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ppt/ink/ink281.xml" ContentType="application/inkml+xml"/>
  <Override PartName="/ppt/ink/ink282.xml" ContentType="application/inkml+xml"/>
  <Override PartName="/ppt/ink/ink283.xml" ContentType="application/inkml+xml"/>
  <Override PartName="/ppt/ink/ink284.xml" ContentType="application/inkml+xml"/>
  <Override PartName="/ppt/ink/ink285.xml" ContentType="application/inkml+xml"/>
  <Override PartName="/ppt/ink/ink286.xml" ContentType="application/inkml+xml"/>
  <Override PartName="/ppt/ink/ink287.xml" ContentType="application/inkml+xml"/>
  <Override PartName="/ppt/ink/ink288.xml" ContentType="application/inkml+xml"/>
  <Override PartName="/ppt/ink/ink289.xml" ContentType="application/inkml+xml"/>
  <Override PartName="/ppt/ink/ink290.xml" ContentType="application/inkml+xml"/>
  <Override PartName="/ppt/ink/ink291.xml" ContentType="application/inkml+xml"/>
  <Override PartName="/ppt/ink/ink292.xml" ContentType="application/inkml+xml"/>
  <Override PartName="/ppt/ink/ink293.xml" ContentType="application/inkml+xml"/>
  <Override PartName="/ppt/ink/ink294.xml" ContentType="application/inkml+xml"/>
  <Override PartName="/ppt/ink/ink295.xml" ContentType="application/inkml+xml"/>
  <Override PartName="/ppt/ink/ink296.xml" ContentType="application/inkml+xml"/>
  <Override PartName="/ppt/ink/ink297.xml" ContentType="application/inkml+xml"/>
  <Override PartName="/ppt/ink/ink298.xml" ContentType="application/inkml+xml"/>
  <Override PartName="/ppt/ink/ink299.xml" ContentType="application/inkml+xml"/>
  <Override PartName="/ppt/ink/ink300.xml" ContentType="application/inkml+xml"/>
  <Override PartName="/ppt/ink/ink301.xml" ContentType="application/inkml+xml"/>
  <Override PartName="/ppt/ink/ink302.xml" ContentType="application/inkml+xml"/>
  <Override PartName="/ppt/ink/ink303.xml" ContentType="application/inkml+xml"/>
  <Override PartName="/ppt/ink/ink304.xml" ContentType="application/inkml+xml"/>
  <Override PartName="/ppt/ink/ink305.xml" ContentType="application/inkml+xml"/>
  <Override PartName="/ppt/ink/ink306.xml" ContentType="application/inkml+xml"/>
  <Override PartName="/ppt/ink/ink307.xml" ContentType="application/inkml+xml"/>
  <Override PartName="/ppt/ink/ink308.xml" ContentType="application/inkml+xml"/>
  <Override PartName="/ppt/ink/ink309.xml" ContentType="application/inkml+xml"/>
  <Override PartName="/ppt/ink/ink310.xml" ContentType="application/inkml+xml"/>
  <Override PartName="/ppt/ink/ink311.xml" ContentType="application/inkml+xml"/>
  <Override PartName="/ppt/ink/ink312.xml" ContentType="application/inkml+xml"/>
  <Override PartName="/ppt/ink/ink313.xml" ContentType="application/inkml+xml"/>
  <Override PartName="/ppt/ink/ink314.xml" ContentType="application/inkml+xml"/>
  <Override PartName="/ppt/ink/ink315.xml" ContentType="application/inkml+xml"/>
  <Override PartName="/ppt/ink/ink316.xml" ContentType="application/inkml+xml"/>
  <Override PartName="/ppt/ink/ink317.xml" ContentType="application/inkml+xml"/>
  <Override PartName="/ppt/ink/ink318.xml" ContentType="application/inkml+xml"/>
  <Override PartName="/ppt/ink/ink319.xml" ContentType="application/inkml+xml"/>
  <Override PartName="/ppt/ink/ink320.xml" ContentType="application/inkml+xml"/>
  <Override PartName="/ppt/ink/ink321.xml" ContentType="application/inkml+xml"/>
  <Override PartName="/ppt/ink/ink322.xml" ContentType="application/inkml+xml"/>
  <Override PartName="/ppt/ink/ink323.xml" ContentType="application/inkml+xml"/>
  <Override PartName="/ppt/ink/ink324.xml" ContentType="application/inkml+xml"/>
  <Override PartName="/ppt/ink/ink325.xml" ContentType="application/inkml+xml"/>
  <Override PartName="/ppt/ink/ink326.xml" ContentType="application/inkml+xml"/>
  <Override PartName="/ppt/ink/ink327.xml" ContentType="application/inkml+xml"/>
  <Override PartName="/ppt/ink/ink328.xml" ContentType="application/inkml+xml"/>
  <Override PartName="/ppt/ink/ink329.xml" ContentType="application/inkml+xml"/>
  <Override PartName="/ppt/ink/ink330.xml" ContentType="application/inkml+xml"/>
  <Override PartName="/ppt/ink/ink331.xml" ContentType="application/inkml+xml"/>
  <Override PartName="/ppt/ink/ink332.xml" ContentType="application/inkml+xml"/>
  <Override PartName="/ppt/ink/ink333.xml" ContentType="application/inkml+xml"/>
  <Override PartName="/ppt/ink/ink334.xml" ContentType="application/inkml+xml"/>
  <Override PartName="/ppt/ink/ink335.xml" ContentType="application/inkml+xml"/>
  <Override PartName="/ppt/ink/ink336.xml" ContentType="application/inkml+xml"/>
  <Override PartName="/ppt/ink/ink337.xml" ContentType="application/inkml+xml"/>
  <Override PartName="/ppt/ink/ink338.xml" ContentType="application/inkml+xml"/>
  <Override PartName="/ppt/ink/ink339.xml" ContentType="application/inkml+xml"/>
  <Override PartName="/ppt/ink/ink340.xml" ContentType="application/inkml+xml"/>
  <Override PartName="/ppt/ink/ink341.xml" ContentType="application/inkml+xml"/>
  <Override PartName="/ppt/ink/ink342.xml" ContentType="application/inkml+xml"/>
  <Override PartName="/ppt/ink/ink343.xml" ContentType="application/inkml+xml"/>
  <Override PartName="/ppt/ink/ink344.xml" ContentType="application/inkml+xml"/>
  <Override PartName="/ppt/ink/ink345.xml" ContentType="application/inkml+xml"/>
  <Override PartName="/ppt/ink/ink346.xml" ContentType="application/inkml+xml"/>
  <Override PartName="/ppt/ink/ink347.xml" ContentType="application/inkml+xml"/>
  <Override PartName="/ppt/ink/ink348.xml" ContentType="application/inkml+xml"/>
  <Override PartName="/ppt/ink/ink349.xml" ContentType="application/inkml+xml"/>
  <Override PartName="/ppt/ink/ink350.xml" ContentType="application/inkml+xml"/>
  <Override PartName="/ppt/ink/ink351.xml" ContentType="application/inkml+xml"/>
  <Override PartName="/ppt/ink/ink352.xml" ContentType="application/inkml+xml"/>
  <Override PartName="/ppt/ink/ink353.xml" ContentType="application/inkml+xml"/>
  <Override PartName="/ppt/ink/ink354.xml" ContentType="application/inkml+xml"/>
  <Override PartName="/ppt/ink/ink355.xml" ContentType="application/inkml+xml"/>
  <Override PartName="/ppt/ink/ink356.xml" ContentType="application/inkml+xml"/>
  <Override PartName="/ppt/ink/ink357.xml" ContentType="application/inkml+xml"/>
  <Override PartName="/ppt/ink/ink358.xml" ContentType="application/inkml+xml"/>
  <Override PartName="/ppt/ink/ink359.xml" ContentType="application/inkml+xml"/>
  <Override PartName="/ppt/ink/ink360.xml" ContentType="application/inkml+xml"/>
  <Override PartName="/ppt/ink/ink361.xml" ContentType="application/inkml+xml"/>
  <Override PartName="/ppt/ink/ink362.xml" ContentType="application/inkml+xml"/>
  <Override PartName="/ppt/ink/ink363.xml" ContentType="application/inkml+xml"/>
  <Override PartName="/ppt/ink/ink364.xml" ContentType="application/inkml+xml"/>
  <Override PartName="/ppt/ink/ink365.xml" ContentType="application/inkml+xml"/>
  <Override PartName="/ppt/ink/ink366.xml" ContentType="application/inkml+xml"/>
  <Override PartName="/ppt/ink/ink367.xml" ContentType="application/inkml+xml"/>
  <Override PartName="/ppt/ink/ink368.xml" ContentType="application/inkml+xml"/>
  <Override PartName="/ppt/ink/ink369.xml" ContentType="application/inkml+xml"/>
  <Override PartName="/ppt/ink/ink370.xml" ContentType="application/inkml+xml"/>
  <Override PartName="/ppt/ink/ink371.xml" ContentType="application/inkml+xml"/>
  <Override PartName="/ppt/ink/ink372.xml" ContentType="application/inkml+xml"/>
  <Override PartName="/ppt/ink/ink373.xml" ContentType="application/inkml+xml"/>
  <Override PartName="/ppt/ink/ink374.xml" ContentType="application/inkml+xml"/>
  <Override PartName="/ppt/ink/ink375.xml" ContentType="application/inkml+xml"/>
  <Override PartName="/ppt/ink/ink376.xml" ContentType="application/inkml+xml"/>
  <Override PartName="/ppt/ink/ink377.xml" ContentType="application/inkml+xml"/>
  <Override PartName="/ppt/ink/ink378.xml" ContentType="application/inkml+xml"/>
  <Override PartName="/ppt/ink/ink379.xml" ContentType="application/inkml+xml"/>
  <Override PartName="/ppt/ink/ink380.xml" ContentType="application/inkml+xml"/>
  <Override PartName="/ppt/ink/ink381.xml" ContentType="application/inkml+xml"/>
  <Override PartName="/ppt/ink/ink382.xml" ContentType="application/inkml+xml"/>
  <Override PartName="/ppt/ink/ink383.xml" ContentType="application/inkml+xml"/>
  <Override PartName="/ppt/ink/ink384.xml" ContentType="application/inkml+xml"/>
  <Override PartName="/ppt/ink/ink385.xml" ContentType="application/inkml+xml"/>
  <Override PartName="/ppt/ink/ink386.xml" ContentType="application/inkml+xml"/>
  <Override PartName="/ppt/ink/ink387.xml" ContentType="application/inkml+xml"/>
  <Override PartName="/ppt/ink/ink388.xml" ContentType="application/inkml+xml"/>
  <Override PartName="/ppt/ink/ink389.xml" ContentType="application/inkml+xml"/>
  <Override PartName="/ppt/ink/ink390.xml" ContentType="application/inkml+xml"/>
  <Override PartName="/ppt/ink/ink391.xml" ContentType="application/inkml+xml"/>
  <Override PartName="/ppt/ink/ink392.xml" ContentType="application/inkml+xml"/>
  <Override PartName="/ppt/ink/ink393.xml" ContentType="application/inkml+xml"/>
  <Override PartName="/ppt/ink/ink394.xml" ContentType="application/inkml+xml"/>
  <Override PartName="/ppt/ink/ink395.xml" ContentType="application/inkml+xml"/>
  <Override PartName="/ppt/ink/ink396.xml" ContentType="application/inkml+xml"/>
  <Override PartName="/ppt/ink/ink397.xml" ContentType="application/inkml+xml"/>
  <Override PartName="/ppt/ink/ink398.xml" ContentType="application/inkml+xml"/>
  <Override PartName="/ppt/ink/ink399.xml" ContentType="application/inkml+xml"/>
  <Override PartName="/ppt/ink/ink400.xml" ContentType="application/inkml+xml"/>
  <Override PartName="/ppt/ink/ink401.xml" ContentType="application/inkml+xml"/>
  <Override PartName="/ppt/ink/ink402.xml" ContentType="application/inkml+xml"/>
  <Override PartName="/ppt/ink/ink403.xml" ContentType="application/inkml+xml"/>
  <Override PartName="/ppt/ink/ink404.xml" ContentType="application/inkml+xml"/>
  <Override PartName="/ppt/ink/ink405.xml" ContentType="application/inkml+xml"/>
  <Override PartName="/ppt/ink/ink406.xml" ContentType="application/inkml+xml"/>
  <Override PartName="/ppt/ink/ink407.xml" ContentType="application/inkml+xml"/>
  <Override PartName="/ppt/ink/ink408.xml" ContentType="application/inkml+xml"/>
  <Override PartName="/ppt/ink/ink409.xml" ContentType="application/inkml+xml"/>
  <Override PartName="/ppt/ink/ink410.xml" ContentType="application/inkml+xml"/>
  <Override PartName="/ppt/ink/ink411.xml" ContentType="application/inkml+xml"/>
  <Override PartName="/ppt/ink/ink412.xml" ContentType="application/inkml+xml"/>
  <Override PartName="/ppt/ink/ink413.xml" ContentType="application/inkml+xml"/>
  <Override PartName="/ppt/ink/ink414.xml" ContentType="application/inkml+xml"/>
  <Override PartName="/ppt/ink/ink415.xml" ContentType="application/inkml+xml"/>
  <Override PartName="/ppt/ink/ink416.xml" ContentType="application/inkml+xml"/>
  <Override PartName="/ppt/ink/ink417.xml" ContentType="application/inkml+xml"/>
  <Override PartName="/ppt/ink/ink418.xml" ContentType="application/inkml+xml"/>
  <Override PartName="/ppt/ink/ink419.xml" ContentType="application/inkml+xml"/>
  <Override PartName="/ppt/ink/ink420.xml" ContentType="application/inkml+xml"/>
  <Override PartName="/ppt/ink/ink421.xml" ContentType="application/inkml+xml"/>
  <Override PartName="/ppt/ink/ink422.xml" ContentType="application/inkml+xml"/>
  <Override PartName="/ppt/ink/ink423.xml" ContentType="application/inkml+xml"/>
  <Override PartName="/ppt/ink/ink424.xml" ContentType="application/inkml+xml"/>
  <Override PartName="/ppt/ink/ink425.xml" ContentType="application/inkml+xml"/>
  <Override PartName="/ppt/ink/ink426.xml" ContentType="application/inkml+xml"/>
  <Override PartName="/ppt/ink/ink427.xml" ContentType="application/inkml+xml"/>
  <Override PartName="/ppt/ink/ink428.xml" ContentType="application/inkml+xml"/>
  <Override PartName="/ppt/ink/ink429.xml" ContentType="application/inkml+xml"/>
  <Override PartName="/ppt/ink/ink430.xml" ContentType="application/inkml+xml"/>
  <Override PartName="/ppt/ink/ink431.xml" ContentType="application/inkml+xml"/>
  <Override PartName="/ppt/ink/ink432.xml" ContentType="application/inkml+xml"/>
  <Override PartName="/ppt/ink/ink433.xml" ContentType="application/inkml+xml"/>
  <Override PartName="/ppt/ink/ink434.xml" ContentType="application/inkml+xml"/>
  <Override PartName="/ppt/ink/ink435.xml" ContentType="application/inkml+xml"/>
  <Override PartName="/ppt/ink/ink436.xml" ContentType="application/inkml+xml"/>
  <Override PartName="/ppt/ink/ink437.xml" ContentType="application/inkml+xml"/>
  <Override PartName="/ppt/ink/ink438.xml" ContentType="application/inkml+xml"/>
  <Override PartName="/ppt/ink/ink439.xml" ContentType="application/inkml+xml"/>
  <Override PartName="/ppt/ink/ink440.xml" ContentType="application/inkml+xml"/>
  <Override PartName="/ppt/ink/ink441.xml" ContentType="application/inkml+xml"/>
  <Override PartName="/ppt/ink/ink442.xml" ContentType="application/inkml+xml"/>
  <Override PartName="/ppt/ink/ink443.xml" ContentType="application/inkml+xml"/>
  <Override PartName="/ppt/ink/ink444.xml" ContentType="application/inkml+xml"/>
  <Override PartName="/ppt/ink/ink445.xml" ContentType="application/inkml+xml"/>
  <Override PartName="/ppt/ink/ink446.xml" ContentType="application/inkml+xml"/>
  <Override PartName="/ppt/ink/ink447.xml" ContentType="application/inkml+xml"/>
  <Override PartName="/ppt/ink/ink448.xml" ContentType="application/inkml+xml"/>
  <Override PartName="/ppt/ink/ink449.xml" ContentType="application/inkml+xml"/>
  <Override PartName="/ppt/ink/ink450.xml" ContentType="application/inkml+xml"/>
  <Override PartName="/ppt/ink/ink451.xml" ContentType="application/inkml+xml"/>
  <Override PartName="/ppt/ink/ink452.xml" ContentType="application/inkml+xml"/>
  <Override PartName="/ppt/ink/ink453.xml" ContentType="application/inkml+xml"/>
  <Override PartName="/ppt/ink/ink454.xml" ContentType="application/inkml+xml"/>
  <Override PartName="/ppt/ink/ink455.xml" ContentType="application/inkml+xml"/>
  <Override PartName="/ppt/ink/ink456.xml" ContentType="application/inkml+xml"/>
  <Override PartName="/ppt/ink/ink457.xml" ContentType="application/inkml+xml"/>
  <Override PartName="/ppt/ink/ink458.xml" ContentType="application/inkml+xml"/>
  <Override PartName="/ppt/ink/ink459.xml" ContentType="application/inkml+xml"/>
  <Override PartName="/ppt/ink/ink460.xml" ContentType="application/inkml+xml"/>
  <Override PartName="/ppt/ink/ink461.xml" ContentType="application/inkml+xml"/>
  <Override PartName="/ppt/ink/ink462.xml" ContentType="application/inkml+xml"/>
  <Override PartName="/ppt/ink/ink463.xml" ContentType="application/inkml+xml"/>
  <Override PartName="/ppt/ink/ink464.xml" ContentType="application/inkml+xml"/>
  <Override PartName="/ppt/ink/ink465.xml" ContentType="application/inkml+xml"/>
  <Override PartName="/ppt/ink/ink466.xml" ContentType="application/inkml+xml"/>
  <Override PartName="/ppt/ink/ink467.xml" ContentType="application/inkml+xml"/>
  <Override PartName="/ppt/ink/ink468.xml" ContentType="application/inkml+xml"/>
  <Override PartName="/ppt/ink/ink469.xml" ContentType="application/inkml+xml"/>
  <Override PartName="/ppt/ink/ink470.xml" ContentType="application/inkml+xml"/>
  <Override PartName="/ppt/ink/ink471.xml" ContentType="application/inkml+xml"/>
  <Override PartName="/ppt/ink/ink472.xml" ContentType="application/inkml+xml"/>
  <Override PartName="/ppt/ink/ink473.xml" ContentType="application/inkml+xml"/>
  <Override PartName="/ppt/ink/ink474.xml" ContentType="application/inkml+xml"/>
  <Override PartName="/ppt/ink/ink475.xml" ContentType="application/inkml+xml"/>
  <Override PartName="/ppt/ink/ink476.xml" ContentType="application/inkml+xml"/>
  <Override PartName="/ppt/ink/ink477.xml" ContentType="application/inkml+xml"/>
  <Override PartName="/ppt/ink/ink478.xml" ContentType="application/inkml+xml"/>
  <Override PartName="/ppt/ink/ink479.xml" ContentType="application/inkml+xml"/>
  <Override PartName="/ppt/ink/ink480.xml" ContentType="application/inkml+xml"/>
  <Override PartName="/ppt/ink/ink481.xml" ContentType="application/inkml+xml"/>
  <Override PartName="/ppt/ink/ink482.xml" ContentType="application/inkml+xml"/>
  <Override PartName="/ppt/ink/ink483.xml" ContentType="application/inkml+xml"/>
  <Override PartName="/ppt/ink/ink484.xml" ContentType="application/inkml+xml"/>
  <Override PartName="/ppt/ink/ink485.xml" ContentType="application/inkml+xml"/>
  <Override PartName="/ppt/ink/ink486.xml" ContentType="application/inkml+xml"/>
  <Override PartName="/ppt/ink/ink487.xml" ContentType="application/inkml+xml"/>
  <Override PartName="/ppt/ink/ink488.xml" ContentType="application/inkml+xml"/>
  <Override PartName="/ppt/ink/ink489.xml" ContentType="application/inkml+xml"/>
  <Override PartName="/ppt/ink/ink490.xml" ContentType="application/inkml+xml"/>
  <Override PartName="/ppt/ink/ink491.xml" ContentType="application/inkml+xml"/>
  <Override PartName="/ppt/ink/ink492.xml" ContentType="application/inkml+xml"/>
  <Override PartName="/ppt/ink/ink493.xml" ContentType="application/inkml+xml"/>
  <Override PartName="/ppt/ink/ink494.xml" ContentType="application/inkml+xml"/>
  <Override PartName="/ppt/ink/ink495.xml" ContentType="application/inkml+xml"/>
  <Override PartName="/ppt/ink/ink496.xml" ContentType="application/inkml+xml"/>
  <Override PartName="/ppt/ink/ink497.xml" ContentType="application/inkml+xml"/>
  <Override PartName="/ppt/ink/ink498.xml" ContentType="application/inkml+xml"/>
  <Override PartName="/ppt/ink/ink499.xml" ContentType="application/inkml+xml"/>
  <Override PartName="/ppt/ink/ink500.xml" ContentType="application/inkml+xml"/>
  <Override PartName="/ppt/ink/ink501.xml" ContentType="application/inkml+xml"/>
  <Override PartName="/ppt/ink/ink502.xml" ContentType="application/inkml+xml"/>
  <Override PartName="/ppt/ink/ink503.xml" ContentType="application/inkml+xml"/>
  <Override PartName="/ppt/ink/ink504.xml" ContentType="application/inkml+xml"/>
  <Override PartName="/ppt/ink/ink505.xml" ContentType="application/inkml+xml"/>
  <Override PartName="/ppt/ink/ink506.xml" ContentType="application/inkml+xml"/>
  <Override PartName="/ppt/ink/ink507.xml" ContentType="application/inkml+xml"/>
  <Override PartName="/ppt/ink/ink508.xml" ContentType="application/inkml+xml"/>
  <Override PartName="/ppt/ink/ink509.xml" ContentType="application/inkml+xml"/>
  <Override PartName="/ppt/ink/ink510.xml" ContentType="application/inkml+xml"/>
  <Override PartName="/ppt/ink/ink511.xml" ContentType="application/inkml+xml"/>
  <Override PartName="/ppt/ink/ink512.xml" ContentType="application/inkml+xml"/>
  <Override PartName="/ppt/ink/ink513.xml" ContentType="application/inkml+xml"/>
  <Override PartName="/ppt/ink/ink514.xml" ContentType="application/inkml+xml"/>
  <Override PartName="/ppt/ink/ink515.xml" ContentType="application/inkml+xml"/>
  <Override PartName="/ppt/ink/ink516.xml" ContentType="application/inkml+xml"/>
  <Override PartName="/ppt/ink/ink517.xml" ContentType="application/inkml+xml"/>
  <Override PartName="/ppt/ink/ink518.xml" ContentType="application/inkml+xml"/>
  <Override PartName="/ppt/ink/ink519.xml" ContentType="application/inkml+xml"/>
  <Override PartName="/ppt/ink/ink520.xml" ContentType="application/inkml+xml"/>
  <Override PartName="/ppt/ink/ink521.xml" ContentType="application/inkml+xml"/>
  <Override PartName="/ppt/ink/ink522.xml" ContentType="application/inkml+xml"/>
  <Override PartName="/ppt/ink/ink523.xml" ContentType="application/inkml+xml"/>
  <Override PartName="/ppt/ink/ink524.xml" ContentType="application/inkml+xml"/>
  <Override PartName="/ppt/ink/ink525.xml" ContentType="application/inkml+xml"/>
  <Override PartName="/ppt/ink/ink526.xml" ContentType="application/inkml+xml"/>
  <Override PartName="/ppt/ink/ink527.xml" ContentType="application/inkml+xml"/>
  <Override PartName="/ppt/ink/ink528.xml" ContentType="application/inkml+xml"/>
  <Override PartName="/ppt/ink/ink529.xml" ContentType="application/inkml+xml"/>
  <Override PartName="/ppt/ink/ink530.xml" ContentType="application/inkml+xml"/>
  <Override PartName="/ppt/ink/ink531.xml" ContentType="application/inkml+xml"/>
  <Override PartName="/ppt/ink/ink532.xml" ContentType="application/inkml+xml"/>
  <Override PartName="/ppt/ink/ink533.xml" ContentType="application/inkml+xml"/>
  <Override PartName="/ppt/ink/ink534.xml" ContentType="application/inkml+xml"/>
  <Override PartName="/ppt/ink/ink535.xml" ContentType="application/inkml+xml"/>
  <Override PartName="/ppt/ink/ink536.xml" ContentType="application/inkml+xml"/>
  <Override PartName="/ppt/ink/ink537.xml" ContentType="application/inkml+xml"/>
  <Override PartName="/ppt/ink/ink538.xml" ContentType="application/inkml+xml"/>
  <Override PartName="/ppt/ink/ink539.xml" ContentType="application/inkml+xml"/>
  <Override PartName="/ppt/ink/ink540.xml" ContentType="application/inkml+xml"/>
  <Override PartName="/ppt/ink/ink541.xml" ContentType="application/inkml+xml"/>
  <Override PartName="/ppt/ink/ink542.xml" ContentType="application/inkml+xml"/>
  <Override PartName="/ppt/ink/ink543.xml" ContentType="application/inkml+xml"/>
  <Override PartName="/ppt/ink/ink544.xml" ContentType="application/inkml+xml"/>
  <Override PartName="/ppt/ink/ink545.xml" ContentType="application/inkml+xml"/>
  <Override PartName="/ppt/ink/ink546.xml" ContentType="application/inkml+xml"/>
  <Override PartName="/ppt/ink/ink547.xml" ContentType="application/inkml+xml"/>
  <Override PartName="/ppt/ink/ink548.xml" ContentType="application/inkml+xml"/>
  <Override PartName="/ppt/ink/ink549.xml" ContentType="application/inkml+xml"/>
  <Override PartName="/ppt/ink/ink550.xml" ContentType="application/inkml+xml"/>
  <Override PartName="/ppt/ink/ink551.xml" ContentType="application/inkml+xml"/>
  <Override PartName="/ppt/ink/ink552.xml" ContentType="application/inkml+xml"/>
  <Override PartName="/ppt/ink/ink553.xml" ContentType="application/inkml+xml"/>
  <Override PartName="/ppt/ink/ink554.xml" ContentType="application/inkml+xml"/>
  <Override PartName="/ppt/ink/ink555.xml" ContentType="application/inkml+xml"/>
  <Override PartName="/ppt/ink/ink556.xml" ContentType="application/inkml+xml"/>
  <Override PartName="/ppt/ink/ink557.xml" ContentType="application/inkml+xml"/>
  <Override PartName="/ppt/ink/ink558.xml" ContentType="application/inkml+xml"/>
  <Override PartName="/ppt/ink/ink559.xml" ContentType="application/inkml+xml"/>
  <Override PartName="/ppt/ink/ink560.xml" ContentType="application/inkml+xml"/>
  <Override PartName="/ppt/ink/ink561.xml" ContentType="application/inkml+xml"/>
  <Override PartName="/ppt/ink/ink562.xml" ContentType="application/inkml+xml"/>
  <Override PartName="/ppt/ink/ink563.xml" ContentType="application/inkml+xml"/>
  <Override PartName="/ppt/ink/ink564.xml" ContentType="application/inkml+xml"/>
  <Override PartName="/ppt/ink/ink565.xml" ContentType="application/inkml+xml"/>
  <Override PartName="/ppt/ink/ink566.xml" ContentType="application/inkml+xml"/>
  <Override PartName="/ppt/ink/ink567.xml" ContentType="application/inkml+xml"/>
  <Override PartName="/ppt/ink/ink568.xml" ContentType="application/inkml+xml"/>
  <Override PartName="/ppt/ink/ink569.xml" ContentType="application/inkml+xml"/>
  <Override PartName="/ppt/ink/ink570.xml" ContentType="application/inkml+xml"/>
  <Override PartName="/ppt/ink/ink571.xml" ContentType="application/inkml+xml"/>
  <Override PartName="/ppt/ink/ink572.xml" ContentType="application/inkml+xml"/>
  <Override PartName="/ppt/ink/ink573.xml" ContentType="application/inkml+xml"/>
  <Override PartName="/ppt/ink/ink574.xml" ContentType="application/inkml+xml"/>
  <Override PartName="/ppt/ink/ink575.xml" ContentType="application/inkml+xml"/>
  <Override PartName="/ppt/ink/ink576.xml" ContentType="application/inkml+xml"/>
  <Override PartName="/ppt/ink/ink577.xml" ContentType="application/inkml+xml"/>
  <Override PartName="/ppt/ink/ink578.xml" ContentType="application/inkml+xml"/>
  <Override PartName="/ppt/ink/ink579.xml" ContentType="application/inkml+xml"/>
  <Override PartName="/ppt/ink/ink580.xml" ContentType="application/inkml+xml"/>
  <Override PartName="/ppt/ink/ink581.xml" ContentType="application/inkml+xml"/>
  <Override PartName="/ppt/ink/ink582.xml" ContentType="application/inkml+xml"/>
  <Override PartName="/ppt/ink/ink583.xml" ContentType="application/inkml+xml"/>
  <Override PartName="/ppt/ink/ink584.xml" ContentType="application/inkml+xml"/>
  <Override PartName="/ppt/ink/ink585.xml" ContentType="application/inkml+xml"/>
  <Override PartName="/ppt/ink/ink586.xml" ContentType="application/inkml+xml"/>
  <Override PartName="/ppt/ink/ink587.xml" ContentType="application/inkml+xml"/>
  <Override PartName="/ppt/ink/ink588.xml" ContentType="application/inkml+xml"/>
  <Override PartName="/ppt/ink/ink589.xml" ContentType="application/inkml+xml"/>
  <Override PartName="/ppt/ink/ink590.xml" ContentType="application/inkml+xml"/>
  <Override PartName="/ppt/ink/ink591.xml" ContentType="application/inkml+xml"/>
  <Override PartName="/ppt/ink/ink592.xml" ContentType="application/inkml+xml"/>
  <Override PartName="/ppt/ink/ink593.xml" ContentType="application/inkml+xml"/>
  <Override PartName="/ppt/ink/ink594.xml" ContentType="application/inkml+xml"/>
  <Override PartName="/ppt/ink/ink595.xml" ContentType="application/inkml+xml"/>
  <Override PartName="/ppt/ink/ink596.xml" ContentType="application/inkml+xml"/>
  <Override PartName="/ppt/ink/ink597.xml" ContentType="application/inkml+xml"/>
  <Override PartName="/ppt/ink/ink598.xml" ContentType="application/inkml+xml"/>
  <Override PartName="/ppt/ink/ink599.xml" ContentType="application/inkml+xml"/>
  <Override PartName="/ppt/ink/ink600.xml" ContentType="application/inkml+xml"/>
  <Override PartName="/ppt/ink/ink601.xml" ContentType="application/inkml+xml"/>
  <Override PartName="/ppt/ink/ink602.xml" ContentType="application/inkml+xml"/>
  <Override PartName="/ppt/ink/ink603.xml" ContentType="application/inkml+xml"/>
  <Override PartName="/ppt/ink/ink604.xml" ContentType="application/inkml+xml"/>
  <Override PartName="/ppt/ink/ink605.xml" ContentType="application/inkml+xml"/>
  <Override PartName="/ppt/ink/ink606.xml" ContentType="application/inkml+xml"/>
  <Override PartName="/ppt/ink/ink607.xml" ContentType="application/inkml+xml"/>
  <Override PartName="/ppt/ink/ink608.xml" ContentType="application/inkml+xml"/>
  <Override PartName="/ppt/ink/ink609.xml" ContentType="application/inkml+xml"/>
  <Override PartName="/ppt/ink/ink610.xml" ContentType="application/inkml+xml"/>
  <Override PartName="/ppt/ink/ink611.xml" ContentType="application/inkml+xml"/>
  <Override PartName="/ppt/ink/ink612.xml" ContentType="application/inkml+xml"/>
  <Override PartName="/ppt/ink/ink613.xml" ContentType="application/inkml+xml"/>
  <Override PartName="/ppt/ink/ink614.xml" ContentType="application/inkml+xml"/>
  <Override PartName="/ppt/ink/ink615.xml" ContentType="application/inkml+xml"/>
  <Override PartName="/ppt/ink/ink616.xml" ContentType="application/inkml+xml"/>
  <Override PartName="/ppt/ink/ink617.xml" ContentType="application/inkml+xml"/>
  <Override PartName="/ppt/ink/ink618.xml" ContentType="application/inkml+xml"/>
  <Override PartName="/ppt/ink/ink619.xml" ContentType="application/inkml+xml"/>
  <Override PartName="/ppt/ink/ink620.xml" ContentType="application/inkml+xml"/>
  <Override PartName="/ppt/ink/ink621.xml" ContentType="application/inkml+xml"/>
  <Override PartName="/ppt/ink/ink622.xml" ContentType="application/inkml+xml"/>
  <Override PartName="/ppt/ink/ink623.xml" ContentType="application/inkml+xml"/>
  <Override PartName="/ppt/ink/ink624.xml" ContentType="application/inkml+xml"/>
  <Override PartName="/ppt/ink/ink625.xml" ContentType="application/inkml+xml"/>
  <Override PartName="/ppt/ink/ink626.xml" ContentType="application/inkml+xml"/>
  <Override PartName="/ppt/ink/ink627.xml" ContentType="application/inkml+xml"/>
  <Override PartName="/ppt/ink/ink628.xml" ContentType="application/inkml+xml"/>
  <Override PartName="/ppt/ink/ink629.xml" ContentType="application/inkml+xml"/>
  <Override PartName="/ppt/ink/ink630.xml" ContentType="application/inkml+xml"/>
  <Override PartName="/ppt/ink/ink631.xml" ContentType="application/inkml+xml"/>
  <Override PartName="/ppt/ink/ink632.xml" ContentType="application/inkml+xml"/>
  <Override PartName="/ppt/ink/ink633.xml" ContentType="application/inkml+xml"/>
  <Override PartName="/ppt/ink/ink634.xml" ContentType="application/inkml+xml"/>
  <Override PartName="/ppt/ink/ink635.xml" ContentType="application/inkml+xml"/>
  <Override PartName="/ppt/ink/ink636.xml" ContentType="application/inkml+xml"/>
  <Override PartName="/ppt/ink/ink637.xml" ContentType="application/inkml+xml"/>
  <Override PartName="/ppt/ink/ink638.xml" ContentType="application/inkml+xml"/>
  <Override PartName="/ppt/ink/ink639.xml" ContentType="application/inkml+xml"/>
  <Override PartName="/ppt/ink/ink640.xml" ContentType="application/inkml+xml"/>
  <Override PartName="/ppt/ink/ink641.xml" ContentType="application/inkml+xml"/>
  <Override PartName="/ppt/ink/ink642.xml" ContentType="application/inkml+xml"/>
  <Override PartName="/ppt/ink/ink643.xml" ContentType="application/inkml+xml"/>
  <Override PartName="/ppt/ink/ink644.xml" ContentType="application/inkml+xml"/>
  <Override PartName="/ppt/ink/ink645.xml" ContentType="application/inkml+xml"/>
  <Override PartName="/ppt/ink/ink646.xml" ContentType="application/inkml+xml"/>
  <Override PartName="/ppt/ink/ink647.xml" ContentType="application/inkml+xml"/>
  <Override PartName="/ppt/ink/ink648.xml" ContentType="application/inkml+xml"/>
  <Override PartName="/ppt/ink/ink649.xml" ContentType="application/inkml+xml"/>
  <Override PartName="/ppt/ink/ink650.xml" ContentType="application/inkml+xml"/>
  <Override PartName="/ppt/ink/ink651.xml" ContentType="application/inkml+xml"/>
  <Override PartName="/ppt/ink/ink652.xml" ContentType="application/inkml+xml"/>
  <Override PartName="/ppt/ink/ink653.xml" ContentType="application/inkml+xml"/>
  <Override PartName="/ppt/ink/ink654.xml" ContentType="application/inkml+xml"/>
  <Override PartName="/ppt/ink/ink655.xml" ContentType="application/inkml+xml"/>
  <Override PartName="/ppt/ink/ink656.xml" ContentType="application/inkml+xml"/>
  <Override PartName="/ppt/ink/ink657.xml" ContentType="application/inkml+xml"/>
  <Override PartName="/ppt/ink/ink658.xml" ContentType="application/inkml+xml"/>
  <Override PartName="/ppt/ink/ink659.xml" ContentType="application/inkml+xml"/>
  <Override PartName="/ppt/ink/ink660.xml" ContentType="application/inkml+xml"/>
  <Override PartName="/ppt/ink/ink661.xml" ContentType="application/inkml+xml"/>
  <Override PartName="/ppt/ink/ink662.xml" ContentType="application/inkml+xml"/>
  <Override PartName="/ppt/ink/ink663.xml" ContentType="application/inkml+xml"/>
  <Override PartName="/ppt/ink/ink664.xml" ContentType="application/inkml+xml"/>
  <Override PartName="/ppt/ink/ink665.xml" ContentType="application/inkml+xml"/>
  <Override PartName="/ppt/ink/ink666.xml" ContentType="application/inkml+xml"/>
  <Override PartName="/ppt/ink/ink667.xml" ContentType="application/inkml+xml"/>
  <Override PartName="/ppt/ink/ink668.xml" ContentType="application/inkml+xml"/>
  <Override PartName="/ppt/ink/ink669.xml" ContentType="application/inkml+xml"/>
  <Override PartName="/ppt/ink/ink670.xml" ContentType="application/inkml+xml"/>
  <Override PartName="/ppt/ink/ink671.xml" ContentType="application/inkml+xml"/>
  <Override PartName="/ppt/ink/ink672.xml" ContentType="application/inkml+xml"/>
  <Override PartName="/ppt/ink/ink673.xml" ContentType="application/inkml+xml"/>
  <Override PartName="/ppt/ink/ink674.xml" ContentType="application/inkml+xml"/>
  <Override PartName="/ppt/ink/ink675.xml" ContentType="application/inkml+xml"/>
  <Override PartName="/ppt/ink/ink676.xml" ContentType="application/inkml+xml"/>
  <Override PartName="/ppt/ink/ink677.xml" ContentType="application/inkml+xml"/>
  <Override PartName="/ppt/ink/ink678.xml" ContentType="application/inkml+xml"/>
  <Override PartName="/ppt/ink/ink679.xml" ContentType="application/inkml+xml"/>
  <Override PartName="/ppt/ink/ink680.xml" ContentType="application/inkml+xml"/>
  <Override PartName="/ppt/ink/ink681.xml" ContentType="application/inkml+xml"/>
  <Override PartName="/ppt/ink/ink682.xml" ContentType="application/inkml+xml"/>
  <Override PartName="/ppt/ink/ink683.xml" ContentType="application/inkml+xml"/>
  <Override PartName="/ppt/ink/ink684.xml" ContentType="application/inkml+xml"/>
  <Override PartName="/ppt/ink/ink685.xml" ContentType="application/inkml+xml"/>
  <Override PartName="/ppt/ink/ink686.xml" ContentType="application/inkml+xml"/>
  <Override PartName="/ppt/ink/ink687.xml" ContentType="application/inkml+xml"/>
  <Override PartName="/ppt/ink/ink688.xml" ContentType="application/inkml+xml"/>
  <Override PartName="/ppt/ink/ink689.xml" ContentType="application/inkml+xml"/>
  <Override PartName="/ppt/ink/ink690.xml" ContentType="application/inkml+xml"/>
  <Override PartName="/ppt/ink/ink691.xml" ContentType="application/inkml+xml"/>
  <Override PartName="/ppt/ink/ink692.xml" ContentType="application/inkml+xml"/>
  <Override PartName="/ppt/ink/ink693.xml" ContentType="application/inkml+xml"/>
  <Override PartName="/ppt/ink/ink694.xml" ContentType="application/inkml+xml"/>
  <Override PartName="/ppt/ink/ink695.xml" ContentType="application/inkml+xml"/>
  <Override PartName="/ppt/ink/ink696.xml" ContentType="application/inkml+xml"/>
  <Override PartName="/ppt/ink/ink697.xml" ContentType="application/inkml+xml"/>
  <Override PartName="/ppt/ink/ink698.xml" ContentType="application/inkml+xml"/>
  <Override PartName="/ppt/ink/ink699.xml" ContentType="application/inkml+xml"/>
  <Override PartName="/ppt/ink/ink700.xml" ContentType="application/inkml+xml"/>
  <Override PartName="/ppt/ink/ink701.xml" ContentType="application/inkml+xml"/>
  <Override PartName="/ppt/ink/ink702.xml" ContentType="application/inkml+xml"/>
  <Override PartName="/ppt/ink/ink703.xml" ContentType="application/inkml+xml"/>
  <Override PartName="/ppt/ink/ink704.xml" ContentType="application/inkml+xml"/>
  <Override PartName="/ppt/ink/ink705.xml" ContentType="application/inkml+xml"/>
  <Override PartName="/ppt/ink/ink706.xml" ContentType="application/inkml+xml"/>
  <Override PartName="/ppt/ink/ink707.xml" ContentType="application/inkml+xml"/>
  <Override PartName="/ppt/ink/ink708.xml" ContentType="application/inkml+xml"/>
  <Override PartName="/ppt/ink/ink709.xml" ContentType="application/inkml+xml"/>
  <Override PartName="/ppt/ink/ink710.xml" ContentType="application/inkml+xml"/>
  <Override PartName="/ppt/ink/ink711.xml" ContentType="application/inkml+xml"/>
  <Override PartName="/ppt/ink/ink712.xml" ContentType="application/inkml+xml"/>
  <Override PartName="/ppt/ink/ink713.xml" ContentType="application/inkml+xml"/>
  <Override PartName="/ppt/ink/ink714.xml" ContentType="application/inkml+xml"/>
  <Override PartName="/ppt/ink/ink715.xml" ContentType="application/inkml+xml"/>
  <Override PartName="/ppt/ink/ink716.xml" ContentType="application/inkml+xml"/>
  <Override PartName="/ppt/ink/ink717.xml" ContentType="application/inkml+xml"/>
  <Override PartName="/ppt/ink/ink718.xml" ContentType="application/inkml+xml"/>
  <Override PartName="/ppt/ink/ink719.xml" ContentType="application/inkml+xml"/>
  <Override PartName="/ppt/ink/ink720.xml" ContentType="application/inkml+xml"/>
  <Override PartName="/ppt/ink/ink721.xml" ContentType="application/inkml+xml"/>
  <Override PartName="/ppt/ink/ink722.xml" ContentType="application/inkml+xml"/>
  <Override PartName="/ppt/ink/ink723.xml" ContentType="application/inkml+xml"/>
  <Override PartName="/ppt/ink/ink724.xml" ContentType="application/inkml+xml"/>
  <Override PartName="/ppt/ink/ink725.xml" ContentType="application/inkml+xml"/>
  <Override PartName="/ppt/ink/ink726.xml" ContentType="application/inkml+xml"/>
  <Override PartName="/ppt/ink/ink727.xml" ContentType="application/inkml+xml"/>
  <Override PartName="/ppt/ink/ink728.xml" ContentType="application/inkml+xml"/>
  <Override PartName="/ppt/ink/ink729.xml" ContentType="application/inkml+xml"/>
  <Override PartName="/ppt/ink/ink730.xml" ContentType="application/inkml+xml"/>
  <Override PartName="/ppt/ink/ink731.xml" ContentType="application/inkml+xml"/>
  <Override PartName="/ppt/ink/ink732.xml" ContentType="application/inkml+xml"/>
  <Override PartName="/ppt/ink/ink733.xml" ContentType="application/inkml+xml"/>
  <Override PartName="/ppt/ink/ink734.xml" ContentType="application/inkml+xml"/>
  <Override PartName="/ppt/ink/ink735.xml" ContentType="application/inkml+xml"/>
  <Override PartName="/ppt/ink/ink736.xml" ContentType="application/inkml+xml"/>
  <Override PartName="/ppt/ink/ink737.xml" ContentType="application/inkml+xml"/>
  <Override PartName="/ppt/ink/ink738.xml" ContentType="application/inkml+xml"/>
  <Override PartName="/ppt/ink/ink739.xml" ContentType="application/inkml+xml"/>
  <Override PartName="/ppt/ink/ink740.xml" ContentType="application/inkml+xml"/>
  <Override PartName="/ppt/ink/ink741.xml" ContentType="application/inkml+xml"/>
  <Override PartName="/ppt/ink/ink742.xml" ContentType="application/inkml+xml"/>
  <Override PartName="/ppt/ink/ink743.xml" ContentType="application/inkml+xml"/>
  <Override PartName="/ppt/ink/ink744.xml" ContentType="application/inkml+xml"/>
  <Override PartName="/ppt/ink/ink745.xml" ContentType="application/inkml+xml"/>
  <Override PartName="/ppt/ink/ink746.xml" ContentType="application/inkml+xml"/>
  <Override PartName="/ppt/ink/ink747.xml" ContentType="application/inkml+xml"/>
  <Override PartName="/ppt/ink/ink748.xml" ContentType="application/inkml+xml"/>
  <Override PartName="/ppt/ink/ink749.xml" ContentType="application/inkml+xml"/>
  <Override PartName="/ppt/ink/ink750.xml" ContentType="application/inkml+xml"/>
  <Override PartName="/ppt/ink/ink751.xml" ContentType="application/inkml+xml"/>
  <Override PartName="/ppt/ink/ink752.xml" ContentType="application/inkml+xml"/>
  <Override PartName="/ppt/ink/ink753.xml" ContentType="application/inkml+xml"/>
  <Override PartName="/ppt/ink/ink754.xml" ContentType="application/inkml+xml"/>
  <Override PartName="/ppt/ink/ink755.xml" ContentType="application/inkml+xml"/>
  <Override PartName="/ppt/ink/ink756.xml" ContentType="application/inkml+xml"/>
  <Override PartName="/ppt/ink/ink757.xml" ContentType="application/inkml+xml"/>
  <Override PartName="/ppt/ink/ink758.xml" ContentType="application/inkml+xml"/>
  <Override PartName="/ppt/ink/ink759.xml" ContentType="application/inkml+xml"/>
  <Override PartName="/ppt/ink/ink760.xml" ContentType="application/inkml+xml"/>
  <Override PartName="/ppt/ink/ink761.xml" ContentType="application/inkml+xml"/>
  <Override PartName="/ppt/ink/ink762.xml" ContentType="application/inkml+xml"/>
  <Override PartName="/ppt/ink/ink763.xml" ContentType="application/inkml+xml"/>
  <Override PartName="/ppt/ink/ink764.xml" ContentType="application/inkml+xml"/>
  <Override PartName="/ppt/ink/ink765.xml" ContentType="application/inkml+xml"/>
  <Override PartName="/ppt/ink/ink766.xml" ContentType="application/inkml+xml"/>
  <Override PartName="/ppt/ink/ink767.xml" ContentType="application/inkml+xml"/>
  <Override PartName="/ppt/ink/ink768.xml" ContentType="application/inkml+xml"/>
  <Override PartName="/ppt/ink/ink769.xml" ContentType="application/inkml+xml"/>
  <Override PartName="/ppt/ink/ink770.xml" ContentType="application/inkml+xml"/>
  <Override PartName="/ppt/ink/ink771.xml" ContentType="application/inkml+xml"/>
  <Override PartName="/ppt/ink/ink772.xml" ContentType="application/inkml+xml"/>
  <Override PartName="/ppt/ink/ink773.xml" ContentType="application/inkml+xml"/>
  <Override PartName="/ppt/ink/ink774.xml" ContentType="application/inkml+xml"/>
  <Override PartName="/ppt/ink/ink775.xml" ContentType="application/inkml+xml"/>
  <Override PartName="/ppt/ink/ink776.xml" ContentType="application/inkml+xml"/>
  <Override PartName="/ppt/ink/ink777.xml" ContentType="application/inkml+xml"/>
  <Override PartName="/ppt/ink/ink778.xml" ContentType="application/inkml+xml"/>
  <Override PartName="/ppt/ink/ink779.xml" ContentType="application/inkml+xml"/>
  <Override PartName="/ppt/ink/ink780.xml" ContentType="application/inkml+xml"/>
  <Override PartName="/ppt/ink/ink781.xml" ContentType="application/inkml+xml"/>
  <Override PartName="/ppt/ink/ink782.xml" ContentType="application/inkml+xml"/>
  <Override PartName="/ppt/ink/ink783.xml" ContentType="application/inkml+xml"/>
  <Override PartName="/ppt/ink/ink784.xml" ContentType="application/inkml+xml"/>
  <Override PartName="/ppt/ink/ink785.xml" ContentType="application/inkml+xml"/>
  <Override PartName="/ppt/ink/ink786.xml" ContentType="application/inkml+xml"/>
  <Override PartName="/ppt/ink/ink787.xml" ContentType="application/inkml+xml"/>
  <Override PartName="/ppt/ink/ink788.xml" ContentType="application/inkml+xml"/>
  <Override PartName="/ppt/ink/ink789.xml" ContentType="application/inkml+xml"/>
  <Override PartName="/ppt/ink/ink790.xml" ContentType="application/inkml+xml"/>
  <Override PartName="/ppt/ink/ink791.xml" ContentType="application/inkml+xml"/>
  <Override PartName="/ppt/ink/ink792.xml" ContentType="application/inkml+xml"/>
  <Override PartName="/ppt/ink/ink793.xml" ContentType="application/inkml+xml"/>
  <Override PartName="/ppt/ink/ink794.xml" ContentType="application/inkml+xml"/>
  <Override PartName="/ppt/ink/ink795.xml" ContentType="application/inkml+xml"/>
  <Override PartName="/ppt/ink/ink796.xml" ContentType="application/inkml+xml"/>
  <Override PartName="/ppt/ink/ink797.xml" ContentType="application/inkml+xml"/>
  <Override PartName="/ppt/ink/ink798.xml" ContentType="application/inkml+xml"/>
  <Override PartName="/ppt/ink/ink799.xml" ContentType="application/inkml+xml"/>
  <Override PartName="/ppt/ink/ink800.xml" ContentType="application/inkml+xml"/>
  <Override PartName="/ppt/ink/ink801.xml" ContentType="application/inkml+xml"/>
  <Override PartName="/ppt/ink/ink802.xml" ContentType="application/inkml+xml"/>
  <Override PartName="/ppt/ink/ink803.xml" ContentType="application/inkml+xml"/>
  <Override PartName="/ppt/ink/ink804.xml" ContentType="application/inkml+xml"/>
  <Override PartName="/ppt/ink/ink805.xml" ContentType="application/inkml+xml"/>
  <Override PartName="/ppt/ink/ink806.xml" ContentType="application/inkml+xml"/>
  <Override PartName="/ppt/ink/ink807.xml" ContentType="application/inkml+xml"/>
  <Override PartName="/ppt/ink/ink808.xml" ContentType="application/inkml+xml"/>
  <Override PartName="/ppt/ink/ink809.xml" ContentType="application/inkml+xml"/>
  <Override PartName="/ppt/ink/ink810.xml" ContentType="application/inkml+xml"/>
  <Override PartName="/ppt/ink/ink811.xml" ContentType="application/inkml+xml"/>
  <Override PartName="/ppt/ink/ink812.xml" ContentType="application/inkml+xml"/>
  <Override PartName="/ppt/ink/ink813.xml" ContentType="application/inkml+xml"/>
  <Override PartName="/ppt/ink/ink814.xml" ContentType="application/inkml+xml"/>
  <Override PartName="/ppt/ink/ink815.xml" ContentType="application/inkml+xml"/>
  <Override PartName="/ppt/ink/ink816.xml" ContentType="application/inkml+xml"/>
  <Override PartName="/ppt/ink/ink817.xml" ContentType="application/inkml+xml"/>
  <Override PartName="/ppt/ink/ink818.xml" ContentType="application/inkml+xml"/>
  <Override PartName="/ppt/ink/ink819.xml" ContentType="application/inkml+xml"/>
  <Override PartName="/ppt/ink/ink820.xml" ContentType="application/inkml+xml"/>
  <Override PartName="/ppt/ink/ink821.xml" ContentType="application/inkml+xml"/>
  <Override PartName="/ppt/ink/ink822.xml" ContentType="application/inkml+xml"/>
  <Override PartName="/ppt/ink/ink823.xml" ContentType="application/inkml+xml"/>
  <Override PartName="/ppt/ink/ink824.xml" ContentType="application/inkml+xml"/>
  <Override PartName="/ppt/ink/ink825.xml" ContentType="application/inkml+xml"/>
  <Override PartName="/ppt/ink/ink826.xml" ContentType="application/inkml+xml"/>
  <Override PartName="/ppt/ink/ink827.xml" ContentType="application/inkml+xml"/>
  <Override PartName="/ppt/ink/ink828.xml" ContentType="application/inkml+xml"/>
  <Override PartName="/ppt/ink/ink829.xml" ContentType="application/inkml+xml"/>
  <Override PartName="/ppt/ink/ink830.xml" ContentType="application/inkml+xml"/>
  <Override PartName="/ppt/ink/ink831.xml" ContentType="application/inkml+xml"/>
  <Override PartName="/ppt/ink/ink832.xml" ContentType="application/inkml+xml"/>
  <Override PartName="/ppt/ink/ink833.xml" ContentType="application/inkml+xml"/>
  <Override PartName="/ppt/ink/ink834.xml" ContentType="application/inkml+xml"/>
  <Override PartName="/ppt/ink/ink835.xml" ContentType="application/inkml+xml"/>
  <Override PartName="/ppt/ink/ink836.xml" ContentType="application/inkml+xml"/>
  <Override PartName="/ppt/ink/ink837.xml" ContentType="application/inkml+xml"/>
  <Override PartName="/ppt/ink/ink838.xml" ContentType="application/inkml+xml"/>
  <Override PartName="/ppt/ink/ink839.xml" ContentType="application/inkml+xml"/>
  <Override PartName="/ppt/ink/ink840.xml" ContentType="application/inkml+xml"/>
  <Override PartName="/ppt/ink/ink841.xml" ContentType="application/inkml+xml"/>
  <Override PartName="/ppt/ink/ink842.xml" ContentType="application/inkml+xml"/>
  <Override PartName="/ppt/ink/ink843.xml" ContentType="application/inkml+xml"/>
  <Override PartName="/ppt/ink/ink844.xml" ContentType="application/inkml+xml"/>
  <Override PartName="/ppt/ink/ink845.xml" ContentType="application/inkml+xml"/>
  <Override PartName="/ppt/ink/ink846.xml" ContentType="application/inkml+xml"/>
  <Override PartName="/ppt/ink/ink847.xml" ContentType="application/inkml+xml"/>
  <Override PartName="/ppt/ink/ink848.xml" ContentType="application/inkml+xml"/>
  <Override PartName="/ppt/ink/ink849.xml" ContentType="application/inkml+xml"/>
  <Override PartName="/ppt/ink/ink850.xml" ContentType="application/inkml+xml"/>
  <Override PartName="/ppt/ink/ink851.xml" ContentType="application/inkml+xml"/>
  <Override PartName="/ppt/ink/ink852.xml" ContentType="application/inkml+xml"/>
  <Override PartName="/ppt/ink/ink853.xml" ContentType="application/inkml+xml"/>
  <Override PartName="/ppt/ink/ink854.xml" ContentType="application/inkml+xml"/>
  <Override PartName="/ppt/ink/ink855.xml" ContentType="application/inkml+xml"/>
  <Override PartName="/ppt/ink/ink856.xml" ContentType="application/inkml+xml"/>
  <Override PartName="/ppt/ink/ink857.xml" ContentType="application/inkml+xml"/>
  <Override PartName="/ppt/ink/ink858.xml" ContentType="application/inkml+xml"/>
  <Override PartName="/ppt/ink/ink859.xml" ContentType="application/inkml+xml"/>
  <Override PartName="/ppt/ink/ink860.xml" ContentType="application/inkml+xml"/>
  <Override PartName="/ppt/ink/ink861.xml" ContentType="application/inkml+xml"/>
  <Override PartName="/ppt/ink/ink862.xml" ContentType="application/inkml+xml"/>
  <Override PartName="/ppt/ink/ink863.xml" ContentType="application/inkml+xml"/>
  <Override PartName="/ppt/ink/ink864.xml" ContentType="application/inkml+xml"/>
  <Override PartName="/ppt/ink/ink865.xml" ContentType="application/inkml+xml"/>
  <Override PartName="/ppt/ink/ink866.xml" ContentType="application/inkml+xml"/>
  <Override PartName="/ppt/ink/ink867.xml" ContentType="application/inkml+xml"/>
  <Override PartName="/ppt/ink/ink868.xml" ContentType="application/inkml+xml"/>
  <Override PartName="/ppt/ink/ink869.xml" ContentType="application/inkml+xml"/>
  <Override PartName="/ppt/ink/ink870.xml" ContentType="application/inkml+xml"/>
  <Override PartName="/ppt/ink/ink871.xml" ContentType="application/inkml+xml"/>
  <Override PartName="/ppt/ink/ink872.xml" ContentType="application/inkml+xml"/>
  <Override PartName="/ppt/ink/ink873.xml" ContentType="application/inkml+xml"/>
  <Override PartName="/ppt/ink/ink874.xml" ContentType="application/inkml+xml"/>
  <Override PartName="/ppt/ink/ink875.xml" ContentType="application/inkml+xml"/>
  <Override PartName="/ppt/ink/ink876.xml" ContentType="application/inkml+xml"/>
  <Override PartName="/ppt/ink/ink877.xml" ContentType="application/inkml+xml"/>
  <Override PartName="/ppt/ink/ink878.xml" ContentType="application/inkml+xml"/>
  <Override PartName="/ppt/ink/ink879.xml" ContentType="application/inkml+xml"/>
  <Override PartName="/ppt/ink/ink880.xml" ContentType="application/inkml+xml"/>
  <Override PartName="/ppt/ink/ink881.xml" ContentType="application/inkml+xml"/>
  <Override PartName="/ppt/ink/ink882.xml" ContentType="application/inkml+xml"/>
  <Override PartName="/ppt/ink/ink883.xml" ContentType="application/inkml+xml"/>
  <Override PartName="/ppt/ink/ink884.xml" ContentType="application/inkml+xml"/>
  <Override PartName="/ppt/ink/ink885.xml" ContentType="application/inkml+xml"/>
  <Override PartName="/ppt/ink/ink886.xml" ContentType="application/inkml+xml"/>
  <Override PartName="/ppt/ink/ink887.xml" ContentType="application/inkml+xml"/>
  <Override PartName="/ppt/ink/ink888.xml" ContentType="application/inkml+xml"/>
  <Override PartName="/ppt/ink/ink889.xml" ContentType="application/inkml+xml"/>
  <Override PartName="/ppt/ink/ink890.xml" ContentType="application/inkml+xml"/>
  <Override PartName="/ppt/ink/ink891.xml" ContentType="application/inkml+xml"/>
  <Override PartName="/ppt/ink/ink892.xml" ContentType="application/inkml+xml"/>
  <Override PartName="/ppt/ink/ink893.xml" ContentType="application/inkml+xml"/>
  <Override PartName="/ppt/ink/ink894.xml" ContentType="application/inkml+xml"/>
  <Override PartName="/ppt/ink/ink895.xml" ContentType="application/inkml+xml"/>
  <Override PartName="/ppt/ink/ink896.xml" ContentType="application/inkml+xml"/>
  <Override PartName="/ppt/ink/ink897.xml" ContentType="application/inkml+xml"/>
  <Override PartName="/ppt/ink/ink898.xml" ContentType="application/inkml+xml"/>
  <Override PartName="/ppt/ink/ink899.xml" ContentType="application/inkml+xml"/>
  <Override PartName="/ppt/ink/ink900.xml" ContentType="application/inkml+xml"/>
  <Override PartName="/ppt/ink/ink901.xml" ContentType="application/inkml+xml"/>
  <Override PartName="/ppt/ink/ink902.xml" ContentType="application/inkml+xml"/>
  <Override PartName="/ppt/ink/ink903.xml" ContentType="application/inkml+xml"/>
  <Override PartName="/ppt/ink/ink904.xml" ContentType="application/inkml+xml"/>
  <Override PartName="/ppt/ink/ink905.xml" ContentType="application/inkml+xml"/>
  <Override PartName="/ppt/ink/ink906.xml" ContentType="application/inkml+xml"/>
  <Override PartName="/ppt/ink/ink907.xml" ContentType="application/inkml+xml"/>
  <Override PartName="/ppt/ink/ink908.xml" ContentType="application/inkml+xml"/>
  <Override PartName="/ppt/ink/ink909.xml" ContentType="application/inkml+xml"/>
  <Override PartName="/ppt/ink/ink910.xml" ContentType="application/inkml+xml"/>
  <Override PartName="/ppt/ink/ink911.xml" ContentType="application/inkml+xml"/>
  <Override PartName="/ppt/ink/ink912.xml" ContentType="application/inkml+xml"/>
  <Override PartName="/ppt/ink/ink913.xml" ContentType="application/inkml+xml"/>
  <Override PartName="/ppt/ink/ink914.xml" ContentType="application/inkml+xml"/>
  <Override PartName="/ppt/ink/ink915.xml" ContentType="application/inkml+xml"/>
  <Override PartName="/ppt/ink/ink916.xml" ContentType="application/inkml+xml"/>
  <Override PartName="/ppt/ink/ink917.xml" ContentType="application/inkml+xml"/>
  <Override PartName="/ppt/ink/ink918.xml" ContentType="application/inkml+xml"/>
  <Override PartName="/ppt/ink/ink919.xml" ContentType="application/inkml+xml"/>
  <Override PartName="/ppt/ink/ink920.xml" ContentType="application/inkml+xml"/>
  <Override PartName="/ppt/ink/ink921.xml" ContentType="application/inkml+xml"/>
  <Override PartName="/ppt/ink/ink922.xml" ContentType="application/inkml+xml"/>
  <Override PartName="/ppt/ink/ink923.xml" ContentType="application/inkml+xml"/>
  <Override PartName="/ppt/ink/ink924.xml" ContentType="application/inkml+xml"/>
  <Override PartName="/ppt/ink/ink925.xml" ContentType="application/inkml+xml"/>
  <Override PartName="/ppt/ink/ink926.xml" ContentType="application/inkml+xml"/>
  <Override PartName="/ppt/ink/ink927.xml" ContentType="application/inkml+xml"/>
  <Override PartName="/ppt/ink/ink928.xml" ContentType="application/inkml+xml"/>
  <Override PartName="/ppt/ink/ink929.xml" ContentType="application/inkml+xml"/>
  <Override PartName="/ppt/ink/ink930.xml" ContentType="application/inkml+xml"/>
  <Override PartName="/ppt/ink/ink931.xml" ContentType="application/inkml+xml"/>
  <Override PartName="/ppt/ink/ink932.xml" ContentType="application/inkml+xml"/>
  <Override PartName="/ppt/ink/ink933.xml" ContentType="application/inkml+xml"/>
  <Override PartName="/ppt/ink/ink934.xml" ContentType="application/inkml+xml"/>
  <Override PartName="/ppt/ink/ink935.xml" ContentType="application/inkml+xml"/>
  <Override PartName="/ppt/ink/ink936.xml" ContentType="application/inkml+xml"/>
  <Override PartName="/ppt/ink/ink937.xml" ContentType="application/inkml+xml"/>
  <Override PartName="/ppt/ink/ink938.xml" ContentType="application/inkml+xml"/>
  <Override PartName="/ppt/ink/ink939.xml" ContentType="application/inkml+xml"/>
  <Override PartName="/ppt/ink/ink940.xml" ContentType="application/inkml+xml"/>
  <Override PartName="/ppt/ink/ink941.xml" ContentType="application/inkml+xml"/>
  <Override PartName="/ppt/ink/ink942.xml" ContentType="application/inkml+xml"/>
  <Override PartName="/ppt/ink/ink943.xml" ContentType="application/inkml+xml"/>
  <Override PartName="/ppt/ink/ink944.xml" ContentType="application/inkml+xml"/>
  <Override PartName="/ppt/ink/ink945.xml" ContentType="application/inkml+xml"/>
  <Override PartName="/ppt/ink/ink946.xml" ContentType="application/inkml+xml"/>
  <Override PartName="/ppt/ink/ink947.xml" ContentType="application/inkml+xml"/>
  <Override PartName="/ppt/ink/ink948.xml" ContentType="application/inkml+xml"/>
  <Override PartName="/ppt/ink/ink949.xml" ContentType="application/inkml+xml"/>
  <Override PartName="/ppt/ink/ink950.xml" ContentType="application/inkml+xml"/>
  <Override PartName="/ppt/ink/ink951.xml" ContentType="application/inkml+xml"/>
  <Override PartName="/ppt/ink/ink952.xml" ContentType="application/inkml+xml"/>
  <Override PartName="/ppt/ink/ink953.xml" ContentType="application/inkml+xml"/>
  <Override PartName="/ppt/ink/ink954.xml" ContentType="application/inkml+xml"/>
  <Override PartName="/ppt/ink/ink955.xml" ContentType="application/inkml+xml"/>
  <Override PartName="/ppt/ink/ink956.xml" ContentType="application/inkml+xml"/>
  <Override PartName="/ppt/ink/ink957.xml" ContentType="application/inkml+xml"/>
  <Override PartName="/ppt/ink/ink958.xml" ContentType="application/inkml+xml"/>
  <Override PartName="/ppt/ink/ink959.xml" ContentType="application/inkml+xml"/>
  <Override PartName="/ppt/ink/ink960.xml" ContentType="application/inkml+xml"/>
  <Override PartName="/ppt/ink/ink961.xml" ContentType="application/inkml+xml"/>
  <Override PartName="/ppt/ink/ink962.xml" ContentType="application/inkml+xml"/>
  <Override PartName="/ppt/ink/ink963.xml" ContentType="application/inkml+xml"/>
  <Override PartName="/ppt/ink/ink964.xml" ContentType="application/inkml+xml"/>
  <Override PartName="/ppt/ink/ink965.xml" ContentType="application/inkml+xml"/>
  <Override PartName="/ppt/ink/ink966.xml" ContentType="application/inkml+xml"/>
  <Override PartName="/ppt/ink/ink967.xml" ContentType="application/inkml+xml"/>
  <Override PartName="/ppt/ink/ink968.xml" ContentType="application/inkml+xml"/>
  <Override PartName="/ppt/ink/ink969.xml" ContentType="application/inkml+xml"/>
  <Override PartName="/ppt/ink/ink970.xml" ContentType="application/inkml+xml"/>
  <Override PartName="/ppt/ink/ink971.xml" ContentType="application/inkml+xml"/>
  <Override PartName="/ppt/ink/ink972.xml" ContentType="application/inkml+xml"/>
  <Override PartName="/ppt/ink/ink973.xml" ContentType="application/inkml+xml"/>
  <Override PartName="/ppt/ink/ink974.xml" ContentType="application/inkml+xml"/>
  <Override PartName="/ppt/ink/ink975.xml" ContentType="application/inkml+xml"/>
  <Override PartName="/ppt/ink/ink976.xml" ContentType="application/inkml+xml"/>
  <Override PartName="/ppt/ink/ink977.xml" ContentType="application/inkml+xml"/>
  <Override PartName="/ppt/ink/ink978.xml" ContentType="application/inkml+xml"/>
  <Override PartName="/ppt/ink/ink979.xml" ContentType="application/inkml+xml"/>
  <Override PartName="/ppt/ink/ink980.xml" ContentType="application/inkml+xml"/>
  <Override PartName="/ppt/ink/ink981.xml" ContentType="application/inkml+xml"/>
  <Override PartName="/ppt/ink/ink982.xml" ContentType="application/inkml+xml"/>
  <Override PartName="/ppt/ink/ink983.xml" ContentType="application/inkml+xml"/>
  <Override PartName="/ppt/ink/ink984.xml" ContentType="application/inkml+xml"/>
  <Override PartName="/ppt/ink/ink985.xml" ContentType="application/inkml+xml"/>
  <Override PartName="/ppt/ink/ink986.xml" ContentType="application/inkml+xml"/>
  <Override PartName="/ppt/ink/ink987.xml" ContentType="application/inkml+xml"/>
  <Override PartName="/ppt/ink/ink988.xml" ContentType="application/inkml+xml"/>
  <Override PartName="/ppt/ink/ink989.xml" ContentType="application/inkml+xml"/>
  <Override PartName="/ppt/ink/ink990.xml" ContentType="application/inkml+xml"/>
  <Override PartName="/ppt/ink/ink991.xml" ContentType="application/inkml+xml"/>
  <Override PartName="/ppt/ink/ink992.xml" ContentType="application/inkml+xml"/>
  <Override PartName="/ppt/ink/ink993.xml" ContentType="application/inkml+xml"/>
  <Override PartName="/ppt/ink/ink994.xml" ContentType="application/inkml+xml"/>
  <Override PartName="/ppt/ink/ink995.xml" ContentType="application/inkml+xml"/>
  <Override PartName="/ppt/ink/ink996.xml" ContentType="application/inkml+xml"/>
  <Override PartName="/ppt/ink/ink997.xml" ContentType="application/inkml+xml"/>
  <Override PartName="/ppt/ink/ink998.xml" ContentType="application/inkml+xml"/>
  <Override PartName="/ppt/ink/ink999.xml" ContentType="application/inkml+xml"/>
  <Override PartName="/ppt/ink/ink1000.xml" ContentType="application/inkml+xml"/>
  <Override PartName="/ppt/ink/ink1001.xml" ContentType="application/inkml+xml"/>
  <Override PartName="/ppt/ink/ink1002.xml" ContentType="application/inkml+xml"/>
  <Override PartName="/ppt/ink/ink1003.xml" ContentType="application/inkml+xml"/>
  <Override PartName="/ppt/ink/ink1004.xml" ContentType="application/inkml+xml"/>
  <Override PartName="/ppt/ink/ink1005.xml" ContentType="application/inkml+xml"/>
  <Override PartName="/ppt/ink/ink1006.xml" ContentType="application/inkml+xml"/>
  <Override PartName="/ppt/ink/ink1007.xml" ContentType="application/inkml+xml"/>
  <Override PartName="/ppt/ink/ink1008.xml" ContentType="application/inkml+xml"/>
  <Override PartName="/ppt/ink/ink1009.xml" ContentType="application/inkml+xml"/>
  <Override PartName="/ppt/ink/ink1010.xml" ContentType="application/inkml+xml"/>
  <Override PartName="/ppt/ink/ink1011.xml" ContentType="application/inkml+xml"/>
  <Override PartName="/ppt/ink/ink1012.xml" ContentType="application/inkml+xml"/>
  <Override PartName="/ppt/ink/ink1013.xml" ContentType="application/inkml+xml"/>
  <Override PartName="/ppt/ink/ink1014.xml" ContentType="application/inkml+xml"/>
  <Override PartName="/ppt/ink/ink1015.xml" ContentType="application/inkml+xml"/>
  <Override PartName="/ppt/ink/ink1016.xml" ContentType="application/inkml+xml"/>
  <Override PartName="/ppt/ink/ink1017.xml" ContentType="application/inkml+xml"/>
  <Override PartName="/ppt/ink/ink1018.xml" ContentType="application/inkml+xml"/>
  <Override PartName="/ppt/ink/ink1019.xml" ContentType="application/inkml+xml"/>
  <Override PartName="/ppt/ink/ink1020.xml" ContentType="application/inkml+xml"/>
  <Override PartName="/ppt/ink/ink1021.xml" ContentType="application/inkml+xml"/>
  <Override PartName="/ppt/ink/ink1022.xml" ContentType="application/inkml+xml"/>
  <Override PartName="/ppt/ink/ink1023.xml" ContentType="application/inkml+xml"/>
  <Override PartName="/ppt/ink/ink1024.xml" ContentType="application/inkml+xml"/>
  <Override PartName="/ppt/ink/ink1025.xml" ContentType="application/inkml+xml"/>
  <Override PartName="/ppt/ink/ink1026.xml" ContentType="application/inkml+xml"/>
  <Override PartName="/ppt/ink/ink1027.xml" ContentType="application/inkml+xml"/>
  <Override PartName="/ppt/ink/ink1028.xml" ContentType="application/inkml+xml"/>
  <Override PartName="/ppt/ink/ink1029.xml" ContentType="application/inkml+xml"/>
  <Override PartName="/ppt/ink/ink1030.xml" ContentType="application/inkml+xml"/>
  <Override PartName="/ppt/ink/ink1031.xml" ContentType="application/inkml+xml"/>
  <Override PartName="/ppt/ink/ink1032.xml" ContentType="application/inkml+xml"/>
  <Override PartName="/ppt/ink/ink1033.xml" ContentType="application/inkml+xml"/>
  <Override PartName="/ppt/ink/ink1034.xml" ContentType="application/inkml+xml"/>
  <Override PartName="/ppt/ink/ink1035.xml" ContentType="application/inkml+xml"/>
  <Override PartName="/ppt/ink/ink1036.xml" ContentType="application/inkml+xml"/>
  <Override PartName="/ppt/ink/ink1037.xml" ContentType="application/inkml+xml"/>
  <Override PartName="/ppt/ink/ink1038.xml" ContentType="application/inkml+xml"/>
  <Override PartName="/ppt/ink/ink1039.xml" ContentType="application/inkml+xml"/>
  <Override PartName="/ppt/ink/ink1040.xml" ContentType="application/inkml+xml"/>
  <Override PartName="/ppt/ink/ink1041.xml" ContentType="application/inkml+xml"/>
  <Override PartName="/ppt/ink/ink1042.xml" ContentType="application/inkml+xml"/>
  <Override PartName="/ppt/ink/ink1043.xml" ContentType="application/inkml+xml"/>
  <Override PartName="/ppt/ink/ink1044.xml" ContentType="application/inkml+xml"/>
  <Override PartName="/ppt/ink/ink1045.xml" ContentType="application/inkml+xml"/>
  <Override PartName="/ppt/ink/ink1046.xml" ContentType="application/inkml+xml"/>
  <Override PartName="/ppt/ink/ink1047.xml" ContentType="application/inkml+xml"/>
  <Override PartName="/ppt/ink/ink1048.xml" ContentType="application/inkml+xml"/>
  <Override PartName="/ppt/ink/ink1049.xml" ContentType="application/inkml+xml"/>
  <Override PartName="/ppt/ink/ink1050.xml" ContentType="application/inkml+xml"/>
  <Override PartName="/ppt/ink/ink1051.xml" ContentType="application/inkml+xml"/>
  <Override PartName="/ppt/ink/ink1052.xml" ContentType="application/inkml+xml"/>
  <Override PartName="/ppt/ink/ink1053.xml" ContentType="application/inkml+xml"/>
  <Override PartName="/ppt/ink/ink1054.xml" ContentType="application/inkml+xml"/>
  <Override PartName="/ppt/ink/ink1055.xml" ContentType="application/inkml+xml"/>
  <Override PartName="/ppt/ink/ink1056.xml" ContentType="application/inkml+xml"/>
  <Override PartName="/ppt/ink/ink1057.xml" ContentType="application/inkml+xml"/>
  <Override PartName="/ppt/ink/ink1058.xml" ContentType="application/inkml+xml"/>
  <Override PartName="/ppt/ink/ink1059.xml" ContentType="application/inkml+xml"/>
  <Override PartName="/ppt/ink/ink1060.xml" ContentType="application/inkml+xml"/>
  <Override PartName="/ppt/ink/ink1061.xml" ContentType="application/inkml+xml"/>
  <Override PartName="/ppt/ink/ink1062.xml" ContentType="application/inkml+xml"/>
  <Override PartName="/ppt/ink/ink1063.xml" ContentType="application/inkml+xml"/>
  <Override PartName="/ppt/ink/ink1064.xml" ContentType="application/inkml+xml"/>
  <Override PartName="/ppt/ink/ink1065.xml" ContentType="application/inkml+xml"/>
  <Override PartName="/ppt/ink/ink1066.xml" ContentType="application/inkml+xml"/>
  <Override PartName="/ppt/ink/ink1067.xml" ContentType="application/inkml+xml"/>
  <Override PartName="/ppt/ink/ink1068.xml" ContentType="application/inkml+xml"/>
  <Override PartName="/ppt/ink/ink1069.xml" ContentType="application/inkml+xml"/>
  <Override PartName="/ppt/ink/ink1070.xml" ContentType="application/inkml+xml"/>
  <Override PartName="/ppt/ink/ink1071.xml" ContentType="application/inkml+xml"/>
  <Override PartName="/ppt/ink/ink1072.xml" ContentType="application/inkml+xml"/>
  <Override PartName="/ppt/ink/ink1073.xml" ContentType="application/inkml+xml"/>
  <Override PartName="/ppt/ink/ink1074.xml" ContentType="application/inkml+xml"/>
  <Override PartName="/ppt/ink/ink1075.xml" ContentType="application/inkml+xml"/>
  <Override PartName="/ppt/ink/ink1076.xml" ContentType="application/inkml+xml"/>
  <Override PartName="/ppt/ink/ink1077.xml" ContentType="application/inkml+xml"/>
  <Override PartName="/ppt/ink/ink1078.xml" ContentType="application/inkml+xml"/>
  <Override PartName="/ppt/ink/ink1079.xml" ContentType="application/inkml+xml"/>
  <Override PartName="/ppt/ink/ink1080.xml" ContentType="application/inkml+xml"/>
  <Override PartName="/ppt/ink/ink1081.xml" ContentType="application/inkml+xml"/>
  <Override PartName="/ppt/ink/ink1082.xml" ContentType="application/inkml+xml"/>
  <Override PartName="/ppt/ink/ink1083.xml" ContentType="application/inkml+xml"/>
  <Override PartName="/ppt/ink/ink1084.xml" ContentType="application/inkml+xml"/>
  <Override PartName="/ppt/ink/ink1085.xml" ContentType="application/inkml+xml"/>
  <Override PartName="/ppt/ink/ink1086.xml" ContentType="application/inkml+xml"/>
  <Override PartName="/ppt/ink/ink1087.xml" ContentType="application/inkml+xml"/>
  <Override PartName="/ppt/ink/ink1088.xml" ContentType="application/inkml+xml"/>
  <Override PartName="/ppt/ink/ink1089.xml" ContentType="application/inkml+xml"/>
  <Override PartName="/ppt/ink/ink1090.xml" ContentType="application/inkml+xml"/>
  <Override PartName="/ppt/ink/ink1091.xml" ContentType="application/inkml+xml"/>
  <Override PartName="/ppt/ink/ink1092.xml" ContentType="application/inkml+xml"/>
  <Override PartName="/ppt/ink/ink1093.xml" ContentType="application/inkml+xml"/>
  <Override PartName="/ppt/ink/ink1094.xml" ContentType="application/inkml+xml"/>
  <Override PartName="/ppt/ink/ink1095.xml" ContentType="application/inkml+xml"/>
  <Override PartName="/ppt/ink/ink1096.xml" ContentType="application/inkml+xml"/>
  <Override PartName="/ppt/ink/ink1097.xml" ContentType="application/inkml+xml"/>
  <Override PartName="/ppt/ink/ink1098.xml" ContentType="application/inkml+xml"/>
  <Override PartName="/ppt/ink/ink1099.xml" ContentType="application/inkml+xml"/>
  <Override PartName="/ppt/ink/ink1100.xml" ContentType="application/inkml+xml"/>
  <Override PartName="/ppt/ink/ink1101.xml" ContentType="application/inkml+xml"/>
  <Override PartName="/ppt/ink/ink1102.xml" ContentType="application/inkml+xml"/>
  <Override PartName="/ppt/ink/ink1103.xml" ContentType="application/inkml+xml"/>
  <Override PartName="/ppt/ink/ink1104.xml" ContentType="application/inkml+xml"/>
  <Override PartName="/ppt/ink/ink1105.xml" ContentType="application/inkml+xml"/>
  <Override PartName="/ppt/ink/ink1106.xml" ContentType="application/inkml+xml"/>
  <Override PartName="/ppt/ink/ink1107.xml" ContentType="application/inkml+xml"/>
  <Override PartName="/ppt/ink/ink1108.xml" ContentType="application/inkml+xml"/>
  <Override PartName="/ppt/ink/ink1109.xml" ContentType="application/inkml+xml"/>
  <Override PartName="/ppt/ink/ink1110.xml" ContentType="application/inkml+xml"/>
  <Override PartName="/ppt/ink/ink1111.xml" ContentType="application/inkml+xml"/>
  <Override PartName="/ppt/ink/ink1112.xml" ContentType="application/inkml+xml"/>
  <Override PartName="/ppt/ink/ink1113.xml" ContentType="application/inkml+xml"/>
  <Override PartName="/ppt/ink/ink1114.xml" ContentType="application/inkml+xml"/>
  <Override PartName="/ppt/ink/ink1115.xml" ContentType="application/inkml+xml"/>
  <Override PartName="/ppt/ink/ink1116.xml" ContentType="application/inkml+xml"/>
  <Override PartName="/ppt/ink/ink1117.xml" ContentType="application/inkml+xml"/>
  <Override PartName="/ppt/ink/ink1118.xml" ContentType="application/inkml+xml"/>
  <Override PartName="/ppt/ink/ink1119.xml" ContentType="application/inkml+xml"/>
  <Override PartName="/ppt/ink/ink1120.xml" ContentType="application/inkml+xml"/>
  <Override PartName="/ppt/ink/ink1121.xml" ContentType="application/inkml+xml"/>
  <Override PartName="/ppt/ink/ink1122.xml" ContentType="application/inkml+xml"/>
  <Override PartName="/ppt/ink/ink1123.xml" ContentType="application/inkml+xml"/>
  <Override PartName="/ppt/ink/ink1124.xml" ContentType="application/inkml+xml"/>
  <Override PartName="/ppt/ink/ink1125.xml" ContentType="application/inkml+xml"/>
  <Override PartName="/ppt/ink/ink1126.xml" ContentType="application/inkml+xml"/>
  <Override PartName="/ppt/ink/ink1127.xml" ContentType="application/inkml+xml"/>
  <Override PartName="/ppt/ink/ink1128.xml" ContentType="application/inkml+xml"/>
  <Override PartName="/ppt/ink/ink1129.xml" ContentType="application/inkml+xml"/>
  <Override PartName="/ppt/ink/ink1130.xml" ContentType="application/inkml+xml"/>
  <Override PartName="/ppt/ink/ink1131.xml" ContentType="application/inkml+xml"/>
  <Override PartName="/ppt/ink/ink1132.xml" ContentType="application/inkml+xml"/>
  <Override PartName="/ppt/ink/ink1133.xml" ContentType="application/inkml+xml"/>
  <Override PartName="/ppt/ink/ink1134.xml" ContentType="application/inkml+xml"/>
  <Override PartName="/ppt/ink/ink1135.xml" ContentType="application/inkml+xml"/>
  <Override PartName="/ppt/ink/ink1136.xml" ContentType="application/inkml+xml"/>
  <Override PartName="/ppt/ink/ink1137.xml" ContentType="application/inkml+xml"/>
  <Override PartName="/ppt/ink/ink1138.xml" ContentType="application/inkml+xml"/>
  <Override PartName="/ppt/ink/ink1139.xml" ContentType="application/inkml+xml"/>
  <Override PartName="/ppt/ink/ink1140.xml" ContentType="application/inkml+xml"/>
  <Override PartName="/ppt/ink/ink1141.xml" ContentType="application/inkml+xml"/>
  <Override PartName="/ppt/ink/ink1142.xml" ContentType="application/inkml+xml"/>
  <Override PartName="/ppt/ink/ink1143.xml" ContentType="application/inkml+xml"/>
  <Override PartName="/ppt/ink/ink1144.xml" ContentType="application/inkml+xml"/>
  <Override PartName="/ppt/ink/ink1145.xml" ContentType="application/inkml+xml"/>
  <Override PartName="/ppt/ink/ink1146.xml" ContentType="application/inkml+xml"/>
  <Override PartName="/ppt/ink/ink1147.xml" ContentType="application/inkml+xml"/>
  <Override PartName="/ppt/ink/ink1148.xml" ContentType="application/inkml+xml"/>
  <Override PartName="/ppt/ink/ink1149.xml" ContentType="application/inkml+xml"/>
  <Override PartName="/ppt/ink/ink1150.xml" ContentType="application/inkml+xml"/>
  <Override PartName="/ppt/ink/ink1151.xml" ContentType="application/inkml+xml"/>
  <Override PartName="/ppt/ink/ink1152.xml" ContentType="application/inkml+xml"/>
  <Override PartName="/ppt/ink/ink1153.xml" ContentType="application/inkml+xml"/>
  <Override PartName="/ppt/ink/ink1154.xml" ContentType="application/inkml+xml"/>
  <Override PartName="/ppt/ink/ink1155.xml" ContentType="application/inkml+xml"/>
  <Override PartName="/ppt/ink/ink1156.xml" ContentType="application/inkml+xml"/>
  <Override PartName="/ppt/ink/ink1157.xml" ContentType="application/inkml+xml"/>
  <Override PartName="/ppt/ink/ink1158.xml" ContentType="application/inkml+xml"/>
  <Override PartName="/ppt/ink/ink1159.xml" ContentType="application/inkml+xml"/>
  <Override PartName="/ppt/ink/ink1160.xml" ContentType="application/inkml+xml"/>
  <Override PartName="/ppt/ink/ink1161.xml" ContentType="application/inkml+xml"/>
  <Override PartName="/ppt/ink/ink1162.xml" ContentType="application/inkml+xml"/>
  <Override PartName="/ppt/ink/ink1163.xml" ContentType="application/inkml+xml"/>
  <Override PartName="/ppt/ink/ink1164.xml" ContentType="application/inkml+xml"/>
  <Override PartName="/ppt/ink/ink1165.xml" ContentType="application/inkml+xml"/>
  <Override PartName="/ppt/ink/ink1166.xml" ContentType="application/inkml+xml"/>
  <Override PartName="/ppt/ink/ink1167.xml" ContentType="application/inkml+xml"/>
  <Override PartName="/ppt/ink/ink1168.xml" ContentType="application/inkml+xml"/>
  <Override PartName="/ppt/ink/ink1169.xml" ContentType="application/inkml+xml"/>
  <Override PartName="/ppt/ink/ink1170.xml" ContentType="application/inkml+xml"/>
  <Override PartName="/ppt/ink/ink1171.xml" ContentType="application/inkml+xml"/>
  <Override PartName="/ppt/ink/ink1172.xml" ContentType="application/inkml+xml"/>
  <Override PartName="/ppt/ink/ink1173.xml" ContentType="application/inkml+xml"/>
  <Override PartName="/ppt/ink/ink1174.xml" ContentType="application/inkml+xml"/>
  <Override PartName="/ppt/ink/ink1175.xml" ContentType="application/inkml+xml"/>
  <Override PartName="/ppt/ink/ink1176.xml" ContentType="application/inkml+xml"/>
  <Override PartName="/ppt/ink/ink1177.xml" ContentType="application/inkml+xml"/>
  <Override PartName="/ppt/ink/ink1178.xml" ContentType="application/inkml+xml"/>
  <Override PartName="/ppt/ink/ink1179.xml" ContentType="application/inkml+xml"/>
  <Override PartName="/ppt/ink/ink1180.xml" ContentType="application/inkml+xml"/>
  <Override PartName="/ppt/ink/ink1181.xml" ContentType="application/inkml+xml"/>
  <Override PartName="/ppt/ink/ink1182.xml" ContentType="application/inkml+xml"/>
  <Override PartName="/ppt/ink/ink1183.xml" ContentType="application/inkml+xml"/>
  <Override PartName="/ppt/ink/ink1184.xml" ContentType="application/inkml+xml"/>
  <Override PartName="/ppt/ink/ink1185.xml" ContentType="application/inkml+xml"/>
  <Override PartName="/ppt/ink/ink1186.xml" ContentType="application/inkml+xml"/>
  <Override PartName="/ppt/ink/ink1187.xml" ContentType="application/inkml+xml"/>
  <Override PartName="/ppt/ink/ink1188.xml" ContentType="application/inkml+xml"/>
  <Override PartName="/ppt/ink/ink1189.xml" ContentType="application/inkml+xml"/>
  <Override PartName="/ppt/ink/ink1190.xml" ContentType="application/inkml+xml"/>
  <Override PartName="/ppt/ink/ink1191.xml" ContentType="application/inkml+xml"/>
  <Override PartName="/ppt/ink/ink1192.xml" ContentType="application/inkml+xml"/>
  <Override PartName="/ppt/ink/ink1193.xml" ContentType="application/inkml+xml"/>
  <Override PartName="/ppt/ink/ink1194.xml" ContentType="application/inkml+xml"/>
  <Override PartName="/ppt/ink/ink1195.xml" ContentType="application/inkml+xml"/>
  <Override PartName="/ppt/ink/ink1196.xml" ContentType="application/inkml+xml"/>
  <Override PartName="/ppt/ink/ink1197.xml" ContentType="application/inkml+xml"/>
  <Override PartName="/ppt/ink/ink1198.xml" ContentType="application/inkml+xml"/>
  <Override PartName="/ppt/ink/ink1199.xml" ContentType="application/inkml+xml"/>
  <Override PartName="/ppt/ink/ink1200.xml" ContentType="application/inkml+xml"/>
  <Override PartName="/ppt/ink/ink1201.xml" ContentType="application/inkml+xml"/>
  <Override PartName="/ppt/ink/ink1202.xml" ContentType="application/inkml+xml"/>
  <Override PartName="/ppt/ink/ink1203.xml" ContentType="application/inkml+xml"/>
  <Override PartName="/ppt/ink/ink1204.xml" ContentType="application/inkml+xml"/>
  <Override PartName="/ppt/ink/ink1205.xml" ContentType="application/inkml+xml"/>
  <Override PartName="/ppt/ink/ink1206.xml" ContentType="application/inkml+xml"/>
  <Override PartName="/ppt/ink/ink1207.xml" ContentType="application/inkml+xml"/>
  <Override PartName="/ppt/ink/ink1208.xml" ContentType="application/inkml+xml"/>
  <Override PartName="/ppt/ink/ink1209.xml" ContentType="application/inkml+xml"/>
  <Override PartName="/ppt/ink/ink1210.xml" ContentType="application/inkml+xml"/>
  <Override PartName="/ppt/ink/ink1211.xml" ContentType="application/inkml+xml"/>
  <Override PartName="/ppt/ink/ink1212.xml" ContentType="application/inkml+xml"/>
  <Override PartName="/ppt/ink/ink1213.xml" ContentType="application/inkml+xml"/>
  <Override PartName="/ppt/ink/ink1214.xml" ContentType="application/inkml+xml"/>
  <Override PartName="/ppt/ink/ink1215.xml" ContentType="application/inkml+xml"/>
  <Override PartName="/ppt/ink/ink1216.xml" ContentType="application/inkml+xml"/>
  <Override PartName="/ppt/ink/ink1217.xml" ContentType="application/inkml+xml"/>
  <Override PartName="/ppt/ink/ink1218.xml" ContentType="application/inkml+xml"/>
  <Override PartName="/ppt/ink/ink1219.xml" ContentType="application/inkml+xml"/>
  <Override PartName="/ppt/ink/ink1220.xml" ContentType="application/inkml+xml"/>
  <Override PartName="/ppt/ink/ink1221.xml" ContentType="application/inkml+xml"/>
  <Override PartName="/ppt/ink/ink1222.xml" ContentType="application/inkml+xml"/>
  <Override PartName="/ppt/ink/ink1223.xml" ContentType="application/inkml+xml"/>
  <Override PartName="/ppt/ink/ink1224.xml" ContentType="application/inkml+xml"/>
  <Override PartName="/ppt/ink/ink1225.xml" ContentType="application/inkml+xml"/>
  <Override PartName="/ppt/ink/ink1226.xml" ContentType="application/inkml+xml"/>
  <Override PartName="/ppt/ink/ink1227.xml" ContentType="application/inkml+xml"/>
  <Override PartName="/ppt/ink/ink1228.xml" ContentType="application/inkml+xml"/>
  <Override PartName="/ppt/ink/ink1229.xml" ContentType="application/inkml+xml"/>
  <Override PartName="/ppt/ink/ink1230.xml" ContentType="application/inkml+xml"/>
  <Override PartName="/ppt/ink/ink1231.xml" ContentType="application/inkml+xml"/>
  <Override PartName="/ppt/ink/ink1232.xml" ContentType="application/inkml+xml"/>
  <Override PartName="/ppt/ink/ink1233.xml" ContentType="application/inkml+xml"/>
  <Override PartName="/ppt/ink/ink1234.xml" ContentType="application/inkml+xml"/>
  <Override PartName="/ppt/ink/ink1235.xml" ContentType="application/inkml+xml"/>
  <Override PartName="/ppt/ink/ink1236.xml" ContentType="application/inkml+xml"/>
  <Override PartName="/ppt/ink/ink1237.xml" ContentType="application/inkml+xml"/>
  <Override PartName="/ppt/ink/ink1238.xml" ContentType="application/inkml+xml"/>
  <Override PartName="/ppt/ink/ink1239.xml" ContentType="application/inkml+xml"/>
  <Override PartName="/ppt/ink/ink1240.xml" ContentType="application/inkml+xml"/>
  <Override PartName="/ppt/ink/ink1241.xml" ContentType="application/inkml+xml"/>
  <Override PartName="/ppt/ink/ink1242.xml" ContentType="application/inkml+xml"/>
  <Override PartName="/ppt/ink/ink1243.xml" ContentType="application/inkml+xml"/>
  <Override PartName="/ppt/ink/ink1244.xml" ContentType="application/inkml+xml"/>
  <Override PartName="/ppt/ink/ink1245.xml" ContentType="application/inkml+xml"/>
  <Override PartName="/ppt/ink/ink1246.xml" ContentType="application/inkml+xml"/>
  <Override PartName="/ppt/ink/ink1247.xml" ContentType="application/inkml+xml"/>
  <Override PartName="/ppt/ink/ink1248.xml" ContentType="application/inkml+xml"/>
  <Override PartName="/ppt/ink/ink1249.xml" ContentType="application/inkml+xml"/>
  <Override PartName="/ppt/ink/ink1250.xml" ContentType="application/inkml+xml"/>
  <Override PartName="/ppt/ink/ink1251.xml" ContentType="application/inkml+xml"/>
  <Override PartName="/ppt/ink/ink1252.xml" ContentType="application/inkml+xml"/>
  <Override PartName="/ppt/ink/ink1253.xml" ContentType="application/inkml+xml"/>
  <Override PartName="/ppt/ink/ink1254.xml" ContentType="application/inkml+xml"/>
  <Override PartName="/ppt/ink/ink1255.xml" ContentType="application/inkml+xml"/>
  <Override PartName="/ppt/ink/ink1256.xml" ContentType="application/inkml+xml"/>
  <Override PartName="/ppt/ink/ink1257.xml" ContentType="application/inkml+xml"/>
  <Override PartName="/ppt/ink/ink1258.xml" ContentType="application/inkml+xml"/>
  <Override PartName="/ppt/ink/ink1259.xml" ContentType="application/inkml+xml"/>
  <Override PartName="/ppt/ink/ink1260.xml" ContentType="application/inkml+xml"/>
  <Override PartName="/ppt/ink/ink1261.xml" ContentType="application/inkml+xml"/>
  <Override PartName="/ppt/ink/ink1262.xml" ContentType="application/inkml+xml"/>
  <Override PartName="/ppt/ink/ink1263.xml" ContentType="application/inkml+xml"/>
  <Override PartName="/ppt/ink/ink1264.xml" ContentType="application/inkml+xml"/>
  <Override PartName="/ppt/ink/ink1265.xml" ContentType="application/inkml+xml"/>
  <Override PartName="/ppt/ink/ink1266.xml" ContentType="application/inkml+xml"/>
  <Override PartName="/ppt/ink/ink1267.xml" ContentType="application/inkml+xml"/>
  <Override PartName="/ppt/ink/ink1268.xml" ContentType="application/inkml+xml"/>
  <Override PartName="/ppt/ink/ink1269.xml" ContentType="application/inkml+xml"/>
  <Override PartName="/ppt/ink/ink1270.xml" ContentType="application/inkml+xml"/>
  <Override PartName="/ppt/ink/ink1271.xml" ContentType="application/inkml+xml"/>
  <Override PartName="/ppt/ink/ink1272.xml" ContentType="application/inkml+xml"/>
  <Override PartName="/ppt/ink/ink1273.xml" ContentType="application/inkml+xml"/>
  <Override PartName="/ppt/ink/ink1274.xml" ContentType="application/inkml+xml"/>
  <Override PartName="/ppt/ink/ink1275.xml" ContentType="application/inkml+xml"/>
  <Override PartName="/ppt/ink/ink1276.xml" ContentType="application/inkml+xml"/>
  <Override PartName="/ppt/ink/ink1277.xml" ContentType="application/inkml+xml"/>
  <Override PartName="/ppt/ink/ink1278.xml" ContentType="application/inkml+xml"/>
  <Override PartName="/ppt/ink/ink1279.xml" ContentType="application/inkml+xml"/>
  <Override PartName="/ppt/ink/ink1280.xml" ContentType="application/inkml+xml"/>
  <Override PartName="/ppt/ink/ink1281.xml" ContentType="application/inkml+xml"/>
  <Override PartName="/ppt/ink/ink1282.xml" ContentType="application/inkml+xml"/>
  <Override PartName="/ppt/ink/ink1283.xml" ContentType="application/inkml+xml"/>
  <Override PartName="/ppt/ink/ink1284.xml" ContentType="application/inkml+xml"/>
  <Override PartName="/ppt/ink/ink1285.xml" ContentType="application/inkml+xml"/>
  <Override PartName="/ppt/ink/ink1286.xml" ContentType="application/inkml+xml"/>
  <Override PartName="/ppt/ink/ink1287.xml" ContentType="application/inkml+xml"/>
  <Override PartName="/ppt/ink/ink1288.xml" ContentType="application/inkml+xml"/>
  <Override PartName="/ppt/ink/ink1289.xml" ContentType="application/inkml+xml"/>
  <Override PartName="/ppt/ink/ink1290.xml" ContentType="application/inkml+xml"/>
  <Override PartName="/ppt/ink/ink1291.xml" ContentType="application/inkml+xml"/>
  <Override PartName="/ppt/ink/ink1292.xml" ContentType="application/inkml+xml"/>
  <Override PartName="/ppt/ink/ink1293.xml" ContentType="application/inkml+xml"/>
  <Override PartName="/ppt/ink/ink1294.xml" ContentType="application/inkml+xml"/>
  <Override PartName="/ppt/ink/ink1295.xml" ContentType="application/inkml+xml"/>
  <Override PartName="/ppt/ink/ink1296.xml" ContentType="application/inkml+xml"/>
  <Override PartName="/ppt/ink/ink1297.xml" ContentType="application/inkml+xml"/>
  <Override PartName="/ppt/ink/ink1298.xml" ContentType="application/inkml+xml"/>
  <Override PartName="/ppt/ink/ink1299.xml" ContentType="application/inkml+xml"/>
  <Override PartName="/ppt/ink/ink1300.xml" ContentType="application/inkml+xml"/>
  <Override PartName="/ppt/ink/ink1301.xml" ContentType="application/inkml+xml"/>
  <Override PartName="/ppt/ink/ink1302.xml" ContentType="application/inkml+xml"/>
  <Override PartName="/ppt/ink/ink1303.xml" ContentType="application/inkml+xml"/>
  <Override PartName="/ppt/ink/ink1304.xml" ContentType="application/inkml+xml"/>
  <Override PartName="/ppt/ink/ink1305.xml" ContentType="application/inkml+xml"/>
  <Override PartName="/ppt/ink/ink1306.xml" ContentType="application/inkml+xml"/>
  <Override PartName="/ppt/ink/ink1307.xml" ContentType="application/inkml+xml"/>
  <Override PartName="/ppt/ink/ink1308.xml" ContentType="application/inkml+xml"/>
  <Override PartName="/ppt/ink/ink1309.xml" ContentType="application/inkml+xml"/>
  <Override PartName="/ppt/ink/ink1310.xml" ContentType="application/inkml+xml"/>
  <Override PartName="/ppt/ink/ink1311.xml" ContentType="application/inkml+xml"/>
  <Override PartName="/ppt/ink/ink1312.xml" ContentType="application/inkml+xml"/>
  <Override PartName="/ppt/ink/ink1313.xml" ContentType="application/inkml+xml"/>
  <Override PartName="/ppt/ink/ink1314.xml" ContentType="application/inkml+xml"/>
  <Override PartName="/ppt/ink/ink1315.xml" ContentType="application/inkml+xml"/>
  <Override PartName="/ppt/ink/ink1316.xml" ContentType="application/inkml+xml"/>
  <Override PartName="/ppt/ink/ink1317.xml" ContentType="application/inkml+xml"/>
  <Override PartName="/ppt/ink/ink1318.xml" ContentType="application/inkml+xml"/>
  <Override PartName="/ppt/ink/ink1319.xml" ContentType="application/inkml+xml"/>
  <Override PartName="/ppt/ink/ink1320.xml" ContentType="application/inkml+xml"/>
  <Override PartName="/ppt/ink/ink1321.xml" ContentType="application/inkml+xml"/>
  <Override PartName="/ppt/ink/ink1322.xml" ContentType="application/inkml+xml"/>
  <Override PartName="/ppt/ink/ink1323.xml" ContentType="application/inkml+xml"/>
  <Override PartName="/ppt/ink/ink1324.xml" ContentType="application/inkml+xml"/>
  <Override PartName="/ppt/ink/ink1325.xml" ContentType="application/inkml+xml"/>
  <Override PartName="/ppt/ink/ink1326.xml" ContentType="application/inkml+xml"/>
  <Override PartName="/ppt/ink/ink1327.xml" ContentType="application/inkml+xml"/>
  <Override PartName="/ppt/ink/ink1328.xml" ContentType="application/inkml+xml"/>
  <Override PartName="/ppt/ink/ink1329.xml" ContentType="application/inkml+xml"/>
  <Override PartName="/ppt/ink/ink1330.xml" ContentType="application/inkml+xml"/>
  <Override PartName="/ppt/ink/ink1331.xml" ContentType="application/inkml+xml"/>
  <Override PartName="/ppt/ink/ink1332.xml" ContentType="application/inkml+xml"/>
  <Override PartName="/ppt/ink/ink1333.xml" ContentType="application/inkml+xml"/>
  <Override PartName="/ppt/ink/ink1334.xml" ContentType="application/inkml+xml"/>
  <Override PartName="/ppt/ink/ink1335.xml" ContentType="application/inkml+xml"/>
  <Override PartName="/ppt/ink/ink1336.xml" ContentType="application/inkml+xml"/>
  <Override PartName="/ppt/ink/ink1337.xml" ContentType="application/inkml+xml"/>
  <Override PartName="/ppt/ink/ink1338.xml" ContentType="application/inkml+xml"/>
  <Override PartName="/ppt/ink/ink1339.xml" ContentType="application/inkml+xml"/>
  <Override PartName="/ppt/ink/ink1340.xml" ContentType="application/inkml+xml"/>
  <Override PartName="/ppt/ink/ink1341.xml" ContentType="application/inkml+xml"/>
  <Override PartName="/ppt/ink/ink1342.xml" ContentType="application/inkml+xml"/>
  <Override PartName="/ppt/ink/ink1343.xml" ContentType="application/inkml+xml"/>
  <Override PartName="/ppt/ink/ink1344.xml" ContentType="application/inkml+xml"/>
  <Override PartName="/ppt/ink/ink1345.xml" ContentType="application/inkml+xml"/>
  <Override PartName="/ppt/ink/ink1346.xml" ContentType="application/inkml+xml"/>
  <Override PartName="/ppt/ink/ink1347.xml" ContentType="application/inkml+xml"/>
  <Override PartName="/ppt/ink/ink1348.xml" ContentType="application/inkml+xml"/>
  <Override PartName="/ppt/ink/ink1349.xml" ContentType="application/inkml+xml"/>
  <Override PartName="/ppt/ink/ink1350.xml" ContentType="application/inkml+xml"/>
  <Override PartName="/ppt/ink/ink1351.xml" ContentType="application/inkml+xml"/>
  <Override PartName="/ppt/ink/ink1352.xml" ContentType="application/inkml+xml"/>
  <Override PartName="/ppt/ink/ink1353.xml" ContentType="application/inkml+xml"/>
  <Override PartName="/ppt/ink/ink1354.xml" ContentType="application/inkml+xml"/>
  <Override PartName="/ppt/ink/ink1355.xml" ContentType="application/inkml+xml"/>
  <Override PartName="/ppt/ink/ink1356.xml" ContentType="application/inkml+xml"/>
  <Override PartName="/ppt/ink/ink1357.xml" ContentType="application/inkml+xml"/>
  <Override PartName="/ppt/ink/ink1358.xml" ContentType="application/inkml+xml"/>
  <Override PartName="/ppt/ink/ink1359.xml" ContentType="application/inkml+xml"/>
  <Override PartName="/ppt/ink/ink1360.xml" ContentType="application/inkml+xml"/>
  <Override PartName="/ppt/ink/ink1361.xml" ContentType="application/inkml+xml"/>
  <Override PartName="/ppt/ink/ink1362.xml" ContentType="application/inkml+xml"/>
  <Override PartName="/ppt/ink/ink1363.xml" ContentType="application/inkml+xml"/>
  <Override PartName="/ppt/ink/ink1364.xml" ContentType="application/inkml+xml"/>
  <Override PartName="/ppt/ink/ink1365.xml" ContentType="application/inkml+xml"/>
  <Override PartName="/ppt/ink/ink1366.xml" ContentType="application/inkml+xml"/>
  <Override PartName="/ppt/ink/ink1367.xml" ContentType="application/inkml+xml"/>
  <Override PartName="/ppt/ink/ink1368.xml" ContentType="application/inkml+xml"/>
  <Override PartName="/ppt/ink/ink1369.xml" ContentType="application/inkml+xml"/>
  <Override PartName="/ppt/ink/ink1370.xml" ContentType="application/inkml+xml"/>
  <Override PartName="/ppt/ink/ink1371.xml" ContentType="application/inkml+xml"/>
  <Override PartName="/ppt/ink/ink1372.xml" ContentType="application/inkml+xml"/>
  <Override PartName="/ppt/ink/ink1373.xml" ContentType="application/inkml+xml"/>
  <Override PartName="/ppt/ink/ink1374.xml" ContentType="application/inkml+xml"/>
  <Override PartName="/ppt/ink/ink1375.xml" ContentType="application/inkml+xml"/>
  <Override PartName="/ppt/ink/ink1376.xml" ContentType="application/inkml+xml"/>
  <Override PartName="/ppt/ink/ink1377.xml" ContentType="application/inkml+xml"/>
  <Override PartName="/ppt/ink/ink1378.xml" ContentType="application/inkml+xml"/>
  <Override PartName="/ppt/ink/ink1379.xml" ContentType="application/inkml+xml"/>
  <Override PartName="/ppt/ink/ink1380.xml" ContentType="application/inkml+xml"/>
  <Override PartName="/ppt/ink/ink1381.xml" ContentType="application/inkml+xml"/>
  <Override PartName="/ppt/ink/ink1382.xml" ContentType="application/inkml+xml"/>
  <Override PartName="/ppt/ink/ink1383.xml" ContentType="application/inkml+xml"/>
  <Override PartName="/ppt/ink/ink1384.xml" ContentType="application/inkml+xml"/>
  <Override PartName="/ppt/ink/ink1385.xml" ContentType="application/inkml+xml"/>
  <Override PartName="/ppt/ink/ink1386.xml" ContentType="application/inkml+xml"/>
  <Override PartName="/ppt/ink/ink1387.xml" ContentType="application/inkml+xml"/>
  <Override PartName="/ppt/ink/ink1388.xml" ContentType="application/inkml+xml"/>
  <Override PartName="/ppt/ink/ink1389.xml" ContentType="application/inkml+xml"/>
  <Override PartName="/ppt/ink/ink1390.xml" ContentType="application/inkml+xml"/>
  <Override PartName="/ppt/ink/ink1391.xml" ContentType="application/inkml+xml"/>
  <Override PartName="/ppt/ink/ink1392.xml" ContentType="application/inkml+xml"/>
  <Override PartName="/ppt/ink/ink1393.xml" ContentType="application/inkml+xml"/>
  <Override PartName="/ppt/ink/ink1394.xml" ContentType="application/inkml+xml"/>
  <Override PartName="/ppt/ink/ink1395.xml" ContentType="application/inkml+xml"/>
  <Override PartName="/ppt/ink/ink1396.xml" ContentType="application/inkml+xml"/>
  <Override PartName="/ppt/ink/ink1397.xml" ContentType="application/inkml+xml"/>
  <Override PartName="/ppt/ink/ink1398.xml" ContentType="application/inkml+xml"/>
  <Override PartName="/ppt/ink/ink1399.xml" ContentType="application/inkml+xml"/>
  <Override PartName="/ppt/ink/ink1400.xml" ContentType="application/inkml+xml"/>
  <Override PartName="/ppt/ink/ink1401.xml" ContentType="application/inkml+xml"/>
  <Override PartName="/ppt/ink/ink1402.xml" ContentType="application/inkml+xml"/>
  <Override PartName="/ppt/ink/ink1403.xml" ContentType="application/inkml+xml"/>
  <Override PartName="/ppt/ink/ink1404.xml" ContentType="application/inkml+xml"/>
  <Override PartName="/ppt/ink/ink1405.xml" ContentType="application/inkml+xml"/>
  <Override PartName="/ppt/ink/ink1406.xml" ContentType="application/inkml+xml"/>
  <Override PartName="/ppt/ink/ink1407.xml" ContentType="application/inkml+xml"/>
  <Override PartName="/ppt/ink/ink1408.xml" ContentType="application/inkml+xml"/>
  <Override PartName="/ppt/ink/ink1409.xml" ContentType="application/inkml+xml"/>
  <Override PartName="/ppt/ink/ink1410.xml" ContentType="application/inkml+xml"/>
  <Override PartName="/ppt/ink/ink1411.xml" ContentType="application/inkml+xml"/>
  <Override PartName="/ppt/ink/ink1412.xml" ContentType="application/inkml+xml"/>
  <Override PartName="/ppt/ink/ink1413.xml" ContentType="application/inkml+xml"/>
  <Override PartName="/ppt/ink/ink1414.xml" ContentType="application/inkml+xml"/>
  <Override PartName="/ppt/ink/ink1415.xml" ContentType="application/inkml+xml"/>
  <Override PartName="/ppt/ink/ink1416.xml" ContentType="application/inkml+xml"/>
  <Override PartName="/ppt/ink/ink1417.xml" ContentType="application/inkml+xml"/>
  <Override PartName="/ppt/ink/ink1418.xml" ContentType="application/inkml+xml"/>
  <Override PartName="/ppt/ink/ink1419.xml" ContentType="application/inkml+xml"/>
  <Override PartName="/ppt/ink/ink1420.xml" ContentType="application/inkml+xml"/>
  <Override PartName="/ppt/ink/ink1421.xml" ContentType="application/inkml+xml"/>
  <Override PartName="/ppt/ink/ink1422.xml" ContentType="application/inkml+xml"/>
  <Override PartName="/ppt/ink/ink1423.xml" ContentType="application/inkml+xml"/>
  <Override PartName="/ppt/ink/ink1424.xml" ContentType="application/inkml+xml"/>
  <Override PartName="/ppt/ink/ink1425.xml" ContentType="application/inkml+xml"/>
  <Override PartName="/ppt/ink/ink1426.xml" ContentType="application/inkml+xml"/>
  <Override PartName="/ppt/ink/ink1427.xml" ContentType="application/inkml+xml"/>
  <Override PartName="/ppt/ink/ink1428.xml" ContentType="application/inkml+xml"/>
  <Override PartName="/ppt/ink/ink1429.xml" ContentType="application/inkml+xml"/>
  <Override PartName="/ppt/ink/ink1430.xml" ContentType="application/inkml+xml"/>
  <Override PartName="/ppt/ink/ink1431.xml" ContentType="application/inkml+xml"/>
  <Override PartName="/ppt/ink/ink1432.xml" ContentType="application/inkml+xml"/>
  <Override PartName="/ppt/ink/ink1433.xml" ContentType="application/inkml+xml"/>
  <Override PartName="/ppt/ink/ink1434.xml" ContentType="application/inkml+xml"/>
  <Override PartName="/ppt/ink/ink1435.xml" ContentType="application/inkml+xml"/>
  <Override PartName="/ppt/ink/ink1436.xml" ContentType="application/inkml+xml"/>
  <Override PartName="/ppt/ink/ink1437.xml" ContentType="application/inkml+xml"/>
  <Override PartName="/ppt/ink/ink1438.xml" ContentType="application/inkml+xml"/>
  <Override PartName="/ppt/ink/ink1439.xml" ContentType="application/inkml+xml"/>
  <Override PartName="/ppt/ink/ink1440.xml" ContentType="application/inkml+xml"/>
  <Override PartName="/ppt/ink/ink1441.xml" ContentType="application/inkml+xml"/>
  <Override PartName="/ppt/ink/ink1442.xml" ContentType="application/inkml+xml"/>
  <Override PartName="/ppt/ink/ink1443.xml" ContentType="application/inkml+xml"/>
  <Override PartName="/ppt/ink/ink1444.xml" ContentType="application/inkml+xml"/>
  <Override PartName="/ppt/ink/ink1445.xml" ContentType="application/inkml+xml"/>
  <Override PartName="/ppt/ink/ink1446.xml" ContentType="application/inkml+xml"/>
  <Override PartName="/ppt/ink/ink1447.xml" ContentType="application/inkml+xml"/>
  <Override PartName="/ppt/ink/ink1448.xml" ContentType="application/inkml+xml"/>
  <Override PartName="/ppt/ink/ink1449.xml" ContentType="application/inkml+xml"/>
  <Override PartName="/ppt/ink/ink1450.xml" ContentType="application/inkml+xml"/>
  <Override PartName="/ppt/ink/ink1451.xml" ContentType="application/inkml+xml"/>
  <Override PartName="/ppt/ink/ink1452.xml" ContentType="application/inkml+xml"/>
  <Override PartName="/ppt/ink/ink1453.xml" ContentType="application/inkml+xml"/>
  <Override PartName="/ppt/ink/ink1454.xml" ContentType="application/inkml+xml"/>
  <Override PartName="/ppt/ink/ink1455.xml" ContentType="application/inkml+xml"/>
  <Override PartName="/ppt/ink/ink1456.xml" ContentType="application/inkml+xml"/>
  <Override PartName="/ppt/ink/ink1457.xml" ContentType="application/inkml+xml"/>
  <Override PartName="/ppt/ink/ink1458.xml" ContentType="application/inkml+xml"/>
  <Override PartName="/ppt/ink/ink1459.xml" ContentType="application/inkml+xml"/>
  <Override PartName="/ppt/ink/ink1460.xml" ContentType="application/inkml+xml"/>
  <Override PartName="/ppt/ink/ink1461.xml" ContentType="application/inkml+xml"/>
  <Override PartName="/ppt/ink/ink1462.xml" ContentType="application/inkml+xml"/>
  <Override PartName="/ppt/ink/ink1463.xml" ContentType="application/inkml+xml"/>
  <Override PartName="/ppt/ink/ink1464.xml" ContentType="application/inkml+xml"/>
  <Override PartName="/ppt/ink/ink1465.xml" ContentType="application/inkml+xml"/>
  <Override PartName="/ppt/ink/ink1466.xml" ContentType="application/inkml+xml"/>
  <Override PartName="/ppt/ink/ink1467.xml" ContentType="application/inkml+xml"/>
  <Override PartName="/ppt/ink/ink1468.xml" ContentType="application/inkml+xml"/>
  <Override PartName="/ppt/ink/ink1469.xml" ContentType="application/inkml+xml"/>
  <Override PartName="/ppt/ink/ink1470.xml" ContentType="application/inkml+xml"/>
  <Override PartName="/ppt/ink/ink1471.xml" ContentType="application/inkml+xml"/>
  <Override PartName="/ppt/ink/ink1472.xml" ContentType="application/inkml+xml"/>
  <Override PartName="/ppt/ink/ink1473.xml" ContentType="application/inkml+xml"/>
  <Override PartName="/ppt/ink/ink1474.xml" ContentType="application/inkml+xml"/>
  <Override PartName="/ppt/ink/ink1475.xml" ContentType="application/inkml+xml"/>
  <Override PartName="/ppt/ink/ink1476.xml" ContentType="application/inkml+xml"/>
  <Override PartName="/ppt/ink/ink1477.xml" ContentType="application/inkml+xml"/>
  <Override PartName="/ppt/ink/ink1478.xml" ContentType="application/inkml+xml"/>
  <Override PartName="/ppt/ink/ink1479.xml" ContentType="application/inkml+xml"/>
  <Override PartName="/ppt/ink/ink1480.xml" ContentType="application/inkml+xml"/>
  <Override PartName="/ppt/ink/ink1481.xml" ContentType="application/inkml+xml"/>
  <Override PartName="/ppt/ink/ink1482.xml" ContentType="application/inkml+xml"/>
  <Override PartName="/ppt/ink/ink1483.xml" ContentType="application/inkml+xml"/>
  <Override PartName="/ppt/ink/ink1484.xml" ContentType="application/inkml+xml"/>
  <Override PartName="/ppt/ink/ink1485.xml" ContentType="application/inkml+xml"/>
  <Override PartName="/ppt/ink/ink1486.xml" ContentType="application/inkml+xml"/>
  <Override PartName="/ppt/ink/ink1487.xml" ContentType="application/inkml+xml"/>
  <Override PartName="/ppt/ink/ink1488.xml" ContentType="application/inkml+xml"/>
  <Override PartName="/ppt/ink/ink1489.xml" ContentType="application/inkml+xml"/>
  <Override PartName="/ppt/ink/ink1490.xml" ContentType="application/inkml+xml"/>
  <Override PartName="/ppt/ink/ink1491.xml" ContentType="application/inkml+xml"/>
  <Override PartName="/ppt/ink/ink1492.xml" ContentType="application/inkml+xml"/>
  <Override PartName="/ppt/ink/ink1493.xml" ContentType="application/inkml+xml"/>
  <Override PartName="/ppt/ink/ink1494.xml" ContentType="application/inkml+xml"/>
  <Override PartName="/ppt/ink/ink1495.xml" ContentType="application/inkml+xml"/>
  <Override PartName="/ppt/ink/ink1496.xml" ContentType="application/inkml+xml"/>
  <Override PartName="/ppt/ink/ink1497.xml" ContentType="application/inkml+xml"/>
  <Override PartName="/ppt/ink/ink1498.xml" ContentType="application/inkml+xml"/>
  <Override PartName="/ppt/ink/ink1499.xml" ContentType="application/inkml+xml"/>
  <Override PartName="/ppt/ink/ink1500.xml" ContentType="application/inkml+xml"/>
  <Override PartName="/ppt/ink/ink1501.xml" ContentType="application/inkml+xml"/>
  <Override PartName="/ppt/ink/ink1502.xml" ContentType="application/inkml+xml"/>
  <Override PartName="/ppt/ink/ink1503.xml" ContentType="application/inkml+xml"/>
  <Override PartName="/ppt/ink/ink1504.xml" ContentType="application/inkml+xml"/>
  <Override PartName="/ppt/ink/ink1505.xml" ContentType="application/inkml+xml"/>
  <Override PartName="/ppt/ink/ink1506.xml" ContentType="application/inkml+xml"/>
  <Override PartName="/ppt/ink/ink1507.xml" ContentType="application/inkml+xml"/>
  <Override PartName="/ppt/ink/ink1508.xml" ContentType="application/inkml+xml"/>
  <Override PartName="/ppt/ink/ink1509.xml" ContentType="application/inkml+xml"/>
  <Override PartName="/ppt/ink/ink1510.xml" ContentType="application/inkml+xml"/>
  <Override PartName="/ppt/ink/ink1511.xml" ContentType="application/inkml+xml"/>
  <Override PartName="/ppt/ink/ink1512.xml" ContentType="application/inkml+xml"/>
  <Override PartName="/ppt/ink/ink1513.xml" ContentType="application/inkml+xml"/>
  <Override PartName="/ppt/ink/ink1514.xml" ContentType="application/inkml+xml"/>
  <Override PartName="/ppt/ink/ink1515.xml" ContentType="application/inkml+xml"/>
  <Override PartName="/ppt/ink/ink1516.xml" ContentType="application/inkml+xml"/>
  <Override PartName="/ppt/ink/ink1517.xml" ContentType="application/inkml+xml"/>
  <Override PartName="/ppt/ink/ink1518.xml" ContentType="application/inkml+xml"/>
  <Override PartName="/ppt/ink/ink1519.xml" ContentType="application/inkml+xml"/>
  <Override PartName="/ppt/ink/ink1520.xml" ContentType="application/inkml+xml"/>
  <Override PartName="/ppt/ink/ink1521.xml" ContentType="application/inkml+xml"/>
  <Override PartName="/ppt/ink/ink1522.xml" ContentType="application/inkml+xml"/>
  <Override PartName="/ppt/ink/ink1523.xml" ContentType="application/inkml+xml"/>
  <Override PartName="/ppt/ink/ink1524.xml" ContentType="application/inkml+xml"/>
  <Override PartName="/ppt/ink/ink1525.xml" ContentType="application/inkml+xml"/>
  <Override PartName="/ppt/ink/ink1526.xml" ContentType="application/inkml+xml"/>
  <Override PartName="/ppt/ink/ink1527.xml" ContentType="application/inkml+xml"/>
  <Override PartName="/ppt/ink/ink1528.xml" ContentType="application/inkml+xml"/>
  <Override PartName="/ppt/ink/ink1529.xml" ContentType="application/inkml+xml"/>
  <Override PartName="/ppt/ink/ink1530.xml" ContentType="application/inkml+xml"/>
  <Override PartName="/ppt/ink/ink1531.xml" ContentType="application/inkml+xml"/>
  <Override PartName="/ppt/ink/ink1532.xml" ContentType="application/inkml+xml"/>
  <Override PartName="/ppt/ink/ink1533.xml" ContentType="application/inkml+xml"/>
  <Override PartName="/ppt/ink/ink1534.xml" ContentType="application/inkml+xml"/>
  <Override PartName="/ppt/ink/ink1535.xml" ContentType="application/inkml+xml"/>
  <Override PartName="/ppt/ink/ink1536.xml" ContentType="application/inkml+xml"/>
  <Override PartName="/ppt/ink/ink1537.xml" ContentType="application/inkml+xml"/>
  <Override PartName="/ppt/ink/ink1538.xml" ContentType="application/inkml+xml"/>
  <Override PartName="/ppt/ink/ink1539.xml" ContentType="application/inkml+xml"/>
  <Override PartName="/ppt/ink/ink1540.xml" ContentType="application/inkml+xml"/>
  <Override PartName="/ppt/ink/ink1541.xml" ContentType="application/inkml+xml"/>
  <Override PartName="/ppt/ink/ink1542.xml" ContentType="application/inkml+xml"/>
  <Override PartName="/ppt/ink/ink1543.xml" ContentType="application/inkml+xml"/>
  <Override PartName="/ppt/ink/ink1544.xml" ContentType="application/inkml+xml"/>
  <Override PartName="/ppt/ink/ink1545.xml" ContentType="application/inkml+xml"/>
  <Override PartName="/ppt/ink/ink1546.xml" ContentType="application/inkml+xml"/>
  <Override PartName="/ppt/ink/ink1547.xml" ContentType="application/inkml+xml"/>
  <Override PartName="/ppt/ink/ink1548.xml" ContentType="application/inkml+xml"/>
  <Override PartName="/ppt/ink/ink1549.xml" ContentType="application/inkml+xml"/>
  <Override PartName="/ppt/ink/ink1550.xml" ContentType="application/inkml+xml"/>
  <Override PartName="/ppt/ink/ink1551.xml" ContentType="application/inkml+xml"/>
  <Override PartName="/ppt/ink/ink1552.xml" ContentType="application/inkml+xml"/>
  <Override PartName="/ppt/ink/ink1553.xml" ContentType="application/inkml+xml"/>
  <Override PartName="/ppt/ink/ink1554.xml" ContentType="application/inkml+xml"/>
  <Override PartName="/ppt/ink/ink1555.xml" ContentType="application/inkml+xml"/>
  <Override PartName="/ppt/ink/ink1556.xml" ContentType="application/inkml+xml"/>
  <Override PartName="/ppt/ink/ink1557.xml" ContentType="application/inkml+xml"/>
  <Override PartName="/ppt/ink/ink1558.xml" ContentType="application/inkml+xml"/>
  <Override PartName="/ppt/ink/ink1559.xml" ContentType="application/inkml+xml"/>
  <Override PartName="/ppt/ink/ink1560.xml" ContentType="application/inkml+xml"/>
  <Override PartName="/ppt/ink/ink1561.xml" ContentType="application/inkml+xml"/>
  <Override PartName="/ppt/ink/ink1562.xml" ContentType="application/inkml+xml"/>
  <Override PartName="/ppt/ink/ink1563.xml" ContentType="application/inkml+xml"/>
  <Override PartName="/ppt/ink/ink1564.xml" ContentType="application/inkml+xml"/>
  <Override PartName="/ppt/ink/ink1565.xml" ContentType="application/inkml+xml"/>
  <Override PartName="/ppt/ink/ink1566.xml" ContentType="application/inkml+xml"/>
  <Override PartName="/ppt/ink/ink1567.xml" ContentType="application/inkml+xml"/>
  <Override PartName="/ppt/ink/ink1568.xml" ContentType="application/inkml+xml"/>
  <Override PartName="/ppt/ink/ink1569.xml" ContentType="application/inkml+xml"/>
  <Override PartName="/ppt/ink/ink1570.xml" ContentType="application/inkml+xml"/>
  <Override PartName="/ppt/ink/ink1571.xml" ContentType="application/inkml+xml"/>
  <Override PartName="/ppt/ink/ink1572.xml" ContentType="application/inkml+xml"/>
  <Override PartName="/ppt/ink/ink1573.xml" ContentType="application/inkml+xml"/>
  <Override PartName="/ppt/ink/ink1574.xml" ContentType="application/inkml+xml"/>
  <Override PartName="/ppt/ink/ink1575.xml" ContentType="application/inkml+xml"/>
  <Override PartName="/ppt/ink/ink1576.xml" ContentType="application/inkml+xml"/>
  <Override PartName="/ppt/ink/ink1577.xml" ContentType="application/inkml+xml"/>
  <Override PartName="/ppt/ink/ink1578.xml" ContentType="application/inkml+xml"/>
  <Override PartName="/ppt/ink/ink1579.xml" ContentType="application/inkml+xml"/>
  <Override PartName="/ppt/ink/ink1580.xml" ContentType="application/inkml+xml"/>
  <Override PartName="/ppt/ink/ink1581.xml" ContentType="application/inkml+xml"/>
  <Override PartName="/ppt/ink/ink1582.xml" ContentType="application/inkml+xml"/>
  <Override PartName="/ppt/ink/ink1583.xml" ContentType="application/inkml+xml"/>
  <Override PartName="/ppt/ink/ink1584.xml" ContentType="application/inkml+xml"/>
  <Override PartName="/ppt/ink/ink1585.xml" ContentType="application/inkml+xml"/>
  <Override PartName="/ppt/ink/ink1586.xml" ContentType="application/inkml+xml"/>
  <Override PartName="/ppt/ink/ink1587.xml" ContentType="application/inkml+xml"/>
  <Override PartName="/ppt/ink/ink1588.xml" ContentType="application/inkml+xml"/>
  <Override PartName="/ppt/ink/ink1589.xml" ContentType="application/inkml+xml"/>
  <Override PartName="/ppt/ink/ink1590.xml" ContentType="application/inkml+xml"/>
  <Override PartName="/ppt/ink/ink1591.xml" ContentType="application/inkml+xml"/>
  <Override PartName="/ppt/ink/ink1592.xml" ContentType="application/inkml+xml"/>
  <Override PartName="/ppt/ink/ink1593.xml" ContentType="application/inkml+xml"/>
  <Override PartName="/ppt/ink/ink1594.xml" ContentType="application/inkml+xml"/>
  <Override PartName="/ppt/ink/ink1595.xml" ContentType="application/inkml+xml"/>
  <Override PartName="/ppt/ink/ink1596.xml" ContentType="application/inkml+xml"/>
  <Override PartName="/ppt/ink/ink1597.xml" ContentType="application/inkml+xml"/>
  <Override PartName="/ppt/ink/ink1598.xml" ContentType="application/inkml+xml"/>
  <Override PartName="/ppt/ink/ink1599.xml" ContentType="application/inkml+xml"/>
  <Override PartName="/ppt/ink/ink1600.xml" ContentType="application/inkml+xml"/>
  <Override PartName="/ppt/ink/ink1601.xml" ContentType="application/inkml+xml"/>
  <Override PartName="/ppt/ink/ink1602.xml" ContentType="application/inkml+xml"/>
  <Override PartName="/ppt/ink/ink1603.xml" ContentType="application/inkml+xml"/>
  <Override PartName="/ppt/ink/ink1604.xml" ContentType="application/inkml+xml"/>
  <Override PartName="/ppt/ink/ink1605.xml" ContentType="application/inkml+xml"/>
  <Override PartName="/ppt/ink/ink1606.xml" ContentType="application/inkml+xml"/>
  <Override PartName="/ppt/ink/ink1607.xml" ContentType="application/inkml+xml"/>
  <Override PartName="/ppt/ink/ink1608.xml" ContentType="application/inkml+xml"/>
  <Override PartName="/ppt/ink/ink1609.xml" ContentType="application/inkml+xml"/>
  <Override PartName="/ppt/ink/ink1610.xml" ContentType="application/inkml+xml"/>
  <Override PartName="/ppt/ink/ink1611.xml" ContentType="application/inkml+xml"/>
  <Override PartName="/ppt/ink/ink1612.xml" ContentType="application/inkml+xml"/>
  <Override PartName="/ppt/ink/ink1613.xml" ContentType="application/inkml+xml"/>
  <Override PartName="/ppt/ink/ink1614.xml" ContentType="application/inkml+xml"/>
  <Override PartName="/ppt/ink/ink1615.xml" ContentType="application/inkml+xml"/>
  <Override PartName="/ppt/ink/ink1616.xml" ContentType="application/inkml+xml"/>
  <Override PartName="/ppt/ink/ink1617.xml" ContentType="application/inkml+xml"/>
  <Override PartName="/ppt/ink/ink1618.xml" ContentType="application/inkml+xml"/>
  <Override PartName="/ppt/ink/ink1619.xml" ContentType="application/inkml+xml"/>
  <Override PartName="/ppt/ink/ink1620.xml" ContentType="application/inkml+xml"/>
  <Override PartName="/ppt/ink/ink1621.xml" ContentType="application/inkml+xml"/>
  <Override PartName="/ppt/ink/ink1622.xml" ContentType="application/inkml+xml"/>
  <Override PartName="/ppt/ink/ink1623.xml" ContentType="application/inkml+xml"/>
  <Override PartName="/ppt/ink/ink1624.xml" ContentType="application/inkml+xml"/>
  <Override PartName="/ppt/ink/ink1625.xml" ContentType="application/inkml+xml"/>
  <Override PartName="/ppt/ink/ink1626.xml" ContentType="application/inkml+xml"/>
  <Override PartName="/ppt/ink/ink1627.xml" ContentType="application/inkml+xml"/>
  <Override PartName="/ppt/ink/ink1628.xml" ContentType="application/inkml+xml"/>
  <Override PartName="/ppt/ink/ink1629.xml" ContentType="application/inkml+xml"/>
  <Override PartName="/ppt/ink/ink1630.xml" ContentType="application/inkml+xml"/>
  <Override PartName="/ppt/ink/ink1631.xml" ContentType="application/inkml+xml"/>
  <Override PartName="/ppt/ink/ink1632.xml" ContentType="application/inkml+xml"/>
  <Override PartName="/ppt/ink/ink1633.xml" ContentType="application/inkml+xml"/>
  <Override PartName="/ppt/ink/ink1634.xml" ContentType="application/inkml+xml"/>
  <Override PartName="/ppt/ink/ink1635.xml" ContentType="application/inkml+xml"/>
  <Override PartName="/ppt/ink/ink1636.xml" ContentType="application/inkml+xml"/>
  <Override PartName="/ppt/ink/ink1637.xml" ContentType="application/inkml+xml"/>
  <Override PartName="/ppt/ink/ink1638.xml" ContentType="application/inkml+xml"/>
  <Override PartName="/ppt/ink/ink1639.xml" ContentType="application/inkml+xml"/>
  <Override PartName="/ppt/ink/ink1640.xml" ContentType="application/inkml+xml"/>
  <Override PartName="/ppt/ink/ink1641.xml" ContentType="application/inkml+xml"/>
  <Override PartName="/ppt/ink/ink1642.xml" ContentType="application/inkml+xml"/>
  <Override PartName="/ppt/ink/ink1643.xml" ContentType="application/inkml+xml"/>
  <Override PartName="/ppt/ink/ink1644.xml" ContentType="application/inkml+xml"/>
  <Override PartName="/ppt/ink/ink1645.xml" ContentType="application/inkml+xml"/>
  <Override PartName="/ppt/ink/ink1646.xml" ContentType="application/inkml+xml"/>
  <Override PartName="/ppt/ink/ink1647.xml" ContentType="application/inkml+xml"/>
  <Override PartName="/ppt/ink/ink1648.xml" ContentType="application/inkml+xml"/>
  <Override PartName="/ppt/ink/ink1649.xml" ContentType="application/inkml+xml"/>
  <Override PartName="/ppt/ink/ink1650.xml" ContentType="application/inkml+xml"/>
  <Override PartName="/ppt/ink/ink1651.xml" ContentType="application/inkml+xml"/>
  <Override PartName="/ppt/ink/ink1652.xml" ContentType="application/inkml+xml"/>
  <Override PartName="/ppt/ink/ink1653.xml" ContentType="application/inkml+xml"/>
  <Override PartName="/ppt/ink/ink1654.xml" ContentType="application/inkml+xml"/>
  <Override PartName="/ppt/ink/ink1655.xml" ContentType="application/inkml+xml"/>
  <Override PartName="/ppt/ink/ink1656.xml" ContentType="application/inkml+xml"/>
  <Override PartName="/ppt/ink/ink1657.xml" ContentType="application/inkml+xml"/>
  <Override PartName="/ppt/ink/ink1658.xml" ContentType="application/inkml+xml"/>
  <Override PartName="/ppt/ink/ink1659.xml" ContentType="application/inkml+xml"/>
  <Override PartName="/ppt/ink/ink1660.xml" ContentType="application/inkml+xml"/>
  <Override PartName="/ppt/ink/ink1661.xml" ContentType="application/inkml+xml"/>
  <Override PartName="/ppt/ink/ink1662.xml" ContentType="application/inkml+xml"/>
  <Override PartName="/ppt/ink/ink1663.xml" ContentType="application/inkml+xml"/>
  <Override PartName="/ppt/ink/ink1664.xml" ContentType="application/inkml+xml"/>
  <Override PartName="/ppt/ink/ink1665.xml" ContentType="application/inkml+xml"/>
  <Override PartName="/ppt/ink/ink1666.xml" ContentType="application/inkml+xml"/>
  <Override PartName="/ppt/ink/ink1667.xml" ContentType="application/inkml+xml"/>
  <Override PartName="/ppt/ink/ink1668.xml" ContentType="application/inkml+xml"/>
  <Override PartName="/ppt/ink/ink1669.xml" ContentType="application/inkml+xml"/>
  <Override PartName="/ppt/ink/ink1670.xml" ContentType="application/inkml+xml"/>
  <Override PartName="/ppt/ink/ink1671.xml" ContentType="application/inkml+xml"/>
  <Override PartName="/ppt/ink/ink1672.xml" ContentType="application/inkml+xml"/>
  <Override PartName="/ppt/ink/ink1673.xml" ContentType="application/inkml+xml"/>
  <Override PartName="/ppt/ink/ink1674.xml" ContentType="application/inkml+xml"/>
  <Override PartName="/ppt/ink/ink1675.xml" ContentType="application/inkml+xml"/>
  <Override PartName="/ppt/ink/ink1676.xml" ContentType="application/inkml+xml"/>
  <Override PartName="/ppt/ink/ink1677.xml" ContentType="application/inkml+xml"/>
  <Override PartName="/ppt/ink/ink1678.xml" ContentType="application/inkml+xml"/>
  <Override PartName="/ppt/ink/ink1679.xml" ContentType="application/inkml+xml"/>
  <Override PartName="/ppt/ink/ink1680.xml" ContentType="application/inkml+xml"/>
  <Override PartName="/ppt/ink/ink1681.xml" ContentType="application/inkml+xml"/>
  <Override PartName="/ppt/ink/ink1682.xml" ContentType="application/inkml+xml"/>
  <Override PartName="/ppt/ink/ink1683.xml" ContentType="application/inkml+xml"/>
  <Override PartName="/ppt/ink/ink1684.xml" ContentType="application/inkml+xml"/>
  <Override PartName="/ppt/ink/ink1685.xml" ContentType="application/inkml+xml"/>
  <Override PartName="/ppt/ink/ink1686.xml" ContentType="application/inkml+xml"/>
  <Override PartName="/ppt/ink/ink1687.xml" ContentType="application/inkml+xml"/>
  <Override PartName="/ppt/ink/ink1688.xml" ContentType="application/inkml+xml"/>
  <Override PartName="/ppt/ink/ink1689.xml" ContentType="application/inkml+xml"/>
  <Override PartName="/ppt/ink/ink1690.xml" ContentType="application/inkml+xml"/>
  <Override PartName="/ppt/ink/ink1691.xml" ContentType="application/inkml+xml"/>
  <Override PartName="/ppt/ink/ink1692.xml" ContentType="application/inkml+xml"/>
  <Override PartName="/ppt/ink/ink1693.xml" ContentType="application/inkml+xml"/>
  <Override PartName="/ppt/ink/ink1694.xml" ContentType="application/inkml+xml"/>
  <Override PartName="/ppt/ink/ink1695.xml" ContentType="application/inkml+xml"/>
  <Override PartName="/ppt/ink/ink1696.xml" ContentType="application/inkml+xml"/>
  <Override PartName="/ppt/ink/ink1697.xml" ContentType="application/inkml+xml"/>
  <Override PartName="/ppt/ink/ink1698.xml" ContentType="application/inkml+xml"/>
  <Override PartName="/ppt/ink/ink1699.xml" ContentType="application/inkml+xml"/>
  <Override PartName="/ppt/ink/ink1700.xml" ContentType="application/inkml+xml"/>
  <Override PartName="/ppt/ink/ink1701.xml" ContentType="application/inkml+xml"/>
  <Override PartName="/ppt/ink/ink1702.xml" ContentType="application/inkml+xml"/>
  <Override PartName="/ppt/ink/ink1703.xml" ContentType="application/inkml+xml"/>
  <Override PartName="/ppt/ink/ink1704.xml" ContentType="application/inkml+xml"/>
  <Override PartName="/ppt/ink/ink1705.xml" ContentType="application/inkml+xml"/>
  <Override PartName="/ppt/ink/ink1706.xml" ContentType="application/inkml+xml"/>
  <Override PartName="/ppt/ink/ink1707.xml" ContentType="application/inkml+xml"/>
  <Override PartName="/ppt/ink/ink1708.xml" ContentType="application/inkml+xml"/>
  <Override PartName="/ppt/ink/ink1709.xml" ContentType="application/inkml+xml"/>
  <Override PartName="/ppt/ink/ink1710.xml" ContentType="application/inkml+xml"/>
  <Override PartName="/ppt/ink/ink1711.xml" ContentType="application/inkml+xml"/>
  <Override PartName="/ppt/ink/ink1712.xml" ContentType="application/inkml+xml"/>
  <Override PartName="/ppt/ink/ink1713.xml" ContentType="application/inkml+xml"/>
  <Override PartName="/ppt/ink/ink1714.xml" ContentType="application/inkml+xml"/>
  <Override PartName="/ppt/ink/ink1715.xml" ContentType="application/inkml+xml"/>
  <Override PartName="/ppt/ink/ink1716.xml" ContentType="application/inkml+xml"/>
  <Override PartName="/ppt/ink/ink1717.xml" ContentType="application/inkml+xml"/>
  <Override PartName="/ppt/ink/ink1718.xml" ContentType="application/inkml+xml"/>
  <Override PartName="/ppt/ink/ink1719.xml" ContentType="application/inkml+xml"/>
  <Override PartName="/ppt/ink/ink1720.xml" ContentType="application/inkml+xml"/>
  <Override PartName="/ppt/ink/ink1721.xml" ContentType="application/inkml+xml"/>
  <Override PartName="/ppt/ink/ink1722.xml" ContentType="application/inkml+xml"/>
  <Override PartName="/ppt/ink/ink1723.xml" ContentType="application/inkml+xml"/>
  <Override PartName="/ppt/ink/ink1724.xml" ContentType="application/inkml+xml"/>
  <Override PartName="/ppt/ink/ink1725.xml" ContentType="application/inkml+xml"/>
  <Override PartName="/ppt/ink/ink1726.xml" ContentType="application/inkml+xml"/>
  <Override PartName="/ppt/ink/ink1727.xml" ContentType="application/inkml+xml"/>
  <Override PartName="/ppt/ink/ink1728.xml" ContentType="application/inkml+xml"/>
  <Override PartName="/ppt/ink/ink1729.xml" ContentType="application/inkml+xml"/>
  <Override PartName="/ppt/ink/ink1730.xml" ContentType="application/inkml+xml"/>
  <Override PartName="/ppt/ink/ink1731.xml" ContentType="application/inkml+xml"/>
  <Override PartName="/ppt/ink/ink1732.xml" ContentType="application/inkml+xml"/>
  <Override PartName="/ppt/ink/ink1733.xml" ContentType="application/inkml+xml"/>
  <Override PartName="/ppt/ink/ink1734.xml" ContentType="application/inkml+xml"/>
  <Override PartName="/ppt/ink/ink1735.xml" ContentType="application/inkml+xml"/>
  <Override PartName="/ppt/ink/ink1736.xml" ContentType="application/inkml+xml"/>
  <Override PartName="/ppt/ink/ink1737.xml" ContentType="application/inkml+xml"/>
  <Override PartName="/ppt/ink/ink1738.xml" ContentType="application/inkml+xml"/>
  <Override PartName="/ppt/ink/ink1739.xml" ContentType="application/inkml+xml"/>
  <Override PartName="/ppt/ink/ink1740.xml" ContentType="application/inkml+xml"/>
  <Override PartName="/ppt/ink/ink1741.xml" ContentType="application/inkml+xml"/>
  <Override PartName="/ppt/ink/ink1742.xml" ContentType="application/inkml+xml"/>
  <Override PartName="/ppt/ink/ink1743.xml" ContentType="application/inkml+xml"/>
  <Override PartName="/ppt/ink/ink1744.xml" ContentType="application/inkml+xml"/>
  <Override PartName="/ppt/ink/ink1745.xml" ContentType="application/inkml+xml"/>
  <Override PartName="/ppt/ink/ink1746.xml" ContentType="application/inkml+xml"/>
  <Override PartName="/ppt/ink/ink1747.xml" ContentType="application/inkml+xml"/>
  <Override PartName="/ppt/ink/ink1748.xml" ContentType="application/inkml+xml"/>
  <Override PartName="/ppt/ink/ink1749.xml" ContentType="application/inkml+xml"/>
  <Override PartName="/ppt/ink/ink1750.xml" ContentType="application/inkml+xml"/>
  <Override PartName="/ppt/ink/ink1751.xml" ContentType="application/inkml+xml"/>
  <Override PartName="/ppt/ink/ink1752.xml" ContentType="application/inkml+xml"/>
  <Override PartName="/ppt/ink/ink1753.xml" ContentType="application/inkml+xml"/>
  <Override PartName="/ppt/ink/ink1754.xml" ContentType="application/inkml+xml"/>
  <Override PartName="/ppt/ink/ink1755.xml" ContentType="application/inkml+xml"/>
  <Override PartName="/ppt/ink/ink1756.xml" ContentType="application/inkml+xml"/>
  <Override PartName="/ppt/ink/ink1757.xml" ContentType="application/inkml+xml"/>
  <Override PartName="/ppt/ink/ink1758.xml" ContentType="application/inkml+xml"/>
  <Override PartName="/ppt/ink/ink1759.xml" ContentType="application/inkml+xml"/>
  <Override PartName="/ppt/ink/ink1760.xml" ContentType="application/inkml+xml"/>
  <Override PartName="/ppt/ink/ink1761.xml" ContentType="application/inkml+xml"/>
  <Override PartName="/ppt/ink/ink1762.xml" ContentType="application/inkml+xml"/>
  <Override PartName="/ppt/ink/ink1763.xml" ContentType="application/inkml+xml"/>
  <Override PartName="/ppt/ink/ink1764.xml" ContentType="application/inkml+xml"/>
  <Override PartName="/ppt/ink/ink1765.xml" ContentType="application/inkml+xml"/>
  <Override PartName="/ppt/ink/ink1766.xml" ContentType="application/inkml+xml"/>
  <Override PartName="/ppt/ink/ink1767.xml" ContentType="application/inkml+xml"/>
  <Override PartName="/ppt/ink/ink1768.xml" ContentType="application/inkml+xml"/>
  <Override PartName="/ppt/ink/ink1769.xml" ContentType="application/inkml+xml"/>
  <Override PartName="/ppt/ink/ink1770.xml" ContentType="application/inkml+xml"/>
  <Override PartName="/ppt/ink/ink1771.xml" ContentType="application/inkml+xml"/>
  <Override PartName="/ppt/ink/ink1772.xml" ContentType="application/inkml+xml"/>
  <Override PartName="/ppt/ink/ink1773.xml" ContentType="application/inkml+xml"/>
  <Override PartName="/ppt/ink/ink1774.xml" ContentType="application/inkml+xml"/>
  <Override PartName="/ppt/ink/ink1775.xml" ContentType="application/inkml+xml"/>
  <Override PartName="/ppt/ink/ink1776.xml" ContentType="application/inkml+xml"/>
  <Override PartName="/ppt/ink/ink1777.xml" ContentType="application/inkml+xml"/>
  <Override PartName="/ppt/ink/ink1778.xml" ContentType="application/inkml+xml"/>
  <Override PartName="/ppt/ink/ink1779.xml" ContentType="application/inkml+xml"/>
  <Override PartName="/ppt/ink/ink1780.xml" ContentType="application/inkml+xml"/>
  <Override PartName="/ppt/ink/ink1781.xml" ContentType="application/inkml+xml"/>
  <Override PartName="/ppt/ink/ink1782.xml" ContentType="application/inkml+xml"/>
  <Override PartName="/ppt/ink/ink1783.xml" ContentType="application/inkml+xml"/>
  <Override PartName="/ppt/ink/ink1784.xml" ContentType="application/inkml+xml"/>
  <Override PartName="/ppt/ink/ink1785.xml" ContentType="application/inkml+xml"/>
  <Override PartName="/ppt/ink/ink1786.xml" ContentType="application/inkml+xml"/>
  <Override PartName="/ppt/ink/ink1787.xml" ContentType="application/inkml+xml"/>
  <Override PartName="/ppt/ink/ink1788.xml" ContentType="application/inkml+xml"/>
  <Override PartName="/ppt/ink/ink1789.xml" ContentType="application/inkml+xml"/>
  <Override PartName="/ppt/ink/ink1790.xml" ContentType="application/inkml+xml"/>
  <Override PartName="/ppt/ink/ink1791.xml" ContentType="application/inkml+xml"/>
  <Override PartName="/ppt/ink/ink1792.xml" ContentType="application/inkml+xml"/>
  <Override PartName="/ppt/ink/ink1793.xml" ContentType="application/inkml+xml"/>
  <Override PartName="/ppt/ink/ink1794.xml" ContentType="application/inkml+xml"/>
  <Override PartName="/ppt/ink/ink1795.xml" ContentType="application/inkml+xml"/>
  <Override PartName="/ppt/ink/ink1796.xml" ContentType="application/inkml+xml"/>
  <Override PartName="/ppt/ink/ink1797.xml" ContentType="application/inkml+xml"/>
  <Override PartName="/ppt/ink/ink1798.xml" ContentType="application/inkml+xml"/>
  <Override PartName="/ppt/ink/ink1799.xml" ContentType="application/inkml+xml"/>
  <Override PartName="/ppt/ink/ink1800.xml" ContentType="application/inkml+xml"/>
  <Override PartName="/ppt/ink/ink1801.xml" ContentType="application/inkml+xml"/>
  <Override PartName="/ppt/ink/ink1802.xml" ContentType="application/inkml+xml"/>
  <Override PartName="/ppt/ink/ink1803.xml" ContentType="application/inkml+xml"/>
  <Override PartName="/ppt/ink/ink1804.xml" ContentType="application/inkml+xml"/>
  <Override PartName="/ppt/ink/ink1805.xml" ContentType="application/inkml+xml"/>
  <Override PartName="/ppt/ink/ink1806.xml" ContentType="application/inkml+xml"/>
  <Override PartName="/ppt/ink/ink1807.xml" ContentType="application/inkml+xml"/>
  <Override PartName="/ppt/ink/ink1808.xml" ContentType="application/inkml+xml"/>
  <Override PartName="/ppt/ink/ink1809.xml" ContentType="application/inkml+xml"/>
  <Override PartName="/ppt/ink/ink1810.xml" ContentType="application/inkml+xml"/>
  <Override PartName="/ppt/ink/ink1811.xml" ContentType="application/inkml+xml"/>
  <Override PartName="/ppt/ink/ink1812.xml" ContentType="application/inkml+xml"/>
  <Override PartName="/ppt/ink/ink1813.xml" ContentType="application/inkml+xml"/>
  <Override PartName="/ppt/ink/ink1814.xml" ContentType="application/inkml+xml"/>
  <Override PartName="/ppt/ink/ink1815.xml" ContentType="application/inkml+xml"/>
  <Override PartName="/ppt/ink/ink1816.xml" ContentType="application/inkml+xml"/>
  <Override PartName="/ppt/ink/ink1817.xml" ContentType="application/inkml+xml"/>
  <Override PartName="/ppt/ink/ink1818.xml" ContentType="application/inkml+xml"/>
  <Override PartName="/ppt/ink/ink1819.xml" ContentType="application/inkml+xml"/>
  <Override PartName="/ppt/ink/ink1820.xml" ContentType="application/inkml+xml"/>
  <Override PartName="/ppt/ink/ink1821.xml" ContentType="application/inkml+xml"/>
  <Override PartName="/ppt/ink/ink1822.xml" ContentType="application/inkml+xml"/>
  <Override PartName="/ppt/ink/ink1823.xml" ContentType="application/inkml+xml"/>
  <Override PartName="/ppt/ink/ink1824.xml" ContentType="application/inkml+xml"/>
  <Override PartName="/ppt/ink/ink1825.xml" ContentType="application/inkml+xml"/>
  <Override PartName="/ppt/ink/ink1826.xml" ContentType="application/inkml+xml"/>
  <Override PartName="/ppt/ink/ink1827.xml" ContentType="application/inkml+xml"/>
  <Override PartName="/ppt/ink/ink1828.xml" ContentType="application/inkml+xml"/>
  <Override PartName="/ppt/ink/ink1829.xml" ContentType="application/inkml+xml"/>
  <Override PartName="/ppt/ink/ink1830.xml" ContentType="application/inkml+xml"/>
  <Override PartName="/ppt/ink/ink1831.xml" ContentType="application/inkml+xml"/>
  <Override PartName="/ppt/ink/ink1832.xml" ContentType="application/inkml+xml"/>
  <Override PartName="/ppt/ink/ink1833.xml" ContentType="application/inkml+xml"/>
  <Override PartName="/ppt/ink/ink1834.xml" ContentType="application/inkml+xml"/>
  <Override PartName="/ppt/ink/ink1835.xml" ContentType="application/inkml+xml"/>
  <Override PartName="/ppt/ink/ink1836.xml" ContentType="application/inkml+xml"/>
  <Override PartName="/ppt/ink/ink1837.xml" ContentType="application/inkml+xml"/>
  <Override PartName="/ppt/ink/ink1838.xml" ContentType="application/inkml+xml"/>
  <Override PartName="/ppt/ink/ink1839.xml" ContentType="application/inkml+xml"/>
  <Override PartName="/ppt/ink/ink1840.xml" ContentType="application/inkml+xml"/>
  <Override PartName="/ppt/ink/ink1841.xml" ContentType="application/inkml+xml"/>
  <Override PartName="/ppt/ink/ink1842.xml" ContentType="application/inkml+xml"/>
  <Override PartName="/ppt/ink/ink1843.xml" ContentType="application/inkml+xml"/>
  <Override PartName="/ppt/ink/ink1844.xml" ContentType="application/inkml+xml"/>
  <Override PartName="/ppt/ink/ink1845.xml" ContentType="application/inkml+xml"/>
  <Override PartName="/ppt/ink/ink1846.xml" ContentType="application/inkml+xml"/>
  <Override PartName="/ppt/ink/ink1847.xml" ContentType="application/inkml+xml"/>
  <Override PartName="/ppt/ink/ink1848.xml" ContentType="application/inkml+xml"/>
  <Override PartName="/ppt/ink/ink1849.xml" ContentType="application/inkml+xml"/>
  <Override PartName="/ppt/ink/ink1850.xml" ContentType="application/inkml+xml"/>
  <Override PartName="/ppt/ink/ink1851.xml" ContentType="application/inkml+xml"/>
  <Override PartName="/ppt/ink/ink1852.xml" ContentType="application/inkml+xml"/>
  <Override PartName="/ppt/ink/ink1853.xml" ContentType="application/inkml+xml"/>
  <Override PartName="/ppt/ink/ink1854.xml" ContentType="application/inkml+xml"/>
  <Override PartName="/ppt/ink/ink1855.xml" ContentType="application/inkml+xml"/>
  <Override PartName="/ppt/ink/ink1856.xml" ContentType="application/inkml+xml"/>
  <Override PartName="/ppt/ink/ink1857.xml" ContentType="application/inkml+xml"/>
  <Override PartName="/ppt/ink/ink1858.xml" ContentType="application/inkml+xml"/>
  <Override PartName="/ppt/ink/ink1859.xml" ContentType="application/inkml+xml"/>
  <Override PartName="/ppt/ink/ink1860.xml" ContentType="application/inkml+xml"/>
  <Override PartName="/ppt/ink/ink1861.xml" ContentType="application/inkml+xml"/>
  <Override PartName="/ppt/ink/ink1862.xml" ContentType="application/inkml+xml"/>
  <Override PartName="/ppt/ink/ink1863.xml" ContentType="application/inkml+xml"/>
  <Override PartName="/ppt/ink/ink1864.xml" ContentType="application/inkml+xml"/>
  <Override PartName="/ppt/ink/ink1865.xml" ContentType="application/inkml+xml"/>
  <Override PartName="/ppt/ink/ink1866.xml" ContentType="application/inkml+xml"/>
  <Override PartName="/ppt/ink/ink1867.xml" ContentType="application/inkml+xml"/>
  <Override PartName="/ppt/ink/ink1868.xml" ContentType="application/inkml+xml"/>
  <Override PartName="/ppt/ink/ink1869.xml" ContentType="application/inkml+xml"/>
  <Override PartName="/ppt/ink/ink1870.xml" ContentType="application/inkml+xml"/>
  <Override PartName="/ppt/ink/ink1871.xml" ContentType="application/inkml+xml"/>
  <Override PartName="/ppt/ink/ink1872.xml" ContentType="application/inkml+xml"/>
  <Override PartName="/ppt/ink/ink1873.xml" ContentType="application/inkml+xml"/>
  <Override PartName="/ppt/ink/ink1874.xml" ContentType="application/inkml+xml"/>
  <Override PartName="/ppt/ink/ink1875.xml" ContentType="application/inkml+xml"/>
  <Override PartName="/ppt/ink/ink1876.xml" ContentType="application/inkml+xml"/>
  <Override PartName="/ppt/ink/ink1877.xml" ContentType="application/inkml+xml"/>
  <Override PartName="/ppt/ink/ink1878.xml" ContentType="application/inkml+xml"/>
  <Override PartName="/ppt/ink/ink1879.xml" ContentType="application/inkml+xml"/>
  <Override PartName="/ppt/ink/ink1880.xml" ContentType="application/inkml+xml"/>
  <Override PartName="/ppt/ink/ink1881.xml" ContentType="application/inkml+xml"/>
  <Override PartName="/ppt/ink/ink1882.xml" ContentType="application/inkml+xml"/>
  <Override PartName="/ppt/ink/ink1883.xml" ContentType="application/inkml+xml"/>
  <Override PartName="/ppt/ink/ink1884.xml" ContentType="application/inkml+xml"/>
  <Override PartName="/ppt/ink/ink1885.xml" ContentType="application/inkml+xml"/>
  <Override PartName="/ppt/ink/ink1886.xml" ContentType="application/inkml+xml"/>
  <Override PartName="/ppt/ink/ink1887.xml" ContentType="application/inkml+xml"/>
  <Override PartName="/ppt/ink/ink1888.xml" ContentType="application/inkml+xml"/>
  <Override PartName="/ppt/ink/ink1889.xml" ContentType="application/inkml+xml"/>
  <Override PartName="/ppt/ink/ink1890.xml" ContentType="application/inkml+xml"/>
  <Override PartName="/ppt/ink/ink1891.xml" ContentType="application/inkml+xml"/>
  <Override PartName="/ppt/ink/ink1892.xml" ContentType="application/inkml+xml"/>
  <Override PartName="/ppt/ink/ink1893.xml" ContentType="application/inkml+xml"/>
  <Override PartName="/ppt/ink/ink1894.xml" ContentType="application/inkml+xml"/>
  <Override PartName="/ppt/ink/ink1895.xml" ContentType="application/inkml+xml"/>
  <Override PartName="/ppt/ink/ink1896.xml" ContentType="application/inkml+xml"/>
  <Override PartName="/ppt/ink/ink1897.xml" ContentType="application/inkml+xml"/>
  <Override PartName="/ppt/ink/ink1898.xml" ContentType="application/inkml+xml"/>
  <Override PartName="/ppt/ink/ink1899.xml" ContentType="application/inkml+xml"/>
  <Override PartName="/ppt/ink/ink1900.xml" ContentType="application/inkml+xml"/>
  <Override PartName="/ppt/ink/ink1901.xml" ContentType="application/inkml+xml"/>
  <Override PartName="/ppt/ink/ink1902.xml" ContentType="application/inkml+xml"/>
  <Override PartName="/ppt/ink/ink1903.xml" ContentType="application/inkml+xml"/>
  <Override PartName="/ppt/ink/ink1904.xml" ContentType="application/inkml+xml"/>
  <Override PartName="/ppt/ink/ink1905.xml" ContentType="application/inkml+xml"/>
  <Override PartName="/ppt/ink/ink1906.xml" ContentType="application/inkml+xml"/>
  <Override PartName="/ppt/ink/ink1907.xml" ContentType="application/inkml+xml"/>
  <Override PartName="/ppt/ink/ink1908.xml" ContentType="application/inkml+xml"/>
  <Override PartName="/ppt/ink/ink1909.xml" ContentType="application/inkml+xml"/>
  <Override PartName="/ppt/ink/ink1910.xml" ContentType="application/inkml+xml"/>
  <Override PartName="/ppt/ink/ink1911.xml" ContentType="application/inkml+xml"/>
  <Override PartName="/ppt/ink/ink1912.xml" ContentType="application/inkml+xml"/>
  <Override PartName="/ppt/ink/ink1913.xml" ContentType="application/inkml+xml"/>
  <Override PartName="/ppt/ink/ink1914.xml" ContentType="application/inkml+xml"/>
  <Override PartName="/ppt/ink/ink1915.xml" ContentType="application/inkml+xml"/>
  <Override PartName="/ppt/ink/ink1916.xml" ContentType="application/inkml+xml"/>
  <Override PartName="/ppt/ink/ink1917.xml" ContentType="application/inkml+xml"/>
  <Override PartName="/ppt/ink/ink1918.xml" ContentType="application/inkml+xml"/>
  <Override PartName="/ppt/ink/ink1919.xml" ContentType="application/inkml+xml"/>
  <Override PartName="/ppt/ink/ink1920.xml" ContentType="application/inkml+xml"/>
  <Override PartName="/ppt/ink/ink1921.xml" ContentType="application/inkml+xml"/>
  <Override PartName="/ppt/ink/ink1922.xml" ContentType="application/inkml+xml"/>
  <Override PartName="/ppt/ink/ink1923.xml" ContentType="application/inkml+xml"/>
  <Override PartName="/ppt/ink/ink1924.xml" ContentType="application/inkml+xml"/>
  <Override PartName="/ppt/ink/ink1925.xml" ContentType="application/inkml+xml"/>
  <Override PartName="/ppt/ink/ink1926.xml" ContentType="application/inkml+xml"/>
  <Override PartName="/ppt/ink/ink1927.xml" ContentType="application/inkml+xml"/>
  <Override PartName="/ppt/ink/ink1928.xml" ContentType="application/inkml+xml"/>
  <Override PartName="/ppt/ink/ink1929.xml" ContentType="application/inkml+xml"/>
  <Override PartName="/ppt/ink/ink1930.xml" ContentType="application/inkml+xml"/>
  <Override PartName="/ppt/ink/ink1931.xml" ContentType="application/inkml+xml"/>
  <Override PartName="/ppt/ink/ink1932.xml" ContentType="application/inkml+xml"/>
  <Override PartName="/ppt/ink/ink1933.xml" ContentType="application/inkml+xml"/>
  <Override PartName="/ppt/ink/ink1934.xml" ContentType="application/inkml+xml"/>
  <Override PartName="/ppt/ink/ink1935.xml" ContentType="application/inkml+xml"/>
  <Override PartName="/ppt/ink/ink1936.xml" ContentType="application/inkml+xml"/>
  <Override PartName="/ppt/ink/ink1937.xml" ContentType="application/inkml+xml"/>
  <Override PartName="/ppt/ink/ink1938.xml" ContentType="application/inkml+xml"/>
  <Override PartName="/ppt/ink/ink1939.xml" ContentType="application/inkml+xml"/>
  <Override PartName="/ppt/ink/ink1940.xml" ContentType="application/inkml+xml"/>
  <Override PartName="/ppt/ink/ink1941.xml" ContentType="application/inkml+xml"/>
  <Override PartName="/ppt/ink/ink1942.xml" ContentType="application/inkml+xml"/>
  <Override PartName="/ppt/ink/ink1943.xml" ContentType="application/inkml+xml"/>
  <Override PartName="/ppt/ink/ink1944.xml" ContentType="application/inkml+xml"/>
  <Override PartName="/ppt/ink/ink1945.xml" ContentType="application/inkml+xml"/>
  <Override PartName="/ppt/ink/ink1946.xml" ContentType="application/inkml+xml"/>
  <Override PartName="/ppt/ink/ink1947.xml" ContentType="application/inkml+xml"/>
  <Override PartName="/ppt/ink/ink1948.xml" ContentType="application/inkml+xml"/>
  <Override PartName="/ppt/ink/ink1949.xml" ContentType="application/inkml+xml"/>
  <Override PartName="/ppt/ink/ink1950.xml" ContentType="application/inkml+xml"/>
  <Override PartName="/ppt/ink/ink1951.xml" ContentType="application/inkml+xml"/>
  <Override PartName="/ppt/ink/ink1952.xml" ContentType="application/inkml+xml"/>
  <Override PartName="/ppt/ink/ink1953.xml" ContentType="application/inkml+xml"/>
  <Override PartName="/ppt/ink/ink1954.xml" ContentType="application/inkml+xml"/>
  <Override PartName="/ppt/ink/ink1955.xml" ContentType="application/inkml+xml"/>
  <Override PartName="/ppt/ink/ink1956.xml" ContentType="application/inkml+xml"/>
  <Override PartName="/ppt/ink/ink1957.xml" ContentType="application/inkml+xml"/>
  <Override PartName="/ppt/ink/ink1958.xml" ContentType="application/inkml+xml"/>
  <Override PartName="/ppt/ink/ink1959.xml" ContentType="application/inkml+xml"/>
  <Override PartName="/ppt/ink/ink1960.xml" ContentType="application/inkml+xml"/>
  <Override PartName="/ppt/ink/ink1961.xml" ContentType="application/inkml+xml"/>
  <Override PartName="/ppt/ink/ink1962.xml" ContentType="application/inkml+xml"/>
  <Override PartName="/ppt/ink/ink1963.xml" ContentType="application/inkml+xml"/>
  <Override PartName="/ppt/ink/ink1964.xml" ContentType="application/inkml+xml"/>
  <Override PartName="/ppt/ink/ink1965.xml" ContentType="application/inkml+xml"/>
  <Override PartName="/ppt/ink/ink1966.xml" ContentType="application/inkml+xml"/>
  <Override PartName="/ppt/ink/ink1967.xml" ContentType="application/inkml+xml"/>
  <Override PartName="/ppt/ink/ink1968.xml" ContentType="application/inkml+xml"/>
  <Override PartName="/ppt/ink/ink1969.xml" ContentType="application/inkml+xml"/>
  <Override PartName="/ppt/ink/ink1970.xml" ContentType="application/inkml+xml"/>
  <Override PartName="/ppt/ink/ink1971.xml" ContentType="application/inkml+xml"/>
  <Override PartName="/ppt/ink/ink1972.xml" ContentType="application/inkml+xml"/>
  <Override PartName="/ppt/ink/ink1973.xml" ContentType="application/inkml+xml"/>
  <Override PartName="/ppt/ink/ink1974.xml" ContentType="application/inkml+xml"/>
  <Override PartName="/ppt/ink/ink1975.xml" ContentType="application/inkml+xml"/>
  <Override PartName="/ppt/ink/ink1976.xml" ContentType="application/inkml+xml"/>
  <Override PartName="/ppt/ink/ink1977.xml" ContentType="application/inkml+xml"/>
  <Override PartName="/ppt/ink/ink1978.xml" ContentType="application/inkml+xml"/>
  <Override PartName="/ppt/ink/ink1979.xml" ContentType="application/inkml+xml"/>
  <Override PartName="/ppt/ink/ink1980.xml" ContentType="application/inkml+xml"/>
  <Override PartName="/ppt/ink/ink1981.xml" ContentType="application/inkml+xml"/>
  <Override PartName="/ppt/ink/ink1982.xml" ContentType="application/inkml+xml"/>
  <Override PartName="/ppt/ink/ink1983.xml" ContentType="application/inkml+xml"/>
  <Override PartName="/ppt/ink/ink1984.xml" ContentType="application/inkml+xml"/>
  <Override PartName="/ppt/ink/ink1985.xml" ContentType="application/inkml+xml"/>
  <Override PartName="/ppt/ink/ink1986.xml" ContentType="application/inkml+xml"/>
  <Override PartName="/ppt/ink/ink1987.xml" ContentType="application/inkml+xml"/>
  <Override PartName="/ppt/ink/ink1988.xml" ContentType="application/inkml+xml"/>
  <Override PartName="/ppt/ink/ink1989.xml" ContentType="application/inkml+xml"/>
  <Override PartName="/ppt/ink/ink1990.xml" ContentType="application/inkml+xml"/>
  <Override PartName="/ppt/ink/ink1991.xml" ContentType="application/inkml+xml"/>
  <Override PartName="/ppt/ink/ink1992.xml" ContentType="application/inkml+xml"/>
  <Override PartName="/ppt/ink/ink1993.xml" ContentType="application/inkml+xml"/>
  <Override PartName="/ppt/ink/ink1994.xml" ContentType="application/inkml+xml"/>
  <Override PartName="/ppt/ink/ink1995.xml" ContentType="application/inkml+xml"/>
  <Override PartName="/ppt/ink/ink1996.xml" ContentType="application/inkml+xml"/>
  <Override PartName="/ppt/ink/ink1997.xml" ContentType="application/inkml+xml"/>
  <Override PartName="/ppt/ink/ink1998.xml" ContentType="application/inkml+xml"/>
  <Override PartName="/ppt/ink/ink1999.xml" ContentType="application/inkml+xml"/>
  <Override PartName="/ppt/ink/ink2000.xml" ContentType="application/inkml+xml"/>
  <Override PartName="/ppt/ink/ink2001.xml" ContentType="application/inkml+xml"/>
  <Override PartName="/ppt/ink/ink2002.xml" ContentType="application/inkml+xml"/>
  <Override PartName="/ppt/ink/ink2003.xml" ContentType="application/inkml+xml"/>
  <Override PartName="/ppt/ink/ink2004.xml" ContentType="application/inkml+xml"/>
  <Override PartName="/ppt/ink/ink2005.xml" ContentType="application/inkml+xml"/>
  <Override PartName="/ppt/ink/ink2006.xml" ContentType="application/inkml+xml"/>
  <Override PartName="/ppt/ink/ink2007.xml" ContentType="application/inkml+xml"/>
  <Override PartName="/ppt/ink/ink2008.xml" ContentType="application/inkml+xml"/>
  <Override PartName="/ppt/ink/ink2009.xml" ContentType="application/inkml+xml"/>
  <Override PartName="/ppt/ink/ink2010.xml" ContentType="application/inkml+xml"/>
  <Override PartName="/ppt/ink/ink2011.xml" ContentType="application/inkml+xml"/>
  <Override PartName="/ppt/ink/ink2012.xml" ContentType="application/inkml+xml"/>
  <Override PartName="/ppt/ink/ink2013.xml" ContentType="application/inkml+xml"/>
  <Override PartName="/ppt/ink/ink2014.xml" ContentType="application/inkml+xml"/>
  <Override PartName="/ppt/ink/ink2015.xml" ContentType="application/inkml+xml"/>
  <Override PartName="/ppt/ink/ink2016.xml" ContentType="application/inkml+xml"/>
  <Override PartName="/ppt/ink/ink2017.xml" ContentType="application/inkml+xml"/>
  <Override PartName="/ppt/ink/ink2018.xml" ContentType="application/inkml+xml"/>
  <Override PartName="/ppt/ink/ink2019.xml" ContentType="application/inkml+xml"/>
  <Override PartName="/ppt/ink/ink2020.xml" ContentType="application/inkml+xml"/>
  <Override PartName="/ppt/ink/ink2021.xml" ContentType="application/inkml+xml"/>
  <Override PartName="/ppt/ink/ink2022.xml" ContentType="application/inkml+xml"/>
  <Override PartName="/ppt/ink/ink2023.xml" ContentType="application/inkml+xml"/>
  <Override PartName="/ppt/ink/ink2024.xml" ContentType="application/inkml+xml"/>
  <Override PartName="/ppt/ink/ink2025.xml" ContentType="application/inkml+xml"/>
  <Override PartName="/ppt/ink/ink2026.xml" ContentType="application/inkml+xml"/>
  <Override PartName="/ppt/ink/ink2027.xml" ContentType="application/inkml+xml"/>
  <Override PartName="/ppt/ink/ink2028.xml" ContentType="application/inkml+xml"/>
  <Override PartName="/ppt/ink/ink2029.xml" ContentType="application/inkml+xml"/>
  <Override PartName="/ppt/ink/ink2030.xml" ContentType="application/inkml+xml"/>
  <Override PartName="/ppt/ink/ink2031.xml" ContentType="application/inkml+xml"/>
  <Override PartName="/ppt/ink/ink2032.xml" ContentType="application/inkml+xml"/>
  <Override PartName="/ppt/ink/ink2033.xml" ContentType="application/inkml+xml"/>
  <Override PartName="/ppt/ink/ink2034.xml" ContentType="application/inkml+xml"/>
  <Override PartName="/ppt/ink/ink2035.xml" ContentType="application/inkml+xml"/>
  <Override PartName="/ppt/ink/ink2036.xml" ContentType="application/inkml+xml"/>
  <Override PartName="/ppt/ink/ink2037.xml" ContentType="application/inkml+xml"/>
  <Override PartName="/ppt/ink/ink2038.xml" ContentType="application/inkml+xml"/>
  <Override PartName="/ppt/ink/ink2039.xml" ContentType="application/inkml+xml"/>
  <Override PartName="/ppt/ink/ink2040.xml" ContentType="application/inkml+xml"/>
  <Override PartName="/ppt/ink/ink2041.xml" ContentType="application/inkml+xml"/>
  <Override PartName="/ppt/ink/ink2042.xml" ContentType="application/inkml+xml"/>
  <Override PartName="/ppt/ink/ink2043.xml" ContentType="application/inkml+xml"/>
  <Override PartName="/ppt/ink/ink2044.xml" ContentType="application/inkml+xml"/>
  <Override PartName="/ppt/ink/ink2045.xml" ContentType="application/inkml+xml"/>
  <Override PartName="/ppt/ink/ink2046.xml" ContentType="application/inkml+xml"/>
  <Override PartName="/ppt/ink/ink2047.xml" ContentType="application/inkml+xml"/>
  <Override PartName="/ppt/ink/ink2048.xml" ContentType="application/inkml+xml"/>
  <Override PartName="/ppt/ink/ink2049.xml" ContentType="application/inkml+xml"/>
  <Override PartName="/ppt/ink/ink2050.xml" ContentType="application/inkml+xml"/>
  <Override PartName="/ppt/ink/ink2051.xml" ContentType="application/inkml+xml"/>
  <Override PartName="/ppt/ink/ink2052.xml" ContentType="application/inkml+xml"/>
  <Override PartName="/ppt/ink/ink2053.xml" ContentType="application/inkml+xml"/>
  <Override PartName="/ppt/ink/ink2054.xml" ContentType="application/inkml+xml"/>
  <Override PartName="/ppt/ink/ink2055.xml" ContentType="application/inkml+xml"/>
  <Override PartName="/ppt/ink/ink2056.xml" ContentType="application/inkml+xml"/>
  <Override PartName="/ppt/ink/ink2057.xml" ContentType="application/inkml+xml"/>
  <Override PartName="/ppt/ink/ink2058.xml" ContentType="application/inkml+xml"/>
  <Override PartName="/ppt/ink/ink2059.xml" ContentType="application/inkml+xml"/>
  <Override PartName="/ppt/ink/ink2060.xml" ContentType="application/inkml+xml"/>
  <Override PartName="/ppt/ink/ink2061.xml" ContentType="application/inkml+xml"/>
  <Override PartName="/ppt/ink/ink2062.xml" ContentType="application/inkml+xml"/>
  <Override PartName="/ppt/ink/ink2063.xml" ContentType="application/inkml+xml"/>
  <Override PartName="/ppt/ink/ink2064.xml" ContentType="application/inkml+xml"/>
  <Override PartName="/ppt/ink/ink2065.xml" ContentType="application/inkml+xml"/>
  <Override PartName="/ppt/ink/ink2066.xml" ContentType="application/inkml+xml"/>
  <Override PartName="/ppt/ink/ink2067.xml" ContentType="application/inkml+xml"/>
  <Override PartName="/ppt/ink/ink2068.xml" ContentType="application/inkml+xml"/>
  <Override PartName="/ppt/ink/ink2069.xml" ContentType="application/inkml+xml"/>
  <Override PartName="/ppt/ink/ink2070.xml" ContentType="application/inkml+xml"/>
  <Override PartName="/ppt/ink/ink2071.xml" ContentType="application/inkml+xml"/>
  <Override PartName="/ppt/ink/ink2072.xml" ContentType="application/inkml+xml"/>
  <Override PartName="/ppt/ink/ink2073.xml" ContentType="application/inkml+xml"/>
  <Override PartName="/ppt/ink/ink2074.xml" ContentType="application/inkml+xml"/>
  <Override PartName="/ppt/ink/ink2075.xml" ContentType="application/inkml+xml"/>
  <Override PartName="/ppt/ink/ink2076.xml" ContentType="application/inkml+xml"/>
  <Override PartName="/ppt/ink/ink2077.xml" ContentType="application/inkml+xml"/>
  <Override PartName="/ppt/ink/ink2078.xml" ContentType="application/inkml+xml"/>
  <Override PartName="/ppt/ink/ink2079.xml" ContentType="application/inkml+xml"/>
  <Override PartName="/ppt/ink/ink2080.xml" ContentType="application/inkml+xml"/>
  <Override PartName="/ppt/ink/ink2081.xml" ContentType="application/inkml+xml"/>
  <Override PartName="/ppt/ink/ink2082.xml" ContentType="application/inkml+xml"/>
  <Override PartName="/ppt/ink/ink2083.xml" ContentType="application/inkml+xml"/>
  <Override PartName="/ppt/ink/ink2084.xml" ContentType="application/inkml+xml"/>
  <Override PartName="/ppt/ink/ink2085.xml" ContentType="application/inkml+xml"/>
  <Override PartName="/ppt/ink/ink2086.xml" ContentType="application/inkml+xml"/>
  <Override PartName="/ppt/ink/ink2087.xml" ContentType="application/inkml+xml"/>
  <Override PartName="/ppt/ink/ink2088.xml" ContentType="application/inkml+xml"/>
  <Override PartName="/ppt/ink/ink2089.xml" ContentType="application/inkml+xml"/>
  <Override PartName="/ppt/ink/ink2090.xml" ContentType="application/inkml+xml"/>
  <Override PartName="/ppt/ink/ink2091.xml" ContentType="application/inkml+xml"/>
  <Override PartName="/ppt/ink/ink2092.xml" ContentType="application/inkml+xml"/>
  <Override PartName="/ppt/ink/ink2093.xml" ContentType="application/inkml+xml"/>
  <Override PartName="/ppt/ink/ink2094.xml" ContentType="application/inkml+xml"/>
  <Override PartName="/ppt/ink/ink2095.xml" ContentType="application/inkml+xml"/>
  <Override PartName="/ppt/ink/ink2096.xml" ContentType="application/inkml+xml"/>
  <Override PartName="/ppt/ink/ink2097.xml" ContentType="application/inkml+xml"/>
  <Override PartName="/ppt/ink/ink2098.xml" ContentType="application/inkml+xml"/>
  <Override PartName="/ppt/ink/ink2099.xml" ContentType="application/inkml+xml"/>
  <Override PartName="/ppt/ink/ink2100.xml" ContentType="application/inkml+xml"/>
  <Override PartName="/ppt/ink/ink2101.xml" ContentType="application/inkml+xml"/>
  <Override PartName="/ppt/ink/ink2102.xml" ContentType="application/inkml+xml"/>
  <Override PartName="/ppt/ink/ink2103.xml" ContentType="application/inkml+xml"/>
  <Override PartName="/ppt/ink/ink2104.xml" ContentType="application/inkml+xml"/>
  <Override PartName="/ppt/ink/ink2105.xml" ContentType="application/inkml+xml"/>
  <Override PartName="/ppt/ink/ink2106.xml" ContentType="application/inkml+xml"/>
  <Override PartName="/ppt/ink/ink2107.xml" ContentType="application/inkml+xml"/>
  <Override PartName="/ppt/ink/ink2108.xml" ContentType="application/inkml+xml"/>
  <Override PartName="/ppt/ink/ink2109.xml" ContentType="application/inkml+xml"/>
  <Override PartName="/ppt/ink/ink2110.xml" ContentType="application/inkml+xml"/>
  <Override PartName="/ppt/ink/ink2111.xml" ContentType="application/inkml+xml"/>
  <Override PartName="/ppt/ink/ink2112.xml" ContentType="application/inkml+xml"/>
  <Override PartName="/ppt/ink/ink2113.xml" ContentType="application/inkml+xml"/>
  <Override PartName="/ppt/ink/ink2114.xml" ContentType="application/inkml+xml"/>
  <Override PartName="/ppt/ink/ink2115.xml" ContentType="application/inkml+xml"/>
  <Override PartName="/ppt/ink/ink2116.xml" ContentType="application/inkml+xml"/>
  <Override PartName="/ppt/ink/ink2117.xml" ContentType="application/inkml+xml"/>
  <Override PartName="/ppt/ink/ink2118.xml" ContentType="application/inkml+xml"/>
  <Override PartName="/ppt/ink/ink2119.xml" ContentType="application/inkml+xml"/>
  <Override PartName="/ppt/ink/ink2120.xml" ContentType="application/inkml+xml"/>
  <Override PartName="/ppt/ink/ink2121.xml" ContentType="application/inkml+xml"/>
  <Override PartName="/ppt/ink/ink2122.xml" ContentType="application/inkml+xml"/>
  <Override PartName="/ppt/ink/ink2123.xml" ContentType="application/inkml+xml"/>
  <Override PartName="/ppt/ink/ink2124.xml" ContentType="application/inkml+xml"/>
  <Override PartName="/ppt/ink/ink2125.xml" ContentType="application/inkml+xml"/>
  <Override PartName="/ppt/ink/ink2126.xml" ContentType="application/inkml+xml"/>
  <Override PartName="/ppt/ink/ink2127.xml" ContentType="application/inkml+xml"/>
  <Override PartName="/ppt/ink/ink2128.xml" ContentType="application/inkml+xml"/>
  <Override PartName="/ppt/ink/ink2129.xml" ContentType="application/inkml+xml"/>
  <Override PartName="/ppt/ink/ink2130.xml" ContentType="application/inkml+xml"/>
  <Override PartName="/ppt/ink/ink2131.xml" ContentType="application/inkml+xml"/>
  <Override PartName="/ppt/ink/ink2132.xml" ContentType="application/inkml+xml"/>
  <Override PartName="/ppt/ink/ink2133.xml" ContentType="application/inkml+xml"/>
  <Override PartName="/ppt/ink/ink2134.xml" ContentType="application/inkml+xml"/>
  <Override PartName="/ppt/ink/ink2135.xml" ContentType="application/inkml+xml"/>
  <Override PartName="/ppt/ink/ink2136.xml" ContentType="application/inkml+xml"/>
  <Override PartName="/ppt/ink/ink2137.xml" ContentType="application/inkml+xml"/>
  <Override PartName="/ppt/ink/ink2138.xml" ContentType="application/inkml+xml"/>
  <Override PartName="/ppt/ink/ink2139.xml" ContentType="application/inkml+xml"/>
  <Override PartName="/ppt/ink/ink2140.xml" ContentType="application/inkml+xml"/>
  <Override PartName="/ppt/ink/ink2141.xml" ContentType="application/inkml+xml"/>
  <Override PartName="/ppt/ink/ink2142.xml" ContentType="application/inkml+xml"/>
  <Override PartName="/ppt/ink/ink2143.xml" ContentType="application/inkml+xml"/>
  <Override PartName="/ppt/ink/ink2144.xml" ContentType="application/inkml+xml"/>
  <Override PartName="/ppt/ink/ink2145.xml" ContentType="application/inkml+xml"/>
  <Override PartName="/ppt/ink/ink2146.xml" ContentType="application/inkml+xml"/>
  <Override PartName="/ppt/ink/ink2147.xml" ContentType="application/inkml+xml"/>
  <Override PartName="/ppt/ink/ink2148.xml" ContentType="application/inkml+xml"/>
  <Override PartName="/ppt/ink/ink2149.xml" ContentType="application/inkml+xml"/>
  <Override PartName="/ppt/ink/ink2150.xml" ContentType="application/inkml+xml"/>
  <Override PartName="/ppt/ink/ink2151.xml" ContentType="application/inkml+xml"/>
  <Override PartName="/ppt/ink/ink2152.xml" ContentType="application/inkml+xml"/>
  <Override PartName="/ppt/ink/ink2153.xml" ContentType="application/inkml+xml"/>
  <Override PartName="/ppt/ink/ink2154.xml" ContentType="application/inkml+xml"/>
  <Override PartName="/ppt/ink/ink2155.xml" ContentType="application/inkml+xml"/>
  <Override PartName="/ppt/ink/ink2156.xml" ContentType="application/inkml+xml"/>
  <Override PartName="/ppt/ink/ink2157.xml" ContentType="application/inkml+xml"/>
  <Override PartName="/ppt/ink/ink2158.xml" ContentType="application/inkml+xml"/>
  <Override PartName="/ppt/ink/ink2159.xml" ContentType="application/inkml+xml"/>
  <Override PartName="/ppt/ink/ink2160.xml" ContentType="application/inkml+xml"/>
  <Override PartName="/ppt/ink/ink2161.xml" ContentType="application/inkml+xml"/>
  <Override PartName="/ppt/ink/ink2162.xml" ContentType="application/inkml+xml"/>
  <Override PartName="/ppt/ink/ink2163.xml" ContentType="application/inkml+xml"/>
  <Override PartName="/ppt/ink/ink2164.xml" ContentType="application/inkml+xml"/>
  <Override PartName="/ppt/ink/ink2165.xml" ContentType="application/inkml+xml"/>
  <Override PartName="/ppt/ink/ink2166.xml" ContentType="application/inkml+xml"/>
  <Override PartName="/ppt/ink/ink2167.xml" ContentType="application/inkml+xml"/>
  <Override PartName="/ppt/ink/ink2168.xml" ContentType="application/inkml+xml"/>
  <Override PartName="/ppt/ink/ink2169.xml" ContentType="application/inkml+xml"/>
  <Override PartName="/ppt/ink/ink2170.xml" ContentType="application/inkml+xml"/>
  <Override PartName="/ppt/ink/ink2171.xml" ContentType="application/inkml+xml"/>
  <Override PartName="/ppt/ink/ink2172.xml" ContentType="application/inkml+xml"/>
  <Override PartName="/ppt/ink/ink2173.xml" ContentType="application/inkml+xml"/>
  <Override PartName="/ppt/ink/ink2174.xml" ContentType="application/inkml+xml"/>
  <Override PartName="/ppt/ink/ink2175.xml" ContentType="application/inkml+xml"/>
  <Override PartName="/ppt/ink/ink2176.xml" ContentType="application/inkml+xml"/>
  <Override PartName="/ppt/ink/ink2177.xml" ContentType="application/inkml+xml"/>
  <Override PartName="/ppt/ink/ink2178.xml" ContentType="application/inkml+xml"/>
  <Override PartName="/ppt/ink/ink2179.xml" ContentType="application/inkml+xml"/>
  <Override PartName="/ppt/ink/ink2180.xml" ContentType="application/inkml+xml"/>
  <Override PartName="/ppt/ink/ink2181.xml" ContentType="application/inkml+xml"/>
  <Override PartName="/ppt/ink/ink2182.xml" ContentType="application/inkml+xml"/>
  <Override PartName="/ppt/ink/ink2183.xml" ContentType="application/inkml+xml"/>
  <Override PartName="/ppt/ink/ink2184.xml" ContentType="application/inkml+xml"/>
  <Override PartName="/ppt/ink/ink2185.xml" ContentType="application/inkml+xml"/>
  <Override PartName="/ppt/ink/ink2186.xml" ContentType="application/inkml+xml"/>
  <Override PartName="/ppt/ink/ink2187.xml" ContentType="application/inkml+xml"/>
  <Override PartName="/ppt/ink/ink2188.xml" ContentType="application/inkml+xml"/>
  <Override PartName="/ppt/ink/ink2189.xml" ContentType="application/inkml+xml"/>
  <Override PartName="/ppt/ink/ink2190.xml" ContentType="application/inkml+xml"/>
  <Override PartName="/ppt/ink/ink2191.xml" ContentType="application/inkml+xml"/>
  <Override PartName="/ppt/ink/ink2192.xml" ContentType="application/inkml+xml"/>
  <Override PartName="/ppt/ink/ink2193.xml" ContentType="application/inkml+xml"/>
  <Override PartName="/ppt/ink/ink2194.xml" ContentType="application/inkml+xml"/>
  <Override PartName="/ppt/ink/ink2195.xml" ContentType="application/inkml+xml"/>
  <Override PartName="/ppt/ink/ink2196.xml" ContentType="application/inkml+xml"/>
  <Override PartName="/ppt/ink/ink2197.xml" ContentType="application/inkml+xml"/>
  <Override PartName="/ppt/ink/ink2198.xml" ContentType="application/inkml+xml"/>
  <Override PartName="/ppt/ink/ink2199.xml" ContentType="application/inkml+xml"/>
  <Override PartName="/ppt/ink/ink2200.xml" ContentType="application/inkml+xml"/>
  <Override PartName="/ppt/ink/ink2201.xml" ContentType="application/inkml+xml"/>
  <Override PartName="/ppt/ink/ink2202.xml" ContentType="application/inkml+xml"/>
  <Override PartName="/ppt/ink/ink2203.xml" ContentType="application/inkml+xml"/>
  <Override PartName="/ppt/ink/ink2204.xml" ContentType="application/inkml+xml"/>
  <Override PartName="/ppt/ink/ink2205.xml" ContentType="application/inkml+xml"/>
  <Override PartName="/ppt/ink/ink2206.xml" ContentType="application/inkml+xml"/>
  <Override PartName="/ppt/ink/ink2207.xml" ContentType="application/inkml+xml"/>
  <Override PartName="/ppt/ink/ink2208.xml" ContentType="application/inkml+xml"/>
  <Override PartName="/ppt/ink/ink2209.xml" ContentType="application/inkml+xml"/>
  <Override PartName="/ppt/ink/ink2210.xml" ContentType="application/inkml+xml"/>
  <Override PartName="/ppt/ink/ink2211.xml" ContentType="application/inkml+xml"/>
  <Override PartName="/ppt/ink/ink2212.xml" ContentType="application/inkml+xml"/>
  <Override PartName="/ppt/ink/ink2213.xml" ContentType="application/inkml+xml"/>
  <Override PartName="/ppt/ink/ink2214.xml" ContentType="application/inkml+xml"/>
  <Override PartName="/ppt/ink/ink2215.xml" ContentType="application/inkml+xml"/>
  <Override PartName="/ppt/ink/ink2216.xml" ContentType="application/inkml+xml"/>
  <Override PartName="/ppt/ink/ink2217.xml" ContentType="application/inkml+xml"/>
  <Override PartName="/ppt/ink/ink2218.xml" ContentType="application/inkml+xml"/>
  <Override PartName="/ppt/ink/ink2219.xml" ContentType="application/inkml+xml"/>
  <Override PartName="/ppt/ink/ink2220.xml" ContentType="application/inkml+xml"/>
  <Override PartName="/ppt/ink/ink2221.xml" ContentType="application/inkml+xml"/>
  <Override PartName="/ppt/ink/ink2222.xml" ContentType="application/inkml+xml"/>
  <Override PartName="/ppt/ink/ink2223.xml" ContentType="application/inkml+xml"/>
  <Override PartName="/ppt/ink/ink2224.xml" ContentType="application/inkml+xml"/>
  <Override PartName="/ppt/ink/ink2225.xml" ContentType="application/inkml+xml"/>
  <Override PartName="/ppt/ink/ink2226.xml" ContentType="application/inkml+xml"/>
  <Override PartName="/ppt/ink/ink2227.xml" ContentType="application/inkml+xml"/>
  <Override PartName="/ppt/ink/ink2228.xml" ContentType="application/inkml+xml"/>
  <Override PartName="/ppt/ink/ink2229.xml" ContentType="application/inkml+xml"/>
  <Override PartName="/ppt/ink/ink2230.xml" ContentType="application/inkml+xml"/>
  <Override PartName="/ppt/ink/ink2231.xml" ContentType="application/inkml+xml"/>
  <Override PartName="/ppt/ink/ink2232.xml" ContentType="application/inkml+xml"/>
  <Override PartName="/ppt/ink/ink2233.xml" ContentType="application/inkml+xml"/>
  <Override PartName="/ppt/ink/ink2234.xml" ContentType="application/inkml+xml"/>
  <Override PartName="/ppt/ink/ink2235.xml" ContentType="application/inkml+xml"/>
  <Override PartName="/ppt/ink/ink2236.xml" ContentType="application/inkml+xml"/>
  <Override PartName="/ppt/ink/ink2237.xml" ContentType="application/inkml+xml"/>
  <Override PartName="/ppt/ink/ink2238.xml" ContentType="application/inkml+xml"/>
  <Override PartName="/ppt/ink/ink2239.xml" ContentType="application/inkml+xml"/>
  <Override PartName="/ppt/ink/ink2240.xml" ContentType="application/inkml+xml"/>
  <Override PartName="/ppt/ink/ink2241.xml" ContentType="application/inkml+xml"/>
  <Override PartName="/ppt/ink/ink2242.xml" ContentType="application/inkml+xml"/>
  <Override PartName="/ppt/ink/ink2243.xml" ContentType="application/inkml+xml"/>
  <Override PartName="/ppt/ink/ink2244.xml" ContentType="application/inkml+xml"/>
  <Override PartName="/ppt/ink/ink2245.xml" ContentType="application/inkml+xml"/>
  <Override PartName="/ppt/ink/ink2246.xml" ContentType="application/inkml+xml"/>
  <Override PartName="/ppt/ink/ink2247.xml" ContentType="application/inkml+xml"/>
  <Override PartName="/ppt/ink/ink2248.xml" ContentType="application/inkml+xml"/>
  <Override PartName="/ppt/ink/ink2249.xml" ContentType="application/inkml+xml"/>
  <Override PartName="/ppt/ink/ink2250.xml" ContentType="application/inkml+xml"/>
  <Override PartName="/ppt/ink/ink2251.xml" ContentType="application/inkml+xml"/>
  <Override PartName="/ppt/ink/ink2252.xml" ContentType="application/inkml+xml"/>
  <Override PartName="/ppt/ink/ink2253.xml" ContentType="application/inkml+xml"/>
  <Override PartName="/ppt/ink/ink2254.xml" ContentType="application/inkml+xml"/>
  <Override PartName="/ppt/ink/ink2255.xml" ContentType="application/inkml+xml"/>
  <Override PartName="/ppt/ink/ink2256.xml" ContentType="application/inkml+xml"/>
  <Override PartName="/ppt/ink/ink2257.xml" ContentType="application/inkml+xml"/>
  <Override PartName="/ppt/ink/ink2258.xml" ContentType="application/inkml+xml"/>
  <Override PartName="/ppt/ink/ink2259.xml" ContentType="application/inkml+xml"/>
  <Override PartName="/ppt/ink/ink2260.xml" ContentType="application/inkml+xml"/>
  <Override PartName="/ppt/ink/ink2261.xml" ContentType="application/inkml+xml"/>
  <Override PartName="/ppt/ink/ink2262.xml" ContentType="application/inkml+xml"/>
  <Override PartName="/ppt/ink/ink2263.xml" ContentType="application/inkml+xml"/>
  <Override PartName="/ppt/ink/ink2264.xml" ContentType="application/inkml+xml"/>
  <Override PartName="/ppt/ink/ink2265.xml" ContentType="application/inkml+xml"/>
  <Override PartName="/ppt/ink/ink2266.xml" ContentType="application/inkml+xml"/>
  <Override PartName="/ppt/ink/ink2267.xml" ContentType="application/inkml+xml"/>
  <Override PartName="/ppt/ink/ink2268.xml" ContentType="application/inkml+xml"/>
  <Override PartName="/ppt/ink/ink2269.xml" ContentType="application/inkml+xml"/>
  <Override PartName="/ppt/ink/ink2270.xml" ContentType="application/inkml+xml"/>
  <Override PartName="/ppt/ink/ink2271.xml" ContentType="application/inkml+xml"/>
  <Override PartName="/ppt/ink/ink2272.xml" ContentType="application/inkml+xml"/>
  <Override PartName="/ppt/ink/ink2273.xml" ContentType="application/inkml+xml"/>
  <Override PartName="/ppt/ink/ink2274.xml" ContentType="application/inkml+xml"/>
  <Override PartName="/ppt/ink/ink2275.xml" ContentType="application/inkml+xml"/>
  <Override PartName="/ppt/ink/ink2276.xml" ContentType="application/inkml+xml"/>
  <Override PartName="/ppt/ink/ink2277.xml" ContentType="application/inkml+xml"/>
  <Override PartName="/ppt/ink/ink2278.xml" ContentType="application/inkml+xml"/>
  <Override PartName="/ppt/ink/ink2279.xml" ContentType="application/inkml+xml"/>
  <Override PartName="/ppt/ink/ink2280.xml" ContentType="application/inkml+xml"/>
  <Override PartName="/ppt/ink/ink2281.xml" ContentType="application/inkml+xml"/>
  <Override PartName="/ppt/ink/ink2282.xml" ContentType="application/inkml+xml"/>
  <Override PartName="/ppt/ink/ink2283.xml" ContentType="application/inkml+xml"/>
  <Override PartName="/ppt/ink/ink2284.xml" ContentType="application/inkml+xml"/>
  <Override PartName="/ppt/ink/ink2285.xml" ContentType="application/inkml+xml"/>
  <Override PartName="/ppt/ink/ink2286.xml" ContentType="application/inkml+xml"/>
  <Override PartName="/ppt/ink/ink2287.xml" ContentType="application/inkml+xml"/>
  <Override PartName="/ppt/ink/ink2288.xml" ContentType="application/inkml+xml"/>
  <Override PartName="/ppt/ink/ink2289.xml" ContentType="application/inkml+xml"/>
  <Override PartName="/ppt/ink/ink2290.xml" ContentType="application/inkml+xml"/>
  <Override PartName="/ppt/ink/ink2291.xml" ContentType="application/inkml+xml"/>
  <Override PartName="/ppt/ink/ink2292.xml" ContentType="application/inkml+xml"/>
  <Override PartName="/ppt/ink/ink2293.xml" ContentType="application/inkml+xml"/>
  <Override PartName="/ppt/ink/ink2294.xml" ContentType="application/inkml+xml"/>
  <Override PartName="/ppt/ink/ink2295.xml" ContentType="application/inkml+xml"/>
  <Override PartName="/ppt/ink/ink2296.xml" ContentType="application/inkml+xml"/>
  <Override PartName="/ppt/ink/ink2297.xml" ContentType="application/inkml+xml"/>
  <Override PartName="/ppt/ink/ink2298.xml" ContentType="application/inkml+xml"/>
  <Override PartName="/ppt/ink/ink2299.xml" ContentType="application/inkml+xml"/>
  <Override PartName="/ppt/ink/ink2300.xml" ContentType="application/inkml+xml"/>
  <Override PartName="/ppt/ink/ink2301.xml" ContentType="application/inkml+xml"/>
  <Override PartName="/ppt/ink/ink2302.xml" ContentType="application/inkml+xml"/>
  <Override PartName="/ppt/ink/ink2303.xml" ContentType="application/inkml+xml"/>
  <Override PartName="/ppt/ink/ink2304.xml" ContentType="application/inkml+xml"/>
  <Override PartName="/ppt/ink/ink2305.xml" ContentType="application/inkml+xml"/>
  <Override PartName="/ppt/ink/ink2306.xml" ContentType="application/inkml+xml"/>
  <Override PartName="/ppt/ink/ink2307.xml" ContentType="application/inkml+xml"/>
  <Override PartName="/ppt/ink/ink2308.xml" ContentType="application/inkml+xml"/>
  <Override PartName="/ppt/ink/ink2309.xml" ContentType="application/inkml+xml"/>
  <Override PartName="/ppt/ink/ink2310.xml" ContentType="application/inkml+xml"/>
  <Override PartName="/ppt/ink/ink2311.xml" ContentType="application/inkml+xml"/>
  <Override PartName="/ppt/ink/ink2312.xml" ContentType="application/inkml+xml"/>
  <Override PartName="/ppt/ink/ink2313.xml" ContentType="application/inkml+xml"/>
  <Override PartName="/ppt/ink/ink2314.xml" ContentType="application/inkml+xml"/>
  <Override PartName="/ppt/ink/ink2315.xml" ContentType="application/inkml+xml"/>
  <Override PartName="/ppt/ink/ink2316.xml" ContentType="application/inkml+xml"/>
  <Override PartName="/ppt/ink/ink2317.xml" ContentType="application/inkml+xml"/>
  <Override PartName="/ppt/ink/ink2318.xml" ContentType="application/inkml+xml"/>
  <Override PartName="/ppt/ink/ink2319.xml" ContentType="application/inkml+xml"/>
  <Override PartName="/ppt/ink/ink2320.xml" ContentType="application/inkml+xml"/>
  <Override PartName="/ppt/ink/ink2321.xml" ContentType="application/inkml+xml"/>
  <Override PartName="/ppt/ink/ink2322.xml" ContentType="application/inkml+xml"/>
  <Override PartName="/ppt/ink/ink2323.xml" ContentType="application/inkml+xml"/>
  <Override PartName="/ppt/ink/ink2324.xml" ContentType="application/inkml+xml"/>
  <Override PartName="/ppt/ink/ink2325.xml" ContentType="application/inkml+xml"/>
  <Override PartName="/ppt/ink/ink2326.xml" ContentType="application/inkml+xml"/>
  <Override PartName="/ppt/ink/ink2327.xml" ContentType="application/inkml+xml"/>
  <Override PartName="/ppt/ink/ink2328.xml" ContentType="application/inkml+xml"/>
  <Override PartName="/ppt/ink/ink2329.xml" ContentType="application/inkml+xml"/>
  <Override PartName="/ppt/ink/ink2330.xml" ContentType="application/inkml+xml"/>
  <Override PartName="/ppt/ink/ink2331.xml" ContentType="application/inkml+xml"/>
  <Override PartName="/ppt/ink/ink2332.xml" ContentType="application/inkml+xml"/>
  <Override PartName="/ppt/ink/ink2333.xml" ContentType="application/inkml+xml"/>
  <Override PartName="/ppt/ink/ink2334.xml" ContentType="application/inkml+xml"/>
  <Override PartName="/ppt/ink/ink2335.xml" ContentType="application/inkml+xml"/>
  <Override PartName="/ppt/ink/ink2336.xml" ContentType="application/inkml+xml"/>
  <Override PartName="/ppt/ink/ink2337.xml" ContentType="application/inkml+xml"/>
  <Override PartName="/ppt/ink/ink2338.xml" ContentType="application/inkml+xml"/>
  <Override PartName="/ppt/ink/ink2339.xml" ContentType="application/inkml+xml"/>
  <Override PartName="/ppt/ink/ink2340.xml" ContentType="application/inkml+xml"/>
  <Override PartName="/ppt/ink/ink2341.xml" ContentType="application/inkml+xml"/>
  <Override PartName="/ppt/ink/ink2342.xml" ContentType="application/inkml+xml"/>
  <Override PartName="/ppt/ink/ink2343.xml" ContentType="application/inkml+xml"/>
  <Override PartName="/ppt/ink/ink2344.xml" ContentType="application/inkml+xml"/>
  <Override PartName="/ppt/ink/ink2345.xml" ContentType="application/inkml+xml"/>
  <Override PartName="/ppt/ink/ink2346.xml" ContentType="application/inkml+xml"/>
  <Override PartName="/ppt/ink/ink2347.xml" ContentType="application/inkml+xml"/>
  <Override PartName="/ppt/ink/ink2348.xml" ContentType="application/inkml+xml"/>
  <Override PartName="/ppt/ink/ink2349.xml" ContentType="application/inkml+xml"/>
  <Override PartName="/ppt/ink/ink2350.xml" ContentType="application/inkml+xml"/>
  <Override PartName="/ppt/ink/ink2351.xml" ContentType="application/inkml+xml"/>
  <Override PartName="/ppt/ink/ink2352.xml" ContentType="application/inkml+xml"/>
  <Override PartName="/ppt/ink/ink2353.xml" ContentType="application/inkml+xml"/>
  <Override PartName="/ppt/ink/ink2354.xml" ContentType="application/inkml+xml"/>
  <Override PartName="/ppt/ink/ink2355.xml" ContentType="application/inkml+xml"/>
  <Override PartName="/ppt/ink/ink2356.xml" ContentType="application/inkml+xml"/>
  <Override PartName="/ppt/ink/ink2357.xml" ContentType="application/inkml+xml"/>
  <Override PartName="/ppt/ink/ink2358.xml" ContentType="application/inkml+xml"/>
  <Override PartName="/ppt/ink/ink2359.xml" ContentType="application/inkml+xml"/>
  <Override PartName="/ppt/ink/ink2360.xml" ContentType="application/inkml+xml"/>
  <Override PartName="/ppt/ink/ink2361.xml" ContentType="application/inkml+xml"/>
  <Override PartName="/ppt/ink/ink2362.xml" ContentType="application/inkml+xml"/>
  <Override PartName="/ppt/ink/ink2363.xml" ContentType="application/inkml+xml"/>
  <Override PartName="/ppt/ink/ink2364.xml" ContentType="application/inkml+xml"/>
  <Override PartName="/ppt/ink/ink2365.xml" ContentType="application/inkml+xml"/>
  <Override PartName="/ppt/ink/ink2366.xml" ContentType="application/inkml+xml"/>
  <Override PartName="/ppt/ink/ink2367.xml" ContentType="application/inkml+xml"/>
  <Override PartName="/ppt/ink/ink2368.xml" ContentType="application/inkml+xml"/>
  <Override PartName="/ppt/ink/ink2369.xml" ContentType="application/inkml+xml"/>
  <Override PartName="/ppt/ink/ink2370.xml" ContentType="application/inkml+xml"/>
  <Override PartName="/ppt/ink/ink2371.xml" ContentType="application/inkml+xml"/>
  <Override PartName="/ppt/ink/ink2372.xml" ContentType="application/inkml+xml"/>
  <Override PartName="/ppt/ink/ink2373.xml" ContentType="application/inkml+xml"/>
  <Override PartName="/ppt/ink/ink2374.xml" ContentType="application/inkml+xml"/>
  <Override PartName="/ppt/ink/ink2375.xml" ContentType="application/inkml+xml"/>
  <Override PartName="/ppt/ink/ink2376.xml" ContentType="application/inkml+xml"/>
  <Override PartName="/ppt/ink/ink2377.xml" ContentType="application/inkml+xml"/>
  <Override PartName="/ppt/ink/ink2378.xml" ContentType="application/inkml+xml"/>
  <Override PartName="/ppt/ink/ink2379.xml" ContentType="application/inkml+xml"/>
  <Override PartName="/ppt/ink/ink2380.xml" ContentType="application/inkml+xml"/>
  <Override PartName="/ppt/ink/ink2381.xml" ContentType="application/inkml+xml"/>
  <Override PartName="/ppt/ink/ink2382.xml" ContentType="application/inkml+xml"/>
  <Override PartName="/ppt/ink/ink2383.xml" ContentType="application/inkml+xml"/>
  <Override PartName="/ppt/ink/ink2384.xml" ContentType="application/inkml+xml"/>
  <Override PartName="/ppt/ink/ink2385.xml" ContentType="application/inkml+xml"/>
  <Override PartName="/ppt/ink/ink2386.xml" ContentType="application/inkml+xml"/>
  <Override PartName="/ppt/ink/ink2387.xml" ContentType="application/inkml+xml"/>
  <Override PartName="/ppt/ink/ink2388.xml" ContentType="application/inkml+xml"/>
  <Override PartName="/ppt/ink/ink2389.xml" ContentType="application/inkml+xml"/>
  <Override PartName="/ppt/ink/ink2390.xml" ContentType="application/inkml+xml"/>
  <Override PartName="/ppt/ink/ink2391.xml" ContentType="application/inkml+xml"/>
  <Override PartName="/ppt/ink/ink2392.xml" ContentType="application/inkml+xml"/>
  <Override PartName="/ppt/ink/ink2393.xml" ContentType="application/inkml+xml"/>
  <Override PartName="/ppt/ink/ink2394.xml" ContentType="application/inkml+xml"/>
  <Override PartName="/ppt/ink/ink2395.xml" ContentType="application/inkml+xml"/>
  <Override PartName="/ppt/ink/ink2396.xml" ContentType="application/inkml+xml"/>
  <Override PartName="/ppt/ink/ink2397.xml" ContentType="application/inkml+xml"/>
  <Override PartName="/ppt/ink/ink2398.xml" ContentType="application/inkml+xml"/>
  <Override PartName="/ppt/ink/ink2399.xml" ContentType="application/inkml+xml"/>
  <Override PartName="/ppt/ink/ink2400.xml" ContentType="application/inkml+xml"/>
  <Override PartName="/ppt/ink/ink2401.xml" ContentType="application/inkml+xml"/>
  <Override PartName="/ppt/ink/ink2402.xml" ContentType="application/inkml+xml"/>
  <Override PartName="/ppt/ink/ink2403.xml" ContentType="application/inkml+xml"/>
  <Override PartName="/ppt/ink/ink2404.xml" ContentType="application/inkml+xml"/>
  <Override PartName="/ppt/ink/ink2405.xml" ContentType="application/inkml+xml"/>
  <Override PartName="/ppt/ink/ink2406.xml" ContentType="application/inkml+xml"/>
  <Override PartName="/ppt/ink/ink2407.xml" ContentType="application/inkml+xml"/>
  <Override PartName="/ppt/ink/ink2408.xml" ContentType="application/inkml+xml"/>
  <Override PartName="/ppt/ink/ink2409.xml" ContentType="application/inkml+xml"/>
  <Override PartName="/ppt/ink/ink2410.xml" ContentType="application/inkml+xml"/>
  <Override PartName="/ppt/ink/ink2411.xml" ContentType="application/inkml+xml"/>
  <Override PartName="/ppt/ink/ink2412.xml" ContentType="application/inkml+xml"/>
  <Override PartName="/ppt/ink/ink2413.xml" ContentType="application/inkml+xml"/>
  <Override PartName="/ppt/ink/ink2414.xml" ContentType="application/inkml+xml"/>
  <Override PartName="/ppt/ink/ink2415.xml" ContentType="application/inkml+xml"/>
  <Override PartName="/ppt/ink/ink2416.xml" ContentType="application/inkml+xml"/>
  <Override PartName="/ppt/ink/ink2417.xml" ContentType="application/inkml+xml"/>
  <Override PartName="/ppt/ink/ink2418.xml" ContentType="application/inkml+xml"/>
  <Override PartName="/ppt/ink/ink2419.xml" ContentType="application/inkml+xml"/>
  <Override PartName="/ppt/ink/ink2420.xml" ContentType="application/inkml+xml"/>
  <Override PartName="/ppt/ink/ink2421.xml" ContentType="application/inkml+xml"/>
  <Override PartName="/ppt/ink/ink2422.xml" ContentType="application/inkml+xml"/>
  <Override PartName="/ppt/ink/ink2423.xml" ContentType="application/inkml+xml"/>
  <Override PartName="/ppt/ink/ink2424.xml" ContentType="application/inkml+xml"/>
  <Override PartName="/ppt/ink/ink2425.xml" ContentType="application/inkml+xml"/>
  <Override PartName="/ppt/ink/ink2426.xml" ContentType="application/inkml+xml"/>
  <Override PartName="/ppt/ink/ink2427.xml" ContentType="application/inkml+xml"/>
  <Override PartName="/ppt/ink/ink2428.xml" ContentType="application/inkml+xml"/>
  <Override PartName="/ppt/ink/ink2429.xml" ContentType="application/inkml+xml"/>
  <Override PartName="/ppt/ink/ink2430.xml" ContentType="application/inkml+xml"/>
  <Override PartName="/ppt/ink/ink2431.xml" ContentType="application/inkml+xml"/>
  <Override PartName="/ppt/ink/ink2432.xml" ContentType="application/inkml+xml"/>
  <Override PartName="/ppt/ink/ink2433.xml" ContentType="application/inkml+xml"/>
  <Override PartName="/ppt/ink/ink2434.xml" ContentType="application/inkml+xml"/>
  <Override PartName="/ppt/ink/ink2435.xml" ContentType="application/inkml+xml"/>
  <Override PartName="/ppt/ink/ink2436.xml" ContentType="application/inkml+xml"/>
  <Override PartName="/ppt/ink/ink2437.xml" ContentType="application/inkml+xml"/>
  <Override PartName="/ppt/ink/ink2438.xml" ContentType="application/inkml+xml"/>
  <Override PartName="/ppt/ink/ink2439.xml" ContentType="application/inkml+xml"/>
  <Override PartName="/ppt/ink/ink2440.xml" ContentType="application/inkml+xml"/>
  <Override PartName="/ppt/ink/ink2441.xml" ContentType="application/inkml+xml"/>
  <Override PartName="/ppt/ink/ink2442.xml" ContentType="application/inkml+xml"/>
  <Override PartName="/ppt/ink/ink2443.xml" ContentType="application/inkml+xml"/>
  <Override PartName="/ppt/ink/ink2444.xml" ContentType="application/inkml+xml"/>
  <Override PartName="/ppt/ink/ink2445.xml" ContentType="application/inkml+xml"/>
  <Override PartName="/ppt/ink/ink2446.xml" ContentType="application/inkml+xml"/>
  <Override PartName="/ppt/ink/ink2447.xml" ContentType="application/inkml+xml"/>
  <Override PartName="/ppt/ink/ink2448.xml" ContentType="application/inkml+xml"/>
  <Override PartName="/ppt/ink/ink2449.xml" ContentType="application/inkml+xml"/>
  <Override PartName="/ppt/ink/ink2450.xml" ContentType="application/inkml+xml"/>
  <Override PartName="/ppt/ink/ink2451.xml" ContentType="application/inkml+xml"/>
  <Override PartName="/ppt/ink/ink2452.xml" ContentType="application/inkml+xml"/>
  <Override PartName="/ppt/ink/ink2453.xml" ContentType="application/inkml+xml"/>
  <Override PartName="/ppt/ink/ink2454.xml" ContentType="application/inkml+xml"/>
  <Override PartName="/ppt/ink/ink2455.xml" ContentType="application/inkml+xml"/>
  <Override PartName="/ppt/ink/ink2456.xml" ContentType="application/inkml+xml"/>
  <Override PartName="/ppt/ink/ink2457.xml" ContentType="application/inkml+xml"/>
  <Override PartName="/ppt/ink/ink2458.xml" ContentType="application/inkml+xml"/>
  <Override PartName="/ppt/ink/ink2459.xml" ContentType="application/inkml+xml"/>
  <Override PartName="/ppt/ink/ink2460.xml" ContentType="application/inkml+xml"/>
  <Override PartName="/ppt/ink/ink2461.xml" ContentType="application/inkml+xml"/>
  <Override PartName="/ppt/ink/ink2462.xml" ContentType="application/inkml+xml"/>
  <Override PartName="/ppt/ink/ink2463.xml" ContentType="application/inkml+xml"/>
  <Override PartName="/ppt/ink/ink2464.xml" ContentType="application/inkml+xml"/>
  <Override PartName="/ppt/ink/ink2465.xml" ContentType="application/inkml+xml"/>
  <Override PartName="/ppt/ink/ink2466.xml" ContentType="application/inkml+xml"/>
  <Override PartName="/ppt/ink/ink2467.xml" ContentType="application/inkml+xml"/>
  <Override PartName="/ppt/ink/ink2468.xml" ContentType="application/inkml+xml"/>
  <Override PartName="/ppt/ink/ink2469.xml" ContentType="application/inkml+xml"/>
  <Override PartName="/ppt/ink/ink2470.xml" ContentType="application/inkml+xml"/>
  <Override PartName="/ppt/ink/ink2471.xml" ContentType="application/inkml+xml"/>
  <Override PartName="/ppt/ink/ink2472.xml" ContentType="application/inkml+xml"/>
  <Override PartName="/ppt/ink/ink2473.xml" ContentType="application/inkml+xml"/>
  <Override PartName="/ppt/ink/ink2474.xml" ContentType="application/inkml+xml"/>
  <Override PartName="/ppt/ink/ink2475.xml" ContentType="application/inkml+xml"/>
  <Override PartName="/ppt/ink/ink2476.xml" ContentType="application/inkml+xml"/>
  <Override PartName="/ppt/ink/ink2477.xml" ContentType="application/inkml+xml"/>
  <Override PartName="/ppt/ink/ink2478.xml" ContentType="application/inkml+xml"/>
  <Override PartName="/ppt/ink/ink2479.xml" ContentType="application/inkml+xml"/>
  <Override PartName="/ppt/ink/ink2480.xml" ContentType="application/inkml+xml"/>
  <Override PartName="/ppt/ink/ink2481.xml" ContentType="application/inkml+xml"/>
  <Override PartName="/ppt/ink/ink2482.xml" ContentType="application/inkml+xml"/>
  <Override PartName="/ppt/ink/ink2483.xml" ContentType="application/inkml+xml"/>
  <Override PartName="/ppt/ink/ink2484.xml" ContentType="application/inkml+xml"/>
  <Override PartName="/ppt/ink/ink2485.xml" ContentType="application/inkml+xml"/>
  <Override PartName="/ppt/ink/ink2486.xml" ContentType="application/inkml+xml"/>
  <Override PartName="/ppt/ink/ink2487.xml" ContentType="application/inkml+xml"/>
  <Override PartName="/ppt/ink/ink2488.xml" ContentType="application/inkml+xml"/>
  <Override PartName="/ppt/ink/ink2489.xml" ContentType="application/inkml+xml"/>
  <Override PartName="/ppt/ink/ink2490.xml" ContentType="application/inkml+xml"/>
  <Override PartName="/ppt/ink/ink2491.xml" ContentType="application/inkml+xml"/>
  <Override PartName="/ppt/ink/ink2492.xml" ContentType="application/inkml+xml"/>
  <Override PartName="/ppt/ink/ink2493.xml" ContentType="application/inkml+xml"/>
  <Override PartName="/ppt/ink/ink2494.xml" ContentType="application/inkml+xml"/>
  <Override PartName="/ppt/ink/ink2495.xml" ContentType="application/inkml+xml"/>
  <Override PartName="/ppt/ink/ink2496.xml" ContentType="application/inkml+xml"/>
  <Override PartName="/ppt/ink/ink2497.xml" ContentType="application/inkml+xml"/>
  <Override PartName="/ppt/ink/ink2498.xml" ContentType="application/inkml+xml"/>
  <Override PartName="/ppt/ink/ink2499.xml" ContentType="application/inkml+xml"/>
  <Override PartName="/ppt/ink/ink2500.xml" ContentType="application/inkml+xml"/>
  <Override PartName="/ppt/ink/ink2501.xml" ContentType="application/inkml+xml"/>
  <Override PartName="/ppt/ink/ink2502.xml" ContentType="application/inkml+xml"/>
  <Override PartName="/ppt/ink/ink2503.xml" ContentType="application/inkml+xml"/>
  <Override PartName="/ppt/ink/ink2504.xml" ContentType="application/inkml+xml"/>
  <Override PartName="/ppt/ink/ink2505.xml" ContentType="application/inkml+xml"/>
  <Override PartName="/ppt/ink/ink2506.xml" ContentType="application/inkml+xml"/>
  <Override PartName="/ppt/ink/ink2507.xml" ContentType="application/inkml+xml"/>
  <Override PartName="/ppt/ink/ink2508.xml" ContentType="application/inkml+xml"/>
  <Override PartName="/ppt/ink/ink2509.xml" ContentType="application/inkml+xml"/>
  <Override PartName="/ppt/ink/ink2510.xml" ContentType="application/inkml+xml"/>
  <Override PartName="/ppt/ink/ink2511.xml" ContentType="application/inkml+xml"/>
  <Override PartName="/ppt/ink/ink2512.xml" ContentType="application/inkml+xml"/>
  <Override PartName="/ppt/ink/ink2513.xml" ContentType="application/inkml+xml"/>
  <Override PartName="/ppt/ink/ink2514.xml" ContentType="application/inkml+xml"/>
  <Override PartName="/ppt/ink/ink2515.xml" ContentType="application/inkml+xml"/>
  <Override PartName="/ppt/ink/ink2516.xml" ContentType="application/inkml+xml"/>
  <Override PartName="/ppt/ink/ink2517.xml" ContentType="application/inkml+xml"/>
  <Override PartName="/ppt/ink/ink2518.xml" ContentType="application/inkml+xml"/>
  <Override PartName="/ppt/ink/ink2519.xml" ContentType="application/inkml+xml"/>
  <Override PartName="/ppt/ink/ink2520.xml" ContentType="application/inkml+xml"/>
  <Override PartName="/ppt/ink/ink2521.xml" ContentType="application/inkml+xml"/>
  <Override PartName="/ppt/ink/ink2522.xml" ContentType="application/inkml+xml"/>
  <Override PartName="/ppt/ink/ink2523.xml" ContentType="application/inkml+xml"/>
  <Override PartName="/ppt/ink/ink2524.xml" ContentType="application/inkml+xml"/>
  <Override PartName="/ppt/ink/ink2525.xml" ContentType="application/inkml+xml"/>
  <Override PartName="/ppt/ink/ink2526.xml" ContentType="application/inkml+xml"/>
  <Override PartName="/ppt/ink/ink2527.xml" ContentType="application/inkml+xml"/>
  <Override PartName="/ppt/ink/ink2528.xml" ContentType="application/inkml+xml"/>
  <Override PartName="/ppt/ink/ink2529.xml" ContentType="application/inkml+xml"/>
  <Override PartName="/ppt/ink/ink2530.xml" ContentType="application/inkml+xml"/>
  <Override PartName="/ppt/ink/ink2531.xml" ContentType="application/inkml+xml"/>
  <Override PartName="/ppt/ink/ink2532.xml" ContentType="application/inkml+xml"/>
  <Override PartName="/ppt/ink/ink2533.xml" ContentType="application/inkml+xml"/>
  <Override PartName="/ppt/ink/ink2534.xml" ContentType="application/inkml+xml"/>
  <Override PartName="/ppt/ink/ink2535.xml" ContentType="application/inkml+xml"/>
  <Override PartName="/ppt/ink/ink2536.xml" ContentType="application/inkml+xml"/>
  <Override PartName="/ppt/ink/ink2537.xml" ContentType="application/inkml+xml"/>
  <Override PartName="/ppt/ink/ink2538.xml" ContentType="application/inkml+xml"/>
  <Override PartName="/ppt/ink/ink2539.xml" ContentType="application/inkml+xml"/>
  <Override PartName="/ppt/ink/ink2540.xml" ContentType="application/inkml+xml"/>
  <Override PartName="/ppt/ink/ink2541.xml" ContentType="application/inkml+xml"/>
  <Override PartName="/ppt/ink/ink2542.xml" ContentType="application/inkml+xml"/>
  <Override PartName="/ppt/ink/ink2543.xml" ContentType="application/inkml+xml"/>
  <Override PartName="/ppt/ink/ink2544.xml" ContentType="application/inkml+xml"/>
  <Override PartName="/ppt/ink/ink2545.xml" ContentType="application/inkml+xml"/>
  <Override PartName="/ppt/ink/ink2546.xml" ContentType="application/inkml+xml"/>
  <Override PartName="/ppt/ink/ink2547.xml" ContentType="application/inkml+xml"/>
  <Override PartName="/ppt/ink/ink2548.xml" ContentType="application/inkml+xml"/>
  <Override PartName="/ppt/ink/ink2549.xml" ContentType="application/inkml+xml"/>
  <Override PartName="/ppt/ink/ink2550.xml" ContentType="application/inkml+xml"/>
  <Override PartName="/ppt/ink/ink2551.xml" ContentType="application/inkml+xml"/>
  <Override PartName="/ppt/ink/ink2552.xml" ContentType="application/inkml+xml"/>
  <Override PartName="/ppt/ink/ink2553.xml" ContentType="application/inkml+xml"/>
  <Override PartName="/ppt/ink/ink2554.xml" ContentType="application/inkml+xml"/>
  <Override PartName="/ppt/ink/ink2555.xml" ContentType="application/inkml+xml"/>
  <Override PartName="/ppt/ink/ink2556.xml" ContentType="application/inkml+xml"/>
  <Override PartName="/ppt/ink/ink2557.xml" ContentType="application/inkml+xml"/>
  <Override PartName="/ppt/ink/ink2558.xml" ContentType="application/inkml+xml"/>
  <Override PartName="/ppt/ink/ink2559.xml" ContentType="application/inkml+xml"/>
  <Override PartName="/ppt/ink/ink2560.xml" ContentType="application/inkml+xml"/>
  <Override PartName="/ppt/ink/ink2561.xml" ContentType="application/inkml+xml"/>
  <Override PartName="/ppt/ink/ink2562.xml" ContentType="application/inkml+xml"/>
  <Override PartName="/ppt/ink/ink2563.xml" ContentType="application/inkml+xml"/>
  <Override PartName="/ppt/ink/ink2564.xml" ContentType="application/inkml+xml"/>
  <Override PartName="/ppt/ink/ink2565.xml" ContentType="application/inkml+xml"/>
  <Override PartName="/ppt/ink/ink2566.xml" ContentType="application/inkml+xml"/>
  <Override PartName="/ppt/ink/ink2567.xml" ContentType="application/inkml+xml"/>
  <Override PartName="/ppt/ink/ink2568.xml" ContentType="application/inkml+xml"/>
  <Override PartName="/ppt/ink/ink2569.xml" ContentType="application/inkml+xml"/>
  <Override PartName="/ppt/ink/ink2570.xml" ContentType="application/inkml+xml"/>
  <Override PartName="/ppt/ink/ink2571.xml" ContentType="application/inkml+xml"/>
  <Override PartName="/ppt/ink/ink2572.xml" ContentType="application/inkml+xml"/>
  <Override PartName="/ppt/ink/ink2573.xml" ContentType="application/inkml+xml"/>
  <Override PartName="/ppt/ink/ink2574.xml" ContentType="application/inkml+xml"/>
  <Override PartName="/ppt/ink/ink2575.xml" ContentType="application/inkml+xml"/>
  <Override PartName="/ppt/ink/ink2576.xml" ContentType="application/inkml+xml"/>
  <Override PartName="/ppt/ink/ink2577.xml" ContentType="application/inkml+xml"/>
  <Override PartName="/ppt/ink/ink2578.xml" ContentType="application/inkml+xml"/>
  <Override PartName="/ppt/ink/ink2579.xml" ContentType="application/inkml+xml"/>
  <Override PartName="/ppt/ink/ink2580.xml" ContentType="application/inkml+xml"/>
  <Override PartName="/ppt/ink/ink2581.xml" ContentType="application/inkml+xml"/>
  <Override PartName="/ppt/ink/ink2582.xml" ContentType="application/inkml+xml"/>
  <Override PartName="/ppt/ink/ink2583.xml" ContentType="application/inkml+xml"/>
  <Override PartName="/ppt/ink/ink2584.xml" ContentType="application/inkml+xml"/>
  <Override PartName="/ppt/ink/ink2585.xml" ContentType="application/inkml+xml"/>
  <Override PartName="/ppt/ink/ink2586.xml" ContentType="application/inkml+xml"/>
  <Override PartName="/ppt/ink/ink2587.xml" ContentType="application/inkml+xml"/>
  <Override PartName="/ppt/ink/ink2588.xml" ContentType="application/inkml+xml"/>
  <Override PartName="/ppt/ink/ink2589.xml" ContentType="application/inkml+xml"/>
  <Override PartName="/ppt/ink/ink2590.xml" ContentType="application/inkml+xml"/>
  <Override PartName="/ppt/ink/ink2591.xml" ContentType="application/inkml+xml"/>
  <Override PartName="/ppt/ink/ink2592.xml" ContentType="application/inkml+xml"/>
  <Override PartName="/ppt/ink/ink2593.xml" ContentType="application/inkml+xml"/>
  <Override PartName="/ppt/ink/ink2594.xml" ContentType="application/inkml+xml"/>
  <Override PartName="/ppt/ink/ink2595.xml" ContentType="application/inkml+xml"/>
  <Override PartName="/ppt/ink/ink2596.xml" ContentType="application/inkml+xml"/>
  <Override PartName="/ppt/ink/ink2597.xml" ContentType="application/inkml+xml"/>
  <Override PartName="/ppt/ink/ink2598.xml" ContentType="application/inkml+xml"/>
  <Override PartName="/ppt/ink/ink2599.xml" ContentType="application/inkml+xml"/>
  <Override PartName="/ppt/ink/ink2600.xml" ContentType="application/inkml+xml"/>
  <Override PartName="/ppt/ink/ink2601.xml" ContentType="application/inkml+xml"/>
  <Override PartName="/ppt/ink/ink2602.xml" ContentType="application/inkml+xml"/>
  <Override PartName="/ppt/ink/ink2603.xml" ContentType="application/inkml+xml"/>
  <Override PartName="/ppt/ink/ink2604.xml" ContentType="application/inkml+xml"/>
  <Override PartName="/ppt/ink/ink2605.xml" ContentType="application/inkml+xml"/>
  <Override PartName="/ppt/ink/ink2606.xml" ContentType="application/inkml+xml"/>
  <Override PartName="/ppt/ink/ink2607.xml" ContentType="application/inkml+xml"/>
  <Override PartName="/ppt/ink/ink2608.xml" ContentType="application/inkml+xml"/>
  <Override PartName="/ppt/ink/ink2609.xml" ContentType="application/inkml+xml"/>
  <Override PartName="/ppt/ink/ink2610.xml" ContentType="application/inkml+xml"/>
  <Override PartName="/ppt/ink/ink2611.xml" ContentType="application/inkml+xml"/>
  <Override PartName="/ppt/ink/ink2612.xml" ContentType="application/inkml+xml"/>
  <Override PartName="/ppt/ink/ink2613.xml" ContentType="application/inkml+xml"/>
  <Override PartName="/ppt/ink/ink2614.xml" ContentType="application/inkml+xml"/>
  <Override PartName="/ppt/ink/ink2615.xml" ContentType="application/inkml+xml"/>
  <Override PartName="/ppt/ink/ink2616.xml" ContentType="application/inkml+xml"/>
  <Override PartName="/ppt/ink/ink2617.xml" ContentType="application/inkml+xml"/>
  <Override PartName="/ppt/ink/ink2618.xml" ContentType="application/inkml+xml"/>
  <Override PartName="/ppt/ink/ink2619.xml" ContentType="application/inkml+xml"/>
  <Override PartName="/ppt/ink/ink2620.xml" ContentType="application/inkml+xml"/>
  <Override PartName="/ppt/ink/ink2621.xml" ContentType="application/inkml+xml"/>
  <Override PartName="/ppt/ink/ink2622.xml" ContentType="application/inkml+xml"/>
  <Override PartName="/ppt/ink/ink2623.xml" ContentType="application/inkml+xml"/>
  <Override PartName="/ppt/ink/ink2624.xml" ContentType="application/inkml+xml"/>
  <Override PartName="/ppt/ink/ink2625.xml" ContentType="application/inkml+xml"/>
  <Override PartName="/ppt/ink/ink2626.xml" ContentType="application/inkml+xml"/>
  <Override PartName="/ppt/ink/ink2627.xml" ContentType="application/inkml+xml"/>
  <Override PartName="/ppt/ink/ink2628.xml" ContentType="application/inkml+xml"/>
  <Override PartName="/ppt/ink/ink2629.xml" ContentType="application/inkml+xml"/>
  <Override PartName="/ppt/ink/ink2630.xml" ContentType="application/inkml+xml"/>
  <Override PartName="/ppt/ink/ink2631.xml" ContentType="application/inkml+xml"/>
  <Override PartName="/ppt/ink/ink2632.xml" ContentType="application/inkml+xml"/>
  <Override PartName="/ppt/ink/ink2633.xml" ContentType="application/inkml+xml"/>
  <Override PartName="/ppt/ink/ink2634.xml" ContentType="application/inkml+xml"/>
  <Override PartName="/ppt/ink/ink2635.xml" ContentType="application/inkml+xml"/>
  <Override PartName="/ppt/ink/ink2636.xml" ContentType="application/inkml+xml"/>
  <Override PartName="/ppt/ink/ink2637.xml" ContentType="application/inkml+xml"/>
  <Override PartName="/ppt/ink/ink2638.xml" ContentType="application/inkml+xml"/>
  <Override PartName="/ppt/ink/ink2639.xml" ContentType="application/inkml+xml"/>
  <Override PartName="/ppt/ink/ink2640.xml" ContentType="application/inkml+xml"/>
  <Override PartName="/ppt/ink/ink2641.xml" ContentType="application/inkml+xml"/>
  <Override PartName="/ppt/ink/ink2642.xml" ContentType="application/inkml+xml"/>
  <Override PartName="/ppt/ink/ink2643.xml" ContentType="application/inkml+xml"/>
  <Override PartName="/ppt/ink/ink2644.xml" ContentType="application/inkml+xml"/>
  <Override PartName="/ppt/ink/ink2645.xml" ContentType="application/inkml+xml"/>
  <Override PartName="/ppt/ink/ink2646.xml" ContentType="application/inkml+xml"/>
  <Override PartName="/ppt/ink/ink2647.xml" ContentType="application/inkml+xml"/>
  <Override PartName="/ppt/ink/ink2648.xml" ContentType="application/inkml+xml"/>
  <Override PartName="/ppt/ink/ink2649.xml" ContentType="application/inkml+xml"/>
  <Override PartName="/ppt/ink/ink2650.xml" ContentType="application/inkml+xml"/>
  <Override PartName="/ppt/ink/ink2651.xml" ContentType="application/inkml+xml"/>
  <Override PartName="/ppt/ink/ink2652.xml" ContentType="application/inkml+xml"/>
  <Override PartName="/ppt/ink/ink2653.xml" ContentType="application/inkml+xml"/>
  <Override PartName="/ppt/ink/ink2654.xml" ContentType="application/inkml+xml"/>
  <Override PartName="/ppt/ink/ink2655.xml" ContentType="application/inkml+xml"/>
  <Override PartName="/ppt/ink/ink2656.xml" ContentType="application/inkml+xml"/>
  <Override PartName="/ppt/ink/ink2657.xml" ContentType="application/inkml+xml"/>
  <Override PartName="/ppt/ink/ink2658.xml" ContentType="application/inkml+xml"/>
  <Override PartName="/ppt/ink/ink2659.xml" ContentType="application/inkml+xml"/>
  <Override PartName="/ppt/ink/ink2660.xml" ContentType="application/inkml+xml"/>
  <Override PartName="/ppt/ink/ink2661.xml" ContentType="application/inkml+xml"/>
  <Override PartName="/ppt/ink/ink2662.xml" ContentType="application/inkml+xml"/>
  <Override PartName="/ppt/ink/ink2663.xml" ContentType="application/inkml+xml"/>
  <Override PartName="/ppt/ink/ink2664.xml" ContentType="application/inkml+xml"/>
  <Override PartName="/ppt/ink/ink2665.xml" ContentType="application/inkml+xml"/>
  <Override PartName="/ppt/ink/ink2666.xml" ContentType="application/inkml+xml"/>
  <Override PartName="/ppt/ink/ink2667.xml" ContentType="application/inkml+xml"/>
  <Override PartName="/ppt/ink/ink2668.xml" ContentType="application/inkml+xml"/>
  <Override PartName="/ppt/ink/ink2669.xml" ContentType="application/inkml+xml"/>
  <Override PartName="/ppt/ink/ink2670.xml" ContentType="application/inkml+xml"/>
  <Override PartName="/ppt/ink/ink2671.xml" ContentType="application/inkml+xml"/>
  <Override PartName="/ppt/ink/ink2672.xml" ContentType="application/inkml+xml"/>
  <Override PartName="/ppt/ink/ink2673.xml" ContentType="application/inkml+xml"/>
  <Override PartName="/ppt/ink/ink2674.xml" ContentType="application/inkml+xml"/>
  <Override PartName="/ppt/ink/ink2675.xml" ContentType="application/inkml+xml"/>
  <Override PartName="/ppt/ink/ink2676.xml" ContentType="application/inkml+xml"/>
  <Override PartName="/ppt/ink/ink2677.xml" ContentType="application/inkml+xml"/>
  <Override PartName="/ppt/ink/ink2678.xml" ContentType="application/inkml+xml"/>
  <Override PartName="/ppt/ink/ink2679.xml" ContentType="application/inkml+xml"/>
  <Override PartName="/ppt/ink/ink2680.xml" ContentType="application/inkml+xml"/>
  <Override PartName="/ppt/ink/ink2681.xml" ContentType="application/inkml+xml"/>
  <Override PartName="/ppt/ink/ink2682.xml" ContentType="application/inkml+xml"/>
  <Override PartName="/ppt/ink/ink2683.xml" ContentType="application/inkml+xml"/>
  <Override PartName="/ppt/ink/ink2684.xml" ContentType="application/inkml+xml"/>
  <Override PartName="/ppt/ink/ink2685.xml" ContentType="application/inkml+xml"/>
  <Override PartName="/ppt/ink/ink2686.xml" ContentType="application/inkml+xml"/>
  <Override PartName="/ppt/ink/ink2687.xml" ContentType="application/inkml+xml"/>
  <Override PartName="/ppt/ink/ink2688.xml" ContentType="application/inkml+xml"/>
  <Override PartName="/ppt/ink/ink2689.xml" ContentType="application/inkml+xml"/>
  <Override PartName="/ppt/ink/ink2690.xml" ContentType="application/inkml+xml"/>
  <Override PartName="/ppt/ink/ink2691.xml" ContentType="application/inkml+xml"/>
  <Override PartName="/ppt/ink/ink2692.xml" ContentType="application/inkml+xml"/>
  <Override PartName="/ppt/ink/ink2693.xml" ContentType="application/inkml+xml"/>
  <Override PartName="/ppt/ink/ink2694.xml" ContentType="application/inkml+xml"/>
  <Override PartName="/ppt/ink/ink2695.xml" ContentType="application/inkml+xml"/>
  <Override PartName="/ppt/ink/ink2696.xml" ContentType="application/inkml+xml"/>
  <Override PartName="/ppt/ink/ink2697.xml" ContentType="application/inkml+xml"/>
  <Override PartName="/ppt/ink/ink2698.xml" ContentType="application/inkml+xml"/>
  <Override PartName="/ppt/ink/ink2699.xml" ContentType="application/inkml+xml"/>
  <Override PartName="/ppt/ink/ink2700.xml" ContentType="application/inkml+xml"/>
  <Override PartName="/ppt/ink/ink2701.xml" ContentType="application/inkml+xml"/>
  <Override PartName="/ppt/ink/ink2702.xml" ContentType="application/inkml+xml"/>
  <Override PartName="/ppt/ink/ink2703.xml" ContentType="application/inkml+xml"/>
  <Override PartName="/ppt/ink/ink2704.xml" ContentType="application/inkml+xml"/>
  <Override PartName="/ppt/ink/ink2705.xml" ContentType="application/inkml+xml"/>
  <Override PartName="/ppt/ink/ink2706.xml" ContentType="application/inkml+xml"/>
  <Override PartName="/ppt/ink/ink2707.xml" ContentType="application/inkml+xml"/>
  <Override PartName="/ppt/ink/ink2708.xml" ContentType="application/inkml+xml"/>
  <Override PartName="/ppt/ink/ink2709.xml" ContentType="application/inkml+xml"/>
  <Override PartName="/ppt/ink/ink2710.xml" ContentType="application/inkml+xml"/>
  <Override PartName="/ppt/ink/ink2711.xml" ContentType="application/inkml+xml"/>
  <Override PartName="/ppt/ink/ink2712.xml" ContentType="application/inkml+xml"/>
  <Override PartName="/ppt/ink/ink2713.xml" ContentType="application/inkml+xml"/>
  <Override PartName="/ppt/ink/ink2714.xml" ContentType="application/inkml+xml"/>
  <Override PartName="/ppt/ink/ink2715.xml" ContentType="application/inkml+xml"/>
  <Override PartName="/ppt/ink/ink2716.xml" ContentType="application/inkml+xml"/>
  <Override PartName="/ppt/ink/ink2717.xml" ContentType="application/inkml+xml"/>
  <Override PartName="/ppt/ink/ink2718.xml" ContentType="application/inkml+xml"/>
  <Override PartName="/ppt/ink/ink2719.xml" ContentType="application/inkml+xml"/>
  <Override PartName="/ppt/ink/ink2720.xml" ContentType="application/inkml+xml"/>
  <Override PartName="/ppt/ink/ink2721.xml" ContentType="application/inkml+xml"/>
  <Override PartName="/ppt/ink/ink2722.xml" ContentType="application/inkml+xml"/>
  <Override PartName="/ppt/ink/ink2723.xml" ContentType="application/inkml+xml"/>
  <Override PartName="/ppt/ink/ink2724.xml" ContentType="application/inkml+xml"/>
  <Override PartName="/ppt/ink/ink2725.xml" ContentType="application/inkml+xml"/>
  <Override PartName="/ppt/ink/ink2726.xml" ContentType="application/inkml+xml"/>
  <Override PartName="/ppt/ink/ink2727.xml" ContentType="application/inkml+xml"/>
  <Override PartName="/ppt/ink/ink2728.xml" ContentType="application/inkml+xml"/>
  <Override PartName="/ppt/ink/ink2729.xml" ContentType="application/inkml+xml"/>
  <Override PartName="/ppt/ink/ink2730.xml" ContentType="application/inkml+xml"/>
  <Override PartName="/ppt/ink/ink2731.xml" ContentType="application/inkml+xml"/>
  <Override PartName="/ppt/ink/ink2732.xml" ContentType="application/inkml+xml"/>
  <Override PartName="/ppt/ink/ink2733.xml" ContentType="application/inkml+xml"/>
  <Override PartName="/ppt/ink/ink2734.xml" ContentType="application/inkml+xml"/>
  <Override PartName="/ppt/ink/ink2735.xml" ContentType="application/inkml+xml"/>
  <Override PartName="/ppt/ink/ink2736.xml" ContentType="application/inkml+xml"/>
  <Override PartName="/ppt/ink/ink2737.xml" ContentType="application/inkml+xml"/>
  <Override PartName="/ppt/ink/ink2738.xml" ContentType="application/inkml+xml"/>
  <Override PartName="/ppt/ink/ink2739.xml" ContentType="application/inkml+xml"/>
  <Override PartName="/ppt/ink/ink2740.xml" ContentType="application/inkml+xml"/>
  <Override PartName="/ppt/ink/ink2741.xml" ContentType="application/inkml+xml"/>
  <Override PartName="/ppt/ink/ink2742.xml" ContentType="application/inkml+xml"/>
  <Override PartName="/ppt/ink/ink2743.xml" ContentType="application/inkml+xml"/>
  <Override PartName="/ppt/ink/ink2744.xml" ContentType="application/inkml+xml"/>
  <Override PartName="/ppt/ink/ink2745.xml" ContentType="application/inkml+xml"/>
  <Override PartName="/ppt/ink/ink2746.xml" ContentType="application/inkml+xml"/>
  <Override PartName="/ppt/ink/ink2747.xml" ContentType="application/inkml+xml"/>
  <Override PartName="/ppt/ink/ink2748.xml" ContentType="application/inkml+xml"/>
  <Override PartName="/ppt/ink/ink2749.xml" ContentType="application/inkml+xml"/>
  <Override PartName="/ppt/ink/ink2750.xml" ContentType="application/inkml+xml"/>
  <Override PartName="/ppt/ink/ink2751.xml" ContentType="application/inkml+xml"/>
  <Override PartName="/ppt/ink/ink2752.xml" ContentType="application/inkml+xml"/>
  <Override PartName="/ppt/ink/ink2753.xml" ContentType="application/inkml+xml"/>
  <Override PartName="/ppt/ink/ink2754.xml" ContentType="application/inkml+xml"/>
  <Override PartName="/ppt/ink/ink2755.xml" ContentType="application/inkml+xml"/>
  <Override PartName="/ppt/ink/ink2756.xml" ContentType="application/inkml+xml"/>
  <Override PartName="/ppt/ink/ink2757.xml" ContentType="application/inkml+xml"/>
  <Override PartName="/ppt/ink/ink2758.xml" ContentType="application/inkml+xml"/>
  <Override PartName="/ppt/ink/ink2759.xml" ContentType="application/inkml+xml"/>
  <Override PartName="/ppt/ink/ink2760.xml" ContentType="application/inkml+xml"/>
  <Override PartName="/ppt/ink/ink2761.xml" ContentType="application/inkml+xml"/>
  <Override PartName="/ppt/ink/ink2762.xml" ContentType="application/inkml+xml"/>
  <Override PartName="/ppt/ink/ink2763.xml" ContentType="application/inkml+xml"/>
  <Override PartName="/ppt/ink/ink2764.xml" ContentType="application/inkml+xml"/>
  <Override PartName="/ppt/ink/ink2765.xml" ContentType="application/inkml+xml"/>
  <Override PartName="/ppt/ink/ink2766.xml" ContentType="application/inkml+xml"/>
  <Override PartName="/ppt/ink/ink2767.xml" ContentType="application/inkml+xml"/>
  <Override PartName="/ppt/ink/ink2768.xml" ContentType="application/inkml+xml"/>
  <Override PartName="/ppt/ink/ink2769.xml" ContentType="application/inkml+xml"/>
  <Override PartName="/ppt/ink/ink2770.xml" ContentType="application/inkml+xml"/>
  <Override PartName="/ppt/ink/ink2771.xml" ContentType="application/inkml+xml"/>
  <Override PartName="/ppt/ink/ink2772.xml" ContentType="application/inkml+xml"/>
  <Override PartName="/ppt/ink/ink2773.xml" ContentType="application/inkml+xml"/>
  <Override PartName="/ppt/ink/ink2774.xml" ContentType="application/inkml+xml"/>
  <Override PartName="/ppt/ink/ink2775.xml" ContentType="application/inkml+xml"/>
  <Override PartName="/ppt/ink/ink2776.xml" ContentType="application/inkml+xml"/>
  <Override PartName="/ppt/ink/ink2777.xml" ContentType="application/inkml+xml"/>
  <Override PartName="/ppt/ink/ink2778.xml" ContentType="application/inkml+xml"/>
  <Override PartName="/ppt/ink/ink2779.xml" ContentType="application/inkml+xml"/>
  <Override PartName="/ppt/ink/ink2780.xml" ContentType="application/inkml+xml"/>
  <Override PartName="/ppt/ink/ink2781.xml" ContentType="application/inkml+xml"/>
  <Override PartName="/ppt/ink/ink2782.xml" ContentType="application/inkml+xml"/>
  <Override PartName="/ppt/ink/ink2783.xml" ContentType="application/inkml+xml"/>
  <Override PartName="/ppt/ink/ink2784.xml" ContentType="application/inkml+xml"/>
  <Override PartName="/ppt/ink/ink2785.xml" ContentType="application/inkml+xml"/>
  <Override PartName="/ppt/ink/ink2786.xml" ContentType="application/inkml+xml"/>
  <Override PartName="/ppt/ink/ink2787.xml" ContentType="application/inkml+xml"/>
  <Override PartName="/ppt/ink/ink2788.xml" ContentType="application/inkml+xml"/>
  <Override PartName="/ppt/ink/ink2789.xml" ContentType="application/inkml+xml"/>
  <Override PartName="/ppt/ink/ink2790.xml" ContentType="application/inkml+xml"/>
  <Override PartName="/ppt/ink/ink2791.xml" ContentType="application/inkml+xml"/>
  <Override PartName="/ppt/ink/ink2792.xml" ContentType="application/inkml+xml"/>
  <Override PartName="/ppt/ink/ink2793.xml" ContentType="application/inkml+xml"/>
  <Override PartName="/ppt/ink/ink2794.xml" ContentType="application/inkml+xml"/>
  <Override PartName="/ppt/ink/ink2795.xml" ContentType="application/inkml+xml"/>
  <Override PartName="/ppt/ink/ink2796.xml" ContentType="application/inkml+xml"/>
  <Override PartName="/ppt/ink/ink2797.xml" ContentType="application/inkml+xml"/>
  <Override PartName="/ppt/ink/ink2798.xml" ContentType="application/inkml+xml"/>
  <Override PartName="/ppt/ink/ink2799.xml" ContentType="application/inkml+xml"/>
  <Override PartName="/ppt/ink/ink2800.xml" ContentType="application/inkml+xml"/>
  <Override PartName="/ppt/ink/ink2801.xml" ContentType="application/inkml+xml"/>
  <Override PartName="/ppt/ink/ink2802.xml" ContentType="application/inkml+xml"/>
  <Override PartName="/ppt/ink/ink2803.xml" ContentType="application/inkml+xml"/>
  <Override PartName="/ppt/ink/ink2804.xml" ContentType="application/inkml+xml"/>
  <Override PartName="/ppt/ink/ink2805.xml" ContentType="application/inkml+xml"/>
  <Override PartName="/ppt/ink/ink2806.xml" ContentType="application/inkml+xml"/>
  <Override PartName="/ppt/ink/ink2807.xml" ContentType="application/inkml+xml"/>
  <Override PartName="/ppt/ink/ink2808.xml" ContentType="application/inkml+xml"/>
  <Override PartName="/ppt/ink/ink2809.xml" ContentType="application/inkml+xml"/>
  <Override PartName="/ppt/ink/ink2810.xml" ContentType="application/inkml+xml"/>
  <Override PartName="/ppt/ink/ink2811.xml" ContentType="application/inkml+xml"/>
  <Override PartName="/ppt/ink/ink2812.xml" ContentType="application/inkml+xml"/>
  <Override PartName="/ppt/ink/ink2813.xml" ContentType="application/inkml+xml"/>
  <Override PartName="/ppt/ink/ink2814.xml" ContentType="application/inkml+xml"/>
  <Override PartName="/ppt/ink/ink2815.xml" ContentType="application/inkml+xml"/>
  <Override PartName="/ppt/ink/ink2816.xml" ContentType="application/inkml+xml"/>
  <Override PartName="/ppt/ink/ink2817.xml" ContentType="application/inkml+xml"/>
  <Override PartName="/ppt/ink/ink2818.xml" ContentType="application/inkml+xml"/>
  <Override PartName="/ppt/ink/ink2819.xml" ContentType="application/inkml+xml"/>
  <Override PartName="/ppt/ink/ink2820.xml" ContentType="application/inkml+xml"/>
  <Override PartName="/ppt/ink/ink2821.xml" ContentType="application/inkml+xml"/>
  <Override PartName="/ppt/ink/ink2822.xml" ContentType="application/inkml+xml"/>
  <Override PartName="/ppt/ink/ink2823.xml" ContentType="application/inkml+xml"/>
  <Override PartName="/ppt/ink/ink2824.xml" ContentType="application/inkml+xml"/>
  <Override PartName="/ppt/ink/ink2825.xml" ContentType="application/inkml+xml"/>
  <Override PartName="/ppt/ink/ink2826.xml" ContentType="application/inkml+xml"/>
  <Override PartName="/ppt/ink/ink2827.xml" ContentType="application/inkml+xml"/>
  <Override PartName="/ppt/ink/ink2828.xml" ContentType="application/inkml+xml"/>
  <Override PartName="/ppt/ink/ink2829.xml" ContentType="application/inkml+xml"/>
  <Override PartName="/ppt/ink/ink2830.xml" ContentType="application/inkml+xml"/>
  <Override PartName="/ppt/ink/ink2831.xml" ContentType="application/inkml+xml"/>
  <Override PartName="/ppt/ink/ink2832.xml" ContentType="application/inkml+xml"/>
  <Override PartName="/ppt/ink/ink2833.xml" ContentType="application/inkml+xml"/>
  <Override PartName="/ppt/ink/ink2834.xml" ContentType="application/inkml+xml"/>
  <Override PartName="/ppt/ink/ink2835.xml" ContentType="application/inkml+xml"/>
  <Override PartName="/ppt/ink/ink2836.xml" ContentType="application/inkml+xml"/>
  <Override PartName="/ppt/ink/ink2837.xml" ContentType="application/inkml+xml"/>
  <Override PartName="/ppt/ink/ink2838.xml" ContentType="application/inkml+xml"/>
  <Override PartName="/ppt/ink/ink2839.xml" ContentType="application/inkml+xml"/>
  <Override PartName="/ppt/ink/ink2840.xml" ContentType="application/inkml+xml"/>
  <Override PartName="/ppt/ink/ink2841.xml" ContentType="application/inkml+xml"/>
  <Override PartName="/ppt/ink/ink2842.xml" ContentType="application/inkml+xml"/>
  <Override PartName="/ppt/ink/ink2843.xml" ContentType="application/inkml+xml"/>
  <Override PartName="/ppt/ink/ink2844.xml" ContentType="application/inkml+xml"/>
  <Override PartName="/ppt/ink/ink2845.xml" ContentType="application/inkml+xml"/>
  <Override PartName="/ppt/ink/ink2846.xml" ContentType="application/inkml+xml"/>
  <Override PartName="/ppt/ink/ink2847.xml" ContentType="application/inkml+xml"/>
  <Override PartName="/ppt/ink/ink2848.xml" ContentType="application/inkml+xml"/>
  <Override PartName="/ppt/ink/ink2849.xml" ContentType="application/inkml+xml"/>
  <Override PartName="/ppt/ink/ink2850.xml" ContentType="application/inkml+xml"/>
  <Override PartName="/ppt/ink/ink2851.xml" ContentType="application/inkml+xml"/>
  <Override PartName="/ppt/ink/ink2852.xml" ContentType="application/inkml+xml"/>
  <Override PartName="/ppt/ink/ink2853.xml" ContentType="application/inkml+xml"/>
  <Override PartName="/ppt/ink/ink2854.xml" ContentType="application/inkml+xml"/>
  <Override PartName="/ppt/ink/ink2855.xml" ContentType="application/inkml+xml"/>
  <Override PartName="/ppt/ink/ink2856.xml" ContentType="application/inkml+xml"/>
  <Override PartName="/ppt/ink/ink2857.xml" ContentType="application/inkml+xml"/>
  <Override PartName="/ppt/ink/ink2858.xml" ContentType="application/inkml+xml"/>
  <Override PartName="/ppt/ink/ink2859.xml" ContentType="application/inkml+xml"/>
  <Override PartName="/ppt/ink/ink2860.xml" ContentType="application/inkml+xml"/>
  <Override PartName="/ppt/ink/ink2861.xml" ContentType="application/inkml+xml"/>
  <Override PartName="/ppt/ink/ink2862.xml" ContentType="application/inkml+xml"/>
  <Override PartName="/ppt/ink/ink2863.xml" ContentType="application/inkml+xml"/>
  <Override PartName="/ppt/ink/ink2864.xml" ContentType="application/inkml+xml"/>
  <Override PartName="/ppt/ink/ink2865.xml" ContentType="application/inkml+xml"/>
  <Override PartName="/ppt/ink/ink2866.xml" ContentType="application/inkml+xml"/>
  <Override PartName="/ppt/ink/ink2867.xml" ContentType="application/inkml+xml"/>
  <Override PartName="/ppt/ink/ink2868.xml" ContentType="application/inkml+xml"/>
  <Override PartName="/ppt/ink/ink2869.xml" ContentType="application/inkml+xml"/>
  <Override PartName="/ppt/ink/ink2870.xml" ContentType="application/inkml+xml"/>
  <Override PartName="/ppt/ink/ink2871.xml" ContentType="application/inkml+xml"/>
  <Override PartName="/ppt/ink/ink2872.xml" ContentType="application/inkml+xml"/>
  <Override PartName="/ppt/ink/ink2873.xml" ContentType="application/inkml+xml"/>
  <Override PartName="/ppt/ink/ink2874.xml" ContentType="application/inkml+xml"/>
  <Override PartName="/ppt/ink/ink2875.xml" ContentType="application/inkml+xml"/>
  <Override PartName="/ppt/ink/ink2876.xml" ContentType="application/inkml+xml"/>
  <Override PartName="/ppt/ink/ink2877.xml" ContentType="application/inkml+xml"/>
  <Override PartName="/ppt/ink/ink2878.xml" ContentType="application/inkml+xml"/>
  <Override PartName="/ppt/ink/ink2879.xml" ContentType="application/inkml+xml"/>
  <Override PartName="/ppt/ink/ink2880.xml" ContentType="application/inkml+xml"/>
  <Override PartName="/ppt/ink/ink2881.xml" ContentType="application/inkml+xml"/>
  <Override PartName="/ppt/ink/ink2882.xml" ContentType="application/inkml+xml"/>
  <Override PartName="/ppt/ink/ink2883.xml" ContentType="application/inkml+xml"/>
  <Override PartName="/ppt/ink/ink2884.xml" ContentType="application/inkml+xml"/>
  <Override PartName="/ppt/ink/ink2885.xml" ContentType="application/inkml+xml"/>
  <Override PartName="/ppt/ink/ink2886.xml" ContentType="application/inkml+xml"/>
  <Override PartName="/ppt/ink/ink2887.xml" ContentType="application/inkml+xml"/>
  <Override PartName="/ppt/ink/ink2888.xml" ContentType="application/inkml+xml"/>
  <Override PartName="/ppt/ink/ink2889.xml" ContentType="application/inkml+xml"/>
  <Override PartName="/ppt/ink/ink2890.xml" ContentType="application/inkml+xml"/>
  <Override PartName="/ppt/ink/ink2891.xml" ContentType="application/inkml+xml"/>
  <Override PartName="/ppt/ink/ink2892.xml" ContentType="application/inkml+xml"/>
  <Override PartName="/ppt/ink/ink2893.xml" ContentType="application/inkml+xml"/>
  <Override PartName="/ppt/ink/ink2894.xml" ContentType="application/inkml+xml"/>
  <Override PartName="/ppt/ink/ink2895.xml" ContentType="application/inkml+xml"/>
  <Override PartName="/ppt/ink/ink2896.xml" ContentType="application/inkml+xml"/>
  <Override PartName="/ppt/ink/ink2897.xml" ContentType="application/inkml+xml"/>
  <Override PartName="/ppt/ink/ink2898.xml" ContentType="application/inkml+xml"/>
  <Override PartName="/ppt/ink/ink2899.xml" ContentType="application/inkml+xml"/>
  <Override PartName="/ppt/ink/ink2900.xml" ContentType="application/inkml+xml"/>
  <Override PartName="/ppt/ink/ink2901.xml" ContentType="application/inkml+xml"/>
  <Override PartName="/ppt/ink/ink2902.xml" ContentType="application/inkml+xml"/>
  <Override PartName="/ppt/ink/ink2903.xml" ContentType="application/inkml+xml"/>
  <Override PartName="/ppt/ink/ink2904.xml" ContentType="application/inkml+xml"/>
  <Override PartName="/ppt/ink/ink2905.xml" ContentType="application/inkml+xml"/>
  <Override PartName="/ppt/ink/ink2906.xml" ContentType="application/inkml+xml"/>
  <Override PartName="/ppt/ink/ink2907.xml" ContentType="application/inkml+xml"/>
  <Override PartName="/ppt/ink/ink2908.xml" ContentType="application/inkml+xml"/>
  <Override PartName="/ppt/ink/ink2909.xml" ContentType="application/inkml+xml"/>
  <Override PartName="/ppt/ink/ink2910.xml" ContentType="application/inkml+xml"/>
  <Override PartName="/ppt/ink/ink2911.xml" ContentType="application/inkml+xml"/>
  <Override PartName="/ppt/ink/ink2912.xml" ContentType="application/inkml+xml"/>
  <Override PartName="/ppt/ink/ink2913.xml" ContentType="application/inkml+xml"/>
  <Override PartName="/ppt/ink/ink2914.xml" ContentType="application/inkml+xml"/>
  <Override PartName="/ppt/ink/ink2915.xml" ContentType="application/inkml+xml"/>
  <Override PartName="/ppt/ink/ink2916.xml" ContentType="application/inkml+xml"/>
  <Override PartName="/ppt/ink/ink2917.xml" ContentType="application/inkml+xml"/>
  <Override PartName="/ppt/ink/ink2918.xml" ContentType="application/inkml+xml"/>
  <Override PartName="/ppt/ink/ink2919.xml" ContentType="application/inkml+xml"/>
  <Override PartName="/ppt/ink/ink2920.xml" ContentType="application/inkml+xml"/>
  <Override PartName="/ppt/ink/ink2921.xml" ContentType="application/inkml+xml"/>
  <Override PartName="/ppt/ink/ink2922.xml" ContentType="application/inkml+xml"/>
  <Override PartName="/ppt/ink/ink2923.xml" ContentType="application/inkml+xml"/>
  <Override PartName="/ppt/ink/ink2924.xml" ContentType="application/inkml+xml"/>
  <Override PartName="/ppt/ink/ink2925.xml" ContentType="application/inkml+xml"/>
  <Override PartName="/ppt/ink/ink2926.xml" ContentType="application/inkml+xml"/>
  <Override PartName="/ppt/ink/ink2927.xml" ContentType="application/inkml+xml"/>
  <Override PartName="/ppt/ink/ink2928.xml" ContentType="application/inkml+xml"/>
  <Override PartName="/ppt/ink/ink2929.xml" ContentType="application/inkml+xml"/>
  <Override PartName="/ppt/ink/ink2930.xml" ContentType="application/inkml+xml"/>
  <Override PartName="/ppt/ink/ink2931.xml" ContentType="application/inkml+xml"/>
  <Override PartName="/ppt/ink/ink2932.xml" ContentType="application/inkml+xml"/>
  <Override PartName="/ppt/ink/ink2933.xml" ContentType="application/inkml+xml"/>
  <Override PartName="/ppt/ink/ink2934.xml" ContentType="application/inkml+xml"/>
  <Override PartName="/ppt/ink/ink2935.xml" ContentType="application/inkml+xml"/>
  <Override PartName="/ppt/ink/ink2936.xml" ContentType="application/inkml+xml"/>
  <Override PartName="/ppt/ink/ink2937.xml" ContentType="application/inkml+xml"/>
  <Override PartName="/ppt/ink/ink2938.xml" ContentType="application/inkml+xml"/>
  <Override PartName="/ppt/ink/ink2939.xml" ContentType="application/inkml+xml"/>
  <Override PartName="/ppt/ink/ink2940.xml" ContentType="application/inkml+xml"/>
  <Override PartName="/ppt/ink/ink2941.xml" ContentType="application/inkml+xml"/>
  <Override PartName="/ppt/ink/ink2942.xml" ContentType="application/inkml+xml"/>
  <Override PartName="/ppt/ink/ink2943.xml" ContentType="application/inkml+xml"/>
  <Override PartName="/ppt/ink/ink2944.xml" ContentType="application/inkml+xml"/>
  <Override PartName="/ppt/ink/ink2945.xml" ContentType="application/inkml+xml"/>
  <Override PartName="/ppt/ink/ink2946.xml" ContentType="application/inkml+xml"/>
  <Override PartName="/ppt/ink/ink2947.xml" ContentType="application/inkml+xml"/>
  <Override PartName="/ppt/ink/ink2948.xml" ContentType="application/inkml+xml"/>
  <Override PartName="/ppt/ink/ink2949.xml" ContentType="application/inkml+xml"/>
  <Override PartName="/ppt/ink/ink2950.xml" ContentType="application/inkml+xml"/>
  <Override PartName="/ppt/ink/ink2951.xml" ContentType="application/inkml+xml"/>
  <Override PartName="/ppt/ink/ink2952.xml" ContentType="application/inkml+xml"/>
  <Override PartName="/ppt/ink/ink2953.xml" ContentType="application/inkml+xml"/>
  <Override PartName="/ppt/ink/ink2954.xml" ContentType="application/inkml+xml"/>
  <Override PartName="/ppt/ink/ink2955.xml" ContentType="application/inkml+xml"/>
  <Override PartName="/ppt/ink/ink2956.xml" ContentType="application/inkml+xml"/>
  <Override PartName="/ppt/ink/ink2957.xml" ContentType="application/inkml+xml"/>
  <Override PartName="/ppt/ink/ink2958.xml" ContentType="application/inkml+xml"/>
  <Override PartName="/ppt/ink/ink2959.xml" ContentType="application/inkml+xml"/>
  <Override PartName="/ppt/ink/ink2960.xml" ContentType="application/inkml+xml"/>
  <Override PartName="/ppt/ink/ink2961.xml" ContentType="application/inkml+xml"/>
  <Override PartName="/ppt/ink/ink2962.xml" ContentType="application/inkml+xml"/>
  <Override PartName="/ppt/ink/ink2963.xml" ContentType="application/inkml+xml"/>
  <Override PartName="/ppt/ink/ink2964.xml" ContentType="application/inkml+xml"/>
  <Override PartName="/ppt/ink/ink2965.xml" ContentType="application/inkml+xml"/>
  <Override PartName="/ppt/ink/ink2966.xml" ContentType="application/inkml+xml"/>
  <Override PartName="/ppt/ink/ink2967.xml" ContentType="application/inkml+xml"/>
  <Override PartName="/ppt/ink/ink2968.xml" ContentType="application/inkml+xml"/>
  <Override PartName="/ppt/ink/ink2969.xml" ContentType="application/inkml+xml"/>
  <Override PartName="/ppt/ink/ink2970.xml" ContentType="application/inkml+xml"/>
  <Override PartName="/ppt/ink/ink2971.xml" ContentType="application/inkml+xml"/>
  <Override PartName="/ppt/ink/ink2972.xml" ContentType="application/inkml+xml"/>
  <Override PartName="/ppt/ink/ink2973.xml" ContentType="application/inkml+xml"/>
  <Override PartName="/ppt/ink/ink2974.xml" ContentType="application/inkml+xml"/>
  <Override PartName="/ppt/ink/ink2975.xml" ContentType="application/inkml+xml"/>
  <Override PartName="/ppt/ink/ink2976.xml" ContentType="application/inkml+xml"/>
  <Override PartName="/ppt/ink/ink2977.xml" ContentType="application/inkml+xml"/>
  <Override PartName="/ppt/ink/ink2978.xml" ContentType="application/inkml+xml"/>
  <Override PartName="/ppt/ink/ink2979.xml" ContentType="application/inkml+xml"/>
  <Override PartName="/ppt/ink/ink2980.xml" ContentType="application/inkml+xml"/>
  <Override PartName="/ppt/ink/ink2981.xml" ContentType="application/inkml+xml"/>
  <Override PartName="/ppt/ink/ink2982.xml" ContentType="application/inkml+xml"/>
  <Override PartName="/ppt/ink/ink2983.xml" ContentType="application/inkml+xml"/>
  <Override PartName="/ppt/ink/ink2984.xml" ContentType="application/inkml+xml"/>
  <Override PartName="/ppt/ink/ink2985.xml" ContentType="application/inkml+xml"/>
  <Override PartName="/ppt/ink/ink2986.xml" ContentType="application/inkml+xml"/>
  <Override PartName="/ppt/ink/ink2987.xml" ContentType="application/inkml+xml"/>
  <Override PartName="/ppt/ink/ink2988.xml" ContentType="application/inkml+xml"/>
  <Override PartName="/ppt/ink/ink2989.xml" ContentType="application/inkml+xml"/>
  <Override PartName="/ppt/ink/ink2990.xml" ContentType="application/inkml+xml"/>
  <Override PartName="/ppt/ink/ink2991.xml" ContentType="application/inkml+xml"/>
  <Override PartName="/ppt/ink/ink2992.xml" ContentType="application/inkml+xml"/>
  <Override PartName="/ppt/ink/ink2993.xml" ContentType="application/inkml+xml"/>
  <Override PartName="/ppt/ink/ink2994.xml" ContentType="application/inkml+xml"/>
  <Override PartName="/ppt/ink/ink2995.xml" ContentType="application/inkml+xml"/>
  <Override PartName="/ppt/ink/ink2996.xml" ContentType="application/inkml+xml"/>
  <Override PartName="/ppt/ink/ink2997.xml" ContentType="application/inkml+xml"/>
  <Override PartName="/ppt/ink/ink2998.xml" ContentType="application/inkml+xml"/>
  <Override PartName="/ppt/ink/ink2999.xml" ContentType="application/inkml+xml"/>
  <Override PartName="/ppt/ink/ink3000.xml" ContentType="application/inkml+xml"/>
  <Override PartName="/ppt/ink/ink3001.xml" ContentType="application/inkml+xml"/>
  <Override PartName="/ppt/ink/ink3002.xml" ContentType="application/inkml+xml"/>
  <Override PartName="/ppt/ink/ink3003.xml" ContentType="application/inkml+xml"/>
  <Override PartName="/ppt/ink/ink3004.xml" ContentType="application/inkml+xml"/>
  <Override PartName="/ppt/ink/ink3005.xml" ContentType="application/inkml+xml"/>
  <Override PartName="/ppt/ink/ink3006.xml" ContentType="application/inkml+xml"/>
  <Override PartName="/ppt/ink/ink3007.xml" ContentType="application/inkml+xml"/>
  <Override PartName="/ppt/ink/ink3008.xml" ContentType="application/inkml+xml"/>
  <Override PartName="/ppt/ink/ink3009.xml" ContentType="application/inkml+xml"/>
  <Override PartName="/ppt/ink/ink3010.xml" ContentType="application/inkml+xml"/>
  <Override PartName="/ppt/ink/ink3011.xml" ContentType="application/inkml+xml"/>
  <Override PartName="/ppt/ink/ink3012.xml" ContentType="application/inkml+xml"/>
  <Override PartName="/ppt/ink/ink3013.xml" ContentType="application/inkml+xml"/>
  <Override PartName="/ppt/ink/ink3014.xml" ContentType="application/inkml+xml"/>
  <Override PartName="/ppt/ink/ink3015.xml" ContentType="application/inkml+xml"/>
  <Override PartName="/ppt/ink/ink3016.xml" ContentType="application/inkml+xml"/>
  <Override PartName="/ppt/ink/ink3017.xml" ContentType="application/inkml+xml"/>
  <Override PartName="/ppt/ink/ink3018.xml" ContentType="application/inkml+xml"/>
  <Override PartName="/ppt/ink/ink3019.xml" ContentType="application/inkml+xml"/>
  <Override PartName="/ppt/ink/ink3020.xml" ContentType="application/inkml+xml"/>
  <Override PartName="/ppt/ink/ink3021.xml" ContentType="application/inkml+xml"/>
  <Override PartName="/ppt/ink/ink3022.xml" ContentType="application/inkml+xml"/>
  <Override PartName="/ppt/ink/ink3023.xml" ContentType="application/inkml+xml"/>
  <Override PartName="/ppt/ink/ink3024.xml" ContentType="application/inkml+xml"/>
  <Override PartName="/ppt/ink/ink3025.xml" ContentType="application/inkml+xml"/>
  <Override PartName="/ppt/ink/ink3026.xml" ContentType="application/inkml+xml"/>
  <Override PartName="/ppt/ink/ink3027.xml" ContentType="application/inkml+xml"/>
  <Override PartName="/ppt/ink/ink3028.xml" ContentType="application/inkml+xml"/>
  <Override PartName="/ppt/ink/ink3029.xml" ContentType="application/inkml+xml"/>
  <Override PartName="/ppt/ink/ink3030.xml" ContentType="application/inkml+xml"/>
  <Override PartName="/ppt/ink/ink3031.xml" ContentType="application/inkml+xml"/>
  <Override PartName="/ppt/ink/ink3032.xml" ContentType="application/inkml+xml"/>
  <Override PartName="/ppt/ink/ink3033.xml" ContentType="application/inkml+xml"/>
  <Override PartName="/ppt/ink/ink3034.xml" ContentType="application/inkml+xml"/>
  <Override PartName="/ppt/ink/ink3035.xml" ContentType="application/inkml+xml"/>
  <Override PartName="/ppt/ink/ink3036.xml" ContentType="application/inkml+xml"/>
  <Override PartName="/ppt/ink/ink3037.xml" ContentType="application/inkml+xml"/>
  <Override PartName="/ppt/ink/ink3038.xml" ContentType="application/inkml+xml"/>
  <Override PartName="/ppt/ink/ink3039.xml" ContentType="application/inkml+xml"/>
  <Override PartName="/ppt/ink/ink3040.xml" ContentType="application/inkml+xml"/>
  <Override PartName="/ppt/ink/ink3041.xml" ContentType="application/inkml+xml"/>
  <Override PartName="/ppt/ink/ink3042.xml" ContentType="application/inkml+xml"/>
  <Override PartName="/ppt/ink/ink3043.xml" ContentType="application/inkml+xml"/>
  <Override PartName="/ppt/ink/ink3044.xml" ContentType="application/inkml+xml"/>
  <Override PartName="/ppt/ink/ink3045.xml" ContentType="application/inkml+xml"/>
  <Override PartName="/ppt/ink/ink3046.xml" ContentType="application/inkml+xml"/>
  <Override PartName="/ppt/ink/ink3047.xml" ContentType="application/inkml+xml"/>
  <Override PartName="/ppt/ink/ink3048.xml" ContentType="application/inkml+xml"/>
  <Override PartName="/ppt/ink/ink3049.xml" ContentType="application/inkml+xml"/>
  <Override PartName="/ppt/ink/ink3050.xml" ContentType="application/inkml+xml"/>
  <Override PartName="/ppt/ink/ink3051.xml" ContentType="application/inkml+xml"/>
  <Override PartName="/ppt/ink/ink3052.xml" ContentType="application/inkml+xml"/>
  <Override PartName="/ppt/ink/ink3053.xml" ContentType="application/inkml+xml"/>
  <Override PartName="/ppt/ink/ink3054.xml" ContentType="application/inkml+xml"/>
  <Override PartName="/ppt/ink/ink3055.xml" ContentType="application/inkml+xml"/>
  <Override PartName="/ppt/ink/ink3056.xml" ContentType="application/inkml+xml"/>
  <Override PartName="/ppt/ink/ink3057.xml" ContentType="application/inkml+xml"/>
  <Override PartName="/ppt/ink/ink3058.xml" ContentType="application/inkml+xml"/>
  <Override PartName="/ppt/ink/ink3059.xml" ContentType="application/inkml+xml"/>
  <Override PartName="/ppt/ink/ink3060.xml" ContentType="application/inkml+xml"/>
  <Override PartName="/ppt/ink/ink3061.xml" ContentType="application/inkml+xml"/>
  <Override PartName="/ppt/ink/ink3062.xml" ContentType="application/inkml+xml"/>
  <Override PartName="/ppt/ink/ink3063.xml" ContentType="application/inkml+xml"/>
  <Override PartName="/ppt/ink/ink3064.xml" ContentType="application/inkml+xml"/>
  <Override PartName="/ppt/ink/ink3065.xml" ContentType="application/inkml+xml"/>
  <Override PartName="/ppt/ink/ink3066.xml" ContentType="application/inkml+xml"/>
  <Override PartName="/ppt/ink/ink3067.xml" ContentType="application/inkml+xml"/>
  <Override PartName="/ppt/ink/ink3068.xml" ContentType="application/inkml+xml"/>
  <Override PartName="/ppt/ink/ink3069.xml" ContentType="application/inkml+xml"/>
  <Override PartName="/ppt/ink/ink3070.xml" ContentType="application/inkml+xml"/>
  <Override PartName="/ppt/ink/ink3071.xml" ContentType="application/inkml+xml"/>
  <Override PartName="/ppt/ink/ink3072.xml" ContentType="application/inkml+xml"/>
  <Override PartName="/ppt/ink/ink3073.xml" ContentType="application/inkml+xml"/>
  <Override PartName="/ppt/ink/ink3074.xml" ContentType="application/inkml+xml"/>
  <Override PartName="/ppt/ink/ink3075.xml" ContentType="application/inkml+xml"/>
  <Override PartName="/ppt/ink/ink3076.xml" ContentType="application/inkml+xml"/>
  <Override PartName="/ppt/ink/ink3077.xml" ContentType="application/inkml+xml"/>
  <Override PartName="/ppt/ink/ink3078.xml" ContentType="application/inkml+xml"/>
  <Override PartName="/ppt/ink/ink3079.xml" ContentType="application/inkml+xml"/>
  <Override PartName="/ppt/ink/ink3080.xml" ContentType="application/inkml+xml"/>
  <Override PartName="/ppt/ink/ink3081.xml" ContentType="application/inkml+xml"/>
  <Override PartName="/ppt/ink/ink3082.xml" ContentType="application/inkml+xml"/>
  <Override PartName="/ppt/ink/ink3083.xml" ContentType="application/inkml+xml"/>
  <Override PartName="/ppt/ink/ink3084.xml" ContentType="application/inkml+xml"/>
  <Override PartName="/ppt/ink/ink3085.xml" ContentType="application/inkml+xml"/>
  <Override PartName="/ppt/ink/ink3086.xml" ContentType="application/inkml+xml"/>
  <Override PartName="/ppt/ink/ink3087.xml" ContentType="application/inkml+xml"/>
  <Override PartName="/ppt/ink/ink3088.xml" ContentType="application/inkml+xml"/>
  <Override PartName="/ppt/ink/ink3089.xml" ContentType="application/inkml+xml"/>
  <Override PartName="/ppt/ink/ink3090.xml" ContentType="application/inkml+xml"/>
  <Override PartName="/ppt/ink/ink3091.xml" ContentType="application/inkml+xml"/>
  <Override PartName="/ppt/ink/ink3092.xml" ContentType="application/inkml+xml"/>
  <Override PartName="/ppt/ink/ink3093.xml" ContentType="application/inkml+xml"/>
  <Override PartName="/ppt/ink/ink3094.xml" ContentType="application/inkml+xml"/>
  <Override PartName="/ppt/ink/ink3095.xml" ContentType="application/inkml+xml"/>
  <Override PartName="/ppt/ink/ink3096.xml" ContentType="application/inkml+xml"/>
  <Override PartName="/ppt/ink/ink3097.xml" ContentType="application/inkml+xml"/>
  <Override PartName="/ppt/ink/ink3098.xml" ContentType="application/inkml+xml"/>
  <Override PartName="/ppt/ink/ink3099.xml" ContentType="application/inkml+xml"/>
  <Override PartName="/ppt/ink/ink3100.xml" ContentType="application/inkml+xml"/>
  <Override PartName="/ppt/ink/ink3101.xml" ContentType="application/inkml+xml"/>
  <Override PartName="/ppt/ink/ink3102.xml" ContentType="application/inkml+xml"/>
  <Override PartName="/ppt/ink/ink3103.xml" ContentType="application/inkml+xml"/>
  <Override PartName="/ppt/ink/ink3104.xml" ContentType="application/inkml+xml"/>
  <Override PartName="/ppt/ink/ink3105.xml" ContentType="application/inkml+xml"/>
  <Override PartName="/ppt/ink/ink3106.xml" ContentType="application/inkml+xml"/>
  <Override PartName="/ppt/ink/ink3107.xml" ContentType="application/inkml+xml"/>
  <Override PartName="/ppt/ink/ink3108.xml" ContentType="application/inkml+xml"/>
  <Override PartName="/ppt/ink/ink3109.xml" ContentType="application/inkml+xml"/>
  <Override PartName="/ppt/ink/ink3110.xml" ContentType="application/inkml+xml"/>
  <Override PartName="/ppt/ink/ink3111.xml" ContentType="application/inkml+xml"/>
  <Override PartName="/ppt/ink/ink3112.xml" ContentType="application/inkml+xml"/>
  <Override PartName="/ppt/ink/ink3113.xml" ContentType="application/inkml+xml"/>
  <Override PartName="/ppt/ink/ink3114.xml" ContentType="application/inkml+xml"/>
  <Override PartName="/ppt/ink/ink3115.xml" ContentType="application/inkml+xml"/>
  <Override PartName="/ppt/ink/ink3116.xml" ContentType="application/inkml+xml"/>
  <Override PartName="/ppt/ink/ink3117.xml" ContentType="application/inkml+xml"/>
  <Override PartName="/ppt/ink/ink3118.xml" ContentType="application/inkml+xml"/>
  <Override PartName="/ppt/ink/ink3119.xml" ContentType="application/inkml+xml"/>
  <Override PartName="/ppt/ink/ink3120.xml" ContentType="application/inkml+xml"/>
  <Override PartName="/ppt/ink/ink3121.xml" ContentType="application/inkml+xml"/>
  <Override PartName="/ppt/ink/ink3122.xml" ContentType="application/inkml+xml"/>
  <Override PartName="/ppt/ink/ink3123.xml" ContentType="application/inkml+xml"/>
  <Override PartName="/ppt/ink/ink3124.xml" ContentType="application/inkml+xml"/>
  <Override PartName="/ppt/ink/ink3125.xml" ContentType="application/inkml+xml"/>
  <Override PartName="/ppt/ink/ink3126.xml" ContentType="application/inkml+xml"/>
  <Override PartName="/ppt/ink/ink3127.xml" ContentType="application/inkml+xml"/>
  <Override PartName="/ppt/ink/ink3128.xml" ContentType="application/inkml+xml"/>
  <Override PartName="/ppt/ink/ink3129.xml" ContentType="application/inkml+xml"/>
  <Override PartName="/ppt/ink/ink3130.xml" ContentType="application/inkml+xml"/>
  <Override PartName="/ppt/ink/ink3131.xml" ContentType="application/inkml+xml"/>
  <Override PartName="/ppt/ink/ink3132.xml" ContentType="application/inkml+xml"/>
  <Override PartName="/ppt/ink/ink3133.xml" ContentType="application/inkml+xml"/>
  <Override PartName="/ppt/ink/ink3134.xml" ContentType="application/inkml+xml"/>
  <Override PartName="/ppt/ink/ink3135.xml" ContentType="application/inkml+xml"/>
  <Override PartName="/ppt/ink/ink3136.xml" ContentType="application/inkml+xml"/>
  <Override PartName="/ppt/ink/ink3137.xml" ContentType="application/inkml+xml"/>
  <Override PartName="/ppt/ink/ink3138.xml" ContentType="application/inkml+xml"/>
  <Override PartName="/ppt/ink/ink3139.xml" ContentType="application/inkml+xml"/>
  <Override PartName="/ppt/ink/ink3140.xml" ContentType="application/inkml+xml"/>
  <Override PartName="/ppt/ink/ink3141.xml" ContentType="application/inkml+xml"/>
  <Override PartName="/ppt/ink/ink3142.xml" ContentType="application/inkml+xml"/>
  <Override PartName="/ppt/ink/ink3143.xml" ContentType="application/inkml+xml"/>
  <Override PartName="/ppt/ink/ink3144.xml" ContentType="application/inkml+xml"/>
  <Override PartName="/ppt/ink/ink3145.xml" ContentType="application/inkml+xml"/>
  <Override PartName="/ppt/ink/ink3146.xml" ContentType="application/inkml+xml"/>
  <Override PartName="/ppt/ink/ink3147.xml" ContentType="application/inkml+xml"/>
  <Override PartName="/ppt/ink/ink3148.xml" ContentType="application/inkml+xml"/>
  <Override PartName="/ppt/ink/ink3149.xml" ContentType="application/inkml+xml"/>
  <Override PartName="/ppt/ink/ink3150.xml" ContentType="application/inkml+xml"/>
  <Override PartName="/ppt/ink/ink3151.xml" ContentType="application/inkml+xml"/>
  <Override PartName="/ppt/ink/ink3152.xml" ContentType="application/inkml+xml"/>
  <Override PartName="/ppt/ink/ink3153.xml" ContentType="application/inkml+xml"/>
  <Override PartName="/ppt/ink/ink3154.xml" ContentType="application/inkml+xml"/>
  <Override PartName="/ppt/ink/ink3155.xml" ContentType="application/inkml+xml"/>
  <Override PartName="/ppt/ink/ink3156.xml" ContentType="application/inkml+xml"/>
  <Override PartName="/ppt/ink/ink3157.xml" ContentType="application/inkml+xml"/>
  <Override PartName="/ppt/ink/ink3158.xml" ContentType="application/inkml+xml"/>
  <Override PartName="/ppt/ink/ink3159.xml" ContentType="application/inkml+xml"/>
  <Override PartName="/ppt/ink/ink3160.xml" ContentType="application/inkml+xml"/>
  <Override PartName="/ppt/ink/ink3161.xml" ContentType="application/inkml+xml"/>
  <Override PartName="/ppt/ink/ink3162.xml" ContentType="application/inkml+xml"/>
  <Override PartName="/ppt/ink/ink3163.xml" ContentType="application/inkml+xml"/>
  <Override PartName="/ppt/ink/ink3164.xml" ContentType="application/inkml+xml"/>
  <Override PartName="/ppt/ink/ink3165.xml" ContentType="application/inkml+xml"/>
  <Override PartName="/ppt/ink/ink3166.xml" ContentType="application/inkml+xml"/>
  <Override PartName="/ppt/ink/ink3167.xml" ContentType="application/inkml+xml"/>
  <Override PartName="/ppt/ink/ink3168.xml" ContentType="application/inkml+xml"/>
  <Override PartName="/ppt/ink/ink3169.xml" ContentType="application/inkml+xml"/>
  <Override PartName="/ppt/ink/ink3170.xml" ContentType="application/inkml+xml"/>
  <Override PartName="/ppt/ink/ink3171.xml" ContentType="application/inkml+xml"/>
  <Override PartName="/ppt/ink/ink3172.xml" ContentType="application/inkml+xml"/>
  <Override PartName="/ppt/ink/ink3173.xml" ContentType="application/inkml+xml"/>
  <Override PartName="/ppt/ink/ink3174.xml" ContentType="application/inkml+xml"/>
  <Override PartName="/ppt/ink/ink3175.xml" ContentType="application/inkml+xml"/>
  <Override PartName="/ppt/ink/ink3176.xml" ContentType="application/inkml+xml"/>
  <Override PartName="/ppt/ink/ink3177.xml" ContentType="application/inkml+xml"/>
  <Override PartName="/ppt/ink/ink3178.xml" ContentType="application/inkml+xml"/>
  <Override PartName="/ppt/ink/ink3179.xml" ContentType="application/inkml+xml"/>
  <Override PartName="/ppt/ink/ink3180.xml" ContentType="application/inkml+xml"/>
  <Override PartName="/ppt/ink/ink3181.xml" ContentType="application/inkml+xml"/>
  <Override PartName="/ppt/ink/ink3182.xml" ContentType="application/inkml+xml"/>
  <Override PartName="/ppt/ink/ink3183.xml" ContentType="application/inkml+xml"/>
  <Override PartName="/ppt/ink/ink3184.xml" ContentType="application/inkml+xml"/>
  <Override PartName="/ppt/ink/ink3185.xml" ContentType="application/inkml+xml"/>
  <Override PartName="/ppt/ink/ink3186.xml" ContentType="application/inkml+xml"/>
  <Override PartName="/ppt/ink/ink3187.xml" ContentType="application/inkml+xml"/>
  <Override PartName="/ppt/ink/ink3188.xml" ContentType="application/inkml+xml"/>
  <Override PartName="/ppt/ink/ink3189.xml" ContentType="application/inkml+xml"/>
  <Override PartName="/ppt/ink/ink3190.xml" ContentType="application/inkml+xml"/>
  <Override PartName="/ppt/ink/ink3191.xml" ContentType="application/inkml+xml"/>
  <Override PartName="/ppt/ink/ink3192.xml" ContentType="application/inkml+xml"/>
  <Override PartName="/ppt/ink/ink3193.xml" ContentType="application/inkml+xml"/>
  <Override PartName="/ppt/ink/ink3194.xml" ContentType="application/inkml+xml"/>
  <Override PartName="/ppt/ink/ink3195.xml" ContentType="application/inkml+xml"/>
  <Override PartName="/ppt/ink/ink3196.xml" ContentType="application/inkml+xml"/>
  <Override PartName="/ppt/ink/ink3197.xml" ContentType="application/inkml+xml"/>
  <Override PartName="/ppt/ink/ink3198.xml" ContentType="application/inkml+xml"/>
  <Override PartName="/ppt/ink/ink3199.xml" ContentType="application/inkml+xml"/>
  <Override PartName="/ppt/ink/ink3200.xml" ContentType="application/inkml+xml"/>
  <Override PartName="/ppt/ink/ink3201.xml" ContentType="application/inkml+xml"/>
  <Override PartName="/ppt/ink/ink3202.xml" ContentType="application/inkml+xml"/>
  <Override PartName="/ppt/ink/ink3203.xml" ContentType="application/inkml+xml"/>
  <Override PartName="/ppt/ink/ink3204.xml" ContentType="application/inkml+xml"/>
  <Override PartName="/ppt/ink/ink3205.xml" ContentType="application/inkml+xml"/>
  <Override PartName="/ppt/ink/ink3206.xml" ContentType="application/inkml+xml"/>
  <Override PartName="/ppt/ink/ink3207.xml" ContentType="application/inkml+xml"/>
  <Override PartName="/ppt/ink/ink3208.xml" ContentType="application/inkml+xml"/>
  <Override PartName="/ppt/ink/ink3209.xml" ContentType="application/inkml+xml"/>
  <Override PartName="/ppt/ink/ink3210.xml" ContentType="application/inkml+xml"/>
  <Override PartName="/ppt/ink/ink3211.xml" ContentType="application/inkml+xml"/>
  <Override PartName="/ppt/ink/ink3212.xml" ContentType="application/inkml+xml"/>
  <Override PartName="/ppt/ink/ink3213.xml" ContentType="application/inkml+xml"/>
  <Override PartName="/ppt/ink/ink3214.xml" ContentType="application/inkml+xml"/>
  <Override PartName="/ppt/ink/ink3215.xml" ContentType="application/inkml+xml"/>
  <Override PartName="/ppt/ink/ink3216.xml" ContentType="application/inkml+xml"/>
  <Override PartName="/ppt/ink/ink3217.xml" ContentType="application/inkml+xml"/>
  <Override PartName="/ppt/ink/ink3218.xml" ContentType="application/inkml+xml"/>
  <Override PartName="/ppt/ink/ink3219.xml" ContentType="application/inkml+xml"/>
  <Override PartName="/ppt/ink/ink3220.xml" ContentType="application/inkml+xml"/>
  <Override PartName="/ppt/ink/ink3221.xml" ContentType="application/inkml+xml"/>
  <Override PartName="/ppt/ink/ink3222.xml" ContentType="application/inkml+xml"/>
  <Override PartName="/ppt/ink/ink3223.xml" ContentType="application/inkml+xml"/>
  <Override PartName="/ppt/ink/ink3224.xml" ContentType="application/inkml+xml"/>
  <Override PartName="/ppt/ink/ink3225.xml" ContentType="application/inkml+xml"/>
  <Override PartName="/ppt/ink/ink3226.xml" ContentType="application/inkml+xml"/>
  <Override PartName="/ppt/ink/ink3227.xml" ContentType="application/inkml+xml"/>
  <Override PartName="/ppt/ink/ink3228.xml" ContentType="application/inkml+xml"/>
  <Override PartName="/ppt/ink/ink3229.xml" ContentType="application/inkml+xml"/>
  <Override PartName="/ppt/ink/ink3230.xml" ContentType="application/inkml+xml"/>
  <Override PartName="/ppt/ink/ink3231.xml" ContentType="application/inkml+xml"/>
  <Override PartName="/ppt/ink/ink3232.xml" ContentType="application/inkml+xml"/>
  <Override PartName="/ppt/ink/ink3233.xml" ContentType="application/inkml+xml"/>
  <Override PartName="/ppt/ink/ink3234.xml" ContentType="application/inkml+xml"/>
  <Override PartName="/ppt/ink/ink3235.xml" ContentType="application/inkml+xml"/>
  <Override PartName="/ppt/ink/ink3236.xml" ContentType="application/inkml+xml"/>
  <Override PartName="/ppt/ink/ink3237.xml" ContentType="application/inkml+xml"/>
  <Override PartName="/ppt/ink/ink3238.xml" ContentType="application/inkml+xml"/>
  <Override PartName="/ppt/ink/ink3239.xml" ContentType="application/inkml+xml"/>
  <Override PartName="/ppt/ink/ink3240.xml" ContentType="application/inkml+xml"/>
  <Override PartName="/ppt/ink/ink3241.xml" ContentType="application/inkml+xml"/>
  <Override PartName="/ppt/ink/ink3242.xml" ContentType="application/inkml+xml"/>
  <Override PartName="/ppt/ink/ink3243.xml" ContentType="application/inkml+xml"/>
  <Override PartName="/ppt/ink/ink3244.xml" ContentType="application/inkml+xml"/>
  <Override PartName="/ppt/ink/ink3245.xml" ContentType="application/inkml+xml"/>
  <Override PartName="/ppt/ink/ink3246.xml" ContentType="application/inkml+xml"/>
  <Override PartName="/ppt/ink/ink3247.xml" ContentType="application/inkml+xml"/>
  <Override PartName="/ppt/ink/ink3248.xml" ContentType="application/inkml+xml"/>
  <Override PartName="/ppt/ink/ink3249.xml" ContentType="application/inkml+xml"/>
  <Override PartName="/ppt/ink/ink3250.xml" ContentType="application/inkml+xml"/>
  <Override PartName="/ppt/ink/ink3251.xml" ContentType="application/inkml+xml"/>
  <Override PartName="/ppt/ink/ink3252.xml" ContentType="application/inkml+xml"/>
  <Override PartName="/ppt/ink/ink3253.xml" ContentType="application/inkml+xml"/>
  <Override PartName="/ppt/ink/ink3254.xml" ContentType="application/inkml+xml"/>
  <Override PartName="/ppt/ink/ink3255.xml" ContentType="application/inkml+xml"/>
  <Override PartName="/ppt/ink/ink3256.xml" ContentType="application/inkml+xml"/>
  <Override PartName="/ppt/ink/ink3257.xml" ContentType="application/inkml+xml"/>
  <Override PartName="/ppt/ink/ink3258.xml" ContentType="application/inkml+xml"/>
  <Override PartName="/ppt/ink/ink3259.xml" ContentType="application/inkml+xml"/>
  <Override PartName="/ppt/ink/ink3260.xml" ContentType="application/inkml+xml"/>
  <Override PartName="/ppt/ink/ink3261.xml" ContentType="application/inkml+xml"/>
  <Override PartName="/ppt/ink/ink3262.xml" ContentType="application/inkml+xml"/>
  <Override PartName="/ppt/ink/ink3263.xml" ContentType="application/inkml+xml"/>
  <Override PartName="/ppt/ink/ink3264.xml" ContentType="application/inkml+xml"/>
  <Override PartName="/ppt/ink/ink3265.xml" ContentType="application/inkml+xml"/>
  <Override PartName="/ppt/ink/ink3266.xml" ContentType="application/inkml+xml"/>
  <Override PartName="/ppt/ink/ink3267.xml" ContentType="application/inkml+xml"/>
  <Override PartName="/ppt/ink/ink3268.xml" ContentType="application/inkml+xml"/>
  <Override PartName="/ppt/ink/ink3269.xml" ContentType="application/inkml+xml"/>
  <Override PartName="/ppt/ink/ink3270.xml" ContentType="application/inkml+xml"/>
  <Override PartName="/ppt/ink/ink3271.xml" ContentType="application/inkml+xml"/>
  <Override PartName="/ppt/ink/ink3272.xml" ContentType="application/inkml+xml"/>
  <Override PartName="/ppt/ink/ink3273.xml" ContentType="application/inkml+xml"/>
  <Override PartName="/ppt/ink/ink3274.xml" ContentType="application/inkml+xml"/>
  <Override PartName="/ppt/ink/ink3275.xml" ContentType="application/inkml+xml"/>
  <Override PartName="/ppt/ink/ink3276.xml" ContentType="application/inkml+xml"/>
  <Override PartName="/ppt/ink/ink3277.xml" ContentType="application/inkml+xml"/>
  <Override PartName="/ppt/ink/ink3278.xml" ContentType="application/inkml+xml"/>
  <Override PartName="/ppt/ink/ink3279.xml" ContentType="application/inkml+xml"/>
  <Override PartName="/ppt/ink/ink3280.xml" ContentType="application/inkml+xml"/>
  <Override PartName="/ppt/ink/ink3281.xml" ContentType="application/inkml+xml"/>
  <Override PartName="/ppt/ink/ink3282.xml" ContentType="application/inkml+xml"/>
  <Override PartName="/ppt/ink/ink3283.xml" ContentType="application/inkml+xml"/>
  <Override PartName="/ppt/ink/ink3284.xml" ContentType="application/inkml+xml"/>
  <Override PartName="/ppt/ink/ink3285.xml" ContentType="application/inkml+xml"/>
  <Override PartName="/ppt/ink/ink3286.xml" ContentType="application/inkml+xml"/>
  <Override PartName="/ppt/ink/ink3287.xml" ContentType="application/inkml+xml"/>
  <Override PartName="/ppt/ink/ink3288.xml" ContentType="application/inkml+xml"/>
  <Override PartName="/ppt/ink/ink3289.xml" ContentType="application/inkml+xml"/>
  <Override PartName="/ppt/ink/ink3290.xml" ContentType="application/inkml+xml"/>
  <Override PartName="/ppt/ink/ink3291.xml" ContentType="application/inkml+xml"/>
  <Override PartName="/ppt/ink/ink3292.xml" ContentType="application/inkml+xml"/>
  <Override PartName="/ppt/ink/ink3293.xml" ContentType="application/inkml+xml"/>
  <Override PartName="/ppt/ink/ink3294.xml" ContentType="application/inkml+xml"/>
  <Override PartName="/ppt/ink/ink3295.xml" ContentType="application/inkml+xml"/>
  <Override PartName="/ppt/ink/ink3296.xml" ContentType="application/inkml+xml"/>
  <Override PartName="/ppt/ink/ink3297.xml" ContentType="application/inkml+xml"/>
  <Override PartName="/ppt/ink/ink3298.xml" ContentType="application/inkml+xml"/>
  <Override PartName="/ppt/ink/ink3299.xml" ContentType="application/inkml+xml"/>
  <Override PartName="/ppt/ink/ink3300.xml" ContentType="application/inkml+xml"/>
  <Override PartName="/ppt/ink/ink3301.xml" ContentType="application/inkml+xml"/>
  <Override PartName="/ppt/ink/ink3302.xml" ContentType="application/inkml+xml"/>
  <Override PartName="/ppt/ink/ink3303.xml" ContentType="application/inkml+xml"/>
  <Override PartName="/ppt/ink/ink3304.xml" ContentType="application/inkml+xml"/>
  <Override PartName="/ppt/ink/ink3305.xml" ContentType="application/inkml+xml"/>
  <Override PartName="/ppt/ink/ink3306.xml" ContentType="application/inkml+xml"/>
  <Override PartName="/ppt/ink/ink3307.xml" ContentType="application/inkml+xml"/>
  <Override PartName="/ppt/ink/ink3308.xml" ContentType="application/inkml+xml"/>
  <Override PartName="/ppt/ink/ink3309.xml" ContentType="application/inkml+xml"/>
  <Override PartName="/ppt/ink/ink3310.xml" ContentType="application/inkml+xml"/>
  <Override PartName="/ppt/ink/ink3311.xml" ContentType="application/inkml+xml"/>
  <Override PartName="/ppt/ink/ink3312.xml" ContentType="application/inkml+xml"/>
  <Override PartName="/ppt/ink/ink3313.xml" ContentType="application/inkml+xml"/>
  <Override PartName="/ppt/ink/ink3314.xml" ContentType="application/inkml+xml"/>
  <Override PartName="/ppt/ink/ink3315.xml" ContentType="application/inkml+xml"/>
  <Override PartName="/ppt/ink/ink3316.xml" ContentType="application/inkml+xml"/>
  <Override PartName="/ppt/ink/ink3317.xml" ContentType="application/inkml+xml"/>
  <Override PartName="/ppt/ink/ink3318.xml" ContentType="application/inkml+xml"/>
  <Override PartName="/ppt/ink/ink3319.xml" ContentType="application/inkml+xml"/>
  <Override PartName="/ppt/ink/ink3320.xml" ContentType="application/inkml+xml"/>
  <Override PartName="/ppt/ink/ink3321.xml" ContentType="application/inkml+xml"/>
  <Override PartName="/ppt/ink/ink3322.xml" ContentType="application/inkml+xml"/>
  <Override PartName="/ppt/ink/ink3323.xml" ContentType="application/inkml+xml"/>
  <Override PartName="/ppt/ink/ink3324.xml" ContentType="application/inkml+xml"/>
  <Override PartName="/ppt/ink/ink3325.xml" ContentType="application/inkml+xml"/>
  <Override PartName="/ppt/ink/ink3326.xml" ContentType="application/inkml+xml"/>
  <Override PartName="/ppt/ink/ink3327.xml" ContentType="application/inkml+xml"/>
  <Override PartName="/ppt/ink/ink3328.xml" ContentType="application/inkml+xml"/>
  <Override PartName="/ppt/ink/ink3329.xml" ContentType="application/inkml+xml"/>
  <Override PartName="/ppt/ink/ink3330.xml" ContentType="application/inkml+xml"/>
  <Override PartName="/ppt/ink/ink3331.xml" ContentType="application/inkml+xml"/>
  <Override PartName="/ppt/ink/ink3332.xml" ContentType="application/inkml+xml"/>
  <Override PartName="/ppt/ink/ink3333.xml" ContentType="application/inkml+xml"/>
  <Override PartName="/ppt/ink/ink3334.xml" ContentType="application/inkml+xml"/>
  <Override PartName="/ppt/ink/ink3335.xml" ContentType="application/inkml+xml"/>
  <Override PartName="/ppt/ink/ink3336.xml" ContentType="application/inkml+xml"/>
  <Override PartName="/ppt/ink/ink3337.xml" ContentType="application/inkml+xml"/>
  <Override PartName="/ppt/ink/ink3338.xml" ContentType="application/inkml+xml"/>
  <Override PartName="/ppt/ink/ink3339.xml" ContentType="application/inkml+xml"/>
  <Override PartName="/ppt/ink/ink3340.xml" ContentType="application/inkml+xml"/>
  <Override PartName="/ppt/ink/ink3341.xml" ContentType="application/inkml+xml"/>
  <Override PartName="/ppt/ink/ink3342.xml" ContentType="application/inkml+xml"/>
  <Override PartName="/ppt/ink/ink3343.xml" ContentType="application/inkml+xml"/>
  <Override PartName="/ppt/ink/ink3344.xml" ContentType="application/inkml+xml"/>
  <Override PartName="/ppt/ink/ink3345.xml" ContentType="application/inkml+xml"/>
  <Override PartName="/ppt/ink/ink3346.xml" ContentType="application/inkml+xml"/>
  <Override PartName="/ppt/ink/ink3347.xml" ContentType="application/inkml+xml"/>
  <Override PartName="/ppt/ink/ink3348.xml" ContentType="application/inkml+xml"/>
  <Override PartName="/ppt/ink/ink3349.xml" ContentType="application/inkml+xml"/>
  <Override PartName="/ppt/ink/ink3350.xml" ContentType="application/inkml+xml"/>
  <Override PartName="/ppt/ink/ink3351.xml" ContentType="application/inkml+xml"/>
  <Override PartName="/ppt/ink/ink3352.xml" ContentType="application/inkml+xml"/>
  <Override PartName="/ppt/ink/ink3353.xml" ContentType="application/inkml+xml"/>
  <Override PartName="/ppt/ink/ink3354.xml" ContentType="application/inkml+xml"/>
  <Override PartName="/ppt/ink/ink3355.xml" ContentType="application/inkml+xml"/>
  <Override PartName="/ppt/ink/ink3356.xml" ContentType="application/inkml+xml"/>
  <Override PartName="/ppt/ink/ink3357.xml" ContentType="application/inkml+xml"/>
  <Override PartName="/ppt/ink/ink3358.xml" ContentType="application/inkml+xml"/>
  <Override PartName="/ppt/ink/ink3359.xml" ContentType="application/inkml+xml"/>
  <Override PartName="/ppt/ink/ink3360.xml" ContentType="application/inkml+xml"/>
  <Override PartName="/ppt/ink/ink3361.xml" ContentType="application/inkml+xml"/>
  <Override PartName="/ppt/ink/ink3362.xml" ContentType="application/inkml+xml"/>
  <Override PartName="/ppt/ink/ink3363.xml" ContentType="application/inkml+xml"/>
  <Override PartName="/ppt/ink/ink3364.xml" ContentType="application/inkml+xml"/>
  <Override PartName="/ppt/ink/ink3365.xml" ContentType="application/inkml+xml"/>
  <Override PartName="/ppt/ink/ink3366.xml" ContentType="application/inkml+xml"/>
  <Override PartName="/ppt/ink/ink3367.xml" ContentType="application/inkml+xml"/>
  <Override PartName="/ppt/ink/ink3368.xml" ContentType="application/inkml+xml"/>
  <Override PartName="/ppt/ink/ink3369.xml" ContentType="application/inkml+xml"/>
  <Override PartName="/ppt/ink/ink3370.xml" ContentType="application/inkml+xml"/>
  <Override PartName="/ppt/ink/ink3371.xml" ContentType="application/inkml+xml"/>
  <Override PartName="/ppt/ink/ink3372.xml" ContentType="application/inkml+xml"/>
  <Override PartName="/ppt/ink/ink3373.xml" ContentType="application/inkml+xml"/>
  <Override PartName="/ppt/ink/ink3374.xml" ContentType="application/inkml+xml"/>
  <Override PartName="/ppt/ink/ink3375.xml" ContentType="application/inkml+xml"/>
  <Override PartName="/ppt/ink/ink3376.xml" ContentType="application/inkml+xml"/>
  <Override PartName="/ppt/ink/ink3377.xml" ContentType="application/inkml+xml"/>
  <Override PartName="/ppt/ink/ink3378.xml" ContentType="application/inkml+xml"/>
  <Override PartName="/ppt/ink/ink3379.xml" ContentType="application/inkml+xml"/>
  <Override PartName="/ppt/ink/ink3380.xml" ContentType="application/inkml+xml"/>
  <Override PartName="/ppt/ink/ink3381.xml" ContentType="application/inkml+xml"/>
  <Override PartName="/ppt/ink/ink3382.xml" ContentType="application/inkml+xml"/>
  <Override PartName="/ppt/ink/ink3383.xml" ContentType="application/inkml+xml"/>
  <Override PartName="/ppt/ink/ink3384.xml" ContentType="application/inkml+xml"/>
  <Override PartName="/ppt/ink/ink3385.xml" ContentType="application/inkml+xml"/>
  <Override PartName="/ppt/ink/ink3386.xml" ContentType="application/inkml+xml"/>
  <Override PartName="/ppt/ink/ink3387.xml" ContentType="application/inkml+xml"/>
  <Override PartName="/ppt/ink/ink3388.xml" ContentType="application/inkml+xml"/>
  <Override PartName="/ppt/ink/ink3389.xml" ContentType="application/inkml+xml"/>
  <Override PartName="/ppt/ink/ink3390.xml" ContentType="application/inkml+xml"/>
  <Override PartName="/ppt/ink/ink3391.xml" ContentType="application/inkml+xml"/>
  <Override PartName="/ppt/ink/ink3392.xml" ContentType="application/inkml+xml"/>
  <Override PartName="/ppt/ink/ink3393.xml" ContentType="application/inkml+xml"/>
  <Override PartName="/ppt/ink/ink3394.xml" ContentType="application/inkml+xml"/>
  <Override PartName="/ppt/ink/ink3395.xml" ContentType="application/inkml+xml"/>
  <Override PartName="/ppt/ink/ink3396.xml" ContentType="application/inkml+xml"/>
  <Override PartName="/ppt/ink/ink3397.xml" ContentType="application/inkml+xml"/>
  <Override PartName="/ppt/ink/ink3398.xml" ContentType="application/inkml+xml"/>
  <Override PartName="/ppt/ink/ink3399.xml" ContentType="application/inkml+xml"/>
  <Override PartName="/ppt/ink/ink3400.xml" ContentType="application/inkml+xml"/>
  <Override PartName="/ppt/ink/ink3401.xml" ContentType="application/inkml+xml"/>
  <Override PartName="/ppt/ink/ink3402.xml" ContentType="application/inkml+xml"/>
  <Override PartName="/ppt/ink/ink3403.xml" ContentType="application/inkml+xml"/>
  <Override PartName="/ppt/ink/ink3404.xml" ContentType="application/inkml+xml"/>
  <Override PartName="/ppt/ink/ink3405.xml" ContentType="application/inkml+xml"/>
  <Override PartName="/ppt/ink/ink3406.xml" ContentType="application/inkml+xml"/>
  <Override PartName="/ppt/ink/ink3407.xml" ContentType="application/inkml+xml"/>
  <Override PartName="/ppt/ink/ink3408.xml" ContentType="application/inkml+xml"/>
  <Override PartName="/ppt/ink/ink3409.xml" ContentType="application/inkml+xml"/>
  <Override PartName="/ppt/ink/ink3410.xml" ContentType="application/inkml+xml"/>
  <Override PartName="/ppt/ink/ink3411.xml" ContentType="application/inkml+xml"/>
  <Override PartName="/ppt/ink/ink3412.xml" ContentType="application/inkml+xml"/>
  <Override PartName="/ppt/ink/ink3413.xml" ContentType="application/inkml+xml"/>
  <Override PartName="/ppt/ink/ink3414.xml" ContentType="application/inkml+xml"/>
  <Override PartName="/ppt/ink/ink3415.xml" ContentType="application/inkml+xml"/>
  <Override PartName="/ppt/ink/ink3416.xml" ContentType="application/inkml+xml"/>
  <Override PartName="/ppt/ink/ink3417.xml" ContentType="application/inkml+xml"/>
  <Override PartName="/ppt/ink/ink3418.xml" ContentType="application/inkml+xml"/>
  <Override PartName="/ppt/ink/ink3419.xml" ContentType="application/inkml+xml"/>
  <Override PartName="/ppt/ink/ink3420.xml" ContentType="application/inkml+xml"/>
  <Override PartName="/ppt/ink/ink3421.xml" ContentType="application/inkml+xml"/>
  <Override PartName="/ppt/ink/ink3422.xml" ContentType="application/inkml+xml"/>
  <Override PartName="/ppt/ink/ink3423.xml" ContentType="application/inkml+xml"/>
  <Override PartName="/ppt/ink/ink3424.xml" ContentType="application/inkml+xml"/>
  <Override PartName="/ppt/ink/ink3425.xml" ContentType="application/inkml+xml"/>
  <Override PartName="/ppt/ink/ink3426.xml" ContentType="application/inkml+xml"/>
  <Override PartName="/ppt/ink/ink3427.xml" ContentType="application/inkml+xml"/>
  <Override PartName="/ppt/ink/ink3428.xml" ContentType="application/inkml+xml"/>
  <Override PartName="/ppt/ink/ink3429.xml" ContentType="application/inkml+xml"/>
  <Override PartName="/ppt/ink/ink3430.xml" ContentType="application/inkml+xml"/>
  <Override PartName="/ppt/ink/ink3431.xml" ContentType="application/inkml+xml"/>
  <Override PartName="/ppt/ink/ink3432.xml" ContentType="application/inkml+xml"/>
  <Override PartName="/ppt/ink/ink3433.xml" ContentType="application/inkml+xml"/>
  <Override PartName="/ppt/ink/ink3434.xml" ContentType="application/inkml+xml"/>
  <Override PartName="/ppt/ink/ink3435.xml" ContentType="application/inkml+xml"/>
  <Override PartName="/ppt/ink/ink3436.xml" ContentType="application/inkml+xml"/>
  <Override PartName="/ppt/ink/ink3437.xml" ContentType="application/inkml+xml"/>
  <Override PartName="/ppt/ink/ink3438.xml" ContentType="application/inkml+xml"/>
  <Override PartName="/ppt/ink/ink3439.xml" ContentType="application/inkml+xml"/>
  <Override PartName="/ppt/ink/ink3440.xml" ContentType="application/inkml+xml"/>
  <Override PartName="/ppt/ink/ink3441.xml" ContentType="application/inkml+xml"/>
  <Override PartName="/ppt/ink/ink3442.xml" ContentType="application/inkml+xml"/>
  <Override PartName="/ppt/ink/ink3443.xml" ContentType="application/inkml+xml"/>
  <Override PartName="/ppt/ink/ink3444.xml" ContentType="application/inkml+xml"/>
  <Override PartName="/ppt/ink/ink3445.xml" ContentType="application/inkml+xml"/>
  <Override PartName="/ppt/ink/ink3446.xml" ContentType="application/inkml+xml"/>
  <Override PartName="/ppt/ink/ink3447.xml" ContentType="application/inkml+xml"/>
  <Override PartName="/ppt/ink/ink3448.xml" ContentType="application/inkml+xml"/>
  <Override PartName="/ppt/ink/ink3449.xml" ContentType="application/inkml+xml"/>
  <Override PartName="/ppt/ink/ink3450.xml" ContentType="application/inkml+xml"/>
  <Override PartName="/ppt/ink/ink3451.xml" ContentType="application/inkml+xml"/>
  <Override PartName="/ppt/ink/ink3452.xml" ContentType="application/inkml+xml"/>
  <Override PartName="/ppt/ink/ink3453.xml" ContentType="application/inkml+xml"/>
  <Override PartName="/ppt/ink/ink3454.xml" ContentType="application/inkml+xml"/>
  <Override PartName="/ppt/ink/ink3455.xml" ContentType="application/inkml+xml"/>
  <Override PartName="/ppt/ink/ink3456.xml" ContentType="application/inkml+xml"/>
  <Override PartName="/ppt/ink/ink3457.xml" ContentType="application/inkml+xml"/>
  <Override PartName="/ppt/ink/ink3458.xml" ContentType="application/inkml+xml"/>
  <Override PartName="/ppt/ink/ink3459.xml" ContentType="application/inkml+xml"/>
  <Override PartName="/ppt/ink/ink3460.xml" ContentType="application/inkml+xml"/>
  <Override PartName="/ppt/ink/ink3461.xml" ContentType="application/inkml+xml"/>
  <Override PartName="/ppt/ink/ink3462.xml" ContentType="application/inkml+xml"/>
  <Override PartName="/ppt/ink/ink3463.xml" ContentType="application/inkml+xml"/>
  <Override PartName="/ppt/ink/ink3464.xml" ContentType="application/inkml+xml"/>
  <Override PartName="/ppt/ink/ink3465.xml" ContentType="application/inkml+xml"/>
  <Override PartName="/ppt/ink/ink3466.xml" ContentType="application/inkml+xml"/>
  <Override PartName="/ppt/ink/ink3467.xml" ContentType="application/inkml+xml"/>
  <Override PartName="/ppt/ink/ink3468.xml" ContentType="application/inkml+xml"/>
  <Override PartName="/ppt/ink/ink3469.xml" ContentType="application/inkml+xml"/>
  <Override PartName="/ppt/ink/ink3470.xml" ContentType="application/inkml+xml"/>
  <Override PartName="/ppt/ink/ink3471.xml" ContentType="application/inkml+xml"/>
  <Override PartName="/ppt/ink/ink3472.xml" ContentType="application/inkml+xml"/>
  <Override PartName="/ppt/ink/ink3473.xml" ContentType="application/inkml+xml"/>
  <Override PartName="/ppt/ink/ink3474.xml" ContentType="application/inkml+xml"/>
  <Override PartName="/ppt/ink/ink3475.xml" ContentType="application/inkml+xml"/>
  <Override PartName="/ppt/ink/ink3476.xml" ContentType="application/inkml+xml"/>
  <Override PartName="/ppt/ink/ink3477.xml" ContentType="application/inkml+xml"/>
  <Override PartName="/ppt/ink/ink3478.xml" ContentType="application/inkml+xml"/>
  <Override PartName="/ppt/ink/ink3479.xml" ContentType="application/inkml+xml"/>
  <Override PartName="/ppt/ink/ink3480.xml" ContentType="application/inkml+xml"/>
  <Override PartName="/ppt/ink/ink3481.xml" ContentType="application/inkml+xml"/>
  <Override PartName="/ppt/ink/ink3482.xml" ContentType="application/inkml+xml"/>
  <Override PartName="/ppt/ink/ink3483.xml" ContentType="application/inkml+xml"/>
  <Override PartName="/ppt/ink/ink3484.xml" ContentType="application/inkml+xml"/>
  <Override PartName="/ppt/ink/ink3485.xml" ContentType="application/inkml+xml"/>
  <Override PartName="/ppt/ink/ink3486.xml" ContentType="application/inkml+xml"/>
  <Override PartName="/ppt/ink/ink3487.xml" ContentType="application/inkml+xml"/>
  <Override PartName="/ppt/ink/ink3488.xml" ContentType="application/inkml+xml"/>
  <Override PartName="/ppt/ink/ink3489.xml" ContentType="application/inkml+xml"/>
  <Override PartName="/ppt/ink/ink3490.xml" ContentType="application/inkml+xml"/>
  <Override PartName="/ppt/ink/ink3491.xml" ContentType="application/inkml+xml"/>
  <Override PartName="/ppt/ink/ink3492.xml" ContentType="application/inkml+xml"/>
  <Override PartName="/ppt/ink/ink3493.xml" ContentType="application/inkml+xml"/>
  <Override PartName="/ppt/ink/ink3494.xml" ContentType="application/inkml+xml"/>
  <Override PartName="/ppt/ink/ink3495.xml" ContentType="application/inkml+xml"/>
  <Override PartName="/ppt/ink/ink3496.xml" ContentType="application/inkml+xml"/>
  <Override PartName="/ppt/ink/ink3497.xml" ContentType="application/inkml+xml"/>
  <Override PartName="/ppt/ink/ink3498.xml" ContentType="application/inkml+xml"/>
  <Override PartName="/ppt/ink/ink3499.xml" ContentType="application/inkml+xml"/>
  <Override PartName="/ppt/ink/ink3500.xml" ContentType="application/inkml+xml"/>
  <Override PartName="/ppt/ink/ink3501.xml" ContentType="application/inkml+xml"/>
  <Override PartName="/ppt/ink/ink3502.xml" ContentType="application/inkml+xml"/>
  <Override PartName="/ppt/ink/ink3503.xml" ContentType="application/inkml+xml"/>
  <Override PartName="/ppt/ink/ink3504.xml" ContentType="application/inkml+xml"/>
  <Override PartName="/ppt/ink/ink3505.xml" ContentType="application/inkml+xml"/>
  <Override PartName="/ppt/ink/ink3506.xml" ContentType="application/inkml+xml"/>
  <Override PartName="/ppt/ink/ink3507.xml" ContentType="application/inkml+xml"/>
  <Override PartName="/ppt/ink/ink3508.xml" ContentType="application/inkml+xml"/>
  <Override PartName="/ppt/ink/ink3509.xml" ContentType="application/inkml+xml"/>
  <Override PartName="/ppt/ink/ink3510.xml" ContentType="application/inkml+xml"/>
  <Override PartName="/ppt/ink/ink3511.xml" ContentType="application/inkml+xml"/>
  <Override PartName="/ppt/ink/ink3512.xml" ContentType="application/inkml+xml"/>
  <Override PartName="/ppt/ink/ink3513.xml" ContentType="application/inkml+xml"/>
  <Override PartName="/ppt/ink/ink3514.xml" ContentType="application/inkml+xml"/>
  <Override PartName="/ppt/ink/ink3515.xml" ContentType="application/inkml+xml"/>
  <Override PartName="/ppt/ink/ink3516.xml" ContentType="application/inkml+xml"/>
  <Override PartName="/ppt/ink/ink3517.xml" ContentType="application/inkml+xml"/>
  <Override PartName="/ppt/ink/ink3518.xml" ContentType="application/inkml+xml"/>
  <Override PartName="/ppt/ink/ink3519.xml" ContentType="application/inkml+xml"/>
  <Override PartName="/ppt/ink/ink3520.xml" ContentType="application/inkml+xml"/>
  <Override PartName="/ppt/ink/ink3521.xml" ContentType="application/inkml+xml"/>
  <Override PartName="/ppt/ink/ink3522.xml" ContentType="application/inkml+xml"/>
  <Override PartName="/ppt/ink/ink3523.xml" ContentType="application/inkml+xml"/>
  <Override PartName="/ppt/ink/ink3524.xml" ContentType="application/inkml+xml"/>
  <Override PartName="/ppt/ink/ink3525.xml" ContentType="application/inkml+xml"/>
  <Override PartName="/ppt/ink/ink3526.xml" ContentType="application/inkml+xml"/>
  <Override PartName="/ppt/ink/ink3527.xml" ContentType="application/inkml+xml"/>
  <Override PartName="/ppt/ink/ink3528.xml" ContentType="application/inkml+xml"/>
  <Override PartName="/ppt/ink/ink3529.xml" ContentType="application/inkml+xml"/>
  <Override PartName="/ppt/ink/ink3530.xml" ContentType="application/inkml+xml"/>
  <Override PartName="/ppt/ink/ink3531.xml" ContentType="application/inkml+xml"/>
  <Override PartName="/ppt/ink/ink3532.xml" ContentType="application/inkml+xml"/>
  <Override PartName="/ppt/ink/ink3533.xml" ContentType="application/inkml+xml"/>
  <Override PartName="/ppt/ink/ink3534.xml" ContentType="application/inkml+xml"/>
  <Override PartName="/ppt/ink/ink3535.xml" ContentType="application/inkml+xml"/>
  <Override PartName="/ppt/ink/ink3536.xml" ContentType="application/inkml+xml"/>
  <Override PartName="/ppt/ink/ink3537.xml" ContentType="application/inkml+xml"/>
  <Override PartName="/ppt/ink/ink3538.xml" ContentType="application/inkml+xml"/>
  <Override PartName="/ppt/ink/ink3539.xml" ContentType="application/inkml+xml"/>
  <Override PartName="/ppt/ink/ink3540.xml" ContentType="application/inkml+xml"/>
  <Override PartName="/ppt/ink/ink3541.xml" ContentType="application/inkml+xml"/>
  <Override PartName="/ppt/ink/ink3542.xml" ContentType="application/inkml+xml"/>
  <Override PartName="/ppt/ink/ink3543.xml" ContentType="application/inkml+xml"/>
  <Override PartName="/ppt/ink/ink3544.xml" ContentType="application/inkml+xml"/>
  <Override PartName="/ppt/ink/ink3545.xml" ContentType="application/inkml+xml"/>
  <Override PartName="/ppt/ink/ink3546.xml" ContentType="application/inkml+xml"/>
  <Override PartName="/ppt/ink/ink3547.xml" ContentType="application/inkml+xml"/>
  <Override PartName="/ppt/ink/ink3548.xml" ContentType="application/inkml+xml"/>
  <Override PartName="/ppt/ink/ink3549.xml" ContentType="application/inkml+xml"/>
  <Override PartName="/ppt/ink/ink3550.xml" ContentType="application/inkml+xml"/>
  <Override PartName="/ppt/ink/ink3551.xml" ContentType="application/inkml+xml"/>
  <Override PartName="/ppt/ink/ink3552.xml" ContentType="application/inkml+xml"/>
  <Override PartName="/ppt/ink/ink3553.xml" ContentType="application/inkml+xml"/>
  <Override PartName="/ppt/ink/ink3554.xml" ContentType="application/inkml+xml"/>
  <Override PartName="/ppt/ink/ink3555.xml" ContentType="application/inkml+xml"/>
  <Override PartName="/ppt/ink/ink3556.xml" ContentType="application/inkml+xml"/>
  <Override PartName="/ppt/ink/ink3557.xml" ContentType="application/inkml+xml"/>
  <Override PartName="/ppt/ink/ink3558.xml" ContentType="application/inkml+xml"/>
  <Override PartName="/ppt/ink/ink3559.xml" ContentType="application/inkml+xml"/>
  <Override PartName="/ppt/ink/ink3560.xml" ContentType="application/inkml+xml"/>
  <Override PartName="/ppt/ink/ink3561.xml" ContentType="application/inkml+xml"/>
  <Override PartName="/ppt/ink/ink3562.xml" ContentType="application/inkml+xml"/>
  <Override PartName="/ppt/ink/ink3563.xml" ContentType="application/inkml+xml"/>
  <Override PartName="/ppt/ink/ink3564.xml" ContentType="application/inkml+xml"/>
  <Override PartName="/ppt/ink/ink3565.xml" ContentType="application/inkml+xml"/>
  <Override PartName="/ppt/ink/ink3566.xml" ContentType="application/inkml+xml"/>
  <Override PartName="/ppt/ink/ink3567.xml" ContentType="application/inkml+xml"/>
  <Override PartName="/ppt/ink/ink3568.xml" ContentType="application/inkml+xml"/>
  <Override PartName="/ppt/ink/ink3569.xml" ContentType="application/inkml+xml"/>
  <Override PartName="/ppt/ink/ink3570.xml" ContentType="application/inkml+xml"/>
  <Override PartName="/ppt/ink/ink3571.xml" ContentType="application/inkml+xml"/>
  <Override PartName="/ppt/ink/ink3572.xml" ContentType="application/inkml+xml"/>
  <Override PartName="/ppt/ink/ink3573.xml" ContentType="application/inkml+xml"/>
  <Override PartName="/ppt/ink/ink3574.xml" ContentType="application/inkml+xml"/>
  <Override PartName="/ppt/ink/ink3575.xml" ContentType="application/inkml+xml"/>
  <Override PartName="/ppt/ink/ink3576.xml" ContentType="application/inkml+xml"/>
  <Override PartName="/ppt/ink/ink3577.xml" ContentType="application/inkml+xml"/>
  <Override PartName="/ppt/ink/ink3578.xml" ContentType="application/inkml+xml"/>
  <Override PartName="/ppt/ink/ink3579.xml" ContentType="application/inkml+xml"/>
  <Override PartName="/ppt/ink/ink3580.xml" ContentType="application/inkml+xml"/>
  <Override PartName="/ppt/ink/ink3581.xml" ContentType="application/inkml+xml"/>
  <Override PartName="/ppt/ink/ink3582.xml" ContentType="application/inkml+xml"/>
  <Override PartName="/ppt/ink/ink3583.xml" ContentType="application/inkml+xml"/>
  <Override PartName="/ppt/ink/ink3584.xml" ContentType="application/inkml+xml"/>
  <Override PartName="/ppt/ink/ink3585.xml" ContentType="application/inkml+xml"/>
  <Override PartName="/ppt/ink/ink3586.xml" ContentType="application/inkml+xml"/>
  <Override PartName="/ppt/ink/ink3587.xml" ContentType="application/inkml+xml"/>
  <Override PartName="/ppt/ink/ink3588.xml" ContentType="application/inkml+xml"/>
  <Override PartName="/ppt/ink/ink3589.xml" ContentType="application/inkml+xml"/>
  <Override PartName="/ppt/ink/ink3590.xml" ContentType="application/inkml+xml"/>
  <Override PartName="/ppt/ink/ink3591.xml" ContentType="application/inkml+xml"/>
  <Override PartName="/ppt/ink/ink3592.xml" ContentType="application/inkml+xml"/>
  <Override PartName="/ppt/ink/ink3593.xml" ContentType="application/inkml+xml"/>
  <Override PartName="/ppt/ink/ink3594.xml" ContentType="application/inkml+xml"/>
  <Override PartName="/ppt/ink/ink3595.xml" ContentType="application/inkml+xml"/>
  <Override PartName="/ppt/ink/ink3596.xml" ContentType="application/inkml+xml"/>
  <Override PartName="/ppt/ink/ink3597.xml" ContentType="application/inkml+xml"/>
  <Override PartName="/ppt/ink/ink3598.xml" ContentType="application/inkml+xml"/>
  <Override PartName="/ppt/ink/ink3599.xml" ContentType="application/inkml+xml"/>
  <Override PartName="/ppt/ink/ink3600.xml" ContentType="application/inkml+xml"/>
  <Override PartName="/ppt/ink/ink3601.xml" ContentType="application/inkml+xml"/>
  <Override PartName="/ppt/ink/ink3602.xml" ContentType="application/inkml+xml"/>
  <Override PartName="/ppt/ink/ink3603.xml" ContentType="application/inkml+xml"/>
  <Override PartName="/ppt/ink/ink3604.xml" ContentType="application/inkml+xml"/>
  <Override PartName="/ppt/ink/ink3605.xml" ContentType="application/inkml+xml"/>
  <Override PartName="/ppt/ink/ink3606.xml" ContentType="application/inkml+xml"/>
  <Override PartName="/ppt/ink/ink3607.xml" ContentType="application/inkml+xml"/>
  <Override PartName="/ppt/ink/ink3608.xml" ContentType="application/inkml+xml"/>
  <Override PartName="/ppt/ink/ink3609.xml" ContentType="application/inkml+xml"/>
  <Override PartName="/ppt/ink/ink3610.xml" ContentType="application/inkml+xml"/>
  <Override PartName="/ppt/ink/ink3611.xml" ContentType="application/inkml+xml"/>
  <Override PartName="/ppt/ink/ink3612.xml" ContentType="application/inkml+xml"/>
  <Override PartName="/ppt/ink/ink3613.xml" ContentType="application/inkml+xml"/>
  <Override PartName="/ppt/ink/ink3614.xml" ContentType="application/inkml+xml"/>
  <Override PartName="/ppt/ink/ink3615.xml" ContentType="application/inkml+xml"/>
  <Override PartName="/ppt/ink/ink3616.xml" ContentType="application/inkml+xml"/>
  <Override PartName="/ppt/ink/ink3617.xml" ContentType="application/inkml+xml"/>
  <Override PartName="/ppt/ink/ink3618.xml" ContentType="application/inkml+xml"/>
  <Override PartName="/ppt/ink/ink3619.xml" ContentType="application/inkml+xml"/>
  <Override PartName="/ppt/ink/ink3620.xml" ContentType="application/inkml+xml"/>
  <Override PartName="/ppt/ink/ink3621.xml" ContentType="application/inkml+xml"/>
  <Override PartName="/ppt/ink/ink3622.xml" ContentType="application/inkml+xml"/>
  <Override PartName="/ppt/ink/ink3623.xml" ContentType="application/inkml+xml"/>
  <Override PartName="/ppt/ink/ink3624.xml" ContentType="application/inkml+xml"/>
  <Override PartName="/ppt/ink/ink3625.xml" ContentType="application/inkml+xml"/>
  <Override PartName="/ppt/ink/ink3626.xml" ContentType="application/inkml+xml"/>
  <Override PartName="/ppt/ink/ink3627.xml" ContentType="application/inkml+xml"/>
  <Override PartName="/ppt/ink/ink3628.xml" ContentType="application/inkml+xml"/>
  <Override PartName="/ppt/ink/ink3629.xml" ContentType="application/inkml+xml"/>
  <Override PartName="/ppt/ink/ink3630.xml" ContentType="application/inkml+xml"/>
  <Override PartName="/ppt/ink/ink3631.xml" ContentType="application/inkml+xml"/>
  <Override PartName="/ppt/ink/ink3632.xml" ContentType="application/inkml+xml"/>
  <Override PartName="/ppt/ink/ink3633.xml" ContentType="application/inkml+xml"/>
  <Override PartName="/ppt/ink/ink3634.xml" ContentType="application/inkml+xml"/>
  <Override PartName="/ppt/ink/ink3635.xml" ContentType="application/inkml+xml"/>
  <Override PartName="/ppt/ink/ink3636.xml" ContentType="application/inkml+xml"/>
  <Override PartName="/ppt/ink/ink3637.xml" ContentType="application/inkml+xml"/>
  <Override PartName="/ppt/ink/ink3638.xml" ContentType="application/inkml+xml"/>
  <Override PartName="/ppt/ink/ink3639.xml" ContentType="application/inkml+xml"/>
  <Override PartName="/ppt/ink/ink3640.xml" ContentType="application/inkml+xml"/>
  <Override PartName="/ppt/ink/ink3641.xml" ContentType="application/inkml+xml"/>
  <Override PartName="/ppt/ink/ink3642.xml" ContentType="application/inkml+xml"/>
  <Override PartName="/ppt/ink/ink3643.xml" ContentType="application/inkml+xml"/>
  <Override PartName="/ppt/ink/ink3644.xml" ContentType="application/inkml+xml"/>
  <Override PartName="/ppt/ink/ink3645.xml" ContentType="application/inkml+xml"/>
  <Override PartName="/ppt/ink/ink3646.xml" ContentType="application/inkml+xml"/>
  <Override PartName="/ppt/ink/ink3647.xml" ContentType="application/inkml+xml"/>
  <Override PartName="/ppt/ink/ink3648.xml" ContentType="application/inkml+xml"/>
  <Override PartName="/ppt/ink/ink3649.xml" ContentType="application/inkml+xml"/>
  <Override PartName="/ppt/ink/ink3650.xml" ContentType="application/inkml+xml"/>
  <Override PartName="/ppt/ink/ink3651.xml" ContentType="application/inkml+xml"/>
  <Override PartName="/ppt/ink/ink3652.xml" ContentType="application/inkml+xml"/>
  <Override PartName="/ppt/ink/ink3653.xml" ContentType="application/inkml+xml"/>
  <Override PartName="/ppt/ink/ink3654.xml" ContentType="application/inkml+xml"/>
  <Override PartName="/ppt/ink/ink3655.xml" ContentType="application/inkml+xml"/>
  <Override PartName="/ppt/ink/ink3656.xml" ContentType="application/inkml+xml"/>
  <Override PartName="/ppt/ink/ink3657.xml" ContentType="application/inkml+xml"/>
  <Override PartName="/ppt/ink/ink3658.xml" ContentType="application/inkml+xml"/>
  <Override PartName="/ppt/ink/ink3659.xml" ContentType="application/inkml+xml"/>
  <Override PartName="/ppt/ink/ink3660.xml" ContentType="application/inkml+xml"/>
  <Override PartName="/ppt/ink/ink3661.xml" ContentType="application/inkml+xml"/>
  <Override PartName="/ppt/ink/ink3662.xml" ContentType="application/inkml+xml"/>
  <Override PartName="/ppt/ink/ink3663.xml" ContentType="application/inkml+xml"/>
  <Override PartName="/ppt/ink/ink3664.xml" ContentType="application/inkml+xml"/>
  <Override PartName="/ppt/ink/ink3665.xml" ContentType="application/inkml+xml"/>
  <Override PartName="/ppt/ink/ink3666.xml" ContentType="application/inkml+xml"/>
  <Override PartName="/ppt/ink/ink3667.xml" ContentType="application/inkml+xml"/>
  <Override PartName="/ppt/ink/ink3668.xml" ContentType="application/inkml+xml"/>
  <Override PartName="/ppt/ink/ink3669.xml" ContentType="application/inkml+xml"/>
  <Override PartName="/ppt/ink/ink3670.xml" ContentType="application/inkml+xml"/>
  <Override PartName="/ppt/ink/ink3671.xml" ContentType="application/inkml+xml"/>
  <Override PartName="/ppt/ink/ink3672.xml" ContentType="application/inkml+xml"/>
  <Override PartName="/ppt/ink/ink3673.xml" ContentType="application/inkml+xml"/>
  <Override PartName="/ppt/ink/ink3674.xml" ContentType="application/inkml+xml"/>
  <Override PartName="/ppt/ink/ink3675.xml" ContentType="application/inkml+xml"/>
  <Override PartName="/ppt/ink/ink3676.xml" ContentType="application/inkml+xml"/>
  <Override PartName="/ppt/ink/ink3677.xml" ContentType="application/inkml+xml"/>
  <Override PartName="/ppt/ink/ink3678.xml" ContentType="application/inkml+xml"/>
  <Override PartName="/ppt/ink/ink3679.xml" ContentType="application/inkml+xml"/>
  <Override PartName="/ppt/ink/ink3680.xml" ContentType="application/inkml+xml"/>
  <Override PartName="/ppt/ink/ink3681.xml" ContentType="application/inkml+xml"/>
  <Override PartName="/ppt/ink/ink3682.xml" ContentType="application/inkml+xml"/>
  <Override PartName="/ppt/ink/ink3683.xml" ContentType="application/inkml+xml"/>
  <Override PartName="/ppt/ink/ink3684.xml" ContentType="application/inkml+xml"/>
  <Override PartName="/ppt/ink/ink3685.xml" ContentType="application/inkml+xml"/>
  <Override PartName="/ppt/ink/ink3686.xml" ContentType="application/inkml+xml"/>
  <Override PartName="/ppt/ink/ink3687.xml" ContentType="application/inkml+xml"/>
  <Override PartName="/ppt/ink/ink3688.xml" ContentType="application/inkml+xml"/>
  <Override PartName="/ppt/ink/ink3689.xml" ContentType="application/inkml+xml"/>
  <Override PartName="/ppt/ink/ink3690.xml" ContentType="application/inkml+xml"/>
  <Override PartName="/ppt/ink/ink3691.xml" ContentType="application/inkml+xml"/>
  <Override PartName="/ppt/ink/ink3692.xml" ContentType="application/inkml+xml"/>
  <Override PartName="/ppt/ink/ink3693.xml" ContentType="application/inkml+xml"/>
  <Override PartName="/ppt/ink/ink3694.xml" ContentType="application/inkml+xml"/>
  <Override PartName="/ppt/ink/ink3695.xml" ContentType="application/inkml+xml"/>
  <Override PartName="/ppt/ink/ink3696.xml" ContentType="application/inkml+xml"/>
  <Override PartName="/ppt/ink/ink3697.xml" ContentType="application/inkml+xml"/>
  <Override PartName="/ppt/ink/ink3698.xml" ContentType="application/inkml+xml"/>
  <Override PartName="/ppt/ink/ink3699.xml" ContentType="application/inkml+xml"/>
  <Override PartName="/ppt/ink/ink3700.xml" ContentType="application/inkml+xml"/>
  <Override PartName="/ppt/ink/ink3701.xml" ContentType="application/inkml+xml"/>
  <Override PartName="/ppt/ink/ink3702.xml" ContentType="application/inkml+xml"/>
  <Override PartName="/ppt/ink/ink3703.xml" ContentType="application/inkml+xml"/>
  <Override PartName="/ppt/ink/ink3704.xml" ContentType="application/inkml+xml"/>
  <Override PartName="/ppt/ink/ink3705.xml" ContentType="application/inkml+xml"/>
  <Override PartName="/ppt/ink/ink3706.xml" ContentType="application/inkml+xml"/>
  <Override PartName="/ppt/ink/ink3707.xml" ContentType="application/inkml+xml"/>
  <Override PartName="/ppt/ink/ink3708.xml" ContentType="application/inkml+xml"/>
  <Override PartName="/ppt/ink/ink3709.xml" ContentType="application/inkml+xml"/>
  <Override PartName="/ppt/ink/ink3710.xml" ContentType="application/inkml+xml"/>
  <Override PartName="/ppt/ink/ink3711.xml" ContentType="application/inkml+xml"/>
  <Override PartName="/ppt/ink/ink3712.xml" ContentType="application/inkml+xml"/>
  <Override PartName="/ppt/ink/ink3713.xml" ContentType="application/inkml+xml"/>
  <Override PartName="/ppt/ink/ink3714.xml" ContentType="application/inkml+xml"/>
  <Override PartName="/ppt/ink/ink3715.xml" ContentType="application/inkml+xml"/>
  <Override PartName="/ppt/ink/ink3716.xml" ContentType="application/inkml+xml"/>
  <Override PartName="/ppt/ink/ink3717.xml" ContentType="application/inkml+xml"/>
  <Override PartName="/ppt/ink/ink3718.xml" ContentType="application/inkml+xml"/>
  <Override PartName="/ppt/ink/ink3719.xml" ContentType="application/inkml+xml"/>
  <Override PartName="/ppt/ink/ink3720.xml" ContentType="application/inkml+xml"/>
  <Override PartName="/ppt/ink/ink3721.xml" ContentType="application/inkml+xml"/>
  <Override PartName="/ppt/ink/ink3722.xml" ContentType="application/inkml+xml"/>
  <Override PartName="/ppt/ink/ink3723.xml" ContentType="application/inkml+xml"/>
  <Override PartName="/ppt/ink/ink3724.xml" ContentType="application/inkml+xml"/>
  <Override PartName="/ppt/ink/ink3725.xml" ContentType="application/inkml+xml"/>
  <Override PartName="/ppt/ink/ink3726.xml" ContentType="application/inkml+xml"/>
  <Override PartName="/ppt/ink/ink3727.xml" ContentType="application/inkml+xml"/>
  <Override PartName="/ppt/ink/ink3728.xml" ContentType="application/inkml+xml"/>
  <Override PartName="/ppt/ink/ink3729.xml" ContentType="application/inkml+xml"/>
  <Override PartName="/ppt/ink/ink3730.xml" ContentType="application/inkml+xml"/>
  <Override PartName="/ppt/ink/ink3731.xml" ContentType="application/inkml+xml"/>
  <Override PartName="/ppt/ink/ink3732.xml" ContentType="application/inkml+xml"/>
  <Override PartName="/ppt/ink/ink3733.xml" ContentType="application/inkml+xml"/>
  <Override PartName="/ppt/ink/ink3734.xml" ContentType="application/inkml+xml"/>
  <Override PartName="/ppt/ink/ink3735.xml" ContentType="application/inkml+xml"/>
  <Override PartName="/ppt/ink/ink3736.xml" ContentType="application/inkml+xml"/>
  <Override PartName="/ppt/ink/ink3737.xml" ContentType="application/inkml+xml"/>
  <Override PartName="/ppt/ink/ink3738.xml" ContentType="application/inkml+xml"/>
  <Override PartName="/ppt/ink/ink3739.xml" ContentType="application/inkml+xml"/>
  <Override PartName="/ppt/ink/ink3740.xml" ContentType="application/inkml+xml"/>
  <Override PartName="/ppt/ink/ink3741.xml" ContentType="application/inkml+xml"/>
  <Override PartName="/ppt/ink/ink3742.xml" ContentType="application/inkml+xml"/>
  <Override PartName="/ppt/ink/ink3743.xml" ContentType="application/inkml+xml"/>
  <Override PartName="/ppt/ink/ink3744.xml" ContentType="application/inkml+xml"/>
  <Override PartName="/ppt/ink/ink3745.xml" ContentType="application/inkml+xml"/>
  <Override PartName="/ppt/ink/ink3746.xml" ContentType="application/inkml+xml"/>
  <Override PartName="/ppt/ink/ink3747.xml" ContentType="application/inkml+xml"/>
  <Override PartName="/ppt/ink/ink3748.xml" ContentType="application/inkml+xml"/>
  <Override PartName="/ppt/ink/ink3749.xml" ContentType="application/inkml+xml"/>
  <Override PartName="/ppt/ink/ink3750.xml" ContentType="application/inkml+xml"/>
  <Override PartName="/ppt/ink/ink3751.xml" ContentType="application/inkml+xml"/>
  <Override PartName="/ppt/ink/ink3752.xml" ContentType="application/inkml+xml"/>
  <Override PartName="/ppt/ink/ink3753.xml" ContentType="application/inkml+xml"/>
  <Override PartName="/ppt/ink/ink3754.xml" ContentType="application/inkml+xml"/>
  <Override PartName="/ppt/ink/ink3755.xml" ContentType="application/inkml+xml"/>
  <Override PartName="/ppt/ink/ink3756.xml" ContentType="application/inkml+xml"/>
  <Override PartName="/ppt/ink/ink3757.xml" ContentType="application/inkml+xml"/>
  <Override PartName="/ppt/ink/ink3758.xml" ContentType="application/inkml+xml"/>
  <Override PartName="/ppt/ink/ink3759.xml" ContentType="application/inkml+xml"/>
  <Override PartName="/ppt/ink/ink3760.xml" ContentType="application/inkml+xml"/>
  <Override PartName="/ppt/ink/ink3761.xml" ContentType="application/inkml+xml"/>
  <Override PartName="/ppt/ink/ink3762.xml" ContentType="application/inkml+xml"/>
  <Override PartName="/ppt/ink/ink3763.xml" ContentType="application/inkml+xml"/>
  <Override PartName="/ppt/ink/ink3764.xml" ContentType="application/inkml+xml"/>
  <Override PartName="/ppt/ink/ink3765.xml" ContentType="application/inkml+xml"/>
  <Override PartName="/ppt/ink/ink3766.xml" ContentType="application/inkml+xml"/>
  <Override PartName="/ppt/ink/ink3767.xml" ContentType="application/inkml+xml"/>
  <Override PartName="/ppt/ink/ink3768.xml" ContentType="application/inkml+xml"/>
  <Override PartName="/ppt/ink/ink3769.xml" ContentType="application/inkml+xml"/>
  <Override PartName="/ppt/ink/ink3770.xml" ContentType="application/inkml+xml"/>
  <Override PartName="/ppt/ink/ink3771.xml" ContentType="application/inkml+xml"/>
  <Override PartName="/ppt/ink/ink3772.xml" ContentType="application/inkml+xml"/>
  <Override PartName="/ppt/ink/ink3773.xml" ContentType="application/inkml+xml"/>
  <Override PartName="/ppt/ink/ink3774.xml" ContentType="application/inkml+xml"/>
  <Override PartName="/ppt/ink/ink3775.xml" ContentType="application/inkml+xml"/>
  <Override PartName="/ppt/ink/ink3776.xml" ContentType="application/inkml+xml"/>
  <Override PartName="/ppt/ink/ink3777.xml" ContentType="application/inkml+xml"/>
  <Override PartName="/ppt/ink/ink3778.xml" ContentType="application/inkml+xml"/>
  <Override PartName="/ppt/ink/ink3779.xml" ContentType="application/inkml+xml"/>
  <Override PartName="/ppt/ink/ink3780.xml" ContentType="application/inkml+xml"/>
  <Override PartName="/ppt/ink/ink3781.xml" ContentType="application/inkml+xml"/>
  <Override PartName="/ppt/ink/ink3782.xml" ContentType="application/inkml+xml"/>
  <Override PartName="/ppt/ink/ink3783.xml" ContentType="application/inkml+xml"/>
  <Override PartName="/ppt/ink/ink3784.xml" ContentType="application/inkml+xml"/>
  <Override PartName="/ppt/ink/ink3785.xml" ContentType="application/inkml+xml"/>
  <Override PartName="/ppt/ink/ink3786.xml" ContentType="application/inkml+xml"/>
  <Override PartName="/ppt/ink/ink3787.xml" ContentType="application/inkml+xml"/>
  <Override PartName="/ppt/ink/ink3788.xml" ContentType="application/inkml+xml"/>
  <Override PartName="/ppt/ink/ink3789.xml" ContentType="application/inkml+xml"/>
  <Override PartName="/ppt/ink/ink3790.xml" ContentType="application/inkml+xml"/>
  <Override PartName="/ppt/ink/ink3791.xml" ContentType="application/inkml+xml"/>
  <Override PartName="/ppt/ink/ink3792.xml" ContentType="application/inkml+xml"/>
  <Override PartName="/ppt/ink/ink3793.xml" ContentType="application/inkml+xml"/>
  <Override PartName="/ppt/ink/ink3794.xml" ContentType="application/inkml+xml"/>
  <Override PartName="/ppt/ink/ink3795.xml" ContentType="application/inkml+xml"/>
  <Override PartName="/ppt/ink/ink3796.xml" ContentType="application/inkml+xml"/>
  <Override PartName="/ppt/ink/ink3797.xml" ContentType="application/inkml+xml"/>
  <Override PartName="/ppt/ink/ink3798.xml" ContentType="application/inkml+xml"/>
  <Override PartName="/ppt/ink/ink3799.xml" ContentType="application/inkml+xml"/>
  <Override PartName="/ppt/ink/ink3800.xml" ContentType="application/inkml+xml"/>
  <Override PartName="/ppt/ink/ink3801.xml" ContentType="application/inkml+xml"/>
  <Override PartName="/ppt/ink/ink3802.xml" ContentType="application/inkml+xml"/>
  <Override PartName="/ppt/ink/ink3803.xml" ContentType="application/inkml+xml"/>
  <Override PartName="/ppt/ink/ink3804.xml" ContentType="application/inkml+xml"/>
  <Override PartName="/ppt/ink/ink3805.xml" ContentType="application/inkml+xml"/>
  <Override PartName="/ppt/ink/ink3806.xml" ContentType="application/inkml+xml"/>
  <Override PartName="/ppt/ink/ink3807.xml" ContentType="application/inkml+xml"/>
  <Override PartName="/ppt/ink/ink3808.xml" ContentType="application/inkml+xml"/>
  <Override PartName="/ppt/ink/ink3809.xml" ContentType="application/inkml+xml"/>
  <Override PartName="/ppt/ink/ink3810.xml" ContentType="application/inkml+xml"/>
  <Override PartName="/ppt/ink/ink3811.xml" ContentType="application/inkml+xml"/>
  <Override PartName="/ppt/ink/ink3812.xml" ContentType="application/inkml+xml"/>
  <Override PartName="/ppt/ink/ink3813.xml" ContentType="application/inkml+xml"/>
  <Override PartName="/ppt/ink/ink3814.xml" ContentType="application/inkml+xml"/>
  <Override PartName="/ppt/ink/ink3815.xml" ContentType="application/inkml+xml"/>
  <Override PartName="/ppt/ink/ink3816.xml" ContentType="application/inkml+xml"/>
  <Override PartName="/ppt/ink/ink3817.xml" ContentType="application/inkml+xml"/>
  <Override PartName="/ppt/ink/ink3818.xml" ContentType="application/inkml+xml"/>
  <Override PartName="/ppt/ink/ink3819.xml" ContentType="application/inkml+xml"/>
  <Override PartName="/ppt/ink/ink3820.xml" ContentType="application/inkml+xml"/>
  <Override PartName="/ppt/ink/ink3821.xml" ContentType="application/inkml+xml"/>
  <Override PartName="/ppt/ink/ink3822.xml" ContentType="application/inkml+xml"/>
  <Override PartName="/ppt/ink/ink3823.xml" ContentType="application/inkml+xml"/>
  <Override PartName="/ppt/ink/ink3824.xml" ContentType="application/inkml+xml"/>
  <Override PartName="/ppt/ink/ink3825.xml" ContentType="application/inkml+xml"/>
  <Override PartName="/ppt/ink/ink3826.xml" ContentType="application/inkml+xml"/>
  <Override PartName="/ppt/ink/ink3827.xml" ContentType="application/inkml+xml"/>
  <Override PartName="/ppt/ink/ink3828.xml" ContentType="application/inkml+xml"/>
  <Override PartName="/ppt/ink/ink3829.xml" ContentType="application/inkml+xml"/>
  <Override PartName="/ppt/ink/ink3830.xml" ContentType="application/inkml+xml"/>
  <Override PartName="/ppt/ink/ink3831.xml" ContentType="application/inkml+xml"/>
  <Override PartName="/ppt/ink/ink3832.xml" ContentType="application/inkml+xml"/>
  <Override PartName="/ppt/ink/ink3833.xml" ContentType="application/inkml+xml"/>
  <Override PartName="/ppt/ink/ink3834.xml" ContentType="application/inkml+xml"/>
  <Override PartName="/ppt/ink/ink3835.xml" ContentType="application/inkml+xml"/>
  <Override PartName="/ppt/ink/ink3836.xml" ContentType="application/inkml+xml"/>
  <Override PartName="/ppt/ink/ink3837.xml" ContentType="application/inkml+xml"/>
  <Override PartName="/ppt/ink/ink3838.xml" ContentType="application/inkml+xml"/>
  <Override PartName="/ppt/ink/ink3839.xml" ContentType="application/inkml+xml"/>
  <Override PartName="/ppt/ink/ink3840.xml" ContentType="application/inkml+xml"/>
  <Override PartName="/ppt/ink/ink3841.xml" ContentType="application/inkml+xml"/>
  <Override PartName="/ppt/ink/ink3842.xml" ContentType="application/inkml+xml"/>
  <Override PartName="/ppt/ink/ink3843.xml" ContentType="application/inkml+xml"/>
  <Override PartName="/ppt/ink/ink3844.xml" ContentType="application/inkml+xml"/>
  <Override PartName="/ppt/ink/ink3845.xml" ContentType="application/inkml+xml"/>
  <Override PartName="/ppt/ink/ink3846.xml" ContentType="application/inkml+xml"/>
  <Override PartName="/ppt/ink/ink3847.xml" ContentType="application/inkml+xml"/>
  <Override PartName="/ppt/ink/ink3848.xml" ContentType="application/inkml+xml"/>
  <Override PartName="/ppt/ink/ink3849.xml" ContentType="application/inkml+xml"/>
  <Override PartName="/ppt/ink/ink3850.xml" ContentType="application/inkml+xml"/>
  <Override PartName="/ppt/ink/ink3851.xml" ContentType="application/inkml+xml"/>
  <Override PartName="/ppt/ink/ink3852.xml" ContentType="application/inkml+xml"/>
  <Override PartName="/ppt/ink/ink3853.xml" ContentType="application/inkml+xml"/>
  <Override PartName="/ppt/ink/ink3854.xml" ContentType="application/inkml+xml"/>
  <Override PartName="/ppt/ink/ink3855.xml" ContentType="application/inkml+xml"/>
  <Override PartName="/ppt/ink/ink3856.xml" ContentType="application/inkml+xml"/>
  <Override PartName="/ppt/ink/ink3857.xml" ContentType="application/inkml+xml"/>
  <Override PartName="/ppt/ink/ink3858.xml" ContentType="application/inkml+xml"/>
  <Override PartName="/ppt/ink/ink3859.xml" ContentType="application/inkml+xml"/>
  <Override PartName="/ppt/ink/ink3860.xml" ContentType="application/inkml+xml"/>
  <Override PartName="/ppt/ink/ink3861.xml" ContentType="application/inkml+xml"/>
  <Override PartName="/ppt/ink/ink3862.xml" ContentType="application/inkml+xml"/>
  <Override PartName="/ppt/ink/ink3863.xml" ContentType="application/inkml+xml"/>
  <Override PartName="/ppt/ink/ink3864.xml" ContentType="application/inkml+xml"/>
  <Override PartName="/ppt/ink/ink3865.xml" ContentType="application/inkml+xml"/>
  <Override PartName="/ppt/ink/ink3866.xml" ContentType="application/inkml+xml"/>
  <Override PartName="/ppt/ink/ink3867.xml" ContentType="application/inkml+xml"/>
  <Override PartName="/ppt/ink/ink3868.xml" ContentType="application/inkml+xml"/>
  <Override PartName="/ppt/ink/ink3869.xml" ContentType="application/inkml+xml"/>
  <Override PartName="/ppt/ink/ink3870.xml" ContentType="application/inkml+xml"/>
  <Override PartName="/ppt/ink/ink3871.xml" ContentType="application/inkml+xml"/>
  <Override PartName="/ppt/ink/ink3872.xml" ContentType="application/inkml+xml"/>
  <Override PartName="/ppt/ink/ink3873.xml" ContentType="application/inkml+xml"/>
  <Override PartName="/ppt/ink/ink3874.xml" ContentType="application/inkml+xml"/>
  <Override PartName="/ppt/ink/ink3875.xml" ContentType="application/inkml+xml"/>
  <Override PartName="/ppt/ink/ink3876.xml" ContentType="application/inkml+xml"/>
  <Override PartName="/ppt/ink/ink3877.xml" ContentType="application/inkml+xml"/>
  <Override PartName="/ppt/ink/ink3878.xml" ContentType="application/inkml+xml"/>
  <Override PartName="/ppt/ink/ink3879.xml" ContentType="application/inkml+xml"/>
  <Override PartName="/ppt/ink/ink3880.xml" ContentType="application/inkml+xml"/>
  <Override PartName="/ppt/ink/ink3881.xml" ContentType="application/inkml+xml"/>
  <Override PartName="/ppt/ink/ink3882.xml" ContentType="application/inkml+xml"/>
  <Override PartName="/ppt/ink/ink3883.xml" ContentType="application/inkml+xml"/>
  <Override PartName="/ppt/ink/ink3884.xml" ContentType="application/inkml+xml"/>
  <Override PartName="/ppt/ink/ink3885.xml" ContentType="application/inkml+xml"/>
  <Override PartName="/ppt/ink/ink3886.xml" ContentType="application/inkml+xml"/>
  <Override PartName="/ppt/ink/ink3887.xml" ContentType="application/inkml+xml"/>
  <Override PartName="/ppt/ink/ink3888.xml" ContentType="application/inkml+xml"/>
  <Override PartName="/ppt/ink/ink3889.xml" ContentType="application/inkml+xml"/>
  <Override PartName="/ppt/ink/ink3890.xml" ContentType="application/inkml+xml"/>
  <Override PartName="/ppt/ink/ink3891.xml" ContentType="application/inkml+xml"/>
  <Override PartName="/ppt/ink/ink3892.xml" ContentType="application/inkml+xml"/>
  <Override PartName="/ppt/ink/ink3893.xml" ContentType="application/inkml+xml"/>
  <Override PartName="/ppt/ink/ink3894.xml" ContentType="application/inkml+xml"/>
  <Override PartName="/ppt/ink/ink3895.xml" ContentType="application/inkml+xml"/>
  <Override PartName="/ppt/ink/ink3896.xml" ContentType="application/inkml+xml"/>
  <Override PartName="/ppt/ink/ink3897.xml" ContentType="application/inkml+xml"/>
  <Override PartName="/ppt/ink/ink3898.xml" ContentType="application/inkml+xml"/>
  <Override PartName="/ppt/ink/ink3899.xml" ContentType="application/inkml+xml"/>
  <Override PartName="/ppt/ink/ink3900.xml" ContentType="application/inkml+xml"/>
  <Override PartName="/ppt/ink/ink3901.xml" ContentType="application/inkml+xml"/>
  <Override PartName="/ppt/ink/ink3902.xml" ContentType="application/inkml+xml"/>
  <Override PartName="/ppt/ink/ink3903.xml" ContentType="application/inkml+xml"/>
  <Override PartName="/ppt/ink/ink3904.xml" ContentType="application/inkml+xml"/>
  <Override PartName="/ppt/ink/ink3905.xml" ContentType="application/inkml+xml"/>
  <Override PartName="/ppt/ink/ink3906.xml" ContentType="application/inkml+xml"/>
  <Override PartName="/ppt/ink/ink3907.xml" ContentType="application/inkml+xml"/>
  <Override PartName="/ppt/ink/ink3908.xml" ContentType="application/inkml+xml"/>
  <Override PartName="/ppt/ink/ink3909.xml" ContentType="application/inkml+xml"/>
  <Override PartName="/ppt/ink/ink3910.xml" ContentType="application/inkml+xml"/>
  <Override PartName="/ppt/ink/ink3911.xml" ContentType="application/inkml+xml"/>
  <Override PartName="/ppt/ink/ink3912.xml" ContentType="application/inkml+xml"/>
  <Override PartName="/ppt/ink/ink3913.xml" ContentType="application/inkml+xml"/>
  <Override PartName="/ppt/ink/ink3914.xml" ContentType="application/inkml+xml"/>
  <Override PartName="/ppt/ink/ink3915.xml" ContentType="application/inkml+xml"/>
  <Override PartName="/ppt/ink/ink3916.xml" ContentType="application/inkml+xml"/>
  <Override PartName="/ppt/ink/ink3917.xml" ContentType="application/inkml+xml"/>
  <Override PartName="/ppt/ink/ink3918.xml" ContentType="application/inkml+xml"/>
  <Override PartName="/ppt/ink/ink3919.xml" ContentType="application/inkml+xml"/>
  <Override PartName="/ppt/ink/ink3920.xml" ContentType="application/inkml+xml"/>
  <Override PartName="/ppt/ink/ink3921.xml" ContentType="application/inkml+xml"/>
  <Override PartName="/ppt/ink/ink3922.xml" ContentType="application/inkml+xml"/>
  <Override PartName="/ppt/ink/ink3923.xml" ContentType="application/inkml+xml"/>
  <Override PartName="/ppt/ink/ink3924.xml" ContentType="application/inkml+xml"/>
  <Override PartName="/ppt/ink/ink3925.xml" ContentType="application/inkml+xml"/>
  <Override PartName="/ppt/ink/ink3926.xml" ContentType="application/inkml+xml"/>
  <Override PartName="/ppt/ink/ink3927.xml" ContentType="application/inkml+xml"/>
  <Override PartName="/ppt/ink/ink3928.xml" ContentType="application/inkml+xml"/>
  <Override PartName="/ppt/ink/ink3929.xml" ContentType="application/inkml+xml"/>
  <Override PartName="/ppt/ink/ink3930.xml" ContentType="application/inkml+xml"/>
  <Override PartName="/ppt/ink/ink3931.xml" ContentType="application/inkml+xml"/>
  <Override PartName="/ppt/ink/ink3932.xml" ContentType="application/inkml+xml"/>
  <Override PartName="/ppt/ink/ink3933.xml" ContentType="application/inkml+xml"/>
  <Override PartName="/ppt/ink/ink3934.xml" ContentType="application/inkml+xml"/>
  <Override PartName="/ppt/ink/ink3935.xml" ContentType="application/inkml+xml"/>
  <Override PartName="/ppt/ink/ink3936.xml" ContentType="application/inkml+xml"/>
  <Override PartName="/ppt/ink/ink3937.xml" ContentType="application/inkml+xml"/>
  <Override PartName="/ppt/ink/ink3938.xml" ContentType="application/inkml+xml"/>
  <Override PartName="/ppt/ink/ink3939.xml" ContentType="application/inkml+xml"/>
  <Override PartName="/ppt/ink/ink3940.xml" ContentType="application/inkml+xml"/>
  <Override PartName="/ppt/ink/ink3941.xml" ContentType="application/inkml+xml"/>
  <Override PartName="/ppt/ink/ink3942.xml" ContentType="application/inkml+xml"/>
  <Override PartName="/ppt/ink/ink3943.xml" ContentType="application/inkml+xml"/>
  <Override PartName="/ppt/ink/ink3944.xml" ContentType="application/inkml+xml"/>
  <Override PartName="/ppt/ink/ink3945.xml" ContentType="application/inkml+xml"/>
  <Override PartName="/ppt/ink/ink3946.xml" ContentType="application/inkml+xml"/>
  <Override PartName="/ppt/ink/ink3947.xml" ContentType="application/inkml+xml"/>
  <Override PartName="/ppt/ink/ink3948.xml" ContentType="application/inkml+xml"/>
  <Override PartName="/ppt/ink/ink3949.xml" ContentType="application/inkml+xml"/>
  <Override PartName="/ppt/ink/ink3950.xml" ContentType="application/inkml+xml"/>
  <Override PartName="/ppt/ink/ink3951.xml" ContentType="application/inkml+xml"/>
  <Override PartName="/ppt/ink/ink3952.xml" ContentType="application/inkml+xml"/>
  <Override PartName="/ppt/ink/ink3953.xml" ContentType="application/inkml+xml"/>
  <Override PartName="/ppt/ink/ink3954.xml" ContentType="application/inkml+xml"/>
  <Override PartName="/ppt/ink/ink3955.xml" ContentType="application/inkml+xml"/>
  <Override PartName="/ppt/ink/ink3956.xml" ContentType="application/inkml+xml"/>
  <Override PartName="/ppt/ink/ink3957.xml" ContentType="application/inkml+xml"/>
  <Override PartName="/ppt/ink/ink3958.xml" ContentType="application/inkml+xml"/>
  <Override PartName="/ppt/ink/ink3959.xml" ContentType="application/inkml+xml"/>
  <Override PartName="/ppt/ink/ink3960.xml" ContentType="application/inkml+xml"/>
  <Override PartName="/ppt/ink/ink3961.xml" ContentType="application/inkml+xml"/>
  <Override PartName="/ppt/ink/ink3962.xml" ContentType="application/inkml+xml"/>
  <Override PartName="/ppt/ink/ink3963.xml" ContentType="application/inkml+xml"/>
  <Override PartName="/ppt/ink/ink3964.xml" ContentType="application/inkml+xml"/>
  <Override PartName="/ppt/ink/ink3965.xml" ContentType="application/inkml+xml"/>
  <Override PartName="/ppt/ink/ink3966.xml" ContentType="application/inkml+xml"/>
  <Override PartName="/ppt/ink/ink3967.xml" ContentType="application/inkml+xml"/>
  <Override PartName="/ppt/ink/ink3968.xml" ContentType="application/inkml+xml"/>
  <Override PartName="/ppt/ink/ink3969.xml" ContentType="application/inkml+xml"/>
  <Override PartName="/ppt/ink/ink3970.xml" ContentType="application/inkml+xml"/>
  <Override PartName="/ppt/ink/ink3971.xml" ContentType="application/inkml+xml"/>
  <Override PartName="/ppt/ink/ink3972.xml" ContentType="application/inkml+xml"/>
  <Override PartName="/ppt/ink/ink3973.xml" ContentType="application/inkml+xml"/>
  <Override PartName="/ppt/ink/ink3974.xml" ContentType="application/inkml+xml"/>
  <Override PartName="/ppt/ink/ink3975.xml" ContentType="application/inkml+xml"/>
  <Override PartName="/ppt/ink/ink3976.xml" ContentType="application/inkml+xml"/>
  <Override PartName="/ppt/ink/ink3977.xml" ContentType="application/inkml+xml"/>
  <Override PartName="/ppt/ink/ink3978.xml" ContentType="application/inkml+xml"/>
  <Override PartName="/ppt/ink/ink3979.xml" ContentType="application/inkml+xml"/>
  <Override PartName="/ppt/ink/ink3980.xml" ContentType="application/inkml+xml"/>
  <Override PartName="/ppt/ink/ink3981.xml" ContentType="application/inkml+xml"/>
  <Override PartName="/ppt/ink/ink3982.xml" ContentType="application/inkml+xml"/>
  <Override PartName="/ppt/ink/ink3983.xml" ContentType="application/inkml+xml"/>
  <Override PartName="/ppt/ink/ink3984.xml" ContentType="application/inkml+xml"/>
  <Override PartName="/ppt/ink/ink3985.xml" ContentType="application/inkml+xml"/>
  <Override PartName="/ppt/ink/ink3986.xml" ContentType="application/inkml+xml"/>
  <Override PartName="/ppt/ink/ink3987.xml" ContentType="application/inkml+xml"/>
  <Override PartName="/ppt/ink/ink3988.xml" ContentType="application/inkml+xml"/>
  <Override PartName="/ppt/ink/ink3989.xml" ContentType="application/inkml+xml"/>
  <Override PartName="/ppt/ink/ink3990.xml" ContentType="application/inkml+xml"/>
  <Override PartName="/ppt/ink/ink3991.xml" ContentType="application/inkml+xml"/>
  <Override PartName="/ppt/ink/ink3992.xml" ContentType="application/inkml+xml"/>
  <Override PartName="/ppt/ink/ink3993.xml" ContentType="application/inkml+xml"/>
  <Override PartName="/ppt/ink/ink3994.xml" ContentType="application/inkml+xml"/>
  <Override PartName="/ppt/ink/ink3995.xml" ContentType="application/inkml+xml"/>
  <Override PartName="/ppt/ink/ink3996.xml" ContentType="application/inkml+xml"/>
  <Override PartName="/ppt/ink/ink3997.xml" ContentType="application/inkml+xml"/>
  <Override PartName="/ppt/ink/ink3998.xml" ContentType="application/inkml+xml"/>
  <Override PartName="/ppt/ink/ink3999.xml" ContentType="application/inkml+xml"/>
  <Override PartName="/ppt/ink/ink4000.xml" ContentType="application/inkml+xml"/>
  <Override PartName="/ppt/ink/ink4001.xml" ContentType="application/inkml+xml"/>
  <Override PartName="/ppt/ink/ink4002.xml" ContentType="application/inkml+xml"/>
  <Override PartName="/ppt/ink/ink4003.xml" ContentType="application/inkml+xml"/>
  <Override PartName="/ppt/ink/ink4004.xml" ContentType="application/inkml+xml"/>
  <Override PartName="/ppt/ink/ink4005.xml" ContentType="application/inkml+xml"/>
  <Override PartName="/ppt/ink/ink4006.xml" ContentType="application/inkml+xml"/>
  <Override PartName="/ppt/ink/ink4007.xml" ContentType="application/inkml+xml"/>
  <Override PartName="/ppt/ink/ink4008.xml" ContentType="application/inkml+xml"/>
  <Override PartName="/ppt/ink/ink4009.xml" ContentType="application/inkml+xml"/>
  <Override PartName="/ppt/ink/ink4010.xml" ContentType="application/inkml+xml"/>
  <Override PartName="/ppt/ink/ink4011.xml" ContentType="application/inkml+xml"/>
  <Override PartName="/ppt/ink/ink4012.xml" ContentType="application/inkml+xml"/>
  <Override PartName="/ppt/ink/ink4013.xml" ContentType="application/inkml+xml"/>
  <Override PartName="/ppt/ink/ink4014.xml" ContentType="application/inkml+xml"/>
  <Override PartName="/ppt/ink/ink4015.xml" ContentType="application/inkml+xml"/>
  <Override PartName="/ppt/ink/ink4016.xml" ContentType="application/inkml+xml"/>
  <Override PartName="/ppt/ink/ink4017.xml" ContentType="application/inkml+xml"/>
  <Override PartName="/ppt/ink/ink4018.xml" ContentType="application/inkml+xml"/>
  <Override PartName="/ppt/ink/ink4019.xml" ContentType="application/inkml+xml"/>
  <Override PartName="/ppt/ink/ink4020.xml" ContentType="application/inkml+xml"/>
  <Override PartName="/ppt/ink/ink4021.xml" ContentType="application/inkml+xml"/>
  <Override PartName="/ppt/ink/ink4022.xml" ContentType="application/inkml+xml"/>
  <Override PartName="/ppt/ink/ink4023.xml" ContentType="application/inkml+xml"/>
  <Override PartName="/ppt/ink/ink4024.xml" ContentType="application/inkml+xml"/>
  <Override PartName="/ppt/ink/ink4025.xml" ContentType="application/inkml+xml"/>
  <Override PartName="/ppt/ink/ink4026.xml" ContentType="application/inkml+xml"/>
  <Override PartName="/ppt/ink/ink4027.xml" ContentType="application/inkml+xml"/>
  <Override PartName="/ppt/ink/ink4028.xml" ContentType="application/inkml+xml"/>
  <Override PartName="/ppt/ink/ink4029.xml" ContentType="application/inkml+xml"/>
  <Override PartName="/ppt/ink/ink4030.xml" ContentType="application/inkml+xml"/>
  <Override PartName="/ppt/ink/ink4031.xml" ContentType="application/inkml+xml"/>
  <Override PartName="/ppt/ink/ink4032.xml" ContentType="application/inkml+xml"/>
  <Override PartName="/ppt/ink/ink4033.xml" ContentType="application/inkml+xml"/>
  <Override PartName="/ppt/ink/ink4034.xml" ContentType="application/inkml+xml"/>
  <Override PartName="/ppt/ink/ink4035.xml" ContentType="application/inkml+xml"/>
  <Override PartName="/ppt/ink/ink4036.xml" ContentType="application/inkml+xml"/>
  <Override PartName="/ppt/ink/ink4037.xml" ContentType="application/inkml+xml"/>
  <Override PartName="/ppt/ink/ink4038.xml" ContentType="application/inkml+xml"/>
  <Override PartName="/ppt/ink/ink4039.xml" ContentType="application/inkml+xml"/>
  <Override PartName="/ppt/ink/ink4040.xml" ContentType="application/inkml+xml"/>
  <Override PartName="/ppt/ink/ink4041.xml" ContentType="application/inkml+xml"/>
  <Override PartName="/ppt/ink/ink4042.xml" ContentType="application/inkml+xml"/>
  <Override PartName="/ppt/ink/ink4043.xml" ContentType="application/inkml+xml"/>
  <Override PartName="/ppt/ink/ink4044.xml" ContentType="application/inkml+xml"/>
  <Override PartName="/ppt/ink/ink4045.xml" ContentType="application/inkml+xml"/>
  <Override PartName="/ppt/ink/ink4046.xml" ContentType="application/inkml+xml"/>
  <Override PartName="/ppt/ink/ink4047.xml" ContentType="application/inkml+xml"/>
  <Override PartName="/ppt/ink/ink4048.xml" ContentType="application/inkml+xml"/>
  <Override PartName="/ppt/ink/ink4049.xml" ContentType="application/inkml+xml"/>
  <Override PartName="/ppt/ink/ink4050.xml" ContentType="application/inkml+xml"/>
  <Override PartName="/ppt/ink/ink4051.xml" ContentType="application/inkml+xml"/>
  <Override PartName="/ppt/ink/ink4052.xml" ContentType="application/inkml+xml"/>
  <Override PartName="/ppt/ink/ink4053.xml" ContentType="application/inkml+xml"/>
  <Override PartName="/ppt/ink/ink4054.xml" ContentType="application/inkml+xml"/>
  <Override PartName="/ppt/ink/ink4055.xml" ContentType="application/inkml+xml"/>
  <Override PartName="/ppt/ink/ink4056.xml" ContentType="application/inkml+xml"/>
  <Override PartName="/ppt/ink/ink4057.xml" ContentType="application/inkml+xml"/>
  <Override PartName="/ppt/ink/ink4058.xml" ContentType="application/inkml+xml"/>
  <Override PartName="/ppt/ink/ink4059.xml" ContentType="application/inkml+xml"/>
  <Override PartName="/ppt/ink/ink4060.xml" ContentType="application/inkml+xml"/>
  <Override PartName="/ppt/ink/ink4061.xml" ContentType="application/inkml+xml"/>
  <Override PartName="/ppt/ink/ink4062.xml" ContentType="application/inkml+xml"/>
  <Override PartName="/ppt/ink/ink4063.xml" ContentType="application/inkml+xml"/>
  <Override PartName="/ppt/ink/ink4064.xml" ContentType="application/inkml+xml"/>
  <Override PartName="/ppt/ink/ink4065.xml" ContentType="application/inkml+xml"/>
  <Override PartName="/ppt/ink/ink4066.xml" ContentType="application/inkml+xml"/>
  <Override PartName="/ppt/ink/ink4067.xml" ContentType="application/inkml+xml"/>
  <Override PartName="/ppt/ink/ink4068.xml" ContentType="application/inkml+xml"/>
  <Override PartName="/ppt/ink/ink4069.xml" ContentType="application/inkml+xml"/>
  <Override PartName="/ppt/ink/ink4070.xml" ContentType="application/inkml+xml"/>
  <Override PartName="/ppt/ink/ink4071.xml" ContentType="application/inkml+xml"/>
  <Override PartName="/ppt/ink/ink4072.xml" ContentType="application/inkml+xml"/>
  <Override PartName="/ppt/ink/ink4073.xml" ContentType="application/inkml+xml"/>
  <Override PartName="/ppt/ink/ink4074.xml" ContentType="application/inkml+xml"/>
  <Override PartName="/ppt/ink/ink4075.xml" ContentType="application/inkml+xml"/>
  <Override PartName="/ppt/ink/ink4076.xml" ContentType="application/inkml+xml"/>
  <Override PartName="/ppt/ink/ink4077.xml" ContentType="application/inkml+xml"/>
  <Override PartName="/ppt/ink/ink4078.xml" ContentType="application/inkml+xml"/>
  <Override PartName="/ppt/ink/ink4079.xml" ContentType="application/inkml+xml"/>
  <Override PartName="/ppt/ink/ink4080.xml" ContentType="application/inkml+xml"/>
  <Override PartName="/ppt/ink/ink4081.xml" ContentType="application/inkml+xml"/>
  <Override PartName="/ppt/ink/ink4082.xml" ContentType="application/inkml+xml"/>
  <Override PartName="/ppt/ink/ink4083.xml" ContentType="application/inkml+xml"/>
  <Override PartName="/ppt/ink/ink4084.xml" ContentType="application/inkml+xml"/>
  <Override PartName="/ppt/ink/ink4085.xml" ContentType="application/inkml+xml"/>
  <Override PartName="/ppt/ink/ink4086.xml" ContentType="application/inkml+xml"/>
  <Override PartName="/ppt/ink/ink4087.xml" ContentType="application/inkml+xml"/>
  <Override PartName="/ppt/ink/ink4088.xml" ContentType="application/inkml+xml"/>
  <Override PartName="/ppt/ink/ink4089.xml" ContentType="application/inkml+xml"/>
  <Override PartName="/ppt/ink/ink4090.xml" ContentType="application/inkml+xml"/>
  <Override PartName="/ppt/ink/ink4091.xml" ContentType="application/inkml+xml"/>
  <Override PartName="/ppt/ink/ink4092.xml" ContentType="application/inkml+xml"/>
  <Override PartName="/ppt/ink/ink4093.xml" ContentType="application/inkml+xml"/>
  <Override PartName="/ppt/ink/ink4094.xml" ContentType="application/inkml+xml"/>
  <Override PartName="/ppt/ink/ink4095.xml" ContentType="application/inkml+xml"/>
  <Override PartName="/ppt/ink/ink4096.xml" ContentType="application/inkml+xml"/>
  <Override PartName="/ppt/ink/ink4097.xml" ContentType="application/inkml+xml"/>
  <Override PartName="/ppt/ink/ink4098.xml" ContentType="application/inkml+xml"/>
  <Override PartName="/ppt/ink/ink4099.xml" ContentType="application/inkml+xml"/>
  <Override PartName="/ppt/ink/ink4100.xml" ContentType="application/inkml+xml"/>
  <Override PartName="/ppt/ink/ink4101.xml" ContentType="application/inkml+xml"/>
  <Override PartName="/ppt/ink/ink4102.xml" ContentType="application/inkml+xml"/>
  <Override PartName="/ppt/ink/ink4103.xml" ContentType="application/inkml+xml"/>
  <Override PartName="/ppt/ink/ink4104.xml" ContentType="application/inkml+xml"/>
  <Override PartName="/ppt/ink/ink4105.xml" ContentType="application/inkml+xml"/>
  <Override PartName="/ppt/ink/ink4106.xml" ContentType="application/inkml+xml"/>
  <Override PartName="/ppt/ink/ink4107.xml" ContentType="application/inkml+xml"/>
  <Override PartName="/ppt/ink/ink4108.xml" ContentType="application/inkml+xml"/>
  <Override PartName="/ppt/ink/ink4109.xml" ContentType="application/inkml+xml"/>
  <Override PartName="/ppt/ink/ink4110.xml" ContentType="application/inkml+xml"/>
  <Override PartName="/ppt/ink/ink4111.xml" ContentType="application/inkml+xml"/>
  <Override PartName="/ppt/ink/ink4112.xml" ContentType="application/inkml+xml"/>
  <Override PartName="/ppt/ink/ink4113.xml" ContentType="application/inkml+xml"/>
  <Override PartName="/ppt/ink/ink4114.xml" ContentType="application/inkml+xml"/>
  <Override PartName="/ppt/ink/ink4115.xml" ContentType="application/inkml+xml"/>
  <Override PartName="/ppt/ink/ink4116.xml" ContentType="application/inkml+xml"/>
  <Override PartName="/ppt/ink/ink4117.xml" ContentType="application/inkml+xml"/>
  <Override PartName="/ppt/ink/ink4118.xml" ContentType="application/inkml+xml"/>
  <Override PartName="/ppt/ink/ink4119.xml" ContentType="application/inkml+xml"/>
  <Override PartName="/ppt/ink/ink4120.xml" ContentType="application/inkml+xml"/>
  <Override PartName="/ppt/ink/ink4121.xml" ContentType="application/inkml+xml"/>
  <Override PartName="/ppt/ink/ink4122.xml" ContentType="application/inkml+xml"/>
  <Override PartName="/ppt/ink/ink4123.xml" ContentType="application/inkml+xml"/>
  <Override PartName="/ppt/ink/ink4124.xml" ContentType="application/inkml+xml"/>
  <Override PartName="/ppt/ink/ink4125.xml" ContentType="application/inkml+xml"/>
  <Override PartName="/ppt/ink/ink4126.xml" ContentType="application/inkml+xml"/>
  <Override PartName="/ppt/ink/ink4127.xml" ContentType="application/inkml+xml"/>
  <Override PartName="/ppt/ink/ink4128.xml" ContentType="application/inkml+xml"/>
  <Override PartName="/ppt/ink/ink4129.xml" ContentType="application/inkml+xml"/>
  <Override PartName="/ppt/ink/ink4130.xml" ContentType="application/inkml+xml"/>
  <Override PartName="/ppt/ink/ink4131.xml" ContentType="application/inkml+xml"/>
  <Override PartName="/ppt/ink/ink4132.xml" ContentType="application/inkml+xml"/>
  <Override PartName="/ppt/ink/ink4133.xml" ContentType="application/inkml+xml"/>
  <Override PartName="/ppt/ink/ink4134.xml" ContentType="application/inkml+xml"/>
  <Override PartName="/ppt/ink/ink4135.xml" ContentType="application/inkml+xml"/>
  <Override PartName="/ppt/ink/ink4136.xml" ContentType="application/inkml+xml"/>
  <Override PartName="/ppt/ink/ink4137.xml" ContentType="application/inkml+xml"/>
  <Override PartName="/ppt/ink/ink4138.xml" ContentType="application/inkml+xml"/>
  <Override PartName="/ppt/ink/ink4139.xml" ContentType="application/inkml+xml"/>
  <Override PartName="/ppt/ink/ink4140.xml" ContentType="application/inkml+xml"/>
  <Override PartName="/ppt/ink/ink4141.xml" ContentType="application/inkml+xml"/>
  <Override PartName="/ppt/ink/ink4142.xml" ContentType="application/inkml+xml"/>
  <Override PartName="/ppt/ink/ink4143.xml" ContentType="application/inkml+xml"/>
  <Override PartName="/ppt/ink/ink4144.xml" ContentType="application/inkml+xml"/>
  <Override PartName="/ppt/ink/ink4145.xml" ContentType="application/inkml+xml"/>
  <Override PartName="/ppt/ink/ink4146.xml" ContentType="application/inkml+xml"/>
  <Override PartName="/ppt/ink/ink4147.xml" ContentType="application/inkml+xml"/>
  <Override PartName="/ppt/ink/ink4148.xml" ContentType="application/inkml+xml"/>
  <Override PartName="/ppt/ink/ink4149.xml" ContentType="application/inkml+xml"/>
  <Override PartName="/ppt/ink/ink4150.xml" ContentType="application/inkml+xml"/>
  <Override PartName="/ppt/ink/ink4151.xml" ContentType="application/inkml+xml"/>
  <Override PartName="/ppt/ink/ink4152.xml" ContentType="application/inkml+xml"/>
  <Override PartName="/ppt/ink/ink4153.xml" ContentType="application/inkml+xml"/>
  <Override PartName="/ppt/ink/ink4154.xml" ContentType="application/inkml+xml"/>
  <Override PartName="/ppt/ink/ink4155.xml" ContentType="application/inkml+xml"/>
  <Override PartName="/ppt/ink/ink4156.xml" ContentType="application/inkml+xml"/>
  <Override PartName="/ppt/ink/ink4157.xml" ContentType="application/inkml+xml"/>
  <Override PartName="/ppt/ink/ink4158.xml" ContentType="application/inkml+xml"/>
  <Override PartName="/ppt/ink/ink4159.xml" ContentType="application/inkml+xml"/>
  <Override PartName="/ppt/ink/ink4160.xml" ContentType="application/inkml+xml"/>
  <Override PartName="/ppt/ink/ink4161.xml" ContentType="application/inkml+xml"/>
  <Override PartName="/ppt/ink/ink4162.xml" ContentType="application/inkml+xml"/>
  <Override PartName="/ppt/ink/ink4163.xml" ContentType="application/inkml+xml"/>
  <Override PartName="/ppt/ink/ink4164.xml" ContentType="application/inkml+xml"/>
  <Override PartName="/ppt/ink/ink4165.xml" ContentType="application/inkml+xml"/>
  <Override PartName="/ppt/ink/ink4166.xml" ContentType="application/inkml+xml"/>
  <Override PartName="/ppt/ink/ink4167.xml" ContentType="application/inkml+xml"/>
  <Override PartName="/ppt/ink/ink4168.xml" ContentType="application/inkml+xml"/>
  <Override PartName="/ppt/ink/ink4169.xml" ContentType="application/inkml+xml"/>
  <Override PartName="/ppt/ink/ink4170.xml" ContentType="application/inkml+xml"/>
  <Override PartName="/ppt/ink/ink4171.xml" ContentType="application/inkml+xml"/>
  <Override PartName="/ppt/ink/ink4172.xml" ContentType="application/inkml+xml"/>
  <Override PartName="/ppt/ink/ink4173.xml" ContentType="application/inkml+xml"/>
  <Override PartName="/ppt/ink/ink4174.xml" ContentType="application/inkml+xml"/>
  <Override PartName="/ppt/ink/ink4175.xml" ContentType="application/inkml+xml"/>
  <Override PartName="/ppt/ink/ink4176.xml" ContentType="application/inkml+xml"/>
  <Override PartName="/ppt/ink/ink4177.xml" ContentType="application/inkml+xml"/>
  <Override PartName="/ppt/ink/ink4178.xml" ContentType="application/inkml+xml"/>
  <Override PartName="/ppt/ink/ink4179.xml" ContentType="application/inkml+xml"/>
  <Override PartName="/ppt/ink/ink4180.xml" ContentType="application/inkml+xml"/>
  <Override PartName="/ppt/ink/ink4181.xml" ContentType="application/inkml+xml"/>
  <Override PartName="/ppt/ink/ink4182.xml" ContentType="application/inkml+xml"/>
  <Override PartName="/ppt/ink/ink4183.xml" ContentType="application/inkml+xml"/>
  <Override PartName="/ppt/ink/ink4184.xml" ContentType="application/inkml+xml"/>
  <Override PartName="/ppt/ink/ink4185.xml" ContentType="application/inkml+xml"/>
  <Override PartName="/ppt/ink/ink4186.xml" ContentType="application/inkml+xml"/>
  <Override PartName="/ppt/ink/ink4187.xml" ContentType="application/inkml+xml"/>
  <Override PartName="/ppt/ink/ink4188.xml" ContentType="application/inkml+xml"/>
  <Override PartName="/ppt/ink/ink4189.xml" ContentType="application/inkml+xml"/>
  <Override PartName="/ppt/ink/ink4190.xml" ContentType="application/inkml+xml"/>
  <Override PartName="/ppt/ink/ink4191.xml" ContentType="application/inkml+xml"/>
  <Override PartName="/ppt/ink/ink4192.xml" ContentType="application/inkml+xml"/>
  <Override PartName="/ppt/ink/ink4193.xml" ContentType="application/inkml+xml"/>
  <Override PartName="/ppt/ink/ink4194.xml" ContentType="application/inkml+xml"/>
  <Override PartName="/ppt/ink/ink4195.xml" ContentType="application/inkml+xml"/>
  <Override PartName="/ppt/ink/ink4196.xml" ContentType="application/inkml+xml"/>
  <Override PartName="/ppt/ink/ink4197.xml" ContentType="application/inkml+xml"/>
  <Override PartName="/ppt/ink/ink4198.xml" ContentType="application/inkml+xml"/>
  <Override PartName="/ppt/ink/ink4199.xml" ContentType="application/inkml+xml"/>
  <Override PartName="/ppt/ink/ink4200.xml" ContentType="application/inkml+xml"/>
  <Override PartName="/ppt/ink/ink4201.xml" ContentType="application/inkml+xml"/>
  <Override PartName="/ppt/ink/ink4202.xml" ContentType="application/inkml+xml"/>
  <Override PartName="/ppt/ink/ink4203.xml" ContentType="application/inkml+xml"/>
  <Override PartName="/ppt/ink/ink4204.xml" ContentType="application/inkml+xml"/>
  <Override PartName="/ppt/ink/ink4205.xml" ContentType="application/inkml+xml"/>
  <Override PartName="/ppt/ink/ink4206.xml" ContentType="application/inkml+xml"/>
  <Override PartName="/ppt/ink/ink4207.xml" ContentType="application/inkml+xml"/>
  <Override PartName="/ppt/ink/ink4208.xml" ContentType="application/inkml+xml"/>
  <Override PartName="/ppt/ink/ink4209.xml" ContentType="application/inkml+xml"/>
  <Override PartName="/ppt/ink/ink4210.xml" ContentType="application/inkml+xml"/>
  <Override PartName="/ppt/ink/ink4211.xml" ContentType="application/inkml+xml"/>
  <Override PartName="/ppt/ink/ink4212.xml" ContentType="application/inkml+xml"/>
  <Override PartName="/ppt/ink/ink4213.xml" ContentType="application/inkml+xml"/>
  <Override PartName="/ppt/ink/ink4214.xml" ContentType="application/inkml+xml"/>
  <Override PartName="/ppt/ink/ink4215.xml" ContentType="application/inkml+xml"/>
  <Override PartName="/ppt/ink/ink4216.xml" ContentType="application/inkml+xml"/>
  <Override PartName="/ppt/ink/ink4217.xml" ContentType="application/inkml+xml"/>
  <Override PartName="/ppt/ink/ink4218.xml" ContentType="application/inkml+xml"/>
  <Override PartName="/ppt/ink/ink4219.xml" ContentType="application/inkml+xml"/>
  <Override PartName="/ppt/ink/ink4220.xml" ContentType="application/inkml+xml"/>
  <Override PartName="/ppt/ink/ink4221.xml" ContentType="application/inkml+xml"/>
  <Override PartName="/ppt/ink/ink4222.xml" ContentType="application/inkml+xml"/>
  <Override PartName="/ppt/ink/ink4223.xml" ContentType="application/inkml+xml"/>
  <Override PartName="/ppt/ink/ink4224.xml" ContentType="application/inkml+xml"/>
  <Override PartName="/ppt/ink/ink4225.xml" ContentType="application/inkml+xml"/>
  <Override PartName="/ppt/ink/ink4226.xml" ContentType="application/inkml+xml"/>
  <Override PartName="/ppt/ink/ink4227.xml" ContentType="application/inkml+xml"/>
  <Override PartName="/ppt/ink/ink4228.xml" ContentType="application/inkml+xml"/>
  <Override PartName="/ppt/ink/ink4229.xml" ContentType="application/inkml+xml"/>
  <Override PartName="/ppt/ink/ink4230.xml" ContentType="application/inkml+xml"/>
  <Override PartName="/ppt/ink/ink4231.xml" ContentType="application/inkml+xml"/>
  <Override PartName="/ppt/ink/ink4232.xml" ContentType="application/inkml+xml"/>
  <Override PartName="/ppt/ink/ink4233.xml" ContentType="application/inkml+xml"/>
  <Override PartName="/ppt/ink/ink4234.xml" ContentType="application/inkml+xml"/>
  <Override PartName="/ppt/ink/ink4235.xml" ContentType="application/inkml+xml"/>
  <Override PartName="/ppt/ink/ink4236.xml" ContentType="application/inkml+xml"/>
  <Override PartName="/ppt/ink/ink4237.xml" ContentType="application/inkml+xml"/>
  <Override PartName="/ppt/ink/ink4238.xml" ContentType="application/inkml+xml"/>
  <Override PartName="/ppt/ink/ink4239.xml" ContentType="application/inkml+xml"/>
  <Override PartName="/ppt/ink/ink4240.xml" ContentType="application/inkml+xml"/>
  <Override PartName="/ppt/ink/ink4241.xml" ContentType="application/inkml+xml"/>
  <Override PartName="/ppt/ink/ink4242.xml" ContentType="application/inkml+xml"/>
  <Override PartName="/ppt/ink/ink4243.xml" ContentType="application/inkml+xml"/>
  <Override PartName="/ppt/ink/ink4244.xml" ContentType="application/inkml+xml"/>
  <Override PartName="/ppt/ink/ink4245.xml" ContentType="application/inkml+xml"/>
  <Override PartName="/ppt/ink/ink4246.xml" ContentType="application/inkml+xml"/>
  <Override PartName="/ppt/ink/ink4247.xml" ContentType="application/inkml+xml"/>
  <Override PartName="/ppt/ink/ink4248.xml" ContentType="application/inkml+xml"/>
  <Override PartName="/ppt/ink/ink4249.xml" ContentType="application/inkml+xml"/>
  <Override PartName="/ppt/ink/ink4250.xml" ContentType="application/inkml+xml"/>
  <Override PartName="/ppt/ink/ink4251.xml" ContentType="application/inkml+xml"/>
  <Override PartName="/ppt/ink/ink4252.xml" ContentType="application/inkml+xml"/>
  <Override PartName="/ppt/ink/ink4253.xml" ContentType="application/inkml+xml"/>
  <Override PartName="/ppt/ink/ink4254.xml" ContentType="application/inkml+xml"/>
  <Override PartName="/ppt/ink/ink4255.xml" ContentType="application/inkml+xml"/>
  <Override PartName="/ppt/ink/ink4256.xml" ContentType="application/inkml+xml"/>
  <Override PartName="/ppt/ink/ink4257.xml" ContentType="application/inkml+xml"/>
  <Override PartName="/ppt/ink/ink4258.xml" ContentType="application/inkml+xml"/>
  <Override PartName="/ppt/ink/ink4259.xml" ContentType="application/inkml+xml"/>
  <Override PartName="/ppt/ink/ink4260.xml" ContentType="application/inkml+xml"/>
  <Override PartName="/ppt/ink/ink4261.xml" ContentType="application/inkml+xml"/>
  <Override PartName="/ppt/ink/ink4262.xml" ContentType="application/inkml+xml"/>
  <Override PartName="/ppt/ink/ink4263.xml" ContentType="application/inkml+xml"/>
  <Override PartName="/ppt/ink/ink4264.xml" ContentType="application/inkml+xml"/>
  <Override PartName="/ppt/ink/ink4265.xml" ContentType="application/inkml+xml"/>
  <Override PartName="/ppt/ink/ink4266.xml" ContentType="application/inkml+xml"/>
  <Override PartName="/ppt/ink/ink4267.xml" ContentType="application/inkml+xml"/>
  <Override PartName="/ppt/ink/ink4268.xml" ContentType="application/inkml+xml"/>
  <Override PartName="/ppt/ink/ink4269.xml" ContentType="application/inkml+xml"/>
  <Override PartName="/ppt/ink/ink4270.xml" ContentType="application/inkml+xml"/>
  <Override PartName="/ppt/ink/ink4271.xml" ContentType="application/inkml+xml"/>
  <Override PartName="/ppt/ink/ink4272.xml" ContentType="application/inkml+xml"/>
  <Override PartName="/ppt/ink/ink4273.xml" ContentType="application/inkml+xml"/>
  <Override PartName="/ppt/ink/ink4274.xml" ContentType="application/inkml+xml"/>
  <Override PartName="/ppt/ink/ink4275.xml" ContentType="application/inkml+xml"/>
  <Override PartName="/ppt/ink/ink4276.xml" ContentType="application/inkml+xml"/>
  <Override PartName="/ppt/ink/ink4277.xml" ContentType="application/inkml+xml"/>
  <Override PartName="/ppt/ink/ink4278.xml" ContentType="application/inkml+xml"/>
  <Override PartName="/ppt/ink/ink4279.xml" ContentType="application/inkml+xml"/>
  <Override PartName="/ppt/ink/ink4280.xml" ContentType="application/inkml+xml"/>
  <Override PartName="/ppt/ink/ink4281.xml" ContentType="application/inkml+xml"/>
  <Override PartName="/ppt/ink/ink4282.xml" ContentType="application/inkml+xml"/>
  <Override PartName="/ppt/ink/ink4283.xml" ContentType="application/inkml+xml"/>
  <Override PartName="/ppt/ink/ink4284.xml" ContentType="application/inkml+xml"/>
  <Override PartName="/ppt/ink/ink4285.xml" ContentType="application/inkml+xml"/>
  <Override PartName="/ppt/ink/ink4286.xml" ContentType="application/inkml+xml"/>
  <Override PartName="/ppt/ink/ink4287.xml" ContentType="application/inkml+xml"/>
  <Override PartName="/ppt/ink/ink4288.xml" ContentType="application/inkml+xml"/>
  <Override PartName="/ppt/ink/ink4289.xml" ContentType="application/inkml+xml"/>
  <Override PartName="/ppt/ink/ink4290.xml" ContentType="application/inkml+xml"/>
  <Override PartName="/ppt/ink/ink4291.xml" ContentType="application/inkml+xml"/>
  <Override PartName="/ppt/ink/ink4292.xml" ContentType="application/inkml+xml"/>
  <Override PartName="/ppt/ink/ink4293.xml" ContentType="application/inkml+xml"/>
  <Override PartName="/ppt/ink/ink4294.xml" ContentType="application/inkml+xml"/>
  <Override PartName="/ppt/ink/ink4295.xml" ContentType="application/inkml+xml"/>
  <Override PartName="/ppt/ink/ink4296.xml" ContentType="application/inkml+xml"/>
  <Override PartName="/ppt/ink/ink4297.xml" ContentType="application/inkml+xml"/>
  <Override PartName="/ppt/ink/ink4298.xml" ContentType="application/inkml+xml"/>
  <Override PartName="/ppt/ink/ink4299.xml" ContentType="application/inkml+xml"/>
  <Override PartName="/ppt/ink/ink4300.xml" ContentType="application/inkml+xml"/>
  <Override PartName="/ppt/ink/ink4301.xml" ContentType="application/inkml+xml"/>
  <Override PartName="/ppt/ink/ink4302.xml" ContentType="application/inkml+xml"/>
  <Override PartName="/ppt/ink/ink4303.xml" ContentType="application/inkml+xml"/>
  <Override PartName="/ppt/ink/ink4304.xml" ContentType="application/inkml+xml"/>
  <Override PartName="/ppt/ink/ink4305.xml" ContentType="application/inkml+xml"/>
  <Override PartName="/ppt/ink/ink4306.xml" ContentType="application/inkml+xml"/>
  <Override PartName="/ppt/ink/ink4307.xml" ContentType="application/inkml+xml"/>
  <Override PartName="/ppt/ink/ink4308.xml" ContentType="application/inkml+xml"/>
  <Override PartName="/ppt/ink/ink4309.xml" ContentType="application/inkml+xml"/>
  <Override PartName="/ppt/ink/ink4310.xml" ContentType="application/inkml+xml"/>
  <Override PartName="/ppt/ink/ink4311.xml" ContentType="application/inkml+xml"/>
  <Override PartName="/ppt/ink/ink4312.xml" ContentType="application/inkml+xml"/>
  <Override PartName="/ppt/ink/ink4313.xml" ContentType="application/inkml+xml"/>
  <Override PartName="/ppt/ink/ink4314.xml" ContentType="application/inkml+xml"/>
  <Override PartName="/ppt/ink/ink4315.xml" ContentType="application/inkml+xml"/>
  <Override PartName="/ppt/ink/ink4316.xml" ContentType="application/inkml+xml"/>
  <Override PartName="/ppt/ink/ink4317.xml" ContentType="application/inkml+xml"/>
  <Override PartName="/ppt/ink/ink4318.xml" ContentType="application/inkml+xml"/>
  <Override PartName="/ppt/ink/ink4319.xml" ContentType="application/inkml+xml"/>
  <Override PartName="/ppt/ink/ink4320.xml" ContentType="application/inkml+xml"/>
  <Override PartName="/ppt/ink/ink4321.xml" ContentType="application/inkml+xml"/>
  <Override PartName="/ppt/ink/ink4322.xml" ContentType="application/inkml+xml"/>
  <Override PartName="/ppt/ink/ink4323.xml" ContentType="application/inkml+xml"/>
  <Override PartName="/ppt/ink/ink4324.xml" ContentType="application/inkml+xml"/>
  <Override PartName="/ppt/ink/ink4325.xml" ContentType="application/inkml+xml"/>
  <Override PartName="/ppt/ink/ink4326.xml" ContentType="application/inkml+xml"/>
  <Override PartName="/ppt/ink/ink4327.xml" ContentType="application/inkml+xml"/>
  <Override PartName="/ppt/ink/ink4328.xml" ContentType="application/inkml+xml"/>
  <Override PartName="/ppt/ink/ink4329.xml" ContentType="application/inkml+xml"/>
  <Override PartName="/ppt/ink/ink4330.xml" ContentType="application/inkml+xml"/>
  <Override PartName="/ppt/ink/ink4331.xml" ContentType="application/inkml+xml"/>
  <Override PartName="/ppt/ink/ink4332.xml" ContentType="application/inkml+xml"/>
  <Override PartName="/ppt/ink/ink4333.xml" ContentType="application/inkml+xml"/>
  <Override PartName="/ppt/ink/ink4334.xml" ContentType="application/inkml+xml"/>
  <Override PartName="/ppt/ink/ink4335.xml" ContentType="application/inkml+xml"/>
  <Override PartName="/ppt/ink/ink4336.xml" ContentType="application/inkml+xml"/>
  <Override PartName="/ppt/ink/ink4337.xml" ContentType="application/inkml+xml"/>
  <Override PartName="/ppt/ink/ink4338.xml" ContentType="application/inkml+xml"/>
  <Override PartName="/ppt/ink/ink4339.xml" ContentType="application/inkml+xml"/>
  <Override PartName="/ppt/ink/ink4340.xml" ContentType="application/inkml+xml"/>
  <Override PartName="/ppt/ink/ink4341.xml" ContentType="application/inkml+xml"/>
  <Override PartName="/ppt/ink/ink4342.xml" ContentType="application/inkml+xml"/>
  <Override PartName="/ppt/ink/ink4343.xml" ContentType="application/inkml+xml"/>
  <Override PartName="/ppt/ink/ink4344.xml" ContentType="application/inkml+xml"/>
  <Override PartName="/ppt/ink/ink4345.xml" ContentType="application/inkml+xml"/>
  <Override PartName="/ppt/ink/ink4346.xml" ContentType="application/inkml+xml"/>
  <Override PartName="/ppt/ink/ink4347.xml" ContentType="application/inkml+xml"/>
  <Override PartName="/ppt/ink/ink4348.xml" ContentType="application/inkml+xml"/>
  <Override PartName="/ppt/ink/ink4349.xml" ContentType="application/inkml+xml"/>
  <Override PartName="/ppt/ink/ink4350.xml" ContentType="application/inkml+xml"/>
  <Override PartName="/ppt/ink/ink4351.xml" ContentType="application/inkml+xml"/>
  <Override PartName="/ppt/ink/ink4352.xml" ContentType="application/inkml+xml"/>
  <Override PartName="/ppt/ink/ink4353.xml" ContentType="application/inkml+xml"/>
  <Override PartName="/ppt/ink/ink4354.xml" ContentType="application/inkml+xml"/>
  <Override PartName="/ppt/ink/ink4355.xml" ContentType="application/inkml+xml"/>
  <Override PartName="/ppt/ink/ink4356.xml" ContentType="application/inkml+xml"/>
  <Override PartName="/ppt/ink/ink4357.xml" ContentType="application/inkml+xml"/>
  <Override PartName="/ppt/ink/ink4358.xml" ContentType="application/inkml+xml"/>
  <Override PartName="/ppt/ink/ink4359.xml" ContentType="application/inkml+xml"/>
  <Override PartName="/ppt/ink/ink4360.xml" ContentType="application/inkml+xml"/>
  <Override PartName="/ppt/ink/ink4361.xml" ContentType="application/inkml+xml"/>
  <Override PartName="/ppt/ink/ink4362.xml" ContentType="application/inkml+xml"/>
  <Override PartName="/ppt/ink/ink4363.xml" ContentType="application/inkml+xml"/>
  <Override PartName="/ppt/ink/ink4364.xml" ContentType="application/inkml+xml"/>
  <Override PartName="/ppt/ink/ink4365.xml" ContentType="application/inkml+xml"/>
  <Override PartName="/ppt/ink/ink4366.xml" ContentType="application/inkml+xml"/>
  <Override PartName="/ppt/ink/ink4367.xml" ContentType="application/inkml+xml"/>
  <Override PartName="/ppt/ink/ink4368.xml" ContentType="application/inkml+xml"/>
  <Override PartName="/ppt/ink/ink4369.xml" ContentType="application/inkml+xml"/>
  <Override PartName="/ppt/ink/ink4370.xml" ContentType="application/inkml+xml"/>
  <Override PartName="/ppt/ink/ink4371.xml" ContentType="application/inkml+xml"/>
  <Override PartName="/ppt/ink/ink4372.xml" ContentType="application/inkml+xml"/>
  <Override PartName="/ppt/ink/ink4373.xml" ContentType="application/inkml+xml"/>
  <Override PartName="/ppt/ink/ink4374.xml" ContentType="application/inkml+xml"/>
  <Override PartName="/ppt/ink/ink4375.xml" ContentType="application/inkml+xml"/>
  <Override PartName="/ppt/ink/ink4376.xml" ContentType="application/inkml+xml"/>
  <Override PartName="/ppt/ink/ink4377.xml" ContentType="application/inkml+xml"/>
  <Override PartName="/ppt/ink/ink4378.xml" ContentType="application/inkml+xml"/>
  <Override PartName="/ppt/ink/ink4379.xml" ContentType="application/inkml+xml"/>
  <Override PartName="/ppt/ink/ink4380.xml" ContentType="application/inkml+xml"/>
  <Override PartName="/ppt/ink/ink4381.xml" ContentType="application/inkml+xml"/>
  <Override PartName="/ppt/ink/ink4382.xml" ContentType="application/inkml+xml"/>
  <Override PartName="/ppt/ink/ink4383.xml" ContentType="application/inkml+xml"/>
  <Override PartName="/ppt/ink/ink4384.xml" ContentType="application/inkml+xml"/>
  <Override PartName="/ppt/ink/ink4385.xml" ContentType="application/inkml+xml"/>
  <Override PartName="/ppt/ink/ink4386.xml" ContentType="application/inkml+xml"/>
  <Override PartName="/ppt/ink/ink4387.xml" ContentType="application/inkml+xml"/>
  <Override PartName="/ppt/ink/ink4388.xml" ContentType="application/inkml+xml"/>
  <Override PartName="/ppt/ink/ink4389.xml" ContentType="application/inkml+xml"/>
  <Override PartName="/ppt/ink/ink4390.xml" ContentType="application/inkml+xml"/>
  <Override PartName="/ppt/ink/ink4391.xml" ContentType="application/inkml+xml"/>
  <Override PartName="/ppt/ink/ink4392.xml" ContentType="application/inkml+xml"/>
  <Override PartName="/ppt/ink/ink4393.xml" ContentType="application/inkml+xml"/>
  <Override PartName="/ppt/ink/ink4394.xml" ContentType="application/inkml+xml"/>
  <Override PartName="/ppt/ink/ink4395.xml" ContentType="application/inkml+xml"/>
  <Override PartName="/ppt/ink/ink4396.xml" ContentType="application/inkml+xml"/>
  <Override PartName="/ppt/ink/ink4397.xml" ContentType="application/inkml+xml"/>
  <Override PartName="/ppt/ink/ink4398.xml" ContentType="application/inkml+xml"/>
  <Override PartName="/ppt/ink/ink4399.xml" ContentType="application/inkml+xml"/>
  <Override PartName="/ppt/ink/ink4400.xml" ContentType="application/inkml+xml"/>
  <Override PartName="/ppt/ink/ink4401.xml" ContentType="application/inkml+xml"/>
  <Override PartName="/ppt/ink/ink4402.xml" ContentType="application/inkml+xml"/>
  <Override PartName="/ppt/ink/ink4403.xml" ContentType="application/inkml+xml"/>
  <Override PartName="/ppt/ink/ink4404.xml" ContentType="application/inkml+xml"/>
  <Override PartName="/ppt/ink/ink4405.xml" ContentType="application/inkml+xml"/>
  <Override PartName="/ppt/ink/ink4406.xml" ContentType="application/inkml+xml"/>
  <Override PartName="/ppt/ink/ink4407.xml" ContentType="application/inkml+xml"/>
  <Override PartName="/ppt/ink/ink4408.xml" ContentType="application/inkml+xml"/>
  <Override PartName="/ppt/ink/ink4409.xml" ContentType="application/inkml+xml"/>
  <Override PartName="/ppt/ink/ink4410.xml" ContentType="application/inkml+xml"/>
  <Override PartName="/ppt/ink/ink4411.xml" ContentType="application/inkml+xml"/>
  <Override PartName="/ppt/ink/ink4412.xml" ContentType="application/inkml+xml"/>
  <Override PartName="/ppt/ink/ink4413.xml" ContentType="application/inkml+xml"/>
  <Override PartName="/ppt/ink/ink4414.xml" ContentType="application/inkml+xml"/>
  <Override PartName="/ppt/ink/ink4415.xml" ContentType="application/inkml+xml"/>
  <Override PartName="/ppt/ink/ink4416.xml" ContentType="application/inkml+xml"/>
  <Override PartName="/ppt/ink/ink4417.xml" ContentType="application/inkml+xml"/>
  <Override PartName="/ppt/ink/ink4418.xml" ContentType="application/inkml+xml"/>
  <Override PartName="/ppt/ink/ink4419.xml" ContentType="application/inkml+xml"/>
  <Override PartName="/ppt/ink/ink4420.xml" ContentType="application/inkml+xml"/>
  <Override PartName="/ppt/ink/ink4421.xml" ContentType="application/inkml+xml"/>
  <Override PartName="/ppt/ink/ink4422.xml" ContentType="application/inkml+xml"/>
  <Override PartName="/ppt/ink/ink4423.xml" ContentType="application/inkml+xml"/>
  <Override PartName="/ppt/ink/ink4424.xml" ContentType="application/inkml+xml"/>
  <Override PartName="/ppt/ink/ink4425.xml" ContentType="application/inkml+xml"/>
  <Override PartName="/ppt/ink/ink4426.xml" ContentType="application/inkml+xml"/>
  <Override PartName="/ppt/ink/ink4427.xml" ContentType="application/inkml+xml"/>
  <Override PartName="/ppt/ink/ink4428.xml" ContentType="application/inkml+xml"/>
  <Override PartName="/ppt/ink/ink4429.xml" ContentType="application/inkml+xml"/>
  <Override PartName="/ppt/ink/ink4430.xml" ContentType="application/inkml+xml"/>
  <Override PartName="/ppt/ink/ink4431.xml" ContentType="application/inkml+xml"/>
  <Override PartName="/ppt/ink/ink4432.xml" ContentType="application/inkml+xml"/>
  <Override PartName="/ppt/ink/ink4433.xml" ContentType="application/inkml+xml"/>
  <Override PartName="/ppt/ink/ink4434.xml" ContentType="application/inkml+xml"/>
  <Override PartName="/ppt/ink/ink4435.xml" ContentType="application/inkml+xml"/>
  <Override PartName="/ppt/ink/ink4436.xml" ContentType="application/inkml+xml"/>
  <Override PartName="/ppt/ink/ink4437.xml" ContentType="application/inkml+xml"/>
  <Override PartName="/ppt/ink/ink4438.xml" ContentType="application/inkml+xml"/>
  <Override PartName="/ppt/ink/ink4439.xml" ContentType="application/inkml+xml"/>
  <Override PartName="/ppt/ink/ink4440.xml" ContentType="application/inkml+xml"/>
  <Override PartName="/ppt/ink/ink4441.xml" ContentType="application/inkml+xml"/>
  <Override PartName="/ppt/ink/ink4442.xml" ContentType="application/inkml+xml"/>
  <Override PartName="/ppt/ink/ink4443.xml" ContentType="application/inkml+xml"/>
  <Override PartName="/ppt/ink/ink4444.xml" ContentType="application/inkml+xml"/>
  <Override PartName="/ppt/ink/ink4445.xml" ContentType="application/inkml+xml"/>
  <Override PartName="/ppt/ink/ink4446.xml" ContentType="application/inkml+xml"/>
  <Override PartName="/ppt/ink/ink4447.xml" ContentType="application/inkml+xml"/>
  <Override PartName="/ppt/ink/ink4448.xml" ContentType="application/inkml+xml"/>
  <Override PartName="/ppt/ink/ink4449.xml" ContentType="application/inkml+xml"/>
  <Override PartName="/ppt/ink/ink4450.xml" ContentType="application/inkml+xml"/>
  <Override PartName="/ppt/ink/ink4451.xml" ContentType="application/inkml+xml"/>
  <Override PartName="/ppt/ink/ink4452.xml" ContentType="application/inkml+xml"/>
  <Override PartName="/ppt/ink/ink4453.xml" ContentType="application/inkml+xml"/>
  <Override PartName="/ppt/ink/ink4454.xml" ContentType="application/inkml+xml"/>
  <Override PartName="/ppt/ink/ink4455.xml" ContentType="application/inkml+xml"/>
  <Override PartName="/ppt/ink/ink4456.xml" ContentType="application/inkml+xml"/>
  <Override PartName="/ppt/ink/ink4457.xml" ContentType="application/inkml+xml"/>
  <Override PartName="/ppt/ink/ink4458.xml" ContentType="application/inkml+xml"/>
  <Override PartName="/ppt/ink/ink4459.xml" ContentType="application/inkml+xml"/>
  <Override PartName="/ppt/ink/ink4460.xml" ContentType="application/inkml+xml"/>
  <Override PartName="/ppt/ink/ink4461.xml" ContentType="application/inkml+xml"/>
  <Override PartName="/ppt/ink/ink4462.xml" ContentType="application/inkml+xml"/>
  <Override PartName="/ppt/ink/ink4463.xml" ContentType="application/inkml+xml"/>
  <Override PartName="/ppt/ink/ink4464.xml" ContentType="application/inkml+xml"/>
  <Override PartName="/ppt/ink/ink4465.xml" ContentType="application/inkml+xml"/>
  <Override PartName="/ppt/ink/ink4466.xml" ContentType="application/inkml+xml"/>
  <Override PartName="/ppt/ink/ink4467.xml" ContentType="application/inkml+xml"/>
  <Override PartName="/ppt/ink/ink4468.xml" ContentType="application/inkml+xml"/>
  <Override PartName="/ppt/ink/ink4469.xml" ContentType="application/inkml+xml"/>
  <Override PartName="/ppt/ink/ink4470.xml" ContentType="application/inkml+xml"/>
  <Override PartName="/ppt/ink/ink4471.xml" ContentType="application/inkml+xml"/>
  <Override PartName="/ppt/ink/ink4472.xml" ContentType="application/inkml+xml"/>
  <Override PartName="/ppt/ink/ink4473.xml" ContentType="application/inkml+xml"/>
  <Override PartName="/ppt/ink/ink4474.xml" ContentType="application/inkml+xml"/>
  <Override PartName="/ppt/ink/ink4475.xml" ContentType="application/inkml+xml"/>
  <Override PartName="/ppt/ink/ink4476.xml" ContentType="application/inkml+xml"/>
  <Override PartName="/ppt/ink/ink4477.xml" ContentType="application/inkml+xml"/>
  <Override PartName="/ppt/ink/ink4478.xml" ContentType="application/inkml+xml"/>
  <Override PartName="/ppt/ink/ink4479.xml" ContentType="application/inkml+xml"/>
  <Override PartName="/ppt/ink/ink4480.xml" ContentType="application/inkml+xml"/>
  <Override PartName="/ppt/ink/ink4481.xml" ContentType="application/inkml+xml"/>
  <Override PartName="/ppt/ink/ink4482.xml" ContentType="application/inkml+xml"/>
  <Override PartName="/ppt/ink/ink4483.xml" ContentType="application/inkml+xml"/>
  <Override PartName="/ppt/ink/ink4484.xml" ContentType="application/inkml+xml"/>
  <Override PartName="/ppt/ink/ink4485.xml" ContentType="application/inkml+xml"/>
  <Override PartName="/ppt/ink/ink4486.xml" ContentType="application/inkml+xml"/>
  <Override PartName="/ppt/ink/ink4487.xml" ContentType="application/inkml+xml"/>
  <Override PartName="/ppt/ink/ink4488.xml" ContentType="application/inkml+xml"/>
  <Override PartName="/ppt/ink/ink4489.xml" ContentType="application/inkml+xml"/>
  <Override PartName="/ppt/ink/ink4490.xml" ContentType="application/inkml+xml"/>
  <Override PartName="/ppt/ink/ink4491.xml" ContentType="application/inkml+xml"/>
  <Override PartName="/ppt/ink/ink4492.xml" ContentType="application/inkml+xml"/>
  <Override PartName="/ppt/ink/ink4493.xml" ContentType="application/inkml+xml"/>
  <Override PartName="/ppt/ink/ink4494.xml" ContentType="application/inkml+xml"/>
  <Override PartName="/ppt/ink/ink4495.xml" ContentType="application/inkml+xml"/>
  <Override PartName="/ppt/ink/ink4496.xml" ContentType="application/inkml+xml"/>
  <Override PartName="/ppt/ink/ink4497.xml" ContentType="application/inkml+xml"/>
  <Override PartName="/ppt/ink/ink4498.xml" ContentType="application/inkml+xml"/>
  <Override PartName="/ppt/ink/ink4499.xml" ContentType="application/inkml+xml"/>
  <Override PartName="/ppt/ink/ink4500.xml" ContentType="application/inkml+xml"/>
  <Override PartName="/ppt/ink/ink4501.xml" ContentType="application/inkml+xml"/>
  <Override PartName="/ppt/ink/ink4502.xml" ContentType="application/inkml+xml"/>
  <Override PartName="/ppt/ink/ink4503.xml" ContentType="application/inkml+xml"/>
  <Override PartName="/ppt/ink/ink4504.xml" ContentType="application/inkml+xml"/>
  <Override PartName="/ppt/ink/ink4505.xml" ContentType="application/inkml+xml"/>
  <Override PartName="/ppt/ink/ink4506.xml" ContentType="application/inkml+xml"/>
  <Override PartName="/ppt/ink/ink4507.xml" ContentType="application/inkml+xml"/>
  <Override PartName="/ppt/ink/ink4508.xml" ContentType="application/inkml+xml"/>
  <Override PartName="/ppt/ink/ink4509.xml" ContentType="application/inkml+xml"/>
  <Override PartName="/ppt/ink/ink4510.xml" ContentType="application/inkml+xml"/>
  <Override PartName="/ppt/ink/ink4511.xml" ContentType="application/inkml+xml"/>
  <Override PartName="/ppt/ink/ink4512.xml" ContentType="application/inkml+xml"/>
  <Override PartName="/ppt/ink/ink4513.xml" ContentType="application/inkml+xml"/>
  <Override PartName="/ppt/ink/ink4514.xml" ContentType="application/inkml+xml"/>
  <Override PartName="/ppt/ink/ink4515.xml" ContentType="application/inkml+xml"/>
  <Override PartName="/ppt/ink/ink4516.xml" ContentType="application/inkml+xml"/>
  <Override PartName="/ppt/ink/ink4517.xml" ContentType="application/inkml+xml"/>
  <Override PartName="/ppt/ink/ink4518.xml" ContentType="application/inkml+xml"/>
  <Override PartName="/ppt/ink/ink4519.xml" ContentType="application/inkml+xml"/>
  <Override PartName="/ppt/ink/ink4520.xml" ContentType="application/inkml+xml"/>
  <Override PartName="/ppt/ink/ink4521.xml" ContentType="application/inkml+xml"/>
  <Override PartName="/ppt/ink/ink4522.xml" ContentType="application/inkml+xml"/>
  <Override PartName="/ppt/ink/ink4523.xml" ContentType="application/inkml+xml"/>
  <Override PartName="/ppt/ink/ink4524.xml" ContentType="application/inkml+xml"/>
  <Override PartName="/ppt/ink/ink4525.xml" ContentType="application/inkml+xml"/>
  <Override PartName="/ppt/ink/ink4526.xml" ContentType="application/inkml+xml"/>
  <Override PartName="/ppt/ink/ink4527.xml" ContentType="application/inkml+xml"/>
  <Override PartName="/ppt/ink/ink4528.xml" ContentType="application/inkml+xml"/>
  <Override PartName="/ppt/ink/ink4529.xml" ContentType="application/inkml+xml"/>
  <Override PartName="/ppt/ink/ink4530.xml" ContentType="application/inkml+xml"/>
  <Override PartName="/ppt/ink/ink4531.xml" ContentType="application/inkml+xml"/>
  <Override PartName="/ppt/ink/ink4532.xml" ContentType="application/inkml+xml"/>
  <Override PartName="/ppt/ink/ink4533.xml" ContentType="application/inkml+xml"/>
  <Override PartName="/ppt/ink/ink4534.xml" ContentType="application/inkml+xml"/>
  <Override PartName="/ppt/ink/ink4535.xml" ContentType="application/inkml+xml"/>
  <Override PartName="/ppt/ink/ink4536.xml" ContentType="application/inkml+xml"/>
  <Override PartName="/ppt/ink/ink4537.xml" ContentType="application/inkml+xml"/>
  <Override PartName="/ppt/ink/ink4538.xml" ContentType="application/inkml+xml"/>
  <Override PartName="/ppt/ink/ink4539.xml" ContentType="application/inkml+xml"/>
  <Override PartName="/ppt/ink/ink4540.xml" ContentType="application/inkml+xml"/>
  <Override PartName="/ppt/ink/ink4541.xml" ContentType="application/inkml+xml"/>
  <Override PartName="/ppt/ink/ink4542.xml" ContentType="application/inkml+xml"/>
  <Override PartName="/ppt/ink/ink4543.xml" ContentType="application/inkml+xml"/>
  <Override PartName="/ppt/ink/ink4544.xml" ContentType="application/inkml+xml"/>
  <Override PartName="/ppt/ink/ink4545.xml" ContentType="application/inkml+xml"/>
  <Override PartName="/ppt/ink/ink4546.xml" ContentType="application/inkml+xml"/>
  <Override PartName="/ppt/ink/ink4547.xml" ContentType="application/inkml+xml"/>
  <Override PartName="/ppt/ink/ink4548.xml" ContentType="application/inkml+xml"/>
  <Override PartName="/ppt/ink/ink4549.xml" ContentType="application/inkml+xml"/>
  <Override PartName="/ppt/ink/ink4550.xml" ContentType="application/inkml+xml"/>
  <Override PartName="/ppt/ink/ink4551.xml" ContentType="application/inkml+xml"/>
  <Override PartName="/ppt/ink/ink4552.xml" ContentType="application/inkml+xml"/>
  <Override PartName="/ppt/ink/ink4553.xml" ContentType="application/inkml+xml"/>
  <Override PartName="/ppt/ink/ink4554.xml" ContentType="application/inkml+xml"/>
  <Override PartName="/ppt/ink/ink4555.xml" ContentType="application/inkml+xml"/>
  <Override PartName="/ppt/ink/ink4556.xml" ContentType="application/inkml+xml"/>
  <Override PartName="/ppt/ink/ink4557.xml" ContentType="application/inkml+xml"/>
  <Override PartName="/ppt/ink/ink4558.xml" ContentType="application/inkml+xml"/>
  <Override PartName="/ppt/ink/ink4559.xml" ContentType="application/inkml+xml"/>
  <Override PartName="/ppt/ink/ink4560.xml" ContentType="application/inkml+xml"/>
  <Override PartName="/ppt/ink/ink4561.xml" ContentType="application/inkml+xml"/>
  <Override PartName="/ppt/ink/ink4562.xml" ContentType="application/inkml+xml"/>
  <Override PartName="/ppt/ink/ink4563.xml" ContentType="application/inkml+xml"/>
  <Override PartName="/ppt/ink/ink4564.xml" ContentType="application/inkml+xml"/>
  <Override PartName="/ppt/ink/ink4565.xml" ContentType="application/inkml+xml"/>
  <Override PartName="/ppt/ink/ink4566.xml" ContentType="application/inkml+xml"/>
  <Override PartName="/ppt/ink/ink4567.xml" ContentType="application/inkml+xml"/>
  <Override PartName="/ppt/ink/ink4568.xml" ContentType="application/inkml+xml"/>
  <Override PartName="/ppt/ink/ink4569.xml" ContentType="application/inkml+xml"/>
  <Override PartName="/ppt/ink/ink4570.xml" ContentType="application/inkml+xml"/>
  <Override PartName="/ppt/ink/ink4571.xml" ContentType="application/inkml+xml"/>
  <Override PartName="/ppt/ink/ink4572.xml" ContentType="application/inkml+xml"/>
  <Override PartName="/ppt/ink/ink4573.xml" ContentType="application/inkml+xml"/>
  <Override PartName="/ppt/ink/ink4574.xml" ContentType="application/inkml+xml"/>
  <Override PartName="/ppt/ink/ink4575.xml" ContentType="application/inkml+xml"/>
  <Override PartName="/ppt/ink/ink4576.xml" ContentType="application/inkml+xml"/>
  <Override PartName="/ppt/ink/ink4577.xml" ContentType="application/inkml+xml"/>
  <Override PartName="/ppt/ink/ink4578.xml" ContentType="application/inkml+xml"/>
  <Override PartName="/ppt/ink/ink4579.xml" ContentType="application/inkml+xml"/>
  <Override PartName="/ppt/ink/ink4580.xml" ContentType="application/inkml+xml"/>
  <Override PartName="/ppt/ink/ink4581.xml" ContentType="application/inkml+xml"/>
  <Override PartName="/ppt/ink/ink4582.xml" ContentType="application/inkml+xml"/>
  <Override PartName="/ppt/ink/ink4583.xml" ContentType="application/inkml+xml"/>
  <Override PartName="/ppt/ink/ink4584.xml" ContentType="application/inkml+xml"/>
  <Override PartName="/ppt/ink/ink4585.xml" ContentType="application/inkml+xml"/>
  <Override PartName="/ppt/ink/ink4586.xml" ContentType="application/inkml+xml"/>
  <Override PartName="/ppt/ink/ink4587.xml" ContentType="application/inkml+xml"/>
  <Override PartName="/ppt/ink/ink4588.xml" ContentType="application/inkml+xml"/>
  <Override PartName="/ppt/ink/ink4589.xml" ContentType="application/inkml+xml"/>
  <Override PartName="/ppt/ink/ink4590.xml" ContentType="application/inkml+xml"/>
  <Override PartName="/ppt/ink/ink4591.xml" ContentType="application/inkml+xml"/>
  <Override PartName="/ppt/ink/ink4592.xml" ContentType="application/inkml+xml"/>
  <Override PartName="/ppt/ink/ink4593.xml" ContentType="application/inkml+xml"/>
  <Override PartName="/ppt/ink/ink4594.xml" ContentType="application/inkml+xml"/>
  <Override PartName="/ppt/ink/ink4595.xml" ContentType="application/inkml+xml"/>
  <Override PartName="/ppt/ink/ink4596.xml" ContentType="application/inkml+xml"/>
  <Override PartName="/ppt/ink/ink4597.xml" ContentType="application/inkml+xml"/>
  <Override PartName="/ppt/ink/ink4598.xml" ContentType="application/inkml+xml"/>
  <Override PartName="/ppt/ink/ink4599.xml" ContentType="application/inkml+xml"/>
  <Override PartName="/ppt/ink/ink4600.xml" ContentType="application/inkml+xml"/>
  <Override PartName="/ppt/ink/ink4601.xml" ContentType="application/inkml+xml"/>
  <Override PartName="/ppt/ink/ink4602.xml" ContentType="application/inkml+xml"/>
  <Override PartName="/ppt/ink/ink4603.xml" ContentType="application/inkml+xml"/>
  <Override PartName="/ppt/ink/ink4604.xml" ContentType="application/inkml+xml"/>
  <Override PartName="/ppt/ink/ink4605.xml" ContentType="application/inkml+xml"/>
  <Override PartName="/ppt/ink/ink4606.xml" ContentType="application/inkml+xml"/>
  <Override PartName="/ppt/ink/ink4607.xml" ContentType="application/inkml+xml"/>
  <Override PartName="/ppt/ink/ink4608.xml" ContentType="application/inkml+xml"/>
  <Override PartName="/ppt/ink/ink4609.xml" ContentType="application/inkml+xml"/>
  <Override PartName="/ppt/ink/ink4610.xml" ContentType="application/inkml+xml"/>
  <Override PartName="/ppt/ink/ink4611.xml" ContentType="application/inkml+xml"/>
  <Override PartName="/ppt/ink/ink4612.xml" ContentType="application/inkml+xml"/>
  <Override PartName="/ppt/ink/ink4613.xml" ContentType="application/inkml+xml"/>
  <Override PartName="/ppt/ink/ink4614.xml" ContentType="application/inkml+xml"/>
  <Override PartName="/ppt/ink/ink4615.xml" ContentType="application/inkml+xml"/>
  <Override PartName="/ppt/ink/ink4616.xml" ContentType="application/inkml+xml"/>
  <Override PartName="/ppt/ink/ink4617.xml" ContentType="application/inkml+xml"/>
  <Override PartName="/ppt/ink/ink4618.xml" ContentType="application/inkml+xml"/>
  <Override PartName="/ppt/ink/ink4619.xml" ContentType="application/inkml+xml"/>
  <Override PartName="/ppt/ink/ink4620.xml" ContentType="application/inkml+xml"/>
  <Override PartName="/ppt/ink/ink4621.xml" ContentType="application/inkml+xml"/>
  <Override PartName="/ppt/ink/ink4622.xml" ContentType="application/inkml+xml"/>
  <Override PartName="/ppt/ink/ink4623.xml" ContentType="application/inkml+xml"/>
  <Override PartName="/ppt/ink/ink4624.xml" ContentType="application/inkml+xml"/>
  <Override PartName="/ppt/ink/ink4625.xml" ContentType="application/inkml+xml"/>
  <Override PartName="/ppt/ink/ink4626.xml" ContentType="application/inkml+xml"/>
  <Override PartName="/ppt/ink/ink4627.xml" ContentType="application/inkml+xml"/>
  <Override PartName="/ppt/ink/ink4628.xml" ContentType="application/inkml+xml"/>
  <Override PartName="/ppt/ink/ink4629.xml" ContentType="application/inkml+xml"/>
  <Override PartName="/ppt/ink/ink4630.xml" ContentType="application/inkml+xml"/>
  <Override PartName="/ppt/ink/ink4631.xml" ContentType="application/inkml+xml"/>
  <Override PartName="/ppt/ink/ink4632.xml" ContentType="application/inkml+xml"/>
  <Override PartName="/ppt/ink/ink4633.xml" ContentType="application/inkml+xml"/>
  <Override PartName="/ppt/ink/ink4634.xml" ContentType="application/inkml+xml"/>
  <Override PartName="/ppt/ink/ink4635.xml" ContentType="application/inkml+xml"/>
  <Override PartName="/ppt/ink/ink4636.xml" ContentType="application/inkml+xml"/>
  <Override PartName="/ppt/ink/ink4637.xml" ContentType="application/inkml+xml"/>
  <Override PartName="/ppt/ink/ink4638.xml" ContentType="application/inkml+xml"/>
  <Override PartName="/ppt/ink/ink4639.xml" ContentType="application/inkml+xml"/>
  <Override PartName="/ppt/ink/ink4640.xml" ContentType="application/inkml+xml"/>
  <Override PartName="/ppt/ink/ink4641.xml" ContentType="application/inkml+xml"/>
  <Override PartName="/ppt/ink/ink4642.xml" ContentType="application/inkml+xml"/>
  <Override PartName="/ppt/ink/ink4643.xml" ContentType="application/inkml+xml"/>
  <Override PartName="/ppt/ink/ink4644.xml" ContentType="application/inkml+xml"/>
  <Override PartName="/ppt/ink/ink4645.xml" ContentType="application/inkml+xml"/>
  <Override PartName="/ppt/ink/ink4646.xml" ContentType="application/inkml+xml"/>
  <Override PartName="/ppt/ink/ink4647.xml" ContentType="application/inkml+xml"/>
  <Override PartName="/ppt/ink/ink4648.xml" ContentType="application/inkml+xml"/>
  <Override PartName="/ppt/ink/ink4649.xml" ContentType="application/inkml+xml"/>
  <Override PartName="/ppt/ink/ink4650.xml" ContentType="application/inkml+xml"/>
  <Override PartName="/ppt/ink/ink465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7" r:id="rId3"/>
    <p:sldId id="276" r:id="rId4"/>
    <p:sldId id="264" r:id="rId5"/>
    <p:sldId id="278" r:id="rId6"/>
    <p:sldId id="279" r:id="rId7"/>
    <p:sldId id="280" r:id="rId8"/>
    <p:sldId id="281" r:id="rId9"/>
    <p:sldId id="282" r:id="rId10"/>
    <p:sldId id="283" r:id="rId11"/>
    <p:sldId id="284" r:id="rId12"/>
    <p:sldId id="285" r:id="rId13"/>
    <p:sldId id="286" r:id="rId14"/>
    <p:sldId id="287" r:id="rId15"/>
    <p:sldId id="288" r:id="rId16"/>
    <p:sldId id="295" r:id="rId17"/>
    <p:sldId id="289" r:id="rId18"/>
    <p:sldId id="290" r:id="rId19"/>
    <p:sldId id="291" r:id="rId20"/>
    <p:sldId id="292" r:id="rId21"/>
    <p:sldId id="294" r:id="rId22"/>
    <p:sldId id="293" r:id="rId23"/>
    <p:sldId id="296" r:id="rId24"/>
    <p:sldId id="297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6" autoAdjust="0"/>
    <p:restoredTop sz="94660"/>
  </p:normalViewPr>
  <p:slideViewPr>
    <p:cSldViewPr snapToGrid="0">
      <p:cViewPr varScale="1">
        <p:scale>
          <a:sx n="67" d="100"/>
          <a:sy n="67" d="100"/>
        </p:scale>
        <p:origin x="56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00:33:24.1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250 167 2240,'34'-17'4720,"-34"17"-4629,0 0-1,0 0 1,0-1 0,1 1 0,-1 0 0,0 0 0,0 0-1,0 0 1,0-1 0,0 1 0,1 0 0,-1 0 0,0 0-1,0 0 1,0 0 0,0 0 0,1-1 0,-1 1-1,0 0 1,0 0 0,0 0 0,1 0 0,-1 0 0,0 0-1,0 0 1,0 0 0,1 0 0,-1 0 0,0 0 0,0 0-1,0 0 1,1 0 0,8 24 426,-8-20-445,-1 1 0,0-1 0,0 1 0,0-1 0,0 1 0,-1-1 0,1 1 0,-1-1 0,0 0 0,-1 1 0,1-1 0,-1 0 0,0 0 0,0 0 0,0 0 0,0 0 0,-1 0-1,0-1 1,1 1 0,-1-1 0,-1 0 0,1 0 0,0 0 0,-5 3 0,1-1 81,-1 0 0,0 0 0,1 0 0,-2-1 0,1-1 1,0 1-1,-1-1 0,0-1 0,1 0 0,-19 3 0,19-5-40,1 1 0,-1-2 0,0 1 1,0-1-1,1 0 0,-1 0 0,0-1 0,-8-3 0,12 3-90,-1 0-1,1 0 1,0 0-1,0-1 1,0 0-1,0 0 1,0 0-1,1 0 1,-1-1-1,1 1 1,0-1-1,0 0 1,-5-7-1,6 7-59,1 0-1,-1 0 1,1 0 0,-1 0-1,1 0 1,0-1-1,1 1 1,-1 0 0,1 0-1,0-1 1,0 1 0,0 0-1,0 0 1,1-1-1,0 1 1,0 0 0,2-7-1,0 3-50,1 0-1,-1 0 1,1 1-1,1 0 1,-1-1-1,1 1 0,12-12 1,-6 7-19,1 1 0,0 0-1,1 1 1,0 0 0,1 1 0,0 1 0,19-10-1,-26 16 108,0-1-1,0 1 0,0 0 0,0 0 0,0 1 0,0 0 0,1 0 0,-1 1 0,0 0 0,0 0 0,1 1 1,-1 0-1,0 0 0,0 1 0,0 0 0,0 0 0,0 0 0,13 7 0,-6 0 120,-1 1 0,1 1 1,-1-1-1,-1 2 0,21 24 0,15 14 708,-40-42-715,0 0 0,1-1 1,0 0-1,0-1 1,0 0-1,1 0 0,0-1 1,0 0-1,1-1 1,-1 0-1,1-1 0,21 4 1,0-6 131,-1-1 0,0-1-1,52-9 1,-73 8-206,41-7 163,-1-2 0,95-35 0,-127 39-28,31-16 0,-43 19-349,-1 1 1,1-1 0,0 0-1,-1-1 1,0 1 0,0-1-1,0 0 1,5-7 0,-6 5-769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00:33:48.9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52 4480,'-4'-7'617,"4"5"-424,-1 1-1,0-1 1,0 1 0,0-1-1,0 1 1,0 0 0,0-1-1,0 1 1,-2-2 0,14 4 6823,28-2-5166,-10 1-914,61 2 1284,52-1-477,152-9-746,-119-3-630,75-1-910,-143 16-3364,-85-1-304,28 6-1,-5 6-588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00:37:41.472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74 0 4224,'8'0'5318,"-8"20"-1120,0-16-4322,-1 34 2097,-11 55 1,2-18-1052,-35 249 1766,39-293-2535,3 0-1,-1 45 1,4-72-416,0 0 566</inkml:trace>
</inkml:ink>
</file>

<file path=ppt/ink/ink10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01:07:22.82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427 391 5568,'-4'-2'793,"-1"0"1,0 0-1,1 0 1,-1 1-1,0 0 1,0 0-1,0 0 0,-9 0 1,9 1-443,-1 0 1,1 1-1,0 0 1,0 0-1,0 0 1,0 1-1,0 0 1,0 0 0,0 0-1,1 0 1,-7 5-1,-2 2 40,0 1 0,-14 15 1,20-17-99,-12 10 209,0 1 0,-17 26 0,28-35-321,2 0 0,-1 1 0,1 0 0,1 0 0,0 1 0,-6 20 0,10-28-83,1 0 0,-1 0-1,0 0 1,1 0 0,0 0 0,0 0-1,0 0 1,1-1 0,1 6 0,-2-7-61,0-1 1,1 0 0,-1 1 0,1-1 0,-1 0 0,1 0 0,-1 0 0,1 1 0,0-1 0,0 0 0,0 0 0,0 0 0,-1 0 0,1 0 0,0-1 0,1 1 0,-1 0 0,0 0 0,0-1 0,0 1 0,0 0 0,1-1 0,-1 0 0,0 1 0,0-1 0,1 1 0,-1-1 0,0 0 0,1 0 0,1 0 0,0 0 4,0 0 0,-1-1 0,1 0 0,0 1 0,0-1 0,-1 0-1,1 0 1,-1 0 0,1 0 0,-1-1 0,1 1 0,-1-1 0,0 0 0,1 1 0,-1-1 0,3-3 0,2-4 22,1-1 0,9-15 1,-14 21-48,18-34-377,28-70 0,-46 104-196,-3 10 278,-4 22 133,1-15 73,1 0 46,-23 119 127,18-102 91,-2-1 0,-17 42 0,19-56-91,0-1 0,-1 0 1,0 0-1,-1-1 0,-1 0 1,0 0-1,-1-1 0,0 0 1,-21 16-1,14-15 95,0 0 0,0-1 0,-39 18 0,48-27-87,7-5-157,3 1 31,-1 0-1,1 0 0,0 0 1,0 0-1,0 0 0,0 0 0,0 0 1,0 0-1,0 1 0,2-2 1,63-43-247,142-102 42,130-95 228,-300 217 77,-8 6 243,48-39 1,-74 53-313,-9 4-22,-8 4-41,6 0 48,1 1 1,0 1-1,0-1 1,0 1-1,1 1 1,-1-1-1,1 0 1,1 1-1,-1 0 1,-4 8-1,6-9 14,1-1-1,-1 1 1,1 1-1,0-1 1,0 0-1,0 0 1,1 1-1,0-1 0,0 1 1,0-1-1,1 1 1,0-1-1,0 1 1,1 7-1,-1-11 14,1 1 0,0-1 0,-1 0 0,1 0 0,0 0 0,0 0 0,0 1 0,1-1 0,-1-1 0,1 1 0,-1 0 0,1 0 0,-1 0 0,1-1 0,0 1 1,0-1-1,0 1 0,0-1 0,0 0 0,0 0 0,0 0 0,0 0 0,0 0 0,1 0 0,-1-1 0,0 1 0,5 0 0,-2-1 25,1 1 0,-1-1 1,0 0-1,1-1 0,-1 1 0,0-1 1,1 0-1,-1 0 0,0 0 1,0-1-1,7-3 0,-5 1-6,0-1 0,0 1 0,0-2 0,-1 1 0,0-1 0,0 0 0,0 0 0,0 0 0,-1-1 0,0 0 0,-1 0 0,7-13 0,-7 12-59,-1-1 0,1 1 0,-2-1-1,1 1 1,-1-1 0,0 0 0,-1 0 0,0 0 0,0 0 0,-1-1 0,-2-10 0,2 18-24,0 0 0,-1 0-1,1 0 1,-1 1 0,1-1 0,-1 0 0,0 0-1,0 1 1,0-1 0,0 1 0,0-1-1,0 1 1,0-1 0,-1 1 0,1 0 0,0-1-1,-1 1 1,1 0 0,-1 0 0,1 0-1,-1 0 1,0 0 0,1 1 0,-1-1-1,0 0 1,0 1 0,0-1 0,1 1 0,-1 0-1,0-1 1,0 1 0,0 0 0,-3 1-1,1-1 29,1 0-1,-1 0 1,0 1 0,1 0-1,-1 0 1,1 0-1,-1 0 1,1 0-1,0 1 1,-1-1 0,1 1-1,0 0 1,0 0-1,0 0 1,0 0-1,-4 5 1,7-6 16,-1 0 0,0 0-1,1-1 1,0 1 0,-1 0 0,1 0 0,-1 0 0,1 0 0,0 0-1,0 0 1,-1-1 0,1 1 0,0 0 0,0 0 0,0 0 0,0 0-1,0 0 1,0 0 0,0 0 0,0 0 0,1 0 0,-1 0 0,0 0-1,1 0 1,-1-1 0,0 1 0,1 0 0,-1 0 0,1 0-1,-1-1 1,1 1 0,0 0 0,-1 0 0,1-1 0,0 1 0,-1-1-1,1 1 1,0 0 0,0-1 0,0 1 0,4 2 43,0 0 0,0 0 0,0-1-1,0 1 1,8 1 0,1 0-21,-1-2-1,0 1 0,1-2 1,0 0-1,-1 0 1,1-1-1,13-3 0,100-18 73,-71 9-3,-25 6-113,128-18 86,-144 23-76,-14 1 3,-1 0-1,0 0 1,0 0 0,0 0-1,0 0 1,1 0-1,-1 0 1,0 0 0,0 0-1,0 0 1,1 0 0,-1 0-1,0 0 1,0 0-1,0 0 1,0 0 0,1 0-1,-1 1 1,0-1-1,0 0 1,0 0 0,0 0-1,1 0 1,-1 0-1,0 0 1,0 1 0,0-1-1,0 0 1,0 0 0,0 0-1,0 0 1,0 1-1,0-1 1,1 0 0,-1 0-1,0 0 1,0 1-1,0-1 1,0 0 0,0 0-1,0 0 1,0 0-1,0 1 1,0-1 0,0 0-1,0 0 1,0 0 0,0 1-1,-1-1 1,1 0-1,0 0 1,0 0 0,0 0-1,0 1 1,0-1-1,0 0 1,0 0 0,0 0-1,-1 0 1,1 0-1,0 1 1,0-1 0,0 0-1,-10 11-43,9-10 29,-13 13 42,-12 15 19,-31 40 1,50-60-25,1 1 0,0 0 0,0 0 0,1 0 0,1 1 0,0 0 0,0 0 0,-4 22 0,8-29 8,-1 0 1,1 0-1,0 1 0,0-1 0,0 0 0,1 0 0,0 0 0,-1 0 1,1 0-1,1 0 0,-1 0 0,0 0 0,1 0 0,0 0 1,0 0-1,0-1 0,4 5 0,-4-6 14,0 0-1,0 0 1,1 0 0,-1 0 0,0 0-1,1-1 1,-1 1 0,1-1-1,0 0 1,-1 0 0,1 0-1,0 0 1,0 0 0,0-1-1,-1 1 1,1-1 0,0 0-1,0 0 1,0 0 0,0 0-1,0 0 1,0 0 0,0-1-1,-1 0 1,5-1 0,3-1-21,-2-1 1,1 0 0,0-1 0,-1 0-1,0 0 1,0-1 0,0 1-1,-1-2 1,0 1 0,0-1-1,-1 0 1,0-1 0,11-16-1,-10 12-16,0 0 0,-1-1 0,0 0 0,-1 0 0,0 0 0,-1-1 0,0 1 0,2-29 0,-5 37-48,-1 1-1,0-1 1,-1 0-1,1 1 1,-1-1-1,1 1 1,-1-1 0,-1 1-1,1 0 1,-1-1-1,0 1 1,1 0-1,-2 0 1,1 0 0,0 0-1,-1 0 1,0 1-1,0-1 1,0 1-1,0 0 1,-1 0-1,1 0 1,-1 0 0,0 1-1,0-1 1,0 1-1,0 0 1,0 0-1,0 0 1,0 1-1,-1-1 1,1 1 0,-1 0-1,1 0 1,-6 1-1,34 9-45,-9-4 141,0-2 1,23 3 0,-6-2-69,4 1 3,-1-2 0,46-1-1,71-12-43,-70 4 175,-74 5-135,0 1 1,14 1-1,-21-1 16,-1 0 0,0 0 0,0 0-1,0 1 1,0-1 0,1 0 0,-1 0 0,0 0 0,0 0 0,0 0 0,0 1-1,0-1 1,1 0 0,-1 0 0,0 0 0,0 1 0,0-1 0,0 0 0,0 0 0,0 0-1,0 0 1,0 1 0,0-1 0,0 0 0,0 0 0,0 1 0,0-1 0,0 0 0,0 0-1,0 0 1,0 1 0,0-1 0,0 0 0,0 0 0,0 0 0,0 1 0,0-1 0,0 0-1,0 0 1,0 0 0,-1 0 0,1 1 0,0-1 0,0 0 0,0 0 0,0 0 0,-1 0-1,1 0 1,0 1 0,0-1 0,0 0 0,-1 0 0,-66 49-9,51-34-6,0 1 0,0 0 0,2 1-1,0 1 1,1 0 0,1 1 0,0 0 0,-10 26 0,20-40 46,0 0 0,0 0 0,0 0 0,1 0 1,0 1-1,0-1 0,-1 8 0,2-12-12,0 0 0,0 1 1,0-1-1,1 0 0,-1 1 0,0-1 0,0 0 0,1 1 0,-1-1 0,1 0 0,-1 0 0,1 0 0,-1 1 0,1-1 0,0 0 0,0 0 0,0 0 0,-1 0 0,1 0 1,0 0-1,0 0 0,0 0 0,1-1 0,-1 1 0,0 0 0,0-1 0,0 1 0,0-1 0,1 1 0,-1-1 0,0 1 0,1-1 0,-1 0 0,0 0 0,3 1 1,0-1 28,0 0 1,0 0-1,0 0 1,0-1-1,0 1 1,0-1-1,0 0 1,0 0-1,0-1 1,0 1-1,5-3 1,2-3 30,0 0 0,12-9 0,11-13 131,-1-2-1,-2-1 1,37-47 0,-46 52-143,3-5-56,-1 0 1,-2-2 0,-2 0-1,23-51 1,-18 24-144,27-96 1,-47 139 76,-1 0 0,2-22 0,-6 30-28,-4 14 4,-9 24-24,9-19 99,-18 40 18,3-9 99,-22 69 1,32-75-248,1 1-1,2 0 1,-3 57 0,9-66-1624,5 46 0,-2-49-1369,2-1 1,8 29 0,1-13-1144</inkml:trace>
</inkml:ink>
</file>

<file path=ppt/ink/ink10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01:07:25.89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411 96 4224,'0'-13'2297,"1"1"0,4-22-1,-5 33-2125,1 0 0,-1 0 1,0 0-1,1 0 0,-1-1 0,0 1 0,0 0 0,0 0 0,0 0 0,0 0 0,0 0 0,0 0 0,0-1 0,-1 1 0,1 0 1,0 0-1,-1 0 0,1 0 0,-1 0 0,1 0 0,-1 0 0,1 0 0,-1 0 0,0 0 0,1 1 0,-1-1 0,0 0 0,0 0 1,0 0-1,1 1 0,-1-1 0,-2 0 0,1 0-2,0 1 0,0-1 0,0 1 0,0-1-1,0 1 1,0 0 0,0 0 0,-1 0 0,1 0 0,0 0 0,0 1 0,0-1 0,0 0 0,0 1 0,0 0 0,-3 1-1,-5 3 105,0 0 0,1 0-1,0 1 1,0 0 0,-15 14-1,15-12-110,-45 40 376,1 3 1,-50 64 0,92-102-468,1 0 1,0 0-1,1 1 1,1 1 0,0 0-1,-9 25 1,16-38-41,1 0-1,-1 0 1,1 0-1,-1 0 1,1 0 0,0 0-1,0 0 1,0 0-1,0 0 1,0 0 0,0 0-1,1 0 1,-1 0-1,0 0 1,1 0 0,0 0-1,0-1 1,-1 1-1,3 3 1,-1-3 9,-1 0 1,1 0-1,0 0 1,0-1-1,0 1 0,1 0 1,-1-1-1,0 0 0,1 1 1,-1-1-1,0 0 1,1 0-1,3 1 0,0-1 26,1 1-1,0-1 0,0 0 0,1-1 0,-1 0 0,0 0 0,0 0 0,0-1 0,0 0 0,10-3 0,-5 0-72,-1-1 0,-1 0-1,1 0 1,-1-1 0,0 0-1,0-1 1,0 0 0,-1-1-1,0 0 1,-1 0 0,12-14-1,-8 4-14,1 0-1,-2 0 0,0-2 1,-2 1-1,11-29 0,-1-11-857,-45 181 779,22-106 167,1 0-1,1 0 1,1 0 0,0 26 0,2-36-24,0 1-1,0-1 1,0 0 0,1 1 0,0-1 0,3 7 0,-4-10 0,1 1-1,0-1 1,0 0-1,0-1 1,0 1-1,0 0 1,0-1 0,1 1-1,-1-1 1,1 0-1,0 1 1,4 1 0,-5-3 0,1 0 0,-1 0 0,1 0 0,-1 0 1,1-1-1,0 1 0,-1-1 0,1 0 1,0 0-1,-1 0 0,1 0 0,0 0 1,-1 0-1,1-1 0,0 1 0,2-2 0,6-2 85,0 0 0,15-8 0,-2-1-102,0-2 0,-1-1 0,0 0-1,-2-2 1,0 0 0,25-29 0,-18 14-22,0-1 0,-3-2 1,29-51-1,8-39-280,-115 271-249,5-13 540,11-33 55,3 2 0,-35 189 1,59-234 36,4-27 211,1-1-1,-1 35 1,15-92 365,24-81-666,-10 49-331,56-106 1,104-138 79,-172 287 206,-5 7-7,0 1 0,8-12 0,-13 21 23,0 0 0,0-1 0,1 1 0,-1 0-1,0-1 1,0 1 0,1 0 0,-1 0 0,1 0 0,-1 0-1,1 0 1,-1 0 0,1 1 0,0-1 0,-1 0 0,1 1-1,0-1 1,-1 1 0,1 0 0,0 0 0,2-1 0,-3 2 11,0 0 0,0-1 1,1 1-1,-1 0 0,0 0 1,0 0-1,0 0 1,0 0-1,0 0 0,0 0 1,-1 0-1,1 0 0,0 1 1,0-1-1,-1 0 1,1 0-1,-1 1 0,1-1 1,-1 0-1,0 1 0,1-1 1,-1 2-1,1 4 47,0 0-1,0 1 1,-1-1 0,0 0-1,0 0 1,-1 0-1,0 0 1,0 1 0,0-1-1,-1 0 1,0-1 0,-5 11-1,2-6 55,-1 0-1,0-1 1,-1 0-1,0 0 1,0 0-1,-14 13 0,-13 10-1287,38-36 942,0 0-1,1 0 1,-1 0-1,1 1 1,7-4-1,3-1 133,-13 6 88,1-1 0,0 1 0,-1 0 0,1 0-1,0 0 1,0 0 0,-1 0 0,1 1 0,0-1 0,0 1-1,0 0 1,0 0 0,0 0 0,0 0 0,0 1-1,0-1 1,0 1 0,-1-1 0,1 1 0,0 0 0,0 0-1,-1 0 1,1 1 0,0-1 0,-1 1 0,0-1 0,1 1-1,-1 0 1,0 0 0,0 0 0,0 0 0,0 0 0,0 1-1,0-1 1,-1 0 0,1 1 0,-1-1 0,1 1-1,-1 0 1,0 0 0,1 3 0,3 13 5,-1 0-1,-1 0 1,-1 0 0,0 33-1,-10 77 464,6-105-359,-18 118 704,15-120-583,-1 0 1,-1 0-1,-1 0 0,-12 24 0,19-45-169,-6 11 140,5-11 116,1-9 290,14-68-429,36-123 0,-35 147-176,48-145-126,-52 172 126,1 0 0,1 1 1,2 0-1,0 1 1,26-31-1,-34 46 7,2 0 1,-1 0-1,1 1 0,8-6 0,-14 11 12,0 1-1,0-1 0,0 1 0,0 0 1,0 0-1,0 0 0,0 0 0,0 0 1,1 1-1,-1-1 0,0 1 0,1-1 1,-1 1-1,0 0 0,1 0 0,-1 0 1,0 0-1,1 0 0,-1 0 1,0 1-1,0-1 0,1 1 0,3 1 1,-5-1 10,1 0 0,-1 0 1,0 0-1,1 0 1,-1 0-1,0 0 1,0 0-1,0 1 1,0-1-1,0 0 1,0 1-1,0-1 0,0 0 1,-1 1-1,1-1 1,0 1-1,-1 0 1,0-1-1,1 1 1,-1-1-1,0 1 1,1 0-1,-1-1 0,0 1 1,0-1-1,-1 1 1,1 0-1,0-1 1,0 1-1,-2 2 1,0 5 70,-1-1 0,-1 1 0,1-1 0,-7 10 0,10-17-66,-10 13 126,1 0 0,-2-1 1,-17 18-1,17-19-84,3 0 49,8-8-7,7-4-94,177-65-9,-154 54 47,18-7-98,50-28 0,-74 33 358,-1-1 0,0-1 0,35-31 0,-48 39 72,-14 15-196,-1 4-181,-3 5 23,0 2-35,1-1 0,0 1 1,-6 30-1,11-40 37,1 0-1,1 0 1,-1 0 0,1 1 0,1-1 0,1 9-1,-1-15-4,-1-1 0,1 1 0,-1-1 0,1 1 0,0-1-1,0 0 1,0 1 0,0-1 0,0 0 0,1 0 0,-1 0-1,1 0 1,-1 0 0,1 0 0,0-1 0,0 1 0,0 0 0,0-1-1,0 1 1,0-1 0,0 0 0,0 0 0,0 0 0,1 0-1,-1 0 1,4 1 0,0-1 16,-1-1-1,0 0 1,1 1-1,-1-2 1,1 1 0,-1-1-1,10-2 1,36-13 36,-24 6-18,155-51-25,-147 50-106,-35 11 82,0 0 1,0 0-1,0 0 1,0 0 0,0-1-1,0 1 1,0 0-1,0 0 1,0 0-1,1 0 1,-1 0-1,0 0 1,0 0 0,0 0-1,0 0 1,0 0-1,0 0 1,0 0-1,0 0 1,0 0 0,0 1-1,0-1 1,1 0-1,-1 0 1,0 0-1,0 0 1,0 0-1,0 0 1,0 0 0,0 0-1,0 0 1,0 0-1,0 0 1,0 0-1,0 0 1,0 0-1,0 0 1,0 0 0,0 0-1,0 1 1,0-1-1,0 0 1,0 0-1,0 0 1,1 0 0,-1 0-1,0 0 1,0 0-1,0 0 1,0 0-1,0 0 1,0 0-1,0 1 1,-1-1 0,1 0-1,0 0 1,0 0-1,0 0 1,0 0-1,0 0 1,0 0-1,0 0 1,0 0 0,0 0-1,0 0 1,-6 8-95,-11 9 24,6-8 106,-2 2-56,-14 15-1,24-23 38,1 0 0,0 0-1,-1 0 1,1 0-1,0 0 1,0 0 0,1 1-1,-1-1 1,1 1-1,0-1 1,-2 6-1,3-8-6,0 0-1,0 0 1,0-1-1,0 1 1,0 0-1,0 0 1,0 0-1,0-1 1,0 1-1,1 0 1,-1 0-1,0-1 1,0 1-1,1 0 1,-1-1-1,0 1 1,1 0-1,-1-1 1,1 1-1,-1 0 1,1-1-1,-1 1 1,1-1-1,-1 1 1,2 0-1,0 0 4,0 0 0,-1 0 0,1-1 0,0 1 1,0-1-1,0 1 0,0-1 0,0 0 0,0 1 0,2-1 0,3 0 16,-1-1-1,1 0 0,-1 0 1,1 0-1,9-3 0,-2-2 34,0 0-1,-1 0 1,18-12-1,-27 15-75,1 0 0,0-1-1,-1 0 1,1 0 0,-1 0 0,0 0-1,0-1 1,-1 1 0,0-1 0,1 0-1,4-10 1,-6 8-28,0 0 0,0 0 0,0 0 0,-1 0 0,1-1 0,-2 1-1,1 0 1,-1 0 0,0-1 0,-2-7 0,1 11 12,1 0 0,-1 1 0,1-1 1,0 0-1,0 1 0,1-1 0,-1 0 0,2-6 0,-1 9 22,-1-1 0,1 1-1,0-1 1,-1 1 0,1 0-1,0-1 1,0 1 0,0 0 0,0 0-1,0 0 1,1-1 0,-1 1 0,0 0-1,0 0 1,1 1 0,-1-1-1,1 0 1,-1 0 0,1 1 0,-1-1-1,3 0 1,11-3 15,0 0 0,0 1 0,1 1 0,-1 0 0,30 1 0,-35 2-3,1 0 0,0 1-1,-1 0 1,1 1 0,-1 0 0,1 0 0,-1 2-1,-1-1 1,13 8 0,3 5 159,0 1 0,-2 2 0,27 27-1,7 6 162,-33-30-383,-14-13 278,1 0 0,21 16-1,-30-25-415,1 1 0,-1 0-1,1-1 1,0 0 0,0 1-1,0-1 1,0 0 0,-1-1-1,1 1 1,1 0 0,-1-1-1,0 0 1,0 1 0,0-1-1,0-1 1,0 1 0,0 0-1,5-2 1,-1-1-1057,1-1 0,-1 0 1,0 0-1,0-1 0,0 0 1,11-10-1,-2 1-901,-2 2 870,0-1 0,0 0-1,-1-2 1,14-19-1,-17 20 1307,-1-1 0,0-1 0,-2 1 1,13-33-1,-18 42 591,-1-1 1,1 0 0,-1 0 0,0 0-1,-1 0 1,0 0 0,0 0 0,-2-11 0,2 17-468,0 0 1,0 0 0,-1 0 0,1-1 0,0 1-1,-1 0 1,1 0 0,-1 0 0,1 0 0,-1 0-1,0 0 1,0 0 0,1 0 0,-1 0 0,0 1-1,0-1 1,0 0 0,0 0 0,0 1 0,0-1-1,0 0 1,0 1 0,0-1 0,0 1 0,0-1 0,0 1-1,0 0 1,0 0 0,-3-1 0,-1 1 191,1 0 1,-1 1-1,1-1 0,0 1 1,-1 0-1,-4 2 0,3-1-143,-25 7 750,0 3-1,-43 21 0,-55 39 696,123-68-1554,-104 68 679,93-58-1110,0 0 1,1 0-1,1 2 1,-15 18 0,28-32-11,1-1 0,0 1 0,-1 0 0,1 0 0,0 0 0,0 0 0,0 0 0,0 0 0,1 0 0,-1 0 0,1 0 1,-1 0-1,1 1 0,0-1 0,-1 3 0,6 13-5338,4-2 1996</inkml:trace>
</inkml:ink>
</file>

<file path=ppt/ink/ink10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01:07:28.29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33 785 6656,'-19'4'2144,"6"5"3593,13-9-5675,0 0 0,25 3 5135,1 0-4213,-6-4-683,1 0-1,0-2 1,0 0-1,-1-1 1,0-2-1,0 0 1,0 0 0,0-2-1,-1-1 1,-1 0-1,1-1 1,-2-1-1,28-22 1,-44 32-271,0 0 0,0 1 1,0-1-1,0 0 0,0 0 0,0 1 1,0-1-1,0 1 0,1-1 0,0 0 1,3 4 261,-5 6-96,-6 23 150,3-17-157,0 0 0,1 0 0,0 0 0,2 27 0,0-41-159,0 1 0,0-1 1,0 1-1,0 0 0,1-1 0,-1 1 1,1-1-1,-1 1 0,1-1 0,-1 0 1,1 1-1,0-1 0,-1 1 1,1-1-1,0 0 0,0 0 0,0 0 1,0 1-1,0-1 0,1 0 0,-1 0 1,0 0-1,0 0 0,1-1 0,-1 1 1,2 1-1,0-2 10,0 0-1,-1 1 1,1-1 0,0 0 0,0 0-1,-1-1 1,1 1 0,0-1 0,-1 1-1,1-1 1,0 0 0,-1 0 0,1 0-1,2-2 1,112-57 18,-62 31-55,89-35 0,-129 58-5,27-7 8,-40 12 0,0 1 0,0-1-1,0 1 1,0 0 0,0 0 0,0 0-1,0 0 1,1 0 0,-1 0-1,0 1 1,0-1 0,0 1 0,0-1-1,0 1 1,-1 0 0,4 1-1,-4-1 15,0 0-1,-1-1 0,1 1 0,-1 0 1,1-1-1,-1 1 0,1 0 0,-1 0 1,1 0-1,-1 0 0,1-1 0,-1 1 0,0 0 1,0 0-1,1 0 0,-1 0 0,0 0 1,0 0-1,0 0 0,0 0 0,0 0 0,0-1 1,0 1-1,-1 0 0,1 0 0,0 0 1,0 0-1,-1 0 0,1 0 0,0 0 0,-1 0 1,-2 5 68,0 0 1,-1-1-1,-5 8 0,6-9-22,-57 73 681,60-76-743,0-1 0,-1 0 0,1 1 0,0-1 0,0 0 0,-1 1 0,1-1 0,0 0 0,0 1 0,0-1 0,-1 1 0,1-1 0,0 0 1,0 1-1,0-1 0,0 1 0,0-1 0,0 1 0,0-1 0,0 0 0,0 1 0,0-1 0,0 1 0,0 0 0,1-1 5,-1 0 0,0 0 0,1 1 0,-1-1 0,1 0 0,-1 0 1,0 0-1,1 0 0,-1 0 0,1 0 0,-1 1 0,0-1 0,1 0 0,-1 0 0,1 0 0,-1 0 0,0-1 0,1 1 0,0 0 0,24-8 242,131-68-496,-79 38-91,-76 37 328,0 0 0,0 1 0,0-1 0,0 1 0,0 0 0,1-1 0,-1 1 0,0 0 0,0-1 0,0 1 0,1 0 0,-1 0 0,0 0 1,0 0-1,1 1 0,-1-1 0,0 0 0,0 0 0,0 1 0,1-1 0,-1 0 0,0 1 0,0-1 0,0 1 0,0 0 0,0-1 0,0 1 0,0 0 0,0 0 0,0 0 0,0-1 0,-1 1 1,2 2-1,-1-1 25,0-1 1,0 1 0,-1 0 0,1-1-1,-1 1 1,1 0 0,-1-1 0,0 1 0,0 0-1,1 0 1,-1 0 0,-1-1 0,1 1-1,0 0 1,0 0 0,-1-1 0,1 1 0,-1 0-1,1 0 1,-1-1 0,0 1 0,-1 2-1,1 0 156,8-6-204,0-1 23,18-13 185,-19 12-190,1 0 0,-1 0 0,11-5 0,-16 8 1,0 1-1,0 0 1,0-1-1,0 1 0,1 0 1,-1-1-1,0 1 1,0 0-1,0 0 0,0 0 1,0 0-1,0 0 0,1 0 1,-1 0-1,0 1 1,0-1-1,0 0 0,0 0 1,0 1-1,0-1 1,0 1-1,0-1 0,0 1 1,0 0-1,0-1 1,0 1-1,0 0 0,1 1 1,17 29-10,-16-28 33,0-1-1,-1 1 0,1-1 0,0 0 0,0 0 1,0-1-1,1 1 0,-1 0 0,0-1 0,1 0 1,-1 0-1,0 0 0,8 1 0,1-1-44,1-1 0,19-1 1,-27 1 34,295-25-940,-260 17 804,63-19 0,-53 12 304,-25 6-388,-27 10 201,-1 0-1,1 0 0,0 0 0,-1 0 1,1 1-1,-3 1 0,-5 3 113,-32 18 151,16-9 94,-45 20 0,68-34-364,5-1-41,10-5-141,22-10-162,-34 15 368,6-4-78,1 1 0,-1 0 0,12-4 0,-16 6 68,-1 1 1,1-1-1,0 1 0,-1 0 1,1-1-1,0 1 1,-1 0-1,1 0 1,0 0-1,0 0 1,-1 1-1,1-1 1,0 0-1,-1 1 0,1-1 1,0 1-1,-1 0 1,1-1-1,-1 1 1,1 0-1,-1 0 1,2 1-1,1 2 28,0 1 1,-1-1-1,1 1 0,-1-1 1,4 10-1,-4-9 22,-1-1-1,1 1 1,0-1 0,7 8-1,-9-10-27,1-1 0,0 0 0,-1 1-1,1-1 1,0 0 0,0 0 0,0 0-1,0-1 1,0 1 0,0 0 0,0-1-1,0 1 1,0-1 0,0 0 0,0 1-1,3-1 1,8-1 44,0-1 0,0 0 0,0-1 0,0 0 0,15-6 0,6-2 79,-19 7-92,6-1-8,-1-1 0,1-1 1,-1-1-1,30-16 0,-38 16-21,-1 0 0,0-1-1,0 0 1,-1-1 0,15-17-1,-10 7-5,0 0 0,14-27-1,6-22 8,39-105-1,-71 165-13,67-197-2,-43 118 121,-23 76-87,-2 8 7,0-1 0,-1 1 0,0-1 0,0 1 0,0-1-1,0-5 1,-3 0 49,-2 8-93,3 3-3,-1-1 1,1 1 0,0 0 0,0 0 0,0-1 0,0 1 0,0 0-1,0 0 1,0 0 0,1 0 0,-1 0 0,-1 3 0,-29 54-118,29-55 127,-23 52 166,2 1 0,-24 90 0,-6 126 181,50-257-299,1 0-1,1 1 0,1-1 1,0 1-1,2 16 0,-1-28-31,0 1-1,0-1 0,0 0 0,1 0 0,0 1 1,0-1-1,0 0 0,0-1 0,4 7 0,-4-8-12,0 0 0,0 1 1,1-1-1,-1 0 0,1 0 0,-1-1 0,1 1 0,0 0 0,0-1 0,0 0 0,0 0 0,0 1 0,0-2 0,5 2 0,-4-1-22,-1-1-1,1 0 0,-1 0 1,1 0-1,0-1 0,-1 1 0,1-1 1,-1 0-1,1 0 0,-1 0 1,1 0-1,-1-1 0,0 0 0,5-3 1,4-2-104,-1-2 0,15-12 0,-24 18 109,56-56-255,-6 6-47,-45 49 0,-6 7 204,-6 11 157,5-12-43,-22 48 266,17-41-223,0 0 0,1 1 0,0 0 0,0 0 0,1 0 0,1 0 0,0 0 0,-2 17 0,4-26-42,0-1 0,1 1 0,-1 0 0,0 0 0,0 0 0,0 0 0,1 0 0,-1 0 0,0 0 1,1 0-1,-1 0 0,1-1 0,-1 1 0,1 0 0,-1 0 0,1-1 0,-1 1 0,1 0 0,0-1 0,0 1 0,-1 0 0,1-1 0,0 1 0,0-1 0,0 1 0,-1-1 0,1 0 0,0 1 0,0-1 0,0 0 0,0 0 1,2 1-1,3 0-20,0-1 0,1 0 0,-1 0 1,7-1-1,-10 1 13,46-6-114,64-16 0,-63 11 97,53-17-142,9-2 13,-112 30 141,1 0 1,-1 0-1,1 0 1,0 0-1,-1 0 1,1-1-1,-1 1 1,1 0 0,-1 0-1,1 0 1,0 1-1,-1-1 1,1 0-1,-1 0 1,1 0-1,-1 0 1,1 0-1,-1 1 1,1-1-1,-1 0 1,1 0-1,-1 1 1,1-1-1,-1 0 1,1 1 0,-1-1-1,0 1 1,1-1-1,-1 1 1,1 0 7,-1 0 1,0 0-1,1 0 1,-1 1-1,0-1 1,0 0-1,0 0 1,0 0-1,0 0 1,0 1-1,0-1 1,-1 0 0,1 1-1,-2 5 32,-1 0-1,1-1 1,-6 11-1,6-13 9,0 0-1,0 0 1,0 0-1,1 1 1,-1-1-1,1 1 1,1-1-1,-2 7 1,2-9-31,0 0-1,0 0 1,0 0 0,0-1-1,1 1 1,-1 0 0,0 0-1,1 0 1,-1-1 0,1 1-1,0 0 1,-1-1 0,1 1 0,0 0-1,0-1 1,0 1 0,0-1-1,0 0 1,1 1 0,-1-1-1,0 0 1,1 1 0,2 1-1,-2-2 7,1 0 0,-1 0 1,1 0-1,-1 0 0,1 0 0,-1 0 0,1 0 0,0-1 0,-1 0 0,1 1 0,0-1 0,-1 0 0,1 0 0,0 0 0,-1-1 0,1 1 0,0-1 0,-1 1 0,5-3 0,-3 2-20,-1-1 0,0 0-1,0 0 1,0 0 0,0-1-1,0 1 1,0-1 0,-1 1-1,1-1 1,-1 0 0,0 0-1,0 0 1,3-4 0,-4 4-19,1 0 0,0-1 1,-1 1-1,0 0 1,1 0-1,-1-1 0,-1 1 1,1-1-1,0 1 1,-1-1-1,0 1 0,0-1 1,0 1-1,0-1 1,0 1-1,-1-1 1,0 1-1,1 0 0,-1-1 1,-1 1-1,1 0 1,0-1-1,-1 1 0,1 0 1,-1 0-1,0 0 1,0 0-1,0 1 0,-1-1 1,1 0-1,-1 1 1,-2-3-1,1 2 1,-1 0-1,0 1 1,1-1 0,-1 1 0,0 0-1,0 0 1,0 0 0,0 0-1,0 1 1,-9-1 0,9 1 8,-19-2 64,19 1 22,13 0 28,51-11-11,-38 8-104,0 1-1,31-3 0,57 8 107,-96 0-27,1 1 0,-1 0 0,0 1 0,1 1 0,23 9 0,-34-12-37,-1 0-1,0 0 1,1 0-1,-1 0 1,0 1-1,0-1 1,0 1 0,0 0-1,0-1 1,0 1-1,0 0 1,-1 0-1,1 0 1,-1 0-1,1 1 1,-1-1 0,0 0-1,2 4 1,-3-3 1,0-1 0,0 0 0,0 0 0,0 0 0,0 1 0,0-1 0,-1 0 0,1 0 0,-1 0 0,0 0 0,1 1 0,-1-1 0,0 0 0,0 0 0,0-1 0,-1 1 0,1 0 0,0 0 0,-1-1 0,-2 4 0,-1 0 26,-12 16 20,19-21-70,0 0 0,0 1 0,0-1 0,0 0 0,1 0 0,-1 0-1,0-1 1,0 1 0,0 0 0,2-1 0,91-28-76,-74 21 50,0 1-1,1 1 0,-1 1 1,1 0-1,34-1 0,-52 6 37,1 0 1,0 0-1,0 1 0,0 0 0,-1 0 1,1 0-1,-1 0 0,1 1 0,-1-1 1,1 1-1,-1 0 0,6 4 0,-5-1 11,1-1 0,-1 1 0,-1 0 0,1 0 1,-1 0-1,0 1 0,0-1 0,3 7 0,-5-8-6,5 7-424,9 22 0,-10-10-3602,-5 3-4816,-2-25 8413,1 0 1,0 1 0,0-1-1,-1 0 1,1 0 0,0 1-1,-1-1 1,1 0 0,-1 0 0,0 0-1,1 1 1,-1-1 0,0 0-1,0 0 1,0 0 0,0 0-1,1-1 1,-1 1 0,-1 0-1,1 0 1,0 0 0,0-1-1,0 1 1,0 0 0,0-1-1,-1 0 1,0 1 0,-18 8-3783</inkml:trace>
</inkml:ink>
</file>

<file path=ppt/ink/ink10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01:07:28.66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971 327 12640,'-27'-19'5727,"14"7"-4991,8 4 864,10 8-1024,-5-9-1280,-5 3-3264,-8-11-7743</inkml:trace>
  <inkml:trace contextRef="#ctx0" brushRef="#br0" timeOffset="1">1 48 13472,'53'-16'6079,"78"4"-5279,-73 4 2048,-8 8-1728,48-8-320,2 8-512,11-4-320,-3 8 0,-22-4-1792,-14 8 960,-14-3-4704,-13 1 3105</inkml:trace>
</inkml:ink>
</file>

<file path=ppt/ink/ink10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01:07:29.00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153 66 15616,'-111'-57'7071,"79"54"-6143,22-2-3392,10 10 1152,10-10-320,4 5 992</inkml:trace>
</inkml:ink>
</file>

<file path=ppt/ink/ink10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01:07:30.65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1005 5152,'0'0'8010,"13"5"-2495,-4-8-3933,-2-2-780,-1 3-533,1-1 0,-1 0 0,1-1 0,-1 1 0,0-1 0,-1 0 0,1-1 0,7-6 0,62-63 1358,126-157-1,-196 224-1506,6-7 197,-11 14-314,0 0-1,0 0 1,0 0 0,0 0-1,0 0 1,0 0 0,0 0 0,0 0-1,0 0 1,0 0 0,0 0-1,0 0 1,0 0 0,0 0-1,0 0 1,0 0 0,0 0 0,0 0-1,0 0 1,0 0 0,0 0-1,0 0 1,0 0 0,0 0-1,0 0 1,0 0 0,0 0 0,0 0-1,0 0 1,0 0 0,0 0-1,0 0 1,0 0 0,0 0-1,0 0 1,0 0 0,0 0 0,0 0-1,0 0 1,0 0 0,1 0-1,-1 0 1,0 0 0,-4 10 44,-23 36-87,17-30 33,-9 20 0,17-33 25,-2 7 18,-1 0 0,2 0 0,-1 0-1,-3 22 1,7-30-16,-1 0 0,1 0 0,0 1 0,0-1 0,0 0 0,0 0 0,1 0 0,-1 0 0,0 0 0,1 1 0,0-1 0,-1 0 1,1 0-1,0 0 0,0 0 0,0 0 0,0-1 0,1 1 0,-1 0 0,0 0 0,1-1 0,-1 1 0,1-1 0,0 1 0,-1-1 0,1 0 0,0 0 0,0 0 0,0 0 0,0 0 0,3 1 0,4 1 34,0-1 0,1 0 0,-1-1 0,0 0 0,1 0 0,-1-1 0,1 0 0,-1-1 0,0 0 0,13-3 0,5-2 52,-1-2 0,35-14 0,-46 17-66,0-2 1,0 0 0,-1-1-1,1-1 1,-2 0 0,1 0-1,19-20 1,-12 4-39,-2-1 0,0 0 1,-2-2-1,15-33 0,63-130 254,-60 125-234,82-171 25,-107 213-44,-5 15-7,-1 0 0,0 0 0,-1-1-1,0 1 1,-1-1 0,2-11-1,-13 42-224,-23 58-86,-59 206 246,87-271 69,-98 342 107,5-74 65,74-224 16,-3-1 0,-60 96 0,81-145-127,2-3-10,0 0-1,0 0 0,-1-1 0,1 1 1,-1-1-1,0 0 0,-7 6 1,11-10-45,-1 0 0,1 1 0,0-1 0,-1 0 0,1 0 0,0 0 0,-1 0 0,1 0-1,0 0 1,-1 0 0,1 0 0,0 0 0,-1 0 0,1 0 0,0 0 0,-1 0 0,1 0 0,0 0 0,-1 0 0,1 0 0,0 0 0,-1 0 0,1 0 0,0-1 0,-1 1 0,1 0 0,0 0 0,0 0 0,-1 0 0,1-1 0,0 1 0,0 0 0,-1 0 0,1-1 0,0 1 0,0 0 0,0-1 0,-1 1 0,1-2 5,-1 1 0,1-1 0,0 1 0,-1-1 1,1 1-1,0-1 0,0 1 0,0-1 1,0 1-1,1-1 0,-1 1 0,1-3 0,8-28-41,1-1-1,2 1 0,2 1 0,0 0 0,2 1 1,1 1-1,2 0 0,36-43 0,-32 47-242,1 1-1,1 1 1,1 1 0,1 1-1,39-23 1,42-16-3935,3 6-4586,-107 52 8338,29-17-5267,-6 4 1937</inkml:trace>
</inkml:ink>
</file>

<file path=ppt/ink/ink10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01:07:31.00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59 17 10880,'-45'-17'4928,"35"17"-4289,7 0-607,6 0-159,12 0-1025,1 8 672,16 1-3424,9-1 2176</inkml:trace>
</inkml:ink>
</file>

<file path=ppt/ink/ink10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01:07:33.60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36 1316 3488,'-11'20'1115,"10"-19"-1070,1-1 0,-1 1 0,1 0 0,-1 0 0,1-1 0,-1 1 0,1 0 0,-1-1 0,0 1 0,1-1 0,-1 1 1,0-1-1,1 1 0,-1-1 0,0 1 0,0-1 0,-1 1 0,-9 12 10285,11-14-10229,0 1 1,-1-1-1,1 1 1,0-1 0,0 1-1,1-1 1,-1 1-1,0-1 1,0 1 0,0-1-1,0 1 1,0-1-1,0 1 1,1-1 0,-1 1-1,0-1 1,0 1 0,1-1-1,-1 1 1,0 0-1,1-1 1,0 0 0,3-7 264,34-108 1970,7-18-1109,70-109 1552,-79 168-1811,28-79 0,-4 4-179,-43 112-664,5-13 135,48-81 0,-56 111-287,1 0 1,0 2-1,2 0 0,0 1 1,1 0-1,1 2 0,28-21 1,-30 26 47,0 1 0,0 0 1,1 2-1,0 0 0,1 0 1,0 2-1,0 0 0,24-3 1,-37 8-39,0 1 1,0 0-1,0 0 0,0 0 1,11 3-1,-15-3 12,-1 0 0,1 1 0,0-1 0,-1 1 0,1-1 0,-1 1 0,1 0 0,-1-1 0,1 1 0,-1 0 1,1 0-1,-1 0 0,0 0 0,1 0 0,-1 0 0,0 1 0,0-1 0,0 0 0,0 1 0,0-1 0,0 0 0,0 1 0,-1-1 0,2 4 0,-2-3 4,0 0 0,0 1 1,0-1-1,0 1 0,0-1 0,0 0 1,-1 1-1,1-1 0,-1 0 1,0 1-1,1-1 0,-1 0 0,0 0 1,-1 1-1,-1 2 0,-3 3 2,0 0-1,-10 10 1,12-14-2,-66 66 89,-30 35 48,66-64-100,18-24-17,1 1 1,1 1 0,1 0 0,0 1 0,-9 21 0,17-30 5,-2 8-110,7-18 77,0 0 0,0 0 0,0-1 0,0 1 1,1 0-1,-1 0 0,0 0 0,0 0 0,1 0 1,-1-1-1,0 1 0,1 0 0,-1 0 0,1-1 1,-1 1-1,1 0 0,0-1 0,-1 1 0,1 0 1,1 0-1,12 10-47,27 15 1,-6-4 88,-23-13-4,7 4-146,23 19 0,-37-27 144,-1-1 0,0 0 0,0 1 0,0 0 0,0-1 0,-1 2 1,0-1-1,0 0 0,0 1 0,2 6 0,-5-10 6,1 0 0,-1 0 0,0 0 0,0 1 0,1-1 0,-2 0 0,1 0 0,0 1 0,0-1 0,-1 0 0,1 0 0,-1 0 0,0 1 0,1-1 0,-1 0 0,0 0 0,0 0 0,0 0 0,-1 0 0,-1 2 0,-2 2 72,0 0-1,-1-1 1,0 0 0,-10 7-1,-3 1 41,0-1 0,-1 0-1,-23 8 1,31-15-192,0-1 0,0 0 0,-1 0 0,1-1 0,-1-1 1,-24 1-1,33-3-329,-1 0 1,1-1 0,0 1-1,-1-1 1,1 0 0,0-1-1,0 1 1,0-1 0,0 0-1,0 0 1,0 0-1,-3-3 1,5 4 13,1 0-1,-1 0 1,1-1 0,0 1-1,0 0 1,-1 0 0,1-1 0,0 1-1,0-1 1,0 1 0,1-1-1,-1 0 1,0 1 0,1-1-1,-1 0 1,1 1 0,-1-1-1,1 0 1,0 1 0,0-1-1,-1 0 1,1 0 0,1 0-1,-1 1 1,0-1 0,0 0 0,1 0-1,-1 1 1,1-1 0,-1 0-1,1 1 1,0-1 0,0-1-1,11-13-2448</inkml:trace>
</inkml:ink>
</file>

<file path=ppt/ink/ink10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01:07:39.73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27 319 6144,'-27'-4'6560,"29"4"-6350,-1 1 0,0-1 0,1 0 0,-1 1 0,0-1 0,1 1 1,-1-1-1,0 1 0,2 1 0,10 4 617,1-4-454,0 0 0,0-1 0,0 0 1,0-1-1,0 0 0,0-1 1,0-1-1,-1 0 0,1-1 1,16-6-1,-22 6-285,0-1 0,0 0 0,0 0 0,-1-1 1,0 1-1,0-2 0,0 1 0,-1-1 0,1 0 0,-2 0 0,1-1 0,-1 0 0,1 0 0,-2 0 1,1 0-1,-1-1 0,0 0 0,-1 0 0,0 0 0,0 0 0,-1 0 0,0-1 0,0 1 0,-1-1 0,0 1 1,0-11-1,-1-6 38,-2 0 0,-4-27 0,6 51-118,0 0-1,0 0 1,0 0 0,-1 0-1,1 0 1,0-1-1,-1 1 1,1 0-1,-1 0 1,1 0-1,-1 0 1,0 0 0,1 0-1,-1 0 1,0 1-1,0-1 1,0 0-1,1 0 1,-1 0-1,0 1 1,0-1 0,0 1-1,0-1 1,0 1-1,0-1 1,-1 1-1,1-1 1,0 1 0,0 0-1,-2-1 1,1 1 5,0 1 1,0-1 0,0 0 0,1 1-1,-1-1 1,0 1 0,0 0 0,0-1 0,1 1-1,-1 0 1,0 0 0,1 0 0,-1 0-1,1 0 1,-1 1 0,1-1 0,0 0 0,-2 3-1,-12 17 126,0 0 0,2 1-1,-13 28 1,17-31 62,0 1 1,1 0-1,1 0 1,1 1-1,-6 30 1,11-44-151,0 0 0,1 0 0,0 0 0,0 0 0,0 0 1,1 0-1,0 0 0,0 0 0,1 0 0,0 0 0,0 0 0,1 0 0,0-1 1,0 1-1,0-1 0,1 0 0,0 0 0,0 0 0,1-1 0,5 7 1,-6-8 37,0-1 0,-1 1 0,1-1 0,0 0 1,0 0-1,1-1 0,-1 1 0,1-1 0,-1 0 1,1 0-1,0 0 0,0-1 0,-1 0 0,1 0 1,0 0-1,0 0 0,0-1 0,0 0 1,0 0-1,0 0 0,9-2 0,17-8-2,-1-1 0,0-2 0,44-25 0,-44 22-51,-24 14-27,241-137 201,-216 118-243,-16 10 8,0 1 1,29-14-1,-43 23 23,0 1 0,0-1-1,0 1 1,1-1 0,-1 1 0,0-1-1,0 1 1,1 0 0,-1 0 0,0-1-1,1 1 1,-1 0 0,0 0 0,1 0-1,-1 0 1,0 1 0,0-1 0,1 0-1,-1 1 1,0-1 0,0 0 0,1 1-1,-1 0 1,0-1 0,1 2-1,0-1 4,-1 1-1,0-1 0,0 1 1,0 0-1,0-1 0,0 1 1,-1 0-1,1-1 0,0 1 1,-1 0-1,1 0 0,-1 0 1,0 0-1,0 0 0,0 0 1,0 3-1,0 4 34,-1 0-1,0 0 1,0 0 0,-1 0-1,0-1 1,-5 13 0,-26 47 192,24-50-139,7-17-69,1 1 0,0 0 0,0 0 0,0 0 0,1 0 0,-1 1 0,0-1 0,1 0 0,-1 0 0,1 5 0,0-7-14,0 0-1,0 0 1,0 1-1,0-1 1,0 0 0,0 0-1,1 0 1,-1 1-1,0-1 1,0 0 0,0 0-1,0 0 1,0 0 0,1 1-1,-1-1 1,0 0-1,0 0 1,0 0 0,1 0-1,-1 0 1,0 0 0,0 0-1,1 1 1,-1-1-1,0 0 1,0 0 0,1 0-1,-1 0 1,0 0 0,0 0-1,1 0 1,15-5 45,10-9-100,-1 0 1,-1-2 0,42-35-1,-38 29 34,-27 21 4,0 0 1,-1 0-1,1 0 0,1 1 1,-1-1-1,0 0 0,0 1 1,0-1-1,0 1 0,0-1 1,1 1-1,-1-1 0,0 1 1,0 0-1,1 0 0,-1-1 1,0 1-1,0 0 0,1 0 1,-1 0-1,2 1 0,-2 0 3,0-1 0,0 1-1,0 0 1,0 0 0,0-1-1,0 1 1,-1 0-1,1 0 1,0 0 0,-1 0-1,1 0 1,-1 0 0,1 0-1,-1 0 1,1 0-1,-1 1 1,0-1 0,0 0-1,1 0 1,-1 0 0,0 0-1,0 3 1,0 38 228,-1-35-167,0 1-1,1 0 0,0 0 1,1 0-1,0-1 1,0 1-1,1 0 0,2 7 1,-4-14-36,1 0 1,-1 1-1,1-1 1,0 0-1,-1 0 0,1 0 1,0 0-1,0 0 1,0-1-1,0 1 1,0 0-1,0 0 0,0 0 1,0-1-1,0 1 1,0-1-1,0 1 1,2 0-1,0 0 1,0-1-1,-1 1 0,1-1 1,0 0-1,0 0 1,0 0-1,-1 0 0,5-1 1,5-1 24,-1-1 0,1-1-1,12-5 1,-14 6 30,16-8-70,0 0-1,-1-2 1,0-1 0,-1-1-1,-1 0 1,32-29 0,-39 30-47,0-2 0,-1 0 1,-1-1-1,-1 0 1,0-1-1,-1 0 1,-1-1-1,16-38 1,-26 55 8,0 0 0,0-1 0,0 1 1,-1-1-1,1 1 0,-1 0 0,1-1 1,-1 1-1,0-1 0,0 0 0,-1-2 0,1 4 29,0 1 0,0 0-1,0 0 1,0-1-1,0 1 1,0 0-1,-1 0 1,1-1-1,0 1 1,0 0-1,0 0 1,-1 0-1,1-1 1,0 1 0,0 0-1,0 0 1,-1 0-1,1 0 1,0 0-1,0-1 1,-1 1-1,1 0 1,0 0-1,-1 0 1,1 0 0,0 0-1,0 0 1,-1 0-1,1 0 1,0 0-1,-1 0 1,1 0-1,0 0 1,0 0-1,-1 0 1,1 0-1,0 1 1,0-1 0,-1 0-1,1 0 1,0 0-1,0 0 1,-1 0-1,1 1 1,0-1-1,0 0 1,0 0-1,-1 0 1,1 1 0,0-1-1,-17 13-124,16-12 116,-15 15 48,1 0 1,0 1-1,2 0 0,0 1 1,1 1-1,0 0 1,2 1-1,0 0 0,-7 24 1,15-38-5,0 1-1,0 0 1,1 0 0,-1 0-1,2 0 1,-1 0 0,1 0 0,0 1-1,1-1 1,1 10 0,-1-13-18,0 0 0,1 0 0,-1-1 0,1 1 0,0-1 0,0 1 1,0-1-1,1 0 0,-1 1 0,1-1 0,-1 0 0,1-1 0,0 1 0,0-1 0,0 1 1,1-1-1,-1 0 0,1 0 0,-1 0 0,5 1 0,1 1 50,1-1 0,-1-1 1,1 0-1,0 0 0,-1-1 0,1 0 0,0-1 0,0 0 1,0 0-1,0-1 0,0 0 0,0-1 0,-1 0 0,1-1 0,-1 0 1,1 0-1,-1-1 0,0-1 0,-1 1 0,11-8 0,20-17-90,-2-2 0,64-70 0,-44 42-5,-57 59 29,0 0 0,0-1 1,1 1-1,-1 0 0,0 0 0,0 0 1,0-1-1,0 1 0,0 0 0,0 0 0,1 0 1,-1 0-1,0-1 0,0 1 0,0 0 0,1 0 1,-1 0-1,0 0 0,0 0 0,0 0 0,1 0 1,-1-1-1,0 1 0,0 0 0,0 0 0,1 0 1,-1 0-1,0 0 0,0 0 0,1 0 0,-1 0 1,0 0-1,0 0 0,1 0 0,-1 0 0,0 1 1,0-1-1,0 0 0,1 0 0,-1 0 0,0 0 1,0 0-1,0 0 0,1 1 0,0 12-162,-7 19 62,3-23 118,1 1 1,0 1-1,0-1 1,1 0 0,1 0-1,-1 1 1,3 14-1,-2-21-2,1 0 0,0 0-1,0-1 1,0 1 0,1 0-1,-1 0 1,1-1 0,0 1-1,0-1 1,0 1 0,0-1-1,1 0 1,-1 0 0,1 0 0,0 0-1,0 0 1,0-1 0,0 1-1,1-1 1,-1 0 0,1 0-1,5 3 1,1-2 22,1 1 0,0-1 0,-1-1-1,1 0 1,0-1 0,12 1 0,68-4 113,-69 1-135,0-1 0,-1-1 0,1-2 0,-1 1 0,1-2 0,-2-1 0,27-12 0,-27 9 26,-1-1 0,0 0 0,0-1 1,30-27-1,-47 36-37,2 0-15,0-1 0,0 0 0,0 0 0,-1 0 0,0 0-1,0 0 1,0-1 0,4-7 0,-7 12 6,0-1-1,0 1 0,0 0 0,1-1 0,-1 1 0,0-1 0,0 1 0,0 0 0,0-1 0,0 1 1,0-1-1,0 1 0,0 0 0,0-1 0,0 1 0,0-1 0,0 1 0,0 0 0,0-1 1,0 1-1,0 0 0,-1-1 0,1 1 0,0-1 0,0 1 0,-9 1-344,-10 12 72,19-13 292,-7 5-18,-83 69-210,77-62 197,1 0 0,1 1 0,0 0 0,-16 25 0,24-33 38,1 0-1,0 0 1,0 0 0,0 0 0,1 0-1,0 0 1,-1 0 0,2 1 0,-1 6-1,1-11-9,0 1 0,0-1 0,0 1 0,0-1 0,0 1 1,0 0-1,0-1 0,1 1 0,-1-1 0,1 1 0,-1-1 0,1 0 0,0 1 0,-1-1 0,1 0 0,0 1 0,0-1 0,0 0 0,0 0 0,0 1 0,0-1 0,0 0 0,1 0 0,-1-1 0,0 1 0,1 0 0,-1 0 0,0 0 0,1-1 0,-1 1 0,1-1 0,-1 1 0,1-1 0,-1 0 0,4 1 0,-1-1 17,0 0 0,1-1-1,-1 1 1,0-1-1,0 0 1,0 0-1,0 0 1,0-1 0,0 1-1,0-1 1,0 0-1,-1 0 1,1 0 0,-1-1-1,1 1 1,-1-1-1,0 0 1,4-5-1,6-6-70,-1-1-1,18-29 0,-18 26 26,-2 0-30,-8 14 9,0 0-1,1 0 0,0 0 0,4-6 1,-7 16-338,-57 195 154,38-127 429,-52 123-1,59-170-150,-1-1-1,-1 0 1,-1-1 0,-2-1 0,0 0 0,-2-1-1,-35 33 1,43-46 13,-1 0 1,-22 13-1,31-21-107,0 0 1,0 0-1,0-1 1,0 1-1,-1-1 0,1 0 1,-1 0-1,1 0 0,-1 0 1,1-1-1,-1 1 0,1-1 1,-1 0-1,1 0 0,-1-1 1,-6 0-1,8 0 23,1 1 0,0-1 0,0 1 0,0-1 0,-1 0 0,1 0 0,0 0 0,0 0 0,0 0 0,0 0 0,0 0 0,1 0 0,-1 0 0,0 0 0,0 0 0,1 0 0,-1 0 0,1-1 0,-1 1-1,1 0 1,-1-1 0,1 1 0,0 0 0,-1-1 0,1 1 0,0 0 0,0-3 0,0-3-46,1 1-1,0-1 1,0 1 0,3-13-1,4-3-57,1 1 0,22-37-1,-17 32 57,3-3 53,0 1 0,3 1 1,0 1-1,1 0 0,2 2 0,0 0 0,2 2 1,0 0-1,2 2 0,0 1 0,49-25 1,61-25 880,-73 42-513,101-44 369,-129 53-684,-2-1 0,49-35 0,-73 45-4,1 0 1,-1 0 0,-1-1-1,0-1 1,0 1-1,-1-1 1,0-1 0,-1 1-1,0-1 1,-1-1 0,-1 1-1,0-1 1,5-19-1,-1-1-26,-4 20 33,-2 0 0,0 0 1,-1 0-1,0 0 1,0-16-1,-2 27-67,0-8 48,0 8 6,0 4-13,0-1-39,1 1-20,1 0 43,-1 1 0,0-1 0,-1 0 0,1 0 0,0 0-1,-1 1 1,1 2 0,2 5 60,-3-8-74,1-1 0,-1 1 0,0-1 0,1 1 1,-1 0-1,0-1 0,0 1 0,0-1 0,0 4 0,-2-1 5,1 0 0,1 0 0,-1 0 0,1 1 0,-1-1 0,1 6 0,0-8 30,0 7 30,-1 0 1,-1 0 0,-4 17-1,-1 0-40,2-15-3,5-10-2,0-1 1,0 0-1,0 0 0,-1 0 1,1 1-1,0-1 0,0 0 0,0 0 1,0 0-1,0 1 0,0-1 1,-1 0-1,1 0 0,0 1 1,0-1-1,0 0 0,0 0 1,0 1-1,0-1 0,0 0 0,0 0 1,0 1-1,0-1 0,0 0 1,0 0-1,0 1 0,0-1 1,0 0-1,0 0 0,1 1 0,-1-1 1,0 0-1,1 1-45,-9 2 65,11 11 20,-6 2-92,3-14 51,-1 0 0,1 1-1,-1-1 1,1 0 0,0 0 0,0 1 0,0-1 0,1 3 0,3 30-55,-4-34 61,0 0 0,0 0 1,0 0-1,0 1 0,1-1 0,-1 0 0,0 0 0,1 0 0,-1 0 0,1 0 0,-1 0 0,1 0 0,-1 0 0,1 0 0,0 0 0,-1 0 0,1 0 0,0 0 0,0-1 0,0 1 0,0 0 0,0 0 0,0-1 0,0 1 0,0-1 0,1 2 0,0-2 21,0 1 1,0-1-1,-1 0 0,1 1 1,0-1-1,0 0 0,-1 0 0,1 0 1,0 0-1,0 0 0,-1 0 0,1-1 1,0 1-1,-1-1 0,1 1 1,0-1-1,2 0 0,2-3 30,0 0 1,0-1-1,0 1 1,-1-1-1,0 0 1,9-10-1,26-40-7,-26 34-4,-6 10-43,115-157-67,-122 167 63,-1 1 0,0-1 0,0 1 0,1 0 0,-1-1 0,0 1 0,0 0 0,1-1 0,-1 1 0,0 0 0,1 0 0,-1-1 0,0 1 0,1 0 0,-1 0 0,1-1 0,-1 1 0,0 0 0,1 0 0,-1 0 0,1 0 0,-1 0 0,0 0 0,1 0 0,0 0 0,-1 0 0,1 0 0,-1 1 0,0-1 0,0 0 0,1 1 0,-1-1 0,0 1 0,0-1 0,1 0 0,-1 1 0,0-1 0,0 1 0,0-1 0,0 1 0,0-1 0,0 1 0,0-1 0,0 0 0,0 2 0,0 3 0,0 0 0,0 1 0,-1-1 0,-1 6 0,-21 68 134,-49 114-1,32-90-53,1 4-14,-67 157 172,92-235-157,-2-1-1,-1-1 1,-1-1 0,-1 0 0,-2-1-1,-42 40 1,55-57-35,0 0-1,-1-1 1,0 0 0,0-1-1,-1 0 1,0-1-1,0 1 1,-22 6 0,30-11-39,1-1 0,-1 1 1,0-1-1,0 0 1,0 0-1,0 0 0,0 0 1,0 0-1,0 0 1,0-1-1,-2 0 0,3 1-3,1 0 0,-1-1-1,1 1 1,-1-1 0,0 1-1,1-1 1,-1 1 0,1-1-1,0 1 1,-1-1 0,1 0-1,-1 1 1,1-1 0,0 1-1,-1-1 1,1 0 0,0 0-1,0 1 1,0-1 0,-1 0-1,1 1 1,0-1 0,0 0-1,0 0 1,0 1 0,0-1-1,0 0 1,1 1 0,-1-1-1,0 0 1,0 0 0,0 1-1,1-2 1,1-6-7,1 0-1,0 0 1,1 1-1,-1-1 1,1 1-1,6-7 1,34-44 54,-23 33-35,12-19-1,-10 13-8,1 1 0,34-33 0,-50 56-6,0 0-1,1 0 0,-1 0 0,1 1 0,1 1 0,-1-1 0,1 2 0,0-1 0,0 1 0,0 1 0,1 0 0,17-3 0,21 3-698,0 2 0,63 7-1,-71-3-2464,-37-2 2195,0-1 0,0 1 0,1 0 0,-1 0 1,0 0-1,0 0 0,6 4 0,-8-4-416,0 0-1,1 1 1,-1-1 0,0 1-1,0-1 1,0 1-1,-1 0 1,4 3-1,-2 2-2721</inkml:trace>
</inkml:ink>
</file>

<file path=ppt/ink/ink10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01:07:40.67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80 4 6400,'-10'-3'17354,"12"7"-14965,4 3-2052,1-1 0,0 0 0,0 0 0,1 0 0,0-1 0,0 0 0,0-1 0,15 6 0,78 22 173,-34-12-202,175 68 54,-228-83-347,9 2 8,-1 1 0,0 1 0,24 14 0,-44-21-15,1 0-1,-1 0 1,1 0 0,-1 0 0,0 0-1,1 0 1,-1 0 0,2 5-1,-3-6 1,0 0-1,-1 0 1,1 0-1,-1 1 1,1-1-1,-1 0 1,0 0 0,1 1-1,-1-1 1,0 0-1,0 1 1,0-1-1,0 1 1,0-1-1,0 0 1,0 1-1,-1-1 1,1 0-1,0 0 1,-1 1-1,0 1 1,-4 5 53,-1 0 0,1-1 1,-1 0-1,0 0 1,-1 0-1,0-1 0,0 0 1,0-1-1,-11 7 0,-18 16-40,2 0 8,-1-2 0,-1-1 0,-1-2 0,-45 21-1,-62 21-5,-32 17-899,120-54-2393,56-28 3100,0 0-1,-1 0 1,1 0 0,0 1 0,-1-1 0,1 0-1,0 0 1,-1 1 0,1-1 0,0 0 0,-1 0-1,1 1 1,0-1 0,0 0 0,-1 1 0,1-1-1,0 0 1,0 1 0,0-1 0,0 1 0,0-1-1,-1 0 1,1 1 0,0 0 57,1-1 1,-1 0-1,0 0 0,0 1 1,1-1-1,-1 0 0,0 0 1,1 1-1,-1-1 0,0 0 1,1 0-1,-1 0 0,0 0 0,1 1 1,-1-1-1,0 0 0,1 0 1,-1 0-1,0 0 0,1 0 1,-1 0-1,0 0 0,2 0 1,8 0-1287,0 0-1,0 0 1,0-1 0,0-1 0,13-3 0,48-17-3484,-59 18 3844,64-20-2450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00:37:41.976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188 30 6976,'-22'-7'2256,"21"7"-2218,1 0 1,-1 0-1,1 0 1,0 0-1,-1 0 1,1 0-1,0 0 1,-1 0-1,1 0 1,-1 0-1,1 0 1,0 0-1,-1 0 1,1 0-1,-1 0 1,1 0-1,0 0 1,-1 0-1,1 0 1,0 0-1,-1 1 1,0-1-1,-3 2 264,-1 0 0,1 0-1,0 0 1,-1 1 0,1 0 0,0 0-1,1 0 1,-1 0 0,0 1 0,1-1-1,-5 7 1,-6 9 354,0 1 0,2 0 0,1 1 0,0 0 0,2 0 0,-14 44 0,20-52-504,1-1-1,0 0 0,0 1 1,2-1-1,-1 1 0,3 17 1,-1-21-57,1 0 1,0-1 0,0 1-1,1-1 1,0 1 0,1-1-1,-1 0 1,2 0-1,9 14 1,-4-10 38,1 0 0,0-1 0,0 0 0,1 0-1,1-2 1,0 1 0,16 8 0,-5-5 132,2-1-1,-1-1 1,34 10-1,-51-18-190,0-1 0,0 0-1,1-1 1,-1 0 0,0 0-1,0 0 1,1-1 0,-1-1-1,0 1 1,1-1 0,-1-1-1,0 1 1,0-2 0,0 1-1,0-1 1,0 0 0,-1 0-1,11-7 1,-7 2 43,0 0 1,13-13 0,-20 17-82,0 0 1,-1-1-1,1 1 1,-1-1-1,0 0 1,0 0-1,0 0 1,3-10-1,-2 0-25,0-1 1,-1 0-1,-1 1 0,0-1 0,-1 0 1,-1 0-1,-1-1 0,-2-17 0,-5-11-51,-21-67 0,25 97-46,0 1 0,-1 0-1,-1 0 1,-1 0 0,0 0-1,0 1 1,-2 0 0,-9-12-1,14 21 32,1 0 0,-1 1 0,0-1 1,0 1-1,-1 0 0,1 0 0,-1 0 0,1 0 0,-1 1 0,0 0 0,0 0 0,0 0 0,0 1 0,0 0 0,0 0 0,-1 0 0,1 0 0,0 1 0,0 0 0,-1 0 1,1 0-1,0 1 0,-1 0 0,1 0 0,0 0 0,-7 3 0,3 0-293,0 0 0,0 0 0,0 1 0,0 0 0,1 1 0,0 0 0,0 0 0,0 0 0,1 1 0,0 1 0,0-1-1,-9 14 1,5 3-1156</inkml:trace>
</inkml:ink>
</file>

<file path=ppt/ink/ink10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01:07:41.20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127 23 7296,'-2'0'290,"-1"-3"905,-1 1 1,1-1 0,-1 1 0,0 0 0,0 0-1,0 1 1,0-1 0,0 1 0,-1 0 0,1 0 0,-8-1-1,12 2-1116,0 0 0,-1 0 0,1 0-1,0 0 1,0 0 0,0 0 0,-1 0-1,1 0 1,0 0 0,0 0-1,0 0 1,-1 0 0,1 0 0,0 0-1,0 0 1,0 0 0,-1 0 0,1 0-1,0 0 1,0 0 0,-1 0 0,1 0-1,0 0 1,0 0 0,0 0 0,0 0-1,-1 0 1,1 1 0,0-1 0,0 0-1,0 0 1,0 0 0,-1 0-1,1 0 1,0 1 0,0-1 0,0 0-1,0 0 1,0 0 0,0 1 0,0-1-1,0 0 1,0 0 0,-1 0 0,1 1-1,0-1 1,0 0 0,0 0 0,0 0-1,0 1 1,0-1 0,0 0 0,0 0-1,1 1 1,-1-1 0,0 0 0,0 0-1,0 0 1,0 1 0,0-1-1,0 0 1,0 0 0,0 0 0,0 0-1,1 1 1,0 0 73,0 0-1,0 1 0,0-1 1,1 0-1,-1 0 1,0 0-1,1 0 1,2 1-1,31 13 712,65 17 0,-46-16-509,170 56 291,-191-62-588,-16-5-53,0 1 1,19 9-1,-34-14 5,-1 0 0,1-1 1,-1 1-1,0 0 1,1 0-1,-1 0 0,0 0 1,0 0-1,0 0 0,0 0 1,0 1-1,0-1 1,0 0-1,0 1 0,0-1 1,-1 0-1,1 1 0,-1-1 1,1 1-1,-1-1 1,1 1-1,-1-1 0,0 1 1,0 0-1,0-1 0,1 1 1,-2-1-1,1 1 0,0-1 1,0 1-1,0 0 1,-2 2-1,-1 4 37,0 0 1,-1-1-1,0 1 0,0-1 0,-6 7 1,1 0-32,-56 78 64,63-88-78,-21 24 22,-1 0 0,-2-2 1,0 0-1,-33 22 0,-124 79-1636,35-27-9583,127-83 8428</inkml:trace>
</inkml:ink>
</file>

<file path=ppt/ink/ink10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01:07:45.40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46 416 4064,'-22'24'2314,"19"-21"-1886,1 1 1,0-1-1,0 0 0,0 1 0,1-1 0,-1 1 0,1-1 0,0 1 0,-1 4 0,-4 11 2870,6-19-3233,1 0 1,-1 0-1,0 0 0,0 0 1,0-1-1,1 1 0,-1 0 1,0 0-1,0 0 0,0 0 1,1 0-1,-1 0 0,0 0 1,0 0-1,1 0 0,-1 0 1,0 0-1,0 0 0,0 0 1,1 0-1,-1 0 0,0 0 1,0 0-1,1 0 1,-1 0-1,0 0 0,0 0 1,0 0-1,1 1 0,-1-1 1,0 0-1,0 0 0,0 0 1,0 0-1,1 0 0,-1 1 1,0-1-1,0 0 0,0 0 1,0 0-1,0 0 0,1 1 1,-1-1-1,0 0 0,0 0 1,0 1-1,0-1 0,0 0 1,0 0-1,0 0 0,0 1 1,0-1-1,0 0 1,0 0-1,0 1 0,0-1 1,0 0-1,0 0 0,0 0 1,0 1-1,0-1 0,0 0 1,0 0-1,-1 1 0,1-1 1,20-13 1738,56-62-12,-31 39-1528,55-33 0,3-1-141,-102 69-119,96-77 253,-83 66-86,-1-1-1,-1 0 1,0-1 0,17-28-1,11-12 817,-36 42-1032,-5 10 78,-4 6 139,-37 46-188,22-27 87,0 1-1,2 0 0,0 2 1,-21 41-1,37-60-14,-1 1 1,1-1-1,0 1 1,0 0-1,1-1 1,0 1-1,1 0 1,0 0-1,0 0 1,0 0-1,2 9 1,-1-14-7,0 0-1,0 0 1,0 0 0,0-1-1,0 1 1,0 0 0,1 0-1,-1-1 1,1 1 0,0 0 0,0-1-1,4 5 1,-4-6-19,0 1 1,0-1-1,0 0 0,0 0 1,0 0-1,1 0 0,-1 0 1,0 0-1,1-1 1,-1 1-1,0-1 0,1 0 1,-1 1-1,1-1 0,-1 0 1,0-1-1,1 1 1,3-1-1,5-1 34,1-1 0,-1 0 0,0-1 0,0-1 0,-1 1-1,1-2 1,-1 1 0,17-14 0,2-4-57,36-38-1,-5 5 39,-56 52-21,16-12 216,-19 15-224,0 1 0,0-1 0,0 1 0,-1-1 0,1 1 0,0-1 1,0 1-1,0 0 0,0-1 0,0 1 0,0 0 0,0 0 0,0 0 0,0 0 0,0 0 0,-1 0 0,1 0 0,0 0 0,0 0 0,2 1 0,-2 1-12,0-1 0,-1 1 0,1 0 1,0 0-1,-1 0 0,1 0 0,-1 0 0,0 0 0,0 0 0,1 0 0,-1 0 1,-1 0-1,1 2 0,0-1 24,-1 6 19,0 1 1,0 0-1,-1-1 0,-5 15 0,1-5-17,6-10 53,5-8 21,13-10 59,-8 2-170,26-12 61,-22 11-28,0 1-1,1 0 0,21-7 0,-31 12-36,1 1-1,-1 0 1,1 0 0,0 1 0,-1-1-1,1 1 1,0 0 0,-1 1 0,1 0-1,0-1 1,-1 2 0,1-1-1,8 4 1,-6-1-7,0 0 0,0 1 0,0 0 0,-1 1 0,1-1 0,-1 1 0,-1 1 0,1-1 0,-1 1 0,0 0 0,-1 1 0,6 9 0,-1 0-118,-1 0 0,0 1 0,-2 0 0,10 32 0,-14-25-4669,-2-24 4480,-1-1 0,0 1 1,0 0-1,0-1 1,0 1-1,0-1 0,0 1 1,-1-1-1,1 1 0,0-1 1,0 1-1,0-1 1,0 1-1,-1-1 0,1 1 1,0-1-1,0 1 1,-1-1-1,1 0 0,0 1 1,-1-1-1,1 1 1,0-1-1,-1 0 0,1 1 1,-1-1-1,1 0 0,-1 0 1,1 1-1,-1-1 1,1 0-1,-1 0 0,1 0 1,-1 1-1,1-1 1,-1 0-1,-4 0-2849</inkml:trace>
</inkml:ink>
</file>

<file path=ppt/ink/ink10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01:07:45.75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41 20 7968,'-32'-11'3616,"29"6"-3136,-2 1-128,10 8-288,-2-4-576,7 8 256,3 0-1088,11 1 736,2-3-3008,6 8 1984</inkml:trace>
</inkml:ink>
</file>

<file path=ppt/ink/ink10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01:07:48.93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4 857 5888,'-3'3'5696,"17"-7"-1062,-4-1-4116,-1 0 0,0-1 0,0 0 0,0-1 0,9-8 0,37-43 110,-41 42-348,34-38-54,-3-1 0,41-68-1,-17 17 83,-12 19 607,46-93 1,-98 168-726,0 0 0,5-25 0,-10 36-179,0 1-12,0 0 0,1 0 0,-1 0 0,0 0 0,0-1 1,0 1-1,0 0 0,0 0 0,0 0 0,0 0 0,0-1 0,0 1 0,0 0 0,0 0 0,0 0 0,0-1 0,0 1 0,0 0 0,0 0 0,0 0 0,0-1 0,0 1 0,0 0 0,0 0 0,0 0 0,0 0 0,0-1 0,0 1 1,0 0-1,-1 0 0,1 0 0,0 0 0,0-1 0,0 1 0,0 0 0,0 0 0,0 0 0,-1 0 0,1 0 0,0 0 0,0 0 0,0-1 0,0 1 0,-1 0 0,1 0 0,0 0 0,0 0 0,0 0 0,-1 0 0,1 0 0,0 0 1,-14 6 9,8-1 27,0-1-1,0 1 0,-6 7 1,1 2 38,0 1 0,1 1 0,1 0 0,0 0 1,1 0-1,-8 27 0,2 0 125,-11 66 0,19-80-126,2 0-1,1 1 1,1-1 0,2 32-1,1-49-25,0 0-1,1-1 0,1 1 0,-1-1 1,2 1-1,0-1 0,0 0 1,1 0-1,0 0 0,1-1 1,0 0-1,14 17 0,-15-20 52,1 0 0,1-1 0,-1 0 0,1-1 0,0 1 0,0-1 0,0-1 0,10 5 0,-11-6-43,0-1 0,0 0 1,1-1-1,-1 1 1,1-1-1,-1-1 1,0 1-1,1-1 0,-1 0 1,1-1-1,10-1 1,-11 1-25,0-1 0,-1 0 0,1 0 0,0-1 0,-1 0 0,1 0-1,-1 0 1,0 0 0,0-1 0,0 0 0,0 0 0,-1 0 0,0-1 0,0 0 0,0 1 0,0-1 0,3-8 0,0 2-20,-1 0 0,-1-1 0,0 1 0,0-1 0,-1-1 0,-1 1 0,3-20 0,-5 27-12,1-11-44,0-24-1,-1 38 17,-1-1 0,0 0 0,-1 0 0,1 0 0,-1 0-1,1 1 1,-1-1 0,0 0 0,0 0 0,0 1 0,0-1 0,0 1 0,-1-1 0,1 1 0,-1-1 0,-1-1 0,2 4 19,0-1 1,1 1 0,-1 0 0,0 0 0,0 0 0,1 0 0,-1 0 0,0 0-1,1 0 1,-1 0 0,0 1 0,1-1 0,-1 0 0,0 0 0,1 1 0,-1-1-1,0 0 1,1 1 0,-1-1 0,1 0 0,-1 1 0,0-1 0,1 1 0,-1-1-1,1 1 1,-1 0 0,0 0-11,-3 3 11,0 1 1,-1 0-1,2 0 1,-1 0-1,0 0 1,1 0-1,0 1 1,0 0-1,1 0 1,-3 7-1,-1 9 102,-5 31-1,11-51-82,-1 5 30,0 0 1,1 0-1,0 0 0,1 1 1,-1-1-1,1 0 0,1 0 1,-1 0-1,1 0 0,0 0 0,1-1 1,0 1-1,0-1 0,0 1 1,1-1-1,0 0 0,4 5 0,-6-9-10,-1-1-1,0 0 0,1 1 0,-1-1 0,0 0 1,1 0-1,-1 0 0,1 0 0,0 0 0,-1 0 1,1-1-1,0 1 0,0-1 0,-1 1 0,1-1 0,0 1 1,0-1-1,0 0 0,-1 0 0,1 0 0,0 0 1,0 0-1,0 0 0,0-1 0,-1 1 0,4-2 0,3 0 30,0-2-1,0 1 0,-1-1 0,11-7 0,-7 4-6,47-27-1,-2-4-1,-1-1 1,90-86 0,-133 115-18,-11 9-29,1 0-1,0-1 1,0 1-1,-1-1 1,1 0 0,-1 1-1,1-1 1,-1 0-1,1-2 1,-1 12 77,-2-7-69,1 1 0,0 0 0,-1-1-1,1 1 1,-1-1 0,1 1-1,-1-1 1,-1 3 0,-3 3-10,0 0 1,0 0 0,1 1 0,-1-1-1,2 1 1,-6 15 0,8-20-7,1 1 0,-1-1 0,1 1 0,-1-1 0,1 1 0,0-1 0,0 1 0,1-1 0,-1 0 0,1 1 0,0-1 0,0 1 0,0-1 0,0 0 0,0 0 0,1 1-1,-1-1 1,1 0 0,0 0 0,0-1 0,3 5 0,2 1 32,-1 0-1,1-1 0,0 0 0,1 0 0,0 0 0,0-1 0,0 0 0,1-1 0,0 0 1,0 0-1,13 4 0,-11-5-26,0-1 0,0-1 0,1 0 0,0 0 0,11-1 0,-15-1 14,-1 0 1,1-1-1,-1 0 1,1-1-1,-1 1 0,0-1 1,0-1-1,0 1 0,8-5 1,2-2-7,0 0 0,0-1 1,-1-1-1,-1 0 0,0-2 1,0 1-1,22-27 0,20-28 109,-57 66-381,-5 4 140,-9 11 13,-2 6 158,0 1 1,2 1 0,0 1-1,2 0 1,0 0 0,1 1-1,-12 42 1,23-64-33,-1 0-1,1 0 1,-1 0 0,1 0-1,0 0 1,0 1-1,0-1 1,0 0 0,0 0-1,1 3 1,-1-4-8,0-1 0,1 1 0,-1-1 1,0 1-1,1-1 0,-1 0 0,0 1 1,1-1-1,-1 0 0,1 1 0,-1-1 1,1 0-1,-1 1 0,1-1 0,-1 0 1,1 0-1,-1 1 0,1-1 0,-1 0 1,1 0-1,-1 0 0,1 0 0,-1 0 1,1 0-1,-1 0 0,1 0 0,0 0 1,-1 0-1,1 0 0,-1 0 0,1 0 1,-1 0-1,1-1 0,-1 1 0,1 0 0,-1 0 1,1-1-1,-1 1 0,2-1 0,9-4-5,-1-1 0,1 0 0,-1 0 0,0-2 0,16-13 0,44-51-47,-28 27 12,-33 36-28,-2 2 28,-1 1 0,1-1 1,13-8-1,-19 15 17,-1 0-1,0 1 1,1-1 0,-1 0 0,0 0-1,1 1 1,-1-1 0,0 0-1,1 1 1,-1-1 0,0 0-1,0 1 1,1-1 0,-1 0 0,0 1-1,0-1 1,0 0 0,0 1-1,1-1 1,-1 1 0,0-1-1,0 1 1,2 26-222,-2-24 256,0-1 1,0 1-1,0 0 0,0-1 0,1 1 0,-1 0 1,1-1-1,-1 1 0,1-1 0,0 1 0,0-1 1,0 0-1,0 1 0,0-1 0,1 0 0,-1 1 1,1-1-1,2 2 0,3 2-13,0 0 1,0-1-1,1 0 0,-1-1 1,1 1-1,0-2 0,0 1 1,1-1-1,-1 0 0,1-1 1,0 0-1,-1 0 0,16 1 1,-4-2 35,0-1 0,-1 0 0,1-2 0,0 0 0,23-6 0,-24 2-111,31-12 0,-32 10 114,35-9 0,-23 7 158,-30 10-206,0 0 0,0-1 0,0 1 1,0 0-1,0 0 0,0 0 0,0 0 0,0 0 0,0 0 0,0 0 1,0 0-1,0 0 0,0 0 0,0 0 0,0 0 0,1 0 0,-1 0 1,0 0-1,0 0 0,0 0 0,0 0 0,0 0 0,0 0 0,0 0 1,0 0-1,0 0 0,0 0 0,0 0 0,0 0 0,1 0 0,-1 0 1,0 0-1,0 0 0,0 0 0,0 0 0,0 0 0,0 0 0,0 0 0,0 0 1,0 0-1,0 0 0,0 0 0,0 0 0,0 1 0,0-1 0,0 0 1,0 0-1,0 0 0,0 0 0,1 0 0,-1 0 0,0 0 0,0 0 1,0 0-1,0 0 0,0 0 0,0 0 0,0 0 0,0 1 0,0-1 1,0 0-1,0 0 0,0 0 0,0 0 0,0 0 0,0 0 0,0 0 1,-1 0-1,-3 8-84,-10 7 104,14-14-11,-8 8-4,1 0 1,0 1-1,1 0 1,0 0-1,-5 15 1,1-6-72,9-17 74,1 1 0,-1-1 0,0 0 0,1 0-1,-1 1 1,1-1 0,0 1 0,0-1 0,0 5-1,0-7 4,0 1-1,0 0 1,0 0-1,0-1 1,0 1-1,1 0 1,-1 0-1,0-1 1,0 1-1,1 0 1,-1-1-1,0 1 1,1 0-1,-1-1 0,1 1 1,-1 0-1,1-1 1,-1 1-1,1-1 1,-1 1-1,1-1 1,0 1-1,-1-1 1,1 1-1,0-1 1,-1 0-1,1 1 0,0-1 1,-1 0-1,1 0 1,0 1-1,0-1 1,-1 0-1,3 0 1,4-1 27,1 0 0,0-1 0,0 0 0,0 0 0,-1-1 0,1 0 0,-1 0 0,0-1 0,0 0 0,8-5 1,12-7-6,-23 14-26,18-9 40,0-1 0,-1 0 0,-1-2 0,30-26 0,-26 17-23,-2-1 0,-1-1 0,-1-1 1,28-47-1,55-123 43,-60 106-202,43-133-1,-86 222 121,1 1 0,-1-1 0,0 0-1,0 0 1,0 1 0,1-1 0,-1 0 0,0 0 0,0 0 0,0 1-1,0-1 1,0 0 0,-1 0 0,1 0 0,0 0 0,-3 0-111,-2 8 100,0 2 42,1 0-1,0 1 1,-4 15 0,-1 7 48,-9 24 211,-15 73 0,17-34-147,-8 184 1,25-257-258,0 0 0,6 26 0,2-11-4512,-8-32 3584,-10-21-10253,-46-48 8610,-9 2 4557,-76-52 6883,137 111-8417,1 1 0,-1 0 0,0-1 0,1 1 0,-3-5 0,4 6-245,1 1 0,-1-1 0,1 0 0,-1 1-1,1-1 1,0 0 0,0 0 0,-1 1 0,1-1-1,0 0 1,0 0 0,0 0 0,0 1 0,-1-1-1,1 0 1,1 0 0,-1 0 0,0 1 0,0-1-1,0 0 1,0 0 0,0 0 0,1 1 0,-1-1-1,0 0 1,1 0 0,-1 1 0,1-1 0,-1 0-1,0 1 1,1-1 0,0 0 0,0 0 0,4-3 113,0 1 0,0 0 0,0 0 0,1 0 0,-1 0 0,1 1 0,-1 0 0,7-1 0,6-2 67,27-3 0,-26 6-244,-1 1 0,1 1 0,-1 0 0,1 1 0,0 1 0,-1 1-1,0 1 1,0 0 0,0 2 0,21 8 0,-29-9 5,0 0 0,-1 0 0,1 1 0,-1 0 0,-1 1-1,1 0 1,-1 0 0,8 10 0,-11-10 72,0 0-1,0 0 1,0 0 0,-1 1-1,0 0 1,0 0-1,-1 0 1,0 1 0,-1-1-1,4 18 1,-3 7 316,-1 48-1,-3-55-272,1-26-128,0 0-1,0 1 1,0-1-1,1 0 1,-1 1-1,0-1 1,0 0-1,0 0 1,0 1-1,0-1 1,0 0-1,0 0 0,0 1 1,1-1-1,-1 0 1,0 0-1,0 1 1,0-1-1,0 0 1,1 0-1,-1 0 1,0 1-1,0-1 1,1 0-1,-1 0 1,0 0-1,0 0 1,1 0-1,-1 1 0,0-1 1,0 0-1,1 0 1,-1 0-1,0 0 1,0 0-1,1 0 1,-1 0-1,0 0 1,1 0-1,-1 0 1,0 0-1,0 0 1,1 0-1,-1 0 0,0 0 1,1-1-1,-1 1 1,0 0-1,0 0 1,1 0-1,-1 0 1,0 0-1,0-1 1,1 1-1,19-12-882,-14 7 334,106-50-4714,-42 22 4301,-62 32 1955,-8 7-179,-11 15 241,6-11-814,4-8-190,0 0 0,1 0 1,-1-1-1,1 1 0,-1 0 0,1 0 0,0 0 1,-1-1-1,1 1 0,0 0 0,0 0 1,1 0-1,-1 0 0,0 0 0,1-1 1,-1 1-1,1 0 0,-1 0 0,1-1 1,2 4-1,-2-3 8,1 0 1,-1-1 0,1 1-1,0-1 1,0 0 0,0 1-1,0-1 1,0 0-1,0 0 1,0 0 0,0 0-1,0-1 1,0 1 0,4 0-1,5 1 111,-1-2 1,0 1-1,0-1 0,1-1 0,-1 0 0,15-3 0,-12 1-78,-1 0 0,0-1 0,0 0-1,20-11 1,-28 13-78,0 0-1,0 0 1,0-1 0,-1 1-1,1-1 1,-1 0 0,0 0-1,0 0 1,0-1 0,0 1-1,-1-1 1,1 0 0,-1 1-1,0-1 1,0 0-1,-1 0 1,3-5 0,-4 7-29,0 1-1,1-1 1,-1 0 0,0 1 0,0-1 0,0 1 0,0-1 0,0 0-1,0 1 1,0-1 0,0 1 0,-1-1 0,1 0 0,-1 1 0,1-1-1,-1 1 1,0-1 0,1 1 0,-1 0 0,0-1 0,-2-1 0,1 1 10,0 0 1,0 0-1,0 1 1,-1-1-1,1 1 1,-1 0 0,1 0-1,-1 0 1,1 0-1,-1 0 1,-4-1-1,-6 0 10,1 1 0,-1 0 0,1 1 0,-17 2-1,-49 4 15,84-7 49,0 0 0,-1 0 1,1 0-1,9-3 0,8-3-75,28-3 70,-10 1 51,0 2-1,61-2 1,-94 9-47,1 0 1,-1 1 0,0-1-1,0 2 1,0-1 0,9 4-1,-14-4-42,-1 0-1,1 1 1,0-1-1,-1 0 1,1 1-1,-1 0 1,0-1-1,0 1 1,1 0-1,-1 0 1,0 0-1,-1 0 1,1 1-1,0-1 1,-1 1-1,1-1 1,-1 1-1,1-1 1,-1 1-1,1 4 1,-1-1 18,0 0 1,0-1 0,0 1 0,-1 0 0,0 0-1,0 0 1,0-1 0,-1 1 0,0 0-1,0 0 1,-1-1 0,-2 8 0,0 2-39,6-11 15,-1-4-17,1-1 1,0 0-1,-1 0 1,1 1-1,-1-1 1,1 0-1,-1 0 1,3-3-1,7-4 17,2-1-21,0 0-1,1 1 1,-1 1 0,2 0 0,26-9 0,-35 14-3,0 1-1,1 0 0,-1-1 1,0 2-1,0-1 1,1 1-1,-1 0 1,0 0-1,0 1 1,1 0-1,-1 0 1,0 0-1,0 1 1,0 0-1,0 0 1,0 1-1,8 4 1,-8-4-181,-1 0 1,-1 1 0,1 0-1,0-1 1,-1 2 0,0-1-1,7 9 1,-10-11-372,-1-1 1,0 0-1,0 0 0,0 1 1,0-1-1,0 0 1,0 0-1,0 0 0,0 1 1,0-1-1,-1 0 0,1 0 1,0 0-1,-1 1 0,1-1 1,-1 0-1,1 0 0,-2 2 1,-16 24-7285,15-23 7183,-16 17-5378,0-1 2128</inkml:trace>
</inkml:ink>
</file>

<file path=ppt/ink/ink10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01:07:49.27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80 133 11040,'-50'-33'5024,"33"13"-4385,7 12 1217,10 4-1152,-3-7-352,6 3-256,2-9-1664,9 10 864,-6-6-2943,2 10 2015,-5-6-2816,3 9 2496</inkml:trace>
</inkml:ink>
</file>

<file path=ppt/ink/ink10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01:07:49.68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27 48 10816,'-27'-11'4864,"36"7"-4224,9-1 1983,5 10-1567,35-5 1344,9 0-1376,28-5-128,-1 5-544,32-6-384,-9 1 0,14-7-3040,-25 7 1696</inkml:trace>
</inkml:ink>
</file>

<file path=ppt/ink/ink10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01:07:51.98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95 603 3808,'0'0'1227,"2"-2"-742,12-11 2720,-4 4 1190,-22 22 315,-15 21 1,14-16-4336,1 1 1,1 0-1,0 1 1,2 1-1,-12 34 1,20-52-337,0 0 1,0 0-1,1 0 1,-1 0-1,1 1 1,0-1-1,0 0 1,0 0-1,0 0 1,0 0-1,1 1 1,-1-1-1,3 6 1,-2-8-21,0 1 0,0-1 0,0 0 0,0 0 0,0 1 0,0-1 1,1 0-1,-1 0 0,0 0 0,1 0 0,-1 0 0,1-1 0,-1 1 0,1 0 0,-1-1 1,1 1-1,-1-1 0,1 1 0,0-1 0,-1 0 0,1 0 0,0 1 0,-1-1 0,1-1 1,0 1-1,-1 0 0,3-1 0,24-3 132,-1-2 1,-1-1-1,1-1 1,38-18-1,-25 7-161,61-38 0,-22 11 73,-79 46-63,1-1-1,-1 1 1,1 0 0,-1 0-1,0-1 1,1 1 0,-1 0-1,1 0 1,-1 0 0,1-1-1,-1 1 1,1 0 0,-1 0 0,1 0-1,-1 0 1,1 0 0,-1 0-1,1 0 1,-1 0 0,1 0-1,-1 0 1,1 1 0,-1-1 0,1 0-1,-1 0 1,1 0 0,-1 1-1,0-1 1,1 0 0,-1 0-1,1 1 1,-1-1 0,0 0-1,1 1 1,-1-1 0,0 0 0,1 1-1,-1-1 1,0 1 0,1-1-1,-1 0 1,0 1 0,0-1-1,0 1 1,0-1 0,1 1 0,-1-1-1,0 1 1,0-1 0,0 1-1,0 0 1,1 5 2,-1-1-1,0 1 0,0 10 1,-1-7-72,1-3 86,1 1-1,-1 0 1,1-1 0,1 1 0,-1 0-1,1-1 1,0 0 0,1 1-1,-1-1 1,5 7 0,-5-10 34,0 1 0,0-1 0,1 0 0,-1-1 0,1 1 0,-1 0 0,1-1 0,0 1 0,0-1 0,0 0 0,0 0 0,0 0 0,1 0 0,-1-1 0,1 1 0,-1-1 0,1 0 0,-1 0 0,7 1 0,-8-2-29,1 0 0,-1 0-1,1 0 1,-1 0 0,1-1-1,-1 1 1,1-1 0,-1 1 0,1-1-1,-1 0 1,0 0 0,1 0-1,-1 0 1,0 0 0,0-1-1,0 1 1,0-1 0,0 1 0,0-1-1,0 0 1,-1 0 0,1 0-1,0 0 1,-1 0 0,0 0 0,1 0-1,-1 0 1,0-1 0,1-3-1,2-3 32,-2 0-1,1-1 1,-1 1-1,-1 0 1,0-1-1,0-16 0,-1 11-119,0 1 0,-1-1 0,-1 1-1,-4-19 1,6 33 55,0-1-1,-1 0 1,1 0-1,0 1 1,0-1-1,0 0 1,0 0-1,0 0 1,0 1-1,0-1 1,0 0-1,0 0 1,1 1-1,-1-1 1,0 0-1,0 0 1,1 1-1,-1-1 1,0 0-1,1 1 1,-1-1-1,1 0 1,-1 1-1,1-1 1,0 0-1,1-1-13,0 1 0,0 0 0,0 0 0,0-1 1,0 1-1,0 1 0,0-1 0,5-1 0,5-1-17,0 2 0,20-2-1,-31 3 46,16-1 8,56-2 40,107 8-1,-168-3 3,0 0 0,0 1-1,19 6 1,-26-7-27,0 0 1,0 1-1,0-1 0,0 1 0,0 0 1,-1 0-1,1 1 0,-1-1 0,0 1 1,4 4-1,-7-5 7,1-1 0,-1 1 1,0-1-1,0 1 0,0 0 1,0-1-1,0 1 0,-1 0 1,1 0-1,-1 0 0,0 0 1,0-1-1,0 1 0,0 4 1,-2 6 119,-5 22 0,6-33-166,-3 13-44,3-11 59,-1 1-1,1 0 1,0-1 0,0 1 0,0 0 0,1 8 0,0-11 7,0-1 0,0 0 0,1 0 0,-1 1-1,1-1 1,-1 0 0,1 0 0,-1 0 0,1 0 0,0 0 0,-1 0 0,1 0-1,0 0 1,0 0 0,0 0 0,0 0 0,0 0 0,0 0 0,0-1 0,0 1-1,0 0 1,0-1 0,0 1 0,0-1 0,1 1 0,-1-1 0,0 1 0,0-1-1,1 0 1,-1 0 0,2 0 0,2 1 28,-1-1 0,1-1 1,0 1-1,-1-1 0,1 1 0,-1-1 0,1-1 0,-1 1 0,1-1 0,-1 1 1,0-1-1,6-4 0,0 0-13,1-1-1,-1 0 1,13-12 0,0-3 33,-1-2 0,-1-1-1,18-27 1,49-87-24,-35 54 2,126-160 95,-148 209-107,20-28-362,-50 60 138,-4 7 66,-11 13 2,-10 20 59,2 2-1,-24 52 1,-25 86-47,47-109 240,-28 123 1,50-176-45,0-1 0,1 1 1,1 20-1,0-32-53,1 1-1,-1-1 1,0 0-1,1 0 1,-1 0 0,1 0-1,-1 0 1,1 0-1,0 0 1,0 0 0,0 0-1,2 2 1,-2-3-5,-1 0-1,1 0 1,0-1 0,0 1 0,1 0-1,-1 0 1,0-1 0,0 1 0,0 0 0,0-1-1,1 1 1,-1-1 0,0 0 0,0 1 0,1-1-1,-1 0 1,0 0 0,1 0 0,-1 0 0,3 0-1,2-1 13,0 0-1,0 0 1,0-1-1,0 0 1,0 0-1,-1 0 0,7-4 1,37-23 119,-48 28-141,13-9 12,-1-1 0,0 0 1,-1-1-1,0 0 0,0-1 0,16-25 0,-2-2-77,22-49 0,144-352 348,-179 411-250,6-20-87,-57 201 337,-23 85 16,42-174-202,-3-2-1,-2 0 0,-43 73 1,50-94 37,14-32-70,0 1 0,0 0 0,-1-1 1,0 1-1,-7 8 0,11-15 47,5-2-62,7-5-26,36-29-38,-33 23 6,0 2 0,32-19 0,-45 28-7,1 0-1,-1 0 0,1 0 1,0 0-1,-1 0 1,1 1-1,0 0 0,0-1 1,0 1-1,-1 0 0,1 0 1,0 0-1,0 1 0,-1-1 1,1 1-1,0-1 0,0 1 1,-1 0-1,1 0 1,-1 0-1,1 1 0,2 1 1,4 3-10,-1 1 1,1 0 0,-2 0 0,12 14-1,-13-14-81,1 0-1,-1 0 1,16 11 0,-18-16 1999</inkml:trace>
</inkml:ink>
</file>

<file path=ppt/ink/ink10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01:07:52.40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109 188 11040,'-33'-10'3568,"30"11"-998,5 2-692,7 3-561,7 3-478,0-1 0,1-1-1,30 9 1,56 8-887,-61-16 287,152 33-495,-64-14-3200,-118-25 2848,44 5-3832,-22-4 97,-15 1 2231</inkml:trace>
  <inkml:trace contextRef="#ctx0" brushRef="#br0" timeOffset="1">46 9 9056,'-35'-9'4096,"30"9"-3552,0 0-512,10 0-128</inkml:trace>
</inkml:ink>
</file>

<file path=ppt/ink/ink10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01:07:55.78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74 957 3808,'-29'0'1227,"29"0"-1195,-1 0 1,0 0 0,0 0 0,1 0 0,-1 0 0,0 0 0,1 0 0,-1 0-1,0 1 1,0-1 0,1 0 0,-1 0 0,0 1 0,1-1 0,-1 0 0,0 1-1,1-1 1,-1 0 0,0 1 0,1-1 0,-1 1 0,0 0 0,-1 1 224,-21 15 7001,23-17-7171,-1 0 0,1 0 0,0 0 0,0 0 0,-1-1-1,1 1 1,0 0 0,0 0 0,0 0 0,-1-1 0,1 1 0,0 0-1,0 0 1,0-1 0,0 1 0,0 0 0,0 0 0,-1-1 0,1 1-1,0 0 1,0 0 0,0-1 0,0 1 0,0 0 0,0-1 0,0 1 0,0 0-1,0 0 1,0-1 0,0 1 0,0 0 0,0-1 0,1 1 0,-1 0-1,0 0 1,0-1 0,0 1 0,0 0 0,0 0 0,0-1 0,1 1-1,-1 0 1,0 0 0,1-1 0,5-12 895,3 3-591,-1 0 0,2 1 0,-1 0 1,1 0-1,0 1 0,19-11 0,-17 10-185,-4 4-93,185-135 1770,-153 108-1442,-2-2-1,56-64 0,-64 61-28,-14 16-75,1 0 0,1 1 0,22-18 0,-37 35-291,-1 2-6,0-1 0,1 0 0,-1 1 0,0-1 0,1 1 0,2-2 0,-4 3-30,-1 0-1,1 0 1,0 0 0,-1-1 0,1 1 0,-1 0 0,1 1 0,-1-1 0,1 0 0,-1 0 0,1 0 0,-1 0 0,1 0 0,-1 0 0,1 1 0,-1-1-1,1 0 1,-1 0 0,1 1 0,-1-1 0,1 0 0,-1 1 0,1-1 0,-1 0 0,0 1 0,1-1 0,-1 1 0,0-1 0,1 1 0,-1-1 0,0 1 0,0-1-1,1 1 1,-1-1 0,0 1 0,0 0 0,2 6 28,0 0 0,-1 0-1,0 0 1,0 1 0,-1-1 0,0 0-1,0 0 1,-1 1 0,-1 8 0,0 2 16,-4 17 7,-1 0 0,-1 0 1,-23 57-1,-1 4 313,32-95-366,0 1 0,-1-1 0,1 1 0,0-1 0,0 1 0,0-1 0,0 1 0,0-1 0,0 1 0,1 1 0,3 2 111,6-9 4,3-5-159,-1-2 0,11-11-1,0-1 18,40-36 51,46-40 32,-28 36-181,-81 63 115,4-4-2,-1 1-1,1 0 0,0 0 1,0 1-1,0-1 1,1 1-1,-1 0 0,0 0 1,9-2-1,-12 4 6,-1 0-1,1-1 1,0 1 0,0 0-1,-1 0 1,1 0 0,0 0-1,-1 1 1,1-1 0,0 0-1,-1 0 1,1 0 0,0 0-1,-1 1 1,1-1 0,0 0-1,-1 1 1,1-1 0,-1 0-1,1 1 1,-1-1 0,1 1-1,-1-1 1,1 1 0,-1-1-1,1 1 1,-1-1 0,0 1-1,1 0 1,0 2 4,0-1 1,-1 0-1,1 0 1,-1 1-1,1-1 1,-1 0-1,0 0 0,0 1 1,0 2-1,-1 6 118,0 0 0,-6 19 0,-16 38 475,9-29-343,2-8-272,9-25 49,0 1 0,0 0 0,1 0 0,0 1 1,0-1-1,-1 14 0,3-20-24,0 0 1,0-1-1,0 1 0,0 0 0,0 0 1,0 0-1,0 0 0,1 0 0,-1 0 1,0 0-1,1 0 0,-1 0 0,1-1 1,-1 1-1,1 0 0,-1 0 0,1-1 0,-1 1 1,1 0-1,0-1 0,1 2 0,-1-1 15,1 0 0,0-1-1,-1 1 1,1 0 0,-1-1-1,1 0 1,0 1 0,0-1-1,-1 0 1,1 0-1,2 0 1,2 0 17,0-1 0,0 0 0,0 0 0,0-1 0,9-2 0,5-6-18,0 0-1,0-2 0,-1 0 1,-1 0-1,0-2 0,-1-1 1,31-32-1,-38 36-5,1 1 0,16-13 0,-27 23-25,0 0 0,0 0 0,1 0 0,-1-1 0,0 1 0,0 0 0,1 0 0,-1 0 1,0 0-1,0 0 0,1-1 0,-1 1 0,0 0 0,0 0 0,1 0 0,-1 0 0,0 0 0,0 0 0,1 0 0,-1 0 0,0 0 0,1 0 0,-1 0 0,0 0 0,0 0 0,1 0 0,-1 0 0,0 0 0,0 1 1,1-1-1,-1 0 0,4 9-108,-5 17 110,0-25 6,-3 31 124,1-11-24,1 1-1,1-1 1,1 36 0,7-28 141,-7-28-230,0 0 1,1 0-1,-1 0 1,0-1-1,1 1 1,-1 0-1,1 0 1,-1 0-1,1-1 1,-1 1-1,1 0 1,-1-1-1,1 1 1,0 0-1,-1-1 1,1 1-1,0-1 1,-1 1-1,1-1 1,0 0-1,0 1 1,0-1-1,0 0 1,-1 1-1,1-1 1,0 0-1,0 0 1,0 0-1,0 0 1,1 0-1,2 0 17,1-1-1,-1-1 1,1 1-1,-1-1 1,1 0-1,-1 0 1,0 0-1,0 0 1,0-1-1,6-5 1,4-5-25,17-20 1,-11 13 15,109-106-29,-121 116-28,3-1-81,-9 11 57,-4 6 13,-22 56-41,17-45 188,0 1 0,2 0 0,0-1 0,1 2 0,-2 20 0,6-37-92,0 0 0,-1 0 0,1 0 0,0 0 1,0 0-1,0 0 0,1 0 0,-1 0 0,0 0 1,1 0-1,-1 0 0,1 0 0,0 0 0,0 0 1,-1 0-1,1 0 0,1-1 0,-1 1 0,0 0 1,0-1-1,1 1 0,-1-1 0,0 1 0,1-1 1,0 1-1,-1-1 0,1 0 0,0 0 0,0 0 1,-1 0-1,1 0 0,0 0 0,0-1 0,0 1 1,0-1-1,0 1 0,0-1 0,4 0 0,12-2 52,0 0-1,0-2 0,0 0 1,-1-2-1,26-10 0,-3 2-111,-1 0 20,-1-2 1,0-1-1,69-44 0,-18 1-2,-67 42 73,-13 9 15,-7 9-128,-4 3-114,0 1 137,-1-1 0,0 1 0,0 0 0,0-1 0,-5 4 0,-10 11-97,5-1 161,0 0 0,1 1-1,0 1 1,2 0 0,-10 22 0,19-38 5,0 1 0,0-1 0,0 1 0,1-1 0,-1 1 0,1-1 0,0 1 0,0-1 0,0 8 0,1-10-12,-1 1 0,0-1 0,1 0 0,-1 0 0,1 0 0,-1 1 0,1-1 0,-1 0 0,1 0 0,0 0 0,0 0 0,-1 0 0,1 0 0,0 0 0,0 0 0,0-1 0,0 1 0,0 0 0,0 0 0,0-1 0,0 1 0,1-1 0,-1 1 0,0-1 0,0 1 0,0-1 0,1 0 0,-1 1 0,2-1 0,5 0 46,-1 0 1,1-1-1,-1 0 0,1 0 1,-1-1-1,0 0 1,0 0-1,10-5 1,3-1-31,148-67 45,-148 65-52,29-16 8,-20 6-28,-1-1 0,-1-2 0,-1 0 0,-1-2 0,40-51 0,-19 8-78,49-96 1,-56 92 21,-16 31-5,-2-2-1,25-76 1,-43 111 8,-1 1-1,-1 0 1,0-1 0,0 1-1,0-9 1,0 15 45,-1 1 1,0-1-1,0 0 0,0 1 1,0-1-1,0 1 0,0-1 0,0 0 1,0 1-1,-1-1 0,1 1 1,0-1-1,0 1 0,0-1 1,-1 1-1,1-1 0,0 1 0,0-1 1,-1 1-1,0-2 0,1 2 3,-1 0-1,1 0 1,0 0 0,-1 0-1,1 1 1,0-1-1,-1 0 1,1 0-1,-1 0 1,1 0 0,0 0-1,-1 1 1,1-1-1,0 0 1,0 0-1,-1 0 1,1 1 0,0-1-1,-1 0 1,1 0-1,0 1 1,-1 0-1,-14 22-142,0 7 217,1 1-1,2 0 1,-11 42-1,-15 99-19,32-133-21,1 0 1,2 0-1,2 0 0,6 73 0,-3-96 0,2 0-1,6 23 1,-7-32 10,0 1-1,0 0 1,1-1 0,0 0 0,0 0-1,9 11 1,-11-16-8,1 1 1,-1-1-1,1 0 1,0 0-1,0-1 1,0 1-1,0 0 0,1-1 1,-1 0-1,0 0 1,0 0-1,1 0 0,-1 0 1,1-1-1,-1 1 1,1-1-1,-1 0 0,1 0 1,-1 0-1,5-2 1,6 0 62,0-1 0,0 0 0,22-9 0,-22 6-82,-1 0 1,1-1-1,-1 0 1,0-1-1,-1-1 1,0 0 0,0-1-1,-1 0 1,-1-1-1,1 0 1,-2 0-1,0-1 1,0-1-1,-1 1 1,0-1 0,-1-1-1,6-17 1,-10 23-46,0 0 0,-1 0 0,0 0 0,0 0 0,0-12 0,-2 16 18,0 0 1,0-1-1,0 1 0,-1 0 0,1 0 1,-1-1-1,0 1 0,0 0 1,-1 0-1,1 0 0,-1 0 0,-3-4 1,4 6 19,1 1 0,-1 0 0,-1-1 1,1 1-1,0 0 0,0 0 0,0 0 1,-1 0-1,1 0 0,0 1 0,-1-1 0,1 0 1,-1 0-1,1 1 0,-1-1 0,1 1 1,-1 0-1,1-1 0,-1 1 0,1 0 0,-1 0 1,0 0-1,1 0 0,-1 0 0,1 0 1,-1 0-1,1 1 0,-1-1 0,-1 1 1,-2 0-14,1 1 1,-1 0-1,1 0 1,-1 1-1,1-1 1,0 1-1,0 0 1,-7 6-1,-5 8 27,0 1-1,1 1 0,0 1 0,2 0 0,1 0 0,-14 31 0,23-45-5,1 0 0,0 0 0,0 0 1,0 0-1,1 0 0,0 0 0,-1 13 0,2-17 0,0 0 1,0 1-1,0-1 1,1 0-1,-1 1 0,1-1 1,-1 0-1,1 0 1,0 1-1,0-1 1,0 0-1,0 0 1,0 0-1,0 0 1,0 0-1,1 0 1,-1-1-1,1 1 1,0 0-1,-1-1 1,1 1-1,0-1 0,0 1 1,2 0-1,5 2 28,0 0-1,0-1 0,0 0 1,0-1-1,0 0 0,14 1 1,59 0 8,-80-3-38,37 0 77,0-2 1,0-2-1,-1-2 1,1-1-1,-1-2 0,-1-2 1,0-1-1,0-2 1,37-19-1,-61 21 9,-11 8-76,-9 7-5,3 0-7,1 1 0,0-1 0,-1 1 0,1-1 0,0 1 0,0 0 0,-2 5 0,-8 9 0,-10 15 0,1 1 0,-26 51 0,40-58 0,7-27 0,1 1 0,0 0 0,0 0 0,-1 0 0,1 0 0,0 0 0,0 0 0,0 0 0,0 0 0,0 0 0,0 0 0,1 0 0,-1 0 0,0 0 0,0 0 0,1 0 0,-1 0 0,1-1 0,-1 1 0,0 0 0,1 0 0,0 0 0,-1-1 0,2 2 0,0-3 0,0 1 0,-1-1 0,1 0 0,0 0 0,0 0 0,0 0 0,0 0 0,-1 0 0,1-1 0,0 1 0,1-3 0,1 1 0,11-9 0,-2-2 0,0 1 0,0-1 0,18-28 0,-4 7 0,12-10 0,-39 44 0,1 0 0,-1 1 0,1-1 0,-1 1 0,1-1 0,-1 1 0,1-1 0,-1 1 0,1-1 0,0 1 0,-1 0 0,1-1 0,0 1 0,-1 0 0,2-1 0,-2 1 0,0 0 0,1 0 0,-1 0 0,0 1 0,0-1 0,1 0 0,-1 0 0,0 0 0,0 0 0,0 0 0,1 0 0,-1 1 0,0-1 0,0 0 0,0 0 0,0 0 0,1 0 0,-1 1 0,0-1 0,0 0 0,0 0 0,0 1 0,0-1 0,0 0 0,0 0 0,0 0 0,0 1 0,0-1 0,1 1 0,-1 25 0,0-19 0,-1 2 0,1 0 0,0 1 0,3 14 0,-3-22 0,0-1 0,0 1 0,1-1 0,-1 1 0,1-1 0,-1 1 0,1-1 0,-1 1 0,1-1 0,0 1 0,0-1 0,0 0 0,0 1 0,0-1 0,0 0 0,0 0 0,0 0 0,0 0 0,1 0 0,-1 0 0,3 1 0,4 0 1,1-1 0,-1 0 0,1 0 0,-1-1 0,1 0 0,-1 0 0,1-1 1,-1 0-1,16-5 0,37-11-7,92-39 1,-116 39 5,-20 9 0,1 1 0,18-6 0,-35 13 0,1-1 0,-1 1 0,1 0 0,-1 0 0,0 0 0,1 0 0,-1 0 0,1 0 0,-1 0 0,0 1 0,1-1 0,-1 0 0,0 1 0,1-1 0,-1 1 0,0 0 0,0-1 0,1 1 0,-1 0 0,0 0 0,0 0 0,0 0 0,0 0 0,0 0 0,2 2 0,1 2 0,0 1 0,-1 0 0,0 0 0,3 8 0,3 3 0,-5-8 0,1-1 0,1 0 0,0 0 0,0-1 0,11 12 0,-12-16 0,-1 1 0,1-1 0,-1 0 0,1-1 0,0 1 0,0-1 0,0 0 0,0 0 0,1-1 0,-1 1 0,9 0 0,5 0 111,0-1 0,0-1 0,37-4-1,0-5-813,-1-3-3512,-54 12 3706,0 0 0,0-1 0,1 1-1,-1-1 1,0 1 0,0-1 0,0 1-1,0-1 1,0 0 0,0 0 0,0 1-1,0-1 1,0 0 0,0 0 0,0 0-1,0 0 1,0 0 0,-1 0-1,1 0 1,0-1 0,-1 1 0,1 0-1,-1 0 1,0 0 0,1-1 0,-1 1-1,0 0 1,0-1 0,1 1 0,-1 0-1,0-1 1,0 1 0,-1-2 0,2-3-661,3-20-3678</inkml:trace>
</inkml:ink>
</file>

<file path=ppt/ink/ink10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01:07:58.05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315 380 8320,'0'-1'449,"1"0"-1,-1 0 1,0-1 0,0 1 0,0 0-1,-1 0 1,1 0 0,0 0 0,0 0-1,0 0 1,-1 0 0,1 0 0,-1 0-1,0-2 1,0 2-200,0 1-1,0 0 1,0 0-1,0 0 1,0-1-1,0 1 1,0 0-1,0 0 1,0 0-1,0 0 0,0 1 1,0-1-1,0 0 1,0 0-1,0 1 1,0-1-1,0 0 1,0 1-1,-1 0 1,-14 6 617,1 1 0,0 1 0,-21 14 1,-2 2-226,7-7 58,2 2 0,0 1-1,-32 31 1,59-51-639,0 1 0,1 0 1,-1 0-1,0 0 0,1 0 0,0 0 1,-1 0-1,1 0 0,0 0 0,0 0 0,0 0 1,0 1-1,1-1 0,-1 0 0,1 1 1,-1 3-1,1-4-25,0 0 0,1-1 0,-1 1 0,1 0 0,0-1 0,-1 1 0,1-1 0,0 1 1,0-1-1,0 0 0,0 1 0,0-1 0,0 0 0,0 0 0,1 1 0,-1-1 0,0 0 0,1 0 0,-1-1 0,1 1 0,-1 0 1,1 0-1,-1-1 0,1 1 0,1 0 0,8 3 44,1-1 1,-1 0-1,0-1 1,1 0-1,0-1 0,-1-1 1,1 1-1,19-3 1,-8-1-36,1-1 0,-1-1-1,29-10 1,-27 5-49,-1 0-1,-1-2 0,0 0 0,0-1 0,-1-2 0,-1 0 0,-1-2 0,29-27 0,70-83-132,-46 49 79,102-114 165,-160 175-20,-4 6 124,13-19 1,-24 30-205,0 0 1,0 0-1,0 0 0,0 0 1,0 0-1,0 0 0,0 0 1,0 0-1,0-1 0,0 1 1,0 0-1,0 0 0,0 0 0,0 0 1,0 0-1,0 0 0,-1 0 1,1 0-1,0 0 0,0 0 1,0 0-1,0 0 0,0 0 1,0 0-1,0 0 0,0 0 1,0 0-1,0 0 0,0 0 0,0 0 1,0 0-1,0 0 0,0 0 1,0 0-1,0 0 0,0-1 1,0 1-1,0 0 0,0 0 1,0 0-1,0 0 0,0 0 1,-8 6 36,-9 9-97,8-3 68,-1 1 0,2 1 0,-10 18-1,10-15 12,-56 116 282,18-36-75,-83 183 435,126-271-594,0 1 0,0 0 1,-2 16-1,5-25-66,0 0 0,0-1-1,0 1 1,0 0 0,0 0 0,0 0 0,0-1-1,0 1 1,0 0 0,0 0 0,0 0-1,1-1 1,-1 1 0,0 0 0,0 0 0,1-1-1,-1 1 1,1 0 0,-1-1 0,1 1 0,-1 0-1,1-1 1,-1 1 0,1-1 0,-1 1-1,1 0 1,0-1 0,-1 0 0,1 1 0,0-1-1,0 1 1,-1-1 0,1 0 0,0 0 0,0 1-1,-1-1 1,1 0 0,0 0 0,0 0 0,0 0-1,0 0 1,-1 0 0,1 0 0,1 0-1,5-1-16,0 0-1,0 0 0,-1 0 1,9-3-1,-10 2-22,33-11 9,-1-2 1,56-30 0,-61 28 23,19-12-6,-36 20-34,0 0 0,1 0 1,22-7-1,-37 16 39,0-1 1,0 1-1,0 0 1,1-1-1,-1 1 1,0 0-1,0 0 0,0 0 1,0 0-1,1 0 1,-1 0-1,0 0 0,0 0 1,0 1-1,0-1 1,1 0-1,-1 1 0,0-1 1,0 1-1,0-1 1,0 1-1,0 0 1,0-1-1,0 1 0,0 0 1,-1 0-1,1 0 1,0 0-1,0-1 0,0 1 1,-1 0-1,1 0 1,-1 0-1,1 0 1,-1 1-1,1-1 0,-1 0 1,1 0-1,-1 0 1,0 0-1,0 3 0,2 5 33,-1 0 0,0 1 0,-1-1 0,0 12 0,0-10-12,-1-8-6,1 1 0,1-1 1,-1 0-1,0 1 1,1-1-1,-1 1 0,1-1 1,0 0-1,0 0 1,3 6-1,-3-8-9,0 0 0,0 0 0,0 1 0,1-1 0,-1 0 0,0 0 0,0-1 0,1 1 0,-1 0 0,1 0 0,-1-1 0,0 1 0,1-1 0,-1 1 0,1-1 0,-1 1 0,1-1 0,0 0 0,-1 0 0,1 0 0,-1 0 0,1 0 0,-1 0 0,1 0 0,2-1 0,13-3-4,-1 0 1,27-12 0,-17 7-2,18-7-39,0-2-1,-2-2 1,0-2-1,49-34 1,-82 50 25,0 0 1,-1-1 0,1-1-1,-2 1 1,12-15 0,-15 14-88,-9 7-17,-9 7-15,-16 10 218,1 1 0,1 2 1,0 1-1,2 1 0,0 2 1,-25 27-1,49-47-77,1-1 1,-1 0-1,0 0 1,1 1-1,0-1 0,0 0 1,-2 4-1,3-5-7,0-1 1,0 1-1,0-1 0,0 1 1,0-1-1,0 0 0,0 1 1,0-1-1,0 1 0,0-1 1,0 1-1,0-1 0,0 0 1,0 1-1,0-1 0,0 1 1,1-1-1,-1 1 0,0-1 1,0 0-1,0 1 0,1-1 1,-1 0-1,0 1 0,1-1 1,-1 0-1,0 1 0,1-1 1,-1 0-1,0 0 0,1 1 1,-1-1-1,0 0 0,1 0 0,-1 0 1,1 1-1,-1-1 0,1 0 1,-1 0-1,0 0 0,1 0 1,-1 0-1,1 0 0,-1 0 1,1 0-1,-1 0 0,0 0 1,1 0-1,0 0 0,11-1 7,1 0-1,-1-1 0,0 0 1,0-1-1,0 0 1,-1-1-1,1 0 0,-1-1 1,21-12-1,-8 2-4,-2-1 0,0 0 0,25-25 0,-17 9 34,-22 23-60,0 0 1,0 1 0,1 1-1,9-8 1,-18 15 17,0 0 1,1-1-1,-1 1 1,0 0-1,0 0 0,1-1 1,-1 1-1,0 0 0,0 0 1,1 0-1,-1 0 1,0 0-1,0-1 0,1 1 1,-1 0-1,0 0 0,1 0 1,-1 0-1,0 0 1,1 0-1,-1 0 0,0 0 1,1 0-1,-1 0 0,0 0 1,0 0-1,1 0 1,-1 0-1,0 1 0,1-1 1,-1 0-1,0 0 0,0 0 1,1 0-1,-1 0 1,0 1-1,0-1 0,1 0 1,-1 0-1,0 0 0,0 1 1,1-1-1,-1 0 1,0 0-1,0 1 0,0-1 1,0 0-1,0 1 0,1-1 1,-1 0-1,0 0 1,0 1-1,0-1 0,0 0 1,0 1-1,0-1 1,0 0-1,0 1 0,0-1 1,0 0-1,0 0 0,0 1 1,0-1-1,-1 1 1,-2 24 143,2-22-133,0 2 12,-1-1-1,1 1 1,0 0 0,1-1-1,-1 1 1,1 0-1,0 0 1,0-1-1,1 1 1,-1 0 0,1 0-1,0-1 1,0 1-1,1-1 1,-1 1-1,5 7 1,-5-10-18,0-1 0,0 1 0,1 0 0,-1-1 0,0 1 0,1-1 0,-1 0 0,1 1 0,0-1 0,-1 0 0,1 0 0,0 0 0,0 0 0,0 0 0,0-1 0,0 1 0,0 0 0,-1-1 0,1 0 0,1 1 0,-1-1 0,0 0 0,0 0 0,0 0 0,0 0 0,3-1 0,3 0 0,1-1 0,-1 0 0,0 0 0,0-1 0,8-4 0,4-3 0,0-2 0,-1 0 0,30-25 0,17-12 0,-50 37 0,8-5 0,-22 16 0,-1 0 0,0 0 0,1 1 0,-1-1 0,1 0 0,-1 1 0,0-1 0,1 1 0,-1 0 0,1-1 0,-1 1 0,1 0 0,2 0 0,-4 0 0,1 0 0,0 1 0,0-1 0,-1 1 0,1-1 0,0 0 0,0 1 0,-1-1 0,1 1 0,0-1 0,-1 1 0,1 0 0,-1-1 0,1 1 0,-1 0 0,1-1 0,-1 1 0,1 0 0,-1-1 0,0 1 0,1 0 0,-1 0 0,0 0 0,0-1 0,0 1 0,1 2 0,0 23 0,-2-19 0,1 5 0,0-1 0,0 0 0,1-1 0,2 15 0,-3-22 0,1 0 0,0 0 0,0 0 0,0 0 0,1 0 0,-1-1 0,1 1 0,-1 0 0,1 0 0,0-1 0,0 0 0,0 1 0,0-1 0,0 0 0,6 4 0,-1-2 0,2 1 0,-1-1 0,1-1 0,-1 0 0,1 0 0,0-1 0,0 0 0,0 0 0,0-1 0,0 0 0,0-1 0,11 0 0,5-2 0,1-1 0,-1 0 0,29-9 0,-37 6 0,0 0 0,0-1 0,0 0 0,-1-2 0,0 0 0,0 0 0,-1-2 0,-1 0 0,0 0 0,0-2 0,-1 0 0,-1 0 0,0-1 0,0 0 0,-2-1 0,0 0 0,14-29 0,-22 40 0,0 0 0,-1 0 0,1 0 0,-1 0 0,1 0 0,-1-1 0,-1 1 0,2-8 0,-2 12-4,0 0 0,0 0 0,0-1 0,0 1 1,0 0-1,0-1 0,0 1 0,0 0 0,0 0 0,0-1 0,0 1 0,0 0 0,0-1 0,0 1 1,0 0-1,0 0 0,0-1 0,0 1 0,-1 0 0,1 0 0,0-1 0,0 1 0,0 0 1,0 0-1,-1-1 0,1 1 0,0 0 0,0 0 0,0 0 0,-1-1 0,1 1 0,0 0 0,0 0 1,-1 0-1,1 0 0,0 0 0,-1 0 0,1-1 0,0 1 0,0 0 0,-1 0 0,1 0 1,-1 0-1,0 1-14,-1-1 1,1 1-1,0-1 0,-1 1 1,1 0-1,0 0 1,-1-1-1,1 1 1,-2 2-1,-3 3-31,0 0-1,-9 11 0,-52 92 101,30-44-91,31-55 73,0 1 1,0 0-1,1 1 1,0-1-1,1 1 1,-3 16-1,7-27-29,-1 0 1,1 0-1,0 0 0,0 1 0,0-1 0,0 0 0,0 0 0,0 0 0,0 0 1,1 0-1,-1 0 0,0 0 0,1 0 0,-1 0 0,0 0 0,1 1 0,0-2 0,-1 1 0,1-1 0,-1 0 0,1 1 0,-1-1 0,0 1 0,1-1 0,0 0 0,-1 0-1,1 1 1,-1-1 0,1 0 0,-1 0 0,1 0 0,0 0 0,-1 1 0,1-1 0,-1 0 0,1 0-1,0 0 1,2-1-3,0 1 0,1-1 0,-1 0 0,0 0 0,0 0 0,0 0 0,5-3 0,-2 0-17,1 0 0,-1-1 0,0 0 0,-1 0 0,1 0 0,-1 0 0,6-10 0,30-47-24,-13 17 102,-23 38-49,0 0-4,0 0-1,1 0 1,8-9 0,-13 17-16,-1-1 0,0 1 0,1 0 1,-1-1-1,0 1 0,1 0 1,-1-1-1,0 1 0,1-1 0,-1 1 1,0 0-1,0 0 0,0-1 0,0 1 1,0 0-1,0-1 0,0 1 0,0 0 1,-1 17 3,-1 0 1,-1-1-1,-1 0 1,0 1 0,-9 21-1,-5 18 71,2-1-30,-55 184 79,58-204-107,-1 0 1,-1-1 0,-2-1-1,-2-1 1,-40 56 0,20-43-10,-1-3 1,-77 67 0,115-109-7,-32 25 21,33-25-30,-1 0 0,1 0-1,-1 0 1,1 0 0,-1-1-1,0 1 1,0 0-1,1-1 1,-1 1 0,0-1-1,0 0 1,1 0 0,-1 0-1,0 1 1,0-2 0,0 1-1,1 0 1,-3-1 0,3 1 6,1 0 0,0 0 0,-1 0 0,1 0 0,0 0 0,-1-1 1,1 1-1,0 0 0,0 0 0,-1-1 0,1 1 0,0 0 0,0 0 1,-1-1-1,1 1 0,0 0 0,0-1 0,0 1 0,0 0 0,-1-1 1,1 1-1,0 0 0,0-1 0,0 1 0,0-1 0,0 1 0,0 0 0,0-1 1,0 1-1,0 0 0,0-1 0,0 0 0,4-10-110,-3 9 80,3-6-10,1 1 0,0-1 0,0 1 0,0 0 0,13-12 0,37-29-10,-42 36 57,115-100 147,87-71 151,-171 154-189,69-34 1,-64 37-44,29-14 86,-35 19-103,-2-1-1,61-43 1,-77 45-45,42-42-1,-60 55-2,0-1 0,-1 0 0,0 0 0,0-1 0,-1 0 0,0 0 0,0 0 0,-1 0 0,6-20 0,-10 26 0,1 0 0,-1 0 0,0-1 0,0 1 0,0 0 0,0-5 0,-1 7 0,1 1 0,0-1 0,0 1 0,0-1 0,0 1 0,0-1 0,0 1 0,-1 0 0,1-1 0,0 1 0,0-1 0,-1 1 0,1 0 0,0-1 0,0 1 0,-1 0 0,1-1 0,0 1 0,-1 0 0,1-1 0,-1 1 0,1 0 0,0 0 0,-1-1 0,1 1 0,-1 0 0,1 0 0,-1 0 0,1 0 0,-1 0 0,1 0 0,-1-1 0,1 1 0,-1 0 0,1 0 0,0 1 0,-1-1 0,1 0 0,-1 0 0,1 0 0,-1 0 0,1 0 0,-1 0 0,1 1 0,-1-1 0,1 0 0,0 0 0,-1 1 0,1-1 0,0 0 0,-1 0 0,0 1 0,-8 5 0,1 0 0,-1 1 0,1-1 0,0 2 0,1-1 0,0 1 0,0 0 0,0 1 0,-6 11 0,10-15 0,0 0 0,0 0 0,1 1 0,-1-1 0,1 1 0,1 0 0,-1-1 0,1 1 0,0 0 0,0 0 0,1 0 0,-1 0 0,1 0 0,1 0 0,-1 0 0,1 0 0,3 11 0,-2-12 3,0 1-1,0 0 1,1-1-1,0 1 1,0-1-1,1 0 1,-1 0-1,1 0 1,0 0 0,1-1-1,-1 0 1,1 1-1,0-2 1,0 1-1,0-1 1,8 5 0,-5-5-48,0 0 0,1 0 0,-1 0 0,1-1 0,0 0 0,0-1 0,0 0 0,0-1 0,0 1 0,0-2 0,9 0 0,16-4-2404,53-14 0,-9-7-3847,-61 19 4787,-1 0 0,1-2 1,-2 0-1,1 0 1,-1-2-1,-1 0 0,14-13 1,28-29-2956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00:37:42.528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32 32 3232,'-32'-24'16543,"52"24"-14687,38-3-1132,22 2-552,63 1 10,-140 0-235,1 0-28,-1 1 0,0-2 1,0 1-1,1 0 0,-1-1 0,0 1 1,6-3-1</inkml:trace>
</inkml:ink>
</file>

<file path=ppt/ink/ink10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01:08:02.15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0 120 3968,'0'-8'7653,"15"9"2208,-14 0-9569,1 0-1,-1 0 1,0 0 0,0 1 0,1-1-1,-1 1 1,0-1 0,0 1-1,0-1 1,0 3 0,0-3-250,0 1 0,-1-1 0,1 0 0,0 0 0,-1 1 0,1-1 0,0 0-1,0 0 1,0 0 0,0 0 0,0 0 0,1 0 0,-1 0 0,0 0 0,0-1 0,0 1 0,1 0 0,-1-1 0,3 2 0,4 0 159,-4-1-115,0 0-1,1 0 1,-1-1-1,0 1 1,5-1 0,39-8 384,-17 2-316,192-44 224,-155 38-336,234-40 177,-7 26-320,-283 26 122,-6-1-31,0 0 0,0 1 0,1 0-1,-1 0 1,0 0 0,0 1 0,1 0 0,-1 0 0,9 4 0,-15-5 11,1 0 1,-1 0-1,0 0 0,0 0 0,1 0 0,-1 1 0,0-1 1,1 0-1,-1 0 0,0 0 0,0 1 0,0-1 0,1 0 1,-1 0-1,0 0 0,0 1 0,0-1 0,1 0 0,-1 1 1,0-1-1,0 0 0,0 0 0,0 1 0,0-1 0,0 0 1,0 1-1,1-1 0,-7 9 253,0-3-200,-9 11-52,-31 28 0,6-8-27,-71 92 245,14-14 137,73-90-277,0-1 0,-40 29-1,12-18 102,-85 43 1,83-51-105,-2-1 114,-91 60-1,124-69-120,-58 37 74,68-49 326,7-3-147,17-5 4,65-12 45,83-5 0,-107 14-263,383-39 232,-359 40-959,-65 2-1667</inkml:trace>
</inkml:ink>
</file>

<file path=ppt/ink/ink10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01:08:03.18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518 4 2496,'8'-4'14069,"-11"17"-10190,-8 6-2354,4-6-604,-3 8-516,-1-1-1,-1-1 1,0 0-1,-2 0 1,0-1-1,-30 29 1,4-12 46,-63 42 1,-49 21-280,92-61-362,37-25-2560,14-9-999,13-21-8999</inkml:trace>
</inkml:ink>
</file>

<file path=ppt/ink/ink10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01:08:03.54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0 9152,'16'27'8713,"8"7"-4429,-5-8-3052,1 0 0,30 29 0,9-4-600,3-2 1,95 57 0,-154-104-1106,-1 0 0,1-1 0,0 1 0,0-1 0,0 0 0,1 0 0,2 1 0,13-1-8425,-14-1 6061</inkml:trace>
</inkml:ink>
</file>

<file path=ppt/ink/ink10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01:08:06.19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168 1 4896,'0'0'4229,"0"5"-1738,-1 9-475,-4 24 0,3-27-1339,-21 94 2331,-39 110 0,47-167-2683,-3 14-25,-15 45-2045,25-95-1042</inkml:trace>
</inkml:ink>
</file>

<file path=ppt/ink/ink10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01:08:06.54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11 37 5984,'-10'-16'11592,"10"16"-11443,16-3 3220,23-1-1311,-38 3-1755,163-3 2311,-64 4-2209,9 1-217,37-2-3789,-127-2-1013,0-2 1367</inkml:trace>
</inkml:ink>
</file>

<file path=ppt/ink/ink10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01:08:11.25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152 80 3136,'-5'-7'738,"4"6"-476,1 0-1,-1 0 0,0 0 0,0 0 0,0-1 0,1 1 0,-1 0 1,0 0-1,1-1 0,-1 1 0,1-1 0,0 1 0,-1-2 0,3-4 3898,-4 17-83,-15 141 47,-2 12-2764,-27 48-207,-1 103-199,41-266-514,4-31 301,2-20-236,3-28-110,11-36-489,29-87 0,-13 55-105,37-139 158,-48 173-76,2 1 1,33-65 0,-49 118 97,2 0 0,-1 0 0,2 0 0,-1 1 1,15-15-1,-19 22 16,0 0 0,0 0 0,1 1 0,-1-1 0,1 1 0,-1-1 0,1 1 0,0 1 1,0-1-1,0 0 0,0 1 0,0 0 0,0 0 0,1 0 0,-1 0 0,0 1 0,0 0 0,1 0 0,6 0 0,-9 1 11,0-1 0,1 1-1,-1 0 1,0-1 0,0 1 0,0 0-1,0 0 1,0 0 0,0 0-1,0 1 1,-1-1 0,1 1 0,0-1-1,-1 1 1,1-1 0,-1 1 0,1 0-1,-1 0 1,0 0 0,0 0-1,1 0 1,-2 0 0,3 3 0,-1 2 19,0 0 1,-1 1-1,0-1 0,0 0 1,0 0-1,-1 8 1,-1 11 7,-2 0 0,0 0 0,-2-1 0,-1 1 1,-1-1-1,-1 0 0,-1-1 0,-1 0 0,-26 44 0,29-56-17,0-1-1,-1-1 1,0 1-1,-1-1 1,-10 9-1,15-15 10,0-1 0,-1 1 1,1-1-1,-1 0 0,1 0 0,-1-1 0,0 1 0,0-1 0,0 0 0,0-1 0,-1 1 1,1-1-1,0 0 0,-10 1 0,15-2-48,-1 0 0,1 0 1,-1 0-1,1 0 0,-1 0 0,1 0 0,-1 0 1,1 0-1,-1 1 0,1-1 0,0 0 0,-1 0 1,1 0-1,-1 1 0,1-1 0,0 0 1,-1 1-1,1-1 0,-1 0 0,1 1 0,0-1 1,0 0-1,-1 1 0,1-1 0,0 1 0,0-1 1,-1 1-1,1-1 0,0 0 0,0 1 0,0-1 1,0 1-1,0-1 0,0 1 0,-1-1 1,1 1-1,0-1 0,0 1 0,1-1 0,-1 1 1,0-1-1,0 1 0,0 0 0,8 25-128,-6-18 203,46 123 947,-11-35-48,-36-91-906,1 0 0,0 0 0,1-1 0,-1 1 1,1 0-1,0-1 0,0 0 0,5 6 0,-6-9-15,-1 0 0,0 1-1,1-1 1,-1 0 0,1 0-1,-1 0 1,1 0 0,-1-1-1,1 1 1,0 0 0,-1-1-1,1 1 1,0-1 0,0 1 0,-1-1-1,1 0 1,0 0 0,0 0-1,0 0 1,-1 0 0,1 0-1,0 0 1,0-1 0,-1 1-1,1-1 1,0 1 0,2-2 0,10-6 66,-1 0 0,0-1 1,0-1-1,-1 0 0,18-18 1,-4 3-59,90-81-44,-104 95-72,7-6-193,-19 17 265,0 0-1,0 0 0,0 0 0,0 0 0,0 0 0,1 0 0,-1 0 0,0 0 0,0 0 0,0 0 0,0 0 0,0 0 0,0 0 0,1 0 0,-1 0 0,0 0 0,0 0 0,0 0 0,0 0 1,0 0-1,0 0 0,1 0 0,-1 0 0,0 0 0,0 0 0,0 0 0,0 0 0,0 0 0,0 0 0,0 1 0,1-1 0,-1 0 0,0 0 0,0 0 0,0 0 0,0 0 0,0 0 0,0 0 0,0 1 1,0-1-1,0 0 0,0 0 0,0 0 0,0 0 0,0 0 0,0 0 0,0 1 0,0-1 0,0 0 0,0 0 0,0 0 0,0 0 0,0 0 0,0 0 0,0 1 0,0-1 0,0 0 0,0 0 0,0 0 1,0 0-1,0 0 0,0 0 0,0 0 0,0 1 0,-1-1 0,-1 9-76,-4 10 150,0 1-1,1-1 1,0 1 0,2 0-1,0 1 1,2-1 0,0 0 0,1 1-1,5 33 1,-4-51-34,-1 0-1,1 0 0,0 0 1,0 0-1,0 0 1,0 0-1,0 0 1,1 0-1,-1-1 0,1 1 1,0 0-1,0-1 1,0 0-1,3 4 1,-4-6-2,0 1 0,0 0 1,0-1-1,0 1 0,0-1 1,1 1-1,-1-1 0,0 1 1,0-1-1,0 0 0,1 0 1,-1 0-1,0 1 1,1-1-1,1-1 0,-1 1 19,0-1-1,1 1 0,-1-1 1,0 0-1,1 0 1,-1 0-1,0 0 0,0 0 1,0-1-1,3-2 0,13-12 63,-1-1 0,-1-2-1,24-34 1,-2 4-78,11-15-46,-34 40-485,-15 21 553,0 2-113,0 6-132,-8 7 103,6 20 10,2-30 84,0 0 0,0 1-1,-1-1 1,0 0-1,1 1 1,-1-1-1,0 0 1,0 0-1,-2 4 1,1 12-22,0 1 0,-1-1 0,-1 0 0,-12 31 0,7-21 72,1-7-35,-1 0-1,-1 0 0,0-1 0,-2 0 0,-23 30 0,25-37-2,0 0 1,-1 0-1,0-1 0,-1-1 1,-26 20-1,21-20 11,-2 0 0,1-1 0,-1 0 0,-1-2 0,-23 8 0,41-16-34,1 1 0,-1-1-1,1 0 1,-1 1 0,1-1 0,-1 0 0,0 0-1,1 0 1,-1 0 0,1 0 0,-1 0-1,1 0 1,-1-1 0,1 1 0,-1-1-1,1 1 1,-1-1 0,1 1 0,-3-2 0,4 1-10,-1 0 1,0 0 0,1 1 0,-1-1-1,1 0 1,0 0 0,-1 0-1,1 0 1,0 0 0,-1 1 0,1-1-1,0 0 1,0 0 0,0 0-1,0 0 1,0 0 0,0 0 0,0 0-1,0 0 1,0 0 0,0 0 0,1 0-1,-1 1 1,0-1 0,1 0-1,-1 0 1,0 0 0,1 0 0,-1 0-1,1 1 1,0-2 0,9-12-30,0 1-1,1 0 1,0 1 0,1 0 0,25-19-1,-12 9-9,119-87-222,9-7 327,-127 94-17,1 1 0,1 1 0,1 1 0,1 2 0,32-14 0,163-52 51,-218 80-43,-1 2-91,0-2 0,1 1 0,7-5 0,-32 11-184,-18 8 7,3 3 226,-63 33-69,86-42 57,0 0-1,1 1 1,-1 0-1,2 1 1,-1 0-1,1 0 1,-7 10-1,13-15 10,0-1 0,1 1 0,0-1 0,-1 1 0,1 0 0,0-1 0,1 1 0,-2 5 0,2-7 3,0-1 1,-1 1-1,1 0 0,0 0 0,0-1 1,0 1-1,0 0 0,0-1 1,0 1-1,1 0 0,-1 0 0,0-1 1,0 1-1,0 0 0,1-1 1,-1 1-1,0 0 0,1-1 0,-1 1 1,0-1-1,1 1 0,-1-1 1,1 1-1,-1-1 0,1 1 0,-1-1 1,1 1-1,-1-1 0,1 1 1,0-1-1,-1 0 0,1 1 0,0-1 1,-1 0-1,1 0 0,0 1 1,-1-1-1,2 0 0,3 0 37,-1 0-1,1 0 0,0-1 1,-1 0-1,1 1 1,-1-1-1,0-1 1,9-3-1,36-18 158,-43 20-173,29-18 59,40-31-1,-62 42-76,0-1 0,-1 0 0,0-1 0,-1 0-1,0-1 1,17-26 0,-16 18 17,-1-1 0,-1-1 1,15-46-1,-4-2-229,-3-1-1,12-100 1,-31 155-55,1 17 257,0 0 0,0 0 0,0 0 0,0 0 0,0-1 0,-1 1 0,1 0 0,0 0 0,0 0 0,0 0 0,0 0 0,0 0 0,0 0 0,-1 0 0,1 0 0,0-1 0,0 1 0,0 0 0,0 0 0,0 0 0,-1 0 0,1 0 0,0 0 0,0 0 0,0 0 0,0 0 0,-1 0 0,1 0 0,0 0 0,0 0 0,0 0 0,0 0 0,-1 1 0,1-1 0,0 0 0,0 0 0,0 0 0,0 0 0,0 0 0,0 0 0,-1 0 0,1 0 0,0 0 0,0 1 0,0-1 0,-2 2-5,-1 1 1,1-1 0,0 1-1,1 0 1,-1 0 0,0 0-1,-1 5 1,-6 17 8,-9 50 0,6-25 0,-8 35 163,-10 103-1,28-173-137,1 1-1,1-1 0,1 0 0,0 1 0,4 17 0,-3-23 20,1 0 1,0 0-1,0-1 1,1 1-1,0-1 0,1 0 1,0 0-1,12 16 0,-16-24-24,0 0 0,0 0 0,0 1-1,0-1 1,0 0 0,1-1 0,-1 1 0,0 0-1,1 0 1,-1 0 0,0-1 0,1 1-1,-1-1 1,1 1 0,-1-1 0,1 0-1,-1 1 1,1-1 0,-1 0 0,1 0-1,0 0 1,-1 0 0,1 0 0,-1-1 0,1 1-1,-1 0 1,1-1 0,-1 1 0,1-1-1,-1 1 1,0-1 0,1 0 0,1-1-1,4-2 77,1-2 0,-1 1 0,0-1-1,9-10 1,-8 7 23,2-2-79,-1 0 1,-1 0-1,0-1 1,-1-1 0,0 1-1,-1-1 1,8-23-1,-5 15-12,16-48 4,23-98-1,-32 108-52,-3 15-96,-8 29 34,0-1-1,-1 1 0,-1-1 1,0 0-1,0-17 1,-5 25-184,-3 18 48,-13 54 244,-12 84 0,11-52 27,-2 47 65,19-118-35,2 0-1,0 0 0,7 43 0,-7-68-68,0 1-1,0-1 1,0 0 0,0 1-1,0-1 1,0 1-1,0-1 1,0 0-1,0 1 1,1-1-1,-1 1 1,0-1-1,0 0 1,0 1-1,1-1 1,-1 0-1,0 0 1,1 1-1,-1-1 1,0 0-1,1 1 1,-1-1-1,0 0 1,1 0-1,-1 0 1,0 1 0,1-1-1,-1 0 1,0 0-1,1 0 1,-1 0-1,1 0 1,-1 0-1,1 0 1,-1 0-1,0 0 1,1 0-1,-1 0 1,1 0-1,-1 0 1,0 0-1,1 0 1,-1 0-1,1 0 1,-1 0-1,0-1 1,1 1 0,-1 0-1,0 0 1,1 0-1,-1-1 1,0 1-1,1 0 1,-1-1-1,26-21-41,-19 15 52,25-24-227,-17 16 112,0 2 1,0-1-1,20-12 0,-33 26 67,0-1 0,-1 0 0,1 0-1,0 1 1,0 0 0,0-1-1,0 1 1,0 0 0,0 0 0,0-1-1,0 2 1,0-1 0,0 0 0,3 1-1,32 10 26,-11-3 75,0-3-60,1-2 0,0 0 0,0-2 0,31-2-1,-46 0 29,0-1-1,0 0 0,-1-1 0,23-8 0,-28 8-1,1 0 0,-1-1 0,0 1 0,0-1 0,0-1-1,0 1 1,-1-1 0,1 0 0,4-6 0,-8 8-58,0 0 0,0 0 0,0 0 1,-1 0-1,1-1 0,-1 1 0,1-1 1,-1 1-1,-1-1 0,1 1 0,0-1 1,-1 0-1,1-4 0,-1 8 14,0 0 0,0 0-1,0-1 1,0 1 0,0 0 0,0 0-1,0 0 1,0 0 0,0-1 0,-1 1-1,1 0 1,0 0 0,0 0 0,0 0-1,0 0 1,0-1 0,0 1-1,0 0 1,0 0 0,0 0 0,0 0-1,-1 0 1,1 0 0,0 0 0,0-1-1,0 1 1,0 0 0,0 0 0,0 0-1,-1 0 1,1 0 0,0 0 0,0 0-1,0 0 1,0 0 0,-1 0 0,1 0-1,0 0 1,0 0 0,0 0 0,0 0-1,0 0 1,-1 0 0,1 0 0,0 0-1,0 0 1,0 0 0,0 0 0,-1 0-1,1 0 1,0 0 0,0 0 0,0 0-1,0 0 1,0 1 0,-1-1 0,1 0-1,0 0 1,0 0 0,0 0 0,0 0-1,0 0 1,0 1 0,0-1 0,0 0-1,-1 0 1,-8 9-98,9-8 100,-7 5 11,1 1 0,0 0 0,1 1 0,0-1-1,0 1 1,1 0 0,0 1 0,0-1 0,1 1 0,0-1 0,0 1-1,1 0 1,0 0 0,1 0 0,0 0 0,0 0 0,1 1 0,0-1 0,2 16-1,-1-23 6,-1 0 0,1 1-1,0-1 1,-1 0 0,1 1-1,0-1 1,0 0 0,0 0-1,1 0 1,-1 1 0,0-2-1,1 1 1,0 0 0,-1 0-1,1 0 1,0-1-1,0 1 1,0-1 0,0 1-1,4 1 1,-3-2 6,0 0-1,0 0 1,0 0-1,0-1 1,0 1-1,0-1 0,0 0 1,0 0-1,0 0 1,1 0-1,-1-1 1,0 1-1,0-1 1,0 0-1,0 0 1,3-1-1,6-4 62,-1 0-1,20-14 1,0 0-1,-7 6-23,0-1 1,-1-1 0,40-37-1,-14 8-207,-49 47 99,0 0 0,0 0 0,0 0 0,0 0 0,1 1 0,-1-1 0,1 0 0,-1 0 0,2 3 0,9 24 134,-7-20-79,1-1-1,0 1 0,0-1 1,1-1-1,0 1 1,0-1-1,1 0 1,0-1-1,0 1 1,16 10-1,-10-9 25,1 0 1,1 0-1,-1-1 0,1-1 0,26 8 0,-32-13 1,0 1 0,1-1 1,-1 0-1,0-1 0,0 0 0,0-1 0,0 0 1,0 0-1,0-1 0,0 0 0,0 0 0,0-1 1,0 0-1,14-9 0,-7 3-3,0-1 1,0 0-1,-1-1 1,0-1-1,-1-1 1,13-15-1,-21 22-32,19-24 82,-23 28-108,-1 0 0,1 0 1,-1 0-1,0-1 0,0 1 0,0-1 0,0 1 0,0-1 0,-1 1 0,1-1 1,0-3-1,-1 5 20,0 1 0,0 0 1,0 0-1,0-1 0,0 1 1,0 0-1,0-1 0,0 1 0,0 0 1,0 0-1,0-1 0,0 1 1,0 0-1,0 0 0,-1-1 1,1 1-1,0 0 0,0 0 1,0-1-1,0 1 0,0 0 0,-1 0 1,1 0-1,0-1 0,0 1 1,0 0-1,0 0 0,-1 0 1,1 0-1,0 0 0,0-1 1,-1 1-1,1 0 0,0 0 0,0 0 1,-1 0-1,1 0 0,0 0 1,0 0-1,-1 0 0,1 0 1,0 0-1,0 0 0,-1 0 1,1 0-1,0 0 0,-1 0 1,1 0-1,0 0 0,0 0 0,-1 0 1,1 0-1,0 0 0,0 1 1,0-1-1,-1 0 0,1 0 1,0 0-1,0 0 0,0 1 1,-1-1-1,-15 13-297,7-3 297,1 0-1,0 1 1,1 0 0,0 0-1,1 1 1,0-1 0,1 1-1,0 1 1,0-1 0,2 1-1,0-1 1,0 1 0,1 0-1,0 0 1,1 26 0,2-23 39,3 26 1,-3-37-31,0 0 0,0 0 1,0 0-1,1 0 1,-1 0-1,2 0 1,-1 0-1,4 7 0,-5-12 10,-1 0 0,0 1-1,0-1 1,0 1-1,1-1 1,-1 0 0,0 1-1,0-1 1,1 0-1,-1 1 1,0-1 0,1 0-1,-1 0 1,0 1 0,1-1-1,-1 0 1,1 0-1,-1 0 1,0 1 0,1-1-1,-1 0 1,1 0-1,-1 0 1,0 0 0,1 0-1,-1 0 1,1 0-1,-1 0 1,1 0 0,-1 0-1,0 0 1,1 0-1,-1 0 1,1 0 0,-1-1-1,1 1 1,-1 0 0,0 0-1,1 0 1,-1-1-1,0 1 1,1 0 0,0-1-1,8-15 102,-7 12-78,94-198 316,-89 179-262,1-1-261,-13 53-224,-41 235 213,19-132 766,-87 257 0,112-383-561,-5 14 22,-1-1 0,-13 22 1,19-37-34,-1 1 0,0-1 0,0 0 0,0 0 1,-1 0-1,0 0 0,1 0 0,-1-1 1,-1 0-1,1 0 0,0 0 0,-1 0 0,-8 3 1,10-5-13,1 0 1,-1-1 0,0 1-1,1-1 1,-1 0 0,0 0-1,0 0 1,0 0 0,1 0-1,-1 0 1,0-1 0,0 1-1,1-1 1,-1 0 0,0 0-1,1 0 1,-1 0 0,1-1-1,-1 1 1,1 0 0,-4-4-1,0 0-14,1 1 1,0-1-1,1 0 0,-1-1 1,1 1-1,0-1 0,-4-8 0,2 3 3,1 1-1,1-1 1,0 0-1,1-1 1,0 1-1,0-1 1,1 1-1,1-1 1,0-17-1,1 15 58,0 1-1,1-1 1,1 0 0,0 1-1,1-1 1,1 1-1,0 0 1,1 0 0,6-13-1,-1 7 20,0 1-1,1 1 1,1 0-1,0 1 0,22-22 1,-26 30-59,0 1 0,1 0 0,0 0 0,0 1 0,0 1 0,1-1 0,0 1 0,0 1 0,19-6 1,-16 6 8,1 1 1,-1 1-1,1 0 1,0 1 0,0 1-1,-1 0 1,17 2 0,53 3 733,-47-5-5249,-14 0-2683,-17 0 3614</inkml:trace>
</inkml:ink>
</file>

<file path=ppt/ink/ink10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01:08:57.44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11 105 4224,'-3'-1'312,"-2"-1"807,3 5 1332,20-5 4916,8-7-3913,-7 2-2344,17-3-17,75-11 0,41 7-606,-150 13-483,169-17 361,-70 6-495,-76 8 97,-19 3 39,0 0 1,0 0 0,0 1 0,1-1 0,-1 1-1,0 0 1,8 2 0,-14-2-26,0 0-1,0 0 1,0 0 0,1 1 0,-1-1-1,0 0 1,0 0 0,1 0-1,-1 0 1,0 0 0,1 0 0,-1 0-1,0 0 1,0 0 0,1 0-1,-1 0 1,0 0 0,0 0 0,1 0-1,-1 0 1,0 0 0,1 0-1,-1 0 1,0 0 0,0-1 0,0 1-1,1 0 1,-1 0 0,0 0-1,0 0 1,1 0 0,-1-1 0,0 1-1,0 0 1,1-1 0,-2 1-41,1 0 1,0 0 0,0 0 0,0-1 0,0 1-1,0 0 1,-1 0 0,1 0 0,0 0 0,0 0-1,0-1 1,0 1 0,-1 0 0,1 0-1,0 0 1,0 0 0,-1 0 0,1 0 0,0 0-1,0 0 1,0 0 0,-1 0 0,1 0 0,0 0-1,0 0 1,-1 0 0,1 0 0,0 0-1,0 0 1,0 0 0,-1 0 0,1 0 0,0 0-1,0 0 1,-1 0 0,1 1 0,-35 7-4633,-11 3-307,19 2 2925</inkml:trace>
</inkml:ink>
</file>

<file path=ppt/ink/ink10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01:08:57.80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7 143 4640,'-6'0'1581,"11"-1"704,6-2 1203,75-19 1808,48-5-2069,-63 13-2059,246-30 141,-274 39-1360,182-15-224,-164 15-1162,-57 4 567,-1 1 0,1 0 0,0 0 0,-1 0-1,5 1 1</inkml:trace>
</inkml:ink>
</file>

<file path=ppt/ink/ink10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01:08:59.28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60 110 2720,'4'-1'19884,"11"2"-22062,-11 0 3965,10 0-1566,0 0 0,0-1 0,0-1 0,27-5 1,58-17 253,-55 12-376,196-50 173,-235 60-256,10-2-63,25-3-1,-37 6 72,0 0-1,0-1 1,0 1-1,0 1 1,-1-1-1,1 0 0,0 1 1,0-1-1,0 1 1,-1 0-1,1 0 0,0 0 1,-1 0-1,1 1 1,-1-1-1,4 3 1,-6-2-15,1-1 0,-1 1 0,1 0 1,-1 0-1,0 0 0,0 0 0,0-1 0,0 1 1,0 0-1,0 0 0,-1 0 0,1-1 1,-1 1-1,0 3 0,0-2-19,-3 9 24,1 0 1,-2-1-1,0 1 1,0-1-1,-8 12 1,-38 51-58,39-58 84,0 0-51,-2-1 1,1 0-1,-2-2 1,-25 21-1,-73 42 67,12-9 137,-94 101 30,184-157-159,0 0 0,1 1 1,-13 19-1,9-12 500,16-21-521,1 1-1,0-1 0,0 1 0,0 0 1,0 0-1,-1 1 0,7-2 1,0 0-12,77-21 53,97-23 170,-134 36-241,90-6 0,-36 15-67,-96 1 93,8 0-964,-6 0-3248</inkml:trace>
</inkml:ink>
</file>

<file path=ppt/ink/ink10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01:09:00.18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602 9 3904,'2'-1'500,"0"0"1,-1 0-1,1 0 0,0 0 1,0 0-1,0 1 0,0-1 1,0 0-1,1 1 0,-1 0 1,0-1-1,0 1 0,0 0 1,4 1-1,1-1 3093,-11 1-1316,-30 23-616,0-1 0,-66 33-1,54-32-1225,-53 36-1,-158 159-660,231-195-353,17-16-65,-14 14-2240,13-8-2473,10-9 3213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00:37:43.155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72 1 5408,'-1'10'9518,"-5"41"-6498,-19 129 388,16-129-3152,-18 68 293,26-116-481,-1 11 24,2-14-70,0 0 0,-1 0 1,1 1-1,0-1 0,0 0 0,0 1 1,0-1-1,0 0 0,0 1 1,0-1-1,0 0 0,0 0 1,0 1-1,0-1 0,0 0 0,1 1 1,-1-1-1,0 0 0,0 0 1,0 1-1,0-1 0,0 0 0,1 0 1,-1 1-1,0-1 0,0 0 1,0 0-1,1 1 0,-1-1 0,0 0 1,0 0-1,1 0 0,-1 1 1,2-5 217,7 2-218,-2 0-157,-11 1-542,3 1 247</inkml:trace>
</inkml:ink>
</file>

<file path=ppt/ink/ink10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01:09:00.56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 29 6880,'4'-17'2229,"-4"17"-2182,0 0 0,1-1 0,-1 1 0,0 0 0,0-1 0,0 1 0,0 0 0,0-1 0,0 1 0,0-1 0,0 1 0,0 0 0,0-1 0,0 1 0,0 0 1,-1-1-1,1 1 0,0 0 0,0-1 0,0 1 0,0 0 0,0-1 0,-1 1 0,1 0 0,0-1 0,0 1 0,-1 0 0,1-1 0,0 1 0,-1 0 0,1 0 0,0 0 0,0-1 0,-1 1 0,1 0 0,-1 0 0,-2-1 1076,8 2 1694,-1-1-2501,-1 1 0,0 0 0,0-1 0,1 1 0,-1 1 0,0-1 0,0 0 1,0 1-1,0-1 0,0 1 0,-1 0 0,1 0 0,-1 0 0,1 1 0,-1-1 0,1 0 0,1 5 0,8 8 378,18 31-1,-18-27-100,113 181 783,-115-184-1450,-3-5-380,0 0 1,0-1-1,16 17 1,-22-26 224,0 0 0,-1-1 1,1 1-1,0 0 0,0-1 0,0 1 1,0-1-1,-1 1 0,1-1 0,0 1 0,0-1 1,0 0-1,0 0 0,0 1 0,0-1 1,0 0-1,0 0 0,0 0 0,0 0 0,0 0 1,0 0-1,2-1 0,-2 1-483,1-1 1,-1 0-1,1 1 0,-1-1 1,1 0-1,-1 0 0,0 0 1,1 0-1,-1 0 0,0-1 0,2-2 1,10-9-2985</inkml:trace>
</inkml:ink>
</file>

<file path=ppt/ink/ink10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01:09:01.40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24 85 3328,'1'-5'847,"0"-1"0,0 1 0,0-1 0,-1-9 0,0 11 5,0 0-1,0 0 0,1 0 0,-1 0 0,1 1 1,0-1-1,1-4 0,-2-3 1570,0 9-979,1 9-484,2 9-449,-1 0 1,-1 0-1,-1 27 0,-10 49 468,3-26-263,-3 2-396,0 4-204,9-58-92,0-5 16,0 1 1,1 0-1,1 11 1,0 8-940,16-40-11872</inkml:trace>
</inkml:ink>
</file>

<file path=ppt/ink/ink10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01:09:01.99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34 205 5568,'-31'-32'2997,"31"31"-2764,-1 0 1,1 0-1,0 0 1,-1 0-1,1 0 0,0-1 1,0 1-1,0 0 0,0 0 1,0 0-1,0 0 1,0 0-1,0 0 0,0-1 1,0 1-1,1 0 0,-1 0 1,0 0-1,1 0 1,-1 0-1,1 0 0,-1 0 1,1 0-1,0 0 0,-1 0 1,2 0-1,0-3 73,1 1 0,-1 0-1,1 0 1,0 0-1,0 1 1,0-1 0,5-2-1,36-20 697,2 2-1,0 3 0,67-21 1,-106 39-967,0 0 0,1 1 0,-1 0 0,0 0 1,0 0-1,1 1 0,-1 0 0,0 0 0,8 2 0,-13-1-29,0-1-1,1 1 0,-1-1 1,0 1-1,0 0 0,-1 0 1,1 0-1,0 0 0,0 0 1,0 0-1,-1 1 0,1-1 1,0 0-1,-1 1 1,0-1-1,1 1 0,-1 0 1,0 0-1,0-1 0,1 1 1,-2 0-1,1 0 0,0 0 1,0 0-1,0 0 0,-1 0 1,1 0-1,-1 0 0,0 0 1,0 0-1,0 1 0,0-1 1,0 0-1,0 0 0,-1 2 1,0 7 69,0-1 1,-1 0-1,0 0 1,-1-1-1,0 1 1,0 0 0,-1-1-1,0 0 1,-1 0-1,0 0 1,-6 8-1,-17 14 74,17-20-149,1 0 0,-11 16 1,20-26 8,0 1 1,0 0-1,0 0 0,0 0 1,0 0-1,1 0 1,-1 0-1,0 0 1,1 0-1,0 0 1,-1 0-1,1 0 1,0 0-1,0 0 0,0 0 1,1 1-1,-1-1 1,0 0-1,1 0 1,-1 0-1,1 0 1,0 0-1,-1 0 1,1 0-1,0 0 0,2 1 1,2 5 18,1-1 0,1 0 1,-1 0-1,14 11 0,-12-12-14,-1 1-1,10 10 1,-9-7 45,0 1-1,-1-1 1,0 1-1,-1 0 1,5 13 0,-10-21-7,0 0 1,0 0-1,0 1 1,-1-1-1,1 0 1,-1 0-1,0 1 1,0-1-1,0 0 1,0 1-1,0-1 1,-1 0-1,1 0 1,-1 0-1,0 1 0,0-1 1,0 0-1,-1 0 1,1 0-1,-1 0 1,0-1-1,1 1 1,-1 0-1,-5 4 1,3-4-39,0 0 0,0 0 1,0 0-1,0 0 0,-1-1 0,0 0 1,1 0-1,-1 0 0,0 0 1,0-1-1,-7 2 0,9-3-14,-5 2-106,0-1 1,-1 0 0,1-1 0,-1 0 0,1 0 0,-1-1 0,1 0-1,-1 0 1,1-1 0,0 0 0,-1 0 0,1-1 0,-8-4 0,15 6-125,0 1 0,0-1 0,0 1 0,0-1 0,0 1 0,0-1 0,1 1 0,-1-1 1,0 0-1,0 1 0,1-1 0,-1 0 0,1 0 0,-1 0 0,0-1 0,0 1 65,1 1 0,0 0 0,0-1-1,0 1 1,0-1 0,0 1 0,0 0-1,0-1 1,0 1 0,0-1 0,0 1 0,0 0-1,1-1 1,-1 1 0,0-1 0,0 1-1,0 0 1,0-1 0,1 1 0,-1 0-1,0-1 1,0 1 0,1 0 0,-1-1-1,0 1 1,0 0 0,1 0 0,-1-1 0,0 1-1,1 0 1,-1 0 0,1 0 0,-1 0-1,0-1 1,1 1 0,-1 0 0,0 0-1,1 0 1,0 0 0,37-4-6544,-15 3 4245</inkml:trace>
</inkml:ink>
</file>

<file path=ppt/ink/ink10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01:09:02.34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11 14 9568,'2'-14'3066,"-1"15"-2758,0-1-1,-1 0 0,1 1 0,0-1 1,-1 1-1,1-1 0,-1 1 0,1 0 1,-1-1-1,1 1 0,-1 0 1,1-1-1,-1 1 0,0 0 0,1-1 1,-1 1-1,0 0 0,0 0 0,1-1 1,-1 1-1,0 0 0,0 0 1,0 0-1,0-1 0,0 2 0,-2 4 73,-6 11 562,8-16-982,0 0 1,0-1-1,-1 1 1,1-1-1,-1 1 1,1-1 0,0 1-1,-1-1 1,1 1-1,-1-1 1,1 1-1,-1-1 1,1 0-1,-1 1 1,0-1-1,1 0 1,-1 1 0,1-1-1,-1 0 1,0 0-1,-1 1 1,3-2-55,-1 1 0,0 0 1,0 0-1,0 0 0,0 0 1,0 0-1,1 0 0,-1 0 1,0 0-1,0 0 0,0 0 1,0 0-1,0 0 0,0-1 1,1 1-1,-1 0 0,0 0 1,0 0-1,0 0 0,0 0 1,0 0-1,0-1 0,0 1 1,0 0-1,0 0 0,0 0 1,0 0-1,0-1 0,0 1 1,0 0-1,0 0 0,0 0 1,0 0-1,0 0 0,0-1 1,0 1-1,0 0 0,0 0 1,0 0-1,0 0 0,0-1 1,0 1-1,0 0 0,0 0 0,0 0 1,0 0-1,0 0 0,-1 0 1,1-1-1,0 1 0,0 0 1,0 0-1,0 0 0,0 0 1,0 0-1,-1 0 0,1 0 1,0 0-1,0 0 0,0 0 1,0 0-1,0-1 0,-1 1 1,1 0-1,0 0 0,0 0 1,0 0-1,0 0 0,-1 0 1,7-6-5019</inkml:trace>
</inkml:ink>
</file>

<file path=ppt/ink/ink10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01:09:02.76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238 69 6656,'0'-9'1146,"-1"4"-495,1 0 1,0 0-1,1 0 1,-1 0-1,1 0 1,2-8-1,-3 13-514,0-1-1,1 1 0,-1-1 1,0 1-1,0-1 0,0 1 1,0-1-1,0 1 0,0-1 0,0 1 1,0-1-1,0 1 0,0-1 1,0 1-1,0-1 0,0 0 1,0 1-1,0-1 0,0 1 1,0-1-1,-1 1 0,1-1 1,0 1-1,0-1 0,-1 1 1,1 0-1,0-1 0,-1 0 1,0 1-76,1 0 0,-1 0 0,0-1 1,1 1-1,-1 0 0,0 0 0,1 0 1,-1 0-1,0 0 0,1 0 1,-1 0-1,0 0 0,1 0 0,-1 0 1,0 0-1,1 0 0,-1 1 1,0-1-1,1 0 0,-1 0 0,1 1 1,-1-1-1,0 0 0,1 1 1,-1-1-1,1 1 0,-1 0 0,-6 5 226,0 0-1,1 0 1,0 1-1,1 0 0,-1 0 1,-7 15-1,-24 52 1108,32-63-1187,-19 40 312,10-24-353,2 0 0,1 1 0,-14 53 1,18-52-50,3 1 1,-3 47-1,7-66-45,0 0 1,1 0-1,0 0 0,1 0 0,0 0 0,1 0 1,0-1-1,1 1 0,0-1 0,7 14 0,-10-22-63,0-1 0,-1 0-1,1 1 1,0-1 0,0 0-1,0 0 1,0 0 0,0 0-1,0 0 1,0 0 0,0 0-1,0 0 1,0 0 0,0-1-1,1 1 1,-1 0 0,0-1-1,1 1 1,-1-1 0,0 1-1,1-1 1,-1 0 0,1 0-1,-1 1 1,0-1 0,1 0-1,-1 0 1,1-1 0,-1 1-1,1 0 1,-1 0 0,0-1-1,1 1 1,-1 0 0,1-1-1,-1 0 1,1 0 0,2-1 27,-1 0 1,1-1-1,-1 1 1,0-1-1,0 0 1,0 0-1,0 0 1,0 0 0,-1-1-1,0 1 1,4-8-1,-2 4-76,-1-1 0,-1 1 0,1-1-1,-1 0 1,-1 1 0,1-1 0,-1 0-1,-1 0 1,0-15 0,0 20 4,0 0 1,-1 0 0,1 1-1,-1-1 1,0 0-1,1 1 1,-1-1-1,0 0 1,-1 1-1,1-1 1,0 1-1,-1 0 1,1-1-1,-1 1 1,0 0-1,0 0 1,0 0-1,0 0 1,0 0-1,0 0 1,0 1-1,-1-1 1,1 1-1,-1-1 1,1 1-1,-1 0 1,1 0-1,-1 0 1,0 1-1,1-1 1,-1 1-1,-3-1 1,2 1 10,1 0 0,0 0 0,-1 0 0,1 1 0,0-1 0,-1 1 0,1 0 0,0 0 1,0 0-1,0 1 0,-1-1 0,1 1 0,-3 2 0,0 0-286,0 1 0,0 0 1,1-1-1,-1 2 0,-5 7 1,10-12 1,0 0 1,0 0-1,0 0 0,0 1 1,0-1-1,0 0 1,1 0-1,-1 1 1,0-1-1,1 1 1,-1-1-1,1 0 0,-1 1 1,1-1-1,0 1 1,0-1-1,0 1 1,0 0-1,0-1 0,0 1 1,0-1-1,0 1 1,0-1-1,1 1 1,-1-1-1,1 0 1,0 2-1,7 13-2304</inkml:trace>
</inkml:ink>
</file>

<file path=ppt/ink/ink10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01:09:03.35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86 112 6048,'-5'0'6794,"13"0"-5376,0-1 0,0 0 1,13-3-1,-13 2-1009,0-1 0,-1 1-1,13-8 1,-15 8-375,0-1-1,-1 0 0,1 0 1,-1 0-1,0 0 0,0-1 1,0 0-1,-1 0 0,1 0 0,-1 0 1,0 0-1,0-1 0,0 1 1,3-10-1,-5 13-31,-1 0 0,0 0 0,1 1 0,-1-1 0,0 0 0,0 0 1,1 0-1,-1 0 0,0 1 0,0-1 0,0 0 0,0 0 0,0 0 0,0 0 0,-1 0 0,1 1 0,0-1 0,0 0 0,-1 0 1,0-1-1,1 1-10,-1 1 0,1-1 0,-1 1 0,0-1 0,1 1 0,-1 0 0,0-1 0,1 1 0,-1 0 0,0-1 0,0 1 0,1 0 1,-1 0-1,0 0 0,0-1 0,1 1 0,-1 0 0,-1 0 0,-4 1 22,0 0 0,0 0 0,0 0 0,-9 4 0,8-3 52,-75 27 890,73-25-773,1 0 0,-1 1 0,1 0 0,0 0 0,0 1 1,-12 12-1,18-17-144,1 1 0,-1-1 1,1 1-1,0 0 1,-1-1-1,1 1 0,0 0 1,0 0-1,0 0 1,1 0-1,-1 0 0,0 0 1,1 0-1,-1 0 1,1 0-1,0 0 0,0 0 1,0 0-1,0 0 1,0 0-1,0 1 0,0-1 1,1 0-1,-1 0 1,1 0-1,-1 0 0,1 0 1,0 0-1,0 0 1,0-1-1,0 1 0,2 2 1,0 0 29,0 0 0,0 0 0,1-1 0,0 1 0,0-1 0,0 0 0,0 0 0,0-1 0,0 1 0,1-1 0,-1 0 0,8 2 0,-1 0-96,1-1 0,-1-1 0,1 0-1,0 0 1,0-1 0,0-1 0,0 0 0,0-1 0,0 0 0,0-1 0,13-3 0,22-9-7195,-42 12 5514,1 0-1,-1 1 0,0 0 0,9-2 1,4 3-1908</inkml:trace>
</inkml:ink>
</file>

<file path=ppt/ink/ink10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01:09:03.78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13 46 8896,'-11'-33'2869,"11"32"-2728,0 0 1,-1 1-1,1-1 1,0 1-1,0-1 1,0 0-1,-1 1 0,1-1 1,0 0-1,0 1 1,0-1-1,0 0 1,0 1-1,0-1 0,1 0 1,-1 0-1,0 1-78,0-1-1,1 1 0,-1 0 1,0 0-1,0 0 0,1 0 1,-1 0-1,0 0 0,0 0 1,1 0-1,-1 0 0,0 0 0,0 0 1,1 0-1,-1 0 0,0 0 1,0 1-1,0-1 0,1 0 1,-1 0-1,0 0 0,0 0 1,1 0-1,-1 0 0,0 1 1,0-1-1,1 0 0,13 14 2354,-4 1-1550,-1 0-1,13 29 0,5 9-181,95 180 1440,-87-163-1789,-11-8 66,-20-50-294,0 0 1,1-1 0,0 1 0,0-1 0,2 0 0,-1 0 0,11 12 0,-17-22-71,1-1 0,-1 1 1,0 0-1,1-1 0,-1 1 1,1-1-1,-1 1 0,1-1 1,0 1-1,-1-1 0,1 0 1,-1 1-1,1-1 0,0 0 1,-1 1-1,1-1 0,0 0 1,0 0-1,-1 0 0,1 1 1,0-1-1,0 0 0,-1 0 1,1 0-1,0 0 0,-1 0 1,1 0-1,0-1 0,0 1 1,-1 0-1,1 0 0,0 0 1,-1-1-1,1 1 0,0 0 1,-1-1-1,1 1 0,0-1 1,-1 1-1,1-1 0,0 0 1,5-6 107,-1 1 1,0-1-1,0 0 1,-1-1-1,0 1 1,5-12-1,-2 4-108,27-54 19,30-89 0,-20 12-933,-20 49-2853,-11 55 1804</inkml:trace>
</inkml:ink>
</file>

<file path=ppt/ink/ink10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01:08:24.07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 40 4480,'0'-1'156,"-1"-1"0,1 1 0,-1 0 0,1 0-1,0 0 1,0-1 0,-1 1 0,1 0 0,0 0 0,0 0 0,0-1 0,1 1 0,-1 0 0,0 0 0,0-1 0,1-1-1,0 2 543,-1 0 0,0 0 0,0 0 1,1 0-1,-1 0 0,0-1 0,0 1 0,0 0 0,0 0 0,0 0 0,-2-3 2285,4 12-2013,1 9-553,-1 0 0,0 0 0,-2 21 1,1-3 68,7 204 1693,-16 1-865,1-161-1277,8-73-3999,4-15-3723</inkml:trace>
</inkml:ink>
</file>

<file path=ppt/ink/ink10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01:08:25.01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366 260 4384,'34'-99'6101,"-30"90"-4881,-1 0 1,-1-1-1,0 1 1,1-16-1,-2 21-947,-1 1 0,0-1 0,0 1 0,0-1 0,-1 1-1,1-1 1,-1 0 0,0 1 0,0 0 0,0-1 0,-1 1 0,1 0 0,-1-1-1,0 1 1,0 0 0,-4-5 0,3 4-211,-1 1 1,1 0-1,-1 0 0,0 0 1,0 1-1,0-1 0,0 1 1,0 0-1,0 0 0,-1 0 1,1 1-1,0 0 1,-1-1-1,0 2 0,1-1 1,-1 0-1,0 1 0,1 0 1,-1 0-1,0 0 0,1 1 1,-1 0-1,0-1 0,1 2 1,-1-1-1,1 0 0,-1 1 1,1 0-1,0 0 0,0 0 1,0 1-1,0-1 0,0 1 1,0 0-1,1 0 1,0 0-1,-1 1 0,1-1 1,0 1-1,0 0 0,-2 5 1,-3 5-30,1 1-1,0 0 1,1 0 0,1 1 0,0-1 0,1 1 0,1 0 0,-1 21 0,0 132 306,4-168-334,1 47 7,3-1 0,11 53 1,-6-53 72,32 206-37,-38-231-733,-1-9-385,-9-29-1457,-3-10 1913,-2 0 1,-1 1 0,-2 0-1,0 1 1,-24-29 0,21 33 1422,0 2 1,-34-28 0,17 17 1214,26 19-1392,9 10-606,0 0 0,0 0 0,0 0 1,0-1-1,0 1 0,0 0 0,0 0 0,0 0 1,0-1-1,0 1 0,0 0 0,0 0 0,0 0 1,0-1-1,0 1 0,0 0 0,0 0 0,0 0 1,0-1-1,0 1 0,0 0 0,0 0 0,0 0 0,0-1 1,0 1-1,0 0 0,0 0 0,0 0 0,1 0 1,-1-1-1,1 0 51,1 1 0,0-1 0,0 1 0,-1-1 0,1 1 0,0-1 0,0 1 0,-1 0 0,1 0 0,0 0 0,2 0 0,231 9 824,-129-9-3918,-35 0-2003,-7 0 1570</inkml:trace>
</inkml:ink>
</file>

<file path=ppt/ink/ink10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01:08:26.78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112 6 5888,'-7'-6'12119,"6"21"-11572,-40 319 4066,10-183-3780,2-6-263,28-142-540,1 1-1,-1-1 1,1 1-1,0-1 1,0 1 0,0-1-1,1 1 1,0 3 0,-1-6-7,1 0 0,-1 0 0,1 0 0,0 0 0,-1 0 1,1-1-1,0 1 0,-1 0 0,1 0 0,0-1 0,0 1 1,0-1-1,-1 1 0,1 0 0,0-1 0,0 0 0,0 1 1,0-1-1,0 0 0,0 1 0,0-1 0,0 0 0,0 0 1,0 0-1,0 0 0,0 0 0,0 0 0,1 0 0,-1 0 1,0 0-1,1-1 0,121-18 695,-58 8-481,244-34-8,-285 42-234,7 0 26,-14-4-2938,-40 8-13648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00:37:43.943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99 1 4480,'-3'4'8894,"5"12"-7207,-4-1-831,-1 0-171,0 0-1,0-1 1,-9 23-1,-46 109 1567,55-139-2151,0 1 1,0-1-1,1 0 1,0 1-1,-1 8 1,4-15-56,1 0 0,-1 0 1,1 0-1,0-1 0,-1 1 1,1-1-1,-1 1 0,1-1 1,0 0-1,0 1 0,2-1 1,16-1 84,24-4 0,-29 3-163,0 0 0,1 1 0,21 1 0,4 1-4,-34-2 37,0 1 0,1 0 0,-1 0 0,0 1 0,1 0-1,-1 1 1,9 2 0,-6 0 58,-1 0-1,1 0 1,-1 1 0,1 1-1,-2 0 1,10 7-1,-16-11-6,0 0-1,0-1 1,-1 1 0,1 0-1,-1 0 1,1 0 0,-1 0-1,0 0 1,0 0 0,0 1-1,0-1 1,0 0 0,1 5-1,-2-5-4,0 0 0,0 0-1,0 0 1,-1-1-1,1 1 1,0 0 0,-1 0-1,1 0 1,-1 0-1,0-1 1,0 1-1,0 0 1,0 0 0,0-1-1,0 1 1,0-1-1,0 1 1,0-1-1,-1 0 1,-1 2 0,-5 4 62,-1-1 1,1 0 0,-1 0-1,0-1 1,0 0 0,-1-1 0,1 0-1,-16 4 1,5-2-46,0-2 1,-1 0-1,-23 0 1,32-3-246,1-1 1,0 0 0,-1-1 0,-17-4 0,18 3-1064,0-1 0,-14-7 1,24 9 893,-1 1-1,1-1 1,-1 0 0,1 0 0,0 0 0,-1 0 0,1 0-1,0-1 1,-1 1 0,1 0 0,0-1 0,-1-1 0,1-1-1521</inkml:trace>
</inkml:ink>
</file>

<file path=ppt/ink/ink10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01:08:27.13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35 53 6976,'-5'-1'778,"-13"-5"915,17 5-1486,1 1-1,-1 0 1,0 0-1,0-1 1,1 1 0,-1 0-1,0-1 1,1 1 0,-1-1-1,1 1 1,-1-1-1,1 1 1,-1-1 0,0 1-1,1-1 1,-1 0 0,18-9 4779,-9 8-4445,0-1 0,0 2-1,1-1 1,-1 1 0,0 0 0,11 1 0,17-3 414,84-3 418,5-2-1599,-118 7-414,0 1 1,15 1-1,-6 0-2790</inkml:trace>
</inkml:ink>
</file>

<file path=ppt/ink/ink10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01:08:27.51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45 299 9632,'-31'-29'3120,"30"28"-3037,0 0 1,0 1-1,0-1 1,1 0 0,-1 1-1,0-1 1,0 0-1,1 0 1,-1 0 0,0 0-1,1 0 1,-1 0 0,1 0-1,-1 0 1,1 0-1,0 0 1,-1 0 0,1 0-1,0 0 1,-1-2-1,1-1 322,0 2-171,0 1 0,-1-1 0,1 1 0,0-1 0,0 0 0,0 1 0,1-1 0,-1 1 0,0-1 0,1 0 0,-1 1 0,1-1 0,-1 1 1,1-1-1,0 1 0,0-1 0,-1 1 0,1 0 0,2-2 0,2-3 196,0 1 0,0 0 0,7-5 0,-7 6-154,17-13 148,0 2 0,1 0 1,1 2-1,0 1 0,37-14 0,135-35-373,-152 49-2,-29 8-314,-1 1 1,22-2-1,6 5-3458,-40 0 3402,0 1 1,-1-1-1,1 0 1,0 1-1,0-1 1,-1 1-1,1 0 1,0 0-1,-1-1 0,1 1 1,-1 0-1,1 0 1,-1 0-1,1 1 1,-1-1-1,0 0 1,0 0-1,1 1 1,1 2-1,10 16-2297</inkml:trace>
</inkml:ink>
</file>

<file path=ppt/ink/ink10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01:08:28.13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14 1015 2656,'-4'7'1163,"-5"12"10340,10-22-10932,1-1 0,-1 1 0,1-1 0,-1 1 0,0-1 0,-1 0 0,1 1-1,-1-1 1,1-5 0,2-12 397,28-172 2691,-8 50-2765,-6 39-476,-9 48-256,16-100 187,-19 133-321,1 0 0,1 0 0,2 0 0,13-28-1,-15 40-17,0-1 0,1 1 0,0 0-1,1 0 1,0 1 0,0 0 0,1 1-1,1 0 1,19-13 0,-11 11 37,0 0 0,1 2-1,0 0 1,1 1 0,23-6 0,-39 13-36,1 0-1,-1-1 1,1 2 0,0-1-1,-1 1 1,1-1 0,0 2-1,0-1 1,-1 1 0,1 0-1,-1 0 1,1 0 0,8 4-1,-14-5-6,1 0 0,-1 0 0,1 0 0,-1 0 0,1 1-1,0-1 1,-1 0 0,1 1 0,-1-1 0,0 0 0,1 1 0,-1-1-1,1 1 1,-1-1 0,1 1 0,-1-1 0,0 1 0,0-1-1,1 1 1,-1-1 0,0 1 0,0-1 0,1 1 0,-1-1-1,0 1 1,0 0 0,0-1 0,0 1 0,0-1 0,0 1-1,0 0 1,0-1 0,0 1 0,0-1 0,0 1 0,0 0-1,0-1 1,-1 1 0,1-1 0,0 1 0,0-1 0,-1 1-1,1-1 1,0 1 0,-1 0 0,-2 3 10,0 0 0,-1 0-1,1-1 1,-7 6 0,8-7-20,-28 22-107,-39 23 0,1 0 355,66-46-263,0 1 0,0 0-1,0-1 1,0 1 0,0 0-1,-2 4 1,3-5 20,1-1 1,0 1-1,0-1 1,-1 1 0,1 0-1,0-1 1,0 1-1,0 0 1,0-1-1,0 1 1,0 0-1,0-1 1,0 1-1,0 0 1,0 0-1,0-1 1,0 1 0,0 0-1,0-1 1,1 1-1,-1-1 1,0 1-1,1 0 1,-1-1-1,0 1 1,1-1-1,-1 1 1,0 0-1,1-1 1,-1 1 0,1-1-1,-1 0 1,2 2-1,12 8-13,0-1 0,1 0 0,26 11-1,12 8-8,-33-16 196,-2 0-1,21 18 0,-33-25-112,-1 0-1,0 0 0,0 1 0,0-1 0,-1 1 0,0 0 0,0 0 0,-1 0 0,1 1 1,-1-1-1,2 8 0,-5-12-38,1 0 1,-1 0 0,0 0 0,0-1-1,0 1 1,-1 0 0,1 0 0,0 0-1,-1 0 1,1-1 0,-1 1-1,1 0 1,-1 0 0,0-1 0,0 1-1,0-1 1,0 1 0,0 0-1,0-1 1,0 0 0,0 1 0,-1-1-1,1 0 1,0 0 0,-4 2 0,-2 3 36,-2-1 1,1 0 0,-16 6 0,8-4-107,0-2 0,0 0 0,-1-1 0,0 0-1,0-2 1,0 0 0,0 0 0,-29-3 0,31 0-995,-1-1 0,1-1 0,0 0 0,-15-6 0,19 6-1180,1-1 0,0-1 0,0 0-1,1 0 1,-1-1 0,-9-8 0</inkml:trace>
</inkml:ink>
</file>

<file path=ppt/ink/ink10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01:08:34.14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74 210 5568,'-8'-1'784,"-1"-1"0,1 0 0,-13-4 0,10 3 1064,1 0 2042,4-1 858,14 2-2877,85-12 192,-44 7-1489,72-18-1,35-26 0,-78 24-526,141-30 0,-209 55-90,-6 1-62,0 0 1,0 1-1,1-1 0,-1 1 1,0 0-1,1 0 1,6 1-1,-10-1-631,-6 5-2469,0 7 1615</inkml:trace>
</inkml:ink>
</file>

<file path=ppt/ink/ink10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01:08:34.51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13 26 9792,'-13'-7'3150,"22"6"376,11 0-1472,68-7 1924,48 2-2241,-52 3-1553,5 3-1284,-38 1-3491,-33-1 2628</inkml:trace>
</inkml:ink>
</file>

<file path=ppt/ink/ink10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01:08:36.30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2 352 4736,'-1'-4'8933,"1"-2"-3622,6-12-2181,11-16-3214,2 3 621,41-51-1,-47 67-502,0 1 0,1 0 0,1 1 0,32-22 0,-23 20-27,1 2 1,0 0-1,1 2 0,49-15 1,-69 24 12,1 0-1,0 1 1,0 0 0,8 0 0,-13 1-12,0 0 1,0 0 0,0 0 0,0 0-1,0 0 1,-1 1 0,1-1 0,0 1-1,0-1 1,0 1 0,-1 0 0,1 0 0,0 0-1,-1-1 1,1 2 0,-1-1 0,1 0-1,-1 0 1,1 0 0,1 3 0,1 2-18,-1 0 0,0-1 0,-1 1 0,0 0 0,1 1 0,-2-1 0,1 0 0,-1 0 0,0 1 0,0-1 0,-1 13 0,0-4 54,-2 0 1,0 0 0,-8 29-1,5-29-3,0 0-1,-1-1 1,-1 0-1,-1 0 1,0-1-1,0 0 1,-1 0-1,-1-1 1,0 0-1,-23 20 1,-5 0 72,-1-2 1,-49 28-1,-45 16 322,111-63-232,-1 2 420,44-20-621,-10 4 26,15-3 86,1 2 1,0 0-1,47 1 0,-24 2 16,66 4-88,-29 1-1286,-87-4 1187,0 0 1,0 0-1,1 0 0,-1 0 1,0 0-1,0 0 0,0 0 0,0 0 1,1 0-1,-1 0 0,0 0 0,0 0 1,0 0-1,0 0 0,1 0 0,-1 0 1,0 0-1,0 0 0,0 0 0,0 1 1,0-1-1,0 0 0,1 0 0,-1 0 1,0 0-1,0 0 0,0 0 1,0 0-1,0 1 0,0-1 0,0 0 1,0 0-1,1 0 0,-1 0 0,0 0 1,0 1-1,0-1 0,0 0 0,0 0 1,0 0-1,13 9-11066</inkml:trace>
</inkml:ink>
</file>

<file path=ppt/ink/ink10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01:08:36.72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80 177 9728,'-11'-17'3120,"11"17"-3054,-1-1 0,1 1 1,0 0-1,0 0 1,0-1-1,-1 1 0,1 0 1,0 0-1,0 0 1,0-1-1,-1 1 0,1 0 1,0 0-1,0 0 1,-1-1-1,1 1 0,0 0 1,-1 0-1,1 0 1,0 0-1,-1 0 0,1 0 1,0 0-1,0 0 1,-1 0-1,1 0 0,0 0 1,-1 0-1,1 0 1,0 0-1,-1 0 0,1 0 1,0 0-1,-1 0 1,1 0-1,0 0 0,0 1 1,-1-1-1,1 0 1,0 0-1,-1 1 0,-8 9 1504,8-8-1337,-6 7 116,2 1 0,-1 0-1,1 0 1,1 0-1,-1 1 1,2 0-1,0 0 1,0 0 0,1 0-1,0 0 1,1 0-1,0 1 1,2 19-1,-1-28-291,0 0 1,0 0-1,1 0 0,0 0 0,0 0 0,0 0 0,0 0 1,0 0-1,0-1 0,1 1 0,-1 0 0,1-1 1,0 1-1,3 3 0,-1-3 6,-1 0 1,1 0-1,0-1 0,-1 1 1,1-1-1,0 0 0,0 0 1,0 0-1,6 1 1,5 0 76,0 0 0,1-1 0,-1 0 0,27-1 0,-14-2-8,0-1 0,1-1 0,-1-2-1,0 0 1,-1-2 0,28-11 0,-46 15-64,0-1-1,-1 0 1,1 0 0,-1-1-1,0 0 1,0 0 0,0-1-1,-1 0 1,1-1 0,-2 1-1,1-2 1,10-13 0,-8 8-65,-1-1 0,0 0-1,-1-1 1,-1 0 0,0 0 0,-1 0 0,-1-1 0,0 0 0,-1 0 0,-1 0-1,0 0 1,-1-20 0,-1 33-45,0-1 0,0 1 0,-1-1 0,1 1 0,-1 0 0,0-1 0,0 1-1,0-1 1,-1 1 0,1 0 0,-1 0 0,1 0 0,-1 0 0,0 0 0,0 0 0,-1 0 0,1 1 0,-4-4-1,3 4 5,-1 0 0,1 0 0,-1 0-1,0 1 1,1-1 0,-1 1-1,0 0 1,0 0 0,0 1 0,0-1-1,0 1 1,0 0 0,0-1-1,0 2 1,0-1 0,-5 2 0,-9 1-5,0 1 0,0 2 0,1 0 1,0 0-1,0 2 0,-23 14 0,8-3-646,1 2-1,-37 33 1,62-49 26,-26 25-1694,30-28 1896,0 1 0,0-1 0,1 1 1,-1-1-1,0 1 0,1-1 0,0 1 1,0 0-1,0 0 0,0 0 0,-1 5 1,5 8-2004</inkml:trace>
</inkml:ink>
</file>

<file path=ppt/ink/ink10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01:08:37.18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217 19 9792,'-20'-14'3173,"20"14"-3111,0-1 0,-1 1 0,1 0-1,0 0 1,-1-1 0,1 1 0,0 0 0,-1 0 0,1 0 0,0-1-1,-1 1 1,1 0 0,-1 0 0,1 0 0,-1 0 0,1 0 0,0 0 0,-1 0-1,0 0 1,-6 0 131,4-1-2,1 1 1,-1 0 0,1 0-1,-1 0 1,1 0 0,-1 0-1,0 1 1,1-1-1,-1 1 1,1 0 0,0 0-1,-1 0 1,1 0 0,-1 0-1,-3 3 1,-1 2 99,-1 0 0,2 0 0,-1 1 0,1 0 0,0 1 0,1-1-1,-1 1 1,-3 9 0,-5 13 45,1 0 0,2 2 0,1 0 0,1 0 0,2 0 0,-5 50 0,11-69-231,1-1-1,0 1 0,0 0 0,1 0 1,1-1-1,5 20 0,-6-27-38,0-1 0,1 0 0,-1 0 0,1 0-1,0 0 1,1 0 0,-1 0 0,1 0 0,-1-1 0,1 1 0,0-1 0,0 0 0,1 0 0,-1 0-1,1 0 1,-1-1 0,1 1 0,0-1 0,0 0 0,0 0 0,0-1 0,5 3 0,3-2 46,0 0 1,0 0 0,0-1 0,1 0 0,-1-1 0,0-1 0,14-1 0,-8-1 31,-1-1 1,1 0 0,-1-2-1,22-9 1,-30 11-103,0 0-1,0-1 1,-1 0-1,0-1 1,1 0-1,-2-1 1,1 1-1,-1-1 1,0-1-1,0 1 1,-1-1-1,0 0 1,5-10 0,-3 3-25,-1-1 0,0 0 1,-1 0-1,-1 0 0,0-1 1,3-23-1,-6 30-105,-1 0 0,-1 0 0,1 0-1,-2 0 1,1 0 0,-1 0 0,-1 0 0,0 1 0,0-1 0,-1 0 0,0 1 0,-8-17 0,8 21-2,0 0 1,0 1 0,-1-1-1,1 1 1,-1 0 0,0 0-1,-1 0 1,1 1 0,0 0-1,-1-1 1,0 1 0,-6-2-1,4 2-106,-1 0-1,0 0 1,0 1-1,0 0 1,0 0-1,0 1 1,-16 0-1,13 1-491,0 1 0,1 0 0,-1 0-1,1 1 1,-1 0 0,1 1 0,0 1 0,0-1 0,0 2 0,0-1-1,1 1 1,-1 1 0,-10 8 0,-13 17-4848,9 1 1803</inkml:trace>
</inkml:ink>
</file>

<file path=ppt/ink/ink10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01:08:37.97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17 33 8384,'2'-10'1289,"1"-12"2035,-2 49 4249,1 5-5552,3 45-2042,-19 209 1596,7-186-1107,-2-36 252,39-123 864,24-42-1875,-46 88 259,1 0 1,1 1-1,0 0 1,1 1-1,14-13 1,-15 16-12,1 0 0,0 0 1,0 1-1,21-9 1,-26 13-12,1 1 1,1 0 0,-1 0-1,0 0 1,1 1-1,-1 0 1,0 0 0,1 1-1,12 0 1,-19 0 56,-1 0 0,1 0 1,0 0-1,0 1 0,0-1 1,0 0-1,-1 0 0,1 0 1,0 1-1,0-1 0,0 0 0,-1 1 1,1-1-1,0 1 0,0-1 1,-1 1-1,1-1 0,0 1 1,-1-1-1,1 1 0,-1 0 1,1-1-1,-1 1 0,1 0 0,-1-1 1,1 1-1,-1 0 0,0 0 1,1 0-1,-1-1 0,0 1 1,0 0-1,0 0 0,0 0 0,1 0 1,-1-1-1,0 1 0,-1 1 1,1 1-11,0-1 1,-1 0-1,0 0 1,0 1-1,1-1 1,-1 0-1,0 0 1,-1 0 0,1 0-1,0 0 1,-1 0-1,1-1 1,-1 1-1,-1 1 1,-10 7 7,-1 0 0,1-1 1,-19 8-1,-9 6 31,33-18-53,4-3 27,0 0 1,0 1-1,0 0 0,0 0 1,1 0-1,-4 4 0,6-6 21,0 0 0,0 1 0,1-1-1,-1 0 1,0 1 0,1-1 0,-1 0 0,1 1-1,0-1 1,-1 1 0,1-1 0,0 0 0,0 1 0,0-1-1,0 1 1,0-1 0,0 1 0,0-1 0,1 1-1,-1-1 1,0 0 0,1 1 0,-1-1 0,2 2 0,0 3 45,1-1 0,0 0 0,1 0 0,-1-1 0,1 1 0,0-1 0,0 1 0,0-1 0,1 0 1,-1-1-1,10 7 0,5 1 5,38 15 1,-31-14-117,1-3-579,0 1-4535,-17-6 2913</inkml:trace>
</inkml:ink>
</file>

<file path=ppt/ink/ink10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01:08:38.79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11 128 6144,'-11'-4'1811,"14"9"2084,-1-3-3150,0 0-1,0 0 1,1 0 0,-1 0-1,1-1 1,-1 1 0,4 1-1,-3-3-496,0 1 0,0-1 0,1 1 0,-1-1 0,0 0 0,0 0 0,0 0 0,0 0 0,0-1 0,1 1 0,-1-1 0,5-2 0,36-16 947,-39 16-1102,0 1-2,0-1 0,0-1 0,0 1 0,0-1 0,0 0 0,-1 0 0,0 0 0,7-10 0,-9 13-88,-1-1 1,0 0 0,0 0-1,0 0 1,0 0-1,0 0 1,0 0-1,0 0 1,-1 0 0,1 0-1,-1 0 1,0-1-1,1 1 1,-1 0 0,0 0-1,0 0 1,0-1-1,-1 1 1,1 0 0,-1 0-1,1 0 1,-1 0-1,1 0 1,-1 0 0,0 0-1,0 0 1,0 0-1,-2-2 1,2 2-11,0 1 0,0 0 0,1 0 0,-1 0 0,-1 0 0,1 0 0,0 0 0,0 0 0,0 0 0,0 0 0,-1 0 0,1 1 0,0-1 0,-1 0 0,1 1 0,-1-1 0,1 1 0,-1 0 0,1 0 0,0-1 0,-1 1 0,1 0 0,-1 0 0,1 0 0,-1 0 0,1 1 0,-1-1 0,1 0 0,-1 1 0,1-1 0,-1 0 0,1 1 0,0 0 0,-1-1 0,1 1 0,0 0 0,0 0 0,-3 1 0,-3 5 188,-1-1 0,1 1 1,1 0-1,-11 13 0,14-16-73,-2 3 24,0 0-1,1 0 1,0 0-1,0 1 0,1 0 1,0 0-1,-3 8 1,5-13-53,0 1 0,0 0 0,1 0 0,-1 0 0,1 0 0,0 0 0,0 0 0,0-1 0,0 1 0,1 0 0,-1 0 0,1 0 0,0 0 0,0-1 0,1 1 0,3 6 0,-4-7-43,1 0 0,0-1 0,-1 1 0,1-1 0,1 0 0,-1 1-1,0-1 1,0 0 0,1 0 0,-1-1 0,1 1 0,0 0 0,-1-1 0,1 1 0,0-1 0,0 0 0,0 0 0,0 0 0,0-1 0,0 1 0,0-1 0,5 1 0,6-1-915,0 0 0,0 0 0,0-2 0,0 1 1,-1-2-1,1 0 0,-1 0 0,16-7 0,4-4-3035,7 4 1301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00:37:44.351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32 34 10048,'-32'-8'8159,"41"8"-6911,4-5 928,10 5-1280,12-4 192,1 4-640,9-3 96,0-2-320,0 2-224,-3 3 0,-11-5-288,1 10 160,-11-5-3264,3 3 1856</inkml:trace>
</inkml:ink>
</file>

<file path=ppt/ink/ink10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01:08:39.27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 18 8896,'-2'-6'774,"0"-4"1494,2 8-1210,4 5 1114,-2 73 5060,6 38-6152,-5-77-230,20 234 1246,-10-187-1263,-3-27-226,-4-36-406,-5-18-171,1 1 0,-1-1 0,-1 0 0,1 1 0,0-1 0,0 5-1,-1-7-17,0 0 0,0 0 0,0 0 0,0 0 0,0 0 0,0 0 0,1 0 0,-1 0 0,1 0 0,-1 0 0,0 0 0,1-1 0,-1 1 0,1 0 0,0 0 0,-1 0 0,1-1 0,0 1 0,1 1 0,-1-1 314,-1-2-302,0 1 0,0 0 0,0-1 0,0 1-1,1 0 1,-1-1 0,0 1 0,0 0 0,1 0 0,-1-1 0,0 1 0,1 0 0,-1 0 0,0-1 0,1 1 0,-1 0 0,0 0 0,1 0 0,-1 0-1,0 0 1,1 0 0,-1-1 0,0 1 0,1 0 0,0 0 0,4-1 132,0-4-62,0 1-1,0-1 0,-1 0 0,1 0 1,-1-1-1,0 0 0,0 1 0,-1-1 0,0 0 1,4-10-1,5-8-20,45-75-838,4 2-1,5 3 1,91-101 0,-101 126-3603,-34 46 2357</inkml:trace>
</inkml:ink>
</file>

<file path=ppt/ink/ink10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01:08:39.99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14 259 7648,'-3'2'8628,"16"-1"-3747,-6-1-5351,16-2 1807,1 0-706,1-1 0,0-1 0,-1-1-1,43-15 1,-52 14-598,-1 0 0,-1-1 0,1-1 0,-1 0 1,0-1-1,11-11 0,-20 16-8,1 0 0,-1-1-1,-1 0 1,1 0 0,0 0 0,-1 0 0,5-11-1,-7 13-22,0-1 1,1 0-1,-2 0 0,1 0 0,0 0 0,-1-1 1,0 1-1,1 0 0,-2 0 0,1 0 0,0 0 0,-3-7 1,2 8-27,0 0 1,0 0-1,0 1 1,0-1 0,-1 1-1,1-1 1,-1 1 0,1 0-1,-1-1 1,0 1-1,0 0 1,0 0 0,-1 0-1,1 1 1,0-1 0,-1 0-1,1 1 1,-1 0-1,1-1 1,-1 1 0,-4-1-1,0 0-40,0 0-1,0 1 1,-1 0 0,1 0-1,0 1 1,-13 0-1,10 2 100,0-1-1,1 1 1,0 1-1,-1 0 1,1 0-1,0 1 1,0 0-1,1 1 0,-1 0 1,1 0-1,0 1 1,0 0-1,1 0 1,0 0-1,0 1 1,-7 10-1,0 1 289,0 1 0,1 1 0,1 0-1,1 0 1,-13 36 0,21-50-207,1 1-1,-1 1 1,1-1 0,1 0-1,-1 1 1,1-1 0,1 0 0,-1 1-1,1-1 1,1 1 0,1 13-1,-1-18-96,1 1 0,-1-1-1,0 0 1,1 0-1,0 1 1,-1-1 0,1 0-1,0-1 1,1 1-1,-1 0 1,0-1 0,1 1-1,0-1 1,-1 0-1,1 1 1,0-1 0,0-1-1,0 1 1,1 0-1,-1-1 1,0 0 0,0 0-1,1 0 1,-1 0-1,1 0 1,-1 0-1,5-1 1,10 2-408,-1-2 0,0 0 0,20-2-1,55-11-3599,-19 2 1551</inkml:trace>
</inkml:ink>
</file>

<file path=ppt/ink/ink10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01:08:44.67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275 21 3808,'13'-10'2555,"-13"9"-2042,1 0 0,0 0-1,-1 0 1,1 1-1,0-1 1,0 0-1,0 1 1,-1-1-1,1 1 1,0-1 0,0 1-1,0-1 1,0 1-1,0 0 1,0-1-1,1 1 1,2 11 1365,0-4-1404,1 9 184,0 0 0,-1 0 1,-1 1-1,2 31 0,-5 67 984,-1-101-1352,0 0 0,0 0-1,-2-1 1,1 1 0,-2-1 0,-6 18 0,8-26-232,0 0 0,0-1 0,-1 0 0,0 0 0,0 1 0,0-1 0,0-1 0,0 1 0,-1 0 0,0-1 0,1 0 0,-1 0 0,-1 0 1,1 0-1,0-1 0,-1 0 0,1 1 0,-1-2 0,0 1 0,-8 2 0,3-2-209,-1-1 0,1 0 0,-1-1-1,1 0 1,-1 0 0,1-1 0,-1 0 0,1-1 0,0 0 0,-19-7-1,19 5-703,0-1-1,0 0 0,0 0 0,0-1 0,1 0 1,-10-9-1,4 2-973</inkml:trace>
</inkml:ink>
</file>

<file path=ppt/ink/ink10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01:08:45.32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438 8 8320,'-2'-1'343,"0"0"0,1 0 0,-1 0 0,0 0-1,0 1 1,0-1 0,0 1 0,0-1 0,0 1 0,0 0 0,0 0 0,0 0 0,0 0 0,0 0 0,-1 0 0,1 1 0,0-1 0,0 1 0,1-1 0,-1 1 0,0 0 0,0 0 0,-2 1-1,-7 3 452,0 2-1,-16 11 0,18-12-556,-2 2 7,-85 62 1148,85-60-1292,0 0 0,0 0 0,1 1-1,0 0 1,-14 23 0,23-32-108,0 0 0,0 0 0,1 0 0,-1 0 0,1 0 0,-1 0 0,1 0 0,0 0 0,-1 0 0,1 0 0,0 0 0,1 0 0,-1 0 0,0 0 1,0 0-1,1 0 0,-1 0 0,1 0 0,0 0 0,-1-1 0,1 1 0,0 0 0,0 0 0,0-1 0,1 1 0,0 2 0,5 4 5,0-1 1,0 0-1,16 13 0,-16-15-16,7 5 13,19 11 1,-22-14 291,1 0 1,-1 1 0,17 15 0,-28-23-263,0 0 1,0 0 0,1 0 0,-1 0 0,0 1-1,0-1 1,0 0 0,1 0 0,-1 1-1,0-1 1,0 0 0,0 0 0,0 1 0,0-1-1,0 0 1,1 0 0,-1 1 0,0-1 0,0 0-1,0 1 1,0-1 0,0 0 0,0 0-1,0 1 1,0-1 0,0 0 0,0 1 0,0-1-1,0 0 1,0 0 0,-1 1 0,1-1-1,0 0 1,0 0 0,0 1 0,0-1 0,0 0-1,-1 0 1,1 1 0,0-1 0,0 0 0,0 0-1,-1 1 1,1-1 0,-2 1 82,0 0 0,0 0 1,0 0-1,0 0 0,0-1 1,0 1-1,-3 0 0,-41 5 652,44-6-761,-19-1 41,0 0-1,0-1 1,0-1 0,1-1-1,-30-9 1,-35-7-5972,79 19 2961,24 1-3093,-3 1 4052,15-1 13</inkml:trace>
</inkml:ink>
</file>

<file path=ppt/ink/ink10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01:08:46.42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119 81 6304,'1'-2'510,"-1"0"1,0 0-1,1 0 0,-1 1 1,1-1-1,0 0 0,0 0 1,-1 1-1,1-1 1,0 0-1,1 1 0,0-2 1,-1 2 0,0 0 0,0 0 0,-1 0 0,1 0 0,0-1 0,-1 1 0,1 0 0,-1 0-1,1 0 1,0-3 0,-1 4-444,0 0 0,0 0 0,0-1-1,0 1 1,-1 0 0,1 0-1,0 0 1,0-1 0,0 1 0,0 0-1,0 0 1,0 0 0,0 0-1,0-1 1,0 1 0,-1 0 0,1 0-1,0 0 1,0 0 0,0 0-1,0 0 1,-1-1 0,1 1 0,0 0-1,0 0 1,0 0 0,0 0-1,-1 0 1,1 0 0,0 0 0,0 0-1,0 0 1,-1 0 0,1 0-1,0 0 1,0 0 0,0 0 0,-1 0-1,1 0 1,0 0 0,0 0-1,0 0 1,-1 0 0,1 0 0,0 0-1,0 1 1,-8 2 563,-2 5-439,0 0 0,0 1 1,1 1-1,0-1 1,1 1-1,-8 12 0,-1 0 27,12-16-145,1 0 1,0 0-1,0 1 0,1-1 1,0 1-1,0 0 0,-3 9 1,6-15-64,0-1 0,0 1 0,-1-1 0,1 1 1,0 0-1,0-1 0,0 1 0,0-1 1,0 1-1,0-1 0,0 1 0,0-1 0,0 1 1,0-1-1,0 1 0,0-1 0,1 1 1,-1-1-1,0 1 0,0-1 0,0 1 0,1-1 1,-1 1-1,0-1 0,1 1 0,-1-1 0,0 1 1,1-1-1,-1 0 0,1 1 0,1 0 4,-1-1-1,0 0 1,0 1-1,0-1 1,1 0-1,-1 0 1,0 0 0,0 0-1,1 0 1,-1 0-1,0 0 1,0-1-1,2 1 1,2-1-19,-1-1 0,1 0 1,-1 1-1,0-1 1,1 0-1,-1-1 1,5-3-1,1-4-69,0 0 1,0-1-1,0 0 1,14-24-1,-22 41-393,0 13 604,2 14 86,-3-30-187,0 0-1,0 0 0,0 0 1,0-1-1,0 1 0,1 0 0,-1-1 1,1 1-1,-1-1 0,1 1 1,0-1-1,3 3 0,-3-4 22,0 0-1,0 0 1,0 0-1,-1 0 0,1-1 1,0 1-1,0-1 1,0 1-1,0-1 0,0 0 1,0 0-1,1 0 1,-1 0-1,0 0 0,0 0 1,0 0-1,0-1 0,3 0 1,6-3 47,0-1-1,0 1 1,-1-2-1,0 1 1,17-13 0,-7 5-43,2-3-53,-1 0 0,-1 0 1,0-2-1,-1-1 0,-1 0 1,22-31-1,-28 38-109,-8 12 39,-6 10 17,-22 42 382,14-33-130,-14 39 1,20-48-191,2-6 26,1-1 0,0 1 0,0-1 0,0 1-1,0 0 1,0 4 0,1-8-29,0 1 0,0 0 0,0 0 1,0-1-1,1 1 0,-1 0 0,0 0 0,0-1 0,1 1 1,-1 0-1,0-1 0,1 1 0,-1 0 0,1-1 0,-1 1 1,1 0-1,-1-1 0,1 1 0,-1-1 0,1 1 0,-1-1 1,1 1-1,0-1 0,-1 0 0,1 1 0,0-1 0,-1 0 0,1 1 1,0-1-1,0 0 0,-1 0 0,1 0 0,0 0 0,0 1 1,1-1-1,4 0 49,0 0 0,0-1 0,0 1 0,-1-1 0,1 0 0,0-1 0,0 0 0,-1 1 0,1-2 0,7-3 0,1-1 39,-1 0-1,-1-1 0,16-12 0,32-35-33,-36 31-275,35-25 0,-58 48 194,1 0 0,-1 0 0,0 0 1,1 0-1,-1 1 0,1-1 0,-1 0 0,1 1 1,-1-1-1,1 1 0,-1 0 0,1-1 0,0 1 1,-1 0-1,4 0 0,-4 0 10,0 0-1,0 1 1,-1-1 0,1 0-1,0 1 1,0-1-1,0 1 1,-1-1 0,1 1-1,0-1 1,-1 1 0,1 0-1,0-1 1,-1 1 0,1 0-1,-1-1 1,1 1 0,-1 0-1,1 0 1,0 1 0,0 3 8,1 0 1,-1 1 0,0-1-1,-1 0 1,1 1 0,-1-1-1,0 0 1,-1 6 0,-2 16 7,-2 0 0,-16 48 0,13-46-15,-9 33 73,-3-1 0,-32 66 0,34-92 12,-1 0 0,-2-2-1,-2-1 1,0 0 0,-3-2-1,0-1 1,-46 40 0,62-61-27,0-1 1,0 1-1,-19 8 1,26-14-64,0 0 0,-1-1 0,1 0 1,0 0-1,-1 0 0,1 0 1,-1-1-1,1 1 0,-1-1 1,1 0-1,-1 0 0,1 0 1,-1 0-1,1-1 0,-1 1 0,-4-2 1,5 1-3,1 0 0,0-1 0,0 1 0,0 0 0,0-1 0,0 1 0,0-1 0,0 0 0,0 0 0,0 0 0,1 0 0,-1 0 0,1 0 0,0 0 0,-1 0 0,1 0 0,0-1 0,0 1 0,1 0 0,-2-4 0,0-1-5,-3-6-1,1-1 1,0 0-1,1 0 0,1 0 1,0-1-1,1-15 0,2-7-77,5-41-1,-5 65 82,1 0 0,1 0-1,0 0 1,1 0 0,0 0 0,1 1 0,0 0-1,10-17 1,-10 22 1,0 1-1,0-1 1,1 0 0,0 1-1,0 0 1,0 1 0,1-1-1,0 1 1,0 1 0,0-1-1,1 1 1,-1 0 0,1 1-1,8-3 1,5 0 21,0 1 0,0 1 0,43-3 0,65 8 89,-106 0-1689,39 9 0,-61-9 1126,0-1 1,-1 1 0,1-1 0,0 1 0,0-1 0,0 1-1,0 0 1,-1-1 0,1 1 0,0 0 0,-1 0 0,1 0 0,0-1-1,-1 1 1,1 0 0,-1 0 0,1 0 0,-1 0 0,0 0 0,1 0-1,-1 0 1,0 0 0,0 0 0,0 0 0,1 0 0,-1 0-1,0 0 1,0 0 0,-1 0 0,1 0 0,0 1 0,0 18-3234</inkml:trace>
</inkml:ink>
</file>

<file path=ppt/ink/ink10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01:08:46.80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225 4 9632,'0'0'65,"0"0"-1,0 0 1,0 0 0,0 0 0,0-1-1,0 1 1,0 0 0,0 0 0,0 0 0,1 0-1,-1-1 1,0 1 0,0 0 0,0 0 0,0 0-1,0 0 1,0 0 0,1 0 0,-1-1 0,0 1-1,0 0 1,0 0 0,0 0 0,1 0 0,-1 0-1,0 0 1,0 0 0,0 0 0,1 0 0,-1 0-1,0 0 1,0 0 0,0 0 0,0 0-1,1 0 1,-1 0 0,0 0 0,0 0 0,0 0-1,1 0 1,-1 0 0,0 0 0,0 0 0,0 0-1,0 0 1,1 1 0,-1-1 0,0 0 0,0 0-1,0 0 1,0 0 0,0 0 0,0 0 0,1 1-1,-1-1 1,0 0 0,0 0 0,0 0 0,0 0-1,0 1 1,0-1 0,0 0 0,0 0 0,0 0-1,0 1 1,0-1 0,7 10 892,0 0 1,-2 1-1,1 0 0,-1-1 0,-1 2 1,0-1-1,3 14 0,-6-13-650,0-1 0,-1 1-1,0 0 1,-1 0 0,0 0-1,-1 0 1,0-1 0,-1 1-1,0-1 1,-1 1 0,0-1-1,-1 0 1,-1-1 0,1 1-1,-12 14 1,1-6-495,0-2 1,-39 32-1,40-38-1016,0 0-1,-22 11 1,33-20 510,1-1 0,-1 1 1,0 0-1,-1-1 0,1 0 0,0 0 0,0 0 1,0-1-1,-1 1 0,-4-1 0,-14 0-2836</inkml:trace>
</inkml:ink>
</file>

<file path=ppt/ink/ink10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01:08:48.66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14 375 5568,'-1'0'121,"-11"11"10749,16-12-7960,11-12-1604,-14 12-1026,20-15 335,1 1-1,36-19 1,-22 13-352,65-42 870,140-115 1,-232 170-1024,-4 4-9,0 0 0,0-1 0,0 1 0,1 1-1,0-1 1,-1 1 0,1 0 0,9-2 0,-14 4-78,0 1 1,0 0-1,0 0 0,0 0 0,0 0 1,0 0-1,0 0 0,0 1 0,0-1 0,0 0 1,0 0-1,0 1 0,0-1 0,0 1 1,0-1-1,0 0 0,-1 1 0,1 0 0,0-1 1,0 1-1,0 0 0,-1-1 0,1 1 1,0 0-1,-1 0 0,1 0 0,0-1 1,-1 1-1,1 0 0,-1 0 0,0 0 0,1 0 1,-1 0-1,1 2 0,1 4 80,0 0-1,-1 0 0,2 12 1,-2-15-62,0 11 53,0 0 0,-1 0 0,0 1 0,-2-1 0,-2 16 0,-22 71 262,26-100-353,-24 86 93,24-88-93,0 1 0,-1-1 0,1 0 0,0 1 0,0-1 1,0 0-1,0 1 0,0-1 0,0 0 0,0 1 0,0-1 0,0 0 0,0 1 0,0-1 1,0 1-1,0-1 0,0 0 0,0 1 0,0-1 0,0 0 0,0 1 0,0-1 1,0 0-1,1 1 0,-1-1 0,0 0 0,0 1 0,0-1 0,1 0 0,-1 0 0,0 1 1,0-1-1,1 0 0,-1 0 0,0 1 0,1-1 0,-1 0 0,0 0 0,1 0 1,-1 0-1,0 1 0,1-1 0,-1 0 0,0 0 0,1 0 0,-1 0 0,0 0 1,1 0-1,-1 0 0,1 0 0,-1 0 0,0 0 0,1 0 0,-1 0 0,0 0 0,1-1 1,-1 1-1,0 0 0,1 0 0,-1 0 0,0 0 0,1-1 0,-1 1 0,0 0 1,1 0-1,22-15-39,-13 6 34,19-23 0,-19 21 36,18-19 0,-3 8-121,1 1 0,0 1-1,1 2 1,57-30-1,-82 47 82,1 0-1,-1 0 1,1 0-1,0 0 1,0 0-1,-1 1 1,1-1-1,0 1 1,0 0 0,0 0-1,-1 0 1,5 0-1,-5 1 6,0 0-1,0-1 1,-1 1-1,1 0 1,0 0-1,-1 0 1,1 1-1,-1-1 1,1 0-1,-1 1 1,1-1-1,-1 0 1,0 1-1,0 0 1,0-1 0,0 1-1,0 0 1,1 2-1,1 2 24,-1 0 0,0 0 0,0 0 0,-1 1-1,0-1 1,1 10 0,-2-11-6,0 0 0,1 0-1,-1 0 1,1 0 0,0-1 0,1 1-1,-1 0 1,1-1 0,0 1 0,0-1-1,1 0 1,-1 1 0,4 4-1,0-4 9,-1-1 0,1 1 0,0-1 0,0 0 0,0-1 0,1 1 0,-1-1 0,1 0 0,-1-1 0,1 0 0,0 0 0,0 0 0,0-1 0,11 1 0,-3-1 13,0-1 0,1 0 0,-1-1 0,0-1 0,26-6 0,-33 5-29,0 0 0,-1 0 0,1-1 1,-1 0-1,1 0 0,-1 0 0,-1-1 0,1 0 1,-1-1-1,0 0 0,0 0 0,10-12 0,-11 10-12,0 0 0,0 0 0,0-1 0,-1 0 0,-1 0 0,1 0-1,-1 0 1,2-12 0,-5 20 4,3-13-60,0 0-1,-1-1 1,-1 1-1,0 0 1,-2-25-1,1 38 32,0 0-1,0 0 0,-1-1 0,1 1 0,0 0 0,-1 0 0,1-1 1,-1 1-1,1 0 0,-2-2 0,2 2 22,-1 1-1,1 0 1,-1 0-1,1-1 1,0 1 0,-1 0-1,1 0 1,-1 0-1,1-1 1,-1 1-1,1 0 1,-1 0 0,1 0-1,0 0 1,-1 0-1,1 0 1,-1 0-1,1 0 1,-1 0 0,1 0-1,-1 0 1,1 0-1,-1 0 1,1 1 0,0-1-1,-1 0 1,1 0-1,-1 0 1,1 1-1,-1-1 1,1 0 0,0 1-1,-1-1 1,1 0-1,0 1 1,-1-1-1,-5 5 6,1 0 0,0 1-1,0-1 1,0 1-1,0 0 1,1 0-1,0 1 1,-5 11-1,1-1-33,2 0-1,-8 27 0,13-38 64,-1 0-1,2 0 0,-1 0 1,0 0-1,1 0 0,0 0 1,2 10-1,-2-14-15,1 1 0,-1-1 0,1 1 1,0-1-1,0 1 0,0-1 0,0 0 0,0 1 0,1-1 0,-1 0 1,1 0-1,-1 0 0,1 0 0,0 0 0,0 0 0,0 0 0,0-1 1,0 1-1,4 2 0,4 0 29,0 0 1,0 0-1,1-1 0,0 0 1,0-1-1,-1 0 1,1-1-1,0 0 0,23-2 1,5-2-105,57-13 0,-43 6 94,-4 2 20,1-3 0,-2-1 0,1-3 0,-2-1 0,57-29-1,-88 34 21,-13 9-60,-9 6-140,-87 55 421,68-45-249,0 2 0,1 0 0,-43 38-1,64-51-16,-1 1 0,1 0 0,0 0-1,0 0 1,-4 9 0,6-13-18,1 1 1,-1 0-1,1 0 0,0 0 0,-1 0 1,1 0-1,0 0 0,0 0 1,0 0-1,-1 0 0,1-1 1,0 1-1,0 0 0,0 0 0,1 0 1,-1 0-1,0 0 0,0 0 1,0 0-1,1 0 0,-1 0 1,1 0-1,-1 0 0,0-1 1,1 1-1,-1 0 0,1 0 0,0-1 1,-1 1-1,1 0 0,0 0 1,-1-1-1,1 1 0,0-1 1,0 1-1,0-1 0,-1 1 1,1-1-1,2 1 0,1 0 27,1 1 0,0-2 0,-1 1 1,1 0-1,0-1 0,-1 0 0,1 0 0,0-1 0,0 1 0,-1-1 0,1 0 0,-1 0 1,1 0-1,-1-1 0,1 0 0,-1 1 0,6-5 0,7-3-77,-1-1 1,-1 0-1,17-15 0,32-33 7,-61 55 22,0-1 0,1 0 1,-1 1-1,0-1 0,-1 0 0,4-6 0,-2 3-25,-2 7-21,-1 6 64,0 7 50,-1-1 39,0 2-96,0-1 1,3 21-1,-3-31 12,1 0-1,-1-1 1,1 1 0,0 0-1,0-1 1,0 1 0,0-1-1,0 1 1,0-1 0,1 0-1,-1 0 1,1 1 0,-1-1-1,1 0 1,0 0 0,0 0-1,0-1 1,0 1 0,3 1-1,-3-2 8,-1 0 0,1-1 0,-1 0 0,1 1 0,0-1 0,-1 0 0,1 0 0,0 0 0,-1 0 0,1 0-1,0 0 1,-1 0 0,1 0 0,0-1 0,1 0 0,28-12 21,-16 5 4,245-100 296,-255 106-354,45-16-137,-45 17 153,-1 0 0,0 0 0,1 0 0,-1 1 0,0-1 1,1 1-1,-1 0 0,1 1 0,4 0 0,-7 0 18,0 0 0,0 0 0,0 0-1,0 1 1,0-1 0,0 0 0,-1 1 0,1-1 0,-1 1 0,1 0-1,-1 0 1,1 0 0,-1-1 0,0 1 0,0 0 0,0 0 0,0 1-1,0-1 1,0 3 0,6 9 56,-3-7 15,0 0 1,1 0-1,0-1 0,0 1 0,1-1 0,-1-1 0,1 1 0,1-1 0,7 6 0,-9-8-64,0-1 0,0 1 0,0-1 0,0 0 0,0 0 0,0-1 0,1 0 0,-1 0 0,0 0 0,1-1 0,-1 1 0,0-1 0,1 0 0,10-2 0,-4-1-332,0 0 0,-1-1 1,1 0-1,-1 0 0,15-9 0,26-17-5558,-37 20 2654,-11 8 1924,-1 0-1,1 0 1,-1-1 0,0 0-1,0 1 1,0-1-1,0 0 1,4-6-1,9-11-3504</inkml:trace>
</inkml:ink>
</file>

<file path=ppt/ink/ink10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01:08:49.88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166 4 5984,'-1'-3'15805,"-17"14"-14859,7-2-793,0 1 0,1 0 0,1 0 0,0 1 0,0 0 0,1 0 0,0 1 0,1 1 0,0-1 0,-7 20 0,4-2-23,1 0 0,0 0 0,-5 53 0,13-77-88,1 1-1,-1-1 1,2 1-1,-1-1 1,1 1-1,2 10 1,-3-15-20,1 0 0,-1-1-1,1 1 1,-1 0 0,1-1 0,-1 1-1,1-1 1,0 1 0,0-1 0,0 1-1,0-1 1,0 1 0,0-1 0,0 0-1,0 0 1,1 1 0,-1-1 0,0 0 0,1 0-1,-1 0 1,1-1 0,-1 1 0,1 0-1,0 0 1,-1-1 0,1 1 0,-1-1-1,1 0 1,2 1 0,-2-1-3,0-1 1,-1 1 0,1 0-1,-1-1 1,1 1 0,-1-1-1,1 0 1,-1 1-1,1-1 1,-1 0 0,1 0-1,-1 0 1,0 0 0,0 0-1,1 0 1,-1-1-1,0 1 1,1-1 0,16-27 88,-15 24-82,10-22 57,-1 0 1,14-49 0,3-8-154,-21 64 141,-2 5-36,0 1-1,1-1 0,12-18 0,-18 32-20,-1 0-1,1 0 1,0 1 0,-1-1-1,1 0 1,0 1 0,0-1-1,-1 0 1,1 1 0,0-1-1,0 1 1,0-1 0,0 1-1,0 0 1,0-1 0,0 1 0,0 0-1,0-1 1,0 1 0,0 0-1,0 0 1,0 0 0,0 0-1,0 0 1,0 0 0,0 0-1,0 1 1,0-1 0,0 0-1,0 1 1,0-1 0,0 0-1,0 1 1,-1-1 0,1 1 0,0-1-1,0 1 1,0 0 0,0 0-1,4 3 74,0 0-1,0 1 1,-1-1-1,0 1 1,5 7-1,13 19 38,38 48 91,-50-67-200,0-2 1,1 1-1,0-2 1,22 16-1,-19-16-389,0-1 1,1 0-1,29 11 0,-38-17-263,0-1 1,0 0 0,0 0-1,0 0 1,11 0 0,-13-1-11,0-1 0,0 1 1,0-1-1,0 0 1,0 0-1,-1 0 0,1-1 1,0 1-1,-1-1 1,4-2-1,16-13-2739</inkml:trace>
</inkml:ink>
</file>

<file path=ppt/ink/ink10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01:08:52.14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84 60 6400,'0'-8'696,"0"-20"795,0 27-1274,0-1 1,0 1-1,1-1 0,-1 1 0,0 0 1,1-1-1,-1 1 0,1-1 1,0 1-1,-1 0 0,1-1 0,0 1 1,7-5 6543,-9 14-6108,-13 274 4269,-18 1-3827,16-147-728,3-12 163,-9 69 444,22-181-598,3-10 22,2-8-196,7-21-272,-2 0 0,9-30 1,4-14-10,-8 33 57,1 0 0,33-54 0,-36 71-14,1 0 0,1 2 0,1-1 0,1 2-1,29-26 1,-42 40 32,0 1-1,0 0 1,0 1-1,0-1 1,1 1-1,6-4 1,-10 6 11,0 0 1,0 0-1,-1 0 0,1 0 1,0-1-1,0 1 1,0 0-1,-1 0 0,1 0 1,0 1-1,0-1 0,-1 0 1,1 0-1,0 0 0,0 0 1,-1 1-1,1-1 1,0 0-1,0 1 0,0 0 7,0 0 1,0 0-1,0 0 0,-1 0 0,1 0 0,0 0 1,-1 1-1,1-1 0,-1 0 0,1 0 0,-1 0 1,0 0-1,1 1 0,-1-1 0,0 0 0,0 2 0,1 9 209,-3 24-1,0-12-117,-1 17 1,-1 126 428,4-156-513,1 0 1,1 0 0,0 0-1,0-1 1,5 14-1,-6-20 2,1 0 0,0 0-1,0 0 1,0 0-1,1 0 1,-1 0-1,1 0 1,0-1-1,0 1 1,0-1 0,0 0-1,1 0 1,-1 0-1,1-1 1,5 4-1,-6-5-5,0 0-1,0 0 0,0 0 1,0 0-1,0 0 0,0-1 1,0 0-1,0 0 0,0 1 0,0-2 1,0 1-1,1 0 0,-1-1 1,0 1-1,0-1 0,0 0 1,0 0-1,-1 0 0,1 0 1,4-3-1,1-1 4,-1 0 0,1 0 1,-1-1-1,0 0 0,9-10 0,6-10 3,-2 0-1,-2-2 1,0 0-1,17-37 0,27-45-571,-62 110 545,0 0 0,0 0-1,0 0 1,1 0 0,-1-1 0,0 1 0,0 0-1,0 0 1,0 0 0,0 0 0,0 0 0,0 0-1,0 0 1,0 0 0,0 0 0,0 0 0,1 0-1,-1 0 1,0 0 0,0 0 0,0 0 0,0 0-1,0 0 1,0 0 0,0 0 0,0 0 0,0 0-1,0 0 1,0 0 0,1 1 0,-1-1 0,0 0-1,0 0 1,0 0 0,0 0 0,0 0 0,0 0-1,0 0 1,0 0 0,0 0 0,0 0 0,0 0-1,0 0 1,0 0 0,0 0 0,0 1-1,0-1 1,0 0 0,0 0 0,0 0 0,0 0-1,0 0 1,0 0 0,0 0 0,0 0 0,0 0-1,0 0 1,0 1 0,0-1 0,0 0 0,3 11-124,0 17 80,1 60 313,3 44 121,-6-124-370,0 1 1,1-1 0,0 0-1,1 0 1,5 12-1,-7-18-3,1 1-1,-1-1 1,0 1-1,1-1 1,-1 0 0,1 0-1,0 0 1,-1 0-1,1 0 1,0 0-1,0 0 1,0-1-1,1 1 1,-1-1-1,0 1 1,1-1-1,-1 0 1,1 0-1,-1 0 1,6 1-1,-4-1 3,1-1-1,-1-1 1,0 1-1,0 0 0,1-1 1,-1 0-1,0 0 0,0 0 1,6-3-1,32-18 106,-30 15-85,38-24-260,68-54-1,38-48-11,-72 60 29,-77 64-57,-8 9 243,0 0 0,0 0 0,0 0 0,1 0 0,-1 0 0,0 1 0,0-1 0,1 0 0,-1 0-1,0 1 1,0-1 0,1 1 0,-1-1 0,0 0 0,1 1 0,-2 1 0,-20 14 13,0 2 0,2 0 0,-37 42 0,31-31 61,23-27-41,-175 207 154,174-205-132,1 0 0,0 1 0,0-1 0,1 1 0,-1 0 1,1 0-1,0-1 0,0 2 0,-1 6 0,3-11-26,0-1-1,0 0 1,0 1 0,0-1 0,0 0 0,0 1-1,1-1 1,-1 0 0,0 1 0,0-1 0,0 0-1,0 1 1,0-1 0,1 0 0,-1 0 0,0 1-1,0-1 1,1 0 0,-1 0 0,0 1 0,0-1-1,1 0 1,-1 0 0,0 0 0,1 1 0,-1-1 0,0 0-1,0 0 1,1 0 0,-1 0 0,0 0 0,1 0-1,-1 0 1,0 0 0,1 0 0,-1 0 0,1 0-1,-1 0 1,0 0 0,1 0 0,-1 0 0,1 0-1,16-5 86,-14 4-66,13-6-50,0 0-1,-1-1 0,21-14 1,6-4-22,-34 21 48,45-21-124,-47 23 94,0 1-1,0 0 1,1 0-1,-1 1 1,0 0-1,13-1 0,-17 2 23,1 0-1,-1 1 0,1-1 0,-1 1 0,0 0 0,1 0 0,-1 0 1,0 0-1,1 0 0,-1 0 0,0 1 0,0-1 0,0 1 0,0-1 1,0 1-1,-1 0 0,1 0 0,0 0 0,-1 0 0,0 0 0,1 0 1,-1 0-1,0 0 0,0 0 0,1 4 0,1 2 7,0 0 1,-1 0-1,0 0 0,0 0 1,-1 0-1,0 15 0,-3 2 97,-1 0 0,-1-1-1,-1 1 1,-11 28-1,14-46-56,-11 35 122,-2-1-1,-2 0 0,-1-2 1,-2 0-1,-2-1 1,-2-1-1,-1-1 1,-1-1-1,-3-2 1,-43 42-1,67-71-141,4-2-15,-1 0 0,0-1-1,0 1 1,0 0-1,0-1 1,0 0 0,0 1-1,0-1 1,-1 0 0,1 0-1,0 0 1,-1 0 0,-2 0-1,4-1-5,0 0 0,0 0-1,1 0 1,-1 0-1,0 0 1,0 0 0,1-1-1,-1 1 1,0 0 0,1-1-1,-1 1 1,0 0-1,0-1 1,1 1 0,-1-1-1,1 1 1,-1-1 0,0 1-1,1-1 1,-1 1-1,1-1 1,-1 0 0,1 1-1,0-1 1,-1 0-1,1 1 1,0-1 0,-1 0-1,1-1 1,-2-2-8,1 0 0,0-1 1,0 1-1,0-8 0,0-4 14,1 1 1,0 0-1,2-1 0,0 1 1,0 0-1,1 0 0,1 0 1,1 0-1,0 1 0,8-17 1,-4 15-35,0 0 0,1 1 0,0 0 0,1 1 0,0 0-1,2 1 1,-1 0 0,21-15 0,13-4-108,97-51-1,-22 14 13,-96 53 141,-1-1 0,39-35 0,-15 1 10,63-85-1,-13 14 42,108-132 7,-142 152-176,-56 88 156,1-5-8,-8 16-90,-5 11-11,-133 331 263,118-286-235,-18 85 1,36-137 10,1 1-1,-1 0 1,1-1 0,0 1 0,0-1 0,0 1 0,0 0 0,0-1-1,0 1 1,0 0 0,0-1 0,1 1 0,-1-1 0,1 1 0,-1-1-1,1 1 1,1 2 0,-2-4-4,1 1-1,0-1 1,-1 1-1,1-1 0,0 0 1,0 1-1,-1-1 1,1 0-1,0 1 1,0-1-1,-1 0 1,1 0-1,0 0 1,0 0-1,0 0 1,-1 0-1,1 0 0,0 0 1,0 0-1,0 0 1,-1-1-1,1 1 1,0 0-1,1-1 1,4-2-66,1 0 1,-1 0-1,0-1 0,0 0 1,11-10-1,-1 0 27,-8 6 9,1-1 0,0 2 0,1-1 0,15-8 0,-22 15 62,-1 0 0,1 0-1,-1 0 1,1 0 0,0 0 0,0 0-1,-1 1 1,1-1 0,0 1-1,0 0 1,0 0 0,-1 0 0,1 0-1,0 0 1,0 1 0,0-1 0,-1 1-1,1 0 1,0 0 0,-1 0 0,1 0-1,-1 0 1,1 0 0,3 3-1,-1 1 51,1-1-1,-1 1 1,0 0-1,0 1 0,0-1 1,7 12-1,19 42 158,-21-40-586,13 21 0,-19-35-160,11 21-4230,-11-7-5404,-4-13 6583</inkml:trace>
</inkml:ink>
</file>

<file path=ppt/ink/ink10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01:08:52.59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119 37 12384,'-87'-17'5599,"66"9"-4863,11 4-288,15-1-1504,8 2 608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00:37:47.327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208 48 2720,'3'-4'135,"9"-13"3727,-12 17-3693,0-1 0,1 1 0,-1-1-1,0 1 1,0 0 0,1-1 0,-1 1 0,0-1 0,0 1 0,0-1-1,0 1 1,0-1 0,0 1 0,0-1 0,0 0 0,0 1 0,0-1-1,0 1 1,0-1 0,0 1 0,0-1 0,-1 1 0,1 0 0,0-1-1,0 1 1,-1-1 0,1 1 0,0-1 0,0 1 0,-1-1 0,-1 0 6,1 0 0,0-1 0,0 1 1,-1 1-1,1-1 0,0 0 0,-1 0 1,1 0-1,-1 1 0,1-1 0,-1 1 1,1-1-1,-1 1 0,1 0 1,-1-1-1,0 1 0,1 0 0,-1 0 1,1 0-1,-1 0 0,0 0 0,1 1 1,-1-1-1,1 0 0,-1 1 0,1-1 1,-1 1-1,-2 1 0,0 1-123,1 0 0,-1 0 0,0 0-1,1 0 1,0 1 0,0-1 0,-6 9 0,-15 30 120,16-20-62,0 0 1,2 1-1,0 0 0,-4 43 1,8-52-71,0 2 10,0 0 1,1 0 0,1 0-1,1 1 1,0-1-1,4 16 1,-4-26 7,0-1 0,0 0 0,1 1 0,0-1 0,0 0 1,0 0-1,1 0 0,-1 0 0,1 0 0,0-1 0,1 1 0,-1-1 0,1 0 0,0 0 0,0 0 0,0-1 0,0 1 0,1-1 1,0 0-1,-1 0 0,7 2 0,-9-4-22,0 0 1,1 0 0,-1-1 0,0 0-1,0 1 1,0-1 0,0 0 0,0 0-1,0 0 1,1 0 0,-1 0 0,0 0-1,0-1 1,0 1 0,0-1 0,0 1-1,4-3 1,-3 1 28,0 0 1,0 0-1,0 0 0,0-1 0,0 1 0,0-1 1,-1 0-1,1 1 0,2-7 0,1 0 50,-1 0 0,0-1 0,-1 0-1,0 0 1,-1-1 0,4-13 0,-4 10-94,0 0 1,-1-1-1,-1 1 0,0 0 1,-1-1-1,-1 1 0,0 0 1,-1-1-1,-3-15 0,3 26-8,1 0-1,0 0 1,1 0-1,-1 0 1,1-4-1,0 7-8,0 1 0,0 0-1,0-1 1,0 1 0,-1 0 0,1 0-1,0-1 1,0 1 0,0 0 0,0 0-1,0-1 1,-1 1 0,1 0 0,0 0-1,0 0 1,0-1 0,-1 1 0,1 0 0,0 0-1,0 0 1,0 0 0,-1 0 0,1-1-1,0 1 1,-1 0 0,1 0 0,0 0-1,0 0 1,-1 0 0,1 0 0,0 0-1,0 0 1,-1 0 0,1 0 0,0 0 0,-1 0-1,1 0 1,0 0 0,0 0 0,-1 0-1,1 0 1,0 0 0,0 1 0,-1-1-1,1 0 1,0 0 0,0 0 0,-1 0 0,1 1-1,0-1 1,0 0 0,0 0 0,-1 0-1,1 1 1,0-1 0,0 0 0,0 0-1,0 1 1,0-1 0,0 0 0,-1 0-1,1 1 1,0-1 0,0 0 0,0 0 0,0 1-1,0-1 1,-5 21 149,2-12-32,1 1 1,-1 13-1,0 20 99,2 1 0,2-1 0,8 59 0,-2-43-72,-3 1 0,-5 98 0,0-145-117,-5 85 208,4-80-182,-1 1 1,0-1 0,-8 22-1,8-33-24,0 0 0,0 0 0,0 0 0,-1-1 0,0 1 0,0-1-1,-10 11 1,13-15-25,-1-1 0,1 1 0,-1-1 0,1 0 0,-1 0 0,0 0 0,1 0 0,-1 0 1,0 0-1,0 0 0,0-1 0,0 1 0,0 0 0,0-1 0,0 0 0,0 1 0,0-1 0,0 0 0,0 0 0,0 0 0,0 0 0,0-1 0,0 1 0,0-1 0,1 1 0,-1-1 0,0 1 0,0-1 0,0 0 0,0 0 0,1 0 0,-1 0 0,0 0 0,-2-3 0,-9-7 28,1 0 0,0-1-1,1-1 1,0 0 0,1-1 0,1 0-1,0 0 1,0-1 0,-7-19 0,15 31-40,0 1 1,0-1-1,1 1 1,-1-1-1,0 0 1,1 1-1,0-1 1,-1 0-1,1 0 1,0 1-1,1-1 1,-1 0-1,0 1 1,1-1-1,-1 0 1,1 1-1,2-5 1,-1 3 41,0 1 0,0-1 0,0 1 0,1 0 0,0 0 0,-1 0 1,1 0-1,0 0 0,1 0 0,-1 1 0,5-3 0,-3 2 40,0 0 1,0 1-1,0 0 0,1 0 0,-1 0 0,1 1 1,10-2-1,41 0-1033,-56 3 906</inkml:trace>
</inkml:ink>
</file>

<file path=ppt/ink/ink10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01:08:53.39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93 111 7392,'-20'-3'2373,"13"4"-1424,-16 5 917,-19-2 10065,203-11-7534,227-47-4085,-291 33-351,-52 10 8,1 2-1,0 1 1,53-1-1,-81 12 153,-17-3-116,-1 0-1,1 0 1,-1 0-1,1 0 0,-1 0 1,1 0-1,-1 0 0,1 1 1,-1-1-1,1 0 0,-1 0 1,0 1-1,1-1 1,-1 0-1,1 1 0,-1-1 1,0 0-1,1 1 0,-1-1 1,0 0-1,1 1 0,-1-1 1,0 1-1,0-1 0,1 1 1,-1-1-1,0 0 1,0 1-1,0-1 0,0 1 1,0-1-1,0 1 0,1-1 1,-1 1-1,0-1 0,-1 1 1,0 3 2,0-1 1,-1 0 0,1 1 0,-1-1-1,0 0 1,0 0 0,0 0-1,-5 4 1,-26 24-99,23-22 81,-25 21-33,-57 38 1,-48 19 52,51-33 59,37-20-5,2 2 0,1 2 0,-50 52 0,64-56-5,12-13-13,1 2 0,-24 32 1,35-41 86,-17 20 0,17-19 148,11-10 37,9-5-117,82-9 481,-36 5-569,420-27-1948,-435 30-2047,-24 1-1738,1-1 1,28-4 0,-18 0 867</inkml:trace>
</inkml:ink>
</file>

<file path=ppt/ink/ink10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01:09:10.91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47 850 1152,'-9'13'609,"8"-12"-209,0 1-1,-1-1 0,1 0 0,0 1 0,0 0 0,0-1 0,1 1 0,-1 0 1,0-1-1,0 1 0,1 0 0,-1 0 0,1 4 5029,-1-4-4994,0-1 1,0 1-1,1-1 0,-1 1 0,1 0 0,-1-1 0,1 1 0,0 0 0,0 2 0,-3 5 945,-2-8 1184,4-1-2425,0-1 0,1 1-1,-1-1 1,0 1 0,1-1-1,-1 0 1,1 1 0,-1-1-1,0 0 1,1 0 0,-1 1-1,1-1 1,0 0 0,-1 0 0,1 0-1,-1-1 1,0-10 126,0 1 1,1-1-1,0 0 0,1 0 1,0 1-1,3-15 1,-1 8-100,1 1 0,1 0 1,0 0-1,13-29 1,-11 34-106,-1 0 0,2 1 0,-1 0 0,2 1-1,-1-1 1,1 1 0,12-9 0,10-6 125,68-40 1,-16 11-23,-24 11-66,67-44-269,-123 85 129,0 0 0,0 0 1,1 1-1,-1-1 0,8-1 0,-11 3 40,1 0 0,0 0 0,-1-1 0,1 1 0,0 0 0,-1 1 0,1-1 0,0 0 0,-1 0 0,1 0 0,0 0 0,-1 0 0,1 1 1,-1-1-1,1 0 0,-1 1 0,1-1 0,0 0 0,-1 1 0,1-1 0,-1 0 0,1 1 0,-1-1 0,0 1 0,1-1 0,-1 1 0,1-1 0,-1 1 0,0 0 0,0-1 0,1 1 0,-1-1 0,0 1 0,0 0 0,0-1 0,1 1 0,-1 0 0,0-1 0,0 1 0,0 0 0,0 5 5,1 0-1,-1 0 1,-1-1-1,1 1 1,-1 0-1,0 0 1,-3 9-1,-17 42 204,11-32-54,-7 16-113,9-22 68,0 0 1,-7 29 0,15-38 45,0-10-148,0 1 0,0 0 0,0 0 1,0 0-1,0 0 0,0 0 0,0 0 1,0 0-1,-1 0 0,1 0 0,0 0 0,-1-1 1,1 1-1,0 0 0,-1 0 0,0 1 0,18-7 412,123-94-165,-127 90-291,0 0 0,1 1 0,0 1 0,1 0 0,28-9 0,-43 16 31,1 0 0,-1-1 0,1 1 1,0 0-1,-1 0 0,1 0 0,-1 0 0,1 0 0,0 0 0,-1 0 0,1 0 0,-1 0 0,1 0 1,0 0-1,-1 1 0,1-1 0,-1 0 0,1 0 0,-1 1 0,1-1 0,-1 0 0,1 1 0,-1-1 1,1 0-1,-1 1 0,2 0 0,-2 0 3,1 0 1,0 1-1,-1-1 0,1 0 1,-1 1-1,1-1 0,-1 1 1,1-1-1,-1 1 0,0 2 1,0 2 5,0 0 1,0 0 0,-1 1 0,-1 7-1,-10 34 294,5-24-287,2 0-1,0 1 1,-2 45-1,7-66 37,0 1-1,0 0 1,1 0-1,0 0 0,0-1 1,2 9-1,-2-12-33,-1 0-1,1 0 0,-1 0 1,1 0-1,-1 0 1,1 0-1,-1 0 1,1 0-1,0-1 1,-1 1-1,1 0 1,0-1-1,0 1 1,0 0-1,0-1 1,-1 1-1,1-1 1,0 1-1,0-1 1,0 1-1,0-1 1,0 0-1,0 0 1,0 1-1,0-1 0,0 0 1,0 0-1,0 0 1,0 0-1,1 0 1,-1 0-1,0 0 1,0-1-1,0 1 1,0 0-1,0 0 1,1-2-1,12-4 93,-1 0 0,0-2 0,21-15-1,-3 3-12,-3 2-74,104-60 158,-89 53-231,14-6-159,-57 31 209,0 0 0,1 0 0,-1-1-1,0 1 1,0 0 0,1 0 0,-1 0 0,0 0-1,0 0 1,1 0 0,-1 0 0,0 0 0,0 0 0,1 0-1,-1 0 1,0 0 0,1 0 0,-1 0 0,0 1-1,0-1 1,1 0 0,-1 0 0,0 0 0,0 0 0,0 0-1,1 0 1,-1 1 0,0-1 0,0 0 0,0 0-1,1 0 1,-1 1 0,0-1 0,0 0 0,0 0 0,0 1-1,0-1 1,0 0 0,1 0 0,-1 1 0,0-1-1,0 0 1,0 0 0,0 1 0,0-1 0,0 0 0,0 0-1,0 1 1,0-1 0,0 0 0,0 1 0,0-1-1,0 0 1,0 0 0,-1 1 0,1-1 0,0 0 0,-4 27-21,1-9-53,-3 131 317,6-143-238,1 0-1,0 0 0,0 0 0,0 0 0,2 7 0,-2-12 13,-1 0-1,1 1 1,-1-1 0,1 0 0,0 0-1,0 0 1,-1 0 0,1 1 0,0-1-1,0 0 1,0 0 0,2 1 0,-3-2 6,1 0 0,0 1 1,-1-1-1,1 0 0,0 0 1,-1 0-1,1 1 0,0-1 1,0 0-1,-1 0 0,1 0 1,0 0-1,-1 0 1,1-1-1,0 1 0,-1 0 1,1 0-1,0 0 0,-1-1 1,1 1-1,0 0 0,-1-1 1,1 1-1,-1 0 0,1-1 1,0 0-1,4-3 28,1-1 0,-2 1 0,1-1 0,-1 0-1,1-1 1,3-5 0,21-40 73,-19 32-91,43-65-120,-41 71 37,-11 12 10,0 0 1,0 0-1,1 0 1,-1 0 0,-1 0-1,1 0 1,0 0-1,0-1 1,0 1 0,1-3-1,-3 37-110,0-19 164,0 0 0,2 0 0,-1 0 1,5 21-1,-3-25 50,-1-8-44,-1 0 0,0 0 0,1 1 1,-1-1-1,1 0 0,0 0 0,-1 0 1,1 0-1,0 0 0,1-1 0,-1 1 1,0 0-1,0 0 0,1-1 0,1 3 0,-1-3-1,-1 0 0,1 1 0,-1-1 0,1 0 0,-1 0 0,1-1-1,-1 1 1,1 0 0,0-1 0,0 1 0,-1 0 0,1-1-1,0 0 1,0 0 0,-1 1 0,4-1 0,-1-1 22,0 0 1,0 0-1,0 0 1,0-1-1,-1 1 1,6-4-1,-3 3-22,1 1 0,-1-1 1,1 1-1,-1 1 0,0-1 0,11 1 0,-15 0 10,-1 0 54,0 0-81,-1-1-1,0 1 0,0 0 0,0-1 1,1 1-1,-1 0 0,0-1 0,1 1 1,-1 0-1,0 0 0,1-1 0,-1 1 1,0 0-1,1 0 0,-1 0 0,0-1 1,1 1-1,-1 0 0,1 0 0,-1 0 1,0 0-1,1 0 0,-1 0 0,1 0 1,-1 0-1,0 0 0,1 0 0,-1 0 1,1 0-1,-1 0 0,1 0 0,6 0-53,1-3 102,-1 0 0,0 0-1,11-6 1,10-5 52,34-13-178,41-5 42,-5 7-176,-93 24 246,-1-1 0,1 1-1,0 0 1,-1 0 0,1 1-1,4-1 1,-5-1-175,-8 4-40,-6 7 144,0 1 0,0 0-1,1 0 1,0 1 0,1 0 0,-9 15-1,13-19 42,1 0 0,-1 1 0,1-1-1,0 1 1,1-1 0,0 1 0,0 0-1,1 0 1,0 0 0,0 0 0,1 0-1,1 8 1,-1-11 12,1 0-1,0 0 1,0 0-1,1-1 1,-1 1-1,1-1 1,0 1 0,1-1-1,-1 1 1,1-1-1,-1 0 1,1 0-1,0-1 1,7 7 0,-7-8 3,-1 0 0,1 0 0,0 0 0,-1 0 1,1-1-1,0 1 0,0-1 0,0 0 0,0 0 1,0 0-1,0 0 0,1-1 0,-1 1 0,0-1 1,0 0-1,0 0 0,1 0 0,-1 0 0,0 0 1,0-1-1,0 0 0,0 1 0,4-2 0,-1-1-5,0 0 0,0 0 1,0 0-1,0-1 0,0 0 0,-1 0 0,0 0 0,6-6 0,5-7 23,14-21 1,4-4-76,1 7-84,2 1 0,51-36 0,14-11 39,-81 63 59,-1-2 0,29-35 0,-28 24 4,0 0 1,-2-1 0,24-56 0,29-111 24,-68 188 8,-2 7-37,-1 0 0,1 0 0,-1 0 0,0-1 0,0 1 0,0-1 0,-1 1 0,1-1-1,-1 1 1,-1-6 0,1 10 26,0 0-1,0-1 1,0 1-1,0 0 0,0-1 1,0 1-1,0 0 1,0 0-1,0-1 1,0 1-1,0 0 1,0-1-1,-1 1 1,1 0-1,0 0 1,0-1-1,0 1 1,-1 0-1,1 0 0,0-1 1,0 1-1,-1 0 1,1 0-1,0 0 1,0-1-1,-1 1 1,1 0-1,0 0 1,-1 0-1,1 0 1,0 0-1,-1 0 1,1-1-1,0 1 1,0 0-1,-1 0 0,1 0 1,0 0-1,-1 0 1,1 0-1,0 1 1,-1-1-1,1 0 1,-1 0-1,0 1-3,0-1-1,0 1 1,0 0-1,0 0 1,0 0-1,0 0 1,0 0-1,0 0 1,0 0-1,0 0 1,-1 2 0,-16 33 43,2 0 1,-15 47-1,-1 3-84,23-65 8,-11 27 82,-19 65 0,35-97-18,1 0 0,0 0 0,1 0 0,1 0-1,0 0 1,1 1 0,1-1 0,4 24-1,0-18 24,0-1-1,1 0 0,1 0 0,2 0 0,0-1 1,16 27-1,-22-43-33,0 0 1,0 1-1,0-1 1,0-1-1,1 1 1,0 0 0,0-1-1,0 0 1,0 0-1,0 0 1,1 0-1,-1-1 1,1 1-1,0-1 1,0 0-1,0-1 1,0 1-1,0-1 1,0 0-1,0-1 1,0 1-1,0-1 1,0 0-1,1 0 1,-1 0 0,0-1-1,0 0 1,0 0-1,0 0 1,6-2-1,-6 0-31,1 0-1,0 0 1,-1-1-1,1 1 1,-1-1 0,0 0-1,0 0 1,-1-1-1,1 0 1,-1 0 0,0 0-1,6-10 1,-2 0-57,1 0 1,-2-1 0,9-26 0,-14 36 49,0 1 0,-1-1 1,0 0-1,-1 0 0,1-10 1,-1 13-2,0 0 1,0 1 0,-1-1-1,1 0 1,-1 1 0,1-1-1,-1 0 1,0 1 0,0-1-1,0 1 1,0 0 0,-1-1-1,1 1 1,-1 0 0,-1-2-1,2 3 24,0 0 0,0 0-1,0 1 1,0-1 0,0 1-1,0-1 1,-1 1 0,1 0 0,0-1-1,0 1 1,0 0 0,0 0-1,-1 0 1,1-1 0,0 1-1,0 1 1,-1-1 0,1 0 0,0 0-1,0 0 1,0 1 0,-1-1-1,1 0 1,0 1 0,0-1 0,0 1-1,-2 1 1,-3 1 7,-1 1 0,1 1 0,-7 5 0,12-9-7,-2 2 8,0 0 0,0 0 0,1 0 0,0 0 1,-1 0-1,1 0 0,0 1 0,0-1 0,1 1 0,-1-1 0,-1 7 0,0 3-77,-4 27 0,5-21 10,0-7 98,1 1 0,0 0 0,1 0 0,0 0 0,2 0-1,-1 0 1,1 0 0,1-1 0,0 1 0,1-1 0,1 1 0,6 12 0,-8-20 16,-1 0 1,2 0-1,-1-1 1,0 0 0,1 1-1,0-1 1,6 5 0,-8-7-29,0-1 1,0 1-1,0-1 1,0 1-1,1-1 1,-1 0 0,1 0-1,-1 0 1,0 0-1,1 0 1,0-1-1,-1 1 1,1-1 0,-1 0-1,1 1 1,0-1-1,4-1 1,2-1-10,-1-1-1,1 0 1,-1 0 0,0-1 0,0 1-1,10-8 1,43-35 36,-45 34-47,26-23 24,-2-1-1,-1-2 1,44-55 0,-67 73 39,-10 14-73,-1 0 0,0-1 0,0 1-1,-1-1 1,0 0 0,7-14 0,-9 14-14,2-6-202,-7 12 101,-6 6 50,0 3 84,1 0 0,0 0 0,0 1 0,1 0 0,0 1 0,0-1-1,-9 21 1,-30 78 165,45-105-166,-4 10 80,1 1 0,-3 15 0,6-26-79,0 1-1,1 0 0,0 0 1,-1 0-1,1 0 1,1 0-1,-1 0 0,0-1 1,1 1-1,0 0 1,0 0-1,2 6 0,-2-9-6,0 0 0,-1 0 0,1 0 0,0 0 0,-1 0 0,1 0 0,0-1 0,0 1 0,0 0 0,0 0 0,0 0 0,0-1 0,0 1 0,0-1 0,0 1 0,0-1 0,0 1 0,0-1 0,2 1 0,-1-1 7,1 0 1,-1 0 0,0 0-1,1 0 1,-1 0 0,0 0 0,0-1-1,0 1 1,5-2 0,0-1-24,-1-1 1,1 1 0,0-1 0,-1 0 0,8-7 0,21-22-130,-1-1 0,47-61-1,-69 80 135,-7 8-49,1 0 0,0 1 0,1 0 0,-1 0 0,11-7-1,-16 22-56,-3 62 215,-1-42 44,3 0 0,3 47 0,-2-70-133,1-1 0,-1 1 0,1-1 0,-1 1 0,2-1 0,-1 0 0,0 0 0,1 0 0,0 0 0,0 0 0,1 0 0,3 3 0,-6-7-6,-1-1 1,0 0-1,1 1 0,-1-1 1,1 0-1,-1 0 0,0 1 1,1-1-1,-1 0 0,1 0 1,-1 0-1,1 0 0,-1 1 1,1-1-1,-1 0 1,1 0-1,-1 0 0,1 0 1,-1 0-1,1 0 0,-1 0 1,1-1-1,-1 1 0,1 0 1,-1 0-1,1 0 0,12-11 234,6-19 37,-19 29-279,40-90 188,-28 60-279,31-57 0,-36 76 103,0-1-61,1 0 0,16-18 0,-22 28 37,1 1 0,-1-1 0,0 1 0,1 0 0,0 0 0,0 0 0,-1 0 0,1 0-1,0 0 1,0 1 0,1 0 0,-1-1 0,0 1 0,0 0 0,1 1 0,-1-1 0,5 0 0,-7 1 9,1 0 1,-1 0-1,0 1 0,1-1 1,-1 0-1,0 1 1,1-1-1,-1 1 1,0-1-1,1 1 0,-1-1 1,0 1-1,0 0 1,0 0-1,0 0 1,0 0-1,1-1 0,0 3 1,0 0 12,0-1-1,0 1 1,-1 0 0,1 0 0,-1 0-1,1 0 1,0 5 0,1 4 48,-1 0 0,0 0 0,1 15 0,-3-2 37,0 0 0,-1 0 0,-1-1-1,-9 37 1,7-44-48,-1 1-1,-1-1 1,0 1-1,-1-2 1,-2 1 0,-17 27-1,23-40-56,0 0 0,0 0 1,0 0-1,-1-1 0,0 0 0,1 0 0,-6 4 0,7-6-2,0 0-1,1 0 1,-1 0 0,0-1-1,1 1 1,-1 0-1,0-1 1,0 1 0,0-1-1,0 0 1,1 0-1,-1 0 1,0 1-1,0-2 1,0 1 0,0 0-1,0 0 1,0-1-1,1 1 1,-1-1 0,-3-1-1,2 1 6,0-1 0,1 1-1,0-1 1,-1 0 0,1 0-1,0 0 1,0 0 0,0 0-1,0 0 1,0 0 0,1-1 0,-1 1-1,1-1 1,-1 0 0,1 1-1,0-1 1,0 0 0,-1-5-1,-2 0-116,1-1-56,3 9 181,0 0-1,0 0 0,1-1 0,-1 1 0,0 0 1,0-1-1,1 1 0,-1 0 0,0 0 0,1 0 0,-1-1 1,0 1-1,1 0 0,-1 0 0,0 0 0,1 0 1,-1 0-1,0 0 0,1-1 0,-1 1 0,0 0 0,1 0 1,-1 0-1,0 0 0,1 0 0,-1 0 0,1 1 1,0-1-1,0 0 19,0 0 0,1 1 0,-1-1 0,1 1 0,-1-1 0,0 1 0,1-1-1,-1 1 1,0 0 0,0 0 0,3 1 0,3 3 68,-1-3 6,9 6 82,0-1-1,1-1 1,0 0-1,24 5 1,4-4-105,1-1 0,0-2 0,1-2 1,-1-2-1,60-8 0,-86 6-139,-9 1-1233,1-1 1,12-3 0,-61-4-21029</inkml:trace>
</inkml:ink>
</file>

<file path=ppt/ink/ink10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01:09:11.55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233 3 10624,'-8'-3'3686,"8"15"3870,2-10-7306,-1 0 0,0 0 0,0 1-1,0-1 1,-1 0 0,1 1 0,0-1 0,-1 0 0,0 1 0,1-1-1,-1 1 1,0-1 0,0 0 0,-1 1 0,1-1 0,0 1 0,-1-1-1,1 1 1,-1-1 0,0 0 0,0 0 0,-2 5 0,-3 4 154,0 1 1,-17 20-1,19-26-319,-7 10-867,-1-1 0,-1-1 1,0 0-1,-27 21 0,36-31 612,-12 8-3132,-27 16 1,8-10 208</inkml:trace>
</inkml:ink>
</file>

<file path=ppt/ink/ink10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01:09:17.02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50 389 6240,'-34'-2'5394,"18"1"4059,25-10-7213,12-3-1250,-1 1 0,40-18-1,14-9-582,-33 13-241,-3-2-1,0-1 0,51-55 1,-73 68-137,6-6 180,35-28 0,-54 49-196,-1 0-1,0 1 1,0-1-1,1 1 1,-1-1-1,1 1 1,-1 0-1,6-1 1,-7 2-12,0 0 0,0 0 0,0 0 0,-1 0 1,1 0-1,0 0 0,0 0 0,0 0 0,0 1 1,0-1-1,0 0 0,0 1 0,-1-1 0,1 1 1,0-1-1,0 1 0,0-1 0,-1 1 0,1-1 1,0 1-1,-1 0 0,1 0 0,-1-1 0,1 1 1,0 0-1,-1 0 0,0-1 0,1 1 0,-1 0 1,1 2-1,4 10-4,-1 0 0,-1 0 0,0 1 0,-1-1 0,0 1 1,-1 23-1,0-20 66,0-1 1,0 1 0,2 0 0,6 23-1,-6-33-33,0 1-1,0-1 1,0 0-1,1 0 0,0 0 1,8 9-1,-8-12 10,-1 0 0,1 0 0,0-1 0,1 1 0,-1-1 0,0 0 0,1-1 0,0 1 0,-1-1 0,9 3 0,2 0 32,0-2 0,-1 1 0,1-2 0,0 0 0,0-1 0,29-1 0,-21-2-59,0-1 0,0-1-1,40-13 1,-45 11 17,0-2 1,-1 0-1,25-15 0,44-36-48,24-14-106,-104 69 102,0 1 0,1 0 0,0 0 0,-1 0 0,1 1-1,0 0 1,0 1 0,9-2 0,-12 3 29,0 0 0,0 1 0,0-1 0,0 1 0,0-1 0,0 1 0,0 0 0,0 1 0,0-1 0,0 1 0,0 0 0,-1-1 0,1 2 0,-1-1 0,6 5 0,13 11 64,56 47 145,-65-52-209,0 0 1,-1 0-1,16 24 0,-26-33-366,1 1-1,0-1 1,-1 1 0,0 0 0,0 0-1,-1 0 1,2 9 0,-2-12-216,-1 1 0,0-1 1,0 0-1,0 0 0,0 0 1,-1 1-1,1-1 0,0 0 1,-2 3-1,1-4-79,1 1 0,-1-1 0,0 1 0,0-1 0,0 1 0,0-1 0,0 0 0,0 0 0,0 0 0,0 0 0,-1 1 0,1-2 0,0 1 0,-2 1 0,-14 6-2945,-1 1-714</inkml:trace>
</inkml:ink>
</file>

<file path=ppt/ink/ink10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01:09:17.43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70 16 7456,'-5'-13'2040,"5"10"-1009,5 7 122,-3-1-704,0 1 0,-1-1 0,1 1 1,-1 0-1,0-1 0,0 1 0,0 0 0,0 0 1,-1 0-1,1 0 0,-1 5 0,0 0 283,6 89 1664,-4-1 0,-5 1 0,-20 126 0,14-153-1887,-40 314 390,47-366-981,0-3-211,0 23 0,2-34-301,1 0 1,-1 0-1,1 0 1,0 0-1,2 4 1,-3-8 268,0 0 0,1 0 0,-1 0 1,0-1-1,0 1 0,1 0 0,-1-1 1,1 1-1,-1 0 0,0-1 1,1 1-1,-1 0 0,1-1 0,0 1 1,-1-1-1,1 1 0,-1-1 0,1 1 1,0-1-1,-1 1 0,1-1 1,0 0-1,0 1 0,0-1 0,1 0-35,-1 0 0,0 0 0,0 0 0,0-1 0,0 1-1,0 0 1,0 0 0,0-1 0,0 1 0,0-1 0,-1 1 0,1-1-1,0 1 1,0-1 0,0 0 0,0 0 0,3-3-512,0 0 1,0 0 0,-1-1-1,0 1 1,0-1-1,4-6 1,12-41-2009</inkml:trace>
</inkml:ink>
</file>

<file path=ppt/ink/ink10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01:09:18.63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51 828 2240,'-1'1'48,"0"-1"1,0 1-1,0 0 1,0-1-1,0 1 1,0 0-1,1 0 1,-1 0-1,0-1 1,1 1-1,-1 0 1,0 0-1,1 0 1,-1 0-1,1 0 1,0 0-1,-1 1 1,1-1-1,-1 2 1,1 0-27,-12 32 6230,11-32-5722,0 0 1,0 0-1,0-1 0,0 1 0,-1-1 1,0 1-1,1-1 0,-1 0 0,0 0 1,-4 2 3497,5-5-3935,1 1 1,0 0 0,0 0-1,-3 1 2528,3 0-2528,1-7 189,0 0-1,1 0 1,0 0 0,0 0-1,0 0 1,1 1-1,-1-1 1,1 1-1,1 0 1,3-5 0,1-2 12,63-90 1021,-46 67-918,0 0 1,24-50-1,-4-10 0,29-61 157,-52 116-459,49-67 0,-56 86-13,1 1 0,1 1 0,1 1 0,38-31 0,-46 42-67,1 1 0,-1-1-1,1 2 1,0 0 0,0 0 0,0 1 0,1 0 0,0 1-1,0 0 1,0 1 0,0 0 0,19 1 0,-29 1-3,1 0 1,0 0-1,-1 0 0,1 1 1,-1-1-1,1 1 0,-1 0 1,1-1-1,-1 1 0,1 0 1,2 2-1,-4-2-3,-1 0-1,1-1 0,0 1 0,0 0 1,0 0-1,0 0 0,-1 0 1,1 0-1,0 0 0,-1 0 1,1 0-1,-1 0 0,1 0 1,-1 0-1,0 0 0,1 0 0,-1 0 1,0 1-1,0-1 0,0 0 1,0 0-1,0 0 0,0 0 1,0 1-1,0-1 0,0 0 1,-1 0-1,1 2 0,-2 1 3,1 0 0,-1-1 1,0 1-1,0 0 0,0-1 0,0 0 0,0 1 0,-1-1 1,0 0-1,1 0 0,-5 3 0,-5 4 47,-22 14-1,9-7 25,10-6-50,7-5-54,1-1 0,-1 1 0,1 0-1,0 1 1,1 0 0,-9 10 0,10-10-31,5-7 50,0 0 0,0 1 0,-1-1 0,1 0 0,0 0 0,0 1 0,-1-1 0,1 0 0,0 0 0,0 1 0,0-1 0,0 0 1,-1 1-1,1-1 0,0 0 0,0 1 0,0-1 0,0 0 0,0 1 0,0-1 0,0 0 0,0 1 0,0-1 0,0 0 0,0 1 0,0-1 0,0 0 0,0 1 1,0-1-1,0 0 0,0 1 0,0-1 0,1 0 0,-1 1 0,0-1 0,0 0 0,0 0 0,0 1 0,1-1 0,-1 0 0,0 0 0,0 1 0,1-1 0,-1 0 0,1 1-19,13 16-14,0-2-1,23 21 1,-2-4-58,-10-8 54,26 28 120,-45-45-46,0 0 1,-1 1-1,1 0 0,-1 0 1,5 13-1,-9-20-19,-1 1-1,1-1 1,0 0 0,-1 1 0,0 0-1,1-1 1,-1 1 0,0-1 0,0 1 0,0-1-1,0 1 1,0-1 0,0 1 0,0-1-1,0 1 1,-1 0 0,1-1 0,-1 1 0,1-1-1,-1 0 1,1 1 0,-1-1 0,0 1-1,0-1 1,0 0 0,0 0 0,0 1 0,0-1-1,0 0 1,0 0 0,0 0 0,0 0-1,-1 0 1,1 0 0,0-1 0,-1 1-1,1 0 1,-3 0 0,-3 2 33,0-1 0,-1 0 0,1 0 0,-1-1 0,1 0 0,-11 0 0,1 0-143,0-2 0,1 1 1,-1-2-1,1 0 0,0-2 1,-1 1-1,1-2 0,1 0 1,-1-1-1,1-1 0,0 0 1,0-1-1,1 0 0,0-1 1,-15-13-1,-5-9-3297,-32-39 0,54 57 1739,9 11 822,1 0 1,1 0-1,-1-1 1,0 1-1,0-1 1,1 1-1,0-1 1,-3-5-1,4 8 579,0-1-1,0 1 1,0-1 0,0 1-1,0-1 1,0 1-1,0-1 1,0 1 0,0-1-1,0 1 1,0-1-1,0 1 1,1-1 0,-1 1-1,0-1 1,0 1-1,0-1 1,1 1 0,-1-1-1,1 0 1,0 0-135,0 0 1,0 1-1,0-1 0,0 0 0,0 1 1,0-1-1,0 1 0,0-1 1,1 1-1,-1 0 0,0-1 1,2 1-1,26-5-1789</inkml:trace>
</inkml:ink>
</file>

<file path=ppt/ink/ink10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01:09:22.31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6 471 4064,'-5'-4'937,"5"2"-402,10 8 2702,-5 4 3094,-5-10-6369,0 1 272,0 0 0,1 1-1,-1-1 1,1 0-1,-1 0 1,1 0-1,-1 0 1,1 0-1,0 0 1,-1 0-1,1-1 1,0 1 0,0 0-1,0 0 1,0 0-1,0-1 1,-1 1-1,1 0 1,0-1-1,1 1 1,-1-1-1,0 1 1,0-1 0,0 0-1,0 0 1,0 1-1,0-1 1,3 0-1,0 0-1,1-1-1,0 1 0,0-1 0,0 0 0,-1-1 1,1 1-1,0-1 0,-1 0 0,1 0 0,-1 0 1,0-1-1,0 0 0,6-4 0,0-2-115,0 0 0,-1-1 0,16-20 1,23-44 304,-11 17-256,-19 30-114,114-153 261,-78 111-419,-50 61 157,-4 6 19,-3 6 36,-8 20-91,2 1 0,0 1 0,1 0 0,2 0 0,1 0 0,1 1 0,-1 35 0,4-48 39,1 0 0,0 0 0,1 0 0,1-1-1,1 1 1,-1 0 0,2-1 0,0 1 0,1-1 0,6 13 0,-7-19 14,1 0 1,0-1 0,0 0 0,0 0 0,1 0 0,-1-1 0,1 0 0,1 0 0,13 8 0,-16-11-25,0 1 0,1-1 1,-1 0-1,1 0 0,0-1 0,0 1 0,-1-1 0,1 0 1,0-1-1,0 1 0,0-1 0,0 0 0,0 0 0,0 0 0,0-1 1,8-2-1,-3 0 19,0-2 0,0 1 0,-1-1 1,1 0-1,-1-1 0,-1 0 0,1-1 0,-1 0 0,0 0 1,11-14-1,3-6-4,34-58 0,-33 48-32,-16 27-13,68-99-127,-50 81-233,-20 44 1,-4-4 322,-1 0 0,0 0 0,-1 0 0,-4 21 0,-16 48-54,9-41 113,-2 0 0,-1-1-1,-30 52 1,41-85 0,1-1 0,-1 1 0,-6 5 0,9-9-29,0-1 0,0 0 0,-1 0 0,1 0 0,0 1-1,-1-1 1,1-1 0,-1 1 0,0 0 0,1 0 0,-1 0 0,1-1 0,-1 1-1,0-1 1,0 0 0,-2 1 0,4-1-2,-1 0 0,1 0-1,-1 0 1,0-1 0,1 1-1,-1 0 1,0 0 0,1 0-1,-1-1 1,1 1 0,-1 0 0,1-1-1,-1 1 1,1 0 0,-1-1-1,1 1 1,-1-1 0,1 1-1,-1-1 1,1 1 0,0-1 0,-1 1-1,1-1 1,0 1 0,0-1-1,-1 0 1,1 1 0,0-1-1,0 1 1,0-1 0,-1 0-1,1 1 1,0-1 0,0 0 0,0 1-1,0-1 1,0 1 0,1-1-1,-1 0 1,0-1 5,0 1 0,0-1 1,0 1-1,1 0 0,-1-1 0,0 1 0,1 0 1,-1-1-1,1 1 0,-1 0 0,1 0 0,0 0 0,0-1 1,-1 1-1,1 0 0,2-1 0,13-10-46,-14 10 25,0 0 1,1 0-1,-1 0 1,1 0-1,0 1 1,0-1-1,0 1 0,0-1 1,0 1-1,0 0 1,4 0-1,9-1-39,0 1-1,1 1 1,25 3 0,14 1-171,22 2-1016,-26 0-1134,15 2-8337,-58-5 6272</inkml:trace>
</inkml:ink>
</file>

<file path=ppt/ink/ink10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01:09:22.66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35 21 5408,'-31'-12'1984,"27"7"-1536,4 2-128</inkml:trace>
</inkml:ink>
</file>

<file path=ppt/ink/ink10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01:09:24.78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 1040 5408,'-1'-3'533,"1"1"-1,-1-1 1,1 1 0,0-1-1,0 1 1,0-1 0,0 1-1,0-1 1,0 1 0,1-1 0,-1 1-1,2-4 1,2-18 1971,-4 10-1041,-1 10-1132,1-1 0,0 1 0,0 0 0,0-1 0,1 1 0,0 0 0,0 0 0,0-1 0,0 1-1,0 0 1,3-5 0,108-176 3152,-41 83-2960,-4-5 378,-11 16-160,-46 79-781,-10 12 37,1 0 1,-1 0-1,0 0 0,0-1 1,0 1-1,0 0 0,0 0 1,1 0-1,-1-1 0,0 1 1,0 0-1,0 0 0,1 0 1,-1 0-1,0-1 0,0 1 1,1 0-1,-1 0 0,0 0 1,0 0-1,0 0 0,1 0 1,-1 0-1,0 0 0,0 0 1,1 0-1,-1 0 0,0 0 1,0 0-1,1 0 0,-1 0 1,0 0-1,0 0 0,1 0 1,-1 0-1,0 0 0,0 0 1,1 1-1,-1-1 0,0 0 1,0 0-1,0 0 0,1 0 1,-1 1-1,0-1 0,0 0 1,0 0-1,1 0 0,-1 1 1,0-1-1,0 0 0,0 0 1,0 0-1,0 1 0,0-1 1,0 1-1,1 11-15,0 0 0,-1 0 0,-1 0 0,0 0 0,0 0 0,-5 15 0,2-2 27,-23 107 5,4-20 596,23-98-481,0-14-119,0 1 0,0-1 0,0 0 0,0 0 0,0 1 1,0-1-1,0 0 0,0 0 0,1 0 0,-1 1 0,0-1 1,0 0-1,0 0 0,1 0 0,-1 1 0,0-1 0,0 0 1,0 0-1,1 0 0,-1 0 0,0 1 0,0-1 0,1 0 1,-1 0-1,0 0 0,1 0 0,1 0 28,0 0-1,0-1 1,0 1-1,0-1 1,-1 1-1,1-1 1,0 0-1,0 0 1,3-1 0,16-10 47,-1 0 0,27-22 0,-1 1-31,174-130-161,-216 160 94,0 0-1,1-1 1,-1 2-1,1-1 0,6-2 1,-10 4 7,0 1 0,-1-1 0,1 1-1,0 0 1,0 0 0,0 0 0,0-1 0,0 1 0,0 0 0,0 0 0,0 0-1,-1 0 1,1 0 0,0 1 0,0-1 0,0 0 0,0 0 0,0 1 0,0-1 0,-1 0-1,1 1 1,0-1 0,0 1 0,0-1 0,-1 1 0,1-1 0,0 1 0,-1 0-1,1-1 1,0 1 0,-1 0 0,1-1 0,-1 1 0,1 0 0,-1 0 0,1 0-1,-1 0 1,1 1 0,0 2-9,1 1-1,-1 0 0,0 0 1,-1 0-1,1 0 1,-1 0-1,0 0 1,-1 8-1,-8 44 276,4-28-182,-1-1 3,4-21-56,0-1 0,1 1-1,-1-1 1,2 1 0,-1 0-1,1-1 1,0 1 0,1 7-1,-1-13-22,0 0 0,0 0 0,1-1 0,-1 1 0,0 0 0,0 0 0,1-1 0,-1 1 0,1 0 0,-1-1 0,0 1 0,1 0 0,-1-1 0,1 1 0,0-1 0,-1 1 0,1-1 0,-1 1 0,1-1 0,0 1-1,-1-1 1,1 0 0,0 1 0,0-1 0,-1 0 0,2 1 0,0-1 7,0 0-1,0 0 1,1 0-1,-1 0 1,0 0-1,0 0 0,0-1 1,0 1-1,4-2 1,3-2 19,1 0 0,-1-1 1,10-6-1,59-45-113,-78 56 64,1 0 0,-1 1 0,0-1 0,1 0 0,-1 0 1,0 1-1,1-1 0,-1 0 0,0 1 0,0-1 0,1 0 0,-1 1 1,0-1-1,0 0 0,1 1 0,-1-1 0,0 1 0,0-1 0,0 0 0,0 1 1,0-1-1,0 1 0,1 3 13,-1 0 0,0 0 0,-1 0-1,1 0 1,-1 0 0,0 0 0,0 0 0,0 0 0,0-1 0,-3 6 0,-4 15 108,7-17-88,0 0 1,1-1 0,-1 1-1,1 0 1,2 13 0,-2-18 8,0 0 0,0 0 1,1 0-1,-1 0 0,0-1 0,1 1 1,0 0-1,-1 0 0,1-1 1,0 1-1,0 0 0,0-1 0,0 1 1,0-1-1,0 1 0,0-1 0,0 1 1,1-1-1,-1 0 0,1 0 1,-1 0-1,1 0 0,-1 0 0,1 0 1,0 0-1,2 1 0,-1-2-4,0-1 1,0 1-1,0-1 0,-1 1 1,1-1-1,0 0 0,0 0 1,-1-1-1,1 1 0,0 0 1,-1-1-1,1 1 0,-1-1 1,4-3-1,-5 4 0,5-4-8,0 0 0,0 0 0,-1-1 0,0 0 0,0 0 0,0 0 0,-1 0 0,0-1-1,0 1 1,-1-1 0,0 0 0,0-1 0,0 1 0,1-9 0,-4 13-31,0 0-1,-1 0 1,1 0 0,-1 0 0,1 0-1,-1 0 1,0 0 0,0 0 0,0 0 0,-1 0-1,1 1 1,-1-1 0,1 1 0,-1-1-1,0 1 1,0-1 0,0 1 0,-1 0 0,1 0-1,0 0 1,-1 0 0,1 0 0,-5-2-1,3 4 29,3 0-70,14 4 80,-4-3 13,0 0 0,0-1 0,0 0 1,1 0-1,-1-1 0,0 0 0,11-4 0,62-20 137,-71 21-128,18-6 51,51-26-1,-68 29-66,0-1-1,0 0 0,-1-1 0,0 0 0,0 0 0,12-15 0,3-10 31,-2-2 0,-1 0 0,23-52 0,-25 48-4,-3 1 27,-2-1 0,-1-1-1,-2 0 1,10-60 0,-21 94-34,-2 4-24,1 0 0,0 0 0,-1 0 0,0 0-1,1 0 1,-1 0 0,-1-5 0,1 8-18,0 0 1,0-1 0,0 1-1,0 0 1,0 0 0,0 0-1,0 0 1,0-1-1,0 1 1,0 0 0,0 0-1,0 0 1,0 0 0,0 0-1,0-1 1,0 1-1,0 0 1,0 0 0,0 0-1,0 0 1,0 0 0,0-1-1,0 1 1,0 0-1,-1 0 1,1 0 0,0 0-1,0 0 1,0 0 0,0-1-1,0 1 1,0 0-1,-1 0 1,1 0 0,0 0-1,0 0 1,0 0 0,0 0-1,0 0 1,-1 0-1,1 0 1,0 0 0,0 0-1,0 0 1,-5 8-39,-3 22-46,6-24 71,-15 69 101,3 1 0,-4 87 1,10-79-142,-5 150 157,12-133-8382,1-100 8120,1-1 1,-1 1-1,0-1 0,0 0 0,0 1 0,0-1 0,0 1 0,0-1 1,0 0-1,0 1 0,0-1 0,0 1 0,-1-1 0,1 0 0,0 1 0,0-1 1,0 1-1,0-1 0,0 0 0,-1 1 0,1-1 0,0 0 0,0 1 1,-1-1-1,1 0 0,0 0 0,-1 1 0,1-1 0,0 0 0,-1 0 0,1 1 1,0-1-1,-1 0 0,1 0 0,0 0 0,-1 0 0,1 1 0,-1-1 1,1 0-1,0 0 0,-1 0 0,1 0 0,-1 0 0,0 0 0,-19-9-4603,13 5 4332,-65-33-766,-7-5 4867,66 37-2571,2 0 8,1 1-1,0-2 1,-1 1-1,2-1 1,-1-1 0,-11-10-1,20 17-988,1-1-1,-1 0 1,0 1-1,1-1 0,-1 0 1,1 0-1,-1 0 1,1 1-1,-1-1 1,1 0-1,0 0 1,-1 0-1,1 0 1,0 0-1,0 0 1,0 0-1,0 0 1,-1 0-1,1 0 1,0 1-1,1-1 1,-1-2-1,0 2-18,1 0 1,0-1-1,-1 1 0,1 0 0,0-1 0,0 1 0,0 0 0,0 0 0,0 0 0,0 0 0,0 0 1,0 0-1,2-1 0,5-3 119,0 1 1,0-1 0,17-4-1,-17 6-72,11-5-86,139-48-46,-133 49-1099,0 1 0,0 1 0,1 1 0,38-1 0,72 12-8078,-67-6 3242</inkml:trace>
</inkml:ink>
</file>

<file path=ppt/ink/ink10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01:09:25.38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103 61 6048,'1'-2'235,"-1"0"0,1 1-1,0-1 1,-1 1 0,1-1 0,0 1 0,0 0 0,0-1 0,0 1 0,0 0 0,0-1-1,0 1 1,1 0 0,-1 0 0,0 0 0,1 0 0,-1 0 0,0 0 0,1 1 0,-1-1-1,3 0 1,15-13 4694,-12 2-2153,-7 12-2679,0 0 1,0 0-1,0-1 1,0 1-1,0 0 1,0 0 0,0-1-1,0 1 1,0 0-1,0 0 1,0-1 0,0 1-1,0 0 1,0 0-1,0-1 1,0 1-1,0 0 1,0 0 0,-1-1-1,1 1 1,0 0-1,0 0 1,0 0 0,0-1-1,-1 1 1,1 0-1,0 0 1,0 0-1,-2-1 33,1 1 0,0 0 0,0 0 0,0 0 0,0 0 0,0 0 0,-1 0 0,1 0 0,0 0 0,0 0 0,0 0-1,0 0 1,0 1 0,0-1 0,0 1 0,0-1 0,-1 1 0,0 0 0,-9 7 6,0 0-1,1 0 1,0 1 0,0 0 0,-9 12-1,15-16-90,-3 2 48,1 0 1,1 0-1,-1 1 1,1 0-1,1 0 1,-1 0 0,1 1-1,1 0 1,0-1-1,-3 11 1,6-18-72,0 1 1,-1-1 0,1 0-1,0 1 1,0-1-1,0 0 1,0 1 0,0-1-1,0 0 1,1 1-1,-1-1 1,0 0-1,1 1 1,-1-1 0,1 0-1,-1 0 1,1 0-1,-1 1 1,1-1-1,0 0 1,0 0 0,1 1-1,-1-1 3,1 0 1,-1 0-1,1 0 0,0 0 0,-1 0 0,1-1 1,0 1-1,0 0 0,0-1 0,-1 0 0,1 1 1,0-1-1,3 0 0,3 0 23,0-1-1,0 0 1,0 0-1,0 0 1,0-1 0,7-3-1,183-86-196,-187 85 148,1 0 0,-1 1 0,1 0 0,1 1 0,22-5 1,-33 9 48,1-1 0,-1 1 0,0 0 0,1 1 1,-1-1-1,1 0 0,-1 1 0,0-1 1,1 1-1,-1 0 0,0 0 0,0 0 0,0 0 1,4 2-1,1 2 86,-1 0 0,-1 0 0,8 8 1,13 12 140,-8-11-235,-9-7-317,0 0 0,0-1 1,11 6-1,-16-10-635,1 0 0,-1-1 0,1 1 1,0-1-1,0 0 0,5 0 0,36 3-8704,-11 1 3174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00:37:50.551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304 34 2144,'-1'-5'12802,"1"4"-12725,-1 0 0,0 0-1,1 0 1,-1 0 0,0 0-1,0 0 1,0 0 0,0 0 0,0 1-1,0-1 1,0 0 0,0 1-1,0-1 1,0 0 0,0 1-1,-2-1 1,-7-3 81,0 1-1,0 1 1,-1 0-1,1 0 1,0 1-1,-1 0 1,1 1 0,-1 0-1,1 1 1,-1 0-1,-10 3 1,14-3-111,0 1 1,0 1-1,0-1 1,1 1-1,-1 1 1,1-1-1,0 1 1,0 0 0,0 0-1,0 1 1,1-1-1,-1 2 1,1-1-1,0 0 1,1 1-1,-7 10 1,3 0 5,2-1 0,0 1 0,0 0 1,2 0-1,-6 32 0,10-47-42,-1 6 62,0 1 1,0-1-1,1 0 0,0 0 0,0 0 0,1 1 0,0-1 0,0 0 0,1 0 0,4 11 0,-5-14 25,1 0 0,0 0 1,0 0-1,0-1 0,0 1 0,1-1 0,-1 1 1,1-1-1,0 0 0,0 0 0,0 0 1,1 0-1,-1-1 0,1 1 0,-1-1 0,1 0 1,0 0-1,0 0 0,6 2 0,9-1 47,-1 0-1,1-1 1,0-1-1,35-2 1,-13 0-30,35 1 18,-75 0-242,0 0-1,1 0 1,-1 0 0,0-1-1,0 1 1,1 0 0,-1-1-1,0 1 1,0 0 0,0-1-1,0 0 1,1 1 0,0-2-1</inkml:trace>
</inkml:ink>
</file>

<file path=ppt/ink/ink10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01:09:26.34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238 132 2560,'-1'-1'-118,"-10"-6"1399,10 6-963,1 1-1,-1-1 0,1 0 1,-1 1-1,1-1 1,-1 0-1,1 0 1,0 1-1,-1-1 0,1 0 1,0 0-1,-1 0 1,1 1-1,0-1 1,0 0-1,0 0 1,0 0-1,0-1 0,0 1 50,-1-1 0,1 1 0,0 0 0,-1 0 0,1 0 1,-1-1-1,1 1 0,-1 0 0,1 0 0,-1 0 0,0 0 0,0 0 0,1 0 0,-2-1 0,-16-14 2523,10 10-1926,-9-13 322,15 16-1150,-1 0 0,0 0-1,1 0 1,-1 0-1,-1 0 1,1 1 0,0-1-1,-7-3 1,1 2-232,1 1 1,-1 0-1,-1 0 1,-14-2 0,19 4-321,1 1 0,-1 0 0,1 0 1,-1 0-1,0 1 0,1-1 0,-1 1 0,1 0 1,-1 1-1,1-1 0,-6 3 0,-4 4-1562</inkml:trace>
</inkml:ink>
</file>

<file path=ppt/ink/ink10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01:09:28.82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94 857 8320,'0'-1'463,"-7"-13"1301,7 13-1692,0 1 0,0 0 0,0-1 0,-1 1 0,1 0 0,0 0-1,0-1 1,0 1 0,0 0 0,-1 0 0,1-1 0,0 1 0,0 0-1,0 0 1,-1 0 0,1-1 0,0 1 0,0 0 0,-1 0 0,1 0-1,0 0 1,0-1 0,-1 1 0,1 0 0,0 0 0,-1 0-1,1 0 1,0 0 0,0 0 0,-1 0 0,1 0 0,0 0 0,-1 0-1,1 0 1,0 0 0,-1 0 0,1 0 0,0 0 0,0 0 0,-1 1-1,1-1 1,0 0 0,-1 0 0,1 0 0,0 10 1800,-8 152 1462,3-93-2802,-44 309 3134,48-371-3566,0 2 252,-1-1 0,0 1 0,-6 14 0,15-54 1844,-4 14-2040,21-148 56,-16 98-306,20-79-1,-22 124 95,1 1 0,1-1-1,0 1 1,2 0 0,1 1-1,0 0 1,22-27 0,-12 21 35,2 1 0,0 1 0,2 1 0,0 1 0,2 2 0,47-29 0,-68 46-72,0 0 0,0 0 0,0 1-1,1 0 1,-1 1 0,0-1 0,1 1-1,-1 0 1,1 1 0,10-1 0,-15 1 35,1 1 0,-1-1 0,0 0 1,1 1-1,-1-1 0,0 1 0,1-1 0,-1 1 0,0 0 1,0 0-1,0 0 0,0 1 0,0-1 0,0 0 1,0 1-1,0-1 0,0 1 0,-1-1 0,1 1 0,-1 0 1,1 0-1,-1 0 0,0 0 0,1 0 0,-1 0 1,0 0-1,0 0 0,-1 1 0,1-1 0,0 0 0,-1 1 1,1 3-1,-1-2 26,0 1 0,0-1 0,0 0 1,-1 1-1,0-1 0,0 0 0,0 0 0,0 0 0,-1 0 1,1 0-1,-1 0 0,0 0 0,0 0 0,-1-1 0,1 1 1,-1-1-1,0 1 0,0-1 0,0 0 0,0 0 0,-5 3 1,-4 3 53,0 0 0,-1-1 0,0-1 0,-26 11 0,26-13-58,0 0 0,0-1 0,-1 0 0,1-1 0,-1-1 0,0 0 0,1-1 0,-1 0 0,0-1 0,0-1 0,-26-4 0,39 4-42,-1 1 0,0-1 0,1 1 0,-1-1 0,0 0 0,1 0 0,-1 1 0,-2-4 0,4 4 19,0 0 0,0 0 0,0 0 0,0 0 0,-1 0 0,1 0 0,0 0 1,0-1-1,0 1 0,0 0 0,0 0 0,0 0 0,0 0 0,0 0 0,0 0 0,0-1 0,0 1 1,0 0-1,0 0 0,0 0 0,0 0 0,0-1 0,0 1 0,0 0 0,0 0 0,0 0 0,0 0 1,0 0-1,0-1 0,0 1 0,0 0 0,0 0 0,0 0 0,0 0 0,0 0 0,0 0 0,0-1 0,12-2-45,102-3 17,-33 4 41,-61 1 47,21-1-2,0-2 0,0-2 0,66-17 0,-74 12 55,0-1 0,53-28 1,-70 31-79,0-1 1,-1-1 0,0 0 0,0-1 0,-1-1-1,24-28 1,-5-6 0,-1-2 0,36-77-1,-39 71 9,-11 20-82,-1-1 0,-2 0 1,-1-1-1,-2-1 0,-2 0 1,-1-1-1,4-44 0,-13 80 0,0-1 0,0 1 1,-1-1-1,1 1 0,-1-1 0,1 1 0,-3-5 0,3 7 31,0 1 0,0-1 1,0 0-1,0 1 0,-1-1 1,1 1-1,0-1 0,-1 1 1,1-1-1,0 1 0,-1-1 0,1 1 1,0-1-1,-1 1 0,1-1 1,-1 1-1,1 0 0,-1-1 1,1 1-1,-1 0 0,1-1 1,-1 1-1,0 0 0,1 0 1,-1 0-1,1 0 0,-1-1 1,1 1-1,-1 0 0,0 0 1,1 0-1,-1 0 0,1 0 1,-1 0-1,0 0 0,1 0 1,-1 1-1,1-1 0,-1 0 1,0 0-1,1 0 0,-1 1 1,1-1-1,-1 0 0,1 1 1,-1-1-1,1 0 0,-1 1 1,1-1-1,-1 1 0,-14 12-72,0 1 0,1 1-1,0 0 1,1 1 0,1 0-1,-15 29 1,7-7 152,2 1 0,2 1-1,-18 65 1,23-68 67,-33 132 166,38-138-234,2-1-1,1 1 0,2 51 0,1-73-24,1-1 0,0 0 0,0 0 0,1 0 0,0 1 0,1-2 0,6 16 0,-7-20-19,0 1 1,0-1-1,0 0 1,1 0 0,-1 0-1,1 0 1,0 0-1,0 0 1,0-1-1,1 0 1,-1 1 0,0-1-1,1-1 1,-1 1-1,1 0 1,0-1-1,0 1 1,5 0-1,6 1 15,0-1 0,1-1 0,-1 0-1,1-1 1,-1-1 0,0 0 0,1-1-1,-1-1 1,0 0 0,0-1 0,14-6-1,16-8 21,-1-2 0,51-31-1,-45 21-64,-2-2 0,59-49-1,-100 73-44,-7 5-60,-1 4 97,-1-1 1,1 0 0,0 1 0,-1-1 0,1 1 0,0 0 0,-1-1 0,1 1 0,0 0 0,-2 1 0,-13 11-33,1 2-1,1 0 0,0 0 1,-22 32-1,20-26 77,0 2 4,-16 32 0,31-53-31,-2 4 13,1 0 0,-1 1 0,1-1-1,-2 10 1,0 2-5,3-16 2,1-1 0,-1 0 0,1 1 0,0-1 0,0 0 0,0 0 0,0 1 0,0-1 0,0 0 0,0 1 0,0-1 0,1 0 0,-1 1 0,0-1 0,1 0 0,-1 0 0,1 1 0,-1-1 0,1 0 0,0 0 0,-1 0 0,1 0 0,1 2 0,-1-3-3,-1 0 1,1 1-1,-1-1 1,1 0-1,0 1 1,-1-1-1,1 0 1,-1 0-1,1 1 1,0-1-1,-1 0 1,1 0-1,-1 0 1,1 0-1,0 0 1,-1 0-1,1 0 1,0 0-1,0 0 1,1-1-3,-1 1 0,0 0 0,0-1 1,0 0-1,0 1 0,0-1 0,0 0 0,0 0 0,0 1 0,0-1 0,0 0 1,0 0-1,1-2 0,10-12-77,0-1 0,-1 0 0,12-24 0,31-82-327,-51 114 385,1-1-180,-4 9 185,0 0 1,0 0 0,1 0 0,-1 0 0,0 0-1,0 0 1,1 0 0,-1 0 0,0 0 0,0 0-1,0 0 1,1 0 0,-1 0 0,0 0 0,0 0 0,1 0-1,-1 0 1,0 0 0,0 1 0,0-1 0,1 0-1,-1 0 1,0 0 0,0 0 0,0 0 0,0 1 0,0-1-1,1 0 1,-1 0 0,0 0 0,0 1 0,0-1-1,0 0 1,0 0 0,0 1 0,0-1 0,0 0-1,0 0 1,0 1 0,2 3-30,0 1 0,0-1 1,-1 1-1,0-1 0,1 9 0,3 11 88,-2-16-2,0 0 0,1 0 1,0 0-1,0 0 0,0-1 1,1 1-1,1-1 0,-1 0 1,1-1-1,0 1 0,0-1 1,1-1-1,0 1 0,0-1 1,10 6-1,-13-9-3,1 0 1,-1-1-1,1 1 0,0-1 0,-1 0 1,1 0-1,0-1 0,0 1 0,0-1 1,0 0-1,-1 0 0,6-2 0,3 0 11,-1 0 0,0-1 0,17-7 0,-14 4-33,1-1 1,-1-1-1,0 0 0,22-18 0,-9 4-65,28-31-1,-54 51 19,-1 0 1,1 1-1,-1-1 1,1 1-1,0 0 0,0-1 1,-1 1-1,1 0 1,0 0-1,0 0 1,0 1-1,0-1 1,1 0-1,1 0 0,-2 4-49,-2 10 10,0 3 69,0-1-1,-1 0 1,-1 1 0,-3 15-1,0-12 97,2 0-1,0 0 0,0 26 1,16-55 208,11-23-774,-16 23 390,0-1-1,0 1 1,16-14 0,-23 23 67,4-4-38,0 1-1,0 0 0,0 0 0,1 0 0,0 1 0,7-4 0,-11 6 34,-1 1 0,1 0 0,0-1 0,0 1 0,-1 0 0,1 0 0,0 0 0,0 0 0,-1 0 0,1 0 0,0 0 0,0 1 0,-1-1 0,1 1 0,0-1 0,-1 1 0,1-1 0,0 1 0,-1 0 0,1 0 0,-1 0 0,0 0 0,1 0 0,-1 0 0,0 1 0,1-1 0,-1 0 0,2 3 0,4 6 67,0 1 0,6 12 0,-8-14 6,1 1 0,0-1 0,9 10 0,-13-16-41,0-1-1,1-1 0,-1 1 0,1 0 1,0 0-1,0-1 0,-1 0 0,1 1 1,0-1-1,0 0 0,0-1 0,0 1 1,0 0-1,0-1 0,1 0 0,-1 0 1,0 0-1,5 0 0,6-2 17,0 0 0,24-7-1,-28 6 8,96-34 71,-88 30-118,-6 2-10,-1 0 1,1-2 0,-1 1-1,0-1 1,-1-1 0,0 0-1,0 0 1,-1-1 0,15-17-1,-14 12-24,0 1-1,-1-2 0,0 1 1,-2-1-1,1 0 0,9-32 1,-17 47 32,0 0 0,0 0 0,0 0 0,0 0 1,0 0-1,0 0 0,0 0 0,0 0 0,0 0 0,0 0 1,0 0-1,0 0 0,0-1 0,0 1 0,0 0 0,0 0 1,0 0-1,0 0 0,0 0 0,0 0 0,0 0 0,0 0 1,0 0-1,0 0 0,0-1 0,0 1 0,0 0 0,0 0 1,0 0-1,0 0 0,0 0 0,0 0 0,0 0 0,0 0 0,0 0 1,0 0-1,0 0 0,0 0 0,0 0 0,-1 0 0,1 0 1,0-1-1,0 1 0,0 0 0,0 0 0,0 0 0,0 0 1,0 0-1,0 0 0,0 0 0,0 0 0,-1 0 0,1 0 1,0 0-1,0 0 0,0 0 0,0 0 0,0 0 0,0 0 1,-8 4-24,-7 7 64,-8 12 74,-18 26 1,19-23 85,17-20-144,1 0-1,-1 0 0,1 0 0,0 0 0,1 1 0,-4 9 1,6-14-37,0 0 1,1 0-1,-1 1 1,1-1-1,-1 0 1,1 0-1,0 1 1,0-1-1,0 0 1,0 0 0,0 1-1,1-1 1,-1 0-1,1 0 1,-1 1-1,1-1 1,0 0-1,0 0 1,0 0-1,0 0 1,0 0-1,0 0 1,0 0 0,3 2-1,1 1-32,0-1 0,1 1 0,-1-1 1,1 0-1,0-1 0,0 1 0,1-1 0,-1 0 0,1-1 0,-1 1 0,1-1 0,0 0 1,0-1-1,0 0 0,0 0 0,8 0 0,12-2-1491,0-1 0,-1-1 1,28-6-1,8-1-4613,1 2 1468,-8-4-2726</inkml:trace>
</inkml:ink>
</file>

<file path=ppt/ink/ink10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01:09:30.72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144 95 7552,'1'-3'7,"8"-20"4698,-9 23-4536,0-1 1,0 1-1,0 0 1,0-1-1,0 1 1,0 0 0,0-1-1,0 1 1,0 0-1,0-1 1,0 1-1,0-1 1,0 1-1,0 0 1,0-1-1,0 1 1,-1 0 0,1-1-1,0 1 1,0 0-1,0 0 1,-1-1-1,0 1 29,1-1-1,-1 1 1,1 0-1,-1 0 0,0 0 1,1 0-1,-1-1 1,0 1-1,1 0 0,-1 0 1,1 0-1,-1 0 1,0 1-1,1-1 0,-1 0 1,1 0-1,-1 0 1,-1 1-1,-2 1 101,0-1 0,0 2 0,0-1 0,1 0 1,-1 1-1,0 0 0,1-1 0,-6 7 0,-24 30 670,30-35-832,-8 10 256,1 0 0,-11 19 1,18-26-246,-1 0 1,1 0-1,1 0 1,-1 1-1,1-1 1,1 1-1,-2 10 1,3-16-109,0-1 1,0 1-1,0-1 1,0 1-1,0-1 1,0 1-1,0-1 0,0 1 1,1-1-1,-1 0 1,1 1-1,-1-1 1,1 1-1,-1-1 1,1 0-1,0 0 0,0 2 1,0-2-13,0 0 1,0-1-1,0 1 0,0 0 1,0-1-1,0 1 0,0-1 1,1 1-1,-1-1 0,0 1 1,0-1-1,0 0 0,0 0 1,1 1-1,-1-1 0,2 0 1,4-1 24,1 0 1,-1 0 0,0-1 0,0 1-1,10-5 1,-11 4-61,182-70-410,-42 14 281,-143 57 134,3-2-61,1 1 1,-1 0-1,14-2 0,-19 4 59,0 0-1,1 0 1,-1 0-1,0 0 1,0 0-1,0 0 1,1 0-1,-1 0 1,0 0 0,0 1-1,0-1 1,0 0-1,0 1 1,0-1-1,1 1 1,-1-1-1,0 1 1,0 0-1,-1-1 1,1 1 0,0 0-1,0 0 1,0 0-1,0 0 1,-1 0-1,1 0 1,0 0-1,-1 0 1,2 1 0,1 9 121,0 0 0,0 1 1,-1-1-1,2 20 1,0 8 191,1-12-153,7 37 149,-10-55-213,0-1-1,1 0 1,0 0 0,1 0-1,6 11 1,-10-19-78,0 1 1,1-1-1,-1 1 1,0 0 0,1-1-1,-1 1 1,1-1-1,-1 1 1,1-1-1,-1 0 1,1 1 0,-1-1-1,1 1 1,0-1-1,-1 0 1,1 0-1,-1 1 1,1-1-1,0 0 1,-1 0 0,1 0-1,0 1 1,-1-1-1,1 0 1,0 0-1,0 0 1,1-1 8,-1 1 1,0-1 0,1 1-1,-1-1 1,0 0-1,0 1 1,0-1 0,0 0-1,1 0 1,-1 0-1,0 0 1,1-1 0,3-4 61,0-1 0,0 0 1,5-12-1,11-21-67,-3-1 0,-1-1 0,-2-1 0,9-45 0,-22 80-73,-1-1-1,0 0 1,0-12-1,-1 19 56,0-1 0,0 1 0,0-1 0,-1 0-1,1 1 1,-1-1 0,1 1 0,-1-1 0,0 1-1,0 0 1,0-1 0,0 1 0,-1 0 0,1-1-1,-2-1 1,2 4-4,1 0 1,0 0-1,0 0 0,-1 0 0,1 0 0,0 0 1,0 0-1,0 0 0,-1 1 0,1-1 1,0 0-1,0 0 0,-1 0 0,1 0 0,0 0 1,0 1-1,0-1 0,0 0 0,-1 0 1,1 0-1,0 1 0,0-1 0,0 0 0,0 0 1,0 0-1,0 1 0,0-1 0,0 0 1,-1 0-1,1 1 0,0-1 0,0 0 0,0 0 1,0 1-1,0-1 0,0 0 0,0 0 1,0 0-1,0 1 0,1-1 0,-1 0 0,0 0 1,0 1-1,0-1 0,0 0 0,0 0 1,0 1-1,6 3 6,-1-1 0,1 0 1,0 0-1,-1 0 0,1 0 1,1-1-1,-1 0 0,11 2 0,57 6 75,-62-9-67,118 7 116,156-12 0,-230 1-94,48-1 56,-6 1-141,-107 10 321,-24 5-70,13-4-144,-24 12 1,-94 67-84,115-70 59,0 2 0,0 1 0,-28 33-1,50-52-18,0 0-1,0 1 0,0-1 0,0 1 0,0 0 0,0-1 0,0 1 1,1 0-1,-1-1 0,0 1 0,1 0 0,0 0 0,-1 3 0,2-5 2,-1 0-1,1 0 1,-1 0-1,1 0 0,-1 0 1,1 0-1,0 0 0,-1 0 1,1 0-1,-1-1 0,1 1 1,-1 0-1,1 0 1,-1 0-1,1-1 0,-1 1 1,2-1-1,6-5-2,1 0 0,-1 0 0,0-1 0,-1-1 0,0 1 0,8-11 0,-7 9-64,6-10-40,-1 0-1,18-32 1,10-15 17,-41 66 79,0 0 0,0 0 0,0 0 0,0 0 0,0 0 0,0 0 0,0 0 0,0 1 0,0-1 0,0 0 0,0 0 0,0 0 0,0 0 0,0 0 0,0 0 0,0 0 0,0 0 0,0 0 0,0 1 0,0-1 0,0 0 1,0 0-1,0 0 0,0 0 0,0 0 0,0 0 0,1 0 0,-1 0 0,0 0 0,0 0 0,0 0 0,0 0 0,0 0 0,0 0 0,0 0 0,0 0 0,0 0 0,1 0 0,-1 0 0,0 0 0,0 0 0,0 0 0,0 0 0,0 0 0,0 0 0,0 0 0,0 0 0,0 0 0,1 0 0,-1 0 0,0 0 0,0 0 0,0 0 0,0 0 0,0 0 0,0 0 0,0 0 0,0 0 0,0 0 0,0 0 0,1 0 0,-1 0 0,0 0 0,0-1 0,0 1 0,0 0 0,0 7 10,-1 47 470,2 49-153,0-89-280,0 1-1,1-1 1,1 0-1,8 26 1,-9-36-15,0 0-1,0 0 1,0 1 0,0-2 0,1 1 0,0 0-1,3 4 1,-5-7-17,1 0 0,-1 1 0,0-2 0,0 1 0,0 0 0,0 0 0,1 0 0,-1 0 0,0-1 0,1 1 1,-1-1-1,1 1 0,-1-1 0,1 1 0,-1-1 0,0 0 0,1 0 0,-1 0 0,1 0 0,-1 0 0,1 0 0,-1 0 0,1 0 0,-1-1 0,3 0 0,3-2 24,0 0 1,-1-1-1,1 0 0,10-9 1,-2 3 8,207-158-160,-162 114 40,-40 34-46,35-26-1,-55 50 181,-4 7-26,-8 16 1,11-25-33,-3 7 1,-24 58 177,25-58-157,0 1 0,1-1-1,0 1 1,1-1 0,-1 15 0,2-18-21,0-3 16,0 0-1,0 0 0,0 0 0,1 1 1,-1-1-1,1 0 0,-1 0 1,2 3-1,-2-5-14,1-1 1,-1 1 0,0-1-1,1 0 1,-1 1 0,0-1-1,1 1 1,-1-1 0,0 0-1,1 1 1,-1-1 0,1 0-1,-1 1 1,1-1 0,-1 0-1,1 0 1,-1 0 0,1 1-1,-1-1 1,2 0 0,-1 0 2,1 0 1,-1 0-1,1 0 0,-1 0 1,1-1-1,0 1 1,-1-1-1,0 1 0,1-1 1,2-1-1,1 0-37,0-1-1,0-1 1,0 1-1,0-1 1,-1 0 0,9-9-1,22-32-573,-15 17 319,-5 9 226,1 0 1,1 1 0,30-25-1,-46 42 53,1 0 0,-1 0 0,1 0 0,-1 0 0,1 0 0,-1 1 0,1-1 0,0 1 0,-1-1 0,1 1 0,0-1 0,0 1 0,-1 0-1,1 0 1,0 0 0,0 0 0,-1 0 0,1 1 0,0-1 0,-1 0 0,1 1 0,0-1 0,2 2 0,3 2 42,0-1 1,-1 1-1,0 1 1,8 7 0,12 7 189,-11-11-118,1 0 0,0-1 0,0-1 0,0 0 0,1-1 0,0-1 0,0-1 0,20 2 0,-13-4-73,1 0 1,-1-2-1,1 0 1,-1-2-1,27-6 1,-40 6-36,-1 0 0,0 0 0,1-1 0,-1 0 0,-1-1 0,1 0 0,-1 0 0,0-1 0,13-11 0,-16 12-31,0-1-1,-1 0 1,1 0 0,-1-1-1,-1 0 1,1 1 0,-1-1-1,0-1 1,-1 1 0,0-1-1,0 1 1,3-16 0,-5 18-19,0 1-1,0-1 1,-1 0 0,0 0 0,-1-6 0,1 10 38,0 0 0,0 0-1,0 0 1,0 0 0,0 1 0,0-1 0,0 0 0,-1 0 0,1 0 0,0 1 0,-1-1 0,1 0 0,-1 0 0,1 1 0,-1-1 0,1 0 0,-1 1 0,1-1 0,-1 1 0,1-1 0,-1 0-1,0 1 1,1-1 0,-1 1 0,0 0 0,0-1 0,1 1 0,-1 0 0,0-1 0,0 1 0,0 0 0,0 0 0,1 0 0,-1 0 0,0-1 0,-1 1 0,-7 2-3,0 1-1,1-1 1,-1 1 0,1 1 0,0 0 0,-15 9-1,-1 0 93,-4 1 257,-37 25 0,57-35-298,1 2 0,0-1 0,1 1 0,-1 0 0,1 0 0,1 1 1,-1 0-1,1 0 0,0 0 0,-4 10 0,7-14-31,1 1 0,0-1 0,0 0 0,0 1 0,0-1 0,1 1 0,-1-1 0,1 1 0,0 0 0,0-1 0,0 1 0,0-1 0,1 1 0,0-1 0,1 5 0,0-3-6,0 0 0,0 0-1,1 0 1,-1-1 0,1 1 0,1-1-1,-1 1 1,1-1 0,4 4-1,3 1-6,-1 0 0,1-1 0,1-1 0,0 0 0,0 0 0,0-1 0,17 5 0,-16-7-87,0 0 0,1-1 0,-1 0 0,1-2 0,20 2-1,-14-4-2097,31-3 0,-4-1-1526,-29 5-34,1 1 0,0 0 1,33 8-1,-11 2-1789</inkml:trace>
</inkml:ink>
</file>

<file path=ppt/ink/ink10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01:09:31.09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35 20 17887,'-35'4'6592,"39"1"-5120,1-5 992,0-5-4256,3 1-4576,10-4 3520,-4-4-7103</inkml:trace>
</inkml:ink>
</file>

<file path=ppt/ink/ink10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01:10:03.89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610 95 2560,'3'0'480,"0"-1"0,1 1 0,-1 0 1,0 0-1,0 0 0,1 0 0,-1 1 0,5 0 0,13 1 1193,-16-1-1377,1-1 436,0 0 0,-1-1 0,1 1 0,0-1 0,7-2 0,5-1 911,-17 3-1529,-1 1-1,1 0 1,-1-1 0,0 1 0,1-1 0,-1 1-1,0 0 1,1-1 0,-1 1 0,0-1 0,0 1-1,0-1 1,1 1 0,-1-1 0,0 1 0,0-1-1,0 1 1,0-1 0,0 1 0,0-1 0,0 0-1,0 0 1,0 0-32,-1 0 0,1 0 0,0-1 1,-1 1-1,1 0 0,-1 0 0,1 0 0,-1 0 0,0 0 0,1 0 0,-1 0 0,0 0 0,0 0 0,0 0 0,-2-2 0,-3-2 25,-1 0 0,0 1 0,0-1 1,0 1-1,0 1 0,-15-6 0,-46-8 142,56 14-122,2 2-110,1-1 1,-1 2-1,0-1 1,0 2-1,0-1 1,1 1-1,-1 1 1,0 0-1,1 0 1,-1 1 0,1 0-1,0 0 1,-10 6-1,-12 7 146,1 2 0,-35 26 0,50-33-55,3-3-28,0 1-1,1 1 0,-14 13 0,22-19-44,-1 0-1,1 0 0,0 1 0,0 0 1,1-1-1,-1 1 0,1 0 1,0 0-1,0 0 0,0 0 0,1 1 1,-1 9-1,1-4 34,2 1 0,-1 0 0,2 0 0,-1-1 0,2 1 0,-1-1 0,2 0 0,-1 0 0,2 0 0,-1 0 0,8 11 0,-1-1 36,2-1 1,1 0-1,0-1 1,25 26 0,-30-36-24,1-1 1,0 0-1,0 0 0,1-1 1,-1 0-1,2-1 1,-1 0-1,1 0 1,-1-2-1,14 5 1,-8-8 233,-14-3-151,-8-1-275,3 3 96,1-1 1,-1 1 0,1 0-1,-1 0 1,1 0 0,-1 1-1,1-1 1,-1 0 0,1 0-1,-1 1 1,1-1 0,0 1-1,-1 0 1,1-1 0,0 1-1,-1 0 1,1 0 0,0-1 0,0 1-1,-2 2 1,-6 3-27,-61 41-153,-44 25 68,-27 8 473,130-74-322,1 1 0,0 0 0,0 0 0,0 1 0,1 0 0,0 1-1,-13 17 1,20-23-10,0 0 0,0 0 0,0 1-1,0-1 1,0 0 0,1 0-1,0 1 1,-1-1 0,1 1 0,1 0-1,-1-1 1,0 1 0,1-1 0,0 1-1,0 0 1,0-1 0,0 1-1,1 0 1,-1-1 0,1 1 0,0 0-1,0-1 1,0 1 0,1-1 0,-1 0-1,1 1 1,0-1 0,0 0-1,0 0 1,3 4 0,0-2 28,0-1 0,0 1 1,0-1-1,1-1 0,-1 1 0,1-1 1,0 1-1,0-2 0,0 1 1,0-1-1,0 0 0,1 0 0,-1 0 1,1-1-1,-1 0 0,9 0 0,-1 0 8,-1-1 1,1-1-1,0 0 0,-1-1 0,1 0 0,24-8 0,-15 1 64,0 0 1,28-18-1,-16 8-23,207-112 185,31-33-432,-266 160 161,-1-1-75,0 1-1,1-1 1,-1 2 0,1-1-1,0 1 1,0 0-1,13-3 1,-19 5 61,0 1 0,0 0 0,0 0 0,0 0 0,1 0 0,-1 0 0,0 0 1,0 0-1,0 0 0,0 1 0,0-1 0,0 0 0,1 1 0,-1-1 0,0 1 0,0-1 0,0 1 0,0-1 0,0 1 1,0 0-1,-1-1 0,1 1 0,0 0 0,0 0 0,0 0 0,-1 0 0,1 0 0,0 0 0,-1 0 0,1 0 0,-1 0 0,1 0 1,-1 0-1,0 0 0,1 0 0,-1 0 0,0 0 0,0 0 0,0 1 0,1-1 0,-2 2 0,2 5 21,-1 0 1,-1 0-1,0 0 0,-2 11 0,3-18-7,-4 14 20,0-1 1,0 0 0,-2 0 0,-10 21-1,-35 50 86,15-27 229,31-45-127,5-13-209,0 0 1,0 1 0,-1-1 0,1 0 0,0 0 0,0 0-1,0 0 1,0 0 0,0 0 0,0 0 0,0 0-1,0 0 1,0 1 0,0-1 0,1 0 0,-1 0 0,0 0-1,0 0 1,0 0 0,0 0 0,0 0 0,0 0 0,0 0-1,0 0 1,0 1 0,0-1 0,0 0 0,0 0 0,0 0-1,0 0 1,0 0 0,0 0 0,0 0 0,1 0 0,-1 0-1,0 0 1,0 0 0,0 0 0,0 0 0,0 0-1,0 0 1,0 0 0,0 0 0,0 0 0,1 0 0,-1 0-1,0 0 1,0 0 0,0 0 0,0 0 0,0 0 0,0 0-1,0 0 1,0 0 0,0 0 0,0 0 0,1 0 0,-1 0-1,0 0 1,6-3 50,25-19 22,-1-2 0,-1-1 1,33-37-1,41-36-322,-101 97 224,0-1 1,0 1-1,1-1 0,-1 1 1,0 0-1,1 0 0,-1 0 0,0 0 1,1 0-1,-1 0 0,1 1 1,0-1-1,-1 1 0,5-1 0,-6 2 17,0-1 0,0 0-1,1 0 1,-1 1 0,0-1-1,0 1 1,0-1 0,0 1-1,0-1 1,0 1 0,-1-1-1,1 1 1,0 0 0,0 0-1,0-1 1,-1 1 0,1 0-1,0 0 1,-1 0 0,1 0-1,0 0 1,-1 0 0,1 0-1,-1 0 1,0 0 0,1 0-1,-1 0 1,0 0 0,0 0-1,0 0 1,1 0 0,-1 1-1,0-1 1,0 0 0,-1 2-1,0 9 4,-1 1-1,-1-1 1,0 1 0,0-1-1,-1 0 1,-10 20-1,0 3-38,7-23 133,6-10-60,0 0-1,0-1 0,0 1 0,0 0 0,0 0 0,0 0 1,0 0-1,1 0 0,-1 3 0,9-10 182,0-1 0,11-8 1,37-28-339,1 1 0,125-63 1,-179 102 83,-1 1 0,1 0 0,0 0 0,0 0 1,0 0-1,6 0 0,-9 1 30,1 0-1,-1 0 0,1 0 1,0 0-1,-1 0 0,1 0 1,-1 0-1,1 0 0,-1 1 1,1-1-1,-1 0 0,1 0 1,-1 1-1,1-1 1,-1 0-1,1 1 0,-1-1 1,1 0-1,-1 1 0,1-1 1,-1 1-1,0-1 0,1 1 1,-1-1-1,0 1 0,1-1 1,-1 1-1,0-1 1,0 1-1,0-1 0,1 1 1,-1 0-1,0-1 0,0 1 1,0-1-1,0 1 0,0-1 1,0 1-1,0 0 1,0 0-1,-1 10 13,0 0 1,-1 0-1,0 0 0,0 0 1,-1-1-1,-1 1 0,-5 13 1,6-17 10,1 0 0,0 0 0,0 0 0,1 0 0,0 0 0,0 1 0,0-1 0,1 0 0,1 1 0,1 9 0,-2-15 4,0-1 0,1 0 0,-1 0 0,1 0 1,0 0-1,-1 1 0,1-1 0,0 0 0,0 0 0,0-1 0,0 1 0,0 0 0,0 0 0,0 0 0,0-1 0,0 1 0,0 0 0,0-1 0,0 1 1,2 0-1,-1-1 13,1 1 1,-1-1-1,1 1 1,-1-1 0,1 0-1,-1 0 1,1-1 0,-1 1-1,5-1 1,3-2 54,1-1 0,-1 0 0,16-8 0,-23 10-80,15-9 1,0-1 1,-1-1-1,0 0 1,-1-2 0,22-24-1,-14 15-314,-24 24 296,0 0 0,0-1 0,0 1 0,1 0 0,-1 0 0,0-1 0,0 1 0,0 0 0,1 0 0,-1-1 0,0 1 0,0 0-1,1 0 1,-1 0 0,0 0 0,1 0 0,-1-1 0,0 1 0,1 0 0,-1 0 0,0 0 0,1 0 0,-1 0 0,0 0 0,0 0 0,1 0 0,-1 0 0,0 0 0,1 0-1,-1 0 1,0 0 0,1 0 0,-1 1 0,0-1 0,1 0 0,-1 0 0,0 0 0,0 0 0,1 0 0,-1 1 0,0-1 0,0 0 0,1 0 0,-1 1 0,0-1 0,0 0 0,0 0-1,1 1 1,-1-1 0,0 0 0,0 0 0,0 1 0,0-1 0,0 0 0,0 1 0,1-1 0,-1 0 0,0 1 0,0-1 0,0 1 0,2 21-184,-6 35 216,2-47 17,0 1 1,1 0 0,1 0 0,0 0-1,0 0 1,1 0 0,5 20 0,-6-29-15,1 0 1,0 1 0,0-1-1,0 0 1,0 1 0,0-1-1,1 0 1,-1 0 0,1 0-1,-1 0 1,1 0 0,0 0 0,0 0-1,0-1 1,0 1 0,2 1-1,-2-2 2,0-1 0,1 1 0,-1 0 0,0-1 0,0 1 0,0-1 0,1 0 0,-1 1 0,0-1 0,0-1 0,1 1 0,-1 0 0,0 0 0,0-1-1,0 1 1,1-1 0,-1 0 0,0 1 0,2-3 0,21-10 51,0-2 1,35-28-1,-36 24-26,5-1-16,141-111-204,-169 130 144,0 0 0,0 1-1,0-1 1,-1 0-1,1 1 1,1-1 0,-1 0-1,0 1 1,0-1-1,0 1 1,2-1-1,0 4-249,-3 6 114,-3 10 106,3-14 51,-1-1 0,1 1-1,-1 0 1,0 0 0,-4 7 0,-28 54 4,29-57 43,0 1 0,0 0-1,-1-1 1,-7 10 0,9-14-12,0-1 15,-1 1 0,1-1 1,-1 0-1,1 0 0,-1 0 0,-5 4 0,8-8-34,0 1-1,0-1 1,0 1 0,0-1 0,-1 1 0,1-1 0,0 0-1,0 0 1,0 1 0,0-1 0,0 0 0,0 0-1,-1 0 1,1 0 0,0 0 0,0-1 0,0 1 0,0 0-1,0 0 1,0-1 0,0 1 0,0-1 0,-1 1-1,1-1 1,1 1 0,-1-1 0,0 0 0,0 1 0,0-1-1,0 0 1,0 0 0,1 0 0,-1 0 0,-1 0-1,-2-5-69,-1 0 0,0 0-1,1 0 1,-6-12-1,0-1-400,10 19 362,5 10 29,1-2-1,0 1 1,1-1 0,-1 0-1,16 13 1,-14-15 101,0-1 0,0 0 0,1 0 0,-1-1 0,1 0 1,0-1-1,0 0 0,1 0 0,-1-1 0,1 0 0,-1 0 0,1-1 0,0-1 1,-1 0-1,1 0 0,0 0 0,-1-2 0,18-3 0,-10 0 24,-1-1 1,-1 0-1,1-2 0,-1 1 1,-1-2-1,1 0 0,-1-1 1,-1 0-1,0-1 0,19-21 0,-13 11-88,-1-2 0,-1 0 0,-1-1-1,-2-1 1,19-40 0,-14 16-444,-16 72-58,-37 212 517,22-160 144,10-68-62,0 0-1,0 1 1,0-1 0,-1 0 0,-5 9 0,8-16-60,0 1 0,0-1 1,0 0-1,0 0 1,0 0-1,0 1 1,0-1-1,-1 0 1,1 0-1,0 0 1,0 0-1,0 1 1,0-1-1,0 0 1,0 0-1,-1 0 1,1 0-1,0 0 1,0 0-1,0 1 1,0-1-1,-1 0 1,1 0-1,0 0 1,0 0-1,0 0 1,-1 0-1,1 0 1,0 0-1,0 0 1,0 0-1,-1 0 1,1 0-1,0 0 1,-1 0-1,-4-7 171,-2-15-70,7 20-123,-3-9-101,2 1 0,-1-1 0,1 0 0,1-19 0,0 13-7,0 17 119,0 0 1,0-1 0,0 1 0,0 0 0,0 0 0,0-1-1,0 1 1,0 0 0,0-1 0,0 1 0,0 0 0,0 0-1,0-1 1,0 1 0,0 0 0,0-1 0,1 1 0,-1 0 0,0 0-1,0-1 1,0 1 0,0 0 0,0 0 0,1-1 0,-1 1-1,0 0 1,0 0 0,1 0 0,-1-1 0,0 1 0,0 0-1,1 0 1,-1 0 0,0-1 0,10 7-261,8 18 4,-14-18 311,-1 0 0,1 0 1,0 0-1,0 0 1,1-1-1,0 0 0,0 0 1,0 0-1,0 0 1,9 5-1,-12-10-25,0 1-1,0 0 0,0-1 1,0 1-1,-1-1 0,1 0 1,0 0-1,0 0 1,0 1-1,0-2 0,0 1 1,0 0-1,0 0 0,0-1 1,0 1-1,-1-1 1,1 1-1,4-3 0,3-1 61,1-1 0,10-8 0,-13 8-51,254-162 313,-245 154-414,-14 11 38,0 0-1,0 0 1,0 1 0,0-1-1,0 1 1,0 0 0,0-1-1,4 0 1,-6 2 21,0 0-1,0 0 1,0 0-1,0-1 1,1 1-1,-1 0 1,0 0-1,0 0 1,0 0-1,0 0 1,0 0-1,0 0 1,0 0-1,1 0 1,-1 0-1,0 0 1,0 0-1,0 0 1,0 0-1,0 0 1,0 0-1,1 0 1,-1 0-1,0 0 1,0 0-1,0 0 1,0 0-1,0 0 1,0 0-1,0 0 1,1 0-1,-1 0 1,0 1-1,0-1 1,0 0-1,0 0 1,0 0-1,0 0 1,0 0-1,0 0 1,0 0-1,0 0 1,0 0-1,1 1 1,-1-1-1,0 0 1,0 0-1,0 0 1,0 0-1,0 0 1,0 0-1,0 1 1,0-1-1,0 0 1,0 0-1,0 0 1,0 0-1,0 0 1,0 0-1,0 0 1,0 1-1,0-1 1,0 0-1,-1 0 1,1 0-1,0 0 1,0 0-1,0 0 1,-22 26-106,14-18 195,-14 19 0,16-18-43,0 0 0,1 1 0,1-1 0,-1 1 0,-4 17 0,8-24-24,0 0 1,1 0-1,0 0 1,-1 0-1,1 0 1,0 0-1,1 0 1,-1 0-1,0 0 1,2 5-1,-1-6 5,0 0-1,0 0 0,0 0 1,0-1-1,0 1 0,0 0 1,0-1-1,0 1 0,1-1 1,-1 0-1,1 1 0,-1-1 1,1 0-1,0 0 0,-1 0 1,1 0-1,0 0 0,2 1 1,0-1 16,1 0 0,0 0 1,0 0-1,1 0 1,-1-1-1,0 0 0,0 0 1,0-1-1,0 1 1,0-1-1,0 0 0,0 0 1,7-3-1,4-2-40,0 0 0,27-16-1,-7 1 1,43-26 16,-25 7-257,-61 47 212,0 0 0,1 0 0,0 1 0,0 0 0,0 0 0,1 0 0,1 1 0,-1-1 0,1 1 0,0 0 0,1 1 0,0-1 0,1 0-1,0 1 1,1 0 0,-1-1 0,1 19 0,2-19 112,1 0 0,-1 1 1,1-1-1,4 11 0,-5-18-51,0 1 0,0-1 0,0 1 0,0-1 0,1 0 1,-1 0-1,1 1 0,-1-1 0,1 0 0,0 0 0,0 0 0,0-1 1,0 1-1,0 0 0,0-1 0,0 1 0,0-1 0,1 0 0,2 2 0,-4-3-3,1 0-1,-1 0 0,0 0 0,0 0 0,1 0 0,-1 0 0,0 0 0,0 0 1,0-1-1,1 1 0,-1 0 0,0-1 0,0 1 0,0-1 0,0 1 0,0-1 0,0 1 1,0-1-1,0 0 0,0 0 0,1 0 0,17-21 213,-18 21-223,12-17 28,-1 0 0,13-25 0,-21 35-79,0-1 0,-1 1 0,0-1 0,0 1 0,-1-1 0,0 0 0,-1 0 0,1-11 0,-2 18 12,0 0-1,0-1 1,0 1-1,-1 0 1,1 0-1,-1 0 1,1 0-1,-1 0 1,0 0-1,0 0 1,0 0-1,0 0 1,0 0-1,0 0 1,0 0-1,-1 1 1,1-1-1,-1 1 1,1-1-1,-1 1 1,0-1 0,1 1-1,-1 0 1,0 0-1,0 0 1,0 0-1,0 0 1,0 0-1,0 0 1,0 1-1,-4-1 1,-6-1-37,-1 0 0,1 1 1,0 1-1,-20 1 0,8 0 253,58-3-146,-1-2 0,33-8 0,32-4 102,-56 11-115,79-6-65,-105 10 21,0 2 0,0 0 0,0 0 0,-1 2 1,26 6-1,-40-9 19,1 1 1,0 0 0,0-1-1,-1 1 1,1 0 0,0 0-1,-1 0 1,1 0 0,-1 0-1,1 0 1,-1 1 0,0-1-1,0 0 1,1 1-1,1 2 1,-3-3 9,1 0-1,-1 1 1,0-1-1,0 0 1,1 0 0,-1 1-1,0-1 1,0 0-1,0 1 1,0-1 0,0 0-1,0 0 1,-1 1-1,1-1 1,0 0 0,-1 0-1,1 1 1,-1-1-1,1 0 1,-1 0-1,0 0 1,1 0 0,-1 0-1,-1 2 1,-40 46 586,42-49-596,0 0 0,-1 0-1,1 0 1,0 0-1,0 0 1,0 1 0,0-1-1,0 0 1,-1 0 0,1 0-1,0 0 1,0 1-1,0-1 1,0 0 0,0 0-1,0 0 1,0 1-1,0-1 1,0 0 0,0 0-1,0 0 1,0 1-1,0-1 1,0 0 0,0 0-1,0 0 1,0 1 0,0-1-1,0 0 1,0 0-1,0 0 1,0 1 0,0-1-1,0 0 1,0 0-1,0 1 1,9 0 190,10-3 3,-10-1-179,-1-1 0,0 0-1,-1 0 1,9-6 0,21-11-34,-25 16-43,17-7-82,-27 12 135,0-1-1,0 0 1,0 1-1,0-1 1,1 1 0,-1 0-1,0 0 1,0-1-1,0 1 1,2 1-1,-2-1 3,-1 1 0,0 0-1,1-1 1,-1 1 0,0 0-1,0 0 1,0 0 0,0 0 0,0 0-1,0 0 1,0 0 0,0 0-1,0 0 1,0 0 0,-1 0-1,1 1 1,0-1 0,-1 0 0,1 1-1,0 1 1,5 32 340,-5-26-244,7 32-47,-4-27-527,-1 1 1,1 27-1,-4-36-1301,-1 0 0,0 1-1,-1-1 1,1 0 0,-1 0-1,-5 9 1,7-14 1420,0 0-1,-1 1 0,1-1 1,0 0-1,-1 0 0,1 0 0,-1 0 1,0-1-1,1 1 0,-1 0 1,0 0-1,1 0 0,-1 0 1,0-1-1,0 1 0,0 0 1,0-1-1,0 1 0,0-1 1,0 1-1,0-1 0,0 1 1,0-1-1,0 1 0,0-1 1,-2 0-1,-16 4-3387</inkml:trace>
</inkml:ink>
</file>

<file path=ppt/ink/ink10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01:10:04.24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1521 459 10976,'-27'-32'4960,"17"32"-4321,10-3-63,5 3-448,0-5-800,3 10 321,2-5-2721,4 3 1664</inkml:trace>
  <inkml:trace contextRef="#ctx0" brushRef="#br0" timeOffset="1">45 24 10560,'-39'-24'4768,"34"24"-4128,10 0 63,3 0-511,15 0-991,4 4 415</inkml:trace>
</inkml:ink>
</file>

<file path=ppt/ink/ink10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01:10:09.15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 1254 6304,'-2'-2'4619,"14"1"-502,-7 0-3767,0-1-1,1 0 1,-1 0 0,0 0 0,0-1 0,0 0 0,0 0 0,-1 0 0,1 0 0,-1-1 0,0 0 0,4-4 0,5-7 16,0 0 0,11-19 0,114-204 2296,-129 222-2481,-9 16-180,0 0-1,0-1 1,0 1 0,0 0-1,0 0 1,0 0 0,0 0-1,0 0 1,0 0 0,0 0-1,0 0 1,0 0-1,1-1 1,-1 1 0,0 0-1,0 0 1,0 0 0,0 0-1,0 0 1,0 0 0,0 0-1,0 0 1,0 0 0,0 0-1,1 0 1,-1 0 0,0 0-1,0 0 1,0 0 0,0 0-1,0 0 1,0 0 0,0 0-1,0 0 1,1 0 0,-1 0-1,0 0 1,0 0 0,0 0-1,0 0 1,0 0 0,0 0-1,0 0 1,0 0-1,1 0 1,-1 0 0,0 0-1,0 0 1,0 0 0,0 0-1,0 0 1,0 0 0,0 1-1,0-1 1,0 0 0,0 0-1,0 0 1,0 0 0,0 0-1,1 0 1,-1 0 0,0 0-1,0 0 1,0 1 0,0 1 5,1 1 0,0 0 1,-1-1-1,1 1 1,-1 0-1,0 0 0,0-1 1,0 1-1,0 0 0,-1 0 1,1-1-1,-1 1 1,-1 2-1,0 10 59,-59 254 364,17-93-159,-67 232 487,93-351 1526,23-67-2127,-1 0 1,0 0-1,0 0 1,2-12-1,3-10-58,66-199-50,-58 186-82,3 1 1,1 1 0,35-51-1,88-111-187,-128 183 218,30-41-218,82-85 0,-124 144 200,-3 2-11,1 0 0,0 0 0,-1 0 0,1 0 0,0 1 0,0-1 0,0 1 0,0-1 0,0 1 0,0 0 0,1 0 0,-1 0 0,0 0 0,1 0 0,-1 0 0,1 1 0,3-1 0,-4 1 16,-1 1 0,0-1 1,1 1-1,-1-1 0,0 1 1,0 0-1,1 0 1,-1-1-1,0 1 0,0 0 1,0 0-1,0 0 1,0 0-1,0 1 0,-1-1 1,1 0-1,0 0 0,0 0 1,-1 1-1,1-1 1,-1 0-1,1 1 0,-1-1 1,0 0-1,0 1 1,1-1-1,-1 3 0,1 4 4,0 0 0,-1 0 0,-1 16 0,-1-6 34,-1 0-1,-1-1 1,-1 1 0,0-1-1,-1 0 1,-1-1 0,-1 1-1,0-2 1,-12 18 0,11-20 36,0 0 0,-1-1 1,-1 0-1,0-1 1,0 0-1,-1 0 0,0-1 1,-1-1-1,0 0 0,-24 12 1,33-20-55,1 0 1,-1 0-1,1 0 1,-1 0-1,1 0 1,-1-1-1,0 1 1,0-1-1,1 0 1,-1 0-1,0-1 1,1 1-1,-7-2 1,9 1-12,0 1 0,0 0 1,0-1-1,-1 1 0,1-1 0,0 1 1,1-1-1,-1 0 0,0 1 0,0-1 1,0 0-1,0 0 0,0 1 0,1-1 0,-1 0 1,0 0-1,1 0 0,-1 0 0,1 0 1,-1 0-1,1 0 0,-1 0 0,1 0 1,0 0-1,-1-1 0,1 1 0,0 0 0,0 0 1,0 0-1,0 0 0,0 0 0,0 0 1,0-1-1,0 1 0,1 0 0,-1 0 1,0 0-1,1 0 0,-1 0 0,0 0 0,1 0 1,0 0-1,0-2 0,0 2-15,0-1 0,0 1 0,0 0 0,0 0 0,1-1-1,-1 1 1,0 0 0,0 0 0,1 0 0,-1 0 0,0 1 0,1-1 0,-1 0-1,1 1 1,-1-1 0,1 1 0,-1-1 0,4 0 0,33-2-50,-22 2 95,72 1-66,-12 0 203,-58 0-110,0-1 0,1-1 0,-1-1 0,0 0 0,0-2 0,-1 0 0,24-10 0,-19 4 7,-1-2-1,-1 0 1,0-1 0,-1-1-1,0-1 1,-1-1-1,18-21 1,-1-5-20,-2-1 1,29-51-1,-44 63 191,21-53 0,-33 72-150,-6 13-80,0 0 0,0 0 0,0-1 0,0 1 0,1 0 0,-1 0 0,0 0 0,0 0 0,0 0 0,0 0 0,1 0 0,-1 0 0,0 0 0,0 0 0,0 0 0,0 0 0,0 0 0,1 0 0,-1 0 0,0 0 0,0 1 0,0-1 0,0 0 0,0 0 0,1 0 0,-1 0 0,0 0 0,0 0 0,0 0 0,0 0 0,0 0 0,0 1 0,0-1 0,1 0 0,-1 0 0,0 0 0,0 0 0,0 0 0,0 1 1,0-1-1,0 0 0,0 0 0,0 0 0,0 0 0,0 0 0,0 1 0,7 10-130,-5-8 143,16 34-41,0 2-1,-3 0 0,14 52 0,3 9 90,-29-91-53,1-1 0,0 1 0,0-1-1,8 12 1,-10-18 11,0 1 0,0-1 0,0 1 1,0-1-1,1 0 0,-1 0 0,1 0 0,-1 0 0,1 0 0,0 0 1,0-1-1,0 0 0,-1 1 0,2-1 0,-1 0 0,6 1 0,-4-2 1,0 0 0,1 0 0,-1 0 0,0-1-1,0 0 1,1 0 0,-1-1 0,0 1 0,0-1-1,0 0 1,-1 0 0,1-1 0,0 1 0,-1-1-1,1 0 1,-1 0 0,0-1 0,5-5 0,7-7 2,-1-1 1,24-37 0,-32 45-38,39-68-281,-45 78 200,-1 7 18,-3 11 7,-21 72-12,17-61 190,2 1 0,-2 51-1,7-78-74,0 0-1,0 1 0,1-1 0,-1 1 0,1-1 0,0 0 1,1 1-1,-1-1 0,1 0 0,0 0 0,0 0 0,0 0 0,0 0 1,6 6-1,-8-10-14,0 1 0,1-1 0,-1 1 0,1-1 0,0 0 0,-1 1 0,1-1 0,-1 0 0,1 0 0,-1 1 0,1-1 0,0 0 0,-1 0 0,1 0 0,0 0 0,-1 0 0,1 0 0,-1 0 0,1 0 0,0 0 0,-1 0 0,1 0 0,0 0 1,-1-1-1,1 1 0,-1 0 0,1 0 0,0-1 0,1-1 0,0 1 0,0-1 0,0 1 0,0-1 0,0 0 0,-1 0 0,3-3 0,2-4-31,-2 1-1,1-1 1,3-9-1,-6 9-34,1 1-1,-2-1 0,1 0 0,-1 0 0,0 0 0,-1 0 1,0 0-1,-1 0 0,-2-17 0,0 14-36,1 0 0,-2 1-1,0 0 1,0-1 0,-1 1 0,-11-20-1,10 23 29,0 0 0,-1 1 0,1-1 0,-1 1 0,-1 1-1,-14-12 1,22 18 56,-1 0 0,1 0 0,0-1 0,-1 1 0,1 0 0,0 0 0,-1 0 0,1-1 0,0 1 0,-1 0 0,1 0 0,0 0 0,-1 0 0,1 0 0,0 0 0,-1 0 0,1 0 0,-1 0 0,1 0 0,0 0 0,-1 0 0,1 0 0,-1 0 0,1 0 0,0 0 0,-1 0 0,1 1 0,0-1 0,-1 0 0,1 0 0,0 0 0,-1 1 0,1-1 0,0 0 0,0 0 0,-1 1 0,1-1-1,0 1 0,0-1 1,-1 1-1,1-1 0,0 1 1,0-1-1,0 1 0,0-1 1,0 1-1,0-1 0,0 0 1,0 1-1,0-1 0,1 1 1,-1-1-1,0 1 0,0-1 1,0 1-1,0-1 0,1 0 1,-1 1-1,0-1 0,0 1 1,1-1-1,-1 0 0,0 1 1,1-1-1,-1 0 0,0 0 1,1 1-1,3 1 26,0 1 0,-1-1 1,1-1-1,0 1 0,0 0 0,0-1 1,0 0-1,0 0 0,0 0 0,0-1 0,1 1 1,-1-1-1,0 0 0,0 0 0,0 0 1,5-2-1,10-1 21,-1-1 0,22-7 0,-38 11-39,51-19 108,1-1 0,-2-3 0,-1-3 0,92-61 0,-122 72-95,-1-2 1,0 0-1,-2-1 0,0-1 0,-1-1 0,-1 0 1,21-35-1,-15 14-45,0 0 1,-3-2 0,18-57-1,-18 24-339,-17 69 308,2-7-62,-4 13 115,0 1 0,0 0 0,0 0 0,0-1 1,0 1-1,0 0 0,-1-1 0,1 1 0,0 0 1,0 0-1,0-1 0,0 1 0,0 0 0,0-1 0,0 1 1,-1 0-1,1 0 0,0-1 0,0 1 0,0 0 0,0 0 1,-1 0-1,1-1 0,0 1 0,0 0 0,-1 0 0,1 0 1,0 0-1,0 0 0,-1-1 0,1 1 0,0 0 1,-1 0-1,1 0 0,-1 0 0,1 0 0,-1 0 1,0 0-1,1 0 0,-1 0 0,1 1 1,-1-1-1,1 0 0,-1 0 1,1 0-1,-1 1 0,1-1 0,-1 0 1,1 1-1,-1-1 0,1 0 1,0 1-1,-1-1 0,1 1 0,0-1 1,-1 1-1,1 0 0,-6 7-25,0 1-1,1 0 1,0 1-1,-4 10 0,4-9 36,-25 56 30,4 2 0,2 0 0,3 2 0,-12 77 0,20-64 156,5 1-1,2 140 1,6-218-150,0-1 27,0 0 0,1 1 0,2 10 0,-3-16-54,0 0 0,0 0-1,1-1 1,-1 1 0,0 0 0,0 0 0,1-1 0,-1 1 0,0 0 0,1-1 0,-1 1-1,1 0 1,-1-1 0,1 1 0,-1-1 0,1 1 0,-1-1 0,1 1 0,0-1 0,-1 1-1,1-1 1,0 0 0,-1 1 0,1-1 0,0 0 0,-1 1 0,1-1 0,0 0 0,0 0 0,-1 0-1,1 0 1,0 0 0,0 0 0,-1 0 0,1 0 0,0 0 0,0 0 0,0 0 0,0 0-1,1-1 3,0 0-1,0 0 0,0 0 0,0 0 0,0-1 0,0 1 1,0 0-1,-1-1 0,1 1 0,0-1 0,-1 0 0,1 0 0,1-3 1,14-27-75,-14 26 39,10-26-115,-1-1 1,-2 0-1,-1-1 1,8-61-1,-16 91 67,0-1-1,0 1 0,-1-1 1,0 1-1,0-1 1,0 0-1,0 1 1,-1-1-1,0 1 1,1-1-1,-2 1 0,-1-7 1,3 11 72,-1-1-1,1 1 1,0 0 0,0 0-1,0 0 1,0 0 0,-1 0 0,1 0-1,0 0 1,0-1 0,0 1 0,-1 0-1,1 0 1,0 0 0,0 0-1,0 0 1,-1 0 0,1 0 0,0 0-1,0 0 1,0 0 0,-1 0-1,1 0 1,0 0 0,0 0 0,0 0-1,-1 0 1,1 1 0,0-1 0,0 0-1,0 0 1,-1 0 0,1 0-1,0 0 1,0 0 0,0 0 0,0 1-1,0-1 1,-1 0 0,1 0 0,0 0-1,0 0 1,0 1 0,0-1-1,0 0 1,0 0 0,0 0 0,0 1-1,-1-1 1,1 0 0,0 0 0,0 0-1,0 1 1,0-1 0,0 0-1,0 0 1,0 0 0,0 1 0,0-1-1,0 0 1,1 0 0,-1 0-1,0 1 1,0-1 0,0 0 0,0 0-1,0 1 1,8 4-27,-6-3 22,0 0 1,1 0-1,-1-1 1,1 1-1,0-1 1,0 1-1,-1-1 1,6 1-1,19 1 22,-1-1-1,0-2 1,43-4-1,-55 3-7,91-7 32,66-5-27,-154 12-24,-1 0-12,0 1-1,26 2 1,-42-2 15,1 0 0,-1 0 0,1 0 1,-1 1-1,1-1 0,-1 0 0,1 0 0,-1 0 1,0 1-1,1-1 0,-1 0 0,1 0 0,-1 1 0,1-1 1,-1 0-1,0 1 0,1-1 0,-1 1 0,0-1 1,1 0-1,-1 1 0,0-1 0,0 1 0,1-1 1,-1 1-1,0-1 0,0 2 0,0-1-7,1 0 0,-1 0 0,-1 0 0,1 0 1,0 0-1,0 0 0,0 0 0,0 1 0,-1-1 0,1 0 0,0 0 0,-1 0 0,1 0 0,-1 0 0,-1 1 1,-20 27 3,-45 44 0,37-44 84,-47 32 1,-1 2 76,64-51-145,2 0-1,-1 2 0,-15 22 1,27-35 16,0 0 0,0 1 1,0-1-1,0 0 0,1 0 1,-1 1-1,1-1 0,-1 1 1,1-1-1,-1 3 1,1-4-18,0 0 1,0 0-1,0 1 1,0-1-1,0 0 1,0 0 0,0 0-1,0 1 1,1-1-1,-1 0 1,0 0-1,0 0 1,0 0 0,0 1-1,0-1 1,0 0-1,1 0 1,-1 0-1,0 0 1,0 0 0,0 0-1,0 1 1,1-1-1,-1 0 1,0 0 0,0 0-1,0 0 1,1 0-1,-1 0 1,0 0-1,0 0 1,0 0 0,1 0-1,-1 0 1,0 0-1,0 0 1,0 0-1,1 0 1,-1 0 0,4-1 40,0 0 1,0 0 0,0-1 0,0 1 0,6-4-1,14-10-87,-1 0-1,0-1 1,25-26-1,-22 19-254,38-25 0,-63 48 270,0-1 0,0 0 1,0 1-1,0-1 0,0 0 1,0 1-1,0 0 0,0-1 0,0 1 1,0-1-1,0 1 0,0 0 1,0 0-1,0 0 0,0 0 1,1 0-1,-1 0 0,0 0 0,0 0 1,0 0-1,0 0 0,0 0 1,0 1-1,0-1 0,0 0 1,0 1-1,0-1 0,0 1 0,0-1 1,0 1-1,0 0 0,0-1 1,0 1-1,1 1 0,1 3-1,0-1 1,0 1-1,-1 0 1,0-1-1,0 1 0,2 6 1,5 10 178,-7-17-118,1 1 1,0-2 0,-1 1-1,1 0 1,1-1-1,-1 1 1,6 4 0,-7-7-14,0 1 0,0-1 1,0 0-1,0 0 1,0 0-1,0 0 1,0 0-1,0 0 1,1-1-1,-1 1 0,0-1 1,0 0-1,1 1 1,-1-1-1,0 0 1,1 0-1,3-1 1,2-1 0,-1 0 1,0-1 0,0 0 0,0 0 0,0 0 0,-1-1 0,1 0 0,-1-1 0,0 1-1,8-9 1,5-6 29,25-34 1,-36 43-38,148-171 327,-2 2-275,-123 140-144,-3-2-1,41-77 1,-45 67-108,-3 0 0,17-60 0,-36 103 153,-1 7 11,0 0 0,-1 0 0,1 0-1,-1-1 1,1 1 0,-1 0 0,0-1-1,1 1 1,-1 0 0,0-1 0,0 1 0,0 0-1,0-1 1,0 1 0,-1 0 0,1-1 0,0 1-1,-1-3 1,1 4 14,-1 0 0,1 0 0,0 0-1,-1 0 1,1 0 0,0 0 0,-1 0 0,1 0 0,0 0-1,-1 1 1,1-1 0,0 0 0,-1 0 0,1 0 0,0 0-1,0 0 1,-1 1 0,1-1 0,0 0 0,0 0 0,-1 0-1,1 1 1,0-1 0,0 0 0,0 0 0,-1 1 0,1-1-1,0 0 1,0 1 0,0-1 0,0 0 0,0 1 0,-29 40-47,7-8 66,-48 62 79,-22 30-57,74-98-11,1 1-1,-21 50 1,22-36 47,3 0 1,1 0-1,2 1 0,2 1 1,2 0-1,0 68 0,5-104 5,1-1 0,0 0 0,0 0 0,1 0 0,0 0 0,1 0 0,-1 0 0,1 0-1,0 0 1,1 0 0,5 9 0,-8-15-62,1 1-1,0-1 1,0 0-1,0 0 1,0 0-1,0 0 1,0 0-1,0 0 1,0 0-1,0 0 1,0-1-1,0 1 1,1 0-1,-1 0 1,0-1-1,0 1 1,1-1-1,-1 0 1,1 1-1,-1-1 1,0 0-1,1 0 1,-1 1-1,1-1 1,-1 0-1,0-1 1,1 1-1,-1 0 1,1 0-1,-1 0 1,0-1-1,3 0 1,3-2 23,-1 0 1,1 0 0,-1-1-1,12-8 1,-6 2-17,-1 1 0,0-2 1,-1 1-1,0-1 0,0-1 0,-1 0 0,10-17 0,-14 20-73,-1 1-1,0 0 0,0-1 0,-1 0 0,0 0 1,0 0-1,-1-1 0,0 1 0,0 0 0,-2-1 1,1 1-1,-1-15 0,-1 21 12,1 0 0,-1 1 1,1-1-1,-1 0 0,0 0 0,0 1 0,0-1 1,0 1-1,-1-1 0,1 1 0,-4-5 0,1 3 28,-1 0 0,1 0 0,-1 0 0,-6-4-1,11 8 15,0 0-1,0 0 1,0 0-1,0 0 1,0 0-1,0 0 1,1 0-1,-1 0 1,0 0-1,0 0 1,0 0-1,0 0 0,0 0 1,0 0-1,0 0 1,0 0-1,1 0 1,-1 0-1,0 0 1,0 0-1,0 0 1,0-1-1,0 1 0,0 0 1,0 0-1,0 0 1,0 0-1,0 0 1,0 0-1,0 0 1,0 0-1,0 0 1,1-1-1,-1 1 1,0 0-1,0 0 0,0 0 1,0 0-1,0 0 1,0 0-1,0 0 1,0-1-1,0 1 1,-1 0-1,1 0 1,0 0-1,0 0 1,0 0-1,0 0 0,0 0 1,0-1-1,0 1 1,0 0-1,0 0 1,0 0-1,0 0 1,0 0-1,0 0 1,0 0-1,-1 0 0,1 0 1,0 0-1,0 0 1,0 0-1,0 0 1,0-1-1,0 1 1,8-1 42,5 2-24,0 0-1,24 7 1,-24-5-15,1-1 1,25 2-1,62-9-99,0 0-25,-101 5 115,0 0 0,0 0 0,1 0 0,-1 0 0,0 0 0,1 0 0,-1 0-1,0 0 1,0 0 0,0 0 0,1 0 0,-1 1 0,0-1 0,0 0 0,1 0 0,-1 0 0,0 0 0,0 0 0,0 1 0,0-1 0,1 0 0,-1 0 0,0 1 0,0-1 0,0 0 0,0 0 0,0 0 0,0 1 0,0-1 0,1 0 0,-1 0 0,0 1 0,0-1-1,0 0 1,0 1 0,0-1 0,-1 14-57,0-12 58,-9 52 154,-29 88-1,31-117-179,-3 24 202,10-43-100,1-1 0,-1 0 0,1 0-1,0 0 1,0 0 0,2 10 0,-1-14-58,-1 0 0,1 0 0,-1 0-1,1-1 1,-1 1 0,1 0 0,0-1 0,-1 1 0,1 0-1,0-1 1,-1 1 0,1-1 0,0 1 0,0-1 0,0 1 0,-1-1-1,1 0 1,0 1 0,0-1 0,0 0 0,0 0 0,0 0-1,0 1 1,0-1 0,-1 0 0,1 0 0,0-1 0,0 1-1,0 0 1,0 0 0,0 0 0,1-1 0,6-1 8,0 0 0,12-5 0,-14 5-54,23-11 77,0-2 0,-1 0 0,0-2 0,32-26-1,7-10-68,-3-2 0,79-89 0,-108 106-57,-1-2 0,32-52 0,-22 33-108,-28 39 271,19-30 1,-9 10-79,-14 23-5,-1-1 0,13-27 0,1-14-3,26-56-117,17-42-381,-67 154 472,5-14-294,-6 17 306,0 0 0,0-1 0,0 1 0,0-1 0,0 1-1,0 0 1,0-1 0,0 1 0,0-1 0,-1 1 0,1 0 0,0-1 0,0 1 0,0 0-1,-1-1 1,1 1 0,0 0 0,0-1 0,-1 1 0,1 0 0,0 0 0,0-1-1,-1 1 1,1 0 0,0 0 0,-1-1 0,1 1 0,0 0 0,-1 0 0,1 0 0,-1 0-1,1 0 1,0-1 0,-1 1 0,1 0 0,-1 0 0,1 0 0,0 0 0,-1 0 0,1 0-1,0 0 1,-2 1 0,0-1-10,-1 0-1,0 0 1,0 1-1,1-1 1,-1 1-1,0 0 1,1 0-1,-1 0 1,1 0-1,-1 0 1,1 1-1,0-1 1,-1 1-1,1-1 1,0 1-1,0 0 1,0 0-1,-3 3 1,-11 14-33,1 1 0,-18 31 0,-23 49-22,-90 202 200,122-242 22,3 2 0,3 0 0,-13 74-1,23-92 0,3-25-45,2 0 1,0 0-1,1 0 0,1 0 0,2 30 0,-1-47-72,0-1 0,1 1-1,-1 0 1,0-1-1,1 1 1,0 0-1,-1-1 1,1 1-1,0-1 1,-1 1-1,1-1 1,0 1 0,0-1-1,0 0 1,0 1-1,1-1 1,-1 0-1,0 0 1,0 0-1,2 1 1,-1-1-3,-1-1 0,1 1 0,-1-1 0,0 0 0,1 0 0,-1 0 0,1 0 0,-1 0 0,1 0 0,-1 0 0,1 0 0,-1 0 1,1 0-1,-1-1 0,1 1 0,-1-1 0,0 1 0,1-1 0,-1 0 0,0 1 0,0-1 0,3-2 0,5-4-7,-1-1 0,0 0 0,0 0 0,-1-1 0,0 0 0,0-1 0,8-16 0,6-8-12,35-46-160,-44 64-49,-12 16 204,0 0 1,0 0-1,0 0 0,0 0 1,0 0-1,0 0 1,0 0-1,0-1 0,0 1 1,0 0-1,0 0 0,1 0 1,-1 0-1,0 0 1,0 0-1,0 0 0,0 0 1,0 0-1,0 0 1,0 0-1,0 0 0,0 0 1,0 0-1,0 0 1,0 0-1,0-1 0,1 1 1,-1 0-1,0 0 1,0 0-1,0 0 0,0 0 1,0 0-1,0 0 1,0 0-1,0 0 0,0 0 1,0 0-1,1 0 1,-1 0-1,0 0 0,0 0 1,0 1-1,0-1 1,0 0-1,0 0 0,0 0 1,0 0-1,0 0 0,0 0 1,0 0-1,1 0 1,-1 0-1,0 0 0,0 0 1,0 0-1,0 0 1,0 0-1,0 0 0,0 1 1,0-1-1,0 0 1,0 0-1,0 0 0,0 0 1,0 0-1,-6 27-380,3-13 515,2-12-121,-9 36 123,1-1 1,3 1-1,-4 60 0,10-96-115,0 1 0,0-1 0,0 0 0,0 0 0,1 0 0,-1 0 0,1 1 0,-1-1 0,1 0 0,0 0 0,0 0-1,0 0 1,0 0 0,0-1 0,0 1 0,1 0 0,-1 0 0,1-1 0,-1 1 0,1-1 0,-1 1 0,1-1 0,0 0-1,0 0 1,0 0 0,-1 0 0,1 0 0,0 0 0,0 0 0,1 0 0,-1-1 0,0 1 0,0-1 0,0 0 0,3 1-1,5-1 30,0 0 0,0 0-1,0-1 1,0 0-1,0-1 1,10-2-1,-3-1-1,-1-1 0,0 0-1,-1-1 1,16-9-1,-30 16-42,23-14 22,-1-1 0,0 0 0,-1-2 0,25-25 0,67-85-399,-70 70-54,-3-1-1,53-101 1,177-331-599,-262 475 878,9-18-104,-17 31 213,0-1 1,0 1-1,0 0 0,0-1 0,-1 1 1,1 0-1,-1-1 0,0 1 0,0-1 1,0 1-1,0-4 0,0 6 35,0 0 0,0-1-1,0 1 1,0-1-1,0 1 1,-1 0 0,1-1-1,0 1 1,0-1 0,0 1-1,-1 0 1,1-1 0,0 1-1,0 0 1,-1-1 0,1 1-1,0 0 1,-1 0 0,1-1-1,0 1 1,-1 0 0,1 0-1,0 0 1,-1-1-1,1 1 1,0 0 0,-1 0-1,1 0 1,-1 0 0,1 0-1,0 0 1,-1 0 0,1 0-1,-1 0 1,0 0 0,-13 4-86,12-4 72,-3 3 18,0-1 0,0 1 0,0 0 0,0 0 0,0 0 1,1 1-1,0 0 0,-1 0 0,1 0 0,-5 8 0,3-5 8,-16 20 77,1 1-1,2 1 1,-23 45 0,-35 98 364,49-102-103,4 0-1,2 2 1,-20 126 0,40-183-238,1 0 0,1 0-1,1 0 1,0 0 0,4 23 0,-4-35-99,0-1 0,0 1 0,0 0 0,0 0 0,0 0 0,1 0 0,-1-1 1,1 1-1,-1-1 0,1 1 0,3 2 0,-4-4 6,-1 0-1,1 0 1,0-1 0,0 1 0,0 0-1,0-1 1,0 1 0,0-1 0,0 1-1,1-1 1,-1 0 0,0 1 0,0-1-1,0 0 1,0 0 0,0 0 0,1 0-1,-1 0 1,0 0 0,0 0 0,0 0 0,0 0-1,0 0 1,1-1 0,-1 1 0,0 0-1,0-1 1,0 1 0,0-1 0,2-1-1,2-2 21,1-1 0,-1 0 0,6-7 0,7-6-64,3-1-1,-12 10 32,2 0 0,-1 1 0,19-12 0,-28 20 0,-1-1-1,0 1 1,1 0 0,-1-1-1,0 1 1,1 0-1,-1 0 1,1-1 0,-1 1-1,1 0 1,-1 0 0,0 0-1,1 0 1,-1 0-1,1-1 1,-1 1 0,1 0-1,-1 0 1,1 0-1,-1 0 1,1 0 0,-1 0-1,0 1 1,1-1 0,-1 0-1,1 0 1,-1 0-1,1 0 1,-1 0 0,1 1-1,-1-1 1,0 0-1,1 0 1,-1 1 0,0-1-1,1 0 1,-1 1 0,0-1-1,1 0 1,-1 1-1,0-1 1,0 1 0,1-1-1,-1 0 1,0 1-1,0-1 1,0 1 0,1-1-1,-1 1 1,0 0 0,0 3-30,1 0 1,-1 1-1,0-1 0,-1 8 1,1-9 24,-7 43 94,-1-1 0,-2 0 0,-19 51 0,27-89-9,0-5-38,1 1-1,0-1 1,0 1 0,1 0 0,-1-1-1,0 1 1,1 0 0,0-1-1,-1 1 1,1 0 0,0 0 0,1-1-1,-1 1 1,0 0 0,2 3-1,-2-6-22,0 1 0,1-1 0,-1 1 0,1-1 0,-1 0 0,1 1 1,-1-1-1,1 0 0,-1 1 0,1-1 0,-1 0 0,1 0 0,-1 0 0,1 1 0,0-1 0,-1 0 0,1 0 0,-1 0 0,1 0 0,-1 0 0,1 0 0,0 0 0,-1 0 0,1 0 0,-1 0 0,1-1 0,0 1 0,22-7 247,-16 5-235,39-17-8,56-30-1,-58 26-224,62-22 1,-103 44 182,1 0 0,-1 0 1,0 1-1,1-1 0,5 1 1,-8-1 16,0 1-1,-1 0 1,1 0 0,-1 0 0,1 0 0,-1 0-1,1 1 1,0-1 0,-1 0 0,1 0 0,-1 0-1,1 0 1,-1 1 0,1-1 0,0 0-1,-1 0 1,1 1 0,-1-1 0,0 1 0,1-1-1,-1 0 1,1 1 0,-1-1 0,1 1 0,-1-1-1,0 1 1,1-1 0,-1 1 0,0-1-1,0 1 1,1-1 0,-1 1 0,0-1 0,0 1-1,0 0 1,0-1 0,0 1 0,0-1 0,0 1-1,0 0 1,0-1 0,0 2 0,-1 3 0,-1 1 0,0-1 0,0 1 0,0-1 0,-1 0 0,1 0 0,-1 0 0,-4 4 0,-6 6-39,-24 20 0,3-3 19,-153 171 77,27 8 228,147-195-204,-1 0-1,-1 0 0,0-2 1,-1 0-1,-21 15 0,32-25-39,4-3-20,0 0-1,0 0 0,0-1 1,0 1-1,-1 0 1,1 0-1,0-1 0,0 1 1,0 0-1,-1-1 0,1 1 1,0-1-1,-1 0 0,1 1 1,0-1-1,-1 0 1,1 0-1,-1 0 0,1 0 1,0 0-1,-1 0 0,-1-1 1,2 1-12,1 0 0,0 0 0,0 0-1,-1 0 1,1 0 0,0-1 0,0 1 0,-1 0 0,1 0 0,0 0 0,0-1 0,0 1 0,-1 0 0,1 0 0,0-1 0,0 1 0,0 0 0,0-1 0,0 1 0,0 0 0,-1 0-1,1-1 1,0 1 0,0 0 0,0-1 0,0 1 0,0 0 0,0 0 0,0-1 0,0 1 0,0 0 0,0-1 0,1 1 0,-1-1 0,5-18 130,1 0 0,1 0 1,15-29-1,-19 42-127,5-10-13,1 1 0,0 0 0,1 0-1,0 1 1,2 1 0,22-23-1,-16 21 11,0 0-1,2 1 0,0 1 0,29-15 0,0 6-409,2 2-1,0 3 1,87-19 0,-28 4-2349,-20 4-4526,-84 27 6482,9-4-1761,-5 0-1996,-2 1 1248</inkml:trace>
</inkml:ink>
</file>

<file path=ppt/ink/ink10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01:10:09.51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13 3 11712,'-13'0'5311,"50"-3"-4607,-16 3 1856,8 8-1536,10-4 288,6 4-768,23-5-448,4 6-64,13 2-192,-4-2 96,-10-1-2432,-7 0 1376</inkml:trace>
</inkml:ink>
</file>

<file path=ppt/ink/ink10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01:10:36.32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409 721 1984,'2'1'336,"-1"-2"-1,1 1 1,-1 0-1,1 0 1,-1 0 0,1-1-1,-1 1 1,1-1-1,-1 1 1,0-1 0,1 1-1,-1-1 1,0 0-1,0 0 1,1 0 0,-1 0-1,1-1 1,-1 1-129,0 0 1,-1 0-1,1 0 0,-1 1 0,1-1 1,-1 0-1,0 0 0,1 0 1,-1 0-1,0 0 0,0 0 0,0 0 1,0 0-1,0 0 0,0 0 1,0 0-1,0 0 0,0 0 0,0 0 1,0 0-1,-1 0 0,1 0 0,0 0 1,-1 0-1,1 0 0,0 0 1,-2-1-1,1 1-35,0-1-1,0 1 1,0 0 0,0-1 0,-1 1-1,1 0 1,0 0 0,-1 0 0,1 0-1,-1 0 1,1 1 0,-1-1 0,0 0-1,-2 0 1,-22-3 1076,17 4-1008,1 1 1,-1 0-1,0 1 1,1 0-1,-17 6 0,6 0 63,-23 13 0,16-6-54,2 1 0,0 2 0,1 0 0,0 2 0,2 0 1,-36 45-1,56-64-235,-10 12 137,1 1 1,-15 26-1,23-37-128,1 0 1,-1 0-1,0 1 0,1-1 0,0 1 1,0-1-1,0 1 0,0-1 0,1 1 1,-1 0-1,1-1 0,0 1 0,0 0 1,1-1-1,-1 1 0,1 0 0,-1-1 1,1 1-1,2 4 0,-1-6 5,-1 1 0,1-1 0,0 0 0,0 0 0,0 0 0,0 0 0,0 0 0,0 0 0,1-1 0,-1 1 0,1-1 0,-1 0 0,1 0 0,0 1 0,-1-2 0,1 1 0,3 1 0,3 0 77,0-1-1,1 1 1,17-1 0,-16-1-77,0 0 0,0-1 0,-1-1 0,1 0 0,0 0 0,-1-1 0,1 0 0,-1-1 0,0 0 0,0-1 0,-1 0 0,1-1 0,-1 1 0,0-2 0,-1 1 0,1-1 0,-1-1 0,-1 0 0,13-15 0,-1-3-110,-2-2 1,-1 0-1,13-30 0,34-96-179,-49 120 225,-7 14 14,56-161-314,-20 1 382,-35 136-47,-2-1 0,0-54 0,-6 99-1,-2-34-184,1 33 174,1 0-1,0-1 0,0 1 1,0 0-1,-1 0 1,1 0-1,-1 0 1,1 0-1,-1 0 1,1-1-1,-1 1 1,1 0-1,-1 1 1,0-1-1,0 0 0,0 0 1,1 0-1,-1 0 1,0 1-1,0-1 1,0 0-1,0 1 1,0-1-1,-2 0 1,2 1 7,1 0 1,-1 0-1,0 0 1,0 0 0,1 0-1,-1 0 1,0 0-1,0 0 1,1 0 0,-1 1-1,0-1 1,1 0-1,-1 1 1,0-1 0,1 0-1,-1 1 1,1-1 0,-1 1-1,0-1 1,1 1-1,-1-1 1,1 1 0,-1 0-1,-9 15 26,10-16-22,-19 43 411,-25 82 0,39-110-243,-58 208 1049,51-165-1048,2 0 0,2 0 0,0 78 0,8-120-127,0 10 151,4 39 0,-3-58-120,0 0 1,1 0-1,0-1 0,0 1 1,0 0-1,1-1 1,0 0-1,0 0 0,0 0 1,9 11-1,-10-15-34,0 0 0,0 1 0,1-1 0,0 0 0,-1 0 0,1 0 0,0-1 0,0 1 0,0-1 0,0 0 0,0 1 0,0-1 0,4 0 0,-1 0-6,0 0 1,0 0-1,0-1 0,0 0 1,-1-1-1,12-1 1,0-2 29,0-1 0,0-1 1,30-14-1,-26 9-67,-1-1 0,0-1 0,-1 0 0,0-2 1,-1 0-1,0-1 0,-2-1 0,0 0 0,0-2 0,-2 0 0,0 0 0,11-24 0,-21 37-7,-1-1-1,-1-1 1,1 1-1,-1 0 1,0-1-1,1-10 1,-3 15 5,0 1 0,0 0 1,0 0-1,0-1 0,0 1 0,-1 0 1,1 0-1,-1-1 0,1 1 1,-1 0-1,-2-4 0,3 5-7,-1 0 0,0 0 0,0 0 0,0 0 1,0 0-1,0 0 0,0 0 0,0 0 0,0 0 0,-1 1 0,1-1 0,0 0 0,0 1 0,-1-1 0,1 1 0,0 0 0,-1-1 0,1 1 0,0 0 0,-1 0 0,-1-1 1,-5 1-29,-1 0 1,1 0-1,0 1 1,-1 0-1,1 1 1,0-1 0,0 2-1,0-1 1,-15 7-1,12-3 35,0 0-1,0 1 1,1 0-1,0 1 1,0 0-1,-9 11 0,4-3 69,1 1-1,0 1 1,1 1-1,2-1 0,0 2 1,0 0-1,-9 27 1,17-39-35,0 1 0,1-1 0,0 1 0,0-1 0,1 1 1,0 10-1,1-17-23,0 1 0,0 0 0,0-1 0,0 1 0,1-1 0,-1 1 0,1-1 0,0 1 0,0-1 0,0 1 0,0-1 0,0 0 0,1 1 0,-1-1 0,0 0 0,1 0 0,0 0 0,-1 0 0,1 0 0,0-1 0,0 1 0,0 0 0,0-1 0,1 1 0,2 0 0,3 1 46,0 0 1,1 0-1,-1-1 1,1 0-1,0-1 0,-1 0 1,1-1-1,12 0 1,0-1 50,-1-1 1,31-7-1,-17-1-114,-2-1 0,1-1 0,-1-2 0,-1-1-1,35-23 1,-62 36-8,-1 0 0,1-1 0,0 2 0,0-1 0,0 0 0,0 1 0,8-2 0,-11 3 15,0 0 1,0 0-1,0 0 0,1 0 0,-1 0 1,0 0-1,0 1 0,0-1 0,1 0 1,-1 1-1,0-1 0,0 1 0,0-1 1,0 1-1,0-1 0,0 1 0,0 0 1,0 0-1,0-1 0,0 1 0,0 0 1,0 0-1,-1 0 0,1 0 0,0 0 0,-1 0 1,1 0-1,-1 0 0,2 3 1,0 2-9,-1 0 0,1 0 0,-1 0 0,0 0 0,0 0 0,-1 0 0,0 1 0,0-1 0,-1 8 0,-12 59 11,11-64 19,-70 252 279,-14-5 55,82-245-320,-19 64 627,23-75-651,1 0 0,-1 0-1,0 0 1,0 0 0,0 0 0,0 0 0,0 0 0,0 0 0,0 0 0,0 0 0,0 0-1,0 0 1,0 0 0,0 0 0,0 0 0,0 0 0,0 0 0,0 0 0,0-1 0,1 1-1,-1 0 1,0 0 0,0 0 0,0 0 0,0 0 0,0 0 0,0 0 0,0 0 0,0 0-1,0 1 1,0-1 0,0 0 0,0 0 0,0 0 0,0 0 0,1 0 0,-1 0-1,0 0 1,0 0 0,0 0 0,0 0 0,0 0 0,0 0 0,0 0 0,0 0 0,0 0-1,0 0 1,0 0 0,0 0 0,0 0 0,0 0 0,0 0 0,0 1 0,0-1 0,0 0-1,0 0 1,0 0 0,0 0 0,0 0 0,0 0 0,0 0 0,0 0 0,6-6 17,72-153 48,-62 124-81,67-153-181,99-208 0,-179 388 178,3-5-24,1 1 1,0-1-1,0 1 1,1 0-1,1 1 1,0 0-1,11-11 0,-19 21 29,0 0 0,0 0 0,0 1 0,0-1 0,0 0 0,0 0 0,0 1 0,1-1 0,-1 1 0,0-1 0,0 1 0,0 0 0,1-1 0,-1 1 0,0 0 0,1 0 0,-1 0 0,0 0 0,3 0 0,-3 0 5,0 1 0,0-1 0,0 1-1,0-1 1,0 1 0,0 0 0,0-1 0,0 1-1,0 0 1,0 0 0,-1 0 0,1 0-1,0 0 1,-1 0 0,1 0 0,0 0 0,-1 0-1,1 0 1,-1 0 0,0 0 0,1 0-1,0 3 1,1 6 41,-1 0-1,1 0 0,-2 0 1,1 0-1,-1 1 1,-3 18-1,1-15 31,-1 1-1,0-1 0,-2 0 0,-7 18 1,6-18-29,0-1 0,-2 0 0,0 0 0,0-1 0,-1 0 0,-18 18 0,26-28-53,0-1-1,0 0 0,-1 0 1,1 0-1,-1 0 0,1 0 1,-1 0-1,1 0 1,-1 0-1,1 0 0,-1-1 1,0 1-1,1-1 0,-1 1 1,0-1-1,1 0 0,-1 1 1,0-1-1,0 0 0,1 0 1,-1 0-1,0-1 0,0 1 1,1 0-1,-1-1 0,0 1 1,0-1-1,1 1 0,-1-1 1,1 0-1,-1 0 0,1 0 1,-1 0-1,1 0 0,-1 0 1,1 0-1,0 0 0,-1 0 1,1-1-1,0 1 0,0 0 1,0-1-1,0 1 0,0-1 1,1 1-1,-2-4 0,-14-34-858,27 59 458,-6-15 441,0 0 0,1-1 0,0 1-1,-1-1 1,1 0 0,1 0 0,-1-1 0,14 5 0,-9-4 35,0-1 1,1 0-1,0-1 1,-1 0-1,13 0 1,-3-2 44,1-1 1,-1-1 0,0 0 0,0-2-1,35-10 1,-43 10-87,-1 0 0,1-1 0,-1 0 0,-1-1 0,1 0 0,-1-1 0,0-1 0,15-12 0,-14 8-19,-1-1 1,0 0-1,-1-1 1,0 0-1,-1 0 1,-1-1 0,0-1-1,-1 1 1,9-31-1,-12 31-10,17-66-272,-19 70 230,-1 1 1,0 0-1,0-1 0,-1 1 0,-2-21 1,2 31 44,0 0 1,0-1 0,0 1 0,0 0 0,0 0 0,0-1 0,0 1 0,0 0 0,0 0 0,0-1 0,0 1 0,0 0 0,-1 0 0,1-1 0,0 1 0,0 0 0,0 0 0,0-1 0,0 1 0,0 0 0,-1 0 0,1 0 0,0-1 0,0 1 0,0 0 0,-1 0 0,1 0 0,0 0 0,0 0 0,0-1 0,-1 1 0,1 0-1,0 0 1,0 0 0,-1 0 0,1 0 0,0 0 0,0 0 0,-1 0 0,1 0 0,0 0 0,0 0 0,-1 0 0,1 0 0,0 0 0,0 0 0,-1 0 0,1 0 0,0 0 0,0 0 0,-1 0 0,1 0 0,0 1 0,0-1 0,-1 0 0,-10 12-67,4 0 78,-1 0 0,2 0 1,0 1-1,0 0 0,-3 14 0,2 1 121,-7 41-1,12-53-66,0-1-1,1 1 0,1 0 0,4 31 0,-2-38 15,0 1 0,0-1 0,1 0-1,0 0 1,0 0 0,1 0 0,1 0 0,-1-1-1,9 11 1,-12-17-49,0-1 0,1 1-1,-1-1 1,0 0 0,1 0-1,-1 1 1,1-1 0,-1 0-1,1 0 1,-1-1 0,1 1 0,0 0-1,-1 0 1,1-1 0,0 1-1,0-1 1,2 1 0,-1-1-10,0 0 1,0 0 0,0 0-1,0-1 1,0 1-1,0-1 1,0 0 0,0 0-1,4-2 1,5-2-33,-1-1 0,-1-1 0,20-15-1,-27 20 15,32-28 66,-22 19-32,-1 0 0,1 1 0,25-15-1,-37 25-34,0-1 0,0 1-1,-1-1 1,1 1-1,0 0 1,0-1-1,0 1 1,0 0-1,0-1 1,0 1-1,0 0 1,0 0 0,-1 0-1,1 0 1,0 0-1,0 0 1,0 0-1,0 0 1,0 0-1,0 0 1,0 1-1,0-1 1,0 0-1,0 1 1,1 0 0,-2 0 12,1 0 0,0 0 0,-1 0 0,1 0 0,0 0 0,-1 0 0,0 0 0,1 0 0,-1 0 0,0 0 0,1 1 0,-1-1 0,0 0 0,0 0 1,0 0-1,0 3 0,-1 4 92,0-1 0,0 1 1,-1 0-1,-4 12 0,-29 64 242,58-94-127,75-54-194,-64 41-13,0 0 0,1 3 0,61-26 0,-92 44-16,0 1 0,0-1 0,0 1 0,0 1 0,0-1 0,0 1 0,6-1 0,-9 1 14,0 0 0,0 0 0,1 1 0,-1-1 0,0 0-1,0 1 1,0-1 0,0 0 0,0 1 0,0 0 0,0-1 0,0 1 0,0-1-1,0 1 1,0 0 0,0 0 0,-1 0 0,1-1 0,0 1 0,0 0 0,-1 0-1,1 0 1,-1 0 0,1 0 0,-1 0 0,1 0 0,-1 0 0,1 0 0,-1 3-1,1 3 8,0 1-1,0-1 0,-1 1 1,0-1-1,-1 1 0,1-1 0,-4 12 1,-1 24 73,5-41-67,0 0-1,0 0 0,0 0 1,0 0-1,0-1 0,1 1 0,-1 0 1,1 0-1,-1 0 0,1 0 0,-1 0 1,1-1-1,0 1 0,0 0 1,0-1-1,0 1 0,0 0 0,0-1 1,1 1-1,-1-1 0,2 2 0,0-2-7,-1 0-1,1 0 1,0 0-1,0 0 1,0 0-1,-1 0 0,1-1 1,0 0-1,0 1 1,0-1-1,0 0 1,0-1-1,3 1 0,10-3-40,0 0 0,0-2 0,-1 1 0,1-2 0,-1 0 0,27-15 0,-26 12 120,83-39-94,-49 25 53,-65 32-205,1 1-1,-14 13 1,7-6 90,9-7 61,0 1 0,0 1 0,1 0 0,1 1 0,0 0 0,-11 18 0,20-29 8,0-1-1,0 1 1,1 0 0,-1-1 0,0 1-1,1-1 1,-1 1 0,1 0 0,0 0 0,0-1-1,-1 1 1,1 0 0,0 0 0,0-1 0,1 1-1,-1 0 1,1 2 0,-1-3 1,1 0 0,-1 0 0,1 0 0,0 0 0,-1-1 1,1 1-1,0 0 0,-1 0 0,1-1 0,0 1 0,0-1 0,0 1 0,0-1 0,-1 1 0,1-1 0,0 1 1,0-1-1,0 0 0,0 1 0,0-1 0,0 0 0,0 0 0,0 0 0,0 0 0,0 0 0,0 0 0,0 0 0,0 0 1,0 0-1,2-1 0,6-1 22,0-1 0,0 0 0,0-1 0,-1 0 0,1 0 1,-1-1-1,0 0 0,11-9 0,1 0-54,-3 2-25,-1-1 0,-1 0 1,0-1-1,-1-1 0,0 0 0,-1-1 0,-1-1 1,15-26-1,3-13-49,30-83 1,-51 117 98,1-3-27,19-53-186,-26 67 212,0-1 1,0 1-1,-1-1 0,0-21 0,-2 31-1,0 1 0,0 0 1,0 0-1,0-1 0,0 1 1,0 0-1,0 0 0,0-1 1,-1 1-1,1 0 1,0 0-1,-1 0 0,1 0 1,-1 0-1,0 0 0,1-1 1,-1 1-1,0 0 0,0 1 1,1-1-1,-1 0 0,0 0 1,0 0-1,0 0 0,0 1 1,0-1-1,0 0 0,0 1 1,0-1-1,0 1 0,-1-1 1,1 1-1,0 0 0,0-1 1,0 1-1,-1 0 0,1 0 1,0 0-1,0 0 0,-1 0 1,1 0-1,0 0 0,0 0 1,0 0-1,-1 1 0,1-1 1,0 1-1,-2 0 0,-3 1 1,-1 1 0,1 0 0,0 0-1,0 1 1,0 0 0,1 0-1,-1 0 1,1 0 0,0 1 0,0 0-1,0 0 1,1 1 0,-6 8-1,-1 3 117,1 1-1,1 0 1,-10 26-1,9-17-40,2 1-1,1 0 0,1 0 1,1 0-1,2 1 0,0 0 1,3 39-1,0-61-16,1 1 0,0-1 0,1 0 0,0 0 0,0 1 0,0-1 0,1 0 0,0-1 0,6 12 1,-7-15-35,1 0 0,-1 0 0,0 0 0,1 0 0,0-1 1,-1 1-1,1-1 0,0 1 0,1-1 0,-1 0 1,0 0-1,0-1 0,1 1 0,-1-1 0,1 1 0,0-1 1,-1 0-1,1 0 0,0-1 0,4 1 0,6-1 9,0 0-1,1-1 1,-1-1-1,0 0 1,0-1-1,0 0 1,0-2 0,-1 1-1,1-2 1,-1 1-1,0-2 1,-1 0-1,0 0 1,0-2-1,0 1 1,-1-1-1,0-1 1,-1 0-1,0 0 1,-1-1-1,0 0 1,0-1-1,-2 0 1,8-14-1,-6 9-9,-3 4-72,1 0 1,0 1-1,14-17 0,-21 28 48,0 1 0,0 0 0,1 0 0,-1 0-1,0-1 1,0 1 0,0 0 0,1 0 0,-1-1 0,0 1 0,0 0-1,1 0 1,-1 0 0,0 0 0,1 0 0,-1 0 0,0-1 0,0 1 0,1 0-1,-1 0 1,0 0 0,1 0 0,-1 0 0,0 0 0,1 0 0,-1 0 0,0 0-1,0 0 1,1 0 0,-1 1 0,0-1 0,1 0 0,-1 0 0,0 0-1,0 0 1,1 0 0,-1 0 0,0 1 0,0-1 0,1 0 0,0 1-5,-1 0 0,1-1 0,-1 1 0,1 0 0,-1 0 0,0 0 0,1-1 0,-1 1 0,0 0 0,0 0 0,1 0 0,-1 0 0,0-1 0,0 1 0,0 1 0,-2 26 53,-1 1 0,-9 37 0,5-30-13,5-25-10,-1 0 1,0 0-1,0 0 1,-1-1-1,-1 1 1,0-1-1,0 0 0,-1 0 1,0-1-1,0 0 1,-1 0-1,0 0 1,-13 10-1,18-16 18,-2-1 0,1 0 0,0 0-1,0 0 1,-1 0 0,-4 2 0,5-3 14,2 0-43,0-1-1,0 1 0,0-1 1,0 0-1,0 0 0,-1 1 1,1-1-1,0 0 0,0 0 1,0 0-1,0 0 0,0 0 1,0 0-1,0 0 0,0-1 1,0 1-1,0 0 0,0-1 1,0 1-1,0 0 0,0-1 1,0 0-1,0 1 0,0-1 1,0 1-1,0-1 0,0 0 1,1 0-1,-1 1 0,0-1 1,0 0-1,1 0 0,-1 0 1,1 0-1,-1 0 0,1 0 1,-1 0-1,1 0 0,-1 0 1,1 0-1,0 0 0,0 0 1,0 0-1,-1 0 0,1 0 1,0 0-1,0 0 0,0 0 1,1-1-1,-1 1 0,0 0 1,0 0-1,1 0 0,-1 0 1,0 0-1,1 0 0,-1 0 1,1 0-1,-1 0 0,1 0 1,0 1-1,-1-1 0,2-1 1,2-1-8,0 0 0,0 1 1,0 0-1,0 0 1,0 0-1,1 0 0,-1 1 1,0-1-1,1 1 1,-1 0-1,1 1 0,0-1 1,-1 1-1,6 0 0,8 1 0,-1 1 0,26 5 0,-6 0 0,-21-4-402,0-2 0,21 0 0,11-5-6525,-26 3 4020</inkml:trace>
</inkml:ink>
</file>

<file path=ppt/ink/ink10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01:10:37.66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81 236 3072,'0'-1'224,"1"-1"1,0 0 0,0 0-1,0 0 1,0 1-1,0-1 1,0 0-1,0 1 1,0-1-1,1 1 1,-1-1-1,1 1 1,-1 0 0,1-1-1,3-1 1,9-9 2182,-10 6-1547,0 1 0,-1-1 0,1 0 0,-1 0 0,0 0 0,-1 0 0,0-1 0,0 1 1,0-1-1,1-7 0,-3 13-702,0 0 1,0 0 0,0 0 0,0 0-1,0 0 1,-1 0 0,1 0 0,0 0-1,0 0 1,-1 0 0,1 0 0,-1 0-1,1 0 1,-1 0 0,0-1-1,1 2-89,0 0 0,-1-1 0,1 1 0,-1 0 0,1 0 0,0 0 0,-1-1 0,1 1-1,-1 0 1,1 0 0,0 0 0,-1 0 0,1 0 0,-1 0 0,1 0 0,-1-1 0,1 1-1,-1 1 1,1-1 0,-1 0 0,1 0 0,0 0 0,-1 0 0,-2 1 39,1 0 0,0 0-1,0 0 1,1 0 0,-1 0 0,0 1 0,0-1 0,0 1 0,1-1 0,-1 1 0,-1 2 0,-20 28 578,1 0 0,-25 51 0,44-76-639,0-1 0,1 1-1,0-1 1,0 1 0,0 0-1,1 0 1,0 0 0,0 0-1,1 0 1,0 0 0,1 10 0,-1-13-4,1-1 1,0 1 0,0 0 0,0 0 0,1 0 0,-1-1 0,1 1-1,0 0 1,0-1 0,0 0 0,1 1 0,-1-1 0,1 0 0,-1 0-1,1 0 1,0-1 0,0 1 0,1-1 0,-1 0 0,0 1 0,6 1-1,-5-3-25,-1 1 0,1-1 0,0 0-1,0-1 1,0 1 0,0-1 0,1 0-1,-1 0 1,0 0 0,0 0 0,0-1-1,0 1 1,0-1 0,0 0 0,0-1-1,-1 1 1,1-1 0,5-2 0,-2 0-23,0 0 0,0 0 0,-1 0 0,1-1 0,-1 0 0,0-1 1,-1 1-1,8-10 0,-10 11 4,-1 0 0,1-1 0,-1 1 0,0-1 0,-1 1 0,1-1 0,-1 0 0,0 0 0,0 0-1,0 0 1,-1 0 0,1 1 0,-1-1 0,-1 0 0,0-6 0,0-1-34,-2-1 0,0 0 0,-1 1 0,-8-21 0,10 28 29,0 1 1,0 0-1,0 0 0,0 0 1,-1 1-1,0-1 0,-4-4 1,-15-18-36,22 26 45,0 0-1,-1 0 0,1 0 0,0-1 0,0 1 0,0 0 0,-1 0 0,1-1 0,0 1 0,0 0 0,0 0 0,0-1 0,0 1 0,-1 0 0,1 0 0,0-1 1,0 1-1,0 0 0,0-1 0,0 1 0,0 0 0,0-1 0,0 1 0,0 0 0,0-1 0,0 1 0,0 0 0,0 0 0,0-1 0,0 1 0,1 0 0,-1-1 1,0 1-1,0 0 0,0 0 0,0-1 0,1 1 0,-1 0 0,0 0 0,0-1 0,0 1 0,1 0 0,-1 0 0,0 0 0,0-1 0,1 1 0,-1 0 0,0 0 1,0 0-1,1 0 0,-1 0 0,0 0 0,1 0 0,-1-1 0,0 1 0,1 0 0,-1 0 0,0 0 0,1 0 0,8-4 85,21-17 37,-16 11-110,0 0 1,19-9-1,-5 6 136,1 1 0,0 2 0,1 1 0,0 1-1,1 1 1,49-4 0,-73 11-99,0 0 0,-1 0 0,1 0-1,0 1 1,0 0 0,8 3 0,-13-4-34,0 1 1,1 0-1,-1-1 1,0 1-1,0 0 0,0 1 1,0-1-1,0 0 1,-1 0-1,1 1 0,0-1 1,0 1-1,-1 0 1,1-1-1,-1 1 1,0 0-1,1 0 0,-1 0 1,0 0-1,0 0 1,1 4-1,-1 0 19,0-1 1,0 1-1,-1 0 1,0 0-1,0 0 0,0 0 1,-1 0-1,0-1 1,0 1-1,-1 0 0,1 0 1,-5 9-1,-3 4 91,-1 0 0,-14 21-1,-28 43 391,51-83-516,1 0 0,0 1-1,0-1 1,0 0 0,0 0 0,0 0 0,0 0 0,0 0 0,0 0 0,0 0 0,0 1 0,0-1-1,0 0 1,0 0 0,0 0 0,0 0 0,-1 0 0,1 1 0,0-1 0,0 0 0,0 0 0,1 0-1,-1 0 1,0 0 0,0 0 0,0 1 0,0-1 0,0 0 0,0 0 0,0 0 0,0 0 0,0 0-1,0 0 1,0 1 0,0-1 0,0 0 0,0 0 0,0 0 0,1 0 0,-1 0 0,0 0 0,0 0-1,0 0 1,0 1 0,9-2-18,14-7-48,83-56 248,-40 22-5,-60 38-167,-1 1 1,1 0-1,0 0 0,13-3 1,-18 5-4,1 1 1,0-1-1,0 1 0,-1 0 1,1 0-1,0 0 0,0 0 1,0 0-1,-1 0 0,1 1 1,0-1-1,0 0 0,-1 1 1,1-1-1,0 1 1,-1 0-1,1 0 0,-1 0 1,1 0-1,-1 0 0,1 0 1,1 2-1,7 8 85,-1 1-1,0 0 1,-1 1 0,0 0 0,11 27-1,-10-19-38,18 26 0,-25-44-58,0 0 1,0 0-1,1 0 1,-1-1-1,1 1 0,-1-1 1,1 0-1,0 1 1,0-1-1,0-1 0,0 1 1,0 0-1,0-1 1,0 1-1,1-1 0,-1 0 1,1 0-1,4 0 1,-1 0-39,-1-1 0,1 0 0,-1-1 0,1 0 0,-1 0 0,1 0 0,-1 0 0,0-1 0,7-3 0,-3 1-1099,-1 0 0,0-1 0,0 0 0,0-1 0,15-12 0,-9 5-3749,-1-2-1,14-16 1,-2 2-551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00:37:51.382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35 19 5472,'-13'-18'9477,"15"68"-7076,0-26-1772,-2 25-1,-14 102 695,9-96-1046,-2 37 1041,7-96-1216,1 0 0,0 0 0,0-1 0,0 1 0,1 0 0,2-7 1,4-8-173,-3 2-53,37-120-121,-30 104 148,2 1-1,20-36 1,-33 67 92,0-1-1,0 1 1,0-1 0,0 1-1,0-1 1,0 1 0,0 0-1,1-1 1,-1 1 0,1 0-1,-1 0 1,1 0 0,-1 0-1,1 0 1,-1 1 0,1-1-1,0 0 1,-1 1-1,1-1 1,2 0 0,-3 1 2,0 1 0,1-1 1,-1 0-1,0 0 0,0 0 0,0 1 0,1-1 1,-1 1-1,0-1 0,0 1 0,0-1 1,0 1-1,0 0 0,0-1 0,0 1 1,0 0-1,0 0 0,0 0 0,-1 0 1,1 0-1,0 0 0,0 0 0,-1 0 1,1 0-1,-1 0 0,1 0 0,-1 0 1,1 0-1,-1 3 0,5 16 163,-1 1 0,-1 0 0,-1 0 0,0 0 0,-3 28 0,1-24-76,0 11 27,7 43 0,-6-70-76,-1-8-8,0 1-1,0-1 0,0 1 1,0-1-1,0 1 1,1-1-1,-1 1 0,1-1 1,0 2-1,-1-2-13,1-1-1,-1 0 1,1 1-1,-1-1 1,1 0-1,-1 0 1,0 1-1,1-1 1,-1 0 0,1 0-1,-1 0 1,1 0-1,-1 0 1,1 0-1,0 0 1,-1 0-1,1 0 1,-1 0-1,1 0 1,-1 0-1,1 0 1,-1 0-1,1 0 1,-1 0-1,1-1 1,-1 1-1,1 0 1,-1 0-1,1-1 1,-1 1 0,0 0-1,1 0 1,-1-1-1,1 0 1,7-4 15,0-1-1,-1 0 1,0 0 0,0-1 0,9-11 0,2-2-176,80-77-95,-77 77 145,2 2 0,45-28 0,-64 43 77,1 1-1,0 0 1,-1 0 0,1 0-1,0 1 1,0-1-1,0 1 1,0 1 0,7-2-1,-10 2 37,1 0 0,-1 0 0,0 1 1,1-1-1,-1 1 0,1-1 0,-1 1 0,0-1 0,1 1 0,-1 0 0,0 0 0,0 0 0,0 1 0,0-1 0,0 0 0,0 1 0,0 0 0,0-1 0,0 1 0,-1 0 0,3 3 0,1 3 86,-1 0-1,-1 0 0,1 0 1,-1 0-1,-1 0 1,0 1-1,2 12 0,4 65 534,-8 79-1921</inkml:trace>
</inkml:ink>
</file>

<file path=ppt/ink/ink10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01:10:46.51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47 826 4992,'-15'-2'1589,"15"1"-1577,0 1 1,-1 0-1,1 0 0,0 0 1,0 0-1,0 0 1,0 0-1,0 0 0,0 0 1,0 0-1,0 0 0,-1 0 1,1 0-1,0 0 0,0 0 1,0 0-1,0 0 0,0 0 1,0 0-1,0 0 0,0 0 1,-1 0-1,1 0 0,0 0 1,0 0-1,0 0 0,0 0 1,0 0-1,0 0 0,0 1 1,0-1-1,0 0 0,-1 0 1,1 0-1,0 0 0,0 0 1,0 0-1,0 0 0,0 0 1,0 0-1,0 0 0,0 0 1,0 1-1,0-1 0,0 0 1,0 0-1,0 0 0,0 0 1,0 0-1,0 0 0,-11 25 1870,8-18-1007,0 0 0,0 1-1,0-1 1,-1 9 0,4-14-713,0 0 0,-1 0 0,1 0 0,0 0 0,0 0 0,1 0 0,-1 0 0,0 0 0,1 0 1,-1 0-1,1 0 0,0 0 0,-1 0 0,3 3 0,-2-4-94,0 0 0,-1 0 0,1 0 0,0 0 0,0 0 1,0 0-1,0-1 0,0 1 0,0 0 0,0-1 0,0 1 1,0 0-1,1-1 0,-1 1 0,0-1 0,0 0 0,0 1 1,1-1-1,-1 0 0,0 0 0,1 0 0,-1 0 0,0 0 0,0 0 1,2 0-1,2-1 75,0-1 0,0 1-1,-1-1 1,1 0 0,-1 0 0,1 0 0,-1-1 0,0 1 0,1-1 0,5-6-1,5-5 158,16-19 0,-19 20-93,-2 2-103,69-79 747,29-26 361,-90 98-861,-34 54 374,-122 402 752,57-69-53,78-350-1189,-11 35 0,18-96-305,6-16-255,27-87 0,51-110 95,-76 226 185,1 0 0,1 1 0,2 0 0,1 1 0,1 1 1,32-36-1,-25 36 64,0 1 1,41-30 0,-49 43 13,1 0 0,1 1-1,0 1 1,0 0 0,27-8 0,-40 16 13,-1 0 1,1 1 0,0-1 0,0 1 0,-1 1-1,1-1 1,0 1 0,12 1 0,-16-1-13,0 1 0,1 0 0,-1-1-1,0 1 1,0 0 0,1 0 0,-1 0 0,0 1 0,0-1 0,0 0 0,0 1 0,-1-1 0,1 1 0,0 0 0,-1 0 0,1 0-1,-1-1 1,1 1 0,-1 1 0,0-1 0,0 0 0,0 0 0,0 0 0,1 4 0,1 4 38,-1 0 0,0 1 0,-1-1 0,0 0 0,0 1 0,-1 0 0,-1-1 0,1 1 0,-2-1 0,0 0 0,0 1 0,0-1 0,-6 12 1,2-6-26,-1-1 1,0-1 0,-1 1 0,0-2 0,-1 1 0,-1-1 0,-21 22 0,23-27-32,-1 0 0,-1 0 0,1-1 0,-1 0 0,-1-1 0,1 0 0,-14 5 0,17-8-14,-1-1-1,0 1 0,0-1 0,1-1 1,-1 1-1,0-1 0,0-1 1,0 0-1,0 0 0,0 0 1,-11-2-1,-4-7-255,19 7 166,4 2 81,-1 0 0,1 0 0,0 0 0,0 0 1,0 0-1,-1 0 0,1 0 0,0 0 0,0 0 0,0 0 0,-1 0 0,1 0 0,0-1 0,0 1 0,0 0 0,0 0 0,0 0 0,-1 0 0,1 0 0,0 0 0,0-1 0,0 1 0,0 0 0,0 0 0,0 0 0,-1 0 0,1-1 0,0 1 0,0 0 0,0 0 0,0 0 0,0 0 0,0-1 0,0 1 0,0 0 0,0 0 0,0 0 0,0-1 0,0 1 0,0 0 0,0 0 0,0 0 0,0-1 0,0 1 0,10-5-112,16-1 88,26 0 23,-22 3 35,1-2 1,-1 0-1,56-20 1,-13-6 97,-1-5 0,-2-2 1,117-85-1,-186 123-122,92-73 298,-81 63-185,-5 3-110,0 1 0,13-9 0,-17 13-44,0 1-1,1-1 1,-1 1-1,0 0 1,0 0 0,1 0-1,-1 0 1,1 0 0,-1 1-1,7-1 1,-7 1 57,0 0-1,1 0 0,-1 1 1,0-1-1,0 1 1,1-1-1,-1 1 0,0 0 1,0 0-1,0 1 1,0-1-1,0 0 1,0 1-1,-1 0 0,1 0 1,0 0-1,2 2 1,-3-1 11,1 0-1,-1 1 1,0-1 0,0 1 0,0-1 0,-1 1-1,1 0 1,-1-1 0,0 1 0,0 0 0,0 0-1,-1 0 1,1 0 0,-1 5 0,1 76 322,0 15-278,-1-94-78,1 0-1,0 0 0,0 0 0,1 0 1,0 0-1,0 0 0,4 8 1,-5-13 4,0 1 0,0 0 0,0-1 0,0 1 0,0 0 0,1-1 0,-1 1 0,0-1 0,1 0 0,-1 1 0,1-1 0,-1 0 0,1 0 0,0 0 0,-1 0 0,1 0 0,0-1 0,0 1 0,0 0 0,0-1 0,0 1 0,-1-1 0,1 0 0,0 0 0,0 1 0,0-1 0,4-1 0,-2 0-6,0 0-1,0-1 1,0 1-1,0-1 1,0 0 0,0 0-1,0 0 1,-1-1-1,1 0 1,3-2-1,34-37-264,-25 25 181,104-116-246,-126 141 404,1 1 0,0 0 0,0 0 0,1 0 0,0 1 1,-3 14-1,-16 71 250,21-80-291,-2 4 29,1-1-1,0 32 1,3-44-42,0-1 0,1 0 0,-1 0 0,1 0 0,0 0 1,1 0-1,-1-1 0,1 1 0,0 0 0,0 0 0,0-1 0,1 1 0,-1-1 0,8 8 0,-9-11-37,1 1-1,0-1 1,0 0 0,-1 0-1,1 0 1,0 0-1,0 0 1,1 0 0,-1 0-1,0-1 1,0 1-1,0-1 1,0 1 0,1-1-1,-1 0 1,0 0 0,0 0-1,0 0 1,1 0-1,-1-1 1,0 1 0,0-1-1,0 1 1,0-1-1,0 0 1,0 0 0,0 0-1,0 0 1,0 0 0,0 0-1,0 0 1,0-1-1,-1 1 1,1-1 0,-1 1-1,1-1 1,-1 0-1,3-3 1,4-9-241,-1-1 1,0 1-1,0-1 0,7-30 0,-6 14 110,5-50 1,-12 65 127,0 1 1,-1-1 0,-1 1-1,0-1 1,-1 0 0,-1 1-1,-5-16 1,7 27 20,0 0-1,0 0 1,-1 1 0,0-1-1,1 1 1,-1-1 0,0 1-1,-1 0 1,1 0 0,0 0-1,-1 0 1,0 0 0,0 0-1,0 1 1,0-1 0,-4-2-1,-1 3 107,9 9 40,12 13 23,-5-11-133,0-1 0,1-1 0,0 1 1,0-1-1,1-1 0,-1 0 1,2 0-1,-1-1 0,1 0 1,-1-1-1,1 0 0,0-1 1,1 0-1,-1-1 0,1 0 0,13 1 1,-6-2-10,0-1 0,0-1 0,0-1 0,-1 0 0,1-1 0,-1-1 0,0-1 0,0 0 0,23-11-1,-3-4 35,-1-2-1,-1-1 1,-1-2-1,39-36 1,-54 44-97,-2-1 0,0-1 0,-1 0 0,-1-2 0,21-32 0,-30 41 61,-1 0 0,-1-1 0,1 0 0,-2 1 0,0-1 0,0-1 0,1-16 0,-4 28-18,-1 1 0,0-1 0,0 0 0,0 1 0,0-1 0,0 1 0,0-1 0,0 1 0,-1-3 0,-4 1 98,-6 7-12,5 1-39,0 0-1,0 0 1,0 1-1,0-1 1,1 1-1,-8 12 1,-26 45 169,38-60-210,-69 142 541,59-116-444,2 1 0,0 0 0,-4 35 0,-6 93 366,13-95-333,-1 33 76,7-95-212,0 0 0,0 0 1,0-1-1,0 1 1,0 0-1,0 0 0,0 0 1,0 0-1,0 0 0,1 0 1,-1 0-1,0 0 0,1 0 1,-1-1-1,1 1 1,-1 0-1,1 0 0,-1 0 1,1-1-1,-1 1 0,1 0 1,0-1-1,-1 1 0,1-1 1,1 2-1,-1-2-14,0 0 1,0 0-1,0 0 0,0 0 0,0 0 1,-1 0-1,1 0 0,0-1 0,0 1 1,0 0-1,0 0 0,0-1 0,-1 1 1,1-1-1,0 1 0,0-1 0,-1 1 1,1-1-1,0 1 0,-1-1 0,1 0 1,0 1-1,-1-1 0,1 0 0,-1 1 1,2-3-1,16-25-610,27-61-1,-37 73 540,-8 16 81,34-77-274,-31 66 268,0 1-1,0-1 0,-1 1 0,0-1 0,1-19 0,-3 30 6,0-1-1,0 1 1,0-1-1,0 1 1,0 0-1,0-1 1,0 1-1,1-1 0,-1 1 1,0 0-1,0-1 1,0 1-1,1 0 1,-1-1-1,0 1 1,0 0-1,1-1 1,-1 1-1,0 0 1,1 0-1,-1-1 1,0 1-1,1 0 1,-1 0-1,0 0 1,1-1-1,0 1 1,15-2-49,22 6-38,-37-4 85,58 7 37,1-3 0,118-8 0,-140 4-13,-26 1 86,1-1 1,20-3 0,-29 2-59,-4 1-36,0 0 1,0 0-1,0 1 0,0-1 0,0 0 0,0 0 0,0 0 1,0 0-1,0 0 0,0 0 0,0 0 0,0 0 0,0 0 1,0 1-1,0-1 0,0 0 0,0 0 0,0 0 1,0 0-1,0 0 0,1 0 0,-1 0 0,0 0 0,0 0 1,0 0-1,0 0 0,0 1 0,0-1 0,0 0 1,0 0-1,0 0 0,0 0 0,0 0 0,0 0 0,1 0 1,-1 0-1,0 0 0,0 0 0,0 0 0,0 0 0,0 0 1,0 0-1,0 0 0,0 0 0,0 0 0,1 0 1,-1 0-1,-5 10 167,-9 20-26,-25 39 0,0-2 131,32-52-304,-2-1 94,2 1-1,0 1 1,1-1-1,-7 27 0,13-42-70,0 1 0,0-1 0,0 0 0,0 1 0,0-1 0,-1 1 0,1-1 0,0 0-1,0 1 1,0-1 0,0 0 0,0 1 0,0-1 0,1 1 0,-1-1 0,0 0 0,0 1-1,0-1 1,0 0 0,0 1 0,0-1 0,1 1 0,-1-1 0,0 0 0,0 0 0,1 1 0,-1-1-1,0 0 1,0 1 0,1-1 0,-1 0 0,0 0 0,1 1 0,0-1-11,0 0 1,0 0-1,0 0 0,0 0 1,0 0-1,0 0 1,0 0-1,0 0 0,0 0 1,0-1-1,0 1 1,1-1-1,3-1-39,-1 0 0,0 0 0,1-1 0,-1 0 0,4-3-1,0-3-26,-1 0 0,0 0 0,-1-1 0,0 0 0,9-20 0,3-6-115,-10 21 171,-4 8 20,0 0 0,0 0 0,9-11-1,-13 18 2,1 0 0,-1-1-1,0 1 1,0 0 0,0 0 0,1-1-1,-1 1 1,0 0 0,0 0-1,1 0 1,-1-1 0,0 1-1,1 0 1,-1 0 0,0 0-1,0 0 1,1 0 0,-1 0-1,0 0 1,1-1 0,-1 1-1,0 0 1,1 0 0,-1 0-1,0 0 1,1 0 0,-1 1 0,0-1-1,1 0 1,6 8 45,-1 18-15,-6-25-34,5 28 69,-4-17-43,0 0 0,2 1 0,-1-1 0,1-1 0,1 1 0,0 0 0,1-1 0,8 15 0,-11-23-16,0-1 0,1 1 0,-1-1 0,0 1 0,1-1 1,-1 0-1,1 0 0,0 0 0,0-1 0,0 1 0,0-1 0,0 1 0,0-1 0,0 0 0,0 0 0,1 0 1,-1-1-1,0 1 0,0-1 0,1 0 0,-1 0 0,0 0 0,1 0 0,-1 0 0,0-1 0,6-1 0,2-1-20,-1 0 0,0-1 0,0 0 1,0-1-1,0 0 0,0 0 0,11-10 0,11-10-97,-1-2 1,-1-1-1,40-49 0,65-103-282,-120 159 390,7-10 37,-1-2 1,-2-1-1,-1 0 0,17-48 0,-30 70 18,-1 4 31,-1-1-1,0 1 0,-1-1 1,0 0-1,1-11 0,-21 72 226,-13 22-232,-1 1 105,-59 230 638,82-270-767,-9 42-97,17-66 93,-1 0 0,1 0 0,1 0 1,2 20-1,-2-30-49,0 1 0,0-1 0,0 0 0,0 0 0,0 1 0,1-1 0,-1 0 0,0 0 0,1 1 0,-1-1 0,1 0 0,0 0 0,-1 0 0,1 0 0,0 0 0,0 0 0,-1 0 0,1 0 0,0 0 0,0 0 0,0 0 0,0-1 1,0 1-1,1 0 0,-1-1 0,0 1 0,0-1 0,0 1 0,0-1 0,1 1 0,-1-1 0,0 0 0,0 0 0,1 0 0,1 1 0,-1-2-39,1 1 1,-1-1-1,1 0 0,0 1 1,-1-1-1,0 0 1,1 0-1,-1-1 0,1 1 1,-1 0-1,0-1 0,0 0 1,0 1-1,0-1 1,0 0-1,0 0 0,1-2 1,12-17-225,-1 0 1,-1-1 0,-1 0-1,10-27 1,28-100 149,-31 86 309,-19 62-197,1 1 0,-1-1 0,0 1 0,0-1 0,1 1 0,-1-1 0,0 1 0,1 0 1,-1-1-1,0 1 0,1-1 0,-1 1 0,1 0 0,-1-1 0,0 1 0,1 0 0,-1 0 0,1-1 0,-1 1 0,1 0 0,-1 0 0,1 0 0,0-1 0,-1 1 0,1 0 0,-1 0 0,1 0 0,-1 0 0,1 0 0,-1 0 0,1 0 0,-1 0 0,1 1 0,0-1 0,21 9 124,-11-3-115,2-3 33,-1-1-1,1 0 1,21 1 0,-10-2-7,114 1 257,-77-3-120,-59 1-154,1 0-1,-1 0 0,1 1 1,-1-1-1,1 1 0,-1-1 1,1 1-1,-1 0 0,0 0 1,1 0-1,-1 0 0,0 0 1,0 0-1,0 1 0,1-1 1,2 4-1,-3-2 11,1 0 0,-1 0 0,0 0 0,0 0 0,0 0 0,-1 0 1,1 1-1,-1-1 0,0 1 0,1 4 0,0 4-3,0-1 0,-1 1 0,-1 0 0,0-1 0,0 1 0,-3 13 0,1-9-17,2-8 11,-1-1 1,-1 0 0,1 0 0,-3 7 0,-2 3 35,1 1 0,-2 19 0,6-33-42,1-1 0,-1 1 1,1 0-1,0-1 0,0 1 0,1-1 1,-1 1-1,1-1 0,2 7 0,-3-9-9,1 1-1,-1-1 1,1 1-1,0-1 1,0 1-1,0-1 0,0 0 1,0 0-1,0 1 1,0-1-1,0 0 1,0 0-1,0 0 1,1 0-1,-1 0 1,0 0-1,1-1 0,-1 1 1,1 0-1,-1-1 1,1 1-1,-1-1 1,1 1-1,2-1 1,6 2-54,0-1-1,0-1 1,1 0 0,-1 0 0,0-1 0,0 0 0,1-1 0,-1 0 0,0 0-1,-1-1 1,1 0 0,0-1 0,-1-1 0,0 1 0,0-1 0,0-1-1,-1 1 1,1-1 0,-1-1 0,-1 0 0,1 0 0,-1 0 0,-1-1 0,10-13-1,38-69-498,28-40 5,11 14 52,14-22 184,-50 53 191,-5-3-1,47-105 1,-78 149 155,-11 23-56,0 0 0,8-29 0,-17 34-38,-1 16 62,0 0-1,0-1 1,0 1-1,0 0 0,0-1 1,0 1-1,0 0 0,0 0 1,-1-1-1,1 1 1,0 0-1,0 0 0,0-1 1,-1 1-1,1 0 0,0 0 1,0-1-1,0 1 1,-1 0-1,1 0 0,0 0 1,-1-1-1,1 1 0,0 0 1,0 0-1,-1 0 1,1 0-1,0 0 0,-1 0 1,1 0-1,0 0 0,-1 0 1,1 0-1,0 0 1,0 0-1,-1 0 0,1 0 1,0 0-1,-1 0 0,1 0 1,0 0-1,-1 0 1,1 0-1,0 0 0,0 1 1,-1-1-1,1 0 0,0 0 1,-1 0-1,1 0 1,0 1-1,0-1 0,0 0 1,-1 1-1,-4 2 42,0 1-1,0 0 1,1 0 0,-1 0-1,1 1 1,0-1 0,-5 9-1,-114 179 280,58-85-1,32-55-208,3 2-1,2 1 0,2 1 1,4 1-1,-19 68 1,19-41 235,-16 124 0,37-204-329,1 1 0,0-1 0,0 1 0,1-1 0,-1 1 0,3 6 0,-3-10-20,0 0-1,0-1 1,0 1-1,1 0 1,-1-1-1,0 1 1,1 0-1,-1 0 1,0-1-1,1 1 0,-1 0 1,1-1-1,-1 1 1,1-1-1,-1 1 1,1-1-1,0 1 1,-1-1-1,1 1 1,-1-1-1,1 1 1,0-1-1,0 0 0,-1 1 1,1-1-1,0 0 1,-1 0-1,1 0 1,0 0-1,0 1 1,0-1-1,-1 0 1,1 0-1,0 0 0,0 0 1,-1-1-1,1 1 1,0 0-1,0 0 1,-1 0-1,1-1 1,0 1-1,0 0 1,-1-1-1,1 1 1,0-1-1,7-4-101,0 0-1,-1 0 1,0-1-1,0 0 1,7-7-1,33-41-478,-45 51 558,13-15-137,143-170-91,-143 170 308,-11 12-22,0 1 0,0 0 0,0 0 0,1 1 0,7-6 0,-12 10-30,0 0 0,1-1 0,-1 1 1,0 0-1,0 0 0,0 0 0,0 0 0,0 0 0,0 0 0,1 0 1,-1 0-1,0 0 0,0 0 0,0 0 0,0 0 0,0 0 0,0 0 1,1 0-1,-1 0 0,0 0 0,0 0 0,0 0 0,0 1 0,0-1 0,0 0 1,0 0-1,1 0 0,-1 0 0,0 0 0,0 0 0,0 0 0,0 0 1,0 0-1,0 0 0,0 1 0,0-1 0,0 0 0,0 0 0,0 0 0,1 0 1,-1 0-1,0 0 0,0 0 0,0 1 0,0-1 0,0 0 0,0 0 1,0 0-1,0 0 0,0 0 0,0 1 0,0 6 81,-4 10 67,0 0 0,-10 23 0,3-9-48,7-21-86,-10 32 101,1 0-1,2 2 1,-5 49-1,15-89-97,1-1 0,0 0 0,0 1 0,0-1 0,0 1 0,1-1 0,-1 0 0,2 5 0,-1-7-13,-1 1 0,1-1-1,0 0 1,0 1 0,0-1-1,0 0 1,0 0 0,0 1-1,0-1 1,0 0 0,0 0-1,0 0 1,1 0 0,-1 0-1,0-1 1,1 1 0,-1 0-1,1-1 1,2 2 0,1-1-17,0 0-1,0 0 1,0 0 0,0 0 0,0-1 0,0 0 0,0 0 0,0-1 0,0 1 0,6-2-1,0-1-33,0 0 0,-1-1 0,17-8-1,-16 6-27,-1 0 0,0-1 1,0 0-1,-1 0 0,0-1 0,0 0 0,11-14 0,2-5-193,21-37-1,2-5-78,2 2-1,58-60 1,-88 108 328,23-23-108,-1-3 0,41-62 0,107-243-106,-164 302 322,12-35 89,-35 83-183,0 0-1,1 0 0,-1 0 0,0 0 0,0 0 0,0 0 0,0 0 0,0 0 1,0 0-1,0 0 0,0 0 0,0-1 0,0 1 0,0 0 0,0 0 1,0 0-1,0 0 0,0 0 0,0 0 0,0 0 0,0 0 0,0 0 0,0 0 1,0-1-1,0 1 0,0 0 0,0 0 0,0 0 0,0 0 0,0 0 0,0 0 1,0 0-1,0 0 0,-1 0 0,1 0 0,0 0 0,0-1 0,0 1 1,0 0-1,0 0 0,0 0 0,0 0 0,0 0 0,0 0 0,0 0 0,0 0 1,-1 0-1,1 0 0,0 0 0,0 0 0,0 0 0,0 0 0,0 0 0,0 0 1,0 0-1,0 0 0,-7 4 52,6-2-70,-1 1 0,1 0 0,-1-1-1,1 1 1,-2 5 0,-2 4 7,-17 42 124,-78 178 564,71-171-383,-69 102 0,82-139-135,1 1 0,1 1 0,1 1 0,-15 45 0,17-34-77,1 1 0,-9 77-1,17-88-8,3 34 0,0-14-75,-1-47 2,0 1 0,0-1 1,0 1-1,0-1 0,1 1 0,-1 0 1,0-1-1,1 1 0,-1-1 1,1 0-1,-1 1 0,1-1 0,0 1 1,-1-1-1,1 0 0,0 1 1,0-1-1,0 0 0,0 0 0,0 0 1,2 2-1,-1-2 5,-1-1 0,1 1 1,0 0-1,0 0 0,0-1 0,0 1 0,0-1 0,0 0 1,0 0-1,0 1 0,1-1 0,-1 0 0,4-1 0,4-1 22,0-1-1,0 0 1,0 0-1,18-9 1,5-5-94,0-2 0,-2-1 0,0-2 0,40-36 0,-48 37 105,41-33 144,-63 53-179,0 0 0,1 0-1,-1 0 1,0 0 0,1 0 0,-1 1 0,1-1 0,-1 0 0,1 1 0,-1-1 0,1 1 0,2-1 0,-4 1-4,1 0-1,-1 0 1,0 0 0,1 1 0,-1-1-1,1 0 1,-1 0 0,0 0 0,1 0-1,-1 0 1,0 1 0,0-1 0,1 0-1,-1 0 1,0 1 0,1-1 0,-1 0-1,0 0 1,0 1 0,0-1 0,1 0-1,-1 1 1,3 13 14,-4 3-13,0-1 0,-1 1 0,-1-1 0,-1 0 0,0 1-1,-1-2 1,-8 20 0,-6 5-68,-36 56-1,52-90 64,-9 13 1,12-18 2,-1 0 0,1 0 0,-1 0 0,1 0 0,0 0 0,-1 0 0,1 0 0,0 0 0,0 0 0,0 0 0,0 0 0,0 0 0,0 1 0,0-1 0,0 0 0,1 1 0,-1-1 1,0-1 1,1 0-1,-1 0 1,0 0-1,0 1 1,0-1-1,1 0 1,-1 0-1,0 0 1,0 0-1,1 0 1,-1 0-1,0 1 1,0-1-1,1 0 1,-1 0-1,0 0 1,1 0-1,-1 0 1,0 0-1,0 0 1,1 0-1,-1 0 1,0 0-1,1 0 1,-1 0-1,0 0 0,0-1 1,1 1-1,-1 0 1,0 0-1,1 0 1,11-6 43,-10 5-48,26-15-19,0-2 1,0-1 0,48-44-1,-60 51-3,-8 12-64,-8 0 81,1 1-1,-1-1 1,0 0-1,1 1 0,-1-1 1,0 1-1,0-1 1,0 1-1,1-1 0,-1 1 1,0-1-1,0 1 1,0-1-1,0 1 0,0-1 1,0 1-1,0 0 1,0 0-1,-1 8-3,0 0-1,-1-1 1,0 1-1,-1-1 1,1 1-1,-2-1 1,1 0-1,-5 7 1,4-7 15,0-1 0,-1 0 1,1 0-1,-1-1 0,0 1 0,-1-1 0,0 0 1,0-1-1,-11 9 0,4-5 60,-2 3-16,0-2 0,-1 1 0,-24 10 0,9-9-45,0-1 0,-1-1 0,0-2 0,0-2 0,-1-1 0,1-1 0,-37 0 0,68-4-136,7-1-650,30-2 343,1 1 0,42 3 0,13 0-161,-67-2-55,80-5-1898,-89 4 966,-1 0 0,1-1 0,-1-1 0,22-9 0,-33 12 887,18-9-3394,-21 9 3769,-1 1 1,1-1-1,0 1 1,0-1-1,-1 1 1,1-1-1,0 1 1,-1-1-1,1 1 1,-1-1 0,1 0-1,-1 1 1,1-1-1,-1 0 1,1 1-1,-1-1 1,1 0-1,-1 0 1,1-1-1,-1-6-1939</inkml:trace>
</inkml:ink>
</file>

<file path=ppt/ink/ink10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01:10:46.88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32 108 10048,'-27'-36'4544,"22"16"-3936,10 8 1791,3 7-1439,19-6 1280,9 7-1280,23-4-416,-1 5-352,10-2-320,-5 5 64,-5-4-2080,-8 8 1184,-10-4-3007,-4 5 2239,-17 1-4192,-3 8 3328</inkml:trace>
</inkml:ink>
</file>

<file path=ppt/ink/ink10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01:10:47.22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710 92 9376,'-31'-12'4256,"26"12"-3680,5-5 576,10 5-736,-2-6-864,5 6 224,6-5-2432,-1 10 1472</inkml:trace>
  <inkml:trace contextRef="#ctx0" brushRef="#br0" timeOffset="1">1 4 11232,'0'3'5056,"8"-6"-4385,-3 0 609,9 6-832,7-3-448,11 3-32,9-3-2367,-1 0 1311,-3 9-6016,-6 7 3936</inkml:trace>
</inkml:ink>
</file>

<file path=ppt/ink/ink10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01:10:50.13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 25 5472,'0'-2'408,"0"0"0,-1 1 0,1-1 0,0 1 0,0-1 1,0 0-1,0 1 0,0-1 0,0 1 0,3-7 3173,-3 8-3459,0 0 0,0 0 0,0-1 0,0 1 0,0 0 0,1 0 0,-1 0 0,0 0 0,0 0 0,1 0 0,5 10 4681,1 10-2734,-1 0-1,7 40 0,-7-29-913,12 84 519,4 145 0,-17-181-1390,0-17-150,6 151 441,-6 165-387,-5-219-7293,0-171 3591,0-8 1172</inkml:trace>
</inkml:ink>
</file>

<file path=ppt/ink/ink10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01:10:51.02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19 347 5472,'-18'-5'13562,"18"4"-13467,1 0 1,-1 0-1,1 0 0,-1 1 1,1-1-1,0 0 0,-1 0 0,1 0 1,0 1-1,0-1 0,0 0 1,0 1-1,0-1 0,1 0 0,4-4 33,28-24 233,1 1-1,66-41 0,87-35 658,-166 92-845,-15 9-86,5-4 105,0 1 0,14-4 0,-23 8-113,1 1 0,-1 1 0,0-1-1,0 0 1,1 1 0,-1 0 0,0-1 0,1 1 0,-1 1-1,0-1 1,1 0 0,-1 1 0,0 0 0,4 1 0,-6-2-20,1 1 0,-1 0 0,1 0 0,-1 0 1,0 0-1,1 0 0,-1 1 0,0-1 0,0 0 1,0 1-1,0-1 0,0 1 0,0-1 1,0 1-1,0-1 0,-1 1 0,1-1 0,0 4 1,1 2 164,-1 0 1,2 15-1,-3-18-193,4 81 428,4 33-454,-6-104-32,0-1 1,2 0-1,-1 0 0,2 0 1,0-1-1,11 22 0,-14-31 13,-1 0-1,1 0 1,0 0 0,1 0-1,-1-1 1,0 1-1,1 0 1,-1-1-1,1 0 1,0 0 0,0 0-1,0 0 1,0 0-1,0 0 1,0-1-1,0 0 1,1 1 0,-1-1-1,0-1 1,1 1-1,-1 0 1,1-1 0,-1 1-1,1-1 1,-1 0-1,5-1 1,3-1-19,-1-1 0,0 0 0,0-1-1,-1 0 1,1 0 0,12-8 0,51-38-444,-19 8 385,-3-2 0,-1-2 0,61-72 0,-85 86 141,-12 13 159,2 0-1,0 1 1,1 1 0,28-23 0,-44 40-175,0-1 0,0 1 1,0-1-1,-1 1 1,1-1-1,0 1 0,0 0 1,0-1-1,0 1 1,0 0-1,0 0 0,0-1 1,0 1-1,0 0 1,-1 0-1,1 0 0,0 0 1,0 1-1,0-1 1,0 0-1,0 0 0,0 0 1,0 1-1,0-1 1,0 1-1,-1-1 0,1 0 1,0 1-1,0-1 1,0 2-1,3 1 90,-1 0 0,0 0-1,0 1 1,-1-1 0,4 6 0,0 0 62,4 6-94,-2-1 0,1 1 0,-2 1 0,11 29 0,14 71-789,-23-79 2,-7-27-27,3 7-1275,3 25 0,-8-38 1198,1 0 0,-1 0 0,0 1 0,0-1 0,-1 0 0,1 0 0,-1 0 0,0 0 0,0 1 0,0-1 0,-3 5 0,-2 4-1968</inkml:trace>
</inkml:ink>
</file>

<file path=ppt/ink/ink10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01:10:51.42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10 1 9056,'0'0'2922,"0"4"-1780,15 59 4114,-9-39-2956,7 46-1,-4 181 2312,-17 6-3014,-13 149-1170,13-263-2108,-2-53-3411,8-68 2436,2-22 2576,0 0 0,0 0 0,0 0 1,0 1-1,0-1 0,0 0 0,0 0 0,0 0 1,0 0-1,0 0 0,0 0 0,0 0 1,0 1-1,0-1 0,0 0 0,0 0 0,0 0 1,0 0-1,0 0 0,0 0 0,0 0 1,-2 1-1038,2-1 1037,0 0 0,0 0 0,0 0 0,0 0 1,0 0-1,-1 0 0,1 0 0,0 0 1,0 0-1,0 0 0,0 0 0,0 0 1</inkml:trace>
</inkml:ink>
</file>

<file path=ppt/ink/ink10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01:10:52.26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9 1172 7392,'0'0'225,"-1"0"0,1 0 1,-7-2 5856,7 1-5857,7-5 1604,-5 5-1644,-1 0 0,1-1 0,0 1 0,0-1-1,-1 1 1,3-4 0,10-19 750,-2 0 0,13-37 0,-17 40-606,41-106 1022,127-308 916,-121 300-1866,-42 110-247,0 0 1,2 1-1,24-29 1,-14 22 321,48-43 0,-59 61-255,1 1 1,1 1 0,0 0 0,0 1-1,27-12 1,-38 20-35,1-1 0,0 1-1,11-2 1,-16 4-160,0 0 0,-1 0 0,1-1 0,0 1 0,-1 0 0,1 0 0,0 0 0,-1 0 0,1 0 0,0 0 0,0 0 0,-1 0 0,1 1 0,0-1 0,-1 0 0,1 0 0,0 0 0,-1 1 0,1-1 0,0 0 0,-1 1 0,1-1 1,-1 1-1,1-1 0,0 1 0,-1-1 0,1 1 0,-1-1 0,0 1 0,1-1 0,-1 1 0,1-1 0,-1 1 0,0 0 0,1-1 0,-1 1 0,0 0 0,0-1 0,0 1 0,0 0 0,1 0 0,-1-1 0,0 2 0,0 0 26,-1 0 0,1 0 0,0 0 0,-1 0 0,0 0 0,1 0 0,-1 0 0,0-1 0,0 1-1,0 0 1,0 0 0,0-1 0,0 1 0,-2 1 0,-20 19 252,17-18-241,-92 70 510,9-8-1468,56-43-653,33-23 1508,0 0 0,0 0 0,0 0 0,0 1 0,0-1 0,0 0 0,0 0 0,0 0 0,0 0 0,0 1 0,0-1 0,0 0 0,0 0 0,0 0 0,0 0 0,0 0 0,0 1 0,0-1 0,0 0 0,0 0 1,0 0-1,0 0 0,1 0 0,-1 0 0,0 1 0,0-1 0,0 0 0,0 0 0,0 0 0,0 0 0,0 0 0,1 0 0,-1 0 0,0 0 0,0 1 0,0-1 0,0 0 0,0 0 0,1 0 0,-1 0 0,0 0 0,0 0 0,0 0 0,0 0 0,1 0 0,12 6 71,-6-4-153,18 9 316,-1 1 1,-1 1 0,0 1-1,-1 1 1,0 1 0,-2 1 0,1 0-1,-2 2 1,28 34 0,-42-46-60,-1 0-1,1 0 1,4 9 0,-8-13-112,0-1 1,0 1 0,-1-1-1,1 1 1,0-1-1,-1 1 1,1 0 0,-1-1-1,0 1 1,0 0-1,0-1 1,0 1 0,-1 0-1,0 3 1,0-2-15,-1-1 1,0 1 0,0-1-1,0 1 1,-1-1-1,1 0 1,-1 0-1,0 0 1,0 0 0,0 0-1,0-1 1,0 1-1,-6 2 1,-3 3-155,-1-2 1,-21 9-1,8-6-1028,1-1 0,-1-2-1,0 0 1,-29 1 0,-53-1-10369,78-6 8160</inkml:trace>
</inkml:ink>
</file>

<file path=ppt/ink/ink10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01:10:54.12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457 37 3072,'5'-7'1537,"-1"1"0,2 0 0,6-6 0,-7 7 1861,-18 9 3229,-11 8-5387,7-3-684,-32 18 806,-58 42 0,103-67-1326,-13 10 179,1 1 0,0 1 0,-25 27 0,18-12-149,2 1 0,1 1 1,2 1-1,1 0 1,1 2-1,2-1 1,1 2-1,2 0 0,1 0 1,-9 69-1,17-81-9,2 0 0,0 0 0,2-1 0,0 1 0,1 0 0,10 34-1,54 126 177,-32-95-490,-6-32-3050,-29-56 3255,0 0-1,0 1 1,0-1-1,0 0 1,0 0-1,0 0 1,0 0-1,0 0 1,0 0-1,0 1 1,1-1 0,-1 0-1,0 0 1,0 0-1,0 0 1,0 0-1,0 0 1,0 0-1,0 1 1,1-1 0,-1 0-1,0 0 1,0 0-1,0 0 1,0 0-1,0 0 1,0 0-1,1 0 1,-1 0-1,0 0 1,0 0 0,0 0-1,0 0 1,0 0-1,1 0 1,-1 0-1,0 0 1,0 0-1,0 0 1,0 0 0,0 0-1,1 0 1,-1 0-1,0 0 1,0 0-1,0 0 1,0-1-1,0 1 1,0 0 0,1 0-1,-1 0 1,0 0-1,0 0 1,3-2-993,9-1-737</inkml:trace>
</inkml:ink>
</file>

<file path=ppt/ink/ink10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01:10:54.59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102 56 10464,'-1'-1'445,"-1"0"1,1-1-1,0 1 1,0 0 0,-1 0-1,1 0 1,0 0-1,-1 1 1,1-1 0,-1 0-1,0 1 1,1-1-1,-1 1 1,1-1 0,-1 1-1,0 0 1,1-1-1,-1 1 1,0 0-1,1 0 1,-3 1 0,2 0-255,-1 0 1,1 0 0,0 1-1,0-1 1,0 1-1,0-1 1,1 1 0,-1 0-1,0 0 1,1 0 0,-1 0-1,1 0 1,-1 0-1,1 0 1,-1 4 0,-5 6-69,1 0 0,1 1 0,0 0-1,1 0 1,0 0 0,-2 17 0,6-25-114,-1-1 0,1 1 0,0-1-1,0 1 1,1 0 0,-1-1-1,1 1 1,0-1 0,1 1 0,1 4-1,-2-7-3,0 1 0,1-1-1,-1 1 1,1-1-1,0 1 1,0-1-1,0 0 1,0 0 0,0 0-1,1 0 1,-1 0-1,1 0 1,-1-1 0,1 1-1,0-1 1,5 2-1,-1 0 53,1-1 0,1-1-1,-1 1 1,0-1 0,0-1-1,0 1 1,17-3 0,57-12 467,-80 14-504,16-4 53,1-1 0,-1-1 1,0-1-1,32-16 0,-41 18 8,0 0-1,-1-1 1,1 0 0,-1-1-1,-1 0 1,1 0-1,-1-1 1,0 1 0,-1-1-1,8-12 1,-12 17-48,0-1 1,-1 0-1,1 1 1,-1-1-1,1 0 1,-1 1-1,0-1 1,-1 0-1,1 0 1,-1 0-1,1 0 1,-1 0-1,0 0 1,-1 0-1,1 0 1,-1 1-1,0-1 1,0 0-1,0 0 1,0 0-1,0 1 1,-1-1-1,0 1 1,-4-7-1,4 7-65,0 1 0,0-1-1,0 1 1,0-1 0,-1 1-1,1 0 1,-1 0 0,1 0-1,-1 0 1,0 1 0,0-1-1,0 1 1,0 0 0,0-1-1,0 2 1,0-1 0,-1 0-1,1 0 1,0 1 0,-7-1-1,-2 1-139,-1 1-1,0 0 1,1 0-1,-15 4 1,-46 14-2336,62-16 984,0 1 0,0 1 0,0 0 0,-13 8 0,13-1-854</inkml:trace>
</inkml:ink>
</file>

<file path=ppt/ink/ink10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01:10:55.11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162 18 7296,'-1'-6'684,"-2"-4"1244,4 9-1066,2 6 1109,11-1 2183,-9-2-3840,0 1-1,0 0 1,-1 0-1,1 0 0,-1 0 1,0 1-1,0 0 1,0 0-1,0 0 0,-1 0 1,0 1-1,1-1 1,3 10-1,0 1 47,0 0 1,-1 1-1,6 22 1,3 26 283,-2 0 0,-4 1 1,-3 0-1,-2 1 1,-6 81-1,-3-60 6,-4 0 0,-20 89-1,20-134-479,-2-1-1,-2-1 1,-2 0-1,-2-1 1,-1-1 0,-32 50-1,36-66-218,6-9-193,0 0 1,-1-1-1,-1 0 1,0 0-1,-14 12 0,22-22 41,0 0 0,0-1 0,0 1 0,0-1 0,-1 1 0,1-1 0,0 0 0,-1 0 0,1 0 0,0-1-1,-1 1 1,1 0 0,-1-1 0,0 0 0,1 1 0,-4-1 0,5 0 105,1-1 0,-1 1-1,1 0 1,-1 0 0,1 0 0,-1 0 0,1 0 0,-1 0 0,1-1-1,0 1 1,-1 0 0,1 0 0,-1-1 0,1 1 0,0 0 0,-1-1-1,1 1 1,0 0 0,-1-1 0,1 1 0,0 0 0,-1-1-1,1 1 1,0-1 0,0 1 0,0-1 0,-1 1 0,1 0 0,0-1-1,0 1 1,0-2 0,1-12-2182,0 12 1798,0-6-835,1 0-1,1 1 0,-1-1 1,7-11-1,-1 1-927,13-30-1447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00:37:52.553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823 6 1248,'-1'-5'11144,"-3"11"-11952,-18 40 4530,-21 21-1624,8-11-781,-78 94-1,-31-8-224,-13-10-150,-19 17-304,143-120-625,15-14-112,0 1-1,1 1 1,-20 26 0,33-40-1197,23-25-7200,-6 11 3963</inkml:trace>
</inkml:ink>
</file>

<file path=ppt/ink/ink10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01:10:55.74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258 1 9792,'-3'4'5661,"3"9"-3374,0-9-1772,-2 67 2447,-13 82-1,-22 69-1761,16-105-424,-121 621 519,114-599-1337,20-92-1632,6-40-97,5-19-2858,5-1 2383</inkml:trace>
</inkml:ink>
</file>

<file path=ppt/ink/ink10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01:10:57.36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77 57 7712,'-17'-11'6192,"18"14"-3848,-9-3 3675,10-1-5073,8-3-256,16-3-663,12-4-92,0 3 0,1 1 0,0 2 0,43 0 0,-79 5 89,28 2 329,-31-2-333,1 0-1,0 1 1,-1-1-1,1 0 1,-1 0-1,1 0 1,0 0-1,-1 1 1,1-1 0,-1 0-1,1 0 1,-1 1-1,1-1 1,0 0-1,-1 1 1,0-1-1,1 1 1,-1-1-1,1 1 1,-1-1-1,1 1 1,-1-1 0,0 1-1,1-1 1,-1 1-1,0-1 1,0 1-1,0 0 1,1-1-1,-1 1 1,0-1-1,0 1 1,0 0-1,0-1 1,0 1 0,0 0-1,0-1 1,0 1-1,0-1 1,-1 2-1,-1 4 132,0-1 0,-1 1 0,0-1-1,0 0 1,0 0 0,-1 0 0,0 0-1,-8 7 1,-42 34 241,41-36-306,-73 53 188,-16 13 295,30-19-575,71-56 10,0 0 0,1-1 0,-1 1 0,0 0 0,0 0 0,1 0 0,-1-1 1,0 1-1,1 0 0,-1 0 0,1 0 0,-1 0 0,1 0 0,-1 0 0,1 1 0,0-1 0,0 0 0,-1 0 0,1 0 0,0 0 0,0 0 0,0 0 0,0 0 0,0 1 0,1-1 0,-1 0 0,0 0 0,0 0 1,1 0-1,-1 0 0,1 0 0,-1 0 0,1 0 0,-1 0 0,1 0 0,0 0 0,-1 0 0,2 1 0,1 1 21,1 0-1,-1 1 1,1-1-1,0-1 1,0 1-1,0 0 1,0-1-1,6 3 1,11 2 11,0 0-1,0-1 1,0-2 0,29 4-1,91-1-1376,-128-7 368,1-1 0,16-4 0,7-2-4032,-35 6 4673,24-4-2691</inkml:trace>
</inkml:ink>
</file>

<file path=ppt/ink/ink10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01:10:59.29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83 29 3552,'1'-1'152,"-1"0"0,1 0 0,0 0 0,-1 0 0,1 0 0,-1-1 0,0 1 0,1 0 0,-1 0 0,0-1 0,0 1 0,0 0 0,0-13 10939,0 21-9257,-1 109 2179,-2 54-2560,-4 161-333,-46 473 1078,41-605-2070,6-136-151,1 2-2450,5-87-4396,2-38-801,2 16 4060</inkml:trace>
</inkml:ink>
</file>

<file path=ppt/ink/ink10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01:11:00.22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7 485 5568,'-7'-7'10154,"15"7"-9705,1-1 0,-1-1 0,0 1 0,1-1 0,-1-1 0,0 1 0,15-8 0,-4 0-212,-1-1 1,19-14-1,123-108 1287,-144 118-1379,37-36 389,-51 49-496,0 0 0,0 1 0,1 0 1,-1-1-1,0 1 0,1 0 1,-1 0-1,5-1 0,-6 1-15,-1 1-1,1 0 1,0 0-1,0 0 1,0 0-1,0 0 1,0 0 0,-1 0-1,1 0 1,0 0-1,0 0 1,0 0-1,0 0 1,-1 1 0,1-1-1,0 0 1,0 1-1,-1-1 1,1 1-1,0-1 1,0 1 0,-1-1-1,1 1 1,-1-1-1,1 1 1,0-1-1,-1 1 1,1 0 0,-1-1-1,1 1 1,0 1-1,1 3 95,-1 0 0,1 0 0,-1 1-1,0-1 1,0 1 0,1 9 0,-2 38 403,-1-29-380,1-2-191,-1-13 28,1 1-1,0-1 0,0 1 1,1-1-1,3 13 0,-3-19 15,0-1 0,0 1 0,0-1 1,0 0-1,0 1 0,1-1 0,-1 0 0,1 0 0,-1 0 0,1 0 0,0 0 0,0 0 0,0-1 0,0 1 0,0 0 0,0-1 0,0 0 0,1 1 0,-1-1 0,1 0 0,-1 0 0,0 0 0,1-1 1,3 2-1,4-1 4,-1 0 1,1 0-1,0-1 1,-1 0 0,1-1-1,10-1 1,57-15-3,-77 16 7,27-5-51,-1-3 0,-1 0-1,0-1 1,0-1 0,-1-2-1,0 0 1,25-20 0,74-73-50,-19 15 100,-68 62 141,1 3 0,1 1 0,48-24 0,-79 46-75,0 0-1,0 0 0,1 0 1,-1 1-1,1 0 0,9-1 1,-14 3-13,0 0 0,0 0 0,-1 0 0,1 0 0,0 1 1,0-1-1,-1 1 0,1 0 0,0 0 0,-1 0 0,1 0 0,-1 0 1,1 0-1,-1 1 0,1 0 0,-1-1 0,0 1 0,0 0 0,3 3 1,1 2 58,-1 0 1,0 0-1,0 1 0,0-1 1,-1 1-1,0 0 1,-1 1-1,0-1 1,0 1-1,2 12 1,0 7 69,1 55 1,-5-17-1227,-3 0-1,-12 73 1,-2-32-6054,15-100 6441,1-6 380,0 0-1,0 1 0,0-1 0,-1 0 0,1 0 0,0 0 0,-1 0 1,1 0-1,0 0 0,-1 0 0,0 0 0,1 0 0,-1 0 0,1 0 1,-1 0-1,0 0 0,0 0 0,0-1 0,1 1 0,-1 0 0,0 0 1,-2 0-1,-10 7-2601</inkml:trace>
</inkml:ink>
</file>

<file path=ppt/ink/ink10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01:11:00.59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319 1 6880,'-3'29'6426,"2"-20"-5679,-28 251 6654,-16 1-4069,-80 254-881,46-165-2665,48-205-4826,25-119 3216</inkml:trace>
</inkml:ink>
</file>

<file path=ppt/ink/ink10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01:11:01.86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3 125 5216,'0'-3'336,"-3"-11"2349,3 13-2502,0 0-1,1 1 0,-1-1 1,0 1-1,0-1 0,0 1 1,1-1-1,-1 0 0,0 1 1,1-1-1,-1 1 1,0 0-1,1-1 0,-1 1 1,1-1-1,-1 1 0,0-1 1,1 1-1,-1 0 1,1 0-1,0-1 0,0 1 1,14-10 2217,-13 8-2068,1 1 1,-1-1 0,0 1-1,1 0 1,-1 0-1,1-1 1,-1 2-1,1-1 1,0 0 0,2 0-1,9-1-75,-1 1 1,1 1-1,-1 0 0,1 0 1,-1 2-1,1 0 0,-1 0 1,0 1-1,0 1 0,0 0 1,0 0-1,0 2 0,14 7 1,-19-8-176,1 1 0,-1 0 0,0 0 0,0 0 0,-1 1 0,0 0 0,0 0 0,0 1 1,-1 0-1,-1 0 0,1 0 0,-1 1 0,0 0 0,-1 0 0,0 0 0,-1 1 0,0-1 1,3 16-1,-4-15 17,-1 1 1,0 0 0,-1 0 0,0 0 0,-1-1 0,0 1-1,-1 0 1,0 0 0,0-1 0,-7 17 0,6-19 6,-1-1 0,0 1 1,-1 0-1,1-1 0,-1 0 1,-1 0-1,1-1 0,-1 1 1,-1-1-1,1 0 0,-1-1 1,0 0-1,-13 8 0,11-8-145,1 0 0,-1-1-1,-1 0 1,1-1 0,0 0-1,-1 0 1,-19 2 0,22-7-459,9-3 33,14-5 185,31-12 493,0-3 1,-1-2-1,-2-2 0,-1-2 1,-1-2-1,50-50 0,-86 76-330,79-82 716,-67 68-1915,-1-1 0,20-33 0,-23 20-4882,-2 6-2553,-2 15 4671</inkml:trace>
</inkml:ink>
</file>

<file path=ppt/ink/ink10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01:11:02.73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341 35 8960,'-1'-1'372,"1"0"1,0 0-1,-1 0 0,1 0 1,-1 0-1,1 0 1,-1 0-1,0 0 0,1 0 1,-1 0-1,0 0 0,0 1 1,0-1-1,0 0 1,1 0-1,-1 1 0,0-1 1,-2 0-1,1 0-52,-1 1 0,1 0-1,0 0 1,0 0 0,0 0 0,0 1-1,0-1 1,-4 2 0,4-2-279,-9 3 416,-1 1 0,1 0-1,-1 1 1,1 0 0,1 1 0,-1 0-1,-17 14 1,9-4 57,0 0-1,-29 34 1,35-35-434,0 1 0,1 1 0,1 0 0,1 1 0,1 0 0,0 0 0,1 1 0,1 0 0,-6 23 0,12-37-67,0 0 1,1 0 0,-1 0 0,1 0 0,0 0 0,0 0 0,0 0 0,1 0 0,0 0 0,0-1-1,0 1 1,0 0 0,1 0 0,0-1 0,0 1 0,3 5 0,-2-6-5,0 0 1,0-1-1,0 1 0,1-1 1,-1 0-1,1 0 1,0 0-1,0 0 0,0-1 1,0 0-1,0 1 1,0-2-1,1 1 0,-1 0 1,1-1-1,-1 0 0,10 1 1,10 1 96,0-2 1,-1 0-1,1-2 1,38-5-1,-21-2-9,73-22-1,-99 25-65,0 0-1,0 0 0,-1-2 1,0 0-1,0 0 1,-1-2-1,0 1 0,0-2 1,21-19-1,-25 18-15,-1 0 0,0-1 0,0 0 0,-1 0 0,-1-1 0,0 1 0,5-18 0,-3 5 116,-1-2-1,7-46 1,-13 66-135,-1 0-1,0 1 0,0-1 1,0 0-1,0 1 0,-1-1 1,-3-10-1,3 14-37,0 0 0,1 1 0,-1-1-1,-1 0 1,1 1 0,0-1 0,-1 1 0,1 0 0,-1-1 0,0 1 0,1 0 0,-1 0 0,0 0 0,-1 0-1,1 0 1,-3-2 0,1 3-43,1-1 1,-1 0-1,0 1 0,0 0 0,0 0 0,0 0 0,0 0 0,0 0 0,0 1 1,-5 0-1,-4 1-326,0 0 1,0 1-1,1 0 1,-1 1-1,1 1 1,-16 6-1,18-5-501,0 0 0,0 0 0,0 1 0,1 1 0,0-1 0,-12 13 0,13-11-685,1-1-1,1 1 0,0 0 0,-7 11 0,6 0-1212</inkml:trace>
</inkml:ink>
</file>

<file path=ppt/ink/ink10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01:11:03.20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445 25 5408,'0'-20'1728,"0"20"-1648,-1 0-1,1-1 1,0 1 0,0 0 0,-1-1 0,1 1 0,0 0-1,-1 0 1,1-1 0,0 1 0,-1 0 0,1 0 0,0-1-1,-1 1 1,1 0 0,0 0 0,-1 0 0,1 0 0,-1 0-1,1 0 1,-1 0 0,1 0 0,0 0 0,-1 0 0,1 0-1,-1 0 1,1 0 0,-1 0 0,-11 1 3855,8 0-3574,0 1 0,0-1 0,0 1 0,0 0 0,0 0 0,1 0 0,-1 1 0,1-1 0,-1 1 0,1 0-1,-5 5 1,-1 1 44,-25 25 534,1 2 1,-38 53-1,-45 91 30,96-147-895,2 2 1,2 0 0,-19 58-1,29-74-196,2 1-1,0 0 0,1 1 1,1-1-1,1 0 0,0 1 1,2-1-1,4 31 0,-1-29-353,1-1-1,1 0 1,1-1-1,1 0 1,0 0-1,18 29 1,-19-38-209,0-1 1,0 0-1,1 0 1,0-1-1,0 0 1,1 0-1,0-1 1,1 0-1,0 0 1,0-1-1,1-1 1,20 10-1,20 1-2264</inkml:trace>
</inkml:ink>
</file>

<file path=ppt/ink/ink10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01:11:03.65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72 1 6976,'0'0'2256,"2"3"-1371,71 121 7541,-66-112-7935,2 7 36,0 0 0,-1 0 1,-1 1-1,5 23 0,9 81 976,-18-101-1324,6 39 1049,-1 109-1,-11-113-422,-3-1 0,-3 0 1,-23 85-1,-38 58-1615,63-182-503,-1-1 0,-1-1 0,0 1 0,-19 23 0,26-38 919,1 0 0,-1 0 1,0 0-1,0-1 1,0 1-1,0 0 0,-4 1 1,5-2 73,0-1 0,0 1 0,0-1 0,0 0 1,0 0-1,0 1 0,0-1 0,-1 0 0,1 0 0,0 0 0,0 0 0,0 0 1,0-1-1,0 1 0,0 0 0,0 0 0,-1-1 0,0 0 0,-16-10-3722</inkml:trace>
</inkml:ink>
</file>

<file path=ppt/ink/ink10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01:11:04.24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120 9 7392,'6'-8'2586,"-6"8"-2466,3 1 2275,-3 0-2276,0-1 1,0 0 0,0 0 0,0 0-1,0 0 1,0 0 0,0 1 0,0-1-1,0 0 1,1 0 0,-1 0-1,0 1 1,3 25 4527,-3-25-4768,1 264 5881,-1-264-5749,-19 324 1914,-15 37-746,32-340-1162,-65 548 243,62-547-1024,3-11-363,0 0 1,0 19-1,3-23 174,-1-8 875,0 1-1,0-1 1,0 0 0,0 0-1,0 0 1,1 0 0,-1 0-1,0 0 1,0 0 0,0 1-1,0-1 1,0 0 0,0 0 0,1 0-1,-1 0 1,0 0 0,0 0-1,0 0 1,0 0 0,0 0-1,1 0 1,-1 0 0,0 0-1,0 0 1,0 0 0,0 0-1,0 0 1,1 0 0,-1 0-1,0 0 1,0 0 0,0 0 0,0 0-1,0 0 1,1 0 0,-1 0-1,0 0 1,0 0 0,0 0-1,0 0 1,0-1 0,1 1-1,-1 0 1,0 0 0,0 0-1,0 0 1,0 0 0,0 0-1,0-1 1,9-6-2029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00:34:20.3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14 2304,'0'0'134,"-1"0"1,1-1-1,-1 1 0,1 0 1,0-1-1,-1 1 1,1-1-1,0 1 0,-1-1 1,1 1-1,0-1 0,0 1 1,-1-1-1,1 1 1,0-1-1,3-6 5712,-2 8-5824,1-1 0,-1 0 0,0 1 0,1-1 0,-1 1 0,0 0 0,0-1 0,0 1 0,0 0 0,0 0 0,0 0 0,1 0 0,30 29 133,-18-9-52,-1 2 0,-1-1 0,-1 2 0,13 38 0,-9-24 70,79 177 435,-31-91-48,-57-111-386,0-1 0,1 0 0,0-1-1,17 19 1,-17-20-170,0-4 1483,-7-6-1399,1 0 0,-1-1 0,1 1-1,-1 0 1,1-1 0,-1 1-1,1 0 1,-1-1 0,1 1-1,-1-1 1,1 1 0,-1-1-1,0 1 1,1-1 0,-1 0-1,0 1 1,1-1 0,-1 0-1,6-13 80,-2 0 0,1-1-1,-2 1 1,0-1-1,2-22 1,-3 19-127,-1 2-91,0-22-1,-2 29-61,1 1 1,0-1 0,1 0-1,0 0 1,0 1-1,4-13 1,-5 21 103,0 0 1,0 0 0,0 0-1,0 0 1,0 0-1,0 0 1,0 0-1,0 1 1,1-1 0,-1 0-1,0 0 1,0 0-1,0 0 1,0 0-1,0 0 1,0 0-1,0 0 1,0 0 0,0 0-1,0 0 1,0 0-1,0 1 1,0-1-1,1 0 1,-1 0 0,0 0-1,0 0 1,0 0-1,0 0 1,0 0-1,0 0 1,0 0 0,0 0-1,0 0 1,1 0-1,-1 0 1,0 0-1,0 0 1,0 0 0,0 0-1,0 0 1,0 0-1,0 0 1,0 0-1,0 0 1,1-1 0,-1 1-1,0 0 1,0 0-1,0 0 1,0 0-1,0 0 1,0 0 0,0 0-1,0 0 1,0 0-1,0 0 1,0 0-1,0 0 1,0-1 0,0 1-1,0 0 1,1 0-1,-1 0 1,0 0-1,0 0 1,0 0 0,0 0-1,0 0 1,2 7-330,0 1 205,0 1 1,1-1-1,4 10 1,7 24 123,-5 9-137,-7-33 241,1-1 1,0 1-1,2 0 1,10 26-1,-15-43-52,1 0 0,0 0 1,-1 0-1,1 0 0,0 0 0,-1 0 1,1 0-1,0 0 0,0 0 0,0 0 1,0 0-1,0 0 0,0-1 0,2 2 1,-3-1 14,1-1 0,0 0 0,0 0 0,0 0 0,-1 0 1,1 0-1,0 0 0,0 0 0,0 0 0,-1 0 0,1 0 1,0 0-1,0 0 0,-1 0 0,1-1 0,0 1 0,1-1 1,2-1 146,-1-1 1,1 0 0,-1 1 0,1-2-1,-1 1 1,4-5 0,32-41 41,-2-2 0,41-76 0,29-82 9,-104 204-273,-1-1 1,0 0-1,0 0 1,0 0-1,-1-1 1,0 1-1,0 0 0,0-9 1,-1 15-8,0-1 0,0 1 1,0 0-1,0 0 0,0-1 0,-1 1 1,1 0-1,0 0 0,0-1 1,0 1-1,0 0 0,0 0 0,-1-1 1,1 1-1,0 0 0,0 0 1,0-1-1,-1 1 0,1 0 0,0 0 1,0 0-1,-1 0 0,1-1 1,0 1-1,0 0 0,-1 0 0,1 0 1,0 0-1,0 0 0,-1 0 1,1 0-1,-1 0 0,-3 0-1487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00:37:53.646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409 81 4160,'-1'-17'8693,"-20"0"-4797,16 12-3425,0 1 0,-1 0 0,1 0-1,-10-5 1,1 1-198,12 6-224,0 1-1,0 0 0,0 0 1,0 0-1,0 0 0,0 0 1,0 0-1,0 0 0,-1 1 1,1-1-1,0 1 0,-5-1 1,4 1-20,-1 0-1,0 0 1,1 0 0,-1 0 0,0 1 0,1-1-1,-1 1 1,0 0 0,1 0 0,-1 0 0,1 1-1,0-1 1,-1 1 0,1 0 0,0 0 0,0 0-1,0 0 1,0 1 0,-4 3 0,-37 36 45,35-34-150,6-4 49,-1 0 0,0 0 0,1 0-1,0 0 1,0 1 0,-4 7 0,5-8 55,1-1 1,-1 1-1,1 0 0,0-1 1,0 1-1,1 0 1,-1 0-1,0 6 1,2-9 8,0 0 0,0 1 1,0-1-1,0 0 0,0 1 1,0-1-1,0 0 0,1 0 1,-1 0-1,0 0 0,2 1 1,9 7-88,-7-5 62,0 0 1,1 0 0,0-1 0,-1 1 0,9 2-1,4 2-12,-12-5-18,0 0-1,-1 0 0,0 0 1,0 1-1,0-1 0,0 1 1,5 6-1,-3-4 34,0-1-1,0 0 1,1 0 0,11 5-1,21 14-66,0 8 74,-38-31 16,0 1 0,0 0 0,0 0 0,0 0 0,0 0 0,0 0 0,-1 1 0,1-1 0,-1 0 0,1 1 0,-1 0 0,0-1 0,0 1 0,0-1 0,0 1 0,-1 0 0,1 0 0,-1-1 0,1 1 0,-1 0 0,0 0 0,0 0 0,0 0 0,-1-1 0,1 1 0,-1 0 0,1 0 0,-1-1 0,0 1 0,0 0 0,-3 3 0,3-3 28,0-1-1,-1 0 1,0 0 0,1 0 0,-1 0 0,0 0 0,0 0 0,0 0 0,-1-1 0,1 1-1,0-1 1,0 1 0,-1-1 0,1 0 0,-1 0 0,1 0 0,-1 0 0,0-1 0,1 1-1,-1-1 1,0 1 0,1-1 0,-1 0 0,0 0 0,0 0 0,1-1 0,-1 1-1,0-1 1,-3 0 0,-7-3 109,0-1 0,0 0 0,0-1 0,-17-11 0,15 9-205,-47-28-531,-26-13-2162,26 23-2686,22 14 2620</inkml:trace>
</inkml:ink>
</file>

<file path=ppt/ink/ink1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01:11:04.89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 55 6720,'-2'-7'-171,"2"6"738,-1 0 0,1 0 0,0 0 0,-1 0 0,1 0 0,0 0 0,0 0 0,0 0 0,0 0 0,0 0 1,0 0-1,0-2 0,0 3-166,1-1 0,0 0 1,-1 1-1,1-1 0,0 0 1,0 1-1,0-1 0,-1 1 1,1-1-1,0 1 0,0-1 1,0 1-1,0 0 0,1-1 1,12-4 204,0 0 1,0 0 0,0 2 0,16-3-1,-25 6-558,0-1-1,0 1 1,0 0-1,0 1 0,-1-1 1,1 1-1,0 0 1,0 0-1,0 0 1,0 1-1,-1 0 0,1 0 1,-1 0-1,1 0 1,-1 1-1,5 3 1,-3-1 30,-1 0 1,0 0 0,0 0 0,-1 1 0,0-1 0,0 1 0,0 0 0,0 0-1,-1 0 1,0 1 0,0-1 0,-1 1 0,0 0 0,0 0 0,-1 0 0,1 0-1,-2 0 1,1 11 0,-1-10 65,-1 0-1,-1 0 1,1 0-1,-1 0 1,-1 0-1,1 0 1,-1-1-1,-1 1 1,1-1-1,-10 13 1,-4 0 24,-1-1 1,-1-1-1,-1-1 1,-41 28-1,57-42-210,1-1-1,-1 1 0,0 0 1,1 1-1,0-1 0,0 1 1,-4 4-1,7-7 49,-1 0 0,0 0 0,1 1-1,-1-1 1,1 0 0,0 0 0,-1 1 0,1-1 0,0 0 0,0 1-1,-1-1 1,1 0 0,0 1 0,1-1 0,-1 0 0,0 1 0,0-1-1,0 0 1,1 1 0,-1-1 0,1 0 0,-1 1 0,1-1 0,-1 0-1,1 0 1,0 0 0,0 0 0,0 0 0,-1 1 0,3 0-1,4 4 17,-1-1 0,1 1-1,0-1 1,0-1 0,1 0-1,0 0 1,-1 0 0,1-1-1,1 0 1,-1-1 0,9 2-1,5 1-1301,0-2-1,0 0 0,27-1 0,-21-2-501</inkml:trace>
</inkml:ink>
</file>

<file path=ppt/ink/ink1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01:11:08.47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202 909 4736,'-2'0'286,"1"0"-236,1 0 0,0 0 0,-1 0 0,1 0 1,0-1-1,-1 1 0,1 0 0,0 0 0,-1 0 0,1 0 0,0 0 0,-1 0 0,1 0 0,0 1 0,-1-1 0,1 0 0,0 0 1,-1 0-1,1 0 0,0 0 0,0 0 0,-1 1 0,1-1 0,0 0 0,-1 0 0,1 0 0,0 1 0,0-1 0,-1 0 0,1 0 1,0 1-1,0-1 0,0 0 0,0 0 0,-1 1 0,1-1 0,0 0 0,0 4 3265,9 5-947,-4-8-2031,-1 0 0,0 0 1,1 0-1,-1-1 0,0 0 1,1 1-1,-1-2 1,0 1-1,1-1 0,-1 1 1,0-1-1,1 0 0,-1-1 1,0 1-1,5-3 1,7-4 104,0 0 0,22-15 1,-25 13-249,-1 0 0,0 0 1,-1-1-1,0 0 0,-1-1 1,0-1-1,-1 1 0,14-26 1,2-12 190,22-61 1,-14 29-213,11-6 23,62-93 1,-60 107 93,-8 0 228,-4 7 100,-21 40-149,-32 51-336,-16 28-74,12-19 76,1 0 0,-32 68 0,13 1-3,-62 131 302,55-155 248,-111 135 1,108-149-507,-124 141 301,89-107-378,85-97-121,0 0 1,0 0 0,0 0-1,0 0 1,0 0-1,0 0 1,0-1 0,0 1-1,0 0 1,-1 0-1,1-1 1,0 1-1,-3 0 1,4-1 12,0 0 1,-1 0-1,1 0 0,0 0 0,0 0 1,0 0-1,-1 0 0,1 0 0,0 0 1,0 0-1,0-1 0,0 1 1,-1 0-1,1 0 0,0 0 0,0 0 1,0 0-1,0 0 0,-1 0 0,1-1 1,0 1-1,0 0 0,0 0 0,0 0 1,0 0-1,0-1 0,0 1 0,-1 0 1,1 0-1,0 0 0,0-1 1,0 1-1,1-13-347,3 2 269,0 1-1,0 1 1,1-1 0,1 1-1,-1 0 1,1 0 0,1 0 0,10-11-1,1 2-82,1 0 0,32-23 0,239-142-294,37 31 475,-185 91 410,-101 46 139,-40 15-325,-2 2-196,1 0 0,-1 0 0,0 0 1,1 0-1,-1 0 0,0 0 1,0 0-1,-1 0 0,-1 2 1,0 1-1,-21 31-12,-14 24-215,34-53 138,0 0 0,1 1 0,0-1-1,0 1 1,1 0 0,-2 11 0,4-16 46,-1 0 1,1-1 0,0 1 0,0-1 0,0 1 0,0 0-1,1-1 1,-1 1 0,1-1 0,-1 1 0,1-1 0,0 1-1,0-1 1,0 1 0,0-1 0,1 0 0,-1 0 0,1 1 0,-1-1-1,1 0 1,0 0 0,0-1 0,0 1 0,0 0 0,0-1-1,0 1 1,0-1 0,0 1 0,1-1 0,-1 0 0,1 0-1,3 1 1,-2-1 42,0 0-1,0 0 0,1-1 0,-1 1 1,0-1-1,1 0 0,-1 0 1,0 0-1,1-1 0,-1 0 0,0 0 1,0 0-1,0 0 0,0-1 0,0 1 1,0-1-1,0 0 0,0 0 1,3-3-1,-3 2-2,0-1 1,-1 0 0,1 1-1,-1-1 1,0 0 0,-1-1-1,1 1 1,-1 0 0,1-1-1,-1 1 1,-1-1-1,1 0 1,-1 0 0,0 0-1,0 1 1,1-8 0,-1-3-25,-1 0 0,0 1 0,-1-1 0,-3-20 0,1 23 18,0 1 0,-9-22 0,-1-3-312,13 35 258,0 1 1,0-1-1,0 1 1,0-1 0,0 1-1,0-1 1,0 1 0,0-1-1,0 1 1,1 0-1,-1-1 1,0 1 0,0-1-1,0 1 1,1 0-1,-1-1 1,0 1 0,0-1-1,1 1 1,-1 0 0,0-1-1,1 1 1,-1 0-1,0 0 1,1-1 0,-1 1-1,0 0 1,1 0 0,-1-1-1,1 1 1,-1 0-1,1 0 1,-1 0 0,0 0-1,1 0 1,17-4-218,59 3 156,-42 2 101,-15-1 101,0 1 0,0 1 1,0 1-1,-1 1 0,1 0 1,-1 2-1,0 0 0,0 1 1,0 1-1,-1 1 0,-1 1 1,21 14-1,-33-21-42,-1 1 0,0-1 0,0 1 1,0 0-1,0 0 0,-1 1 0,0-1 0,0 1 1,0 0-1,0 0 0,-1 0 0,2 5 0,-2-3 36,0 1 0,-1-1-1,0 1 1,0-1 0,-1 1-1,0 0 1,0-1-1,-2 11 1,-1-1 39,1-2-103,0 0 0,1 0-1,0 0 1,2 18 0,0-30-66,-1 1-1,1-1 1,-1 0 0,1 1 0,0-1 0,0 0 0,0 0-1,1 0 1,-1 0 0,1 0 0,0 0 0,0 0-1,0 0 1,0-1 0,0 1 0,1-1 0,-1 1-1,1-1 1,-1 0 0,1 0 0,0 0 0,0 0-1,0-1 1,5 3 0,0-2-170,0 1-1,1-2 1,-1 1-1,1-1 1,-1 0 0,10-1-1,53-5-2066,-60 4 1913,170-23-12926,-106 16 8746,1-7-95</inkml:trace>
</inkml:ink>
</file>

<file path=ppt/ink/ink1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01:11:13.30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 1356 992,'0'0'26,"0"0"0,-1 1 1,1-1-1,0 0 0,0 0 0,0 1 0,0-1 0,0 0 1,0 1-1,0-1 0,0 0 0,0 1 0,0-1 1,0 0-1,0 0 0,0 1 0,0-1 0,0 0 0,0 1 1,0-1-1,0 0 0,0 1 0,0-1 0,1 0 0,-1 0 1,0 1-1,0-1 0,0 0 0,1 1 0,8 11 3946,2 2-815,-10-14-2940,-1 1-1,1-1 0,0 1 0,0-1 0,0 0 0,-1 0 1,1 1-1,0-1 0,0 0 0,0 0 0,0 0 1,-1 0-1,1 0 0,0 0 0,0 0 0,0 0 0,0 0 1,0-1-1,-1 1 0,2-1 0,17-3 1698,-15 1-1655,0 1 1,0-1 0,0 0 0,0 0 0,-1 0 0,1 0 0,-1 0 0,0-1-1,0 0 1,0 1 0,-1-1 0,1 0 0,-1-1 0,2-4 0,4-9 400,-1 0 0,4-22 0,-5 19-75,24-96 648,16-51-163,-38 145-963,2-1 0,0 1 0,1 1 0,27-39 0,112-113 212,-105 127-280,-2-2 0,51-75 1,-70 86 19,7-13-150,39-47-1,-58 84 60,1 0-1,0 0 1,1 1-1,0 1 1,1 0-1,0 1 0,26-14 1,-8 10 22,0 1 0,68-18 0,75-3 243,-165 33-115,1 1 0,0 0 1,-1 1-1,20 1 1,-30 0-104,0-1 1,1 0 0,-1 1-1,0-1 1,0 1 0,0-1 0,0 1-1,0-1 1,0 1 0,0 0-1,0 0 1,0-1 0,0 1 0,0 0-1,0 0 1,0 0 0,-1 0-1,1 0 1,0 0 0,-1 0 0,1 0-1,-1 1 1,1-1 0,-1 0-1,1 0 1,-1 0 0,0 1 0,0-1-1,0 0 1,1 0 0,-1 1-1,0-1 1,-1 0 0,1 2 0,0 4 135,-1-1 0,0 0 0,0 0 0,-1 1 0,-4 9 0,-4 7 80,-1 0 1,-1-1-1,0-1 1,-2 0 0,-1-1-1,-25 27 1,-5-1 224,-67 51 0,-2-15-107,31-24-837,73-51 194,9-7 182,-1 1 0,1 0 0,0-1 0,0 1 0,0 0 0,0-1 0,0 1 1,0 0-1,0 0 0,0 0 0,0 0 0,1 0 0,-1 0 0,0 0 0,0 0 0,1 0 0,-1 1 0,1-1 0,-1 0 0,0 2 0,1-3 85,1 1 1,-1 0 0,0-1-1,0 1 1,1-1-1,-1 1 1,0-1-1,0 1 1,1-1 0,-1 0-1,1 1 1,-1-1-1,0 1 1,1-1 0,-1 0-1,1 1 1,-1-1-1,1 1 1,1 0-64,101 89 410,-100-88-176,-1 0 0,1 1 0,-1-1 0,0 0 0,0 1 1,0 0-1,0-1 0,-1 1 0,3 6 0,-3-9-87,-1 1-1,0 0 1,0-1-1,0 1 1,0 0-1,0 0 1,0-1-1,0 1 1,0 0-1,0 0 1,0-1-1,0 1 1,0 0-1,-1-1 1,1 1 0,0 0-1,-1-1 1,0 2-1,0-1 14,0 0-1,0 0 1,0 0-1,0 0 1,0 0-1,0 0 1,-1 0-1,1 0 1,0-1-1,-1 1 0,1-1 1,-3 2-1,-4 0 176,-1-1 0,1 0-1,-1 0 1,-12 0-1,1 0-5,-4-2-489,-1 0-1,1-2 1,-1 0 0,-40-12 0,-9-1-2686,66 15 1932,-40-9-3193,21 1-2105,26 9 6146,1 0 0,0 0 0,-1 0 0,1 0 0,0 0 0,0 0 0,-1 0 0,1-1 0,0 1 0,0 0 0,0 0 0,-1 0 0,1 0 0,0-1 0,0 1 0,0 0 0,-1 0 0,1 0 0,0-1 0,0 1 0,0 0 0,0 0 0,-1 0 0,1-1 0,0 1 0,0 0 0,0-1 0,2-6-6116</inkml:trace>
</inkml:ink>
</file>

<file path=ppt/ink/ink1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01:11:15.36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464 515 3808,'-1'-1'122,"1"0"0,0 0 1,0 0-1,0 0 0,0 0 0,0 0 0,0 0 1,0 0-1,0 0 0,1 0 0,-1 0 1,0 1-1,0-1 0,1 0 0,-1 0 1,1 0-1,-1 0 0,1 0 0,-1 0 0,1 1 1,-1-1-1,1 0 0,0 1 0,0-1 1,-1 0-1,1 1 0,0-1 0,0 1 1,0-1-1,-1 1 0,1-1 0,0 1 0,0-1 1,1 1-1,-1-1 171,1 1 0,-1-1 0,0 1 0,0-1 0,0 1 0,0-1 0,0 0 1,0 0-1,0 0 0,0 1 0,0-1 0,0 0 0,-1 0 0,1 0 0,0 0 0,0-1 0,-1 1 0,1 0 0,-1 0 0,1 0 1,-1 0-1,0-1 0,1 1 0,-1-2 0,1-6 1882,-1 8-1997,0 1-1,0-1 1,0 0 0,0 0 0,1 0-1,-1 0 1,-1 0 0,1 0 0,0 0-1,0 0 1,0 0 0,0 1 0,-1-1-1,1 0 1,0 0 0,-1 0 0,1 0-1,-1 1 1,1-1 0,-1 0 0,1 0-1,-1 1 1,1-1 0,-1 0 0,0 1-1,1-1 1,-1 1 0,0-1 0,0 0-1,1 1 1,-1 0 0,0-1 0,-1 0-1,-4-1 125,0-1-1,0 1 1,-1 0-1,1 0 0,-1 1 1,1 0-1,-1 0 1,1 1-1,-9 0 1,-4 1-22,-34 7 0,21-3 44,8-2-270,1 2 0,0 1-1,0 0 1,0 2 0,1 0 0,0 2 0,0 0 0,1 2 0,-38 27-1,55-36-83,-1 1-1,2 0 0,-1 0 1,0 0-1,1 0 0,-1 1 0,1-1 1,1 1-1,-1 0 0,0 0 0,1 0 1,0 0-1,1 0 0,-1 0 1,1 1-1,-2 10 0,3-12 16,0 1-1,0 0 1,1 0-1,-1 0 1,1 0-1,0-1 1,0 1-1,1-1 1,0 1-1,-1-1 1,1 1-1,1-1 1,-1 0-1,1 0 1,-1 0-1,1 0 1,1 0-1,-1-1 1,5 5 0,2 0 4,0-1 1,0 0-1,0-1 1,1-1 0,0 1-1,0-1 1,1-1 0,-1 0-1,1-1 1,0 0-1,15 1 1,-13-2 1,-1-1 0,0-1 0,1 0 0,-1-1 0,0 0 0,0-1 0,0 0 0,0-1 0,0 0 0,15-7 0,-18 5 5,0 0 0,-1-1 0,0 0 0,0 0 0,0-1 1,-1 0-1,13-14 0,-15 15 37,-1 0 1,0-1-1,0 0 0,-1 0 1,0-1-1,0 1 0,-1-1 1,1 0-1,-2 0 0,3-11 0,-1-6 19,-1 0 0,-1-37-1,-2 62-126,1 1 65,0 1 0,0 0 0,0-1 0,-1 1-1,1 0 1,0 0 0,-1 0 0,1-1-1,-1 1 1,0 0 0,1 2 0,1 22 25,6 36 210,-3-34-186,4 19 107,-8-43-111,1 0 1,-1 1 0,1-1 0,0 0-1,0 0 1,0-1 0,1 1 0,3 5-1,-5-8-23,0-1-1,-1 1 0,1 0 1,0-1-1,0 1 0,0-1 0,0 1 1,-1-1-1,1 1 0,0-1 0,0 1 1,0-1-1,0 0 0,0 0 1,0 1-1,0-1 0,0 0 0,0 0 1,0 0-1,0 0 0,0 0 0,0 0 1,0 0-1,0-1 0,0 1 1,0 0-1,0 0 0,2-2 0,2 0 75,-1-1 0,1 0-1,-1 0 1,7-6 0,0 0-20,33-20-160,0 1-1,67-29 1,102-32 169,-208 88-70,14-7-17,22-5 0,-35 12-6,-1 0-1,0 0 1,0 0-1,1 1 1,-1 0 0,1 0-1,-1 0 1,0 1-1,8 1 1,-11-1 31,0-1 1,0 1-1,0 0 0,0 0 0,-1 0 1,1 0-1,0 0 0,-1 1 0,1-1 1,-1 1-1,1-1 0,-1 1 0,1-1 0,-1 1 1,0 0-1,0-1 0,0 1 0,0 0 1,0 0-1,-1 0 0,1 0 0,0 0 1,-1 0-1,1 0 0,-1 0 0,0 0 1,0 0-1,0 4 0,0 3 99,-1 0 0,0 0 0,0 1 0,-1-1 0,-3 10 0,3-6-16,2-12-103,0 1 1,0 0-1,-1-1 0,1 1 1,0-1-1,-1 1 1,1-1-1,-1 1 1,1-1-1,-1 1 1,0-1-1,1 0 0,-1 1 1,0-1-1,0 0 1,-2 3-1,12-11-128,0 0 1,-1-1-1,10-10 0,-13 11 111,2 1 0,-1 0-1,1 0 1,0 0 0,0 1-1,10-6 1,-17 10 18,1 1 0,0-1 0,0 1 1,0-1-1,-1 1 0,1 0 0,0-1 0,0 1 0,0 0 1,0 0-1,0 0 0,0 0 0,0-1 0,0 1 1,0 0-1,-1 1 0,1-1 0,0 0 0,0 0 1,0 0-1,0 0 0,0 1 0,0-1 0,0 0 0,-1 1 1,1-1-1,0 1 0,0-1 0,0 1 0,-1-1 1,1 1-1,0 0 0,-1-1 0,1 1 0,-1 0 1,1 0-1,0-1 0,-1 1 0,0 0 0,1 0 0,-1 0 1,1 0-1,1 6 65,0-1 1,-1 1 0,1-1-1,-1 14 1,1-5 265,0-2-219,-2-11-115,0 0 0,0 0 0,0 1-1,1-1 1,-1 0 0,1 0 0,-1 1-1,1-1 1,0 0 0,0 0 0,0 0-1,0 0 1,0 0 0,1 0 0,-1 0-1,0-1 1,1 1 0,-1 0-1,1-1 1,0 1 0,0-1 0,3 3-1,0-2 10,0-1-1,-1 0 0,1 0 0,0-1 0,0 1 0,0-1 0,0 0 1,-1 0-1,1-1 0,0 1 0,8-3 0,-1 1-10,220-42-138,-191 33 58,-2-1-1,47-21 1,73-42 332,-144 67-235,-76 68 277,19-24-262,15-15-142,1 2 0,2 1-1,-36 44 1,55-61 22,0 1-1,1 0 1,0 0 0,1 0 0,-6 17 0,8-21 80,0-1 1,0 0-1,1 0 1,-1 0-1,1 1 1,0-1-1,-1 0 1,2 0-1,-1 1 1,0-1-1,1 0 1,-1 0-1,1 1 1,0-1-1,0 0 1,0 0-1,0 0 1,1 0-1,1 3 0,-2-5 21,0 0 0,0 0 0,0 0 0,0 0 0,0 0 0,0 0 0,1-1 0,-1 1 0,0 0 0,0-1 0,1 1 0,-1 0 0,0-1 0,1 0 0,-1 1-1,0-1 1,1 0 0,-1 0 0,4 1 0,-3-2-4,1 1 1,0-1-1,0 1 0,0-1 0,0 0 1,-1 0-1,1 0 0,-1-1 0,5-1 0,3-4-19,0-1 1,-1 0-1,14-14 0,-22 21 19,41-46 13,-2-1 0,40-62-1,-60 76-39,0-1-1,-3 0 0,0-2 0,11-38 0,30-157 73,-53 212 6,-2 0 0,-1 0 0,0-1 0,-3-35 0,2 56-49,-1-1-1,0 1 0,0-1 1,0 1-1,0 0 0,0-1 1,0 1-1,0-1 0,0 1 1,0-1-1,0 1 0,-1 0 1,1-1-1,0 1 0,0-1 1,0 1-1,0 0 0,-1-1 1,1 1-1,0 0 0,0-1 1,-1 1-1,1 0 1,0-1-1,0 1 0,-1 0 1,1-1-1,0 1 0,-1 0 1,1 0-1,-1 0 0,1-1 1,0 1-1,-1 0 0,-1 1-11,1-1 0,0 1 0,0 0 0,0 0 0,0 0 0,0 0 0,0 0 0,0 0 0,0 0 0,0 0-1,0 0 1,1 0 0,-2 2 0,-8 13 28,1 1 0,1 1 0,1-1 0,-8 25 0,-13 79 213,21-79-160,-3 59 0,9-87-59,1 1 0,1 0 0,0-1 0,1 0 1,1 1-1,0-1 0,10 26 0,-9-32-180,1 0 0,0 1 0,0-2 0,1 1-1,0-1 1,0 1 0,1-2 0,0 1 0,0-1 0,1 0 0,-1 0-1,1-1 1,1 0 0,-1-1 0,1 0 0,-1 0 0,13 3 0,0-1-482,2 0 1,-1-1 0,0-2 0,1 0-1,0-1 1,24-2 0,-13-1-1817,0-1-1,0-2 1,-1-2-1,0 0 1,0-2-1,35-14 1,0-8 169</inkml:trace>
</inkml:ink>
</file>

<file path=ppt/ink/ink1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01:11:16.02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21 8896,'0'-1'173,"0"1"0,0-1 0,-1 1 1,1-1-1,0 1 0,0 0 0,0-1 1,0 1-1,0-1 0,0 1 0,0-1 0,0 1 1,0-1-1,0 1 0,0-1 0,0 1 1,1 0-1,-1-1 0,0 1 0,0-1 0,0 1 1,1 0-1,-1-1 0,0 1 0,0-1 1,1 1-1,-1 0 0,0-1 0,1 1 0,-1 0 1,0 0-1,1-1 0,0 1 0,21-5 5018,-12 4-4544,-6 1-437,1 0-1,-1 0 1,1 0-1,0 1 1,-1-1-1,1 1 1,-1 0-1,1 1 1,-1-1-1,0 1 1,1 0-1,-1 0 1,0 0-1,0 0 0,6 5 1,3 4 96,0 1 0,21 24 0,-23-24-106,-1 1 42,-1 0 0,0 0 1,-1 0-1,0 1 0,-2 0 1,7 17-1,-12-29-221,1 5 95,-1 0 0,1-1 0,-1 1 0,0 0 0,0 0 1,-1 0-1,0 0 0,0 0 0,-1 0 0,0 0 0,0-1 0,-1 1 0,1 0 0,-2-1 1,1 1-1,-1-1 0,0 1 0,0-1 0,0 0 0,-1-1 0,-5 8 0,8-12-102,1-1-10,-1 1 0,1-1 1,-1 1-1,1-1 0,-1 1 1,1-1-1,-1 1 0,1-1 0,-1 1 1,1-1-1,-1 0 0,0 1 1,1-1-1,-1 0 0,1 0 1,-1 1-1,-1-1 0,2 0 156,0 0-264,0-1 90,-1 1 0,1 0 1,0 0-1,0-1 0,0 1 1,0 0-1,0 0 0,0 0 1,0-1-1,0 1 0,0 0 0,0 0 1,0-1-1,0 1 0,1 0 1,-1 0-1,0-1 0,0 1 1,0 0-1,0 0 0,0 0 1,0-1-1,1 1 0,-1 0 0,0 0 1,0 0-1,0-1 0,0 1 1,1 0-1,-1 0 0,0 0 1,0 0-1,0 0 0,1 0 1,-1-1-1,0 1 0,12-4-25,-9 3 12,46-14-63,0 2 1,95-13 0,-78 16 229,-40 6 66,0-2 1,0-1 0,-1 0-1,0-2 1,-1-1 0,1-1-1,40-26 1,-57 31-210,0-1 1,-1 0-1,1 0 0,-2 0 1,1-1-1,-1 0 0,8-14 1,-13 20-207,0 0 0,0 0 1,-1-1-1,1 1 0,-1 0 0,1-1 1,-1 1-1,0-3 0,0 3-344,0 1 0,0-1 0,0 1 0,0-1-1,0 1 1,1-1 0,-1 1 0,0-1-1,1 1 1,-1-1 0,1 1 0,0 0 0,-1-1-1,1 1 1,0 0 0,0-1 0,0 1 0,0 0-1,0 0 1,0 0 0,0 0 0,3-2 0,12-5-7639</inkml:trace>
</inkml:ink>
</file>

<file path=ppt/ink/ink1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01:11:17.64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23 934 4992,'-15'3'1249,"8"-1"4328,16-3-4776,1 0-1,-1-1 0,1-1 1,14-4-1,-6 1 30,21-6-285,-1-1-1,-1-2 1,0-2-1,-1-1 1,-1-2 0,-1-1-1,-1-2 1,38-33-1,52-58 55,112-96 82,-234 210-676,64-52 550,98-99 0,-143 129-378,53-61 279,-59 66-47,-1-1 1,20-37-1,-33 55-400,0 0 0,0 0-1,0 0 1,0 0 0,-1 0-1,1 0 1,0 0 0,0 0-1,0 0 1,0 0 0,0 0-1,0 0 1,0 0 0,0 0-1,0 0 1,0 0 0,0 0-1,0 0 1,0 0 0,0 0-1,0 0 1,0 0 0,0 0 0,0 0-1,0 0 1,0 0 0,0 0-1,0 0 1,0 0 0,0 0-1,0 0 1,0-1 0,0 1-1,0 0 1,0 0 0,0 0-1,0 0 1,0 0 0,0 0-1,0 0 1,0 0 0,0 0-1,0 0 1,-7 5 103,-8 11-72,-49 48 95,-2 3-4,-19 37 91,-84 135-1,168-236-214,-61 97 12,51-82-96,2 1-1,1 0 1,-9 28 0,16-44 76,0-1-1,0 1 0,1 0 1,-1 0-1,1 0 1,0 0-1,0 0 1,0 0-1,0-1 0,0 1 1,1 0-1,-1 0 1,1 0-1,0 0 0,0 0 1,1 2-1,0-3 10,-1 0 0,1 0 0,-1 0 0,1 0 0,0-1 0,0 1-1,0-1 1,0 1 0,0-1 0,0 0 0,0 0 0,0 0 0,0 0 0,0 0 0,1 0-1,-1 0 1,0-1 0,1 1 0,-1-1 0,3 0 0,18 1-30,0-2 1,-1 0-1,1-2 1,34-7-1,-45 8 23,60-16 58,118-47 0,-189 65-57,-1 0 0,0 0 0,0 0 1,1 1-1,-1-1 0,0 0 1,0 0-1,1 0 0,-1 0 1,0 1-1,0-1 0,0 0 1,1 0-1,-1 0 0,0 1 1,0-1-1,0 0 0,0 0 1,0 1-1,1-1 0,-1 0 0,0 0 1,0 1-1,0-1 0,0 0 1,0 1-1,0-1 0,0 0 1,0 0-1,0 1 0,0-1 1,0 0-1,0 1 0,0-1 0,-1 4 20,0 0 0,0-1 0,0 1 0,0-1 0,-1 1 0,1-1 0,-1 1 0,-4 5 0,0 1 19,-16 23 66,17-25-105,-1 1-1,1-1 1,-6 14 0,9-18-15,1-1-1,0 1 1,0-1-1,0 1 1,1-1-1,-1 1 1,1 0 0,0-1-1,0 1 1,1 0-1,-1-1 1,1 1-1,1 5 1,-1-4 14,1 0 0,0 0 0,1-1 1,-1 1-1,1 0 0,0-1 0,0 0 0,0 0 1,1 0-1,0 0 0,-1 0 0,1-1 0,1 1 1,-1-1-1,6 4 0,-7-6 12,-1 0 0,0 0 1,1 0-1,-1 0 0,1 0 0,-1 0 0,1 0 0,-1-1 0,1 1 1,0-1-1,-1 0 0,1 0 0,-1 0 0,1 0 0,0 0 1,-1-1-1,1 1 0,-1-1 0,1 1 0,0-1 0,-1 0 0,0 0 1,1 0-1,-1 0 0,0-1 0,1 1 0,-1-1 0,0 1 1,0-1-1,0 0 0,0 0 0,1-2 0,0 0-15,-1 0-1,0 0 0,0 0 1,-1 0-1,1 0 0,-1 0 1,0 0-1,0 0 1,0 0-1,0-1 0,-1 1 1,0 0-1,0-1 1,-1-6-1,0-1-46,-1 0 1,0 0-1,-1 0 0,-4-11 0,-6-9 225,8 23-69,1-1 0,1 1-1,-4-15 1,7 23-109,-1 0-1,1 1 1,0-1-1,0 0 1,0 0-1,0 0 1,0 0-1,0 1 1,0-1-1,1 0 1,-1 0-1,0 0 1,0 0-1,0 1 0,1-1 1,-1 0-1,1 0 1,-1 1-1,0-1 1,1 0-1,-1 1 1,2-2-1,-1 1-9,1 0 1,-1 0-1,0 0 0,1 0 0,-1 1 0,1-1 0,0 0 0,-1 1 0,1-1 0,3 0 0,5 0-46,0 1 0,0 0 0,13 1 0,-12-1 52,225 20 441,-35-3-2517,-178-13 476,-20-3 981,1 0 1,-1-1-1,1 1 0,0-1 1,-1 1-1,1-1 1,6-1-1,-3-3-1876,-8 4 2305,1 0 0,0-1 1,-1 1-1,1 0 0,-1-1 0,1 1 0,0 0 1,-1 0-1,1-1 0,-1 1 0,1 0 0,-1 0 0,1 0 1,-1-1-1,1 1 0,-1 0 0,1 0 0,-1 0 1,1 0-1,-2 0 0,-32-5-3132,-17-3-1797</inkml:trace>
</inkml:ink>
</file>

<file path=ppt/ink/ink1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01:11:18.03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13 12 9632,'-8'-12'4384,"3"20"-3840,10-4 2207,3 1-1631,21 3 736,1-1-1088,46 6-96,15-1-384,31-1-288,-1 1 0,9 1-416,4-6 192,-3 6-2688,-9-6 1600,-19 6-4255,-9-1 3135,-4-1-2880</inkml:trace>
</inkml:ink>
</file>

<file path=ppt/ink/ink1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01:11:19.22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6 878 5472,'-5'4'1857,"8"-4"-113,16-7 1224,-5 2-1319,2-1-677,-1 0-1,0-1 0,-1-1 1,22-14-1,53-46 624,-54 39-1215,360-315 2047,-359 309-2123,-2 0 0,-1-3 0,-1-1 0,-3-1 0,45-80 0,-62 98 16,-9 19-197,0-1-1,-1 0 1,0 0 0,0 0-1,0-1 1,-1 1-1,1 0 1,-1-1 0,0 1-1,1-6 1,-7 15-46,1 0 1,0 0-1,-6 11 0,-40 70-1,-26 47 179,-79 143 443,137-249-632,-50 84 15,56-88-155,1 0 0,-17 49 1,27-67 79,0-2 6,0 0 0,0 0 0,0 0 0,1 0 0,-1 1 0,1 3 0,0-6-12,0 0 1,0-1-1,0 1 0,1 0 1,-1 0-1,0-1 0,0 1 1,1 0-1,-1-1 0,0 1 1,1 0-1,-1-1 0,1 1 1,-1-1-1,1 1 0,-1-1 1,1 1-1,0-1 0,-1 1 1,1-1-1,-1 1 0,1-1 1,0 0-1,-1 1 0,1-1 1,0 0-1,0 0 0,-1 1 1,1-1-1,0 0 0,0 0 1,0 0-1,7 1-30,0-1 0,0 0-1,-1 0 1,1-1 0,0 0-1,0-1 1,-1 1 0,10-5-1,0 1-13,-1-2 0,27-14 0,-29 11 4,1 0 0,-1 0 0,-1-1 0,0-1 0,13-15-1,52-71-465,-49 58 261,-28 39 243,-1 1 0,1-1-1,-1 0 1,0 1 0,1-1 0,-1 0 0,1 1 0,0-1-1,-1 1 1,1-1 0,-1 1 0,1-1 0,0 1 0,0-1-1,-1 1 1,1 0 0,0-1 0,0 1 0,-1 0 0,2-1-1,3 7 9,-5-6-9,5 6 50,-1 0 0,0 0 0,-1 0 0,1 1-1,3 10 1,6 11 136,-9-21-127,1-1-1,-1 0 1,1 0 0,0 0-1,0 0 1,1-1-1,0 0 1,0 0-1,0 0 1,7 3 0,-2-2 11,-1-1 1,1 0-1,0-1 0,1 0 1,21 4-1,-4-4 20,-1-2 0,1-1 0,0 0 0,44-7 0,-56 4-8,0 0 0,0-1 0,0-1 0,0 0 0,18-9 0,-30 11-67,-1 1 1,0-2 0,0 1-1,0 0 1,0-1 0,-1 0 0,1 0-1,-1 0 1,1 0 0,-1 0-1,0-1 1,0 1 0,0-1-1,-1 0 1,0 0 0,1 0 0,-1 0-1,-1 0 1,1-1 0,0 1-1,-1 0 1,0-1 0,1-8-1,-2 11 3,0 0-1,0 0 0,0 0 0,0 0 1,0 0-1,0 0 0,-1 0 0,1 0 1,-1 0-1,1 0 0,-1 0 0,0 0 1,0 0-1,1 0 0,-1 1 0,-1-1 1,1 0-1,-1-1 0,0 2-13,1 0 0,-1 0 0,1 0 0,-1 0-1,1 0 1,-1 0 0,0 0 0,0 1 0,1-1 0,-1 1 0,0-1 0,0 1-1,0 0 1,1 0 0,-1-1 0,0 1 0,0 0 0,0 1 0,-3-1-1,-4 2 11,0 1 0,0-1 0,0 1 1,0 1-1,0 0 0,-9 6 0,-48 33 354,55-35-256,0 1 0,0 0 0,1 0-1,-16 21 1,23-26-66,0 0-1,1 0 1,0 0-1,0 0 1,0 0-1,0 0 1,1 1-1,-2 5 1,3-8-23,-1 1 1,1-1 0,0 1 0,0 0-1,0-1 1,1 1 0,-1-1 0,0 1-1,1-1 1,0 1 0,0-1 0,-1 0-1,1 1 1,1-1 0,1 4 0,1-1-20,0-1 0,0 0 1,0 0-1,1-1 0,-1 1 1,1-1-1,-1 0 0,1 0 0,0 0 1,1-1-1,9 4 0,8 1-75,31 6-1,-31-9-496,0-1-1,0-1 0,0-1 1,0-1-1,31-3 0,-26-2-1702,-1 0 0,0-1 1,0-2-1,29-12 0,6-11-5811</inkml:trace>
</inkml:ink>
</file>

<file path=ppt/ink/ink1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01:11:20.40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293 547 2720,'17'-9'635,"-1"0"0,20-6 0,-25 10 143,-3 2 82,-1 0 0,0-1 0,14-9 1,-20 12-570,0 1 0,0-1 0,0 0-1,1 0 1,-1 0 0,0 0 0,0 0 0,0 0 0,0 0 0,0-1 0,-1 1 0,1 0 0,0 0 0,-1-1 0,1 1 0,0-1 0,-1 1 0,0 0 0,1-1 0,-1 1 0,0-1 0,0 1 0,0-1 0,0 1 0,0-1 0,0 1 0,0-1 0,0 1 0,-1-3 0,0 4-197,1-1 0,-1 1-1,0-1 1,0 1 0,1-1 0,-1 1 0,0 0 0,0-1 0,0 1-1,0 0 1,0 0 0,1 0 0,-1-1 0,0 1 0,0 0 0,0 0-1,0 0 1,0 0 0,0 1 0,1-1 0,-1 0 0,0 0-1,0 0 1,-1 1 0,0 0 104,-12 2 294,0 1 1,0 0 0,-22 12 0,-41 24 642,62-31-871,-97 60 926,95-57-980,1 1 0,0 1 0,1 0 0,-18 22 0,29-31-173,1-1 0,-1 1-1,1 0 1,1 1 0,-1-1 0,1 0-1,-3 11 1,4-14-45,1-1 1,-1 1-1,1 0 1,0-1-1,0 1 1,0 0-1,0 0 1,0-1-1,0 1 1,0 0-1,1-1 1,-1 1-1,1 0 1,-1-1-1,1 1 1,-1-1-1,1 1 1,0 0-1,0-1 1,0 0-1,0 1 1,0-1-1,0 0 1,0 1-1,0-1 1,1 0-1,-1 0 1,0 0-1,1 0 1,-1 0-1,4 1 1,2 1-33,0-1 1,0 0 0,0-1-1,0 1 1,0-1 0,1-1-1,-1 0 1,0 0 0,1 0 0,9-2-1,0 0-45,1-2 0,-1 0 0,19-7-1,-4-3-56,-1-1 0,-1-1 0,55-41 0,-38 24 348,-45 46-14,0 2-70,0-2-54,0 1 0,1 0 0,0-1 0,9 21 1,-11-30-36,1-1 0,-1 0 1,1 0-1,0 0 0,0 0 1,1 0-1,-1-1 1,0 1-1,1-1 0,-1 1 1,1-1-1,0 0 0,0 0 1,0 0-1,0 0 1,0-1-1,1 1 0,-1-1 1,0 0-1,1 0 0,-1 0 1,1 0-1,5 0 1,-3-1 10,1 0 0,-1 0 0,0-1 1,0 0-1,0 0 0,1 0 1,5-3-1,43-19 116,-35 14-45,9-4 9,0-1 0,39-27 1,-51 29-124,-1-1 0,0 0 0,0-1 0,25-33 1,-12 9-13,-2-1 0,-2-1 1,-2-1-1,-1-2 0,26-75 1,-31 66 157,3 1 1,30-59-1,-19 53 429,-32 69-347,-13 49 155,-92 449-32,96-458-534,-4 32-1614,10-28-4737,6-70-5474,-3 10 11354,0 0 0,0 0 0,-4-7 0,-15-30-2781</inkml:trace>
</inkml:ink>
</file>

<file path=ppt/ink/ink1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01:11:20.76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11 9 11872,'-10'-8'7487,"23"16"-7007,15 0 1120,26 4-896,27 0-384,14 1-256,-6-6-64,6 1 0,-2-3-1568,15-2 864,10 1-4159,-10-4 2719,-15 8-5408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00:38:32.802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453 421 1728,'3'-8'7415,"-4"-2"-3277,-2 4-5489,-4 0 1574,1 1 0,-1-1 0,0 2 0,-9-6 0,1 2-74,5 2-77,0 0-1,0 1 0,-1 0 1,0 1-1,0 0 0,-1 1 0,-15-3 1,19 5-22,1 0 0,-1 0 0,1 1 0,-1 1 0,1-1 0,0 1 0,-1 0 0,1 1 0,0-1 0,-1 1 0,1 1 1,-9 4-1,6-2-30,-12 6 265,0 1 0,-35 26 1,51-33-202,0 0 1,1 0 0,0 0 0,0 1 0,0-1 0,1 1 0,0 0 0,0 0 0,1 1-1,-1-1 1,1 1 0,1 0 0,-1 0 0,-1 7 0,4-10-47,-1 1 1,1-1-1,0 0 0,0 0 1,1 0-1,-1 0 1,1 0-1,0 0 0,0 0 1,0 0-1,0 0 0,1 0 1,0-1-1,0 1 1,0 0-1,0-1 0,0 0 1,1 1-1,-1-1 0,1 0 1,5 4-1,-4-3 27,0 0-1,1-1 1,0 1 0,0-1-1,0 0 1,0 0-1,0-1 1,1 0 0,-1 0-1,1 0 1,-1 0-1,1-1 1,0 0 0,9 1-1,-6-3-16,1 0-1,-1 0 0,0-1 1,10-4-1,10 0-156,-29 5 109,0 1-1,0 0 1,0 0-1,0 0 1,0 0 0,0 0-1,1 0 1,-1 0-1,0 0 1,0 0 0,0 0-1,0 0 1,0 0-1,0 0 1,1 0 0,-1 0-1,0 0 1,0 0-1,0 0 1,0 0 0,0 0-1,0 0 1,0 0-1,1 0 1,-1 0-1,0 0 1,0 0 0,0 1-1,0-1 1,0 0-1,0 0 1,0 0 0,0 0-1,0 0 1,1 0-1,-1 0 1,0 0 0,0 0-1,0 1 1,0-1-1,0 0 1,0 0 0,0 0-1,0 0 1,0 0-1,0 1 1,-4 6-126,-14 16-208,6-10 242,-7 17-79,-22 41-1,0 3 233,27-53 45,1-2-65,1 0 1,1 1 0,1 0 0,-13 37-1,22-55-8,0 1-1,1-1 0,-1 0 1,1 1-1,-1-1 0,1 1 0,0-1 1,0 1-1,0-1 0,0 1 1,1-1-1,-1 1 0,1-1 0,0 0 1,-1 1-1,1-1 0,0 0 0,0 1 1,0-1-1,1 0 0,-1 0 1,0 0-1,1 0 0,0 0 0,-1 0 1,1 0-1,0-1 0,0 1 1,0-1-1,0 1 0,0-1 0,0 0 1,4 2-1,0-1 24,-1 0 1,1 0-1,0-1 0,0 1 0,0-2 1,0 1-1,0 0 0,0-1 1,0 0-1,0-1 0,0 1 0,11-4 1,4-2-16,-1-2 1,0 0 0,-1-1-1,0-1 1,21-14 0,84-67 6,-117 85-48,36-30 59,66-72 0,26-50-108,-131 153 44,16-21-38,-1 0-1,-1-1 0,-2-1 0,-1-1 0,-1 0 1,-1-1-1,-2 0 0,-1-1 0,-1 0 0,-2 0 1,-1-1-1,-2 0 0,1-61 0,-5 86-77,0 0-1,-1 0 1,1 0-1,-3-8 1,3 15 86,-1-1-1,1 0 1,0 0 0,-1 0 0,1 1-1,0-1 1,-1 0 0,1 0 0,-1 1-1,1-1 1,-1 0 0,1 1-1,-1-1 1,0 0 0,1 1 0,-1-1-1,-1 0 1,1 1 5,0 0 1,0 0-1,1 0 0,-1 0 1,0 0-1,0 0 0,0 0 0,1 0 1,-1 0-1,0 0 0,0 1 1,0-1-1,1 0 0,-1 1 0,0-1 1,0 0-1,1 1 0,-1-1 1,0 1-1,1-1 0,-1 1 1,-1 1-1,-5 6-34,0 1 0,0 0 0,0 1 1,1-1-1,1 1 0,0 0 0,-7 18 0,-10 18-76,-35 65 128,48-90 15,1 0 0,0 1 0,-5 30 0,12-43 23,0 0 1,1 0-1,0 0 0,1 0 0,-1 0 0,2 0 1,-1 0-1,1 0 0,5 11 0,4 12 109,18 32 1,-22-49-45,6 12-16,26 40-1,-34-59-6,0 0-1,1-1 1,0 0-1,1 0 1,0 0 0,0-1-1,0 0 1,17 11-1,-20-16-33,0 1 0,0-1-1,0 0 1,0 0-1,0 0 1,0 0 0,0-1-1,0 1 1,1-1-1,-1 0 1,0-1-1,0 1 1,0-1 0,1 0-1,-1 0 1,0 0-1,0 0 1,0-1 0,0 0-1,-1 1 1,1-1-1,5-4 1,5-4 26,-1 0 0,0 0 0,-1-1 0,13-16-1,56-65 32,-76 88-100,-2-1 0,1 0-1,0 0 1,-1 0 0,0 0 0,0-1-1,-1 1 1,1-1 0,-1 1 0,0-1-1,-1 0 1,1 0 0,-1 0 0,0-7-1,-1 11-12,0 1-1,0-1 1,-1 1-1,1 0 1,0 0-1,-1-1 1,1 1-1,-1 0 1,1-1-1,-1 1 1,0 0-1,1 0 1,-1 0-1,0 0 0,0 0 1,0 0-1,0 0 1,0 0-1,0 0 1,0 0-1,0 0 1,0 1-1,0-1 1,-1 0-1,1 1 1,0-1-1,-1 1 1,1-1-1,0 1 0,0 0 1,-1 0-1,1-1 1,-3 1-1,-5 0-67,1-1 0,0 1 0,0 1 0,-12 1 0,12 0 37,0 0-1,0 0 1,0 0-1,0 1 0,0 1 1,0-1-1,1 1 0,0 0 1,0 1-1,0 0 1,0 0-1,1 0 0,-12 13 1,13-12 64,1 0 0,-1 0 0,1 0 1,0 0-1,1 1 0,-1 0 0,1 0 1,1 0-1,-1 0 0,1 0 0,1 1 1,-1-1-1,1 0 0,0 1 1,1 14-1,1-6 81,0-1 0,1 0-1,1 1 1,8 25 0,-9-35-59,1-1-1,-1 0 1,1 0 0,-1 0-1,2 0 1,-1 0-1,0 0 1,1-1-1,0 0 1,0 1 0,0-2-1,1 1 1,-1 0-1,1-1 1,0 0 0,5 3-1,-1-2 25,1 0 1,-1-1-1,1 0 0,0-1 1,0 0-1,0-1 1,0 0-1,0 0 0,0-1 1,12-1-1,-7-1 15,0 0 0,0-1 0,0-1 1,-1 0-1,0-1 0,19-9 0,-13 5-52,-1-2 0,0 0 0,0 0 0,-1-2 0,-1 0 0,0-1 0,20-23 0,-21 18-64,1 1-1,33-27 1,-47 43-6,0 0 0,0 0 0,0 0 1,1 1-1,-1-1 0,0 1 0,1 0 1,-1 0-1,1 0 0,-1 0 0,1 0 0,-1 1 1,1 0-1,7 0 0,0 2-62,-9-1 104,1-1 0,0 1 0,-1 0 0,1 0 0,-1 0 0,1 0 0,3 3 0,-5-4 344,-8 8-208,-15 6-278,16-11 104,0 0-1,1 0 1,-8 7-1,-5 6 8,0 1-1,1 1 1,1 1 0,1 0-1,1 1 1,0 1 0,-11 24-1,23-42 68,1 0-1,0 0 1,-1 1-1,2-1 0,-1 0 1,0 1-1,1-1 1,-1 0-1,1 1 1,0-1-1,0 0 0,0 1 1,1-1-1,-1 0 1,1 1-1,0-1 0,0 0 1,0 0-1,0 1 1,0-1-1,1 0 1,-1 0-1,1 0 0,0-1 1,0 1-1,0 0 1,0-1-1,1 1 0,-1-1 1,1 0-1,-1 0 1,1 0-1,0 0 0,0 0 1,0 0-1,0-1 1,0 0-1,0 1 1,0-1-1,0 0 0,1-1 1,-1 1-1,0 0 1,1-1-1,-1 0 0,1 0 1,-1 0-1,0 0 1,6-1-1,-2-1 4,1-1-1,-1 0 1,1 0 0,-1-1 0,0 0-1,0 0 1,-1 0 0,1-1-1,-1 0 1,7-7 0,10-11-21,21-28 0,-37 43 16,222-272 395,-209 256-407,-1 0-1,-2-1 0,21-38 1,-18 21-44,-2-2 1,-1 0 0,-3-1-1,-2 0 1,9-55 0,-18 68-214,1-34 0,-8 35-437,4 30 619,0 1 46,0 0 1,0 0-1,0-1 0,0 1 0,0 0 1,0 0-1,0 0 0,-1 0 1,1 0-1,0 0 0,0-1 0,0 1 1,0 0-1,0 0 0,0 0 1,0 0-1,0 0 0,0 0 0,0 0 1,0 0-1,0-1 0,0 1 1,-1 0-1,1 0 0,0 0 0,0 0 1,0 0-1,0 0 0,0 0 1,0 0-1,0 0 0,-1 0 0,1 0 1,0 0-1,0 0 0,0 0 1,0 0-1,0 0 0,0 0 0,-1 0 1,1 0-1,0 0 0,0 0 1,0 0-1,0 0 0,0 0 0,0 0 1,-1 0-1,1 0 0,0 0 1,0 0-1,0 0 0,0 0 0,0 1 1,0-1-1,0 0 0,-9 9-342,-3 15 284,-89 298-39,93-288 131,1 1 1,2 0-1,1 0 0,1 0 1,3 0-1,0 0 1,3 0-1,0 1 0,3-2 1,9 37-1,-11-58 80,1 0 0,0 0-1,13 24 1,-15-32-29,0 0-1,1 0 0,-1 0 0,1-1 1,0 1-1,0-1 0,1 0 1,-1 0-1,1 0 0,0-1 0,8 5 1,-10-7-40,-1 0 0,0 0 0,1 0 0,-1-1 1,1 1-1,0-1 0,-1 1 0,1-1 0,-1 0 0,1 0 0,0 0 1,-1 0-1,1-1 0,-1 1 0,4-2 0,-2 1 7,0-1-1,0 0 1,-1 0-1,1 0 1,0 0 0,-1-1-1,1 1 1,4-6-1,3-4 7,-1 0 0,0-2 0,15-25 0,-18 29-77,6-14 70,-8 15-129,0-1 0,1 1-1,0 1 1,0-1 0,0 1 0,1 0 0,14-12 0,-19 62-505,4 37 530,9 64 408,-14-139-322,-1-1-1,1 1 1,0-1-1,1 1 1,-1-1-1,1 0 1,-1 1-1,1-1 1,0 0-1,4 5 1,-5-7 20,1 0 0,-1 0 0,0 0-1,1 0 1,-1 0 0,1 0 0,-1 0 0,1 0 0,-1-1 0,1 1 0,-1 0 0,1-1 0,0 0 0,-1 1 0,1-1 0,0 0 0,-1 0 0,1 0 0,0 0 0,0 0 0,-1 0 0,1 0 0,3-2 0,9-2 77,1-1 0,-1-1 0,0 0-1,17-12 1,51-37-93,-68 45 22,6-3-101,-2-2 1,1 0-1,-2-1 0,0-1 0,17-21 0,-35 39-154,-6 9 94,0-1 0,1 1 0,0 0 0,1 1 1,0-1-1,-5 20 0,9-26 118,0-1-1,1 1 1,0-1 0,0 1 0,0-1-1,0 1 1,0 0 0,1-1 0,0 1 0,-1-1-1,1 1 1,1-1 0,-1 0 0,0 1 0,1-1-1,-1 0 1,4 4 0,-1-2 42,-1-1 0,1-1-1,0 1 1,0 0 0,1-1 0,-1 0 0,1 0 0,0 0-1,-1-1 1,10 4 0,-10-4 1,1-1-1,-1 0 1,1 0 0,-1 0-1,1 0 1,0-1-1,-1 1 1,1-1 0,0 0-1,-1-1 1,1 1 0,0-1-1,-1 0 1,1 0-1,-1-1 1,0 1 0,1-1-1,-1 0 1,0 0 0,0 0-1,0-1 1,0 1-1,0-1 1,6-6 0,-5 4-23,-1 0 1,1 0-1,-1 0 1,0-1-1,0 1 1,-1-1-1,0 0 1,0 0-1,0-1 1,-1 1-1,1 0 1,-2-1-1,1 0 1,-1 1-1,0-1 1,0-8-1,-1 9-69,0 1 0,0 0 1,-1-1-1,0 1 0,0 0 0,0 0 0,-1-1 1,1 1-1,-1 0 0,-1 1 0,-2-6 0,3 7 19,0 1 1,0-1-1,0 1 0,0-1 0,-1 1 0,1 0 0,-1 0 0,1 0 0,-1 0 0,0 0 0,0 1 0,0-1 0,0 1 1,0 0-1,0 0 0,0 0 0,-1 0 0,1 1 0,-4-1 0,-3 0 25,1 2 1,-1-1-1,1 1 1,-1 1-1,1 0 1,0 0-1,0 0 1,-10 5-1,106-33 596,-59 18-554,10-4 215,47-8 0,-83 19-256,0 1-1,-1-1 1,1 1 0,0 0 0,-1 0-1,1 0 1,0 0 0,-1 0-1,1 0 1,0 0 0,-1 1 0,1-1-1,0 0 1,-1 1 0,1 0-1,-1-1 1,1 1 0,0 0-1,-1 0 1,0 0 0,1 0 0,-1 0-1,0 0 1,1 0 0,-1 0-1,0 0 1,0 1 0,2 2 0,-2 0-10,1 1 1,-1-1-1,1 1 1,-1-1-1,-1 1 1,1 0-1,-1-1 1,0 10-1,-7 69 493,9-80 17,2-7-246,9-14-138,-6 8-57,20-34 51,-16 27-132,17-25-1,-24 38 25,0-1 0,0 1 1,1-1-1,-1 1 0,1 1 0,0-1 1,0 1-1,0-1 0,8-2 0,-11 5-11,0 1 1,0 0-1,-1-1 0,1 1 0,0 0 0,0 0 0,0 0 1,0 0-1,0 0 0,0 0 0,0 1 0,-1-1 0,1 1 0,0-1 1,0 1-1,0 0 0,-1 0 0,1-1 0,0 1 0,-1 0 1,1 1-1,-1-1 0,1 0 0,-1 0 0,1 1 0,1 2 0,4 3 87,-1 1 0,0 0-1,8 17 1,-1-2-37,-5-7 113,0 0 0,21 27 0,-28-42-149,14 17 142,1 0 0,34 28 0,-45-41-135,0-2 0,1 1 0,0 0 0,0-1 1,0 0-1,0 0 0,0-1 0,1 0 0,-1 0 0,1 0 0,-1-1 0,1 0 0,0 0 0,13-1 0,-14 0-469,0-1 1,1 0-1,-1 0 0,0-1 0,0 0 1,7-3-1,-9 3-248,0 0 1,0 0-1,0 0 1,-1-1-1,1 0 1,-1 0 0,1 0-1,-1 0 1,5-7-1,9-18-5217,1 2 1952</inkml:trace>
</inkml:ink>
</file>

<file path=ppt/ink/ink1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01:11:22.18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 1092 6240,'0'0'73,"0"0"0,0 0 0,-1 0 0,1-1 0,0 1 0,0 0 0,-1 0 0,1 0 0,0-1 0,0 1 0,0 0 0,-1-1 0,1 1 1,0 0-1,0 0 0,0-1 0,0 1 0,0 0 0,0-1 0,0 1 0,-1 0 0,1-1 0,0 1 0,0 0 0,0 0 0,0-1 0,0 1 0,1 0 0,-1-1 0,0 1 0,0 0 0,0-1 1,0 1-1,10-6 1400,2 0-908,18-15 1709,8-5-740,61-26 110,-44 24-780,73-49-1,-72 34-508,-2-3 0,-2-2 0,-2-2 0,-2-2 0,-3-2 0,67-105 0,-98 138-108,-4 6 133,-1-1-1,0 0 1,11-28-1,-19 36-194,-6 9-66,-7 10-33,0 2-37,1 0 75,0 0-1,1 0 0,0 1 1,-9 19-1,-18 48 76,4 1 1,-30 116-1,60-188-172,-2 5 46,1-1 1,1 1 0,0 0 0,1 0-1,0 29 1,2-41-41,0-1 1,1 0-1,-1 1 1,0-1-1,1 1 1,0-1-1,-1 0 1,1 1-1,0-1 1,0 0-1,1 0 0,-1 1 1,0-1-1,1 0 1,-1-1-1,1 1 1,0 0-1,-1 0 1,1-1-1,0 1 1,0-1-1,4 3 0,-3-3-8,0 0-1,0 1 0,1-2 0,-1 1 0,0 0 0,1-1 0,-1 1 0,0-1 0,1 0 0,-1 0 0,0 0 0,1-1 0,-1 1 0,0-1 0,1 0 0,3-1 1,2-1 16,0-1-1,0-1 1,0 0 0,0 0 0,11-9 0,37-36 140,53-60 119,16-15-253,57-53-72,-147 138 60,-2-2 0,49-77 0,-41 43 49,29-43 547,-40 74 56,-25 39-476,-4 8-87,-5 14-21,-4 2-22,-1-1 0,-1 0 0,-17 27 0,4-8-11,-220 337 330,65-141 171,126-166-461,30-38-11,-42 46 1,20-31-324,44-43 217,-1 0-1,0 0 0,0 0 0,0 0 0,0 0 1,0 0-1,0-1 0,0 1 0,0 0 0,0 0 0,0 0 1,0 0-1,0 0 0,0-1 0,0 1 0,-1 0 1,1 0-1,0 0 0,0 0 0,0 0 0,0 0 1,0 0-1,0-1 0,0 1 0,0 0 0,0 0 0,0 0 1,0 0-1,-1 0 0,1 0 0,0 0 0,0 0 1,0 0-1,0 0 0,0 0 0,0 0 0,0-1 0,-1 1 1,1 0-1,0 0 0,0 0 0,0 0 0,0 0 1,0 0-1,0 0 0,-1 0 0,1 0 0,0 0 1,0 0-1,0 0 0,0 1 0,0-1 0,0 0 0,-1 0 1,1 0-1,5-13-269,7-3 147,0 0-1,1 1 1,1 0 0,22-18 0,-20 18 66,53-43-212,-59 50 210,2 1-1,-1 0 1,1 0 0,21-8-1,-31 14 66,0 1 0,0-1 0,0 1 0,0-1 0,0 1 0,0 0 0,0-1 0,0 1 0,0 0 0,0 1 1,0-1-1,0 0 0,0 0 0,0 1 0,0 0 0,0-1 0,0 1 0,0 0 0,-1 0 0,1 0 0,0 0 0,0 0 0,-1 0 0,1 0 0,-1 1 0,1-1 0,-1 0 0,3 4 0,1 2-3,0 1-1,-1 0 1,0 0-1,0 1 1,3 9-1,-1-2 39,4 5 86,22 37 0,-24-46-78,-4-6 15,0 0 0,0 0 0,0-1 0,1 0 0,0 0 0,0 0 0,1 0 0,-1-1 0,1 0 0,0 0-1,0-1 1,10 5 0,-11-6-15,-1 0 0,1-1 0,0 0 0,-1 0 0,1 0 0,0-1 0,0 1-1,0-1 1,-1 0 0,1-1 0,0 1 0,0-1 0,0 0 0,-1 0 0,1 0 0,-1-1 0,1 0 0,8-4-1,-4 0-57,0 0 0,0-1 0,-1 0 0,1 0 0,-1-1-1,-1 0 1,0 0 0,0-1 0,-1 0 0,0 0-1,7-15 1,-5 7 8,-1 1 0,-1-1 0,-1 0 0,0 0 0,-1-1 0,2-22 0,-5 21 18,-1 19-8,0 0-1,-1 0 0,1 0 0,0 0 0,0 1 0,0-1 1,0 0-1,-1 0 0,1 0 0,0 0 0,0 0 0,0 0 0,0 0 1,-1 0-1,1 1 0,0-1 0,0 0 0,0 0 0,-1 0 1,1 0-1,0 0 0,0 0 0,0 0 0,-1 0 0,1 0 1,0 0-1,0 0 0,0-1 0,-1 1 0,1 0 0,0 0 0,0 0 1,0 0-1,0 0 0,-1 0 0,1 0 0,0 0 0,0 0 1,0-1-1,0 1 0,0 0 0,-1 0 0,1 0 0,0 0 0,0-1 1,0 1-1,0 0 0,0 0 0,0 0 0,0 0 0,0-1 1,0 1-1,-1 0 0,1 0 0,0 0 0,0-1 0,0 1 1,0 0-1,0 0 0,0 0 0,0-1 0,1 1 0,-1 0 0,0 0 1,0 0-1,0-1 0,0 1 0,0 0 0,0 0 0,-10 12 14,7-6-18,0 1 0,1-1 0,-1 1-1,1 0 1,1 0 0,0-1 0,0 1-1,0 0 1,0 0 0,1 0 0,1 0-1,-1 0 1,1 0 0,0 0 0,0 0 0,1-1-1,0 1 1,1 0 0,-1-1 0,1 1-1,0-1 1,6 8 0,-3-7-24,0 0 0,1 0 0,0-1 0,0 0-1,0-1 1,1 1 0,0-2 0,0 1 0,15 6 0,5-1-572,47 11 0,-68-19 425,18 3-1373,-1-1 1,1-2-1,47-1 0,-53-1-420,-14 0 1230,0 1-112,-1-1 0,1-1 0,-1 1-1,7-2 1,-11 2 728,1 0 1,-1 0 0,1 0-1,-1 0 1,0 0-1,1-1 1,-1 1-1,1 0 1,-1 0-1,0 0 1,1-1-1,-1 1 1,0 0-1,1-1 1,-1 1 0,0 0-1,0-1 1,1 1-1,-1 0 1,0-1-1,0 1 1,0 0-1,1-1 1,-1 1-1,0-1 1,0 1 0,0 0-1,0-1 1,0 1-1,0-1 1,0 1-1,0-1 1,0 1-1,0 0 1,0-1-1,0 1 1,0-1-1,0 1 1,0 0 0,0-1-1,-1 1 1,1-1-1,0 1 1,0 0-1,0-1 1,-1 1-1,1 0 1,0-1-1,0 1 1,-1 0-1,1-1 1,0 1 0,-1-1-1,-22-27-4380</inkml:trace>
</inkml:ink>
</file>

<file path=ppt/ink/ink1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01:11:22.53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72 0 9728,'-63'4'3584,"55"-4"-2784,8 5-224,8-2 2239,18 2-1663,29 3-32,35-5-704,13 6-224,15-9-128,35-5-672,31-2 320,-9-1-3071,41 0 1887</inkml:trace>
</inkml:ink>
</file>

<file path=ppt/ink/ink1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01:11:26.22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30 747 2144,'-2'0'128,"1"0"1,-1 0-1,0 0 0,-20 9 19151,26-11-21312,19-9 2615,-1-1-1,0-1 0,-1-1 1,20-17-1,-23 16-378,-2-1 0,1 0 1,-2-1-1,0-1 0,-2-1 0,16-25 1,59-130 781,-52 100-609,-21 42-280,37-55 0,-51 85-107,1 0 0,-1 1 0,0-1 0,1 1 0,-1 0 0,1-1-1,-1 1 1,1 0 0,0 0 0,-1 0 0,1 0 0,0 0 0,0 0 0,0 0 0,0 1 0,3-2 0,-4 3 11,0-1 1,0 0-1,0 0 0,0 0 1,0 0-1,0 1 0,-1-1 1,1 0-1,0 1 0,0-1 1,0 0-1,0 1 0,0-1 1,-1 1-1,1 0 0,0-1 1,0 1-1,-1 0 0,1-1 1,-1 1-1,1 0 0,0 0 1,-1-1-1,0 1 0,1 0 1,-1 0-1,1 0 0,-1 0 1,0 0-1,0 0 0,1 0 1,-1 0-1,0 0 0,0 0 1,0 1-1,1 16 228,0 0 0,-1 0 0,-1-1 0,-4 23 0,1-4-168,2-15-32,-2 31 91,-21 98 1,-1-29 104,26-109-214,0-12-6,0 0 0,0 1 1,0-1-1,0 0 1,0 0-1,0 0 1,0 0-1,0 1 1,0-1-1,0 0 0,0 0 1,0 0-1,1 0 1,-1 0-1,0 1 1,0-1-1,0 0 1,0 0-1,0 0 1,0 0-1,1 0 0,-1 0 1,0 0-1,0 0 1,0 0-1,0 1 1,0-1-1,1 0 1,-1 0-1,0 0 1,0 0-1,1 0 0,0-1 4,1 0 0,0 1 0,-1-1 0,1 0-1,0 0 1,-1 0 0,1 0 0,-1-1-1,3-1 1,98-105 68,-38 36-40,5 3-41,94-73-1,-141 123-148,-22 19 141,1 1 0,-1 0 1,1-1-1,-1 1 1,1 0-1,-1-1 0,0 1 1,1 0-1,-1 0 0,0-1 1,0 1-1,1 0 0,-1 0 1,0 0-1,0 1 0,0 10 58,0-1 0,-1 1 0,0 0 0,-1 0-1,0-1 1,-6 17 0,1-1 4,-42 204 201,47-223-235,1 0 0,0-1 0,1 1 0,0 0 0,0-1-1,0 1 1,2 9 0,-1-14-11,-1-1 1,1 0-1,0 0 0,0 1 0,0-1 1,0 0-1,0 0 0,0 0 0,1 0 1,-1 0-1,3 3 0,-3-4 20,1 0-1,-1 0 1,0 0 0,1 0-1,-1-1 1,1 1-1,-1 0 1,1-1 0,-1 1-1,1-1 1,0 1 0,-1-1-1,1 0 1,-1 0 0,1 0-1,0 0 1,-1 0 0,4 0-1,5-1-2,1-1 0,-1 0 0,0-1 0,0 0 0,0 0 0,0-1 0,0 0 0,-1-1 0,0 0 0,0-1 0,0 0 0,-1 0 0,1-1 0,-2 0 0,1 0 0,8-11 0,-1-3-68,-1 0 0,-1 0 0,17-41 0,21-76 132,-35 94 2,-11 14-58,-1 10-255,-30 140 151,5-19 337,18-92-216,-14 73-77,16-74 30,0 1 0,1 0-1,0-1 1,0 1 0,1 0 0,0-1-1,3 13 1,-3-20 8,-1 0-1,0 0 0,1 1 1,-1-1-1,1 0 1,-1 0-1,1 0 1,0 0-1,-1-1 1,1 1-1,0 0 0,0 0 1,-1 0-1,1 0 1,0-1-1,0 1 1,0 0-1,0-1 1,0 1-1,0-1 0,0 1 1,0-1-1,0 1 1,1-1-1,-1 0 1,0 0-1,0 1 1,0-1-1,0 0 0,0 0 1,1 0-1,-1 0 1,0-1-1,0 1 1,0 0-1,0 0 1,0-1-1,0 1 0,2-1 1,5-2-8,0 0 0,0-1 1,-1 0-1,10-6 0,-15 8-8,61-42-42,60-54-1,-29 22 86,-66 53-258,-33 43-43,-5 9 471,-20 37-1,16-36-9,-12 35 0,24-59-204,0 0 0,1 1 0,-1-1 0,1 0 0,0 10 0,1-14 7,0 0 0,0-1-1,0 1 1,1 0 0,-1 0 0,0-1 0,1 1-1,-1 0 1,1-1 0,0 1 0,-1 0-1,1-1 1,0 1 0,0-1 0,0 1-1,0-1 1,0 0 0,0 1 0,1-1 0,-1 0-1,0 0 1,1 0 0,-1 0 0,1 0-1,2 1 1,0 0 9,1 0-1,0-1 0,0 0 1,0 0-1,0 0 1,0-1-1,6 0 1,36-3 30,-46 3-36,29-4-67,-1-2 0,1-2 0,-1 0-1,29-13 1,-18 2-254,0-1-1,64-46 1,-51 32 293,22-17 82,-64 43-25,-2-1-1,1 1 0,-1-2 1,0 1-1,7-12 0,-16 21-21,0 0 1,1-1-1,-1 1 0,0 0 1,1-1-1,-1 1 0,0 0 1,0-1-1,1 1 0,-1-1 1,0 1-1,0 0 0,0-1 1,1 1-1,-1-1 0,0 1 1,0-1-1,0 1 0,0 0 1,0-1-1,0 1 0,0-1 1,0 1-1,0-1 0,0 1 1,0-1-1,0 1 0,-1 0 1,1-1-1,0 1 0,0-1 1,-1 0-1,1 1 1,-1 0 0,0 0 1,0 0-1,0 0 0,1 0 0,-1 0 0,0 0 0,0 0 1,0 0-1,1 0 0,-1 0 0,0 0 0,0 1 0,1-1 1,-1 0-1,0 1 0,0-1 0,1 0 0,-2 2 0,-14 8-13,1 2 0,0 0 0,1 1-1,0 1 1,-12 14 0,16-16 15,-7 7-13,1 1 1,2 1-1,0 0 0,1 1 1,-12 27-1,22-41-18,0 0-1,0 0 1,0 0-1,-1 15 1,3-21 20,1 0 0,0 0 1,0 0-1,0 0 1,0 0-1,1-1 1,-1 1-1,0 0 0,1 0 1,-1 0-1,2 3 1,-1-4-1,-1 0 1,1 0-1,0-1 0,-1 1 1,1 0-1,0 0 1,0-1-1,0 1 1,-1-1-1,1 1 0,0-1 1,0 1-1,0-1 1,0 1-1,0-1 1,0 0-1,0 1 1,0-1-1,0 0 0,0 0 1,0 0-1,0 0 1,2 0-1,27-2-149,-1-1 0,1-2 1,41-12-1,-60 14 136,15-3-14,-1-1 0,0-2 0,-1 0 0,0-2 0,0 0 0,-1-2 0,26-18 0,-28 14 15,0-1-1,28-32 1,30-47-7,7-8-224,30-16 20,45-50 784,-155 164-517,10-14 107,-15 20-140,0 0 1,-1 1-1,1-1 0,-1 0 0,1 0 1,-1 0-1,0-1 0,1 1 1,-1 0-1,0 0 0,0 0 1,0 0-1,0 0 0,0 0 1,0 0-1,0 0 0,0-2 0,0 2-6,-1 1 0,1-1-1,-1 1 1,1 0 0,-1-1-1,1 1 1,-1 0 0,1 0-1,-1-1 1,1 1-1,-1 0 1,1 0 0,-1 0-1,1 0 1,-1 0 0,1 0-1,-1 0 1,1 0 0,-1 0-1,0 0 1,1 0-1,-1 0 1,1 0 0,-1 0-1,1 0 1,-1 0 0,1 1-1,-1-1 1,1 0-1,-1 0 1,1 1 0,-1-1-1,0 1 1,-1 0-5,-12 4 7,1 2 0,-1 0 0,1 0 0,0 1 0,1 1 0,0 0 0,0 1 1,1 0-1,0 1 0,1 0 0,0 1 0,1 0 0,0 0 0,-9 20 0,-60 148 39,56-125 11,-54 176 520,71-209-511,0 0 0,1 0 0,2 1 0,0-1 0,3 44-1,0-63-64,-1 0-1,1 0 0,0 0 1,0 0-1,1 0 0,-1 0 1,0 0-1,1-1 0,0 1 0,0 0 1,0-1-1,0 0 0,0 1 1,0-1-1,0 0 0,1 0 1,-1 0-1,1 0 0,0-1 0,2 2 1,1 0-6,-1 0 1,1-1-1,0 1 1,0-1-1,0-1 1,0 1 0,0-1-1,0 0 1,8 0-1,-1-2-14,1 0 0,-1 0 0,0-2 0,1 0 0,23-8 0,60-33-142,-96 44 161,13-7-49,0-1 0,0-1 0,-1 0-1,-1-1 1,19-17 0,-22 18 32,-1 0 1,0-1-1,-1 1 0,0-1 1,-1-1-1,0 1 0,9-23 1,-14 29 23,1 0 1,-1 0-1,0 0 1,-1-1-1,1 1 1,-1 0-1,0 0 1,0-1-1,-1-4 1,1 7-8,0 1 0,-1 0 0,1-1 0,0 1 0,-1 0 0,1 0 0,-1 0 0,1-1 0,-1 1 0,0 0 0,1 0 0,-1 0 0,0 0 0,0 0 0,0 0 0,0 0 0,0 0 0,0 0 0,0 1 0,0-1 0,0 0 0,0 1 0,0-1 0,0 1 1,-1-1-1,1 1 0,0-1 0,0 1 0,-1 0 0,1 0 0,0 0 0,-1-1 0,0 1 0,-7 1 28,0 0 1,1 1-1,-1-1 1,1 2-1,0-1 1,0 1-1,0 0 0,0 1 1,-8 4-1,-3 3-44,1 1 1,-23 19-1,26-18 83,0 0 0,2 1 1,-1 1-1,2 0 0,-18 27 0,26-34-28,-1 0 0,2 0 0,-1 0 1,1 0-1,1 0 0,-3 13 0,4-15-33,0-1 1,1 0-1,0 0 1,0 1 0,0-1-1,1 0 1,0 1-1,0-1 1,0 0-1,1 0 1,2 8-1,-2-10-3,0 0 0,0 0 0,0 0-1,0 0 1,1-1 0,-1 1 0,1 0-1,0-1 1,0 0 0,0 0 0,0 0-1,0 0 1,0 0 0,0 0 0,1-1-1,-1 0 1,0 0 0,1 0 0,0 0 0,-1 0-1,1 0 1,6-1 0,7 1 28,-1-1 1,1-1 0,24-3-1,-40 3-22,38-5-12,0-3-1,-1-1 1,0-2 0,-1-2-1,-1-1 1,0-2 0,-1-1-1,-1-2 1,-1-1-1,41-34 1,-59 42 98,0 1 0,-1-2-1,0 0 1,-2-1 0,1 0-1,16-29 1,-27 37-125,-8 8-56,-7 8 141,8-2-36,0 0 0,0 0 0,-5 11 1,-4 6-17,-1 2 18,1 0 0,1 0 1,1 1-1,-16 56 0,27-79-20,0 1 0,0 0 0,0 0 0,0 7 0,1-12 1,0 0 0,0 1 1,0-1-1,0 1 0,0-1 0,0 1 0,0-1 0,0 0 0,0 1 1,0-1-1,0 1 0,0-1 0,0 1 0,1-1 0,-1 0 1,0 1-1,0-1 0,0 0 0,0 1 0,1-1 0,-1 1 1,0-1-1,1 0 0,-1 1 0,0-1 0,0 0 0,1 0 0,-1 1 1,1-1-1,-1 0 0,0 0 0,1 0 0,-1 1 0,0-1 1,1 0-1,-1 0 0,1 0 0,-1 0 0,1 0 0,-1 0 0,0 0 1,1 0-1,-1 0 0,1 0 0,-1 0 0,1 0 0,-1 0 1,0 0-1,1 0 0,-1 0 0,1 0 0,-1-1 0,0 1 1,1 0-1,0-1 0,2 0 5,0-1 0,0 0 0,0 0 0,0 0 0,4-3 0,37-31-216,69-43-1,-56 41 56,-27 20 125,-23 15-20,-1-1 1,1 0 0,-1 0-1,9-8 1,-19 23-143,-10 10 369,-2 3 92,-23 46 0,36-61-248,-1-1 0,1 1-1,0 0 1,1 0 0,0 0 0,1 0-1,0 0 1,0 0 0,1 19 0,1-25-8,-1 1 1,1-1-1,0 1 1,0-1-1,0 1 1,2 5-1,-2-8-6,-1 0 0,1 0-1,0 0 1,-1 0 0,1 0-1,0 0 1,0 0 0,0 0-1,0-1 1,0 1 0,-1 0-1,1 0 1,0-1 0,1 1-1,-1-1 1,0 1 0,0-1-1,0 1 1,0-1 0,0 0-1,0 1 1,1-1 0,-1 0-1,2 0 1,3-1 11,0 1 1,0-1-1,-1-1 0,1 1 1,0-1-1,0 0 1,8-5-1,40-23 64,-53 29-82,49-30-72,-2-3 0,-2-2 0,69-68 0,-65 62 129,-36 31-32,23-24 0,-37 35-25,-1 0-1,1 0 1,0 1-1,0-1 0,0 0 1,0 0-1,0 0 1,0 0-1,0 0 1,0 0-1,0 0 1,0 0-1,0 1 1,0-1-1,0 0 1,0 0-1,0 0 1,0 0-1,0 0 1,0 0-1,0 0 1,0 1-1,0-1 1,1 0-1,-1 0 1,0 0-1,0 0 1,0 0-1,0 0 1,0 0-1,0 0 0,0 0 1,0 0-1,0 0 1,0 1-1,0-1 1,0 0-1,1 0 1,-1 0-1,0 0 1,0 0-1,0 0 1,0 0-1,0 0 1,0 0-1,0 0 1,0 0-1,1 0 1,-1 0-1,0 0 1,0 0-1,0 0 1,0 0-1,0 0 1,0 0-1,0 0 1,1 0-1,-1 0 1,0 0-1,0 0 0,0-1 1,0 1-1,0 0 1,0 0-1,0 0 1,0 0-1,0 0 1,1 0-1,-2 8-11,-2 12 3,-1-1 1,0 0-1,-9 21 0,-6 22 113,5-2-4,-21 82-35,28-119 1,-1-2 1,-1 1-1,-1-1 0,-16 25 0,23-41-61,-1 0 0,1 0 0,-1-1 0,0 1 0,-1-1 0,1 1 0,-1-1 0,0-1 0,-5 4 0,8-6-13,0 0-1,0 0 1,0 0 0,0 0-1,0-1 1,0 1 0,0-1-1,-1 1 1,1-1 0,0 0-1,0 0 1,0 0 0,-1 0-1,1 0 1,0 0 0,0-1-1,0 1 1,0-1 0,0 0-1,0 1 1,0-1 0,0 0-1,0 0 1,0 0 0,0-1-1,0 1 1,0 0 0,-1-2-1,1 0-8,-1 1-1,1 0 0,0-1 1,0 1-1,0-1 0,0 0 0,1 0 1,-1 0-1,1 0 0,-1 0 1,1 0-1,0 0 0,-1-6 0,1 3-32,1 1 0,-1-1 0,1 1-1,1-1 1,-1 0 0,1 1-1,2-10 1,0 6-102,0 0 0,0 0 0,1 1 0,0-1 0,0 1 0,1 0 0,0 0 0,1 1 0,11-13 0,-16 18 159,7-6-922,1 0-1,0 1 1,0 0 0,13-8-1,-20 14 411,1-1-1,-1 1 0,1 0 0,0 0 0,-1 0 1,1 0-1,0 1 0,0-1 0,-1 1 0,1 0 1,0-1-1,0 1 0,0 1 0,-1-1 0,1 0 0,0 1 1,0-1-1,0 1 0,-1 0 0,1 0 0,0 0 1,-1 0-1,5 2 0,19 19-3147,0 5-1083</inkml:trace>
</inkml:ink>
</file>

<file path=ppt/ink/ink1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01:11:26.57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32 0 11872,'4'23'4416,"-8"-3"-3457,-6 9-255,10-13 2240,0-1-1760,-3 2 928,-2-2-1216,0 1-32,0 1-512,2-2-1696,3-4 704,0-2-4032,21 16-11487,-7-25 13695</inkml:trace>
</inkml:ink>
</file>

<file path=ppt/ink/ink1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5:18:14.6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398 60 1824,'0'0'40,"0"-1"1,0 1-1,0 0 1,0 0-1,0 0 1,-1 0-1,1-1 1,0 1-1,0 0 1,0 0-1,1 0 1,-1 0-1,0-1 1,0 1-1,0 0 1,0 0-1,0 0 1,0 0-1,0-1 1,0 1-1,0 0 1,0 0-1,0 0 1,0 0-1,1 0 1,-1-1-1,0 1 1,0 0-1,0 0 1,0 0-1,0 0 1,0 0-1,1 0 1,-1 0-1,0 0 1,0-1-1,0 1 1,0 0-1,1 0 1,-1 0-1,0 0 1,0 0-1,0 0 1,0 0-1,1 0 1,-1 0-1,0 0 1,0 0-1,0 0 1,1 0-1,-1 0 1,0 1-1,0-1 1,0 0-1,1 0 1,9 7 8021,-18-13-7711,1 1-1,-1-1 1,-1 1-1,1 0 0,-16-6 1,-1 0 138,21 9-461,-1 0 1,0 0-1,0 0 0,0 1 0,0 0 0,0 0 0,0 0 1,0 1-1,0 0 0,0 0 0,-1 0 0,1 1 0,0-1 1,-9 3-1,3 1-50,0-1 1,0 2-1,0-1 1,0 2-1,-12 7 1,9-4 47,1 0 0,1 1 0,-20 19 0,27-24 1,0 1 0,0-1 1,1 1-1,0 1 1,0-1-1,0 0 0,1 1 1,0 0-1,0 0 0,-2 9 1,5-13-4,-1-1 1,1 1-1,0-1 0,-1 1 1,1-1-1,1 1 0,-1-1 0,0 1 1,0-1-1,1 0 0,0 1 1,-1-1-1,1 1 0,0-1 1,0 0-1,0 0 0,2 4 1,0-3 27,0 0 1,0 0-1,0 0 1,0 0-1,0 0 1,0-1-1,1 1 1,-1-1-1,7 3 1,0-1 12,-1 0 1,1-1 0,0 0-1,0 0 1,0-1 0,0-1-1,17 1 1,-10-2 199,25-4 1,-37 3-209,0 0 1,0 0 0,0 0 0,0-1 0,0 1 0,0-1 0,-1-1-1,1 1 1,4-4 0,0-4 210,-9 10-269,0-1 1,0 1 0,0 0-1,0-1 1,0 1 0,0 0-1,0 0 1,0-1 0,0 1-1,0 0 1,0-1 0,0 1 0,0 0-1,0 0 1,0-1 0,-1 1-1,1 0 1,0 0 0,0-1-1,0 1 1,0 0 0,0 0-1,-1 0 1,1-1 0,0 1 0,0 0-1,-1 0 1,0-1-25,0 0-1,0 1 1,-1 0 0,1-1 0,0 1-1,-1 0 1,1-1 0,-1 1 0,1 0-1,0 0 1,-1 0 0,1 0 0,-1 1-1,1-1 1,0 0 0,-3 1-1,-13 5 39,0 0-1,1 1 0,0 1 0,0 1 0,0 0 1,-17 15-1,19-13 81,1 0 1,1 1-1,0 0 1,1 1-1,0 1 1,1-1-1,0 2 1,1-1-1,1 1 1,0 1-1,1 0 1,1 0-1,0 0 1,-5 28-1,10-36-61,0 1 0,1-1-1,0 1 1,0-1 0,1 1-1,0 0 1,0-1 0,1 0-1,0 1 1,1-1 0,0 0-1,0 0 1,1 0 0,0-1-1,0 1 1,1-1 0,6 8-1,-6-8 14,0-1 0,0-1 0,1 1 0,0-1 0,0 0 0,0 0 0,1-1 0,-1 0 0,1 0 0,0 0 0,0-1 0,1 0 0,-1 0 0,1-1 0,-1 0 0,1 0-1,0-1 1,13 1 0,-12-3 0,-1 1 1,1-1-1,-1 0 0,1-1 0,-1 0 0,0-1 0,0 1 0,0-2 0,0 1 0,0-1 0,-1 0 0,1-1 1,-1 1-1,0-2 0,-1 1 0,1-1 0,-1 0 0,0 0 0,-1 0 0,1-1 0,4-7 0,36-60-16,30-41-49,-64 99 25,1 1 1,0 0 0,2 1 0,-1 1-1,18-12 1,-25 20-40,0 1 0,1-1 1,0 1-1,0 0 0,0 1 0,0 0 1,1 1-1,9-3 0,-16 5 35,0 0 0,0 0 0,1-1 0,-1 2-1,0-1 1,0 0 0,1 0 0,-1 1 0,0-1 0,0 1 0,0 0 0,1-1 0,-1 1 0,0 0-1,0 0 1,0 0 0,-1 1 0,1-1 0,0 0 0,0 1 0,-1-1 0,1 1 0,-1 0 0,1 0-1,-1-1 1,0 1 0,1 0 0,-1 0 0,0 0 0,0 0 0,-1 0 0,2 3 0,1 7 62,1-1 0,-2 1 1,0 0-1,1 20 1,-3-12 85,-2 22 1,1-26-26,0 0 0,3 32 1,-1-39-22,-1-9-86,0 0 0,0 1 0,0-1 0,0 0 0,0 1 0,0-1 0,0 0 0,0 0 0,0 1 0,0-1 0,0 0 0,0 1 0,0-1 0,0 0 0,1 1 0,-1-1 0,0 0 0,0 0 0,0 1 1,0-1-1,0 0 0,1 0 0,-1 1 0,0-1 0,0 0 0,0 0 0,1 1 0,9-14 392,-9 11-396,79-95 109,-48 61-244,-18 21 68,29-26-1,-37 36 4,0 0 1,1 0-1,-1 1 0,1 0 1,0 1-1,0-1 0,0 1 1,9-2-1,-14 4 52,-1 1-1,0 0 1,1 0 0,-1 0 0,1 0-1,-1 0 1,0 0 0,1 0 0,-1 0-1,1 0 1,-1 0 0,0 1 0,1-1-1,-1 1 1,0-1 0,1 1 0,-1 0-1,0-1 1,0 1 0,0 0 0,0 0-1,1 0 1,-1-1 0,0 1 0,-1 1-1,1-1 1,0 0 0,0 0 0,0 0-1,0 0 1,-1 0 0,1 1 0,-1-1-1,1 0 1,-1 1 0,1-1 0,-1 0-1,0 3 1,2 6 55,0 0-1,-1 0 1,-1 0 0,0 13-1,-1-13-53,0 30 174,0-23-80,1-1 0,0 1 0,5 29 0,-5-46-55,3 6 395,1-10-271,-1 1-135,9-12-12,-1 0 0,0-1-1,10-20 1,9-16-25,-23 41-75,0 0 0,1 1-1,0 0 1,0 1 0,1 0 0,17-14-1,-26 23 76,0 0 0,0 0 0,1 0 0,-1 0 0,0 0 0,0 0 0,0 0 0,1 0 0,-1 0 0,0 0 0,0 0 0,0 0-1,0 0 1,1 1 0,-1-1 0,0 0 0,0 0 0,0 0 0,1 0 0,-1 0 0,0 0 0,0 0 0,0 1 0,0-1 0,0 0 0,0 0 0,1 0 0,-1 0 0,0 1-1,0-1 1,0 0 0,0 0 0,0 0 0,0 1 0,0-1 0,0 0 0,0 0 0,0 0 0,0 1 0,3 9-25,0 12 32,0 24-1,-2-27-29,0-1 0,5 24 0,0-11 66,-3-16 103,6 23 1,-3-22-75,-1-1 0,2 0 1,16 27-1,-22-39-38,1-1-1,0 0 1,1 0-1,-1 1 1,0-2-1,1 1 1,-1 0 0,1 0-1,-1-1 1,1 1-1,0-1 1,-1 0 0,1 0-1,0 0 1,0 0-1,0-1 1,0 1 0,0-1-1,0 1 1,0-1-1,0 0 1,0 0-1,0-1 1,0 1 0,0-1-1,0 1 1,0-1-1,4-2 1,1 0-10,1 0 0,-1-1 0,0 0-1,-1 0 1,1-1 0,-1 0 0,0 0 0,11-11 0,-5 2-1,0-1 1,-2 0 0,17-26 0,24-56-41,-8 12 77,-36 74-146,-7 10 54,0-1 0,0 1 0,0-1 0,0 0 0,0 1 0,0-1-1,0 0 1,-1 0 0,1 1 0,-1-1 0,1 0 0,-1 0 0,1-4 0,-1 22-142,-1 39 74,3 0 0,10 59 0,-9-98 64,-3-9 64,1-1 0,0 1 0,1-1 0,0 0 0,0 0-1,0 0 1,0 0 0,1 0 0,0 0 0,7 10 0,-6-12 25,-2-1 23,0 0 1,1 0 0,0-1-1,-1 1 1,7 3 0,-8-5-43,0 0 1,1-1-1,-1 1 1,0-1-1,1 1 0,-1-1 1,1 0-1,-1 1 1,0-1-1,1 0 1,-1 0-1,1 0 1,-1 0-1,1 0 1,-1-1-1,1 1 1,-1 0-1,0-1 1,3 0-1,-1-1-10,0 1-1,1-1 1,-1-1-1,0 1 0,0 0 1,0-1-1,0 0 1,-1 1-1,1-1 1,-1 0-1,1 0 0,-1-1 1,0 1-1,-1 0 1,3-5-1,3-9 12,10-32 0,-13 37-21,14-46 28,19-56 105,-30 98-205,0 0-1,1 1 0,0 1 0,2-1 1,11-14-1,-20 28 26,0-1 1,0 1-1,0 0 0,1-1 1,-1 1-1,0 0 1,1 0-1,-1 0 0,1 0 1,-1 0-1,3-1 0,-4 2 28,0 0-1,1 0 0,-1 0 0,0 0 0,1 0 0,-1 0 0,0 0 0,1 0 1,-1 0-1,0 0 0,1 1 0,-1-1 0,0 0 0,1 0 0,-1 0 0,0 0 1,1 0-1,-1 1 0,0-1 0,0 0 0,1 0 0,-1 1 0,7 12 12,0 14 34,-1 1 0,-1 0 0,1 52 0,-11 85 107,4-149-128,0-9 21,1 1 1,-1-1-1,0 0 1,-1 0-1,-3 11 1,5-17-23,0-1 0,0 1 0,-1 0 0,1 0 0,0-1 0,0 1 0,-1 0 0,1-1-1,-1 1 1,1-1 0,0 1 0,-1-1 0,1 1 0,-1 0 0,1-1 0,-1 0 0,0 1 0,1-1 0,-1 1 0,1-1 0,-1 0 0,0 1 0,1-1 0,-1 0 0,0 0 0,1 1 0,-1-1 0,-1 0 0,1 0-4,0-1 0,-1 1 0,1-1 1,0 1-1,0-1 0,0 0 1,0 1-1,0-1 0,0 0 0,0 0 1,0 0-1,0 1 0,1-1 0,-1 0 1,-1-2-1,-2-3-100,0-1 0,0 0-1,0 0 1,-3-11 0,4 9 36,-10-25-291,16 45-512,7 23 784,-9-30 103,0-1-1,0 0 1,0 0 0,1 0 0,0 0 0,-1 0 0,1-1 0,0 1 0,3 2 0,-2-2 11,0 0 0,0 0 0,1-1 0,-1 1 0,1-1 0,0 0 0,-1 0 0,1 0 0,0 0 0,0-1 0,0 1 0,0-1 0,0 0 0,1 0 0,-1-1 0,0 1 0,0-1 0,1 0 0,-1 0 0,0-1 1,1 1-1,4-2 0,-1 0-12,0-1 0,1 0 0,-1-1 0,0 0 0,-1 0 1,1 0-1,-1-1 0,0 0 0,0-1 0,0 0 1,-1 0-1,0 0 0,0-1 0,0 1 0,4-9 0,8-14-7,-1-1-1,21-50 0,-11 19 85,47-73-263,-74 134 161,13-17-272,-12 16 260,-1 1 0,0 0 0,0 0 0,1 0 0,-1-1 0,1 1 0,-1 0 0,0 0 0,1 0 0,-1 0 0,0 0 0,1 0 0,-1 0 0,0 0 0,1 0 0,-1 0 0,1 0 0,-1 0 0,0 0 0,1 0 0,-1 0 0,1 0 0,-1 0 0,0 0 1,1 0-1,-1 1 0,0-1 0,1 0 0,-1 0 0,0 0 0,1 1 0,-1-1 0,0 0 0,0 1 0,1-1 0,-1 0 0,0 0 0,0 1 0,0-1 0,1 0 0,-1 1 0,0 0 0,4 4 0,-1 0-1,0 1 1,0-1 0,-1 1-1,0 0 1,0 0-1,0 0 1,0 0-1,-1 0 1,0 1 0,-1-1-1,1 0 1,-1 7-1,0-4 42,4 63 326,-8 108 0,4-178-348,0-1 1,-1 1 0,1-1 0,0 1-1,-1-1 1,1 1 0,0-1 0,-1 1-1,0-1 1,1 0 0,-1 1-1,0-1 1,0 0 0,0 1 0,0-1-1,-1 1 1,1-1 7,0-1-1,0 1 0,0-1 1,1 1-1,-1-1 0,0 1 1,0-1-1,0 0 1,0 0-1,0 0 0,0 0 1,0 1-1,0-1 0,0 0 1,0-1-1,0 1 1,0 0-1,-2 0 0,-3-2-16,1-1 0,-1 1 0,1-1-1,-1 0 1,1 0 0,-6-4 0,8 4-63,0 1 1,0-1-1,-1 1 1,0 1-1,1-1 0,-1 0 1,0 1-1,0 0 1,0 0-1,-4-1 1,7 2 58,1 0 0,0 0 0,0 0 0,0 0 0,0 0 0,0 0 0,0 0 0,0 1 0,0-1 0,-1 0 0,1 0 1,0 0-1,0 0 0,0 0 0,0 0 0,0 0 0,0 1 0,0-1 0,0 0 0,0 0 0,0 0 0,0 0 0,0 0 0,0 0 0,0 1 0,0-1 0,0 0 0,0 0 0,0 0 0,0 0 0,0 0 0,0 1 1,0-1-1,0 0 0,0 0 0,0 0 0,0 0 0,0 0 0,0 0 0,0 0 0,0 1 0,0-1 0,1 0 0,-1 0 0,0 0 0,0 0 0,0 0 0,0 0 0,6 10-87,-3-6-26,0 3 140,0 0 0,1 0 0,0-1 0,0 0 1,0 0-1,1 0 0,0 0 0,0-1 0,1 1 0,10 7 1,-13-11 5,0 0 1,0 0 0,0-1 0,0 1 0,1-1 0,-1 1 0,0-1-1,1 0 1,-1 0 0,1-1 0,-1 1 0,1-1 0,-1 1 0,1-1-1,-1 0 1,1 0 0,0-1 0,-1 1 0,1-1 0,-1 0-1,1 0 1,-1 0 0,0 0 0,5-3 0,-3 1-12,0-1 1,0 1-1,-1-1 0,1 0 0,-1-1 1,0 1-1,0-1 0,-1 0 1,4-5-1,26-52 39,-23 42-50,32-64 81,-13 23-88,46-71 0,-73 128 33,-1 3-69,-1 0 0,1 0-1,-1 0 1,1 0-1,-1 1 1,1-1 0,-1 0-1,1 0 1,0 1 0,0-1-1,-1 0 1,2 0 0,-2 9-198,-7 35 231,-2 60 0,7-70 12,1-14 5,0-1-1,1 1 1,4 25 0,-3-37 24,0-1 1,1 1-1,0-1 1,0 0-1,0 0 1,1 0-1,0 0 1,0 0-1,1 0 1,-1-1-1,1 0 1,0 0-1,6 6 1,-8-9-15,0-1-1,1 1 1,-1-1-1,1 1 1,-1-1 0,1 0-1,-1 0 1,1 0 0,0-1-1,-1 1 1,1 0 0,0-1-1,0 0 1,-1 0 0,1 0-1,0 0 1,0 0 0,-1 0-1,1-1 1,0 1-1,0-1 1,-1 0 0,4-1-1,5-2 19,-1 0 0,0-1-1,0-1 1,13-9 0,26-20-191,-2-2 1,45-47 0,-92 84 146,0 0 0,0 0 1,0 0-1,0 0 0,0 0 1,0 0-1,0 0 0,0 0 1,0-1-1,0 1 0,0 0 1,0 0-1,1 0 0,-1 0 1,0 0-1,0 0 0,0 0 1,0 0-1,0 0 1,0 0-1,0 0 0,1 0 1,-1 0-1,0 0 0,0 0 1,0 0-1,0 0 0,0 0 1,0 0-1,0 0 0,1 0 1,-1 0-1,0 0 0,0 0 1,0 0-1,0 0 0,0 0 1,0 0-1,0 0 0,0 0 1,1 0-1,-1 1 0,0-1 1,0 0-1,0 0 1,2 8-171,-2 15-127,0-17 265,-1 20 39,0-19 2,1 1-1,0 0 1,0 0-1,0-1 1,1 1-1,0 0 1,1-1-1,-1 1 0,4 7 1,5 6 72,5 12-192,-13-31 166,-1 0-1,0-1 0,0 1 0,1 0 0,-1-1 0,1 1 0,-1-1 0,1 1 1,0-1-1,0 0 0,0 1 0,3 0 0,-4-2-33,0 0-1,0 0 1,0 0-1,0 0 1,0 0 0,0-1-1,0 1 1,0 0-1,0-1 1,0 1-1,0-1 1,0 1 0,0-1-1,-1 1 1,1-1-1,1-1 1,1 0 9,0-1 9,0 0 1,0-1-1,0 1 1,0-1-1,-1 0 1,0 1-1,1-1 1,-1 0-1,-1 0 1,1-1-1,0 1 1,1-9-1,1-6-41,3-33 0,-6 43-24,0 1 1,-1-1-1,0 0 1,-1 0-1,0 1 1,0-1-1,-1 1 1,-4-14 0,3 12-174,0 2 121,0 1 1,0-1-1,-4-7 1,7 14 75,0 0-1,-1 0 1,1 1 0,0-1-1,-1 0 1,1 0 0,-1 1-1,1-1 1,-1 0 0,1 1 0,-1-1-1,0 1 1,1-1 0,-1 1-1,0-1 1,1 1 0,-1-1-1,0 1 1,0-1 0,1 1-1,-1 0 1,0 0 0,0-1 0,0 1-1,1 0 1,-1 0 0,0 0-1,0 0 1,0 0 0,0 0-1,1 0 1,-1 0 0,0 0-1,0 0 1,0 1 0,1-1-1,-1 0 1,-1 1 0,1-1-59,-11 10-96,12-10 163,0 0 1,0 1-1,0-1 0,0 1 1,0-1-1,-1 0 0,1 1 1,0-1-1,0 1 0,0-1 1,0 1-1,0-1 0,0 0 1,0 1-1,0-1 0,0 1 1,0-1-1,1 0 0,-1 1 1,0-1-1,0 1 0,0-1 1,0 0-1,1 1 0,-1-1 1,0 0-1,0 1 0,1-1 1,-1 0-1,0 1 0,1-1 1,-1 0-1,0 1 0,1-1 1,-1 0-1,0 0 0,1 0 1,-1 1-1,1-1 0,1 1 7,4 5 60,1-9 138,1 0-189,0 0 0,0-1-1,0 0 1,-1-1 0,0 0-1,1 0 1,-2 0 0,1-1-1,6-6 1,-1 1 10,2 1 1,-1 0-1,1 1 0,1 1 1,0 0-1,0 1 0,0 0 1,1 1-1,29-6 0,-41 11-10,1 0 0,0 0 0,0 1 0,0 0 0,0 0 0,0 0 0,-1 0 0,1 1 0,0-1 0,0 1 0,9 4 0,-12-4-7,1 0-1,-1 1 1,0-1-1,1 1 0,-1-1 1,0 1-1,0 0 1,0 0-1,0 0 0,0 0 1,-1 1-1,1-1 1,-1 0-1,1 1 1,-1-1-1,0 1 0,0-1 1,0 1-1,0 0 1,0-1-1,-1 1 0,1 3 1,-1 18-10,0-21 11,-1 0 1,1 0 0,0 0 0,0 0 0,0-1 0,0 1-1,1 0 1,-1 0 0,1 0 0,0-1 0,0 1-1,1 3 1,-2-6 1,1 0 0,-1 0 0,0 1 0,1-1 0,-1 0-1,0 0 1,1 0 0,-1 1 0,1-1 0,-1 0 0,0 0 0,1 0-1,-1 0 1,1 0 0,-1 0 0,1 0 0,-1 0 0,0 0 0,1 0-1,-1 0 1,1 0 0,-1 0 0,1 0 0,-1 0 0,0 0 0,1-1 0,-1 1-1,1 0 1,-1 0 0,0 0 0,1-1 0,-1 1 0,17-11 179,-15 10-202,42-37 169,-33 27-184,0 1 0,1 1 1,21-14-1,-31 22 26,6-4-87,0 1 1,0 0 0,0 0 0,0 1 0,15-4 0,-21 7 74,0 0 1,-1 0 0,1-1-1,0 1 1,0 1-1,0-1 1,0 0 0,0 0-1,0 1 1,0-1-1,0 1 1,-1-1 0,1 1-1,0 0 1,0 0-1,-1-1 1,1 1 0,0 1-1,-1-1 1,1 0-1,-1 0 1,0 0 0,1 1-1,-1-1 1,0 1-1,0-1 1,0 1 0,0 0-1,0-1 1,0 1-1,0 0 1,0 2 0,19 49 123,-13-33-99,0 1 1,14 23 0,-13-24-2034,-7-11-3198</inkml:trace>
</inkml:ink>
</file>

<file path=ppt/ink/ink1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5:18:14.9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9 6880,'-32'-9'3136,"27"13"-2720,0-4-224,10 0-192</inkml:trace>
</inkml:ink>
</file>

<file path=ppt/ink/ink1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5:18:15.3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91 7 8544,'-53'-6'3872,"29"17"-3360,16-11 0,8 4-384,-5-4-800,18-4-3040,6-1 2208</inkml:trace>
</inkml:ink>
</file>

<file path=ppt/ink/ink1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5:18:32.6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1150 3488,'0'-5'956,"0"7"-391,0 7-214,0-7 1489,0-2-1809,0 0-1,0 0 1,0 0 0,0 0 0,0 0 0,-1 0 0,1 0-1,0-1 1,0 1 0,0 0 0,0 0 0,0 0 0,0 0-1,0 0 1,0 0 0,0-1 0,0 1 0,0 0 0,1 0-1,-1 0 1,0 0 0,0 0 0,0 0 0,0 0-1,0-1 1,0 1 0,0 0 0,0 0 0,0 0 0,0 0-1,0 0 1,0 0 0,1 0 0,-1 0 0,0 0 0,0 0-1,0-1 1,0 1 0,0 0 0,0 0 0,9-2 526,-7 1-454,-1 1 0,1 0 1,-1-1-1,1 1 0,-1-1 0,1 0 0,-1 1 1,1-1-1,2-2 0,4-6 189,1 0 1,-2 0-1,1-1 1,-1 0-1,7-15 1,-2 2-69,13-35 0,9-51 208,-17 42 29,-11 43-350,9-27-1,-9 28 18,-5 19-111,0 1-1,-1-1 1,1 1-1,0 0 1,1 0-1,-1-1 1,1 1-1,-1 0 1,3-3 0,-6 9-138,0 1 0,-1 0 0,1-1 0,1 1 0,-1 0 1,0 0-1,1 0 0,0 0 0,-1 8 0,-7 47 296,7-43-261,-49 329 107,8-159 993,32-142-705,5-23-120,2-10 153,2 0 0,-1 0 0,1 0-1,0 11 1,1-22-263,1-1 1,-1 1-1,1-1 0,-1 0 0,1 1 0,-1-1 0,1 0 1,0 0-1,-1 1 0,1-1 0,0 0 0,-1-1 0,5-52 188,-4 45-248,1 1-1,1 0 1,-1 0-1,1-1 1,6-12 0,4-21 18,0-5-85,8-38 16,21-138 28,-33 180-8,2 1-225,20-55 0,-28 93 160,0-1 1,0 1-1,0 0 0,0 0 1,1 0-1,0 0 0,-1 0 1,1 1-1,1-1 0,5-5 1,-7 8 34,0-1-1,0 1 1,0 0 0,1-1 0,-1 1 0,0 0 0,1 0-1,-1 1 1,1-1 0,-1 0 0,1 1 0,-1-1 0,1 1-1,0 0 1,-1 0 0,1 0 0,-1 0 0,1 1 0,-1-1 0,1 1-1,2 0 1,2 2 59,-1-1 0,0 2 0,0-1 1,0 1-1,0-1 0,-1 1 0,0 1 0,1-1 0,-1 1 0,-1 0 0,1 0 0,-1 1 0,0-1 1,0 1-1,-1 0 0,1 0 0,2 7 0,-2-2 71,0-1-1,0 1 1,-1 0-1,-1 0 1,0 0 0,0 0-1,-1 0 1,0 1 0,-2 19-1,0-24 27,0 1 0,0-1 0,-1 1 0,0-1-1,-1 1 1,-3 7 0,5-13-58,0 1 0,-1 0 0,0-1 0,1 1 0,-1-1 0,0 0 0,0 0 0,0 1 0,0-1 0,-1 0 0,1-1 0,-1 1 0,1 0 0,-1-1 0,1 1 0,-1-1 0,0 0 0,-4 1 0,0 0-14,0-1 0,0 0-1,0-1 1,0 0-1,0 0 1,-1 0 0,1-1-1,0 0 1,-14-4-1,16 5-44,5 0-17,-1 0-1,1 0 0,0 0 0,-1 0 0,1 0 0,-1 0 0,1 0 0,-1 0 0,1 0 0,0-1 0,-1 1 0,1 0 1,-1 0-1,1 0 0,-1-1 0,1 1 0,0 0 0,-1 0 0,1-1 0,-2-1-226,3 2 0,10 3-358,-8-3 546,-1 0 0,1 1-1,-1-1 1,0 1-1,1 0 1,-1 0 0,3 1-1,8 3 56,-5-4 73,-1 0 1,1 0-1,-1-1 1,1 0 0,-1 0-1,1 0 1,-1-1 0,0-1-1,1 1 1,-1-1 0,0 0-1,0-1 1,0 0 0,0 0-1,11-7 1,4-4 116,-1-2-1,-1 0 1,21-22-1,-39 37-186,12-15 160,0-1 0,-1 0-1,0 0 1,11-24 0,2-1 23,-14 25-119,-9 13-70,1-1 1,-1 1-1,0-1 1,0 0-1,0 0 1,0-1 0,-1 1-1,0 0 1,0-1-1,-1 0 1,0 1 0,1-7-1,-2 11-27,0 1-1,1-1 1,-1 1 0,0-1 0,0 1-1,0-1 1,0 0 0,1 1-1,-1-1 1,0 1 0,0-1 0,1 1-1,-1-1 1,0 1 0,1 0-1,-1-1 1,1 1 0,-1-1-1,1 1 1,-1 0 0,1-1 0,-1 1-1,1 0 1,-1 0 0,1-1-1,-1 1 1,1 0 0,-1 0 0,1 0-1,-1-1 1,1 1 0,0 0-1,-1 0 1,1 0 0,-1 0 0,1 0-1,0 1 1,31 3-451,-16-2 374,-11-1 102,-1-1-1,0 1 0,1 0 0,-1 0 0,0 1 1,0-1-1,0 1 0,0 0 0,0 0 0,0 0 1,0 1-1,-1-1 0,1 1 0,-1 0 0,0 0 1,0 0-1,0 0 0,4 6 0,-2-1 20,-1-1 0,0 1 0,-1 0 0,0 0 0,0 0 0,-1 1 0,0-1 0,2 16 0,3 76 167,2 18 308,-9-117-459,0 0 1,0 0-1,0-1 1,0 1-1,0 0 1,0 0-1,0-1 1,0 1-1,1 0 1,-1 0-1,0-1 0,1 1 1,-1 0-1,0-1 1,1 1-1,-1-1 1,1 1-1,-1 0 1,1-1-1,-1 1 1,1-1-1,0 1 1,-1-1-1,1 0 1,-1 1-1,1-1 1,1 1-1,-1-1 21,0 0 1,0-1-1,0 1 1,0 0-1,1 0 0,-1-1 1,0 1-1,0-1 0,0 1 1,0-1-1,0 1 1,0-1-1,0 0 0,0 1 1,0-1-1,1-2 0,14-11 131,15-21-1,4-3-137,59-59-51,-88 90-151,0 2 0,0-1 0,1 1 0,9-6 0,-16 11 154,0 0 0,1 0 0,-1 0 0,0 0 0,0 0 0,0 0 0,1 0 0,-1 0 0,0 0 0,0 0 0,0 0 0,0 0 0,1 0 0,-1 0 0,0 0 1,0 1-1,0-1 0,0 0 0,1 0 0,-1 0 0,0 0 0,0 0 0,0 1 0,0-1 0,0 0 0,0 0 0,0 0 0,1 0 0,-1 1 0,0-1 0,0 0 0,0 0 0,0 0 0,0 0 0,0 1 1,0-1-1,0 0 0,0 0 0,0 0 0,0 1 0,0-1 0,0 0 0,0 0 0,0 0 0,0 0 0,0 1 0,-1-1 0,1 0 0,0 0 0,-1 15-186,-2 6 67,1 1 0,0 0 0,3 27 1,0-36 186,0-1 0,1 1 0,1-1 0,0 0 0,1 0 0,0 0 0,7 13 0,-9-22-27,-1 1 0,1-1 0,0 0 0,0 0 0,1-1 0,2 4 0,-5-6-1,1 1 1,-1 0-1,1-1 0,0 1 0,-1-1 0,1 1 0,0-1 0,-1 0 0,1 1 0,0-1 1,0 0-1,-1 0 0,1 1 0,0-1 0,0 0 0,0 0 0,-1 0 0,1 0 0,0 0 1,0 0-1,0 0 0,0 0 0,-1 0 0,1 0 0,0-1 0,0 1 0,0 0 0,-1 0 1,1-1-1,1 0 0,3-3 55,0 0 1,-1 0-1,0 0 1,1-1-1,-2 1 1,1-1-1,0 0 1,-1 0-1,0-1 1,0 1-1,-1-1 1,4-10-1,0-4 7,0 0 0,3-28-1,-8 39-105,0 0 0,0-1 0,-1 1 0,0 0-1,-1 0 1,0 0 0,0-1 0,-1 1 0,-1 0-1,1 1 1,-1-1 0,-1 0 0,-4-9 0,6 16-34,1 0 0,-1 0-1,0 0 1,0 0 0,1 1 0,-1-1 0,0 0 0,-1 1 0,1 0 0,0-1 0,0 1 0,-1 0 0,1 0 0,0 0 0,-1 1 0,1-1 0,-1 0-1,-2 1 1,1-1-38,0 1-1,1-1 0,-1 1 0,1 0 0,-1 0 1,0 1-1,1-1 0,-1 1 0,1 0 1,-7 2-1,9-2 67,0-1 0,1 1 0,-1-1-1,0 1 1,1 0 0,-1-1 0,1 1 0,-1 0 0,1 0 0,0-1 0,-1 1 0,1 0 0,0 0 0,-1 0 0,1-1-1,0 1 1,0 0 0,0 0 0,0 0 0,0 0 0,0 0 0,0 0 0,0 2 3,0 0-1,0-1 1,1 1 0,-1 0 0,1-1-1,1 4 1,0-2 28,0-1 1,1 0-1,-1 0 0,1 0 1,0 0-1,0-1 0,0 1 1,0-1-1,0 1 0,0-1 1,1 0-1,-1 0 0,1-1 1,0 1-1,4 1 0,2-4 117,-1 0 0,0-1 0,0 0 0,1 0-1,14-6 1,6-5 32,0-1 0,-1-1 0,-1-2 1,47-35-1,-66 45-132,0-1 1,-1 1-1,0-2 1,0 1 0,6-11-1,27-46 206,-38 59-218,16-29 86,16-42 0,-22 47-88,44-144 75,-53 159-118,3-24 1,-6 33-103,0 0 0,-1-1 0,0 1 0,0-1 1,-1 1-1,-1-9 0,2 14 114,0 1 1,0 0-1,-1 0 1,1 0-1,0 0 1,0 0-1,0 0 1,0 0-1,0 0 0,0 0 1,0 0-1,0 0 1,0-1-1,0 1 1,0 0-1,0 0 0,0 0 1,0 0-1,0 0 1,0 0-1,-1 0 1,1 0-1,0 0 0,0 0 1,0 0-1,0 0 1,0 0-1,0 0 1,0 0-1,0 0 1,0 0-1,0 0 0,-1 0 1,1 0-1,0 0 1,0 0-1,0 0 1,0 0-1,0 0 0,0 0 1,0 0-1,0 0 1,0 0-1,0 0 1,-1 0-1,1 0 0,0 0 1,0 0-1,0 0 1,0 1-1,0-1 1,-6 6-438,-6 13 50,4-3 300,1 1-1,1 1 0,-6 28 0,3-12 98,6-23 26,-94 408 177,94-397-108,2 1 0,2 29 0,0-9 168,-1-41-223,0 0-1,0 0 1,1 0-1,-1 0 1,0 0-1,1 0 1,0 0-1,-1 0 1,1 0-1,1 2 1,3 5 396,-3-10-331,1-1-1,0 0 1,-1 0 0,0 0 0,1-1 0,3-3-1,1-4 47,1 0-1,-1-1 1,-1 1-1,10-24 1,8-13 54,-23 46-202,12-19-27,-1-2-1,19-43 1,-30 56-431,-1 7 51,0 6-402,19-4 571,17 3 388,65-2 1,-46-2-233,173 1 132,-227 0-133,-8 12-193,-1-1 279,0 0 0,-11 10-1,-7 10-34,10-12 29,2 2 0,1 0-1,0 0 1,1 1 0,2 0-1,-14 40 1,23-56 44,-1 0 0,1 1 0,1-1 0,-1 9-1,1-13-4,0 0-1,0-1 1,1 1-1,-1 0 1,0 0-1,1-1 0,-1 1 1,2 3-1,-1-5-13,-1 1 1,0-1-1,1 1 0,-1-1 0,1 1 1,-1-1-1,1 1 0,-1-1 0,1 1 1,-1-1-1,1 0 0,-1 1 1,1-1-1,0 0 0,-1 1 0,1-1 1,0 0-1,-1 0 0,1 0 0,0 0 1,-1 0-1,1 1 0,0-1 0,1-1 17,0 1-1,0-1 1,-1 1-1,1-1 1,0 0 0,0 0-1,-1 0 1,1 0-1,-1 0 1,1 0-1,-1 0 1,1 0-1,-1 0 1,0-1-1,0 1 1,1-1-1,0-1 1,21-34 367,-16 27-367,51-93 361,-31 52-417,17-24-739,-43 134-874,0-49 1664,0-1 0,1 0 0,0 0 0,1 0 0,0 0 0,6 14 0,-3-9 64,4 3 77,-9-16-154,-1-1-1,1 1 1,-1 0-1,1-1 1,0 1-1,-1-1 1,1 1 0,0-1-1,-1 1 1,1-1-1,0 1 1,0-1-1,-1 0 1,1 1 0,0-1-1,0 0 1,0 1-1,-1-1 1,1 0 0,0 0-1,1 0 1,1-1 34,-1 1 0,0-1 0,0 0 0,0 0 1,1 0-1,-1 0 0,0-1 0,0 1 0,-1-1 1,1 1-1,0-1 0,0 1 0,2-4 0,19-30 120,-9 14-93,45-51 246,6-7-65,-47 54-181,-1-1 1,-1 0 0,-1-1-1,-2 0 1,-1-1 0,-1-1-1,9-34 1,-12 23-490,-2 1 0,4-80 0,-10 120 393,0-1 0,-1 0 0,1 0 0,0 0 0,0 0 0,0 0 0,0 1 0,0-1 0,0 0-1,-1 0 1,1 0 0,0 0 0,0 0 0,0 0 0,0 0 0,-1 0 0,1 1 0,0-1 0,0 0-1,0 0 1,-1 0 0,1 0 0,0 0 0,0 0 0,0 0 0,-1 0 0,1 0 0,0 0 0,0 0 0,0 0-1,0-1 1,-1 1 0,1 0 0,0 0 0,0 0 0,0 0 0,0 0 0,-1 0 0,1 0 0,0 0 0,0 0-1,0-1 1,0 1 0,0 0 0,-1 0 0,1 0 0,0 0 0,0-1 0,0 1 0,0 0 0,0 0 0,0 0-1,0 0 1,0-1 0,0 1 0,0 0 0,0 0 0,0 0 0,0 0 0,0-1 0,0 1 0,0 0 0,-10 13-352,-5 24 223,2 0 0,-12 60 0,9-33 111,2-15-111,4-18 213,2 0 0,1 1 0,-4 45 1,10-58-2,-1 21 65,3 41-1,-1-78-110,0 2 40,1 0 0,-1-1-1,1 1 1,0-1 0,2 8 0,-3-12-40,1 1 1,-1 0-1,0-1 0,1 1 1,-1 0-1,0-1 0,1 1 0,-1-1 1,1 1-1,-1-1 0,1 1 1,0-1-1,-1 1 0,1-1 1,-1 1-1,1-1 0,0 1 0,-1-1 1,1 0-1,0 0 0,-1 1 1,1-1-1,0 0 0,0 0 0,-1 0 1,1 0-1,0 0 0,0 0 1,-1 0-1,1 0 0,0 0 1,0 0-1,-1 0 0,1 0 0,0 0 1,-1-1-1,1 1 0,0 0 1,-1-1-1,1 1 0,0 0 0,-1-1 1,2 0-1,3-3 66,-1 0-1,1 0 1,-1 0 0,0 0-1,0-1 1,0 1 0,5-11-1,2 0 112,38-44-162,5-8-350,-49 51-336,9 20-172,3 1 883,-1-1-1,1 0 0,0-1 0,0-1 1,1-1-1,-1 0 0,0-1 1,0-1-1,32-6 0,-26 1 102,26-12-1,-24 9-191,-6-1 59,-18 9-55,0 1 0,0-1 1,0 1-1,0-1 0,0 0 1,0 1-1,0-1 0,0 0 0,-1 0 1,1 0-1,0 0 0,-1 1 0,1-1 1,0-2-1,-10 83-769,9-74 795,-1 0 0,1 0-1,1 12 1,0 0 23,4 20 297,-5-37-313,-1 0-6,1-1 0,0 1 0,0-1 0,0 1 0,0-1 0,0 1 0,0-1 0,0 1 0,0-1 0,0 1 0,0-1 0,0 1 0,0-1 0,0 1 0,0-1 0,0 1 0,1-1 0,-1 1 0,0-1 0,0 1 0,0-1 0,1 1 0,-1-1 0,0 1 0,1-1 0,-1 0 0,0 1 0,1-1 0,0 1 0,-1-1 6,1 1 1,-1 0-1,1 0 0,-1-1 1,1 1-1,-1-1 0,1 1 1,0 0-1,-1-1 1,1 1-1,0-1 0,-1 1 1,1-1-1,0 0 0,0 1 1,-1-1-1,1 0 0,1 1 1,2 0 44,-3 0-15,18-1 257,-12 0-337,-7 0 176,5 1-357,-1 1 208,-3-2-37,0 3 66,0-1 0,0 0 0,0-1 0,0 1 0,0 0 0,2 3 0,0-5 3,-1 0 0,1-1 1,-1 1-1,0-1 0,1 0 0,-1 1 1,0-1-1,1 0 0,-1 0 1,0 0-1,0-1 0,0 1 1,0-1-1,0 1 0,0-1 0,-1 1 1,3-3-1,5-4 32,0 0 0,0 0 0,17-9 0,6-8 70,-15 11 116,29-17-351,-14 7 490,-20 17-396,21-16-1,-1 1 236,-21 14-175,-1 0 0,0-1 0,0 0 0,-1 0 0,0-1 0,0-1 0,-2 1 0,1-1 0,-1 0-1,10-23 1,-1-4-44,-1-1 0,11-49-1,15-71 8,-32 130-110,-2 0 0,6-46 0,-13 75 107,0-3-105,1-1 0,-1 0 0,0 1-1,0-1 1,0 0 0,0 1 0,0-1-1,-1 0 1,0 1 0,0-1 0,-2-5-1,3 9 91,0 0 0,0 0-1,0 0 1,0 0 0,-1-1-1,1 1 1,0 0-1,0 0 1,0 0 0,0 0-1,-1 0 1,1 0 0,0-1-1,0 1 1,0 0 0,0 0-1,-1 0 1,1 0-1,0 0 1,0 0 0,0 0-1,-1 0 1,1 0 0,0 0-1,0 0 1,-1 0-1,1 0 1,0 0 0,0 0-1,0 0 1,-1 0 0,1 0-1,0 0 1,0 0 0,0 0-1,0 0 1,-1 1-1,1-1 1,0 0 0,0 0-1,0 0 1,-1 0 0,-6 8-187,6-7 133,-12 17 9,0 1 1,0 0-1,2 0 1,-16 40-1,-25 90-61,48-137 75,-13 43-71,-27 93 272,39-126-89,1 1 0,1 0 0,1 0 0,2 39 0,0-54 8,2 1 1,-1-1-1,1 1 1,1-1-1,-1 0 1,1 0-1,1 0 0,4 9 1,-6-13-13,0-1-1,1 1 1,-1-1 0,1 0 0,-1 0 0,1 0-1,0 0 1,0 0 0,0 0 0,0-1 0,1 0-1,-1 0 1,1 1 0,-1-2 0,1 1 0,0 0-1,0-1 1,0 0 0,4 1 0,-3-2-8,-1 0 1,1-1 0,0 1 0,0-1-1,-1 0 1,1-1 0,-1 1 0,1-1-1,-1 0 1,0 0 0,1 0 0,5-5-1,6-3 24,25-23-1,31-25-442,-72 107-688,0-32 1103,2 30 67,-2-43-67,1 1 1,0-1-1,0 0 0,0 0 1,1 0-1,0 0 0,-1 0 1,1-1-1,3 5 1,-4-7-33,0 0 1,-1-1-1,1 1 1,0-1-1,-1 1 1,1-1-1,0 1 1,0-1 0,-1 1-1,1-1 1,0 0-1,0 1 1,0-1-1,0 0 1,0 0-1,-1 0 1,1 1-1,0-1 1,0 0-1,0 0 1,0 0-1,0-1 1,0 1 0,0 0-1,0 0 1,-1 0-1,1-1 1,0 1-1,0 0 1,0-1-1,-1 1 1,1-1-1,0 1 1,1-2-1,5-2 78,-1-1 0,1 0 0,5-6 0,-2 2 10,110-78 301,-48 35-274,-49 35-125,-2-2 0,0 0 0,-1-1 0,-1-1 0,-1-1 0,19-30-1,-17 20 12,-2-2-1,-1 0 1,-1-1-1,11-39 1,-7 13-140,36-131-408,-56 191 483,0 0 0,0 0 0,1 0 0,-1 0 0,0 0 0,0 0 0,0 0 1,0 0-1,0 1 0,0-1 0,-1 0 0,1 0 0,-1-2 0,1 3 32,0 0 0,0 0-1,0-1 1,0 1 0,-1 0-1,1 0 1,0 0-1,0 0 1,0 0 0,-1 0-1,1 0 1,0 0 0,0 0-1,-1 0 1,1 0-1,0 0 1,0 0 0,0 0-1,-1 0 1,1 0 0,0 0-1,0 0 1,-1 0 0,1 0-1,0 0 1,0 0-1,0 0 1,-1 0 0,1 1-1,0-1 1,0 0 0,0 0-1,-1 0 1,-1 2-20,-1 0-1,1 1 1,0-1 0,-1 0-1,-2 6 1,-2 5 16,0 1-1,2-1 1,0 2 0,0-1-1,-3 21 1,-1-3-59,-10 39-7,-71 216 51,78-255 106,2 1-1,1 0 0,-5 37 1,13-65-71,1 0 0,0 0 0,0 1 1,0-1-1,1 0 0,1 8 0,-2-11 22,1 0 0,-1-1-1,1 1 1,-1 0 0,1-1-1,0 1 1,-1-1 0,1 1-1,0-1 1,0 1 0,0-1-1,0 1 1,1-1 0,-1 0-1,0 0 1,0 0 0,1 0-1,-1 0 1,1 0 0,-1 0-1,1 0 1,-1 0 0,2 0-1,3 0 52,0 0-1,0 0 0,0-1 0,0 0 1,0 0-1,0-1 0,-1 1 0,1-1 0,0 0 1,0-1-1,-1 1 0,1-1 0,8-5 1,5-1-41,-1-1 0,0 0 0,-1-2 0,-1 0 0,31-26 0,-33 25 17,-8 7-18,1-1 1,-1 0 0,9-11 0,-12 30-477,0 0 0,1 17-1,-7 18 375,2-39 104,0 1 1,0-1-1,1 1 0,0 0 1,1-1-1,0 1 1,3 13-1,-1-13-44,4 12 238,-7-21-206,0 0 0,0-1 0,0 1 0,1-1 0,-1 1 0,0-1 0,1 1 0,-1-1 0,0 1 0,1-1 0,-1 1 0,1-1 0,-1 0 0,0 1 0,1-1 0,-1 0 0,1 1 0,-1-1 0,1 0 1,0 1-1,-1-1 0,1 0 0,-1 0 0,1 0 0,-1 0 0,1 1 0,0-1 0,0 0 0,1-1 12,0 0 1,0 1 0,0-1 0,-1 0-1,1 0 1,0 0 0,0 0 0,-1 0-1,1 0 1,-1-1 0,2-1-1,17-18 117,-13 12-114,18-16 11,1 2 0,1 0 0,1 2 1,0 1-1,62-32 0,-74 44-95,-11 4-26,0 1 1,1 0-1,0 1 1,0-1-1,10-2 1,-13 5 28,3 0-190,-7 11 85,0-5 152,-11 69-124,-28 88 1,16-91 267,-36 76 0,56-141-142,-101 207 213,65-137-139,35-67-70,-27 48 158,28-52-119,0 0 1,-1-1-1,0 1 0,0-1 1,0 0-1,-11 8 0,15-13-29,0 1 1,0 0-1,0 0 0,-1-1 0,1 1 0,0-1 0,0 1 1,-1-1-1,1 0 0,0 1 0,-1-1 0,1 0 0,0 0 0,-1 0 1,1 0-1,0 0 0,-1 0 0,1 0 0,0-1 0,-1 1 0,-1-1 1,1 0 7,-1 0 0,1-1 0,0 1 0,0-1 1,-1 0-1,1 0 0,0 1 0,1-1 0,-1 0 1,-2-3-1,-2-5 44,0 0 1,0 0 0,1 0-1,-4-15 1,4 13-37,1 2-4,0 1 0,-3-19-1,6 26-30,1 0-1,0 0 1,-1 0-1,1 0 1,0 0-1,0-1 1,0 1-1,1 0 1,-1 0-1,0 0 1,1 0-1,0 0 1,-1 0-1,1 0 1,0 0-1,0 0 1,0 0-1,0 0 1,2-2-1,5-4-1,0 0-1,1 1 0,0 0 0,1 1 1,13-8-1,55-23-80,-50 25 129,13-2 99,-29 11-308,0-1 0,12-6-1,-21 9-327,0-1-1,-1 1 0,1-1 0,0 0 0,-1 0 0,1 0 0,2-4 0,-5 6 345,0 0 1,1 0-1,-1 0 0,0 0 1,0-1-1,0 1 0,1 0 1,-1 0-1,0-1 0,0 1 1,0 0-1,0-1 0,0 1 0,1 0 1,-1 0-1,0-1 0,0 1 1,0 0-1,0-1 0,0 1 1,0 0-1,0 0 0,0-1 1,0 1-1,0 0 0,0-1 1,0 1-1,0 0 0,-1-1 0,1 1 1,0 0-1,0 0 0,0-1 1,-1-1-1026,0-4-1439</inkml:trace>
</inkml:ink>
</file>

<file path=ppt/ink/ink1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5:18:33.1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12 5984,'-13'-3'2688,"18"0"-2336,-5-2 896,0 10-512,5-5-1152,-2 0 192,2 0-800,0 3 576</inkml:trace>
</inkml:ink>
</file>

<file path=ppt/ink/ink1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5:18:33.8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37 7968,'-17'-17'3616,"12"14"-3136,0-2 1344,5 10-1088,-5-10 1087,2 2-1663,3 6-128,0-6-319,3 3 159,2-5-2496,9 10 1440,12-10-4768,11 1 3328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00:38:33.194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9 40 6048,'-9'-3'2752,"18"3"-2400,1 0 1792,3 3-1248,32-3 2048,5 0-1696,31-7 63,-1 2-831,10-3-224,-9 5-160,4-9 0,-4 7-64</inkml:trace>
</inkml:ink>
</file>

<file path=ppt/ink/ink1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5:18:34.5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84 4480,'-10'-5'1708,"2"3"4226,18 2-3251,23-1-1451,-1-1 1,0-2-1,38-9 1,89-34-1011,-131 39-1006,-25 8 197,0-1 0,0 1 1,0 0-1,0 0 0,0 0 1,5 0-1,-2 5-4687,3 6 1626</inkml:trace>
</inkml:ink>
</file>

<file path=ppt/ink/ink1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5:18:37.4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251 598 3072,'2'-1'303,"-1"0"0,1 0 0,-1 0-1,1 0 1,-1 0 0,1 0 0,0 1 0,3-2 0,8-3 3030,-13 4-3241,0 1 1,1 0-1,-1-1 0,0 1 0,0 0 1,1-1-1,-1 1 0,0-1 0,0 1 1,0 0-1,0-1 0,1 1 0,-1-1 0,0 1 1,0-1-1,0 1 0,0 0 0,0-1 1,0 1-1,0-1 0,0 1 0,0-1 1,0 1-1,-1-1 0,1 1 0,0 0 1,0-1-1,0 1 0,-1-1 0,-1 0 149,0 0 0,0 0 0,0 0 0,0 0 0,0 0 0,-1 1 0,1-1 0,0 1 0,0-1 0,-5 1 0,-5 0-218,0 1 0,0 0 0,0 1 1,0 0-1,1 1 0,-1 1 0,1-1 0,-1 2 0,1 0 1,1 0-1,-19 12 0,21-11-42,1-1 1,0 1-1,0 1 1,1-1-1,-1 1 1,1 0-1,1 0 1,0 1-1,0 0 0,0 0 1,1 0-1,0 1 1,0-1-1,1 1 1,1 0-1,-3 9 1,5-15 23,-3 12 128,0 1-1,2-1 0,0 17 0,1-28-47,0 1 1,1-1-1,-1 0 0,1 1 1,0-1-1,1 0 0,1 5 0,-2-8-25,0 1-1,0 0 0,0-1 0,0 1 0,0-1 1,0 1-1,0-1 0,1 0 0,-1 1 0,1-1 1,-1 0-1,1 0 0,-1 0 0,1 0 1,-1 0-1,1-1 0,2 2 0,-2-2-13,-1 1 1,1-1-1,-1 0 0,1 0 0,-1 0 1,1 0-1,-1-1 0,1 1 0,-1 0 1,1 0-1,-1-1 0,1 1 0,-1-1 1,0 0-1,1 1 0,-1-1 0,0 0 1,1 0-1,1-1 0,24-24 467,-26 25-490,54-62 623,79-119-1,-133 179-843,1 1-1,0-1 1,0-1-1,-1 1 1,0 0-1,0 0 0,0-1 1,1-2-1,-2 23-1534,0-12 1732,1 0-1,-1 0 1,1 0 0,0 0-1,0-1 1,1 1 0,-1 0-1,1 0 1,0-1 0,0 1-1,1-1 1,3 6 0,-1-4 90,-1-1 1,1 1 0,1-1 0,-1 0 0,1 0-1,0-1 1,12 8 0,-11-8 26,1 0-1,-1 0 1,1-1-1,0 0 1,0-1-1,0 0 1,0 0-1,0-1 1,1 0-1,-1 0 1,0-1-1,1 0 1,-1 0-1,0-1 1,14-3-1,-13 1-17,0 0 0,0-1-1,0 0 1,-1-1 0,12-8-1,37-32 330,-37 28-378,-10 7 52,1-1 0,12-16 0,1-2 76,-14 17-117,0-1 0,-1-1 0,-1 0 0,0 0 0,-1 0 0,0-1 0,-1 0 0,-1 0 0,6-31 0,-2-7-83,4-88 0,-12 115-75,0 1-1,-2-1 0,-6-36 1,7 58-4,-1 0 0,0 0-1,0 1 1,0-1 0,0 1 0,-1-1 0,1 1 0,-1-1 0,0 1 0,0 0 0,0 0 0,0 0 0,-6-5-1,8 7 73,0 1 0,-1 0 0,1-1 0,-1 1 0,1 0 0,-1 0 0,1-1 0,-1 1 0,1 0 0,0 0 0,-1 0 0,1 0 0,-1 0 0,1-1 0,-1 1 0,1 0 0,-1 0 0,1 0 0,-1 0 0,0 0-1,1 1 1,-1-1 0,1 0 0,0 0 0,-1 0 0,1 0 0,-1 1 0,-1 0-31,1 0 0,-1 0 1,1 0-1,-1 0 0,1 0 0,0 1 0,-1-1 0,0 2 1,-2 3-100,-1 1 1,-5 14 0,-1 5 76,2 0 0,0 1 1,2 1-1,1-1 0,-4 49 1,4-32 34,4-35 63,0 0 0,1 0 0,0 0 0,1 0 0,1 14 0,-1-16 28,0 1 0,0 0 0,0-1-1,-3 15 1,-1 14-102,3 52 176,1-65 28,0 7 44,4 41 0,0-55-25,0-1 1,1 1-1,1-1 0,7 15 0,-12-29-131,0 1-1,0-1 0,-1 1 1,1-1-1,1 1 0,-1-1 1,0 0-1,0 0 0,0 1 0,1-1 1,-1 0-1,0 0 0,1 0 1,-1 0-1,1 0 0,0-1 1,-1 1-1,3 0 0,-1 0 28,1 0 0,-1-1 0,0 0 1,0 0-1,1 0 0,-1 0 0,0 0 0,0-1 0,5 0 0,3-3 105,0 0-1,0 0 1,0-1-1,13-8 1,241-154 949,-211 124-1098,-10 6-272,-35 30 152,1-1-497,-9 8 588,-1 0 0,0 0 0,0 0 0,1 1 0,-1-1 0,0 0 0,1 0 0,-1 0 0,0 1 0,0-1 1,0 0-1,1 0 0,-1 1 0,0-1 0,0 0 0,0 1 0,1-1 0,-1 0 0,0 0 0,0 1 0,0-1 0,0 0 0,0 1 0,0-1 1,0 0-1,0 1 0,0-1 0,0 0 0,0 1 0,0-1 0,0 0 0,0 1 0,0-1 0,0 0 0,0 1 0,-1 0 0,1 19-24,-2 1 0,-1-1-1,-8 33 1,-23 59 237,34-112-197,-4 13 65,-1 0 1,0-1-1,-1 1 1,-10 15-1,14-25-36,0 0 0,-1 0 0,0 0-1,1 0 1,-1-1 0,0 1-1,0-1 1,-7 4 0,8-4 1,0-1-1,0-1 1,-1 1 0,1 0 0,0 0-1,-1-1 1,1 0 0,-1 1 0,1-1-1,0 0 1,-1 0 0,1 0-1,-1-1 1,1 1 0,-4-1 0,0-2 11,0 1 1,0-1 0,0 0-1,1-1 1,-1 0-1,1 1 1,0-2 0,0 1-1,0-1 1,-7-8-1,12 12-49,0 1 0,-1 0-1,1 0 1,0-1-1,0 1 1,-1-1-1,1 1 1,0 0 0,0-1-1,0 1 1,-1 0-1,1-1 1,0 1 0,0-1-1,0 1 1,0-1-1,0 1 1,0 0 0,0-1-1,0 1 1,0-1-1,0 1 1,0 0 0,0-1-1,0 1 1,0-1-1,0 1 1,1-1-1,-1 1 1,0 0 0,0-1-1,0 1 1,1 0-1,-1-1 1,0 1 0,0 0-1,1-1 1,-1 1-1,0 0 1,1-1 0,-1 1-1,0 0 1,1 0-1,-1 0 1,1-1-1,-1 1 1,0 0 0,1 0-1,-1 0 1,1 0-1,-1 0 1,0 0 0,1-1-1,30-3-297,-23 4 290,22-3 40,-1-1 0,0-1-1,0-1 1,-1-2 0,30-12-1,51-23 108,80-35-284,-180 75-162,-18 10 34,-2 1 191,1 2 66,0 0-1,0 0 1,1 1 0,1 0-1,0 1 1,-7 13-1,13-21 30,0 0 0,0 0 0,0 0 0,0 1 0,1-1 0,0 0 0,0 1 0,0-1 0,1 1-1,-1 0 1,1-1 0,0 1 0,0-1 0,1 1 0,-1-1 0,1 1 0,0-1 0,0 1-1,1-1 1,-1 0 0,1 1 0,3 4 0,-3-6 34,0-1-1,0 1 1,0-1-1,0 1 1,1-1-1,-1 0 1,1 0-1,0 0 1,0 0-1,-1 0 1,1 0-1,0-1 1,0 0-1,1 1 1,-1-1 0,0 0-1,0-1 1,1 1-1,-1 0 1,0-1-1,1 0 1,-1 0-1,0 0 1,1 0-1,5-2 1,1 1 49,0-2 0,0 0 0,-1 0 0,1 0 0,-1-1 0,0-1 0,13-7 0,-8 2-22,0 0 1,0 0-1,-1-2 0,-1 0 1,0 0-1,0-1 0,-1 0 1,16-28-1,-25 38-62,1-1-1,-1 0 1,-1 0 0,1 0 0,-1 0-1,1 0 1,-1 0 0,0-1 0,-1 1-1,1 0 1,-1-1 0,0 1 0,0 0-1,0-1 1,0 1 0,-1 0-1,0 0 1,-2-7 0,2 8-52,-1 0-1,0 0 1,0 1-1,0-1 1,-1 0-1,1 1 1,-1 0-1,1-1 1,-1 1-1,0 0 1,0 0-1,1 1 1,-1-1 0,-1 1-1,1-1 1,0 1-1,0 0 1,0 0-1,-1 0 1,-5 0-1,-5-1-79,-1 1 0,1 0-1,-19 2 1,19 0 19,1 0 0,0 1 0,-1 0 0,1 1 0,0 0 0,1 2 0,-23 9 0,22-5-1334,7 2 373</inkml:trace>
</inkml:ink>
</file>

<file path=ppt/ink/ink1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5:18:41.6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236 617 4064,'4'0'5712,"-16"0"-4188,0 1 0,-23 5 0,14 0-1473,0 0 0,-23 10 0,37-12-77,0-1 0,0 1 1,0 0-1,0 0 0,1 1 1,0 0-1,0 0 0,0 1 0,0-1 1,-5 8-1,9-9 35,0-1 0,0 0 1,0 1-1,0 0 0,0-1 0,1 1 0,0 0 1,0 0-1,0 0 0,0-1 0,0 1 1,1 0-1,0 0 0,0 0 0,0 0 1,0 0-1,0 0 0,1 0 0,0 0 0,0 0 1,2 6-1,0-3 92,1 4 104,0-1-1,8 15 1,-10-22-132,0 0-1,0 0 1,1 0-1,-1-1 1,0 1 0,1 0-1,0-1 1,-1 0-1,1 0 1,0 0-1,0 0 1,4 2 0,-5-3-24,1-1 1,-1 1-1,0-1 1,1 1-1,-1-1 1,0 0-1,0 0 1,1 0 0,-1 0-1,0-1 1,1 1-1,-1-1 1,0 1-1,1-1 1,-1 0 0,0 0-1,0 0 1,0 0-1,0 0 1,0 0-1,2-2 1,2-1 83,0-1 0,-1 0 0,1 0 0,-1 0 0,9-12-1,84-108 857,-34 45-703,-43 53-225,-1-2-1,-2-1 1,-1 0-1,22-56 0,-23 39-91,-1 0 0,13-84-1,-22 100-17,-3 18 11,0 1 0,-2-1 0,1 1 0,-1-1 0,-2-18 0,0 21-69,-1 0 0,-4-15 0,6 23 28,-1 0 1,0 0-1,0 0 1,1 0-1,-1 0 1,-1 0-1,1 0 1,0 0 0,0 0-1,-1 0 1,1 1-1,-1-1 1,1 1-1,-1-1 1,0 1-1,1 0 1,-5-3-1,5 4 22,-1 0-1,1 0 0,0 0 1,-1 0-1,1 0 0,0 0 1,-1 1-1,1-1 0,0 0 0,0 1 1,-1-1-1,1 1 0,0-1 1,0 1-1,0-1 0,0 1 0,0 0 1,-2 1-1,-17 15-376,13-8 399,1 0 0,-1 0 0,1 0 0,1 1 0,0 0 0,0 0 0,1 0 0,-5 19 0,1 3 46,-6 53 0,9-51 14,-11 132-48,16-145 73,0 0-1,1 0 0,1-1 1,1 1-1,12 39 0,-13-54 34,1 1 0,0-1 1,0 1-1,0-1 0,1 0 0,0 0 0,1 0 0,-1-1 0,1 0 0,0 0 0,0 0 1,1 0-1,-1-1 0,1 0 0,0 0 0,0 0 0,1-1 0,-1 0 0,1 0 0,-1-1 1,1 0-1,0 0 0,13 2 0,-5-2 57,0-1 0,0 0 0,0-1 0,-1-1 0,1-1 1,0 0-1,0 0 0,-1-2 0,1 0 0,19-8 0,-29 10-146,11-4 188,0-1 0,-1 0 0,0-2 0,14-9 0,-26 16-165,0-1-1,0 1 1,0-1-1,0 1 1,-1-1 0,1 0-1,-1 0 1,0 0-1,0 0 1,0 0-1,0-1 1,0 1-1,-1-1 1,1 1-1,-1-1 1,0 1-1,0-1 1,0 0-1,-1 0 1,0 1-1,1-1 1,-1 0-1,0 0 1,-1-5-1,0 6-94,1 0-1,-1 0 0,0 1 0,0-1 0,0 0 0,0 0 0,-3-4 1,3 7 43,1-1 0,-1 0 0,1 1 0,-1-1 0,1 1 0,-1-1 0,1 1 0,-1-1 0,0 1 0,1-1 1,-1 1-1,0 0 0,1-1 0,-1 1 0,0 0 0,0 0 0,1-1 0,-1 1 0,0 0 0,0 0 1,0 0-1,1 0 0,-1 0 0,0 0 0,0 0 0,1 0 0,-1 1 0,0-1 0,0 0 0,1 0 0,-1 0 1,0 1-1,0-1 0,1 1 0,-1-1 0,0 0 0,0 2 0,-5 2 24,0 1 0,1-1 0,0 1 1,0 1-1,0-1 0,1 1 0,0 0 0,0 0 0,0 0 0,1 0 0,-1 1 1,2-1-1,-1 1 0,1 0 0,0 0 0,0 0 0,1 0 0,0 0 0,0 0 0,1 0 1,0 0-1,0 1 0,0-1 0,4 13 0,-4-17 60,1-1-1,-1 0 1,1 1-1,0-1 1,0 0-1,0 0 1,1 0-1,-1 0 1,0 1-1,1-2 1,-1 1 0,1 0-1,0 0 1,0 0-1,-1-1 1,1 1-1,0-1 1,0 0-1,1 1 1,1 0-1,-1-1 19,0 0-1,0 0 0,0-1 0,1 1 1,-1-1-1,0 0 0,0 0 1,0 0-1,0 0 0,0 0 1,0-1-1,1 1 0,-1-1 0,0 0 1,3-1-1,8-4 79,1-2 0,14-9-1,17-8-82,113-38-334,-157 62 224,0 1-1,0-1 1,-1 1 0,1-1-1,0 1 1,-1 0 0,1 0-1,3 0 1,-4 0 34,-1 0 0,1 1 0,-1-1-1,1 0 1,-1 0 0,1 0 0,-1 1 0,1-1 0,-1 0-1,1 0 1,-1 1 0,0-1 0,1 0 0,-1 1 0,1-1-1,-1 1 1,0-1 0,1 0 0,-1 2 0,1 0 10,0 1 1,-1-1 0,0 1-1,1-1 1,-1 1 0,0-1-1,0 1 1,0-1-1,-1 5 1,-11 62 123,-32 109 1,29-124 6,-16 55 404,-53 120 797,86-236-975,6-14-117,25-77-58,-12 28-95,49-115 201,-57 157-313,1 0 0,2 1 0,0 1 0,30-35 0,-30 41-53,1 1 0,1 1 0,1 1 0,1 0 0,0 2 0,1 0 0,37-19 0,-56 32 50,0 1 0,0 1-1,0-1 1,0 0 0,0 0 0,0 1 0,0-1 0,1 1-1,-1 0 1,0-1 0,0 1 0,1 0 0,-1 1 0,0-1-1,0 0 1,1 0 0,-1 1 0,0 0 0,0-1-1,0 1 1,0 0 0,0 0 0,0 0 0,0 0 0,0 0-1,0 1 1,0-1 0,0 1 0,2 2 0,-2-1 5,1 0 0,-1 1 0,1 0 0,-1-1 0,0 1 0,-1 0 0,1 0 0,-1 0 0,0 1-1,0-1 1,0 0 0,0 0 0,-1 0 0,1 7 0,-1-3 91,-1 0 0,0 0-1,0 1 1,-5 15 0,5-21-16,0 0-1,0 1 1,-1-1 0,1 0 0,-1 0-1,0 0 1,0 0 0,0 0-1,0 0 1,0-1 0,-1 1 0,1-1-1,-5 5 1,5-7-37,1 0-1,0 1 1,0-1-1,-1 0 1,1 1 0,0-1-1,0 0 1,-1 0-1,1 0 1,0 0 0,-1 0-1,1-1 1,0 1-1,0 0 1,-1-1 0,1 1-1,0 0 1,-2-2-1,-22-11 96,19 10-120,-3-2-7,0 0-73,0 1 0,-13-6-1,21 10-110,4 3 62,12 7 18,22 11 316,-30-17-171,0 0 0,1-1 0,-1 0 0,1 0 0,0-1 0,0 0 1,0 0-1,1-1 0,-1 0 0,0-1 0,0 0 0,1 0 0,-1 0 0,0-1 0,0-1 1,0 1-1,0-1 0,0 0 0,0-1 0,0 0 0,13-7 0,116-55 208,-88 43-44,0-1-1,54-36 1,-94 52-211,0 0-1,-1-1 1,0 0 0,0 0-1,-1-1 1,0 0 0,8-13-1,-15 22 12,0 0-1,1-1 0,-1 1 0,0 0 1,0-1-1,0 1 0,1 0 0,-1-1 1,0 1-1,0-1 0,0 1 0,0 0 0,0-1 1,0 1-1,0-1 0,0 1 0,0 0 1,0-1-1,0 1 0,0-1 0,0 1 1,0-1-1,0 1 0,-1-1 0,1 1 3,0 0-1,-1-1 0,1 1 1,0 0-1,-1 0 0,1 0 1,-1-1-1,1 1 1,0 0-1,-1 0 0,1 0 1,-1 0-1,1 0 0,-1 0 1,1 0-1,0 0 0,-1 0 1,1 0-1,-1 0 0,-22 8-297,3 3 241,0 2-1,1 0 1,0 1-1,-22 22 1,36-30 59,0 0 1,0-1-1,1 1 0,-8 13 1,11-17 26,0-1-1,0 1 1,1 0 0,-1-1 0,0 1 0,1-1 0,-1 1 0,1 0 0,-1 0 0,1-1 0,0 1 0,0 0 0,0 0 0,0-1 0,0 1 0,0 0 0,0 0 0,1-1 0,-1 1 0,1 0 0,-1-1 0,1 1 0,0 0 0,-1-1 0,3 4 0,-2-5 15,0 1 1,0 0-1,1 0 1,-1 0-1,0-1 0,0 1 1,1-1-1,-1 1 1,0-1-1,1 1 1,-1-1-1,0 0 1,1 1-1,-1-1 1,1 0-1,-1 0 0,1 0 1,1-1-1,29-4 230,-23 3-224,98-22 99,53-9-56,-156 32-100,0 0 1,1 1-1,-1 0 1,0 0-1,0 0 1,0 0 0,0 0-1,0 1 1,0 0-1,0 0 1,5 2-1,-9-2 13,1-1 1,0 1-1,-1 0 0,1 0 0,-1-1 0,1 1 1,-1 0-1,0 0 0,1 0 0,-1 0 0,0 0 1,1-1-1,-1 1 0,0 0 0,0 0 0,0 0 0,0 0 1,0 1-1,-1 17-73,-1-7 40,1-2 163,-1 0 0,0 1 1,-4 13-1,48-61 1126,-29 23-1322,0 1 0,2 0 1,0 1-1,0 1 0,26-15 0,-40 25 53,0 1 0,0-1-1,0 1 1,1-1 0,-1 1-1,0-1 1,0 1 0,1 0-1,-1 0 1,0 0 0,1 0-1,-1 0 1,2 0-1,-3 0 10,1 0 0,-1 0 0,1 0-1,-1 0 1,0 1 0,1-1-1,-1 0 1,1 0 0,-1 0-1,0 1 1,1-1 0,-1 0-1,1 1 1,-1-1 0,0 0-1,0 1 1,1-1 0,-1 1 0,0-1-1,0 0 1,1 1 0,-1-1-1,0 1 1,0-1 0,0 1-1,0-1 1,1 0 0,-1 1-1,0-1 1,0 1 0,0-1-1,0 1 1,0-1 0,0 1 0,0-1-1,-1 1 1,1-1 0,0 1-1,0-1 1,0 1 0,-1 0-1,0 4 1,0 0-1,-1 0 0,2 0 1,-1 1-1,1-1 0,0 0 1,0 9-1,1 2 31,0 7 93,-1-23-92,1 1 1,-1 0 0,0 0-1,1 0 1,-1-1 0,0 1 0,1 0-1,-1 0 1,1-1 0,-1 1-1,1 0 1,-1-1 0,1 1-1,0 0 1,-1-1 0,1 1-1,0-1 1,0 1 0,-1-1-1,1 0 1,0 1 0,1-1-1,2 1 24,0 0-1,0 0 0,1-1 1,-1 0-1,0 0 0,0 0 1,0 0-1,6-1 0,36-10 59,-23 5-49,86-21-70,63-14-18,-130 31 108,63-25 0,-100 33-81,-6 3-238,-12 6-271,8-5 556,-10 7-96,1 1 0,1 0 1,0 1-1,0 0 0,1 1 0,-17 21 0,27-30 73,-1 0-1,1 1 1,-1-1-1,1 1 1,1-1 0,-1 1-1,-1 4 1,2-6-7,1-1-1,-1 1 1,1 0 0,0-1-1,0 1 1,0 0-1,0-1 1,0 1 0,0-1-1,0 1 1,0 0 0,0-1-1,1 1 1,-1-1 0,1 1-1,-1-1 1,1 1-1,0-1 1,0 1 0,1 2-1,-1-4 7,0 1 0,-1-1 0,1 1-1,0-1 1,-1 1 0,1-1 0,0 0 0,0 1 0,-1-1-1,1 0 1,0 0 0,0 0 0,0 0 0,-1 1-1,1-1 1,0 0 0,0 0 0,0-1 0,0 1-1,-1 0 1,1 0 0,0 0 0,0 0 0,-1-1-1,1 1 1,0 0 0,0-1 0,-1 1 0,1-1-1,0 1 1,-1 0 0,2-2 0,25-20 199,-21 17-204,24-22 61,-1-2 0,-1-2 0,-1 0 0,-2-2 1,29-48-1,44-108-65,-72 129-45,20-64 0,-44 117 18,5-19-294,-7 24 265,0 1 1,1-1-1,-1 0 1,0 1-1,0-1 1,0 1-1,0-1 1,-1 0-1,1 1 1,0-1-1,-1 1 1,1-1-1,-1-1 1,1 3 37,0 0-1,-1-1 1,1 1 0,0 0-1,0 0 1,0 0 0,0-1-1,-1 1 1,1 0 0,0 0-1,0 0 1,0 0 0,-1-1-1,1 1 1,0 0 0,0 0 0,-1 0-1,1 0 1,0 0 0,0 0-1,-1 0 1,1 0 0,0 0-1,0 0 1,-1 0 0,1 0-1,0 0 1,0 0 0,-1 0-1,1 0 1,0 0 0,-1 0-1,1 0 1,-10 8-201,-3 10 161,2 0 0,0 0-1,1 1 1,1 0 0,0 1-1,-7 27 1,-26 109 54,38-135 24,1 0-1,1 1 1,1-1 0,1 1 0,4 33-1,-4-51-5,1 0-1,0 0 0,0 0 0,0-1 1,0 1-1,1 0 0,-1-1 1,1 1-1,0-1 0,0 0 0,0 1 1,1-1-1,-1 0 0,1 0 1,-1-1-1,1 1 0,0 0 0,5 2 1,-3-2 34,-1-1 0,1 0 1,-1 0-1,1-1 0,0 0 0,0 0 1,0 0-1,-1 0 0,1 0 1,0-1-1,0 0 0,0 0 0,0-1 1,9-1-1,15-4 29,-1-2 1,-1-1-1,1-1 0,-1-1 1,-1-1-1,0-2 1,-1 0-1,44-35 0,-65 46-166,-1 1-1,1-1 0,-1 1 1,1 0-1,0 0 0,6-3 1,-9 5 64,-1 0 1,0 0-1,1 0 0,-1 0 1,0 0-1,1 0 1,-1 0-1,0 0 0,1 0 1,-1 0-1,0 0 0,1 0 1,-1 0-1,0 0 1,1 0-1,-1 0 0,0 0 1,1 1-1,-1-1 1,0 0-1,1 0 0,-1 0 1,0 0-1,1 1 1,-1-1-1,0 0 0,0 0 1,1 1-1,-1-1 0,0 1 1,1 0-2,-1 0 0,0 1 0,0-1 0,0 0 0,0 0 0,0 1 0,0-1 0,0 0 1,0 1-1,0-1 0,-1 0 0,1 1 0,-1 1 0,-6 16 11,-1 0 1,0 0 0,-1-1-1,-17 25 1,-54 64 307,73-99-260,-2 4 68,-21 20-1,28-30-75,0 0 1,0 0-1,-1-1 0,1 1 0,0-1 0,-1 1 0,1-1 1,-1 0-1,1 1 0,-1-1 0,1-1 0,-1 1 1,0 0-1,0-1 0,1 1 0,-6-1 0,6 0-21,0-1-1,1 0 1,-1 1 0,1-1-1,-1 0 1,1 0-1,0 0 1,-1 0-1,1 0 1,0-1-1,0 1 1,0 0 0,0 0-1,0-1 1,0 1-1,0-1 1,0 1-1,0-1 1,1 1-1,-1-1 1,0 0 0,1 1-1,0-1 1,-1 0-1,1-1 1,-1-2 13,0 0 0,0 1 0,1-1 1,-1 0-1,1 0 0,1 0 0,0-7 0,-1 10-27,1-1-1,0 1 1,0-1-1,0 0 0,0 1 1,0 0-1,2-4 1,-2 5-8,0 0 0,0 0 0,1 0 0,-1 0 0,0 0 0,0 0 1,1 0-1,-1 1 0,0-1 0,1 0 0,-1 1 0,0 0 0,1-1 0,-1 1 0,4-1 1,10 0-19,1 1 1,-1 1-1,1 0 0,-1 1 1,1 0-1,14 5 1,12 1 116,12 5-42,-43-9-18,-1-1 1,1 0-1,0-1 1,0 0-1,0-1 1,0 0-1,16-2 1,-15 0-131,-5 0-724,0 0 1,0 0 0,9-3-1,-5 1-3481,2 5 1291</inkml:trace>
</inkml:ink>
</file>

<file path=ppt/ink/ink1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5:18:43.2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329 123 4384,'0'0'164,"1"0"0,-1 0 0,1 0 0,-1 0 0,1 0 0,-1-1 1,1 1-1,-1 0 0,1 0 0,-1 0 0,1-1 0,-1 1 0,1 0 0,-1 0 0,1-1 0,-1 1 1,0 0-1,1-1 0,-1 1 0,0 0 0,1-1 0,-1 1 0,0-1 0,1 1 0,-1-1 0,0 1 1,0-1-1,1 1 0,-1-1 0,0 1 0,0-1 0,0 1 0,0-1 0,0 1 0,0-1 0,0 1 0,0-1 1,0 0-1,-2 0 161,-1-1 0,1 1 1,-1 0-1,1 0 1,-1 0-1,0 1 0,1-1 1,-1 1-1,0-1 1,-3 1-1,-31 2 272,11 0-557,0 1 0,0 2 0,1 0 0,0 1 0,0 2 0,1 1 0,-36 17 0,57-24-37,1-1 1,-1 1 0,0 0-1,0 0 1,1 1 0,-1-1 0,1 1-1,0-1 1,0 1 0,-3 3-1,5-5 22,-1 1 0,0-1 1,1 1-1,-1-1 0,1 0 0,0 1 0,-1-1 0,1 1 0,0-1 0,0 1 0,0-1 0,0 1 0,0-1 0,0 1 0,0-1 0,1 1 0,-1-1 0,0 0 0,1 1 0,-1-1 0,1 1 0,0-1 0,-1 0 0,1 1 0,0-1 0,0 0 0,1 2 0,1 0 50,0 0-1,0 0 1,0 0 0,0 0-1,0-1 1,1 0 0,-1 1-1,1-1 1,0 0 0,-1-1-1,1 1 1,5 1 0,-2-2 33,-1 0 0,0 0 1,1 0-1,-1-1 1,1 0-1,-1 0 1,8-1-1,8-4 251,0 0 1,-1-1-1,33-15 0,-45 17-242,0 1-58,-1-1 1,0-1 0,0 1-1,8-7 1,-12 8-39,-1 1 1,0-1 0,-1 1 0,1-1 0,0 0-1,-1 0 1,0 0 0,1-1 0,-1 1 0,0 0-1,-1-1 1,2-4 0,-2 7-26,-1-1 0,0 1-1,0-1 1,1 0 0,-1 1 0,-1-1 0,1 0-1,0 1 1,0-1 0,-1 0 0,1 1-1,0-1 1,-1 1 0,0-1 0,1 1 0,-1-1-1,0 1 1,0-1 0,0 1 0,0 0-1,0-1 1,0 1 0,0 0 0,0 0 0,-1 0-1,1 0 1,0 0 0,-1 0 0,1 0-1,-3-1 1,-4-2-149,0 1 0,0-1 0,0 2 0,-15-5 0,3 5-18,0 0-1,-20 2 1,36 0 402,28-2 5,-1 0 0,34-9 0,-13 3-202,98-22-139,48-6-318,-188 36 428,0-1 1,0 1-1,0 0 0,0 0 1,0 0-1,0 1 0,0-1 1,0 0-1,0 1 1,0-1-1,0 1 0,0 0 1,3 1-1,-4-1 3,0 0 0,0-1 0,0 1 0,-1 0 0,1 0-1,0 0 1,-1 0 0,1 0 0,-1 0 0,1 0 0,-1 0 0,1 0 0,-1 0-1,0 0 1,1 0 0,-1 0 0,0 0 0,0 0 0,0 0 0,0 0 0,0 0-1,0 1 1,0-1 0,0 0 0,-1 0 0,1 1 0,-2 4 63,0 0 0,0-1 0,0 1 0,0-1 0,-1 1 0,-7 8 0,-2 7 45,3-10-80,3-1 436,7-9-438,-1-1 0,1 0 0,0 1 0,-1-1 0,1 0 0,-1 0 0,1 0 0,-1 1 0,1-1-1,0 0 1,-1 0 0,1 0 0,-1 0 0,1 0 0,0 0 0,-1 0 0,1 0 0,0 0 0,-1 0 0,1-1 0,-1 1 0,1 0 0,0 0 0,101-24 251,-56 12-261,-34 9-23,5-1-166,24-3 0,-36 6 161,0 1 1,1 0-1,-1 0 0,0 1 0,1-1 1,-1 1-1,0 0 0,9 3 0,-13-3-1,0-1-1,0 1 0,0 0 1,0 0-1,0-1 1,0 1-1,0 0 0,0 0 1,0 0-1,-1 0 0,1 0 1,0 0-1,-1 0 0,2 2 1,7 10 31,5-1 168,-11-8-127,1 0 0,0-1-1,0 0 1,0 0 0,0 0 0,0 0 0,1-1 0,-1 1 0,1-1 0,0 0 0,5 1 0,19 1-200,43 1-1,-69-5-681,0 0 0,0 0 0,1 1-1,-1-1 1,7 2 0,0 4-3765,-2 2 1428</inkml:trace>
</inkml:ink>
</file>

<file path=ppt/ink/ink1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5:18:59.4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6 707 2720,'-5'4'6112,"4"-4"-5905,1 1 0,0 0 0,0-1-1,0 1 1,0 0 0,0-1 0,0 1 0,0 0 0,0-1 0,0 1 0,1 0 0,-1-1 0,0 1 0,0 0 0,1-1 0,-1 1-1,0-1 1,1 1 0,-1-1 0,0 1 0,1 0 0,-1-1 0,1 1 0,0-1 0,0 1-101,0-1 0,0 0 0,1 1-1,-1-1 1,0 0 0,1 0 0,-1 0 0,0 0 0,1 0 0,-1-1 0,0 1 0,1 0-1,-1-1 1,0 1 0,0 0 0,2-2 0,22-11 784,-20 10-663,13-9 153,0-1 0,-1-1 0,23-23 0,-7 5 239,-2 5-285,47-44 245,-63 56-409,0-1 0,22-33 1,6-10-438,-42 57 245,0 1-1,0 0 1,0-1-1,-1 1 1,1-1-1,-1 1 1,1-1-1,-1 1 1,0-1-1,1 1 1,-1-1-1,0 1 1,0-4-1,0 4-78,8 27-374,-3-11 547,-1-1 0,-1 1 0,-1 0-1,0 0 1,-1 0 0,0 1 0,-1-1-1,-1 0 1,-1 0 0,-5 26 0,1 2 168,5-32-140,0-1 1,-1 1 0,0-1-1,-1 0 1,0 0 0,0 0-1,-10 18 1,12-25-65,0-1 0,-1 0 0,1 0-1,-1 0 1,1-1 0,-1 1 0,0 0 0,0 0 0,0-1 0,0 0-1,0 1 1,0-1 0,0 0 0,0 0 0,0 0 0,-1 0-1,1 0 1,0 0 0,-1-1 0,1 1 0,-1-1 0,1 0 0,0 0-1,-1 0 1,1 0 0,-1 0 0,1 0 0,-1 0 0,1-1 0,-1 0-1,1 1 1,0-1 0,-1 0 0,1 0 0,-2-1 0,-12-6-41,2-1 0,-1 0 1,-19-16-1,-6-5 88,-34-23-414,66 45 246,8 8 50,-1-1 0,1 1 0,-1-1 0,1 1 1,-1-1-1,1 1 0,-1-1 0,1 0 1,0 1-1,-1-1 0,1 1 0,0-1 0,0 0 1,-1 0-1,1 1 0,0-1 0,0 0 0,1 0 21,-1 0-1,1 1 0,0-1 1,-1 1-1,1 0 0,0-1 1,0 1-1,-1 0 0,1-1 1,0 1-1,0 0 0,0 0 0,-1-1 1,1 1-1,0 0 0,0 0 1,1 0-1,13-1-114,0 1-1,0 1 1,0 0-1,0 1 0,28 7 1,-4-1 90,-8-3 209,0-1-1,42-1 1,-56-3-92,0-2-1,-1 1 0,1-2 1,-1 0-1,0-1 0,19-7 1,289-94 258,-280 91-125,-1-2 1,64-34-1,-105 48-202,1 1-1,-1 0 1,0-1-1,0 0 1,1 1-1,-1-1 1,2-3-1,-4 5-11,0 0-1,0 0 1,0 0-1,0 0 1,1-1-1,-1 1 1,0 0 0,0 0-1,0 0 1,0-1-1,0 1 1,0 0 0,0 0-1,0 0 1,0-1-1,0 1 1,0 0-1,0 0 1,0-1 0,0 1-1,0 0 1,0 0-1,0 0 1,0-1 0,0 1-1,0 0 1,0 0-1,0 0 1,0-1-1,-1 1 1,1-1-9,-1 1 0,0 0 0,1-1 0,-1 1 0,0 0 0,1 0 0,-1-1 0,0 1 0,1 0 0,-1 0 0,0 0 0,0 0 0,1 0 0,-2 0 0,-9 1-75,0 1 1,0 0 0,1 0 0,-1 1-1,-15 7 1,-10 2-15,2-3 11,1 2-1,-59 27 1,81-32 75,0 0 0,0 1 0,0 0-1,1 0 1,0 1 0,1 0 0,0 1 0,0 0-1,1 1 1,0-1 0,-8 14 0,11-14 37,1 1 1,0-1 0,0 1 0,1-1 0,1 1-1,0 0 1,0 0 0,1 0 0,0 0 0,0 15-1,2-24 12,-1 1 0,0-1 0,0 1 0,1-1 0,-1 0 0,1 1 0,-1-1 0,1 1 0,-1-1 0,1 0 0,0 0 0,0 1-1,1 0 1,-1-1-7,-1-1 0,1 1 0,0-1 0,-1 1 0,1-1-1,0 1 1,0-1 0,-1 0 0,1 1 0,0-1 0,0 0 0,0 0-1,0 0 1,-1 0 0,1 0 0,0 0 0,1 0 0,1 0 31,1-1 0,-1 0 1,0 0-1,0 0 0,1-1 0,-1 1 1,0-1-1,-1 1 0,5-3 1,78-63 280,-28 21-305,69-41-157,-116 79 88,-8 6-43,1 0 0,-1 0 0,0 0 0,1 1 1,-1-1-1,1 1 0,-1 0 0,5-2 0,-7 3 72,1 0-1,-1 0 0,0 0 0,0 0 0,0 0 0,0 0 1,0 0-1,0 0 0,0 0 0,0 0 0,0 0 0,0 0 1,1 0-1,-1 1 0,0-1 0,0 0 0,0 0 1,0 0-1,0 0 0,0 0 0,0 0 0,0 0 0,0 0 1,0 0-1,0 0 0,0 0 0,0 0 0,0 0 1,0 1-1,0-1 0,0 0 0,0 0 0,0 0 0,0 0 1,0 0-1,0 0 0,0 0 0,0 0 0,0 0 1,0 1-1,0-1 0,0 0 0,0 0 0,0 0 0,0 0 1,0 0-1,0 0 0,0 0 0,0 0 0,0 0 1,0 0-1,0 0 0,0 1 0,-6 7-192,-9 10 65,13-16 110,-39 52 173,2 1-1,-48 90 1,23-36-30,19-38 79,-31 52 90,68-111-233,-18 23 0,19-26 74,0 0 1,0 1-1,1-1 1,-7 15-1,10-13 347,8-14-107,10-7-259,14-8 5,33-26 0,-27 18-57,29-22-52,-2-3 0,-2-3 0,-2-3 0,-3-2 1,75-104-1,-89 109 75,18-28-189,-17 23-100,-29 42-682,-24 61 132,9-29 757,-8 27 0,6-29 22,0 1-1,-1 18 0,3 55-79,3-51 102,-1-33 26,0-2-37,0 0 1,0 0-1,0 0 0,-1 0 0,2-1 1,-1 1-1,0 0 0,0 0 1,0 0-1,0 0 0,1 0 0,-1 0 1,0-1-1,1 1 0,-1 0 0,0 0 1,1 0-1,-1-1 0,1 1 0,1 1 1,-1-2 7,0 0 1,0-1 0,0 1 0,0-1-1,0 1 1,0 0 0,0-1 0,0 0 0,0 1-1,0-1 1,0 0 0,-1 1 0,1-1-1,0 0 1,0 0 0,0-1 0,4-3 34,11-10 119,14-19 1,15-16-206,-7 19 4,1 1 1,1 2-1,48-25 0,-3 1 18,-68 38-108,-14 12-615,-4 10 215,0-4 486,0 0-7,0-1 1,0 1-1,0-1 1,-4 7-1,3-7 10,1-1 0,0 1 0,-1-1 0,1 1 0,0 0 0,1 0 0,-1-1 0,0 1 0,1 0 0,-1 3 0,1-1 20,1 0 1,-1 0-1,1 0 1,0 0-1,0-1 1,0 1-1,1 0 1,-1 0-1,1-1 1,0 1-1,1-1 1,-1 0-1,1 1 0,3 3 1,-3-5 42,-1-1 1,1 1-1,0-1 0,-1 0 1,1 0-1,0 0 0,0 0 1,0 0-1,0-1 0,1 1 1,-1-1-1,0 0 0,1 0 1,-1 0-1,1 0 1,-1-1-1,1 0 0,-1 1 1,1-1-1,5-1 0,-1 0-26,1-1 1,-1 0-1,1 0 0,-1-1 0,0 0 1,0-1-1,15-8 0,49-40 72,-59 43-46,-2 0-46,46-31-132,-51 37 68,0-1 0,0 1 0,1 1-1,-1-1 1,1 1 0,0 0 0,12-2 0,-11 3-84,0 1 1,0 0-1,1 0 0,11 1 1,9 3 221,-22-4 459,-21-4-197,-3 3-522,0 0 0,0 1-1,-25 2 1,38-1 141,-1 0-1,1 0 1,-1 0 0,1 0-1,0 1 1,0 0 0,0 0-1,0 0 1,0 0 0,0 0-1,0 1 1,1 0 0,-1 0-1,-4 5 1,-1 2 20,1 0 0,0 1 1,-10 19-1,16-26 22,0 1-1,0 0 1,0 0 0,1 0-1,0 0 1,0 0 0,0 0-1,1 0 1,-1 6 0,5 45 61,-4-55-63,0 1 37,0 1 0,1-1 0,-1 0 0,1 0-1,0 0 1,-1 0 0,1 0 0,0 0 0,0 0 0,0 0 0,1 0 0,-1-1-1,0 1 1,1 0 0,-1-1 0,1 1 0,-1-1 0,1 1 0,0-1 0,3 2 0,-4-3-17,0 0 1,0 0-1,0 0 1,1 0-1,-1 0 1,0 0-1,0 0 0,0-1 1,0 1-1,0 0 1,0-1-1,1 1 1,-1-1-1,0 1 1,0-1-1,0 0 1,-1 1-1,1-1 1,0 0-1,0 0 1,0 1-1,0-1 1,0-1-1,23-26 352,-23 27-353,93-118-39,-92 117-34,-1 1 11,0-1-1,0 1 0,0-1 1,0 1-1,0-1 0,0 1 1,0-1-1,0 0 0,-1 1 1,1-1-1,0 0 1,0-3-1,-6 19-953,1-5 927,1 0 1,-3 12 0,5-12 70,1 0 1,0 0-1,1-1 1,0 1-1,0 0 1,0-1-1,5 15 1,-2-11 57,1 0-1,0 0 1,0-1-1,11 17 1,-14-26-22,-1 0-1,1 1 1,0-1 0,-1 0-1,1 0 1,0-1 0,0 1-1,0 0 1,1-1 0,-1 1-1,0-1 1,1 0 0,-1 1-1,1-1 1,-1-1 0,5 2-1,-3-1 4,0-1 0,0 0 0,-1 0 0,1 0 0,0 0-1,0-1 1,0 1 0,0-1 0,0 0 0,4-2 0,6-3 30,-1-1 1,0 0-1,0-1 1,-1 0 0,12-11-1,-6 4-4,5-2-71,-1-1 0,-1-1 0,0-1-1,31-40 1,-27 26-217,-24 26 170,-1 8 29,0-1 1,0 1-1,0-1 1,0 1 0,0 0-1,0-1 1,0 1-1,0-1 1,0 1 0,1-1-1,-1 1 1,0-1 0,0 1-1,0-1 1,1 1-1,-1 0 1,0-1 0,0 1-1,1 0 1,-1-1-1,0 1 1,1 0 0,-1-1-1,0 1 1,1 0 0,-1-1-1,1 1 1,-1 0-1,1 0 1,-1 0 0,0-1-1,1 1 1,-1 0-1,1 0 1,-1 0 0,1 0-1,0 0 1,3 2-170,3 4-125,26 27 51,-25-20 291,-2 0 0,0 0-1,0 0 1,-1 1 0,4 20-1,3 9 19,-3-12-137,-6-18 153,1-1 0,-1 0 0,2 0 0,10 21 0,-13-30-41,-1-1 0,1 0 1,-1 0-1,1 0 1,0 0-1,-1 0 0,1 0 1,0-1-1,0 1 0,1 0 1,-1-1-1,0 0 1,0 1-1,1-1 0,-1 0 1,1 0-1,-1-1 0,1 1 1,-1 0-1,1-1 1,0 1-1,-1-1 0,1 0 1,-1 0-1,1 0 0,0 0 1,-1-1-1,1 1 1,2-1-1,15-5 45,-1-1-1,1-1 1,-1-1 0,-1 0-1,0-1 1,0-1 0,21-18-1,-21 14-11,0-1 0,-1 0 0,-1-2 0,-1 0-1,0 0 1,19-35 0,-33 52-60,0-1 1,0 1-1,0-1 0,0 0 0,0 1 0,-1-1 0,1 0 1,-1 1-1,1-1 0,-1 0 0,1 0 0,-1 0 0,0 1 1,0-1-1,0 0 0,0 0 0,0 0 0,-1 1 0,1-1 0,-1 0 1,1 0-1,-1 1 0,1-1 0,-1 0 0,0 1 0,0-1 1,-1-2-1,0 3-53,0-1-1,0 0 1,0 0 0,-1 1 0,1-1-1,0 1 1,-1 0 0,1 0 0,-1 0-1,1 0 1,-1 0 0,0 0 0,1 1-1,-1-1 1,0 1 0,0 0 0,-4 0-1,-1 0-13,1 0 0,-1 1-1,0 0 1,1 1 0,-1 0 0,1 0-1,0 0 1,-12 6 0,15-6 79,-1 1 1,1-1 0,0 1-1,0 0 1,0 0 0,1 0-1,-1 1 1,1-1 0,0 1-1,0 0 1,0 0 0,0 0-1,1 0 1,0 1 0,-2 4-1,0 1 16,1 0 0,1 1 0,0 0 1,0 0-1,1 0 0,1-1 0,0 1 0,0 0 0,4 20 0,-2-18 36,1 0 0,1 0 0,0 0 1,0-1-1,1 1 0,1-1 0,13 20 0,-17-28-14,1-1-1,0 1 0,0-1 1,0 0-1,0 1 0,1-1 1,-1-1-1,1 1 0,0 0 1,-1-1-1,1 0 0,1 0 1,6 3-1,-5-4-15,0 0 0,0 0 0,1 0 0,-1 0 0,0-1 0,0 0-1,0 0 1,0-1 0,7-1 0,4-3-17,0 0 0,0-1-1,-1 0 1,0-1 0,-1-1 0,19-13-1,-5 1 23,-2-1-1,0-2 0,28-30 1,-31 31-60,48-35 0,-33 28-93,-18 16 22,-18 12 48,-1 0 1,1-1-1,0 1 0,-1-1 1,0 0-1,5-4 1,-21 17-523,-11 11 603,13-7-34,0 0-1,1 0 1,1 1 0,0 1-1,1 0 1,1 0 0,0 0-1,2 1 1,0 0 0,0 1-1,2-1 1,1 1 0,0 0-1,1 0 1,1 20 0,1-30 32,0-1 1,1 1-1,2 9 0,-3-16-2,0-1 0,1 1 0,-1 0 0,0-1 0,1 1-1,0-1 1,-1 1 0,1-1 0,0 1 0,0-1-1,0 1 1,0-1 0,0 0 0,0 0 0,0 1-1,0-1 1,0 0 0,1 0 0,-1 0 0,0 0-1,1 0 1,-1-1 0,4 2 0,-4-2-4,1 0 1,0 0 0,-1 0-1,1 0 1,0 0-1,-1-1 1,1 1-1,0-1 1,-1 1 0,1-1-1,-1 0 1,1 0-1,-1 0 1,1 1-1,1-3 1,23-18 121,-6-2-99,0 0 0,29-48 1,-22 32-9,76-125 84,-84 134-164,-1-1 0,-2-1 0,-1-1 0,-2 0 1,-1-1-1,-2 0 0,-1-1 0,-2 0 1,-1 0-1,-2-1 0,-1 1 0,-2-1 1,-5-53-1,4 82-87,-1 1 0,-1-1 1,1 0-1,-5-10 0,6 15 111,-1 1 0,1 0 0,0 0-1,-1 0 1,1 0 0,-1 0 0,1 0-1,-1 1 1,0-1 0,1 0 0,-1 0 0,0 0-1,0 0 1,0 1 0,1-1 0,-1 0-1,0 1 1,0-1 0,0 1 0,0-1-1,0 1 1,0-1 0,0 1 0,0 0-1,0 0 1,-1-1 0,1 1 0,0 0-1,0 0 1,0 0 0,0 0 0,0 0 0,0 0-1,0 1 1,0-1 0,-1 0 0,1 0-1,0 1 1,-1 0 0,-4 2 15,1 0 0,0 1 0,0 0 0,0 0 0,0 0 0,1 0 0,-8 10-1,-26 39 79,18-20-14,1 0 1,1 2 0,-24 70-1,38-93 24,1 0-1,1 0 0,-1 0 0,2 0 1,0 0-1,0 0 0,1 0 0,1 0 1,0 1-1,1-1 0,0 0 0,0 0 1,2-1-1,-1 1 0,7 13 1,-5-15-21,0-1 1,0 0-1,1 0 1,0 0-1,0-1 1,1 0-1,0 0 1,1-1-1,0 0 1,0 0-1,0-1 1,1 0-1,0 0 1,0-1 0,0 0-1,1-1 1,15 5-1,-16-6-171,1-1 1,0 0-1,0-1 0,0 0 0,0 0 0,0-1 1,0 0-1,0-1 0,0 0 0,10-3 0,-9 1-1303,-1 0-1,0 0 1,0-1-1,-1-1 1,15-8-1,-6 4-1736</inkml:trace>
</inkml:ink>
</file>

<file path=ppt/ink/ink1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5:19:03.9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1126 2304,'-14'-5'11463,"15"5"-11268,-1-5 46,1 1 0,0 0 0,0 0 0,1 0 0,-1 0 0,1 0-1,-1 0 1,1 1 0,5-7 0,6-14 315,20-53 456,28-54 355,-59 129-1353,15-30 248,2 1 0,1 1-1,26-30 1,-23 34-187,47-48 432,-59 64-346,1 0 0,0 1 0,1 0 0,20-11 0,-30 18-114,-1 1 6,1 0-1,-1 0 0,1 0 0,-1 0 0,0 0 0,1 0 0,5 0 0,-7 1-39,0 0-1,0 0 1,0 1 0,0-1 0,0 0-1,0 1 1,1-1 0,-1 0 0,0 1-1,0 0 1,0-1 0,0 1 0,-1 0 0,1-1-1,0 1 1,0 0 0,0 0 0,0 0-1,-1 0 1,1 0 0,-1 0 0,2 1-1,-1 1 18,1 0-1,-1 0 0,1 1 0,-1-1 0,0 0 1,0 1-1,-1-1 0,1 1 0,-1-1 1,1 8-1,-5 38 226,1-31-128,1-2 45,-10 32 0,8-36-10,1 1-1,0-1 1,1 1 0,-1 17-1,3-26 151,1-5-25,2-12 152,1-5-314,1 5-135,2 0 1,-1 1-1,2-1 1,-1 2-1,2-1 1,0 1-1,0 0 1,1 0-1,16-13 1,-9 11-49,0 2 0,1-1 0,0 2 0,0 1 0,35-13 0,-37 16 22,-10 3 14,0 0 0,1 1 0,-1 0 0,1 0 0,0 1 0,-1-1 0,1 1 0,0 1 0,7-1 0,-13 2 21,1-1 0,-1 0 0,0 0 0,0 0 0,0 1 0,0-1-1,0 1 1,0-1 0,0 1 0,0-1 0,0 1 0,0 0 0,0-1 0,0 1 0,0 0-1,0 0 1,0-1 0,-1 1 0,1 0 0,0 0 0,-1 0 0,1 0 0,-1 0 0,1 0-1,-1 0 1,1 0 0,-1 0 0,0 1 0,1-1 0,-1 0 0,0 0 0,0 0 0,0 0-1,0 0 1,0 1 0,0-1 0,0 0 0,0 0 0,-1 0 0,0 2 0,0 3 38,-1 0 0,1 0 0,-2-1 0,1 1 0,-1 0 0,-3 5 0,0-1 21,2-6 68,2 0 0,-1 0 0,0 0 1,1 1-1,0-1 0,0 1 1,0 0-1,-2 7 0,5-12-107,-1 0 1,1 1-1,-1-1 0,1 0 0,-1 0 1,1 0-1,-1 0 0,1 0 0,-1 0 1,1 0-1,-1 0 0,1-1 0,-1 1 1,1 0-1,-1 0 0,1 0 0,-1 0 1,0-1-1,1 1 0,-1 0 0,1-1 1,16-7 191,179-105-659,-194 112 383,1-1 1,-1 1-1,1 0 0,-1 0 1,1 0-1,0 0 1,0 0-1,-1 1 0,6-1 1,-8 1 48,1 0 0,0 0 0,0 0 0,0 0 0,-1 0 1,1 0-1,0 1 0,0-1 0,-1 0 0,1 1 0,0-1 1,-1 1-1,1-1 0,0 0 0,-1 1 0,1-1 0,-1 1 0,1 0 1,-1-1-1,1 1 0,-1-1 0,1 1 0,-1 0 0,0-1 1,1 1-1,-1 0 0,0 0 0,1-1 0,-1 1 0,0 0 1,0 0-1,0-1 0,0 1 0,0 0 0,0 0 0,0 0 0,0-1 1,0 1-1,0 1 0,-1 5 23,0 0 0,0-1 1,-4 13-1,-1 9 7,0 4 30,3-20 68,1-1 0,0 1 1,1 0-1,0 0 1,1-1-1,0 1 1,1 0-1,3 15 1,-4-26-100,0 0 1,1 1-1,-1-1 1,1 0-1,-1 0 1,1 0-1,-1 0 1,1 0 0,0 1-1,0-1 1,-1 0-1,1-1 1,0 1-1,0 0 1,0 0 0,0 0-1,0 0 1,0-1-1,0 1 1,0 0-1,0-1 1,1 1 0,-1-1-1,1 1 1,0-1 2,0 0 0,0 0 0,0 0 0,-1 0 0,1 0 0,0 0 1,0-1-1,0 1 0,-1 0 0,1-1 0,0 0 0,-1 1 0,1-1 0,0 0 1,-1 0-1,4-2 0,34-26 93,37-24-154,-55 40 31,16-9-100,1 1-1,50-19 1,-78 36 62,0 0-697,-10 5 720,0-1 1,0 1-1,0 0 1,-1-1-1,1 1 1,0 0-1,0-1 1,-1 1-1,1-1 1,0 1-1,-1-1 1,1 1-1,-1-1 1,1 1-1,-1-1 1,1 1-1,-1-1 1,1 1-1,-1-1 1,-5 7 24,1 0 1,0 0-1,0 0 0,1 1 1,0-1-1,0 1 0,1 0 1,0 0-1,1 0 0,-1 1 1,2-1-1,-1 1 0,0 11 1,2-15 39,-1 1-1,2 0 1,-1 0 0,1 0 0,-1 0 0,2 0 0,-1 0 0,1 0 0,-1-1 0,2 1 0,-1-1 0,1 1 0,-1-1 0,1 0 0,1 0 0,-1 0 0,1-1 0,0 1 0,0-1 0,7 6 0,-8-7 7,0-1 0,1 0 0,-1 0 0,1 0 0,-1-1 0,1 1 0,0-1 0,-1 0 0,1 0 0,0 0 0,0 0 1,0-1-1,0 0 0,4 1 0,-2-2-10,0 0 0,0 0 0,0 0 0,-1 0 0,1-1 0,0 0 1,-1 0-1,9-5 0,-5 2 13,1-1 0,-2 0-1,1-1 1,-1 0 0,0 0 0,0-1 0,-1 0 0,0 0 0,10-16-1,-11 15-34,-1 0-1,-1-1 1,1 1-1,-2-1 0,1 0 1,-1 0-1,2-11 1,-5 18-32,0 0 1,1 0-1,-1-1 1,0 1-1,0 0 1,-1 0-1,1 0 1,-1-1-1,0 1 1,1 0-1,-1 0 1,-1 0-1,1 0 1,0 0-1,-1 0 1,1 1-1,-1-1 1,0 0-1,0 1 1,0-1-1,0 1 1,-1 0-1,1-1 1,-1 1-1,1 0 1,-1 1-1,-4-3 1,-2-1-52,0 1-1,-1 1 1,1 0 0,-1 0 0,-19-2 0,3 2-229,-33 0 0,47 3 240,-1 1 0,0 0-1,1 1 1,-1 0 0,-17 5-1,8 0 185,22-7-32,0 1-45,1-1 0,-1 1 0,1-1 0,-1 1 1,1-1-1,-1 0 0,1 1 0,-1-1 1,1 0-1,0 0 0,-1 1 0,1-1 0,0 0 1,1 0-1,135-4 409,47-1-953,-43 6 379,42 2 185,-152 0 92,-19 0-45,-12-3-113,0 0 0,0 0 0,0 0 0,0 0 1,0 0-1,0 0 0,0 0 0,0 0 0,0 0 1,0 0-1,0 0 0,0 0 0,0 0 0,0 0 1,0 0-1,0 0 0,0 1 0,0-1 0,0 0 1,0 0-1,0 0 0,0 0 0,0 0 0,0 0 1,0 0-1,0 0 0,0 0 0,0 0 0,0 0 1,0 0-1,0 0 0,0 0 0,0 1 0,0-1 1,0 0-1,0 0 0,0 0 0,0 0 0,0 0 1,0 0-1,0 0 0,0 0 0,0 0 0,0 0 1,0 0-1,0 0 0,1 0 0,-1 0 0,0 0 1,0 0-1,0 0 0,0 0 0,0 0 0,0 0 1,0 0-1,0 0 0,0 0 0,0 0 0,0 0 1,-17 7-2,1 1 1,-1 0-1,1 1 1,1 1-1,-1 0 1,-14 15-1,22-18 0,0 0 0,1 1 0,0 0 0,1 1 0,0-1 0,0 1 0,1 0 0,0 1 0,1-1 0,0 1 0,0 0 0,-3 13 1,7-19 7,-4 10 41,2 0 0,-2 23-1,3-33-29,1 0 0,1-1 0,-1 1 1,0 0-1,1 0 0,0-1 0,0 1 0,0 0 0,0-1 0,1 1 0,0-1 0,-1 1 0,1-1 0,4 5 0,-5-7-6,0 0 0,0 0 0,-1 0 0,1 0 0,0 0 0,0 0 0,0-1 0,1 1 0,-1 0 0,0-1 0,0 1 0,0-1 0,0 1 0,1-1 0,-1 0 0,0 1 0,0-1 0,1 0 0,-1 0 0,2 0 0,-1 0 13,1-1 0,-1 1-1,0-1 1,1 1 0,-1-1 0,0 0 0,1 0 0,-1 0-1,4-3 1,1-2 55,1 0 1,-1 0-1,-1-1 0,8-8 0,166-232-741,-174 238 642,12-17-65,-2-1 1,-1 0 0,18-44 0,-16 18-10,14-81-1,-26 107 56,2-33-1,-7 48-49,0 0 0,-1 0 0,0 0 0,-5-22 0,6 31 24,-1 0 0,0 0 0,0 0 0,0 0 0,-1 0 0,1 0 0,-1 0 0,0 0 0,1 0 0,-4-2 0,4 4 53,1 1 1,0-1 0,-1 1-1,1-1 1,-1 1-1,1 0 1,-1-1-1,1 1 1,-1 0-1,1 0 1,-1-1-1,1 1 1,-1 0 0,0 0-1,1 0 1,-1-1-1,1 1 1,-1 0-1,0 0 1,1 0-1,-1 0 1,1 0-1,-1 0 1,1 0 0,-1 1-1,0-1 1,1 0-1,-1 0 1,1 0-1,-1 1 1,0-1-1,-1 2 8,0-1 0,0 0 0,1 1 0,-1-1 0,1 1 0,-1-1-1,1 1 1,-3 3 0,-3 9-33,-1-1 0,1 2 0,1-1 0,-5 19 1,-14 65 203,16-62-194,-20 98 121,25-108 104,1 0 0,2 0 0,1 31 0,1-32-39,-1-7-48,2 0 0,3 19 0,-4-32-57,0-1 0,1 1 1,-1 0-1,1 0 0,0-1 1,0 1-1,1-1 1,-1 1-1,1-1 0,0 0 1,1 0-1,2 3 1,-3-5-23,-1 0 0,0-1 1,0 0-1,1 1 0,-1-1 1,0 0-1,1 0 1,-1 0-1,1-1 0,0 1 1,-1-1-1,1 1 0,-1-1 1,1 0-1,0 0 1,-1 0-1,1 0 0,0 0 1,-1-1-1,1 1 0,0-1 1,-1 0-1,1 0 1,2-1-1,8-4 54,0 0 0,-1-1 1,16-11-1,-19 13-55,118-92 71,-99 74-99,25-18-585,-55 45 545,0-1 0,0 1 0,0 0 0,0-1 0,1 1 0,-1 0-1,1 0 1,0 0 0,0 5 0,-8 49 215,4-21-106,-1 29-38,5-58 23,1 1-1,1-1 1,0 0 0,0 0-1,3 14 1,-3-21-31,-1 0 1,1 1 0,-1-1-1,1 0 1,-1 0 0,1 1 0,0-1-1,-1 0 1,1 0 0,1 1-1,-2-2-10,1 0-1,-1 1 0,0-1 0,0 0 1,1 0-1,-1 0 0,0 1 1,1-1-1,-1 0 0,0 0 1,1 0-1,-1 0 0,0 0 1,1 0-1,-1 0 0,0 0 1,1 0-1,-1 0 0,0 0 0,1 0 1,-1 0-1,0 0 0,1 0 1,0-1-1,1 0 56,0-1 0,0 1 1,0-1-1,0 0 0,0 1 0,0-1 0,2-5 0,2 0-97,46-60 136,8-10-158,-6 20-508,-77 110 182,16-33 388,1 0-1,0 0 1,2 1 0,0 0 0,1-1 0,2 1-1,0 0 1,3 37 0,-1-50 33,0 0 0,0 0-1,5 13 1,-6-20-37,0 0 1,1 1-1,-1-1 0,0 0 0,1 1 0,0-1 1,-1 0-1,1 0 0,0 0 0,0 1 1,-1-1-1,1 0 0,0 0 0,0 0 0,0 0 1,0-1-1,0 1 0,1 0 0,-1 0 0,0-1 1,0 1-1,1 0 0,-1-1 0,0 1 0,0-1 1,1 0-1,-1 1 0,1-1 0,-1 0 1,2 0-1,2-1 35,0 0 1,0 0 0,0-1-1,0 1 1,-1-1 0,1 0-1,7-5 1,2-2 52,17-14-1,22-21-60,54-58-1,-104 99-37,93-105-110,-76 83 56,-1-1 0,23-41 0,-33 50 23,9-15-2,-2 0 1,17-51 0,13-97-21,-32 123-17,-9 36-145,0 0 1,-1 0-1,2-36 1,-9 37-167,3 20 371,0-1-1,0 1 1,0 0-1,-1-1 1,1 1-1,0 0 1,0-1-1,0 1 1,0 0-1,-1-1 1,1 1-1,0 0 0,0 0 1,-1-1-1,1 1 1,0 0-1,0 0 1,-1 0-1,1-1 1,0 1-1,-1 0 1,1 0-1,0 0 1,-1 0-1,1 0 1,0 0-1,-1 0 1,1-1-1,-1 1 0,1 0 1,0 0-1,-1 0 1,1 0-1,0 1 1,-1-1-1,1 0 1,0 0-1,-1 0 1,1 0-1,0 0 1,-1 0-1,1 0 1,0 1-1,-1-1 1,1 0-1,0 0 0,0 1 1,-1-1-1,1 0 1,0 0-1,-1 1 1,-3 3 12,0 0 0,0 0 0,0 1 0,1-1 0,-1 1 0,1 0 0,0 0 0,-2 6 0,-18 50 76,23-60-78,-80 275 96,63-224 23,2 0 0,-11 80 0,25-116-105,0-1-1,1 1 1,1 16 0,0-24 66,0 0 1,1 0-1,0 0 1,0 0-1,0 0 1,1 0-1,6 10 1,-9-16-66,1-1 0,0 0-1,0 1 1,0-1 0,0 0 0,-1 1 0,2-1 0,-1 0 0,0 0-1,0 0 1,0 0 0,0 0 0,1 0 0,-1 0 0,1 0 0,-1-1 0,0 1-1,1 0 1,-1-1 0,1 1 0,-1-1 0,1 0 0,0 1 0,-1-1 0,1 0-1,-1 0 1,1 0 0,0 0 0,-1 0 0,1-1 0,-1 1 0,1 0 0,-1-1-1,1 1 1,-1-1 0,1 1 0,1-2 0,5-3 31,0 0 0,-1 0 0,0-1 0,0 0 0,8-9 0,-6 7-82,121-128-161,-113 114 37,-13 16 124,1 0 0,-1 0 0,7-5 0,5-5-108,-16 16 120,1 0 0,-1-1-1,0 1 1,1 0 0,-1-1 0,1 1 0,-1 0 0,0-1 0,1 1 0,-1-1 0,0 1-1,0 0 1,1-1 0,-1 1 0,0-1 0,0 1 0,0-1 0,1 1 0,-1-1 0,0 1 0,0-1-1,0 1 1,0-1 0,0 0 0,-10 20-243,3-9 300,1 0 0,0 0-1,1 0 1,0 1 0,1 0-1,0 0 1,-3 16 0,-12 100 516,18-120-529,0 30 124,1-35-126,0-1 0,0 1 1,0-1-1,0 1 0,1 0 1,-1-1-1,1 1 0,-1-1 1,1 1-1,-1-1 0,1 0 1,0 1-1,0-1 0,-1 1 1,1-1-1,0 0 0,0 0 1,2 2-1,-2-2-1,0-1 0,0 0 1,0 1-1,0-1 0,0 0 0,0 0 0,0 0 0,0 0 1,0 0-1,0 0 0,0 0 0,0 0 0,0 0 0,0 0 0,0-1 1,0 1-1,0 0 0,0-1 0,0 1 0,0 0 0,-1-1 1,2 0-1,19-14 131,-17 11-83,74-62 109,-55 44-346,43-30-1,-17 20 150,33-23-215,-81 55 235,5-5-240,-7 8-99,-6 8 317,0 2 28,0 0 1,1 1-1,1 0 1,0 0 0,-5 29-1,8-30 60,-2 7 16,1-1 0,1 0 1,1 30-1,1-44-53,0 0 0,1 0 0,-1-1 0,1 1 0,1 0 0,-1 0 0,1 0 0,-1-1 1,1 1-1,1-1 0,-1 1 0,1-1 0,-1 0 0,1 0 0,0 0 0,1 0 0,-1-1 0,1 1 0,4 2 0,-7-5-10,1 0-1,0 0 0,-1 0 0,1 0 1,0 0-1,0-1 0,-1 1 0,1-1 0,0 1 1,0-1-1,0 0 0,0 0 0,0 0 1,0 0-1,2 0 0,0-1 5,0 0 0,0 0 0,-1 0 0,1 0 0,-1-1-1,1 1 1,4-4 0,0 0 11,0-1 0,0 0-1,0-1 1,-1 1-1,9-12 1,60-91 170,-30 38-130,6-13-131,-40 63 35,22-32-610,-36 60 565,0 0-1,1 1 1,-1 10-1,-4 25 156,-17 105 69,-8 40 198,15-131-144,15-54-193,1-2-12,0-1-1,0 0 0,0 0 0,0 1 0,0-1 0,0 0 1,0 0-1,0 0 0,0 1 0,0-1 0,0 0 0,0 0 1,0 1-1,-1-1 0,1 0 0,0 0 0,0 0 0,0 1 1,0-1-1,0 0 0,-1 0 0,1 0 0,0 0 1,0 1-1,0-1 0,0 0 0,-1 0 0,1 0 0,0 0 1,0 0-1,-1 0 0,1 0 0,0 0 0,0 0 0,0 0 1,-1 1-1,1-1 0,0 0 0,0 0 0,-1 0 0,1 0 1,0-1-1,0 1 0,-1 0 0,1 0 0,0 0 1,0 0-1,0 0 0,-1 0 0,1 0 0,0 0 0,-1-1 5,1 1-1,-1-1 1,1 1-1,-1-1 0,1 1 1,0-1-1,-1 1 1,1-1-1,0 1 1,-1-1-1,1 1 0,0-1 1,0 0-1,0 1 1,-1-1-1,1 1 0,0-1 1,0 0-1,0 1 1,0-1-1,0 0 1,0 0-1,0-4 1,-4-9-66,-4-20-50,8 32 99,0 0 1,-1 0-1,1 0 0,0 0 1,0 0-1,0 0 1,1 0-1,-1 0 0,0 0 1,1 0-1,-1 0 0,2-3 1,-1 5 8,-1-1-1,0 1 1,1 0 0,-1-1 0,0 1-1,1 0 1,-1-1 0,1 1 0,-1 0 0,0 0-1,1 0 1,-1-1 0,1 1 0,-1 0 0,1 0-1,-1 0 1,1 0 0,-1 0 0,1 0 0,-1 0-1,1 0 1,-1 0 0,0 0 0,1 0-1,-1 0 1,1 0 0,-1 0 0,1 0 0,-1 1-1,1-1 1,-1 0 0,0 0 0,1 0 0,-1 1-1,1-1 1,0 1 0,17 13 392,-12-8-289,15 8-18,1-1 1,-1-1-1,2 0 1,0-2-1,0-1 1,35 9-1,-10-6-1675,2-3 0,60 5 1,-95-13-90,-1-1 0,1 0 0,18-2 0,-25 0-492,1 1 0,-1-1 0,16-7 0,8-3-2729</inkml:trace>
</inkml:ink>
</file>

<file path=ppt/ink/ink1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5:19:07.3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237 550 3648,'-1'-2'283,"1"1"-117,-1 0 0,1 0-1,-1 0 1,1-1 0,0 1 0,0 0 0,0 0 0,-1 0 0,1 0 0,0 0-1,1-1 1,-1 1 0,0 0 0,0 0 0,0 0 0,1 0 0,-1 0 0,1-2-1,-1 2-101,1 1-1,-1 0 0,0 0 1,0-1-1,0 1 0,0 0 1,1-1-1,-1 1 0,0 0 1,0-1-1,0 1 0,0 0 0,0-1 1,0 1-1,0 0 0,0-1 1,0 1-1,0 0 0,0-1 1,0 1-1,0 0 0,0-1 0,0 1 1,0 0-1,-1-1 0,1 1 1,0 0-1,0-1 0,0 1 1,0 0-1,-1-1 0,1 1 1,0 0-1,0 0 0,-1-1 0,1 1 1,0 0-1,-11-7 1110,8 7-1089,0 0-1,0 0 1,0 0-1,0 1 1,0-1-1,0 1 1,0 0-1,0-1 1,0 1-1,1 1 1,-1-1-1,0 0 1,1 1-1,-4 2 1,-7 5 170,-17 16 1,16-14-49,-5 4 75,0 1-1,-22 26 1,37-37-206,-1 0 0,1 0 0,1 0 0,-1 1 0,1 0 0,0-1 0,0 1 0,1 0 0,-1 1 1,1-1-1,1 0 0,-1 0 0,1 1 0,0 6 0,1-9-13,0 0 1,1 0-1,-1-1 1,1 1-1,0 0 0,0-1 1,0 1-1,1-1 1,-1 0-1,1 1 0,0-1 1,0 0-1,0 0 1,0 0-1,1 0 0,-1 0 1,1 0-1,0-1 1,0 1-1,0-1 0,0 0 1,0 0-1,0 0 1,0 0-1,1-1 0,4 2 1,1 1 81,1-1 1,-1-1 0,1 1-1,0-2 1,0 1 0,-1-1-1,1-1 1,18-1-1,-22 1-67,-1-1 0,1 1-1,-1-1 1,1-1 0,-1 1-1,1-1 1,-1 0 0,0 0-1,0-1 1,0 1 0,0-1-1,-1 0 1,1-1 0,-1 1-1,8-8 1,-7 4-63,0 0-1,-1 0 1,0 0 0,0-1-1,-1 1 1,0-1-1,0 0 1,0 0 0,-1 0-1,-1 0 1,1 0 0,-1-1-1,-1 1 1,0 0 0,0-1-1,0 1 1,-3-12-1,3 18-48,-1-1 0,0 1-1,1-1 1,-1 0 0,0 1-1,0 0 1,-1-1 0,1 1-1,0 0 1,-1-1 0,0 1-1,1 0 1,-1 0 0,0 0-1,0 0 1,0 1-1,0-1 1,0 1 0,-1-1-1,1 1 1,0 0 0,-1-1-1,1 1 1,-1 0 0,1 1-1,-1-1 1,0 0 0,1 1-1,-1 0 1,0-1 0,1 1-1,-1 0 1,0 0 0,-4 1-1,0 1-25,1 0-1,-1 0 1,0 1 0,1 0-1,0 0 1,-1 1 0,-9 7-1,16-11 71,0 0-1,-1 0 0,1 0 1,0 1-1,-1-1 0,1 0 1,0 0-1,-1 1 0,1-1 0,0 0 1,-1 1-1,1-1 0,0 0 1,0 1-1,-1-1 0,1 0 0,0 1 1,0-1-1,0 1 0,-1-1 1,1 0-1,0 1 0,0-1 0,0 1 1,0-1-1,0 1 0,0-1 1,0 0-1,0 1 0,0-1 1,0 1-1,0-1 0,0 1 0,1-1 1,-1 0-1,0 1 0,0-1 1,0 1-1,1-1 0,-1 0 0,0 1 1,0-1-1,1 0 0,-1 1 1,1 0 21,0-1 1,0 1 0,0-1 0,0 0 0,0 1 0,0-1-1,0 0 1,0 1 0,0-1 0,0 0 0,0 0 0,0 0-1,1 0 1,-1 0 0,0 0 0,0 0 0,1-1-1,6-2 70,-1 0-1,0 0 0,0 0 0,0-1 0,-1 0 0,1 0 0,-1-1 0,0 0 0,0 0 0,9-12 1,6-7 81,22-37 0,-26 36-71,89-117 166,2-2-40,-92 119-222,-2-2 0,12-27 0,9-17-744,-35 71 716,0 0 0,0 0-1,0 0 1,0 0 0,0 0-1,0-1 1,0 1 0,0 0 0,0 0-1,0 0 1,0 0 0,0 0 0,0 0-1,0 0 1,1-1 0,-1 1-1,0 0 1,0 0 0,0 0 0,0 0-1,0 0 1,0 0 0,0 0 0,1 0-1,-1 0 1,0 0 0,0 0-1,0 0 1,0-1 0,0 1 0,0 0-1,1 0 1,-1 0 0,0 0 0,0 0-1,0 0 1,0 0 0,0 0-1,0 0 1,1 1 0,-1-1 0,3 6-180,-2 10 27,-2 13 53,-1-1 0,-10 45 0,-20 59 75,5-24 41,-35 145 388,-58 235 180,118-477-496,-1 7 185,-1 0 0,-1-1 0,-11 29 0,6-30 318,10-16-561,0 0-1,-1 0 1,1 1 0,0-1-1,0 0 1,-1 0 0,1 0 0,0 0-1,-1 1 1,1-1 0,0 0-1,-1 0 1,1 0 0,0 0-1,-1 0 1,1 0 0,0 0-1,-1 0 1,1 0 0,0 0 0,-1 0-1,1 0 1,-1 0 10,1-1-1,-1 1 1,1 0 0,-1-1 0,1 1-1,-1-1 1,1 1 0,-1 0 0,1-1-1,-1 1 1,1-1 0,0 0 0,-1 1-1,1-1 1,0 1 0,-1-2 0,-3-8 127,0-1 0,1 0 0,0 0 0,-2-20 0,2 5-8,1-25 1,2 42-142,0 0 0,1 0 0,0 1 1,0-1-1,1 0 0,0 1 0,1 0 0,0-1 1,0 1-1,1 0 0,0 0 0,0 1 1,1-1-1,0 1 0,0 0 0,0 0 0,1 1 1,0-1-1,1 1 0,0 1 0,0-1 1,0 1-1,13-7 0,-3 4-18,0 1 0,1 1-1,-1 1 1,2 0 0,23-2 0,94-4-107,-80 8-68,8 2-2967,-20 3-1874,-12 1 2129</inkml:trace>
</inkml:ink>
</file>

<file path=ppt/ink/ink1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5:19:11.2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1102 2496,'-1'1'161,"0"0"0,0 0 0,0-1 1,0 1-1,-1 0 0,1-1 0,0 1 0,0 0 1,-1-1-1,1 0 0,0 1 0,-1-1 0,1 0 0,-1 1 1,1-1-1,0 0 0,-1 0 0,1 0 0,-3-1 1,0 1 1307,7-11 4528,12-21-5469,-14 30-274,63-145 1004,-33 74-1098,-15 34-85,57-117 218,-64 142-169,0 0-1,1 0 1,1 1-1,0 0 1,15-13-1,6 2-331,-29 23 192,0-1 0,0 0 0,1 1 0,-1 0 0,0-1 0,0 1 0,1 1 0,-1-1 0,5 0 1,-7 1 18,0 0 0,0 1 0,0-1 1,0 1-1,0-1 0,0 1 1,0-1-1,0 1 0,0 0 0,0-1 1,0 1-1,-1 0 0,1 0 1,0 0-1,0 0 0,-1-1 0,1 1 1,0 0-1,-1 0 0,1 0 1,-1 1-1,1-1 0,-1 0 0,0 0 1,1 0-1,-1 0 0,0 2 1,2 3 9,-1 0 0,0 1 0,0 10 0,-4 29 188,-2 0 0,-2 0 0,-17 59 0,16-70-195,6-24 118,-1 3 120,0-1-1,-1 0 0,0-1 0,-1 1 1,-10 19-1,16-35 531,8-13-503,-8 14-259,25-38 94,63-72 0,-56 76-244,2 2-1,2 1 0,63-45 1,-97 76 100,0 0 0,1 1 0,-1-1 0,1 0 0,-1 1 1,1 0-1,-1 0 0,1 0 0,0 0 0,6 0 0,-8 1 19,0 0-1,0 0 1,0 1-1,-1-1 1,1 1 0,0-1-1,0 1 1,-1-1-1,1 1 1,0 0-1,-1 0 1,1 0-1,-1 0 1,1 0-1,-1 0 1,0 0 0,1 1-1,-1-1 1,0 0-1,0 1 1,0-1-1,2 4 1,0 2 4,0 1 0,0 0 0,-1 0 0,0 0 0,-1 0 0,1 0 0,-2 0 0,1 1 0,-1-1 0,-1 9 0,1-3 25,-1 7 84,0 1 0,-2-1 0,-1 1 0,-6 23-1,6-31 117,1 1-1,0-1 0,-1 27 1,6-37 124,2-8-23,8-15 84,24-36-92,3-5-292,-31 45-30,12-22-53,2 1 1,36-47-1,-51 73-68,0 1 0,2 1 1,-1-1-1,18-12 0,-25 20 130,-1 1 1,1-1-1,0 1 0,-1 0 1,1-1-1,0 1 0,-1 0 1,1-1-1,0 1 0,-1 0 1,1 0-1,0 0 0,-1 0 1,1 0-1,0 0 0,0 0 0,-1 0 1,1 0-1,0 0 0,-1 0 1,1 0-1,0 0 0,0 1 1,-1-1-1,1 0 0,0 1 1,-1-1-1,1 0 0,-1 1 1,1-1-1,-1 1 0,1-1 1,0 0-1,-1 1 0,1 0 1,-1-1-1,0 1 0,1-1 0,-1 1 1,1 0-1,-1-1 0,0 1 1,1 1-1,1 2-32,-1 1 1,1 0-1,-1 0 0,1 9 0,2 25 48,-3 59 0,2 22 100,-3-115-80,1 0-1,0 0 1,0 1 0,0-1 0,1 0-1,0 0 1,3 8 0,-3-12-4,-1 1 0,0 0 0,0 0 1,1 0-1,-1-1 0,1 1 0,-1-1 0,1 1 0,0-1 0,0 0 1,-1 0-1,1 1 0,0-1 0,0 0 0,0-1 0,0 1 0,1 0 0,-1-1 1,0 1-1,0-1 0,3 1 0,3-1 47,1 0-1,-1-1 1,1 0 0,-1 0 0,0-1-1,14-4 1,48-23-27,-33 11-6,-2-2 1,0-2 0,-1-1 0,-2-1-1,0-2 1,-2-1 0,0-1 0,47-61-1,-32 28 66,-36 44-184,-9 17 81,0 0-1,0 0 0,0 0 0,-1 0 1,1 0-1,0 0 0,0 0 0,0 0 1,0 0-1,0 0 0,0 0 0,0 0 1,0 0-1,0 0 0,0 0 0,0 0 0,0 0 1,0 0-1,0 0 0,0 0 0,0 0 1,0 0-1,0 0 0,0 0 0,-1 0 1,1 0-1,0 0 0,0 0 0,0 0 0,0 0 1,0 0-1,0 0 0,0 0 0,0 0 1,0 0-1,0 0 0,0-1 0,0 1 1,0 0-1,0 0 0,0 0 0,0 0 1,0 0-1,0 0 0,0 0 0,0 0 0,0 0 1,0 0-1,0 0 0,0 0 0,0 0 1,0 0-1,0 0 0,0 0 0,0 0 1,0 0-1,0 0 0,0-1 0,0 1 1,0 0-1,0 0 0,0 0 0,0 0 0,0 0 1,0 0-1,1 0 0,-1 0 0,0 0 1,-8 8-90,3-1 2,1-1 1,0 1-1,-4 9 0,-5 9-30,-1-2 62,-26 45 56,-48 110 0,86-174 26,0 1 1,1-1-1,-1 1 0,1 0 0,0 0 1,0 0-1,0-1 0,1 1 0,0 0 0,0 0 1,0 0-1,0 0 0,1 0 0,2 8 1,-3-13-11,0 1-1,0-1 1,0 1 0,1-1 0,-1 0 0,0 1-1,0-1 1,1 1 0,-1-1 0,0 0 0,1 1 0,-1-1-1,0 0 1,1 0 0,-1 1 0,1-1 0,-1 0 0,0 0-1,1 1 1,-1-1 0,1 0 0,-1 0 0,1 0-1,-1 0 1,1 0 0,-1 0 0,1 0 0,1 0 9,-1 0 1,1 0-1,-1-1 1,1 1 0,-1-1-1,1 1 1,-1-1-1,0 0 1,2 0-1,2-3 30,0 1-1,0-1 1,6-6-1,-4 3-1,0-1 0,-1 0 0,0 0 0,-1-1 0,0 1 0,5-11 0,19-59 228,-14 34-225,34-98-578,-50 260-821,2-81 1346,2 30 61,-2-59-38,0-1 0,1 0 0,0 0 1,0 0-1,0-1 0,1 1 1,4 7-1,-6-13-4,-1 1-1,1-1 1,0 1-1,0-1 1,0 0-1,0 1 1,1-1-1,-1 0 1,0 0-1,0 0 1,1 0-1,-1 0 1,1 0-1,-1 0 1,1 0-1,-1 0 1,1-1 0,-1 1-1,1-1 1,0 1-1,-1-1 1,1 0-1,0 1 1,-1-1-1,1 0 1,0 0-1,0 0 1,1-1-1,4 0 53,-1-1 0,0 0-1,0-1 1,-1 1 0,1-1-1,6-4 1,4-3 23,-1-1 0,0-1 0,27-25 1,32-46-70,-62 69-18,137-161 263,-126 145-274,-2-1 0,-1 0 0,25-54-1,-19 26 45,23-80 0,-20-5-217,-21 99-370,-8 36-2,-5 22 187,-76 266-14,65-211 383,4 2 1,-4 82-1,14-100 60,1 1 0,12 94 1,-9-128 4,-1-12-1,-1 0 0,1 0 0,3 10 0,-3-16-51,-1 1 1,1-1-1,-1 1 0,1-1 1,0 0-1,0 1 1,-1-1-1,1 0 0,0 0 1,0 0-1,0 0 1,0 0-1,0 0 0,0 0 1,1 0-1,-1 0 0,0 0 1,0-1-1,1 1 1,-1 0-1,3 0 0,-2 0 3,-1-1 0,1 1 0,0-1 1,0 1-1,0-1 0,0 0 0,0 0 0,0 0 0,0 0 0,0 0 0,0 0 0,0 0 0,0-1 0,-1 1 0,1-1 0,0 1 0,0-1 0,0 0 0,-1 0 0,1 0 0,0 0 0,-1 0 0,1 0 1,0 0-1,-1-1 0,0 1 0,1 0 0,-1-1 0,0 1 0,0-1 0,0 0 0,2-2 0,42-83 268,-42 80-287,1 1 0,-1-1 0,0 1 0,-1-1 0,0 0 0,0 0-1,0 0 1,-1 0 0,1-12 0,3-29-219,-4 43 258,-1 5-47,0 0 1,0 0-1,0 0 1,0 0 0,0 0-1,0 0 1,0 0-1,0 0 1,0 0-1,0 0 1,0 0-1,0 0 1,0 1-1,0-1 1,0 0-1,0 0 1,1 0-1,-1 0 1,0 0 0,0 0-1,0 0 1,0 0-1,0 0 1,0 0-1,0 0 1,0 0-1,0 0 1,0 0-1,0 0 1,0 0-1,0 0 1,0 0-1,0 0 1,0 0 0,0 0-1,0 0 1,0 0-1,0 0 1,0 0-1,1 0 1,-1 0-1,0 0 1,0 0-1,0 0 1,0 0-1,0 0 1,0 0-1,0 0 1,0 1-58,0-2 74,0-1 1,0 1-1,0 0 0,0 0 0,1-1 0,-1 1 1,0 0-1,1 0 0,-1 0 0,1-1 0,-1 1 0,2-2 1,-2 3-15,38-57 87,-34 51-91,0 1 0,1 0-1,0 0 1,0 0 0,0 1 0,1 0 0,11-8 0,-1 4-119,-13 5 116,1 1-1,0 0 1,-1 0 0,1 0-1,8-2 1,-3 3-43,0-1 1,0 1 0,15 1 0,-20 0 70,3 0-33,0 1 0,0 0 0,-1 0-1,1 0 1,0 1 0,-1 0 0,1 0 0,7 5 0,-11-6 4,-1 0 0,1 1 0,0-1 0,-1 1 0,1 0 0,-1 0 0,0 0 0,1 0 1,-1 0-1,0 0 0,0 1 0,0-1 0,-1 1 0,1-1 0,-1 1 0,1 0 0,-1-1 0,0 1 0,0 0 1,1 5-1,-1 14 4,-1 0 1,-1 0-1,-1 0 1,-1 0 0,-8 32-1,3-15 12,5-25 12,1 1-1,0 0 1,1 0-1,1 0 1,2 19-1,-2-32-12,1-1 0,-1 1 0,0 0 0,1 0 1,0 0-1,-1 0 0,1 0 0,0-1 0,0 1 0,0 0 0,0-1 0,1 1 0,-1-1 0,0 1 1,1-1-1,-1 0 0,0 1 0,3 0 0,-2-1 17,0 0 1,1 0-1,-1 0 0,0 0 1,0-1-1,1 1 1,-1-1-1,0 0 0,1 0 1,-1 0-1,1 0 0,-1 0 1,0 0-1,1 0 1,2-2-1,3 0 15,-1 0 1,1-1-1,-1-1 1,0 1-1,1-1 0,-2 0 1,1-1-1,0 0 1,-1 0-1,0 0 1,0-1-1,6-7 0,3-4-14,-2-1 0,0-1 0,11-20 0,7-18-226,27-67 0,-56 126-298,0 10 384,0 14 150,-2 20-12,9 56 0,-8-95 4,1-1-1,0 1 0,0-1 0,4 9 1,-5-13-8,0 0 0,0 0 0,0 0 0,0-1 0,1 1 0,-1 0 1,0-1-1,3 3 0,-3-3-9,0-1 1,-1 0 0,1 1-1,0-1 1,-1 0-1,1 1 1,0-1 0,-1 0-1,1 0 1,0 0-1,-1 1 1,1-1-1,0 0 1,0 0 0,-1 0-1,1 0 1,0 0-1,0 0 1,-1-1-1,1 1 1,0 0 0,-1 0-1,1 0 1,0-1-1,0 1 1,7-5 23,-1-1 1,1 0-1,-1 0 0,-1 0 1,1-1-1,-1 0 0,0 0 1,5-10-1,9-8 47,1 1-91,0 2 0,2 0 0,0 2 0,2 0 1,41-24-1,-61 40-19,1 1 0,0 0 0,0 0 0,0 0 0,0 1 0,1 0 1,-1 0-1,1 1 0,7-1 0,-11 2 9,-1 0 1,1 0-1,-1 0 0,1 1 0,-1-1 1,1 1-1,-1 0 0,1 0 1,-1 0-1,1 0 0,-1 0 0,0 0 1,0 0-1,0 1 0,0-1 1,0 1-1,0 0 0,0-1 0,0 1 1,0 0-1,-1 0 0,1 0 1,-1 1-1,0-1 0,1 0 0,0 3 1,27 69 126,-9-22-35,-8-23-44,1-1 1,1 0-1,24 35 0,-31-53-280,-4-5 394,0 0 0,1-1 0,0 1 0,-1-1 0,6 5 0,-8-9-292,0 1 0,0 0 0,0-1 0,0 1 0,1 0 0,-1-1 0,0 1 0,0-1 0,0 0 0,1 1 0,1-1 0,-2 0-219,1 0 0,-1 0 0,0 0-1,0-1 1,0 1 0,1 0 0,-1 0 0,0-1 0,0 1-1,0-1 1,0 1 0,0-1 0,0 0 0,2-1 0,6-3-1472</inkml:trace>
</inkml:ink>
</file>

<file path=ppt/ink/ink1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5:19:11.6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698 0 5632,'-2'0'296,"-1"0"1,1 1 0,0-1-1,0 1 1,-1-1-1,1 1 1,0 0-1,0 0 1,0 0-1,0 0 1,0 0 0,0 0-1,0 0 1,0 1-1,-2 1 1,-2 4 409,0 0 0,-10 13 1,6-6-318,-33 45 1116,19-24-876,-3 0 0,-34 35 0,-12-6 91,-113 76-1,128-98-617,-78 57-1894,123-87-234,13-12 1918,-1 0 1,1 0 0,0 0 0,0 0 0,0 0-1,0 1 1,0-1 0,0 0 0,-1 0-1,1 0 1,0 0 0,0 0 0,0 1 0,0-1-1,0 0 1,0 0 0,0 0 0,0 1 0,0-1-1,0 0 1,0 0 0,0 0 0,0 0 0,0 1-1,0-1 1,0 0 0,0 0 0,0 0-1,0 0 1,0 1 0,0-1 0,0 0 0,0 0-1,0 0 1,0 0 0,0 1 0,1-1 0,-1 0-1,8 7-2766</inkml:trace>
</inkml:ink>
</file>

<file path=ppt/ink/ink1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5:19:11.9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28 7552,'-27'-15'3424,"19"15"-2976,-2-5 1600,1 2-960,4-2-1248,5 10 64,-5-5-352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00:38:37.247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15 422 3904,'-15'-3'4064,"17"3"-3792,0 0 0,0 1 1,0-1-1,0 0 0,0 1 0,-1 0 1,1-1-1,2 2 0,-2-1-217,-1 0 0,1 0 0,0-1 0,-1 1-1,1-1 1,0 1 0,-1-1 0,3 0 0,1 0 123,0 0 1,-1-1-1,1 0 0,-1 0 1,1 0-1,-1-1 1,0 0-1,1 1 1,-1-2-1,6-3 1,2-2 348,21-18 1,-23 16-420,-1 0 1,0 0-1,0-1 0,-1 0 0,-1 0 0,9-16 1,-5 2 79,0 0 0,7-26 1,-14 40-184,-1 1 0,-1-1 0,0 0 0,1-15 0,-3 21-7,0 1 0,0 0 0,0 0 0,-1-1 0,0 1 0,0 0 0,0 0 0,0 0 0,-1 0 0,1 0 0,-1 0 0,0 1 0,0-1 0,-5-5 0,7 8-5,-4-4-42,0 1 0,0 0 0,-8-7-1,11 10 46,-1-1 0,0 1-1,0 0 1,0 0 0,1 0 0,-1 1-1,0-1 1,0 0 0,-1 1-1,1-1 1,0 1 0,0 0-1,0 0 1,0 0 0,-3 0 0,0 0 22,0 1 1,1 0 0,-1 0 0,0 1 0,0 0 0,1-1 0,-1 1 0,1 1 0,0-1 0,-8 6 0,5-2 63,1-1-1,0 1 1,0 1-1,0-1 1,-8 13-1,5-4 69,0 1-1,1 0 1,1 1-1,1-1 1,-7 26-1,10-30-42,0 0 1,1 0-1,1 0 0,0 0 0,1 0 1,0 1-1,0-1 0,2 0 0,3 18 0,-4-25-51,1 0-1,-1 0 0,1 0 0,1-1 1,-1 1-1,0 0 0,1-1 0,0 1 1,0-1-1,1 0 0,-1 0 0,1 0 1,0-1-1,0 1 0,0-1 0,0 0 1,1 0-1,-1 0 0,1-1 0,-1 0 0,1 0 1,0 0-1,0 0 0,6 1 0,-5-2-3,0 0-1,1-1 0,-1 1 0,0-1 1,1-1-1,-1 1 0,0-1 1,0 0-1,1 0 0,-1-1 0,0 0 1,0 0-1,0 0 0,-1-1 0,1 0 1,9-6-1,5-5-14,-1-2 1,0 0 0,16-19-1,-3 4-13,-20 20-3,31-30-163,2 3 0,92-63-1,-133 98 121,0 1-1,0 0 0,0 0 0,1 0 0,-1 1 0,0-1 0,1 1 0,-1 0 1,6 0-1,-8 1 19,-1 0 1,1 0-1,0 0 1,-1 0-1,1 1 1,-1-1-1,1 1 1,-1-1 0,1 1-1,-1 0 1,0-1-1,1 1 1,-1 0-1,0 0 1,1 0-1,-1 0 1,0 0-1,0 0 1,0 0-1,0 0 1,0 1 0,0-1-1,0 0 1,0 1-1,-1-1 1,1 1-1,0-1 1,-1 0-1,1 1 1,-1 1-1,2 5 12,-1 0 0,0 1 1,-1-1-1,0 0 0,0 0 0,-1 1 0,0-1 0,-4 16 0,2-9 37,-24 90 82,8-35 50,18-67-93,0 0 0,1 0 0,-1 0 0,1-1 0,0 1 0,0 5 0,0-8-75,0 0 0,0 0 0,0 0 0,0 0-1,0 1 1,0-1 0,0 0 0,0 0 0,1 0-1,-1 0 1,0 0 0,0 0 0,0 1 0,0-1 0,0 0-1,0 0 1,0 0 0,0 0 0,1 0 0,-1 0-1,0 0 1,0 0 0,0 0 0,0 1 0,0-1-1,1 0 1,-1 0 0,0 0 0,0 0 0,0 0 0,0 0-1,0 0 1,1 0 0,-1 0 0,0 0 0,0 0-1,0 0 1,0 0 0,0 0 0,1 0 0,-1-1 0,0 1-1,12-9 246,107-134-81,-14 15-437,-100 122 227,27-25-127,-30 30 151,-1-1 0,1 1 1,-1 0-1,1-1 1,0 1-1,0 0 0,0 0 1,-1 0-1,1 1 1,0-1-1,0 0 0,0 1 1,0-1-1,0 1 1,0 0-1,3-1 0,-4 2 5,0-1-1,-1 0 0,1 0 0,0 0 1,-1 1-1,1-1 0,-1 0 0,1 1 0,0-1 1,-1 1-1,1-1 0,-1 1 0,1-1 1,-1 0-1,1 1 0,-1 0 0,0-1 1,1 1-1,-1-1 0,0 1 0,1 0 0,-1-1 1,1 2-1,1 16-86,-1-12 43,0 25 18,0 0 0,-7 48 0,1-14 115,5-59-55,-1 13 22,2 34 0,0-49-11,-1 0 1,1 0-1,0 0 0,-1 0 1,2 0-1,-1 0 0,0 0 1,1-1-1,0 1 1,0 0-1,0-1 0,0 1 1,1-1-1,4 5 0,-4-6 5,-1 0 0,1-1 0,0 0 0,0 0 0,1 0 0,-1 0 0,0 0 0,0 0 0,0-1 0,1 0 0,-1 1 0,0-1 0,0 0 0,6-2-1,3 1-7,-1-1 0,21-6 0,-6 0-11,0-2 1,-1-1-1,0-2 0,-1 0 1,36-26-1,-46 29 30,0-1-1,-1-1 1,-1-1 0,1 1-1,-2-2 1,0 0 0,-1 0-1,0-1 1,14-30 0,-19 34-90,-1 0 1,0-1 0,-1 0 0,2-13-1,-4 18-9,-1 1 0,1-1 0,-1 0 0,0 0-1,-1 0 1,0 1 0,0-1 0,-4-12-1,5 17 27,-1 0 0,0 0 0,0 1 0,1-1 0,-1 1 0,0-1-1,0 0 1,-1 1 0,1 0 0,0-1 0,0 1 0,-1 0 0,1-1 0,-1 1-1,1 0 1,-1 0 0,1 0 0,-1 0 0,-2 0 0,2 0-1,-1 1 0,1-1 0,-1 1 0,0 0 0,1-1 0,-1 1 0,0 1 0,1-1 0,-1 0 0,1 1 0,-1-1 0,-2 2 0,-3 0 1,1 2-1,-1-1 1,1 1 0,0 0-1,0 0 1,1 0-1,-1 1 1,-5 6 0,0 1-15,1 1 1,0 0 0,1 1-1,-14 22 1,19-26 28,-1 1-1,2-1 0,-1 1 1,2 0-1,-1 0 1,1 1-1,-2 19 1,5-25 15,0 0 0,0-1 0,0 1 1,1 0-1,0 0 0,0-1 0,1 1 0,0 0 1,0-1-1,0 1 0,0-1 0,1 0 1,0 0-1,0 0 0,0 0 0,1-1 0,0 1 1,-1-1-1,2 0 0,-1 0 0,0 0 0,1 0 1,0-1-1,0 0 0,0 0 0,6 3 1,-2-2 40,0 0 1,1-1 0,0 1 0,-1-2 0,1 1 0,0-1 0,0-1 0,1 0 0,-1-1 0,0 1 0,0-2 0,0 0 0,0 0 0,14-3 0,-14 0-29,-1 0 0,1 0 0,-1-1 0,0 0-1,0 0 1,-1-1 0,0 0 0,0-1 0,0 1 0,-1-2 0,0 1 0,0-1 0,0 0 0,8-14-1,5-13 80,-2 0 0,21-54 1,-26 57-89,-9 24-32,-3 4-51,1 1-1,-1 0 1,0 0 0,0-1-1,0 1 1,1-7-1,-2 10-105,0 25-197,1 2 200,9 49-1,-6-60 211,10 27 0,-2-6-9,-10-32-8,-1 1 1,1-1-1,1 0 1,-1 0-1,1 0 1,0 0-1,0 0 0,0-1 1,1 1-1,0-1 1,-1 0-1,1 0 1,1 0-1,-1 0 1,1-1-1,5 4 1,-4-4 19,0-1 1,1 1 0,-1-1-1,0 0 1,0 0 0,1-1-1,-1 0 1,1 0 0,0-1-1,-1 0 1,1 0 0,-1 0-1,13-3 1,4-2 18,-1-1 0,0-1 0,-1-1-1,0-1 1,0-1 0,34-22 0,-26 12-39,-2 0-1,0-2 1,46-49 0,-22 18 5,18-22 56,-68 74-88,0-1-1,1 1 1,-1-1-1,0 1 0,0-1 1,0 1-1,0-1 1,0 0-1,0 1 1,0-1-1,0 0 0,-1 0 1,1 0-1,-1 0 1,1 1-1,-1-1 0,0 0 1,0-3-1,0 5 0,0 0-1,0 0 1,0-1-1,0 1 1,0 0-1,0 0 1,0 0-1,0-1 1,-1 1-1,1 0 1,0 0-1,0 0 1,0-1-1,0 1 1,0 0-1,-1 0 0,1 0 1,0 0-1,0-1 1,0 1-1,0 0 1,-1 0-1,1 0 1,0 0-1,0 0 1,0 0-1,-1 0 1,1 0-1,0 0 1,0 0-1,-1 0 1,1-1-1,0 1 1,0 0-1,0 0 1,-1 1-1,1-1 1,-11 5-224,-8 14-59,18-18 273,-18 21-61,2 0-1,0 2 1,-16 30 0,-33 80 167,63-127-88,1 0 1,-1 0-1,2 0 0,-1 0 0,1 0 1,0 1-1,0-1 0,1 0 1,0 1-1,1 11 0,-1-17 20,1 1-1,-1 0 1,1-1-1,0 1 1,-1-1-1,1 1 1,0-1-1,1 1 1,-1-1-1,0 0 1,1 1-1,-1-1 1,1 0-1,0 0 1,-1 0-1,1 0 1,0-1-1,0 1 1,1 0-1,-1-1 1,0 1-1,0-1 1,1 0-1,-1 0 1,1 0-1,-1 0 1,1 0-1,-1 0 1,1-1-1,4 1 1,-5-1 3,1 0-1,-1 0 1,0 0 0,0 0-1,1-1 1,-1 1 0,0-1 0,0 1-1,0-1 1,0 0 0,0 0-1,0 0 1,0 0 0,0 0-1,0-1 1,0 1 0,0 0 0,1-3-1,1 0 16,0-1-1,0 0 1,0 0-1,-1 0 1,4-8-1,-1 1-16,-1 0-1,0-1 1,-1 0 0,0 0-1,2-18 1,4-69-105,-10 97 81,1-34-77,-9-67 0,5 93-231,0 15-97,-2 20 45,4 27 267,2 0 0,11 66 1,-1 0 147,-3-32 110,-4-44 3,-1 0-1,-3 45 1,-2-64-109,-5 26 1,5-40 6,0 0 0,-1 0 0,0 0 0,0 0 0,0 0 1,-6 7-1,8-13-45,-1-1 0,1 1 1,-1 0-1,0-1 0,1 1 1,-1-1-1,0 0 0,0 0 1,0 0-1,0 0 0,0 0 1,0 0-1,0 0 0,-1-1 1,1 1-1,0-1 0,-4 1 0,-1 0-1,0-1-1,0 0 0,0 0 0,-9-2 0,7 0 24,0-1 0,1 1-1,0-1 1,0-1 0,0 0-1,0 0 1,-12-8-1,10 5-20,0-1 0,1 0 0,0 0-1,-14-18 1,22 25-21,0 0 1,-1 0-1,1 0 0,0-1 0,1 1 1,-1-1-1,0 1 0,0 0 0,1-1 1,-1 1-1,0-1 0,1 1 1,0-1-1,-1 0 0,1 1 0,0-1 1,0 0-1,0 1 0,0-1 0,0 1 1,0-1-1,0 0 0,0 1 0,1-1 1,-1 1-1,1-1 0,-1 1 1,1-1-1,0 1 0,0-1 0,-1 1 1,1-1-1,0 1 0,0 0 0,0 0 1,2-2-1,4-3 5,0 1 1,0 1-1,1-1 0,-1 1 1,15-5-1,-5 0-82,135-58 74,-119 48 58,-2-1 1,54-44-1,-46 29-45,-2-1 0,-1-2 0,-1-2 0,-3 0 0,53-89 0,-51 76-57,-18 29-10,0-2 1,13-31 0,-25 50-281,-2 14 59,-4 18-51,2-23 321,-6 51 17,3 0 0,3 57 0,1-100 84,0 0-1,3 13 0,-3-21-60,-1 0 0,1 0 0,0 0 0,-1-1 0,1 1 0,0 0 0,0 0 0,0 0 0,0 0 0,0-1 0,1 1 0,-1-1 0,1 1 0,-1-1 0,1 1 0,-1-1 0,3 1 0,-3-2-4,0 0-1,1 0 1,-1 0-1,0-1 1,1 1-1,-1-1 1,0 1-1,0-1 1,1 1-1,-1-1 1,0 0-1,0 1 1,0-1 0,0 0-1,0 0 1,0 0-1,0 0 1,1-1-1,7-10 18,-1 0-1,0-1 1,9-20 0,-2 4-150,-7 14 101,-6 10-18,0 0 0,0 1-1,1 0 1,-1-1-1,1 1 1,0 0 0,0 0-1,1 0 1,-1 1-1,1-1 1,6-4 0,-10 8 14,1-1 1,-1 1 0,0 0-1,1 0 1,-1-1 0,1 1-1,-1 0 1,1 0 0,-1 0-1,1 0 1,-1 0 0,1 0-1,-1 0 1,1 0 0,-1 0-1,1 0 1,-1 0 0,1 0-1,-1 0 1,1 0 0,-1 0-1,1 0 1,-1 1 0,1-1-1,-1 0 1,1 0 0,-1 0-1,0 1 1,1-1 0,-1 0-1,1 1 1,-1-1 0,0 0-1,1 1 1,-1-1 0,1 1-1,5 19-143,-5-15 118,3 20-32,-1-1 0,-2 1 0,0 0 0,-4 26 0,2-15-14,-7 73 1,-34 167 0,38-258 70,-21 92 220,22-97-139,-2 0-1,0-1 1,-1 0-1,0 0 1,0 0-1,-10 12 1,12-19-42,0 0 0,0-1 0,0 0 0,-1 0 0,1 0 0,-1 0 0,0-1 0,0 0 0,-1 0 0,1 0 0,-1 0 0,1-1 0,-1 0 0,0 0 0,0-1 1,0 1-1,0-1 0,0-1 0,0 1 0,0-1 0,0 0 0,0 0 0,0-1 0,0 0 0,0 0 0,0 0 0,0-1 0,-6-2 0,2-1 4,0 0 0,1-1 0,0 0 1,0 0-1,0-1 0,0 0 0,1-1 0,1 0 0,-8-10 0,9 11 3,1-1-1,1 0 1,-1 0 0,1-1 0,1 1-1,-1-1 1,2 0 0,-1 0 0,1 0-1,0 0 1,0-18 0,2 21-11,0 1-1,0 0 1,1-1-1,0 1 1,0-1 0,0 1-1,1 0 1,-1 0-1,1 0 1,1 0 0,-1 0-1,1 0 1,0 1 0,0-1-1,0 1 1,0-1-1,1 1 1,0 0 0,0 1-1,0-1 1,6-4 0,14-6 48,1 1 1,0 1 0,0 0 0,1 2 0,1 2 0,47-11 0,27-7-1919,-79 18-4251,-9 7 3179</inkml:trace>
</inkml:ink>
</file>

<file path=ppt/ink/ink1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5:19:12.3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62 6720,'-5'0'3040,"42"0"-2624,3-5 1088,5 5-896,36-4 480,0 4-640,31-8-128,-4 0-192,23-4 256,-15 7-192,6-2 32,-18 2-128,-6-3-3424,-16 8 1792</inkml:trace>
</inkml:ink>
</file>

<file path=ppt/ink/ink1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5:19:15.8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1028 3808,'14'1'7003,"49"-1"-3910,-51-2-2894,-1 0 0,1 0 1,0-1-1,-1-1 1,0 0-1,0 0 1,0-1-1,0-1 1,-1 0-1,0 0 1,0-1-1,-1 0 1,1-1-1,8-10 0,-9 9-163,0-1 0,-1 0-1,0-1 1,-1 0 0,-1 0-1,1-1 1,-2 0 0,0 0-1,0 0 1,-1 0 0,0-1-1,-1 0 1,-1 1 0,0-1-1,0-17 1,-2 28-81,0-1 0,0 0 0,-1 1 0,1-1 0,0 0 0,-1 1-1,0-1 1,0 1 0,0-1 0,0 1 0,0-1 0,0 1 0,-1 0 0,1 0 0,-1 0 0,1-1-1,-1 1 1,0 1 0,0-1 0,0 0 0,0 0 0,0 1 0,0-1 0,-1 1 0,1 0 0,0-1-1,-1 1 1,1 0 0,-1 1 0,1-1 0,-1 0 0,0 1 0,1-1 0,-1 1 0,0 0 0,1 0-1,-1 0 1,0 0 0,1 0 0,-1 1 0,1-1 0,-1 1 0,0 0 0,1 0 0,-5 2 0,-2 2-26,0 0 1,0 2 0,0-1-1,1 1 1,0 0 0,0 0 0,1 1-1,0 0 1,0 1 0,-8 12-1,2 1 214,1 1 0,1 0-1,-10 29 1,15-36 25,1 0 0,1 0 0,0 1 0,-2 31 1,5-43-108,1 0 0,1 1 0,-1-1 0,1 0 0,0 1 0,0-1 1,0 0-1,4 8 0,-3-10-17,-1 0-1,1 0 1,0 0 0,0-1 0,0 1 0,0 0-1,1-1 1,-1 0 0,1 1 0,-1-1 0,1 0-1,0 0 1,0 0 0,5 2 0,2 0 97,1 1 0,-1-2 0,1 1 0,0-1 0,0-1 1,0 0-1,0-1 0,0 0 0,0-1 0,0 0 0,0 0 0,20-4 0,-9-2-37,0-1-1,0-1 1,-1 0-1,0-2 1,0 0-1,-1-2 1,-1 0-1,0-1 1,18-16-1,83-88-36,-56 52 175,9-4-34,51-52 16,-91 84-164,-2-2 0,-2-1 0,40-74 0,-41 56-234,-2-1 0,29-103 0,-54 159 148,13-56-243,-13 54 151,0 0 1,-1 0 0,0 0 0,1 0 0,-2 0 0,1 0 0,-1 0 0,-2-10-1,3 15 101,0-1 0,0 1 0,0-1 0,0 1-1,-1-1 1,1 1 0,0-1 0,0 1-1,-1-1 1,1 1 0,0 0 0,-1-1 0,1 1-1,0-1 1,-1 1 0,1 0 0,-1-1-1,1 1 1,0 0 0,-1-1 0,1 1 0,-1 0-1,1 0 1,-1 0 0,1-1 0,-1 1-1,1 0 1,-1 0 0,1 0 0,-1 0 0,0 0-1,1 0 1,-1 0 0,0 0 0,-1 1-5,0 0 1,0-1 0,0 1-1,0 0 1,0 0 0,0 1-1,0-1 1,-2 3 0,-9 8-36,1 0 0,0 1 1,1 0-1,0 1 0,-11 19 1,-41 83-152,59-108 196,-109 201-58,101-185 121,1 0-1,2 1 1,0 0-1,2 0 0,-7 49 1,9-39 51,3 0-1,1 1 1,6 62 0,-1-67 35,2-1 0,16 53-1,-19-76-88,0-1-1,0 0 0,0 1 0,1-1 1,0 0-1,0-1 0,0 1 1,1-1-1,0 1 0,0-1 0,0-1 1,1 1-1,-1-1 0,1 0 0,0 0 1,0-1-1,8 4 0,-3-3 25,-1 0 0,0-1 0,1 0 0,0-1 0,0 0 0,-1 0 0,1-2 0,0 1 0,0-1 0,16-2 0,-16 1-10,1-1 1,-1 0-1,0-1 0,-1 0 1,1 0-1,0-1 0,-1-1 1,0 0-1,0 0 0,0-1 1,-1 0-1,0-1 0,0 0 1,-1 0-1,10-11 0,-4 0-32,-1-1 0,-1 0 0,0 0 0,-2-1 0,0-1 0,-1 0-1,-2 0 1,0-1 0,7-38 0,-11 26-498,-3 32 438,0 1 1,0 0-1,0 0 1,0 0-1,0 0 1,0-1-1,-1 1 1,1 0-1,0 0 1,-1 0-1,1 0 1,0 0-1,-1 0 1,1 0-1,-1 0 1,0 0-1,1 0 1,-1 0-1,0 0 1,0 0-1,1 0 1,-3-1-1,3 2 23,-1 0-1,1 0 1,0 0-1,-1 0 1,1 0-1,0 0 0,0 0 1,-1 0-1,1 0 1,0 0-1,-1 0 1,1 0-1,0 1 1,0-1-1,-1 0 0,1 0 1,0 0-1,0 0 1,-1 1-1,1-1 1,0 0-1,0 0 1,-1 1-1,-7 7-43,1 0-1,0 0 1,1 1-1,0 0 1,0 0-1,0 1 1,-4 12-1,3-9 48,-3 7 17,0 1 0,1 0 0,2 1 0,0 0 0,1 0 0,1 0 0,1 1 0,-1 38 0,4-58 25,2 1 0,-1-1 0,0 0 0,1 1 1,-1-1-1,1 0 0,0 0 0,0 0 0,0 1 0,1-1 0,-1 0 0,1 0 0,-1-1 0,1 1 0,0 0 0,0-1 0,1 1 0,-1-1 0,0 1 0,1-1 0,-1 0 0,1 0 0,0 0 0,0 0 0,0-1 0,0 1 0,0-1 0,0 0 0,0 0 0,0 0 0,0 0 0,1 0 0,-1-1 0,0 1 0,1-1 0,-1 0 0,0 0 0,1 0 0,-1-1 1,0 1-1,1-1 0,-1 0 0,0 0 0,0 0 0,6-3 0,81-38 435,132-71-466,-100 46-279,-120 66 260,0 0 1,1 0 0,-1 0 0,0 1-1,0-1 1,1 0 0,-1 1 0,0 0 0,1 0-1,-1-1 1,0 1 0,5 1 0,-6-1 4,0 1 1,0-1-1,0 0 1,0 1-1,0-1 1,0 1 0,-1-1-1,1 1 1,0 0-1,0-1 1,0 1-1,-1 0 1,1-1 0,-1 1-1,1 0 1,0 0-1,-1 0 1,1 0-1,-1 0 1,0-1-1,1 1 1,-1 0 0,0 0-1,1 0 1,-1 0-1,0 0 1,0 0-1,0 0 1,0 0 0,0 0-1,0 2 1,-1 12 72,-1 1 1,-1-1 0,0 1-1,-1-1 1,0 0-1,-12 25 1,-4 15 272,16-37 87,8-16 39,5-6-108,7-7-222,0-1-1,-1-1 1,27-29 0,8-23-175,34-37-224,-83 101 254,0 0 0,-1 0 1,1 0-1,0 0 0,0 0 0,0 0 1,0 0-1,0 1 0,0-1 1,0 0-1,0 1 0,0-1 1,0 1-1,0-1 0,0 1 0,0 0 1,0-1-1,1 1 0,-1 0 1,0 0-1,2 0 0,-2 0-6,-1 0-1,1 1 0,0-1 1,-1 1-1,1-1 1,0 1-1,-1 0 0,1-1 1,0 1-1,-1 0 1,1-1-1,-1 1 0,0 0 1,1 0-1,-1-1 1,1 1-1,-1 0 0,0 0 1,0 0-1,1-1 1,-1 3-1,1 5-83,0 0 0,0 0 1,-1 1-1,-1 9 0,-1 8 140,-8 26 1,3-12 70,6-35-2,0-4-90,1-1 0,0 1-1,0 0 1,-1-1-1,1 1 1,0-1 0,0 1-1,0-1 1,0 1-1,0 0 1,0-1-1,0 1 1,0-1 0,0 1-1,0-1 1,0 1-1,0 0 1,0-1 0,1 1-1,-1-1 1,0 1-1,0-1 1,1 1-1,-1-1 1,0 1 0,1-1-1,-1 1 1,0-1-1,2 1 1,4-6 109,1-1 0,-1-1 0,0 1 0,8-11 0,46-56-164,-51 64 24,0 0-1,1 1 0,-1 0 0,2 1 1,15-9-1,-23 14-17,-1 1-1,0 0 1,0 0 0,1 0-1,-1 1 1,0-1 0,1 1-1,-1-1 1,0 1 0,1 0-1,-1 0 1,1 0 0,-1 0 0,1 0-1,-1 0 1,1 1 0,-1-1-1,0 1 1,1 0 0,-1 0-1,4 1 1,-4 0 13,1 0 0,-1-1 0,0 1 0,0 0-1,0 0 1,0 1 0,0-1 0,-1 0 0,1 0 0,-1 1 0,1-1 0,-1 1 0,0 0-1,0-1 1,0 1 0,0 0 0,0-1 0,0 5 0,0 3 22,1 0 1,0 0-1,0-1 0,1 1 1,1-1-1,5 12 1,-7-19 12,-1 1 1,1-1 0,-1 1-1,1-1 1,0 0 0,0 0-1,0 0 1,1 0 0,-1 0-1,0-1 1,1 1-1,-1-1 1,1 1 0,-1-1-1,1 0 1,0 0 0,-1 0-1,1 0 1,0 0 0,0-1-1,0 1 1,0-1 0,0 0-1,-1 0 1,7 0 0,2-2 22,0 0 0,0 0 0,0-1 0,0-1 0,-1 0 0,1 0 0,-1-1 0,0 0 0,0-1 0,-1 0 0,1-1 0,-2 0 0,1 0 0,-1 0 0,9-11 0,-3 1-17,-1 1 0,0-2 0,-2 0 0,0 0 0,-1-1 0,-1 0 0,8-22 0,-14 32-49,0 0 0,2-15 0,-4 21-22,-1 0 0,0 0 0,0 0 0,0-1 0,0 1 0,0 0 0,-1 0 0,1 0 0,-1-1 0,-1-3 0,1 6 37,1 1 1,0 0-1,0 0 1,0 0-1,0-1 1,0 1-1,0 0 1,0 0-1,0 0 1,0-1-1,-1 1 1,1 0-1,0 0 1,0 0 0,0 0-1,0 0 1,-1-1-1,1 1 1,0 0-1,0 0 1,0 0-1,-1 0 1,1 0-1,0 0 1,0 0-1,0 0 1,-1 0-1,1 0 1,0-1-1,0 1 1,-1 0-1,1 0 1,0 0 0,0 1-1,0-1 1,-1 0-1,1 0 1,0 0-1,0 0 1,-1 0-1,1 0 1,0 0-1,0 0 1,0 0-1,-1 0 1,1 1-1,0-1 1,0 0-1,0 0 1,-9 10-216,-2 9 201,0 1-1,2 0 1,0 0 0,1 1-1,1 0 1,1 1 0,1 0 0,-5 40-1,10-56 44,-1 0-1,1 0 1,0 0-1,0 0 1,1 0-1,-1 0 1,1 0-1,1 0 0,-1-1 1,1 1-1,0 0 1,4 7-1,-5-11 0,0-1 0,0 0 1,0 1-1,0-1 0,0 0 0,0 0 0,0 0 0,0 0 0,0 0 0,1 0 0,-1 0 0,0 0 0,1-1 0,-1 1 1,1-1-1,-1 1 0,1-1 0,-1 1 0,1-1 0,-1 0 0,1 1 0,-1-1 0,1 0 0,-1 0 0,1 0 0,0 0 1,-1-1-1,1 1 0,-1 0 0,1-1 0,-1 1 0,1-1 0,-1 1 0,3-2 0,4-2 46,-1 0-1,0 0 0,0-1 1,0 0-1,6-6 1,6-5 32,111-92-65,-101 85-93,2 3 0,51-28 0,-76 46 16,-1-1 1,1 1-1,0 0 1,11-2-1,-16 4 36,0-1-1,-1 1 1,1 0 0,0 0 0,0 0-1,-1 0 1,1 0 0,0 0 0,-1 0-1,1 0 1,0 0 0,0 0-1,-1 0 1,1 1 0,0-1 0,-1 0-1,1 0 1,0 1 0,-1-1-1,1 1 1,0-1 0,-1 0 0,1 1-1,-1-1 1,1 1 0,-1-1 0,1 1-1,-1 0 1,1-1 0,-1 1-1,1-1 1,-1 1 0,0 0 0,1-1-1,-1 1 1,0 0 0,0-1 0,0 1-1,1 0 1,-1 0 0,0-1-1,0 1 1,0 0 0,0 0 0,0-1-1,0 1 1,0 0 0,-1-1 0,1 1-1,0 1 1,-2 7-14,0 0-1,0-1 1,-1 1 0,0-1-1,-7 14 1,-26 38 55,24-43 54,1 1-1,-13 30 1,23-47-77,-4 18 186,6-19-172,-1 0 0,0 0 0,1 0-1,-1 0 1,0 0 0,1 0 0,-1 0 0,1 0-1,-1 1 1,0-1 0,1-1 0,-1 1 0,0 0-1,1 0 1,-1 0 0,1 0 0,-1 0 0,0 0-1,1 0 1,-1 0 0,0-1 0,1 1 0,26-17 188,46-36 1,-50 34-293,1 2 0,40-23 1,-62 39 40,3-2-53,1 1 1,-1-1-1,1 1 1,9-2-1,-14 4 85,0 0-1,0-1 0,0 1 1,0 0-1,0 0 0,0 0 1,0 0-1,0 0 0,0 0 1,0 1-1,0-1 0,0 0 0,0 0 1,0 1-1,0-1 0,-1 0 1,1 1-1,0-1 0,0 1 1,0 0-1,0-1 0,0 1 1,-1-1-1,1 1 0,0 0 1,-1 0-1,1 0 0,0-1 1,-1 1-1,1 0 0,-1 0 1,1 0-1,0 2 0,1 7-45,1 1-1,-1 0 0,-1-1 1,0 17-1,-1-19 93,0 1 0,1-1 0,0 0-1,0 1 1,1-1 0,0 0 0,0 0 0,6 11 0,-8-18-21,1 1 0,0-1 0,0 0 0,0 1 0,0-1 0,0 0 0,0 0 0,0 0 0,0 0 0,0 0 0,0 0 0,1 0 0,-1 0 1,0 0-1,1-1 0,-1 1 0,1-1 0,-1 1 0,1-1 0,-1 1 0,1-1 0,-1 0 0,1 0 0,-1 1 0,1-1 0,-1 0 0,1 0 0,-1-1 1,1 1-1,0 0 0,-1-1 0,1 1 0,-1 0 0,0-1 0,1 0 0,-1 1 0,1-1 0,1-1 0,4-2-3,-1-1 0,1 0 0,-1 0 0,0 0 0,9-11 0,13-19 52,43-71 1,5-8-11,2 24-40,-25 28 18,-11 13-43,37-61-1,-60 78-2,-2 0 0,20-52 0,15-72-133,-51 153 144,0-1-44,0 0-1,0 1 1,0-1 0,0 0-1,-1 0 1,0 0-1,0 0 1,0 1 0,-1-8-1,1 11 35,0-1-1,0 1 0,0 0 1,0-1-1,0 1 1,0-1-1,0 1 0,0 0 1,0-1-1,0 1 0,0 0 1,0-1-1,0 1 1,-1 0-1,1-1 0,0 1 1,0 0-1,0-1 0,-1 1 1,1 0-1,0-1 1,0 1-1,-1 0 0,1 0 1,0-1-1,-1 1 0,1 0 1,0 0-1,-1 0 1,1 0-1,0-1 0,-1 1 1,1 0-1,0 0 0,-1 0 1,1 0-1,0 0 1,-1 0-1,1 0 0,-1 0 1,1 0-1,0 0 0,-1 0 1,1 0-1,0 0 1,-1 0-1,-2 2-23,1-1-1,0 1 1,0-1-1,-1 1 1,1-1 0,-3 5-1,-20 23-125,1 1 1,-35 57-1,4-5 109,40-62 59,-55 83-49,60-86 58,1 0 0,0 1-1,2 0 1,-8 26 0,10-21 14,0-1 0,1 1 0,-1 42-1,5-53 2,1 1 0,0-1 0,0 1 0,2-1 0,-1 0-1,1 0 1,1 0 0,8 19 0,-10-28-3,-1 0 0,1 0-1,-1 0 1,1 0 0,0-1 0,0 1 0,0 0 0,1-1-1,-1 0 1,1 1 0,-1-1 0,1 0 0,0 0 0,-1-1 0,1 1-1,0 0 1,0-1 0,1 0 0,-1 0 0,0 0 0,0 0-1,0 0 1,1-1 0,-1 1 0,0-1 0,1 0 0,-1 0-1,0 0 1,1 0 0,3-1 0,8-3 26,0-1-1,0 0 1,-1-1-1,0-1 1,0 0-1,18-12 1,113-96 211,-34 23-491,-107 89 180,-1 1 0,1-1 0,0 1-1,0 0 1,5-2 0,-9 4 37,1 0 0,-1 0 0,0 0 0,1 0 0,-1-1 0,0 1-1,1 0 1,-1 0 0,0 0 0,1 0 0,-1 0 0,0 0 0,1 0 0,-1 1 0,1-1 0,-1 0 0,0 0 0,0 0 0,1 0 0,-1 0-1,0 0 1,1 1 0,-1-1 0,0 0 0,1 0 0,-1 0 0,0 1 0,1-1 0,-1 1-6,0 0 0,1 0 0,-1 0 0,0 0 0,0 0 0,0 1 0,0-1 0,0 0 0,0 0-1,0 0 1,0 0 0,-1 0 0,1 0 0,-1 2 0,-42 128-128,31-91 306,-20 44 0,26-71-112,-1 0-1,0-1 1,0 0-1,-1 0 1,-1-1-1,0 0 1,-12 12-1,20-23-25,0 1-1,0 0 1,0 0-1,-1-1 0,1 1 1,0-1-1,0 1 1,0-1-1,0 0 1,-1 1-1,1-1 1,0 0-1,0 0 0,0 0 1,-1 1-1,1-1 1,0-1-1,0 1 1,-1 0-1,1 0 0,-2-1 1,2 1-23,1 0 0,-1-1 0,1 1 0,-1 0-1,1 0 1,-1-1 0,1 1 0,0 0 0,-1-1 0,1 1 0,-1 0 0,1-1 0,0 1 0,-1-1 0,1 1 0,0-1 0,-1 1-1,1-1 1,0 1 0,0-1 0,0 1 0,-1-1 0,1 1 0,0-1 0,0 1 0,0-1 0,0 1 0,0-1 0,0 1 0,0-1 0,0 1-1,0-1 1,0 0 0,0 1 0,0-1 0,1 1 0,-1-1 0,0 1 0,0-1 0,1 1 0,-1-1 0,0 1 0,0-1 0,1 1-1,-1 0 1,0-1 0,1 0 0,1 0 0,-1-1-1,1 1 0,0 0 1,-1 0-1,1 0 1,0 0-1,0 0 0,0 0 1,0 0-1,0 0 1,0 1-1,0-1 0,0 1 1,0 0-1,0-1 0,0 1 1,4 0-1,3 0 8,-1 1-1,1-1 1,9 3 0,9 3-458,-4 0 924,30 2-1,-15-9-1884,-34 1 612,1-1 0,-1 0 1,1 0-1,-1-1 0,8-3 0,-12 5 554,1 0 1,-1-1-1,1 1 0,-1-1 1,1 0-1,-1 1 0,1-1 1,-1 1-1,1-1 0,-1 0 1,0 1-1,1-1 0,-1 0 1,0 0-1,1 1 0,-1-1 1,0 0-1,0 1 0,0-1 1,0 0-1,0 0 0,0 0 1,0 1-1,0-1 0,0 0 1,0 0-1,0 1 0,-1-1 1,1 0-1,-1-1 0,1-1-719,-1-14-1457</inkml:trace>
</inkml:ink>
</file>

<file path=ppt/ink/ink1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5:19:16.2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58 5824,'-15'-4'828,"10"3"-431,1 0 0,0 0 0,-1 1 0,1-1 0,-8 1 0,76-3 7562,45-7-5536,10-1-1920,262-13 313,-373 24-759,-1-1-468,-1 1 0,1 0 0,0 0 0,0 0-1,-1 1 1,11 2 0,-11 3-3066,-5 1 1040</inkml:trace>
</inkml:ink>
</file>

<file path=ppt/ink/ink1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5:19:22.8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271 181 4064,'0'0'350,"0"0"-176,1 1 1,-1-1 0,0 0 0,0 0 0,0 1-1,-2 5 5071,1-6-5070,-14 12 1616,10-8-1674,-2 0 0,1-1 0,-13 6 0,11-7 77,0 1-1,0-2 1,0 1-1,-1-1 1,1 0-1,0-1 1,-1 0 0,1 0-1,-14-3 1,14 1-112,-1 0 1,0 0-1,1-1 1,0 0-1,-1-1 0,1 0 1,1 0-1,-1-1 1,0 0-1,-11-10 1,17 13-80,0 0 0,1 0 0,-1 0 1,0-1-1,1 1 0,-1 0 1,1 0-1,0-1 0,0 1 0,0-1 1,0 0-1,0 1 0,1-1 1,-1 1-1,1-1 0,-1 0 0,1 0 1,0 1-1,0-1 0,0 0 1,1 1-1,-1-1 0,1 0 0,-1 1 1,1-1-1,0 1 0,0-1 0,0 1 1,0-1-1,1 1 0,-1-1 1,1 1-1,3-4 0,0-1-57,1 1-1,0 0 1,0 0 0,0 1-1,1-1 1,0 1 0,0 1-1,0-1 1,15-5 0,-9 4 73,1 1 0,0 0 0,0 1 0,0 1 1,0 0-1,1 1 0,-1 0 0,1 1 0,19 2 1,-9 0 207,-22-1-222,0 0 0,0 0 0,1 0-1,-1 1 1,0-1 0,0 1 0,0-1 0,0 1 0,0 0-1,0 0 1,0 1 0,0-1 0,0 1 0,-1-1 0,1 1 0,0 0-1,2 2 1,-1 0 19,0-1-1,-1 1 1,1 0-1,-1 0 1,0 0 0,0 0-1,0 1 1,0-1-1,-1 1 1,0 0 0,0 0-1,0 0 1,0 0-1,-1 0 1,0 0-1,0 0 1,0 0 0,-1 9-1,1 11 147,-2 0-1,0 0 1,-2 0 0,-6 28-1,-10 32-189,5-18 147,11-58-114,-52 185 838,54-191-851,-12 34 148,-2-1 0,-1-1 0,-21 35 0,27-52-39,9-15-83,-1 0-1,1 0 1,-1-1-1,0 1 1,0 0 0,0 0-1,0-1 1,0 1-1,-1-1 1,1 0-1,-3 2 1,2-2 72,0 0 368,-2-9 463,4 3-842,1 0 1,-1-1-1,1 1 0,0-1 1,0 1-1,1-1 0,-1 1 1,1-1-1,1-4 0,0-2 16,32-119 294,-18 77-474,-2 6-15,1 0 1,27-53-1,-30 77 108,0 0 0,1 1-1,2 1 1,0 1-1,1 0 1,19-19 0,11-10-253,8-7 42,-46 49 187,-1 1-1,1 0 1,1 1-1,-1 0 1,1 0-1,9-3 1,7-2-150,49-13-1,-64 21 128,-1 1-1,0 0 0,0 0 0,1 1 0,-1 0 1,1 0-1,-1 1 0,18 4 0,-20-3-5,0 0-1,0 0 1,0 1-1,-1 0 1,0 1-1,1-1 0,-1 1 1,9 8-1,-12-9 29,0-1-1,-1 1 0,1 0 1,-1 1-1,0-1 0,1 0 1,-2 1-1,1-1 0,0 1 1,-1-1-1,1 1 0,-1 0 1,0 0-1,0 0 0,-1 0 1,1-1-1,-1 8 0,0-2 23,-1 0 0,0-1 0,-1 1 0,0 0 0,0 0 0,-1-1 0,-5 12 0,-33 57-115,9-19 159,-55 136 34,67-150 44,11-22 67,-25 41-1,26-50-225,7-10 35,0 0 0,-1 0 0,1-1 0,-1 1 0,0-1 0,0 1 0,0-1 0,0 0 0,-3 2 0,1 0 0,1-1 0,-1 1 0,1 0 0,-4 4 0,-7 9-40,11-14 241,3-2-207,-1-1 0,1 1 0,-1 0 0,1-1 0,-1 1 0,0-1 0,1 1-1,-1-1 1,0 1 0,1-1 0,-1 1 0,0-1 0,1 0 0,-1 1 0,0-1 0,0 0-1,0 0 1,1 1 0,-1-1 0,-1 0 0,1 1 147,-1 2-211,-4-8 505,5 3-435,0-1 1,1 1 0,-1 0 0,1 0 0,-1 0-1,1 0 1,0 0 0,-1-1 0,1 1 0,0 0-1,1 0 1,-1-3 0,8-30 59,-6 23 19,7-25-37,2 1 0,1 0 0,1 1 0,21-37 0,-20 46-81,1 1 0,1 1 0,2 0 0,0 1-1,37-35 1,-32 36 61,-2 2-14,1 0 1,29-19-1,-23 19-95,17-12-93,-41 30 115,-1 0 1,1 0-1,0 0 0,0 1 0,0-1 0,0 1 0,0 0 0,0 0 0,8 0 0,-9 1 34,0 0 1,-1 1-1,1-1 0,0 1 0,0 0 1,-1 0-1,1 0 0,0 0 0,-1 0 1,1 1-1,-1-1 0,1 1 0,-1-1 1,0 1-1,0 0 0,2 2 0,4 4-44,-1 1-1,11 16 1,-18-24 54,3 4 3,-1-1 1,0 1-1,0 0 0,0-1 0,-1 1 0,0 0 0,0 0 0,1 6 0,0 44-80,-3-30 145,0-1 0,-10 39 0,-16 48 270,10-47-329,5-19-24,3-14 97,1 2-1,2-1 1,-5 61 0,11-90-26,0 0 1,0 0-1,1 0 1,-1-1 0,0 1-1,1 0 1,0 0-1,0 0 1,0-1-1,0 1 1,0-1 0,0 1-1,1-1 1,-1 1-1,1-1 1,0 1-1,0-1 1,2 2 0,-1-1 10,1-1 1,-1 0 0,0 0 0,1 0-1,-1-1 1,1 1 0,0-1 0,-1 0 0,1 0-1,0 0 1,7 1 0,0-2 4,-1 0-1,1 0 1,-1-1 0,1 0-1,-1-1 1,1 0 0,-1-1-1,19-7 1,-12 3-309,32-9 0,-4 7-7915,-34 8 2722,2 3 1782</inkml:trace>
</inkml:ink>
</file>

<file path=ppt/ink/ink1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5:19:27.5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1202 3136,'0'0'1029,"-5"3"3243,23-11-1089,-13 6-2965,-1 0 1,0 0 0,1 0 0,-1-1-1,0 1 1,0-1 0,0 0 0,0-1-1,-1 1 1,1 0 0,-1-1 0,5-7 0,10-17 170,-2-1 1,17-42 0,13-24-13,-8 27-86,75-98-1,38-17-12,-134 161-216,-1-1 1,-1-1-1,-1 0 1,-1 0-1,-1-1 1,15-45-1,22-120-9,-47 179-244,-4 10-13,-8 18 7,-38 108 78,30-75 104,-30 61 0,14-42 40,3 2 0,-22 76 0,36-93 18,-59 199 410,63-208-291,4-16 485,-6 34 0,15-62-605,0 0 1,0 0-1,0 0 1,0 0-1,0 0 1,0 0-1,0 0 1,0 0-1,0 0 1,0 0-1,0 0 1,0-1-1,1 1 1,0 2-1,-1-3-12,0 0 0,1 1 0,-1-1 0,0 0 0,0 0 0,1 0 0,-1 1 0,0-1 0,1 0 0,-1 0 0,0 0 0,1 0 0,-1 1 0,0-1 0,1 0 0,-1 0-1,1 0 1,-1 0 0,0 0 0,1 0 0,-1 0 0,1 0 0,-1 0 0,1 0 0,2-1 125,1 0 1,-1-1-1,1 1 0,-1-1 1,6-3-1,-6 3-175,20-14 150,-1 0 0,0-1 0,34-37 0,-36 34-116,8-10-79,44-58 1,13-37-367,-74 112 167,-11 13 251,0 0 1,1 0 0,-1 0-1,0-1 1,0 1-1,1 0 1,-1 0 0,0 0-1,1 0 1,-1 0-1,0 0 1,1 0 0,-1 0-1,0-1 1,1 1-1,-1 0 1,0 1 0,1-1-1,-1 0 1,0 0-1,1 0 1,0 0 0,0 1-27,0 0 0,1 0 0,-1 1 0,0-1 0,0 0 0,0 1 0,0-1 0,0 1 0,0-1 0,1 4 0,3 4-7,12 24-44,-10-19 127,1 0 0,12 17 0,-16-27-5,-1 0 0,1 0 0,-1 0 0,1 0 0,1-1 0,-1 0 0,0 0 0,1 0 0,0 0 0,8 3 0,-9-5 1,0 0 0,0 0 1,0-1-1,-1 0 0,1 1 0,0-2 0,0 1 0,0 0 1,0-1-1,-1 1 0,1-1 0,0 0 0,-1 0 0,1-1 1,-1 1-1,1-1 0,-1 0 0,1 0 0,2-2 1,7-5 50,-1 0 1,-1 0 0,16-17 0,-8 6 4,-1-1 0,20-29 0,-31 40-100,-1 0-1,-1 0 1,0-1-1,0 0 1,-1 1 0,0-2-1,4-20 1,-8 31 1,1 0 1,-1 0 0,0 0 0,0 0 0,0 0 0,0 0-1,0 0 1,0 0 0,0 1 0,0-1 0,0 0-1,0 0 1,-1 0 0,1 0 0,0 0 0,-1 0 0,1 1-1,0-1 1,-1 0 0,1 0 0,-1 1 0,0-1-1,1 0 1,-1 1 0,1-1 0,-1 0 0,0 1-1,1-1 1,-2 0 0,0 1-11,1-1 1,0 1-1,-1 0 1,1 0-1,0 0 0,-1 0 1,1 0-1,0 0 0,-1 0 1,1 0-1,0 1 0,-1-1 1,1 0-1,0 1 1,0-1-1,-1 1 0,1 0 1,0-1-1,0 1 0,-2 1 1,-5 4-3,1 1 0,-1 0 0,1 0 0,1 1 0,-1-1 0,1 1 0,1 1 0,-1-1 0,-4 13 0,-2 5-58,-17 54 1,17-32 95,-8 56 0,19-96-6,1 1 0,0-1-1,0 0 1,0 0 0,4 16 0,-3-18 33,0-1 0,1 0 0,0 1 1,0-1-1,0 0 0,0 0 0,1 0 0,0 0 1,6 8-1,-7-12-14,-1 0 1,1 1-1,-1-1 1,1 0-1,-1 0 0,1 0 1,0-1-1,0 1 1,-1 0-1,1-1 1,0 1-1,0-1 1,0 0-1,-1 1 1,1-1-1,0 0 0,0 0 1,2 0-1,5-1 120,0 0 0,14-5 0,-17 5-105,19-7 1,-1-1-1,0-1 0,-1-1 0,0-1 0,-1-1 0,31-23 1,-25 14 21,0-1 0,-2-2 0,26-30 1,64-88 52,-26 29-50,-53 70-47,110-140-97,43-139 48,-187 316 12,6-10-228,12-32 0,-21 49 235,0 0 0,1 0 1,-1-1-1,0 1 1,0 0-1,0 0 0,0 0 1,0 0-1,0 0 0,0 0 1,0 0-1,0 0 1,0 0-1,0 0 0,0 0 1,0-1-1,0 1 0,0 0 1,0 0-1,0 0 1,0 0-1,0 0 0,0 0 1,0 0-1,0 0 0,0 0 1,0 0-1,0-1 1,0 1-1,0 0 0,0 0 1,0 0-1,0 0 0,0 0 1,0 0-1,0 0 1,0 0-1,0 0 0,-1 0 1,1 0-1,0 0 0,0 0 1,0 0-1,0-1 1,0 1-1,0 0 0,0 0 1,0 0-1,0 0 1,0 0-1,0 0 0,-1 0 1,1 0-1,0 0 0,0 0 1,0 0-1,0 0 1,0 0-1,-8 6-268,-5 11 82,-19 30-1,-89 156-82,102-168 270,-81 157 174,80-143-216,1 2 0,-14 62 0,-12 110 52,33-137 181,12-72-90,-1 0 1,2 0-1,0 0 0,3 16 1,-4-29-68,0 0 0,0 0 0,0 0 0,1 0 0,-1 0 0,0 0 0,1-1 0,-1 1 0,0 0 0,1 0 0,0 0 1,-1 0-1,1 0 0,-1-1 0,1 1 0,0 0 0,-1 0 0,1-1 0,0 1 0,0-1 0,0 1 0,0-1 0,0 1 0,-1-1 0,2 1 1,0-1 16,-1 0 0,0 0 0,0 0 0,1 0 0,-1 0 0,0 0 0,0 0 0,1-1 0,-1 1 0,0 0 0,0-1 0,0 1 1,1-1-1,-1 1 0,0-1 0,0 0 0,0 0 0,1 0 0,17-16 39,-1-1 0,-1-1 0,16-20 0,-12 13-74,134-174 38,-81 102-35,6 6-145,-76 86 40,3-4-96,-7 10 180,0 0 1,0 0-1,0 0 0,0 1 1,0-1-1,0 0 1,0 0-1,0 0 0,0 0 1,0 0-1,0 0 1,0 0-1,0 0 0,0 0 1,0 1-1,0-1 0,0 0 1,0 0-1,0 0 1,0 0-1,0 0 0,0 0 1,0 0-1,0 0 1,0 0-1,0 0 0,0 0 1,0 1-1,0-1 0,0 0 1,1 0-1,-1 0 1,0 0-1,0 0 0,0 0 1,0 0-1,0 0 0,0 0 1,0 0-1,0 0 1,0 0-1,0 0 0,1 0 1,-1 0-1,0 0 1,0 0-1,0 0 0,0 0 1,0 0-1,0 0 0,0 0 1,0 0-1,0 0 1,0 0-1,1 0 0,-1 0 1,0 0-1,0 0 1,0 0-1,0 0 0,0 0 1,-2 33-253,-12 62 0,4-37 180,3-14 39,2-20 134,2-1 1,0 1 0,2-1 0,2 47-1,-1-68-63,0-1 0,0 0 0,1 1 1,-1-1-1,0 1 0,1-1 0,-1 1 0,1-1 0,-1 0 0,1 1 0,0-1 0,0 0 0,-1 0 0,1 1 0,0-1 0,0 0 0,2 1 0,-2-1-7,0-1-1,-1 0 1,1 1-1,0-1 1,0 0-1,0 0 0,0 1 1,0-1-1,0 0 1,0 0-1,0 0 1,-1 0-1,1 0 1,0 0-1,0-1 1,0 1-1,0 0 1,0 0-1,0-1 0,1 0 1,2-1 32,1-1-1,-1 0 1,1 0-1,-1 0 1,0-1 0,0 1-1,5-8 1,4-5-36,-1-1-1,-1 0 1,13-26-1,-12 21-7,24-54 117,-23 47-136,1 0 1,23-36-1,-30 56 10,13-22-263,-12 16-76,-6 13 46,-3 10-22,-3 20 220,1 0 1,0 34-1,2-30 50,0 12 149,1 0-1,12 80 1,-12-123-92,0-1 0,0 1 0,0 0 0,0-1 0,1 1 0,-1 0 0,0-1 0,0 1 0,0-1 0,1 1 0,-1 0 0,0-1 0,1 1 0,-1-1 0,0 1 0,1-1 0,-1 1 0,1-1 0,-1 1 0,1-1 0,-1 1 0,1-1 0,-1 0 0,1 1 0,-1-1 0,1 0 0,0 1 0,-1-1 0,1 0 0,0 0 0,-1 0 0,1 1 0,-1-1 0,1 0 1,0 0-1,-1 0 0,1 0 0,0 0 0,-1 0 0,1-1 0,0 1 0,-1 0 0,1 0 0,0 0 0,-1 0 0,1-1 0,-1 1 0,1 0 0,0-1 0,-1 1 0,1 0 0,0-2 0,5-1 33,-1-1 1,1-1 0,-1 1-1,6-7 1,108-125 191,-16 14-417,-69 87 72,46-38 0,-79 72 89,0 0-1,0 1 1,0-1-1,0 0 0,0 1 1,0 0-1,0-1 1,1 1-1,-1 0 1,0-1-1,0 1 0,0 0 1,0 0-1,1 0 1,-1 0-1,0 0 1,0 0-1,1 0 0,-1 1 1,0-1-1,0 0 1,0 1-1,0-1 1,0 1-1,0-1 0,1 1 1,-1-1-1,0 1 1,0 0-1,0-1 1,1 3-1,4 2-45,0 1 1,-1 0-1,9 11 0,-10-11 81,-2-4-13,30 36 165,-29-34-133,0-1 0,1 0 0,0 0 0,-1-1 0,1 1 0,0-1-1,0 0 1,9 4 0,-11-6-15,0 1 1,0-1-1,1 0 0,-1 0 0,0 0 0,0 0 1,0 0-1,1-1 0,-1 1 0,0 0 0,0-1 0,0 0 1,1 1-1,-1-1 0,0 0 0,0 0 0,0 0 0,-1-1 1,5-2-1,2-3 26,0 0-1,13-16 1,-14 16-24,6-7 29,-2-1 0,13-18 0,-20 28-78,-1-1 0,0 1 1,-1-1-1,1 0 0,-1 0 0,0 0 0,-1 0 0,1 0 1,-1 0-1,0-9 0,0 14 9,-1 1-1,0-1 1,0 1 0,0 0 0,0-1-1,0 1 1,0-1 0,0 1 0,-1-1-1,1 1 1,0-1 0,0 1 0,0-1-1,0 1 1,-1-1 0,1 1 0,0 0-1,0-1 1,-1 1 0,1 0 0,0-1-1,-1 1 1,1 0 0,0-1 0,-1 1-1,1 0 1,0-1 0,-1 1 0,0 0-1,0-1-2,0 1-1,0 0 1,0 0-1,0 0 0,0 0 1,0 1-1,0-1 0,0 0 1,0 0-1,0 1 1,0-1-1,0 0 0,-1 1 1,-4 3-61,-1 0 1,-10 8-1,15-10 57,-13 11 0,0 1 0,1 0-1,1 1 1,0 0 0,1 1 0,1 1-1,0 0 1,1 1 0,1 0 0,-12 35-1,16-39 29,2-1 0,0 1 0,0 0 0,1 0-1,1 1 1,0-1 0,3 26 0,-2-34 24,1 0 0,0 0 0,1 1 0,-1-1 0,1 0 0,0 0 0,1-1 0,-1 1 0,1 0 0,0-1 0,1 1 0,-1-1 0,1 0 0,0 0 0,0-1 0,1 1 0,0-1 0,-1 0 0,1 0 0,7 3 0,-6-4-7,0 0-1,0-1 1,0 0-1,0 0 1,0-1-1,1 0 1,-1 0-1,1 0 1,-1-1 0,1 0-1,-1 0 1,1 0-1,-1-1 1,1 0-1,-1-1 1,10-3-1,8-3 38,-1-2 0,41-23 0,-64 33-58,37-20 103,-2-2 1,-1-2-1,-1-1 0,35-33 1,-43 32 17,41-49 0,-55 59-178,0 0 0,-1-1 0,0 0 0,13-35 0,-23 52 33,0-1-1,1 0 1,-1 0-1,0 0 0,1 0 1,-1 1-1,0-1 1,0 0-1,0 0 1,0 0-1,0 0 0,0 0 1,0 0-1,0 0 1,0 1-1,0-1 1,0 0-1,-1 0 0,1 0 1,0 0-1,-1 0 1,1 1-1,-1-2 1,0 1 2,1 1 0,-1-1 0,0 1 0,0-1 0,0 1 0,0-1 0,0 1 0,0 0 0,1 0 1,-1-1-1,0 1 0,0 0 0,0 0 0,0 0 0,0 0 0,0 0 0,-2 0 0,-4 1-30,-1 1-1,1 0 0,0 0 0,-8 3 0,0 1 31,0 2-1,0-1 0,1 2 1,0 0-1,1 0 0,0 1 1,0 1-1,1 0 0,0 1 1,-14 19-1,14-15 26,1 1-1,0 0 1,1 0 0,1 1 0,1 1 0,0-1 0,2 1-1,-6 26 1,10-40 11,1 1-1,1-1 1,-1 1-1,1-1 1,0 0 0,0 1-1,1-1 1,-1 1-1,1-1 1,1 0-1,1 7 1,-2-10 7,0 0 0,0 0-1,0 0 1,0 0 0,0 0 0,1 0 0,-1-1 0,1 1 0,-1 0 0,1-1-1,0 1 1,0-1 0,0 0 0,0 1 0,0-1 0,0 0 0,0 0 0,0 0 0,0-1-1,0 1 1,0 0 0,0-1 0,1 1 0,-1-1 0,0 0 0,1 0 0,-1 0-1,4 0 1,7-2 36,0 0 1,-1 0-1,1-1 0,0-1 0,-1 0 0,0-1 0,15-7 0,76-51 158,9-25-213,-5 2-308,-106 86 307,2-2-24,0 0 0,0 0 0,1 0-1,-1 0 1,5-1 0,-8 3 15,1 0 0,0 0 0,-1 0 0,1 0 0,0-1 0,-1 1 0,1 0 0,0 0 0,-1 0 0,1 0 0,0 1 0,-1-1 0,1 0 0,-1 0 0,1 0 0,0 0 0,-1 1 0,1-1 0,0 0 0,-1 1 0,1-1 0,-1 0 0,1 1 0,-1-1 0,1 1 0,-1-1 0,1 1 0,-1-1 0,0 1 0,1-1 0,-1 1 0,0-1 0,1 1 0,-1-1 0,0 1 0,1 0 0,-1 0 0,1 4 4,0 0 1,-1 0 0,0 1 0,1-1 0,-2 0 0,1 0 0,-1 0-1,-1 7 1,1-2 21,-20 102-45,14-74 134,3 1 805,32-76-464,-3 2-503,16-18 97,-37 48-96,1 0-1,1-1 0,-1 2 1,1-1-1,0 1 1,11-7-1,-16 11 39,0 0-1,1-1 1,-1 1-1,1 0 1,-1 0-1,1-1 0,-1 1 1,0 0-1,1 1 1,-1-1-1,1 0 1,-1 0-1,1 1 1,-1-1-1,0 0 1,1 1-1,-1 0 0,0-1 1,1 1-1,-1 0 1,0 0-1,0-1 1,0 1-1,2 2 1,5 4-27,-1 0 0,10 13 0,-7-8 4,63 62 95,-60-63-11,1 0-1,0-1 1,28 15 0,-12-8-108,-16-9 257,28 12 1,-39-18-626,1-1 0,-1 0 0,1 0 0,-1 0 0,1 0 0,0-1 0,-1 0 0,1 0 1,0 0-1,0 0 0,-1 0 0,1-1 0,4 0 0,5-4-1819</inkml:trace>
</inkml:ink>
</file>

<file path=ppt/ink/ink1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5:19:27.8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5 127 6304,'-5'8'3232,"15"-8"-1504,7 0-1024,33-3 832,13-2-864,40-7-96,1 1-352,21-9 0,-4 3-128,19-3 288,-9 5-192,-1-5-5888,-12 9 3104</inkml:trace>
</inkml:ink>
</file>

<file path=ppt/ink/ink1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5:19:31.3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1068 3328,'-16'0'1061,"15"1"-909,0-1 1,0 0-1,-1 1 0,1-1 0,0 1 1,0 0-1,0-1 0,0 1 0,0 0 1,-2 2-1,4-4-242,7 2 6313,0 0-5780,0 0 0,0-1 1,-1 0-1,1 0 0,0-1 0,-1 0 1,1-1-1,7-1 0,61-25 1199,-60 22-1321,-1-1-196,-1 0 0,0-1 0,-1 0 1,0-1-1,0 0 0,17-18 0,64-75-87,-75 79-8,12-13 53,-2-2 1,-2-2-1,-1 0 1,-2-2 0,36-87-1,-59 125-86,1 0 0,-1 0-1,0 0 1,0 0 0,-1 0 0,1 0 0,-1 0-1,0 0 1,0-7 0,0 11-2,0 0-1,-1 0 1,1-1 0,0 1-1,0 0 1,0 0 0,0-1-1,0 1 1,0 0 0,-1 0-1,1 0 1,0-1 0,0 1-1,0 0 1,-1 0 0,1 0-1,0-1 1,0 1 0,0 0-1,-1 0 1,1 0 0,0 0-1,0 0 1,-1 0 0,1 0-1,0 0 1,0 0 0,-1 0-1,1 0 1,0 0 0,-1 0-1,1 0 1,0 0 0,0 0-1,-1 0 1,1 0 0,0 0-1,0 0 1,-1 0 0,1 0-1,0 0 1,0 0 0,-1 1-1,1-1 1,0 0 0,-17 11-193,9-2 138,0 1 0,0-1 0,1 1 0,0 1 0,-9 18 0,-25 60 47,32-68 35,2 0 0,-9 43 0,14-53 1,0 0 0,1 0 0,1 0 0,0 1 0,0-1 0,1 0 1,4 19-1,-4-26 14,0 0 0,1 0 0,-1 0 0,1 0 0,0 0 1,0 0-1,0-1 0,1 1 0,-1-1 0,1 0 0,0 1 1,0-1-1,0 0 0,0-1 0,1 1 0,-1-1 0,1 1 0,-1-1 1,1 0-1,0 0 0,0-1 0,0 1 0,0-1 0,0 0 0,0 0 1,0 0-1,0-1 0,7 1 0,5 0 76,0-1-1,0-1 1,0-1-1,0 0 1,-1-1-1,1 0 0,-1-2 1,0 0-1,22-9 1,-20 5-81,1 0 0,-1-1 0,-1-1 0,0-1 0,0 0 0,-1 0 0,18-22 0,112-149-16,-142 179-75,-3 3 48,0 0-1,0 1 1,0-1-1,1 0 0,-1 0 1,0 1-1,1-1 1,-1 0-1,1 1 1,-1-1-1,1 1 0,-1-1 1,1 0-1,-1 1 1,1-1-1,0 1 1,-1 0-1,1-1 0,0 1 1,-1-1-1,1 1 1,0 0-1,-1 0 1,1-1-1,0 1 0,0 0 1,-1 0-1,1 0 1,0 0-1,0 0 1,0 0-1,-1 0 1,1 0-1,1 0 0,-2 1 8,1-1 1,0 0-1,-1 1 0,1-1 0,-1 1 0,1-1 0,-1 1 0,0-1 0,1 1 0,-1-1 0,1 1 1,-1 0-1,0-1 0,0 1 0,1-1 0,-1 1 0,0 0 0,0-1 0,0 1 0,1 0 0,-1 0 1,0-1-1,0 1 0,0 1 0,-3 22 40,1-8-12,-2 25-35,-10 48 1,8-55 210,5-24-68,0 1 1,-5 13-1,5-18 317,3-6-142,10-9 5,-4 2-239,135-115 157,-93 81-300,2 2 1,77-42 0,-125 79 29,0 0 0,0 0 0,0 0 1,0 0-1,1 1 0,-1 0 1,0 0-1,8-1 0,-10 2 25,-1 0 1,1 0-1,-1 0 0,1 1 0,-1-1 1,0 0-1,1 1 0,-1 0 0,0-1 1,1 1-1,-1-1 0,0 1 0,0 0 1,1 0-1,-1 0 0,0 0 0,0 0 1,0 0-1,0 0 0,0 0 0,-1 0 1,1 0-1,0 1 0,0-1 0,-1 0 1,1 1-1,-1-1 0,1 0 0,0 3 1,1 3-17,0 0 1,-1 0-1,0 0 1,0 1-1,-1-1 1,0 8 0,-5 48 67,-1 2 21,7-48 102,5 25 1,-4-25-44,-2-16-101,0 0 0,0 0 0,0 0 0,1 0 0,-1 0 0,0 0 0,0 0 0,0-1 0,1 1 0,-1 0 1,1 0-1,-1 0 0,0-1 0,1 1 0,-1 0 0,1 0 0,0-1 0,-1 1 0,1 0 0,0-1 0,-1 1 0,1-1 1,0 1-1,0-1 0,-1 1 0,1-1 0,0 1 0,0-1 0,0 0 0,0 0 0,0 1 0,-1-1 0,1 0 0,0 0 1,0 0-1,0 0 0,0 0 0,0 0 0,0 0 0,0 0 0,0 0 0,-1-1 0,1 1 0,1 0 0,3-2 38,1 0 0,-1-1-1,0 1 1,0-1-1,7-5 1,-2 0-52,-1 0-1,1-1 1,-2 0 0,1-1 0,-1 1-1,-1-2 1,7-10 0,1-1 5,65-106 153,-47 71-762,-33 57 597,0 0 1,0 0 0,0 0 0,0 0 0,0 0 0,0 0 0,0 0-1,0 0 1,0 0 0,1 0 0,-1 0 0,0 0 0,0 0 0,0 0-1,0 0 1,0 0 0,0 0 0,0 0 0,0 0 0,0 0-1,1 0 1,-1 0 0,0 0 0,0 0 0,0 0 0,0 0 0,0 0-1,0 0 1,0 0 0,0 0 0,0 0 0,1 0 0,-1 0-1,0 0 1,0 0 0,0 0 0,0 0 0,0 1 0,0-1 0,0 0-1,0 0 1,0 0 0,0 0 0,0 0 0,0 0 0,0 0-1,0 0 1,0 0 0,0 0 0,0 1 0,0-1 0,0 0 0,0 0-1,0 0 1,0 0 0,0 0 0,0 0 0,0 0 0,0 0 0,0 1-1,0-1 1,0 0 0,0 0 0,0 0 0,0 0 0,0 0-1,0 0 1,0 0 0,0 0 0,1 10-132,-11 101-23,2-41 163,7-56-4,0 5 5,0 25 0,1-38 14,1 0 0,0 0 0,0 0 0,0 0 0,1-1 1,0 1-1,0-1 0,4 9 0,-5-12 5,0-1 1,0 0 0,0 1-1,0-1 1,0 0 0,0 0 0,0 0-1,0 0 1,0 0 0,1 0-1,-1 0 1,0 0 0,1 0-1,-1-1 1,1 1 0,-1 0-1,1-1 1,-1 1 0,1-1 0,-1 0-1,1 1 1,-1-1 0,1 0-1,-1 0 1,3 0 0,3-1 54,0 0 1,-1-1-1,1 0 1,11-4 0,-13 4-86,16-7 50,0-1-1,-1-1 0,37-25 0,-25 12 25,40-39 1,-18 7-9,-3-3 0,-3-1 0,51-84 0,-66 91-144,-3-1 0,-2-2 0,26-72 0,-52 122 86,3-7-70,0 0 0,-1-1 0,-1 1 0,0-1 0,1-17 0,-3 30 49,-1 1 1,0-1-1,0 1 0,0-1 0,0 1 0,0-1 0,0 1 0,0-1 1,0 1-1,0-1 0,-1 1 0,1-1 0,0 1 0,0 0 0,0-1 1,0 1-1,-1-1 0,1 1 0,0-1 0,0 1 0,-1-1 0,-5 6-210,-6 17 72,11-20 142,-9 19-70,-33 74-102,-5 9 129,30-65 51,1 1-1,2 1 1,2 0 0,1 1 0,-7 55 0,10-47 49,-6 55 157,14-90-178,1 0 0,0-1 0,1 1 1,0-1-1,4 17 0,-3-26 26,-1 0-1,1-1 1,-1 1-1,1-1 1,1 1-1,-1-1 1,0 0-1,1 0 1,4 5-1,-6-8-28,0 1-1,1-1 0,-1 0 1,0 0-1,0 0 1,1 0-1,-1 0 0,1 0 1,-1-1-1,1 1 0,-1 0 1,1-1-1,-1 1 1,1-1-1,0 1 0,-1-1 1,1 0-1,0 0 0,-1 0 1,1 0-1,0 0 1,-1 0-1,1 0 0,0 0 1,-1-1-1,1 1 0,-1-1 1,1 1-1,2-2 1,5-4-2,0-1 1,0 1 0,-1-1-1,0-1 1,0 1 0,9-14 0,0 2 74,11-11-71,-2-1 0,-1-1 0,35-61 0,-36 59-175,-49 82-572,16-33 666,1 1-1,-11 24 0,-10 56-34,26-86 151,1 1 0,-3 19 0,4-25-25,1 0 0,0 0 1,0 0-1,0 0 0,1-1 0,-1 1 1,1 0-1,3 7 0,-4-11-19,1 0 1,0 0-1,-1 0 0,1 0 0,0 0 0,-1 0 0,1 0 0,0 0 0,0-1 1,0 1-1,0 0 0,0 0 0,0-1 0,0 1 0,0-1 0,0 1 0,0-1 1,0 0-1,0 1 0,0-1 0,0 0 0,0 0 0,1 1 0,-1-1 0,1 0 1,5 0 26,0-1 0,-1 1 0,10-3 1,-8 2-23,46-10 13,-1-2-1,0-2 1,-1-2 0,-1-3-1,-1-2 1,-1-2 0,80-52-1,-60 29 100,-53 32-265,-13 12-59,-10 15-9,-60 82-103,37-55 264,-8 6 5,26-32 54,0 0 0,2 1 0,-13 19 0,22-31 12,0-1 0,0 0 1,1 1-1,-1-1 0,0 1 0,1-1 0,-1 1 1,1-1-1,-1 1 0,1-1 0,0 1 1,-1 0-1,1-1 0,0 1 0,0-1 0,0 1 1,1 0-1,-1-1 0,1 3 0,-1-3-14,0-1 0,1 1 0,-1-1 0,0 0 0,1 1 1,-1-1-1,1 1 0,-1-1 0,1 0 0,-1 0 0,1 1 0,-1-1 0,1 0 0,-1 0 0,1 1 0,-1-1 0,1 0 0,-1 0 0,1 0 0,0 0 0,1 0 34,1 0-1,-1 0 0,0 0 1,0 0-1,0-1 1,0 1-1,3-2 0,3-1-29,0 0-1,-1-1 0,0 0 0,0 0 1,0-1-1,0 0 0,-1 0 1,0-1-1,6-6 0,8-10 41,19-30-1,-18 24-44,7-12-273,-33 53 169,0 0-1,1 0 1,0 0 0,1 1 0,1-1-1,0 1 1,1 0 0,0 0 0,2 19-1,-1-32 104,1 0-1,-1 0 0,0 0 0,0 0 0,0 0 1,1 0-1,-1 0 0,1 0 0,-1 0 1,0 0-1,1 0 0,0 0 0,-1 0 1,1-1-1,-1 1 0,1 0 0,0 0 0,0-1 1,-1 1-1,1 0 0,0-1 0,0 1 1,2 0-1,-1 0 21,0-1 0,1 1-1,-1-1 1,0 1 0,0-1 0,1 0 0,-1 0 0,0 0 0,1 0-1,2-1 1,5-2 44,1 1 0,-1-2 1,15-6-1,16-8-66,-2-2 1,0-2 0,-1-1 0,-1-2-1,55-48 1,-58 39 67,51-66-1,19-45 107,-101 141-183,14-22-32,0 0 0,-2-2 0,-1 0 0,12-36 0,-25 61-5,1 0 0,-1-1-1,-1 1 1,1-1 0,0 1-1,-1-1 1,0 1 0,0-1-1,0 1 1,0-1 0,-1-3-1,1 7 25,0-1-1,0 1 0,0-1 0,0 1 1,0-1-1,0 1 0,0-1 0,-1 1 1,1-1-1,0 1 0,0-1 1,0 1-1,-1-1 0,1 1 0,0 0 1,-1-1-1,1 1 0,0-1 1,-1 1-1,1 0 0,0-1 0,-1 1 1,1 0-1,-1 0 0,1-1 0,-1 1 1,1 0-1,0 0 0,-1 0 1,1-1-1,-1 1 0,1 0 0,-1 0 1,1 0-1,-1 0 0,1 0 1,-1 0-1,1 0 0,-1 0 0,1 0 1,-1 0-1,1 0 0,-1 1 0,1-1 1,-1 0-1,1 0 0,-1 0 1,1 1-1,-1-1 0,1 0 0,0 0 1,-1 1-1,1-1 0,-1 0 1,1 1-1,-6 3-59,1 0 1,0 0-1,-6 7 0,10-10 66,-14 14 6,1 1 1,0 0 0,1 1-1,1 0 1,1 1-1,0 0 1,2 1 0,0 0-1,1 1 1,1-1-1,0 1 1,2 1 0,-5 34-1,1 73 148,8-45-2854,1-78 1864,0 1 0,0-1 0,-1 0 0,0 0 0,1 0 0,-2 0 0,1 0-1,0 0 1,-1 0 0,-2 5 0,-6 2-1578</inkml:trace>
</inkml:ink>
</file>

<file path=ppt/ink/ink1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5:19:31.7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38 6720,'-37'-20'3040,"20"16"-2624,7-1-128,5 2 32,10-2-320,5 10-32,-1-5-1440,-1 0 768</inkml:trace>
</inkml:ink>
</file>

<file path=ppt/ink/ink1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5:19:32.1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333 16 6464,'-8'-9'2944,"39"9"-2560,-4 0 864,0 5-768,19-5 1344,2 4-1024,20-8 32,4 4-480,14-5-160,-1 2-128,0 0 32,-12 3-64,-10 0 64,-10 3-64,-21-3-3200,-6 0 1760</inkml:trace>
  <inkml:trace contextRef="#ctx0" brushRef="#br0" timeOffset="1">33 32 7648,'-22'-8'3456,"17"8"-3008,0 0-160,10 0-256,0-4 128,8 4-96,9-4-96,6 4 0</inkml:trace>
</inkml:ink>
</file>

<file path=ppt/ink/ink1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5:19:32.4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95 20 6560,'-81'-16'2976,"67"19"-2592,14-6 224,4 3-416,14-3-288,5 3 32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00:38:39.781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6 445 3552,'-5'-9'11744,"22"-14"-10576,2-15-579,26-73 0,-25 28-404,-9 31-103,-11 51-76,0 0 0,1-1 1,-1 1-1,0-1 1,0 1-1,0 0 0,0-1 1,0 1-1,0 0 0,-1-1 1,0-2-1,1 4-8,0 0-1,0 0 1,0 0-1,0 0 1,0 0 0,0 0-1,0 0 1,0 0-1,0 0 1,0 0 0,0 0-1,0 0 1,0 0-1,0 0 1,-1-1 0,1 1-1,0 0 1,0 0 0,0 0-1,0 0 1,0 0-1,0 0 1,0 0 0,0 0-1,0 0 1,0 0-1,0 0 1,0 0 0,-1 0-1,1 0 1,0 0-1,0 0 1,0 0 0,0 0-1,0 0 1,0 0-1,0 0 1,0 0 0,0 0-1,0 0 1,0 0-1,-1 0 1,1 1 0,0-1-1,0 0 1,0 0-1,0 0 1,0 0 0,0 0-1,0 0 1,0 0 0,0 0-1,0 0 1,0 0-1,0 0 1,0 0 0,0 0-1,-5 13-52,0 22 173,-3 37-1,7-55-35,1-1-1,0 1 1,5 31-1,-4-42-8,0 0 0,1-1 1,-1 1-1,1 0 0,1-1 0,-1 1 0,1-1 1,0 1-1,0-1 0,0 0 0,1-1 0,0 1 1,0 0-1,6 5 0,-6-8-18,0 0 0,0 0 0,0 0 0,0 0 0,0-1 0,0 1-1,1-1 1,-1 0 0,0 0 0,1-1 0,-1 1 0,1-1 0,-1 0 0,1 0 0,-1-1 0,1 1-1,-1-1 1,1 0 0,-1 0 0,6-3 0,0 1 26,0-1 1,0 0-1,-1-1 0,1 0 0,-1-1 0,0 0 0,10-9 1,-11 7-40,0 0 0,-1-1 0,0 0 0,0 0 0,6-12 0,23-52 84,-20 39-72,3-6-21,37-72 67,-46 91-147,-9 19-20,0-1 0,0 0 0,1 0 0,-1 0 0,1 1 0,-1-1 0,1 1-1,3-4 1,-5 6 62,1-1 1,-1 1-1,0 0 0,1 0 0,-1 0 0,0-1 0,1 1 0,-1 0 1,0 0-1,1 0 0,-1 0 0,0 0 0,1 0 0,-1 0 0,1 0 0,-1 0 1,0 0-1,1 0 0,-1 0 0,0 0 0,1 0 0,-1 0 0,0 1 0,1-1 1,-1 0-1,0 0 0,1 0 0,-1 0 0,0 1 0,1-1 0,-1 0 0,0 0 1,0 1-1,1-1 0,-1 0 0,0 0 0,0 1 0,1 0 0,8 14-44,-7-13 27,3 12 56,1 1 0,-2-1 1,0 0-1,-1 1 0,0 0 0,0 18 0,1-6 47,7 83 97,-10-92-13,-1 1 0,-1-1 0,-7 37-1,8-53-125,0 0 0,-1 0-1,1 0 1,-1-1 0,0 1-1,0 0 1,0 0 0,0 0 0,0-1-1,0 1 1,0 0 0,0-1-1,-1 1 1,-1 1 0,2-3-17,0 1 1,-1 0-1,1-1 1,0 1-1,0-1 1,-1 1-1,1-1 1,-1 1-1,1-1 1,0 0-1,-1 0 1,1 0-1,-1 0 1,1 0-1,0 0 1,-1 0-1,1 0 1,-3-1-1,-3-1-17,1-1-1,0 1 1,0-1-1,0-1 1,0 1-1,0-1 0,1 0 1,-1 0-1,1-1 1,0 1-1,-4-7 1,8 10-43,0 0 1,0 0 0,0 0 0,0-1 0,0 1 0,0 0-1,1-1 1,-1 1 0,0-3 0,1 4 26,-1 0 1,1-1-1,0 1 1,0 0 0,1-1-1,-1 1 1,0-1-1,0 1 1,0 0-1,0-1 1,0 1-1,0 0 1,0-1 0,1 1-1,-1 0 1,0-1-1,0 1 1,0 0-1,1-1 1,-1 1-1,0 0 1,0 0-1,1-1 1,-1 1 0,0 0-1,1 0 1,-1 0-1,0-1 1,1 1-1,-1 0 1,0 0-1,1 0 1,-1 0 0,1 0-1,-1 0 1,0-1-1,1 1 1,-1 0-1,0 0 1,1 0-1,0 1 1,7-2-24,1 1 0,-1 1 0,0 0 0,1 0-1,-1 1 1,0 0 0,14 5 0,8 1-157,52 16-756,-46-12-2063,-9-4 1085</inkml:trace>
</inkml:ink>
</file>

<file path=ppt/ink/ink1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5:19:34.4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351 441 3328,'0'-1'12,"8"-5"5681,-8 5-5566,-1 1 0,1 0 1,0-1-1,0 1 0,0 0 0,-1-1 0,1 1 0,0 0 0,-1-1 0,1 1 0,0 0 0,0 0 0,-1-1 0,1 1 1,0 0-1,-1 0 0,1 0 0,-1 0 0,1-1 0,0 1 0,-1 0 0,1 0 0,0 0 0,-1 0 0,1 0 0,-1 0 1,0 0-1,-5-1-12,-1 1-1,1 0 1,-1 0 0,1 0 0,-1 1 0,0 0 0,1 0 0,0 1 0,-1-1 0,-5 4 0,-4 1-63,0 0 0,1 1 1,0 1-1,0 1 0,1 0 1,0 0-1,1 2 1,-17 16-1,15-13 35,2 1 1,-1 0-1,2 1 0,0 1 1,2 0-1,-16 30 0,22-36 26,-1-1 0,2 0 0,-4 13-1,7-21-42,-1 0 0,1 1-1,-1-1 1,1 0 0,0 0-1,0 1 1,0-1 0,0 0-1,0 0 1,1 1 0,-1-1-1,1 0 1,-1 0 0,1 1-1,0-1 1,0 0 0,0 0-1,0 0 1,0 0 0,0 0-1,3 3 1,-2-5-31,-1 1 0,0 0 0,0 0-1,0-1 1,1 1 0,-1-1 0,0 1 0,1-1-1,-1 0 1,1 1 0,-1-1 0,0 0 0,1 0-1,-1 0 1,1 0 0,-1 0 0,0 0 0,1-1 0,-1 1-1,3-1 1,30-13 413,-27 11-380,16-8 247,30-19-1,-42 23-245,-2 0-1,1-1 1,-1 0-1,-1 0 0,12-14 1,-6 4-117,-1-1 0,0 0 0,-2 0 0,0-2 0,-1 1 0,-1-1 0,12-44 0,-20 63 8,-1 0 0,0 0 1,1-1-1,-1 1 0,0 0 1,0-1-1,0 1 0,-1 0 0,0-5 1,1 7 30,0-1 1,0 1 0,0 0 0,-1 0-1,1 0 1,0 0 0,0-1 0,0 1-1,0 0 1,0 0 0,0 0 0,0 0-1,0-1 1,-1 1 0,1 0-1,0 0 1,0 0 0,0 0 0,0 0-1,-1 0 1,1 0 0,0 0 0,0 0-1,0 0 1,0-1 0,-1 1 0,1 0-1,0 0 1,0 0 0,0 0 0,-1 0-1,1 0 1,0 0 0,0 0-1,0 0 1,0 0 0,-1 1 0,1-1-1,0 0 1,-1 1 2,0-1 0,0 1 0,0 0 0,0 0 0,0 0 0,0 0 0,1 0 0,-1 0 0,0 0 0,0 2 0,-4 8-5,0 0-1,1 1 0,1-1 1,0 1-1,0 0 0,1 0 1,1 0-1,0 25 0,1-32 55,0 0-1,1 0 0,-1 0 1,1 0-1,0 0 1,1 0-1,-1 0 1,1-1-1,0 1 0,0 0 1,1-1-1,-1 1 1,6 6-1,-6-9 13,0 0 0,-1 0 0,1 0 1,0-1-1,1 1 0,-1-1 0,0 1 0,0-1 0,1 1 0,-1-1 0,1 0 0,-1 0 0,1-1 0,-1 1 0,1 0 0,0-1 1,-1 1-1,1-1 0,0 0 0,-1 0 0,1 0 0,0 0 0,-1-1 0,1 1 0,-1-1 0,6-1 0,3-3 5,-1 1-1,1-2 0,-1 0 0,0 0 1,0 0-1,13-14 0,49-51-20,30-31-161,-98 98 98,0 1-11,0-1-1,0 1 0,1 0 1,6-5-1,-10 8 28,-1 0 0,1 0 0,-1-1 0,1 1 0,-1 0 0,1 0-1,-1 0 1,1 0 0,-1 0 0,1 0 0,-1 0 0,1 0 0,-1 0 0,1 0 0,-1 0 0,1 0-1,0 0 1,-1 0 0,1 0 0,-1 0 0,1 1 0,0 0 0,0-1 0,-1 1 0,0 0-1,1-1 1,-1 1 0,1 0 0,-1 0 0,0-1 0,1 1 0,-1 0 0,0 0 0,0 0-1,0-1 1,1 1 0,-1 0 0,0 0 0,0 0 0,-1 1 0,0 23-10,-2-1 0,-1 1 1,-12 40-1,-4 21 410,19-81-362,-1 12 466,2-17-491,0 0 0,0 0 0,0 1 0,0-1 0,0 0 0,0 0 0,0 0 0,0 1 0,0-1-1,0 0 1,0 0 0,0 0 0,0 1 0,0-1 0,0 0 0,0 0 0,0 0 0,1 1 0,-1-1 0,0 0 0,0 0 0,0 0 0,0 0 0,0 1 0,1-1 0,-1 0 0,0 0 0,0 0 0,0 0 0,0 0 0,1 0 0,-1 1 0,0-1 0,0 0 0,0 0 0,1 0 0,-1 0 0,0 0 0,0 0 0,0 0 0,1 0 0,-1 0 0,0 0-1,0 0 1,1 0 0,-1 0 0,0 0 0,0 0 0,0 0 0,1-1 0,-1 1 0,0 0 0,0 0 0,0 0 0,1 0 0,-1 0 0,0 0 0,0 0 0,0-1 0,34-27 466,126-86-478,-122 91-121,0 2 1,64-25-1,-100 45 98,1 0 0,0 0 0,0 1 0,-1-1 0,1 1 0,0-1 0,0 1 0,0 0 0,0 0 0,0 0 0,4 1 0,-6-1 17,1 1 0,-1-1 0,1 1 0,-1 0 0,1 0 0,-1-1 0,1 1 0,-1 0 0,0 0 0,0 0 0,1 1 0,-1-1 0,0 0 0,0 0 0,0 1 0,0-1 0,0 0 0,-1 1 0,1-1 0,1 3 0,8 32 10,-9-31 34,0 0-1,1 0 0,-1 0 1,1 0-1,0 0 0,0 0 1,0 0-1,1-1 1,-1 1-1,1-1 0,0 0 1,4 4-1,-5-7-10,-1 0 0,0 0 0,1 0 0,-1 0 0,1 0 0,-1-1 0,1 1 0,-1-1 0,1 1 0,-1-1 0,1 1 0,0-1 0,-1 0 0,1 0 0,0 0 0,2 0 0,27-6 75,-28 5-83,13-5 7,0-1 0,0-1 0,0 0 0,-1-1 0,19-14 0,-2 1-17,176-98-17,-188 111 21,-16 8-35,0-1 0,0 0 0,0 0 0,-1 0 0,1 0 0,5-5 0,-16 10-106,0-1 0,0 1 1,-7 4-1,-12 10 42,0 0 1,2 1-1,0 2 1,-31 32-1,47-43 65,-60 71-31,58-67 69,1 0 0,0 1-1,1 0 1,-9 22 0,16-33 5,0 0-1,0 1 1,0-1 0,0 0 0,1 1 0,-1-1 0,1 0 0,0 1 0,0-1 0,0 0 0,1 1-1,-1-1 1,2 4 0,-2-6-3,1 0 0,-1 1 0,1-1 0,0 0 1,0 0-1,-1 0 0,1 1 0,0-1 0,0 0 0,0 0 0,0 0 0,0-1 0,1 1 0,-1 0 0,0 0 0,0 0 0,1-1 0,-1 1 0,0-1 0,1 1 1,-1-1-1,0 1 0,1-1 0,-1 0 0,1 0 0,-1 0 0,0 0 0,1 0 0,-1 0 0,1 0 0,-1 0 0,0 0 0,2-1 0,11-2 35,1-1 1,-2 0-1,1-1 0,0 0 0,-1-1 0,0-1 1,20-13-1,0-4 19,45-39 0,-36 24 77,-2-3 1,43-56-1,-60 67-159,-2-1 0,-1-2 0,26-60 0,-35 70-73,-1-2 0,-1 1-1,-2-1 1,0-1 0,4-36-1,-11 61 72,1-1-26,-1 0 1,0 1-1,0-1 0,0 0 0,0 1 0,-1-4 0,1 6 35,0-1-1,0 1 0,0 0 0,0 0 0,0 0 0,0-1 1,-1 1-1,1 0 0,0 0 0,0 0 0,0 0 0,0-1 1,0 1-1,0 0 0,-1 0 0,1 0 0,0 0 0,0 0 0,0 0 1,0 0-1,-1 0 0,1-1 0,0 1 0,0 0 0,0 0 1,-1 0-1,1 0 0,0 0 0,0 0 0,0 0 0,-1 0 0,1 0 1,-11 7-198,-2 5 114,1 0 0,0 1 0,2 0-1,-1 0 1,1 1 0,1 1 0,-8 17 0,12-21 108,0 2 0,0-1 1,2 0-1,-1 1 0,2 0 0,-1 0 1,2 0-1,0 0 0,0 0 1,2 16-1,2-6 78,0 0 0,2 0 1,1 0-1,8 22 0,-8-31-117,0 1 0,1-1 0,0 1 0,1-2 1,1 1-1,19 22 0,-24-32-524,0 0 1,0 0-1,1 0 0,-1-1 1,1 0-1,0 0 1,7 4-1,-8-5-679,1-1 0,0 1 0,0-1 0,9 2 0,18 0-2766</inkml:trace>
</inkml:ink>
</file>

<file path=ppt/ink/ink1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5:19:37.0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298 1006 3808,'-16'5'5055,"19"-7"-2761,4-6-1823,-1 0-1,0-1 1,0 1-1,-1-1 1,0-1-1,4-9 1,-9 18-442,19-35 273,1 1 1,1 1 0,2 1-1,1 1 1,2 0-1,1 2 1,38-32 0,-24 25-63,70-82 0,-84 84-84,-2-1 1,-1 0 0,-2-2-1,-2-1 1,-1-1 0,-2 0-1,12-44 1,-24 65-86,-1 1-1,0-1 1,2-37 0,-9 36-453,3 20 370,0 0 1,0-1 0,-1 1-1,1 0 1,0-1-1,0 1 1,0-1-1,-1 1 1,1 0-1,0 0 1,0-1-1,-1 1 1,1 0-1,0-1 1,-1 1-1,1 0 1,0 0-1,-1-1 1,1 1-1,0 0 1,-1 0-1,1 0 1,-1 0-1,1 0 1,0 0-1,-1-1 1,1 1-1,-1 0 1,1 0-1,0 0 1,-1 0-1,1 0 1,-1 0-1,1 1 1,0-1-1,-1 0 1,1 0-1,-1 0 1,1 0-1,0 0 1,-1 1-1,1-1 1,0 0-1,-1 0 1,1 0-1,0 1 1,-1-1-1,-10 9-44,1 0 1,0 0-1,1 1 0,0 1 0,0-1 0,-8 16 0,10-17 47,-35 50 34,-144 193 174,157-214-119,2 1 0,-35 66 0,-47 155 132,-8 15 184,104-252-303,-1 0 0,-1-1 0,-2 0 0,-36 37-1,47-53 72,-1 0 0,1 0-1,-1-1 1,0 0-1,-14 8 1,18-12-125,0 0 0,0 1 0,0-1 0,0-1 0,0 1 1,-1 0-1,1-1 0,0 1 0,-1-1 0,1 0 0,-5-1 0,7 1-11,0 0-1,0 0 0,-1-1 1,1 1-1,0-1 0,0 1 0,0-1 1,-1 1-1,1-1 0,0 0 0,0 1 1,0-1-1,0 0 0,0 0 0,0 0 1,0 0-1,1 0 0,-1 0 0,0 0 1,0 0-1,1 0 0,-1 0 1,1 0-1,-1-1 0,1 1 0,-1 0 1,1 0-1,0 0 0,0-1 0,0 1 1,-1 0-1,1-1 0,0 1 0,1-1 1,-1 0-19,0 0 0,0 0 0,0 0 0,1 0 0,-1 1 0,1-1 0,0 0 0,-1 1 0,1-1 0,0 0 0,0 1 0,0-1 0,0 1 0,0-1 0,0 1 0,1 0 0,-1-1 0,0 1 0,3-1 0,2-3 21,1 0-1,0 1 1,9-3 0,-3 0-15,19-9 51,-2-2 0,0-2 0,-1 0-1,-1-2 1,39-39 0,-45 39-60,184-183 288,-144 148-169,101-71-1,-126 104-94,49-45-1,-83 67-41,10-9 93,-12 11-93,-1 0 1,0-1-1,1 1 1,-1 0-1,0-1 0,1 1 1,-1 0-1,0-1 1,0 1-1,1 0 1,-1-1-1,0 1 0,0-1 1,0 1-1,1 0 1,-1-1-1,0 1 1,0-1-1,0 1 0,0-1 1,0 1-1,0-1 1,0 1-1,0-1 1,0 1-1,0 0 0,0-1 1,0 0-1,-1 1-11,0 0 0,0 0 0,0-1 0,0 1 0,0 0 0,1 0 0,-1 0 0,0 0-1,0 0 1,0 0 0,0 1 0,0-1 0,1 0 0,-1 0 0,0 1 0,0-1 0,0 0 0,1 1-1,-1-1 1,0 1 0,0-1 0,1 1 0,-2 0 0,-21 16-164,14-8 178,0 0 0,0 1 0,1 0-1,1 1 1,0 0 0,0 0 0,1 1 0,0-1 0,1 1-1,0 1 1,-4 19 0,6-18 35,0 0-1,1 0 1,1 1-1,0-1 1,1 1-1,0-1 1,1 1-1,1-1 1,0 1-1,6 16 1,-6-25 27,0-1 0,0 1 0,1 0 0,0-1 0,0 1 1,0-1-1,5 5 0,-7-8-33,1 0 0,-1-1-1,1 1 1,-1-1 0,1 1 0,0-1 0,-1 0 0,1 1-1,0-1 1,0 0 0,0 0 0,0 0 0,0-1 0,0 1-1,0 0 1,1-1 0,-1 0 0,0 1 0,0-1 0,0 0-1,1 0 1,-1 0 0,3-1 0,1 0 14,-1-1 0,0 0 0,0 0 1,-1-1-1,1 1 0,0-1 0,-1 0 0,0 0 0,1 0 1,-1-1-1,3-4 0,8-8 62,17-24-1,-21 25-83,120-149-177,-127 160 123,-1 0 0,1 1 0,0-1 0,0 1 0,0-1 1,6-2-1,-10 6 33,0 0 0,0 0 1,0 0-1,0 0 1,1-1-1,-1 1 0,0 0 1,0 0-1,0 0 0,0 0 1,0 0-1,0 0 1,0 0-1,1 0 0,-1 0 1,0 0-1,0 0 1,0 0-1,0 0 0,0 0 1,0 0-1,1 0 0,-1 0 1,0 0-1,0 0 1,0 0-1,0 1 0,0-1 1,0 0-1,0 0 1,0 0-1,1 0 0,-1 0 1,0 0-1,0 0 0,0 0 1,0 0-1,0 0 1,0 1-1,0-1 0,0 0 1,0 0-1,0 0 1,0 0-1,0 0 0,0 0 1,0 0-1,0 1 0,0-1 1,0 0-1,0 0 1,0 0-1,0 0 0,0 0 1,0 0-1,0 1 1,-1 7-75,0-7 17,-47 195-454,29-126 784,13-52-191,5-14-22,-1 0 0,1-1 0,0 1-1,0 0 1,0 6 0,1-10-40,0 0 0,0 0-1,-1 0 1,1 0 0,0 0-1,0 0 1,0 1 0,0-1-1,0 0 1,0 0 0,0 0-1,0 0 1,0 0 0,1 0-1,-1 0 1,0 1 0,0-1-1,0 0 1,0 0 0,0 0-1,0 0 1,0 0 0,0 0-1,0 0 1,0 0 0,0 1-1,0-1 1,0 0 0,0 0-1,1 0 1,-1 0 0,0 0-1,0 0 1,0 0 0,0 0-1,0 0 1,0 0 0,0 0-1,0 0 1,1 0 0,-1 0-1,0 0 1,0 0 0,0 0-1,0 0 1,0 0 0,0 0-1,0 0 1,1 0 0,-1 0-1,0 0 1,0 0 0,0 0-1,0 0 1,0 0 0,0 0-1,0 0 1,1 0 0,-1 0-1,0 0 1,0 0 0,0-1-1,8-4 44,-1-1-1,1-1 0,-2 1 1,9-10-1,18-18-32,-2 9-99,0 0 0,2 2 0,1 1-1,1 2 1,43-18 0,-78 37 65,1 1 0,0 0 0,-1-1 0,1 1 0,0 0 0,-1 0 0,1-1 0,0 1 0,-1 0 0,1 0 0,0 0 0,-1 0 0,1 0 0,0 0 0,-1 0 0,1 0 0,0 0 0,0 1 0,0-1 0,-1 0 2,1 1 0,-1-1 0,0 0 1,0 1-1,1-1 0,-1 0 0,0 1 1,0-1-1,0 1 0,1-1 0,-1 0 0,0 1 1,0-1-1,0 1 0,0-1 0,0 0 1,0 1-1,0-1 0,0 1 0,0-1 0,0 1 1,0 0-1,-1 4-64,-1 0 1,1 0-1,-5 10 1,4-9 69,-51 109-32,7-16 5,44-95 52,0 0 0,0 1-1,1 0 1,-2 7 0,3-11-7,0 0 0,0 0 0,0 0 0,0 0 0,0 0 0,0-1 0,0 1 0,0 0 0,0 0 0,1 0 0,-1 0 0,0 0 0,0 0 0,1 0 0,-1-1 0,1 1 0,-1 0 0,0 0 0,1 0 0,0-1 0,-1 1 0,1 0 0,-1-1 0,1 1 0,0 0 0,0-1 0,-1 1 0,1-1 0,0 1 0,0-1 0,0 0 0,1 1 0,4 0 44,0 0 0,1-1 1,-1 1-1,0-2 0,1 1 0,-1-1 0,0 1 1,0-2-1,8-1 0,-4 0 16,23-5-41,0-2 0,0-2 0,-1-1 0,-1-1 0,0-1 0,54-38 0,-66 38-26,0 0-1,-1-1 0,-1-1 1,0 0-1,-1-1 0,22-34 1,-29 31-206,-9 21 195,0 0 0,0 0 0,0 0 0,0 0 0,0 0 0,0 0 0,0 0 0,0 0 1,0 0-1,0-1 0,0 1 0,0 0 0,0 0 0,1 0 0,-1 0 0,0 0 0,0 0 1,0 0-1,0 0 0,0-1 0,0 1 0,-1 0 0,1 0 0,0 0 0,0 0 0,0 0 1,0 0-1,0 0 0,0 0 0,0-1 0,0 1 0,0 0 0,0 0 0,0 0 0,0 0 1,0 0-1,0 0 0,0 0 0,0 0 0,0 0 0,-1 0 0,1 0 0,0 0 0,0 0 1,0 0-1,0-1 0,0 1 0,0 0 0,0 0 0,-1 0 0,-8 10-271,-45 73-149,17-24 386,27-43 43,-14 17 21,-32 65 0,56-98-23,-9 25 273,9-24-262,0-1 0,-1 0 1,1 1-1,0-1 0,0 1 1,0-1-1,0 1 0,0-1 1,0 0-1,0 1 0,0-1 1,0 1-1,0-1 0,0 1 1,0-1-1,0 1 0,0-1 1,0 0-1,0 1 0,1-1 1,-1 1-1,0-1 0,0 0 1,0 1-1,1-1 0,-1 0 1,0 1-1,0-1 0,1 0 1,-1 1-1,0-1 0,1 0 1,-1 1-1,1-1 0,-1 0 1,0 0-1,1 0 1,-1 1-1,0-1 0,1 0 1,-1 0-1,1 0 0,-1 0 1,1 0-1,-1 0 0,1 0 1,-1 0-1,0 0 0,1 0 1,-1 0-1,1 0 0,-1 0 1,1 0-1,-1 0 0,1-1 1,3 0 30,0-1 1,0 1 0,0-1 0,0 0-1,0 0 1,0-1 0,-1 1 0,7-6-1,-1 0 32,-1-1-1,10-11 1,8-18-114,33-60 1,-36 58 5,-17 29-10,1 1-27,-2 0 1,1 0-1,-1-1 1,-1 0-1,5-13 1,-9 24 57,0 0 0,0 0 0,0 0 1,0 0-1,-1 0 0,1 0 0,0 0 0,0 0 0,0 0 1,0 0-1,0 0 0,0 0 0,0 0 0,0 0 1,0 0-1,0 0 0,0 0 0,0 0 0,0 0 0,0 0 1,0 0-1,0 0 0,-1 0 0,1 1 0,0-1 0,0 0 1,0 0-1,0-1 0,0 1 0,0 0 0,0 0 0,0 0 1,0 0-1,0 0 0,0 0 0,0 0 0,0 0 0,-1 0 1,1 0-1,0 0 0,0 0 0,0 0 0,0 0 1,0 0-1,0 0 0,0 0 0,0 0 0,0 0 0,0 0 1,0 0-1,0 0 0,0 0 0,0-1 0,-9 12-155,-9 17 138,11-13 6,1-1-1,0 1 0,1 0 1,-5 21-1,8-27 49,0 0 0,1 0-1,0 0 1,1 0 0,0 1-1,0-1 1,1 0 0,0 0 0,3 9-1,-4-16-12,1-1 0,0 1 0,-1 0 0,1-1 0,0 1 0,0-1 0,0 1 0,0-1 0,0 0 0,0 1 0,1-1 0,-1 0 0,0 0 0,1 0 0,-1 0-1,1 0 1,-1 0 0,1 0 0,-1 0 0,1 0 0,0-1 0,-1 1 0,1-1 0,0 1 0,-1-1 0,1 0 0,2 0 0,3 1 24,1-1 0,0-1 0,0 1 0,11-4 0,-17 4-25,21-6 44,0-1 0,0 0-1,-1-2 1,0-1-1,0-1 1,22-15 0,-7 3-13,-2-2 1,0-1-1,-2-2 1,-1-1-1,43-50 1,57-78-54,-93 106-150,38-65-1,-72 107 99,0 1 1,0-1-1,-1 0 0,4-13 0,-8 22 50,0 0 0,1-1 1,-1 1-1,0-1 0,0 1 0,0-1 1,0 1-1,0-1 0,0 1 0,0-1 1,1 0-1,-2 1 0,1-1 0,0 1 0,0-1 1,0 1-1,0-1 0,0 1 0,0-1 1,0 1-1,-1-1 0,1 1 0,0 0 1,0-1-1,-1 1 0,1-1 0,0 1 0,-1-1 1,1 1-1,0 0 0,-1-1 0,1 1 1,-1-1-1,0 1-14,0 0 1,-1 0 0,1 0-1,0 0 1,0 0-1,-1 0 1,1 0 0,0 1-1,0-1 1,0 0-1,0 1 1,-1-1 0,1 1-1,0-1 1,0 1-1,-1 0 1,-6 4-43,0 1 1,1 0-1,-1 0 1,-10 13-1,-27 34 36,32-38 34,1-1-4,0 1 0,1 0 0,1 1 0,1-1 0,0 2 0,0 0 0,-8 27 0,8-9 57,1-1 0,1 1 0,3 1 0,1-1 1,2 64-1,2-88-709,0 0 1,1 0 0,5 18 0,-3-14-1465,0 0 252</inkml:trace>
</inkml:ink>
</file>

<file path=ppt/ink/ink1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5:19:37.3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81 24 8064,'-67'-15'3648,"57"10"-3168,7 2 288,6 6-512,2-3-576,9 0 128</inkml:trace>
</inkml:ink>
</file>

<file path=ppt/ink/ink1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5:19:41.3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1253 3328,'7'-5'7132,"5"-3"-5582,20-32-410,-2-2 0,36-63-1,22-32-664,-56 95-295,2 0 0,2 3 0,2 1 1,71-55-1,-106 90-190,26-16-97,-27 18 93,-1 0 1,1 0-1,0 1 1,0-1-1,0 0 1,-1 1-1,1 0 1,0-1-1,0 1 1,0 0-1,0 0 0,0 0 1,0 0-1,3 0 1,-5 1 3,1-1 0,0 0 0,-1 0 0,1 1 0,-1-1-1,1 0 1,0 1 0,-1-1 0,1 0 0,-1 1 0,1-1 0,-1 1 0,1-1 0,-1 1 0,1-1 0,-1 1 0,0-1 0,1 1 0,-1 0 0,0-1-1,1 1 1,-1-1 0,0 1 0,0 0 0,0-1 0,1 2 0,-2 16-2,0-13 8,-12 142 484,5-94-283,2-20 115,-3 58 0,10-85 227,3-10-118,22-52 229,-18 37-586,1 0 1,17-27-1,-7 20-83,1 1-1,1 0 1,1 2 0,1 1 0,1 1 0,1 0-1,0 2 1,2 1 0,30-15 0,-53 31-26,-1 1 0,1-1 0,-1 1 0,1 0 0,-1 0 0,1 1 0,0-1 0,-1 1 0,1-1 0,7 2 0,-10-1 38,1 0-1,-1 0 1,1 0-1,-1 1 1,1-1 0,-1 1-1,0-1 1,1 1-1,-1 0 1,0-1 0,1 1-1,-1 0 1,0 0-1,0 0 1,0 0 0,1 0-1,-1 0 1,0 0-1,0 0 1,-1 0 0,1 1-1,0-1 1,0 0-1,-1 1 1,1-1 0,0 0-1,-1 1 1,1 2-1,0 8 0,0 0-1,-1 0 0,0 0 1,-1 0-1,0 1 0,-5 18 1,0 5-22,-4 80 33,10-96 84,1 0 0,0 0 1,9 37-1,-10-54-52,1-1 1,0 1-1,0-1 1,0 0-1,0 1 1,0-1-1,1 0 1,-1 1-1,0-1 1,1 0-1,0 0 1,0 0 0,-1-1-1,1 1 1,0 0-1,0-1 1,1 1-1,-1-1 1,0 1-1,0-1 1,1 0-1,3 1 1,-4-1 0,1-1 1,0 1-1,0-1 1,0 0-1,0 0 1,0 0-1,0 0 1,0-1-1,0 1 1,-1-1-1,1 0 1,0 1 0,0-1-1,0-1 1,-1 1-1,1 0 1,-1-1-1,1 1 1,-1-1-1,3-2 1,5-5 44,-1 0 1,0 0 0,0-1 0,8-14-1,28-48 144,-7 10-208,11-13 39,43-59-69,-82 125-413,-10 9 414,0 1-1,1-1 0,-1 1 1,0-1-1,0 1 1,1-1-1,-1 1 1,0 0-1,0-1 1,0 1-1,0-1 0,0 1 1,0 0-1,0-1 1,0 1-1,0-1 1,0 1-1,0 0 1,-1-1-1,1 1 1,0-1-1,-1 2 0,-15 77-179,13-49 126,-8 85 5,10-90 133,1-1 1,6 40 0,-6-60-32,1 0-1,0 0 1,0 0-1,0-1 1,0 1 0,1-1-1,-1 1 1,1-1-1,0 1 1,4 4 0,-6-8-16,1 1 0,0 0 0,-1-1 0,1 1 0,0-1 0,0 1 0,-1-1 0,1 1 0,0-1 0,0 0 0,0 1 0,-1-1 0,1 0 0,0 1 0,0-1 0,0 0 0,0 0 0,0 0 0,1 0 0,0 0 3,0-1 1,-1 1 0,1-1-1,-1 0 1,1 1-1,-1-1 1,1 0 0,-1 0-1,1 0 1,-1 0 0,0 0-1,1 0 1,-1-1-1,1-1 1,16-20 237,16-26 0,-6 7-137,13-12-235,93-96-1,-125 140 4,-6 7 30,-1 1-1,1-1 1,-1 1-1,1-1 1,6-3-1,-9 7 54,0-1 0,0 0 0,0 1 1,1-1-1,-1 0 0,0 1 0,0-1 0,0 1 0,0-1 0,0 0 0,0 1 0,0-1 1,0 1-1,0-1 0,0 0 0,0 1 0,0-1 0,0 1 0,0-1 0,0 0 1,-1 1-1,-7 38-104,2-15 108,2 0 1,-3 33-1,7-28 45,1 0 1,1-1-1,9 43 0,-10-66 17,0-1-1,0 1 0,1-1 1,-1 0-1,1 1 0,0-1 0,1 0 1,-1 0-1,6 6 0,-7-9-19,0 1-1,1-1 0,-1 0 0,1 0 1,-1 1-1,1-1 0,-1 0 0,1 0 1,0 0-1,-1-1 0,1 1 0,0 0 1,0-1-1,0 1 0,-1-1 0,1 1 0,0-1 1,0 0-1,0 0 0,0 0 0,0 0 1,0 0-1,0 0 0,-1-1 0,4 0 1,1-1 7,0-1 1,0 0-1,-1 0 1,1 0-1,-1-1 1,0 0-1,0 0 1,0 0-1,5-7 1,6-6-5,14-23 1,-21 27-72,17-21 52,47-50 0,-60 71-43,0 1-1,1 0 1,0 1-1,1 1 1,1 0 0,24-11-1,-1 5 125,-31 16-139,-7 0 113,-6 0 9,2 1-111,-1 0 1,1 0-1,0 1 0,0-1 1,0 1-1,0-1 1,0 1-1,0 0 1,0 0-1,0 1 0,1-1 1,-1 0-1,-3 5 1,-3 4 14,0 0 0,1 1 0,0 0 0,1 0 0,0 1 0,1-1 0,0 2 0,1-1 0,-5 24 0,4-7-56,1 0-1,1 0 1,1 48-1,3-78 78,0 12 34,0-1 0,4 21 0,-4-29-7,1 0 0,0 0 0,0 0 1,0-1-1,0 1 0,0 0 1,0-1-1,1 1 0,-1-1 0,1 0 1,0 1-1,-1-1 0,1 0 1,0 0-1,0 0 0,5 3 0,-5-4-3,0 0 0,0-1 0,0 1-1,0 0 1,0-1 0,0 1-1,0-1 1,1 0 0,-1 0 0,0 0-1,0 0 1,0 0 0,0 0-1,1-1 1,-1 1 0,0-1 0,0 0-1,0 1 1,2-2 0,6-3 56,0 0 0,14-9 0,-18 11-67,26-18 29,-2-1 0,34-32 0,50-58 106,-36 35-81,-55 56-43,-1-1 1,-1-1-1,-1-1 0,-1 0 0,21-37 0,77-188 36,37-98-3,-138 313-208,-9 14 126,-7 19-4,1 0 0,-1 0 1,0 1-1,0-1 0,1 0 0,-1 0 1,0 0-1,0 0 0,0 1 0,0-1 1,0 0-1,0 0 0,0 0 0,-1 0 1,1 0-1,0 1 0,0-1 0,-1 0 1,1 0-1,-1-1 0,-6 2-322,3 1 316,1 1-1,-1 0 1,0 0 0,1 0-1,0 0 1,0 0 0,-1 1-1,1-1 1,0 1 0,1 0 0,-5 4-1,-1 4 47,1 0 1,-11 18-1,0 9-125,-23 63 1,-5 46 17,31-87 79,3 0 0,2 1 0,3 0 0,2 91 0,5-105 107,3 0 1,2 0-1,2 0 1,13 48 0,-16-84-20,0 0 0,1 0 0,0-1 0,1 1 0,0-1 0,13 15 0,-18-24-57,1 0-1,-1 0 0,0 0 0,1 0 0,0 0 0,-1 0 1,1 0-1,0 0 0,-1-1 0,1 1 0,0-1 0,0 1 1,-1-1-1,1 0 0,0 0 0,0 0 0,0 0 1,0 0-1,-1 0 0,4-1 0,5 0 56,-1-1-1,15-5 1,-4 1 0,-1-2-1,1 0 1,-2-1 0,1-1-1,-1-1 1,-1 0 0,0-2-1,0 0 1,-1 0 0,-1-2-1,-1 0 1,0 0 0,0-2-1,-2 1 1,15-26 0,-13 14-32,-1 0 0,-1 0 0,8-32 0,-19 57-49,0 0 0,-1 0 0,1 0 1,-1 0-1,0 0 0,0 0 0,0-1 1,0 1-1,0 0 0,-1 0 0,0 0 1,1 0-1,-3-4 0,2 6-15,1-1-1,-1 1 1,0 0-1,0 0 1,0-1-1,0 1 1,0 0-1,-1 0 1,1 0-1,0 0 1,0 0-1,-1 0 1,1 1-1,-1-1 1,1 0-1,0 1 1,-1-1 0,1 1-1,-1-1 1,0 1-1,1 0 1,-1 0-1,1 0 1,-1 0-1,1 0 1,-1 0-1,-2 0 1,-2 1 9,0 1 1,0-1 0,1 1 0,-1 0 0,1 1 0,-1-1-1,1 1 1,0 0 0,0 0 0,0 1 0,1 0 0,-1-1-1,1 2 1,0-1 0,0 0 0,0 1 0,-3 5 0,-4 5-24,2 1 1,-1 0 0,2 0 0,-9 25-1,15-36 44,-13 33-6,-10 46 1,22-71 11,0 1 0,1 0 0,1 0 0,0 0 0,1-1 0,1 1 0,2 18 0,-2-29 6,-1 0 0,1 0-1,0 0 1,0 0 0,0-1 0,0 1 0,1 0 0,-1-1-1,1 1 1,-1 0 0,1-1 0,0 0 0,0 1 0,0-1-1,1 0 1,2 2 0,-1-1 11,0-1 1,0 0-1,0 0 0,0 0 0,0 0 1,1-1-1,-1 0 0,1 0 0,8 1 1,-1-1 25,0-1 0,1 0 0,-1-1 0,1-1 0,-1 0 0,0 0 0,15-6 0,-8 1-42,-1 0 0,0-2 0,0 0 0,-1-1 0,0-1 0,-1 0-1,18-16 1,6-11 44,47-56-1,-65 70-25,1 1 1,0 2-1,2 0 0,0 2 1,2 0-1,0 2 0,33-15 1,-22 17-186,-30 12 131,0 0-1,0 0 1,12-7 0,-19 10 29,-1 0 0,0 0 0,0 0 0,0 0 0,0 0 0,0-1 0,1 1 0,-1 0 0,0 0 0,0 0 0,0 0 0,0 0 0,0 0 0,0 0 0,0 0 0,1-1 0,-1 1 0,0 0 0,0 0 0,0 0 0,0 0 0,0 0 0,0-1 0,0 1 0,0 0 0,0 0 0,0 0 0,0 0 0,0-1 0,0 1 0,0 0 0,0 0 0,0 0 0,0 0 0,0 0 0,0-1 0,0 1 0,0 0 0,0 0 0,0 0 0,0 0 0,0 0 0,0-1 0,0 1 0,0 0 0,-1 0 0,1 0 0,0 0 0,0 0 0,0 0 0,0-1 0,-1 1 0,-11-5 79,-17 0-97,22 4-15,-1 1 0,0 0 1,0 0-1,1 1 0,-1 0 1,0 0-1,1 1 1,-1 0-1,1 0 0,-1 0 1,1 1-1,0 1 1,0-1-1,0 1 0,-12 9 1,10-5 17,1-1 1,0 2 0,0-1-1,0 1 1,1 1 0,0-1-1,1 1 1,0 0 0,-8 21-1,6-12 32,1 1 0,0 0 0,2 0 0,0 1 0,2 0 0,0-1 0,1 1 0,2 40 0,0-58 2,0 1-1,1-1 1,0 0 0,-1 1-1,1-1 1,0 0 0,0 0 0,1 0-1,2 5 1,-3-7 0,-1 0 0,1 0 1,0-1-1,0 1 0,0 0 0,0-1 0,-1 1 1,1-1-1,0 1 0,0-1 0,0 1 0,0-1 1,0 0-1,0 1 0,0-1 0,1 0 0,-1 0 1,0 0-1,0 0 0,0 0 0,0 0 0,0 0 1,0 0-1,0 0 0,0 0 0,0-1 1,0 1-1,0 0 0,0-1 0,0 1 0,0-1 1,0 1-1,1-1 0,5-4 37,1 1 1,-1-1-1,0 0 1,-1-1-1,1 1 1,-1-1-1,10-13 1,34-53 142,-44 62-134,93-171-231,-91 165 109,-6 12-166,-3 6-24,-4 13 13,4 0 194,0 0 1,2 0 0,0 0 0,0-1 0,2 1-1,-1-1 1,8 20 0,-7-24 69,0 0 0,1-1 0,0 0 0,1 0 0,0 0-1,0-1 1,1 0 0,0 0 0,1 0 0,0-1 0,13 13 0,-17-18-13,0 0 0,0 0 0,0-1 0,0 1 0,1-1-1,-1 1 1,0-1 0,1 0 0,-1 0 0,1 0 0,-1-1 0,1 1 0,-1-1 0,7 0 0,-5-1 6,0 1 0,-1-1 0,1-1 0,0 1-1,-1-1 1,1 0 0,-1 0 0,1 0 0,6-5 0,2-3 29,-1 0 1,0-2-1,-1 1 0,0-1 0,14-20 1,2-5-19,51-65 143,-57 77-415,44-41 1,-65 66 229,0 0 0,0 0 1,0 0-1,0 0 0,0 0 0,0 0 1,0 0-1,0 0 0,0 0 1,0 0-1,0 0 0,0 0 1,0 1-1,0-1 0,0 0 0,0 0 1,0 0-1,0 0 0,0 0 1,0 0-1,0 0 0,0 0 1,0 0-1,0 0 0,0 0 1,0 0-1,0 0 0,0 0 0,0 0 1,0 0-1,0 1 0,0-1 1,0 0-1,0 0 0,0 0 1,0 0-1,0 0 0,0 0 0,0 0 1,0 0-1,0 0 0,0 0 1,0 0-1,1 0 0,-1 0 1,0 0-1,0 0 0,0 0 1,0 0-1,0 0 0,0 0 0,0 0 1,0 0-1,0 0 0,0 0 1,0 0-1,0 0 0,0 0 1,0 0-1,0 0 0,1 0 0,-1 0 1,0 0-1,0 0 0,0 0 1,0 0-1,0 0 0,0 0 1,-1 10-163,-7 20 167,5-16-19,-1 5 5,1 0-1,1 1 1,0-1 0,2 25-1,1-34 47,0 1 1,1-1-1,0 1 0,0-1 0,1 0 0,0 0 0,1 0 1,0 0-1,8 12 0,-9-16 22,1-1 1,0 1-1,1-1 0,0-1 1,-1 1-1,1-1 0,1 1 1,-1-1-1,1-1 0,6 5 1,-2-4 37,-1 0 0,1 0 0,0-1 0,0 0 1,20 2-1,-6-3-184,1-1 1,-1-1 0,0-1-1,45-8 1,-49 5-2093,38-13 0,-9-3-4469,-14 7 2660</inkml:trace>
</inkml:ink>
</file>

<file path=ppt/ink/ink1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5:19:44.5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1249 4160,'-11'13'1333,"8"-6"-821,3-4-502,-2 27 1161,2-28-1017,0-1 0,0 1 0,0-1-1,1 1 1,-1-1 0,0 0-1,1 1 1,-1-1 0,1 1 0,-1-1-1,1 0 1,0 1 0,-1-1 0,1 0-1,0 0 1,0 1 0,0-1 0,0 0-1,2 1 1,-2-2-12,-1 0-1,1 0 0,0-1 1,0 1-1,0 0 1,0-1-1,0 1 1,-1-1-1,1 1 1,0-1-1,0 1 1,-1-1-1,1 0 1,0 1-1,-1-1 1,2-1-1,8-14 419,1 1-1,-2-2 1,0 1 0,-1-1-1,7-24 1,0 3-153,9-16 92,3 1 0,2 1-1,56-76 1,-21 48 85,11-15 203,-73 92-816,0 1 0,0-1 1,0 1-1,0-1 0,1 1 0,-1 0 1,1 0-1,-1 0 0,1 0 1,0 1-1,-1-1 0,6-1 0,-8 2 11,1 1-1,0 0 0,0 0 1,0 0-1,0 0 0,0 0 1,0 0-1,-1 0 0,1 0 1,0 0-1,0 0 0,0 1 0,0-1 1,0 0-1,-1 0 0,1 1 1,0-1-1,1 1 0,-1 1 9,1-1 0,-1 0-1,0 1 1,1-1-1,-1 0 1,0 1-1,0 0 1,0-1 0,0 1-1,-1 0 1,2 2-1,3 10 6,-1 0-1,-1 0 0,0 0 0,1 19 1,-2 59-143,-2-40 298,-3 1-1,-2-1 0,-20 89 1,24-137-86,0-1 0,-1 1 1,1-1-1,0 1 1,-1-1-1,0 1 0,0-1 1,0 0-1,-3 5 0,3-7-33,1 0-1,0 0 0,0 0 0,-1 0 0,1 0 1,-1 0-1,1-1 0,0 1 0,-1 0 1,1-1-1,-1 1 0,0-1 0,1 0 0,-1 1 1,1-1-1,-1 0 0,0 0 0,1 0 0,-1 0 1,0 0-1,1 0 0,-1-1 0,1 1 1,-1-1-1,-2 0 0,0-1 6,0 0 0,0 0 0,0 0 0,0-1-1,0 1 1,1-1 0,-1 0 0,1 0 0,-4-5 0,-29-38-49,15 18 51,-33-31-859,58 63 713,-1 0 1,0 0-1,0 1 1,3 6 0,-3-6 107,-1-1 1,1 0 0,0 0 0,5 7-1,-3-7-3,0 0 0,0 0 0,0-1 0,1 1 0,0-1 0,-1 0 0,1-1 0,10 4 0,-2-2 69,-1-1 0,27 3 0,-29-5-37,0 0 0,0-1-1,0-1 1,0 0 0,0 0 0,-1-1 0,1 0-1,0-1 1,-1 0 0,1-1 0,-1 0 0,0-1-1,0 0 1,16-12 0,3-6 244,44-47 0,-33 30-40,-1 3-163,102-102-16,-105 101-1,53-78-1,-46 50-10,52-109 1,-72 123-56,-2-1 1,27-106 0,-44 143-76,-1-1-1,0 1 1,-2-1-1,0 1 1,-1-1 0,-2-16-1,2 32 70,0 1-1,0-1 1,0 1-1,0 0 0,0-1 1,0 1-1,0-1 0,0 1 1,0-1-1,0 1 1,0 0-1,-1-1 0,1 1 1,0-1-1,0 1 1,0 0-1,-1-1 0,1 1 1,0 0-1,-1-1 1,1 1-1,0 0 0,0 0 1,-1-1-1,1 1 0,-1 0 1,1 0-1,0 0 1,-1-1-1,1 1 0,-1 0 1,0 0-6,0 0 1,0 0 0,0 1-1,0-1 1,0 0 0,0 1-1,0-1 1,0 1-1,0-1 1,1 1 0,-1-1-1,0 1 1,-1 1-1,-5 5-53,-1 1 0,-6 10 0,9-12 33,-8 11 26,0 1 1,2 0-1,0 1 0,1 0 0,-15 41 0,-21 109-16,45-165 29,-11 51-12,3 1 0,2 0 1,0 59-1,7-76 115,2 0 0,1-1 0,2 1 0,2-1 1,16 51-1,-20-81-17,-1 0 1,2 0-1,-1-1 1,1 0 0,0 1-1,7 7 1,-10-13-36,0 0 0,1-1 1,-1 1-1,1-1 1,-1 1-1,1-1 0,0 0 1,-1 1-1,1-1 0,0 0 1,0 0-1,0 0 1,0-1-1,0 1 0,0 0 1,0-1-1,0 1 0,0-1 1,0 0-1,0 0 1,0 0-1,1 0 0,-1 0 1,0 0-1,0 0 1,0-1-1,0 1 0,0-1 1,4-1-1,3-2 68,0-1-1,0 0 1,-1 0-1,15-13 1,32-33 39,-4 3-142,-26 27-133,-12 9 48,0 0 1,1 1-1,1 1 1,0 0-1,29-13 1,-37 21 39,-1 1 0,1 0 0,-1 0 0,1 1 0,0 0 0,-1 0 0,1 1 0,-1-1 0,1 1 0,0 1 1,9 2-1,17 3 16,-23-5-81,-7-1 192,0 0 0,0-1 0,1 0 0,-1 1 0,0-1 0,5-1 0,-8 0-66,0 0-1,0 0 0,0 1 1,0-1-1,0 0 1,0 0-1,-1 0 0,1 0 1,0 0-1,-1 0 0,1 1 1,-1-1-1,1 0 0,-2-1 1,2 2-12,-2-2 1,0 0 1,0 0 0,0 1-1,0-1 1,-1 0-1,1 1 1,-1 0-1,1 0 1,-1 0-1,1 0 1,-6-2-1,1 2-96,1 0 0,-1-1 0,-10 1-1,11 2 25,-1-1-1,1 1 1,-1 1 0,1-1-1,-1 1 1,1 1-1,0-1 1,0 1-1,0 0 1,0 0 0,1 1-1,-6 4 1,-2 1 24,1 1 0,1 1 0,0 0-1,-11 15 1,14-16 54,2 1 0,-1-1 0,1 2 0,1-1 0,0 1 0,0-1 0,1 1 0,1 1 0,0-1 0,1 0 0,0 1 0,1-1 0,0 1 0,1 12 0,1-22-11,-1 1 0,0-1 0,1 0 1,0 0-1,0 0 0,0 0 0,0 0 0,0-1 0,3 5 1,-4-6 1,1 0 1,-1-1-1,1 1 1,-1-1-1,1 1 1,-1 0 0,1-1-1,0 1 1,0-1-1,-1 1 1,1-1-1,0 0 1,0 1 0,-1-1-1,1 0 1,0 1-1,0-1 1,0 0-1,0 0 1,-1 0 0,1 0-1,0 0 1,0 0-1,0 0 1,0 0-1,0 0 1,-1 0 0,1 0-1,0 0 1,0-1-1,0 1 1,-1 0 0,1-1-1,0 1 1,0 0-1,-1-1 1,1 1-1,1-2 1,5-4 65,1-1-1,-1 0 1,0-1-1,-1 1 1,9-13-1,-3 3 55,159-186 403,-127 152-611,-36 41 76,3-3-563,-11 13 557,0 0 1,0 0-1,0 0 1,0 0-1,0 0 1,0 0-1,0 0 1,0 0-1,0 0 1,0 0-1,0 0 1,0 0-1,0 0 1,0 0-1,0 0 1,0 0-1,0 0 1,0 0-1,0 0 1,0 0-1,0 0 1,0 0-1,0 0 1,0 1-1,0-1 1,0 0-1,0 0 1,0 0-1,0 0 1,0 0-1,0 0 1,1 0-1,-1 0 1,0 0-1,0 0 1,0 0-1,0 0 1,0 0-1,0 0 1,0 0-1,0 0 1,0 0-1,0 0 1,0 0-1,0 0 1,0 0-1,0 0 1,0 0-1,0 0 1,0 0-1,0 0 1,0 0-1,0 0 1,0 0-1,0 0 1,0 0-1,0 0 1,1-1-1,-1 1 1,0 0-1,0 0 1,0 0-1,0 0 1,-3 10-275,0-3 243,0-1 0,0 1-1,1 0 1,1 0 0,-1 0-1,1 0 1,0 0 0,0 0-1,1 1 1,1 13 0,1-12 49,0 0 1,0-1-1,1 1 1,1-1-1,-1 0 1,1 0-1,0 0 1,1 0-1,0 0 0,7 7 1,-9-11 26,-1-1 0,1 0 0,0 0 1,1 0-1,-1-1 0,0 1 0,1-1 0,-1 1 0,1-1 1,0 0-1,0-1 0,0 1 0,0-1 0,0 0 0,0 0 1,0 0-1,0 0 0,0-1 0,1 1 0,-1-1 0,0 0 1,0-1-1,8 0 0,2-4-2,0 0-1,-1-1 1,1-1-1,-1 0 1,0 0-1,21-18 1,-23 17-5,6-5 12,0-1 0,-1-1 0,0 0 0,-2-1 0,1-1 0,-2 0 0,17-28 0,4-18 44,40-100 1,-47 98-69,58-134 82,-74 173-165,10-40 1,-19 58 17,0 0-1,0 0 0,-1 0 0,0-1 1,-1 1-1,0 0 0,0-1 1,-1 1-1,-3-15 0,4 22 26,0 0-1,0 0 0,-1 1 1,1-1-1,0 1 1,0-1-1,-1 0 0,1 1 1,0-1-1,-1 1 0,1-1 1,-1 0-1,1 1 0,-1-1 1,1 1-1,-1 0 1,1-1-1,-1 1 0,1-1 1,-1 1-1,1 0 0,-1-1 1,0 1-1,1 0 1,-1 0-1,0-1 0,-1 1 1,1 0-7,-1 0 1,1 0 0,-1 1 0,1-1 0,-1 0-1,0 1 1,1-1 0,0 1 0,-1 0-1,1-1 1,-3 3 0,-3 1-71,1 1 0,0 0 0,-10 11 0,3-2 58,2 1 0,0 0 0,1 1 0,0 0-1,2 1 1,-12 27 0,-26 109 35,35-112-59,-6 24 90,2 0-1,-11 125 1,26-170 29,1 0 1,1 1-1,1-1 1,1 0-1,0 0 0,9 22 1,-12-38-34,1 1 1,-1-1 0,1 1-1,1-1 1,-1 0 0,0 0-1,1 0 1,0 0 0,0-1-1,0 1 1,0-1 0,1 1-1,-1-1 1,1 0 0,0-1 0,0 1-1,0 0 1,0-1 0,1 0-1,-1 0 1,0-1 0,1 1-1,-1-1 1,6 1 0,2-1 62,-1-1 0,1-1 0,0 0 0,-1 0 0,13-4 0,59-19-41,-70 20-41,26-9 18,57-26 0,-82 32 22,0 0 0,-1-1 0,0-1 0,0 0-1,-1-1 1,-1 0 0,15-16 0,-23 23-58,0-1 1,-1 1 0,1-1 0,-1 0 0,1 0 0,-1 0-1,0 0 1,-1 0 0,1-1 0,-1 1 0,1-1 0,-1 1-1,-1-1 1,1 1 0,-1-1 0,0-5 0,0 9 7,0 1 0,0-1 0,0 0-1,0 0 1,0 0 0,-1 0 0,1 0 0,0 1 0,-1-1 0,1 0 0,0 0 0,-1 1 0,1-1 0,-1 0 0,0 1 0,1-1 0,-1 0 0,1 1 0,-1-1 0,0 1 0,1-1 0,-1 1 0,0-1 0,0 1 0,1-1 0,-2 1 0,0-1-11,0 1 0,-1 0 0,1-1 0,0 1 0,0 0 0,0 1 0,0-1 0,-1 0 0,1 0 0,-3 2 0,-4 1-79,-1 0-1,1 1 0,-13 8 1,13-7 81,1 0 1,0 1 0,1 0 0,-1 1-1,1 0 1,1 0 0,-1 0 0,1 1-1,0 0 1,1 0 0,0 0 0,0 1-1,1-1 1,0 1 0,1 1 0,0-1 0,-3 12-1,5-14 38,-1 1-1,1-1 0,1 1 0,-1-1 1,2 1-1,-1-1 0,1 1 0,0-1 1,0 1-1,1-1 0,0 0 1,0 0-1,1 0 0,-1 0 0,2 0 1,-1 0-1,1-1 0,0 1 1,0-1-1,1 0 0,0-1 0,8 9 1,-10-12 4,0 1 1,0-1 0,0 0 0,0 0 0,1 0 0,-1 0 0,1 0-1,-1-1 1,1 0 0,-1 0 0,1 0 0,0 0 0,0 0 0,0-1-1,-1 1 1,1-1 0,0 0 0,0 0 0,0-1 0,0 1-1,-1-1 1,1 0 0,0 0 0,0 0 0,-1 0 0,1-1 0,4-2-1,6-4 112,0-1-1,0-1 0,-1 0 0,22-22 0,-32 29-136,136-150 264,-94 99-202,-4 7-185,97-117 125,-137 163-7,2-3-45,0 0 0,1 0 0,0 0 1,6-4-1,-10 7 35,1 1 0,-1-1 0,1 1 1,-1-1-1,1 1 0,-1 0 1,1-1-1,0 1 0,-1 0 0,1 0 1,0 0-1,-1-1 0,1 1 0,0 0 1,-1 0-1,1 0 0,0 0 1,-1 0-1,1 0 0,0 0 0,-1 0 1,1 0-1,-1 0 0,1 1 0,0-1 1,-1 0-1,1 0 0,0 1 1,-1-1-1,1 0 0,-1 1 0,1-1 1,-1 0-1,1 1 0,-1-1 0,1 1 1,-1-1-1,1 1 0,-1-1 0,1 1 1,-1-1-1,0 1 0,0 0 1,1-1-1,-1 1 0,0-1 0,1 2 1,1 8-37,0 0 0,0 0 0,-1 0 0,0 1 0,-1-1 0,0 0 1,-2 14-1,1-8 40,-1 21 14,-3 0 0,-1-1 1,-1 0-1,-24 69 0,27-94 51,1-2 14,0 0 0,0-1 1,-1 1-1,-1-1 0,-6 11 1,10-18-49,0 1 1,0-1 0,0 1 0,-1-1 0,1 0-1,0 0 1,-1 0 0,1 0 0,-1 0-1,1 0 1,-1 0 0,1 0 0,-1-1 0,0 1-1,1 0 1,-1-1 0,0 0 0,1 1-1,-1-1 1,0 0 0,0 0 0,1 0 0,-1 0-1,0 0 1,0 0 0,0-1 0,1 1-1,-1 0 1,0-1 0,1 1 0,-1-1 0,0 0-1,1 0 1,-4-1 0,-4-5 8,0 1 0,1-1 0,-1 0 1,-8-10-1,8 8-49,-1 0-1,-19-15 1,17 18 18,-9-10-149,17 14 56,4 5-99,1-3 176,-1 1 1,0-1-1,0 1 0,1 0 0,-1-1 0,1 1 0,-1-1 0,1 1 0,-1-1 1,1 1-1,-1-1 0,1 0 0,-1 1 0,1-1 0,0 1 0,14 5 71,-1-1 0,1 0 0,30 5 0,47 0 178,-57-7-184,7 1-108,0-2 0,0-2 1,0-2-1,0-2 0,50-11 1,-84 14-588,-1-1 1,1 0 0,7-4-1,-12 4-76,-1 1 0,1 0 0,-1-1 0,0 1-1,0-1 1,1 1 0,-1-1 0,0 0 0,-1 0-1,1 0 1,3-4 0,0 1-2307</inkml:trace>
</inkml:ink>
</file>

<file path=ppt/ink/ink1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5:19:44.8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40 5568,'-18'0'1786,"18"0"-1765,0 0-1,0-1 1,-1 1-1,1 0 1,0 0-1,0 0 0,0 0 1,0 0-1,-1 0 1,1 0-1,0 0 0,0 1 1,0-1-1,0 0 1,-1 0-1,1 0 1,0 0-1,0 0 0,0 0 1,0 0-1,-1 0 1,1 0-1,0 0 0,0 1 1,0-1-1,0 0 1,0 0-1,0 0 1,-1 0-1,1 0 0,0 1 1,0-1-1,0 0 1,0 0-1,-1 1 104,0 0 0,1 0 0,-1 0 0,0 0-1,1 0 1,-1 0 0,1 1 0,-1-1 0,1 0 0,0 0 0,-1 0 0,1 0-1,0 1 1,0-1 0,0 0 0,0 0 0,0 0 0,0 1 0,0-1 0,0 0-1,1 0 1,-1 0 0,0 1 0,1-1 0,-1 0 0,1 0 0,-1 0 0,1 0-1,-1 0 1,1 0 0,0 0 0,-1 0 0,1 0 0,0 0 0,0 0 0,0-1-1,0 1 1,0 0 0,0 0 0,0-1 0,0 1 0,0-1 0,2 1 0,5 4 263,1-1 0,0-1 1,0 0-1,1 0 0,-1-1 1,1 0-1,-1 0 0,19 0 1,0-3 114,49-6 0,257-46 267,-317 50-765,82-17 123,60-8-3848,-139 28 361,-3 4 1067</inkml:trace>
</inkml:ink>
</file>

<file path=ppt/ink/ink1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5:19:45.3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25 223 5152,'-15'-13'1648,"6"10"344,17 4 2602,-3-1-4329,0-1-1,1 0 0,-1 0 0,0 0 1,6-2-1,19-5 332,102-23 932,81-18-827,-101 26-524,155-30 190,-149 36-322,201-3 0,-278 21-1906,71 11 0,-46 2-368</inkml:trace>
</inkml:ink>
</file>

<file path=ppt/ink/ink1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5:19:45.8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 8224,'1'-1'390,"0"0"0,0 0 0,0-1 1,0 1-1,1 0 0,-1 0 0,0 0 0,1 0 1,-1 1-1,1-1 0,-1 0 0,1 1 0,2-2 1,-4 2-229,1 0 0,-1 0 0,1 0 0,-1 0 0,1 0 0,-1 0 0,1 0 0,-1 0 1,1 0-1,-1 0 0,1 0 0,-1 1 0,1-1 0,-1 0 0,1 0 0,-1 0 0,1 1 1,-1-1-1,0 0 0,1 1 0,0-1 0,-1 1-9,1 0 1,-1 0-1,1 0 0,-1-1 1,1 1-1,-1 0 0,0 0 0,0 0 1,1 0-1,-1 0 0,0 0 1,0 0-1,0 0 0,0 0 1,0 1-1,0 3 113,-1 0 0,1 0 0,-1-1 0,-1 1 0,1 0-1,-1-1 1,1 1 0,-1-1 0,0 1 0,-1-1 0,1 0 0,-1 0 0,-3 4 0,6-8-256,0 0 1,-1 0 0,1 0 0,0 0 0,0 0 0,0 0 0,0 1-1,0-1 1,0 0 0,0 0 0,0 0 0,0 0 0,0 0-1,0 0 1,0 0 0,0 0 0,0 0 0,0 0 0,-1 0 0,1 0-1,0 0 1,0 0 0,0 0 0,0 0 0,0 0 0,0 0-1,0 0 1,0 0 0,0 0 0,0 0 0,0 0 0,-1 0 0,1 0-1,0 0 1,0 0 0,0 0 0,0 0 0,0 0 0,0 0 0,0 0-1,0 0 1,0 0 0,0 0 0,0 0 0,0-1 0,0 1-1,0 0 1,-1 0 0,1 0 0,0 0 0,0 0 0,0 0 0,0 0-1,0 0 1,0 0 0,0 0 0,0 0 0,0 0 0,0-1-1,0 1 1,0 0 0,0 0 0,0 0 0,0 0 0,0 0 0,0 0-1,0 0 1,0 0 0,1-10 196,0 1-320,-1-6 1</inkml:trace>
</inkml:ink>
</file>

<file path=ppt/ink/ink1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5:20:28.30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197 233 1152,'1'-4'1841,"2"15"2534,0 6-425,-2-9-4746,7 33 2871,-8-30-1888,1-7-39,-1 0 0,0 0 0,0 0 0,0-1-1,0 1 1,-1 0 0,1 0 0,-1 0 0,0-1-1,0 1 1,-1 0 0,1-1 0,-1 1 0,0-1-1,0 0 1,0 1 0,-2 2 0,-6 7 20,8-10-111,1-1 0,-1 0 0,1 1 0,-1-1 0,0 0 0,0 0 0,0 0 0,0 0-1,0-1 1,-1 1 0,1-1 0,-1 1 0,-2 0 0,-2 1 111,0-1-1,-1 0 1,0 0-1,0-1 0,1 0 1,-1-1-1,0 1 1,0-1-1,-10-2 1,15 1-123,0 0-1,0-1 1,0 1 0,0-1 0,1 1 0,-1-1 0,1 0 0,-1 0-1,1 0 1,0-1 0,-1 1 0,-2-6 0,0 2 16,1-1 0,0 0 0,-5-11-1,7 14-64,1 0-1,-1-1 1,1 1 0,1-1-1,-1 0 1,1 1-1,-1-1 1,1 1-1,0-1 1,1 0-1,-1 1 1,1-1-1,2-5 1,1-5-201,2-1-1,11-20 1,-2 2 14,-6 14 150,0 0 1,2 1-1,0 0 0,1 0 1,1 2-1,1-1 0,26-24 1,-37 39 19,0 0 1,0 1-1,0 0 1,0-1-1,1 1 1,-1 0-1,1 1 1,0-1-1,0 1 1,7-3-1,-10 4 29,1 0 1,-1 0-1,1 0 0,-1 0 0,1 0 0,-1 0 1,0 0-1,1 0 0,-1 0 0,1 1 0,-1-1 1,0 1-1,1-1 0,-1 1 0,0 0 0,1-1 1,-1 1-1,0 0 0,0 0 0,0 0 0,0-1 1,0 1-1,0 1 0,0-1 0,0 0 0,0 0 1,0 0-1,-1 0 0,1 1 0,0-1 0,-1 0 1,1 1-1,0 1 0,3 14 112,0-1 0,3 32 0,-4-26-107,1 26 161,-3 86-1,-3-60-2,0-26 109,-9 56 0,-17 68 210,13-110-253,9-41-123,-4 31-1,10-49-115,-1 1 0,0 0 0,0-1 0,-4 7 0,4-7 13,0-1-1,0 0 1,0 0 0,1 1-1,-1-1 1,1 0-1,-1 3 1,-3 15 208,1-14 82,2-11 278,-2-36 178,7 2-508,1-16-272,22-96 0,-9 85-11,29-65 0,-31 95 3,1 1 0,1 0 0,32-43 0,-33 54-63,1 1 1,1 1 0,39-35-1,-42 43 62,1 0 0,1 1 0,0 1 0,1 1 0,1 0 0,-1 1 0,37-12 0,-52 21 9,1 0-1,-1 0 1,0 0-1,0 0 1,1 1-1,-1 0 1,0 0-1,1 0 1,-1 0-1,0 1 1,1-1-1,-1 1 1,5 2-1,-7-2 10,1 0 1,-1 1-1,1-1 0,-1 1 1,1 0-1,-1-1 0,0 1 1,0 1-1,0-1 0,0 0 1,0 0-1,0 1 0,-1-1 1,1 1-1,-1-1 0,0 1 1,0 0-1,0-1 0,2 6 1,-1 4 11,0 0 0,1 24 0,-1-8-19,0 10 80,-3 39-1,-1-16-95,0-41 95,0 0-1,-2 0 1,0 0-1,-8 20 1,-6 24-106,-16 108 0,13-63 296,5-32-235,15-71 19,-1 1-1,0 0 0,-6 11 1,0 0 189,7-10 82,0-5-85,-2-11 120,0-8-225,1-1 0,0 1 0,1-1 1,1 1-1,0-1 0,5-27 1,26-101-225,-24 119 46,-2 2-22,14-34-1,49-130 13,-31 81-42,2 9 84,-31 83-35,0 0 0,0 1 0,2 0 0,11-14 0,-18 25 54,0 0-1,0 0 1,0 0 0,1 1-1,-1-1 1,1 1 0,-1 0-1,1 0 1,0 0 0,0 0-1,0 1 1,6-2 0,-8 3 2,0-1 0,0 1 0,0 0 0,0 0 0,0 0 0,0 0 0,0 0 0,0 0 0,0 0 0,0 1 0,-1-1 0,1 1 0,0-1 0,0 1 0,0 0 0,0 0 0,-1 0 0,1 0 0,0 0 0,-1 0 0,1 0 0,-1 0 0,1 1 0,-1-1 1,0 1-1,1-1 0,-1 1 0,1 2 0,6 11-2,-1 0 1,0 1 0,-2 0-1,1 0 1,4 29 0,-5-13-43,-2-1 1,0 37 0,-5-27 64,-2 0 1,-13 59-1,-4 31 129,19-110-98,2 1 0,0-1 1,1 0-1,1 1 1,1-1-1,10 35 0,-10-42-39,2 0 0,-1 0 0,2 0-1,0-1 1,0 0 0,17 24 0,-18-30 43,0 0 0,0-1 0,1 0 0,0 0 0,0 0 0,1-1 0,0 0 0,0 0 0,0 0 0,0-1 0,1 0 0,-1-1 1,1 0-1,0 0 0,0 0 0,0-1 0,1 0 0,8 0 0,-3-1 39,-1-1 0,1 0 0,0-1 1,-1 0-1,25-6 0,66-24 330,-100 30-402,4-2 31,0 0 1,0 0 0,-1-1-1,1 0 1,-1 0 0,0 0-1,11-11 1,-17 5-1976,-1 9 1551,0-3-1042</inkml:trace>
</inkml:ink>
</file>

<file path=ppt/ink/ink1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5:20:29.234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5 17 4736,'-5'-10'8941,"5"20"-7098,46-17-804,7 2-89,99 4-1,-97 2-468,-33-1-182,-1 1-1,29 5 0,-35-5-69,-15-1-275,0 0 0,1 0-1,-1-1 1,0 1 0,1 0-1,-1 0 1,0 0 0,0 0-1,1-1 1,-1 1 0,0 0-1,0 0 1,0 0 0,1-1-1,-1 1 1,0 0 0,0 0-1,0-1 1,0 1 0,1 0-1,-1 0 1,0-1 0,0 1-1,0 0 1,0-1 0,0 1-1,0 0 1,0-1 0,0 1-1,0 0 1,0-1 0,-15-3-10439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00:38:40.149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35 9 4896,'-35'0'2208,"35"-3"-1920,5-2-1120,4 10 384</inkml:trace>
</inkml:ink>
</file>

<file path=ppt/ink/ink1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5:20:29.588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32 37 4576,'-22'2'1450,"13"2"3516,10-4-3846,23 2 1996,-16-1-2655,-1 0 0,0 0 0,10-2-1,143-21 1882,-88 11-2115,33-2-3356,-79 12 1338</inkml:trace>
</inkml:ink>
</file>

<file path=ppt/ink/ink1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5:20:30.42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533 0 3488,'0'1'9708,"-2"10"-8339,-31 59 1393,13-27-2083,-1 0 0,-41 59 1,38-72-533,-1-1 1,-1-1-1,-1-2 1,-2-1 0,0-1-1,-2-1 1,0-2-1,-41 21 1,-13 11 134,70-46 28,15-7-374,6 1 85,72 35-41,-53-24-40,-6-1 70,0 0 0,23 18 0,-19-11-3,0 0-40,-1 0-1,0 2 1,21 26-1,52 74 311,-22-28 306,-18-20-125,-48-61-528,-2-5 942,5-14-3620,9-16-4953,-2 7 4181</inkml:trace>
</inkml:ink>
</file>

<file path=ppt/ink/ink1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5:20:31.23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284 45 4736,'0'-5'-65,"0"3"795,0-1 0,0 0 0,0 0 0,-1 0 0,1 1 0,-2-5 0,2 6-538,-1 0 1,1 0-1,-1 0 1,1 1-1,-1-1 1,1 0-1,-1 0 1,0 0-1,1 1 0,-1-1 1,0 0-1,0 1 1,1-1-1,-1 1 1,0-1-1,0 1 0,0-1 1,0 1-1,0 0 1,0-1-1,0 1 1,0 0-1,-1 0 1,-3-1-19,0 0 1,-1 1-1,1-1 0,0 1 1,0 1-1,0-1 1,0 1-1,-1 0 1,1 0-1,0 0 1,0 1-1,1 0 1,-8 3-1,-6 3 31,0 1 1,1 1-1,-30 23 0,38-26-179,1 0 0,0 1 0,0 0 1,1 0-1,0 1 0,1 0 0,0 0 0,-9 17 0,14-21 0,-1-1 0,0 1 0,1 0 0,0 0-1,0 0 1,1-1 0,-1 1 0,1 0 0,0 0 0,0 0 0,1 0 0,-1 0-1,1 0 1,0 0 0,0 0 0,1-1 0,2 6 0,4 6 164,0 0 0,1 0 0,16 20 0,5 8 35,-23-32-158,-3-7 10,-1 0-1,0 0 1,0 0-1,-1 0 0,0 1 1,0-1-1,0 1 1,0-1-1,0 9 1,-1-9-12,0 3 48,0 0 1,-1 0-1,1 0 1,-2 0-1,1 0 1,-1 1-1,0-1 1,-1-1-1,-4 15 1,-8 11 74,5-13 51,0 0 1,-15 24-1,16-34-127,7-9-239,0 0 1,-1 1-1,1-1 0,0 1 0,0 0 0,0-1 1,0 1-1,-1 3 0,3-5-144,-1 0 0,0 0 0,1 0 0,-1 0 0,0 0 0,1 0 0,-1 0 0,0 0 0,1 0 0,-1 0 0,0 0 0,1 0 0,-1-1 0,0 1 0,1 0 0,-1 0 0,3-2-2168,6 0-1181</inkml:trace>
</inkml:ink>
</file>

<file path=ppt/ink/ink1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5:20:31.59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17 24 6464,'-16'0'8771,"25"0"-7079,87-4 1765,-51 1-2593,45 3-1,-57 0-649,55-6 1,-69 5-169,21-8-2099,-34 10-2192,3 6 1173</inkml:trace>
</inkml:ink>
</file>

<file path=ppt/ink/ink1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5:20:32.688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10 6 5984,'-1'0'154,"-3"-6"1659,4 6-1782,0 0 0,0 0 0,0 0 0,0 0-1,0 0 1,-1 0 0,1 0 0,0 0 0,0 0-1,0 0 1,0 0 0,0 0 0,-1 0 0,1 0 0,0 0-1,0 0 1,0 0 0,0 0 0,0 0 0,-1 0-1,1 1 1,0-1 0,0 0 0,0 0 0,0 0-1,0 0 1,0 0 0,0 0 0,-1 0 0,1 0-1,0 1 1,0-1 0,0 0 0,0 0 0,0 0-1,0 0 1,0 0 0,0 0 0,0 1 0,0 0 66,0-1 1,0 1 0,0 0 0,0 0-1,0-1 1,0 1 0,1 0-1,-1-1 1,0 1 0,0 0 0,1-1-1,-1 1 1,1 0 0,-1-1-1,0 1 1,1-1 0,0 2 0,4 6 169,2 31 562,-2 0 0,-1 1-1,-1 43 1,-1-13-341,7 147 641,5 100 552,-2-6-529,-11-202-705,-1-64 626,1-43-1703,0-5-576,3-11-1995,0 1 479,8-7-286</inkml:trace>
</inkml:ink>
</file>

<file path=ppt/ink/ink1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5:20:33.686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305 66 4480,'0'-1'326,"-1"-1"1,1 1-1,-1-1 1,1 0-1,-1 1 1,0-1-1,1 1 1,-1 0-1,0-1 1,0 1-1,-1-2 1,-7-10 2917,9 11-3052,-1 0-1,0 0 0,0-1 0,0 2 0,-1-1 1,1 0-1,-1 0 0,1 0 0,-1 0 0,1 1 1,-1-1-1,0 1 0,0-1 0,1 1 0,-1 0 1,0 0-1,-3-1 0,2 1-89,1 0 1,-1 1-1,0-1 0,1 1 0,-1 0 1,0 0-1,1 0 0,-1 0 1,0 1-1,1-1 0,-1 1 0,0-1 1,1 1-1,-4 2 0,-6 2-38,1 1 1,0 0-1,0 1 0,0 0 0,1 1 1,0 0-1,1 0 0,0 1 0,-12 15 1,4-2-118,1 0 0,1 2 1,-15 31-1,26-48 100,1 0-1,0 0 0,0 0 1,1 1-1,0-1 1,0 1-1,1-1 1,0 1-1,0 0 1,1 0-1,0-1 0,0 1 1,1 0-1,0 0 1,1-1-1,-1 1 1,1-1-1,1 1 1,-1-1-1,1 0 0,1 0 1,-1 0-1,6 7 1,7 11 307,35 41 1,-44-58-263,1 0 0,1-1 0,-1 0-1,1 0 1,1 0 0,-1-1 0,1-1 0,11 6 0,-13-9-23,0 0 1,0 0 0,0-1 0,1 0-1,-1 0 1,0-1 0,0 0-1,0 0 1,1-1 0,-1 0-1,15-5 1,10-3 152,46-20 0,-70 26-180,13-6 24,43-17 213,-1-1-1,76-48 1,-130 69-267,-1 0 1,0-1-1,-1-1 0,1 0 1,-2 0-1,1 0 1,-1-1-1,0 0 1,-1 0-1,10-19 1,-13 21-3,-1 1 1,1-1 0,-1 0 0,0 0-1,-1 0 1,1 0 0,-1 0 0,-1 0-1,1 0 1,-1 0 0,-1 0 0,1 0-1,-1 0 1,0 0 0,-1 0 0,0 0 0,0 0-1,-5-11 1,3 11-16,1 1 0,-1 0 0,0 0 0,-1 0 0,0 0 0,1 1 0,-2 0 0,1 0 0,0 0 0,-1 1 0,-12-8 0,8 7-35,0 0 1,-1 1-1,0 0 1,0 0-1,0 1 1,0 1-1,-12-2 1,1 2-2,-1 1 0,1 2 0,-1 0 0,1 1 0,0 1 0,0 1 0,-31 9 0,37-7 37,0 0 0,-20 12 0,1-1-48,26-13 57,0 1 1,0 0-1,0 0 0,0 1 1,1 0-1,0 0 0,-12 13 1,1-3-1689,14-14-1860,12-10-575,6-1 1393</inkml:trace>
</inkml:ink>
</file>

<file path=ppt/ink/ink1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5:20:34.33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20 190 5152,'-8'4'1376,"-1"1"623,9-5-1943,0 0 0,0 0 0,-1 0 0,1 1 1,0-1-1,0 0 0,0 0 0,0 0 0,0 1 1,-1-1-1,1 0 0,0 0 0,0 0 0,0 1 0,0-1 1,0 0-1,0 0 0,0 1 0,0-1 0,0 0 1,0 0-1,0 1 0,0-1 0,0 0 0,0 0 1,0 0-1,0 1 0,0-1 0,0 0 0,0 0 0,1 1 1,-1-1-1,0 0 0,5 15 6438,4-19-4773,-9 4-1723,3-2 209,1-1 1,-1 1-1,0-1 0,0 0 0,0 0 0,0 0 1,-1 0-1,4-6 0,4-3-3,40-50 53,31-35-311,-76 90 97,3 0-192,-7 7 141,-1 0 0,1 1 0,-1-1 0,1 0 0,-1 0 0,1 1 0,-1-1 0,1 1 0,-1-1 0,0 0 0,1 1 0,-1-1 0,1 1 0,-1-1 0,0 1 0,0-1 0,1 1-1,-1-1 1,0 1 0,0-1 0,1 1 0,-1-1 0,0 2 0,6 12 41,1 0 0,0 0 0,1-1-1,1 0 1,0 0 0,0-1 0,2-1-1,-1 1 1,1-1 0,1-1 0,0 0-1,0-1 1,18 10 0,-7-8 4</inkml:trace>
</inkml:ink>
</file>

<file path=ppt/ink/ink1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5:20:35.75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97 9 2656,'10'-8'8215,"-15"12"-6686,0-1-1318,4-3-206,1 0 1,0 0-1,0 0 1,-1 0-1,1 0 0,0 0 1,0 0-1,0 0 0,-1 0 1,1 1-1,0-1 1,0 0-1,0 0 0,-1 0 1,1 0-1,0 1 1,0-1-1,0 0 0,0 0 1,0 0-1,-1 1 1,1-1-1,0 0 0,0 0 1,0 1-1,0-1 1,0 0-1,0 0 0,0 0 1,0 1-1,0-1 1,0 0-1,0 1 0,-18 65 854,-34 408 1531,43-368-1767,-3 186 533,14-215-190,20 136 0,-20-202 180,-3-26-1295,1 6-1772,1-1 0,1 1 0,-1 0 0,5-14 0,6 2-1257</inkml:trace>
</inkml:ink>
</file>

<file path=ppt/ink/ink1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5:20:36.428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67 41 3328,'31'-13'6256,"-29"12"-5844,0 0 1,0-1-1,0 1 0,0-1 1,-1 1-1,1-1 1,0 1-1,-1-1 1,0 0-1,1 0 0,-1 0 1,0 0-1,0 0 1,1-3-1,-5 6-167,0 0 0,-1 0-1,1 0 1,0 1-1,0-1 1,0 1 0,-5 2-1,-3 4 55,0-1-1,1 2 1,-18 16-1,25-22-270,0 0 0,0 1 0,0-1 1,1 1-1,-1 0 0,1 0 0,0-1 0,0 1 0,1 1 1,-1-1-1,1 0 0,0 0 0,0 1 0,-1 7 0,2-7 13,0-1 0,1 0-1,0 0 1,-1 0-1,1 0 1,1 0-1,-1 0 1,1 0-1,-1 0 1,1-1 0,0 1-1,1-1 1,-1 1-1,0-1 1,1 0-1,0 0 1,0 0 0,0 0-1,0 0 1,0 0-1,1-1 1,-1 0-1,1 0 1,-1 0-1,1 0 1,0 0 0,0-1-1,0 0 1,0 1-1,0-1 1,0-1-1,0 1 1,0-1-1,0 0 1,1 1 0,-1-2-1,6 0 1,6-1-909,25-7-1,-36 7-129,1 0 0,-1 0 0,0 0 0,0 0 0,0-1-1,0 0 1,0 0 0,4-4 0,-3-4-3679,-1 4 1525</inkml:trace>
</inkml:ink>
</file>

<file path=ppt/ink/ink1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5:20:36.788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64 120 6560,'-13'-40'2976,"-6"15"-2592,9 13 1696,7 9-1216,-7-14 64,7 9-544,-2 0-544,5 4 64,5 1-128,3 6 128,5 6-3392,6 6 1920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00:38:41.655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3 937 4224,'0'1'97,"-1"-1"-17,1 1 0,0-1 0,0 0 0,-1 1 1,1-1-1,0 1 0,0-1 0,0 1 0,-1-1 0,1 1 0,0-1 1,0 1-1,0-1 0,0 1 0,0-1 0,3 8 3271,15-12-636,-10 0-2445,0-1 0,-1 0 0,0 0-1,0 0 1,0-1 0,0 0 0,-1 0 0,8-9 0,-4 3-75,98-113 701,-28 30-443,138-151 27,-157 176-864,-61 69 376,0 1 0,1-1 0,-1 0 0,1 1 0,-1-1 0,1 1 0,-1-1 0,1 1 0,0-1 0,-1 1 0,1-1 0,-1 1 0,1 0 0,0-1 0,-1 1 0,1 0 0,0 0 0,0-1 0,0 1 13,-1 1 0,0-1 0,1 0 0,-1 0 0,0 0 0,0 1 0,1-1 0,-1 0 0,0 0 0,0 1 0,0-1 0,1 0 0,-1 0 0,0 1 0,0-1 0,0 0 0,0 1 0,0-1 0,1 0 0,-1 1 0,0-1 0,0 0 0,0 1 0,0-1 0,0 0 0,0 1 0,-2 32 480,1-26-435,-22 162 1331,21-154-1265,-10 109 527,11-94-450,1 1 0,4 33 0,-3-57-145,0-1 0,0 0 0,1 0 0,0 0 0,3 7 0,-4-12-14,-1 1 0,1-1 0,0 1-1,-1-1 1,1 1 0,0-1-1,0 0 1,0 1 0,0-1 0,0 0-1,1 0 1,-1 0 0,0 0-1,0 0 1,1 0 0,-1 0-1,1-1 1,-1 1 0,1 0 0,-1-1-1,1 1 1,-1-1 0,1 1-1,1-1 1,-1 0-11,-1 0 0,0 0 0,0-1 0,1 1 0,-1-1 0,0 1 0,0-1 0,0 1 0,1-1 0,-1 0 0,0 1 0,0-1 1,0 0-1,0 0 0,0 0 0,0 0 0,-1 0 0,2-1 0,16-27 77,-12 19-67,6-15-70,17-45 0,-7 11-23,1 9-30,38-60-1,-31 60 83,98-180 5,-105 181-2,0 0 184,26-76-1,-48 112-239,-2 10 8,0 7-14,-22 74 673,-3 0 0,-42 86 1,31-75-273,4 2 0,-39 184 0,70-268-308,-4 22 305,-17 49 0,22-69-149,3-8-59,-1-7-113,4-18-263,2 1-1,0-1 1,1 1 0,1 1-1,22-41 1,-28 59 208,0-1 1,0 1-1,0-1 1,0 1-1,1 0 1,0 0-1,-1 1 1,6-5-1,-8 7 35,1 0 0,-1 1 0,0-1 0,1 0 0,-1 1 0,0-1 0,1 1 0,-1-1 0,1 1 0,-1-1 0,1 1 0,-1 0 0,1 0 0,-1 0 0,1 0 0,-1 0 0,1 0 0,-1 0 0,0 1 0,1-1 0,-1 0 0,1 1 0,-1-1 0,1 1 0,-1 0 0,0-1 0,1 1 0,-1 0 0,0 0 0,0 0 0,0 0 0,0 0 0,2 1 0,6 9 22,0 1 1,0-1-1,-1 1 0,-1 1 1,9 18-1,-9-16 179,0 0 0,2-1 0,-1 0 0,16 17 0,-16-23-91,0 0-1,1 0 1,0-1-1,1 0 1,0 0-1,0-1 1,0-1-1,0 1 1,15 3-1,-18-6-53,-1-1 0,1 0-1,0-1 1,0 1-1,0-1 1,0-1 0,1 0-1,-1 0 1,0 0-1,0-1 1,0 1 0,0-2-1,0 1 1,0-1-1,0 0 1,8-4 0,-11 3-42,0 1 1,0-1 0,0 0 0,0 0 0,-1 0-1,1 0 1,-1 0 0,0-1 0,0 0 0,3-5-1,2-3-42,10-27 0,-13 28-8,5-13-50,-1 1 1,7-27-1,-14 39 11,1-1 1,-2 0-1,0 0 0,0 0 1,-1 0-1,-2-17 0,2 27 29,0-1 0,-1 1-1,0 0 1,1-1 0,-1 1 0,0-1-1,0 1 1,0 0 0,-3-4 0,4 6 41,-1-1 0,1 1 0,0-1 0,-1 1 0,1 0 0,-1-1 0,1 1 0,0 0 0,-1-1 0,1 1 1,-1 0-1,1 0 0,-1 0 0,1-1 0,-1 1 0,1 0 0,-1 0 0,1 0 0,-1 0 0,0 0 0,0 0 7,0 0 0,0 1 0,0-1 0,1 0 0,-1 1 0,0-1 0,0 1 0,0-1 0,1 1 0,-1-1-1,0 1 1,1-1 0,-1 1 0,0 0 0,1-1 0,-1 2 0,-4 6 65,0-1 0,1 1 1,0 0-1,0 0 0,1 0 0,0 0 0,1 1 1,0 0-1,-2 12 0,1 9 305,0 44 0,3-67-315,0-1 0,0 0 0,1 0 0,0 1 0,0-1 1,0 0-1,1 0 0,0 0 0,0 0 0,1-1 0,0 1 0,0 0 0,0-1 0,0 0 1,1 0-1,0 0 0,6 6 0,-8-10-21,-1 0 0,1 0 0,-1 0 0,1 0 0,0-1 0,-1 1 0,1-1 0,0 1 0,0-1 1,0 1-1,0-1 0,-1 0 0,1 0 0,0 0 0,0 0 0,0 0 0,0 0 0,0 0 0,-1-1 0,1 1 0,0-1 0,0 1 0,-1-1 0,1 0 0,0 0 1,1-1-1,5-2-3,-1-1 0,1-1 1,12-11-1,-17 14-79,66-65-145,-49 45 173,2 2 0,0 0 0,2 2 0,29-20 0,-49 37 12,-1 0 0,1 0-1,0 0 1,0 0 0,0 1 0,1 0 0,-1 0-1,5-1 1,-8 2 8,1 0-1,-1 0 1,1 0-1,-1 0 0,1 0 1,-1 1-1,1-1 1,-1 0-1,1 1 1,-1-1-1,1 1 1,-1-1-1,0 1 1,1 0-1,-1 0 0,0 0 1,0 0-1,1 0 1,-1 0-1,0 0 1,0 0-1,0 0 1,0 0-1,0 0 0,1 3 1,0 1 66,0 1 0,1-1-1,-2 1 1,1-1 0,-1 1 0,0 0 0,0 0 0,-1 0-1,1 10 1,-3 8 70,-3 24 0,4-41-93,-5 24 65,4-20-5,0 0-1,-1 17 1,3-28-86,0 0 1,0 1-1,0-1 0,0 0 1,0 1-1,0-1 0,0 0 1,0 1-1,0-1 0,1 1 1,-1-1-1,0 0 0,0 0 0,0 1 1,1-1-1,-1 0 0,0 1 1,0-1-1,1 0 0,-1 0 1,0 1-1,0-1 0,1 0 0,-1 0 1,0 0-1,1 0 0,-1 1 1,0-1-1,1 0 0,-1 0 1,1 0-1,-1 0 0,0 0 0,1 0 1,-1 0-1,0 0 0,1 0 1,-1 0-1,0 0 0,1 0 1,-1 0-1,0 0 0,1 0 0,-1 0 1,1-1-1,17-5 294,-17 5-303,21-10 22,-11 5-14,1 1 0,16-7 1,-23 11 0,-1 0 0,1 0 1,-1 1-1,1-1 0,-1 1 1,1 0-1,-1 0 0,1 0 1,-1 1-1,8 1 0,5 3-8,0 2-1,0 0 0,-1 1 1,0 0-1,0 2 0,23 17 1,34 20-985,-66-43-576,0 0 0,-1 1 0,12 9 0</inkml:trace>
</inkml:ink>
</file>

<file path=ppt/ink/ink1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5:20:37.394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17 0 7456,'-17'3'8538,"18"-1"-8460,-1-1 1,0 1-1,1-1 0,-1 1 0,1-1 1,0 1-1,-1-1 0,1 1 0,0-1 0,0 0 1,0 0-1,0 1 0,0-1 0,0 0 1,0 0-1,3 1 0,23 17 86,-23-16-85,180 121 534,-136-87-316,73 71-1,-92-78-164,2-2 0,1-1 0,50 32 0,-74-54-116,-1-1 1,1 0-1,-1 0 1,1-1-1,0 0 1,0 0-1,1-1 1,-1 0 0,12 1-1,3 0 219,-25 6-299,-15 16 332,-1-1 1,-1-1-1,-33 30 0,-14 17 8,18-14-199,-179 187 262,194-212-851,0 1 0,3 1 0,-33 46 0,48-61-2848,3-2 998</inkml:trace>
</inkml:ink>
</file>

<file path=ppt/ink/ink1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5:20:47.49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37 21 3232,'-4'1'460,"3"-1"-281,-1 1 0,1-1-1,-1 0 1,1 1 0,-1-1 0,1 1-1,0-1 1,-1 1 0,1 0-1,0-1 1,-1 1 0,1 0 0,0 0-1,-13 10 9313,21-11-6435,5-2-2555,-11 1-478,1 1 0,0-1 0,0 1 0,-1-1 0,1 1 0,0 0 0,0 0 0,0 0-1,1 0 1,35 2 358,74-5-1,-70 0-266,120-14 387,-80 12-279,54-4 367,-95 9-478,-17 0-270</inkml:trace>
</inkml:ink>
</file>

<file path=ppt/ink/ink1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5:20:47.994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39 14 4160,'-2'0'757,"-1"0"-1,0 1 1,1-1-1,-1 1 1,1 0 0,-1-1-1,1 1 1,0 1 0,-1-1-1,1 0 1,-3 2 0,-1 4 3667,6-7-4358,0 1 0,0-1 0,0 0 0,0 0 0,1 0 0,-1 0 0,0 0 0,0 0-1,0 1 1,0-1 0,1 0 0,-1 0 0,0 0 0,0 0 0,0 0 0,0 0 0,1 0-1,-1 0 1,0 0 0,0 0 0,0 0 0,1 0 0,-1 0 0,0 0 0,0 0 0,0 0-1,1 0 1,-1 0 0,0 0 0,0 0 0,0 0 0,1 0 0,-1-1 0,0 1 0,0 0-1,0 0 1,0 0 0,1 0 0,53-13 942,-33 8-790,0 0 0,1 2 0,39-2 0,-43 4-173,33 1 17,-1 2-1,0 2 0,60 13 1,-96-15-457,27 0 0,-28-2-69</inkml:trace>
</inkml:ink>
</file>

<file path=ppt/ink/ink1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5:20:49.10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364 3 4224,'0'-3'7274,"-15"29"-3983,2-11-2639,0 2 0,1 0 0,0 0 0,-12 27-1,-28 78-89,35-80-325,-17 36 285,17-42-399,2 0 0,-16 57 0,29-80-67,0-1 0,1 0 0,0 1-1,1-1 1,0 1 0,4 18 0,18 73 262,-10-58-120,87 278 1210,-78-265-1211,-11-25 64,0 1 0,-3 0 0,5 40 0,-8-15 134,-3 63 1,-14 70 477,8-159-615,-1 0-1,-2-1 1,-20 54 0,-98 177 248,114-240-586,-1-1 0,-2 0 0,-18 23 0,9-23-1570,4-4-4801,18-12 3929</inkml:trace>
</inkml:ink>
</file>

<file path=ppt/ink/ink1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5:20:52.334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15 281 4160,'-5'6'772,"5"-6"-592,-1 1 0,0 0 0,0 0-1,0 0 1,1-1 0,-1 1 0,0 0 0,1 0 0,-1 0 0,1 0-1,-1 0 1,1 0 0,0 1 0,-1-1 0,1 0 0,0 0 0,0 0-1,0 0 1,0 0 0,0 2 0,0-3 41,0 1 0,0-1 0,1 0 0,-1 1 0,0-1-1,0 1 1,0-1 0,0 1 0,0-1 0,-2 8 6179,5-13-5121,11-13-674,11-18-208,-15 20-389,1 0 0,0 0 0,1 1 0,1 1 0,22-22 0,79-53 147,-96 78-123,0 0 1,26-11-1,-26 14-1,-16 7-27,0 0 0,0 0 0,1 0-1,-1 0 1,1 0 0,-1 1 0,1-1 0,-1 1 0,1 0 0,-1 0-1,1-1 1,-1 2 0,1-1 0,-1 0 0,1 0 0,-1 1-1,5 1 1,-5-1 1,0 0 0,1 1 0,-1-1 0,0 1 0,0 0 0,0-1 0,0 1 0,-1 0 0,1 0 1,0 1-1,-1-1 0,1 0 0,-1 0 0,0 1 0,0-1 0,2 5 0,25 84 80,-19-59-106,1 0-1,15 33 1,-14-42 102,1-2-1,0 0 1,2 0 0,0-1-1,1-1 1,1 0 0,28 24-1,-40-39-31,1-1-1,0 1 0,0-1 1,0 0-1,1 0 0,-1 0 0,1-1 1,0 1-1,-1-2 0,1 1 1,9 1-1,-11-3-10,0 0 1,1 0 0,-1 0-1,0 0 1,0-1 0,1 0-1,-1 0 1,0 0-1,0 0 1,0-1 0,0 1-1,0-1 1,0 0 0,0 0-1,-1-1 1,1 1-1,4-5 1,19-18 122,36-45 1,2-3-106,168-139 242,-211 192-303,-17 15-60,0 0 1,1 1-1,-1-1 0,1 1 0,0 0 0,8-4 1,-13 8 59,0 0 0,1 0 1,-1-1-1,1 1 1,-1 0-1,0 0 1,1 1-1,-1-1 0,1 0 1,-1 0-1,0 1 1,1-1-1,-1 0 1,0 1-1,0 0 0,1-1 1,-1 1-1,0 0 1,0-1-1,0 1 0,0 0 1,0 0-1,2 2 1,1 1 5,0 1 1,0-1 0,-1 1 0,5 6-1,11 26-6,-1 2 0,-1 0-1,-3 1 1,15 63 0,-27-97-147,0 0-453,0 1 0,-1 0 0,0 0 1,0-1-1,0 1 0,-1 0 1,0 0-1,-1 9 0,-3-11-2179,0-1 950</inkml:trace>
</inkml:ink>
</file>

<file path=ppt/ink/ink1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5:20:52.75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8 7 5216,'-3'-1'428,"3"1"-389,0 0 1,0 0-1,-1 0 0,1 0 0,0 0 0,0 0 1,0 0-1,0 0 0,0 0 0,-1 0 0,1 0 1,0 0-1,0 0 0,0 0 0,0 0 0,0 0 1,-1 0-1,1 0 0,0 0 0,0 0 0,0 0 1,0-1-1,0 1 0,0 0 0,0 0 0,-1 0 0,1 0 1,0 0-1,0 0 0,0 0 0,0-1 0,0 1 1,0 0-1,0 0 0,0 0 0,0 0 0,0 0 1,0 0-1,0-1 0,0 1 0,0 0 0,0 0 1,0 0-1,0 0 0,0 0 0,0-1 0,0 1 0,0 0 1,0 0-1,0 0 0,0 0 0,0 0 0,0-1 1,0 1-1,0 0 0,0 0 0,0 0 0,1 0 1,-1 0-1,0 0 0,0 0 0,0-1 0,0 1 1,0 0-1,2 10 4216,5 42-2142,-6 331 3059,-4-178-4419,5 46-284,-1-231-653,4 37 0,-5-57 139,3 9-156,-3-9 139,0 0-1,0 0 0,0 0 0,0 0 0,0 0 0,0 0 0,0 0 0,1 1 1,-1-1-1,0 0 0,0 0 0,0 0 0,0 0 0,0 0 0,0 0 0,1 0 0,-1 0 1,0 0-1,0 0 0,0 0 0,0 0 0,1 0 0,-1 0 0,0 0 0,0 0 1,0 0-1,0 0 0,0 0 0,1 0 0,-1 0 0,0 0 0,0 0 0,0 0 1,0 0-1,0 0 0,1 0 0,-1 0 0,0 0 0,0 0 0,0-1 0,0 1 0,0 0 1,0 0-1,1 0 0,-1 0 0,0 0 0,0-1 0,9-6-1771</inkml:trace>
</inkml:ink>
</file>

<file path=ppt/ink/ink1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5:20:53.336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404 10 4224,'4'-10'7822,"-13"18"-3629,2 1-4550,-113 138 4298,67-78-3381,4 1 0,-72 135 0,102-168-490,-10 24-2380,41-73-5049</inkml:trace>
</inkml:ink>
</file>

<file path=ppt/ink/ink1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5:20:53.70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32 12 5216,'-32'-12'9445,"40"16"-7850,6 1-855,0 0 0,0 0 1,23 3-1,-12-3-406,44 11 345,11 2-181,84 30 0,-120-27-394,-21-9-357,-12-11-1648,-7-1-1425,1 0 1044</inkml:trace>
</inkml:ink>
</file>

<file path=ppt/ink/ink1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5:20:54.06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661 27 6464,'-3'-5'667,"3"4"-417,-1-1 1,1 1 0,-1 0 0,0 0 0,0 0 0,0-1 0,1 1 0,-1 0-1,0 0 1,0 0 0,0 0 0,-1 1 0,1-1 0,0 0 0,0 0-1,0 1 1,-1-1 0,1 0 0,0 1 0,-1 0 0,1-1 0,0 1 0,-1 0-1,-1-1 1,-10 1 374,-1 0 0,1 0 0,-1 2 0,1-1 0,0 2 0,-20 6 0,4-2-115,-187 43 1074,124-28-1403,-40 8-292,130-29-93,-25 1-605,26-2 628,1 1-1,-1-1 1,0 0-1,1-1 1,-1 1-1,0 0 1,0 0-1,1 0 0,-1 0 1,0 0-1,0-1 1,1 1-1,-1 0 1,0-1-1,1 1 1,-1 0-1,1-1 1,-1 1-1,0-1 1,1 1-1,-1-1 1,1 1-1,-1-1 1,1 0-1,0 1 1,-1-1-1,1 0 1,-1 1-1,1-1 1,0 0-1,-1 0 1,1-13-3398,3-2 1206</inkml:trace>
</inkml:ink>
</file>

<file path=ppt/ink/ink1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5:20:54.40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2 7040,'1'-1'3303,"1"4"-1524,4 11-555,-5-12-1082,5 18 912,-1 0 0,6 39 0,-6-29-414,-1-6-292,62 271 2883,-62-282-3177,47 141 153,-43-128-156,-6-19-137,0 0 0,1 0 0,6 12 0,3-4-144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00:38:41.984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9 125 8224,'-8'-11'3712,"35"-2"-3200,-1 6 1024,11-1-928,26-12 768,8 8-833,11-5-479,-6 9-64,9-3-543,-9 2 287,19 1-3680,-14 8 2176</inkml:trace>
</inkml:ink>
</file>

<file path=ppt/ink/ink1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5:20:55.206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366 194 2912,'7'-9'1980,"-6"8"-1749,-1 1 0,1-1 0,0 0 0,-1 0 0,1 0 0,-1 0 0,1 1 0,-1-1 0,0 0 0,1 0 0,-1 0 1,0 0-1,1 0 0,-1 0 0,0 0 0,0 0 0,0 0 0,0 0 0,0 0 0,-1-2 0,1-6 724,0-1 1,-1 1-1,0-1 1,-1 1-1,-5-18 1,5 22-771,1 1-1,-1 0 1,0 0 0,-1 0-1,1 0 1,-1 0 0,0 0-1,0 1 1,0-1 0,0 1-1,0 0 1,-1 0-1,0 0 1,1 0 0,-6-2-1,-4 0-96,1 0 0,-1 0-1,0 1 1,0 1 0,-1 0-1,1 1 1,-1 0-1,1 2 1,-1-1 0,0 1-1,1 1 1,-1 1-1,-22 4 1,29-4-103,1 0-1,0 0 1,0 1 0,0-1 0,1 1-1,-1 0 1,1 1 0,-1 0-1,1-1 1,0 2 0,0-1-1,1 0 1,-8 11 0,9-11 4,0 1-1,0 0 1,0 0 0,1 1-1,0-1 1,0 1 0,0-1 0,1 1-1,0-1 1,0 1 0,0 0 0,1 0-1,0-1 1,0 1 0,1 10-1,1-4 30,1 0 0,0-1 0,1 1 0,0-1 0,0 0-1,1 0 1,1 0 0,7 11 0,8 7 168,34 36 0,-33-40 350,37 53 1,-56-73-458,0 1 1,0-1 0,0 0-1,-1 1 1,0-1 0,-1 1-1,1 0 1,-1 0 0,0 0 0,0-1-1,-1 1 1,1 0 0,-2 7-1,0-5-2,-1 1 0,0 0 0,0-1 0,-1 0 0,0 1 0,0-1 0,-1 0 0,-5 8 0,-5 6-83,-19 27 1,33-48-77,-1-1 1,1 1-1,0-1 0,-1 1 0,1-1 1,-1 0-1,1 1 0,-1-1 1,1 0-1,-1 1 0,1-1 1,-1 0-1,1 1 0,-1-1 0,1 0 1,-2 0-1,2 0-52,0 0 0,-1 0-1,1 0 1,0 0 0,0 0-1,-1 0 1,1 0 0,0 0 0,0 0-1,-1 0 1,1 0 0,0-1 0,0 1-1,-1 0 1,1 0 0,0 0 0,0 0-1,0-1 1,0 1 0,-1 0 0,1 0-1,0-1 1,0 1 0,0-1 0,-1 0-309,1 0 1,-1 0-1,1 0 1,0-1 0,-1 1-1,1 0 1,0-1 0,0 1-1,0 0 1,0-1 0,0 1-1,0 0 1,1-3 0,6-9-1750</inkml:trace>
</inkml:ink>
</file>

<file path=ppt/ink/ink1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5:20:55.58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11 24 6880,'-11'0'2046,"17"0"1598,33-6 20,56 0-1701,174-6-107,-170 16-1734,-61-1-2063,-34-3 826</inkml:trace>
</inkml:ink>
</file>

<file path=ppt/ink/ink1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5:21:00.138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535 46 2720,'-5'-8'4602,"-8"-5"-660,10 11-3673,0 0 1,0 1 0,0-1-1,-1 0 1,1 1 0,0 0-1,0 0 1,-1 0 0,-4-1-1,-35-4 1215,22 4-774,11 1-445,1 1-1,-1 0 0,0 1 1,1-1-1,0 2 1,-14 3-1,19-4-184,-6 1 112,0 1 0,1 0 0,-1 1 1,1 0-1,0 0 0,0 1 0,-16 11 0,13-6-49,0 0 0,1 0 0,0 1 0,-14 20 0,2 3 132,2 1 0,-34 75 0,38-73-118,2-7-79,-10 33 0,22-54-59,0 0-1,1 0 1,0 1-1,0-1 1,1 0-1,1 1 1,0-1-1,1 14 1,0-17 23,1 0 1,0 0-1,0 0 0,0 0 1,1 0-1,0 0 1,0 0-1,1-1 0,-1 0 1,1 0-1,5 6 1,4 2 75,0 0 0,25 18 1,-21-18-20,1-2 0,27 15 0,-34-21-64,0-1-1,0 0 1,0 0-1,0-1 1,1-1-1,14 2 1,9-2 69,0-2 0,0-1-1,1-2 1,38-7 0,135-44 486,-184 47-517,-1-1 0,0-2 0,33-18 1,-50 24-53,1-1 0,-1 0 0,0 0 0,0-1 0,-1 0 0,0 0 0,0 0 0,0-1 0,-1 0 0,1 0 0,-2-1 0,1 1 0,6-16 0,-6 5 8,0 0-1,-1 0 1,-1-1 0,-1 1 0,0-1 0,-2 1 0,0-1 0,-1 1 0,-1-1 0,0 1 0,-2 0 0,0 0 0,-8-24 0,8 33-27,-1-1-1,1 0 1,-1 1-1,-1 0 1,0 0 0,0 0-1,-1 1 1,0 0 0,0 0-1,-1 1 1,0 0 0,0 0-1,-1 1 1,-11-6-1,-5-2-99,-1 1 0,0 2 0,-55-16 0,63 22-71,-1 0 0,0 1 0,0 0 0,0 2 1,-1 0-1,1 1 0,-1 1 0,-24 4 0,40-4-68,0 1 0,0 0-1,1 0 1,-1 0 0,0 1 0,1 0 0,0-1-1,-1 1 1,1 0 0,0 1 0,0-1 0,0 0 0,0 1-1,0 0 1,1 0 0,-1-1 0,1 2 0,-4 4-1,0 7-1234</inkml:trace>
</inkml:ink>
</file>

<file path=ppt/ink/ink1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5:21:00.89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11 386 7232,'-10'-5'8256,"10"21"-1414,7-22-6137,-4 4-647,0-1 1,-1 1-1,1-1 1,0 0-1,3-4 1,42-96 415,-35 72-471,31-54 0,33-17-200,-48 66 85,-27 34 136,9-9-136,-11 11 108,0 0 1,1 0 0,-1 0 0,0 0 0,1 0 0,-1 0 0,0 0 0,1 0-1,-1 0 1,0 0 0,1 0 0,-1 0 0,1 0 0,-1 0 0,0 0 0,1 0-1,-1 1 1,0-1 0,1 0 0,-1 0 0,0 0 0,0 0 0,1 1 0,-1-1-1,0 0 1,0 0 0,1 1 0,-1-1 0,0 0 0,0 1 0,1-1 0,-1 0 0,0 1-1,0 0 1,9 14 68,-1 2-1,0-1 0,7 25 0,-5-15 42,17 54-32,-16-45-51,2 0 1,29 58-1,-35-81-46,40 76-525,-41-76-1761,2-3 618</inkml:trace>
</inkml:ink>
</file>

<file path=ppt/ink/ink1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5:21:04.680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83 340 2816,'0'0'4693,"-14"-1"283,-37-12-811,39 10-2613,12 3-1542,0 0-1,0 0 0,0-1 1,0 1-1,0 0 0,0 0 1,0 0-1,0 0 1,0 0-1,0 0 0,0-1 1,0 1-1,0 0 1,0 0-1,0 0 0,0 0 1,0 0-1,0-1 1,0 1-1,0 0 0,0 0 1,0 0-1,0 0 1,0 0-1,0 0 0,0-1 1,0 1-1,0 0 0,-1 0 1,1 0-1,0 0 1,0 0-1,0 0 0,0 0 1,0 0-1,0 0 1,0 0-1,-1-1 0,1 1 1,0 0-1,0 0 1,0 0-1,0 0 0,0 0 1,0 0-1,-1 0 1,1 0-1,0 0 0,0 0 1,0 0-1,0 0 1,0 0-1,-1 0 0,1 0 1,0 0-1,0 0 0,0 0 1,0 1-1,0-1 1,0 0-1,-1 0 0,1 0 1,0 0-1,0 0 1,0 0-1,0 0 0,1-28 1602,-1 26-1608,0 0-1,1 0 1,-1 0-1,1 0 1,0 0-1,0 1 1,-1-1 0,1 0-1,1 0 1,-1 1-1,0-1 1,0 0-1,0 1 1,1-1-1,1 0 1,28-24-10,-25 21 10,3-2 7,3-2 8,0 0 0,0 0 0,1 1 0,0 1 0,16-7 0,54-24-94,-32 13 456,10-7 257,-15 6-26,-39 23-515,-4 1-77,0 0-1,1 0 1,0 1 0,-1-1-1,1 1 1,0 0-1,4-1 1,-6 2-15,-1 1-1,0-1 1,0 0 0,0 1 0,0-1-1,0 1 1,0-1 0,0 1 0,0-1-1,0 1 1,0 0 0,0-1 0,0 1-1,0 0 1,-1 0 0,1 0 0,0 0-1,0 0 1,-1 0 0,1 0 0,-1 0-1,1 0 1,-1 0 0,1 0 0,0 2 0,7 33 87,-6-28-29,6 39 35,-4-23-54,6 23 1,-7-39-31,-1 0-1,2 0 1,-1 0-1,1 0 1,0-1-1,8 11 1,-8-13 28,-1 0 1,1 0 0,0 0 0,1-1 0,-1 0 0,1 0-1,0 0 1,0-1 0,0 1 0,0-1 0,0 0-1,1-1 1,0 1 0,-1-1 0,1-1 0,0 1-1,0-1 1,0 1 0,0-2 0,0 1 0,0-1-1,0 0 1,0 0 0,12-2 0,92-18 492,-94 15-501,1 0 0,-1-1 0,0 0 0,22-14 0,-7 2-23,-1-2 1,-1-1 0,47-44-1,-42 29-5,-10 11-70,0 2-1,37-29 0,-58 49 47,0 1 0,1 0 0,-1 1-1,0-1 1,1 1 0,-1-1 0,1 1-1,-1 0 1,1 0 0,6 0 0,-8 1 14,1 0 0,-1 0 0,0 0 0,0 0 0,0 1 0,0-1 0,0 1 0,0-1 0,0 1 0,-1 0 0,1 0 0,0 0 1,0 0-1,0 0 0,-1 0 0,1 0 0,-1 1 0,1-1 0,-1 0 0,1 1 0,0 1 0,5 8 27,0-1 0,-1 1-1,-1 1 1,6 13-1,-6-11 20,1 0-1,11 17 1,-3-3 522,-10-12-3074</inkml:trace>
</inkml:ink>
</file>

<file path=ppt/ink/ink1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5:21:05.106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130 19 6304,'-4'-14'2032,"-1"10"-267,5 4-1725,0 0 0,0 0 0,0 0 0,0 0 0,0 0 0,0 0 1,0 0-1,-1 1 883,1-1-883,0 0 0,0 0 0,0 0 0,0 1 0,0-1 1,0 0-1,0 0 0,0 0 0,0 0 0,0 0 0,1 2 222,0 0-1,0 0 1,-1 0 0,1 0-1,0 1 1,-1-1-1,1 0 1,-1 0 0,0 1-1,0-1 1,0 0-1,0 5 1,0 3 337,2 17 418,-2 0 1,-6 50-1,-19 57 912,-27 158-206,11 202-522,40-479-1175,1-9-51,-1 2-76,0 1 1,1-1-1,0 0 0,1 0 0,-1 0 0,2 0 0,3 13 0,-5-21 48,0 1 0,0-1 1,0 1-1,0-1 0,0 0 0,0 1 1,0-1-1,0 0 0,1 1 1,-1-1-1,0 1 0,0-1 1,0 0-1,1 1 0,-1-1 0,0 0 1,0 0-1,1 1 0,-1-1 1,0 0-1,1 0 0,0 1 1,6-6-2226,-5 3 1816,10-10-1512</inkml:trace>
</inkml:ink>
</file>

<file path=ppt/ink/ink1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5:21:06.164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85 32 2976,'9'-10'11435,"-1"5"-7628,1-11 2630,-10 16-6429,0 1 0,0-1-1,0 1 1,0 0-1,0-1 1,0 1 0,1 0-1,-1-1 1,0 1 0,1 0-1,-1 0 1,0 0 0,1 0-1,-1 0 1,1-1 0,-1 1-1,1 0 1,-1 2 0,-8 22 97,-19 42-62,7-11 122,-6 21 133,24-65-299,0 0 0,1 0 0,0 0 0,0 17 0,2-25-14,1 0 0,-1 0-1,1 0 1,0 0 0,0 0-1,1-1 1,-1 1 0,1 0-1,0-1 1,-1 1 0,2-1-1,-1 0 1,0 0 0,1 1 0,-1-1-1,1-1 1,0 1 0,0 0-1,0-1 1,6 4 0,-5-3-493,0-1 1,0-1-1,0 1 1,0 0-1,4 0 1,-4-1-445,-1 0-1,1-1 1,-1 1 0,1-1 0,-1 0 0,6-1 0,4-1-3352,1 2 1424</inkml:trace>
</inkml:ink>
</file>

<file path=ppt/ink/ink1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5:21:06.67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64 73 5824,'-5'-12'5990,"-5"11"1598,-31 1-4868,40 0-2702,1 0-1,0 0 1,-1 0-1,1 0 1,0 0-1,-1 0 1,1 0-1,0 0 1,0 0-1,-1 0 1,1-1 0,0 1-1,-1 0 1,1 0-1,0 0 1,0 0-1,-1-1 1,1 1-1,0 0 1,0 0 0,0 0-1,-1-1 1,1 1-1,0 0 1,0-1-1,0 1 1,0 0-1,0 0 1,-1-1 0,1 1-1,0 0 1,0-1-1,0 1 1,0 0-1,0 0 1,0-1-1,0 1 1,0 0-1,0-1 1,0 1 0,0 0-1,0-1 1,0 1-1,0 0 1,1-1-1,-1 1 1,0 0-1,0 0 1,0-1 0,0 1-1,0 0 1,1-1-1,7-13 248,-8 14-249,1-1-1,-1 1 1,0 0 0,1-1 0,-1 1 0,0 0 0,0-1 0,1 1 0,-1 0 0,0-1 0,0 1-1,1-1 1,-1 1 0,0-1 0,0 1 0,0 0 0,0-1 0,0 1 0,0-1 0,0 1 0,0-1 0,0 1-1,0-1 1,0 1 0,0-1 0,0 1 0,0 0 0,0-1 0,0 1 0,0-1 0,-1 1 0,1-1 0,0 1-4,0 0 0,-1 0 0,1 0 1,0 0-1,0 0 0,0 0 1,-1 0-1,1 0 0,0 0 1,0 0-1,0 0 0,-1 0 1,1 0-1,0 0 0,0 0 1,0 0-1,0 0 0,-1 0 1,1 0-1,0 1 0,0-1 1,0 0-1,0 0 0,-1 0 1,1 0-1,0 0 0,0 0 0,0 1 1,0-1-1,0 0 0,0 0 1,0 0-1,0 0 0,-1 1 1,1-1-1,0 0 0,0 0 1,0 0-1,0 1 0,0-1 1,0 0-1,0 0 0,0 0 1,0 1-1,0-1 0,0 0 1,18-16-12744,-2 7 8593</inkml:trace>
</inkml:ink>
</file>

<file path=ppt/ink/ink1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5:21:07.93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472 739 4896,'0'0'1584,"-4"-15"6341,-76 7-2683,-31 15-3956,90-4-1085,-1 0 1,0 2-1,1 0 0,-37 16 1,47-17-184,0 2 1,0-1-1,0 2 1,1-1-1,0 1 1,0 1-1,1 0 1,0 0-1,0 1 1,-8 11-1,15-16-30,0 0-1,0 0 0,0 0 0,0 0 1,1 1-1,0-1 0,0 0 1,0 1-1,1-1 0,-1 1 0,1-1 1,0 1-1,0 0 0,1 4 1,1 3 5,0 0 0,1 0 1,0 0-1,5 11 0,-5-15 64,0 0-1,1 0 0,0 0 0,5 7 0,-7-13-33,-1 0 0,0 0 0,1-1 0,0 1 0,-1 0 0,1-1 0,0 1 0,0-1 0,0 0 0,0 0 0,0 1 0,0-1-1,0-1 1,1 1 0,-1 0 0,0 0 0,0-1 0,1 1 0,-1-1 0,3 0 0,2 0 14,-1-1-1,0 0 1,0 0 0,0-1-1,0 1 1,0-1 0,0-1-1,-1 1 1,7-5 0,51-34-9,-48 30-2,10-7 86,-2-2 0,0 0 0,31-38 0,-40 40-141,0 0 1,-2-1-1,0 0 0,16-36 0,-4 0-40,-3-1 0,28-114-1,-44 147 102,33-151 162,-33 141-6,-1 0-1,-1-1 1,-3-43-1,0 68-241,-1 0 0,-1 0 0,1 0 0,-1 0 0,-1 1 0,-6-16 0,9 23 36,-1 0 1,1 0 0,-1 1 0,1-1 0,-1 0-1,1 1 1,-1-1 0,0 1 0,1-1 0,-1 1 0,0-1-1,0 1 1,1-1 0,-1 1 0,0 0 0,0-1-1,0 1 1,0 0 0,1 0 0,-1 0 0,0 0-1,0 0 1,0-1 0,0 2 0,0-1 0,1 0 0,-1 0-1,0 0 1,0 0 0,0 0 0,0 1 0,1-1-1,-1 0 1,0 1 0,0-1 0,0 0 0,1 1-1,-1-1 1,0 1 0,1 0 0,-2 0 0,-4 4-20,1 0 1,-1 0-1,-7 9 1,9-9 29,-2 2 19,0 1 1,1 1-1,-1-1 1,2 1-1,-1 0 1,-4 13-1,4-10 8,-10 29 83,2 0 0,1 1 1,-9 72-1,1 129 854,20-160-533,22 162 0,-19-213-494,-3-23-276,1 1 1,0-1-1,0 0 0,1 0 1,4 10-1,-6-18 161,0-1-1,0 1 0,0 0 0,1-1 1,-1 1-1,0-1 0,0 1 0,1 0 1,-1-1-1,0 1 0,1-1 0,-1 1 1,1-1-1,-1 1 0,1-1 0,-1 0 1,1 1-1,-1-1 0,1 1 0,-1-1 1,1 0-1,-1 0 0,1 1 0,0-1 1,-1 0-1,1 0 0,-1 0 1,2 1-1,8 1-2331</inkml:trace>
</inkml:ink>
</file>

<file path=ppt/ink/ink1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5:21:08.41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44 1 6304,'3'1'11784,"-2"5"-6244,-1 0-7163,-4 18 2557,-7 24 345,4-18-935,2-1 0,0 1 0,0 43 0,2-21-243,-5 29-1221,10-71-1306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00:41:45.207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1 91 7712,'0'-4'11622,"14"0"-11325,26-9 320,0 2-1,50-7 1,85-3-739,-63 9 240,-30 5-23,-46 9-3721,-65 25-6592,4-1 6010</inkml:trace>
</inkml:ink>
</file>

<file path=ppt/ink/ink1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5:21:08.87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47 120 6048,'-26'19'3509,"25"-18"-3096,-1 1 0,0-1 0,1 1 1,-1 0-1,1-1 0,-1 1 0,1 0 0,0 0 0,0 0 0,0 0 0,0 0 0,0 0 1,0 0-1,0 4 0,0-6-266,1 1 0,0 0 0,0 0 1,0-1-1,0 1 0,0 0 0,0 0 1,0-1-1,0 1 0,0 0 0,0 0 0,0-1 1,0 1-1,1 0 0,-1 0 0,1 1 0,-1-2-22,0 0-1,1 0 0,-1 1 0,1-1 1,-1 0-1,0 0 0,1 0 0,-1 1 0,1-1 1,-1 0-1,1 0 0,-1 0 0,1 0 1,-1 0-1,1 0 0,-1 0 0,0 0 1,1 0-1,-1 0 0,1 0 0,-1 0 0,1 0 1,-1 0-1,1-1 0,-1 1 0,0 0 1,1 0-1,-1 0 0,1-1 0,29-15 1473,50-34 0,-2 1-743,-59 38-693,0 0 102,0 1 1,25-10-1,-38 18-201,-1 0 0,0 1 0,1 0-1,-1-1 1,0 2 0,1-1 0,0 1-1,-1 0 1,1 0 0,-1 0 0,1 1-1,-1-1 1,1 2 0,4 0-1,73 37 815,-57-26-773,0 0-1,30 8 1,-47-18-98,-1-1 0,1 0 1,0 0-1,0-1 1,0 0-1,0-1 0,0 0 1,-1-1-1,1 1 1,0-2-1,9-1 0,-10 0-313,0 1-1,0-1 0,-1-1 0,1 1 0,-1-1 1,11-7-1,-9 3-1252,0 1 0,-1-1 0,15-18 0,0 2-1271</inkml:trace>
</inkml:ink>
</file>

<file path=ppt/ink/ink1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5:22:01.46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42 27 3072,'-4'-12'1717,"4"7"598,1-4 4475,-2 15-6434,-12 192 1655,0-37-1425,7-83-416,3-48-59,1 0-1,2 39 1,1-12 88,-2-42-23,1 1-1,1-1 1,3 17-1,-3-13 158,1-11 748,10-17-532,1 0-474,0 0 0,1 0 0,21-9 0,-34 18-71,5-4-77,2 1 0,-1 0 0,0 0 0,0 0 0,1 1 0,0 0 1,-1 1-1,11-1 0,-17 2 76,0 0 1,0 0 0,-1 0 0,1 0-1,0 0 1,0 1 0,0-1 0,-1 0-1,1 1 1,0-1 0,0 0-1,-1 1 1,1-1 0,0 1 0,-1-1-1,1 1 1,0-1 0,-1 1 0,1-1-1,-1 1 1,1 0 0,-1-1-1,1 1 1,-1 0 0,1-1 0,-1 1-1,0 0 1,1 0 0,-1 0 0,0-1-1,0 1 1,1 0 0,-1 0-1,0 1 1,0 4 39,0-1 1,0 1-1,0-1 0,-2 8 1,1-7-2,-11 72 162,-26 85-1,27-121-194,-25 106 119,30-120-177,3-12-1177,-10 29 0,12-45 1147,1 0 0,0 0 1,0 0-1,0 0 0,0 0 1,0 0-1,0 0 0,0 0 1,-1 0-1,1 0 0,0 0 1,0 0-1,0 0 0,0 0 1,0 0-1,0 0 0,0 0 0,-1 0 1,1 0-1,0 0 0,0 0 1,0 0-1,0 0 0,0 0 1,0 0-1,0 0 0,-1 0 1,1 0-1,0 0 0,0 0 1,0-1-1,0 1-393,-1 0 393,1 0 0,0 0 1,0-1-1,0 1 0,0 0 1,0 0-1,0 0 0,0 0 1,0 0-1,0 0 0,0 0 1,0-1-1,0 1 0,0 0 0,0 0 1,0 0-1,0 0 0,0 0 1,0 0-1,0-1 0,0 1 1,0 0-1,0 0 0,0 0 1,1 0-1,-1 0 0,3-4-2059</inkml:trace>
</inkml:ink>
</file>

<file path=ppt/ink/ink1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5:22:02.26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113 1 4896,'-1'0'122,"1"0"0,0-1 0,0 1 0,0 0 0,0 0 0,-1 0 1,1 0-1,0 0 0,0 0 0,0 0 0,0 0 0,-1 0 0,1 0 0,0 0 0,0 0 0,0 0 1,0 0-1,-1 0 0,1 0 0,-2 2 1709,2-2-1709,0 0 0,0 0 1,0 0-1,0 0 0,0 1 0,0-1 0,0 0 0,-1 0 0,1 0 0,0 0 0,0 1 0,0-1 1,0 0-1,0 0 0,0 0 0,0 0 0,0 1 0,0-1 0,0 0 0,1 0 0,-5 20 395,2-8 294,-43 161 2117,36-128-2130,-2-1 0,-25 66 0,59-170 1160,2-51-1789,4-13-194,-18 98 75,-9 23-31,-1-1-1,1 1 1,-1 0 0,0-1 0,0 1-1,0-1 1,0 0 0,0-3-1,-1 6-24,0 1 0,0-1 0,0 0 0,0 1 0,0-1 0,0 1 1,0-1-1,0 0 0,0 1 0,0-1 0,0 1 0,0-1 0,0 0 0,0 1 0,0-1 0,1 1 0,-1-1 0,0 1 0,1-1 0,-1 1 0,0-1 0,1 1 0,-1-1 0,0 1 0,1-1 0,-1 1 0,1 0 0,-1-1 0,1 1 0,-1-1 0,1 1 0,0 0 0,0 0-5,-1 1-1,1 0 1,0 0 0,0 0-1,-1 0 1,1 0 0,0 0-1,-1 0 1,1 0 0,-1 0-1,0 0 1,1 2 0,0 0 3,7 18-28,8 42 0,2 3 18,-10-43 6,24 62 285,-30-81-171,-1 1 0,1-1 0,-1 0-1,1 0 1,-1 1 0,0 4 0,-1-8-62,0 0-1,0 0 1,0 0 0,0 0-1,0-1 1,0 1 0,0 0-1,0 0 1,0 0 0,-1-1-1,1 1 1,0 0 0,-1 0 0,1 0-1,0-1 1,-1 1 0,1 0-1,-1-1 1,1 1 0,-1 0-1,0-1 1,1 1 0,-1-1-1,1 1 1,-1-1 0,0 1-1,0-1 1,1 1 0,-1-1 0,0 0-1,0 0 1,1 1 0,-1-1-1,0 0 1,0 0 0,-1 0-1,-15 2 130,-27-1 1,32-2-638,1 1 0,-1 0 0,0 1 0,1 1 0,-14 3 0,24-5 52,-1 1 0,1 0 0,-1 0 0,1 0 0,0 0 0,0 0 0,-1 0 0,1 0 0,0 0 0,0 1 0,0-1 0,0 0 0,0 1 0,-1 2 0,-2 10-2442</inkml:trace>
</inkml:ink>
</file>

<file path=ppt/ink/ink1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5:22:05.09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18 312 2240,'-18'5'4970,"24"10"-1482,-5-12-3268,0 0 0,0 0 1,1 0-1,-1-1 0,1 1 0,0 0 0,0-1 0,0 1 0,0-1 0,0 1 0,0-1 0,0 0 0,1 0 0,4 3 0,-2-3 22,-1 0 0,1 0 0,-1 0 0,1-1 0,-1 1 0,1-1 1,0 0-1,0-1 0,4 1 0,6-1 285,1-1 0,-1-1 1,0 0-1,0-1 0,19-6 0,-18 3-413,-1 0-1,1-1 1,-1 0-1,-1-2 1,1 1-1,-1-2 1,-1 0-1,0-1 1,23-24 0,-17 14-65,-1-1 1,-1 0 0,-1-2 0,-1 0 0,14-32 0,-14 23 131,-8 16-341,13-23 0,-20 40 156,0 0 0,0 0-1,0 0 1,0 0 0,0 0-1,0 0 1,0-1 0,0 1-1,0 0 1,0 0-1,0 0 1,0 0 0,0 0-1,0 0 1,0 0 0,0 0-1,0 0 1,1 0 0,-1 0-1,0 0 1,0 0 0,0 0-1,0-1 1,0 1-1,0 0 1,0 0 0,0 0-1,0 0 1,0 0 0,0 0-1,0 0 1,1 0 0,-1 0-1,0 0 1,0 0 0,0 0-1,0 0 1,0 0 0,0 0-1,0 0 1,0 0-1,0 0 1,0 0 0,0 0-1,1 0 1,-1 0 0,0 1-1,0-1 1,0 0 0,0 0-1,0 0 1,0 0 0,0 0-1,0 0 1,0 0-1,0 0 1,0 0 0,0 0-1,0 0 1,0 0 0,3 9-138,0 18 84,-3-22 65,3 65 78,-10 114 0,7-178-55,0 0 0,-1-1 0,0 1 0,0-1 0,-1 0 0,1 1 0,-1-1 0,0 0 0,-1 0 0,-2 5 0,4-9 2,0 0-1,0 1 0,0-1 1,0 0-1,0 0 1,0 0-1,-1 0 0,1 0 1,0 0-1,-1-1 0,1 1 1,0 0-1,-1-1 0,1 1 1,-4 0-1,3-1 40,0 0 1,0 0-1,-1 0 0,1 0 0,0 0 1,0-1-1,0 1 0,-1-1 0,1 0 1,0 1-1,0-1 0,0 0 0,-3-2 1,-20-10-49,-25-15-68,49 27-8,0 0 0,-1 0 0,0 0 0,1 0 1,-1 1-1,1-1 0,-1 0 0,0 1 0,0-1 0,1 1 0,-1 0 0,0-1 0,0 1 0,0 0 0,-2 1 0,3-1 26,0 0 1,1 0-1,-1 0 1,0 0-1,1 1 1,-1-1-1,0 0 1,1 1-1,-1-1 1,0 1-1,1-1 1,-1 1-1,1-1 1,-1 1-1,0-1 1,1 1-1,0-1 1,-1 1-1,1-1 0,-1 1 1,1 0-1,0-1 1,-1 1-1,1 0 1,0 0-1,0-1 1,-1 1-1,1 0 1,0 0-1,0-1 1,0 1-1,0 1 1,2 0 26,-1 1 0,1-1 1,0 0-1,0 0 0,0-1 0,0 1 1,1 0-1,-1-1 0,0 1 0,4 1 1,-1-1-36,3 3 95,-1-1 1,1 0-1,1 0 0,-1-1 1,0 0-1,1-1 1,0 0-1,-1 0 1,1-1-1,0 0 1,0-1-1,0 0 0,0 0 1,0 0-1,-1-2 1,1 1-1,12-4 1,34-13 136,-1-2 0,65-35 1,-52 25-524,-78 39 202,0 0 0,0 1 0,-16 20 0,25-27 128,0 0 1,-1-1-1,1 1 0,1 1 0,-1-1 0,0 0 0,1 0 0,0 1 0,0-1 0,0 1 1,0-1-1,0 1 0,1-1 0,-1 5 0,1-6 5,0 0-1,1 1 1,-1-1-1,1 0 1,-1 0-1,1 0 1,0-1 0,-1 1-1,1 0 1,0 0-1,0 0 1,0 0 0,1-1-1,-1 1 1,0-1-1,1 1 1,-1-1-1,1 1 1,-1-1 0,1 0-1,0 1 1,-1-1-1,1 0 1,0 0 0,0-1-1,2 2 1,7 2 66,0-1 1,0 0-1,0-1 1,1 0-1,-1-1 1,1 0 0,-1-1-1,1 0 1,-1-1-1,1 0 1,11-4-1,-20 5-42,-1-1 0,0 1-1,1-1 1,-1 0 0,0 0-1,0 0 1,1 0 0,-1 0-1,0 0 1,0-1-1,0 1 1,0-1 0,-1 1-1,1-1 1,0 0 0,-1 0-1,1 0 1,1-2 0,-2 2-23,0 0 0,-1 0 0,1 0 0,-1 0 0,1 1 0,-1-1 1,0 0-1,0 0 0,0 0 0,0 0 0,0 0 0,0 0 0,-1 0 0,1 0 1,0 0-1,-1 0 0,0 0 0,1 0 0,-1 1 0,0-1 0,0 0 0,-2-3 1,2 3-14,-3-4-1,0 1-1,0-1 1,0 0-1,0 1 1,-1 0-1,0 0 1,0 0-1,-8-5 1,0 2-140,-1 1 0,-19-8 0,32 15 135,0 0-1,0-1 1,0 1 0,1 0 0,-1-1-1,0 1 1,0-1 0,0 1-1,0-1 1,1 1 0,-1-1-1,0 1 1,0-1 0,1 0 0,-2-1-1,2 2 5,0-1 0,0 1 0,0 0-1,0-1 1,0 1 0,0 0 0,0-1 0,0 1-1,0 0 1,0-1 0,1 1 0,-1 0-1,0-1 1,0 1 0,0 0 0,0 0 0,1-1-1,-1 1 1,0 0 0,0 0 0,0-1 0,1 1-1,-1 0 1,0 0 0,0-1 0,1 1-1,-1 0 1,0 0 0,1 0 0,3-2-29,0 0 1,0 0-1,0 1 0,0-1 1,6 0-1,111-15 225,-64 9-142,-40 6-80,0-1 0,0 2 1,1 1-1,17 1 0,-33-1 41,-1 0 1,1 1-1,0-1 1,-1 1 0,1 0-1,0-1 1,-1 1-1,1 0 1,-1 0 0,1 0-1,-1 0 1,1 0-1,-1 0 1,0 0-1,1 1 1,-1-1 0,0 0-1,2 3 1,-2-1-2,0 0 0,0-1 0,0 1 0,0 0-1,-1-1 1,1 1 0,-1 0 0,0 0 0,1 0 0,-2 4 0,0 6 32,-1-1 0,-1 0 1,0 0-1,-5 14 0,5-18 14,-5 9 180,7-15 127,5-9 17,4-3-322,0 0 1,0 0-1,11-9 1,4-5-214,-17 17 145,-2 2 13,1 0 0,0 0 0,-1 0-1,2 1 1,-1-1 0,0 1 0,1 0 0,6-3 0,-11 7-13,0 0 0,0-1 0,0 1 0,0 0 0,0 0 0,0 0 1,0 0-1,0 0 0,0 0 0,0 0 0,0 0 0,0 0 0,0 0 0,0 1 1,0-1-1,0 0 0,-1 1 0,1-1 0,0 0 0,0 1 0,0-1 1,0 1-1,0 0 0,-1-1 0,1 1 0,0 0 0,-1-1 0,1 1 0,0 0 1,-1 0-1,1-1 0,-1 1 0,1 0 0,-1 0 0,1 0 0,-1 0 1,1 2-1,0 0 17,0 0 1,0 0-1,-1 0 1,1 0-1,-1 0 1,0 0-1,1 0 1,-1 0-1,0 0 1,-1 5-1,-20 59 549,18-49-363,4-18-171,-1 0 0,0 0 0,1 0 1,-1 0-1,1-1 0,-1 1 1,1 0-1,-1 0 0,0 0 1,1 0-1,-1-1 0,0 1 0,1 0 1,-1-1-1,0 1 0,1 0 1,-1 0-1,0-1 0,1 1 1,-1 0-1,0-1 0,1 0 0,13-11-3,26-22 106,30-23-186,-59 49-7,1 1 0,0 0 0,0 1 0,23-8 0,-33 13 51,0 0 0,1 0 0,-1 1 0,1-1-1,-1 1 1,1 0 0,0-1 0,-1 1 0,1 0 0,-1 1 0,1-1 0,-1 0 0,4 2 0,-4-2 8,-1 1 1,1 0 0,-1 0-1,1 0 1,-1 0 0,0 0-1,0 0 1,1 0 0,-1 0-1,0 1 1,0-1 0,0 0-1,0 0 1,0 1 0,-1-1-1,1 1 1,0-1 0,-1 1-1,1-1 1,-1 1 0,1 2-1,0 2 9,0 0-1,0 1 1,-1-1-1,-1 13 0,0-14 7,1 0-1,0 0 1,0 0-1,0 0 1,1 0-1,-1 0 0,1 0 1,2 6-1,-2-10 11,0 1 1,0-1-1,0 0 0,0 1 0,0-1 1,0 0-1,0 0 0,1 0 0,-1 1 1,0-1-1,1-1 0,-1 1 0,1 0 1,-1 0-1,1 0 0,-1-1 0,1 1 0,-1-1 1,4 1-1,4 1 15,0-1-1,13 0 1,-10 0 46,3 0-10,-1-1 1,0 0 0,0-1 0,1-1 0,-1 0 0,25-7 0,-30 6-49,0-1 0,-1 0 1,1 0-1,-1 0 0,0-1 1,-1-1-1,1 1 0,-1-1 1,0 0-1,0-1 0,9-12 1,-11 13-38,0-1 1,0 0-1,-1-1 1,0 1-1,0-1 1,-1 0 0,0 1-1,0-1 1,-1-1-1,2-14 1,-4 23 10,0-1 0,0 1-1,0-1 1,1 1 0,-1-1 0,0 1 0,0-1 0,-1 1 0,1-1-1,0 1 1,0-1 0,0 1 0,0-1 0,0 1 0,0-1-1,-1 1 1,1-1 0,0 1 0,0-1 0,-1 1 0,1-1 0,0 1-1,-1 0 1,1-1 0,-1 1 0,1 0 0,0-1 0,-1 1 0,1 0-1,-1-1 1,1 1 0,-1 0 0,-1 0-2,1 0-1,0 0 1,0 0 0,0 0 0,0 1-1,0-1 1,-1 0 0,1 1-1,0-1 1,0 1 0,0 0 0,0-1-1,-1 2 1,-4 2-21,1 1-1,-1 0 1,-6 8-1,9-8 85,0 0-1,0 0 0,0 0 1,1 0-1,-1 0 1,1 0-1,1 0 0,-1 1 1,1-1-1,0 1 1,0-1-1,0 1 0,1 0 1,0-1-1,0 1 1,1-1-1,0 8 0,0-9-2,0 0 1,1 0-1,-1 0 0,0 0 0,1 0 0,0-1 0,0 1 0,0 0 0,1-1 0,-1 1 0,1-1 0,0 0 0,-1 0 0,2 0 0,-1 0 0,0-1 0,0 1 0,1-1 0,0 0 0,-1 0 0,1 0 0,0 0 0,7 2 0,6 0 6,0-1-1,0 0 0,0-2 1,29 1-1,71-10-449,-36-3-3185,-49 5 1611</inkml:trace>
</inkml:ink>
</file>

<file path=ppt/ink/ink1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5:22:09.13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220 625 2496,'0'0'57,"0"0"1,1-1-1,-1 1 1,0 0 0,0 0-1,0 0 1,0 0-1,0-1 1,0 1-1,0 0 1,0 0-1,1 0 1,-1 0-1,0 0 1,0-1-1,0 1 1,0 0-1,0 0 1,1 0-1,-1 0 1,0 0-1,0 0 1,0 0-1,1 0 1,-1 0 0,0 0-1,0 0 1,0 0-1,0 0 1,1 0-1,-1 0 1,0 0-1,0 0 1,0 0-1,1 0 1,-1 0-1,0 0 1,0 0-1,0 0 1,1 0-1,-1 0 1,0 0-1,0 0 1,0 0-1,0 0 1,1 1-1,-1-1 1,0 0 0,0 0-1,0 0 1,0 0-1,0 0 1,0 1-1,0-1 1,1 0-1,2-3 1601,3-5 2006,-8 5-2032,-8 1-581,4 3-801,-1 0 0,1 1 0,-1-1-1,-11 5 1,3 0 0,0-2-70,0 1 0,0 1 1,0 0-1,1 1 0,1 1 0,-1 0 1,1 1-1,0 0 0,-13 13 0,25-21-139,0 1 0,-1-1 0,1 1 0,0 0 0,0-1 0,0 1 0,0 0 0,0 0 0,1 0 0,-1 0 0,0-1 0,1 1 0,-1 0 0,1 0 0,0 0 0,0 0 0,0 0 0,0 4 0,0-5-2,1 1-1,-1-1 0,1 1 1,-1-1-1,1 0 0,-1 1 1,1-1-1,0 0 0,0 0 1,-1 1-1,1-1 1,0 0-1,0 0 0,0 0 1,0 0-1,1 0 0,-1 0 1,0-1-1,0 1 0,1 0 1,-1 0-1,0-1 0,1 1 1,-1-1-1,3 1 0,7 1 90,0 0 0,-1-1 0,1-1 0,0 0 0,0 0 0,0-1 0,0 0 0,0-1 0,0 0 0,-1-1 0,1 0 0,-1-1 0,0 0 0,19-10 0,-26 12-112,-1 0 1,0 0-1,1 1 0,-1-2 0,0 1 0,0 0 0,0 0 0,0 0 0,-1-1 1,1 1-1,2-6 0,-3 6-11,-1 1 0,1-1 1,-1 0-1,0 1 0,1-1 0,-1 0 1,0 0-1,0 1 0,0-1 1,0 0-1,0 1 0,-1-1 0,1 0 1,0 1-1,-1-1 0,0 0 0,1 1 1,-1-1-1,0 1 0,1-1 1,-1 1-1,0-1 0,-3-2 0,0-1-75,-1 0 0,-1 0 0,1 1 0,-1 0-1,0 0 1,0 0 0,0 1 0,0-1 0,-1 1-1,1 1 1,-12-4 0,8 4-24,-1-1 0,1 2 0,0-1 0,-1 1 0,1 1 0,-1 0 0,-12 2 0,-6 0 84,23-2 143,20-2 170,27-3-38,0-2 0,0-1 0,-1-2 0,-1-2 0,59-26 0,-89 33-321,-1 1-3,0 0 0,0 1 0,0-1-1,15-2 1,-22 5 56,1 1-1,-1 0 0,0-1 0,1 1 0,-1 0 0,1 0 1,-1 0-1,1 0 0,-1 1 0,1-1 0,-1 0 0,1 1 1,-1-1-1,0 0 0,1 1 0,-1 0 0,0-1 0,1 1 1,-1 0-1,0 0 0,0 0 0,1 0 0,-1 0 1,0 0-1,0 0 0,0 0 0,0 0 0,-1 0 0,1 0 1,0 1-1,0-1 0,-1 0 0,1 1 0,0 2 0,1 2-8,-1 1-1,1 0 0,-2 0 0,1 0 1,-1 0-1,-1 11 0,-7 44 113,8-59-95,-27 115 354,8-36-211,-54 207 588,48-207-107,23-76 239,5-12-488,6-20-54,157-437-332,-166 462 4,23-56-13,2 2 0,57-93-1,-80 145-30,0-1-1,0 1 1,1 0-1,0 0 1,-1 0-1,1 1 1,0-1-1,6-3 1,-8 5 27,0 1-1,0 0 1,0-1 0,0 1 0,0 0-1,0-1 1,0 1 0,1 0 0,-1 0-1,0 0 1,0 0 0,0 0 0,0 0-1,1 0 1,-1 1 0,0-1 0,0 0-1,0 1 1,0-1 0,0 1-1,0-1 1,0 1 0,0-1 0,0 1-1,0 0 1,0-1 0,0 1 0,0 0-1,-1 0 1,1 0 0,1 0 0,0 3 13,1-1 1,-1 0 0,0 1 0,0-1 0,0 1 0,-1 0 0,1-1 0,-1 1-1,0 0 1,0 0 0,0 0 0,-1 0 0,1 0 0,-1 0 0,0 0-1,0 5 1,-2 7 47,0-1-1,-7 27 1,5-28-14,0-1-1,-2-1 1,1 1-1,-1-1 1,-1 0 0,0 0-1,-1-1 1,0 0 0,-1-1-1,-13 14 1,20-22 12,0-1-1,-1 1 1,1 0 0,-1-1-1,1 1 1,-1-1 0,0 0 0,0 0-1,0 0 1,1 0 0,-4 0-1,4-1-29,1 0 1,-1 0-1,1 1 0,-1-1 0,1-1 0,-1 1 0,1 0 1,-1 0-1,1-1 0,-1 1 0,1 0 0,-1-1 1,1 0-1,0 1 0,-1-1 0,1 0 0,0 1 0,0-1 1,-1 0-1,1 0 0,0 0 0,0 0 0,0 0 0,-2-3 1,-8-16-146,10 19 108,1 0 0,0 1 0,-1-1 0,1 0-1,-1 1 1,1-1 0,0 0 0,0 0 0,-1 1 0,1-1 0,0 0-1,0 0 1,0 0 0,0 1 0,0-1 0,0 0 0,0 0 0,0 0-1,1-1 1,0 1-44,0 1 60,-1 0 1,0 0 0,0-1 0,1 1 0,-1 0 0,0 0 0,1-1 0,-1 1 0,1 0 0,-1 0 0,0 0 0,1 0 0,-1 0 0,0-1 0,1 1 0,-1 0 0,1 0 0,-1 0 0,0 0 0,1 0 0,-1 0 0,1 0 0,-1 0 0,0 1 0,1-1 0,7 1-42,8 2 21,161 16 276,-173-18-203,22 0 127,1 0 1,33-4-1,-52 2-143,0-1 1,1 0-1,-2 0 1,1 0 0,0-1-1,0 0 1,-1-1-1,1 1 1,-1-2 0,0 1-1,11-9 1,-11 5-26,1 0-1,-1 0 1,-1-1 0,1 1 0,-2-1-1,1-1 1,-1 1 0,0-1 0,-1 0 0,0 0-1,-1 0 1,0-1 0,2-16 0,-4 20-8,0 0 1,0-1 0,-1-7 0,0 13-24,0 0 0,0 0 0,-1-1 0,1 1 0,0 0 0,-1 0 0,1 0 0,-1 0 0,0 0 0,0 0 0,0 0 0,0 0 0,0 0 0,-3-3 0,4 4 10,0 1 1,-1 0-1,1-1 0,-1 1 1,1 0-1,-1-1 0,1 1 1,-1 0-1,1 0 0,-1-1 1,1 1-1,-1 0 0,1 0 1,-1 0-1,1 0 0,-1 0 1,1 0-1,-1 0 0,1 0 1,-1 0-1,1 0 1,-1 0-1,1 0 0,-1 0 1,1 0-1,-1 0 0,1 1 1,-1-1-1,1 0 0,-1 0 1,1 1-1,-1-1 0,1 0 1,-1 1-1,0 0 0,-13 17-205,10-11 155,-2 2 43,1 1-1,-1 0 0,1 0 1,1 1-1,0-1 0,-3 15 1,5-19 40,1 0 0,0 0 0,1 0 0,-1 0 0,1 0 0,1 1 0,-1-1 0,1 0 0,0 0 0,0 0 0,1 0 0,-1 0 1,5 8-1,0-1 131,1 0 0,1-1 0,0 0 0,12 13 0,-19-23-105,1-1 1,0 0-1,0 0 1,0 1 0,0-1-1,0-1 1,0 1-1,0 0 1,0 0 0,0-1-1,1 1 1,-1-1-1,0 0 1,0 1 0,0-1-1,1 0 1,-1 0 0,0-1-1,3 0 1,0 1 2,-1-1-1,0 0 1,0 0 0,0 0 0,0-1 0,0 0 0,-1 1 0,1-1-1,5-4 1,6-7-8,0-2 0,14-17 0,34-52-72,-56 74 7,-1 0-1,0 0 1,-1 0-1,7-19 1,-4 10-57,-8 18 84,0 1-1,1-1 1,-1 1 0,0-1-1,0 1 1,0-1 0,0 1 0,1-1-1,-1 1 1,0 0 0,0-1-1,1 1 1,-1-1 0,0 1-1,1 0 1,-1-1 0,0 1 0,1 0-1,-1-1 1,1 1 0,-1 0-1,0 0 1,1 0 0,-1-1-1,1 1 1,-1 0 0,1 0 0,-1 0-1,1 0 1,-1 0 0,1 0-1,-1 0 1,0 0 0,1 0-1,-1 0 1,1 0 0,-1 0 0,1 0-1,-1 0 1,1 0 0,-1 0-1,1 0 1,-1 1 0,1-1-1,-1 0 1,0 0 0,1 1 0,-1-1-1,1 0 1,-1 1 0,0-1-1,1 0 1,-1 1 0,0-1-1,0 0 1,1 1 0,-1 0 0,4 4-58,0 1 1,0-1-1,4 10 1,-8-15 60,15 32 45,-1 1 1,15 54-1,-28-85-28,0 0-1,-1 1 1,1-1 0,0 0-1,0 0 1,0 0 0,0 0-1,0 0 1,1 0-1,-1 0 1,1-1 0,-1 1-1,1 0 1,-1-1 0,1 1-1,0-1 1,0 0-1,0 1 1,0-1 0,0 0-1,0 0 1,0 0-1,0 0 1,0-1 0,1 1-1,-1-1 1,4 1 0,3-1 46,0 0-1,0-1 1,0 0 0,0 0 0,15-6 0,-10 4-44,25-8 2,-2-2 0,0-1 0,43-23 0,-44 14-17,-28 17-30,1 1-1,0 0 1,10-5-1,-62 53-420,11-15 488,-32 31 64,63-57-94,-1-1 0,1 0 0,0 0 0,-1 1 0,1-1 0,0 0-1,0 1 1,0 0 0,0-1 0,1 1 0,-1-1 0,0 1 0,1 0 0,-1 0-1,1-1 1,-1 1 0,1 0 0,0 0 0,0 0 0,0-1 0,0 1 0,0 0-1,0 0 1,0 0 0,1-1 0,0 4 0,0-5 21,0 1 1,0-1-1,0 0 1,0 1-1,0-1 0,0 0 1,0 0-1,0 0 1,0 0-1,0 0 0,0 0 1,0 0-1,0 0 1,0-1-1,0 1 0,0 0 1,2-1-1,0 0 103,3 0-97,0-1 0,-1 1 1,1-1-1,-1 0 0,1-1 1,-1 1-1,0-1 0,0 0 1,0 0-1,0-1 0,-1 0 1,8-7-1,17-12-58,-10 4-273,-11 11-186,-7 13 315,0 0 0,-1 0-1,1 10 1,-1-12 169,1 0-1,0 0 1,0-1 0,0 1-1,0 0 1,0 0 0,0-1-1,3 4 1,3 9 43,-6-14-30,-1 0 1,1 0-1,-1 0 1,1 0-1,-1 1 1,1-1-1,0 0 1,-1 0-1,1 0 1,0-1-1,0 1 1,0 0-1,0 0 0,0 0 1,0 0-1,0-1 1,0 1-1,0-1 1,0 1-1,0-1 1,0 1-1,0-1 1,0 1-1,1-1 1,-1 0-1,0 0 1,0 0-1,1 0 1,-1 1-1,0-2 0,0 1 1,0 0-1,1 0 1,-1 0-1,0 0 1,0-1-1,2 0 1,2-1 34,-1 1 1,0-1-1,0-1 1,0 1-1,0 0 1,0-1 0,-1 0-1,1 0 1,3-4-1,15-18 35,0-1 0,-1-1-1,17-32 1,82-154-252,20-35 85,-134 236 62,5-6-172,-2 0 0,-1-1-1,13-38 1,-21 57 176,0-1 0,1 0 0,-1 1 0,0-1 0,0 0 0,0 0 1,0 1-1,0-1 0,0 0 0,0 1 0,0-1 0,0 0 0,0 0 0,0 1 0,-1-1 0,1 0 1,-1 0-1,1 0 4,0 1 0,0 0 0,-1 0 0,1 0 0,0 0 0,-1 0 0,1-1 0,0 1 0,-1 0 0,1 0 0,0 0 0,-1 0 0,1 0 0,0 0 0,-1 0 0,1 0 0,0 0 0,-1 0 0,1 0 0,0 0 0,-1 0 0,1 1 0,0-1 0,0 0 0,-1 0 0,-23 16-267,22-15 285,-7 6 1,1 1 0,1 0 0,-1 0-1,1 0 1,1 1 0,-8 13 0,1 1 32,-14 34 0,6-4 6,3 1 0,-12 65 0,-6 115 287,35-218-273,1 32 0,0-43-3,1 1-1,0 0 1,0 0-1,0-1 1,1 1-1,-1-1 1,1 1-1,4 6 1,-5-10-26,0-1 1,0 0-1,0 0 1,0 0 0,0 0-1,1 1 1,-1-2-1,0 1 1,0 0-1,1 0 1,-1 0-1,1 0 1,-1-1-1,1 1 1,-1-1-1,1 1 1,-1-1 0,1 0-1,1 1 1,3-1 31,-1 0 0,0 0 0,10-2 0,17-5-47,0-1 0,0-1 0,57-27 0,-11 4-27,-64 24-261,-3 2-251,-10 9 315,-4 5 114,-11 16 272,9-15-198,1 0-1,-1 0 1,1 0 0,-3 13-1,6-19 43,0 0 0,1 1 0,0-1-1,-1 1 1,1-1 0,0 1 0,1-1-1,-1 0 1,1 1 0,0-1 0,-1 1-1,1-1 1,1 0 0,-1 0 0,0 0-1,4 5 1,-5-7-1,1-1-1,-1 1 0,1-1 1,0 1-1,-1-1 1,1 0-1,-1 1 1,1-1-1,0 0 0,0 0 1,-1 1-1,1-1 1,0 0-1,-1 0 1,1 0-1,0 0 0,-1 0 1,1 0-1,0 0 1,0 0-1,-1 0 0,1 0 1,0 0-1,-1-1 1,1 1-1,1-1 1,17-7 194,-14 3-212,-1 1 0,0-1 0,0 0 0,0 0 0,0 0 0,-1 0 1,0-1-1,0 1 0,-1-1 0,1 0 0,-1 0 0,2-10 0,-4 15-28,1-1-1,-1 1 1,0-1-1,0 1 1,0-1-1,0 1 1,0-1 0,0 1-1,0-1 1,0 1-1,-1-1 1,1 1-1,-1-2 1,-2-1-20,0 0-1,0 1 1,0-1 0,-1 1-1,-4-4 1,7 6 50,1 1 0,0 0 0,0 0 0,0 0 0,0-1 0,0 1 0,0 0 0,0 0 0,0 0 0,-1-1 0,1 1 0,0 0 0,0 0 0,0-1 0,0 1 0,0 0 0,0 0 0,0 0 0,0-1-1,0 1 1,1 0 0,-1 0 0,0-1 0,0 1 0,0 0 0,0 0 0,0 0 0,0-1 0,0 1 0,0 0 0,1 0 0,-1 0 0,0-1 0,0 1 0,0 0 0,0 0 0,1 0 0,-1 0 0,0 0 0,0-1 0,0 1 0,1 0 0,-1 0 0,0 0 0,0 0 0,0 0 0,1 0 0,-1 0-1,0 0 1,0 0 0,1 0 0,16-6 44,-11 4-20,0 0-48,0 0 1,1 0 0,-1 0 0,1 1 0,0 0 0,0 1 0,11 0 0,-14 0 15,0 1-1,1-1 1,-1 1-1,0 0 1,0 0 0,0 1-1,0 0 1,0-1-1,0 1 1,-1 0-1,1 1 1,-1-1-1,7 6 1,-3-1 71,-1 1 1,1-1-1,-2 1 0,1 0 1,8 17-1,-10-19-28,0 0 0,0 0 0,1-1-1,-1 0 1,2 0 0,-1 0 0,0 0 0,1-1 0,0 0 0,0 0 0,7 3-1,-10-5-90,0-1 0,1 0-1,0 1 1,-1-1-1,1-1 1,0 1 0,-1 0-1,1-1 1,0 0-1,-1 0 1,1 0-1,0 0 1,0 0 0,-1-1-1,1 0 1,4-1-1,7-3-1786,-1 0 0,23-12 0,-25 11 227,-2 1-73,0 0 1,0-1-1,13-10 1,-1-1-862</inkml:trace>
</inkml:ink>
</file>

<file path=ppt/ink/ink1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5:22:09.48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26 148 6816,'-15'-7'2197,"6"9"-162,7 0-455,6-3 549,42-11 2989,-28 9-4359,241-43 1830,63-15-4127,-250 45-3646,-48 10 2635</inkml:trace>
</inkml:ink>
</file>

<file path=ppt/ink/ink1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5:22:11.12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95 13 4224,'2'-1'524,"0"-1"1,-1 1-1,1 0 1,0-1-1,-1 1 0,1 0 1,0 0-1,4-1 1,-1 5 2568,-4-3-2990,-1 0 0,0 0 0,1 0 0,-1 1 0,0-1 0,1 0 0,-1 0-1,0 0 1,0 1 0,1-1 0,-1 0 0,0 0 0,1 1 0,-1-1 0,0 0 0,0 1 0,0-1 0,1 0 0,-1 1 0,0-1 0,0 0 0,0 1 0,0-1 0,0 0 0,0 1 0,1-1-1,-1 0 1,0 1 0,0-1 0,0 1 0,0-1 0,-1 1 0,2 11 225,-1-1 0,0 1-1,-1 0 1,0-1-1,-1 1 1,-5 18 0,0 1 61,-30 144 613,7-69-360,17-64-259,-14 83 0,26-123-342,1 0-1,0 0 0,0 1 0,0-1 0,0 0 0,0 0 1,0 0-1,0 0 0,1 0 0,-1 0 0,1 0 0,0 0 0,0 0 1,-1 0-1,4 4 0,-3-5 10,1 1 0,-1-1 0,1 1 0,0-1 0,0 0 0,-1 1 0,1-1 0,0 0 0,0 0 0,0-1 0,0 1 0,1 0 1,-1-1-1,0 1 0,0-1 0,3 1 0,14 0 151,-1-1 0,1 0-1,0-1 1,37-8 0,-39 6-128,82-15 227,80-11-456,-100 23 172,109 5 0,-149 2-77,-22-1 69,0 0 0,31 6 0,-29 2-112,-8-2-427,-11-6 499,0 0 1,-1 0-1,1 0 1,0 0-1,0 0 1,0 0-1,0 0 1,0 0-1,0 0 1,0 0-1,0 0 1,0 1-1,0-1 1,0 0-1,0 0 1,0 0-1,0 0 1,0 0-1,0 0 1,0 0-1,0 0 1,0 0-1,0 0 1,0 0-1,0 0 1,0 1-1,0-1 1,0 0-1,0 0 1,0 0-1,0 0 1,0 0-1,0 0 1,0 0-1,0 0 1,0 0-1,0 0 1,0 0-1,0 0 1,0 0-1,0 1 1,0-1-1,0 0 1,0 0-1,0 0 1,0 0-1,0 0 1,0 0-1,0 0 1,1 0-1,-1 0 1,0 0-1,0 0 1,0 0-1,0 0 1,0 0-1,0 0 1,0 0-1,0 0 1,0 0-1,0 0 1,0 0-1,0 0 1,1 0-1,-1 0 1,-6 8-2669</inkml:trace>
</inkml:ink>
</file>

<file path=ppt/ink/ink1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5:22:12.01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196 86 3072,'1'-3'524,"0"0"1,1 1-1,-1-1 1,1 1-1,0-1 0,3-2 1,2-3 3622,-11 17 1120,-7 11-4609,-3-7 87,-24 18-1,-10 9-222,37-29-305,0 1-1,-1-2 1,-1 0-1,-16 10 1,29-19-182,-1-1 0,0 1 0,1-1 1,-1 0-1,1 1 0,-1-1 1,0 0-1,1 1 0,-1-1 0,1 0 1,-1 0-1,0 0 0,0 0 0,1 0 1,-1 0-1,0 0 0,1 0 0,-1 0 1,0 0-1,1 0 0,-1 0 0,0 0 1,1 0-1,-1-1 0,0 1 0,1 0 1,-1 0-1,0-1 0,0 0 12,0-1 0,0 1 0,1 0 0,-1 0 0,1 0-1,-1 0 1,1 0 0,-1-1 0,1 1 0,0 0 0,0 0 0,0-1 0,-1 1 0,1-2-1,0-3 32,1 0 0,-1 1 0,1-1-1,0 0 1,4-10 0,3-3-49,2 0 0,0 1 1,18-23-1,-27 39-16,32-39 469,-29 37-423,0 0 0,-1 1 0,1 0-1,1 0 1,-1 0 0,0 0 0,9-3-1,-11 6-73,-1-1-1,0 2 0,1-1 0,-1 0 1,0 0-1,0 0 0,1 1 0,-1-1 1,0 0-1,0 1 0,1-1 0,-1 1 1,1 0-1,21 12-38,-18-10 56,10 6-7,0 1-1,0 1 1,15 15-1,-24-21 39,0 1 0,0 1-1,-1-1 1,0 1-1,0 0 1,-1 0-1,0 0 1,0 1 0,3 8-1,-7-16 1,0 1 1,1-1-1,-1 1 0,0 0 0,0-1 0,0 1 0,0 0 0,1-1 0,-1 1 0,0 0 1,0-1-1,0 1 0,0 0 0,-1-1 0,1 1 0,0 0 0,0-1 0,0 1 0,0 0 1,-1-1-1,1 1 0,0 0 0,-1-1 0,1 1 0,0-1 0,-1 1 0,1-1 1,-1 1-1,0 0 0,-1 0 2,1 0 0,-1-1 1,1 1-1,-1-1 0,1 1 1,-1-1-1,0 0 0,1 0 1,-1 1-1,0-1 0,1 0 1,-3-1-1,-6 0-25,-1 0 0,1-1 0,-15-5 1,18 5-273,-48-17 532,20 4-5596</inkml:trace>
</inkml:ink>
</file>

<file path=ppt/ink/ink1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5:22:15.38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65 627 2240,'-2'0'209,"0"0"-1,1 0 1,-1 1 0,0-1 0,0 0-1,1 1 1,-1-1 0,-3 2 0,0 3 3874,3-3-3618,0 1-1,0-1 1,-1 1-1,1-1 1,-1 0 0,1 0-1,-1 0 1,0-1-1,-5 4 1,-2-4 980,9-7-174,11-13 422,-8 15-1489,3-4-70,1 0 0,-1 0 0,1 0 0,1 1 1,-1 0-1,1 0 0,0 0 0,1 1 0,0 0 0,0 1 0,0 0 1,17-8-1,-24 12-154,1 0 0,0 1 1,-1-1-1,1 1 1,0-1-1,-1 1 0,1 0 1,0 0-1,0-1 0,-1 1 1,1 0-1,0 1 1,0-1-1,-1 0 0,1 0 1,0 1-1,0-1 0,-1 1 1,1 0-1,-1-1 1,1 1-1,1 1 0,-1 0-8,0 0 0,0 0-1,-1 0 1,1 0-1,-1 0 1,0 0 0,1 0-1,-1 0 1,0 1 0,0-1-1,0 0 1,-1 1 0,2 3-1,-1 5 61,0 0 0,0-1 0,-1 1 1,0 0-1,-1-1 0,-2 13 0,0-7 132,0 0 0,1 0 0,1 1 0,0-1 0,1 0 1,1 0-1,1 0 0,3 19 0,-4-33-113,-1 0-1,1 0 1,0 0 0,0 0 0,0 0-1,0 0 1,0 0 0,0 0-1,1 0 1,-1 0 0,0-1-1,1 1 1,0-1 0,-1 1-1,1-1 1,0 1 0,0-1 0,2 1-1,-1 0 49,0-1 0,0 0-1,1 0 1,-1 0 0,0-1-1,1 1 1,-1-1 0,1 0-1,-1 0 1,7 0-1,-2-1 6,1-1-1,0 0 0,-1 0 0,0-1 0,1 0 0,-1-1 0,0 1 0,11-8 0,-7 2-77,1 0 0,-1-1 0,-1 0 0,0-1 0,0 0 0,-1-1 0,0 0 0,-1 0 0,-1-1 0,0 0-1,0-1 1,-2 0 0,1 0 0,6-27 0,-1-2-322,6-55 0,-17 68-386,-1 28 442,9 10 128,-3-3 225,-1 1 0,0-1 0,1 1 0,4 8 0,-4-7 38,1 0-1,-1 0 1,2 0 0,-1-1 0,15 9 0,16 15 240,-34-26-378,1 0 0,0-1 0,0 0 0,0 0 0,0 0 0,1-1 0,-1 0 0,1 0 0,-1 0 0,1 0 0,0-1 0,0 0 0,0 0 0,-1-1 0,9 0 0,-14 0 24,-4 5-687,-3 14 550,-2 0 1,-21 35-1,19-38 123,2 2-1,0-1 1,-10 27 0,19-43-9,-1 1 1,1-1 0,-1 1-1,1-1 1,0 1 0,0 0 0,-1-1-1,1 1 1,0 0 0,0-1-1,1 1 1,-1-1 0,0 1 0,1 0-1,-1-1 1,0 1 0,1-1-1,0 1 1,-1-1 0,1 1 0,0-1-1,0 1 1,0-1 0,0 0-1,0 0 1,0 1 0,0-1 0,0 0-1,3 1 1,-3-1 22,1 0 0,0 0 0,0 0 1,0 0-1,0-1 0,0 1 0,0-1 0,0 1 0,1-1 0,-1 0 1,0 0-1,0 0 0,0 0 0,0 0 0,0 0 0,0-1 0,0 1 1,0-1-1,0 1 0,0-1 0,3-1 0,0-1-2,0-1 0,0 1-1,-1-1 1,0 1 0,0-1 0,0-1-1,0 1 1,0 0 0,-1-1-1,0 0 1,0 0 0,3-6-1,-3 4-62,0-1 0,0 1 0,0-1 0,-1 0-1,0 1 1,-1-1 0,1 0 0,-1-9 0,-1 13-51,0 0 0,-1 0 0,1 0 1,-1 0-1,0 0 0,0 0 0,-1 0 1,-2-6-1,3 8 57,0 0 1,0 0-1,0 0 0,-1 1 1,1-1-1,0 0 0,-1 1 1,1-1-1,-1 1 0,0 0 1,1-1-1,-1 1 0,0 0 1,0 0-1,0 0 0,0 0 1,-2-1-1,3 2 17,0 0 0,1 0-1,-1-1 1,0 1 0,0 0 0,1 0 0,-1 0 0,0 0-1,1 0 1,-1 0 0,0 0 0,0 0 0,1 0 0,-1 0-1,0 1 1,1-1 0,-1 0 0,0 0 0,0 1 0,1-1-1,-1 0 1,1 1 0,-1-1 0,0 1 0,1-1 0,-1 0-1,1 1 1,-1 0 0,1-1 0,-1 1 0,1-1 0,0 1-1,-1-1 1,0 2 0,1-1 1,0 0-1,0 0 1,0 0-1,0 0 0,0-1 1,0 1-1,0 0 1,0 0-1,0 0 1,0 0-1,0 0 1,1 0-1,-1 0 1,0 0-1,1 0 1,-1-1-1,0 1 1,1 0-1,-1 0 0,1-1 1,0 1-1,-1 0 1,1 0-1,-1-1 1,2 2-1,0-2 26,-1 1 0,0 0 0,1 0 0,-1-1 0,1 1 1,-1-1-1,1 0 0,0 1 0,-1-1 0,1 0 0,-1 0 0,1 0 0,-1 0 0,1 0 0,0 0 0,1-1 0,29-7 221,-28 7-218,19-8 60,1 0-1,-2-1 0,0-2 0,0 0 0,-1-1 1,0-1-1,-1-1 0,18-18 0,21-24-49,53-68-1,-103 114-22,16-19-53,-1 0 0,-2-2 1,-1 0-1,-1-2 0,28-68 0,-36 75-80,-9 21 28,0 0 1,0 0 0,-1 0-1,0 0 1,0-1 0,0 1-1,0-9 1,-2 15 84,0 0 0,0 0-1,0 0 1,0-1 0,0 1 0,0 0-1,0 0 1,0 0 0,0-1 0,0 1 0,0 0-1,0 0 1,0 0 0,0-1 0,0 1-1,0 0 1,0 0 0,0 0 0,-1-1 0,1 1-1,0 0 1,0 0 0,0 0 0,0 0 0,0 0-1,-1-1 1,1 1 0,0 0 0,0 0-1,0 0 1,0 0 0,-1 0 0,1 0 0,0 0-1,0 0 1,0 0 0,-1 0 0,1-1 0,0 1-1,0 0 1,0 0 0,-1 0 0,1 0-1,0 0 1,0 1 0,-1-1 0,1 0 0,0 0-1,0 0 1,0 0 0,-1 0 0,1 0-1,0 0 1,0 0 0,0 0 0,0 0 0,-1 1-1,1-1 1,-12 8-183,0 6 108,0 0-1,0 0 1,2 1-1,-11 18 1,6-8 79,-7 10 45,2 2 0,1 0 0,2 1 0,2 1 0,-18 70 0,3 35 194,27-125-121,2 0-1,0 0 0,1 0 0,1 0 0,5 32 0,-6-49-81,0 0 0,1-1 0,-1 1-1,1 0 1,-1-1 0,1 1 0,0 0 0,-1-1 0,1 1 0,0-1 0,0 0-1,0 1 1,0-1 0,0 0 0,0 1 0,1-1 0,-1 0 0,0 0-1,1 0 1,-1 0 0,1 0 0,-1 0 0,1 0 0,-1-1 0,1 1 0,-1-1-1,1 1 1,0-1 0,0 1 0,-1-1 0,1 0 0,0 0 0,-1 0-1,1 0 1,3 0 0,0-1-15,0 0 0,1-1 0,-1 1 0,0-1-1,-1 0 1,1 0 0,0-1 0,-1 1 0,1-1-1,6-6 1,1-1-3,-1 0 0,-1-1-1,0-1 1,-1 1 0,0-1-1,0-1 1,8-17 0,-11 12-288,-5 16-105,-2 6 33,1 4 191,-15 64-66,11-58 285,0 1 1,2 0 0,-1 0 0,2 0 0,0 0-1,1 18 1,0-32-23,0 1-1,0 0 0,1-1 1,-1 1-1,0-1 0,1 1 1,-1 0-1,1-1 0,-1 1 1,2 1-1,-1-2-21,0-1 1,-1 0-1,1 1 0,0-1 1,0 0-1,0 1 0,-1-1 1,1 0-1,0 0 0,0 0 1,0 1-1,0-1 0,0 0 1,-1 0-1,1 0 0,0-1 1,0 1-1,0 0 1,0 0-1,-1 0 0,3-1 1,2-1 2,0 0-1,1-1 1,-1 1 0,0-1 0,0 0 0,0-1 0,-1 1 0,1-1 0,-1 0 0,5-5 0,4-3 14,65-69-91,-43 42-93,-32 36 177,10-8-516,-11 13 157,-3 10 222,-2-2 55,0-1-1,0 1 1,-1 0-1,-8 14 1,8-17 103,0 1-1,0-1 1,1 1 0,0-1 0,1 1 0,0 0 0,0 0 0,-1 16 0,8-4 125,-5-19-156,0 0 0,1 0 0,-1-1 0,0 1 0,1 0 0,-1 0 0,0 0 0,1-1 1,-1 1-1,1 0 0,0 0 0,-1-1 0,1 1 0,0 0 0,-1-1 0,1 1 0,0-1 0,0 1 0,-1-1 1,3 1-1,9-1 121,0-2 1,1 1 0,-1-2-1,0 1 1,0-2-1,20-8 1,67-37-49,-89 44-155,36-23-85,69-55 1,-111 80 37,-3 2 92,0 0 0,-1 1 0,1-1 1,-1 1-1,1-1 0,0 1 1,-1-1-1,1 1 0,0 0 1,0-1-1,-1 1 0,1 0 1,0 0-1,0 0 0,0-1 1,-1 1-1,1 0 0,0 0 0,1 0 1,-2 0 10,0 1-1,1-1 1,-1 0 0,0 1 0,1-1 0,-1 0 0,0 1 0,0-1-1,1 1 1,-1-1 0,0 0 0,0 1 0,0-1 0,0 1 0,0-1 0,0 1-1,1-1 1,-1 0 0,0 1 0,0-1 0,0 1 0,0-1 0,-1 1-1,1 0 1,-1 7-12,-1 0 0,-4 14 1,4-15 25,-2 6 84,1 1 0,0 0-1,-1 24 1,4-37-78,0-1 0,0 1 0,0 0 1,-1-1-1,1 1 0,0-1 0,0 1 0,1 0 0,-1-1 1,0 1-1,0 0 0,0-1 0,0 1 0,0-1 0,1 1 1,-1-1-1,0 1 0,1 0 0,-1-1 0,0 1 0,1-1 1,-1 1-1,0-1 0,1 1 0,-1-1 0,1 0 0,-1 1 1,1-1-1,-1 0 0,1 1 0,-1-1 0,1 0 0,0 1 1,-1-1-1,1 0 0,-1 0 0,2 1 0,1-2 69,0 1-1,0-1 1,-1 1-1,1-1 0,0 0 1,0 0-1,4-2 1,5-4-51,0 0 0,0 0 1,0-1-1,-1-1 0,13-13 0,13-9-197,-35 30 142,-1 0 0,1-1-1,-1 2 1,1-1 0,-1 0-1,1 0 1,0 0 0,-1 1-1,1-1 1,0 1 0,0 0-1,0-1 1,-1 1 0,1 0-1,2 0 1,-3 0 14,0 0-1,-1 0 1,1 1 0,0-1 0,0 0 0,-1 1-1,1-1 1,0 0 0,0 1 0,-1-1 0,1 1-1,-1-1 1,1 1 0,0-1 0,-1 1 0,1 0-1,-1-1 1,1 1 0,-1 0 0,0-1 0,1 1-1,-1 0 1,0 0 0,1-1 0,-1 1-1,0 0 1,0 0 0,0-1 0,0 1 0,1 0-1,-1 0 1,0 0 0,0-1 0,-1 2 0,0 7 73,0 0 0,0 0 0,-1 0 0,-1 0 1,1-1-1,-1 1 0,-1-1 0,-8 16 1,8-17-36,1 7 131,4-11 35,4-9 98,3-4-273,-1 1-1,1 1 1,1-1 0,13-10-1,-4 4-57,-10 8-28,0 1 1,0 0 0,12-7 0,-16 11 42,-1 0 0,0 1 1,0-1-1,1 1 0,-1 0 0,1 0 1,-1 0-1,1 1 0,-1-1 1,1 1-1,6 0 0,-9 0 14,0 0 0,0 0 0,-1 0 0,1 1-1,0-1 1,-1 0 0,1 1 0,0-1 0,0 0 0,-1 1-1,1-1 1,-1 1 0,1-1 0,0 1 0,-1-1 0,1 1-1,-1 0 1,1-1 0,-1 1 0,0 0 0,1-1 0,-1 1-1,0 0 1,1-1 0,-1 1 0,0 0 0,0 0 0,0-1-1,0 1 1,1 0 0,-1 0 0,0-1 0,0 1-1,0 0 1,-1 0 0,1 0 0,0-1 0,0 1 0,0 0-1,-1 0 1,1-1 0,-1 2 0,0 3-24,-1 0 0,0 0 0,-1 0-1,-4 7 1,4-8 64,-5 11 277,11-12-108,7-4-20,9-6-103,35-17 0,-7 3-116,-36 17 3,-1-1-55,-1 2 0,1-1 0,0 1 0,0 1 1,16-3-1,-23 5 68,0 0 0,-1 0 0,1 0 0,0 1 0,-1-1-1,1 1 1,0-1 0,-1 1 0,1 0 0,-1 0 0,1 0 0,-1 0 0,1 1 0,-1-1 0,0 1 0,0-1 0,0 1 0,0 0 0,0 0 0,0 0 0,0 0 0,0 0 0,-1 0 0,1 0 0,-1 1 0,2 3 0,-1-2 60,0-1 0,-1 0 0,1 1 0,0-1 0,1 0 0,-1 0 0,1-1 0,-1 1 0,1 0 0,3 2 0,-4-4-9,1 0 0,-1 0 0,0 0 0,1 0 0,-1 0-1,0-1 1,1 1 0,-1-1 0,1 0 0,-1 1 0,1-1 0,-1 0 0,1 0-1,-1-1 1,6 0 0,-1-1-29,1 0-1,-1-1 0,1 1 1,-1-2-1,0 1 0,0-1 1,-1 0-1,1 0 0,-1-1 1,0 0-1,0 0 0,0 0 1,-1-1-1,0 0 0,0 0 1,0 0-1,-1-1 0,0 1 1,0-1-1,0 0 0,-1-1 1,0 1-1,2-9 0,-5 15-29,1-1-1,-1 0 1,0 0 0,0 0-1,1 0 1,-1 1 0,-1-1-1,1 0 1,0 0-1,-1-2 1,1 4 25,0 0-1,0-1 1,0 1 0,0 0-1,0 0 1,-1-1 0,1 1-1,0 0 1,0 0 0,0-1 0,0 1-1,-1 0 1,1 0 0,0 0-1,0 0 1,-1-1 0,1 1-1,0 0 1,0 0 0,-1 0-1,1 0 1,0 0 0,0 0-1,-1 0 1,1 0 0,-13 4-161,-3 6 163,1 0 0,-28 25 0,36-28 165,0-1 1,0 2-1,1-1 1,0 1-1,1-1 1,0 2-1,-7 13 1,11-20-111,0 1 1,0-1-1,1 1 0,-1-1 1,1 1-1,-1-1 1,1 1-1,0-1 0,0 1 1,0 0-1,0-1 1,1 1-1,-1-1 0,1 1 1,1 4-1,0-4 2,0 1-1,-1-1 1,2 1 0,-1-1-1,0 0 1,1 0 0,-1 0-1,1 0 1,5 4-1,-2-3 3,0 0 0,0 0 0,0 0 0,0-1 0,1 0-1,-1 0 1,1 0 0,0-1 0,0 0 0,14 1-1,-3-3-341,-1-1 0,1 0 0,-1-2 0,1 0 0,21-7 0,-6 1-1519,-17 6-209,0-2 0,29-12 0,-38 14 792,0-1 0,0 0 1,-1 0-1,1 0 0,-1-1 1,0 0-1,0-1 0,5-6 1,16-21-3177</inkml:trace>
</inkml:ink>
</file>

<file path=ppt/ink/ink1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5:22:18.26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12 737 3712,'0'0'50,"0"0"-1,0-1 1,-1 1-1,1 0 1,0 0 0,0-1-1,0 1 1,-1 0 0,1 0-1,0 0 1,0-1 0,-1 1-1,1 0 1,0 0 0,0 0-1,-1 0 1,1 0-1,0 0 1,-1 0 0,1 0-1,0-1 1,0 1 0,-1 0-1,1 0 1,0 0 0,-1 0-1,1 0 1,0 1 0,-1-1-1,1 0 1,0 0-1,0 0 1,-1 0 0,1 0-1,0 0 1,0 0 0,-1 1-1,1-1 1,0 0 0,0 0-1,-1 0 1,1 1 0,0 0 274,-1-1-1,1 1 1,0 0 0,0-1 0,0 1 0,0 0 0,0-1 0,0 1 0,0 0 0,1 0 0,-1-1 0,0 1 0,0 0-1,0-1 1,1 1 0,-1-1 0,0 1 0,1 0 0,0 0 0,0 1-126,0-1 1,0 1 0,0-1-1,0 0 1,0 1-1,0-1 1,1 0-1,-1 0 1,0 0-1,1 0 1,-1 0-1,1 0 1,-1 0-1,1 0 1,0-1 0,-1 1-1,1 0 1,0-1-1,3 1 1,-3-1-100,0 0 0,1-1 0,-1 1 0,0 0 0,1-1 0,-1 0 0,0 1 0,0-1 0,1 0 0,-1 0 0,0 0 0,0-1 0,2-1 0,4-3 7,0-2 1,0 1-1,0-1 0,-1-1 0,7-9 0,-8 10-119,-1 0 0,0 0-1,-1 0 1,1-1 0,-1 1-1,-1-1 1,0 0 0,0 0-1,-1 0 1,0 0 0,0-1-1,-1 1 1,-1-1 0,1 1-1,-2-10 1,1 17-12,0 1-1,0 0 1,0 0-1,-1 0 1,1 0-1,0 0 1,-1 0-1,1 0 1,0 0-1,-1 0 1,1 0-1,-1 0 0,0 0 1,1 0-1,-1 0 1,0 0-1,1 0 1,-1 0-1,0 1 1,0-1-1,-1-1 1,1 2 1,-1 0-1,1-1 1,0 1 0,0 0-1,0 0 1,0 0 0,0 0-1,0 0 1,0 0 0,0 1-1,0-1 1,-1 0 0,1 0-1,0 1 1,0-1 0,0 1-1,-1 0 1,-3 2 36,1 0 0,0 0 0,0 0 0,0 1 0,0-1 0,0 1 0,1 0 0,-4 4 0,-41 76 1112,42-71-879,1-1-1,0 1 1,0 1-1,-4 24 1,9-36-180,-1 1 0,1-1 0,0 0 0,0 1 0,0-1 0,0 0 0,0 0 0,1 1 0,-1-1 0,1 0 0,-1 0 0,1 1 0,0-1 0,2 4 0,-2-5-21,0 1 0,1-1 1,0 1-1,-1-1 1,1 1-1,0-1 1,-1 0-1,1 0 0,0 0 1,0 0-1,0 0 1,0 0-1,0-1 0,0 1 1,4 0-1,2 0 25,-1 0-1,1-1 1,0 0-1,0-1 1,0 0-1,0 0 0,0-1 1,-1 0-1,1 0 1,12-5-1,-6 2-37,35-11 102,51-26-1,-80 33-135,-1-2 0,0 0-1,-1-2 1,0 0 0,21-21 0,-7 0-129,-2-1 0,-2-2 0,35-58 0,34-80-453,-84 147 495,-2 0 0,-1-1 0,0-1 0,6-42 0,-13 39-209,-3 31 249,0 1 0,0-1 0,-1 0 0,1 0 0,0 0 0,-1 1 0,1-1 0,-1 0 0,1 1 0,-1-1 0,0 0 0,0 1 0,0-1 0,0 1 0,-2-3 0,3 4 27,-1-1-1,0 1 0,1 0 0,-1-1 0,1 1 0,-1 0 1,0 0-1,1-1 0,-1 1 0,1 0 0,-1 0 0,0 0 1,1 0-1,-1 0 0,0 0 0,1 0 0,-1 0 0,0 0 1,1 0-1,-1 0 0,1 1 0,-1-1 0,0 0 0,1 0 0,-1 1 1,1-1-1,-1 0 0,0 1 0,-20 15-330,13-8 253,-25 19 131,-57 60 0,73-67 63,1 0 1,1 1 0,1 0-1,-18 38 1,19-32 79,2 0 0,1 0-1,1 1 1,1 0 0,-7 50 0,14-65-87,0-1-1,1 1 1,1-1-1,0 1 1,1-1 0,5 23-1,-4-26-23,1 0 0,-1-1-1,1 1 1,1-1-1,0 0 1,0 0 0,0 0-1,1-1 1,0 0 0,8 8-1,-8-10-9,-1-1 0,1 1-1,0-1 1,0 0 0,0 0 0,1-1-1,-1 0 1,1 0 0,0 0-1,0-1 1,0 0 0,0 0-1,0-1 1,0 0 0,1 0 0,-1-1-1,0 0 1,0 0 0,1-1-1,-1 0 1,0 0 0,0 0-1,0-1 1,0 0 0,0-1 0,0 0-1,0 0 1,-1 0 0,0 0-1,1-1 1,-1 0 0,-1-1-1,1 0 1,-1 1 0,6-7 0,-2 0-45,0 0 0,-1-1-1,0 0 1,-1 0 0,0-1 0,5-15 0,-4 6-64,-1 1-1,-1-1 1,3-27-1,-6 15-217,-3 33 225,0-1-1,0 0 1,0 1 0,-1-1-1,1 0 1,0 1 0,-1-1-1,1 1 1,-1-1 0,1 0 0,-1 1-1,0-1 1,0 1 0,0 0-1,0-1 1,-2-1 0,3 2 28,-1 1-1,1-1 1,-1 1 0,0 0 0,1-1 0,-1 1 0,0 0 0,1-1 0,-1 1 0,1 0 0,-1 0 0,0 0-1,0 0 1,1 0 0,-1 0 0,0 0 0,1 0 0,-1 0 0,0 0 0,1 0 0,-1 0 0,0 0 0,1 0-1,-1 1 1,0-1 0,1 0 0,-1 1 0,0-1 0,-16 16-219,14-14 205,-4 7 38,-1 0-1,1 1 0,0 0 0,1 1 1,0-1-1,1 1 0,-4 13 0,-3 11 290,-7 37 0,17-64-213,1 0-1,0-1 0,1 1 1,0 0-1,0 0 1,2 13-1,-1-17 2,0 1 1,0-1-1,0 0 1,0 0-1,1 0 0,-1 0 1,1 0-1,0 0 1,0 0-1,1 0 0,-1-1 1,1 1-1,4 4 1,-5-7-39,0 0 0,0 0 0,-1 0 0,1 0 0,0-1 0,0 1 0,0 0 0,0-1 0,0 1 0,0-1 0,0 0 0,0 0 1,0 0-1,0 0 0,0 0 0,0 0 0,0 0 0,0-1 0,0 1 0,0-1 0,0 1 0,2-2 0,6-2 48,-1 0 1,-1-1-1,13-8 0,45-35-75,92-87 0,-110 91-341,-47 43 270,1-1 1,0 1-1,0 0 0,0-1 0,-1 1 1,1 0-1,0 0 0,4-1 0,-6 2 49,0 0-1,0 0 0,0 0 1,1 0-1,-1 0 0,0 0 1,0 0-1,0 0 0,0 0 1,1 0-1,-1 0 0,0 0 1,0 0-1,0 0 0,1 0 1,-1 0-1,0 0 0,0 0 1,0 0-1,0 1 0,0-1 1,1 0-1,-1 0 0,0 0 1,0 0-1,0 0 1,0 0-1,0 1 0,1-1 1,-1 0-1,0 0 0,0 0 1,0 1-1,-2 11-39,-17 35 88,-39 68 0,49-99 35,7-11-43,-2 2 57,0-1 1,1 1-1,0 0 1,-2 9 0,5-16-81,0 0 0,0 0 0,0 1 0,0-1 0,0 0 0,0 0 0,0 0 1,0 0-1,0 1 0,0-1 0,0 0 0,0 0 0,0 0 0,0 1 0,0-1 1,0 0-1,0 0 0,0 0 0,0 0 0,0 1 0,0-1 0,0 0 0,0 0 1,0 0-1,1 0 0,-1 0 0,0 1 0,0-1 0,0 0 0,0 0 0,0 0 1,0 0-1,1 0 0,-1 0 0,0 1 0,0-1 0,9-1 174,14-8-18,-17 6-82,41-18-83,76-47 0,-107 58-100,1 1 0,26-11 1,-42 20 79,-1-1-1,1 1 1,0 0-1,0-1 1,0 1-1,-1 0 1,1 0 0,0 0-1,0 0 1,0 0-1,-1 0 1,1 0-1,0 0 1,0 0 0,0 0-1,0 0 1,-1 1-1,1-1 1,1 1 0,-2-1 5,1 0 1,-1 1 0,1-1-1,-1 1 1,0-1 0,1 1-1,-1-1 1,0 1 0,1-1-1,-1 1 1,0-1 0,0 1 0,1 0-1,-1-1 1,0 1 0,0-1-1,0 1 1,0 0 0,0-1-1,0 1 1,0 3-6,-1-1 1,1 0-1,-1 0 1,1 0-1,-1 0 0,0 0 1,0 0-1,-3 5 1,3-7 21,-2 4 43,-1 1 1,1 0-1,1 0 0,-5 13 1,7-19-32,0 0 1,0 0 0,0 1-1,-1-1 1,1 0-1,0 0 1,0 1-1,0-1 1,0 0-1,0 0 1,0 1-1,0-1 1,0 0-1,0 0 1,0 1-1,0-1 1,0 0-1,0 1 1,0-1-1,0 0 1,0 0-1,0 1 1,0-1 0,0 0-1,0 0 1,0 1-1,0-1 1,1 0-1,-1 0 1,0 1-1,0-1 1,0 0-1,0 0 1,1 1-1,9-7 208,-3 2-296,13-10-12,12-6-127,-25 16 73,6-1-282,-13 5 414,1 0-1,-1 0 0,1 1 1,-1-1-1,1 0 0,-1 1 0,0-1 1,1 0-1,-1 1 0,0-1 1,1 1-1,-1-1 0,0 1 1,1-1-1,-1 1 0,0-1 1,0 1-1,0-1 0,1 1 0,-1-1 1,0 1-1,0-1 0,0 1 1,0-1-1,0 1 0,0-1 1,0 2-1,0 34-44,-1-31 89,1 1 1,0-1-1,0 0 1,0 0 0,1 1-1,0 4 1,0-9-17,-1 0 0,0-1 0,1 1 0,-1-1 0,1 1 0,-1 0 0,1-1 0,-1 1 0,1-1 0,-1 1 0,1-1 0,0 0 0,-1 1 0,1-1 0,0 1 0,-1-1 0,1 0 0,0 0 0,-1 1 0,1-1 1,0 0-1,0 0 0,-1 0 0,1 0 0,0 0 0,-1 0 0,1 0 0,0 0 0,0 0 0,-1 0 0,1 0 0,0-1 0,0 1 0,-1 0 0,1 0 0,1-1 0,26-12 161,-27 12-170,19-11 2,0 0 1,29-27-1,31-35 73,-76 70-63,31-33-96,-32 33-28,1 0-1,-1 0 1,-1-1-1,1 1 1,0-1-1,-1 0 0,2-6 1,-4 11 94,0 0 1,0 0-1,0 0 1,0 0-1,0 0 1,1-1-1,-1 1 1,0 0-1,0 0 1,0 0-1,0 0 1,0-1-1,0 1 1,0 0-1,0 0 1,0 0-1,0 0 1,0 0-1,0-1 0,0 1 1,-1 0-1,1 0 1,0 0-1,0 0 1,0 0-1,0-1 1,0 1-1,0 0 1,0 0-1,0 0 1,0 0-1,0 0 1,-1 0-1,1-1 1,0 1-1,0 0 1,0 0-1,0 0 1,-1 0-1,-6 2-163,-11 9-13,17-10 157,-11 7-14,0 1 1,1 1-1,-18 21 1,-24 36 306,51-66-259,-12 20 215,0 1-1,-15 31 0,28-51-180,0-1 0,0 1 0,1 0 0,-1-1 0,1 1 0,-1 0 0,1 0 0,0 3 0,0-4-19,0-1 0,0 1 0,0 0-1,0-1 1,0 1 0,0-1 0,0 1 0,1-1 0,-1 1 0,0-1 0,0 1 0,1-1 0,-1 1 0,0-1 0,1 1 0,-1-1 0,1 1 0,-1-1-1,1 1 1,1 0 2,-1-1 0,1 1 0,0-1 0,-1 1 0,1-1-1,0 0 1,-1 1 0,1-1 0,0 0 0,-1 0 0,1 0-1,0 0 1,-1-1 0,1 1 0,0 0 0,2-2 0,5-1-12,-1-1 0,1 0 0,-1-1 0,10-6 0,6-4-4,136-65-393,-154 78 365,17-7 90,-22 9-85,0 0 0,0 0 1,0-1-1,0 1 0,0 0 0,0 0 0,0 0 1,0 0-1,0 0 0,0 0 0,0 0 1,1 1-1,-1-1 0,0 0 0,0 0 0,0 1 1,-1-1-1,1 1 0,1 0 0,-1 0-1,-1 0 0,0 0 0,1 0-1,-1 0 1,0 0 0,0 0 0,0 1-1,0-1 1,0 0 0,0 0 0,0 0-1,0 0 1,0 0 0,0 0 0,-1 0-1,1 1 1,0-1 0,-1 0 0,1 0 0,-1 0-1,1 0 1,-1 0 0,0 0 0,-16 28 74,16-28-51,-43 56-3,44-57 2,-1 0-1,1 0 1,0 1 0,-1-1-1,1 0 1,0 1 0,0-1-1,0 0 1,-1 1 0,1-1-1,0 0 1,0 1 0,0-1-1,0 0 1,-1 1 0,1-1-1,0 1 1,0-1 0,0 0-1,0 1 1,0-1 0,0 1-1,0-1 1,0 0 0,0 1-1,0-1 1,1 1 0,-1-1-1,0 0 1,0 1 0,0-1-1,0 0 1,1 1 0,-1-1 0,0 0-1,0 1 1,0-1 0,1 0-1,-1 1 1,0-1 0,1 0-1,-1 0 1,0 1 0,1-1-1,-1 0 1,0 0 0,1 0-1,-1 1 1,0-1 0,1 0-1,-1 0 1,1 0 0,-1 0-1,0 0 1,1 0 0,-1 0-1,1 0 1,-1 0 0,1 0-1,27-2 53,47-16-60,-8 1-89,-62 16 47,-1 0-1,1 1 1,-1 0 0,9 0 0,-12 0 31,0 0 0,0 0 0,0 0 1,-1 0-1,1 0 0,0 1 0,0-1 0,-1 0 1,1 0-1,0 1 0,-1-1 0,1 0 0,0 1 1,-1-1-1,1 1 0,0-1 0,-1 1 0,1-1 1,-1 1-1,1-1 0,-1 1 0,1 0 0,-1-1 0,1 1 1,-1 0-1,0-1 0,1 1 0,-1 0 0,0-1 1,0 1-1,1 0 0,-1 0 0,0-1 0,0 2 1,-3 16-17,2-16 26,1 0 0,-1-1-1,1 1 1,0 0-1,-1 0 1,1 0-1,0 0 1,0 0-1,0-1 1,1 1-1,-1 0 1,0 0 0,1 0-1,0 2 1,-1-3 47,1 1 1,0 0-1,0 0 1,0-1-1,0 1 1,0-1-1,1 1 1,-1-1-1,0 0 1,1 1-1,-1-1 1,3 2 0,-1-2-1,-1 0 1,0-1-1,1 1 1,-1-1 0,1 1-1,-1-1 1,1 0 0,5 0-1,-3 0-28,1-1 0,-1 0-1,1 0 1,-1 0 0,1-1 0,-1 0-1,0 0 1,0 0 0,9-6 0,-4 2 27,-1 0 0,0-1 1,0-1-1,9-8 1,12-18 52,51-77 0,-37 48-46,-26 37-3,144-191 224,-125 173-343,-3-2 0,53-91 0,-83 129 68,-2 5 3,0 0 0,-1 0-1,1 0 1,-1 0 0,1 0 0,-1 0 0,0-1-1,0 1 1,-1 0 0,1-1 0,-1 1-1,0-7 1,0 9-5,0 0 0,0 0-1,0 1 1,-1-1 0,1 0-1,0 0 1,0 1 0,-1-1-1,1 0 1,-1 1 0,1-1 0,-1 0-1,1 1 1,-1-1 0,1 1-1,-1-1 1,1 1 0,-1-1-1,0 1 1,1-1 0,-1 1 0,0-1-1,0 1 1,1 0 0,-1 0-1,0-1 1,0 1 0,1 0-1,-1 0 1,0 0 0,0 0-1,0 0 1,1 0 0,-1 0 0,0 0-1,0 0 1,-1 0 0,-5 2-44,0-1 1,1 1 0,-12 4 0,18-6 48,-16 7 15,1 1 0,-1 0 1,1 1-1,1 1 0,0 1 1,0 0-1,-15 16 0,16-13 60,0 2 0,1-1 0,1 2 0,1-1-1,0 1 1,1 1 0,1 0 0,-7 20 0,1 9 95,-16 94 0,17-47-71,12-80-30,1 0 1,0 1 0,1-1 0,3 18 0,-3-26-36,1-1 1,-1 1 0,1-1 0,0 0 0,1 0 0,-1 0 0,1 0 0,0 0 0,0 0 0,0-1 0,1 1 0,0-1 0,0 0-1,5 4 1,-3-4-70,0 0 0,0 0 0,1 0 0,-1-1 0,1 0 0,0 0 0,0-1 0,0 1 0,13 1 0,-8-3-547,1 1-1,-1-2 1,0 0 0,0 0-1,19-4 1,-19 2-903,-1 0 0,1-1 1,-1-1-1,0 0 0,14-7 1,-1-2-1172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00:41:45.561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4 125 7968,'-3'-4'2944,"6"4"-2272,2-4-192,3-1 1632,11 2-1248,4-5 1279,12-7-1247,15 1-224,5-1-448,6-1-288,-6 4 0,-5 1 32,-5-3 32,-11 11-2399,-5 3 1311,-3 3-4064,-7 11 2880</inkml:trace>
</inkml:ink>
</file>

<file path=ppt/ink/ink1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5:22:18.60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40 12896,'0'-11'5823,"18"2"-5055,-1 4 1536,6 5-1408,27-3 288,3 0-736,37-2-256,4 5-128,6-4-288,-15 4 128,5 0-4608,-14 4 2560</inkml:trace>
</inkml:ink>
</file>

<file path=ppt/ink/ink1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5:22:34.28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287 94 1728,'8'-22'1067,"-8"20"-751,1 1 1,-1-1-1,1 1 1,0-1-1,0 1 1,0-1 0,0 1-1,0 0 1,0-1-1,0 1 1,2-1 0,-2 1-103,0 0 0,0 0 0,0 0 0,0 0 0,-1-1 0,1 1 0,0 0 0,0 0 1,-1 0-1,1-1 0,-1 1 0,1 0 0,-1-1 0,1 1 0,-1 0 0,0-1 1,1-1-1,-1 2-147,1 0 1,-1 0-1,1 0 1,-1 1 0,1-1-1,0 0 1,0 0-1,-1 0 1,1 0-1,0 1 1,0-1 0,0 0-1,0 1 1,0-1-1,2 0 1,-2 0-15,1 0 1,0 0-1,-1 0 1,1 0-1,-1-1 1,1 1-1,-1 0 1,1-1-1,-1 1 0,2-3 1,-4 15 785,-5 13-851,-73 131 614,-13 52 157,22-48-211,44-103-367,-33 76 555,52-117-570,6-13-55,0 0-1,-1 1 0,1-1 1,0 1-1,0-1 0,0 1 0,0 0 1,1-1-1,-1 1 0,1 0 1,-1-1-1,1 4 0,0-5-99,0-1 1,0 0-1,0 0 0,0 0 1,0 0-1,1 0 0,-1 0 0,0 0 1,0 1-1,0-1 0,0 0 0,0 0 1,0 0-1,0 0 0,0 0 1,1 0-1,-1 0 0,0 0 0,0 0 1,0 0-1,0 0 0,0 0 0,0 0 1,0 0-1,1 0 0,-1 0 1,0 0-1,0 0 0,0 0 0,0 0 1,0 0-1,0 0 0,1 0 0,-1 0 1,0 0-1,0 0 0,0 0 1,0 0-1,0 0 0,0 0 0,1 0 1,-1 0-1,0 0 0,9-4 93,0 0 0,0-1-1,-1 0 1,1 0 0,12-11 0,7-3-66,29-23 47,-24 18-68,-26 19-65,0 0 1,1 1 0,0 1-1,0-1 1,0 1 0,1 0-1,-1 1 1,1 0 0,-1 0-1,14 0 1,-18 1 35,1 1 0,-1 0 1,0 0-1,0 0 0,0 1 0,0-1 0,0 1 1,0 0-1,0 0 0,0 1 0,0-1 0,0 1 1,0 0-1,-1 0 0,1 0 0,-1 0 0,1 0 0,-1 1 1,0 0-1,0 0 0,0 0 0,0 0 0,-1 0 1,4 5-1,-2 0 42,-1-1 0,1 0 0,-1 1 0,-1 0 1,1-1-1,-2 1 0,1 0 0,-1 0 0,1 15 0,-3-11 42,0-1-1,0 0 0,-1 1 0,-1-1 0,0 0 1,-7 17-1,-30 72 515,-49 139-138,-17 57 416,105-294-474,-7 14-2958,6-34-7061</inkml:trace>
</inkml:ink>
</file>

<file path=ppt/ink/ink1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5:22:35.49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320 8 1472,'0'0'54,"0"0"0,0-1 0,0 1 0,0 0 0,0-1 0,0 1 0,0 0 0,0 0-1,0-1 1,0 1 0,0 0 0,0 0 0,0-1 0,1 1 0,-1 0 0,0 0 0,0-1 0,0 1 0,0 0 0,1 0 0,-1-1 0,0 1 0,0 0 0,0 0 0,1 0 0,-1 0 0,0-1 0,0 1-1,1 0 1,-1 0 0,0 0 0,0 0 0,1 0 0,-1 0 0,0 0 0,0 0 0,1 0 0,-1 0 0,0 0 0,1 0 0,-1 0 0,0 0 0,0 0 0,1 0 0,0 0 140,0 0 0,0 1 0,0-1 0,0 0 0,0 1 0,0-1 1,0 1-1,0-1 0,0 1 0,0 0 0,1 0 0,-2 2 79,1-1 0,-1 1 0,0-1 0,0 0 0,1 1 0,-2-1 1,1 1-1,0-1 0,-1 4 0,-1 2 179,0-1 0,0 0 0,0 1 0,-1-1 0,0 0 1,-1 0-1,0-1 0,-6 9 0,-17 22 287,-9 10 229,21-30-800,0-1 1,-1 0 0,0-1-1,-1-1 1,-1-1 0,0 0-1,-23 11 1,14-5-126,23-16-3,1 1 1,-1-1 0,0-1-1,-1 1 1,1 0 0,0-1-1,-9 3 1,-9-1 1132,26-6-945,0 0-1,-1 0 0,1 0 1,-1 0-1,0-1 1,6-5-1,7-5-219,0 0 13,0 0-1,-1-2 1,-1 0-1,0 0 1,-1-1 0,15-25-1,18-37 25,-20 32-5,-9 8-413,-17 38 365,1 0 0,-1 0 0,1 0 0,-1 0 0,0 0 0,1 0 0,-1 1 0,1-1 0,-1 0 0,0 0 0,1 0 0,-1 0 0,0 0 0,1 1 0,-1-1 0,0 0 0,1 0 0,-1 1 0,0-1 0,0 0 0,1 0 0,-1 1 0,0-1 0,0 0 0,1 1 0,-1-1 0,0 0 0,0 1 0,0-1 0,0 0 0,1 1 0,9 15-93,3 5 114,1-1 1,1 0-1,20 21 1,57 49 33,-73-72 124,-19-18-170,0 0 0,0 0 1,0 1-1,0-1 0,1 0 0,-1 0 1,0 0-1,0 0 0,0 0 1,0 0-1,0 0 0,0 1 0,0-1 1,1 0-1,-1 0 0,0 0 1,0 0-1,0 0 0,0 1 0,0-1 1,0 0-1,0 0 0,0 0 0,0 0 1,0 1-1,0-1 0,0 0 1,0 0-1,0 0 0,0 0 0,0 1 1,0-1-1,0 0 0,0 0 1,-6 6 102,-16 3 221,-30 7-99,0-2 0,-68 7 0,17-13 96,70-8-5129,42 2-148,3 5 1542</inkml:trace>
</inkml:ink>
</file>

<file path=ppt/ink/ink1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5:22:47.02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0 140 1984,'5'-54'5130,"0"-4"-143,22 108-4635,23 80 64,-10-14-159,41 137 574,-41-67 252,-34-164-967,-4-18 35,-1 1 1,0 0-1,0 0 0,0 0 0,0 5 1,-1-9 248,6-13 495,20-96-80,-19 70-733,3 1 0,22-62 1,-20 72-166,1 0 0,1 1 1,19-26-1,-31 50 13,-1 0 1,1 0-1,-1 1 0,1-1 0,0 0 1,0 1-1,0-1 0,0 1 0,0 0 1,0-1-1,0 1 0,3-1 0,-5 2 57,1 0 0,-1 0 0,1 0 0,-1 0-1,0 1 1,1-1 0,-1 0 0,1 0-1,-1 0 1,0 0 0,1 0 0,-1 1 0,0-1-1,1 0 1,-1 0 0,0 0 0,1 1-1,-1-1 1,0 0 0,0 1 0,1-1-1,-1 0 1,0 1 0,0-1 0,0 0 0,1 1-1,-1-1 1,0 1 0,5 12-62,-5-12 59,4 17-7,-1 0 1,-1 1-1,0 22 1,0-13-27,-1-11 95,3 50 147,18 95 0,-21-158-119,0-1-1,0 1 0,0-1 1,0 1-1,1-1 1,-1 1-1,4 3 1,-5-6-45,0-1 0,1 1 0,-1-1 1,0 0-1,1 1 0,-1-1 1,0 0-1,1 1 0,-1-1 1,1 0-1,-1 0 0,1 1 1,-1-1-1,1 0 0,-1 0 1,1 0-1,-1 0 0,1 1 1,-1-1-1,1 0 0,-1 0 1,1 0-1,0 0 0,1-1 20,-1 1-1,0-1 0,0 0 1,0 1-1,1-1 0,-1 0 1,0 1-1,0-1 0,0 0 1,0 0-1,0 0 0,0 0 1,1-2-1,71-101 837,2 4-659,72-105-121,-136 184-92,0 0 1,13-40-1,-11 24-5,-5 11-195,0 0 0,-2 0 0,4-44 0,-1 6-7694,-7 49 4313,1 3 1195</inkml:trace>
</inkml:ink>
</file>

<file path=ppt/ink/ink1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5:22:48.39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199 0 4384,'-1'1'119,"0"-1"0,0 1 1,0-1-1,0 1 0,1 0 0,-1-1 0,0 1 1,0 0-1,1 0 0,-1-1 0,1 1 1,-1 0-1,1 0 0,-1 0 0,1 0 0,-1 0 1,1 0-1,0 0 0,-1 1 0,-2 23 241,3-19 149,-20 113 1946,8-54-1811,-27 159 966,5-72-598,-6 36-205,4 59 1166,35-232-1450,1-15-509,0-1-1,0 1 1,0 0 0,0 0-1,0 0 1,0 0 0,1-1 0,-1 1-1,0 0 1,0 0 0,0 0-1,0 0 1,0 0 0,1-1 0,-1 1-1,0 0 1,0 0 0,0 0-1,0 0 1,1 0 0,-1 0 0,0 0-1,0 0 1,0 0 0,1 0-1,-1-1 1,0 1 0,0 0 0,0 0-1,1 0 1,-1 0 0,0 0-1,0 0 1,0 1 0,1-1 0,-1 0-1,0 0 1,0 0 0,0 0-1,0 0 1,1 0 0,-1 0 0,0 0-1,0 0 1,0 0 0,0 1-1,1-1 1,-1 0 0,0 0 0,0 0-1,0 0 1,0 0 0,0 1-1,0-1 1,0 0 0,1 0 0,-1 0-1,0 1 1,0-1 0,0 0-1,0 0 1,0 0 0,0 1 0,0-1-1,0 0 1,0 0 0,0 0-1,0 1 1,0-1 0,15-39 551,-14 36-551,74-161 597,-64 145-667,1 0-1,1 0 1,0 1-1,1 1 1,1 0-1,20-16 0,-32 31 82,-2 0-85,0 1-1,1-1 1,-1 1 0,1 0 0,0 0-1,-1 0 1,1 0 0,0 0 0,-1 0-1,1 1 1,3-2 0,-5 2 63,0 1 0,1-1 1,-1 0-1,0 0 1,1 0-1,-1 1 0,0-1 1,0 0-1,1 1 0,-1-1 1,0 0-1,0 1 0,1-1 1,-1 0-1,0 1 0,0-1 1,0 0-1,0 1 0,1-1 1,-1 0-1,0 1 0,0-1 1,0 1-1,0-1 0,0 0 1,0 1-1,0-1 1,0 1-1,0-1 0,0 1 1,-1 12-10,1-13 9,-11 77 287,-4 47-61,13-103-105,2 1-1,0 0 1,6 35-1,-6-56-92,0-1 0,0 1 0,0 0 0,1 0 0,-1 0 0,0 0 0,1 0 0,-1 0 0,0-1 0,1 1 0,-1 0 0,1 0-1,-1-1 1,1 1 0,-1 0 0,1 0 0,0-1 0,-1 1 0,1-1 0,0 1 0,-1-1 0,1 1 0,0-1 0,1 1 0,-1 0-7,1-1 0,0 0 0,0 0 0,-1 0 0,1 0 0,0 0 0,-1-1 0,1 1 0,0 0 0,-1-1 0,1 1 0,-1-1 0,3-1 0,5-2 60,0-1 0,0 0 1,-1-1-1,1 0 0,7-8 0,39-39 76,-35 33-105,69-63 10,18-19-82,-96 93-69,-9 7 75,0 1-1,0 0 1,-1-1 0,1 0-1,0 0 1,0 1 0,-1-1-1,1 0 1,-1 0 0,0 0-1,1 0 1,-1-1-1,0 1 1,1-3 0,-3 5 4,1 0 0,0 0 1,0 0-1,0 0 0,0-1 1,0 1-1,0 0 0,0 0 1,0 0-1,0 0 0,-1 0 0,1-1 1,0 1-1,0 0 0,0 0 1,0 0-1,0 0 0,-1 0 1,1 0-1,0 0 0,0 0 1,0 0-1,0 0 0,-1-1 1,1 1-1,0 0 0,0 0 1,0 0-1,-1 0 0,1 0 0,0 0 1,0 0-1,0 0 0,0 0 1,-1 1-1,1-1 0,0 0 1,0 0-1,0 0 0,0 0 1,-1 0-1,1 0 0,-8 3-191,-4 5 166,0 0 0,1 1 0,0 0 0,1 1 0,0 0 0,1 0 0,-10 15 0,-62 92 47,68-95 7,1 2 0,1-1-1,-12 37 1,22-56 14,0 0 1,0 1 0,0-1-1,1 1 1,-1 0 0,1-1-1,1 7 1,-1-10-20,0-1 0,0 1 0,0 0 1,0-1-1,0 1 0,0-1 0,1 1 0,-1-1 0,0 1 0,0-1 0,1 0 1,-1 1-1,0-1 0,0 1 0,1-1 0,-1 1 0,1-1 0,-1 0 0,0 1 1,1-1-1,-1 0 0,1 1 0,-1-1 0,1 0 0,-1 0 0,1 1 0,1-1 12,-1 0 0,0-1 0,1 1 0,-1 0 0,0-1 0,1 1 0,-1 0 0,0-1 0,0 0 0,0 1 0,1-1 0,-1 0 0,0 1 0,0-1 0,0 0 0,1-1 0,11-11 80,-1-1 0,-1 0 0,19-31 0,-19 29-76,122-196 47,-125 199-142,-7 11 36,0 0 0,-1 0 0,2 1 0,-1-1 0,0 0 0,0 0 0,1 1 0,-1-1 0,1 0 0,-1 1 0,1-1 0,2-1 0,-4 3 3,1 0 0,-1 1-1,0-1 1,1 0 0,-1 0 0,0 0 0,0 0-1,1 1 1,-1-1 0,0 0 0,0 0-1,1 1 1,-1-1 0,0 0 0,0 0 0,1 1-1,-1-1 1,0 0 0,0 1 0,0-1 0,0 0-1,0 0 1,1 1 0,-1-1 0,0 0 0,0 1-1,0-1 1,0 0 0,0 1 0,0-1-1,0 1 1,0-1 0,0 0 0,0 1 0,-1-1-1,2 3-73,9 59-32,-7-36 231,2 0-1,13 46 1,-18-71-84,1 0 0,-1 1 0,1-1 1,-1 0-1,1 0 0,0 1 0,-1-1 1,1 0-1,0 0 0,0 0 0,0 0 1,0 0-1,0 0 0,0 0 0,0 0 1,0 0-1,0 0 0,0 0 0,0-1 1,1 1-1,-1 0 0,0-1 0,1 1 1,-1-1-1,0 0 0,3 1 0,-2-1 1,0-1 1,0 1-1,0-1 0,0 1 0,0-1 0,0 0 0,-1 0 0,1 1 0,0-1 0,0 0 0,-1-1 1,1 1-1,-1 0 0,1 0 0,-1-1 0,1 1 0,-1-1 0,0 1 0,2-5 0,55-90 380,-8 9-270,-17 38-123,-2-2-1,-3-1 0,27-68 1,27-138 15,-75 231-1274,-27 78 1070,3 2 0,-12 59 0,-7 117 241,32-159 111,3 0 0,11 107 0,-9-161-38,4 28-275,-4-41-136,0 0 0,0 0 1,-1 0-1,2 0 0,-1 0 0,0 0 1,1 0-1,-1 0 0,4 4 0,-5-7 185,1 1 0,-1-1-1,0 0 1,1 0 0,-1 0 0,0 1-1,0-1 1,1 0 0,-1 0 0,0 0 0,1 0-1,-1 0 1,0 0 0,1 0 0,-1 0-1,1 0 1,-1 0 0,0 0 0,1 0-1,-1 0 1,0 0 0,1 0 0,-1 0-1,0 0 1,1 0 0,-1 0 0,0-1 0,0 1-1,1 0 1,-1 0 0,0 0 0,1 0-1,-1-1 1,0 1 0,0 0 0,1 0-1,-1-1 1,0 1 0,0 0 0,0-1-1,1 1 1,-1 0 0,0 0 0,0-1 0,0 1-1,0 0 1,0-1 0,0 0 0,6-23-3169,-1-4 1088</inkml:trace>
</inkml:ink>
</file>

<file path=ppt/ink/ink1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5:22:48.73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19 28 6880,'-13'-3'3136,"8"-2"-2720,5 2 1376,8 6-1056,2-6 544,3 3-736,14-4-160,4 0-256,14 0 64,0 4-128,10-5-96,-7 10 0,-3-5-1728,0 8 960</inkml:trace>
</inkml:ink>
</file>

<file path=ppt/ink/ink1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5:22:49.96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16 343 2560,'-1'0'124,"0"1"0,0 0 1,0 0-1,0 0 0,0 0 0,0 0 1,0 0-1,0 0 0,0 0 1,0 0-1,1 1 0,-1-1 0,0 0 1,1 0-1,-1 1 0,1-1 0,-1 0 1,1 1-1,0-1 0,-1 3 0,1 33 2985,1-20-2027,-1-14-718,1 1 0,-1-1 0,1 0 0,-1 0 0,1 0 0,0 0 0,3 6 0,-4-9-298,0 1 0,1 0 0,-1-1 0,0 1 0,0-1 0,1 1 1,-1-1-1,1 1 0,-1-1 0,0 1 0,1-1 0,-1 1 0,1-1 0,-1 0 0,1 1 0,-1-1 0,1 1 0,-1-1 0,1 0 1,0 0-1,-1 1 0,1-1 0,0 0 0,-1 0 0,1 0 0,-1 0 0,1 0 0,0 0 0,-1 0 0,1 0 0,0 0 0,-1 0 1,1 0-1,0 0 0,-1 0 0,1 0 0,-1-1 0,1 1 0,0 0 0,-1 0 0,1-1 0,-1 1 0,1-1 0,-1 1 0,2-1 1,16-16 747,27-32 0,-32 35-704,152-190 375,-138 170-302,-16 22-42,15-24-1,-12 16-62,-11 18-120,-1 0 0,0 0 0,-1-1 0,1 1 0,0 0 0,-1-1 0,1 0 0,-1 1 0,0-1 0,0 0 0,1-4 0,-3 8 0,0-1-1,0 1 1,0-1 0,0 1 0,0 0 0,0 0 0,0-1-1,0 1 1,0 0 0,0 0 0,0 0 0,0 0-1,0 1 1,-19 21-39,14-13 113,0 0-1,1 0 1,0 1 0,0-1-1,1 1 1,-5 21 0,7-25 6,1 1 1,0 0 0,1-1 0,-1 1 0,1-1 0,1 1 0,0 0-1,0-1 1,0 1 0,1-1 0,2 8 0,0-5 88,-1 0 47,0-1 0,1 0 0,1 0 0,6 11-1,-10-19-135,0 1-1,0-1 0,0 0 1,0 0-1,0 1 0,0-1 1,0 0-1,0 0 0,0 0 1,0 0-1,0-1 1,1 1-1,-1 0 0,0 0 1,1-1-1,-1 1 0,1-1 1,-1 1-1,1-1 0,-1 0 1,1 1-1,-1-1 0,1 0 1,-1 0-1,1 0 1,-1 0-1,1 0 0,-1-1 1,1 1-1,-1 0 0,1-1 1,-1 1-1,0-1 0,1 1 1,2-2-1,1-2 44,0 1-1,0-1 1,-1 0-1,1 0 1,-1-1 0,6-7-1,23-36 97,-23 33-118,12-21 112,-9 15-142,20-26 0,-2 7 43,-15 18-62,2 1 0,21-20 0,-34 36-47,12-10-753,-17 15 775,1 0 0,-1 0 0,0 0 1,1 0-1,-1 0 0,1 0 0,-1 0 0,0 1 0,1-1 0,-1 0 0,0 0 0,1 0 1,-1 1-1,0-1 0,1 0 0,-1 0 0,0 1 0,0-1 0,1 0 0,-1 0 0,0 1 1,0-1-1,1 0 0,-1 1 0,0-1 0,0 0 0,0 1 0,0-1 0,0 0 0,1 1 1,-1-1-1,0 1 0,0 0 0,3 14-2,-4 7 22,-1-1-1,-9 42 1,-17 42 67,26-98-67,-10 34 249,-2 0 0,-27 58 1,40-97-215,0 0 1,0 0-1,0-1 1,0 1-1,-1 0 1,1 0 0,-1-1-1,1 1 1,-1-1-1,-3 3 1,4-4-28,1 1 1,-1-1-1,0 0 1,1 0-1,-1 0 0,0 0 1,1 1-1,-1-1 1,0 0-1,1 0 1,-1 0-1,0 0 1,1-1-1,-1 1 1,0 0-1,1 0 0,-1 0 1,0 0-1,1-1 1,-1 1-1,1 0 1,-1 0-1,1-1 1,-1 1-1,0-1 1,1 1-1,-1 0 0,1-1 1,-1 1-1,1-1 1,0 1-1,-1-1 1,1 0-1,0 1 1,-1-1-1,1 1 0,0-1 1,-1 0-1,-1-3-15,0 0-1,0 0 0,0 0 0,0 0 1,1-1-1,0 1 0,0 0 0,0-1 1,0 1-1,1-1 0,-1 1 0,1-1 1,0 1-1,1-1 0,-1 1 0,1 0 1,0-1-1,0 1 0,0 0 0,1-1 1,-1 1-1,1 0 0,0 0 1,0 0-1,1 0 0,-1 1 0,1-1 1,0 0-1,0 1 0,0 0 0,0 0 1,0 0-1,1 0 0,6-4 0,14-5-12,1 1 0,0 2 1,0 0-1,33-6 0,92-8-26,-79 14-3529,-54 8 1720</inkml:trace>
</inkml:ink>
</file>

<file path=ppt/ink/ink1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5:22:50.30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59 52 5888,'-40'-23'2688,"25"15"-2336,11 4 416,8-1-928,11 2 64,1-5-352,8 8 288</inkml:trace>
</inkml:ink>
</file>

<file path=ppt/ink/ink1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5:22:51.74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8 1013 4064,'-8'8'13082,"22"-23"-11727,52-69-404,23-29-622,-16 11 10,-10 12 458,-55 80-904,-10 11-394,-13 21 218,10-12 278,0 0 1,1 1-1,0 0 1,0 0-1,2 0 1,-4 17-1,6-9 64,1-1 0,6 35 0,-3-28 100,-3-23-119,-1 1 0,0-1 0,1 0 0,-1 0-1,1 0 1,0 0 0,0 0 0,0 0 0,0 0 0,0 0 0,1 1-1,-1-2-21,0-1-1,-1 1 0,1 0 0,0-1 0,0 1 1,0-1-1,-1 1 0,1-1 0,0 0 0,0 1 1,0-1-1,0 0 0,0 1 0,0-1 0,-1 0 1,1 0-1,0 0 0,0 0 0,0 0 0,0 0 1,0 0-1,0 0 0,0 0 0,0-1 0,0 1 1,0 0-1,1-1 0,1-1 48,1 0 0,0 0 0,-1 0 0,1 0 0,-1-1 0,0 1 0,5-6 0,21-26 215,-16 18-168,13-15 2,1 2 0,55-46-1,-41 41-70,51-53 0,-71 62-36,-1-2 1,-1 1-1,-2-2 1,18-38-1,-2-2-20,44-134-1,-62 166-64,-12 30 27,-1 0 1,1 0-1,-1 0 0,0 0 0,0 0 0,0 0 0,0-11 0,-2 17 42,0 1 1,0-1-1,0 0 0,0 0 1,0 0-1,0 0 1,-1 0-1,1 0 0,0 1 1,0-1-1,0 0 0,0 0 1,0 0-1,0 0 1,0 0-1,-1 0 0,1 0 1,0 0-1,0 1 0,0-1 1,0 0-1,0 0 0,-1 0 1,1 0-1,0 0 1,0 0-1,0 0 0,0 0 1,-1 0-1,1 0 0,0 0 1,0 0-1,0 0 0,0 0 1,-1 0-1,1 0 1,0 0-1,0 0 0,0-1 1,0 1-1,0 0 0,-1 0 1,1 0-1,0 0 1,0 0-1,0 0 0,0 0 1,0 0-1,0-1 0,0 1 1,-1 0-1,1 0 0,0 0 1,0 0-1,0 0 1,0 0-1,0-1 0,0 1 1,0 0-1,0 0 0,0 0 1,0 0-1,0-1 1,0 1-1,0 0 0,0 0 1,-9 10-225,-3 12 152,1 0 0,1 1 0,-11 33 1,17-44 35,-60 217 52,43-144 157,16-65-159,1-1-1,0 1 0,2 0 1,-1 31-1,4-40 21,0 0-1,0 1 1,1-1-1,1 0 1,0 0-1,0-1 0,1 1 1,0-1-1,9 16 1,-8-17 97,1 0 0,0 0 0,1-1 0,-1 0 1,1 0-1,1 0 0,10 8 0,-15-14-87,1 1 1,-1-1-1,1 0 0,0 0 0,0 0 1,0 0-1,0-1 0,0 0 0,1 0 0,-1 0 1,0 0-1,1 0 0,-1-1 0,0 0 1,1 0-1,-1 0 0,0-1 0,1 1 1,-1-1-1,5-1 0,-1-1-454,0 0 0,1-1 0,-1 1-1,-1-1 1,1-1 0,0 0 0,12-11 0,-15 12-587,-1 0-1,0 0 1,0-1-1,0 1 1,-1-1-1,1 0 1,-1 0-1,0-1 1,-1 1 0,1 0-1,-1-1 1,2-8-1,0 5-1846</inkml:trace>
</inkml:ink>
</file>

<file path=ppt/ink/ink1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5:22:52.09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43 6 6304,'-29'-5'2032,"15"4"760,15 2-2696,-1-1 0,0 0-1,0 0 1,1 1 0,-1-1-1,0 0 1,0 0 0,1 0-1,-1 1 1,0-1 0,1 0-1,-1 0 1,0 0 0,1 0-1,-1 0 1,0 0 0,1 0-1,-1 0 1,1 0 0,-1 0 0,0 0-1,1 0 1,-1 0 0,0 0-1,1 0 1,-1 0 0,173 11 2733,-65-2-2549,-43-4-392,45 1 446,-38-8-3329,-58 1 1107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00:34:21.4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1 5472,'0'0'42,"0"0"-1,0 0 1,0 0 0,0 0 0,0 0 0,0 0 0,0 0-1,0 0 1,0 0 0,0 0 0,0 0 0,0 0-1,0 1 1,1-1 0,-1 0 0,0 0 0,0 0 0,0 0-1,0 0 1,0 0 0,0 0 0,0 0 0,0 0 0,0 0-1,0 0 1,0 0 0,0 0 0,1 0 0,-1 0-1,0 0 1,0 0 0,0 0 0,0 0 0,0 0 0,0 0-1,0 0 1,0 0 0,0 0 0,0 0 0,0 0-1,0 0 1,1-1 0,-1 1 0,0 0 0,0 0 0,0 0-1,0 0 1,0 0 0,0 0 0,0 0 0,0 0-1,0 0 1,0 0 0,0 0 0,0 0 0,0 0 0,0 0-1,0-1 1,0 1 0,0 0 0,0 0 0,3 12 543,-1 21 87,-2-22-482,-6 301 2559,-10 81-1037,-1-216-331,15-164-1190,2-11-108,-1 0 0,1 1 0,-1-1 1,1 0-1,0 1 0,0-1 0,0 0 0,0 1 0,0-1 0,0 0 0,1 0 1,-1 1-1,2 2 0,-2-5-60,1 1 1,-1-1-1,0 1 1,0-1-1,1 0 1,-1 1-1,0-1 0,0 0 1,1 0-1,-1 1 1,0-1-1,1 0 1,-1 0-1,1 1 1,-1-1-1,0 0 0,1 0 1,-1 0-1,1 0 1,-1 1-1,0-1 1,1 0-1,-1 0 1,1 0-1,-1 0 0,1 0 1,-1 0-1,0 0 1,1 0-1,-1 0 1,1-1-1,-1 1 1,0 0-1,1 0 0,-1 0 1,1 0-1,-1 0 1,0-1-1,1 1 1,-1 0-1,1-1 1,10-12 239,25-56-67,-25 45-381,1 0 1,28-39-1,-40 63 171,1 0 0,-1-1-1,0 1 1,0-1-1,1 1 1,-1-1-1,0 1 1,1 0 0,-1-1-1,1 1 1,-1 0-1,0-1 1,1 1-1,-1 0 1,1 0 0,-1-1-1,1 1 1,-1 0-1,1 0 1,-1 0-1,1-1 1,-1 1 0,1 0-1,-1 0 1,1 0-1,-1 0 1,1 0-1,-1 0 1,1 0 0,-1 0-1,1 1 1,-1-1-1,1 0 1,-1 0-1,1 0 1,-1 0 0,1 1-1,-1-1 1,1 0-1,-1 0 1,0 1-1,1-1 1,-1 0-1,1 1 1,-1-1 0,0 1-1,1-1 1,-1 0-1,0 1 1,0-1-1,1 1 1,-1-1 0,0 1-1,0-1 1,0 1-1,1 0 1,1 5-33,1-1 1,-1 1-1,2 10 0,-3-13 32,10 62 141,1 3 30,-10-60-97,0 0-1,1-1 1,0 0 0,0 1 0,1-1 0,6 10 0,-9-16-18,0 0-1,0 0 1,0 0 0,0 0 0,0 0-1,0 0 1,0 0 0,0 0 0,0-1-1,0 1 1,0 0 0,1-1 0,-1 1 0,0 0-1,1-1 1,-1 0 0,0 1 0,1-1-1,-1 0 1,0 0 0,1 1 0,-1-1-1,1 0 1,-1-1 0,0 1 0,1 0-1,-1 0 1,0 0 0,1-1 0,-1 1 0,0-1-1,1 1 1,1-2 0,4-2 114,0 0 0,0-1 0,-1 0-1,11-9 1,-10 7-139,28-26-25,38-49 0,-56 62-27,-14 16-22,0 1 0,0 0-1,0 0 1,1 0-1,-1 0 1,1 0-1,0 1 1,7-5 0,-10 7 34,1-1 0,-1 1 1,0 0-1,1 0 1,-1-1-1,0 1 1,0 0-1,1 0 0,-1 0 1,0 0-1,1 0 1,-1 1-1,0-1 1,1 0-1,-1 1 0,0-1 1,0 0-1,1 1 1,-1 0-1,0-1 1,0 1-1,0 0 1,0-1-1,0 1 0,0 0 1,0 0-1,0 0 1,0 0-1,0 0 1,0 0-1,1 2 0,2 5-9,0 1-1,0 0 0,0 0 1,-1 0-1,-1 0 0,1 0 0,0 10 1,7 21 132,-9-34-106,1 2 60,1-1 0,7 15 0,-10-20-17,1-1 1,-1 0-1,1 0 1,0 0-1,-1 1 0,1-1 1,0 0-1,0 0 1,0 0-1,0 0 0,0-1 1,0 1-1,0 0 1,0 0-1,0-1 0,1 1 1,-1 0-1,0-1 1,0 1-1,1-1 0,-1 0 1,0 1-1,1-1 1,-1 0-1,2 0 0,1 0 34,-1-1-1,1 0 0,-1 0 0,0-1 1,1 1-1,-1-1 0,0 1 1,0-1-1,0 0 0,0 0 0,0 0 1,0-1-1,4-4 0,3-5-14,16-24 0,-22 30-20,51-82-478,-55 88 435,0-1 0,0 1-1,1-1 1,-1 1-1,1-1 1,-1 1 0,0-1-1,1 1 1,-1-1-1,1 1 1,-1-1 0,1 1-1,-1 0 1,1-1-1,-1 1 1,1 0 0,0-1-1,-1 1 1,1 0 0,-1 0-1,1 0 1,0 0-1,-1 0 1,1-1 0,-1 1-1,2 0 1,-1 1-8,-1-1-1,1 1 1,0-1 0,-1 1 0,1-1 0,-1 1 0,1-1 0,-1 1-1,1 0 1,-1-1 0,1 1 0,-1 0 0,1-1 0,-1 1 0,0 0-1,1-1 1,-1 2 0,2 4-73,0 0-1,-1 1 1,2 11 0,-1 36 91,-5 65 0,-13 55 15,7-91-1,6-49 168,-2 0 0,-2 0 0,-19 56 0,23-83-68,0 0-1,0 0 1,-1 0-1,1-1 1,-7 7-1,9-11-84,0 0-1,0-1 0,-1 1 0,1-1 1,0 0-1,-1 1 0,0-1 0,1 0 0,-1 0 1,0 0-1,1 0 0,-1 0 0,0 0 1,0-1-1,0 1 0,0 0 0,0-1 1,-3 1-1,2-1-10,-1 0 0,1-1 0,0 1 0,-1-1 0,1 1 0,0-1 0,0 0 0,-1 0-1,1-1 1,-5-2 0,1 0-8,1 0-1,-1-1 0,1 1 0,0-2 1,0 1-1,0-1 0,1 0 1,0 0-1,-7-10 0,6 4-9,0 1 0,0-1 0,1 0 0,1 0 0,0 0 0,1 0 0,0-1 0,1 0 0,-1-15 0,2 22-22,1-1 0,0 1 0,1-1 0,0 1 0,0-1 0,0 1 0,1 0 1,0-1-1,0 1 0,0 0 0,1 0 0,0 0 0,0 1 0,1-1 0,-1 1 0,1-1 0,0 1 0,1 1 0,8-9 0,-4 6 25,-1 1 0,1 0 0,1 1 0,-1 0-1,1 1 1,0 0 0,0 0 0,0 1 0,0 0-1,18-2 1,-21 4 7,0 1-1,0-1 0,0 1 0,0 1 1,0-1-1,-1 1 0,1 0 1,0 1-1,-1 0 0,1 0 0,-1 0 1,1 1-1,-1 0 0,0 0 1,0 1-1,0-1 0,10 10 0,3 3-2410,-17-15 1675,0 1 0,1-1 1,-1 0-1,0 0 0,1 0 1,-1 0-1,1 0 0,-1 0 1,1-1-1,-1 1 0,1-1 0,3 1 1,15-1-2541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00:41:49.361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14 623 4736,'-3'0'284,"3"0"-216,-1 0 1,1 0-1,-1 0 1,1 0-1,0 0 0,-1 0 1,1 0-1,-1-1 1,1 1-1,0 0 1,-1 0-1,1 0 1,-1 0-1,1-1 1,0 1-1,-1 0 1,1 0-1,0-1 0,0 1 1,-1 0-1,1 0 1,0-1-1,-1 1 1,1 0-1,0-1 1,0 1-1,0 0 1,-1-1-1,1 1 1,0-1-1,0 0 0,5-2 645,1 0 0,0 0-1,0 0 1,0 0 0,7-1-1,13-6 175,11-12-263,-32 18-585,1 0 0,-1 1 0,1 0 0,0 0 0,-1 0 0,1 0 1,0 1-1,1 0 0,-1 1 0,0-1 0,9 0 0,-14 2-14,1 0 0,0 1 0,0-1 0,-1 1 0,1-1 0,0 1 0,-1 0 0,1-1 0,-1 1 0,1 0 0,-1 0 0,1 0 0,-1 0 0,1 0 0,-1 0 0,0 1 0,0-1 0,0 0 0,0 1 0,0-1 0,0 1 0,0-1 0,0 1 0,1 2 0,1 4 116,0 0 0,0 1 0,3 13 1,25 148 994,-9-43-470,-11-65-420,19 83 335,-16-86-408,17 66 560,-16-68-298,10 79 0,-20-104-142,-5-10 134,0-21-150,0-12 816,8-75-426,-3 25-565,1-62 9,-1 55-50,-1 23-100,-2 12 13,0-5 36,7-38 0,44-209-319,-26 158 69,-22 93 272,-4 29-72,0-1 0,-1 0 0,1 1 0,-1-1 0,0 0 0,-2-8 0,2 8 48,-1 1 0,1-1 0,0 0 0,1-9 0,8-65-141,-7 67 124,-2 11-22,0 0 1,0 0-1,0 0 0,0 0 0,1 0 1,-1 0-1,1 0 0,-1 0 1,1 0-1,0 0 0,0 0 1,0 0-1,0 0 0,2-2 0,15-8-515,-14 9 511,1 0 1,-1 0-1,0 1 0,7-3 0,75-23 148,-47 16-242,20-5 1,0 3 0,93-11 0,-114 19 93,54-15 0,0 0 31,95-7-64,-78 13 130,-67 9-22,21-3-49,93-25 0,-115 23 12,82-11 1,45 7-86,-62 7 103,-33 4 22,8 0 96,111-9-244,-149 11 39,235 2 93,-175 7-137,41 0 113,-93-7 112,436 13 111,-226-8 207,-161-6-268,620 4 747,-527 3-614,-84 2-191,2-6 306,65-2-234,318-7 136,-422 7-170,318 8 376,-222-5-255,-124-3-553,-37 0-878,1 0-1,0 0 1,13-4 0,-78-3-14680</inkml:trace>
</inkml:ink>
</file>

<file path=ppt/ink/ink1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5:22:52.45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41 17 8384,'-27'-17'3808,"19"17"-3328,3 0 1920,13 0-2208,2 0-64,8 0-64,1 5-2304,-3 4 1216,13-9-5440,-3 3 3616</inkml:trace>
</inkml:ink>
</file>

<file path=ppt/ink/ink1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5:22:53.16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60 293 4992,'-4'-2'803,"-1"0"-1,0-1 1,1 0 0,-1 1 0,1-2 0,0 1 0,0 0-1,-6-8 1,8 8-501,0 1-1,1-1 0,-1 1 1,1-1-1,0 1 1,0-1-1,0 0 0,0 1 1,0-1-1,1 0 0,-1 0 1,1 0-1,-1 0 1,1 0-1,0 1 0,1-1 1,-1-4-1,1 2-142,0 1 0,1-1 0,-1 0 0,1 1 0,0-1 0,0 1 0,0-1 0,1 1-1,5-7 1,3-3-117,1 1 0,0 0 1,1 1-1,1 0 0,0 2 0,0-1 0,1 2 0,0 0 0,1 0 0,0 2 0,0 0 0,1 1 0,0 0 0,0 1 0,0 1 0,29-3 0,-39 7-73,0 0 0,0 0 0,1 0 0,-1 1 0,0 0 0,13 4-1,-18-5 37,0 1 0,-1-1 0,1 1 0,-1-1 0,1 1 0,-1 0 0,0 0-1,1-1 1,-1 1 0,0 0 0,1 0 0,-1 0 0,0 1 0,0-1 0,0 0-1,0 0 1,0 1 0,0-1 0,0 0 0,0 1 0,-1-1 0,1 1 0,0-1-1,-1 1 1,1-1 0,-1 1 0,0 0 0,0-1 0,1 1 0,-1-1-1,0 1 1,0 0 0,0-1 0,-1 1 0,1 0 0,-1 1 0,-3 7 46,0 1 1,-1-1 0,0 0 0,-8 11-1,2-4 48,-13 20 41,-2-2-1,-39 42 0,14-16-88,47-56-76,0 0 0,1 0-1,-1 0 1,1 1 0,1 0-1,-1-1 1,1 1-1,0 0 1,0 0 0,-1 7-1,2 2 92,0 0 1,1 27-1,1-5-12,0 38 617,-6 132 588,3-195-1152,0-1 0,-1 0 0,-5 14 1,5-16 18,2-3-161,22-6-17012,-4-1 13815</inkml:trace>
</inkml:ink>
</file>

<file path=ppt/ink/ink1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5:22:53.65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129 6 5312,'0'-5'10517,"-26"5"-7504,17 3-2746,0 0-1,0 0 1,0 0 0,0 1-1,0 1 1,1-1 0,0 2-1,0-1 1,0 1 0,-9 9-1,17-14 635,4 0-533,7-3-225,-9 2 3,0-1-211,0 1 0,0 0 0,0-1 0,0 1 0,0-1 0,0 1-1,-1-1 1,1 0 0,0 0 0,0 0 0,2-2 0,3-7-8093</inkml:trace>
</inkml:ink>
</file>

<file path=ppt/ink/ink1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5:23:38.07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589 206 2496,'0'0'784,"12"-9"629,-5 3 485,-6 5-1479,1 0 1,-1 0-1,1 0 0,-1-1 0,0 1 0,1-1 0,-1 1 1,2-4-1,-3 5-336,0-1 0,0 0 0,0 0 0,1 0 0,-1 0 0,0 0 0,0 0 0,0 0 0,-1 0 0,1 0 0,0 1 0,0-1 0,0 0 0,-1 0 0,1 0 0,0 0 0,-1 0 0,1 1 0,-1-1 0,1 0 0,-1 0 0,1 1 0,-1-1 0,1 0 0,-2 0 0,-30-43 799,25 33-720,-1 0 0,0 1 1,-20-19-1,22 23-141,2 2 37,-1 0 0,1 0 0,-1 0 0,0 1 1,0 0-1,0 0 0,0 0 0,-9-3 0,9 4-46,-1 1 1,1-1 0,-1 1-1,1 0 1,-1 0 0,1 1-1,-1-1 1,0 1-1,1 1 1,-8 0 0,4 1 26,0 1 1,0 0-1,0 0 0,0 1 1,0 0-1,-12 8 1,-49 39 209,36-25-188,0-1 90,1 2-1,2 1 0,1 1 1,-29 38-1,53-61-116,2 1-1,-1 0 1,1-1-1,0 1 1,1 1 0,-5 12-1,6-14 6,1-1 1,0 1-1,0 0 0,1 0 0,-1-1 1,1 1-1,1 0 0,-1 0 0,1-1 1,1 8-1,1-2 8,1-1 1,0 0-1,0 0 0,1 0 1,0-1-1,1 1 0,0-1 1,0-1-1,1 1 0,0-1 1,1 0-1,12 10 0,-1-3 95,0-2-1,1 0 1,0 0-1,36 15 0,-43-23-38,0 0 0,1-1 0,-1-1 0,1 0 0,0 0 0,-1-2 0,1 0 0,0 0 0,26-3 0,-35 1-66,0 0 0,-1 0 0,1-1 0,-1 0 0,1 0 0,-1 0 0,0 0 0,0-1 0,0 0 0,0 1 0,0-2 0,0 1 0,-1 0 0,4-5 0,-4 5-9,-1 0-1,1 0 1,-1-1-1,0 1 1,0 0-1,0-1 1,-1 0-1,1 1 1,-1-1-1,0 0 1,0 0-1,0 1 1,0-1-1,-1 0 1,0 0-1,1 0 1,-2-8-1,0 7-40,0 0 0,0 0 0,0 0 0,-1 0 0,0 0 0,0 0 0,0 1 0,-1-1 0,1 1-1,-4-5 1,0 2 26,0 0 1,0 0-1,-1 1 0,0 0 0,0 0 0,0 0 0,-1 1 0,1 0 0,-2 1 0,-10-5 0,13 6-7,5 2 3,1 1 0,-1-1-1,1 1 1,-1-1 0,0 1 0,1 0 0,-1-1-1,0 1 1,1 0 0,-1-1 0,0 1 0,1 0-1,-1 0 1,0 0 0,0 0 0,1 0 0,-1 0-1,0 0 1,1 0 0,-1 0 0,0 0 0,-1 0-1,-4 2 142,14-3-289,5 1 231,102-4 365,-96 3-475,15-2 222,-32 3-171,0-1-1,0 1 1,0-1-1,0 1 1,0-1-1,-1 0 1,1 0-1,0 0 1,0 0-1,0 0 1,2-2-1,23-14-2229,-22 11-795,4 5 902</inkml:trace>
</inkml:ink>
</file>

<file path=ppt/ink/ink1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5:23:39.87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43 34 3328,'-1'-1'256,"1"0"-1,0 0 1,0 0-1,0 0 1,0 0 0,1 0-1,-1 0 1,0 0-1,0 0 1,0 0 0,1 0-1,-1 0 1,0 1-1,1-1 1,-1 0 0,1 0-1,-1 0 1,1 0 0,0 1-1,-1-1 1,1 0-1,0 1 1,-1-1 0,1 0-1,0 1 1,0-1-1,1 0 1,-5 4 238,0 1-1,0-1 1,0 1 0,1 0-1,-1 0 1,1 0-1,-3 7 1,-1 2-429,-7 26 1,9-27 55,2 0 0,0 0 0,0 0-1,1 0 1,0 0 0,1 0 0,1 0 0,0 1 0,0-1 0,1 0 0,5 14 0,-7-25-62,1 1 1,-1 0 0,1 0 0,0-1 0,0 1 0,0-1-1,0 1 1,0-1 0,0 1 0,0-1 0,1 1 0,-1-1 0,0 0-1,1 0 1,-1 0 0,4 2 0,-4-3-23,0 1 0,0-1 1,1 0-1,-1 0 0,0 0 0,0 0 0,1 0 0,-1 0 1,0 0-1,0 0 0,1-1 0,-1 1 0,0 0 0,0-1 1,0 1-1,0-1 0,0 1 0,0-1 0,1 0 1,-1 1-1,0-1 0,-1 0 0,1 0 0,0 0 0,0 1 1,1-3-1,13-16 174,0 0 0,15-26 1,-13 17-196,42-58-261,-54 81-81,-6 14-77,0-1 396,-1 15 53,0 1 0,2-1-1,1 1 1,0-1 0,2 1-1,10 41 1,-12-62-3,0 0 0,1 0 0,-1-1 0,0 1 0,1-1 0,0 1 0,-1-1 0,1 0 0,4 4 0,-5-4-14,0-1 0,0 0 0,1 0-1,-1 0 1,0 0 0,1 0-1,-1-1 1,1 1 0,-1 0 0,1 0-1,-1-1 1,1 1 0,-1-1-1,1 0 1,0 1 0,-1-1 0,1 0-1,3 0 1,0-2 15,-1 1-1,1-1 1,0-1-1,-1 1 0,1 0 1,-1-1-1,0 0 1,0 0-1,0-1 1,6-5-1,8-8 18,47-31 39,23-19 3,-75 56-102,-2 0 0,1 0 0,-1-2 0,14-20 0,-24 32-5,-1-1-1,1 1 1,0-1 0,-1 1 0,1-1 0,-1 0-1,0 1 1,1-1 0,-1 1 0,0-1 0,0 0 0,0 1-1,-1-3 1,1 3-7,0 1 1,0-1-1,0 1 0,0-1 0,0 0 0,-1 1 1,1-1-1,0 1 0,0-1 0,-1 1 0,1-1 1,0 0-1,-1 1 0,1 0 0,-1-1 0,1 1 1,-1-1-1,1 1 0,-1-1 0,1 1 0,-1 0 1,1-1-1,-1 1 0,1 0 0,-1 0 0,0-1 1,1 1-1,-1 0 0,1 0 0,-1 0 0,0 0 1,1 0-1,-1 0 0,0 0 0,1 0 0,-1 0 0,1 0 1,-1 0-1,-1 1 0,-4 0-26,-1 1-1,1 1 0,-1-1 1,1 1-1,0 0 1,0 0-1,0 1 0,0 0 1,1 0-1,-1 0 1,1 1-1,0 0 0,1 0 1,-1 0-1,1 0 1,0 1-1,0 0 1,1 0-1,-1 0 0,-1 6 1,2-6 49,1 0 0,0-1 1,0 1-1,1 0 0,-1 0 0,1 0 1,1 0-1,-1 0 0,1 0 1,0 0-1,0 0 0,1 0 1,0 0-1,0 0 0,0 0 0,1 0 1,0 0-1,0 0 0,0-1 1,1 1-1,0-1 0,6 10 0,-7-12 22,1-1 0,-1 1 0,0 0 0,1-1 0,0 0 0,-1 0 0,1 0 0,0 0 0,0 0 0,1 0 0,-1-1 0,0 1 0,0-1 0,1 0 0,-1 0 0,4 0 0,-1 0 9,-1-1 0,0 0-1,0-1 1,0 1 0,0-1-1,0 0 1,0 0 0,0 0-1,0-1 1,5-2 0,5-3 46,-1-2 1,1 1-1,-1-2 0,-1 0 1,21-20-1,-9 5 0,39-54 0,-23 25-187,-17 24 68,21-23-324,-45 53 331,1 1 0,-1-1 0,0 0-1,1 0 1,-1 0 0,1 1 0,-1-1 0,0 0-1,1 1 1,-1-1 0,0 0 0,1 1-1,-1-1 1,0 0 0,0 1 0,1-1-1,-1 0 1,0 1 0,0-1 0,0 1-1,1-1 1,-1 1 0,0 0 0,6 13-113,-4-5 128,0 1 0,0-1-1,-1 1 1,-1-1 0,0 1 0,-1 11-1,0 6-34,2 7 244,-3 1 0,0-1-1,-2 0 1,-2 0 0,-11 38 0,17-72-188,-5 11 269,4-11-271,1 1 0,0-1-1,0 0 1,-1 0 0,1 0 0,0 1-1,0-1 1,-1 0 0,1 0 0,0 0-1,0 0 1,-1 0 0,1 0 0,0 0-1,0 0 1,-1 0 0,1 1-1,0-1 1,-1 0 0,1 0 0,0-1-1,0 1 1,-1 0 0,1 0 0,0 0-1,-1 0 1,1 0 0,0 0 0,0 0-1,-1 0 1,1 0 0,0-1 0,0 1-1,-1 0 1,1 0 0,0 0 0,0-1-1,-1 1 1,1 0 0,0 0 0,0 0-1,0-1 1,0 1 0,0 0 0,-1 0-1,1-1 1,-4-5 49,1 0 1,0-1-1,-3-6 1,-3-8 12,1 6-155,0-1 1,1 0 0,-5-21-1,11 32-191,2 9-30,7 13-27,-1-5 372,1-1 1,1 1 0,0-2-1,17 17 1,-25-26-20,0 0 1,0 0-1,1 0 0,-1 0 0,0 0 1,1 0-1,-1 0 0,1-1 0,0 1 1,-1 0-1,1-1 0,-1 0 0,1 1 1,0-1-1,-1 0 0,1 0 0,0 1 1,2-2-1,-2 1 19,1-1-1,-1 1 1,1-1 0,-1 0 0,0 0 0,1 0-1,-1 0 1,0-1 0,0 1 0,0 0-1,3-3 1,2-3 71,-1 0 0,1 0 0,-1-1 0,-1 0 0,9-14 0,20-41 165,-15 25-253,2 1 0,41-55-1,-59 89-111,1-1-1,-1 1 0,1 0 1,5-4-1,-8 6 64,-1 1 0,1 0 0,-1-1 0,1 1 0,0 0 0,-1-1 0,1 1 0,0 0 0,-1 0 0,1 0 0,0-1 0,-1 1 0,1 0 0,0 0 0,0 0 0,0 0 0,0 1 14,-1-1 0,1 0-1,-1 1 1,0-1 0,1 0-1,-1 1 1,1-1 0,-1 1-1,0-1 1,0 0-1,1 1 1,-1-1 0,0 1-1,0-1 1,0 1 0,1-1-1,-1 1 1,0-1 0,0 1-1,0-1 1,0 1 0,0-1-1,0 1 1,0-1 0,0 1-1,0 0 1,-1 14-67,-1 1 0,-6 25 1,1-5 157,2-2 92,-1-1 0,-2 0 1,-2 0-1,0-1 0,-22 45 1,31-76-162,1-1 1,0 1 0,0-1-1,-1 1 1,1-1 0,0 1-1,-1-1 1,1 1 0,0-1-1,-1 0 1,1 1 0,-1-1-1,1 0 1,-1 1 0,1-1-1,-1 0 1,1 1-1,-1-1 1,1 0 0,-1 0-1,1 1 1,-1-1 0,1 0-1,-1 0 1,0 0 0,1 0-1,-2 0 1,1 0 1,0-1-1,0 1 1,0 0-1,1-1 1,-1 1-1,0-1 1,0 0-1,0 1 1,1-1-1,-1 0 1,0 1-1,0-1 1,1 0-1,-1 0 0,1 1 1,-1-1-1,0-2 1,-3-3-18,1-1 0,0 1 0,1-1-1,0 0 1,0 0 0,0 0 0,1 0 0,-2-14 0,3 21-6,0 0 0,0-1 1,0 1-1,0 0 1,1 0-1,-1 0 1,0 0-1,0 0 0,0 0 1,0-1-1,0 1 1,0 0-1,0 0 0,0 0 1,0 0-1,0 0 1,0 0-1,1 0 1,-1 0-1,0-1 0,0 1 1,0 0-1,0 0 1,0 0-1,0 0 0,0 0 1,1 0-1,-1 0 1,0 0-1,0 0 0,0 0 1,0 0-1,0 0 1,0 0-1,1 0 1,-1 0-1,0 0 0,0 0 1,0 0-1,0 0 1,1 0-1,8 3-96,8 6 119,11 7 265,1-2 0,0 0 0,51 16 0,-29-15 163,77 11 0,-116-24-389,0-1 1,1 0-1,-1-1 0,0-1 0,1 0 0,-1 0 1,0-1-1,21-7 0,-18 4-2124,23-11 0,-19 7-350</inkml:trace>
</inkml:ink>
</file>

<file path=ppt/ink/ink1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5:23:48.4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189 37 2656,'1'-3'700,"-1"0"0,1 0 0,0-1-1,1 1 1,-1 0 0,3-5 0,0 0 1910,-4 8-2596,0 0 0,0 0 1,0 0-1,0 0 0,0 0 0,0 0 1,0 0-1,0 0 0,0 0 1,0 0-1,0 0 0,0 0 1,0 0-1,0 0 0,0 0 0,-1 0 1,1 0-1,0 0 0,0 0 1,0 0-1,0 0 0,0 0 0,0 0 1,0 0-1,0 0 0,0 0 1,0 0-1,0 0 0,0-1 1,0 1-1,0 0 0,0 0 0,0 0 1,0 0-1,0 0 0,0 0 1,0 0-1,0 0 0,0 0 1,0 0-1,0 0 0,-1 0 0,1 0 1,0 0-1,0 0 0,0 0 1,0 0-1,0 0 0,0 0 0,0 0 1,0 0-1,0-1 0,-1 3 24,0 0 0,0 0 0,0 0 0,0 0 0,0 0 0,0 0-1,1 0 1,-1 0 0,0 5 0,-3 7 69,0 1 93,1 1 1,-3 20-1,-4 19 41,4-27-98,-21 71 354,-83 332 895,106-406-1125,1-12 58,1 1 1,-2-1-1,-5 14 0,24-69-6949,-2 11 2353,3 2 1364</inkml:trace>
</inkml:ink>
</file>

<file path=ppt/ink/ink1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5:23:48.8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60 170 4896,'-5'-5'767,"0"1"-56,0 0 1,-1 0-1,1 0 0,-1 1 0,-10-5 0,16 7-422,-1 1 0,0 0-1,0-1 1,0 0 0,0 1-1,0-1 1,1 1 0,-1-1-1,0 0 1,1 0 0,-1 1-1,0-1 1,1 0 0,-1 0-1,0-1 1,26-14 607,3 3-519,0 1 0,52-15-1,135-19-169,-175 40-154,1 2 1,-1 2 0,62 5 0,-87-2-29,-8-1 12,0 0 1,-1 1 0,1 0-1,0 0 1,0 1-1,12 4 1,-18-6-76,-24 24-3679,7-15 1035,2 2 890</inkml:trace>
</inkml:ink>
</file>

<file path=ppt/ink/ink1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5:23:49.1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66 4800,'-18'-5'2709,"30"-1"3643,26-8-4800,-1 3-1306,1 2 0,0 2 1,1 1-1,-1 2 0,59 1 0,-57 4-256,-12-1 37,46 7-1,-74-7-41,1 0-310,0 0 0,-1 0 0,1 0 0,0 0 0,0 0 0,0 0 0,0 0 0,0 1 0,0-1 0,0 0 0,0 1 1,-1-1-1,1 0 0,0 1 0,0-1 0,-1 1 0,1-1 0,0 1 0,0-1 0,-1 1 0,1 0 0,-1-1 0,1 1 0,0 0 0,-1 0 0,1-1 0,-1 1 0,1 1 0,1 2-508,3 4-1092</inkml:trace>
</inkml:ink>
</file>

<file path=ppt/ink/ink1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5:23:49.9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69 3552,'-2'-5'7251,"0"10"-6364,-3 8-522,-10 21 164,-10 38 0,22-62-460,0 1-1,1-1 0,0 1 0,1 0 1,1 0-1,-1-1 0,2 1 0,1 16 1,-1-23 22,1 0 0,-1 1 0,1-1 1,0 0-1,0 0 0,0 0 1,0 0-1,1 0 0,0-1 0,0 1 1,0-1-1,0 1 0,0-1 1,1 0-1,-1 0 0,1-1 0,5 4 1,-7-5-40,0 0 0,0 0 1,0 0-1,0 0 0,0 0 0,0-1 1,0 1-1,0-1 0,0 1 1,1-1-1,-1 0 0,0 0 0,0 0 1,0 0-1,1 0 0,-1 0 0,0-1 1,0 1-1,0-1 0,0 0 1,0 1-1,1-1 0,-1 0 0,-1 0 1,1 0-1,0-1 0,0 1 1,0 0-1,0-1 0,-1 1 0,1-1 1,-1 1-1,1-1 0,-1 0 1,2-3-1,1-2 15,0 0 0,-1 0 0,0 0 0,0-1 0,-1 1 0,0-1 0,0 0 0,0 1 0,-1-11 0,0 6-67,-1 0 0,-1 0 1,0 0-1,0 0 0,-5-17 1,5 25 0,-1 0 0,1 0 0,-1 0 0,0 0 0,-3-6 0,4 9-11,0 0 1,0-1-1,0 1 0,-1 0 0,1-1 1,0 1-1,0 0 0,-1 0 1,1 0-1,-1 0 0,1 0 0,-1 0 1,1 1-1,-1-1 0,-2-1 0,-13 1-26,10 2 62,6-1 6,9-1 128,74-57 794,-59 45-944,1 2-1,0 0 1,33-10-1,-46 17 18,1 1 0,0 1 1,0 0-1,0 1 0,1 0 0,-1 0 0,0 2 0,0-1 1,17 4-1,-25-3 10,0 0 1,0 0-1,0 1 1,0-1-1,-1 1 1,1 0 0,-1 0-1,1 0 1,-1 0-1,0 1 1,0-1-1,0 1 1,0 0-1,0 0 1,0 0-1,-1 0 1,0 1 0,1-1-1,-1 0 1,-1 1-1,1 0 1,0-1-1,-1 1 1,2 6-1,10 33 355,10 58 0,-19-81-257,0-1-1,11 27 1,-13-39-72,1-1 1,0 1 0,1-1-1,-1 0 1,1 0 0,0 0-1,1 0 1,0-1 0,10 11-1,-11-14-13,0 1 1,0-1-1,0 1 0,0-1 0,1 0 0,-1-1 0,1 1 0,6 0 0,-7-1-484,-1 0 0,1-1 1,0 0-1,0 0 0,-1 0 0,7-1 0,13-4-1524</inkml:trace>
</inkml:ink>
</file>

<file path=ppt/ink/ink1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5:23:55.9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77 2816,'-1'-1'102,"1"0"0,-1 0 0,1-1 0,0 1 0,0 0 0,-1 0 0,1-1 0,0 1 0,0 0 0,0-1 0,1 1 0,-1 0 0,0-3-1,2-6 952,-2 8-696,-1 0 1,1 0-1,-1 0 1,1 0-1,-1 0 0,0 0 1,-1-3-1,-3-7 1493,-1-2 856,1 13-859,-1 10-1424,4-2-315,0-1-1,0 1 1,1 0 0,0 1-1,1-1 1,0 8 0,-2 19 173,-3 0 17,2 0 1,2 52-1,2-23-26,3 49 203,19 129 250,-23-185 470,0-54-566,0-22 411,-5-106-733,0-46 74,3 81-459,0 53-24,2-40 0,5-21 96,-2 75 67,0 1-10,6 37 37,-2-4 18,-1 1 0,7 14 0,2 13-50,-5-12 76,1-1 1,24 41-1,67 100 165,-51-81-226,-32-55-21,3 8-67,40 50 0,-20-28 278,-33-51-52,-6-9-95,-2 0-26,0 0-50,-1 0 0,1 0 1,0 0-1,0 0 0,0 0 0,-1-1 1,1 1-1,0 0 0,0 0 0,-1-1 0,1 1 1,0 0-1,0-1 0,-1 1 0,1-1 1,-1 1-1,1-1 0,0 1 0,-1-1 0,1 1 1,-1-1-1,1 0 0,-1 1 0,1-1 1,-1-1-1,14-23 376,-6 3-311,4-28 0,-4 19-138,2-7 26,29-100 263,-6 26-316,-9 25-111,-5 17 93,-16 46-374,-2 10-3742,0-3-3323,3-4 2035,4 1 2178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00:41:52.022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1 60 3232,'0'-2'190,"0"1"0,0-1-1,-1 1 1,1-1 0,0 1 0,0-1 0,0 1 0,0-1 0,1 1 0,-1 0-1,0-1 1,1 1 0,-1-1 0,1 1 0,-1 0 0,1-1 0,0 1-1,-1 0 1,1-1 0,0 1 0,0 0 0,0 0 0,0 0 0,13-10 5617,-10 23-4779,-1-6-808,-1 2 1,0-1 0,0 0-1,0 0 1,0 13 0,3 12 337,13 52 77,-14-61 463,-4-24-1050,0-1-1,0 1 1,0-1-1,1 0 1,-1 1-1,0-1 1,1 1-1,-1-1 1,1 1-1,0-1 1,0 1-1,-1-1 0,3-1 1,-1-2 7,10-24-91,-2 0 0,8-34 0,-5 14-122,-12 47 139,0-1 0,-1 1 1,1 0-1,0 0 0,1 0 1,-1-1-1,0 1 0,0 0 1,3-2-1,2 12 302,-2 0-142,0 1-1,-1-1 1,0 1 0,0-1 0,-1 1 0,3 17 0,-3-11 30,8 24 0,-8-31-76,-1-6-28,-1 0 0,1 0 0,0 0 0,-1 0 0,1 0 0,0 0 0,2 2 0,-3-3-56,0-1 1,1 0-1,-1 0 1,1 1-1,-1-1 0,1 0 1,-1 0-1,0 0 1,1 1-1,-1-1 0,1 0 1,-1 0-1,1 0 1,-1 0-1,1 0 0,-1 0 1,1 0-1,-1 0 1,0 0-1,1 0 0,-1 0 1,1-1-1,-1 1 1,1 0-1,-1 0 0,1 0 1,-1 0-1,0-1 1,1 1-1,-1 0 0,0-1 1,1 1-1,-1 0 1,0 0-1,1-1 0,-1 1 1,0-1-1,1 1 1,-1 0-1,0-1 0,8-8-18,14-20 0,3-4-112,-25 32 119,5-4-88,-1 1 1,1-1-1,-1 1 0,1-1 1,10-5-1,-13 9 86,-1 0-1,1 1 0,-1-1 1,1 1-1,-1-1 1,1 1-1,-1-1 1,1 1-1,0 0 1,-1 0-1,1 0 0,-1 0 1,1 0-1,0 0 1,-1 0-1,1 1 1,0-1-1,-1 0 1,1 1-1,-1 0 0,1-1 1,-1 1-1,1 0 1,-1 0-1,0-1 1,1 1-1,-1 0 1,0 0-1,2 2 0,3 3 139,-1 0 0,1 0 0,-2 1-1,1 0 1,0 0 0,-1 0 0,-1 0-1,5 11 1,0 6 141,7 35-1,-13-50-312,0-4-1532</inkml:trace>
</inkml:ink>
</file>

<file path=ppt/ink/ink1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5:23:57.6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15 150 5056,'-15'0'13363,"19"-1"-11751,8-2-940,-7 1-648,0 1 0,0 0 0,0 1-1,6-1 1,12-2 71,6-2-65,0 2 0,0 1 0,54 3 1,-24 0 24,162-7 366,-58 6-184,-80 1-138,84 7 376,-123-8-102,-44-2-283,0 0 0,0-1 0,-1 1 0,1 0 0,-1 0 0,0 0 0,-1-3 0,-5-2-57,0 0 0,0 1 0,-1-1 0,0 2 0,0-1 0,-1 1 0,1 1 0,-14-6 0,-4-3 107,10 5-234,-1 1 0,-23-7 0,22 11 41,15 2 32,-1 1 1,1-1-1,-1 0 0,1 1 0,0-1 1,-1-1-1,-5-2 0,2 3-181,7 2 200,0-1-1,0 0 0,0 0 1,0 0-1,0 0 0,0 0 1,0 0-1,0 0 1,0 0-1,0 0 0,0 0 1,0 0-1,0 0 1,0 0-1,0 0 0,0 0 1,0 0-1,0 0 0,0 0 1,0 0-1,0 0 1,0 0-1,0 0 0,0 1 1,0-1-1,0 0 0,0 0 1,0 0-1,0 0 1,0 0-1,0 0 0,0 0 1,0 0-1,0 0 0,0 0 1,0 0-1,0 0 1,0 0-1,0 0 51,9 3-219,16 2 328,94 16-271,-113-20 96,0 0 0,0 1 1,0 0-1,9 4 0,-11-4 33,0-1-1,0 1 0,1-1 1,-1 1-1,1-1 1,-1-1-1,6 2 1,-9-2 219,-1 1-396,0 1 175,-1 0 0,1-1 1,-1 1-1,1 0 0,-1 0 1,-1 2-1,-60 42 190,-20 16 143,46-32-333,16-14-78,-20 20-1,35-30 100,0 0 0,0 0-1,1 0 1,-1 0 0,1 1 0,0 0 0,1 0 0,-3 8 0,-9 22 1,3-6-1082,5-8-3088,5-14 338,5-1 1227</inkml:trace>
</inkml:ink>
</file>

<file path=ppt/ink/ink1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5:23:58.8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24 4064,'0'-1'799,"0"-1"0,0 0 0,0 1 0,1-1 0,-1 1 0,1-1 0,-1 0 0,1 1 0,4-9 7796,1 198-5656,-2-142-2607,17 157 594,-9-75-617,0 2-47,-8-74-362,-4-39 128,5 27 1,-3-35-19,-1 0-1,0 0 0,-1 11 1,0-19-384,3-14-6532,-3 9 6122,0 1-1,1 0 1,-1-1 0,1 1-1,-1-1 1,3-4 0,-2 2-211,8-19-1661</inkml:trace>
</inkml:ink>
</file>

<file path=ppt/ink/ink1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5:23:59.5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51 224 3488,'-16'0'1115,"16"0"-1073,-1 0 1,1 0 0,0 0 0,-1 0 0,1-1 0,-1 1-1,1 0 1,0 0 0,-1-1 0,1 1 0,-1 0 0,1-1-1,0 1 1,-1-1 0,1 1 0,0 0 0,0-1 0,-1 1-1,1-1 1,0 1 0,0-1 0,-5-5 2177,3 5-1696,1-1 0,-1 1 0,0 0 0,1 0 0,-1-1 0,1 1 0,-1-1 0,1 1 0,0-1 0,0 1 0,0-1 0,-1 0 0,2 0 1,-3-2-1,3 2-341,0 0 1,0 1 0,0-1 0,0 1 0,0-1 0,0 1 0,1-1 0,-1 0 0,0 1-1,1-1 1,-1 1 0,1-1 0,-1 1 0,1 0 0,0-1 0,0 1 0,0 0 0,1-3-1,12-15 388,1 1 0,1 1 0,32-29 0,-40 40-543,0 0-1,0 0 1,0 1-1,1 0 1,0 0-1,0 1 0,0 0 1,0 1-1,1 0 1,-1 1-1,18-3 1,-23 5-36,0 0 1,0 0-1,0 0 1,0 1-1,0-1 0,-1 1 1,1 0-1,0 1 1,0-1-1,-1 1 1,1-1-1,-1 1 1,0 0-1,1 0 1,-1 0-1,0 1 1,0-1-1,0 1 0,0 0 1,-1 0-1,1 0 1,-1 0-1,3 5 1,4 7 186,-1 0-1,-1 1 1,-1-1 0,5 18 0,-9-29-87,1 6 74,-1 1 0,0-1 0,0 0 1,-1 1-1,-1-1 0,1 1 0,-2-1 0,1 1 0,-1-1 0,-1 1 1,0-1-1,-6 19 0,6-25-137,1-1-1,-1 1 1,0-1-1,0 1 1,0-1 0,0 0-1,0 0 1,-1 0 0,1 0-1,-1 0 1,0-1 0,0 1-1,0-1 1,0 0-1,0 1 1,0-1 0,-1-1-1,1 1 1,-1 0 0,0-1-1,1 0 1,-1 0 0,-7 1-1,-6 0-142,0-1 0,0 0 0,0-1 0,-20-4 0,8 2-600,8 1-145,9-1-657,1 2-1,0-1 1,0 2-1,-1-1 1,-12 3 0,4 5-1364</inkml:trace>
</inkml:ink>
</file>

<file path=ppt/ink/ink1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5:24:03.7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 2912,'0'-8'17317,"0"12"-17104,9 92 1040,-4 31-373,-5-23-261,0-103-896</inkml:trace>
</inkml:ink>
</file>

<file path=ppt/ink/ink1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5:24:04.8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10 2720,'0'0'61,"0"0"0,0 0 1,0 0-1,0 0 0,0-1 0,0 1 1,0 0-1,-1 0 0,1 0 0,0 0 1,0 0-1,0 0 0,0 0 0,0 0 1,0 0-1,0-1 0,0 1 0,0 0 1,-1 0-1,1 0 0,0 0 0,0 0 1,0 0-1,0 0 0,0 0 0,0 0 1,-1 0-1,1 0 0,0 0 0,0 0 1,0 0-1,0 0 0,0 0 0,0 0 1,-1 0-1,1 0 0,0 0 0,0 0 1,0 0-1,0 0 0,0 0 0,0 0 1,-1 0-1,1 1 0,0-1 0,0 0 1,0 0-1,0 0 0,0 0 0,0 0 1,0 0-1,0 0 0,0 0 0,0 0 1,-1 1-1,1-1 0,0 0 0,0 0 1,0 0-1,0 0 0,0 0 0,0 0 1,0 1-1,0-1 0,0 0 0,0 0 1,0 0-1,0 0 0,0 1 0,1 13 7978,-1-7-6632,0-7-1130,-7 5 1110,8-5-1366,-1 1 1,0-1 0,0 0-1,0 0 1,0 0-1,1 0 1,-1 0-1,0 0 1,0 0 0,0 0-1,0 0 1,1 0-1,-1 0 1,0 1 0,0-1-1,0 0 1,0 0-1,0 0 1,0 0-1,0 0 1,1 1 0,-1-1-1,0 0 1,0 0-1,0 0 1,0 0-1,0 1 1,0-1 0,0 0-1,0 0 1,0 0-1,0 1 1,0-1 0,0 0-1,0 0 1,0 0-1,0 0 1,0 1-1,0-1 1,0 0 0,0 0-1,0 1 1,0-1 58,-9 5 293,7-2 486,17-8-420,0 0 0,21-3 0,-33 7-407,224-32 384,-207 32-508,39 4-1,-11-1 27,-47-2 434,-19 1-112,15 0-260,0 0 0,-1 0-1,1 0 1,0-1-1,-1 1 1,1-1 0,-1 0-1,1 0 1,-5 0-1,-5-1 76,12 1 454</inkml:trace>
</inkml:ink>
</file>

<file path=ppt/ink/ink1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5:24:11.8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10 860 3552,'-10'0'2688,"28"-1"4768,-18 1-7422,1-1 0,-1 1 1,0-1-1,0 1 0,0-1 1,1 1-1,-1 0 0,0-1 1,0 1-1,1 0 0,-1-1 1,0 1-1,1 0 1,-1-1-1,0 1 0,1 0 1,-1-1-1,0 1 0,1 0 1,-1 0-1,1 0 0,-1-1 1,0 1-1,1 0 0,16-5 651,3-2 161,-15 2-571,-1 1 0,0-1 0,5-8 0,5-7-127,0 4 266,-1-2 1,-1 1-1,12-26 1,-10 19-159,-11 18-212,0 0 0,0-1 0,0 1-1,-1-1 1,0 1 0,0-1 0,-1 0-1,0 0 1,0-11 0,2 1 30,0 1 1,1-1 0,12-29 0,-1 0 228,-1-3 24,-4 13 20,1 0 1,2 0 0,20-41 0,-24 62-271,1-1 1,0 1 0,1 1-1,15-17 1,-17 22-62,0 1-1,0 0 0,1 1 1,0 0-1,0 0 1,1 1-1,13-5 1,-8 4-80,85-33-85,-87 35 122,0 1 0,1 1 1,-1 0-1,1 1 0,17 0 0,-29 2 54,1 1 1,0-1-1,0 1 0,0 0 0,-1 0 0,1 0 0,0 0 0,-1 1 0,1-1 0,-1 1 0,1 0 1,-1 0-1,0 0 0,0 1 0,0-1 0,0 1 0,0 0 0,-1 0 0,1-1 0,2 6 0,-2-3 26,0 0 0,0-1 0,-1 1-1,0 0 1,0 0 0,0 0-1,-1 0 1,1 1 0,-1-1 0,-1 0-1,1 1 1,-1-1 0,0 0 0,0 7-1,-1-7-20,1-1-1,-1 1 1,0 0-1,0-1 1,0 1-1,-1-1 1,1 1-1,-1-1 1,0 0-1,-1 0 1,1 0-1,-1 0 1,0 0-1,0 0 1,0-1 0,0 0-1,0 1 1,-1-1-1,0 0 1,1 0-1,-7 3 1,-16 7 283,-39 15 1,53-23-393,-1-2-1,0 1 0,1-2 0,-1 0 1,-25 1-1,-35-3-1127,86 4 1002,-1 1 0,0 1 1,14 8-1,-16-8 214,-1 1 0,0 0 0,0 0 0,-1 1 0,0 0 0,0 1 0,-1 0 0,0 0 0,8 15 0,-12-20 53,-1 0 1,0 1-1,0 0 0,0-1 1,-1 1-1,1 0 0,-1 0 1,0 0-1,-1 0 0,1 0 0,-1 0 1,0 0-1,0 0 0,-1 0 1,1 0-1,-1 0 0,0-1 0,-1 1 1,1 0-1,-1 0 0,0-1 1,0 1-1,-4 5 0,4-6-3,-1-1 0,0 0-1,0 0 1,0 0 0,-1-1-1,1 1 1,-1-1 0,1 0-1,-1 0 1,0 0 0,0 0 0,0-1-1,0 1 1,0-1 0,0 0-1,0 0 1,-7 0 0,-8 0 45,1 0-1,-29-2 1,39 0-102,-113-9-480,69 3-2179,50 6 1990,-1 1 1,1-1-1,0 0 1,-1 0-1,1 0 0,0 0 1,0 0-1,0 0 1,0 0-1,0-1 0,0 1 1,-1-3-1,1 0-1905</inkml:trace>
</inkml:ink>
</file>

<file path=ppt/ink/ink1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5:24:12.5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 3232,'-5'5'16856,"13"1"-12491,7-5-4234,0 0 1,0-1-1,1 0 1,18-3-1,24-1 124,-29 5-171,1 2 0,0 1 0,39 10 0,-65-13-181,5 1-500,0 0 0,18 1 0</inkml:trace>
</inkml:ink>
</file>

<file path=ppt/ink/ink1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5:24:14.3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87 9 3072,'5'-8'14853,"-1"20"-11909,-3-10-2868,-1-1-1,1 1 1,-1 0 0,1 0 0,-1 0 0,0 0 0,0 0 0,0 0 0,0 0-1,0 0 1,0 2 0,-6 27 539,4-20-487,-1 1 118,0 0 1,-7 15-1,0-1-36,-4 25 53,9-29-221,-13 31 0,18-53-192,-1 1 0,1-1 0,0 0 0,0 1 0,-1-1 0,1 0 0,0 1 0,-1-1 0,1 0 0,0 0 1,-1 0-1,1 1 0,-1-1 0,1 0 0,0 0 0,-1 0 0,1 0 0,-1 0 0,1 0 0,0 0 0,-1 1 0,1-1 0,-1 0 0,1-1 0,-1 1 0,1 0 0,0 0 0,-1 0 1,1 0-1,-1 0 0,0 0 0,-12-7-6534,12 4 4204</inkml:trace>
</inkml:ink>
</file>

<file path=ppt/ink/ink1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5:24:14.9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37 3808,'2'-2'12209,"-2"2"-12097,0 0 1,0 0-1,0 0 0,0 0 1,1 0-1,-1 0 1,0 0-1,0 0 0,0 0 1,0 0-1,0 0 0,1 0 1,-1 0-1,0 0 1,0 0-1,0 0 0,0 0 1,1 0-1,-1 0 1,11-2 1613,18-7-1357,-21 6 198,0 2-487,0 0-1,0 0 1,0 0 0,0 1-1,0 0 1,11 2-1,10-1 47,56-1 387,188-4 878,-226-3-1105,-36 5-342,1 0 0,12 0-1,-10 0-1314</inkml:trace>
</inkml:ink>
</file>

<file path=ppt/ink/ink1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5:24:16.2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77 2816,'-8'0'13445,"26"0"-10501,40-3-2168,-35 1-614,0 2 1,25 1 0,-4 2-67,-26-2-59,0 0 0,0 2 1,0 0-1,31 9 0,-43-10 16,-1 1-1,1-1 0,-1 1 1,0 0-1,0 0 0,6 5 0,-10-7 0,1 1-1,-1-1 1,1 1-1,-1-1 0,0 1 1,0-1-1,1 1 1,-1 0-1,0 0 0,0 0 1,-1-1-1,1 1 1,0 0-1,-1 0 0,1 0 1,-1 0-1,1 0 0,-1 0 1,0 0-1,0 4 1,-3 12 161,-1-1 0,-1 0 0,-8 20 0,10-30-201,-46 113 196,46-110-146,-1-1 1,-1 0-1,0 0 1,0 0-1,0 0 0,-12 11 1,13-16 9,4-4-67,2 0-2,-1 0-51,3-3 27,8-1-20,0 0 1,-1-1-1,0 0 0,0 0 1,0-2-1,14-10 1,-1-2 83,34-33 0,0-11 485,-42 47-311,0-1 1,19-27-1,-16 20 1,-9 13 49,1 0 1,0 1 0,21-14-1,-24 17-239,12-6 247,-13 9-225,-1 0 0,1-1 0,6-6 0,0-1-58,7-5 41,-19 16-51,0 0-1,0 0 0,-1 0 0,1 0 1,0-1-1,0 1 0,-1 0 0,1 0 1,-1 0-1,1-1 0,-1 1 0,0 0 0,1-1 1,-1-1-1,-1 2-367,1 0 0,-1 0 1,0 0-1,1 0 0,-1 0 1,0 1-1,0-1 0,0 0 1,0 0-1,0 1 0,-1-2 0,-2-1-1070,-4-3-1936,3 5 1067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00:41:52.790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2 29 4736,'-2'-7'12528,"16"1"-10122,23-1-2946,-3 4 846,52-2 7,-85 5-317,4-1-11,0 2-1,0-1 1,0 0 0,0 1 0,6 2 0,-10-3 29,0 0 0,-1 0 0,1 0 0,0 1 0,-1-1 0,1 0 0,0 1 1,-1-1-1,1 1 0,0-1 0,-1 1 0,1-1 0,-1 1 0,1-1 0,-1 1 0,1-1 0,-1 1 0,0 0 0,1-1 0,-1 1 1,0 0-1,1-1 0,-1 1 0,0 0 0,0-1 0,0 1 0,1 0 0,-1 0 0,0-1 0,0 1 0,0 0 0,0 0 0,0-1 1,-1 1-1,1 0 0,0 0 0,0-1 0,0 1 0,-1 0 0,1-1 0,0 1 0,-1 0 0,1-1 0,-1 2 0,-2 2 37,1 0-1,-1-1 0,1 1 0,-1-1 1,0 1-1,0-1 0,-7 5 0,-29 18 310,25-18-172,3-4-300,11-4 98,-1 0-1,0 1 1,0-1 0,0 0-1,0 0 1,0 1-1,0-1 1,0 1 0,1-1-1,-1 1 1,0-1-1,0 1 1,-4 3-154,10-3 53,5 1 227,1 0 0,0 0 0,1-1 0,11-1 0,35 5 459,-34-1 75,-13-2-1740,4 52-17940</inkml:trace>
</inkml:ink>
</file>

<file path=ppt/ink/ink1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5:24:17.0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14 102 3904,'-14'0'19562,"20"0"-18687,23-1-439,-1-2 0,1-2 0,33-9 0,45-6-52,-54 15-167,79-12 387,-59 3-332,110-6 0,-115 20-523,-68 0 231,12-1-774,-6-1-2226</inkml:trace>
</inkml:ink>
</file>

<file path=ppt/ink/ink1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5:24:26.6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145 37 4160,'0'-7'7450,"1"6"-7184,8-10 2313,13-7 288,-22 20-2832,1-1 1,0 0-1,0 1 0,0-1 1,1 0-1,-1 0 0,0 0 0,0 0 1,2 1-1,3 2 60,-3 1-1,0-1-1,1 1 0,-1-1 1,-1 1-1,1 0 0,-1 0 1,0 0-1,0 0 1,0 0-1,-1 1 0,0-1 1,0 1-1,0-1 1,-1 1-1,1-1 0,-1 1 1,-1-1-1,1 1 1,-1-1-1,0 0 0,-2 8 1,1-8-8,1 0-1,-1 0 1,0-1 0,0 1-1,-1-1 1,1 1 0,-1-1 0,0 0-1,0 0 1,-1 0 0,1 0-1,-1-1 1,0 1 0,0-1 0,0 0-1,0 0 1,0 0 0,-1-1-1,0 1 1,1-1 0,-1-1 0,0 1-1,-6 1 1,-48 5-1676,-1-6-7438,49-2 2980</inkml:trace>
</inkml:ink>
</file>

<file path=ppt/ink/ink1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5:24:33.1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381 455 1408,'0'0'9184,"-1"-13"-7787,-1 12-1304,1-1 0,-1 0 0,0 1 0,0-1 0,1 1 0,-1 0 0,0 0 0,0-1 0,0 1 0,-1 0 0,1 1 0,0-1 0,0 0 0,0 1 0,-1-1 0,-4 0 0,0 1 16,-1-1 1,0 1-1,1 0 1,-10 1-1,-1 2 7,-18 2-35,28-5-108,-1 2 0,0-1 0,1 1 1,-1 1-1,1 0 0,-13 5 0,-9 4 157,16-8-63,1 1 1,0 0 0,1 1 0,-1 1 0,1 0-1,-15 12 1,23-16-59,0 0 47,1 0 0,-1 0 0,1 0 0,0 0-1,0 0 1,-4 8 0,6-11-33,1 1 0,0 0 0,-1 0 0,1-1 0,0 1-1,0 0 1,-1 0 0,1 0 0,0-1 0,0 1 0,0 0 0,0 0 0,0 0-1,0 0 1,0-1 0,1 1 0,-1 0 0,0 0 0,0 0 0,1-1 0,-1 1-1,0 0 1,1 0 0,-1-1 0,1 1 0,-1 0 0,1-1 0,-1 1 0,1 0-1,-1-1 1,1 1 0,0-1 0,-1 1 0,2 0 0,0 0 18,0 0 0,0 1 1,0-1-1,0 0 0,0 0 0,1 0 1,-1-1-1,0 1 0,0-1 1,1 1-1,1-1 0,65 0 550,128 4-606,-191-3 25,-1 0 0,1 1 0,-1 0 0,1 0 0,-1 0 0,0 0 0,8 5 0,-3-1-83,0 1 0,14 12 0,-23-17 106,1 0-1,0-1 0,-1 1 0,1 0 0,-1 0 0,0 0 0,0 0 0,1 0 0,-1 0 0,-1 1 0,1-1 1,0 0-1,0 0 0,-1 1 0,1-1 0,-1 0 0,0 1 0,0-1 0,0 1 0,0-1 0,0 0 0,0 1 1,-1-1-1,1 0 0,-1 1 0,-1 3 0,0-2 23,0-1-1,0 1 1,0 0-1,0-1 1,0 0-1,-1 1 1,1-1 0,-1 0-1,0 0 1,0-1-1,0 1 1,0-1 0,-1 1-1,-7 3 1,-23 9 57,0-1 0,-2-1 0,-43 8 0,65-18-50,0 0 0,-25 0 0,38-3-190,15-8 50,-9 6 23,24-11-32,35-10-1,7-3 162,-44 15-34,-1-2 0,-1 0 0,24-18 0,-4 0 198,1-1-10,48-41-1,-91 70-230,0-1-1,1 1 1,-1-1-1,0 1 1,-1-1 0,1 0-1,-1 0 1,1-1 0,-1 1-1,1-6 1,-3 10-157,0 1-518,-8 13 643,0 0 0,1 0 0,1 1 0,1 0 0,0 0 0,-5 25 0,9-27 133,0 0 0,1 0 0,0 0 1,0 1-1,2-1 0,0 0 0,0-1 0,1 1 0,8 20 0,-11-32-78,1 1-1,-1-1 0,1 0 1,-1 0-1,1 0 0,0 0 0,-1 0 1,1 0-1,0 0 0,0 0 1,0 0-1,0 0 0,0 0 0,0-1 1,0 1-1,0 0 0,0-1 0,0 1 1,1-1-1,-1 1 0,0-1 1,0 1-1,0-1 0,1 0 0,-1 0 1,0 0-1,1 0 0,-1 0 1,0 0-1,0 0 0,1 0 0,-1 0 1,0 0-1,0-1 0,1 1 1,-1 0-1,0-1 0,0 1 0,0-1 1,2-1-1,4-1 52,-1-1-1,0 0 1,-1 0 0,1 0-1,-1-1 1,6-5 0,8-10-88,1 1 1,1 0-1,1 2 0,0 1 1,1 1-1,1 0 1,0 2-1,38-15 0,-48 23-14,1 1 0,-1 1 0,1 0 0,-1 1 0,22-1 0,-34 3 14,1 0 0,-1 0-1,0 0 1,1 1 0,-1-1 0,0 0 0,0 1 0,1 0 0,-1-1 0,0 1 0,4 2 0,-5-2 9,0 0-1,0 0 1,0 1 0,0-1 0,0 0 0,0 0 0,0 1-1,0-1 1,0 0 0,-1 1 0,1-1 0,0 1 0,-1-1-1,0 1 1,1-1 0,-1 1 0,0 2 0,1 6 82,-1-1 0,-1 1 0,0 0 0,0-1 0,-1 0 0,0 1 0,-5 11 0,0-12 373,7-8 27,4-4-249,-2 1-197,0 0 0,0 0 0,1 0 0,-2-1 0,1 1 0,0-1 0,2-4 0,9-12-1,23-26-171,-5 19-256,-29 24 382,-1 1 1,0 0-1,1 0 0,-1 0 0,1 0 1,-1 0-1,1 0 0,0 0 0,-1 1 1,1-1-1,0 1 0,0-1 0,-1 1 1,1-1-1,0 1 0,0 0 0,-1 0 1,4 0-1,6-1-466,-4 13 121,-5-9 358,-1 1 0,0-1 1,0 0-1,0 0 0,0 1 0,-1-1 0,1 0 1,-1 1-1,0 5 0,-4 34 20,1-26 7,1-3 108,1-13-82,0 1 1,1 0 0,0 0 0,-1 0-1,1 0 1,0 0 0,0 0-1,0 0 1,0 0 0,0 0 0,1 0-1,-1 2 1,1-3 186,3-11 138,4-9-286,1 0 0,14-20 1,-18 30-240,1 1 0,1 0 1,-1 0-1,1 1 0,1-1 1,12-9-1,-19 17 133,0-1 0,-1 0 0,1 1 0,0-1 0,-1 1 0,1 0 0,0-1 0,0 1 0,0-1-1,-1 1 1,1 0 0,0 0 0,0-1 0,0 1 0,0 0 0,0 0 0,-1 0 0,1 0 0,0 0 0,0 0 0,0 0 0,0 0 0,0 1 0,-1-1 0,1 0 0,0 0-1,0 1 1,0-1 0,-1 1 0,1-1 0,0 1 0,0-1 0,-1 1 0,1-1 0,0 1 0,-1-1 0,1 1 0,0 1 0,2 2 22,0 1 0,-1 0 0,0 0 0,0 0 0,2 8-1,4 6 287,-8-17-261,1-1 0,0 1 1,0-1-1,0 0 0,0 1 1,0-1-1,0 0 0,0 1 1,0-1-1,1 0 0,-1 0 1,0 0-1,1 0 0,-1-1 1,1 1-1,-1 0 0,1 0 1,-1-1-1,1 1 0,-1-1 1,1 1-1,0-1 0,-1 0 1,3 0-1,1 0 71,0-1 0,0 0 1,0 0-1,-1-1 0,1 1 0,7-4 0,3-2 72,6-3-118,-18 8-152,0 0-1,1 0 1,-1 1 0,0-1 0,0 1 0,1 0 0,-1 0 0,0 0-1,8-1 1,-11 2 85,1 0-1,0 0 1,-1 0-1,1 1 1,0-1-1,-1 0 1,1 0-1,0 0 1,-1 1-1,1-1 1,-1 0-1,1 1 1,-1-1-1,1 0 1,-1 1-1,1-1 1,-1 1-1,1-1 1,-1 1-1,1-1 1,-1 1-1,1-1 1,-1 1-1,0-1 1,0 1-1,1-1 1,-1 1-1,0 0 1,1 0-1,2 24-50,-3-19 53,1 157 397,-1-90-263,0-48-74,1-3 17,-2 0 0,0-1 0,-1 1 0,-9 42 0,-8-8 613,18-50-36,1-9 48,2-19-145,4-80-402,-2 64-190,1-6-54,2 1-1,3-1 1,1 1 0,19-47-1,-25 76 7,1 1 1,1 0-1,0 1 0,1 0 0,0 0 0,1 0 0,0 1 0,0 1 1,2 0-1,-1 0 0,1 1 0,0 0 0,20-11 0,-28 18 39,0 1-1,0-1 0,1 1 0,-1 0 0,0 0 0,1 1 1,-1-1-1,0 1 0,5 0 0,-7 0 39,0 0 1,0 0-1,0 0 0,0 0 0,0 0 1,0 0-1,0 1 0,1-1 0,-1 0 1,0 1-1,0-1 0,0 1 0,0-1 1,-1 1-1,1-1 0,0 1 1,0 0-1,0 0 0,0-1 0,-1 1 1,1 0-1,0 0 0,-1 0 0,1 0 1,0 0-1,-1 0 0,1 0 0,-1 0 1,0 0-1,1 0 0,-1 1 0,1 4 43,0-1-1,0 1 0,-1-1 0,0 1 0,0-1 0,-1 7 1,1-10 7,0-1 1,-1 1-1,1-1 1,0 1 0,-1-1-1,1 0 1,-1 1-1,0-1 1,1 0 0,-1 1-1,0-1 1,0 0-1,0 0 1,0 0 0,0 0-1,0 0 1,0 0-1,0 0 1,0 0 0,0 0-1,-1 0 1,1 0-1,0-1 1,0 1 0,-1-1-1,1 1 1,-1-1-1,-1 1 1,-6 0 38,0-1 1,1 0-1,-1 0 0,1-1 1,-1 0-1,1-1 0,-13-3 1,11 4-556,20 2-200,21 1 709,-21-1 54,1-1 0,-1 0 0,15-2 0,-12 0-59,0 0-1,-1-1 1,1 0-1,-1-1 1,1 0-1,-1-1 1,0-1-1,17-10 1,11-10-335,-22 15 257,0-1 1,0-1 0,20-19 0,-26 20 86,-1-1-1,0-1 1,-1 0-1,0 0 1,-1-1 0,-1 0-1,0-1 1,-1 0-1,0 0 1,5-25 0,-2 7-189,-5 21 6,-2 1 0,1-1 0,-2 0 1,0 0-1,1-17 0,-3 27 247,0-28 402,-1 28-503,1 0 0,0 0 0,-1 0-1,0 0 1,1 0 0,-1 0 0,0 0 0,-1 0 0,-1-3 0,3 5-20,-1 1 1,1-1 0,-1 0-1,0 1 1,1-1 0,-1 1-1,0-1 1,1 1-1,-1-1 1,0 1 0,0-1-1,1 1 1,-1 0 0,0-1-1,0 1 1,0 0 0,1 0-1,-1 0 1,0-1 0,0 1-1,0 0 1,0 0-1,0 0 1,1 0 0,-1 1-1,0-1 1,0 0 0,0 0-1,0 0 1,0 1 0,1-1-1,-1 0 1,0 1 0,0-1-1,1 1 1,-1-1-1,0 1 1,1-1 0,-1 1-1,0-1 1,0 2 0,-4 2-101,1 1 0,0-1 1,0 1-1,-4 6 0,8-11 134,-12 20-161,1 0-1,0 1 1,-10 32-1,13-31 170,-9 23 289,2 1-1,-16 82 0,30-114-185,0 1 0,1 23-1,1-13 3,-2-15-10,1-1-1,1 1 1,0-1-1,0 1 1,1-1-1,0 0 0,1 0 1,6 16-1,-5-18-59,-2-2 54,1 0 0,-1 0-1,1 0 1,0-1 0,1 1-1,5 5 1,-7-8-77,0-1 0,0 0 0,0 0 0,0 1-1,0-1 1,0-1 0,0 1 0,1 0 0,-1 0 0,0-1 0,1 0 0,-1 1-1,0-1 1,1 0 0,-1 0 0,0 0 0,1 0 0,-1-1 0,3 0 0,14-2-14,-1-1 0,0 0 0,0-2 0,0 0 0,-1-1 0,0-1 0,28-18 0,-39 23-32,0-1 0,-1 0 0,1 0 0,-1-1 0,0 1 1,-1-1-1,6-6 0,-9 9 5,0 0 0,1-1-1,-1 1 1,0 0 0,-1 0 0,1 0 0,0-1 0,0 1-1,-1 0 1,0-1 0,1 1 0,-1 0 0,0-1 0,0 1-1,0-1 1,0 1 0,-1 0 0,1-1 0,-1 1 0,1 0-1,-1-1 1,0 1 0,-2-4 0,2 4-36,-1 0 1,1 0-1,0 0 0,-1 1 0,0-1 1,1 0-1,-1 1 0,0-1 0,0 1 1,0 0-1,0 0 0,0-1 0,0 1 1,0 1-1,0-1 0,0 0 1,-1 0-1,1 1 0,0-1 0,0 1 1,-1 0-1,1 0 0,0 0 0,-1 0 1,-1 0-1,2 0 34,-1 1 0,1-1 0,0 0 0,0 1 1,0-1-1,0 1 0,0 0 0,1-1 0,-1 1 0,0 0 1,0 0-1,0 0 0,1 1 0,-1-1 0,0 0 0,1 1 0,-1-1 1,1 1-1,0-1 0,-1 1 0,1 0 0,0-1 0,0 1 0,0 0 1,0 0-1,0 0 0,1 0 0,-2 3 0,2 1 53,-1-1 0,1 0-1,0 1 1,1-1 0,-1 0-1,1 1 1,0-1 0,0 0 0,1 0-1,-1 0 1,1 0 0,0 0 0,5 8-1,-4-8 11,1 1 0,-1-1 0,1 0 0,0 0 0,0-1-1,1 1 1,0-1 0,-1 0 0,1 0 0,1-1 0,5 4 0,-7-4 6,0-1 0,0-1 0,0 1 0,0 0 0,0-1 0,0 0 0,0 0 0,1 0 1,-1-1-1,0 1 0,0-1 0,1 0 0,-1 0 0,0-1 0,1 1 0,-1-1 0,0 0 1,0 0-1,0 0 0,0-1 0,0 1 0,0-1 0,0 0 0,0 0 0,6-6 0,-1 1 16,-1 0-1,1-1 1,-2 0-1,1-1 1,6-9-1,8-8-8,-11 11 1,-1 1-1,15-26 0,2-3 3,-24 38-63,2-2-53,0 0 0,-1-1-1,5-9 1,-9 16 3,1 0 0,-1 0 0,1 0 1,0 0-1,-1 0 0,1 1 0,0-1 1,0 0-1,0 0 0,0 1 0,-1-1 0,1 1 1,0-1-1,0 0 0,0 1 0,0 0 1,0-1-1,2 0 0,1 0-184,-3 1 216,-1 1 1,1-1 0,0 1-1,-1-1 1,1 1-1,-1-1 1,1 1 0,-1-1-1,1 1 1,-1 0 0,1-1-1,-1 1 1,0-1-1,1 1 1,-1 0 0,0-1-1,1 2 1,0 4 39,1 0 0,-1 1 0,1-1 0,-2 0-1,1 1 1,-1-1 0,0 1 0,0-1 0,-1 0 0,0 1 0,-3 11 0,1 14 132,3-26-139,0 0-1,0-1 1,-1 1-1,0-1 1,-2 10-1,2-13-49,-1 3 173,1-1 0,-1 1 0,-1 0 1,-4 7-1,7-11-108,0-1 0,-1 1 1,1-1-1,0 0 1,-1 1-1,1-1 1,-1 0-1,1 1 0,-1-1 1,1 0-1,-1 1 1,1-1-1,-1 0 1,1 0-1,-1 1 0,1-1 1,-1 0-1,1 0 1,-1 0-1,1 0 1,-2 0-1,1 0-4,1 0 1,-1-1-1,0 1 0,0-1 0,0 1 0,1-1 1,-1 1-1,0-1 0,1 1 0,-1-1 1,0 0-1,1 1 0,-1-1 0,1 0 0,-1 1 1,1-1-1,-1 0 0,0-1 0,-36-71 221,32 63-413,4 8 86,0 0 1,0 0-1,0 0 1,0 0 0,0 1-1,0-1 1,-1 0-1,-2-2 1,40 59-1195,-23-33 1339,-9-16 51,-1 0-1,1 0 1,0 0 0,11 10 0,-13-15-82,0 1-1,0-1 1,0 1 0,0-1 0,1 0-1,-1 0 1,0 0 0,1 0-1,-1 0 1,1 0 0,-1-1 0,1 1-1,-1-1 1,1 0 0,0 0 0,-1 0-1,5 0 1,5-2 43,-1-1 0,0-1 0,0 1 0,0-2 0,0 0 0,0 0 0,12-9 0,6-2 132,12-5 38,70-48 1,-97 59-214,0-2 1,0 0 0,-2 0 0,1-1-1,-1-1 1,-1 0 0,17-29 0,-9 4-48,-1-1 0,-2-1 0,-2 0 0,14-71 0,-23 88-1,-1 12-71,-2 0 1,1 0 0,-2 0-1,1 0 1,-2 0-1,-1-21 1,1 33 77,0 0 1,0 0-1,1 0 1,-1-1-1,0 1 1,0 0 0,0 0-1,0-1 1,0 1-1,-1 0 1,1 0-1,0-1 1,0 1-1,0 0 1,0 0-1,0 0 1,0-1-1,0 1 1,0 0-1,0 0 1,-1 0-1,1-1 1,0 1-1,0 0 1,0 0-1,0 0 1,-1 0-1,1-1 1,0 1-1,0 0 1,0 0-1,-1 0 1,1 0-1,0 0 1,0 0-1,-1 0 1,1 0-1,0 0 1,0 0-1,0 0 1,-1 0-1,1 0 1,0 0-1,0 0 1,-1 0-1,1 0 1,0 0-1,0 0 1,-1 0 0,1 0-1,0 0 1,0 0-1,0 0 1,-1 0-1,1 0 1,0 1-1,0-1 1,0 0-1,-1 0 1,1 0-1,0 0 1,0 1-1,0-1 1,0 0-1,0 0 1,-1 1-1,-11 17-167,1 10 123,1 1 0,-10 46 0,-5 64 432,23-123-321,1 0 1,0 0 0,1 1 0,1-1 0,0 0 0,1 0 0,1 0-1,1 0 1,9 27 0,-7-30-25,-1 0 0,2-1 0,-1 1 0,2-2 0,0 1 0,0-1 0,1 0 0,0 0 0,1-1 0,0-1 0,18 13 0,-23-19-495,-1 0-1,1 0 1,0-1-1,0 1 1,0-2-1,10 4 1,-12-4-400,0-1 1,0 1-1,0-1 1,0 0-1,0 0 0,1 0 1,-1-1-1,4 0 1,-21-1-10677,-2 2 9808</inkml:trace>
</inkml:ink>
</file>

<file path=ppt/ink/ink1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5:24:33.4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96 9312,'-32'-23'3424,"27"18"-2656,2 2-192,6 0 928,7-2-928,3 1 1535,6-4-1183,12 0-320,9-1-384,10 6-256,8-5 0,-3 4-192,-10-1 128,-14-3-864,4 8 512,-3 0-3391,-9 8 2111,-5 1-5024</inkml:trace>
</inkml:ink>
</file>

<file path=ppt/ink/ink1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5:24:33.8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80 8384,'-13'-40'3104,"13"35"-2400,0-6-224,10 2-1632,-2 1 512,5 1-800</inkml:trace>
</inkml:ink>
</file>

<file path=ppt/ink/ink1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5:24:36.7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164 98 3968,'2'-1'190,"0"0"1,0 1-1,0-1 0,-1 0 1,1 0-1,0 0 0,-1 0 1,1-1-1,0 1 0,0-2 1,9-4 1149,-11 7-1134,1-1-1,0 1 1,-1 0-1,1-1 1,0 1-1,-1 0 1,1-1-1,0 1 1,-1-1-1,1 1 1,0-1-1,-1 1 1,1-1-1,-1 1 1,1-1-1,-1 0 0,0 1 1,1-1-1,-1 0 1,0 1-1,1-1 1,-1 0-1,0 1 1,0-1-1,1 0 1,-1 0-1,0 1 1,0-1-1,0 0 1,0 0-1,0 1 1,0-1-1,0 0 1,0 0-1,-1-1 0,1 2-110,-1-1 0,1 0 0,-1 1 0,0-1 0,1 1-1,-1-1 1,0 1 0,0-1 0,1 1 0,-1-1 0,0 1-1,0 0 1,0-1 0,1 1 0,-1 0 0,0 0 0,0-1-1,0 1 1,0 0 0,0 0 0,1 0 0,-1 0 0,0 0-1,0 0 1,0 1 0,0-1 0,0 0 0,1 0 0,-1 1-1,0-1 1,-1 1 0,-4 1-69,1 0 1,-1 0-1,1 0 0,-1 1 1,1 0-1,0 0 0,0 1 0,0-1 1,0 1-1,1 0 0,-1 0 1,1 1-1,-5 5 0,5-3-3,0-1 0,1 1 0,-1-1-1,1 1 1,0 0 0,1 0 0,0 1 0,0-1-1,0 0 1,1 1 0,0-1 0,1 14 0,0-3 45,2 0 1,0 0 0,2 0-1,5 20 1,3-7 243,-11-28-250,0-1 0,0 0 0,0 0 0,0 0 0,1 0 0,-1 0 0,0-1 0,1 1 0,0 0 0,-1-1 0,4 3 0,-4-4-40,0 0 0,0 0 0,0 0 0,0 0 0,0 0 0,0 0 0,0 0-1,0 0 1,0-1 0,0 1 0,0 0 0,0-1 0,0 1 0,-1 0 0,1-1 0,0 1 0,0-1 0,0 0 0,0 1 0,-1-1 0,1 0-1,0 1 1,-1-1 0,1 0 0,0 0 0,-1 0 0,1 1 0,0-2 0,2-3 47,0 0 0,0 0 0,4-10 0,4-18 196,0 1 0,6-42 0,-16 42 243,-1 20-376,9 33 12,-1-2-86,-2 1 1,-1 1 0,0-1 0,-1 1-1,1 29 1,-3-29 15,3 19 84,-2 1 0,-2-1-1,-2 0 1,-2 1 0,-1-1 0,-14 59-1,14-86-118,0 0 0,-1 0 0,0-1-1,-1 0 1,-1 0 0,1 0 0,-2-1 0,0 0-1,0-1 1,-15 16 0,20-24-10,1 0 0,0 0 0,0-1 0,-1 1 1,1 0-1,-1-1 0,0 1 0,1-1 0,-1 0 0,0 0 0,0 0 0,0 0 1,0-1-1,0 1 0,0-1 0,0 0 0,0 0 0,0 0 0,0 0 0,0 0 1,0 0-1,0-1 0,0 0 0,0 1 0,1-1 0,-1 0 0,0-1 1,0 1-1,-3-2 0,1-1-52,0 0 1,0 1 0,0-2-1,1 1 1,0 0-1,0-1 1,0 0-1,0 0 1,1 0 0,0-1-1,0 1 1,0-1-1,-2-7 1,4 11-7,1-1 0,-1 0 1,1 0-1,-1 1 0,1-1 0,0 0 1,0 0-1,0 0 0,1 1 0,-1-1 1,1 0-1,0 0 0,-1 1 1,1-1-1,0 0 0,1 1 0,-1-1 1,0 1-1,1-1 0,2-2 0,3-5-47,1 1 0,0 1 1,14-11-1,-13 10 140,140-113 44,-19 17 46,-120 97-155,140-128 117,-104 90 10,45-57 1,-76 85-97,-4 5-37,-1 0 0,-1 0 1,0-1-1,0 0 0,8-19 0,-17 33-4,0 0 0,0-1 1,0 1-1,0 0 0,0-1 0,0 1 1,1 0-1,-1 0 0,0-1 0,0 1 0,0 0 1,0-1-1,0 1 0,-1 0 0,1-1 1,0 1-1,0 0 0,0 0 0,0-1 0,0 1 1,0 0-1,0-1 0,0 1 0,-1 0 1,1 0-1,0-1 0,0 1 0,0 0 0,-1 0 1,1-1-1,0 1 4,-1 0 0,1 0-1,0 0 1,0 0 0,0 0 0,-1 1 0,1-1-1,0 0 1,0 0 0,0 0 0,-1 0 0,1 0-1,0 0 1,0 0 0,0 0 0,0 0 0,-1 1 0,1-1-1,0 0 1,0 0 0,0 0 0,0 0 0,0 1-1,-1-1 1,1 0 0,0 0 0,0 0 0,0 0-1,0 1 1,0-1 0,0 0 0,0 0 0,0 0-1,0 1 1,0-1 0,0 0 0,0 0 0,0 0-1,0 1 1,0-1 0,0 0 0,0 0 0,0 1 0,0-1-1,0 0 1,0 0 0,0 9-15,0-1 0,-1 1 0,0-1 0,0 1-1,-1-1 1,-3 9 0,0-2 38,1 1-1,0 0 0,1 0 1,1 0-1,0 0 1,1 1-1,1-1 1,3 30-1,-3-45 30,1 1 0,-1 0 0,1-1 0,0 1 1,-1 0-1,1-1 0,0 1 0,0-1 0,0 1 0,0-1 0,0 0 0,3 3 1,-2-6-4,1 1 0,0-1 0,0 0 1,-1 0-1,1 0 0,-1-1 0,0 1 1,3-4-1,-2 3-17,86-105-52,-83 102-21,-3 4-7,-1 0 0,1-1 0,-1 1 0,1-1 0,-1 0 0,0 1-1,0-1 1,-1 0 0,1 0 0,0 0 0,-1-1 0,0 1 0,0 0 0,1-5 0,-1 15 7,0 0 1,0 0-1,1 0 1,0 0-1,0 0 1,1-1-1,0 1 1,0-1-1,7 11 1,-5-10 81,0 0 0,0 0 1,1 0-1,0-1 0,0 1 1,12 8-1,-14-12-1,0-1-1,0 1 1,0-1 0,0-1-1,0 1 1,0 0 0,0-1 0,1 0-1,-1 0 1,0 0 0,1-1-1,-1 1 1,1-1 0,7-1 0,13-1 73,-1-2 0,0-1 0,41-13 1,-55 15-91,-1-1 0,0 0 0,-1 0 0,1-1 0,-1 0 0,0-1 1,0 0-1,0 0 0,-1-1 0,0 0 0,0 0 0,6-9 0,-11 13-31,-1 0 0,1 0 0,-1 0-1,0 0 1,0 0 0,0 0 0,0 0-1,0 0 1,-1 0 0,1 0 0,-1-1-1,0 1 1,0 0 0,0 0 0,-1 0-1,1-1 1,-1 1 0,0 0 0,0 0-1,-2-5 1,2 7-24,0 0 1,0 0-1,-1 1 0,1-1 0,0 0 1,-1 1-1,1-1 0,0 1 0,-1 0 0,1-1 1,-1 1-1,1 0 0,-1 0 0,1 0 0,0 0 1,-1 0-1,1 0 0,-1 0 0,1 1 1,-1-1-1,-1 1 0,-2 1 11,1 0 0,0 0 0,-1 0 1,1 1-1,0-1 0,0 1 0,1 0 0,-1 0 1,0 1-1,1-1 0,0 1 0,0-1 0,0 1 0,0 0 1,-1 5-1,2-6 31,0 1 0,1-1 0,0 1 0,-1 0 1,2-1-1,-1 1 0,0 0 0,1 0 0,-1 0 0,1-1 1,0 1-1,1 0 0,-1 0 0,1 0 0,-1 0 0,1-1 1,0 1-1,0 0 0,1-1 0,1 4 0,0 0 77,1-1 1,-1 0-1,1 0 0,1-1 0,-1 1 0,1-1 0,9 9 0,-12-13-50,0 1-1,1 0 1,-1-1-1,0 0 0,1 1 1,-1-1-1,0 0 1,1 0-1,-1-1 0,1 1 1,-1 0-1,1-1 1,0 1-1,-1-1 0,1 0 1,0 0-1,-1 0 1,1 0-1,0-1 0,-1 1 1,1-1-1,3-1 1,5-3 36,0 0 0,0-1 1,-1 0-1,0-1 1,0 0-1,-1 0 0,17-18 1,-13 10-127,0-1 1,0 0-1,17-32 1,-26 39-115,0 2-73,-4 7 237,1 0 0,-1 0 0,0 0 0,0 0 0,0 0 0,1 0 0,-1 0 1,0 0-1,0 1 0,0-1 0,1 0 0,-1 0 0,0 0 0,0 0 0,0 0 1,0 0-1,0 1 0,1-1 0,-1 0 0,0 0 0,0 0 0,0 1 0,0-1 1,0 0-1,0 0 0,0 0 0,0 1 0,1-1 0,-1 0 0,0 0 0,0 0 1,0 1-1,0-1 0,0 0 0,0 0 0,0 1 0,1 8-35,0 17 110,-2-1 0,-1 1 0,0-1-1,-2 1 1,-13 44 0,17-69-46,0 0-4,-1 0 0,1 1 0,0-1-1,0 0 1,-1 0 0,1 0 0,-1 0 0,1 0 0,-1 0 0,1 0 0,-1 0 0,0 0 0,1 0 0,-1-1 0,0 1-1,0 0 1,1 0 0,-1 0 0,0-1 0,0 1 0,-2 0 0,2-1 8,0 0 1,1-1-1,-1 1 1,0-1-1,0 1 1,0-1-1,1 1 1,-1-1 0,0 1-1,1-1 1,-1 0-1,0 1 1,1-1-1,-1 0 1,1 0-1,-1 0 1,1 1-1,-1-3 1,-2-2 30,-53-77-678,56 81 610,0 1-1,-1-1 1,1 1 0,-1-1-1,1 0 1,0 1 0,0-1-1,-1 1 1,1-1-1,0 0 1,0 1 0,0-1-1,0 0 1,0 1 0,0-2-1,0 1 11,0 1-1,0 0 0,0 0 0,0 0 1,0 0-1,0 0 0,0 0 1,0 0-1,0 0 0,0 0 0,0 0 1,0 0-1,0-1 0,0 1 1,0 0-1,0 0 0,0 0 0,0 0 1,0 0-1,0 0 0,1 0 1,-1 0-1,0 0 0,0 0 0,0 0 1,0 0-1,0 0 0,0 0 1,0 0-1,0 0 0,0 0 0,0 0 1,0 0-1,1 0 0,-1 0 1,0 0-1,0 0 0,0 0 0,0 0 1,0 0-1,0 0 0,0 0 1,0 0-1,0 0 0,0 0 0,0 0 1,1 0-1,-1 0 0,0 0 1,0 0-1,0 0 0,0 0 0,0 0 1,0 0-1,0 1 0,0-1 0,0 0 1,0 0-1,0 0 0,0 0 1,0 0-1,0 0 0,0 0 0,0 0 1,0 0-1,0 0 0,0 0 1,0 1-1,0-1 0,15 29 11,-8-14 23,15 23 0,-18-34 17,-1 1 0,1-1 0,-1 0 0,1 0 0,0 0-1,1-1 1,-1 1 0,1-1 0,5 3 0,-8-5-25,1 0-1,0 0 1,0 0 0,-1-1 0,1 1-1,0-1 1,0 1 0,0-1-1,0 0 1,0 0 0,0 0 0,0-1-1,0 1 1,-1-1 0,1 0 0,0 1-1,0-1 1,4-3 0,6-2 73,-1-1 0,20-14 1,-16 10 87,50-35 143,82-73 0,-129 99-567,-12 13 66,-1 0 1,15-11 0,-20 18 47,0 1-45,0 1 160,0-1 0,0 0 0,0 1 0,-1 0 0,1-1 0,0 1-1,-1-1 1,1 3 0,0-1 11,0 4 2,1 0 0,-1 0 0,-1 0 0,1 0 1,-1 1-1,0-1 0,-1 0 0,-1 9 0,-1 10 47,1-10-8,0 0 0,-2 0 0,0-1 0,0 1 0,-1-1 1,-1 0-1,-1-1 0,0 1 0,-1-1 0,0-1 0,-11 14 0,18-25-28,0 0 1,-1 0-1,1-1 0,-1 1 0,1-1 1,-1 1-1,0-1 0,1 0 0,-1 0 1,0 1-1,0-1 0,0 0 0,0-1 1,0 1-1,0 0 0,0 0 0,0-1 1,0 0-1,0 1 0,-1-1 1,1 0-1,0 0 0,0 0 0,0 0 1,0 0-1,0-1 0,-1 1 0,1 0 1,0-1-1,0 0 0,0 0 0,0 1 1,0-1-1,0 0 0,1-1 0,-4-1 1,-5-4 44,0-2 0,0 1-1,1-1 1,-16-18 0,20 20-112,-40-53-136,44 60 191,1-1 0,-1 0 0,1 1 0,-1-1 0,1 0 0,0 0 0,-1 1 0,1-1 0,0 0 0,0 0 1,-1 0-1,1 0 0,0 1 0,0-1 0,0 0 0,0 0 0,0 0 0,0-1 0,1 1 1,-1 1 0,0-1 1,1 0-1,-1 1 1,0-1-1,1 1 0,-1-1 1,1 1-1,-1-1 0,1 1 1,-1 0-1,1-1 0,-1 1 1,1 0-1,-1-1 1,1 1-1,0 0 0,0-1 1,4 0 21,-1 0 0,0 1 0,0-1 1,0 1-1,1 0 0,5 0 0,40 5-126,0 1 0,-1 3 0,60 19 0,-88-21-305,-16-5-582,-1 0 1,0 1-1,1-1 0,5 5 1,-8-5 405,0 0 1,0-1 0,-1 1-1,1 0 1,0 0-1,-1 0 1,1 1-1,-1-1 1,0 0-1,0 1 1,0-1 0,0 0-1,0 1 1,0-1-1,0 1 1,-1-1-1,1 5 1,-1 14-5005</inkml:trace>
</inkml:ink>
</file>

<file path=ppt/ink/ink1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5:24:38.3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6 253 2304,'-6'7'1092,"6"-7"-850,0 1 0,0-1 0,0 0 0,0 1 1,0-1-1,0 1 0,0-1 0,0 0 0,1 1 0,-1-1 0,0 1 0,0-1 1,0 0-1,0 1 0,1-1 0,-1 0 0,0 1 0,0-1 0,1 0 1,-1 1-1,0-1 0,0 0 0,1 0 0,-1 1 0,12 5 5144,-4-5-5480,-5-1 405,0 0 0,0 0 0,-1-1 0,1 0 1,0 1-1,0-1 0,-1 0 0,1 0 0,0-1 0,-1 1 0,1 0 1,2-3-1,26-24 790,-14 12-535,8-3-17,29-19 0,0 1 123,87-61 198,-141 97-872,1 1 16,1-1 1,-1 0-1,0 1 0,0-1 0,0 0 1,0 0-1,0 0 0,0 0 1,0 0-1,0-1 0,0 1 1,-1 0-1,1 0 0,0 0 0,-1-1 1,1 1-1,-1 0 0,1-1 1,-1 1-1,0-2 0,0 3-15,0 0-1,0 0 0,0 0 1,0 0-1,0-1 0,0 1 1,0 0-1,0 0 0,0 0 0,0 0 1,0 0-1,0 0 0,-1 0 1,1 0-1,0 0 0,0 0 1,0 0-1,0 0 0,0 0 1,0 0-1,0 0 0,0 0 1,0 0-1,-1 0 0,1 0 1,0 0-1,0 0 0,0 0 1,0 0-1,0 0 0,0 0 1,0 0-1,0 0 0,0 0 1,-1 0-1,1 0 0,0 0 0,0 0 1,0 0-1,0 0 0,0 0 1,0 0-1,0 1 0,0-1 1,0 0-1,0 0 0,0 0 1,0 0-1,-1 0 0,1 0 1,0 0-1,0 0 0,0 0 1,-17 33 128,12-26-80,1 0 0,0 1 0,0-1-1,1 1 1,0 0 0,1 0 0,-1 0 0,0 8 0,2-8-13,1 1 0,-1-1 0,2 0-1,-1 1 1,1-1 0,1 0 0,-1 0 0,1 0 0,1 0 0,0 0-1,0 0 1,0-1 0,1 0 0,0 1 0,0-1 0,1 0 0,0-1 0,0 1-1,8 7 1,-11-12-10,0-1-1,1 1 0,-1 0 0,0-1 1,0 1-1,1-1 0,-1 0 1,1 0-1,-1 0 0,1 0 1,-1 0-1,1-1 0,0 1 0,-1-1 1,1 1-1,3-1 0,-2 0 25,1-1-1,-1 0 1,0 1-1,0-2 1,0 1-1,1 0 1,-1-1-1,0 0 1,4-2-1,7-6 98,-2 0-1,1 0 1,-1-2-1,12-12 0,-22 20-126,21-20-2,40-53 0,-50 60 19,-11 14-44,-1 0 1,1-1 0,0 1-1,-1-1 1,0 0 0,0 1-1,3-9 1,-3 8 144,0 5-59,0 9-39,0 15-1,-7 75-5,5-85 21,-2 1 1,0-1-1,0 0 0,-2 0 1,-8 25-1,12-39-46,0 0-1,-1 1 1,1-1 0,-1 0 0,1 0-1,-1 0 1,0 0 0,1 0 0,-1 0-1,0 0 1,0 0 0,0 0 0,-1 1-1,1-2 2,1 1-1,-1-1 0,0 0 1,1 0-1,-1 1 1,1-1-1,-1 0 0,0 0 1,1 0-1,-1 0 1,1 0-1,-1 0 0,0 0 1,1 0-1,-1 0 0,0 0 1,1 0-1,-1-1 1,0 1-1,-3-2-10,0-1-1,1 1 1,-1-1 0,1 1 0,0-1-1,-4-5 1,4 6-51,3 2 57,0-1 1,0 1-1,-1 0 0,1 0 0,0 0 1,0 0-1,0 0 0,0-1 0,0 1 1,0 0-1,-1 0 0,1 0 0,0 0 1,0-1-1,0 1 0,0 0 0,0 0 1,0 0-1,0-1 0,0 1 1,0 0-1,0 0 0,0 0 0,0-1 1,0 1-1,0 0 0,0 0 0,0 0 1,0 0-1,0-1 0,0 1 0,0 0 1,0 0-1,1 0 0,-1-1 0,0 1 1,0 0-1,0 0 0,0 0 0,0 0 1,0 0-1,1-1 0,-1 1 0,0 0 1,0 0-1,0 0 0,0 0 0,1 0 1,-1 0-1,0 0 0,0 0 0,0 0 1,0-1-1,1 1 0,-1 0 0,0 0 1,0 0-1,0 0 0,1 0 0,-1 0 1,0 0-1,0 0 0,0 0 0,1 1 1,-1-1-1,0 0 0,0 0 0,22-1 2,-12 1 79,10-3 140,22-8 1,-23 6-159,27-4 0,22-1-96,0 0-634,-20 7-2738,-48 3 3117,1 0 1,0 0-1,-1 0 0,1 1 1,-1-1-1,1 0 0,0 0 1,-1 0-1,1 1 0,-1-1 1,1 0-1,0 1 0,-1-1 1,1 0-1,-1 1 0,1-1 1,-1 1-1,1-1 0,-1 1 1,0-1-1,1 1 0,-1-1 1,0 1-1,1-1 1,-1 1-1,0-1 0,0 1 1,1 0-1,-1-1 0,0 1 1,0 0-1,0-1 0,0 1 1,0-1-1,0 1 0,0 0 1,0-1-1,0 1 0,0 0 1,0-1-1,0 1 0,0 0 1,-1-1-1,1 1 0,0-1 1,0 1-1,-1 0 0,-8 8-5181</inkml:trace>
</inkml:ink>
</file>

<file path=ppt/ink/ink1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5:24:38.7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63 9312,'-42'-28'3424,"39"25"-2656,-2-5-192,5 4-320,0-4-256,0 5-512,5-2 288,3 1-2496,10 8 1472,9 1-4160</inkml:trace>
</inkml:ink>
</file>

<file path=ppt/ink/ink1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5:24:51.87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250 214 3072,'3'0'6197,"-6"15"-4186,3-3-1430,0-3-312,1-1-1,-2 1 1,1-1 0,-1 1-1,-1-1 1,1 0 0,-6 14-1,5-15-104,-1 0-1,-1-1 1,1 1-1,-1-1 1,0 0-1,-6 7 1,8-11-94,0 0 0,0 0 0,-1 0 0,1 0 0,-1-1 0,1 1 0,-1-1 0,0 0 0,0 1 0,0-1 0,1 0 0,-1 0 0,0-1 0,0 1 0,0-1 0,-1 1 0,-4-1 1,2-1-20,-1 1 0,1-1 0,0 0 0,-1-1 1,1 1-1,0-1 0,0-1 0,0 1 1,0-1-1,1 0 0,-1 0 0,1-1 1,0 1-1,-1-1 0,2-1 0,-1 1 1,0 0-1,1-1 0,0 0 0,0 0 1,0-1-1,-5-10 0,5 8-47,0 0 0,1 0 0,0 0 0,0-1 1,0 1-1,1-1 0,1 0 0,-1 1 0,2-1 0,-1 0 0,1 0 0,0 0 0,1 0 0,0 1 0,0-1 0,4-9 0,-3 10 1,1 1-1,1 0 0,-1 0 0,1 0 0,0 0 0,1 1 0,-1 0 0,1 0 0,7-6 0,4-2 57,0 0 0,21-13 0,-30 23-66,-1 1-1,1-1 1,0 1-1,0 0 1,0 0-1,0 1 1,0 0-1,1 0 1,-1 1-1,10-1 1,-12 2 36,-1 0 0,1 0 1,-1 0-1,0 1 0,1-1 0,-1 1 1,0 0-1,0 0 0,0 1 1,0-1-1,0 1 0,0 0 1,0 0-1,0 0 0,0 1 1,-1-1-1,0 1 0,1 0 0,2 3 1,-4-3 12,0 0 1,0 0 0,0 1 0,0-1-1,-1 0 1,1 1 0,-1-1-1,0 1 1,0 0 0,1 5-1,1 41 194,-1-17-55,1 31 41,-3 1 1,-7 65-1,1-44 41,3-57-90,-12 53 1,-2 9 140,9-36-79,-15 60 1,19-85-137,4-26-35,0 0-1,-1 0 0,1 0 0,-1 0 0,0 0 0,0 0 0,-1-1 1,-2 7-1,4-9 201,4-5 284,-3 2-492,-1-1 0,1 0 1,-1 1-1,0-1 0,0 0 1,1 0-1,-2 1 0,1-4 1,0-16 93,6-18-64,1-1 0,2 1 0,21-57 0,62-138 131,-77 194-297,2 1 0,2 0 0,2 2 0,49-70 0,-58 94-20,1 0-1,1 1 0,23-19 1,-35 31 76,-1 0 1,0 0 0,0 0 0,1 0 0,-1 1 0,1-1 0,-1 0 0,0 1-1,1-1 1,-1 1 0,1-1 0,-1 1 0,1 0 0,0 0 0,-1 0 0,1 0-1,-1 0 1,1 0 0,-1 0 0,1 0 0,0 0 0,-1 1 0,1-1 0,1 1-1,-1 1 3,0-1 0,0 0 1,-1 1-1,1-1 0,0 1 0,-1-1 0,1 1 0,-1 0 0,1 0 0,-1 0 0,0 0 0,0 0 0,0 0 0,0 0 0,2 4 0,2 13 13,0 0 0,-1 0 0,0 0 1,-2 0-1,0 32 0,-3-24 8,0 1 0,-3-1 0,-8 38 0,7-48 55,0-1 1,-1 0-1,-1-1 1,-13 23-1,-40 52 19,47-69-87,11-17 102,0 0 0,-1 0 1,1 0-1,-1 0 1,0-1-1,0 1 0,-6 5 1,9-9-77,-1 0 1,1 0 0,0-1 0,0 1 0,-1 0 0,1 0 0,0 0 0,0 0 0,-1 0-1,1 0 1,0 0 0,0 0 0,-1-1 0,1 1 0,0 0 0,0 0 0,0 0-1,0-1 1,-1 1 0,1 0 0,0 0 0,0 0 0,0-1 0,0 1 0,0 0-1,-1 0 1,1-1 0,0 1 0,0 0 0,0 0 0,0-1 0,0 1 0,0 0 0,0 0-1,0-1 1,0 1 0,0 0 0,0 0 0,0-1 0,0 1 0,0 0 0,0 0-1,1-1 1,-1 1 0,4-10 1,1 0-1,0 0 0,0 0 0,1 1 1,0 0-1,1 0 0,13-13 0,3-6-34,122-166 109,-36 52-262,-92 118 97,1 0-1,1 2 0,27-25 1,-45 46 58,-1 1 0,1-1 1,-1 1-1,1-1 1,-1 0-1,1 1 0,0-1 1,-1 1-1,1 0 0,0-1 1,0 1-1,-1 0 1,1-1-1,0 1 0,0 0 1,-1 0-1,1 0 0,0-1 1,0 1-1,0 0 1,-1 0-1,1 0 0,0 0 1,0 1-1,0-1 1,1 0-1,-1 1 6,0 0 0,0 0 0,0-1 0,0 1 0,-1 0 0,1 0 0,0 0 0,0 0 0,-1 0 0,1 0 0,0 1 0,-1-1 0,1 0 0,-1 0 0,1 2 1,1 4 5,-1 1 1,1-1 0,-1 1 0,0 12-1,-8 271 458,6-253-488,1-17 85,-4 30 1,2-41-39,2 0 0,-1 0 0,1 0 0,1 0 0,2 11 1,12 49 144,-13-62-102,0 0-16,1-1 0,0 1 0,0 0 1,1-1-1,0 0 0,7 10 0,-5-8 5,-4-7-18,1 1-1,-1-1 1,1 0 0,0 1 0,-1-1 0,1-1 0,0 1 0,0 0 0,0-1 0,0 1 0,1-1 0,-1 0 0,0 0 0,0 0 0,1-1 0,-1 1 0,1-1-1,-1 0 1,6 0 0,9 0 47,0-1 0,23-4 0,-41 4-72,27-3-56,-2 0-18,-1 0-1,33 1 0,-57 4-177,0 0-1,0 0 0,0 0 1,0 0-1,0 0 0,0 0 1,-1 0-1,1-1 0,0 1 1,-1 0-1,1 0 0,-1 1 1,-5 6-1388,-1 1 1,0-1 0,0 0-1,-12 10 1,-1 1-2267,-7 8-53,4-9 384</inkml:trace>
</inkml:ink>
</file>

<file path=ppt/ink/ink1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5:24:53.35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66 3712,'13'-8'14883,"-13"7"-14369,4-5-23,0 1 1,1 1-1,-1-1 0,1 0 1,0 1-1,5-4 1,-7 7-478,0 0 0,0-1 1,0 1-1,0 0 0,-1 0 1,1 1-1,0-1 0,6 0 1,30 0 193,-11 1-33,262-9 315,-282 9-431,0 1-1,0 1 1,8 1-1,20 3 284,-29-4-300,-6 3-3620,-8 10-5591,3-8 8024,-5 8-4460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00:41:53.608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402 54 4992,'0'0'155,"0"-1"-1,0 1 1,-1-1 0,1 1 0,0-1-1,0 1 1,0-1 0,0 1 0,0-1 0,0 1-1,0-1 1,0 1 0,0-1 0,0 1-1,0-1 1,1 1 0,-1 0 0,0-1 0,0 1-1,0-1 1,1 1 0,-1-1 0,0 1-1,0-1 1,1 1 0,-1 0 0,1-1-1,4-13 5742,-6 12-5508,0 0 0,0 1 0,-1-1 0,1 1 1,-1-1-1,1 1 0,-4-2 0,1 0 53,2 1-372,-1 1 0,0 0-1,0 0 1,0 0 0,0 0-1,0 1 1,0-1 0,0 1-1,0 0 1,0 0 0,0 0-1,0 0 1,-3 1 0,-4-1 25,-27-1 377,21 0-305,-1 0 0,1 1 0,-1 2 1,-19 2-1,26-1-156,1 1 0,-1-1 0,1 2 1,0-1-1,-1 1 0,2 1 0,-1 0 1,1 0-1,0 0 0,0 1 1,1 0-1,-9 11 0,4-3 37,4-6-22,0 1 0,-9 16 1,9-13 11,3-5-62,1-1 1,0 1 0,-5 13-1,9-19 20,-1-1-1,1 1 0,-1 0 0,1 0 1,0-1-1,-1 1 0,1 0 1,0 0-1,0-1 0,1 1 1,-1 0-1,0 0 0,0 0 0,1-1 1,-1 1-1,1 0 0,0-1 1,-1 1-1,1 0 0,0-1 0,0 1 1,0-1-1,1 2 0,3 2 81,1 0-1,-1 0 1,1-1 0,0 0-1,0 0 1,0 0-1,0-1 1,1 0-1,0 0 1,-1-1-1,1 1 1,8 0-1,8 1 136,1-1 0,31 0 0,-19-1-65,62-1 18,-53-2 16,-42 1-320,29-1 501,-29 1-804,-1 0 0,0 0 1,0 0-1,1-1 0,-1 1 1,0-1-1,0 1 0,0-1 1,0 0-1,3-1 0</inkml:trace>
</inkml:ink>
</file>

<file path=ppt/ink/ink1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5:24:53.868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77 4640,'3'-2'7843,"5"0"-3462,32-8-1197,-31 8-2203,247-39 1853,3 23-2015,-241 17-808,1 1-1,28 3 1,-39-2-345,0 1 1,0 0-1,-1 0 0,1 0 1,-1 1-1,1 0 1,-1 1-1,10 6 0,-15-9-139,-1 0 0,1 0 0,-1 1 0,1-1 0,-1 0 0,1 1 0,-1-1 0,0 1 0,0 0 0,0-1 0,0 1 0,1 3 0,3 17-6033</inkml:trace>
</inkml:ink>
</file>

<file path=ppt/ink/ink1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5:24:56.53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496 13 4480,'1'-13'7777,"-13"15"-6141,9-1-1465,0 1 1,0 0-1,1-1 0,-1 1 1,0 1-1,1-1 0,-1 0 1,1 1-1,0-1 0,-3 4 1,-3 4 92,2-4-54,1 1 0,0 0 0,-7 13 1,-5 8 201,-104 159 948,85-127-1086,25-45-229,2 2 1,-1-1-1,2 1 1,0 0-1,1 1 1,-7 25-1,10-17 30,1-1 0,2 0-1,0 1 1,1-1 0,2 0-1,1 1 1,7 32 0,4-3-56,2-1 1,28 64-1,7 20 299,-42-108-45,-2 1-1,7 53 1,-12-45 5,-6 70-1,0-39 80,3-45-199,-1 0-1,-2-1 0,-1 1 1,0-1-1,-2 0 0,-1 0 1,-11 24-1,-5 1-217,-2-1 0,-2-1 1,-2-2-1,-52 61 0,69-92-1611,-20 19 0,-1-8-6437,24-23 4583</inkml:trace>
</inkml:ink>
</file>

<file path=ppt/ink/ink1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5:24:58.636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5 392 3328,'-5'4'8805,"5"-4"-8717,0-1 0,0 1 1,1 0-1,-1 0 0,0 0 0,0 0 0,0 0 0,0 0 1,0 0-1,1 0 0,-1 0 0,0 0 0,0 0 0,0 0 1,0 0-1,1 0 0,-1 0 0,0 0 0,0 0 1,0 0-1,0 0 0,1 0 0,-1 0 0,0 0 0,0 0 1,0 0-1,0 0 0,0 0 0,1 0 0,-1 1 1,0-1-1,0 0 0,0 0 0,0 0 0,0 0 0,0 0 1,0 0-1,1 1 0,-1-1 0,0 0 0,0 0 1,0 0-1,0 0 0,0 0 0,0 1 0,0-1 0,0 0 1,0 0-1,0 0 0,0 0 0,0 1 0,0-1 1,0 0-1,0 0 0,0 0 0,0 0 0,0 1 0,3-6 38,0-1 0,0 1 0,0-1 0,-1 1 0,0-1 0,0 0 0,1-7 0,20-75 301,-18 72-388,0-1 0,1 2 0,1-1 0,1 1 0,0 0 0,1 0 0,0 1 0,1 0-1,13-12 1,-12 14-33,1 1-1,1 0 0,24-16 0,-28 21-54,0 1-1,0 1 1,0-1 0,1 2 0,-1-1 0,1 1-1,14-2 1,-22 5 46,-1 0 1,1 0-1,0 0 0,-1 0 0,1 0 1,0 1-1,-1-1 0,1 1 0,0-1 1,-1 1-1,1-1 0,-1 1 0,1 0 1,-1 0-1,1 0 0,-1 0 1,0 0-1,0 0 0,1 0 0,-1 0 1,0 1-1,0-1 0,0 0 0,0 1 1,0-1-1,0 1 0,-1-1 0,2 3 1,2 6 16,0 0 1,-1 0-1,3 16 1,-5-19 43,14 69 13,14 58 216,-23-118-208,0 1 0,0-1 0,2 0 0,0 0 0,18 27 0,-20-36 20,0 1-1,0-1 0,0 0 0,1-1 0,0 1 0,0-2 0,1 1 0,15 8 1,-20-12-50,1-1 1,-1 1-1,0-1 0,1 0 1,-1 0-1,1 0 1,0-1-1,-1 1 1,1-1-1,0 0 1,-1 0-1,1 0 1,-1-1-1,1 1 0,0-1 1,-1 0-1,1 0 1,-1 0-1,1 0 1,-1-1-1,0 1 1,0-1-1,0 0 1,1 0-1,-2 0 1,4-3-1,3-3 3,0-1 0,0 0-1,-1-1 1,-1 0 0,0 0 0,11-20 0,28-75 419,-20 42-377,-23 57-91,7-18-74,2-1 0,0 2-1,2-1 1,17-20 0,-26 38 53,0 0 0,1 0 0,0 0 0,0 1 0,0 0-1,1 1 1,11-7 0,-13 8 32,1 1-1,-1 0 0,1 0 0,-1 1 1,1 0-1,-1 0 0,1 0 0,0 1 1,-1-1-1,1 1 0,0 1 0,6 0 1,1 2 27,0 0 0,0 1 0,0 0 0,0 1 1,-1 0-1,0 1 0,0 1 0,0 0 0,18 15 1,-11-7-20,-1 2 0,-1 0 0,0 1 0,21 31 0,-16-19-28,-12-18 20,-1 0-1,0 1 1,13 27-1,-20-35 153,-1 2-5277,-16-8-2978,-8-16 2644</inkml:trace>
</inkml:ink>
</file>

<file path=ppt/ink/ink1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5:24:59.52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9 0 3328,'23'1'17556,"-21"0"-16717,4 10-2360,-3 9 1609,-1 0-1,0 1 1,-3 34-1,0-13 70,1 606 1672,5-369-1274,-1-243-96,-4-27-3494,-2-16 160,-1 1 1,0 0-1,0 0 1,-6-6-1,-2-2 358,-12-6 42</inkml:trace>
</inkml:ink>
</file>

<file path=ppt/ink/ink1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5:25:01.54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27 69 3648,'-1'-2'350,"0"-1"-1,0 0 1,0 1 0,1-1 0,0 0-1,-1 0 1,1 0 0,0 1 0,0-1 0,1 0-1,-1 0 1,1-3 0,2-14 4703,1 11 184,-4 14-4453,-1 21-163,-1 1 0,-8 28 1,5-29-271,1 0 0,0 30 0,4 66 541,0-94-4314,0 4-3877,-4-39 963</inkml:trace>
</inkml:ink>
</file>

<file path=ppt/ink/ink1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5:25:01.96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46 152 5888,'-6'-4'622,"0"0"0,-1 0-1,1 1 1,-9-4 0,14 6-517,1 1-1,0 0 1,-1 0 0,1-1-1,-1 1 1,1 0 0,0-1-1,-1 1 1,1-1 0,0 1 0,0-1-1,-1 1 1,1 0 0,0-1-1,0 1 1,0-1 0,-1 1-1,1-1 1,0 1 0,0-1-1,0 1 1,0-1 0,0 1-1,0-1 1,0 1 0,0-1-1,0 1 1,0-1 0,0 1-1,1-1 1,-1 1 0,0-1-1,0 1 1,0-1 0,1 0-1,8-16 2272,-5 11-2079,1 0 0,0 0 0,0 1 0,1 0 0,0 0 0,0 0-1,0 0 1,0 1 0,10-4 0,0 0 1,1 1-1,31-10 0,-40 15-223,1 0 0,-1 0 1,0 1-1,1 0 0,-1 1 0,1-1 0,-1 2 1,0-1-1,1 1 0,-1 1 0,0-1 0,1 1 1,-1 1-1,0-1 0,0 2 0,-1-1 0,1 1 1,-1 0-1,0 0 0,0 1 0,0 0 1,11 10-1,-16-12 14,0-1 0,0 0 0,0 1 0,-1-1 0,1 1 1,0-1-1,-1 1 0,0 0 0,1-1 0,-1 1 0,0 0 0,-1 0 1,1 0-1,0 0 0,-1 0 0,0 0 0,0 0 0,0 0 0,0 0 1,0 0-1,0 0 0,-1 1 0,1-2 0,-1 1 0,0 0 0,0 0 1,0 0-1,-1 0 0,-1 3 0,0-1-33,0-1 0,0 1 0,0-1 0,-1 0 0,0 1 0,0-2 0,0 1 1,0 0-1,-1-1 0,1 0 0,-1 0 0,0 0 0,0-1 0,0 1 0,-8 2 0,-3-2-102,1 0-1,0-1 1,-28 1 0,-16-6-4585,59 3 4373,-1 0 0,1 0 0,-1 0 1,1 0-1,-1-1 0,0 1 0,1 0 1,-1 0-1,1 0 0,-1 0 0,1-1 1,-1 1-1,1 0 0,-1-1 0,1 1 1,-1 0-1,1-1 0,-1 1 0,1 0 1,-1-1-1,1 1 0,0-1 0,-1 1 1,1-1-1,0 1 0,-1-1 0</inkml:trace>
</inkml:ink>
</file>

<file path=ppt/ink/ink1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5:25:02.874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364 11 3808,'12'-11'10416,"-14"14"-10127,0 0 1,-1 0 0,1 0-1,0 1 1,0-1 0,1 0 0,-2 5-1,-11 17 364,-27 27 538,-2-2-1,-63 55 1,41-41-491,39-41-490,18-16-164,0-1 0,1 1 0,-11 14 1,8-11-1995,-2-7-4717</inkml:trace>
</inkml:ink>
</file>

<file path=ppt/ink/ink1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5:25:03.33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25 65 6464,'-9'-20'2090,"9"19"-2051,0 1 0,0 0 0,0-1 0,0 1 0,0 0-1,-1-1 1,1 1 0,0 0 0,0 0 0,-1-1 0,1 1 0,0 0-1,0 0 1,-1-1 0,1 1 0,0 0 0,0 0 0,-1 0-1,1 0 1,0-1 0,-1 1 0,1 0 0,0 0 0,-1 0 0,1 0-1,0 0 1,-1 0 0,1 0 0,0 0 0,-1 0 0,1 0-1,0 0 1,-1 0 0,0 0 0,1 0-10,0 0 1,0 0-1,0 0 0,0 0 0,-1 0 1,1 0-1,0 0 0,0 0 1,0 0-1,-1 0 0,1 0 0,0 0 1,0 0-1,0 0 0,0 0 1,-1 0-1,1 0 0,0 0 1,0 0-1,0 0 0,0-1 0,0 1 1,-1 0-1,1 0 0,0 0 1,0 0-1,0 0 0,0 0 0,0-1 1,0 1-1,-1 0 0,1 0 1,0 0-1,0 0 0,0-1 1,0 1-1,0 0 0,0 0 0,0 0 1,0-1-1,0 1 0,0 0 1,0 0-1,0 0 0,0 0 0,0-1 1,0 1-1,0 0 0,0 0 1,0 0-1,0-1 0,0 1 1,0 0-1,1 0 0,-1 0 0,0-1 1,0 0 339,0 0 0,0 0 1,0 0-1,0 0 0,1 0 1,-1 0-1,0-1 0,1 1 0,-1 0 1,1 0-1,-1 0 0,1 0 1,-1 0-1,1 0 0,0 1 1,0-1-1,1-2 0,-1 2-109,1 0-1,0 0 0,-1 0 0,1 0 0,0 0 1,0 0-1,0 0 0,0 1 0,3-2 1,-2 2-212,0-1 1,0 1 0,0 0 0,0 0 0,0 0 0,0 0 0,0 0 0,0 0-1,0 1 1,-1 0 0,1-1 0,0 1 0,0 0 0,3 2 0,13 9 159,2-1 1,-1 0 0,2-2 0,-1 0-1,1-2 1,32 7 0,45 14-54,-94-27-1688,15 5 4360,-12-4-8497</inkml:trace>
</inkml:ink>
</file>

<file path=ppt/ink/ink1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5:25:03.69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543 9 5216,'0'0'80,"0"-1"-1,-1 1 1,1-1 0,0 1 0,-1-1 0,1 1-1,-1-1 1,1 1 0,0 0 0,-1-1-1,1 1 1,-1-1 0,1 1 0,-1 0 0,1-1-1,-1 1 1,0 0 0,1 0 0,-1 0-1,1-1 1,-1 1 0,0 0 0,-13 5 2405,-2 2-261,-167 32 5119,57-15-6676,111-20-735,-21 4 54,1 2-1,-41 16 0,57-17-1708,8-2-4127</inkml:trace>
</inkml:ink>
</file>

<file path=ppt/ink/ink1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5:25:04.044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21 23 5888,'-4'-6'923,"-4"-5"-96,-1 5 4271,12 7-4886,-1 1 1,0-1-1,0 0 1,0 1-1,-1-1 0,1 1 1,0 0-1,0 0 1,-1 0-1,1 0 1,1 2-1,14 28 697,-14-26-698,7 16 507,-1 1 0,-1 0 0,5 25 0,10 74 474,-21-100-658,0 23 0,-2-17-4013,-1-3-7353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00:41:54.614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1 8 5632,'3'-8'4880,"-4"14"-4284,1 0 1,-1 0-1,1 0 1,1-1-1,-1 1 1,3 9-1,-1 4 13,-1 57 1506,-1-54-1568,0 0-1,5 37 0,-2-36-167,0 33 0,-2-33-278,4 31 0,-4-43 520</inkml:trace>
</inkml:ink>
</file>

<file path=ppt/ink/ink1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5:25:05.55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1 456 3328,'1'-11'9706,"7"11"-6715,1-2-3491,-6 0 763,0 0 0,-1-1 0,1 1 0,0-1 0,-1 1 0,0-1 0,0 0 0,3-4 1,2-3 125,10-14 41,0-1 1,13-29-1,17-28-25,-30 58-366,2 0-1,0 2 1,1 0-1,1 1 1,2 1-1,-1 1 1,2 1-1,50-27 1,-73 44-49,0 0 1,0 1-1,0-1 1,0 1 0,0-1-1,0 1 1,1 0-1,-1-1 1,0 1-1,0 0 1,1 0-1,-1 0 1,0 0 0,0 0-1,3 0 1,-4 0 10,1 1 1,0-1 0,-1 0 0,1 1 0,-1-1-1,1 1 1,0-1 0,-1 1 0,1-1-1,-1 1 1,1-1 0,-1 1 0,1-1 0,-1 1-1,1 0 1,-1-1 0,0 1 0,1 0 0,-1 0-1,1 5 28,1-1 1,-2 0-1,1 1 0,-1-1 0,0 10 0,0-8-35,-1 69 56,2 79-148,0-128 237,2 1-1,1 0 1,12 41 0,-13-61-85,0 1 0,1-1 0,0 0 0,0 0 0,0 0 0,1-1 0,1 1 0,-1-1 0,1 0-1,0-1 1,1 0 0,0 0 0,0 0 0,9 6 0,-11-9-4,0-1 0,0 1 0,0-1-1,0 0 1,0 0 0,0 0 0,1-1-1,-1 0 1,1 0 0,-1 0 0,1 0-1,0-1 1,-1 0 0,1-1 0,-1 1-1,1-1 1,-1 0 0,1 0-1,-1-1 1,0 1 0,1-1 0,-1-1-1,0 1 1,5-3 0,-1-1-7,0-1 0,-1 1-1,0-2 1,0 1 0,0-1 0,-1 0-1,0 0 1,-1-1 0,1 0 0,4-12-1,5-11-7,21-60-1,1-6-109,11 7 30,-42 81 37,-1 0 0,1 1 0,1 0 0,-1 0 0,2 1 0,15-14 0,-21 20 8,-1 1 1,1-1 0,0 0-1,0 1 1,0 0 0,0-1-1,1 1 1,-1 1 0,0-1-1,0 0 1,1 1 0,-1-1-1,0 1 1,1 0 0,2 1-1,-1-1-8,0 1 0,0 1 0,-1-1 0,1 1 0,0 0 0,-1 0 0,1 0 0,-1 0 0,5 4 0,4 5 47,0 0-1,-1 0 0,0 1 1,18 25-1,28 47 298,-13-17 6,2 5-167,-16-24-132,-30-46-1949</inkml:trace>
</inkml:ink>
</file>

<file path=ppt/ink/ink1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5:25:06.080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5 22 3808,'-3'-6'1464,"3"5"-1434,0 1-1,0 0 1,-1 0-1,1 0 0,0-1 1,0 1-1,0 0 0,0 0 1,0 0-1,0-1 1,0 1-1,0 0 0,0 0 1,0 0-1,0-1 0,0 1 1,0 0-1,0 0 1,0-1-1,0 1 0,0 0 1,0 0-1,0 0 0,0-1 1,0 1-1,0 0 1,0 0-1,0 0 0,0-1 1,0 1-1,1 0 0,-1 0 1,0 0-1,0-1 1,0 1-1,0 0 0,0 0 1,1 0-1,-1 0 0,0 0 1,0-1-1,0 1 1,1 0-1,-1 0 0,0 0 1,0 0-1,1 0 0,7-6 5965,-6 11-2374,1 5-4066,-1-3 745,-1 0-1,1 0 1,-1 0-1,-1 0 1,1 0-1,-2 13 1,0 9 32,1 438 2363,3 79-913,-3-510-1582,0-22-88,0 0 1,4 26-1,-8-121-10905,1 13 2330,3 39 5915</inkml:trace>
</inkml:ink>
</file>

<file path=ppt/ink/ink1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5:25:07.53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1 561 2976,'4'-3'11326,"-3"-4"-7414,-1-12-5156,0 12 2540,0-165 843,5 80-1521,-5 92-608,0 0-1,0 0 0,0 0 1,0-1-1,-1 1 0,1 0 1,0 0-1,0 0 0,0 0 1,0 0-1,0-1 0,0 1 0,0 0 1,0 0-1,0 0 0,0 0 1,0-1-1,0 1 0,1 0 1,-1 0-1,0 0 0,0 0 1,0 0-1,0-1 0,0 1 1,0 0-1,0 0 0,0 0 1,0 0-1,0 0 0,1 0 0,-1-1 1,0 1-1,0 0 0,0 0 1,0 0-1,0 0 0,0 0 1,1 0-1,-1 0 0,0 0 1,0 0-1,0 0 0,0 0 1,1 0-1,-1 0 0,0 0 1,0 0-1,0 0 0,9 7 95,10 22-172,-15-22 164,90 117 397,1 2-149,-36-34-157,-29-49 191,-29-42 326,0 0-681,0-1-1,-1 0 0,1 0 1,0 0-1,0 0 0,0 0 1,0 0-1,-1 0 0,1 0 1,0 0-1,0 0 1,0 0-1,0-1 0,-1 1 1,1 0-1,0-1 0,0 1 1,-1 0-1,1-1 0,0 1 1,0-1-1,0 0 0,1-1 17,-1 1 0,0-1 0,0 0 0,0 1 0,0-1-1,0 0 1,0 0 0,0 0 0,0-3 0,1-5 70,0-1-1,-1 0 1,1-11 0,-2 12-65,7-66 142,3 0 1,21-79 0,-29 147-191,36-131-494,2 7-430,-39 123-4205,-6 19 288,1 8 1480,-5-1-2539</inkml:trace>
</inkml:ink>
</file>

<file path=ppt/ink/ink1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5:25:09.67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10 3 2656,'8'-3'8207,"-9"11"-3379,-2-2-6343,0 3 1843,0 0 0,1 0 0,0 1 0,0-1 0,0 16 0,2 51 859,1-35-791,-1 131 1533,0-117-7105,0-58 3411,0 1 1250,0 1 0,0-1 0,0 0 0,0 1 0,1-1 0,-1 1 0,0-1 0,2-2 0,9-15-3917</inkml:trace>
</inkml:ink>
</file>

<file path=ppt/ink/ink1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5:25:11.30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343 566 2560,'0'-1'39,"1"1"0,-1 0 0,0-1 1,1 1-1,-1 0 0,0-1 0,1 1 0,-1 0 0,1-1 1,-1 1-1,1 0 0,-1 0 0,0 0 0,1-1 0,-1 1 1,1 0-1,-1 0 0,1 0 0,-1 0 0,1 0 0,-1 0 0,1 0 1,-1 0-1,1 0 0,-1 0 0,1 0 0,-1 0 0,1 1 1,6 0 301,17-6 4742,-24 4-5016,0 1 0,1 0 0,-1 0 0,0 0 0,0 0 1,0 0-1,0 0 0,0 0 0,0 0 0,0 0 0,0 0 1,0 0-1,0-1 0,1 1 0,-1 0 0,0 0 0,0 0 0,0 0 1,0 0-1,0 0 0,0 0 0,0-1 0,0 1 0,0 0 1,0 0-1,0 0 0,0 0 0,0 0 0,0 0 0,0-1 0,0 1 1,0 0-1,0 0 0,0 0 0,0 0 0,0 0 0,-1 0 1,1 0-1,0 0 0,0-1 0,0 1 0,0 0 0,0 0 0,0 0 1,0 0-1,0 0 0,0 0 0,0 0 0,-1 0 0,-3-7 1109,1 5-880,-1 0-1,1 0 1,-1 0 0,1 0 0,-1 0 0,0 1-1,0 0 1,1 0 0,-1 0 0,0 0 0,0 0-1,-4 1 1,-3-1 31,0 1-1,1 1 1,-14 2 0,-9 2 19,-63 19 1,84-20-303,0 1 0,0 0-1,1 1 1,0 0 0,0 0 0,0 1 0,1 1 0,-13 11 0,20-16-44,0 1 0,0-1 0,0 1 0,0 0 0,1 0 0,0 0 0,-1 0 0,2 0 0,-1 1 0,0-1 0,1 1 0,0-1 0,0 1 1,0-1-1,0 1 0,1 0 0,0 0 0,0-1 0,0 1 0,2 8 0,-1-7 35,1 0-1,0 0 1,0 0 0,0 0 0,1 0 0,0-1-1,0 1 1,1-1 0,-1 0 0,1 0-1,0 0 1,0 0 0,1-1 0,9 8-1,-10-9 10,0-1-1,0 1 0,0-1 0,0 0 0,1 0 1,-1-1-1,0 1 0,1-1 0,-1 0 0,1 0 1,-1 0-1,1-1 0,0 0 0,-1 0 0,1 0 1,0 0-1,-1-1 0,1 0 0,-1 1 0,1-2 1,8-2-1,4-4-6,-1 0-1,0-1 1,-1 0 0,19-15 0,-27 18-100,4-2 52,-2 0 0,1 0 0,-1-2 0,0 1 0,-1-1 0,0 0 0,12-22 0,-11 15 29,-1 0 1,-1-1-1,0 0 1,7-31-1,-6-1-8,-1 0 0,-3 0-1,-2-55 1,-8-23 160,3 108-158,0 0 0,-2 0 0,0 1 0,-10-26-1,13 41-18,-1-1-1,1 0 1,-1 1-1,-6-8 1,9 11-5,-1 1 1,0-1-1,0 0 0,0 0 0,0 0 1,0 1-1,0-1 0,0 0 1,0 1-1,0-1 0,-2 0 0,2 1 3,1 0-1,-1 0 0,1 0 0,-1 0 0,1 0 0,-1 0 1,1 0-1,-1 0 0,1 0 0,-1 1 0,1-1 0,-1 0 1,1 0-1,-1 0 0,1 1 0,-1-1 0,1 0 0,0 1 1,-1-1-1,1 0 0,-1 1 0,1-1 0,0 1 0,-1-1 1,1 0-1,0 1 0,-1 0 0,-3 8 22,0 0-1,1 0 1,0 0 0,0 1 0,1-1-1,0 1 1,-1 17 0,0-6-5,-5 57 477,3-1-1,9 151 1,0-188-341,3-1-1,1 0 1,23 68 0,-5-35 379,-26-71-583,0-1 0,0 0 0,0 1-1,0-1 1,1 0 0,-1 1 0,0-1 0,0 0-1,0 1 1,0-1 0,0 0 0,0 0 0,1 1-1,-1-1 1,0 0 0,0 1 0,0-1-1,1 0 1,-1 0 0,0 0 0,0 1 0,1-1-1,-1 0 1,0 0 0,1 0 0,-1 1 0,0-1-1,0 0 1,1 0 0,-1 0 0,0 0 0,1 0-1,-1 0 1,0 0 0,1 0 0,-1 0-1,0 0 1,1 0 0,-1 0 0,0 0 0,1 0-1,-1 0 1,0 0 0,1 0 0,-1 0 0,0 0-1,1-1 1,-1 1 0,0 0 0,1 0 0,-1 0-1,0 0 1,0-1 0,1 1 0,-1 0-1,0 0 1,0-1 0,1 1 0,12-23-4978,-8 14 682,7-3 1221</inkml:trace>
</inkml:ink>
</file>

<file path=ppt/ink/ink1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5:25:11.698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9 6048,'0'0'114,"0"-1"0,0 1 1,0 0-1,1-1 0,-1 1 0,0 0 1,0-1-1,0 1 0,0-1 1,0 1-1,0 0 0,1-1 0,-1 1 1,0 0-1,0-1 0,0 1 1,1 0-1,-1 0 0,0-1 0,0 1 1,1 0-1,-1 0 0,0-1 1,1 1-1,-1 0 0,0 0 0,1 0 1,-1-1-1,0 1 0,1 0 1,15 1 3978,-13-1-3716,-1 1-1,0 0 1,1 0 0,-1 0-1,0 0 1,0 0 0,0 0-1,0 0 1,0 1 0,0-1-1,0 1 1,2 2 0,1 4 113,-1 0 1,0 0 0,0 1 0,-1-1-1,0 1 1,0 0 0,-1-1-1,0 1 1,1 19 0,-3 2 69,-4 52 1,-1-4-253,5 10-200,0-69-4280,0-85-6676,0 41 8011</inkml:trace>
</inkml:ink>
</file>

<file path=ppt/ink/ink1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5:25:12.23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13 245 5984,'-2'0'624,"1"0"-534,1-1 1,0 1 0,-1 0 0,1 0 0,0 0 0,-1 0 0,1 0-1,-1 0 1,1 0 0,0 0 0,-1 0 0,1 0 0,-1 0 0,1 0-1,0 0 1,-1 0 0,1 1 0,0-1 0,-1 0 0,1 0-1,0 0 1,-1 0 0,-1 3 2230,16-10 3954,3-11-3778,-3 3-1120,3 1-1085,1 0 0,1 1-1,0 1 1,0 1 0,1 1-1,1 1 1,0 0 0,0 1 0,0 2-1,1 0 1,0 1 0,24-1-1,-37 5-237,-1 1-1,0 0 1,0 0 0,0 1-1,0 0 1,0 0-1,0 1 1,0 0 0,-1 1-1,1 0 1,0 0-1,-1 0 1,0 1-1,0 0 1,0 1 0,0-1-1,-1 1 1,0 0-1,0 1 1,7 8 0,-10-10 39,0-1 1,-1-1 0,1 1 0,0 0 0,0-1 0,1 1 0,-1-1 0,0 0 0,1 0 0,-1 0-1,1-1 1,0 1 0,0-1 0,-1 0 0,1 0 0,0 0 0,0-1 0,0 1 0,0-1 0,0 0-1,0 0 1,0 0 0,0-1 0,0 1 0,0-1 0,0 0 0,6-3 0,8-4-214,0-1 1,-1-1-1,0 0 1,19-16 0,-16 11-3028,40-22 0,-44 29-333,0-1-1,18-14 0,-5 0-2908</inkml:trace>
</inkml:ink>
</file>

<file path=ppt/ink/ink1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5:25:28.17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80 32 1248,'1'-1'263,"-1"-1"0,0 1 0,0-1-1,0 1 1,1 0 0,-1-1 0,1 1 0,-1 0 0,1 0-1,1-3 1,-2 3 322,1 0 1,0 0-1,-1 0 0,1 0 0,-1-1 0,0 1 0,1 0 0,-1 0 0,0-1 1,0-1-1,-1 32 195,-2-1 0,-7 32 0,1-9-160,-35 143 842,30-138-1164,11-46-84,1 1 1,1-1 0,-1 15-1,2-23 527,17-8-431,244-22 276,180-18-35,-282 32-440,894-56-53,-846 58 86,691-20 966,-539 38-1036,-338-5-104,72 4-36,-86-2-674,-12 1-611,-16 4-1459,16-7 2015,-1 1-1,1-1 0,0 0 1,-1-1-1,1 1 1,-1-1-1,1 0 0,0-1 1,-1 1-1,-8-3 0,-37-11-2862</inkml:trace>
</inkml:ink>
</file>

<file path=ppt/ink/ink1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5:25:29.58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288 85 2240,'0'-1'55,"0"0"-1,0 1 1,1-1-1,-1 0 1,0 0 0,0 0-1,1 0 1,-1 1-1,0-1 1,1 0 0,-1 0-1,1 1 1,0-2-1,2-6 1785,3-4 1600,-15 21 2531,-8 5-4367,-30 27-1752,8 2 606,3 1 0,-59 92 0,86-122-429,-1 4-10,-13 25 0,23-41 15,-1-1 0,1 0 1,-1 1-1,0-1 0,1 0 0,-1 0 0,0 0 1,0 0-1,0 1 0,0-1 0,0 0 1,-2 1-1,2-2 95,0 1-16,-1 1-43,2-1 208,3-14-10,17-45 128,21-55-154,-30 89-243,0 0 0,24-35-1,-12 25-107,-6 7 157,36-44 0,-52 70-66,0 0-1,0 0 0,0 0 0,0-1 0,0 1 1,0 1-1,1-1 0,-1 0 0,0 0 0,0 0 1,2 0-1,-2 1 7,0 0 1,-1 0-1,1 1 0,-1-1 1,1 0-1,0 0 1,-1 1-1,1-1 0,-1 0 1,1 1-1,-1-1 1,1 0-1,-1 1 0,1-1 1,-1 1-1,1-1 1,-1 1-1,1-1 0,-1 1 1,0-1-1,1 1 0,-1 0 1,0-1-1,0 1 1,1 0-1,9 17 13,7 12-5,5 12 88,-16-32-46,-1 1-1,0-1 1,-1 1 0,7 21-1,-7-18-5,9 23-1,2 8 149,-13-34-221,0-7 125,-1 0 0,0 1 0,0-1 0,-1 1 0,1-1 1,-1 9-1,-1-11-26,1-1 0,-1 1 1,1 0-1,-1 0 0,0-1 1,0 1-1,0-1 1,0 1-1,0-1 0,0 1 1,0-1-1,0 1 0,0-1 1,-1 0-1,1 0 1,-1 0-1,1 0 0,-1 0 1,1 0-1,-4 2 0,-5 1 68,0 0-1,0 0 0,-1-1 0,1 0 0,-1-1 1,1 0-1,-1-1 0,-11 0 0,-11-1-1096,-44-5 0,75 5 175,-1-1 0,1 1 1,-1-1-1,1 0 1,-1 0-1,1 1 0,-3-3 1</inkml:trace>
</inkml:ink>
</file>

<file path=ppt/ink/ink1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5:25:33.98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6 725 2080,'-5'-5'13283,"15"5"-14092,1 1 876,-1-2 1,1 0-1,-1 0 0,0-1 1,0 0-1,0-1 0,0 0 0,0 0 1,0-1-1,-1 0 0,0-1 1,15-10-1,1-3 28,-3 3-77,-1-1-1,0-2 1,33-35-1,-50 48 0,6-7 33,0 0 0,-1-1 0,0 0 0,7-16 0,-5 10 39,-9 15 9,0 0-1,1 0 1,-2 0-1,1 0 1,0-1 0,-1 1-1,0 0 1,0-1-1,0 1 1,0-6-1,-14 46-187,-5 19-193,12-32 196,-2 22 142,0-5 47,6-34-109,0 1 1,1-1-1,0 1 1,0 0 0,0-1-1,1 1 1,0 0-1,0 0 1,3 12-1,-2-14 45,1-1 0,0 0-1,0 1 1,0-1-1,0 0 1,0 0 0,1 0-1,0-1 1,3 5-1,-5-7 12,1 0 0,-1 1-1,0-1 1,1 0 0,-1 0-1,0-1 1,1 1 0,-1 0-1,1 0 1,-1-1-1,1 1 1,0-1 0,-1 1-1,1-1 1,-1 0 0,1 1-1,0-1 1,0 0 0,-1 0-1,1 0 1,0-1 0,-1 1-1,1 0 1,-1-1 0,1 1-1,0-1 1,-1 1-1,3-2 1,19-11 146,-2-1-1,1-1 0,19-19 1,-6 6-136,26-23-104,-33 27-9,46-32-1,-64 49-58,-8 5 79,-1 1 0,1 0 0,0 0 0,-1-1 0,1 1 0,0 1 0,-1-1 0,1 0 0,0 0 0,0 1 0,0-1 0,3 0 0,-4 2 14,0 1-1,0-1 1,0 1 0,0-1-1,-1 1 1,1-1 0,0 1-1,-1-1 1,1 1-1,-1 3 1,1 3 57,-1 0 1,0 0-1,0 0 1,-1 0-1,0 0 0,0 0 1,-6 15-1,4-11-80,-2 7 208,-1-1 1,-15 29-1,16-39-24,5-8-108,-1 1-1,1 0 1,-1-1-1,1 1 1,0 0-1,-1-1 1,1 1-1,0 0 1,-1 0-1,1-1 1,0 1-1,0 0 1,0 0-1,0 0 1,-1 0-1,1 0 128,2-2-117,0 1 0,0-1 0,0 0-1,0 0 1,0 0 0,0 0-1,-1 0 1,1 0 0,2-3-1,-1 2-10,79-57 69,-56 38-89,-2 3-175,33-34 0,-23 24-403,-33 28 559,-1 0 0,1-1 0,-1 1 0,0 0-1,1 0 1,-1 0 0,0 0 0,1 0 0,-1 0-1,0 0 1,1 0 0,-1 0 0,1 1-1,-1-1 1,0 0 0,1 0 0,-1 0 0,0 0-1,1 0 1,-1 1 0,0-1 0,1 0 0,-1 0-1,0 0 1,0 1 0,1-1 0,-1 0 0,0 1-1,1-1 1,6 9-27,-5-1 58,0 1 1,-1-1-1,0 1 1,-1 9-1,6 56-13,0-45-148,-4-25 145,-1 1 1,0 0-1,0 1 0,1 4 0,-2-9 5,0 0 0,0 0-1,0-1 1,1 1 0,-1 0 0,0-1 0,1 1-1,-1 0 1,1-1 0,-1 1 0,1-1 0,-1 1-1,1 0 1,-1-1 0,1 1 0,-1-1 0,1 0-1,0 1 1,-1-1 0,1 1 0,1-1 0,13 5 361,-12-5-328,0 0 0,0 0 0,-1-1 0,1 1 0,0-1-1,0 0 1,0 0 0,-1 0 0,1 0 0,-1 0 0,1-1 0,-1 1 0,1-1 0,-1 1-1,0-1 1,1 0 0,1-2 0,2-4 34,1 0 0,-2 0 0,9-15 0,3-5 33,23-36-363,-26 40 249,-8 9-175,-6 13 161,1 1 0,-1 0 0,0-1 0,1 1 0,0 0 0,-1-1 0,1 1 0,0 0 0,-1-1 0,2 0 0,-1 22-332,-1 14 265,0 43-44,1-68 132,0-1 0,1 1 0,-1-1 0,2 1 0,-1-1 1,7 13-1,-9-19 6,1-1 0,0 1 0,0-1 0,0 0 0,0 1 0,0-1 0,0 0 0,0 0 0,1 1 0,-1-1 0,0 0 0,1 0 0,-1 0 0,1-1 0,-1 1 0,1 0 0,-1 0 0,1-1 0,-1 1 0,1-1 0,0 0 0,-1 1 0,4-1 0,1 0 80,1 0-1,-1-1 1,0 0 0,13-3 0,2-1 62,4-1-54,0-1 1,0-1-1,-1-1 0,24-13 0,-34 15-93,-1-1-1,0 0 1,-1-1-1,0-1 1,0 0-1,-1 0 1,-1-1-1,1 0 1,-2-1 0,0 0-1,0-1 1,-1 0-1,0 0 1,-2 0-1,1-1 1,-2 0-1,6-18 1,-9 24 11,63-231 422,-49 181-462,-9 35-84,5-28 0,-6 0-230,-5 40 119,-4 7-47,2 4 241,1 1 0,-1-1 0,1 1 0,-1-1-1,1 1 1,-1-1 0,1 1 0,-1-1 0,1 1 0,-1 0-1,1-1 1,0 1 0,-1-1 0,1 1 0,0 0 0,0-1-1,-1 1 1,1 0 0,0 0 0,0-1 0,0 1 0,0 1-1,-8 19-285,0-3 256,-24 78-33,25-63 121,-4 43 0,1-6-57,1-9 21,2 1-1,2 71 0,5-121 29,0 1-1,2-1 1,-1 0 0,2 0-1,0 0 1,0 0 0,1 0-1,0 0 1,1-1 0,10 17-1,-14-26 24,1-1-1,0 1 1,-1-1-1,1 0 1,0 0 0,0 0-1,0 1 1,0-2-1,0 1 1,0 0-1,0 0 1,1-1-1,-1 1 1,0-1-1,0 1 1,1-1-1,-1 0 1,0 0-1,0 0 1,3-1-1,-1 0-21,-1 1 0,1-2 0,-1 1-1,1 0 1,-1-1 0,0 1 0,1-1-1,-1 0 1,0 0 0,0 0 0,0-1-1,-1 1 1,1-1 0,0 1 0,3-6 0,2-3 87,0-2 1,10-22-1,-2 6-36,-5 8-64,23-34-270,-22 34 212,-21 58-560,-1-3 562,0 1 1,-4 39-1,13-73 45,1 0 1,0 0-1,0 0 1,0 0 0,-1 0-1,1 0 1,0 0 0,0 0-1,0 0 1,0 0-1,1 0 1,-1 0 0,0 0-1,0 0 1,1 0-1,-1 0 1,0 0 0,1 0-1,-1 0 1,1 0-1,0 0 1,-1 0 0,1-1-1,-1 1 1,1 0-1,0 0 1,0-1 0,0 1-1,-1 0 1,1-1-1,0 1 1,0-1 0,2 2-1,1-2 13,0 1-1,1-1 1,-1 1-1,0-1 1,1 0-1,7-2 1,-7 2 15,7-2 47,0 0 0,-1-1 1,13-5-1,16-3-39,27-7-79,-2-2 0,69-31 0,-4-13-121,-109 53 10,-20 10 118,-1 4 42,-1-1 0,0 0 0,1 0 0,-1 0 0,0 1 0,0-1 0,0 0 0,0 0 0,-1 0 0,1-1 0,0 1 0,-1 0 0,0 0 0,1-1-1,-1 1 1,-2 1 0,-3 3 26,-1 0 1,-15 8-1,-1-3-87,-44 15 1,17-8 49,27-8 20,-36 14-121,54-21 114,1 0 0,-1 1-1,1-1 1,0 1 0,0 0 0,0 0-1,-7 9 1,12-12-23,-1 0 0,0-1-1,1 1 1,-1 0 0,1 0 0,-1-1 0,1 1 0,-1 0-1,1 0 1,0 0 0,-1 0 0,1 0 0,0 0-1,0 0 1,0 0 0,0 0 0,0 0 0,0-1-1,0 1 1,0 0 0,0 0 0,0 0 0,0 0 0,1 1-1,0-1 13,-1 1-1,1-1 0,0 0 0,0 0 0,0 0 0,0 0 1,0 0-1,0 0 0,1 0 0,-1 0 0,0 0 1,0-1-1,1 1 0,0 0 0,3 1 28,0 0 0,0-1 0,0 1-1,-1-1 1,1-1 0,0 1 0,0-1 0,6 0-1,1-1 40,0 0-1,0-2 1,0 1-1,-1-2 1,1 1-1,19-11 1,-23 10-36,0-1-1,-1 0 1,0 0 0,0-1 0,0 0-1,0 0 1,-1-1 0,0 0 0,8-12 0,-10 14-4,6-10-84,-1 0 0,9-19 0,-16 27-121,-5 9-79,-5 12 89,4-6 151,1 2 0,0-1 0,1 0 0,0 1 0,0-1 0,1 1 0,0-1-1,1 1 1,0 13 0,1-19 27,0 0 0,0-1-1,0 1 1,0 0 0,1-1-1,-1 1 1,1-1 0,0 1-1,0-1 1,0 0 0,1 1-1,-1-1 1,1-1 0,0 1 0,-1 0-1,1-1 1,0 1 0,1-1-1,-1 0 1,0 0 0,1 0-1,-1 0 1,1-1 0,-1 1-1,1-1 1,5 1 0,-6-2 9,0 0-1,0 0 1,0 0 0,0 0 0,0 0 0,0-1 0,-1 1 0,1-1 0,0 0 0,0 0 0,3-2 0,29-17 84,-16 8 25,110-69 29,-109 65-162,0 0 1,0-1-1,31-38 1,-28 26 17,-2-2-1,34-63 1,22-75 192,-50 107-288,-22 50 114,0 2-23,-1-1 1,6-18-1,-9 27-24,-1-1 0,1 1 0,-1-1 0,0 1-1,1-1 1,-1 1 0,-1-1 0,1 1 0,0 0 0,0-1-1,-1 1 1,0-1 0,1 1 0,-1 0 0,0-1 0,0 1-1,-2-4 1,2 6 9,0-1 0,1 1 0,-1 0 0,0 0-1,1-1 1,-1 1 0,0 0 0,1 0 0,-1 0 0,0 0-1,1 0 1,-1 0 0,0 0 0,1 0 0,-1 0 0,0 0-1,1 1 1,-1-1 0,0 0 0,1 0 0,-1 0 0,1 1-1,-1-1 1,0 0 0,1 1 0,-1-1 0,0 2 0,-2-1-33,-4 3 0,0 0-1,0 0 1,1 1 0,0 0-1,0 0 1,0 0-1,1 1 1,-1 0-1,1 0 1,1 0-1,-8 12 1,1 3 70,0 0 0,-11 36 1,-86 313 539,106-361-568,1 0-1,0 0 1,0 0-1,1 0 0,0 0 1,0 0-1,3 13 1,-2-19 10,-1 0 0,1-1 0,-1 1 0,1-1 1,0 1-1,0-1 0,0 1 0,1-1 1,-1 0-1,0 1 0,1-1 0,0 0 1,-1 0-1,1 0 0,0 0 0,0 0 1,0-1-1,0 1 0,0-1 0,1 1 1,-1-1-1,0 0 0,1 1 0,-1-1 1,1 0-1,-1-1 0,1 1 0,0 0 1,3-1-1,8 1-443,-1-1 0,1-1 1,0 0-1,15-3 0,52-17-8743,-77 19 7720,-3 2 1160,-1 0 0,1 0 0,0 0 0,-1 0 1,1 0-1,-1 0 0,1 0 0,0-1 0,-1 1 0,1 0 1,-1 0-1,1-1 0,-1 1 0,1 0 0,-1-1 1,1 1-1,-1-1 0,1 1 0,-1 0 0,0-1 0,1 1 1,-1-1-1,1 0 0,-3-3-1706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00:41:55.072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166 16 5888,'-19'-12'1898,"19"12"-1848,-1-1-1,1 1 1,0 0-1,-1-1 1,1 1-1,0 0 1,-1 0-1,1 0 0,-1-1 1,1 1-1,0 0 1,-1 0-1,1 0 1,-1 0-1,1 0 0,0 0 1,-1 0-1,1 0 1,-1 0-1,1 0 1,0 0-1,-1 0 1,1 0-1,-1 0 0,1 0 1,-1 0-1,1 0 1,0 0-1,-1 0 1,1 1-1,0-1 0,-1 0 1,1 0-1,0 1 1,-1-1-1,1 0 1,0 0-1,-1 1 1,1-1-1,0 0 0,0 1 1,-1-1-1,1 0 1,0 1-1,-2 20 2944,2-14-2291,-5 22 278,0-1-1,-2 1 1,-1-1-1,-1-1 1,-24 50-1,27-68-767,1 0-1,-12 13 1,11-16-122,1 1 0,1-1-1,-1 1 1,1 0 0,-6 13 0,10-19-74,0-1 1,0 1 0,0-1 0,0 1-1,0-1 1,0 1 0,0-1 0,0 1 0,0-1-1,1 1 1,-1-1 0,0 1 0,0-1-1,0 0 1,0 1 0,1-1 0,-1 1-1,0-1 1,1 1 0,-1-1 0,0 0-1,1 1 1,-1-1 0,0 0 0,1 1-1,-1-1 1,1 0 0,-1 1 0,0-1-1,1 0 1,-1 0 0,1 0 0,-1 1-1,1-1 1,-1 0 0,1 0 0,-1 0-1,1 0 1,-1 0 0,1 0 0,0 0-1,27 1 335,-24-1-269,105-7 317,2-1-5524,-79 8 2406,-2 0-2801</inkml:trace>
</inkml:ink>
</file>

<file path=ppt/ink/ink1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5:25:34.32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14 12 6656,'-13'-12'5312,"21"20"-5696,2-1 288,-1 1 96,0 1-256,0-1 128,-1 7-2912,-3-7 1664</inkml:trace>
</inkml:ink>
</file>

<file path=ppt/ink/ink1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5:25:34.67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12 72 6048,'-12'-24'1952,"19"24"-828,-1 0 0,1-1 0,10-2 0,185-32 2079,-154 30-3140,-1 1 0,65 5 0,-108-1-372,-1 0 0,1 1 1,-1-1-1,1 1 0,-1 0 1,1 0-1,-1 0 1,0 0-1,0 0 0,1 1 1,-1 0-1,0-1 1,0 1-1,3 4 0,-5-6 122,-1 0-1,0 1 0,0-1 0,1 1 1,-1-1-1,0 1 0,0-1 0,0 1 0,0-1 1,0 1-1,0-1 0,0 0 0,0 1 1,0-1-1,0 1 0,0-1 0,0 1 1,0-1-1,0 1 0,-1-1 0,1 1 1,0-1-1,0 1 0,0-1 0,-1 0 1,1 1-1,0-1 0,0 1 0,-1-1 1,1 0-1,0 1 0,-1-1 0,0 1 1,-7 0-2640</inkml:trace>
</inkml:ink>
</file>

<file path=ppt/ink/ink1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5:25:35.05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872 69 6464,'-18'-12'2400,"23"12"-1856,0-5-128,3 2-480,2 3-320,4 0 224,-1 0-288,0 3 256,-4 5-4480</inkml:trace>
  <inkml:trace contextRef="#ctx0" brushRef="#br0" timeOffset="1">55 64 7232,'-28'-43'2656,"11"39"-2048,7-1-128,15 2-928,8-2 288,1 2-96,4 3 160,9 0-2816,9 11 1568,9 6-1952</inkml:trace>
</inkml:ink>
</file>

<file path=ppt/ink/ink1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5:25:38.29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23 1109 2816,'-12'-2'719,"12"2"-638,-1 0 0,1 0 0,0 0 0,-1 0 0,1 0 0,-1 0 0,1 0 0,0 0 0,-1 0 0,1 0 0,0 0 0,-1 0 0,1 0 0,0 0 0,-1 0 0,1 0-1,-1 1 1,1-1 0,0 0 0,0 0 0,-1 0 0,1 1 0,0-1 0,-1 0 0,1 0 0,0 1 0,0-1 0,-1 0 0,1 0 0,0 1 0,0-1 0,0 0 0,-1 1 0,20-1 3748,9-6-1580,36-12 0,-29 7-1547,-13 4-456,1-1 0,-1-1 0,21-12 0,-30 14-144,0-1 1,0-1-1,-2 0 1,1 0-1,-1-1 1,11-13-1,-12 11 59,-1 0-1,0 0 1,-1-1 0,0-1-1,-1 1 1,0-1 0,8-28-1,35-125 406,-33 108-625,-17 58 47,0 0 0,0 0 1,0 0-1,1 0 0,-1 1 0,0-1 0,0 0 0,1 0 0,-1 0 1,0 0-1,1 1 0,-1-1 0,1 0 0,-1 1 0,1-1 0,-1 0 1,1 1-1,0-1 0,-1 0 0,1 1 0,0-1 0,0 0 0,0 1 7,-1 0-1,0 0 0,0 0 0,1 0 0,-1 1 0,0-1 0,0 0 0,0 0 0,1 0 1,-1 0-1,0 0 0,0 0 0,0 0 0,1 1 0,-1-1 0,0 0 0,0 0 1,0 0-1,0 0 0,1 1 0,-1-1 0,0 0 0,0 0 0,0 0 0,0 1 1,0-1-1,0 0 0,3 15 6,-1 70-28,0 52 349,-12-27 132,10-100-337,-1 0 0,-1 1 0,1-1 0,-2 0 0,1 0 0,-1 0 0,-1 0-1,0-1 1,0 1 0,-7 10 0,10-19-82,0 0 0,0 0-1,0 0 1,0 0 0,0 0-1,0 0 1,0-1 0,0 1 0,-1 0-1,1-1 1,0 1 0,0-1 0,-1 1-1,1-1 1,0 1 0,-1-1 0,1 0-1,0 0 1,-1 0 0,1 0 0,-1 0-1,1 0 1,0 0 0,-1 0 0,1 0-1,0-1 1,-1 1 0,1 0-1,0-1 1,-1 1 0,1-1 0,0 0-1,0 1 1,0-1 0,-3-2 0,0 0-39,0 0 1,-1-1-1,1 0 1,0 1-1,0-2 1,1 1-1,-6-8 1,8 10-41,1 0 0,-1 0 0,0 1 0,1-1-1,0 0 1,-1 0 0,1 0 0,0 0 0,0 0 0,0 1 0,0-1 0,0 0 0,1 0 0,-1 0 0,1 0 0,-1 1 0,1-1 0,-1 0 0,1 0 0,0 1 0,0-1 0,0 0 0,0 1 0,0-1 0,0 1 0,2-2 0,2 1-5,0 0 0,0 0-1,0 1 1,0 0 0,0-1 0,0 2 0,1-1 0,-1 1 0,0-1 0,0 2 0,1-1 0,7 2 0,28-1 55,-10-6 130,1-1-1,-1-1 0,0-2 0,-1-1 0,35-16 1,-47 17-93,0 0 1,-1-2 0,-1 1 0,0-2-1,0 0 1,-1-1 0,-1-1-1,24-29 1,-11 7 48,-1-1-1,35-72 1,-48 84-48,12-21-12,-3-1 1,27-79 0,-39 93 0,-2 0 0,-2 0 0,0-1 0,0-53 0,-3 47-66,-1 30-64,-1 0 1,-1-1-1,0 1 0,-1-13 1,1 22 70,-1 0-1,1 0 1,0 0 0,0 0 0,0 0 0,-1 0-1,1 0 1,0 0 0,-1 1 0,1-1 0,-1 0-1,-1-2 1,2 3 17,0 0 1,0 0-1,0 0 0,-1 0 0,1 0 0,0 0 0,0 0 1,0 0-1,-1 0 0,1 0 0,0 0 0,0 0 0,-1 0 1,1 0-1,0 0 0,0 0 0,0 0 0,-1 0 0,1 0 0,0 0 1,0 1-1,0-1 0,-1 0 0,1 0 0,0 0 0,0 0 1,0 0-1,0 0 0,-1 1 0,1-1 0,0 0 0,0 0 1,0 0-1,0 1 0,-14 25-342,12-20 399,-35 86-234,22-52 216,-31 62 1,-15 13-144,48-88 175,2-1 0,-11 42 0,12-18-89,-7 82-1,12-77 241,3-38-175,1 0 0,1 0 0,1-1 0,2 20 0,-2-28 0,1 0 0,0-1 0,0 1 0,1 0 0,0-1 0,0 1 0,0-1 0,1 0 0,0 0 0,8 10 0,-10-15-3,1 0-1,-1 0 1,0 1 0,1-1-1,-1-1 1,1 1-1,0 0 1,0-1 0,-1 1-1,1-1 1,0 0-1,0 0 1,0 0 0,0 0-1,1-1 1,-1 1 0,0-1-1,0 1 1,0-1-1,0 0 1,1-1 0,-1 1-1,0-1 1,0 1 0,0-1-1,0 0 1,4-1-1,1-2 10,-1 1-1,0-1 1,0 0-1,0 0 0,-1-1 1,1 0-1,-1 0 1,0 0-1,-1-1 1,6-6-1,7-10 34,-5 7-141,-1-1 1,17-27 0,-25 34 44,1 0 1,1 1 0,-1-1 0,1 1 0,1 0-1,-1 0 1,2 1 0,-1 0 0,10-7 0,-16 13 8,0 1 1,0-1 0,0 1-1,0 0 1,0 0 0,0-1 0,0 1-1,-1 0 1,1 0 0,0 0-1,0 0 1,0 0 0,0 0-1,0 0 1,0 0 0,0 0 0,0 1-1,0-1 1,0 0 0,0 0-1,-1 1 1,1-1 0,0 1-1,0-1 1,0 1 0,-1-1 0,1 1-1,0 0 1,0-1 0,-1 1-1,2 1 1,2 3-18,0 0-1,0 0 1,5 9-1,-4-5 51,6 7-36,62 90 146,-72-105 113,-6-22 512,2 12-736,0 0-1,-1-1 0,-1 1 0,1 1 0,-10-14 1,11 17-67,0 1 0,-1 0 1,0 0-1,0 0 0,0 0 1,0 0-1,0 1 0,-1 0 1,0 0-1,1 0 0,-10-3 1,13 5 38,-1 1 1,0-1 0,0 1-1,1 0 1,-1 0 0,0 0-1,0-1 1,0 2-1,0-1 1,1 0 0,-1 0-1,0 1 1,0-1 0,1 1-1,-1-1 1,0 1 0,0 0-1,1-1 1,-1 1 0,1 0-1,-1 0 1,1 0-1,-1 1 1,1-1 0,0 0-1,-3 3 1,-2 3-38,1 1-1,-1 0 0,1 0 1,-4 10-1,-2 2 2,5-8 36,0 0 0,1 1-1,0 0 1,1 0 0,0 0-1,1 1 1,-3 24 0,6-32 9,0-1 1,0 0-1,0 1 0,1-1 1,0 0-1,0 1 1,2 4-1,-3-8 19,1 0 0,-1 0 1,1 1-1,0-1 0,0-1 0,0 1 0,0 0 0,0 0 1,0 0-1,1 0 0,-1-1 0,1 1 0,-1-1 0,1 1 1,-1-1-1,1 1 0,0-1 0,0 0 0,0 0 0,2 1 1,-2-2-2,0 0 1,0 0-1,0 0 1,0 0 0,0-1-1,0 1 1,0 0-1,-1-1 1,1 0 0,0 1-1,0-1 1,0 0-1,0 0 1,-1 0-1,1 0 1,0 0 0,-1-1-1,1 1 1,-1 0-1,2-3 1,6-5 42,15-20-1,-20 24-59,4-8 14,1 1-1,-1-2 1,-1 1 0,-1-1 0,6-14 0,-7 17-108,0-3-69,-5 13 32,-1 1 122,1 0-1,0 0 1,0 0-1,-1 1 1,1-1-1,0 0 1,0 0-1,0 0 1,0 1-1,-1-1 1,1 0-1,0 0 0,0 1 1,0-1-1,0 0 1,0 0-1,0 1 1,0-1-1,-1 0 1,1 0-1,0 1 1,0-1-1,0 0 1,0 1-1,0-1 1,0 0-1,0 0 1,1 1-1,-1-1 1,0 0-1,0 1 1,0-1-1,0 0 0,0 1 1,4 13-85,-2-8 26,0 3 68,1-1 0,0 1 0,0-1 1,1 0-1,0 0 0,0 0 0,1 0 0,0-1 0,1 0 0,-1 0 0,1 0 0,1-1 0,10 9 0,-15-13 16,1-1-1,-1 0 1,1 0 0,0 0 0,0 0-1,0 0 1,0 0 0,-1-1-1,1 1 1,0-1 0,0 0-1,0 0 1,5-1 0,6-1 28,22-5-1,-22 4-28,0-1 9,1 0-1,-1-1 1,0-1-1,-1 0 0,1-1 1,-1-1-1,0 0 1,-1 0-1,0-1 0,0-1 1,-1 0-1,0 0 1,-1-1-1,0-1 0,-1 0 1,0 0-1,-1-1 1,0 0-1,-1 0 1,8-23-1,63-194-55,-56 161 90,-9 22-96,-1 0 1,-3-1-1,-2 0 0,-2 0 1,-1-50-1,-3 98 22,-1-1-1,0 1 1,0 0 0,0-1 0,0 1 0,0-1-1,0 1 1,0-1 0,0 1 0,0-1-1,-1 1 1,1 0 0,0-1 0,0 1-1,0-1 1,0 1 0,-1 0 0,1-1-1,0 1 1,0-1 0,-1 1 0,-5 5-227,-6 19-40,9-19 259,-9 24-2,1 0-1,-13 54 1,13-41 77,1 2-74,2 0 0,1 1 0,0 88 0,13 32-65,-5-154 113,1 1 1,0-1-1,1 0 1,5 16-1,-6-22 18,0 1 1,1-1-1,0 0 0,-1 0 0,2 0 0,-1-1 1,0 1-1,1-1 0,0 1 0,8 5 0,-10-8-20,1-1 0,0 0-1,0 0 1,0 0 0,0 0-1,0 0 1,0 0 0,1-1-1,-1 1 1,0-1 0,0 0 0,0 0-1,1 0 1,-1-1 0,0 1-1,0-1 1,6-1 0,2-2-18,0 1 0,-1-1 1,18-10-1,-18 8 22,0 0 0,0 0-1,-1-1 1,0 0 0,-1-1-1,1 0 1,-2 0 0,13-16-1,-16 17-11,1 0 0,-1-1 0,0 0 0,-1 0 0,0 0 0,0 0 0,-1-1 0,0 1 1,0 0-1,-1-1 0,0 0 0,-1-8 0,0 9-23,0 1 1,0-1 0,-1 1-1,0-1 1,0 1-1,-1 0 1,0 0 0,0-1-1,0 1 1,-5-8 0,6 15-12,1-1 1,0 0-1,-1 0 1,1 0-1,-1 1 1,0-1-1,1 0 1,-1 1-1,0-1 1,1 0-1,-1 1 1,0-1-1,0 1 1,1-1-1,-1 1 1,0-1-1,0 1 1,0 0-1,0-1 1,0 1-1,0 0 1,0 0-1,1 0 1,-1 0-1,0-1 1,0 1-1,0 0 1,-1 1-1,0-1-8,-1 1 0,1 0 0,0 0 0,-1 0 0,1 0 1,0 0-1,0 1 0,0-1 0,0 1 0,-3 2 0,-2 4 12,0 0 0,0 0 0,1 1-1,-6 10 1,5-6 7,0 0 0,1 1-1,0 0 1,2 0 0,-1 0-1,2 0 1,0 1 0,0 0-1,2-1 1,-1 1 0,2 0-1,0 0 1,3 15 0,-2-26 32,0 0 0,0-1 0,0 1 0,1 0 1,0 0-1,-1-1 0,1 1 0,1-1 0,-1 1 0,1-1 1,-1 0-1,1 0 0,0 0 0,0 0 0,0-1 0,0 1 1,1-1-1,-1 0 0,1 0 0,-1 0 0,1 0 1,0-1-1,6 3 0,4 0 65,1-1 0,-1 0 0,0-1 1,1-1-1,19 0 0,14-2-5,1-3 0,65-12 0,-100 13-932,0-1 0,0-1-1,24-11 1,-38 15 759,1 1 0,0 0 1,-1-1-1,1 1 0,0 0 0,-1-1 1,1 1-1,-1-1 0,1 1 0,0-1 0,-1 0 1,1 1-1,-1-1 0,1 0 0,-1 0-17,0 1 0,0 0-1,0 0 1,0-1-1,0 1 1,0 0 0,0-1-1,0 1 1,0 0 0,0 0-1,0-1 1,0 1-1,0 0 1,0 0 0,0-1-1,0 1 1,0 0 0,-1 0-1,1-1 1,0 1-1,0 0 1,0 0 0,0 0-1,-1-1 1,1 1-1,0 0 1,-2-1-512,0-1 0,0 1 0,1 0 1,-1 0-1,0 0 0,0 1 0,-4-2 0,-12-2-2153,-15 1-1957</inkml:trace>
</inkml:ink>
</file>

<file path=ppt/ink/ink1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5:25:38.67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45 76 3328,'-45'-36'7669,"47"36"-6373,135-2 2870,71-11-3548,-166 9-636,31-5-1315,-62 7-967,-1 0 0,13-5 0</inkml:trace>
</inkml:ink>
</file>

<file path=ppt/ink/ink1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5:25:39.03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11 5 5888,'-10'-5'2688,"15"5"-2336,5 0 1120,6 0-864,16 5 768,9-1-832,8-1-64,10-3-288,3 0-64,14-3-64,19 3 96,13 0-96,-8 0-2688,-6 0 1408,-9 3-4512</inkml:trace>
</inkml:ink>
</file>

<file path=ppt/ink/ink1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5:25:40.60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251 637 2496,'0'0'134,"0"-1"0,0 0 0,1 0 0,-1 0 0,0 0 0,1 0 0,-1 0 0,1 0 0,-1 1-1,1-1 1,0 0 0,-1 0 0,1 1 0,0-1 0,-1 0 0,2 0 0,2-20 5018,-4 21-5028,0-1 0,0 0 0,0 1 0,0-1 0,-1 0 0,1 1 0,0-1 0,0 1 1,0-1-1,-1 0 0,1 1 0,0-1 0,-1 1 0,1-1 0,-1 1 0,1-1 0,-1 1 0,1-1 0,-1 1 0,1-1 0,-1 1 0,0-1 0,-18-5 1214,14 5-1112,0 1 0,-1 0 0,1 0 0,0 0 0,-8 2 0,-11 4 183,1 2 0,0 0 0,-33 18 1,48-22-403,1 0-1,0 0 1,0 1 0,1 0-1,-1 0 1,-9 12 0,15-16-1,-1 0 1,1 1-1,0-1 1,0 1 0,0 0-1,0-1 1,0 1-1,0 0 1,0-1-1,1 1 1,-1 0 0,1 0-1,-1 0 1,1 0-1,0-1 1,0 1 0,-1 0-1,1 0 1,1 0-1,-1 0 1,0 0 0,0 0-1,1-1 1,-1 1-1,1 0 1,-1 0-1,1 0 1,0-1 0,0 1-1,0 0 1,0-1-1,0 1 1,0-1 0,3 4-1,0-1 66,0 0 0,0-1 0,0 1 0,1-1-1,0 1 1,0-1 0,0-1 0,0 1 0,0-1 0,0 0 0,0 0-1,1 0 1,-1-1 0,1 0 0,6 1 0,-8-2-19,0 0 1,0 0-1,1 0 1,-1-1-1,0 0 0,0 0 1,0 0-1,0 0 1,0 0-1,0-1 1,0 0-1,-1 0 0,1 0 1,0 0-1,-1 0 1,0-1-1,1 1 1,-1-1-1,0 0 1,-1 0-1,4-5 0,-2 3-32,0 0 0,-1-1 0,0 1 0,0-1 0,0 0 0,-1 0-1,3-10 1,-4 13 2,0 0-1,-1-1 1,1 1-1,-1 0 1,0 0-1,0-1 1,0 1-1,-1 0 1,1 0-1,-1-1 1,0 1-1,1 0 1,-1 0-1,-1 0 1,1 0-1,-4-6 1,4 8-56,0-1 1,-1 1 0,1-1 0,-1 1-1,1 0 1,-1-1 0,0 1-1,1 0 1,-1 0 0,0 0 0,0 0-1,0 1 1,0-1 0,0 0 0,0 1-1,0 0 1,0-1 0,0 1-1,0 0 1,0 0 0,0 0 0,0 0-1,0 0 1,0 1 0,0-1-1,0 1 1,0-1 0,0 1 0,0-1-1,0 1 1,0 0 0,0 0-1,1 0 1,-1 0 0,0 1 0,1-1-1,-3 2 1,2-1 1,1-1 0,0 0-1,-1 1 1,1-1 0,0 0 0,0 1 0,0-1-1,0 1 1,0 0 0,0-1 0,1 1-1,-1 0 1,1-1 0,-1 1 0,1 0 0,-1 0-1,1 3 1,0-4 41,0 0-1,1 0 0,-1 0 1,0 0-1,1 0 1,-1 0-1,1 0 1,-1 0-1,1-1 0,0 1 1,-1 0-1,1 0 1,0 0-1,0-1 1,-1 1-1,1 0 1,0-1-1,0 1 0,0 0 1,0-1-1,0 0 1,0 1-1,0-1 1,0 1-1,0-1 0,0 0 1,0 0-1,0 0 1,0 1-1,0-1 1,0 0-1,2-1 0,5 2 69,0-2 0,-1 1 0,1-1 0,0 0 0,0-1-1,-1 0 1,1 0 0,0-1 0,-1 0 0,0 0-1,0-1 1,0 1 0,10-9 0,2-1 81,-2-2 1,1 0 0,23-27-1,2-12 67,56-89 0,-14 17 26,-39 66-22,44-66 138,-87 121-400,1 0 0,-1 0 0,1 0 0,0 0 0,0 0 0,0 1 0,6-5 0,-15 22-262,-7 16 288,2 0-1,0 1 0,-7 46 1,4 1 68,-4-1 0,-34 95 0,-88 214 237,67-209-206,36-94 65,25-58 37,0-1 1,-21 30-1,16-33 181,16-20-363,-1 0 0,1 1 0,-1-1 1,1 0-1,-1 1 0,1-1 0,0 0 0,-1 0 0,1 0 0,-1 1 1,1-1-1,-1 0 0,1 0 0,-1 0 0,1 0 0,-1 0 1,0 0-1,1 0 0,-1 0 0,1 0 0,-1 0 0,1 0 0,-1 0 1,1 0-1,-1-1 0,1 1 0,-1 0 0,1 0 0,-1 0 0,1-1 1,0 1-1,-1 0 0,1-1 0,-1 1 0,1 0 0,0-1 1,-1 1-1,1 0 0,0-1 0,-1 1 0,1-1 0,-3-4-18,0 0 0,0 0 1,0-1-1,1 1 0,0-1 0,0 1 0,1-1 0,-1 0 0,1 0 0,0-7 0,0-8-68,2-32 0,0 43 87,0-12-49,1 0 1,1 1-1,1-1 1,10-30-1,-11 43 23,0 1 0,1 0 0,0 0 0,0 0 0,1 0 0,0 1 0,0 0 0,0 0 0,1 0 0,0 0-1,1 1 1,0 0 0,13-9 0,-3 6 12,0 0-1,1 2 1,0 0-1,0 1 1,37-8 0,-20 9-147,-1 1 0,48 0 1,-73 4 72,7-1-625,0 2 0,0 0 1,19 4-1,-31-5 223,0 1 0,0 0 0,-1 1 0,1-1 0,0 0-1,-1 1 1,1 0 0,-1 0 0,0 0 0,0 0 0,0 0 0,0 1 0,0 0 0,0-1 0,0 1 0,-1 0 0,0 0-1,4 7 1,-4-6-69,0 1-1,0 0 0,-1 0 0,1 0 1,0 6-1,-1 22-3614</inkml:trace>
</inkml:ink>
</file>

<file path=ppt/ink/ink1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5:25:44.71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1085 2912,'11'-13'11071,"-8"10"-9561,22-32-770,47-63 42,-56 78-653,1 0 0,33-27 0,-14 18 1,1 1 0,2 1 1,0 3-1,84-39 0,-121 62-120,5-2 33,1 0 0,-1 1 1,1 0-1,11-2 0,-17 4-30,0-1-1,0 1 1,-1 0 0,1 0 0,0 0-1,0 1 1,-1-1 0,1 0 0,0 1-1,0-1 1,-1 1 0,1-1 0,-1 1-1,1 0 1,0 0 0,-1 0 0,1 0 0,-1 0-1,0 0 1,1 0 0,-1 0 0,0 1-1,0-1 1,0 0 0,0 1 0,1 1-1,1 2 21,-1 1-1,0-1 0,-1 1 0,1 0 1,-1-1-1,0 1 0,-1 0 1,0 0-1,1 0 0,-2 0 0,1-1 1,-1 1-1,-1 6 0,-1 6 27,-2-1 0,0 0 0,-8 19 0,5-18 40,-1-1 0,-1 1 0,-1-1 0,0-1 0,-1 0 0,-1-1 0,0 0 0,-2-1 0,1-1-1,-17 13 1,25-22-5,5-2-49,0-1 0,0 0 1,-1 1-1,1-1 0,-1 0 1,1 0-1,-1 0 0,1 0 1,-1 0-1,1 0 0,-1-1 1,-2 2-1,5-4-21,0 1-1,0-1 0,0 1 1,0 0-1,0 0 1,1 0-1,-1-1 1,0 1-1,1 0 1,-1 1-1,2-2 1,5-4-39,98-77-214,-39 31 143,-13 7-27,-31 23 35,2 2 0,30-19 0,-53 37 50,0 1 0,0 0-1,0 0 1,0 0 0,0 0-1,1 0 1,-1 1 0,0-1-1,0 1 1,1-1 0,-1 1-1,3 0 1,-3 0 21,-1 0 0,0 1 0,0-1 0,0 1 0,0-1 0,0 1 0,0-1 0,0 1 0,0-1 0,0 1 0,0 0 0,0 0 0,0-1 1,0 1-1,0 0 0,-1 0 0,1 0 0,0 0 0,-1 0 0,1 0 0,-1 0 0,1 0 0,-1 0 0,1 0 0,-1 3 0,2 2 43,0 1 1,-1-1-1,0 1 1,-1-1-1,1 1 0,-2 10 1,-6 41 173,1-19 45,-1-7-135,5-29-78,1 1 0,0-1 0,0 1 0,0-1-1,0 1 1,1-1 0,-1 1 0,1-1 0,0 1 0,0-1-1,1 1 1,-1-1 0,0 1 0,1-1 0,1 4-1,-1-5 66,12-2 202,-9-1-290,0-1 1,0 1-1,-1-1 0,1 1 0,-1-1 0,0 0 0,1 0 0,-1-1 0,0 1 0,0-1 0,4-4 0,7-5-24,97-74 15,-70 52 82,-13 11 54,-14 10-297,29-18 1,-43 43-186,-8 30 401,-3 29-172,10-62 76,0 0-1,1 1 1,0-1 0,1 1 0,2 12 0,-2-19 56,0 0 0,0 0 1,0 0-1,0 0 1,0 0-1,0 0 1,1-1-1,-1 1 0,1 0 1,0-1-1,0 0 1,0 1-1,0-1 0,0 0 1,1 0-1,4 3 1,-4-3 19,0-1 0,1 1 1,-1-1-1,0 0 0,1 0 1,-1 0-1,1 0 0,0-1 1,-1 0-1,1 1 0,0-1 1,-1-1-1,8 0 0,2-2-18,-1 0-1,1-1 1,-1 0-1,0-1 1,0 0 0,0-1-1,-1-1 1,0 0-1,0 0 1,0-1-1,-1 0 1,16-18-1,-7 5 4,-1 0 0,-2-1-1,0-1 1,-1-1-1,12-26 1,-20 38-22,-5 10-20,-1 1 0,0-1 1,0 0-1,0 0 0,0 1 0,-1-1 0,1 0 0,0 0 0,-1 0 0,1-3 0,-2 16-67,-1 0 0,0 0 0,-1 0 0,0-1 0,-1 1 0,-5 10 0,-2 8 115,1 4 7,-7 49-1,16-80-34,1 0 0,0 0 0,0 0 0,0 0-1,0 0 1,0 0 0,0 1 0,1-1 0,-1 0-1,0 0 1,1 0 0,0 0 0,-1 0 0,1 0-1,0-1 1,2 4 0,-2-4 13,0 0 0,0 0-1,0 0 1,0 0 0,0 0 0,0 0-1,0-1 1,0 1 0,1 0-1,-1-1 1,0 1 0,0-1 0,1 1-1,-1-1 1,0 1 0,1-1 0,-1 0-1,1 0 1,-1 0 0,0 0 0,1 0-1,-1 0 1,1 0 0,-1 0 0,2-1-1,5-1 11,-1 0 0,1-1 0,-1 0 0,1 0 0,-1-1 0,0 1 0,0-2 1,-1 1-1,1-1 0,5-6 0,3-2 41,24-20 1,1 1-21,44-38-241,-74 62 157,1 2-1,0-1 1,0 1-1,1 1 1,0 0-1,17-5 1,-23 9 12,6-3 109,24-2 0,-33 5-129,1 1 1,-1 0-1,1 0 1,-1 0-1,1 1 0,-1-1 1,1 1-1,-1 0 1,1 0-1,5 3 1,-7-3 49,-2-1-3,0 0 0,0 0-1,0 0 1,0 0-1,0 0 1,0 0 0,0 0-1,0 0 1,0 0-1,0 0 1,0 1 0,0-1-1,-1 0 1,1 0-1,0 0 1,0 0 0,0 0-1,0 0 1,0 0 0,0 0-1,0 0 1,1 1-1,-1-1 1,0 0 0,0 0-1,0 0 1,0 0-1,0 0 1,0 0 0,0 0-1,0 0 1,0 0-1,0 0 1,0 1 0,0-1-1,0 0 1,0 0 0,0 0-1,0 0 1,0 0-1,0 0 1,1 0 0,-1 0-1,0 0 1,0 0-1,0 0 1,0 0 0,0 0-1,0 0 1,0 0-1,0 0 1,0 0 0,1 0-1,-1 0 1,0 0 0,0 0-1,0 0 1,0 0-1,0 0 1,0 0 0,0 0-1,0 0 1,1 0-1,-13 8-62,-15 5-113,-47 16 150,37-14-53,17-7 37,2 1 1,-1 0-1,-27 20 1,36-22 7,1 0 0,0 1 0,1 0 1,0 1-1,0 0 0,1 0 1,-12 18-1,19-26 36,-1 0 0,1 0 0,-1 0 0,1 1 0,0-1 0,-1 0 0,1 0 0,0 0 0,0 0 0,0 0 0,0 1 0,0-1 0,0 0 0,0 0 0,0 0 0,0 0 0,1 0 0,-1 1 0,0-1 0,1 0 0,-1 0 0,1 0 0,-1 0 0,1 0 0,-1 0 0,1 0 0,0 0 1,0-1-1,-1 1 0,1 0 0,2 1 0,-1 0-10,1 0 1,-1 0-1,1-1 1,-1 1-1,1-1 1,0 0-1,-1 0 1,1 0-1,0 0 1,0 0-1,6 0 1,24 0-66,63-8 0,-37 2 150,-28 3-41,0-1 0,-1-2 0,0-1 1,32-11-1,-49 13-19,0-1 0,-1-1 1,0 0-1,0 0 0,0-1 0,-1 0 0,0-1 1,0-1-1,-1 0 0,0 0 0,16-20 0,-8 1-13,0 0 1,17-42-1,-7 15-66,5-7-36,3 2 1,65-82-1,-60 92 139,-3-2 0,40-69 0,-62 91-182,-2 0-1,0-1 1,-2-1-1,12-53 1,-22 58-120,-6 17 62,4 9 184,-1 1-1,1 0 1,0 0-1,-1 0 0,1 0 1,0 0-1,-1 0 1,1 0-1,0-1 0,-1 1 1,1 0-1,0 0 0,-1 0 1,1 0-1,-1 1 1,1-1-1,0 0 0,-1 0 1,1 0-1,0 0 1,-1 0-1,1 0 0,0 0 1,0 1-1,-1-1 0,1 0 1,0 0-1,-1 0 1,1 1-1,-12 9-54,2 0 0,-1 1 0,2 0 0,-1 1 0,1 0 0,-9 17 0,-7 8 61,-39 48 2,-36 54 0,86-117 0,1 0 0,1 2 0,1-1 0,-12 42 0,12-20-5,-8 67 0,4 48 133,14-141-69,1-1 1,0 1 0,1-1 0,5 23-1,-5-37-52,0-1 1,0 0-1,0 0 0,0 0 0,0 0 0,1 0 0,-1 0 0,1-1 0,0 1 1,0 0-1,0-1 0,0 1 0,1-1 0,-1 0 0,1 0 0,-1 0 0,5 3 0,-2-3 10,0 1 0,0-1 0,0 0 0,0-1 0,0 1 0,0-1 0,0 0 0,0-1 0,0 1 0,6-1 0,17 0 71,0-1 0,-1-1 0,0-2 0,1-1 0,-2 0 0,1-3 0,50-20 0,-68 24-76,0-1 1,-1-1-1,0 1 1,0-2-1,0 1 0,-1-1 1,0 0-1,9-12 1,-11 13-21,-1 1 1,0-1-1,-1 0 1,1-1 0,-1 1-1,-1-1 1,1 1 0,-1-1-1,0 0 1,0 0 0,-1 0-1,1-12 1,-2 16-18,0 0 0,0 1 0,0-1 0,-1 0 0,1 1 0,-1-1 0,1 1 0,-1-1 0,0 0 0,0 1 0,0 0 0,-1-1 0,1 1 0,-1 0 0,1-1 0,-1 1-1,-2-3 1,2 4 13,0-1 0,0 1 0,0 0 0,0 0-1,-1 0 1,1 0 0,0 0 0,-1 0 0,1 0-1,0 1 1,-1-1 0,1 1 0,-1 0-1,1 0 1,-1-1 0,1 2 0,-1-1 0,-4 1-1,-12 4-12,0 1 0,0 0 0,0 1 0,1 2 0,0 0-1,-30 20 1,30-17-2,1 1 1,-22 22-1,32-29 37,1 1 0,0 0 0,1 0 0,-1 1 0,1-1 1,1 1-1,-1 1 0,-3 11 0,7-18-9,0 0 0,1 0 0,-1 1 0,1-1 0,-1 1 1,1-1-1,0 0 0,0 1 0,0-1 0,0 1 0,1-1 0,-1 0 0,1 1 0,-1-1 0,1 0 0,0 1 1,0-1-1,0 0 0,0 0 0,0 0 0,0 0 0,1 0 0,-1 0 0,1 0 0,-1 0 0,1-1 0,0 1 1,0 0-1,0-1 0,0 0 0,2 2 0,2 1 19,1-1 0,0 0 0,0 0 0,0-1 0,0 1 0,1-2 0,-1 1 0,0-1 0,9 1 0,24-1 111,-1-1 0,1-1 0,-1-3 0,44-9 1,-48 3-112,1-1 0,-1-3 0,-1 0 1,46-28-1,-68 36 26,0-1-1,-1 0 1,0 0-1,0-2 1,-1 1 0,0-1-1,0-1 1,11-14 0,-20 23-51,-1 1 0,1-1 0,-1 0 0,1 1 0,-1-1 0,0 0 0,1 1 0,-1-1 0,0 0 0,1 0 0,-1 0 1,0 1-1,0-1 0,0 0 0,0 0 0,0 0 0,0-1 0,0 2-2,0 0 0,0-1 0,-1 1 0,1 0 0,0 0 0,0-1 0,-1 1 0,1 0 0,0 0 0,0-1 0,-1 1 0,1 0 0,0 0 0,-1 0 0,1 0 0,0 0 0,-1 0 0,1-1 0,0 1-1,-1 0 1,1 0 0,0 0 0,-1 0 0,1 0 0,0 0 0,-1 0 0,0 1 0,-1-1-23,-1 0 0,1 1 0,-1 0 0,1-1 0,-1 1-1,1 0 1,-1 1 0,1-1 0,-3 2 0,-4 5 4,0 0-1,0 1 1,0 0 0,2 1 0,-1 0-1,1 0 1,0 1 0,1-1 0,1 1-1,-1 1 1,2-1 0,-4 13 0,7-21 26,0 0-1,0-1 1,1 1 0,-1 0 0,1 0 0,0 0 0,0 0 0,0 0-1,1 6 1,0-7-4,-1-1 0,1 1-1,-1-1 1,1 1 0,0-1-1,0 1 1,0-1 0,0 1-1,0-1 1,0 0 0,0 1 0,0-1-1,1 0 1,-1 0 0,0 0-1,3 2 1,-2-3 17,-1 1-1,1-1 1,0 0-1,-1 1 1,1-1 0,-1 0-1,1 0 1,0 0-1,-1 0 1,1 0-1,2-1 1,2 1 55,-1-1-19,-1 0 1,0 1 0,0-1-1,0 0 1,0-1 0,0 1-1,7-4 1,25-16-5,-33 19-32,0 0 0,0 0 0,0-1 0,0 1 0,0-1 0,-1 0 0,1 0 0,-1 0 0,0 0 0,0 0 0,0 0 0,0 0-1,0-1 1,-1 1 0,2-5 0,-3 6-27,1 0 0,-1-1 0,0 1 0,0 0 0,0-1 0,0 1 0,0 0 0,0-1 0,-1 1 0,1-1 0,-1 1 0,1 0 0,-1 0 0,0-1 0,0 1 0,0 0 0,0 0 0,-1 0 0,1 0-1,-1 0 1,1 0 0,-1 1 0,1-1 0,-5-2 0,-1-3 22,-1 1 0,0 0 0,-1 1-1,-14-8 1,19 11-18,0 1-1,0-1 1,-1 1 0,1 0-1,0 0 1,-1 0-1,1 0 1,-1 1 0,1 0-1,-1 0 1,1 0 0,-8 2-1,9-1-4,0 1-1,1-1 0,-1 1 1,1 0-1,-1-1 0,1 1 1,0 0-1,0 0 0,0 1 0,0-1 1,0 0-1,0 1 0,1-1 1,-1 1-1,1 0 0,-2 3 1,4 1 9,0-6 6,0 0 0,-1-1 0,1 1 0,0-1 0,0 1 0,0-1-1,0 1 1,0-1 0,0 0 0,0 0 0,0 1 0,0-1 0,1 0 0,-1 0 0,0 0-1,0 0 1,2 0 0,23-5 25,-21 4-5,203-47 327,-129 30-357,55-11-64,-117 26 72,0 2 0,0 0 0,0 1 0,1 0 0,29 6 0,-42-5 1,0 0 1,-1 0-1,1 1 1,-1 0-1,0 0 1,1 0 0,-1 0-1,0 1 1,0-1-1,-1 1 1,1 0 0,4 5-1,-6-6 25,0 1 1,0-1-1,0 1 1,-1-1-1,1 1 0,-1-1 1,0 1-1,1 0 1,-1 0-1,-1 0 0,1 0 1,0 0-1,-1 0 1,1 0-1,-1 0 0,0 0 1,0 0-1,0 0 1,0 0-1,-2 5 0,-4 10 142,-1 0 0,0 0 0,-1-1 0,-20 31-1,23-41-103,5-6 13,9-1 58,-3-2-118,1 0 1,-1 0 0,0-1-1,0 0 1,0 0-1,0 0 1,6-6 0,19-8 3,-2 4-39,1 2 0,0 1 0,1 1 1,0 1-1,0 2 0,63-4 0,-82 10 98,0 0 0,1 1-1,-1 0 1,0 1 0,0 0 0,-1 1-1,1 0 1,0 1 0,-1 0-1,0 1 1,0 0 0,0 1 0,18 13-1,-15-8 162,0 0 0,1-1 1,0 0-1,1-2 0,33 14 0,-41-20-297,0 0 1,0-1 0,1 0-1,-1-1 1,11 0 0,44-6-840,-34 2 303,0 2-610,-12 1-1703,1-1 0,24-6 0,-40 7 2425,0 1 0,-1-1 0,1 1 0,0-1-1,-1 0 1,1 0 0,-1 0 0,1 0 0,-1 0 0,1 0 0,-1 0-1,0-1 1,0 1 0,0 0 0,2-2 0,-2-1-54,1 1 0,0 0 0,-1-1 0,0 1 0,0-1 0,1-5 0,5-39-2296</inkml:trace>
</inkml:ink>
</file>

<file path=ppt/ink/ink1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5:25:52.21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287 153 1472,'-1'0'92,"1"-1"-38,-1 0 1,1 1 0,-1-1 0,1 1-1,-1-1 1,1 1 0,-1-1 0,0 1 0,1-1-1,-1 1 1,0 0 0,1-1 0,-1 1 0,0 0-1,1 0 1,-1-1 0,0 1 0,0 0 0,1 0-1,-1 0 1,0 0 0,0 0 0,1 0-1,-2 0 1,1-1 235,1 0 1,-1 0-1,1 0 0,0 0 0,-1 0 1,0 0-1,1 0 0,-1 0 0,0 1 0,1-1 1,-1 0-1,0 0 0,0 0 0,-1 0 1,0-1 443,-4-7 1558,1 9 490,-1 15 297,4-9-3797,-3 17 969,1-1 1,0 1 0,1 32-1,1-25-159,-34 371 1241,30-354-782,3-28-309,0 27 0,3-40-73,0-6-151,0 0 0,0 1-1,0-1 1,1 0 0,-1 1-1,0-1 1,0 0 0,0 1-1,0-1 1,0 0 0,0 1-1,0-1 1,0 1 0,0-1 0,0 0-1,0 1 1,0-1 0,-1 0-1,1 1 1,0-1 0,0 0-1,0 1 1,0-1 0,0 0-1,-1 1 1,1-1 0,0 0-1,0 0 1,-1 1 0,1-1-1,0 0 1,0 0 0,-1 1-1,1-1 1,0 0 0,-1 0-1,1 0 1,-1 1 858,6-30-305,1-59 32,1-1-534,-7-401-1034,2 476 748,-2 11-386,-6 9 237,4-4 368,-18 19 177,-1-2 1,-39 28 0,54-42-133,2-2 38,1-1 0,-1 0 0,0 1 0,0-2 0,0 1 0,0 0 0,0-1 0,0 1 0,0-1 0,-1-1 0,1 1 0,0 0 0,-7-1 0,10 0-79,1 0 1,0 0 0,0 0-1,-1 0 1,1 0 0,0 0-1,-1 0 1,1 0-1,0 0 1,0 0 0,-1 0-1,1 0 1,0 0 0,0-1-1,-1 1 1,1 0 0,0 0-1,0 0 1,-1 0-1,1-1 1,0 1 0,0 0-1,0 0 1,0 0 0,-1-1-1,1 1 1,0 0 0,0 0-1,0-1 1,0 1 0,0 0-1,-1-1 1,3-9-16,10-11-169,-6 14 181,1 0 0,0 1 0,11-9 0,-10 9-27,0-1 1,13-13-1,19-21 218,-26 27-184,17-20-1,5-5-41,-36 39-218,2 0 90,2 4 160,1-1 1,-1 1 0,0 0 0,0 0-1,0 0 1,4 6 0,15 16 308,-18-22-227,-1 1-1,1 0 0,-1 1 0,0-1 0,4 7 1,12 16 113,-17-24-370,8 8 826,-3-8-3804,-9 6-4314,-6 9 3777,-2 7-1078</inkml:trace>
</inkml:ink>
</file>

<file path=ppt/ink/ink1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5:25:53.10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1741 48 3072,'0'0'58,"0"0"-1,0 0 1,-1 0 0,1 0 0,0 0 0,0 0-1,0 0 1,-1 0 0,1 0 0,0 0-1,0 0 1,0-1 0,0 1 0,0 0-1,-1 0 1,1 0 0,0 0 0,0 0 0,0-1-1,0 1 1,0 0 0,0 0 0,0 0-1,0 0 1,-1-1 0,1 1 0,0 0-1,0 0 1,0 0 0,0-1 0,0 1 0,0 0-1,0 0 1,0 0 0,0-1 0,0 1-1,0 0 1,0 0 0,0 0 0,0 0-1,1-1 1,7-5 3069,1 1-2099,2-1 2081,-8 5-2955,0-1 0,0 1 0,0 0 0,0 0 0,0 0 0,1 1 0,4-1 0,-7 0-81,0 1 0,0 0 0,0-1 0,0 1 0,0-1 0,0 0 0,0 1 0,0-1 0,0 0 0,0 0 1,0 1-1,0-2 0,-1 1 61,0 1 1,-1-1 0,1 1-1,0-1 1,-1 1 0,1-1-1,-1 1 1,1 0 0,-1-1-1,1 1 1,-1-1 0,1 1-1,-1 0 1,1 0 0,-1-1-1,1 1 1,-1 0 0,0 0-1,1 0 1,-1 0 0,1 0-1,-1-1 1,0 1 0,1 0-1,-1 0 1,0 1 0,-25-2-103,20 1 283,-70 2 131,-93 15 0,-71 25-155,118-19-156,-524 115 129,606-129-224,-343 60 274,305-57-506,70-11-255,22 1-2443,-3-1 2259,2 0-916,0 0-1,0-1 0,0 0 1,22-4-1,-25 1-114,0 0-1,11-6 1,-20 9 1652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00:41:56.946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14 23 3072,'-5'-23'10588,"5"31"-8771,0 47-343,0 180 1806,0 1-3800,-9-275-16311</inkml:trace>
</inkml:ink>
</file>

<file path=ppt/ink/ink1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5:25:56.63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18 764 2080,'5'3'4589,"-4"-3"-4378,-1 0 0,1 0 0,0 0 1,-1 0-1,1 0 0,0 0 0,0 0 1,-1 0-1,1 0 0,0 0 0,-1 0 1,1-1-1,0 1 0,-1 0 0,1 0 1,0-1-1,-1 1 0,2-1 0,6-7 226,-1-1-1,1 0 1,-1-1 0,-1 1-1,0-1 1,5-12-1,37-88 645,-36 79-919,36-84 475,114-195 1,-154 296-613,0 0 0,0 0 1,9-28-1,-13 31-23,-3 9-11,0-1 1,0 0 0,-1 0 0,1 0-1,0 0 1,-1 0 0,0-3 0,-1 7-30,-1-1 0,1 1 0,-1 0 1,1 0-1,0 0 0,-1 0 0,1 0 0,0 0 1,-1 0-1,-1 2 0,-6 6 54,-3 1 43,1 0 0,0 1 1,0 1-1,2-1 0,-1 2 0,1-1 1,1 2-1,-7 14 0,-3 9 72,-21 60 0,-6 46 82,31-98-149,-60 180 244,13-44 253,53-140-210,7-33-222,0 0-1,-1-1 1,1 1 0,-1-1-1,-1 0 1,0 1 0,0-1 0,-5 8-1,8-15-118,0 1 0,0-1 0,0 0-1,0 0 1,0 0 0,0 0-1,0 0 1,0 0 0,0 0 0,0 0-1,0 0 1,0 1 0,0-1-1,0 0 1,0 0 0,0 0 0,0 0-1,0 0 1,-1 0 0,1 0 0,0 0-1,0 0 1,0 0 0,0 0-1,0 0 1,0 0 0,0 1 0,0-1-1,0 0 1,0 0 0,0 0-1,-1 0 1,1 0 0,0 0 0,0 0-1,0 0 1,0 0 0,0 0-1,0 0 1,0 0 0,0 0 0,-1 0-1,1 0 1,0 0 0,0 0-1,0 0 1,0 0 0,0 0 0,0-1-1,0 1 1,0 0 0,0 0-1,0 0 1,-1 0 0,1 0 0,0 0-1,0 0 1,0 0 0,0 0 0,0 0-1,0 0 1,0-10 204,4-13-193,-1 13-107,1 0 0,0 1-1,0 0 1,1 0 0,0 0 0,11-15 0,0 7 51,0 0 1,0 0-1,2 2 0,0 0 1,24-15-1,67-33 89,23-15-129,-108 62 123,0-2 0,-2 0 0,0-2 0,-1 0 0,23-30 0,-39 44-34,0 0-1,-1-1 1,1 1 0,-2-1 0,1 0-1,-1 0 1,0 0 0,0-1 0,-1 1 0,0 0-1,2-14 1,2 5-230,-4 13-122,-2 10 215,-3 2 101,0-1-1,-7 14 1,-5 13-125,-7 22 244,-1 2-55,16-36-57,3-14-13,1 0 1,1 0 0,0 1 0,0-1-1,0 1 1,1-1 0,1 1 0,0-1-1,1 12 1,-1-17 52,1 0 0,1-1 0,-1 1 0,0-1 1,1 1-1,0-1 0,-1 0 0,1 1 0,1-1 0,-1 0 0,5 5 0,-5-6 23,0-1-1,0 1 1,0-1 0,0 1-1,0-1 1,0 1-1,0-1 1,0 0 0,0 0-1,1 0 1,-1 0 0,0-1-1,1 1 1,-1 0-1,1-1 1,-1 0 0,1 0-1,-1 0 1,5 0-1,0-1 7,-1-1-1,1 0 0,-1 0 0,1 0 1,-1-1-1,1 0 0,-1-1 0,0 1 1,-1-1-1,9-7 0,2-4 6,29-34-1,-18 18-142,-7 9 196,76-75-251,-95 96 132,0 0-1,0 0 0,0 1 1,0-1-1,0 0 0,0 1 0,0-1 1,0 1-1,0-1 0,0 1 1,1-1-1,-1 1 0,0 0 0,0-1 1,0 1-1,1 0 0,-1 0 1,0 0-1,1 0 0,0 0 0,-1 1 8,0-1 0,0 1 0,0-1 0,0 1 0,0-1 0,0 1-1,0 0 1,0-1 0,-1 1 0,1 0 0,0 0 0,0 0-1,-1 0 1,1-1 0,-1 1 0,1 0 0,-1 0 0,1 0 0,-1 0-1,1 0 1,-1 0 0,1 2 0,0 3 7,0 0 1,0 0-1,-1 1 1,0-1-1,0 0 1,0 0-1,-1 0 0,1 0 1,-1 0-1,-3 8 1,-1 2 124,-2 1 1,-10 20 0,8-26-48,8-11 113,3 0-49,3-3-97,-1 1 1,1-1-1,-1 0 0,0 0 1,6-5-1,7-5-115,10-7-6,137-92-236,-163 111 293,1 0 1,-1 0-1,1 0 0,0 0 0,-1 0 0,1 1 0,0-1 0,-1 0 1,1 1-1,0 0 0,0-1 0,-1 1 0,1 0 0,0 0 0,0 0 1,0 0-1,0 0 0,-1 0 0,1 1 0,0-1 0,2 1 0,-3 0 13,0 0-1,1 0 1,-1 0-1,0 0 1,1 1-1,-1-1 1,0 0-1,0 1 1,0-1-1,0 0 1,0 1-1,-1-1 0,1 1 1,0 0-1,-1-1 1,1 1-1,-1 0 1,1-1-1,-1 1 1,0 0-1,0 3 1,1 7 21,-2 0 0,1 0 0,-2-1 0,0 1 0,0 0 1,-6 18-1,3-12-121,-4 26 0,8-41 132,1 0-1,0 1 1,-1-1-1,1 0 1,1 0-1,-1 0 1,0 0 0,1 0-1,1 4 1,-2-6-19,1 0 1,-1-1-1,1 1 0,-1 0 1,1 0-1,0 0 1,-1-1-1,1 1 1,0 0-1,0-1 1,0 1-1,-1 0 0,1-1 1,0 1-1,0-1 1,0 0-1,0 1 1,0-1-1,0 0 1,0 1-1,0-1 0,0 0 1,0 0-1,0 0 1,0 0-1,0 0 1,0 0-1,0 0 0,0 0 1,1-1-1,6 0 48,0-1 0,0 0-1,0 0 1,0-1-1,-1 0 1,1 0 0,-1-1-1,12-8 1,3-3-65,26-26 0,3-2-34,-36 32-196,-11 7 194,1 0 1,0 0 0,1 1 0,-1 0 0,11-5 0,-14 7 32,0 1 0,0-1 0,1 1 0,-1 0 0,0 0 0,0 0 0,0 0 0,0 0 1,1 0-1,-1 0 0,0 1 0,0-1 0,0 1 0,0 0 0,0-1 0,0 1 0,0 0 0,0 0 1,0 0-1,3 3 0,7 5 15,4 2 13,23 21 0,-37-31 223,-2-2-217,0 1 0,0-1-1,0 0 1,0 0 0,-1 0-1,1 0 1,0 0 0,0 1-1,-1-1 1,1 0 0,0 0-1,-1 0 1,1 1 0,-2-2-1,2 1 6,-9-22 156,-5-10-74,13 31-139,0 1-1,0-1 1,-1 0 0,1 1-1,-1-1 1,1 0 0,-1 1-1,1 0 1,-1-1-1,0 1 1,1 0 0,-1 0-1,-4-2 1,6 3 20,-1 0 1,0 0-1,0 0 0,1 0 1,-1 0-1,0 0 0,1 0 1,-1 0-1,0 0 0,1 0 1,-1 0-1,0 0 0,1 0 1,-1 1-1,0-1 0,1 0 1,-1 0-1,0 1 0,1-1 1,-1 1-1,1-1 0,-2 1 1,-11 14-119,9-10-8,-10 12 48,1 0-1,-15 27 1,22-35 45,1 1 0,1 0 0,0 0 0,0 0 0,1 0-1,-4 20 1,6-18 37,1-11 13,0-1-1,1 1 0,-1-1 1,0 1-1,0 0 0,0-1 1,0 1-1,1-1 1,-1 1-1,0-1 0,1 1 1,-1-1-1,0 1 0,1-1 1,-1 1-1,0-1 0,1 1 1,-1-1-1,1 0 0,-1 1 1,1-1-1,-1 0 1,1 1-1,-1-1 0,1 0 1,-1 0-1,1 1 0,0-1 1,-1 0-1,1 0 0,-1 0 1,1 0-1,0 0 0,-1 0 1,1 0-1,-1 0 0,1 0 1,0 0-1,-1 0 1,1 0-1,-1 0 0,1-1 1,-1 1-1,1 0 0,0 0 1,0-1-1,-1 1-17,8-4 30,0 0 0,0 0-1,-1-1 1,1 0-1,-1 0 1,0 0 0,6-8-1,3-1 30,8-7-17,-16 13-73,1 0 0,0 1 1,0 0-1,0 0 0,1 1 0,18-9 1,-27 17-1,0-1 0,0 1 0,0 0 0,0-1 0,0 1 1,0 0-1,0-1 0,0 5 0,0-5 12,5 15-42,-4-11 66,0 1-1,0-1 1,0 0-1,1 0 0,0 0 1,0 0-1,0-1 1,0 1-1,1-1 0,-1 0 1,1 0-1,0 0 1,1 0-1,4 3 0,-4-4 39,0-1 0,0 1 0,0-1-1,0 0 1,1-1 0,-1 1 0,1-1 0,-1 0-1,1 0 1,-1 0 0,11-1 0,-6-1-12,1 0 1,-1-1 0,1 0-1,-1-1 1,13-4 0,-11 2-29,-1 0 0,0 0-1,0-1 1,0 0 0,-1-1 0,0 0 0,0-1 0,-1 0 0,0 0 0,0-1 0,-1 0 0,0-1 0,-1 0 0,0 0 0,0-1-1,-1 1 1,5-14 0,22-56 106,24-95 0,-36 106-8,-3 11-133,18-104 0,-35 134-235,-3 27-251,-2 6 332,-4 8 99,-2 7 94,1 1 0,1 0 0,0 0 0,-7 39-1,-7 91 86,20-114-43,1 1-1,2 0 1,2-1 0,1 1-1,14 52 1,-18-85-66,2 0 1,-1 0 0,1 0-1,-1 0 1,2 0 0,-1 0 0,0-1-1,1 1 1,0-1 0,0 0-1,0 1 1,0-1 0,1-1-1,0 1 1,6 4 0,-6-5-456,1 0-1,-1-1 1,1 1-1,0-1 1,0 0 0,0-1-1,0 1 1,0-1 0,9 1-1,-10-1-348,0-1 0,1 1 0,-1-1-1,0 0 1,1 0 0,-1-1 0,0 1 0,0-1-1,1 0 1,-1 0 0,7-3 0,7-9-3014</inkml:trace>
</inkml:ink>
</file>

<file path=ppt/ink/ink1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5:25:57.00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143 37 9632,'-84'-36'3584,"60"41"-2784,3-2-256,16-3-608,1-3-96,-1 3 64,24 3-672,7 2-3168</inkml:trace>
</inkml:ink>
</file>

<file path=ppt/ink/ink1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5:25:59.88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9 1046 2976,'0'0'35,"0"0"1,-1 0-1,1 0 1,0 0-1,0 0 0,0 0 1,0-1-1,0 1 1,0 0-1,0 0 0,0 0 1,0 0-1,0 0 1,0 0-1,-1 0 1,1 0-1,0 0 0,0 0 1,0 0-1,0 0 1,0 0-1,0 0 0,0 0 1,0 0-1,-1 0 1,1 0-1,0 0 1,0 0-1,0 0 0,0 0 1,0 0-1,0 0 1,0 0-1,0 0 0,-1 0 1,1 0-1,0 0 1,0 0-1,0 0 1,0 0-1,0 0 0,0 0 1,0 0-1,0 1 1,0-1-1,0 0 0,0 0 1,-1 0-1,1 0 1,0 0-1,0 0 1,0 0-1,0 0 0,0 0 1,0 1-1,0-1 1,0 0-1,0 0 0,0 0 1,0 0-1,0 0 1,0 0-1,0 0 1,0 0-1,0 1 0,0-1 1,0 0-1,0 0 1,0 0-1,-4 6 2334,14 6 2377,-8-12-4535,1 0-1,0 0 0,0 0 1,-1 0-1,1 0 0,0 0 1,0-1-1,-1 1 0,1-1 1,-1 0-1,1 0 0,0 0 1,-1 0-1,1 0 0,-1 0 1,0-1-1,4-2 0,1-1 14,0-1 1,0-1-1,12-12 0,-8 5-96,-1-1 1,0 0 0,-1 0-1,10-24 1,23-69 460,-5 11-200,-26 67-461,-9 22 9,1 1 0,0-1 0,0 1-1,1 0 1,-1 0 0,1 0 0,1 0 0,7-8 0,-12 14 64,1 1 0,-1-1-1,1 1 1,-1 0 0,1-1 0,-1 1 0,1 0-1,-1 0 1,1-1 0,-1 1 0,1 0 0,-1 0-1,1 0 1,0 0 0,-1 0 0,1-1-1,-1 1 1,1 0 0,0 0 0,-1 0 0,1 1-1,-1-1 1,1 0 0,-1 0 0,1 0 0,0 0-1,-1 1 1,1-1 0,-1 0 0,1 0-1,-1 1 1,1-1 0,-1 0 0,1 1 0,-1-1-1,0 0 1,1 1 0,-1-1 0,1 1 0,-1-1-1,0 1 1,1-1 0,-1 1 0,3 4 32,0-1 1,-1 1-1,4 9 1,-5-10-43,20 51 121,24 104 0,-43-148-48,0 0 0,-1-1 0,0 1 0,-1 0-1,0-1 1,-1 1 0,0 0 0,-3 11 0,3-16 10,-1 0 0,0 0 0,0 0 0,-1 0 0,0 0 0,0-1 0,0 0 0,0 1 1,-1-1-1,0 0 0,0-1 0,0 1 0,-1-1 0,0 0 0,-6 5 0,8-7-4,-1 0 0,1-1 0,-1 1 0,1-1-1,-1 1 1,0-1 0,0 0 0,0-1 0,1 1 0,-1-1 0,0 0-1,0 1 1,0-2 0,0 1 0,0 0 0,0-1 0,1 0 0,-1 0 0,-6-2-1,2 0-64,-1-1 0,1 0-1,-1-1 1,1 0-1,0 0 1,-12-11-1,19 15-34,0 1-1,0-1 1,1 0-1,-1 1 1,0-1-1,1 0 1,-1 0-1,0 1 1,1-1-1,-1 0 1,1 0-1,0 0 1,-1 0-1,1 0 1,-1-1-1,1 1 17,0 1 0,0 0 0,0-1 0,0 1 0,1 0 0,-1-1 0,0 1 0,0 0 0,0-1 0,0 1 0,1 0 0,-1-1 0,0 1 0,0 0 0,1 0 0,-1-1 0,0 1 0,0 0 0,1 0 0,-1 0 0,0-1 0,1 1 0,-1 0 0,0 0 0,1 0 0,-1 0 0,1 0 0,4-2-24,-1 2 1,1-1-1,-1 1 1,9 0 0,-10 0 91,65-5-243,-14 1 10,-1 0 319,1-3 1,53-14-1,-93 18-92,-1-1 0,0-1-1,0 0 1,0-1 0,0 0 0,-1-1-1,0 0 1,0-1 0,-1 0-1,11-11 1,-10 7-9,0-1 0,0 0 0,-2-1 0,0 0 0,0-1 1,-1 0-1,11-27 0,28-76 145,35-139 0,-73 221-166,-2-1 0,-1 0 0,-2 0 0,0-40 0,5-61-828,-15 147 484,-5 19 191,-12 55 0,5-13 133,-3 4-36,-15 107 0,9 79 109,27-89-178,-1-170 103,1 6 52,-1 1 0,1-1 1,0 1-1,3 8 1,-3-14-13,-1-1-1,1 0 1,-1 0 0,1 1 0,-1-1-1,1 0 1,-1 0 0,1 0 0,0 0-1,0 0 1,0 0 0,0 0 0,-1 0-1,1 0 1,0 0 0,1 0 0,-1-1-1,0 1 1,0 0 0,0-1 0,0 1-1,1-1 1,-1 1 0,0-1-1,0 1 1,1-1 0,-1 0 0,0 0-1,1 0 1,-1 0 0,2 0 0,5-2 0,0 0 1,-1-1-1,1 1 1,-1-2 0,0 1-1,0-1 1,0 0-1,9-7 1,12-7 34,162-81-290,-74 55-138,-111 42 333,1 1 0,0 0 1,0 0-1,-1 0 1,8 1-1,-10 0 18,0 0-1,0 0 1,0 0-1,0 1 1,1-1-1,-1 1 1,0 0 0,0 0-1,0 0 1,0 1-1,3 1 1,-5-2 17,1 0 0,-1-1 0,1 1 0,0 0 0,-1-1 0,1 1 0,0-1 0,2 1 0,9 3-110,-12-3 227,-1-1-117,1 0 1,-1 0-1,0 0 0,0 0 1,0 0-1,0 0 0,1 0 1,-1 0-1,0 0 0,0 0 0,0 0 1,0 0-1,1 0 0,-1 0 1,0 0-1,0-1 0,0 1 1,0 0-1,1 0 0,-1 0 1,0 0-1,0 0 0,0 0 0,0-1 1,0 1-1,0 0 0,0 0 1,1 0-1,-1 0 0,0 0 1,0-1-1,0 1 0,0 0 1,0 0-1,0 0 0,0 0 1,0-1-1,-2-8 162,-6-6-61,6 14-117,1-1 0,-1 0 0,1 1 0,-1-1 1,0 1-1,0-1 0,0 1 0,0 0 0,0 0 1,0 0-1,0 0 0,0 0 0,0 0 0,0 1 1,0-1-1,-1 1 0,1-1 0,0 1 0,0 0 1,-1 0-1,1 0 0,0 0 0,0 0 0,-1 0 1,1 1-1,0-1 0,-2 2 0,-4 0-20,1 0 0,0 1 0,1-1-1,-1 2 1,1-1 0,-1 1 0,-8 7 0,-24 18-160,13-11 53,-44 42-1,64-54 110,1 0-1,-1 0 0,1 0 1,1 1-1,-1 0 0,1 0 1,0 0-1,1 1 0,-1-1 0,1 1 1,1 0-1,-3 11 0,5-17 35,-1-1-1,1 1 0,0 0 0,0-1 0,0 1 1,0-1-1,0 1 0,0 0 0,0-1 0,1 1 1,-1-1-1,0 1 0,1-1 0,-1 1 0,1-1 1,0 1-1,-1-1 0,1 1 0,0-1 0,0 0 1,0 0-1,0 1 0,0-1 0,0 0 0,1 0 1,1 2-1,-1-2 41,1 0 1,-1 0-1,1-1 1,-1 1-1,0-1 1,1 1-1,-1-1 0,1 0 1,-1 1-1,1-1 1,-1-1-1,1 1 1,-1 0-1,1-1 1,3 0-1,5-2-17,0-1 0,0 0 1,-1-1-1,1 0 0,-1 0 0,0-1 1,-1 0-1,1-1 0,-1 0 0,0-1 0,13-15 1,-8 7 5,-2-1 1,20-35 0,-25 41-105,18-20-405,-24 30 341,-1 18-85,0-6 115,0 10 2,2 23 0,-1-38 103,0 1 0,1 0 0,0 0-1,0 0 1,0-1 0,1 0 0,4 9 0,4 6-5,-9-16 31,0 0 1,1 0-1,0 0 1,0 0-1,0-1 1,5 6 0,-7-9-22,0 0 0,1 0 0,-1 0 0,0 0 0,1 0 0,-1-1 0,1 1 1,-1-1-1,0 1 0,1-1 0,-1 1 0,1-1 0,0 0 0,-1 1 0,1-1 1,-1 0-1,1 0 0,-1 0 0,1-1 0,-1 1 0,1 0 0,-1-1 0,1 1 1,-1 0-1,1-1 0,-1 0 0,2 0 0,2-2 19,0 0 0,0 0 0,-1 0 0,1 0 0,-1-1 0,7-7 0,22-29 163,-14 13-202,-1-1 0,18-38 0,21-62-13,-30 64 34,-19 46-9,63-152 74,-51 114-31,15-63 0,-31 104-51,-1-1 1,-1 1-1,0-1 0,-1 0 1,-1 1-1,-1-1 1,0 0-1,-3-15 1,4 30-25,0 0 0,-1 0 1,1 0-1,0 0 0,-1 0 0,1 0 1,0 0-1,-1 0 0,1 0 1,-1 0-1,0 0 0,1 0 0,-1 0 1,0 1-1,0-1 0,-1-1 1,2 2 7,-1 0 1,1-1 0,-1 1 0,1 0 0,-1 0-1,1 0 1,-1 0 0,1 1 0,-1-1 0,1 0-1,0 0 1,-1 0 0,1 0 0,-1 0 0,1 1-1,-1-1 1,1 0 0,0 0 0,-1 0 0,1 1 0,-1-1-1,1 0 1,0 1 0,0-1 0,-1 0 0,1 1-1,-4 5-96,0 0-1,0-1 1,1 1-1,-3 7 1,3-8 146,-1 4-63,-18 35-38,2 1-1,1 0 0,-15 65 0,22-55 105,3 1 0,3 0 1,2 0-1,4 70 0,1-109-10,0-1 0,1 1 0,1-1 1,1 0-1,0 0 0,9 21 0,-11-32 17,0 0 0,1-1 0,0 1-1,0 0 1,0-1 0,0 0 0,0 0-1,1 0 1,0 0 0,0 0 0,0-1 0,1 0-1,-1 0 1,1 0 0,-1 0 0,1-1-1,0 1 1,0-1 0,0-1 0,0 1-1,0-1 1,11 2 0,3-2 36,0-1-1,-1-1 1,1 0-1,0-2 1,22-5-1,-30 6-79,0-1-1,0-1 0,0 0 0,-1-1 1,1 0-1,-1 0 0,12-9 0,-16 10 21,0-1 0,0 0-1,-1 0 1,0 0-1,0-1 1,0 0 0,0 0-1,-1 0 1,0-1-1,0 1 1,4-14 0,-7 18-25,0-1 1,0 0-1,-1 1 1,1-1-1,-1 0 1,0 0-1,0 1 1,0-1 0,0 0-1,-1-4 1,-1-10-75,2 16 81,0 1 0,0 0 1,0 0-1,0 0 0,0-1 1,0 1-1,0 0 1,0 0-1,0 0 0,0 0 1,0-1-1,0 1 0,0 0 1,0 0-1,0 0 1,-1-1-1,1 1 0,0 0 1,0 0-1,0 0 0,0 0 1,0 0-1,0-1 1,-1 1-1,1 0 0,0 0 1,0 0-1,0 0 0,0 0 1,-1 0-1,1 0 1,0 0-1,0 0 0,0 0 1,0 0-1,-1-1 0,1 1 1,-9 3-63,-10 8-88,13-5 121,0 0 0,0 0 0,0 0-1,1 1 1,0 0 0,0 0 0,-7 13 0,11-17 21,0-1 1,0 0 0,1 0 0,-1 1 0,0-1 0,1 1 0,0-1 0,-1 1 0,1-1 0,0 0 0,0 1 0,0-1 0,1 1-1,-1-1 1,1 1 0,-1-1 0,1 0 0,0 1 0,0-1 0,0 0 0,0 0 0,0 1 0,0-1 0,1 0 0,-1 0 0,1 0-1,-1-1 1,1 1 0,0 0 0,0 0 0,0-1 0,2 2 0,3 1 71,0 0 0,1 0 1,0 0-1,-1-1 0,1-1 0,1 1 1,-1-1-1,0-1 0,0 1 0,1-1 0,-1-1 1,1 0-1,-1 0 0,15-2 0,-3-1-25,23-6 1,-5 3-12,-31 5-501,1 0 1,-1 0-1,1 0 1,12-5-1,-33 2-10196,-4 11 5295</inkml:trace>
</inkml:ink>
</file>

<file path=ppt/ink/ink1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5:26:00.22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20 14 4992,'-19'-12'1589,"53"30"5808,-23-13-7147,-1-1-1,1 0 0,1-1 0,-1 0 0,0-1 0,22 2 0,61-5 255,105-15 0,-98 3-886,-37-1-6644,-62 13 5618,-5 1 64,-15 0-2346</inkml:trace>
</inkml:ink>
</file>

<file path=ppt/ink/ink1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5:26:00.54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40 6976,'5'-3'2592,"13"3"-2016,22-8-160,-3 4 1312,24-4-1024,26 0-64,7 4-416,1 4 128,-10-5-224,13 5-3968,10 5 2048,-13 7-3200</inkml:trace>
</inkml:ink>
</file>

<file path=ppt/ink/ink1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5:26:02.21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117 592 2496,'0'0'29,"1"0"-1,-1 0 1,1 0 0,-1 0-1,1 0 1,-1 0-1,1 0 1,-1 0 0,1-1-1,-1 1 1,1 0 0,-1 0-1,1 0 1,-1-1 0,1 1-1,-1 0 1,0-1 0,1 1-1,-1 0 1,0-1 0,1 1-1,-1-1 1,0 1 0,1 0-1,-1-1 1,0 1 0,1-2-1,5-6 5719,-6 7-5639,0 1 0,0 0 0,0-1 0,0 1 1,0-1-1,0 1 0,0 0 0,-1-1 0,1 1 0,0 0 0,0-1 0,0 1 0,0 0 1,-1 0-1,1-1 0,0 1 0,0 0 0,-1-1 0,1 1 0,0 0 0,-1 0 0,1 0 0,0-1 1,-1 1-1,1 0 0,0 0 0,-1 0 0,1 0 0,0 0 0,-1-1 0,1 1 0,0 0 1,-1 0-1,1 0 0,0 0 0,-1 0 0,-4 0 23,0 0 1,0 1 0,-1-1-1,1 1 1,0 0-1,1 0 1,-1 1-1,0-1 1,0 1-1,1 0 1,-1 0 0,1 1-1,-1-1 1,1 1-1,0 0 1,0 0-1,-6 7 1,-1 3-265,8-10 113,0 0 0,0 1-1,0 0 1,0 0 0,1 0-1,-4 6 1,6-9 25,0 0 0,-1 1 0,1-1 0,0 0 0,0 1 0,0-1 0,0 0 0,0 1 1,0-1-1,0 0 0,0 0 0,0 1 0,1-1 0,-1 0 0,1 1 0,-1-1 0,1 0 0,-1 0 0,1 0 0,0 1 0,-1-1 0,1 0 0,0 0 0,0 0 0,0 0 0,0 0 0,2 1 1,0 0 36,0 0 1,0 1 0,1-1-1,0 0 1,-1-1 0,1 1 0,0-1-1,0 1 1,0-1 0,-1 0 0,1-1-1,0 1 1,0-1 0,5 0 0,8 0 115,0-1 1,18-3 0,-12 1 41,-2 0 3,24-5 0,-38 6-88,1-1 0,0 1 0,0-1 0,-1-1 0,1 1-1,6-6 1,-13 8-93,0 1-1,0-1 0,0 1 1,0-1-1,0 0 0,-1 0 1,1 1-1,0-1 0,0 0 1,-1 0-1,1 0 1,0 0-1,-1 0 0,1 0 1,-1 0-1,0 0 0,1 0 1,-1 0-1,0 0 0,1-2 1,-1 2-16,0 0 1,-1-1 0,1 1 0,0 0 0,-1 0 0,1 0 0,0 0 0,-1 0 0,0 0 0,1 0 0,-1 0 0,1 0 0,-1 1 0,0-1 0,0 0-1,-1-1 1,-2-1-23,0 0-1,-1 0 0,1 1 0,-1-1 1,1 1-1,-1 0 0,-8-2 0,3 2-174,1 0-1,-1 0 1,-15 1-1,23 0 149,0 1 1,-1 0-1,1 1 1,0-1-1,0 0 1,0 1 0,-1-1-1,1 1 1,0 0-1,0 0 1,0 0-1,0 0 1,0 0-1,0 0 1,0 0-1,0 1 1,1-1-1,-1 1 1,0-1-1,-2 4 1,4-4 33,0-1 1,-1 1-1,1 0 1,0-1-1,-1 1 1,1 0 0,0 0-1,0-1 1,0 1-1,0 0 1,0 0-1,0-1 1,0 1-1,0 0 1,0 0-1,0-1 1,0 1-1,0 0 1,1 0-1,-1-1 1,0 1-1,0 0 1,1 0 0,-1-1-1,1 1 1,-1 0-1,0-1 1,1 1-1,-1-1 1,1 1-1,0-1 1,-1 1-1,1-1 1,-1 1-1,1-1 1,0 1-1,-1-1 1,2 1-1,0 0 48,0 0 0,0 0-1,1 0 1,-1 0 0,0 0-1,1 0 1,-1-1 0,0 1-1,1-1 1,-1 0 0,5 1-1,2-3 69,0 1 0,-1-1 0,1 0 0,0-1-1,-1 0 1,0-1 0,0 1 0,0-1 0,0-1 0,-1 0-1,1 0 1,-1 0 0,11-12 0,-6 4-16,-1 0 0,0-1 0,-1 0 0,0-1 0,-1 0 0,7-18 0,52-134 286,-12 25 21,-40 107-287,41-65 1,-55 97-110,0 1 0,0-1 0,0 1 0,1-1 0,-1 1 0,5-4 0,-6 6 4,-1-1 0,1 1 0,-1 0-1,1-1 1,-1 1 0,1 0-1,-1-1 1,1 1 0,0 0 0,-1 0-1,1 0 1,-1 0 0,1-1 0,0 1-1,-1 0 1,1 0 0,0 0-1,-1 0 1,1 0 0,0 0 0,-1 1-1,1-1 1,-1 0 0,1 0 0,0 0-1,-1 1 1,1-1 0,-1 0 0,1 0-1,-1 1 1,1-1 0,-1 1-1,1-1 1,-1 0 0,1 1 0,-1-1-1,1 1 1,-1-1 0,0 1 0,1-1-1,-1 1 1,0-1 0,1 2-1,1 3-5,-1 0 0,1 0-1,-1 0 1,0 0 0,0 0 0,-1 1-1,0-1 1,0 6 0,0 0 2,1 113 265,-6-1 0,-5 0-1,-51 239 1,57-345-228,-38 137 352,33-127-64,-1-1 0,-1-1 0,-24 42 1,34-66-300,1 0 1,-1 0-1,0 0 1,1-1-1,-1 1 1,0 0-1,0 0 1,1 0-1,-1 0 1,0-1-1,0 1 1,0 0-1,-2 0 1,3-1-19,0 0 0,0 0 0,-1 0 0,1 0 0,0 0 1,0 0-1,-1 0 0,1 0 0,0 0 0,0 0 0,-1 0 1,1 0-1,0-1 0,0 1 0,-1 0 0,1 0 0,0 0 1,0 0-1,0-1 0,-1 1 0,1 0 0,0 0 0,0 0 1,0 0-1,0-1 0,-1 1 0,1 0 0,0 0 0,0-1 0,0 1 1,0 0-1,0 0 0,0-1 0,0 1 0,-1-3 16,1 0 0,-1 1 0,1-1 0,0 0 0,0 1 0,1-1 0,-1 0 0,0 1 0,1-1 0,1-5 0,8-18-50,0 0 1,2 0 0,18-27 0,-21 38 9,2 1-1,-1 0 1,2 0 0,0 2 0,0-1 0,21-15 0,-7 10-146,-1 2-1,2 1 1,0 0 0,1 2 0,42-13 0,-38 16-1287,0 2 0,53-6 0,-68 12 80,-1 1 0,1 1 0,-1 0 0,1 2 0,22 3 0,17 9-4286</inkml:trace>
</inkml:ink>
</file>

<file path=ppt/ink/ink1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5:26:07.94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0 918 3328,'0'-7'10170,"7"-2"-9722,-3 6-385,-1-1 0,1 1 1,-1-1-1,1 0 0,-1-1 0,0 1 0,-1 0 0,1-1 0,-1 0 0,0 1 0,3-8 1,1-11-69,1 0 1,2 0-1,0 1 1,1 1-1,1-1 0,1 2 1,1 0-1,1 0 1,1 1-1,0 1 1,1 0-1,28-22 1,-3 10-77,89-48-1,-64 41 96,-56 31 58,0 0 1,0 1 0,0 0-1,1 1 1,-1 0 0,1 1-1,15-3 1,-25 5-59,0 1 0,0 0 0,0 0 1,0 0-1,0 0 0,0 0 0,0 1 0,0-1 1,0 0-1,0 0 0,0 1 0,0-1 0,0 0 1,0 1-1,0-1 0,0 1 0,-1-1 0,1 1 1,0-1-1,0 1 0,-1 0 0,1 0 0,0-1 1,-1 1-1,1 0 0,0 0 0,-1 0 0,1-1 1,-1 1-1,1 0 0,-1 0 0,0 0 0,1 0 1,-1 0-1,0 0 0,0 0 0,0 0 0,0 0 1,0 1-1,1 5 40,-1-1 1,-1 1 0,1-1-1,-1 0 1,-2 8 0,-18 61 286,-33 82 0,38-119-343,11-29 128,0 1-1,1-1 1,1 1 0,-1 0-1,2 0 1,-1 1-1,0 13 1,18-36 455,44-67-440,1-3-154,-29 47-58,0 1 0,3 1-1,0 2 1,52-35-1,-85 65 55,3-2-2,-1 1 0,1-1 0,0 1 1,1 0-1,-1 0 0,0 0 0,0 0 0,1 1 1,-1 0-1,7-1 0,-10 2 25,-1 0 0,1 0 0,0 0 0,0 1 0,-1-1-1,1 0 1,0 1 0,-1-1 0,1 0 0,0 1 0,-1-1 0,1 1 0,-1-1 0,1 1 0,-1-1-1,1 1 1,-1-1 0,1 1 0,-1 0 0,1-1 0,-1 1 0,0 0 0,1-1 0,-1 1-1,0 0 1,0 0 0,1-1 0,-1 1 0,0 0 0,0 0 0,0-1 0,0 1 0,0 0-1,0 0 1,0-1 0,-1 2 0,-4 32 32,1-17-23,-7 27 13,1 0 0,2 1 1,-2 70-1,10-112-22,-1 8 34,1 0 0,1-1 0,-1 1 0,2 0 0,0-1 0,0 1-1,5 12 1,-7-22-19,0-1 0,0 1-1,1 0 1,-1-1 0,0 1-1,1 0 1,-1-1-1,0 1 1,1-1 0,-1 1-1,1-1 1,-1 1 0,1-1-1,-1 1 1,1-1-1,-1 1 1,1-1 0,0 1-1,-1-1 1,1 0-1,0 0 1,-1 1 0,1-1-1,0 0 1,-1 0 0,1 0-1,0 0 1,-1 0-1,1 1 1,0-1 0,-1 0-1,1-1 1,0 1 0,0 0-1,-1 0 1,1 0-1,0 0 1,-1-1 0,1 1-1,1-1 1,2-1 52,0 0 0,0-1 1,0 0-1,-1 0 0,4-3 1,-3 2-69,20-20 114,0-1 0,30-43 0,-32 38-103,52-52 0,22-1-73,-28 26 157,-67 57-114,-1-1-1,0 1 1,0 0-1,0 0 1,0-1 0,1 1-1,-1 0 1,0 0-1,0 0 1,0 0 0,1-1-1,-1 1 1,0 0-1,0 0 1,1 0-1,-1 0 1,0 0 0,0 0-1,1 0 1,-1 0-1,0 0 1,0-1 0,1 1-1,-1 0 1,0 0-1,1 1 1,-1-1-1,0 0 1,0 0 0,1 0-1,-1 0 1,2 9-141,-10 26 246,4-20-121,-4 44 38,2 0-1,1 64 0,5-103 45,1 0 0,0 0 1,2 0-1,6 25 0,-9-44-37,0 1 1,0-1-1,1 0 1,-1 0-1,0 0 0,1 0 1,-1 0-1,1 0 1,0 0-1,-1 0 0,1 0 1,0 0-1,-1 0 1,1 0-1,0 0 0,0-1 1,0 1-1,0 0 1,0 0-1,0-1 0,0 1 1,1 0-1,-1-1 9,1 0-1,-1 0 0,0 0 1,0 0-1,1 0 0,-1 0 1,0 0-1,0-1 1,1 1-1,-1-1 0,0 1 1,0 0-1,0-1 1,0 0-1,0 1 0,0-1 1,2-1-1,2-2 29,-1 0 0,1-1 0,-1 1-1,0-1 1,0 0 0,0 0 0,3-7-1,29-61 112,45-127 0,-58 132-334,-19 61 38,-2 9-104,-4 15 63,-1-1 137,1-1 0,1 1 0,0 17 0,-1 2-18,1-17 57,1 0-1,1 0 0,0 0 1,1 1-1,1-1 0,0-1 1,11 32-1,-13-47 11,-1-1 1,1 1-1,0 0 1,0-1-1,-1 1 1,1-1-1,0 1 0,0-1 1,0 0-1,0 1 1,1-1-1,-1 0 0,0 0 1,0 0-1,1 0 1,-1 0-1,1 0 0,-1 0 1,1 0-1,-1 0 1,1-1-1,0 1 1,-1-1-1,1 1 0,0-1 1,-1 0-1,1 0 1,0 1-1,-1-1 0,1 0 1,0-1-1,0 1 1,-1 0-1,1 0 0,0-1 1,-1 1-1,1-1 1,2 0-1,6-4 21,0 0 0,0 0 0,0-1-1,15-12 1,-15 11-25,73-48 0,123-61 0,-180 102-55,-11 5-15,30-11-1,-40 19 61,0-1 0,0 1-1,0 0 1,0 0 0,0 0-1,0 1 1,0 0 0,0 0-1,0 0 1,8 2 0,-8-1 19,5 1 4,-8-1 124,-5-1 184,-24-11 65,21 11-414,0 0 0,0 0 0,0 1 0,0-1 0,0 1-1,0 1 1,0-1 0,0 1 0,1 0 0,-1 1 0,1-1-1,-1 1 1,1 0 0,0 0 0,0 1 0,0 0 0,1-1 0,-6 7-1,1-1 8,1-1 0,1 1 0,0 0 0,0 0 0,1 1-1,0 0 1,0 0 0,-6 19 0,9-19-19,0 1 0,0 0 0,1-1 0,1 1 0,0 0 0,0 0 0,1 0 0,1 0 0,-1 0 0,2-1 0,3 14 0,-4-17 28,1-1 1,1 0-1,-1 0 1,1 0-1,0 0 1,0 0 0,1-1-1,0 1 1,0-1-1,0 0 1,0 0-1,1 0 1,0-1-1,0 0 1,0 0-1,1 0 1,-1 0 0,1-1-1,11 5 1,-11-6 36,1 0 0,0 0 0,0 0 0,0-1 0,0 0 0,-1 0 0,1-1 1,0 0-1,1 0 0,6-1 0,-4-1 4,0 0 0,0-1 0,0 0 0,0-1 0,-1 0 0,11-6 0,8-7-34,-1-1-1,-1-2 0,31-30 1,-54 48-12,37-34 99,60-53-58,103-117 0,-185 184-17,0-2 0,-1 0-1,-2-1 1,-1 0 0,0-1-1,-2-1 1,14-46 0,-24 65-5,29-106 216,-27 91-312,0 0 0,1-45 0,-6 58-176,-3 8 8,3 3 228,-1-1-1,1 1 0,0 0 0,0 0 1,0 0-1,0 0 0,0 0 0,0 0 0,1 0 1,-1 0-1,-1 2 0,-17 29-110,-26 63 0,2-4 102,-13 21-106,49-94 180,0 1-1,1 0 1,1 0 0,-4 27 0,7-17-73,1 0-1,1 0 1,1 0-1,1 0 1,2-1-1,1 1 1,2-1 0,0 0-1,2 0 1,22 47-1,-28-67 97,2 0 0,-1 0 0,1-1 0,1 1 0,-1-1 0,1 0 0,0-1 0,10 9-1,-13-13-41,0 0-1,0 0 1,0 0-1,0 0 1,1-1-1,-1 1 1,0-1-1,1 0 1,-1 0-1,0 0 0,1 0 1,0-1-1,-1 1 1,1-1-1,-1 0 1,1 0-1,-1-1 1,1 1-1,-1-1 1,1 1-1,-1-1 0,1 0 1,6-3-1,1-2-9,0 0-1,-1-1 1,0 0 0,0 0-1,0-1 1,-1 0-1,0-1 1,0 0-1,-1-1 1,7-10-1,-3 2 27,-1 0 0,-1-1 0,0 0 0,-2 0 0,8-23-1,-13 31-12,0 0-1,-1 0 0,2-19 0,-3 25-4,-1 0-1,0 1 0,0-1 1,-1 1-1,1-1 0,-1 1 1,0-1-1,0 1 1,-1-1-1,1 1 0,-1 0 1,-3-6-1,4 9-28,0 0 0,0 0-1,0-1 1,0 1 0,0 0 0,0 0-1,0 0 1,-1 0 0,1 0 0,0 1-1,-1-1 1,1 0 0,0 0 0,-1 1 0,1-1-1,-1 1 1,1 0 0,-1-1 0,1 1-1,-1 0 1,1 0 0,-1 0 0,1 0-1,-1 0 1,1 0 0,-1 0 0,1 0 0,-1 1-1,1-1 1,-1 1 0,1-1 0,-1 1-1,1 0 1,-2 0 0,-2 2-14,1-1 0,-1 1 0,0 0 0,1 1 0,0-1 0,0 1-1,0 0 1,-5 6 0,0 4-4,0 0 0,1 0 0,0 1 0,1 0 0,1 0 0,-5 19 0,4-9-29,2 0-1,1 0 1,-2 34-1,6-51 75,0 1 1,1-1-1,0 1 0,0-1 1,0 0-1,1 0 1,5 13-1,-6-17-9,1 1 0,1-1 0,-1 1 0,1-1 0,-1 0-1,1 0 1,0 0 0,1 0 0,-1-1 0,1 1 0,0-1 0,-1 0 0,1 0 0,6 3 0,-8-5 6,1 0 0,0 0 0,-1 0 0,1 0 1,0 0-1,0-1 0,0 1 0,0-1 0,0 0 0,-1 0 1,5 0-1,33-8 188,-23 4-182,12-3-15,-1-2 0,0 0-1,0-2 1,-1-2 0,35-20-1,-25 9 40,0-2-1,62-56 1,-23 7 159,-74 73-209,0-1 0,0 1 0,0 0 0,0-1 0,-1 1 0,1-1 0,-1 1-1,1-1 1,-1 0 0,0 1 0,0-1 0,1-4 0,0 0 110,-2 7-102,0 0 1,0 0-1,0 0 1,-1 0-1,1 0 1,0 0-1,0 0 1,0 0-1,0 0 0,0 0 1,0 0-1,0 0 1,-1 0-1,1 0 1,0 0-1,0 0 0,0 0 1,0 0-1,0 0 1,0 0-1,0 0 1,-1 0-1,1 0 1,0 0-1,0 0 0,0 0 1,0 0-1,0 0 1,0 0-1,0 0 1,-1 0-1,1 0 0,0 0 1,0-1-1,0 1 1,0 0-1,0 0 1,0 0-1,0 0 1,0 0-1,0 0 0,0 0 1,0 0-1,0-1 1,0 1-1,0 0 1,0 0-1,-1 0 1,1 0-1,0 0 0,0 0 1,0 0-1,0-1 1,0 1-1,0 0 1,1 0-1,-1 0 0,0 0 1,0 0-1,0 0 1,0-1-1,-11 10-79,-3 8-113,-2 2 127,0 1-1,-25 42 1,40-59 60,-9 16-31,1 0 0,0 1 0,-8 30 1,15-43 24,1-1 0,0 0 0,0 0 1,1 1-1,0-1 0,0 0 0,1 8 1,0-10 2,0-1 0,0 1 1,0-1-1,0 1 0,1-1 1,-1 0-1,1 1 0,0-1 0,0 0 1,0 0-1,0 0 0,0-1 1,5 5-1,-4-4 25,0-1 0,1 0-1,-1 0 1,0 0 0,1-1 0,-1 1 0,1-1-1,-1 0 1,1 0 0,-1 0 0,1 0 0,0-1-1,0 1 1,-1-1 0,1 0 0,0 0 0,0 0-1,-1-1 1,1 0 0,0 1 0,-1-1 0,1 0-1,0-1 1,4-1 0,-3 0 9,1 1 0,-1-1 0,1 0-1,-1-1 1,0 1 0,-1-1 0,1 0 0,-1 0 0,1 0 0,-1-1-1,0 0 1,-1 0 0,1 0 0,3-8 0,-4 5-14,0 0 0,0-1 0,-1 1 0,0-1-1,-1 0 1,0 1 0,0-1 0,-1 0 0,0 0 0,-3-15 0,0 5 15,-1 0 1,-1 1-1,-13-34 1,16 48-37,0 1 0,0-1 0,-1 1 0,1-1 0,-1 1 0,0 0 1,0 0-1,0 0 0,0 0 0,0 1 0,-1-1 0,1 1 0,-1 0 0,0 0 0,1 0 0,-8-2 0,-16-10-460,27 14 470,-1 0-1,1 0 0,0 0 0,0 0 0,0 0 1,0 0-1,-1-1 0,1 1 0,0 0 1,0 0-1,0 0 0,0 0 0,0 0 1,-1 0-1,1 0 0,0-1 0,0 1 0,0 0 1,0 0-1,0 0 0,0 0 0,0 0 1,0-1-1,0 1 0,0 0 0,-1 0 1,1 0-1,0 0 0,0-1 0,0 1 0,0 0 1,0 0-1,0 0 0,0 0 0,0-1 1,0 1-1,0 0 0,1 0 0,-1 0 1,0-1-1,0 1 0,0 0 0,0 0 0,0 0 1,0 0-1,0 0 0,0-1 0,0 1 1,0 0-1,1 0 0,-1 0 0,0 0 1,0 0-1,0 0 0,0 0 0,0-1 0,1 1 1,-1 0-1,0 0 0,0 0 0,0 0 1,0 0-1,1 0 0,-1 0 0,0 0 1,0 0-1,1 0 0,15-4-27,-11 3-32,16-5 6,113-28-254,-118 31 324,0 2-1,1-1 1,-1 2 0,1 0-1,0 1 1,20 4 0,-29-3-27,-1-1 0,1 1 1,-1 0-1,0 1 0,0 0 0,0 0 1,0 0-1,11 9 0,-15-10 23,0 1 0,-1-1 0,1 1-1,-1 0 1,0 0 0,1 0 0,-1 0 0,-1 0-1,1 1 1,0-1 0,-1 0 0,0 1-1,0-1 1,0 1 0,0 0 0,0-1 0,-1 1-1,1 0 1,-1 6 0,-1-1 29,0 0 1,-1 0-1,1 0 0,-2 0 1,1 0-1,-1-1 0,-1 1 1,1-1-1,-1 1 1,-8 10-1,-5 5 158,-35 42 1,32-46-123,16-17-31,0 0 0,1 1 1,0-1-1,-5 8 0,12-17-46,1 1 1,0-1-1,0 1 1,0 1-1,9-7 1,-6 4 14,152-111-76,-130 98 40,2 2 1,0 1-1,52-19 1,-81 34 16,1 1 1,0 0 0,0 0-1,-1 0 1,1 0 0,0 1 0,0 0-1,0 0 1,0 0 0,0 0 0,0 0-1,0 1 1,-1 0 0,1-1-1,4 3 1,-6-2 20,1 0-1,-1 1 1,0 0-1,1-1 1,-1 1-1,0 0 1,0 0-1,0 0 1,0 0-1,-1 0 1,1 1-1,-1-1 1,1 0-1,-1 1 1,0-1-1,0 1 1,0 0-1,0-1 1,0 1-1,0 5 1,4 19 391,0 55 1,-5-56-166,1 0 1,7 33-1,-7-53-221,1-1-1,-1 0 1,1 1-1,0-1 1,1 0 0,-1 0-1,1-1 1,0 1-1,0 0 1,0-1 0,4 5-1,-4-7 7,0 1 0,0-1 0,0 0 1,1 1-1,-1-1 0,0-1 0,1 1 0,0 0 0,-1-1 0,1 0 0,0 0 0,0 0 0,-1 0 0,1-1 0,0 1 0,6-1 1,23-2-439,1-2 1,-1-1 0,0-1 0,0-2 0,40-16 0,33-15-2473,8-11-5482</inkml:trace>
</inkml:ink>
</file>

<file path=ppt/ink/ink1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0T00:43:58.74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153 518 3328,'4'-2'4554,"-4"2"-4466,0 0 0,0 0 0,0 0 0,0 0 0,0 0 0,0 0 0,-1 0-1,1 0 1,0 0 0,0 0 0,0 0 0,0 0 0,0 0 0,-3 1 1847,3-1-1847,0 0 0,0 1 0,-2 1 105,1-1-164,1-1 1,-1 1-1,1-1 1,-1 0-1,1 1 0,-1-1 1,1 1-1,-1-1 1,1 0-1,-1 1 0,0-1 1,1 0-1,-1 0 1,1 0-1,-1 1 0,0-1 1,1 0-1,-2 0 1,-1 1 52,1-1 1,-1 1 0,1 0-1,0 0 1,0 1 0,-1-1-1,1 0 1,0 1 0,0-1-1,-2 3 1,-23 21 560,18-14-562,0 1 0,0-1 1,2 2-1,-1-1 1,1 1-1,1 0 1,0 0-1,1 1 0,1 0 1,0 0-1,0 0 1,2 0-1,0 1 0,-1 14 1,7 9 146,-4-36-188,0-1 0,1 1 0,-1-1 0,0 1 0,1-1 0,-1 1 0,1-1 0,0 1 0,-1-1 0,1 1-1,0-1 1,0 0 0,0 0 0,0 1 0,0-1 0,0 0 0,0 0 0,0 0 0,0 0 0,3 2 0,-3-3 5,0 0 0,0 0 0,0 0 0,0 0 0,0 0 0,0-1 0,0 1 0,0 0 0,0 0 0,0-1 0,0 1 0,0 0 1,0-1-1,0 1 0,-1-1 0,1 1 0,0-1 0,0 0 0,1-1 0,16-17 407,-10 10-291,9-10 65,1 3-170,-2-2 0,-1 0 0,0-1 1,15-26-1,-24 35-54,-5 9-52,0 0 0,0-1 0,0 1 0,-1-1 1,1 0-1,0 1 0,-1-1 0,1 1 1,-1-1-1,0 0 0,1 1 0,-1-3 0,0 3-323,1 17-293,0-12 655,0 0 1,1-1-1,-1 0 1,1 1 0,0-1-1,0 0 1,0 0 0,0 0-1,0 0 1,1 0-1,-1-1 1,5 4 0,-5-5 79,1 1 1,-1-1 0,1 1 0,0-1-1,0 0 1,0 0 0,0 0 0,0 0-1,0-1 1,0 1 0,0-1 0,0 0 0,0 0-1,0 0 1,5-1 0,0 0-19,-2-1 1,1 0-1,0-1 0,0 1 1,-1-1-1,1 0 1,-1-1-1,0 1 0,0-1 1,0-1-1,-1 1 1,1-1-1,-1 0 0,0 0 1,0-1-1,-1 1 0,0-1 1,0 0-1,0 0 1,-1 0-1,6-14 0,-9 19-69,0 1 0,1-1 0,-1 0 0,0 1 0,0-1 0,0 0 0,0 1 0,0-1 0,0 0 0,0 1 0,0-1 0,0 0 0,0 1 0,0-1 0,0 0 0,0 1 0,0-1 0,-1 0-1,1 1 1,0-1 0,0 0 0,-1 1 0,1-1 0,-1 1 0,1-1 0,0 1 0,-1-1 0,1 1 0,-1-1 0,1 1 0,-1-1 0,0 1 0,1 0 0,-1-1 0,1 1 0,-1 0 0,0-1 0,1 1-1,-1 0 1,0 0 0,1 0 0,-1 0 0,0-1 0,1 1 0,-2 0 0,-11 2-20,13-2 24,0 0 1,1 0 0,-1 0 0,0 0-1,0 0 1,0 0 0,0 0-1,0 0 1,0 0 0,0 0-1,0 0 1,1 0 0,-1 0 0,0 0-1,0 0 1,0 0 0,0 0-1,0 0 1,0 0 0,0 0-1,0 1 1,0-1 0,0 0-1,0 0 1,0 0 0,1 0 0,-1 0-1,0 0 1,0 0 0,0 0-1,0 0 1,0 1 0,0-1-1,0 0 1,0 0 0,0 0 0,0 0-1,0 0 1,0 0 0,0 0-1,0 0 1,0 1 0,0-1-1,0 0 1,0 0 0,0 0-1,0 0 1,0 0 0,-1 0 0,1 0-1,0 0 1,0 0 0,0 1-1,0-1 1,0 0 0,0 0-1,0 0 1,0 0 0,0 0 0,0 0-1,0 0 1,0 0 0,-1 0-1,1 0 1,0 0 0,0 0-1,0 0 1,0 0 0,5 3 41,0-1 0,0 0 0,0 0 0,0-1 0,1 1 0,-1-1 0,1 0 0,-1-1 0,1 1 1,-1-1-1,1 0 0,-1-1 0,1 1 0,-1-1 0,1 0 0,-1 0 0,0-1 0,7-2 0,-5 1 43,0 0 0,0 0-1,0 0 1,0-1 0,0 0 0,-1-1-1,0 1 1,0-1 0,0-1 0,0 1-1,-1-1 1,0 0 0,0 0 0,7-13-1,7-21 66,-2-1-1,-2-1 1,-2-1-1,8-45 1,-17 71-116,5-20-150,-2 0-1,-2 0 1,1-43-1,-5 76-45,-1 4 131,0-1 1,0 1-1,0-1 0,0 1 0,0-1 0,0 1 0,0-1 0,0 0 0,0 1 0,0-1 1,0 1-1,0-1 0,0 1 0,0-1 0,0 1 0,-1-1 0,1 1 0,0-1 1,0 1-1,-1-1 0,1 1 0,0-1 0,-1 0 0,0 1-126,0 9-170,-36 222-400,16-77 880,19-147-132,-11 64 135,3 1-1,-1 72 1,6-97 343,5-46 560,2-2-989,-1 1 0,0-1 0,0 0 0,0 1 0,-1-1 0,1 0 0,0 0 0,0 0-1,0 0 1,0 0 0,-1 0 0,1 0 0,-1 0 0,1 0 0,-1 0 0,2-2 0,2-5 60,15-8-109,2-3-254,-10 6 142,1 1 1,0 0 0,1 1-1,0 0 1,1 0 0,28-14-1,-41 24 72,0 1 0,-1-1 1,1 0-1,0 1 0,0 0 0,0-1 0,0 1 0,0 0 1,1-1-1,-1 1 0,0 0 0,0 0 0,0 0 0,0 0 1,0 0-1,0 0 0,0 0 0,2 1 0,-2-1 14,0 1-1,-1-1 0,1 1 1,-1-1-1,1 1 0,-1-1 1,1 1-1,0 0 1,-1-1-1,0 1 0,1 0 1,-1-1-1,1 1 0,-1 0 1,0-1-1,0 1 1,1 0-1,-1 0 0,0 1 1,1 2 12,-1 0 0,0 0 0,0 1 0,0-1 0,-1 0 0,1 0 0,-3 8 0,-3 14 56,1 0 0,2 0 0,0 0 0,2 41 0,1-65-18,0-1 0,0 0 0,0 0 0,0 0 0,0 1 0,0-1 0,1 0-1,-1 0 1,0 0 0,1 1 0,-1-1 0,1 0 0,0 1 0,-1-2-12,1 1 1,-1-1-1,0 0 1,1 1-1,-1-1 1,0 0-1,1 0 1,-1 0-1,1 1 1,-1-1-1,0 0 1,1 0-1,-1 0 1,1 0-1,-1 0 1,1 0-1,-1 0 1,0 1 0,1-1-1,-1-1 1,1 1-1,-1 0 1,1 0-1,0 0 1,2-1 79,1-1 1,0 0 0,0 0 0,-1 0 0,0 0-1,5-4 1,3-2-87,148-84 170,14-10-184,-171 101-29,-2 1 20,1-1 1,-1 1-1,1 0 0,-1 0 0,0 0 0,1 0 0,-1-1 0,0 1 1,0 0-1,1 0 0,-1-1 0,0 1 0,1 0 0,-1-1 1,0 1-1,0 0 0,0-1 0,1 1 0,-1 0 0,0-1 0,0 1 1,0-1-1,0 0-449,-9 11-373,-17 21 501,-23 31 299,48-61 32,-23 38-13,22-35 51,0 0 0,1 1-1,-1-1 1,1 0-1,0 0 1,0 1 0,0-1-1,0 7 1,1-11-23,0 1 0,0-1 0,0 1 0,0 0 0,0-1 0,0 1 0,0-1 0,0 1 0,0 0 1,0-1-1,0 1 0,1-1 0,-1 1 0,0-1 0,0 1 0,1-1 0,-1 1 0,0-1 0,1 1 0,-1-1 0,1 1 0,-1-1 0,0 1 1,1-1-1,-1 0 0,1 1 0,0-1 19,0 0 0,0 1 0,0-1 0,0 0 0,0 0 0,0 0 0,-1 0 0,1-1 0,0 1 0,0 0 0,0 0 1,0 0-1,-1-1 0,1 1 0,1-1 0,3-1 62,-1-1 1,0 1-1,-1-1 1,1 0-1,5-5 0,17-22 82,29-43 0,-46 61-192,14-23-1709,-24 61 1125,0-18 591,0 0 1,1 0-1,0 0 1,1 0-1,0 0 1,0-1-1,2 10 0,-2-15 36,-1-1-1,1 0 0,-1 1 0,1-1 0,-1 0 0,1 1 1,0-1-1,0 0 0,-1 0 0,1 0 0,0 0 0,0 0 1,0 0-1,0 0 0,0 0 0,1 0 0,-1 0 0,0-1 1,0 1-1,1 0 0,-1-1 0,0 1 0,1-1 0,-1 1 1,0-1-1,1 0 0,-1 0 0,1 1 0,-1-1 0,0 0 1,1 0-1,-1 0 0,1-1 0,-1 1 0,0 0 0,1-1 1,-1 1-1,0 0 0,1-1 0,1 0 0,3-3 98,0 1-1,0-1 0,0 0 0,-1 0 1,0-1-1,9-8 0,-3 0-108,0-1-1,-1 0 0,0-1 1,-1 0-1,-1 0 1,6-17-1,34-103 3,24-132 143,-60 219-292,-6 20-57,-2 0 0,-1 0 1,-1-51-1,-2 79 157,0-1 0,0 1 0,0 0 1,0-1-1,0 1 0,0-1 0,0 1 0,0-1 0,0 1 0,0-1 1,0 1-1,-1 0 0,1-1 0,0 1 0,0-1 0,0 1 0,-1 0 0,1-1 1,0 1-1,0-1 0,-1 1 0,1 0 0,-1-1 0,1 1 2,-1 0 1,1 0-1,0 0 0,-1 0 1,1 0-1,-1 0 0,1 0 0,0 0 1,-1 0-1,1 0 0,-1 0 1,1 0-1,0 0 0,-1 1 0,1-1 1,0 0-1,-1 0 0,1 0 0,0 1 1,-1-1-1,-1 2-31,-1 0 0,1-1 0,0 1 0,0 0 0,1 0 0,-3 3 0,-5 9-61,4-7 74,0 0-1,1 0 0,0 1 1,0 0-1,-4 14 0,-11 53-51,4 1 1,-10 146-1,25-190 142,4 44 1,-3-64 10,7 36 366,-8-42-391,1 7 25,11 9-39,-10-20 3,0 0 0,-1 0 0,1 0 0,0 0 0,0-1 0,1 1 0,-1-1 0,0 1 0,0-1 0,1 1 0,-1-1 0,1 0 0,-1 0 0,1-1 0,-1 1 0,1 0 0,3-1 0,7 2 93,0-1-1,15 0 0,-23-1-45,-4 0-49,5 0 83,0 0 0,0 0-1,0 0 1,0-1-1,0 0 1,0 0-1,-1 0 1,1-1 0,8-3-1,-5 1 21,0-1 0,-1 0-1,0-1 1,0 0 0,10-9 0,-16 14-129,0-2 0,0 1 0,0 0 0,-1 0 0,1-1 0,0 1 0,-1-1 0,0 1 0,1-1 0,-1 1 0,0-1 0,0 0 0,-1 0 0,1 0 0,0 1 0,-1-1 0,0 0 0,0 0 0,0 0 0,0 0 0,0 0 0,-1-4 0,1 6-19,-1 1 1,1-1-1,0 0 1,0 0-1,-1 0 0,1 1 1,0-1-1,-1 0 0,1 0 1,-1 1-1,1-1 1,-1 0-1,1 1 0,-1-1 1,0 1-1,1-1 1,-1 1-1,0-1 0,1 1 1,-1-1-1,0 1 0,0 0 1,1-1-1,-1 1 1,0 0-1,0 0 0,0-1 1,1 1-1,-1 0 0,0 0 1,0 0-1,0 0 1,0 0-1,0 0 0,1 0 1,-1 1-1,0-1 0,0 0 1,0 1-1,-1-1-36,0 1 0,0 0 0,0-1 0,0 1 1,0 0-1,1 0 0,-1 0 0,0 1 0,1-1 0,-1 0 0,1 1 0,-1-1 0,1 1 0,-2 2 0,-1 2 1,1 1 0,1-1 0,-1 1 0,1 0 0,-2 10 0,4-14 56,-1 0-1,1 0 1,0 0-1,0 0 1,0 0-1,0 0 1,1 0-1,-1 0 1,1 0-1,0 0 1,-1 0-1,1-1 1,1 1-1,1 4 1,0-2 58,0 0 1,0-1 0,1 0 0,-1 0-1,1 0 1,0 0 0,0 0 0,1-1-1,-1 0 1,1 0 0,6 4 0,-8-6 15,0 0 0,1 0 1,-1 0-1,0 0 0,1-1 1,-1 0-1,0 1 0,1-1 1,-1 0-1,1-1 0,-1 1 1,0-1-1,1 1 0,-1-1 1,0 0-1,0 0 0,1 0 1,-1-1-1,4-2 0,2 0 63,2-2-52,0 1 0,-1-1 0,0-1 0,0 0 0,18-17 0,24-27-948,-51 50 470,-1 18-336,-1 18 697,0-20 37,0-1-1,1 0 1,1 0 0,1 1-1,3 17 1,-4-31 39,-1-1-1,0 0 1,0 0-1,0 1 1,0-1-1,0 0 1,0 0-1,0 1 1,0-1-1,0 0 1,1 0-1,-1 0 0,0 1 1,0-1-1,0 0 1,0 0-1,1 0 1,-1 1-1,0-1 1,0 0-1,0 0 1,1 0-1,-1 0 1,0 0-1,0 0 1,1 1-1,-1-1 1,0 0-1,0 0 1,1 0-1,-1 0 1,0 0-1,0 0 1,1 0-1,9-6 528,11-18-281,-17 19-119,11-15-168,0-2 0,-1 0 0,17-37 0,-27 45-219,-2 8-1106,2 18 785,-3-6 526,1 1-10,-1-1 0,1 1 0,0-1 0,1 0 0,6 12-1,-3-5-17,-5-12 54,0 1-1,-1 0 1,1-1 0,0 1-1,0 0 1,0-1-1,0 1 1,1-1 0,-1 1-1,2 1 1,-1-1 35,1 0 0,-1 0-1,1 0 1,0 0 0,0 0 0,-1-1 0,1 1 0,0-1 0,0 0 0,1 1 0,-1-1-1,0-1 1,0 1 0,0 0 0,1-1 0,-1 0 0,0 0 0,1 0 0,-1 0 0,0 0-1,0-1 1,1 1 0,3-2 0,24-6 174,0-2-1,-1 0 1,0-2-1,41-23 1,-70 34-213,0 0 0,0 1 0,0-1 0,0 0 0,0 0 0,0 0 0,0 0 0,0 0 0,0 0 0,0 0 0,-1-1 0,1 1 0,0 0 0,-1 0 0,1 0 0,-1-1 0,0 1 0,1 0 0,-1-1 0,0 1 0,1-3 1,-1 4-19,-1-1 0,1 1 1,0-1-1,0 0 1,0 1-1,0-1 0,0 1 1,-1-1-1,1 1 1,0-1-1,-1 1 0,1-1 1,0 1-1,-1 0 0,1-1 1,0 1-1,-1-1 1,1 1-1,-1 0 0,0-1 1,0 0-41,0 1 0,0-1-1,0 1 1,0 0 0,-1 0 0,1-1 0,0 1 0,0 0 0,0 0 0,0 0-1,-1 0 1,1 0 0,-2 1 0,-1 0-32,0 0 1,1 1-1,-1-1 0,0 1 0,1 0 0,0 0 1,-1 0-1,1 0 0,0 1 0,-5 4 1,-2 2-17,-14 20 0,19-21 82,0 0 0,0 1-1,0-1 1,1 1-1,1 0 1,-1 0-1,2 0 1,-1 0 0,-1 13-1,3-17 46,1-1-1,0 1 0,0 0 1,0-1-1,0 1 1,1 0-1,0-1 1,0 1-1,2 5 0,-2-7 23,1 0 0,-1 0 0,1-1 0,-1 1 0,1-1-1,0 1 1,0-1 0,0 0 0,0 0 0,0 0 0,1 0-1,-1 0 1,1 0 0,-1 0 0,5 1 0,-4-2-2,0 0 0,0 0 1,0 0-1,0-1 0,0 1 1,0-1-1,0 0 0,0 0 1,0 0-1,0 0 0,0 0 1,0-1-1,4 0 0,7-3 152,21-9-1,-12 4-162,3 0 27,7-4-228,1 2 0,0 2-1,48-8 1,-77 17 125,-1 0 1,1 0-1,-1 0 1,0 1-1,1-1 0,-1 1 1,0 0-1,1 0 0,-1 1 1,0-1-1,0 1 0,0 0 1,0 0-1,0 0 1,-1 1-1,6 4 0,3 4 53,-1 0 0,0 0 0,12 19-1,5 5 164,-23-30-718,-1 0 0,0-1 1,1 1-1,0-1 0,0 0 0,10 5 0,6 9-6315,-12-16 2918</inkml:trace>
</inkml:ink>
</file>

<file path=ppt/ink/ink1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0T00:43:59.26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6 189 3648,'-1'-1'69,"1"0"0,-1 1-1,1-1 1,-1 0 0,1 1 0,0-1 0,-1 0-1,1 1 1,0-1 0,-1 0 0,1 0 0,0 1-1,0-1 1,0 0 0,0 0 0,0 0 0,0 1 0,0-1-1,0 0 1,0 0 0,0 0 0,0 1 0,1-1-1,-1 0 1,0 0 0,1 1 0,-1-1 0,1-1 0,0 0 203,0 0 1,0 0-1,-1-1 1,1 1-1,-1 0 1,1 0-1,-1-4 1,0 5-202,0 1-1,0 0 1,0-1 0,0 1 0,0 0 0,0-1-1,1 1 1,-1 0 0,0 0 0,0-1-1,0 1 1,0 0 0,1-1 0,-1 1 0,0 0-1,0 0 1,0-1 0,1 1 0,-1 0 0,0 0-1,0 0 1,1-1 0,-1 1 0,0 0 0,1 0-1,-1 0 1,0 0 0,1 0 0,-1 0 0,0 0-1,1 0 1,-1-1 0,15 1 1261,-5 0-1048,25-5 153,0-2-1,63-20 1,63-35-3251,-80 27 1118</inkml:trace>
</inkml:ink>
</file>

<file path=ppt/ink/ink1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0T00:43:32.99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7 792 2144,'-1'1'84,"0"0"-1,1 0 1,-1-1-1,1 1 1,-1 0 0,1 0-1,-1 1 1,1-1-1,0 0 1,-1 0-1,1 0 1,0 0 0,0 0-1,0 0 1,0 0-1,0 2 1,0 24 746,1-18-222,-1-8 229,5 2 850,-5-3-1652,0 0-1,0 0 1,0 0-1,0 1 1,1-1-1,-1 0 1,0 0-1,0 0 1,0 0-1,1 0 1,-1 0-1,0 1 1,0-1-1,1 0 1,-1 0-1,0 0 0,0 0 1,1 0-1,-1 0 1,0 0-1,0 0 1,1 0-1,-1 0 1,0 0-1,0 0 1,1 0-1,-1-1 1,0 1-1,0 0 1,0 0-1,1 0 1,-1 0-1,0 0 0,0 0 1,1 0-1,-1-1 1,0 1-1,0 0 1,0 0-1,0 0 1,1-1-1,-1 1 1,0 0-1,0 0 1,0 0-1,0-1 1,0 1-1,0 0 0,0 0 1,0-1-1,0 1 1,1-1-1,0 0-28,-1-1-1,1 0 0,0 0 0,0 0 1,-1 0-1,1 0 0,-1 0 0,0-3 1,4-11 64,10-23 157,34-88 399,-15 52-695,15-35 287,-44 96-79,-1-1-1,0 1 0,0-1 0,-2 0 0,0 0 1,-2-26-1,4-33-215,2-67-18,-5 135 19,0 5 87,1 6-236,0 1 92,-1 0-1,0-1 0,-1 10 0,0 4 67,-2 36 2,-19 107-1,11-100 181,7-38-113,0-5 0,1 0 0,1 19 1,2-32-6,0 0 0,0 0 1,1-1-1,0 1 0,0 0 0,1 0 1,-1-1-1,1 1 0,1-1 1,4 10-1,-1 0-132,-5-13 151,-1-1 0,1 1-1,0 0 1,0 0 0,-1-1 0,1 1-1,0 0 1,1-1 0,-1 1-1,0-1 1,0 1 0,1-1 0,1 2-1,-2-2 65,1-2-24,-1 1 0,1 0-1,0 0 1,-1-1 0,1 1-1,0-1 1,-1 1 0,1-1 0,-1 0-1,1 0 1,-1 0 0,1 1-1,-1-1 1,0-1 0,3-1-1,16-22 17,-9 11-16,14-16 43,48-60 266,-59 70-332,-2 0 0,0-1 0,-2-1 1,14-37-1,17-94 281,-32 113-274,-2 14-22,-1-1 0,-2 0 0,2-41 0,-6 68-27,0 0-1,0 0 1,0 0 0,0 0 0,0 0-1,0 0 1,0 0 0,0 0-1,-1 0 1,1 0 0,0 0 0,0 0-1,0 0 1,0 0 0,0 1 0,0-1-1,0 0 1,0 0 0,0 0-1,0 0 1,0 0 0,0 0 0,0 0-1,0 0 1,0 0 0,0 0-1,0 0 1,0 0 0,0 0 0,-1 0-1,1 0 1,0 0 0,0 0 0,0 0-1,0 0 1,0 0 0,0 0-1,0 0 1,0 0 0,0 0 0,0 0-1,0 0 1,0 0 0,0 0-1,0 0 1,0 0 0,0 0 0,0 0-1,-1-1 1,1 1 0,0 0 0,0 0-1,0 0 1,0 0 0,0 0-1,0 0 1,0 0 0,-6 10-224,-4 12 55,-7 40 123,-24 94-2,17-74 54,8-30 16,-6 19 192,9-33-170,3 1 0,-8 44 0,17-79-29,-21 128 292,19-105-110,4-23-108,-2 0 0,1 0 0,0 0-1,-1 0 1,0 0 0,-2 7-1,3-10 663,-4-5-374,3-1-346,0 1 0,0-1 1,1 1-1,0-1 1,0 0-1,0 1 1,1-1-1,-1 1 0,2-7 1,1-4-45,-1-1-26,1 1 0,0 0 0,1 0 0,1 1 0,0-1 0,1 1 0,1 0 0,0 1 0,1-1 0,0 1 0,1 1 0,0 0 0,1 0 0,1 1 0,22-20 0,-1 2 48,-31 29-133,2-2 117,-2 1 11,-1 1-1,1 0 1,-1 0-1,1 0 1,-1 0-1,0 0 1,1 0-1,-1 1 0,1-1 1,-1 0-1,1 0 1,-1 0-1,0 0 1,1 1-1,-1-1 1,0 0-1,1 0 1,-1 1-1,0-1 1,1 0-1,-1 1 1,0-1-1,1 0 1,-1 1-1,0-1 1,0 0-1,0 1 1,1-1-1,-1 0 1,0 1-1,8 12-15,-5-4 48,0 0-1,0-1 1,-1 1-1,0 1 1,0-1 0,-1 14-1,5 20 76,3-3-107,22 63-1,-26-90 28,-1-1 88,1 0 0,8 14 0,-13-26-90,1 1-1,-1-1 0,0 1 0,1-1 1,-1 0-1,0 1 0,1-1 1,-1 0-1,1 1 0,-1-1 0,0 0 1,1 0-1,-1 1 0,1-1 1,-1 0-1,1 0 0,-1 0 0,1 0 1,-1 1-1,1-1 0,-1 0 1,1 0-1,-1 0 0,1 0 0,-1 0 1,1 0-1,0-1 0,-1 1 1,1 0-1,-1 0 0,1 0 0,-1 0 1,0-1-1,2 1 0,14-12 309,0-6-298,-1-2 0,-1 1 0,0-2 0,13-27 1,13-21-81,4-10 562,-43 77-486,0 0-1,-1 1 1,1-1-1,-1 1 1,0-1 0,1 0-1,-1 0 1,0 1-1,0-1 1,0 0 0,0-1-1,0-2-81,3 0-56,-3 5 104,0 0 0,0 0 0,-1 0-1,1 0 1,0 0 0,0 0 0,0 0 0,0 0-1,0 0 1,0 0 0,0 0 0,0 0 0,-1 0 0,1 0-1,0 0 1,0 0 0,0 0 0,0 0 0,0 0-1,0 0 1,0 0 0,0-1 0,0 1 0,0 0-1,0 0 1,-1 0 0,1 0 0,0 0 0,0 0-1,0 0 1,0 0 0,0 0 0,0 0 0,0-1-1,0 1 1,0 0 0,0 0 0,0 0 0,0 0-1,0 0 1,0 0 0,0 0 0,0 0 0,0-1-1,0 1 1,0 0 0,0 0 0,0 0 0,0 0-1,0 0 1,0 0 0,0 0 0,0 0 0,0 0-1,1-1 1,-2 1-338,-2 16-289,-2 29 656,5-40-35,-1 1-1,1-1 0,1 1 1,-1-1-1,1 1 0,1 8 1,3 22-76,-4-29 99,0 0 0,0-1-1,1 1 1,-1 0 0,2 0 0,-1-1-1,4 7 1,0 1 1,-5-11-10,0-1 0,1 0 0,-1 0-1,0 0 1,1 0 0,-1 0 0,1-1 0,3 4-1,5 6 89,-9-10 269,1-1-325,0 0 1,1 0-1,-1 0 0,0-1 1,0 1-1,0-1 1,1 0-1,-1 1 0,0-1 1,0 0-1,0 0 1,0 0-1,0-1 0,0 1 1,0 0-1,-1-1 1,1 1-1,0-1 0,-1 0 1,1 1-1,0-3 1,5-6-40,-1 0 1,0 0 0,4-12 0,7-10 230,-6 12-138,12-28 0,-13 28 83,17-35-67,-22 45-99,-1-1 1,5-13-1,-8 16 64,-1 8-68,0 0-1,0-1 1,0 1-1,0 0 1,0 0-1,0-1 0,0 1 1,0 0-1,0-1 1,0 1-1,0 0 1,0-1-1,0 1 1,0 0-1,1 0 0,-1-1 1,0 1-1,0 0 1,0 0-1,1-1 1,-1 1-1,0 0 1,0 0-1,1 0 0,-1-1 1,3-1-521,-2 3-10,2 3 546,0 3-35,0-1 0,0 0 0,0 1 0,-1-1 0,0 1 1,0 0-1,-1 0 0,0 0 0,1 13 0,-2-2 121,0 1 0,-5 28 0,1-25 194,-1-1 1,-1 0 0,-11 25-1,16-44-266,1-1 0,-1 0 0,1 1 0,-1-1 0,0 0-1,0 0 1,1 0 0,-1 1 0,0-1 0,0 0 0,0 0 0,0 0 0,0 0-1,0-1 1,-1 1 0,1 0 0,0 0 0,0-1 0,-1 1 0,1-1 0,0 1-1,-1-1 1,1 1 0,0-1 0,-1 0 0,1 0 0,0 1 0,-1-1 0,1 0-1,-1 0 1,-1-1 0,1 1-19,0-1 0,-1 0 0,1 0 0,1 0 1,-1 0-1,0 0 0,0 0 0,0 0 0,0 0 0,1-1 0,-1 1 0,1-1 0,-1 1 0,1-1 0,-1 0 0,1 1 0,0-1 1,0 0-1,0 0 0,-1-2 0,-2-5-84,2 6 33,1 1 0,0-1 0,-1 1 0,1-1 0,1 0 0,-1 0 0,-1-4 0,1 2-494,2-3-69,0 8 568,-1-1 1,1 1-1,0-1 1,0 1 0,-1-1-1,1 1 1,0 0-1,0-1 1,0 1-1,0 0 1,0 0-1,0 0 1,-1-1-1,1 1 1,0 0-1,0 0 1,0 0-1,0 0 1,0 1-1,1-1 1,24 3-169,-21-2 51,19 3 43,37 12 0,7 1 242,-64-16-120,0 0 0,1 0-1,-1 1 1,6 3 0,16 5-17,-3-3 13,-19-5 179,0-1 0,0 1 0,0-1 1,0 0-1,8 0 0,-10-1-300,-1 0 1,0 0-1,1 0 1,-1 0-1,0-1 1,0 1-1,1 0 1,-1-1-1,0 1 1,0-1-1,0 0 1,1 1-1,-1-1 1,0 0-1,0 0 1,0 0-1,0 0 1,0 0-1,-1 0 1,1 0-1,0 0 1,0 0-1,0-2 1,8-12-1690,-5 0-1711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00:41:57.298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0 29 7808,'9'0'7121,"31"0"-4915,175-3-270,-145-2-3509,-48 2-1563,25-7 0,-23 3-2682</inkml:trace>
</inkml:ink>
</file>

<file path=ppt/ink/ink1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0T00:43:33.37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32 9 4480,'-13'-3'1664,"18"3"-1312,-14-5 832,5 5 416,-1 0-1024,0 5 0,5 3-832,0 4 160,5-1 0,-5 1 96,9-1-1056,-9 3 576,0-8-3840,9-1 2400,-4-10 480</inkml:trace>
</inkml:ink>
</file>

<file path=ppt/ink/ink1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0T00:43:33.85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32 3072,'0'0'40,"-1"-1"1,1 1 0,0-1-1,0 1 1,0 0-1,0-1 1,0 1-1,0 0 1,0-1-1,0 1 1,0-1-1,0 1 1,0 0-1,1-1 1,-1 1-1,0 0 1,0-1-1,0 1 1,0 0 0,1-1-1,-1 1 1,0 0-1,0-1 1,0 1-1,1 0 1,-1-1-1,0 1 1,1 0-1,-1 0 1,0 0-1,1-1 1,-1 1-1,0 0 1,1 0 0,-1 0-1,0 0 1,1-1-1,-1 1 1,1 0-1,0 0 366,1 0-326,1 1 0,-1-1 0,0 1 0,0-1 1,1 1-1,-1 0 0,0-1 0,0 1 0,0 0 1,0 1-1,0-1 0,3 2 0,16 9-19,-5-7 67,0-1-1,0 0 1,1-1 0,-1 0-1,24-1 1,86-5 455,-100 1-428,-25 2-140,25-1-657,0 0 1,-1-2-1,0-1 1,1-1-1,31-12 1,4-12-1535</inkml:trace>
</inkml:ink>
</file>

<file path=ppt/ink/ink1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0T00:43:35.17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79 1 1472,'-2'5'699,"1"-2"180,-6 0 370,-6 3-243,12-5-868,-1 0 1,1 0-1,-1 0 0,1 0 1,-1-1-1,0 1 0,1-1 1,-1 1-1,0-1 0,0 0 1,-1 1-1,-1-1 85,1 1 1,0 0-1,0 0 0,0 1 0,-1-1 1,-4 4-1,1-2 429,8-1-750,0 0 88,0 0 223,11 1-26,4 2-2,1-1-1,30 4 1,-28-6 72,-6 0-266,-1-1 0,19 0 0,-1-4-295</inkml:trace>
</inkml:ink>
</file>

<file path=ppt/ink/ink1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0T00:43:37.56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2 361 2144,'0'0'62,"0"0"0,0 0 0,-1 0 0,1 0-1,0-1 1,0 1 0,0 0 0,0 0 0,0 0 0,0 0 0,0 0 0,0-1 0,0 1-1,0 0 1,0 0 0,0 0 0,0 0 0,0 0 0,0 0 0,0-1 0,0 1 0,0 0 0,0 0-1,0 0 1,0 0 0,0 0 0,0-1 0,0 1 0,0 0 0,0 0 0,1 0 0,-1 0-1,0 0 1,0 0 0,0 0 0,0-1 0,0 1 0,0 0 0,0 0 0,0 0 0,1 0 0,-1 0-1,0 0 1,0 0 0,0 0 0,0 0 0,0 0 0,0 0 0,1 0 0,-1 0 0,0 0-1,0 0 1,0 0 0,0 0 0,0 0 0,1 0 0,-1 0 0,0 0 0,0 0 0,10 0 736,-8-1-704,1 0 1,-1 0-1,0 0 0,0 0 1,-1 0-1,1 0 1,0 0-1,0-1 1,0 1-1,-1-1 0,1 1 1,-1-1-1,1 0 1,-1 1-1,0-1 0,1 0 1,1-4-1,2-5 321,0 1 0,3-14-1,-4 14-248,10-30 442,29-59 0,-7 31-624,-33 64 132,-1 0 0,0 0 0,-1 0 0,1 0-1,-1 0 1,0-1 0,0 1 0,0-1 0,-1 1 0,1-6 0,-1 9-159,1 5-758,-1 0 726,0 1-1,0-1 1,0 0 0,0 0-1,-2 9 1,-10 66-27,11-70 105,1 0-1,0-1 0,0 1 1,1 0-1,0 0 0,1 0 1,0 0-1,0-1 0,1 1 1,0-1-1,1 0 0,-1 0 1,1 0-1,1 0 0,5 7 1,-8-12 19,1-1 1,-1 0-1,0 0 1,0-1-1,1 1 1,3 1-1,6 6 151,-10-8-143,-1-1-1,1 1 0,-1 0 1,1-1-1,0 1 1,-1-1-1,1 0 0,0 1 1,-1-1-1,1 0 0,0 0 1,0 0-1,-1 0 1,1 0-1,0-1 0,0 1 1,-1 0-1,1-1 0,0 1 1,-1-1-1,1 0 0,-1 1 1,1-1-1,2-2 1,2-1 32,0 0 0,0 0 0,-1 0 0,9-9 1,98-105 598,-68 76-360,-19 19-236,31-38 1,-53 55-89,-3 6 19,0-1 0,0 0 0,1 0 0,-1 0 0,0 0 0,0 1 1,1-1-1,-1 0 0,1 0 0,-1 1 0,1-1 0,-1 0 0,1 1 0,-1-1 0,2-1 1,-1 2-211,0 0-415,2 2 621,-1 0 0,0-1 1,0 1-1,0 0 0,0 0 0,0 0 0,0 0 1,-1 0-1,1 1 0,-1-1 0,0 0 0,2 5 1,0-1 8,-2 0 1,1-1 0,-1 1 0,1 1 0,-1 7-1,0 2 126,-2 1 0,0-1-1,-4 24 1,4-36-111,-1 10 149,0 0-1,-1 0 1,-1-1 0,-11 27-1,13-37-122,1-1 0,0 1 0,-1-1 0,1 0 0,-1 1 0,0-1 0,1 0 0,-1 0 0,0 0 0,0 0 0,-1 0 0,1-1 0,0 1 0,-1-1 0,1 1 0,-1-1 0,1 0 0,-1 0 0,0 0 0,1 0-1,-1 0 1,0-1 0,0 1 0,1-1 0,-1 0 0,0 0 0,0 0 0,0 0 0,1 0 0,-1-1 0,0 1 0,-3-2 0,-1 0-35,0 0-1,0 0 1,1 0 0,-1-1-1,1 0 1,-1 0 0,1-1-1,0 0 1,1 0 0,-1 0-1,1-1 1,-1 0 0,2 0-1,-1 0 1,-4-7 0,-22-31-466,31 43 430,0 0 1,-1-1 0,1 1-1,0 0 1,0 0-1,0 0 1,0-1 0,-1 1-1,1 0 1,0 0-1,0-1 1,0 1 0,0 0-1,0-1 1,0 1-1,0 0 1,0 0 0,0-1-1,0 1 1,0 0-1,0-1 1,0 1 0,0 0-1,0 0 1,0-1-1,0 1 1,0 0 0,0 0-1,0-1 1,0 1 0,0 0-1,0 0 1,1-1-1,9 1-560,12 10 240,-22-10 349,130 53-201,-107-44 258,1-1 285,30 5 0,-7-1-226,-32-8-62,-4 0 253,1-1 0,0 0 0,0-1 0,20 1 0,-32-3-413,1 0-1,-1 0 1,0-1 0,0 1-1,1 0 1,-1 0 0,0 0-1,0 0 1,1 0-1,-1-1 1,0 1 0,0 0-1,1 0 1,-1-1-1,0 1 1,0 0 0,0 0-1,0-1 1,0 1-1,1 0 1,-1 0 0,0-1-1,0 1 1,0 0 0,0-1-1,0 1 1,0 0-1,0 0 1,0-1 0,1-11-3076,-1 8 883,3-5-788,-2-2 916</inkml:trace>
</inkml:ink>
</file>

<file path=ppt/ink/ink1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0T00:43:37.93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36 49 5888,'-27'-17'2176,"27"11"-1664,-8-8-160,8 11-192,0 0-160,0-2-2400</inkml:trace>
</inkml:ink>
</file>

<file path=ppt/ink/ink1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0T00:43:41.02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10 791 992,'-1'1'165,"0"0"0,0-1 0,1 1 0,-1 0 0,0 0 0,1 0 0,-1 0-1,1 0 1,-1-1 0,1 1 0,-1 0 0,1 0 0,0 0 0,-1 0 0,1 0 0,0 1 0,0-1 0,0 0 0,0 0 0,0 0 0,0 0 0,0 0-1,0 0 1,0 2 0,1 3 613,-1-4-581,7 3 169,-7-5-328,1 1 1,-1-1-1,0 0 0,1 1 0,-1-1 0,0 0 1,1 1-1,-1-1 0,0 0 0,1 1 0,-1-1 0,0 0 1,1 0-1,-1 1 0,1-1 0,-1 0 0,1 0 0,-1 0 1,1 0-1,-1 0 0,0 0 0,1 1 0,-1-1 0,1 0 1,-1 0-1,1 0 0,0-1 0,5-3 276,-1 0-1,1 0 1,-1-1-1,0 1 1,0-1-1,6-10 1,24-37 242,-20 26-406,32-55 233,-3-3-1,58-159 0,-93 215-170,-1-1-1,8-49 1,-15 66-15,2-24 0,-3 36-200,0 0 0,0-1 0,0 1 0,0 0 1,0 0-1,0 0 0,0 0 0,0 0 0,0 0 0,0 0 0,0 0 0,0-1 0,0 1 0,0 0 0,0 0 0,0 0 0,0 0 0,0 0 0,0 0 0,0 0 0,0 0 0,0-1 0,0 1 0,-1 0 1,1 0-1,0 0 0,0 0 0,0 0 0,0 0 0,0 0 0,0 0 0,0 0 0,0 0 0,0 0 0,0 0 0,-1 0 0,1-1 0,0 1 0,0 0 0,0 0 0,0 0 0,0 0 0,0 0 0,0 0 0,-1 0 1,1 0-1,0 0 0,0 0 0,0 0 0,0 0 0,0 0 0,0 0 0,0 0 0,0 1 0,-1-1 0,1 0 0,0 0 0,0 0 0,0 0 0,0 0 0,0 0 0,0 0 0,0 0 0,0 0 0,0 0 1,0 0-1,-1 0 0,1 0 0,0 1 0,-5 5-84,-9 33-201,3 1-1,-13 73 1,10-42 326,-2 24-47,5-26-275,10-61 284,-1 0 0,1 0 0,1 0 0,0 0 0,0 1 0,0-1 0,1 0 0,1 0 0,-1 0 0,4 10 0,0-1 244,3 6 83,-8-23-308,1 1 0,0-1 0,0 0 0,-1 0 0,1 0 1,0 0-1,0 0 0,-1 0 0,1 0 0,0 0 0,0 0 1,0 0-1,-1 0 0,1 0 0,0-1 0,0 1 0,-1 0 0,1 0 1,0-1-1,-1 1 0,1-1 0,1 0 0,-2 1 37,14-8 50,-1 0 1,-1-1-1,0 0 0,0-1 1,-1-1-1,14-15 1,3-2 1,-14 13-61,0 0 0,-1-1 0,-1 0 0,-1-1 0,0-1 0,12-26 0,-4 0-60,20-74 1,19-97 33,-56 207-82,-1-1 0,0 0-1,0 1 1,-1-15-1,0 16-116,0 6-94,-1 3 237,0 0 0,0-1 0,0 1 0,0 0 1,0-1-1,1 1 0,-2 3 0,2-4 15,-6 18-118,-4 27-1,3-11 160,-12 61-37,-12 50-181,-49 105 517,38-155 949,42-96-1241,0 0 0,-1 0 0,1 1-1,0-1 1,-1 0 0,1 0 0,0 0-1,0 0 1,-1 0 0,1 0 0,0 0-1,0 1 1,-1-1 0,1 0 0,0 0-1,-1 0 1,1 0 0,0 0 0,-1 0-1,1 0 1,0-1 0,0 1 0,-1 0-1,1 0 1,0 0 0,-1 0 0,1 0 0,0 0-1,0 0 1,-1-1 0,1 1 0,0 0-1,0 0 1,-1 0 0,1-1 0,0 1-1,0 0 1,-1-1 0,-9-8-60,8 6 18,0 1-1,1-1 1,-1 1 0,1-1 0,0 0-1,-1 0 1,1 0 0,0 0 0,1 1 0,-1-1-1,0 0 1,1-1 0,0 1 0,0 0-1,0 0 1,0 0 0,0 0 0,1 0-1,-1 0 1,1 0 0,0 0 0,0 0-1,0 1 1,0-1 0,3-5 0,0 0-42,1 0 0,0 0 1,0 1-1,1 0 0,0 0 0,0 0 1,11-8-1,2-1-142,-10 8 79,0 0 0,18-11 0,-24 18 82,0-1 0,-1 1 0,1-1 0,0 1 0,0 0 0,0 0 0,0 1 0,0-1 0,0 0 0,0 1 0,0 0 0,0 0 0,0 0 0,0 0 0,5 1 0,-4 1 35,0-1 0,-1 1 0,1 0 0,-1 1 0,1-1 0,-1 0 0,0 1 0,0 0 0,0 0 0,-1 0 0,1 0 0,-1 0 0,1 0 0,-1 1 0,3 5 0,17 36 200,-19-35-223,2 6-56,9 21 0,-5-13 113,-7-18 26,0-1 1,0-1-1,0 1 0,0 0 1,7 8-1,-8-11-28,0-1 0,1 1 0,-1-1 0,1 1 0,0-1 0,0 0 0,-1 0 0,1 0 0,0 0 0,0 0 0,0-1 0,0 1 0,0 0 0,0-1-1,0 1 1,0-1 0,0 0 0,0 0 0,3 0 0,1 0 37,-1-1 1,0 0-1,0 0 0,0 0 0,0 0 0,-1-1 0,1 0 0,0 0 0,0 0 1,-1-1-1,0 0 0,1 0 0,-1 0 0,5-4 0,6-8 15,0 0-1,14-20 1,-14 17-6,-11 13-10,-1 0 0,1 0 0,-1 0-1,0-1 1,0 1 0,0-1 0,2-7-1,-5 11-18,1-1 1,0 0-1,-1 1 0,1-1 0,-1 1 0,0-1 0,0 0 0,0 1 0,0-1 0,0 0 0,-1 1 0,1-1 0,-1 1 0,0-1 0,1 1 0,-1-1 0,0 1 0,-1-1 0,0-1 0,1 3-68,1 1 0,-1-1-1,1 1 1,-1-1 0,0 1 0,1-1 0,-1 1 0,1 0 0,-1-1 0,0 1-1,1 0 1,-1 0 0,0-1 0,1 1 0,-1 0 0,0 0 0,1 0 0,-1 0-1,0 0 1,0 0 0,1 0 0,-1 0 0,0 0 0,1 0 0,-1 0 0,0 0 0,0 1-1,1-1 1,-1 0 0,1 0 0,-1 1 0,0-1 0,1 1 0,-1-1 0,1 0-1,-1 1 1,0 0 0,-19 19-392,14-13 329,1 0-1,1 0 1,-1 1 0,1 0 0,0 0 0,1 0-1,0 0 1,1 1 0,-1-1 0,-1 14-1,3-11 119,1 0 0,0 0 0,0 0 0,1 0-1,0 1 1,1-1 0,6 19 0,-2-11 55,-2-2 41,2-1 0,11 26-1,-15-38-81,0 0-1,0 0 0,0-1 0,1 1 0,0-1 0,0 1 0,0-1 0,0 0 0,0 0 0,0 0 0,1-1 1,0 1-1,-1-1 0,1 0 0,6 3 0,-8-5-49,0 1 1,0-1-1,0 0 1,0 0 0,0 0-1,-1 0 1,1-1-1,0 1 1,0 0-1,0-1 1,0 1-1,0-1 1,0 0-1,-1 0 1,1 0-1,0 1 1,0-2-1,-1 1 1,1 0 0,-1 0-1,1 0 1,-1-1-1,0 1 1,1-1-1,-1 1 1,1-3-1,2-1-781,0-1-1,0 1 0,-1-1 1,1 0-1,-1 0 0,3-10 1,-1-7-1601,4 2-1792</inkml:trace>
</inkml:ink>
</file>

<file path=ppt/ink/ink1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0T00:43:41.49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 20 4224,'0'1'29,"0"-1"-1,0 0 1,0 0 0,0 0-1,0 0 1,0 0 0,-1 0-1,1 0 1,0 0-1,0 0 1,0 0 0,0 0-1,0 0 1,0 0 0,0 0-1,0 0 1,0 0 0,0 0-1,-1 0 1,1 0 0,0 0-1,0 0 1,0 0 0,0 0-1,0 0 1,0 0 0,0-1-1,0 1 1,0 0 0,0 0-1,0 0 1,0 0 0,-1 0-1,1 0 1,0 0 0,0 0-1,0 0 1,0 0 0,0 0-1,0 0 1,0 0 0,0-1-1,0 1 1,0 0 0,0 0-1,0 0 1,0 0 0,0 0-1,0 0 1,0 0 0,0 0-1,0 0 1,0 0 0,0-1-1,0 1 1,0 0 0,0 0-1,0 0 1,0 0 0,0 0-1,0 0 1,0 0-13,1 0 0,-1-1-1,0 1 1,0 0 0,0 0 0,0 0 0,0 0-1,0-1 1,0 1 0,0 0 0,0 0 0,0 0-1,0 0 1,0-1 0,0 1 0,0 0 0,0 0 0,-3-3 2386,4 4-1874,34 7 1413,3 8-1205,55 15 0,-83-29-876,0 0 0,1 0 0,-1-1 0,0 0 0,1-1 1,-1 0-1,1-1 0,9-1 0,-4-1-1453,0-1 0,19-6 1,-32 9 1364,6-2-415,-1-1 0,1 1 0,7-6 0,-4 1-543,21-19-1,-33 27 1176</inkml:trace>
</inkml:ink>
</file>

<file path=ppt/ink/ink1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0T00:43:47.13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0 808 2912,'11'0'2251,"-2"-4"-1714,-1 0 1,0-1 0,0 0 0,0 0 0,0 0 0,9-11 0,38-44 1047,-24 25-968,-21 22-415,0 0 0,0 0 0,-2-1-1,1-1 1,11-28 0,-13 32-388,-7 11 178,0 1 0,0-1 0,0 0 0,1 0 1,-1 0-1,0 1 0,0-1 0,0 0 0,0 0 0,1 0 0,-1 1 1,0-1-1,0 0 0,0 0 0,0 1 0,0-1 0,0 0 0,0 0 1,0 1-1,0-1 0,0 0 0,0 0 0,0 1 0,0-1 1,0 0-1,0 1 0,-1 26-298,-34 271 130,30-264 250,-19 115 173,18-123 66,-1-1 0,-1 0 0,-18 40 0,22-62 331,2-9-225,-1-13-65,2 13-325,-1-10-7,0 0 1,1-1 0,1-18-1,3-20-135,3 0 0,2 1-1,21-78 1,-28 128 108,5-17-24,1 0-1,1 1 1,15-28-1,0 0-108,-15 30 73,16-26 0,-21 39 38,0 0 0,1 1 0,-1 0 0,1-1 0,0 1 0,1 0 0,-1 1 0,1-1 0,8-4 0,-4 3-56,-7 3 71,-1 1-1,1 0 1,0 0-1,-1 0 1,1 0-1,0 0 1,0 0-1,0 0 1,0 1-1,0-1 1,0 1-1,0-1 1,0 1-1,0 0 1,0 0-1,1 0 1,-1 0-1,0 0 1,0 0-1,0 1 1,3 0-1,-2 1 38,1 0 0,0 0 0,-1 0 1,0 0-1,1 1 0,-1-1 0,0 1 0,0 0 0,0 0 0,-1 0 0,1 0 0,3 7 0,-4-6-19,0 0 0,-1 0 1,0 1-1,0-1 0,0 1 0,0-1 0,-1 1 1,0-1-1,0 1 0,0-1 0,-1 7 0,0-6 77,0 0-1,0 0 1,-1-1 0,0 1-1,0-1 1,0 1-1,0-1 1,-1 0-1,1 1 1,-1-1 0,0-1-1,-6 7 1,-4 3 206,-1-1 0,-15 11 1,22-18-153,-1-1 0,-12 6 1,14-7-280,-1 1 0,0-1 1,-9 9-1,15-12 122,1 0 1,0 0-1,0 0 0,-1 0 1,1 0-1,0 0 0,0 0 1,0 0-1,-1 1 1,1-1-1,0 0 0,0 0 1,0 0-1,0 0 0,0 1 1,-1-1-1,1 0 0,0 0 1,0 0-1,0 1 1,0-1-1,0 0 0,0 0 1,0 1-1,0-1 0,0 0 1,0 0-1,0 1 1,0-1-1,0 0 0,0 0 1,0 0-1,0 1 0,0-1 1,0 0-1,0 0 0,0 1 1,12 4-248,-9-5 251,0 1 1,-1-1 0,1 0 0,0 0-1,0 0 1,-1 0 0,1 0 0,0-1 0,0 1-1,4-2 1,28-13-11,-18 8 38,274-105 527,-278 105-358,-12 6-165,-1 5-270,0 7-8,0 0-1,3 13 1,-3-20 257,1-1 1,0 0-1,0 0 0,0 0 0,0 0 0,0 0 0,1 0 0,0 0 1,-1 0-1,1 0 0,0-1 0,3 3 0,1 2 61,-1-1-3,1-1 0,0 1 0,0-1 0,1 0 0,9 6 0,-14-10-18,0-1 0,-1 1 0,1 0 0,0 0 0,0-1 0,0 1 0,0-1 1,0 0-1,0 0 0,0 1 0,0-1 0,0 0 0,0-1 0,0 1 0,0 0 1,0-1-1,0 1 0,-1-1 0,1 1 0,0-1 0,0 0 0,0 0 0,0 0 1,-1 0-1,1 0 0,-1 0 0,1 0 0,1-3 0,1 1 16,-1 0 0,0-1 0,0 0 0,0 1 0,-1-1 1,1 0-1,-1 0 0,0-1 0,0 1 0,-1 0 0,1-1 0,-1 1 0,0-1 0,0 0 0,0 1 0,0-9 0,-1 10-41,-1 0 1,1 0-1,0 0 0,-1 0 1,0 0-1,0 1 1,1-1-1,-2 0 0,1 0 1,0 1-1,0-1 0,-1 1 1,0-1-1,1 1 0,-1 0 1,0 0-1,0 0 0,0-1 1,0 2-1,-1-1 0,1 0 1,0 0-1,-1 1 0,1 0 1,-1-1-1,0 1 0,1 0 1,-6-1-1,-4 0-143,1 0-1,0 1 1,-1 0-1,1 1 1,-15 1-1,-3 0-78,28-1 143,19 8-939,-9-7 924,0 1 1,19 0 0,5 1 327,-23-2-161,0 0 1,1-1-1,12-1 0,0 1 22,-21-2-31,-1 0-75,10 1 376,-9 0-372,-1 1 0,1 0 0,0-1 0,0 1 1,0-1-1,-1 0 0,1 0 0,0 0 0,1-1 1,5-2 28,-6 4-16,-1-1 0,0 0 0,1 1 0,-1-1 0,0 0 0,0 0 0,1 1 0,-1-1 0,0 0 0,0 0 0,0-1 0,0 1 0,0 0 0,0 0 0,1-3 0,7-8 42,15-15 65,40-60 0,11-38 33,7-9-3,-10 22 151,-68 104-324,-6 5-191,1 4 179,0-1-1,1 0 1,-1 1-1,0-1 0,1 1 1,-1-1-1,0 1 1,1 0-1,-1-1 1,0 1-1,1 0 1,-1-1-1,1 1 0,-1 0 1,1-1-1,-1 2 1,-16 31-67,2 1 0,-12 39 0,-2 5 17,-1-4 26,-35 128 0,63-188-9,0 1 0,1-1 0,1 20 0,0-24 43,0-6 49,1-1 0,-1 0 0,1 0 0,0 0 0,0 0 0,0 0 0,0 0 1,0 0-1,1 0 0,0 0 0,-1 0 0,1-1 0,0 1 0,0-1 0,0 1 1,1-1-1,-1 0 0,1 0 0,-1 0 0,1 0 0,0-1 0,-1 1 0,1 0 1,0-1-1,0 0 0,0 0 0,0 0 0,0 0 0,1 0 0,-1-1 0,0 1 0,0-1 1,0 0-1,6 0 0,17-6 147,-1 0 0,0-2 1,-1 0-1,0-2 0,36-20 0,-49 25-71,0-1 0,-1-1 0,13-9 0,-21 14-88,0 1 0,0-1-1,0 0 1,0 0 0,-1 0 0,1 0 0,-1 0-1,1 0 1,-1 0 0,0 0 0,1 0-1,-1-1 1,-1 1 0,1-1 0,0 1 0,0 0-1,-1-1 1,1 0 0,-1 1 0,0-1 0,0 1-1,0-3 1,0 4-24,0 0 1,-1 0-1,1 0 0,0 1 1,-1-1-1,1 0 0,0 0 1,-1 0-1,1 1 0,-1-1 1,1 0-1,-1 1 0,1-1 1,-1 0-1,1 1 0,-1-1 1,0 1-1,1-1 0,-1 1 1,0-1-1,0 1 0,0-1 1,-1 0-24,0 1 1,0-1-1,-1 1 0,1-1 1,0 1-1,0 0 1,0 0-1,0 0 0,-2 0 1,-2 1-61,1 0 0,0 0 1,-1 1-1,1-1 0,0 1 1,-7 3-1,7-2 52,0 1 0,0-1-1,1 1 1,-1-1 0,1 1 0,0 1 0,0-1 0,1 0-1,-1 1 1,1 0 0,0 0 0,0 0 0,0 0 0,1 0 0,0 1-1,-2 5 1,4-9 27,0 1 0,0-1 0,1 0 0,-1 0 0,0 0 0,1 0 0,-1 0 0,1 0 0,0 0 0,-1 0 0,1 0 0,0 0 0,0 0 0,1 0 0,-1 0 0,0-1 0,1 1 0,-1 0 0,1-1 0,-1 1 0,3 1 0,-1-1 70,0 1-1,1-1 1,-1 1-1,0-1 1,1 0-1,0-1 1,-1 1-1,1 0 1,0-1 0,6 1-1,-2-1 49,0-1 0,-1 0 0,1-1 0,0 0-1,-1 0 1,1 0 0,-1-1 0,10-4 0,56-26 137,-67 28-292,52-28-83,6-7-177,-63 38 291,-1 1 0,1 0-1,0-1 1,-1 1 0,1 0-1,-1 0 1,1 0 0,0-1-1,-1 1 1,1 0 0,0 0-1,-1 0 1,1 0-1,0 0 1,-1 0 0,1 0-1,0 0 1,-1 1 0,1-1-1,-1 0 1,1 0 0,0 0-1,-1 1 1,1-1 0,-1 0-1,2 1 1,2 7 8,-1 6 130,-2 0 0,1-1 0,-2 1 0,-1 15 0,1-3 1318,14-52-1389,-10 16-120,0-1 1,1 1-1,0 0 0,1 0 1,0 1-1,1-1 0,-1 1 0,9-8 1,-12 14 20,-1 2 0,0-1 0,-1 0 0,1 1-1,0-1 1,0 1 0,0 0 0,0 0 0,0 0 0,0 0 0,0 0 0,1 0 0,2-1 0,4 19-301,-5-10 350,0 0 0,-1 1 0,5 11 0,-7-14 3,1 0 0,0 0 1,0 0-1,1 0 1,0 0-1,-1 0 0,2-1 1,-1 1-1,5 4 0,3 2 114,-10-10-99,-1 1 0,1-1 0,0 0 0,0 0 0,0 0 0,1 0 0,-1 0 0,0 0 1,0 0-1,0 0 0,1 0 0,-1-1 0,0 1 0,1-1 0,-1 1 0,1-1 0,-1 1 0,1-1 1,-1 0-1,1 1 0,-1-1 0,1 0 0,-1 0 0,1 0 0,-1 0 0,1-1 0,-1 1 0,1 0 1,-1-1-1,3 0 0,19-8 139,1-2 0,-1 0-1,-1-2 1,32-23 0,-34 23-65,-6 3-80,0 0 1,0-1 0,-1-1-1,-1 0 1,0-1 0,-1 0-1,0-1 1,-1 0 0,0-1-1,-1 0 1,-1 0 0,-1-1-1,0 0 1,8-26 0,23-113 16,-23 88 15,-7 35-237,-2-1 1,-1 0-1,0-37 0,-5 70 185,0-1-1,0 1 0,0-1 0,0 1 0,0-1 0,0 1 0,0-1 0,0 1 0,0-1 0,0 1 1,-1-1-1,1 1 0,0-1 0,0 1 0,0-1 0,-1 1 0,1-1 0,0 1 0,-1 0 0,1-1 0,0 1 1,-1 0-1,1-1 0,0 1 0,-1 0 0,1-1 0,-1 1 0,1 0 0,-1 0 0,1-1 0,-1 1 1,1 0-1,0 0 0,-1 0 0,1 0 0,-1 0 0,1 0 0,-1 0 0,1 0 0,-1 0 0,1 0 1,-1 0-1,1 0 0,-2 0 0,0 3-159,0 1 0,0-1 1,0 1-1,1 0 0,-3 7 0,-1 6 109,1-6 28,1 0 0,-2 15 0,-23 127 2,7-48-167,19-93 170,-5 23 101,-3 74-1,7-76-29,2-27-46,0-1 1,0 1-1,1-1 0,0 1 0,0-1 0,0 1 0,1-1 0,0 1 0,0-1 0,2 7 0,3 3-113,-5-10 132,1 0 0,0-1-1,0 0 1,0 1 0,5 5 0,5 7-42,-7-9 46,1-1 0,-1 0-1,8 6 1,-10-10-6,18 14 400,-20-17-384,1 1-1,-1-1 1,0 1-1,0-1 1,0 1-1,0-1 1,1 0-1,-1 0 1,0 1 0,0-1-1,1 0 1,-1 0-1,0 0 1,0 0-1,1 0 1,-1-1-1,2 0 1,12-13 567,-4 3-515,0-1-1,-1-1 1,0 1-1,-1-2 1,0 1-1,7-16 1,-6-7-605,-9 26 482,-1 9 50,1-1-1,-1 0 1,0 0 0,0 0-1,1 0 1,-1 1-1,1-1 1,0 0-1,-1 0 1,3-2-1,1-16-2,-4 19-124,0 18-442,0-10 557,0 0 0,-1 1-1,0-1 1,0 0 0,-1 0-1,0 0 1,-4 11 0,5-14-15,0 0-1,0 0 1,0 0 0,0 0 0,1 0-1,0 0 1,0 4 0,-3 20-2,3-27 17,0 1 0,0-1-1,-1 1 1,1 0 0,1-1-1,-1 1 1,0-1 0,0 1-1,1 2 1,1 10 436,-1-13-405,0-1 0,0-1 0,0 1-1,0 0 1,0 0 0,0 0 0,0 0-1,0-1 1,0 1 0,0 0 0,0-1-1,0 1 1,-1-1 0,3 0-1,41-27-16,-35 20-52,59-43 77,-47 38-136,31-12 0,-36 18 161,50-20-376,-57 24 236,1 1-1,0 0 0,0 1 0,1 0 0,19 1 0,-23 0 143,6 1-112,0 1 0,-1 0 0,1 1-1,-1 1 1,1 0 0,14 7-1,-15-6-10,-7-4-267,6 3 1561,-18-12 126,3 5-1381,1 1-1,-1-1 1,0 1 0,1 0 0,-1 0 0,0 1-1,-1-1 1,1 1 0,0 0 0,-6-1 0,-4 0-207,-26 1 1,31 1 172,0 0 0,0 1 0,0 0 1,1 1-1,-1 0 0,0 1 0,1-1 1,-1 2-1,1-1 0,-16 10 0,10-5-22,10-6 35,0 0 0,0 1 0,0-1 1,1 1-1,-1 0 0,1 0 0,0 0 1,-4 5-1,2-2-9,1 0 1,0 1-1,0-1 0,0 1 1,1 0-1,-3 10 0,5-15 50,0 0-1,1 0 0,0 0 0,-1 0 1,1-1-1,0 1 0,0 0 1,0 0-1,0 0 0,1 0 1,-1 0-1,0 0 0,1 0 1,0 0-1,-1 0 0,1 0 0,0 0 1,0-1-1,0 1 0,0 0 1,0-1-1,0 1 0,0 0 1,1-1-1,-1 0 0,1 1 1,-1-1-1,1 0 0,3 2 1,-3-2 45,0 0 0,0 0 0,1 0 0,-1-1 0,1 1 0,-1-1 0,1 1 1,-1-1-1,1 0 0,-1 0 0,1 0 0,-1 0 0,1-1 0,-1 1 1,0-1-1,1 1 0,-1-1 0,1 0 0,-1 0 0,0 0 0,0 0 0,1 0 1,2-3-1,7-4 8,0-1 1,19-17-1,-25 20 1,70-56-139,-45 41-511,-30 21 432,-1 19-267,1-9 404,0-1 1,1 0-1,0 0 0,1 0 1,0 0-1,0 0 0,1 0 1,0-1-1,1 1 0,9 12 1,-13-19 56,0-1 0,0 1 0,0-1 1,0 0-1,0 0 0,1 1 0,-1-1 1,0 0-1,1 0 0,-1 0 0,1-1 0,-1 1 1,1 0-1,0 0 0,-1-1 0,1 1 1,3 0-1,-2-1 16,0 0 1,0 0 0,0 0 0,0 0-1,0-1 1,0 1 0,0-1 0,0 0-1,4-1 1,3-2 0,-1 0 0,0-1 0,-1 0 0,1 0 0,9-9-1,1-3-30,-1-1 0,-1-1 0,26-37 0,-10 13-69,-12 15 141,-2 0 0,0-2 0,19-42 0,32-99 189,-67 162-271,5-11 81,8-41 1,-14 54-94,-1 0-1,0-1 1,0 1 0,-1 0 0,0-1 0,-1 1 0,1 0 0,-1 0 0,-3-10-1,4 16-16,-1 0 0,1 0-1,0 0 1,-1 0-1,1 0 1,-1 0-1,1 1 1,-1-1-1,1 0 1,-1 0-1,0 1 1,1-1-1,-1 0 1,0 1-1,0-1 1,0 0-1,1 1 1,-1-1-1,0 1 1,0 0 0,0-1-1,0 1 1,0 0-1,0-1 1,0 1-1,0 0 1,0 0-1,0 0 1,0 0-1,0 0 1,0 0-1,1 0 1,-1 0-1,0 0 1,0 0-1,0 1 1,0-1 0,0 0-1,-1 1 1,-2 1-21,0 0 0,0-1 0,0 1 0,1 1 0,-1-1 0,1 1 0,-7 5 0,1 3 20,0 0 1,0 0 0,1 1-1,1 0 1,0 0-1,-7 17 1,-27 82-67,39-105 92,-9 28-69,1 1 1,2 0 0,2 0 0,1 1 0,1 0 0,3 59 0,1-91 96,1 0-1,0-1 1,-1 1-1,1-1 0,1 1 1,-1-1-1,0 1 1,1-1-1,0 0 1,0 0-1,0 0 1,0 0-1,0 0 0,1 0 1,-1-1-1,1 1 1,0-1-1,5 5 1,-3-4 2,0 0 0,0-1 0,0 1-1,1-1 1,-1 0 0,1-1 0,-1 1 0,1-1 0,-1 0 0,1 0 0,8 0 0,9-2-1686,41-6 0,-8-4-5221,-42 10 3276</inkml:trace>
</inkml:ink>
</file>

<file path=ppt/ink/ink1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0T00:43:47.55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37 9 6656,'-8'-8'3008,"3"8"-1408,0 8-1696,2-1 32,-2 1-160,0 4 128,0 4-64,5 1 64,0-2 416,0 1-160,0 1-1056,5-10 480,0-2-3168</inkml:trace>
</inkml:ink>
</file>

<file path=ppt/ink/ink1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0T00:43:47.88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20 4800,'10'0'1792,"-2"-3"-1408,15-2-96,-9 2 576,7-2-544,8 5 128,2-4-256,-1 4-32,2 0-96,-1 0 32,1 4-64,-1 4 128,1 0-96,-6 1-800,-2-1 384,-6-1-3424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00:41:57.786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5 0 7872,'-1'1'162,"1"-1"0,-1 1 0,1 0 0,0-1 0,-1 1 1,1 0-1,0-1 0,-1 1 0,1 0 0,0 0 0,0-1 0,0 1 1,0 0-1,0 0 0,0-1 0,0 1 0,0 0 0,0 0 0,0 1 1,1 5 151,2 205 5131,12 19-2517,-14-217-2824,3 11 284,-1 28 0,-1-42-251,-4-6 1443,1-7-1573,0 1 0,0-1 0,1 0 0,-1 0-1,0 0 1,1 1 0,0-1 0,-1 0 0,1 0 0,0 0-1,0 0 1,0 0 0,0 0 0,0-3 0,1-9-46,-7-41-27,-1-37-17,6 40 68,4-83-305,-2 120 248,1 0 0,1 0 1,1 0-1,0 0 0,1 0 0,10-23 1,-12 33 40,0 0 0,0 0 0,1 0 0,-1 1 0,1-1 0,0 1 0,0-1 1,1 2-1,-1-1 0,8-4 0,-10 6 33,0 1-1,1 0 1,-1-1 0,1 1-1,-1 1 1,1-1-1,0 0 1,-1 1 0,1-1-1,0 1 1,-1 0 0,1-1-1,0 1 1,-1 1 0,1-1-1,0 0 1,-1 1 0,1-1-1,0 1 1,-1 0-1,1 0 1,-1 0 0,1 0-1,3 3 1,-1-1 65,-1 1 0,1 0 0,-1 0 0,0 0 0,0 1 0,0 0 0,-1-1 0,0 1 0,6 11-1,-2-1 177,0 2 0,5 17-1,-10-25-138,0 0 0,0 0-1,0 0 1,-1 0-1,-1 0 1,0 0 0,0 0-1,0 0 1,-1 0-1,-1 0 1,1 0 0,-1 0-1,-7 17 1,6-19-43,0-1 0,-1 0 0,1 0-1,-1 0 1,-1 0 0,1-1 0,-1 0 0,0 0 0,0 0 0,0 0 0,-1-1 0,1 0 0,-1 0 0,0 0 0,-1-1-1,1 0 1,0 0 0,-11 3 0,12-5-98,0 0 0,1 0-1,-1-1 1,0 0-1,1 1 1,-1-2 0,0 1-1,0 0 1,1-1 0,-1 0-1,1 0 1,-1-1 0,1 1-1,-6-3 1,7 2-190,1 1 0,-1-1 0,1 1 0,0-1 0,0 1 0,0-1 1,0 0-1,0 0 0,0 0 0,1 0 0,-3-4 0,3 4-184,0 0 0,0-1 0,0 1 0,0 0-1,1 0 1,-1-1 0,1 1 0,0 0 0,-1-1 0,1 1 0,0-1 0,1 1 0,-1 0-1,0-1 1,1-1 0,8-17-3706,7-3 1360</inkml:trace>
</inkml:ink>
</file>

<file path=ppt/ink/ink1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0T00:43:48.23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22 1 4480,'-19'5'1664,"16"-5"-1312,3 3 1888,8 1-2240,11 1-32,-1-5 192,9 8-64,4-5 128,19 6-128,13-1 288,17-5-192,10-3-1152,1-3 512,-6-5-3584</inkml:trace>
</inkml:ink>
</file>

<file path=ppt/ink/ink1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0T00:43:52.80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9 93 2912,'5'5'3853,"27"14"-2789,-16-13-681,12 5 450,-26-11-677,0 0 0,0 1 1,0-1-1,0 0 0,0 0 0,0 0 0,0 0 1,0 0-1,0-1 0,0 1 0,4-2 0,-5 2-118,0-1-1,0 0 1,0 1-1,0-1 1,0 0-1,0 0 1,0 0-1,0 0 1,0 0-1,0 0 0,-1 0 1,1 0-1,0 0 1,-1 0-1,1 0 1,-1 0-1,1 0 1,-1-1-1,0 1 1,1 0-1,-1-2 1,1-1-4,-1-1 0,0 0 1,0 0-1,0 0 1,-1 0-1,1 0 1,-1 0-1,0 1 0,-3-6 1,4 7-47,-1 0 1,0 0-1,0 0 1,-1 1-1,1-1 1,-1 1-1,1-1 1,-1 1-1,0-1 1,0 1-1,0 0 1,0 0-1,0 0 1,0 0-1,-4-2 1,4 3-17,1 1 1,-1-1 0,1 1 0,0-1 0,-1 1 0,1 0-1,-1 0 1,1-1 0,-1 1 0,1 0 0,-1 0 0,1 1-1,-1-1 1,1 0 0,-1 0 0,1 1 0,-1-1 0,1 1-1,0-1 1,-1 1 0,1 0 0,0 0 0,0-1-1,-1 1 1,1 0 0,0 0 0,-2 2 0,-2 2 64,1 1 0,0-1 0,0 1 0,-6 10 0,6-8 112,-1 2-59,1 0 0,0 0 0,1 0 0,0 0 0,1 1 0,-1 10 0,1-12 5,2-6-64,0 0 0,-1 0-1,2 0 1,-1 0 0,0 0-1,0 0 1,1 0 0,0 0-1,0 0 1,-1 0 0,1-1-1,1 1 1,-1 0 0,0-1-1,1 1 1,2 3 0,3 2 88,0 1 1,0-2 0,9 8 0,-14-13-113,-1-1 21,0-1 1,1 1-1,-1 0 0,0 0 0,1-1 1,-1 1-1,1-1 0,-1 1 0,0-1 0,1 0 1,0 1-1,-1-1 0,1 0 0,-1 0 0,1 0 1,-1 0-1,1 0 0,-1 0 0,1-1 0,-1 1 1,1-1-1,-1 1 0,1-1 0,-1 1 1,0-1-1,1 0 0,-1 1 0,0-1 0,2-1 1,6-4 194,-1 0 1,0-1-1,10-10 1,-6 6-162,12-10 61,-2 1-166,0 1 0,2 1 1,42-24-1,-45 29-188,19-8-251,-37 20 466,0 0-1,0 0 0,0 0 1,1 0-1,-1 1 0,0-1 1,0 1-1,1 0 0,-1 0 1,7 0-1,-10 1 22,1-1 0,0 0 0,0 0 0,-1 0 0,1 1 0,0-1 0,-1 0-1,1 1 1,-1-1 0,1 0 0,0 1 0,-1-1 0,1 1 0,-1-1 0,1 1 0,-1-1 0,1 1 0,-1-1 0,1 1 0,-1 0 0,0-1 0,1 1 0,-1 0 0,0 0 0,1 1-5,-1 0 1,1 0-1,-1 0 1,0 0-1,0 0 1,0-1-1,0 1 1,-1 4-1,-1 3 54,0 0 0,-8 16 0,10-24-29,-7 9 84,6-10-96,1 1-1,-1 0 1,1-1-1,-1 1 1,1 0-1,-1 0 1,1-1-1,-1 1 1,1 0-1,0 0 1,-1 0-1,1 1 1,0 0 573,3-3-468,1-1-1,-1 1 0,0 0 1,1-1-1,-1 0 0,0 0 1,5-3-1,32-25-103,-21 14-242,39-22-1,-55 36 167,1 0-13,-1 0 1,1 0 0,0 0 0,0 1 0,0-1-1,0 1 1,0 0 0,4-1 0,-6 3 46,-1-1 0,0 1 1,1-1-1,-1 1 1,1-1-1,-1 1 1,0 0-1,0 0 1,0 0-1,1 0 0,-1 0 1,0 0-1,0 0 1,0 0-1,0 0 1,0 0-1,-1 1 1,1-1-1,0 0 0,-1 0 1,1 1-1,0-1 1,-1 2-1,16 57 98,-13-33-134,0-20 118,0 0 1,0 0-1,1 0 1,-1-1-1,2 0 1,-1 0-1,1 0 1,5 6-1,-8-11-26,-1 0 1,0 0-1,1-1 0,-1 1 0,1 0 1,-1-1-1,1 1 0,0-1 0,-1 1 1,1-1-1,-1 0 0,1 1 0,0-1 1,-1 0-1,1 0 0,0 0 0,-1-1 1,1 1-1,-1 0 0,4-1 0,2-1 45,0-1 0,0 1 0,8-5 1,-1-1-11,0 0 0,0-1 0,13-12 1,-12 8-111,27-15 1,-31 22-67,-8 3 88,1 1 0,0 0 1,0 0-1,0 0 0,6-1 0,-8 2 60,1 0-1,-1-1 0,0 1 1,1-1-1,-1 1 1,0-1-1,0 0 1,0 0-1,0 0 0,1-2 1,-2 3 56,0 1-85,0 0 1,1 0 0,-1 0 0,0-1-1,0 1 1,0 0 0,1-1 0,-1 1-1,0-1 1,0 1 0,0-1 0,0 1-1,0-1 1,0 0 0,0 0 0,0 0-1,0 1 1,-1-1 0,1 0 0,0 0-1,0 0 1,-1 0 0,1 0 0,-1 0-1,2-2 1,-2 2 21,1-1 0,0 0 0,-1 0 0,1 1 0,-1-1 0,0 0 0,1 0 0,-1 1 0,0-1 0,0 0-1,0 0 1,0 0 0,-1 0 0,1 1 0,0-1 0,-2-2 0,2 2-37,-1 1 0,0 0 0,0 0 0,0 0 0,0 0 0,-1 0 0,1 0 1,0 0-1,0 0 0,-1 0 0,1 0 0,0 1 0,-1-1 0,1 0 0,0 1 0,-1-1 0,1 1 0,-1 0 0,1 0 0,-1-1 0,-2 1 0,2 0-32,1 0 0,-1 0 0,1 0 1,-1 0-1,1 0 0,0 0 0,-1 0 0,1 1 0,-1-1 0,1 1 0,0-1 0,-1 1 0,1-1 1,0 1-1,0-1 0,-1 1 0,1 0 0,0 0 0,0 0 0,0 0 0,0 0 0,0 0 0,-1 1 1,-14 25-344,12-21 336,0 1 0,0-1 0,1 1 0,0 0 0,0 0 0,0 0 0,-1 10 0,3-13 59,0 2-35,0 0 0,1 0-1,-1 0 1,2 8-1,-1-11 48,1-1 1,-1 0-1,1 1 0,0-1 0,0 0 0,0 0 0,0 0 0,0 1 0,1-1 0,-1 0 1,0-1-1,1 1 0,2 3 0,-3-5-4,0 0 1,-1 1-1,1-1 1,0 0-1,-1 1 1,1-1-1,0 0 1,-1 0-1,1 0 1,0 0-1,-1 0 0,1 0 1,0 0-1,-1 0 1,1 0-1,0 0 1,-1 0-1,2-1 1,1 1 47,5-1 50,0 0 0,1-1 0,-1 0 0,0-1 1,0 0-1,0 0 0,0 0 0,8-6 0,11-4-88,104-56-91,-84 42 161,-31 18-204,26-13-616,-41 21 555,2 3 108,0 1-1,-1-1 1,1 1-1,-1-1 1,0 1-1,3 3 1,-4-3 19,2 1 27,0 0 0,-1 0 1,0 0-1,0 1 0,2 7 0,4 8 105,-1-5-103,-5-8 42,1 0 0,1 0-1,-1 0 1,1-1 0,0 1 0,1-1 0,0 0 0,0-1 0,8 8 0,-12-11 14,0-1-1,1 0 1,-1 0 0,1 0 0,-1 0-1,1 0 1,-1 0 0,1 0 0,-1-1-1,1 1 1,0-1 0,0 1 0,-1-1 0,1 1-1,0-1 1,0 0 0,-1 0 0,1 0-1,0 0 1,0 0 0,-1 0 0,1-1-1,0 1 1,0-1 0,-1 1 0,1-1-1,0 1 1,-1-1 0,1 0 0,2-2-1,12-6 62,-11 6-97,1 0-1,-1 0 0,9-8 0,1-2-11,1-1-69,23-26 0,11-19 317,-47 54-181,-6 5-52,-5 5-326,-2 8 193,1 0 0,1 1 0,0 0 0,1 0 0,-9 28 0,13-32 153,1 0 0,0 0 0,0 1 0,1-1 0,1 11 0,0-20 521,1-1-525,0 0 1,0 0-1,0 0 0,0-1 1,0 1-1,0 0 0,-1-1 0,1 1 1,0-1-1,0 1 0,0-1 1,0 1-1,-1-1 0,1 1 0,0-1 1,0 0-1,-1 0 0,1 1 0,0-2 1,1-1 17,-1 0 1,1 0-1,-1 1 1,0-1-1,0 0 1,1-4-1,0-3 20,-1 0 1,1-20-1,-2 2-563,0 27 0,0 10-378,0 88 408,-6 348 462,5-425 247,0-1 0,-1 1-1,-1-1 1,-1 0-1,-11 32 1,15-50-216,-1-1 0,1 1 0,0 0 0,-1-1 0,1 1 0,-1 0 0,1-1 0,-1 1 0,1 0 0,-1-1-1,0 1 1,1-1 0,-1 1 0,0-1 0,1 1 0,-1-1 0,0 0 0,1 1 0,-1-1 0,0 0 0,0 1 0,0-1 0,1 0 0,-1 0 0,0 0-1,0 0 1,0 0 0,1 0 0,-1 0 0,0 0 0,0 0 0,0 0 0,0 0 0,1-1 0,-1 1 0,0 0 0,0 0 0,1-1 0,-1 1 0,0-1 0,1 1-1,-1-1 1,0 1 0,1-1 0,-1 1 0,0-1 0,1 1 0,-1-1 0,1 0 0,-1 1 0,1-1 0,0 0 0,-1 1 0,1-1 0,0 0 0,-1 0 0,1 0-1,0 0 1,-4-16-67,0 1-1,2-1 1,0 1-1,1-1 1,0 0-1,4-31 1,24-102-503,-7 54 409,-15 69-239,17-52 0,-21 77 347,1-1 0,0 0 1,0 1-1,0-1 0,0 1 1,0 0-1,1 0 0,-1 0 0,0 0 1,1 0-1,0 0 0,-1 0 1,1 1-1,0 0 0,0-1 1,0 1-1,3-1 0,-1 1 69,0-2-1,0 1 0,0-1 1,0 1-1,5-6 1,23-20 93,-16 14-16,0-1 0,-1-1 0,0 0 0,15-22 0,-26 26-477,-6 10-352,-2 8 340,-6 15 242,-7 31-1,14-44 169,0 0 0,1 1 1,0-1-1,0 1 0,1-1 0,0 1 1,1 9-1,-1-18-5,0 1 1,0-1-1,0 1 0,0-1 1,0 0-1,0 1 1,1-1-1,-1 0 0,0 1 1,0-1-1,0 0 1,0 1-1,0-1 0,1 0 1,-1 1-1,0-1 1,0 0-1,1 1 0,-1-1 1,0 0-1,1 0 1,-1 1-1,0-1 0,0 0 1,1 0-1,-1 0 1,1 1-1,-1-1 0,1 0 1,0 0 12,0 0 1,-1 0-1,1 0 1,0-1-1,0 1 1,0 0-1,0 0 0,-1-1 1,1 1-1,0-1 1,0 1-1,-1 0 1,2-2-1,21-20 504,-21 20-528,8-9-27,0 1 0,1 1 0,18-13 0,-24 19-95,0 0-1,0 0 1,0 0-1,1 1 1,-1 0-1,1 0 0,0 0 1,0 1-1,-1 0 1,1 0-1,8 0 1,-11 1 63,1 0 0,-1 0 0,0 1 0,0-1 0,0 0 0,1 1 1,-1 0-1,0 0 0,0 0 0,3 2 0,-4-2 33,-1 0 1,0 0-1,0 0 0,0 0 0,0 0 1,0 0-1,0 1 0,0-1 1,0 0-1,0 1 0,0-1 0,-1 0 1,1 1-1,-1-1 0,1 1 1,-1-1-1,1 1 0,-1-1 0,0 1 1,0-1-1,0 1 0,0 3 0,-1 19 33,-1 1 0,-1-1 0,-1 0 0,-11 37-1,4-25 91,-2-1-1,-23 42 0,32-68-24,-1 0 0,0 0 0,-1 0 0,0 0 0,-1-1 1,1 0-1,-2-1 0,1 1 0,-1-1 0,0-1 0,0 0 0,-1 0 0,0 0 0,-15 6 0,21-11-70,0 0 0,-1 0-1,1 0 1,0-1 0,0 1 0,0-1-1,-1 0 1,1 0 0,0 0 0,0-1-1,0 1 1,-1-1 0,1 1 0,0-1-1,0 0 1,-4-2 0,5 2-31,1 0 1,-1 0 0,1 0-1,0 0 1,-1 0-1,1 0 1,0 0-1,0 0 1,0 0 0,0 0-1,0-1 1,0 1-1,0-1 1,0 1-1,1 0 1,-1-1-1,0 1 1,1-1 0,-1 0-1,1 1 1,0-1-1,-1 1 1,1-1-1,0 0 1,0 1 0,0-1-1,0 1 1,0-1-1,1 0 1,-1 1-1,0-1 1,2-2-1,2-7-42,1 0 0,0 1 1,0 0-1,1 0 0,1 0 0,-1 1 0,2 0 0,-1 0 0,1 0 0,1 1 0,-1 1 0,1-1 0,13-7 0,7-3-489,2 1 0,0 1 0,38-13-1,-39 16-791,28-10-3246,-51 21 3637,-1 0 0,1 1 0,0 0 0,0 0 0,-1 0 0,14 1 0,8 4-1523</inkml:trace>
</inkml:ink>
</file>

<file path=ppt/ink/ink1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0T00:43:54.40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197 271 2816,'0'0'149,"0"0"1,1 0-1,-1 0 0,1 1 1,-1-1-1,0 0 0,1 0 1,-1 1-1,0-1 1,0 0-1,1 1 0,-1-1 1,0 0-1,0 1 0,1-1 1,-1 0-1,0 1 0,0-1 1,0 1-1,0-1 1,0 0-1,1 1 0,-1-1 1,0 1-1,0-1 0,0 0 1,0 1-1,0-1 0,0 1 1,0-1-1,-1 1 1,1-1-1,0 1 0,-10 11 329,1-2 675,8-8-1034,-1 0-1,1-1 1,0 1 0,-1-1-1,0 0 1,1 0 0,-1 1-1,0-1 1,1 0 0,-1 0-1,0-1 1,0 1 0,0 0-1,0 0 1,0-1 0,-3 1-1,-12 5 500,-10 7-626,13-7 96,0 1-1,-20 13 1,30-17-81,0 0 0,0 0-1,1 0 1,-1 1-1,1-1 1,0 1-1,0 0 1,0 0 0,1 0-1,-1 1 1,1-1-1,-2 6 1,3-8 20,0 0 1,1 0-1,0 0 1,-1 0-1,1 0 1,0 0-1,0 0 1,0 0-1,0 0 1,1 0-1,-1-1 1,0 1-1,1 0 1,0 0-1,-1 0 1,1 0-1,0 0 1,0-1-1,0 1 1,0 0-1,0-1 1,0 1-1,0 0 1,1-1-1,-1 0 1,1 1-1,-1-1 1,1 0-1,-1 0 1,3 2-1,-2-2 29,0 0 0,0 0-1,0 0 1,0 0 0,0-1-1,0 1 1,0 0 0,0-1-1,0 1 1,1-1-1,-1 0 1,0 0 0,0 0-1,0 0 1,0 0 0,1 0-1,-1-1 1,0 1 0,0-1-1,0 1 1,0-1 0,0 0-1,0 0 1,0 0 0,0 0-1,0 0 1,2-2 0,1-2 90,0 0 1,0 0 0,0-1-1,-1 1 1,5-9 0,-7 11-130,-1 1 0,0-1 0,0 0 0,0 1 0,0-1-1,0 0 1,0 0 0,-1 1 0,0-1 0,1 0 0,-1 0 0,0 0 0,0 0 0,-1 1 0,1-1 0,-2-5 0,1 5-20,0 0 1,-1 1 0,1-1-1,-1 0 1,0 0 0,0 1-1,0 0 1,0-1 0,0 1-1,0 0 1,-1 0 0,1 0-1,-1 0 1,1 0 0,-4-1-1,-1-1-696,11 2 368,22 0 294,-12 2 91,-12-1-68,9 0 90,1 0 0,16-5 1,-24 4-8,0 1 1,-1 0 0,1-1-1,0 0 1,-1 0 0,0 0-1,1 0 1,-1-1 0,0 1-1,0-1 1,2-3 0,2-2 179,-2-1 1,1 1 0,7-18-1,-3 8-165,-3 1-53,-1 0-1,0-1 0,-1 0 1,6-36-1,-9 44-6,12-75-285,-9 71-175,-2 11-98,-2 10 171,-1-4 340,-11 278-573,-15-59 799,18-147 56,-4 0 1,-27 89-1,36-152 54,-11 23 0,13-33-245,0 1 1,0-1-1,-1 1 0,1-1 0,-1 1 0,0-1 0,0 0 0,0 0 0,0 0 1,0 0-1,0 0 0,0 0 0,0-1 0,-5 3 0,7-4-49,-1 0-1,0 0 1,1 0-1,-1 0 1,1 0-1,-1 0 1,0 0 0,1 0-1,-1 0 1,1 0-1,-1 0 1,0 0-1,1 0 1,-1 0-1,1-1 1,-1 1 0,1 0-1,-1 0 1,1-1-1,-1 1 1,1 0-1,-1-1 1,1 1-1,-1-1 1,1 1 0,-1 0-1,1-1 1,0 1-1,-1-1 1,1 1-1,0-1 1,0 0-1,-1 1 1,1-1 0,0 1-1,0-1 1,-1 0-1,-4-24 146,5 18-153,0 0-1,1 0 0,0 0 0,0 0 0,1 0 0,-1 0 1,5-9-1,0-3-108,23-65-225,-26 77 284,-1 0-25,1 1 0,0 0-1,1 0 1,-1 0 0,1 1 0,0-1 0,1 1 0,-1 0 0,1 0 0,0 1-1,0-1 1,10-5 0,-7 5 29,1 0-1,-1 1 1,1 0 0,0 1-1,0 0 1,0 1 0,0-1-1,16 0 1,9-1-364,-6 0-2597,0 2 0,29 1 0,-30 3-1222</inkml:trace>
</inkml:ink>
</file>

<file path=ppt/ink/ink1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0T00:44:07.68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7 655 1824,'-6'-4'821,"6"4"-777,0-1-1,0 1 0,0 0 0,0 0 1,0 0-1,0 0 0,1 0 0,-1 0 1,0 0-1,0 0 0,0-1 0,0 1 1,0 0-1,0 0 0,1 0 1,-1 0-1,0 0 0,0 0 0,0 0 1,0 0-1,0 0 0,1 0 0,-1 0 1,0 0-1,0 0 0,0 0 1,0 0-1,0 0 0,1 0 0,-1 0 1,0 0-1,0 0 0,0 1 0,0-1 1,0 0-1,1 0 0,-1 0 0,0 0 1,0 0-1,0 0 0,0 0 1,0 0-1,0 1 0,0-1 0,0 0 1,1 0-1,-1 0 0,19 7 755,-15-7-644,0 0 1,0 0-1,0 0 1,0-1-1,0 1 1,0-1-1,0 0 1,0 0-1,0 0 1,0-1-1,-1 1 1,5-3-1,2-1 177,0-1 1,0-1-1,9-7 0,-13 9-258,0-1-1,0 0 1,-1 0 0,1-1 0,-2 1-1,1-1 1,-1 0 0,5-9-1,0-7 158,11-32 0,-7 16-272,18-61 255,19-48-106,-49 137-258,-1 9-195,0 8 134,-6 50-75,3-24 312,-1-1-11,-4 76 24,8-92-35,1 0 0,0 0 0,0-1 0,2 1 0,4 15 0,-6-26 10,1 0 1,-1 0-1,1 0 0,0 0 1,0 0-1,1-1 1,-1 1-1,1-1 1,0 0-1,0 1 1,0-1-1,5 3 0,0 0 24,1 0-1,0-1 1,1 0 0,9 3-1,-15-7 16,0 1 0,0-1 0,0-1 0,0 1-1,0 0 1,0-1 0,0 0 0,0 0 0,0 0 0,1-1 0,-1 1 0,0-1 0,0 0-1,0 0 1,0-1 0,-1 1 0,1-1 0,4-2 0,-2 1 13,0-1 1,0 0-1,0 0 1,-1-1 0,1 1-1,-1-1 1,0 0-1,-1-1 1,1 1-1,3-7 1,105-181-360,-111 189 236,0 0-1,0 0 0,1 1 1,-1-1-1,1 1 0,0 0 1,0-1-1,0 1 0,4-2 1,-6 5 52,-1 0 1,0 1 0,1-1 0,-1 0-1,1 0 1,-1 1 0,0-1 0,1 0-1,-1 1 1,0-1 0,0 1 0,1-1-1,-1 0 1,0 1 0,0-1-1,0 1 1,1-1 0,-1 1 0,0-1-1,0 0 1,0 1 0,0 0 3,3 13 9,0 0-1,-1 1 0,-1 0 0,-1 20 1,0-33-7,-8 188 374,8-154 474,0-35-555,4-6-10,4-3-307,-1 0 0,0-1 0,-1 0 0,0 0 0,8-16 0,0 1-115,-12 21 116,21-35-344,51-64 0,-73 101 349,-1 0 1,1 0 0,0 0 0,0 0 0,0 0 0,-1 0-1,1 0 1,0 1 0,0-1 0,0 0 0,1 1 0,-1-1-1,0 1 1,0-1 0,0 1 0,2-1 0,-2 1 11,0 1 0,-1-1 0,1 0 1,0 1-1,0-1 0,-1 1 0,1-1 0,0 1 1,-1-1-1,1 1 0,0 0 0,-1-1 0,1 1 1,-1 0-1,1-1 0,-1 1 0,1 0 0,-1-1 1,0 1-1,1 0 0,-1 0 0,0 0 0,0 0 1,1-1-1,-1 3 0,13 53 1,-3-11 28,-9-38-17,0-1 1,0 1-1,1-1 1,-1 1-1,2-1 1,-1 0-1,1 1 1,-1-1-1,2 0 1,-1-1 0,8 11-1,-10-15 74,1-1-10,1-1 1,-1 0-1,0 1 0,0-1 1,0 0-1,-1 0 0,1 0 1,0 0-1,0 0 0,0-1 1,-1 1-1,1 0 0,-1-1 1,1 1-1,-1-1 0,1 0 1,-1 1-1,0-1 0,1-2 1,5-7 41,10-22 1,13-38-89,34-71 144,-45 106-25,-1 5-69,-2 0-1,-2-1 1,13-39-1,-25 59-43,-1 1-1,1-2 0,-2 1 0,-1-12 1,1 6-379,0 17 93,0 9-598,-7 23 656,4-19 167,1 0 1,0 0 0,0 17-1,0 30-27,0-29-182,5 57 0,-1-69 287,1 0 1,1-1-1,0 1 1,2-1-1,0 0 1,0 0-1,2-1 1,0 0-1,1 0 1,15 21-1,-21-34-20,0 0 0,0 0 1,1 0-1,-1 0 0,0 0 0,1-1 0,0 0 0,0 0 0,-1 0 0,1 0 0,0 0 0,1-1 0,-1 0 0,0 1 0,0-2 0,1 1 1,-1 0-1,0-1 0,7 0 0,-5 0 26,-1-1-1,0 0 1,1 0 0,-1 0 0,1 0 0,-1-1-1,0 0 1,0 0 0,0 0 0,0-1-1,-1 0 1,1 0 0,0 0 0,7-7 0,-6 3 14,-1 3-2,-1 0 1,1 0-1,-1-1 0,0 0 0,0 0 1,-1 0-1,0 0 0,0-1 0,5-10 1,-2-3 49,-2 8-43,-1 1 0,0-1 0,-1 0 0,0 0 0,0 0 0,-1-1-1,-1 1 1,0-16 0,-1 21-60,0-1 0,0 1 0,-1-1 0,0 1 0,0 0 0,-3-7 0,4 12-30,1 0-1,-1 0 1,0 0-1,1 0 1,-1 0-1,0 0 1,0 0-1,1 0 1,-1 0 0,0 1-1,0-1 1,0 0-1,0 1 1,0-1-1,0 0 1,0 1-1,0-1 1,0 1 0,-1 0-1,1-1 1,0 1-1,0 0 1,0 0-1,0 0 1,-1 0-1,1 0 1,0 0 0,0 0-1,0 0 1,0 0-1,-1 0 1,1 1-1,0-1 1,0 0-1,0 1 1,0-1 0,0 1-1,0 0 1,0-1-1,0 1 1,0 0-1,-1 0 1,0 1-18,0-1-1,-1 1 1,1 0 0,0 0 0,0 0-1,0 0 1,0 0 0,1 0-1,-1 0 1,1 1 0,-1-1 0,1 1-1,0-1 1,-2 5 0,2-3-26,0 1 1,1-1-1,-1 0 0,1 1 1,0-1-1,0 1 1,0-1-1,1 7 0,3 5-71,1 0 0,0 0 1,13 28-1,-15-39 147,4 10-20,2 0 0,0 0 0,1-1 0,0 0-1,1-1 1,17 16 0,-25-26 51,-1-1-1,1 0 1,-1 0-1,1 0 0,0 0 1,0-1-1,0 1 1,0-1-1,0 0 1,0 1-1,0-1 0,0-1 1,0 1-1,6 0 1,-7-1-5,0 0-1,0 0 1,0-1 0,0 1 0,0-1-1,0 1 1,-1-1 0,1 0 0,0 0 0,0 1-1,0-1 1,-1-1 0,1 1 0,0 0 0,-1 0-1,1-1 1,-1 1 0,1 0 0,-1-1-1,0 0 1,0 1 0,0-1 0,2-3 0,1-3 42,-1-1 0,-1 1 0,1-1 0,-1 0 0,1-15 0,-1 11-25,-1 3 9,12-86 161,-5 44-307,-3 20-224,-5 31 273,0-1 1,1 1-1,-1 0 0,1-1 0,-1 1 1,1 0-1,-1 0 0,1 0 0,0-1 1,0 1-1,0 0 0,0 0 0,-1 0 1,1 0-1,0 0 0,2-1 0,1-1-128,-3 2 52,13 10-421,-10-5 525,-1 1 1,0-1 0,1 1-1,-1 0 1,-1 0-1,3 6 1,2 1-34,-3-2 8,-1-1 0,0 1 0,4 18 0,2 8 236,45 114-347,-51-142 174,1 0 1,1 0-1,-1-1 0,1 0 0,0 0 1,1 0-1,7 8 0,-11-13-4,1 0 0,-1 0 0,1 0 0,-1 0-1,1 0 1,0 0 0,-1-1 0,1 1 0,0-1 0,0 0 0,0 0-1,0 0 1,0 0 0,0-1 0,0 1 0,1-1 0,-1 0 0,0 0-1,0 0 1,0 0 0,0 0 0,7-2 0,0-2 1,1 0-1,-1-1 1,1 0 0,-2-1-1,1 0 1,0-1 0,-1 0-1,-1 0 1,1-1 0,9-12-1,6-9-37,36-59 0,-14 18-159,-16 21 213,-31 49-41,1 0 1,0 0-1,0 0 1,0 0-1,0 0 1,0 0 0,0 0-1,0 0 1,0 0-1,0 0 1,-1 0-1,1 0 1,0 0 0,0 0-1,0 0 1,0 0-1,0 0 1,0 0-1,0 0 1,0 0 0,0 0-1,0 0 1,0-1-1,0 1 1,0 0-1,0 0 1,-1 0 0,1 0-1,0 0 1,0 0-1,0 0 1,0 0 0,0 0-1,0 0 1,0-1-1,0 1 1,0 0-1,0 0 1,0 0 0,0 0-1,0 0 1,0 0-1,0 0 1,0 0-1,0 0 1,0 0 0,0-1-1,0 1 1,0 0-1,1 0 1,-1 0-1,0 0 1,0 0 0,0 0-1,-3 0 67,2 0-76,0 1 0,0-1 0,0 1-1,0-1 1,0 1 0,0-1 0,0 1 0,1 0-1,-1-1 1,0 1 0,0 0 0,1 0 0,-1 1-1,-1 0-24,-3 3-14,0 1 0,1 0 0,0 0 0,0 0 0,0 0 0,1 1 0,0-1 0,-2 8 0,-8 16-86,9-23 103,-35 74-96,34-69 55,0 1-1,1 0 1,1 0 0,-3 22 0,5-32 74,1-1 0,0 0 0,0 0 0,0 0 0,0 0 0,0 1-1,1-1 1,-1 0 0,0 0 0,1 0 0,0 0 0,-1 0 0,1 0 0,0 0 0,0 0-1,0 0 1,1 0 0,-1-1 0,0 1 0,1 0 0,-1-1 0,1 1 0,-1-1 0,1 1-1,0-1 1,-1 0 0,1 0 0,0 0 0,0 0 0,0 0 0,0 0 0,0 0 0,0-1-1,0 1 1,0-1 0,1 1 0,-1-1 0,0 0 0,0 0 0,0 0 0,0 0 0,0 0-1,1-1 1,-1 1 0,0-1 0,0 1 0,0-1 0,0 0 0,0 1 0,0-1 0,0 0-1,0-1 1,2 0 0,0-2 9,1 0-1,0 0 1,-1 0 0,0 0-1,0 0 1,0-1-1,-1 0 1,1 0 0,-1 0-1,0 0 1,2-7-1,3-8 109,9-34-1,-17 54-123,5-24 146,-2 0 0,0 0 0,-1-48 0,-2 71-179,0 0 0,0 0 0,0 0 0,0 0 1,0 0-1,0 0 0,-1 0 0,1 0 0,0 0 0,-1 0 0,1 0 0,-1 0 0,1 0 0,-1 0 0,0 0 0,1 0 0,-1 0 0,0 0 0,-1-1 1,1 22-818,2-7 746,1-1 1,0 0-1,4 15 1,2 10 32,-5-24-2,0 0 0,6 13 0,4 16 44,-13-39 53,1 0 0,1 1 0,-1-1 0,0 0 0,1 0 1,0 0-1,-1 0 0,1 0 0,0-1 0,0 1 0,1-1 0,-1 1 0,1-1 0,-1 0 1,1 1-1,0-2 0,0 1 0,5 3 0,-7-5-10,0 1 0,0-1 0,0 0 0,0 1 0,0-1 1,0 0-1,0 0 0,1 0 0,-1 0 0,0 0 0,0 0 0,0 0 0,0 0 0,0-1 0,0 1 1,0 0-1,0-1 0,0 1 0,0 0 0,1-2 0,18-12-4,-13 9 22,17-16 48,-2 0-1,34-39 1,-27 28-87,-18 23-36,-10 9 29,1-1 1,-1 0-1,0 1 1,0-1-1,0 0 1,0 0 0,0 0-1,0 1 1,0-1-1,-1 0 1,1 0 0,0 0-1,0-1 1,-1 1-1,2-2 1,-2 3 48,-1-9 678,-1 10-716,1-1 1,-1 1-1,0-1 1,1 1-1,-1 0 1,1-1-1,0 1 0,-1 0 1,1 0-1,-1 0 1,1 0-1,0 1 1,0-1-1,0 0 1,0 0-1,0 1 0,0-1 1,-1 3-1,-16 29-420,13-22 319,0 1 0,1-1 1,0 1-1,1 0 0,-3 24 0,5-31 87,1-1-1,0 1 1,0-1-1,0 1 0,1-1 1,0 1-1,0-1 1,0 0-1,0 1 0,1-1 1,-1 0-1,1 0 1,0 0-1,0 0 0,1 0 1,-1 0-1,1-1 0,0 1 1,6 5-1,-5-5 57,1-1 0,-1 1 0,1-1 0,0 0 0,0-1 0,0 1-1,1-1 1,-1 0 0,1 0 0,-1-1 0,11 2 0,-8-2 20,1 0 1,-1-1-1,1 0 0,-1-1 1,1 0-1,-1 0 0,13-4 1,-10 1-19,0 0 1,0 0-1,0-1 1,0-1-1,-1 0 1,1 0 0,-2-1-1,1 0 1,-1-1-1,0 0 1,12-15-1,-6 3 36,-2 0-1,0-1 0,18-41 1,20-72 178,-43 110-186,0-1 0,-1 0 0,-2 0 0,0 0 0,1-47 1,-6 40-710,0 19 178,0 11 292,0 5 79,-1 19-130,-4 28-1,2-28 160,-1 28-1,4-36 54,4 174-215,-3-156 314,-1-16-16,3 21 0,-2-32-43,0-1 1,0 0-1,0 0 0,0 1 0,1-1 0,-1 0 0,1 0 0,0-1 0,5 7 1,7 9 280,-13-19-290,0 1-1,-1-1 0,1 0 1,0 0-1,0 1 1,0-1-1,0 0 0,0 0 1,0 0-1,0 0 1,0 0-1,0 0 1,-1 0-1,1-1 0,0 1 1,0 0-1,2-1 1,-1 0 10,0-1 0,1 0 0,-1 0 0,0 1 0,0-1 0,0 0 0,0-1 0,0 1 0,0 0 0,-1 0 0,2-4 1,16-31 75,-14 26-91,16-36 10,25-49-132,-42 85-49,-4 8-12,1 10 53,-2 35-169,0-17 177,1 0-1,1 0 1,5 32 0,-2-41 111,-3-7 42,0-1 0,1 0 0,0 0 1,1-1-1,-1 1 0,2 0 0,-1-1 0,1 1 0,0-1 0,6 7 1,-9-12-31,1-1 1,0 1 0,-1-1 0,1 0 0,0 0 0,0 0 0,0 0 0,0 0 0,0 0 0,0-1-1,0 1 1,0 0 0,1-1 0,-1 0 0,0 0 0,0 1 0,0-1 0,0 0 0,1-1 0,-1 1 0,0 0-1,4-2 1,1 0 11,1 0 0,-1-1 0,0 0 0,13-7 0,-8 2 4,0-1 1,-1 0 0,0-1 0,0 0 0,-1-1 0,0 0 0,-1-1 0,-1 0 0,0 0-1,0-1 1,10-25 0,-15 31-75,-4 7-360,-3 15-152,4-3 485,1-1 1,-1 1 0,2 0-1,0 0 1,6 19-1,-7-26 72,1-1-1,0 0 0,0 1 1,0-1-1,1 0 0,0 0 1,-1 0-1,1-1 1,1 1-1,-1-1 0,0 1 1,1-1-1,0 0 0,0-1 1,0 1-1,0-1 0,5 3 1,-7-4 4,1 1 20,0-1-1,0 1 1,1 0 0,-1-1-1,1 0 1,-1 0 0,1 0 0,0 0-1,-1-1 1,1 1 0,0-1-1,-1 0 1,1 0 0,0 0-1,0-1 1,4 0 0,-5 0 8,0 0 0,0 1 1,0-1-1,0-1 0,0 1 0,0 0 0,-1-1 1,1 1-1,0-1 0,-1 0 0,1 0 1,-1 0-1,0 0 0,0 0 0,0-1 0,0 1 1,0 0-1,0-1 0,-1 0 0,1 1 1,-1-1-1,1 0 0,-1 0 0,0 0 0,0 0 1,-1 0-1,1 0 0,-1 0 0,1 0 1,-1-5-1,0 2-21,-1-1 0,1 1 0,-1 0 0,-1 0 0,1 0 0,-1-1 0,0 2 0,0-1 0,-1 0 0,0 0 0,0 1 0,-4-6 1,6 10-35,0-1 0,-1 1 0,1 0 1,-1 0-1,1-1 0,-1 1 1,1 0-1,-1 1 0,0-1 0,0 0 1,1 0-1,-1 1 0,0-1 1,0 1-1,0 0 0,0-1 0,1 1 1,-1 0-1,0 0 0,0 0 1,0 0-1,0 0 0,0 1 1,0-1-1,1 1 0,-1-1 0,0 1 1,-3 1-1,-4 2-122,0 0 0,1 1 0,-17 11 0,25-16 132,-17 14-63,1 1 0,1 0-1,-26 33 1,35-38 188,6-10-117,0 0 0,0 0 0,0 0 0,0 0 0,0 0 0,0 0 0,0 0 0,1 1 0,-1-1 0,0 0 0,0 0 0,0 0-1,0 0 1,0 0 0,0 0 0,0 0 0,0 0 0,0 0 0,0 0 0,0 0 0,0 0 0,1 0 0,-1 0 0,0 0 0,0 0 0,0 0 0,0 0 0,0 0-1,0 0 1,0 0 0,0 0 0,0 0 0,0 0 0,1 0 0,-1 0 0,0 0 0,0 0 0,0 0 0,0 0 0,0 0 0,0 0 0,0 0 0,0 0 0,0 0-1,0 0 1,0 0 0,1 0 0,-1 0 0,0-1 0,0 1 0,0 0 0,19-12-9,-13 9-99,2-2 106,17-10-75,-2-1 1,42-36-1,-44 30 24,-5 6-15,18-15 0,-29 27 23,-1 0 1,1 1-1,0 0 1,0 0-1,1 0 1,-1 1-1,1 0 1,-1 0-1,7-2 1,-10 4 46,-1 0 1,0 0-1,1 0 1,-1 0-1,1 0 1,-1 1 0,0-1-1,1 0 1,-1 1-1,0-1 1,1 1 0,-1-1-1,0 1 1,0 0-1,1-1 1,-1 1 0,0 0-1,0 0 1,0 0-1,0 0 1,0 0 0,0 0-1,0 0 1,0 0-1,-1 0 1,1 1-1,0-1 1,-1 0 0,1 0-1,0 3 1,2 4 52,0 1 0,0 0 1,2 13-1,-4-14-34,4 14 112,-2 1 0,2 39 1,0-15 344,-5-46 42,2-2-438,0-1 0,0 0-1,-1 1 1,1-1 0,0 0-1,-1 0 1,0 0 0,0-1 0,2-2-1,-2 3-51,8-15-101,7-19 0,-9 19-22,16-29 0,-15 32-53,1 1 0,0 0 1,21-22-1,-29 35 132,0-1 1,-1 0 0,1 0 0,0 1 0,0-1 0,0 1 0,-1-1 0,1 1 0,0-1 0,0 1 0,0-1 0,0 1 0,0 0 0,0 0 0,0-1 0,0 1 0,0 0 0,0 0 0,0 0 0,0 0 0,0 0 0,0 0 0,0 0 0,0 1 0,0-1 0,0 0 0,0 0 0,0 1 0,0-1 0,0 1 0,0-1 0,0 1 0,0 0 0,3 2-20,0 1 1,-1-1-1,1 1 1,-1 0-1,4 6 1,1 1-15,5 6 149,1 0 1,32 28-1,-40-41-53,-1 1-1,1-1 1,0 0-1,1-1 1,-1 1-1,1-1 1,-1 0 0,1-1-1,0 0 1,0 0-1,0 0 1,12 0-1,-6-1-200,-5 0-196,0 0 0,0-1-1,9-1 1,-15 1 101,0-1 1,0 1-1,0 0 1,-1-1-1,1 1 1,0-1-1,0 0 1,-1 0-1,1 0 1,0 0-1,-1 0 1,1 0-1,0 0 1,-1 0-1,0-1 1,1 1-1,-1 0 1,1-2-1,3-9-1429</inkml:trace>
</inkml:ink>
</file>

<file path=ppt/ink/ink1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0T00:44:08.04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116 13 4736,'-21'-9'1760,"16"9"-1376,-4-3-96,4 3 960,-3 0-736,-2 3 352,-3 1-512,5 1-480,-2-2 64,1 5-96,-1 0 96,7 1 128,-2 2-32,5-2-1280,5-3 672,3-1-3488</inkml:trace>
</inkml:ink>
</file>

<file path=ppt/ink/ink1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0T00:44:08.42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15 180 2912,'-5'-6'255,"4"5"-215,0 0 0,1 0 0,-1 0 0,0 1 0,0-1 0,1-1 0,-1 1 0,0 0 0,1 0 0,-1 0 0,1 0 0,-1 0 0,1-1 0,0 1 0,-1 0 0,1 0 1,0 0-1,0-1 0,0 1 0,0 0 0,0 0 0,0-1 0,0 1 0,1 0 0,0-3 0,-1 2-17,1-1-1,0 0 1,0 0 0,0 0-1,0 0 1,1 1 0,-1-1-1,1 1 1,0-1 0,-1 1-1,1-1 1,0 1 0,1 0-1,-1 0 1,3-2 0,2-1 181,1 0 1,-1 1 0,1 0-1,0 1 1,0-1-1,0 1 1,1 1 0,16-3-1,3 1 176,42 2-1,0-1-164,283-44 303,-302 38-1926</inkml:trace>
</inkml:ink>
</file>

<file path=ppt/ink/ink1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0T00:44:08.98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37 92 3808,'-2'-1'174,"0"-1"-1,-1 1 1,1 0 0,0 0-1,0 0 1,-1 0 0,1 0 0,-1 0-1,1 1 1,-1-1 0,1 1-1,-1 0 1,-2-1 0,4 1-201,3 1 52,0 0-1,-1-1 1,1 1-1,0-1 1,0 0-1,0 1 1,-1-1-1,1 0 1,2 0-1,97-7 1520,-36 2-1194,217-18 775,-248 19-1817,0-2 0,0-1 0,33-12 0,-33 7-2817</inkml:trace>
</inkml:ink>
</file>

<file path=ppt/ink/ink1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0T00:44:09.33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63 12 5408,'-49'-12'1984,"44"17"-1536,-4-10 32,18 13-1408,4 1-3136</inkml:trace>
</inkml:ink>
</file>

<file path=ppt/ink/ink1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0T00:44:13.05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467 149 2496,'-5'-29'2955,"5"26"-2735,-1 1 0,0-1 0,1 0 0,-1 0 0,-1 0 0,1 1 0,0-1 0,-1 1 0,1-1 1,-1 1-1,0-1 0,-2-2 0,-3-2 225,1 0 0,-13-10 1,13 14-336,0-1 0,0 1 0,-1 0 0,1 0 0,-1 0 0,1 1 0,-1 0 0,0 1 0,0 0 1,-13-2-1,11 3-100,-1 0 0,1 0 0,0 1 0,0 0-1,0 0 1,0 1 0,-16 5 0,12-1-32,1 0-1,-1 1 1,2 0-1,-1 1 1,1 0-1,0 1 1,1 0-1,-11 13 1,-7 10 90,-29 47 1,41-56 7,12-19-122,1 1 0,1 0 0,-1-1 0,1 1 0,0 0-1,-3 11 1,4-14 37,1 0-1,0 0 0,-1 0 0,1 0 0,0 0 0,0 0 1,0 0-1,1 0 0,-1 0 0,0 0 0,1 0 1,-1 0-1,1 0 0,0 0 0,0 0 0,0 0 0,0-1 1,0 1-1,0 0 0,0 0 0,2 1 0,3 2 14,0 1 0,1-1-1,-1 0 1,1-1-1,0 0 1,0 0-1,1 0 1,15 4 0,2 0 153,38 6 0,-38-11-122,-1-1 1,0-1-1,36-3 0,-56 2-21,24-4 74,1 0 1,-1-2 0,35-13-1,-56 17-64,5-3 2,0 0-1,-1-1 1,1 0 0,-1-1-1,-1 0 1,1-1-1,-1 0 1,11-12-1,32-24-169,-17 18-46,-5 3 247,58-32 1,-80 51-189,5-3 129,-13 6-116,-1 1 38,0 0 112,0 0-1,1 0 1,-1 0 0,0 0-1,0 0 1,0 0 0,1 0 0,-1 0-1,0 0 1,0 0 0,0 0-1,1 0 1,-1 0 0,0 0-1,0 0 1,0 0 0,1 0-1,-1-1 1,0 1 0,0 0-1,0 0 1,0 0 0,0 0 0,1 0-1,-1 0 1,0-1 0,0 1-1,0 0 1,0 0 0,0 0-1,0 0 1,1 0 0,-1-1-1,0 1 1,0 0 0,0 0-1,0 0 1,0-1 0,0 1 0,0 0-1,0 0 1,0 0 0,0-1-1,0 1 1,0 0 0,0-1-1,-7-11 159,-15-10-221,15 16 30,0 0-1,0 0 0,-1 1 0,0-1 1,1 2-1,-13-6 0,19 9-27,-1 1 1,0-1-1,0 1 0,-1-1 0,1 1 0,0 0 0,0 0 1,0 0-1,0 0 0,0 0 0,0 0 0,0 1 1,0-1-1,0 1 0,0-1 0,0 1 0,0 0 0,0 0 1,0 0-1,0 0 0,1 0 0,-1 0 0,0 0 1,1 0-1,-1 1 0,1-1 0,-1 1 0,1-1 0,0 1 1,0 0-1,-1-1 0,1 1 0,-1 4 0,-7 9-79,0 1 0,1 1 0,1 0 0,1 0-1,1 0 1,-6 26 0,9-30 95,1-1 1,0 0-1,0 0 1,1 0-1,1 0 0,0 1 1,1-1-1,0 0 1,1 0-1,4 12 0,-6-22 36,0 1 0,0 0 0,1-1 1,-1 1-1,1-1 0,0 0 0,0 1 0,0-1 0,0 0 0,0 0 0,0 0 0,1 0 0,-1-1 0,0 1 0,1-1 0,0 1 0,-1-1 0,1 0 0,0 0 0,0 0 0,-1 0 0,1 0 0,0-1 0,0 1 0,0-1 0,0 0 0,0 0 0,0 0 1,4-1-1,-2 0 36,0 1 0,1-1 1,-1-1-1,0 1 1,0-1-1,-1 0 0,1 0 1,0 0-1,0-1 1,-1 1-1,0-1 1,1 0-1,-1-1 0,0 1 1,-1-1-1,4-3 1,-1-1 17,-1 0 0,-1 0 0,1 0 0,-1-1 0,-1 1 0,0-1 0,0 0 0,-1 0 1,0 0-1,2-19 0,-3 4-104,-1-1 0,-6-47 1,1 49-156,4 21 154,1 1 0,0 0 0,-1 0 0,1 0 1,-1 0-1,1 0 0,-1 0 0,0 0 0,1 0 0,-1 0 0,0 0 0,0 0 0,1 0 0,-1 0 0,0 1 1,-1-2-1,1 2 8,1 0 1,0 0 0,-1 0 0,1 0-1,0 0 1,-1 0 0,1 0 0,0 1-1,-1-1 1,1 0 0,0 0 0,-1 0-1,1 0 1,0 0 0,0 1 0,-1-1-1,1 0 1,0 0 0,0 0 0,-1 1-1,1-1 1,0 0 0,0 1 0,-1-1-1,1 0 1,0 0 0,0 1 0,0-1-1,0 0 1,0 1 0,0-1 0,-1 0-1,1 1 1,0-1 0,0 0-1,0 1 1,0-1 0,0 0 0,0 1-1,0-1 1,1 1 0,-2 20-289,1-17 209,0 14 20,1-1 0,1 0 1,0 0-1,1 0 0,1 0 1,7 20-1,-8-30 95,-1 0-1,1 0 1,1 0 0,0-1 0,0 0 0,0 0-1,0 0 1,1 0 0,0 0 0,0-1 0,1 0-1,0 0 1,-1-1 0,2 0 0,-1 1-1,0-2 1,9 4 0,-10-5 46,0 0 0,0 0 1,0-1-1,1 0 0,-1 0 0,0 0 0,1-1 0,-1 0 1,1 0-1,-1 0 0,0-1 0,1 1 0,-1-1 0,0-1 1,1 1-1,-1-1 0,0 0 0,0 0 0,0 0 1,-1-1-1,1 0 0,0 0 0,-1 0 0,0 0 0,7-7 1,-2 0-4,0 0 0,-1 0 0,0-1 0,0 0 0,-2 0 0,1-1 1,-1 1-1,-1-2 0,6-18 0,-7 16-31,-1 0-1,0 1 1,-1-1 0,0-30 0,-3 42-426,-1 3 158,0 8-77,3 11-70,4 21-1,-1 3 240,-2-29 166,1-1 0,0 1 0,1-1-1,0 0 1,12 24 0,-14-33 68,0 0 1,0 0-1,1 0 1,-1-1-1,1 1 0,0-1 1,0 0-1,0 0 1,7 5-1,-9-8-22,0 0 0,0 0-1,0 0 1,1-1 0,-1 1 0,0-1 0,0 1-1,0-1 1,0 1 0,0-1 0,0 1 0,0-1 0,0 0-1,0 1 1,-1-1 0,2-2 0,0 2 3,0-1-53,0 0 0,0 0 1,0-1-1,-1 1 0,1-1 0,-1 1 1,1-1-1,-1 0 0,1-3 0,9-31 144,-8 25-127,24-114 6,-21 92-416,-3 20 46,-3 14 311,0 0 0,0 0 1,0 1-1,0-1 0,0 0 1,0 0-1,0 0 0,0 0 1,0 0-1,0 0 0,0 0 1,0 0-1,0 0 0,0 0 1,0 0-1,0-1 0,0 1 1,1 0-1,-1 0 0,0 0 1,0 0-1,0 0 0,1 23-33,1 0 1,1 0-1,1-1 0,1 0 0,1 0 0,17 41 0,-19-55 93,-1 0 0,1 0-1,1 0 1,10 14 0,-14-21 0,0 0 0,-1 0 1,1 0-1,0 0 0,0 0 0,0 0 0,0 0 1,1 0-1,-1 0 0,0-1 0,0 1 0,0 0 1,1-1-1,-1 1 0,0-1 0,1 1 1,-1-1-1,0 0 0,1 1 0,-1-1 0,1 0 1,-1 0-1,1 0 0,-1 0 0,0 0 1,1 0-1,-1-1 0,1 1 0,-1 0 0,0-1 1,1 1-1,-1-1 0,0 1 0,0-1 0,1 0 1,-1 0-1,0 1 0,0-1 0,1-1 1,7-7 28,0 1 0,-1-1 1,0-1-1,-1 1 1,0-1-1,7-15 1,29-70-127,-13 24 67,24-37-291,-50 101 17,-3 6 68,0 3 33,2 7 103,0 1 1,0 0 0,-1 0-1,0 0 1,0 13-1,0 56-1,-2-57 84,0 1 32,-2 0-1,-4 30 1,4-43 63,0-1 1,-1 1-1,0 0 0,-1-1 0,0 0 1,0 0-1,-11 17 0,14-25-72,0 0 0,-1 0 0,1 1 0,0-1 0,-1 0 0,1 0 0,-1 0 0,1-1 0,-1 1 0,1 0 0,-1 0 0,0-1 0,1 1-1,-1-1 1,0 0 0,1 1 0,-1-1 0,0 0 0,1 0 0,-3 0 0,2 0-23,-1 0-1,1-1 1,0 1 0,0 0-1,0-1 1,-1 1-1,1-1 1,0 0 0,0 0-1,0 0 1,0 0-1,0 0 1,0 0 0,-2-3-1,-4-3-54,6 5-21,0 1 0,-1-1 0,1-1 0,0 1 0,0 0 0,0 0 0,0-1-1,1 1 1,-1-1 0,-2-4 0,4 7-409,107 8-532,-79-4 1060,0-1-1,51-3 1,-68-1-8,-1 0 1,0-1 0,0 0-1,0 0 1,0-1-1,0-1 1,0 0-1,-1 0 1,14-9-1,-16 9-17,-1-1-1,0-1 1,1 1-1,-2-1 1,1 0 0,-1 0-1,0-1 1,0 0-1,-1 0 1,0 0-1,0 0 1,4-11 0,-4 6 31,0 0 0,-1 0 1,3-21-1,-5 27-51,-1 0 1,1 0-1,-1-1 0,-1 1 1,1 0-1,-1 0 0,0 0 1,-1 0-1,-2-9 0,4 15-35,0-1 0,-1 0 0,1 0 0,0 1 0,-1-1 0,1 0 0,0 1 0,-1-1 0,1 0 0,-1 1 0,1-1 0,-1 1 0,1-1 0,-1 1 0,1-1 0,-1 1 0,0 0 0,1-1 0,-1 1 0,0-1 0,0 1 1,0 0 0,1 0 0,-1 0 0,1 0 0,-1 0 1,0 0-1,1 1 0,-1-1 0,1 0 0,-1 0 0,1 0 0,-1 1 1,1-1-1,-1 0 0,1 1 0,-1-1 0,1 0 0,-1 1 1,0 0-1,-2 3-55,0 0 0,0 0 1,0 1-1,-3 6 1,4-9 58,-6 14-60,1 0 0,0 0 0,1 0-1,1 1 1,0 0 0,1 0 0,1 0-1,1 0 1,1 1 0,0-1 0,1 1-1,0-1 1,5 23 0,-4-35 131,1 0-1,-1 0 1,1 0 0,0 0 0,0 0-1,1-1 1,-1 1 0,1-1 0,6 9-1,-8-12-37,1 0 0,-1 1 0,0-1 0,0 0 0,1 0 0,-1 0 0,0 0 0,1 0 0,-1 0 0,1 0 0,0-1 0,-1 1 0,1 0 0,0-1 0,-1 1 0,1-1 0,0 0 0,-1 0 0,1 1 0,0-1 0,0 0 0,-1 0 0,1-1 0,0 1 0,-1 0 0,1-1 0,0 1 0,-1-1 0,1 1 0,0-1 0,-1 0 0,3-1 0,2-2 61,-1 0-1,0-1 1,0 1 0,0-1 0,0 0 0,-1 0 0,0-1 0,5-7 0,24-53 251,-24 47-321,17-47 48,-18 46-144,0-1 1,18-31-1,-26 51 67,0 1-1,1 0 0,-1 0 1,0-1-1,0 1 1,0 0-1,1 0 0,-1-1 1,0 1-1,0 0 1,1 0-1,-1 0 0,0-1 1,1 1-1,-1 0 1,0 0-1,1 0 1,-1 0-1,0 0 0,1 0 1,-1 0-1,0 0 1,1 0-1,-1 0 0,0 0 1,1 0-1,-1 0 1,0 0-1,1 0 0,-1 0 1,0 0-1,1 0 1,-1 0-1,0 0 0,1 1 1,-1-1-1,0 0 1,0 0-1,1 0 0,-1 1 1,0-1-1,0 0 1,1 0-1,-1 1 0,0-1 1,0 0-1,0 0 1,1 1-1,-1-1 0,0 0 1,0 1-1,0-1 1,0 0-1,0 1 1,14 25 193,-10-18-311,2 7 194,-1 1 1,0 0-1,-1-1 1,0 1-1,-2 1 1,0-1-1,0 0 0,-2 24 1,0-39-27,0 1 1,0-1-1,0 0 1,0 0-1,0 1 0,-1-1 1,1 0-1,0 0 1,0 1-1,-1-1 0,1 0 1,-1 0-1,1 0 1,-1 0-1,0 0 1,1 0-1,-1 0 0,0 0 1,0 0-1,1 0 1,-1 0-1,0 0 1,0 0-1,0-1 0,0 1 1,0 0-1,-2 0 1,0 0 8,1-1 1,0 1 0,-1-1 0,1 0 0,0 0 0,-1 0-1,1 0 1,0 0 0,-1 0 0,1-1 0,0 1 0,0-1-1,-1 0 1,-1-1 0,-5 1-22,8 1-30,1 0 0,-1 0-1,0 0 1,0 0 0,0 0 0,0 0-1,0-1 1,0 1 0,1 0-1,-1 0 1,0-1 0,0 1 0,0 0-1,0-1 1,1 1 0,-1-1-1,0 1 1,1-1 0,-1 1 0,0-1-1,1 0 1,-1 1 0,0-1-1,1 0 1,-1 1 0,1-1 0,0 0-1,-1 0 1,1 1 0,-1-3-1,0-7-45,1 9 13,0 0 0,-1 0 0,1 1 1,0-1-1,0 0 0,0 0 0,0 1 1,0-1-1,0 0 0,0 0 0,1 0 1,-1 1-1,0-1 0,0 0 0,1-1 1,0 2 7,0-1 0,-1 1 1,1-1-1,0 1 0,0 0 1,0-1-1,0 1 0,0 0 1,0 0-1,0 0 0,0-1 1,0 1-1,0 0 0,0 0 1,0 0-1,0 1 0,0-1 1,0 0-1,1 0 1,10 3-39,0 0 1,21 8-1,3 0 16,-16-6-264,79 19 1337,-84-21-1701,1-1 1,0-1-1,1 0 0,18-3 0,-34 3 495,-1-1 1,1 0-1,0 0 0,-1 0 0,1 0 0,0 0 0,-1-1 1,1 1-1,0 0 0,-1 0 0,1 0 0,0-1 0,-1 1 1,1 0-1,-1 0 0,1-1 0,-1 1 0,1-1 0,0 1 1,-1-1-1,1 1 0,-1 0 0,0-1 0,1 0 0,-1 1 1,1-1-1,-1 1 0,0-1 0,1 1 0,-1-1 1,0 0-1,0 1 0,0-1 0,1 0 0,-1 1 0,0-1 1,0 0-1,0 1 0,0-1 0,0-1 0,-3-23-2569</inkml:trace>
</inkml:ink>
</file>

<file path=ppt/ink/ink1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0T00:44:14.64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6 1138 3072,'0'0'59,"0"0"0,0 0 0,0 0 0,0 0 1,0 0-1,0 0 0,0-1 0,0 1 0,0 0 0,0 0 0,0 0 0,0 0 0,0 0 1,0 0-1,0 0 0,0-1 0,-1 1 0,1 0 0,0 0 0,0 0 0,0 0 1,0 0-1,0 0 0,0 0 0,0 0 0,-1 0 0,1 0 0,0 0 0,0 0 1,0 0-1,0-1 0,0 1 0,0 0 0,-1 0 0,1 0 0,0 0 0,0 0 1,0 0-1,0 1 0,0-1 0,-1 0 0,1 0 0,0 0 0,0 0 0,0 0 1,0 0-1,0 0 0,0 0 0,0 0 0,-1 0 0,1 0 0,0 0 0,0 0 1,0 0-1,0 1 0,0-1 0,0 0 0,3-17 4001,-1 9-3299,-1-4 95,-1-22 0,0-7-322,4-13 73,-2 19-108,1 1 1,10-45 0,2 7 365,-11 45-862,2 0 0,15-43 1,-13 52 205,-5 12-89,0 1-1,-1-1 1,3-11 0,6-28 224,-5 21-236,6-43 0,-2 7-12,-3 25-112,-4 21-43,0 0 1,1 1 0,0 0-1,1 0 1,1 0 0,0 0-1,1 1 1,0 0 0,1 1-1,0-1 1,0 1 0,2 1-1,10-10 1,-2 3 65,2 1 0,0 2 0,1 0 0,0 1 0,1 1 0,32-13 0,-25 13-314,58-16 0,-71 24 204,-11 2 62,1 1 0,1-1 0,-1 1 0,0 0 0,0 1 0,0-1 0,0 1 0,1 0 0,-1 1 0,7 1 0,-5-1 4,-8-1 43,1 0 1,-1 0-1,0 1 1,1-1 0,-1 0-1,0 0 1,1 1-1,-1-1 1,0 0 0,1 1-1,-1-1 1,0 0-1,0 1 1,0-1 0,1 1-1,-1-1 1,0 0-1,0 1 1,0 0 0,1 1 5,0-1-5,0 1 0,0 0 0,0 0 0,0 0 0,0-1 1,-1 1-1,1 0 0,-1 0 0,1 0 0,-1 0 1,0 0-1,1 0 0,-1 1 0,-1-1 0,1 0 1,0 0-1,0 0 0,-1 0 0,1 0 0,-1 0 0,1 0 1,-2 1-1,-2 8 90,3-6-44,-1 0-1,0 1 0,0-1 1,0 0-1,-1-1 0,-5 8 1,8-11-46,-75 86 393,63-74-343,0-2 0,-1 0 1,0 0-1,-27 14 0,-14 11 279,32-29-315,21-7-341,14 5-192,3-2 490,-4-1-77,1 1-1,19 7 1,-28-8 57,0 0 0,0 0 1,0 1-1,0-1 1,0 1-1,-1 0 0,1 0 1,-1 0-1,0 1 0,5 6 1,-1-1 23,-1 0 0,-1 1 0,0 0 1,0 0-1,-1 0 0,0 1 0,2 13 0,-4-18 58,-1 1-1,0 0 0,0 0 0,-1-1 1,0 1-1,0 0 0,-1 0 1,0 0-1,0-1 0,0 1 0,-1 0 1,-4 11-1,4-15 18,0 0 1,0 0-1,0 0 0,0 0 1,0-1-1,-1 1 0,1-1 1,-1 0-1,0 1 0,0-1 1,0 0-1,0-1 1,0 1-1,0 0 0,0-1 1,0 0-1,-1 0 0,-5 1 1,-5 1 83,0 0 1,-1-2-1,-15 0 1,20 0-22,-220 10 194,178-5-620,35-4-663,-22 1-1,22 1-1467,11-3-2731,17-1 3099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00:41:58.355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7 58 7232,'-1'-1'130,"1"1"1,-1 0 0,1-1-1,-1 1 1,1-1-1,0 1 1,-1 0-1,1-1 1,0 1 0,-1-1-1,1 1 1,0-1-1,0 1 1,-1-1 0,1 1-1,0-1 1,0 1-1,0-1 1,0 0 0,0 1-1,0-1 1,0 1-1,0-1 1,0 1-1,0-1 1,0 1 0,0-1-1,0 1 1,0-1-1,1 0 1,12-12 4108,-12 13-4148,4-4 241,1 0-1,-1 1 1,0 0-1,1 0 1,0 1 0,0-1-1,0 1 1,6-1-1,-10 3-311,0-1 0,0 1 1,0 0-1,0 0 0,0 0 0,0 0 0,0 0 0,0 0 0,0 1 1,0-1-1,0 1 0,0-1 0,0 1 0,0 0 0,0 0 0,0 0 0,0 0 1,-1 0-1,1 0 0,0 0 0,-1 0 0,1 1 0,-1-1 0,0 1 1,1-1-1,-1 1 0,0 0 0,2 2 0,-2-1 45,-1 0 0,1 1 0,0-1 0,-1 0 0,1 1 0,-1-1 0,0 0-1,0 1 1,-1-1 0,0 5 0,0-1 149,0-3-143,0 0 0,0 0 0,0-1 0,0 1 0,-1-1 0,0 1 0,0-1 0,0 1 0,0-1 0,0 0 0,-1 0 0,-4 4 0,-10 15 483,12-15-357,0 0-1,-1 0 1,-9 9-1,12-13-107,2-3-52,1 1-26,1 0-1,-1 0 1,1-1-1,-1 1 1,1 0 0,-1-1-1,1 1 1,0-1-1,-1 1 1,1-1-1,0 1 1,-1-1-1,1 1 1,0-1-1,-1 1 1,1-1-1,0 0 1,0 0-1,1 1 1,16 4 173,0-2-70,1 0 0,21-1-1,-15-3-265,-3 1-3239,23 2 1,-38-1 2119,0 0 1,0 0-1,0 1 0,-1 0 1,1 1-1,0-1 1,8 5-1,8 9-2366</inkml:trace>
</inkml:ink>
</file>

<file path=ppt/ink/ink1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0T00:44:17.96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193 458 1984,'0'-31'4773,"-17"31"-570,14 3-4109,0-1 1,1 1-1,-1-1 1,1 1-1,-1 0 1,1 0 0,0 0-1,-2 5 1,-3 2-98,-93 149 99,61-91 69,38-67-159,1-1 0,-1 1 0,1 0-1,-1 0 1,1 0 0,-1-1 0,1 1 0,0 0 0,-1 0 0,1 0-1,0 0 1,0 0 0,0 0 0,0-1 0,0 1 0,0 0 0,0 0-1,0 0 1,0 0 0,0 0 0,0 0 0,0 0 0,1 0 0,-1-1-1,0 1 1,1 0 0,-1 0 0,1 0 0,-1 0 0,1-1 0,-1 1-1,1 0 1,-1-1 0,1 1 0,0 0 0,-1-1 0,1 1 0,0-1-1,0 1 1,-1-1 0,1 1 0,1 0 0,1 0 39,0-1 0,0 1 0,0 0 0,0-1 0,0 0 0,0 1 0,0-1 0,0 0 0,-1-1 0,1 1 0,0 0 0,3-2 0,-2 2 9,0-1 0,0 0 0,0-1 0,-1 1 0,1-1 0,0 1 0,-1-1 0,0 0 0,1 0 0,-1-1 0,0 1 0,0-1 0,0 0 0,0 1 0,3-7 0,3-3 42,-1 0-1,-1-1 1,0-1 0,-1 1-1,-1-1 1,5-15-1,17-90 180,-16 67-264,-10 46-4,18-78 96,10-105 0,-29 168-113,0 0-1,-2 1 0,-6-35 1,8 54-29,0 0 1,0 0-1,0 0 1,-1 0-1,1 0 1,0 0 0,0 0-1,-1 0 1,1 0-1,-1 1 1,1-1-1,-1 0 1,1 0 0,-1 0-1,1 1 1,-1-1-1,0 0 1,1 1-1,-2-2 1,1 2 12,1 0 0,0 0-1,0 0 1,-1 0 0,1 0 0,0 0-1,0 0 1,-1 0 0,1 0 0,0 0-1,0 0 1,-1 0 0,1 0 0,0 0-1,0 0 1,-1 1 0,1-1 0,0 0-1,0 0 1,0 0 0,-1 0 0,1 0 0,0 1-1,0-1 1,0 0 0,-1 1 0,-4 11-247,-5 32 47,2 0-1,-4 85 0,15 90 91,-3-207 196,2-1-1,-1 0 1,1 1 0,1-1-1,0 0 1,1-1-1,6 17 1,-8-24-16,0 1 0,1 0 0,-1 0 0,1-1 0,0 1 0,-1-1 0,1 0 0,1 1 0,-1-2 0,0 1 0,1 0 0,0-1 0,-1 1 0,1-1 0,0 0 0,0 0 0,0-1 0,0 1 1,1-1-1,-1 0 0,8 1 0,0-2 29,-1 0 1,1-1 0,-1 0 0,0-1 0,1 0 0,-1-1-1,0 0 1,-1-1 0,1 0 0,0-1 0,-1 0-1,0-1 1,0 0 0,-1 0 0,0-1 0,0 0 0,0-1-1,9-10 1,-15 14-38,0 0-1,1 0 0,-2 0 1,1-1-1,0 1 1,-1-1-1,0 0 1,0 1-1,-1-1 0,1 0 1,-1 0-1,0 0 1,0-1-1,-1 1 1,1 0-1,-1 0 0,0 0 1,-1 0-1,1 0 1,-1-1-1,0 1 1,0 0-1,-1 0 0,1 1 1,-1-1-1,0 0 1,-4-6-1,5 9-62,0 1 0,0-1 0,1 1 1,-1-1-1,-1 1 0,1 0 0,0-1 0,0 1 0,0 0 0,-1 0 0,1 0 0,-1 0 0,1 0 1,-1 0-1,1 0 0,-1 0 0,1 1 0,-1-1 0,0 1 0,0-1 0,1 1 0,-1 0 0,0-1 1,1 1-1,-1 0 0,0 0 0,0 0 0,0 0 0,1 1 0,-1-1 0,0 0 0,1 1 0,-1-1 1,0 1-1,1 0 0,-1-1 0,0 1 0,1 0 0,-3 2 0,-4 2-50,1 1 0,0 0 0,0 0 0,0 0-1,1 1 1,-6 8 0,6-6 47,0 0-1,1 1 0,1 0 1,-1 0-1,2 0 1,-1 0-1,-1 13 0,2-14 10,1-1-27,0 1 1,0 0 0,1 0-1,0 0 1,1-1-1,0 1 1,0 0 0,1 0-1,2 11 1,-2-16 60,1 1 0,-1-1 0,1 1 1,0-1-1,0 1 0,0-1 0,0 0 0,1 0 0,-1 0 0,1 0 0,1-1 1,-1 1-1,0-1 0,1 1 0,-1-1 0,1 0 0,0-1 0,8 5 1,-2-2 78,1-1 1,0 0 0,0-1 0,0 0 0,0 0 0,18 0 0,-6-1 120,1-2 1,26-2-1,-39 0-165,0 0-1,0-1 1,0 0-1,0 0 1,0-2-1,-1 1 1,0-1-1,0 0 1,0-1-1,0 0 1,-1-1-1,0 0 1,-1-1-1,1 1 1,-1-2-1,-1 1 1,0-1-1,0 0 1,0 0-1,9-21 1,-13 24-128,1-3 7,1 0 1,0 0-1,0 0 0,13-14 1,-18 23-136,5 30-240,-5-29 544,0 1 129,-2 7 426,2-9-641,0 0-1,0 0 0,0 0 0,0 1 0,0-1 0,0 0 0,0 0 0,0 0 0,0 0 1,0 1-1,-1-1 0,1 0 0,0 0 0,0 0 0,0 0 0,0 0 0,0 0 1,-1 0-1,1 1 0,0-1 0,0 0 0,0 0 0,0 0 0,-1 0 0,1 0 0,0 0 1,0 0-1,0 0 0,0 0 0,-1 0 0,1 0 0,0 0 0,0 0 0,0 0 1,-1 0-1,1 0 0,0 0 0,0 0 0,0 0 0,0 0 0,-1-1 0,1 1 0,0 0 1,0 0-1,0 0 0,-3-2-11,0 1 0,0 0 0,0 0 0,0 0 0,-1 1 0,1-1 0,0 1 0,0-1 0,0 1 0,-1 0 1,1 0-1,0 0 0,0 1 0,0-1 0,0 1 0,-1 0 0,1 0 0,0 0 0,0 0 0,0 0 0,1 1 0,-4 1 0,-3 3-99,1-1 0,0 1 0,0 0 0,0 1 0,1 0 0,-8 8 0,13-13 84,-7 8-73,1 0-1,0 0 1,0 1-1,1 0 0,1 0 1,-7 15-1,13-25 82,-1 1-1,1 0 1,0 0-1,0 0 1,0 0 0,0 0-1,0 0 1,0 0-1,1 0 1,-1 0-1,0 0 1,1 0-1,0 0 1,-1-1 0,1 1-1,2 3 1,-2-3 1,1 1-1,-1-1 1,1 1 0,0-1 0,0 0 0,0 0-1,0 0 1,0 0 0,0 0 0,4 2 0,1 0 56,0-1 0,0 0 0,0 0 0,0-1 0,1 0 0,-1 0 0,1 0 0,-1-1 0,1 0 0,-1-1 0,1 0 0,0 0 0,-1-1 0,1 1 0,-1-2 0,1 1 0,7-3 0,68-25 261,-28 10-250,183-64-91,-198 68 350,-37 14-257,0-1-1,0 1 1,0-1 0,-1 0 0,1 0-1,-1 0 1,1 0 0,-1 0 0,0 0-1,4-5 1,-6 7-60,0-1-1,0 1 0,0-1 1,0 1-1,0 0 1,0-1-1,0 1 0,0 0 1,0-1-1,0 1 1,0 0-1,0-1 0,-1 1 1,1 0-1,0-1 1,0 1-1,0 0 1,-1 0-1,1-1 0,0 1 1,0 0-1,-1-1 1,1 1-1,0 0 0,0 0 1,-1 0-1,1-1 1,0 1-1,-1 0 0,1 0 1,0 0-1,-1 0 1,0 0-1,-14-7 94,14 7-53,-4-1-75,0-1-1,0 1 0,0 1 0,0-1 0,0 1 0,0 0 0,0 0 0,0 1 0,0-1 0,0 1 0,1 0 0,-1 1 1,-6 1-1,-8 4-142,-34 20 0,52-27 177,-17 10-107,1 1 1,0 0-1,1 1 0,1 0 1,-1 2-1,2 0 0,-24 29 1,36-41 114,0 1 1,1 0-1,-1-1 1,1 1-1,0 0 1,0 0-1,0 0 1,0 0-1,0 0 1,1 0-1,-1 0 1,1 4-1,0-6 3,0 0 0,0 0 0,0 1 0,1-1 0,-1 0 0,0 0 0,1 0 0,-1 0 0,1 0 0,-1 0 0,1 0 0,0 0 1,-1 0-1,1 0 0,0 0 0,0 0 0,0 0 0,0 0 0,0 0 0,-1-1 0,2 1 0,-1 0 0,0-1 0,0 1 0,0-1 0,0 1 0,0-1 0,0 0 0,0 1 0,1-1 0,-1 0 0,2 0 0,3 0 57,1-1-1,-1 1 1,0-2 0,0 1-1,1-1 1,-1 1-1,0-2 1,-1 1 0,10-6-1,-5 4 9,0 0-11,0-1-1,-1 0 1,0 0 0,0-1-1,-1 0 1,1-1 0,-1 0-1,0 0 1,-1 0-1,0-1 1,0 0 0,-1-1-1,0 0 1,0 0 0,-1 0-1,6-15 1,-9 19-41,1-4-20,0 0 1,3-14-1,-5 22-42,-1 0-1,0-1 0,1 1 0,-1 0 1,0-1-1,0 1 0,0-1 0,0 1 0,0 0 1,0-1-1,-1 1 0,1 0 0,0-1 1,-1 1-1,1 0 0,-1-1 0,1 1 0,-1 0 1,0 0-1,1 0 0,-1 0 0,0-1 0,0 1 1,0 0-1,-1-1 0,2 2 28,0 0-1,-1 0 1,1 0 0,0-1-1,0 1 1,-1 0 0,1 0-1,0 0 1,0 0-1,0 0 1,-1 0 0,1 0-1,0 0 1,0 0 0,-1 0-1,1 0 1,0 0-1,0 0 1,-1 0 0,1 0-1,0 0 1,0 0 0,0 0-1,-1 1 1,1-1-1,0 0 1,0 0 0,0 0-1,-1 0 1,1 0 0,0 1-1,0-1 1,0 0-1,0 0 1,-1 0 0,1 0-1,0 1 1,0-1 0,0 0-1,0 0 1,0 0-1,0 1 1,0-1 0,0 0-1,-1 0 1,1 1 0,0-1-1,0 0 1,0 0-1,0 1 1,-1 14-340,1-14 338,0 12-171,0-4 160,0-1 0,0 1 0,3 9 0,-3-14 16,1-1 1,0 1-1,1-1 1,-1 0 0,1 1-1,-1-1 1,1 0-1,0 0 1,0 0-1,5 5 1,-4-5 37,0 0 0,1-1 0,-1 0 1,1 0-1,0 0 0,-1 0 0,1 0 1,0-1-1,0 1 0,0-1 0,0 0 1,0 0-1,1-1 0,-1 1 0,5-1 1,0 0 57,0 0 1,0 0-1,0-1 1,0-1-1,0 1 1,11-5-1,-11 2-43,1 0-1,-1-1 1,1 0-1,-1-1 1,-1 0-1,1 0 1,-1-1-1,0 0 1,0 0-1,-1-1 0,0 0 1,-1 0-1,0-1 1,0 0-1,8-16 1,0-5 150,-1 0 1,-2-2-1,13-54 1,-21 76-496,-1-1 0,0 0 0,0-20 0,-2 35 184,-1 0 0,1 0 0,-1 0 0,0 0 1,-3 5-1,-2 15 22,-39 221-184,42-222 339,1 0-1,0 30 1,2-52-25,0 0 1,-1 0 0,2 1 0,-1-1-1,0 0 1,0 0 0,0 0 0,0 0-1,1 0 1,-1 1 0,1-1 0,-1 0-1,1 0 1,-1 0 0,1 0 0,-1 0-1,3 1 1,-3-1-1,1-1-1,-1 1 1,1-1 0,0 0-1,0 1 1,-1-1 0,1 0-1,0 0 1,-1 0-1,1 0 1,0 1 0,0-1-1,0 0 1,-1 0 0,1 0-1,0-1 1,0 1 0,-1 0-1,1 0 1,1 0 0,1-2 20,0 1 1,0 0-1,0-1 1,0 1-1,-1-1 1,1 0-1,0 0 1,-1 0-1,1-1 1,3-3-1,44-65 342,-30 41-562,31-34 0,-27 42-427,-23 21 553,0 0-1,0 0 1,0 0 0,1 0-1,-1 1 1,0-1 0,0 0-1,1 0 1,-1 1 0,1-1-1,-1 1 1,0 0 0,1-1-1,-1 1 1,1 0-1,2 0 1,-3 1 47,1 0-1,-1 1 0,0 0 1,0-1-1,0 1 1,0 0-1,0 0 1,0-1-1,0 1 1,-1 0-1,1 0 0,-1 0 1,1 0-1,0 4 1,-1-4-24,2 9-66,-1 1 0,0-1 0,-1 1 0,-2 19 0,-10 50-48,8-57 151,-19 107 439,-71 224 1,89-343-304,0 0 0,0 0 0,-1 0 1,-1-1-1,-10 14 0,16-23-133,0-1 0,0 1 0,0-1 0,0 0 0,0 1 1,0-1-1,-1 0 0,1 0 0,0 0 0,-1 0 0,1 0 0,-1 0 0,1 0 0,-1-1 0,1 1 0,-1 0 0,0-1 0,1 0 0,-1 1 0,0-1 1,0 0-1,1 1 0,-1-1 0,0 0 0,1-1 0,-1 1 0,0 0 0,0 0 0,1-1 0,-1 1 0,0-1 0,1 1 0,-1-1 0,1 0 1,-1 1-1,-1-3 0,-1 0 1,0 0 0,0 0 0,0 0 1,1-1-1,0 0 0,-1 0 0,1 0 1,1 0-1,-1 0 0,1-1 0,-3-6 1,1-1-89,0 0 0,1-1 0,0 0 1,1 1-1,1-1 0,0 0 0,0 0 1,1 0-1,1 0 0,1 0 0,4-22 1,0 13-131,0-1 0,2 1 0,1 0-1,0 1 1,20-32 0,-24 45 119,0 2 0,0-1 0,0 0 0,1 1 0,0 0 0,0 1 0,0-1 0,1 1 0,0 0-1,14-7 1,-6 5 124,0 1 0,0 1 0,0 0 0,27-4 0,-27 7-148,-3 0-1271,-1 0 1,1-1-1,19-7 0,-13 1-786</inkml:trace>
</inkml:ink>
</file>

<file path=ppt/ink/ink1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0T00:44:18.44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18 41 7040,'1'-3'622,"0"1"0,0 0 0,0 0 0,-1 0 0,1-1 1,-1 1-1,0 0 0,1 0 0,-1-1 0,-1-3 0,1 5-573,0 1 0,0 0 0,0-1 0,0 1 0,0-1 0,0 1 0,0-1 0,0 1 0,0 0 0,0-1 0,0 1 0,0-1 0,0 1 0,-1 0 0,1-1 0,0 1 0,0-1 0,-1 1 0,1 0 0,0-1 0,0 1 0,-1 0 0,1-1 0,0 1 0,-1 0 0,1 0 0,0-1 0,-1 1 0,1 0 0,-1 0 0,1 0 0,0 0 0,-1-1 0,1 1 0,-1 0 0,1 0 0,-1 0 0,1 0 0,0 0 0,-1 0 0,1 0 0,-1 0 0,1 0 0,-1 0 0,1 0 0,0 0 0,-1 1 0,1-1 0,-1 0 0,1 0 0,0 0 0,-1 1 0,1-1 0,0 0 0,-1 0 0,1 1 0,-1-1 0,0 1-183,-3 2 913,7-5-363,-3 2-421,1 0 0,-1 0 0,0-1 0,0 1 0,0 0 0,0 0 0,0 0 0,1 0 0,-1 0 1,0 0-1,0 0 0,0 0 0,0 0 0,0 0 0,1 0 0,-1 0 0,0 0 0,0 0 0,0 0 0,0 0 0,1 0 0,-1 0 0,0 0 0,0 0 0,0 0 0,0 0 0,0 0 0,1 0 0,-1 1 0,0-1 0,0 0 0,0 0 0,0 0 0,0 0 0,0 0 1,1 0-1,-1 0 0,0 1 0,0-1 0,0 0 0,0 0 0,0 0 0,0 0 0,0 0 0,0 1 0,0-1 0,0 0 0,0 0 0,0 0 0,0 0 0,0 0 0,0 1 0,0-1 0,0 0 0,0 0 0,0 0 0,0 0 0,0 1 0,0-1 0,0 0 1,0 0-1,0 0 0,0 1 0,0 12-37,0-12 1,0 4-31,0-3-192,0 1 0,0-1 0,0 1 0,0-1 0,0 1 0,-1-1 0,0 0 0,1 1 0,-1-1 0,-1 3 0,-3 6-5858</inkml:trace>
</inkml:ink>
</file>

<file path=ppt/ink/ink1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5:26:42.7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267 128 2080,'-4'0'777,"8"0"1043,-3 1-1366,-1 0-438,1-1 46,0 1-1,-1-1 1,1 0 0,-1 1 0,1-1-1,-1 1 1,1-1 0,-1 1 0,0-1-1,1 1 1,-1-1 0,1 1-1,-1-1 1,0 1 0,0 0 0,1-1-1,-1 1 1,0 0 0,0-1 0,0 1-1,0-1 1,0 1 0,0 0 0,0-1-1,0 1 1,0 0 0,0-1 0,0 1-1,0 0 1,0-1 0,0 1 0,-1 0-1,1-1 1,0 1 0,0-1 0,-1 1-1,1 0 1,-7 9 392,6-8-354,0 0 0,0 0-1,0 0 1,-1 0 0,1 0-1,-1-1 1,1 1 0,-1 0-1,1-1 1,-1 0 0,0 1-1,0-1 1,0 0 0,0 0-1,0 0 1,0 0 0,0 0-1,0 0 1,0-1 0,0 1-1,0-1 1,-3 1 0,-16 2 195,0-2 0,0 0 0,-24-2 0,37 0-201,0 1-1,0-2 0,1 1 0,-1-1 0,0 0 0,1-1 0,0 0 1,-1 0-1,1 0 0,0-1 0,-12-9 0,18 12-85,0 0-1,0 0 1,0 0-1,0 0 0,0 0 1,0 0-1,0 0 1,0 0-1,0 0 1,1-1-1,-1 1 0,0 0 1,1-1-1,-1 1 1,1 0-1,-1-1 1,1 1-1,0-1 0,0 1 1,0-1-1,0-1 1,0 1-13,1 0 0,-1 0 1,1 0-1,0 0 0,0 0 0,0 1 1,0-1-1,0 0 0,0 0 0,0 1 1,0-1-1,1 1 0,2-3 0,5-3-79,0 1-1,0-1 1,1 2-1,14-7 1,-11 6 32,-1 0 0,1 1 0,0 1 0,1 0 0,-1 1 0,1 0 0,18 0 0,-31 3 47,1 0 0,-1 0-1,1 0 1,0 0 0,-1 0 0,1 1 0,-1-1-1,1 0 1,-1 1 0,0-1 0,1 1 0,-1 0-1,1 0 1,-1-1 0,0 1 0,0 0 0,1 0-1,-1 0 1,0 0 0,0 0 0,0 1 0,0-1-1,0 0 1,0 0 0,-1 1 0,1-1 0,0 0-1,-1 1 1,1-1 0,-1 1 0,1-1 0,-1 1-1,0-1 1,1 2 0,0 6 31,-1-1 1,0 1-1,0-1 1,-3 17-1,1-12 109,-21 131 377,3-35-115,15-74-166,-1 0 0,-2 0 0,-2 0 0,-14 35 0,15-46 86,7-18-76,-1 0-1,1 1 1,-8 10 0,10-17-217,0 1-1,0-1 0,0 0 0,0 1 1,0-1-1,0 0 0,0 1 1,0-1-1,-1 0 0,1 0 1,0 1-1,0-1 0,0 0 1,-1 0-1,1 1 0,0-1 1,0 0-1,-1 0 0,1 0 0,0 1 1,0-1-1,-1 0 0,1 0 1,0 0-1,0 0 0,-1 0 1,1 0-1,0 0 0,-1 0 1,1 1-1,0-1 0,-1 0 1,1 0-1,0 0 0,-1 0 1,1-1-1,0 1 0,0 0 0,-1 0 1,1 0-1,0 0 0,-1 0 1,1 0-1,0 0 0,-1 0 1,1-1-1,0 1 0,0 0 1,-1 0-1,1 0 0,0-1 1,0 1-1,0 0 0,-1 0 1,1-1-1,0 1 0,0 0 0,0 0 1,0-1-1,-1-1 36,0-1-1,0 1 1,0 0-1,1-1 1,-1 1-1,1 0 1,0-1-1,0-3 0,1-17 200,9-40 1,-7 45-189,3-7-44,1 0 0,14-33 0,-6 17-72,-3 8-30,1 2-1,25-42 1,70-123-516,-107 194 575,20-29-250,-20 30 244,0-1 0,0 1 0,0 0 0,0 0 0,0-1 0,1 1 0,-1 0 0,0 0 0,1 0 0,-1 1 0,1-1 0,-1 0 0,1 0-1,-1 1 1,1-1 0,0 1 0,2-1 0,-4 1 4,1 0 1,-1 1-1,1-1 0,-1 0 1,1 0-1,-1 0 0,0 1 1,1-1-1,-1 0 0,1 1 1,-1-1-1,1 0 0,-1 1 1,0-1-1,1 1 0,-1-1 1,0 0-1,0 1 0,1-1 1,-1 1-1,0-1 0,0 1 0,1-1 1,-1 1-1,0 0 0,4 17-101,-4-16 102,3 27 87,-1 1-1,-2-1 1,0 1-1,-2 0 0,-11 49 1,-3 35 123,12-80-148,1 1 0,2 0 0,1 0 1,2 0-1,1 0 0,9 36 0,-11-67-13,0 1 0,0-1 0,1 1 0,-1-1 0,1 0 0,0 1 0,1-1 0,-1 0 0,1-1-1,4 6 1,-5-7-8,0 0-1,0 0 0,0-1 0,0 1 0,1-1 1,-1 0-1,0 1 0,1-1 0,-1 0 0,1 0 0,-1-1 1,1 1-1,-1 0 0,1-1 0,0 0 0,-1 0 1,1 1-1,0-1 0,2-1 0,17-1 124,-1-1-1,0-1 1,1-1 0,-2-1-1,1-1 1,24-12-1,-34 14-106,-1 0-1,1-1 1,-2-1-1,1 0 1,-1 0-1,0-1 0,0 0 1,-1-1-1,0 1 1,0-2-1,-1 1 1,0-1-1,5-11 0,-4 5 96,-1 0 0,7-23 0,-12 34-168,-1-1 0,0 1 0,0-1 0,0 1 0,-1-1 0,1 0 1,-1 1-1,-1-1 0,1 0 0,-1 1 0,-2-10 0,2 14 5,1-1 1,-1 1-1,0-1 0,0 0 1,0 1-1,0 0 0,0-1 0,0 1 1,0-1-1,0 1 0,-1 0 1,1 0-1,0 0 0,-1 0 0,1 0 1,-1 0-1,1 0 0,-1 0 1,0 1-1,1-1 0,-1 0 0,0 1 1,0 0-1,1-1 0,-1 1 1,0 0-1,0 0 0,1 0 1,-1 0-1,0 0 0,-2 1 0,-1 0-10,-1-1 0,1 2 1,0-1-1,0 1 0,0 0 0,0 0 0,0 0 0,-8 6 0,6-3-2,1 1 1,0 0-1,0 0 1,1 0 0,-1 1-1,1 0 1,1 0-1,-1 0 1,1 1-1,1-1 1,-6 16-1,5-12 45,1 1 0,0 0 0,1-1 0,0 1 0,1 1 0,0-1 0,2 20 0,0-25-5,0 0-1,0 0 1,1 0-1,0 0 0,0-1 1,1 1-1,0 0 0,0-1 1,0 0-1,1 0 1,0 0-1,8 9 0,-10-12 47,1 0 1,0 0-1,0-1 0,0 1 0,1-1 0,-1 0 0,1 0 0,-1 0 0,1 0 0,0-1 0,0 1 1,-1-1-1,1 0 0,0 0 0,0 0 0,0-1 0,0 1 0,0-1 0,1 0 0,-1 0 0,0-1 1,0 1-1,5-2 0,2-1 37,0-1 1,-1 1-1,1-2 1,-1 0-1,1 0 1,-2-1-1,14-9 1,-4-1-33,0-1 0,22-24 0,21-34-162,5-3-32,-66 76 117,0 1 0,1 0 0,-1-1 0,0 1 0,1 0 0,-1 0 0,1 0 0,-1 0 0,1 0 0,-1 0 0,1 1 0,0-1 0,-1 0 0,1 1 0,2-1 0,-3 1 14,0 0 0,0 1 0,0-1 0,0 0 1,0 1-1,0-1 0,0 1 0,0-1 0,0 1 1,0-1-1,0 1 0,0 0 0,-1-1 0,1 1 1,0 0-1,0 0 0,-1 0 0,1-1 0,0 1 0,-1 0 1,1 0-1,-1 0 0,1 0 0,-1 0 0,0 0 1,1 2-1,16 44-62,-9-25 154,13 27 0,-18-42-75,1-1-1,0 1 0,1-1 0,-1 0 0,1 0 0,0 0 0,1-1 1,6 6-1,-6-7 61,0 0 0,0 0 1,0-1-1,0 0 1,1 0-1,0 0 0,-1-1 1,14 3-1,-2-2 68,-1-2 0,26 1 1,-39-2-116,-1 0 1,0 0 0,0 0-1,0 1 1,0-1-1,0 1 1,0 0 0,0 0-1,5 3 1,-7-4-67,-1 0 0,1 0 0,-1 1 0,0-1 1,1 0-1,-1 0 0,0 0 0,1 0 0,-1 0 1,1 0-1,-1 0 0,1 0 0,-1 0 0,0 0 1,1 0-1,-1 0 0,1 0 0,-1 0 0,0 0 0,1 0 1,-1 0-1,1 0 0,-1 0 0,0-1 0,1 1 1,-1 0-1,1 0 0,-1-1 0,0 1 0,1 0 0,-1 0 1,0-1-1,1 1 0,3-4-2595,-2-6-6151,5 1 6417</inkml:trace>
</inkml:ink>
</file>

<file path=ppt/ink/ink1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5:26:43.0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577 0 5056,'-7'3'458,"0"0"-1,1 1 1,0 0 0,0 0 0,0 0 0,-10 10 0,-29 36 1058,19-20-557,-213 232 2433,178-190-2713,-37 38 23,51-62 359,40-44-2383,18-12-1793,21-7-1258,-10 6 2661</inkml:trace>
</inkml:ink>
</file>

<file path=ppt/ink/ink1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5:26:43.6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21 885 2560,'-1'1'102,"0"-1"-1,0 0 1,0 1 0,0-1 0,0 1 0,0-1-1,0 1 1,0-1 0,0 1 0,0 0-1,0-1 1,1 1 0,-1 0 0,0 0-1,0 0 1,1 0 0,-1 0 0,0-1 0,1 1-1,-1 0 1,1 1 0,-1-1 0,1 0-1,0 0 1,0 0 0,-1 0 0,1 0-1,0 0 1,0 0 0,0 0 0,0 1-1,0-1 1,0 0 0,0 0 0,0 0 0,1 0-1,-1 0 1,0 0 0,1 0 0,-1 0-1,1 0 1,-1 0 0,1 0 0,-1 0-1,1 0 1,0 0 0,0 0 0,-1 0 0,1 0-1,0-1 1,0 1 0,0 0 0,0-1-1,0 1 1,0-1 0,0 1 0,0-1-1,0 1 1,0-1 0,2 1 0,1 0 137,1-1 0,0 0 1,-1 1-1,1-2 0,-1 1 0,1 0 1,-1-1-1,1 0 0,-1 0 0,1 0 1,-1-1-1,7-3 0,2-1 31,0-2 0,17-11 0,-17 9-180,-1-1 0,1 0 0,-2-1 1,18-21-1,33-57 43,-50 70-125,106-165 344,-40 66-27,-40 64-362,48-91 314,-75 125-208,8-15 177,-2 0-1,20-65 0,-35 94-519,-5 10-42,-6 15-6,-5 10 166,-74 164 312,69-144 102,2 0 0,-13 60 0,18-38-120,3 0 1,-1 121 0,16-122 540,-1-3-2958,5-72-1737</inkml:trace>
</inkml:ink>
</file>

<file path=ppt/ink/ink1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5:26:43.9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29 6880,'-15'-8'3136,"20"11"-2720,0-3 544,3 0-608,6 0 704,4 0-608,8 0 64,3 0-320,16-3 32,4-2-128,13-4 224,-2 9-192,1-6-448,-6 6 128</inkml:trace>
</inkml:ink>
</file>

<file path=ppt/ink/ink1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5:26:48.1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1254 3808,'0'0'9,"-7"2"1244,6-8-323,4 3-78,0 0 0,1 0-1,-1 1 1,1-1 0,8-3 0,8-6-91,0-5-295,-1-1 0,0 0 0,27-37 1,-43 51-450,130-192 886,-114 165-824,46-81 291,23-33-63,-86 140-414,4-5-403,-6 9 493,0 1 0,0 0 0,1 0 0,-1 0 0,0 0 0,0 0 0,0 0 0,0-1 0,0 1 0,0 0 0,1 0 0,-1 0 0,0 0 0,0 0 0,0 0 0,0 0 0,1 0 0,-1 0 0,0 0 0,0 0 0,0 0 0,0 0 0,1 0 0,-1 0 0,0 0 0,0 0 1,0 0-1,1 0 0,-1 0 0,0 0 0,0 0 0,0 0 0,0 0 0,1 0 0,-1 0 0,0 0 0,0 0 0,0 1 0,0-1 0,0 0 0,1 0 0,-1 0 0,0 0 0,0 0 0,0 0 0,0 1 0,0-1 0,0 0 0,0 0 0,0 1 0,5 6-14,0 2 1,-1-1-1,-1 0 0,1 1 0,-2 0 0,1 0 1,2 17-1,2 69 59,-6-53-34,1-2 145,-2 0 0,-10 71-1,9-105-12,0 0 0,-1-1-1,1 1 1,-1-1 0,-4 10-1,5-14-71,1 0 0,-1 0-1,1 0 1,-1 0 0,1 0 0,-1-1-1,0 1 1,0 0 0,1 0-1,-1 0 1,0-1 0,0 1-1,0 0 1,0-1 0,0 1-1,0-1 1,0 1 0,0-1-1,0 1 1,0-1 0,0 0 0,0 1-1,0-1 1,0 0 0,0 0-1,0 0 1,-1 0 0,1 0-1,0 0 1,0 0 0,0 0-1,0 0 1,0-1 0,0 1-1,0 0 1,0-1 0,0 1-1,-2-1 1,-7-6-20,0 0 1,0 0-1,1-1 0,0 0 0,0 0 0,1-1 1,0 0-1,1-1 0,-1 0 0,2 0 1,-11-21-1,16 29-20,-5-11-519,6 10-125,4 7-265,4 6 527,-6-7 346,0 0-1,1 0 1,-1 0 0,1 0 0,4 3 0,5 3-4,-3-1 75,1-1 1,0-1-1,0 0 1,20 9-1,-26-13 2,-1-1 1,1 0-1,-1 0 1,1-1-1,-1 1 0,1-1 1,-1 0-1,1 0 1,0 0-1,-1 0 1,1-1-1,-1 0 0,1 1 1,-1-1-1,1 0 1,-1-1-1,0 1 1,1 0-1,-1-1 0,6-4 1,-2 1 61,0-1 0,0-1 0,-1 1 0,1-1 0,-1 0 0,8-14 0,27-50 239,-36 61-301,97-191-13,-95 184-693,-6 16 362,-2 2 45,-3 10 84,-9 29 158,-14 80-1,6 45-7,21-160 56,-1 0-1,1 1 1,0-1-1,1 1 1,-1-1-1,1 1 0,0-1 1,0 0-1,3 7 1,-3-10 10,0 0 1,0-1-1,0 1 0,0 0 1,0 0-1,1-1 1,-1 1-1,0-1 0,1 1 1,-1-1-1,1 0 1,0 1-1,-1-1 0,1 0 1,0 0-1,0 0 1,0 0-1,0-1 0,0 1 1,0 0-1,0-1 0,0 0 1,0 1-1,0-1 1,0 0-1,3 0 0,-1 0 3,0-1 0,0 0-1,0 0 1,0 0 0,0 0-1,0-1 1,-1 1 0,1-1-1,-1 0 1,1 0 0,3-3-1,35-29 197,-38 30-230,30-30 83,-2-1 0,50-71 0,-14 16 128,-47 58-197,-17 26-115,0-1 1,0 1-1,1 0 1,10-10 0,-15 15 60,1 1-1,-1-1 1,1 1 0,-1-1 0,1 1-1,0-1 1,-1 1 0,1 0 0,0-1-1,0 1 1,-1 0 0,1 0 0,0-1-1,-1 1 1,1 0 0,0 0 0,1 0-1,-2 0 10,1 0 0,-1 0 1,1 0-1,-1 1 0,1-1 0,-1 0 0,0 0 0,1 1 0,-1-1 0,1 0 0,-1 1 0,0-1 0,1 0 0,-1 1 0,0-1 0,1 1 0,-1-1 0,0 0 0,0 1 1,1 0-1,0 3-23,1 1 0,-1-1 1,0 0-1,0 10 0,0-9 21,5 86 51,1 10 50,-7-85 72,0-14-112,0-1 0,0 1-1,0 0 1,0 0 0,0 0 0,0 0 0,1-1-1,-1 1 1,1 0 0,-1 0 0,2 3 0,-2-5-43,0 0 1,0 0 0,0 0-1,0 0 1,1 1 0,-1-1-1,0 0 1,0 0 0,0 0-1,0 0 1,0 0 0,0 0-1,0 1 1,0-1 0,0 0-1,0 0 1,1 0 0,-1 0-1,0 0 1,0 0 0,0 0-1,0 0 1,0 0 0,0 0-1,1 0 1,-1 0 0,0 0-1,0 0 1,0 0 0,0 0-1,0 0 1,1 0 0,-1 0-1,0 0 1,0 0 0,0 0-1,0 0 1,0 0 0,1 0-1,-1 0 1,0 0 0,0 0-1,0 0 1,0 0 0,0 0-1,0 0 1,1 0 0,-1 0-1,0 0 1,0-1 0,0 1-1,0 0 1,0 0-1,0 0 1,0 0 0,0 0-1,0 0 1,1-1 0,5-13 277,-5 10-193,33-65 332,-6 16-377,-15 27-172,2 1 0,35-47-1,-48 69 75,0 1-1,1-1 0,-1 1 0,1 0 1,-1-1-1,1 1 0,0 0 0,6-2 1,-9 4 39,1 0 0,-1 0 0,0 0 0,0 0 0,1 0 0,-1 0 1,0 0-1,0 0 0,0 0 0,1 0 0,-1 1 0,0-1 0,0 0 0,0 0 1,1 0-1,-1 1 0,0-1 0,0 0 0,0 0 0,0 0 0,0 1 0,1-1 1,-1 0-1,0 0 0,0 1 0,0-1 0,0 0 0,0 0 0,0 1 0,0-1 1,0 0-1,0 0 0,0 1 0,0-1 0,1 10-54,0 26 114,-2 42 13,1-24 1,0-26 785,1-32-803,1 0 0,-1 0 0,0 0 0,1 1 0,0-1 0,0 0 0,4-5 0,4-9-14,-6 10-78,1 1 0,0 0 0,0-1-1,0 2 1,1-1 0,0 1 0,0 0 0,11-9-1,-16 15 34,0-1 0,-1 0-1,1 1 1,0-1-1,0 1 1,0-1 0,0 1-1,0 0 1,0-1-1,0 1 1,0 0 0,0 0-1,0-1 1,0 1 0,0 0-1,0 0 1,0 0-1,0 0 1,0 0 0,0 1-1,0-1 1,0 0-1,0 0 1,0 1 0,0-1-1,0 0 1,0 1-1,0-1 1,0 1 0,-1-1-1,1 1 1,0 0-1,0-1 1,0 1 0,-1 0-1,1 0 1,1 1-1,1 3 15,1 1-1,-1 0 0,0 0 0,-1 0 1,3 6-1,1 5-3,-6-16 14,1-1 0,-1 1 0,0-1 0,0 0 0,0 1 0,1-1 0,-1 1 0,0-1 1,0 0-1,1 1 0,-1-1 0,0 0 0,1 1 0,-1-1 0,0 0 0,1 0 0,-1 1 0,1-1 0,-1 0 0,0 0 0,1 1 0,-1-1 0,1 0 0,-1 0 0,1 0 0,-1 0 0,0 0 0,1 0 0,-1 0 1,1 0-1,15-8 410,-10 4-371,8-5 35,-1-1 0,0-1 0,0-1 0,15-17 0,-23 23-136,1 0 0,0 1 0,1 0 0,-1 0 0,9-5 1,-13 9 15,0 0 0,0 0 0,0 1 1,0-1-1,0 0 0,0 1 1,0-1-1,0 1 0,0 0 0,0 0 1,3 0-1,-4 0 15,0 0 0,1 0 0,-1 1-1,0-1 1,0 1 0,0-1 0,0 1 0,0-1 0,0 1 0,0-1 0,0 1-1,0 0 1,0 0 0,0 0 0,0-1 0,0 1 0,-1 0 0,1 0-1,0 0 1,-1 0 0,2 2 0,3 10-7,-1-1 0,0 1-1,-1 0 1,4 27 0,-3-13 26,7 29 108,22 64 0,-27-98-143,-1 1-1,-1 0 1,-1 0 0,1 41-1,-5-40 80,-2-1 0,0 0 0,-10 36 1,-1 0 17,14-58-57,-6 26 203,6-26-173,0 0 0,0 0-1,-1-1 1,1 1 0,0 0 0,0 0-1,-1 0 1,1-1 0,-1 1 0,1 0 0,0-1-1,-1 1 1,1 0 0,-1-1 0,0 1 0,1-1-1,-1 1 1,1-1 0,-1 1 0,0-1-1,0 1 1,1-1 0,-2 1 0,2-1-4,-1-1 1,1 1-1,-1-1 1,1 1 0,-1-1-1,1 0 1,0 1-1,-1-1 1,1 1-1,0-1 1,0 0-1,-1 1 1,1-1-1,0 1 1,0-1 0,0 0-1,0 0 1,-1-5-3,0 0 0,1 0 0,0 0 0,0 0 0,1 0 0,-1 1 0,2-1 0,-1 0 0,0 0 0,1 1 0,4-11 0,4-14 5,32-135-51,-21 91 50,64-197-138,-79 254 4,1 1 0,1 0 0,0 0-1,1 1 1,0 0 0,15-17 0,-23 31 73,-1 0 0,1 1 1,-1-1-1,1 0 0,-1 1 0,1-1 0,0 1 0,-1-1 1,1 1-1,0-1 0,-1 1 0,1-1 0,0 1 0,0 0 1,-1-1-1,1 1 0,0 0 0,0 0 0,0 0 0,-1-1 1,1 1-1,0 0 0,0 0 0,0 0 0,-1 0 0,2 1 1,-1-1 10,0 1 0,0 0 0,0 0 1,0 0-1,-1 0 0,1 0 1,0 0-1,0 0 0,-1 0 0,1 0 1,-1 0-1,1 1 0,-1-1 0,1 0 1,-1 0-1,0 1 0,0-1 1,1 2-1,0 15-34,0 0 0,-3 33 0,0-20 54,-18 130 411,15-129-302,-1-8 123,5-23-214,1 0 0,0 0 0,0-1 0,-1 1 0,1 0 0,0 0 0,-1-1 0,1 1 0,-1 0 0,1-1 0,-1 1 0,1 0 0,-1-1 0,1 1 0,-1-1 1,0 1-1,1-1 0,-1 1 0,0-1 0,1 0 0,-1 1 0,0-1 0,-1 1 0,1-2 4,0 1 0,0 0 0,0-1 0,0 1 0,0-1-1,0 1 1,0-1 0,0 1 0,0-1 0,0 0 0,0 1 0,0-1 0,0 0 0,1 0 0,-1 0 0,0 0 0,0 1 0,1-1 0,-1 0 0,1 0 0,-1 0 0,1-1 0,-1 1 0,1-1 0,-9-31-257,8 32 219,1-1 1,0 1-1,0-1 1,-1 0-1,1 1 1,0-1-1,0 0 1,0 0-1,1 1 1,-1-1 0,0 0-1,1 1 1,-1-1-1,1 1 1,-1-1-1,1 0 1,0 1-1,-1-1 1,1 1-1,0 0 1,0-1-1,0 1 1,0 0-1,1-1 1,-1 1-1,0 0 1,0 0-1,1 0 1,-1 0 0,1 0-1,-1 1 1,1-1-1,-1 0 1,1 1-1,-1-1 1,1 1-1,0-1 1,-1 1-1,1 0 1,0-1-1,-1 1 1,1 0-1,0 0 1,2 1-1,1-1 33,0-1 0,0 1-1,0-1 1,0 0 0,0 0-1,0-1 1,0 1 0,0-1-1,6-4 1,0 0 37,-1-1 0,0 0 0,11-10-1,16-15-32,199-160 296,-218 180-280,-2-1-1,1-1 1,-2 0-1,0-1 0,0-1 1,-2 0-1,0-1 1,-1 0-1,0-1 0,12-27 1,-8 5-24,17-74 0,-27 89-63,9-26-22,-4 12 14,11-73-1,-21 110 17,0-19-304,-1 20 300,0 0-1,0 0 1,0 0 0,0-1 0,0 1-1,0 0 1,-1 0 0,1 0-1,0 0 1,-1 0 0,1 0 0,-1 0-1,1 0 1,-1 0 0,-1-2-1,2 3 39,0 0-1,-1 0 1,1 0-1,0 0 1,0 0-1,-1 0 0,1 0 1,0 0-1,-1 0 1,1 0-1,0 0 0,-1 0 1,1 0-1,0 0 1,-1 0-1,1 0 1,0 0-1,-1 0 0,1 0 1,0 0-1,0 0 1,-1 0-1,1 1 1,0-1-1,0 0 0,-1 0 1,1 0-1,0 1 1,0-1-1,-1 0 0,1 0 1,0 0-1,0 1 1,0-1-1,-1 0 1,1 1-1,0-1 0,0 0 1,0 0-1,0 1 1,-8 16-24,7-14-6,-30 84-247,8-16 300,14-45-24,-15 36-20,3 2-1,-12 66 1,30-113 52,1 0 0,1 0 0,1 0 0,0 0-1,1 0 1,1 0 0,0 0 0,2 0 0,9 31 0,-3-20 77,14 36 34,-21-57-56,0-1 1,1 0 0,0 0-1,0 0 1,0-1 0,1 1-1,7 6 1,-10-10-41,0-1 0,1 1 0,-1-1 0,1 1 0,-1-1 0,1 0 0,-1 0 0,1 0 0,0-1 0,0 1 0,-1-1 0,1 1 0,0-1 0,0 0 1,0 0-1,-1 0 0,1 0 0,0-1 0,0 1 0,-1-1 0,1 0 0,0 1 0,-1-1 0,1 0 0,-1-1 0,4-1 0,4-2-8,0-1 1,0-1-1,-1 0 0,17-16 1,-10 6 79,-1-1 0,19-29 1,-19 24-22,-4 7-62,15-28 1,-26 43-33,1 0 0,-1 0 0,0 1 0,1-1-1,-1 0 1,0 0 0,0 0 0,0 0 0,1 0 0,-1 1 0,0-1 0,0 0 0,0-2-1,-1 3-6,1 0-1,0-1 1,0 1-1,0 0 1,0-1-1,-1 1 1,1 0-1,0-1 0,0 1 1,0 0-1,-1-1 1,1 1-1,0 0 1,-1 0-1,1-1 1,0 1-1,0 0 0,-1 0 1,1 0-1,0 0 1,-1-1-1,0 1 1,0 0-26,0 0 1,-1 0-1,1-1 0,-1 1 1,1 0-1,-1 1 1,1-1-1,-1 0 1,1 0-1,0 1 0,-1-1 1,1 0-1,-1 1 1,0 0-1,-3 2 11,0 0-1,1 1 1,0-1 0,0 1-1,0-1 1,0 1-1,0 1 1,1-1 0,-6 9-1,4-4 24,-1 0 0,2 1 0,-1 0 0,-2 11 0,3-8-4,1 0 0,1 0 1,0 0-1,1 0 0,0 1 1,2 14-1,-1-20 31,1 0 1,0 0-1,1 0 1,-1 0-1,1 0 0,1-1 1,0 1-1,0-1 1,0 0-1,1 0 0,7 11 1,-10-16 0,1-1 1,-1 1 0,0-1 0,1 0-1,-1 1 1,1-1 0,0 0 0,-1 0-1,1 0 1,0 0 0,-1 0 0,1-1-1,0 1 1,0 0 0,0-1-1,0 1 1,0-1 0,0 0 0,0 0-1,0 0 1,0 0 0,-1 0 0,1 0-1,0 0 1,0-1 0,0 1 0,0 0-1,0-1 1,2-1 0,4-1 58,0-1-1,-1 0 1,1-1 0,13-11 0,-20 16-73,81-73 190,-56 49-168,54-58 133,16-16 29,-85 89-337,1-1 0,0 1 0,19-10 0,-30 19 115,-1-1 0,1 1 1,0 0-1,-1-1 0,1 1 0,0 0 1,-1 0-1,1 0 0,0-1 0,-1 1 0,1 0 1,0 0-1,-1 0 0,1 0 0,0 0 1,-1 0-1,1 0 0,0 1 0,-1-1 0,1 0 1,0 0-1,-1 0 0,1 1 0,0-1 1,0 1 9,0 0 0,0 0 0,-1 0 0,1 0 0,-1-1 0,1 1 0,0 0 0,-1 0 0,0 0 0,1 0 0,-1 0 0,0 0 0,1 0 1,-1 2-1,1 5 19,-1 0 1,0 0 0,-1 12 0,1-14-9,-1 36 46,1-27 17,0 0-1,-1 0 0,-1-1 0,-5 23 0,7-36-39,0 0-1,0 0 0,0 0 0,0 0 0,-1 0 0,1-1 0,0 1 1,-1 0-1,1 0 0,-1 0 0,1 0 0,-1-1 0,1 1 1,-1 0-1,0 0 0,1-1 0,-1 1 0,0-1 0,0 1 0,1 0 1,-1-1-1,0 1 0,0-1 0,0 0 0,0 1 0,1-1 1,-1 0-1,0 0 0,0 1 0,0-1 0,0 0 0,0 0 0,0 0 1,0 0-1,0 0 0,0 0 0,0 0 0,0 0 0,0-1 1,0 1-1,1 0 0,-1-1 0,0 1 0,0 0 0,0-1 0,-1 0 1,-5-3 50,1-1 1,-1 0 0,1 0 0,-9-10 0,6 6-47,-2 2-317,11 7 287,0 0 0,0 0 1,-1 0-1,1 0 0,0-1 1,0 1-1,0 0 1,0 0-1,0 0 0,-1 0 1,1 0-1,0 0 0,0 0 1,0 0-1,-1 0 1,1 0-1,0 0 0,0 0 1,0 0-1,0 1 1,0-1-1,-1 0 0,1 0 1,0 0-1,0 0 0,0 0 1,0 0-1,-1 0 1,1 0-1,0 0 0,0 1 1,0-1-1,0 1-1,0 0 0,0 0-1,0 0 1,0 0 0,0 0 0,0 1-1,1-1 1,-1 0 0,0 0 0,1 0-1,-1 0 1,1 0 0,-1 0-1,1 0 1,-1 0 0,1-1 0,1 2-1,0 2 25,1-1 0,0 0 0,0 0 0,0 0 0,1 0 0,-1-1 0,1 1 0,-1-1 0,1 0-1,0 0 1,0 0 0,0-1 0,0 1 0,0-1 0,0 0 0,1 0 0,-1 0 0,5 0 0,-3-1 5,0 0 0,0 0 0,1 0 0,-1 0 0,0-1 0,0 0 1,0 0-1,0-1 0,0 0 0,0 0 0,10-5 0,-2-3 82,0-1-1,0 0 0,-1-1 1,-1 0-1,11-14 0,27-26-42,-40 43 10,18-16 2,-1-2-1,-2 0 0,32-44 1,-12-1-65,-4-2 1,60-150-1,-93 206-120,-2 0 0,0 0-1,3-23 1,-9 25-170,-4 16 62,-4 9 33,-6 11 109,2 1 0,0 0 0,-15 37 0,-18 75 36,32-94 31,3-6 32,1 1-1,2 0 0,1 0 0,1 0 1,2 1-1,2 46 0,16 99 350,-9-139-744,1-2-1,19 58 1,-16-65-3296,-10-33 3612,0 1 0,0 0 0,0 0 1,0 0-1,0 0 0,0-1 0,0 1 0,0 0 0,0 0 0,0 0 0,0 0 0,0 0 0,0-1 0,1 1 0,-1 0 1,0 0-1,0 0 0,0 0 0,0 0 0,0-1 0,0 1 0,0 0 0,0 0 0,1 0 0,-1 0 0,0 0 0,0 0 1,0 0-1,0 0 0,0 0 0,1 0 0,-1 0 0,0 0 0,0-1 0,0 1 0,0 0 0,1 0 0,-1 0 0,0 0 1,0 0-1,0 0 0,0 0 0,0 1 0,1-1 0,-1 0 0,0 0 0,0 0 0,0 0 0,0 0 0,1 0 1,-1 0-1,0 0 0,0 0 0,0 0 0,0 0 0,0 1 0,0-1 0,0 0 0,1 0 0,-1 0 0,0 0 0,0 0 1,0 1-1,-3-25-2828,-1-4 950</inkml:trace>
</inkml:ink>
</file>

<file path=ppt/ink/ink1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5:26:48.5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84 6560,'-5'-4'2976,"5"8"-2592,5-4 992,4 0-832,9-4 640,5 4-704,17-8-96,10 0-256,13-4 192,0 4-192,-10-4-1248,-3 4 608,-18-7-3264,-11 7 2112</inkml:trace>
</inkml:ink>
</file>

<file path=ppt/ink/ink1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5:26:48.8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100 75 6880,'-63'-15'3136,"36"7"-2720,17-1 64,15 1-1536,5 0 544,17-7-4000,8 3 2496</inkml:trace>
</inkml:ink>
</file>

<file path=ppt/ink/ink1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5:26:51.7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317 129 3552,'-1'-2'265,"0"0"0,0 1 0,0-1 0,-1 1 0,1-1 0,0 1 1,-1-1-1,1 1 0,-1 0 0,1 0 0,-1 0 0,0 0 0,1 0 0,-1 0 0,-2-1 0,0 2-98,1-1 0,0 1 0,0-1 0,-1 1 0,1 0 0,0 0 0,-1 0 0,-5 2 0,-1 0-133,1 0 0,-1 1 0,0 0 1,0 1-1,1 0 0,0 0 0,0 1 1,0 0-1,1 1 0,-1 0 0,1 0 1,1 1-1,-11 10 0,10-7-23,0 0-1,0 1 1,1 0 0,1 0 0,0 0-1,0 1 1,1 0 0,1 0 0,0 0-1,-3 16 1,5-22 82,1 1 0,1-1 0,-1 0 0,1 1-1,1-1 1,1 12 0,-2-15-38,1 0 1,-1-1-1,1 1 0,0 0 0,0 0 1,1-1-1,-1 1 0,0-1 0,1 1 1,-1-1-1,1 1 0,0-1 0,0 0 1,0 0-1,0 0 0,5 3 0,-3-2 23,-1-1 0,1 0 0,0 0 0,0-1-1,0 1 1,0-1 0,0 0 0,0 0 0,0 0-1,0-1 1,0 0 0,1 1 0,-1-1 0,0-1-1,4 0 1,-1 0 34,-1 0 0,-1-1 1,1 0-1,0-1 0,0 1 0,-1-1 0,1 0 0,-1 0 0,6-6 1,2-2 68,-1-1 1,0 0-1,-1 0 1,-1-1-1,0-1 1,14-25 0,-15 24-50,-2-1 0,0 0 0,-1-1 0,-1 1 0,-1-1 0,0 0 1,-1 0-1,2-29 0,-7 34-486,2 12 339,0 0 0,0 0 0,0 0 0,0 0 0,0 0 0,0 0 0,0 0 0,0 0 0,0-1 0,0 1 0,0 0 0,0 0 0,0 0 0,0 0-1,0 0 1,0 0 0,0 0 0,0 0 0,0 0 0,0 0 0,0 0 0,-1-1 0,1 1 0,0 0 0,0 0 0,0 0 0,0 0 0,0 0 0,0 0-1,0 0 1,0 0 0,0 0 0,-1 0 0,1 0 0,0 0 0,0 0 0,0 0 0,0 0 0,0 0 0,0 0 0,0 0 0,0 0 0,-1 0 0,1 0-1,0 0 1,0 0 0,-1 2-56,0-1 0,0 1 0,0-1-1,0 1 1,0 0 0,0-1 0,1 1-1,-1 0 1,1 0 0,-1 1 0,-38 192-287,5-12 278,-34 79 352,57-215-220,-37 149 264,-15-5 650,60-185-795,0 0 0,0 0 1,0 0-1,0-1 1,-1 1-1,-8 9 0,12-15-145,-1 1-1,1-1 1,-1 1-1,1-1 1,0 1-1,-1-1 1,1 1-1,-1-1 1,1 0-1,-1 1 1,1-1-1,-1 0 1,1 1-1,-1-1 1,0 0-1,1 1 1,-1-1-1,1 0 1,-1 0-1,0 0 1,1 0-1,-1 0 1,1 0-1,-1 0 1,0 0-1,1 0 1,-1 0-1,0 0 1,1 0-1,-1 0 1,1 0-1,-1 0 1,0-1-1,1 1 1,-1 0-1,1 0 1,-1-1-1,1 1 1,-1-1-1,1 1 0,-1 0 1,1-1-1,-1 1 1,0-1-1,0-2 33,-1 1 0,1-1 1,-1 0-1,1 1 0,0-1 0,0 0 0,0 0 0,0-5 0,-4-33-10,3-1 0,1 1 0,9-73 0,-7 99-71,2 0 0,0 0 1,1 0-1,1 1 0,0 0 1,1 0-1,0 0 0,1 0 0,1 1 1,0 0-1,1 1 0,0 0 1,15-15-1,5-1 8,2 0 0,1 3-1,59-38 1,-53 37 15,0-1 0,-2-2 0,-1-2 0,-2-1 0,-1-2 0,-1-1 0,41-62 0,32-72 77,-99 160-47,20-26 19,-20 29-49,0 0 1,-1-1-1,1 1 1,-1-1-1,-1 0 1,1-1 0,4-14-1,-8 18-627,-1 5 202,-5 11 18,-6 19 234,0 3 168,1 1-1,-6 45 1,11-48 59,-3 31 115,8-56-132,1 0 1,0 0-1,1 0 1,-1 0-1,1 0 1,3 11-1,-3-17-3,-1 0-1,0 0 0,1 0 0,-1 0 0,0 0 0,1 0 0,0 0 0,-1 0 1,1 0-1,-1 0 0,1 0 0,1 1 0,-1-2-16,-1 0-1,0 0 0,0 0 1,1 0-1,-1 1 1,1-1-1,-1 0 1,0 0-1,1 0 0,-1 0 1,0 0-1,1 0 1,-1 0-1,0 0 1,1 0-1,-1 0 0,1 0 1,-1 0-1,0 0 1,1-1-1,-1 1 1,0 0-1,1 0 0,-1 0 1,1-1-1,1-1 66,1 0 0,0-1-1,0 0 1,-1 1-1,0-1 1,3-4 0,52-65 200,77-75 1,-114 127-598,1 0 1,40-28-1,-73 84-469,5-16 720,2 0 0,-6 38 1,10-46 88,0 0 0,1 1 0,1-1 0,-1 0 0,2 0 0,3 16 0,-4-25 12,0 1 0,0 0-1,0 0 1,1-1 0,-1 1 0,1-1-1,0 1 1,0-1 0,0 0 0,0 0-1,1 0 1,-1 0 0,1 0-1,0-1 1,0 1 0,0-1 0,0 1-1,0-1 1,0 0 0,1 0 0,-1-1-1,1 1 1,0-1 0,-1 1 0,1-1-1,0-1 1,-1 1 0,1 0 0,0-1-1,0 0 1,0 0 0,0 0 0,0 0-1,-1 0 1,1-1 0,0 0-1,0 0 1,0 0 0,-1 0 0,1 0-1,-1-1 1,1 0 0,-1 0 0,5-2-1,6-6 13,-1-1-1,0 1 1,0-2-1,-1 0 0,19-25 1,-8 5 195,28-51 0,-47 74-214,1 1 0,5-18 0,-9 23-88,0 0 1,-1 0-1,1 0 1,-1 0-1,1 1 1,-1-1-1,0 0 1,0 0 0,0 0-1,-1 0 1,1 0-1,-1 1 1,-1-7-1,1 9 39,1 0-1,0-1 1,0 1-1,-1 0 0,1-1 1,-1 1-1,1 0 0,0-1 1,-1 1-1,1 0 0,-1 0 1,1 0-1,-1-1 1,1 1-1,0 0 0,-1 0 1,1 0-1,-1 0 0,1 0 1,-1 0-1,1 0 1,-1 0-1,1 0 0,-1 0 1,1 0-1,-1 0 0,1 0 1,0 0-1,-1 1 1,1-1-1,-1 0 0,1 0 1,-1 0-1,1 1 0,-1-1 1,-15 10-171,11-4 157,0 0 0,0 0 0,1 0 0,0 0 0,0 1-1,0-1 1,1 1 0,0 0 0,0 0 0,1 0 0,0 1-1,0-1 1,1 1 0,0-1 0,0 1 0,0-1 0,2 14-1,0-9 88,0 0 0,0 0 0,2 0 0,-1 0-1,2 0 1,0 0 0,0-1 0,1 0 0,0 0-1,8 13 1,-11-22-11,0 1 0,0-1-1,0 1 1,0-1 0,0 0 0,1 0-1,-1 0 1,1 0 0,-1 0-1,4 1 1,-5-2-20,1 0 0,-1-1-1,1 1 1,-1-1 0,1 0-1,-1 1 1,1-1 0,-1 0-1,1 0 1,-1 0 0,1 0-1,-1 0 1,1 0 0,-1 0 0,1-1-1,-1 1 1,1-1 0,-1 1-1,1-1 1,-1 1 0,0-1-1,2-1 1,12-9 92,-2-1-1,0 0 1,0-1-1,-1 0 1,11-18 0,6-4-24,1-2-52,24-24 23,59-45 210,-102 94-347,-9 9 7,0 1-1,-1 0 1,1 0 0,0 0 0,0 0 0,0 0 0,0 0 0,0 1-1,1-1 1,-1 1 0,1-1 0,-1 1 0,4-1 0,-5 2 44,-1 0 0,0 0 0,1 0 0,-1 1 0,0-1 1,0 0-1,1 0 0,-1 0 0,0 1 0,0-1 0,1 0 0,-1 0 0,0 1 1,0-1-1,0 0 0,1 1 0,-1-1 0,0 0 0,0 1 0,0-1 0,0 0 1,0 1-1,0-1 0,0 0 0,0 1 0,0-1 0,0 0 0,0 1 0,0-1 1,0 1-1,0 11-74,-4 19 42,-1 0-1,-12 39 0,1-22 162,-22 64 100,32-99-140,-1 1 1,0-1 0,0 0-1,-2 0 1,-14 18 0,21-29-25,0 0 0,0 0 1,-1 0-1,1 0 0,0 0 1,0 0-1,-1 0 0,1-1 1,-1 1-1,0-1 0,1 0 1,-1 0-1,0 0 0,0 0 0,0 0 1,0-1-1,0 1 0,-4-1 1,4 0-34,-1-1 0,1 1 0,0-1 0,0 0 0,0 0 0,0 0 0,0-1 0,0 1 1,1-1-1,-1 0 0,0 1 0,1-1 0,-1 0 0,1-1 0,0 1 0,-4-4 0,5 5 25,-13-16-69,11 11-164,10 7-173,12 7 372,0-1-1,0-1 1,0-1-1,1-1 0,39 4 1,-45-7 77,0 0 1,-1-1 0,1-1 0,0 0-1,0-1 1,-1-1 0,1 0-1,-1-1 1,22-9 0,-27 9-58,-1 0 0,0-1 0,0 0 0,0 0 0,-1-1 1,0 0-1,0 0 0,0 0 0,-1-1 0,6-8 0,3-9 172,21-45-1,1-4-104,-20 48-183,41-64-467,-57 88 542,0 1 1,0-1 0,1 1 0,-1 0-1,0-1 1,0 1 0,1 0-1,-1-1 1,0 1 0,0-1 0,1 1-1,-1 0 1,0 0 0,1-1-1,-1 1 1,0 0 0,1 0 0,-1-1-1,1 1 1,-1 0 0,0 0-1,1 0 1,-1-1 0,1 1 0,-1 0-1,1 0 1,2 11-654,-1-2 629,2 10 84,-2 0 0,0 1 0,0-1-1,-2 0 1,-1 0 0,0 1 0,-1-1 0,-7 26 0,8-41 27,0 0-1,0 0 1,0 0-1,-1-1 1,1 1-1,-1-1 1,0 1-1,0-1 1,-3 4-1,4-7-52,0 1 1,1-1-1,-1 0 0,0 1 0,1-1 0,-1 0 0,0 0 0,1 0 0,-1 0 0,0 0 0,0 0 0,1 0 0,-1 0 0,0 0 0,0 0 0,1 0 0,-1 0 0,0-1 0,1 1 1,-1 0-1,0 0 0,0-1 0,1 1 0,-2-1 0,-25-15 67,22 13-108,5 3 29,0 0-1,0 0 1,0 0-1,0-1 1,-1 1 0,1 0-1,0 0 1,0 0-1,0 0 1,0 0-1,-1 0 1,1 0-1,0-1 1,0 1-1,0 0 1,-1 0-1,1 0 1,0 0-1,0 0 1,0 0-1,-1 0 1,1 0-1,0 0 1,0 0-1,0 0 1,-1 0-1,1 0 1,0 0-1,0 0 1,0 0-1,-1 0 1,1 1 0,0-1-1,-7 1-255,7 0 246,0-1 0,-1 0-1,1 0 1,0 1 0,0-1 0,0 0-1,-1 0 1,1 1 0,0-1-1,0 0 1,0 0 0,0 1 0,0-1-1,-1 0 1,1 1 0,0-1-1,0 0 1,0 0 0,0 1-1,0-1 1,0 0 0,0 1 0,0-1-1,0 0 1,0 1 0,0-1-1,0 1 1,2 14 149,-2-7-91,0-6-47,1 1 0,-1-1-1,1 0 1,-1 0 0,1 1 0,0-1-1,0 0 1,-1 0 0,2 0 0,-1 0 0,0 0-1,0 0 1,1 0 0,1 2 0,28 24 213,-14-14-179,-10-8-64,-1-1 0,1 1 0,0-2 0,1 1 0,-1-1 0,1 0 0,0 0 0,0-1 0,0 0 0,0-1 0,0 0 0,1 0 0,-1-1 0,1 1 0,11-1 1,-11-2-1887,1 1 0,0-1 1,-1-1-1,16-3 0,-4 0-1311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00:34:22.9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19 995 4064,'-19'27'2362,"21"-44"4579,6-13-5935,32-93 295,-27 83-1050,-10 31-221,50-132 777,-45 123-730,1 0-1,1 1 1,1 0-1,0 1 0,19-22 1,-26 34-94,0 0 1,0 0-1,0 0 0,1 1 1,8-5-1,-12 7 12,0 0 1,0 1 0,0-1-1,0 1 1,0 0-1,0-1 1,0 1-1,0 0 1,0-1-1,0 1 1,0 0-1,0 0 1,0 0-1,0 0 1,0 0-1,0 0 1,0 0-1,0 0 1,0 1-1,0-1 1,0 0-1,0 1 1,0-1-1,0 0 1,0 1-1,0-1 1,0 1-1,0 0 1,-1-1-1,1 1 1,0 0-1,0-1 1,-1 1-1,1 0 1,1 1-1,0 4 11,1 0-1,-1 0 0,0 0 0,0 0 0,0 0 0,-1 0 0,0 1 0,0-1 0,-1 0 0,0 9 0,-6 69 60,4-70-90,-17 99 266,-2 17 494,21-129-678,0 1 0,0-1 0,0 1 0,0-1 0,0 1 0,0-1 0,0 1 0,1-1 0,-1 1 0,1 1 0,-1-3-38,0 0 0,1 1 0,-1-1 0,0 0 0,1 0 1,-1 1-1,1-1 0,-1 0 0,0 0 0,1 1 0,-1-1 1,1 0-1,-1 0 0,1 0 0,-1 0 0,0 0 0,1 0 1,-1 1-1,1-1 0,-1 0 0,1 0 0,-1-1 1,1 1-1,-1 0 0,0 0 0,1 0 0,-1 0 0,1 0 1,-1 0-1,1-1 0,-1 1 0,0 0 0,1 0 0,-1 0 1,1-1-1,-1 1 0,1-1 0,11-7 90,0-1-1,-1 0 1,0-1 0,16-17-1,-11 10-128,39-41 3,-33 33-39,0 2 0,2 0 1,31-22-1,-52 43 0,-1 0 0,1 1 1,-1-1-1,1 1 0,0 0 1,0-1-1,-1 1 0,6-1 1,-6 2 33,-1 0 1,0 0 0,0 0 0,0 0 0,1 1 0,-1-1 0,0 0 0,0 0-1,0 1 1,0-1 0,0 1 0,0-1 0,0 1 0,0-1 0,0 1 0,0 0 0,0 0-1,0-1 1,0 1 0,0 0 0,-1 0 0,1 0 0,1 2 0,2 3-4,0 0 0,-1 1 0,1-1 0,-1 1 0,-1 0 0,1 0 0,-1 0 0,-1 0 0,2 12 0,-1 5 108,-2 39 1,0-38 200,2 29 0,-2-52-257,0 0-1,0 0 1,0 0-1,0-1 1,1 1-1,-1 0 1,1 0 0,0 0-1,-1-1 1,1 1-1,0 0 1,0-1-1,0 1 1,0 0 0,0-1-1,0 1 1,1-1-1,-1 0 1,1 1-1,-1-1 1,1 0-1,-1 0 1,4 2 0,-3-3 3,0 1 1,1-1-1,-1 0 1,0 0 0,0 0-1,1 0 1,-1 0-1,0 0 1,0 0 0,0-1-1,1 1 1,-1-1-1,0 0 1,0 0-1,0 0 1,0 0 0,0 0-1,0 0 1,0 0-1,1-2 1,9-7 18,-1 0 0,-1-1 0,0 0 0,0 0 0,12-20-1,17-20-528,-35 49 174,-5 8 84,-7 20-10,0-2 208,6-13 6,0 0-1,1 1 0,0-1 0,1 17 0,1-25 39,-1-1 0,0 1 0,0-1 0,1 1 0,0-1 0,-1 0 0,1 1 0,0-1 0,0 0 0,0 1 0,0-1-1,1 0 1,-1 0 0,1 0 0,-1 0 0,1 0 0,0 0 0,0-1 0,-1 1 0,1 0 0,0-1 0,1 0 0,-1 1 0,0-1 0,0 0 0,0 0-1,4 1 1,0-1 32,-1-1 0,1 1 0,0-1 0,-1 0 0,1 0 0,0-1 0,-1 1 0,1-2 0,0 1 0,-1 0 0,1-1 0,-1 0-1,0 0 1,0-1 0,0 1 0,0-1 0,0 0 0,9-8 0,-12 10-34,1-1-1,-1 0 0,1 0 1,-1-1-1,1 1 1,-1 0-1,0-1 1,0 1-1,0-1 1,-1 0-1,1 0 1,-1 0-1,1 1 1,-1-1-1,0 0 1,0-1-1,1-5 1,-1 2-31,0-1 1,0 0 0,0 0-1,-1 0 1,0 0 0,-1 1-1,0-1 1,0 0 0,-1 0-1,0 1 1,0-1-1,-1 1 1,0-1 0,0 1-1,0 0 1,-1 0 0,0 1-1,-9-12 1,10 15-21,-1 0 1,1 0-1,-1 1 0,1-1 1,-1 1-1,0 0 0,0 0 1,0 0-1,-1 0 0,1 1 1,0-1-1,0 1 0,-1 0 1,1 1-1,-9-1 0,28 7-412,14 3 517,-17-7-55,1-1-1,0 0 1,-1-1-1,1-1 0,-1 0 1,1 0-1,-1-1 1,1-1-1,-1 0 1,14-6-1,-8 2 50,-2 0 0,1-1 0,-1-1 0,0-1 0,-1 0 0,0-1 0,-1 0 0,0-1 0,18-21 0,8-14 116,50-75 0,-76 100-153,-1 0-1,-1-1 1,-2-1-1,11-29 1,-8 9 121,12-63 0,-21 85-64,-1 0 1,0-1-1,-2 0 1,-3-39-1,2 61-99,0 0 0,0 0-1,0-1 1,0 1 0,-1 0 0,1 0-1,0-1 1,-1 1 0,1 0 0,-1 0-1,0 0 1,0-1 0,1 1 6,0 1 0,-1 0 0,1 0 0,0 0 0,0 0-1,0 0 1,0 0 0,-1 0 0,1 0 0,0 0 0,0 0 0,0 0 0,-1 0 0,1 0 0,0 0 0,0 0 0,0 0-1,0 0 1,-1 0 0,1 0 0,0 0 0,0 0 0,0 0 0,-1 0 0,1 0 0,0 0 0,0 0 0,0 0 0,0 0-1,-1 1 1,-7 9-156,3 2 105,0 0 1,1 0-1,1 0 0,0 1 0,-2 16 0,0 1 43,-8 33-23,-6 117 1,19-180 37,-1 295 158,3-249-27,3 0 1,1 0 0,3-1-1,19 59 1,-27-98-62,2 0 0,-1 0 0,1 0 0,0 0 0,0 0 0,0-1 0,7 8 0,-9-12-225,1 1 1,0 0-1,-1-1 0,1 0 1,0 1-1,0-1 0,0 0 1,0 0-1,0 0 0,0 0 1,1-1-1,-1 1 0,0-1 1,0 1-1,1-1 0,-1 1 1,0-1-1,0 0 0,1 0 1,-1-1-1,0 1 0,1 0 1,2-2-1,13-4-2469,-1-1 902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00:41:58.862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282 3 8544,'-3'-1'749,"-1"0"0,1 1 0,0 0-1,-1 0 1,1-1 0,-1 2 0,1-1 0,0 0 0,-1 1 0,1 0 0,0-1 0,-5 3 0,-7 3 83,-20 10 0,12-5-190,9-3-429,1-1 1,1 2-1,-1-1 0,1 2 1,1 0-1,0 0 0,0 1 1,1 0-1,-9 13 0,15-18-190,0 0 1,0 0-1,1 0 0,0 0 0,0 0 0,0 0 1,1 1-1,0 0 0,0-1 0,0 1 0,1 0 0,0 0 1,1 0-1,-1 0 0,1 0 0,1 0 0,-1 0 1,1-1-1,1 1 0,-1 0 0,1 0 0,0-1 0,0 1 1,1-1-1,5 10 0,-3-7 53,0-1-1,1 1 1,0-1 0,0-1-1,1 1 1,0-1 0,0 0-1,1 0 1,0-1 0,0 0-1,0-1 1,1 0 0,0 0-1,0 0 1,17 4 0,-14-5 26,0 0-167,0-1 0,1 1 0,0-2 0,-1 0 0,1-1 0,25 0 1,-15-4-1591,0 0 1,36-11 0,-48 10 286,1 0 0,-1-1 0,0 0 0,0-1 0,-1 0 0,19-14 0,6-14-1426</inkml:trace>
</inkml:ink>
</file>

<file path=ppt/ink/ink1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5:27:00.7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216 47 1984,'0'0'66,"-1"0"0,1 0 0,0-1-1,0 1 1,0 0 0,0-1 0,0 1 0,0 0 0,0-1 0,0 1 0,0 0-1,0-1 1,0 1 0,0 0 0,0-1 0,0 1 0,0 0 0,0-1 0,0 1-1,0 0 1,0-1 0,1 1 0,-1 0 0,0-1 0,0 1 0,0 0 0,0 0-1,1-1 1,-1 1 0,0 0 0,0 0 0,1-1 0,3-8 2717,-4 9-2696,-1 0 0,1-1 0,0 1 0,0 0 0,-1-1 0,1 1 0,0 0 0,-1-1 1,1 1-1,-1 0 0,1 0 0,0 0 0,-1-1 0,1 1 0,-1 0 0,1 0 0,0 0 0,-1 0 0,1 0 1,-1 0-1,1 0 0,-1 0 0,1 0 0,0 0 0,-1 0 0,1 0 0,-1 0 0,0 0 0,-5 2-25,0-1-1,0 1 1,0 0-1,1 1 1,-1-1-1,1 1 1,-1 0-1,-8 7 0,13-9-38,-9 6-10,0 1 0,1 0-1,0 1 1,1 0 0,0 0-1,0 1 1,1 0-1,-11 19 1,4-2 90,2 0-1,-14 42 1,24-60-30,0-1 0,0 1 0,0-1 0,1 1 0,0 15 1,1-21 8,0 1 0,1-1 0,-1 0 0,0 1 0,1-1 1,0 0-1,0 0 0,0 0 0,0 0 0,1 0 0,-1 0 1,1 0-1,-1 0 0,1 0 0,0 0 0,0-1 0,0 1 0,4 2 1,-4-4-40,-1 0 1,0 0 0,1-1 0,-1 1 0,0-1-1,1 1 1,-1-1 0,1 0 0,-1 0 0,1 1-1,-1-1 1,1 0 0,-1 0 0,1 0 0,-1 0 0,1-1-1,-1 1 1,0 0 0,1-1 0,-1 1 0,1-1-1,-1 1 1,0-1 0,1 0 0,-1 1 0,0-1-1,0 0 1,1 0 0,-1 0 0,1-1 0,4-3 81,0-1 0,-1 0 0,0 0 0,6-8 1,13-24 54,-2-1 0,-1-1 0,26-73 0,-36 89-314,-9 21-39,0-1 0,0 1 0,0-1 0,-1 1 0,1-1 0,-1 0 0,0 0 0,0-4 0,-8 43-1854,4-15 2033,1-1-1,1 0 0,1 1 1,1-1-1,0 0 0,7 29 1,-6-41 9,1 6 158,0-1 0,1 0 0,0-1 0,12 22 0,-14-30-96,-1-1-1,1 1 0,-1-1 1,1 0-1,0 0 1,0 0-1,0 0 0,0 0 1,1-1-1,-1 1 0,0-1 1,1 1-1,-1-1 0,1 0 1,-1 0-1,1 0 0,0 0 1,-1 0-1,1-1 0,0 1 1,0-1-1,-1 0 0,1 0 1,0 0-1,0 0 1,0 0-1,4-1 0,0-1 41,0 0-1,0-1 0,-1 1 1,1-1-1,-1-1 0,1 1 1,10-8-1,-3-1 83,23-22-1,-14 11-64,28-41-1,-34 41-101,21-28 33,36-46-135,-63 85-797,16-24 0,-25 49 774,0 1 0,-1 0-1,-2 26 1,0-4 56,1-14 80,-3 175 319,3-190-291,0 0 1,-1-1 0,0 1-1,0 0 1,-1 0-1,0-1 1,0 1-1,0-1 1,-1 0-1,0 1 1,-7 9 0,10-15-33,-1 0 1,1-1 0,-1 1-1,1 0 1,-1-1 0,0 1 0,1-1-1,-1 1 1,0-1 0,1 1 0,-1-1-1,0 1 1,1-1 0,-1 0-1,0 1 1,0-1 0,0 0 0,1 0-1,-1 0 1,0 1 0,0-1 0,0 0-1,-1 0 1,0-1 11,1 1 0,-1-1 0,1 1 0,-1-1 0,0 1-1,1-1 1,0 0 0,-1 0 0,1 0 0,0 0 0,-3-2 0,-1-2 20,0-1-1,0 1 1,1-1 0,0 0 0,-5-9 0,-29-63-343,32 62-358,5 13-91,4 10 259,2 2 435,0 0 0,1 0-1,0 0 1,0-1 0,1 0 0,15 15 0,-18-20 76,-1 0-1,1 0 0,0-1 0,0 1 0,0-1 0,0 0 0,0 0 0,1 0 1,-1 0-1,1-1 0,-1 0 0,1 0 0,-1 0 0,1-1 0,-1 1 0,1-1 1,0 0-1,8-1 0,-9-1 7,0 1 1,1-1-1,-1 0 0,0 0 1,0 0-1,-1-1 1,1 0-1,0 1 0,-1-1 1,0 0-1,0-1 0,0 1 1,0 0-1,5-8 1,5-5 19,3-4-3,-2-1 0,0 0 0,-2-1 0,15-32 0,-6 10-64,-2 6-9,-7 12-41,20-30 0,-16 24-123,-16 31 142,1 1-1,-1 0 1,0 0 0,1-1 0,-1 1 0,0 0 0,1 0 0,-1 0-1,0 0 1,1-1 0,-1 1 0,0 0 0,1 0 0,-1 0-1,0 0 1,1 0 0,-1 0 0,0 0 0,1 0 0,-1 0-1,1 0 1,-1 0 0,0 0 0,1 0 0,-1 0 0,0 0-1,1 1 1,-1-1 0,0 0 0,1 0 0,-1 0 0,1 1-1,1 0-32,0 1 0,0 0-1,0 0 1,0 0-1,0 0 1,-1 0-1,2 3 1,2 3 48,0 0-1,-1 1 1,-1-1 0,0 1 0,0-1 0,0 1 0,-1 0-1,0 0 1,0 16 0,0 6 87,-6 47 1,2-42 72,2-25-64,-1-1 0,-1 1 0,1-1 0,-2 0 0,1 1 0,-2-1 0,1 0 0,-1 0 0,-10 16 0,14-25-69,-1 0 0,0 0 1,0 0-1,0 0 0,0 0 0,1 0 0,-1 0 0,-1 0 1,1-1-1,0 1 0,0 0 0,0-1 0,0 1 0,0 0 0,-1-1 1,1 0-1,0 1 0,-1-1 0,1 0 0,0 1 0,0-1 0,-3 0 1,2 0 12,-1-1 1,0 1-1,1-1 0,-1 0 1,1 0-1,-1 0 1,1 0-1,-1 0 1,1 0-1,-4-3 1,0 0 6,0-1 1,1 1 0,0-1-1,0 0 1,0-1-1,0 1 1,-5-10 0,-3-2-592,12 16 84,9 9 496,-4-5-18,-1-1 1,0 1-1,1-1 1,0-1-1,-1 1 1,1 0-1,0-1 0,0 0 1,0 0-1,0 0 1,0 0-1,0-1 1,0 1-1,0-1 1,0 0-1,0 0 0,6-1 1,7-2 116,-1 0 0,29-10 1,-45 13-128,17-6 73,0-1 0,0-1 0,0-1-1,27-19 1,55-49 329,-99 76-400,76-71 159,-40 37-87,-12 7-99,-19 22-76,-1 1 1,1-1-1,1 1 1,10-9-1,-35 71-1339,7-20 1500,2 0-1,1 1 1,2 0-1,2 1 1,0 40-1,5-73 13,0 0-1,1 0 0,0 1 0,0-1 1,1 0-1,3 9 0,-4-14-38,-1 0 1,0 0-1,1 0 0,-1 0 1,1 0-1,0 0 0,-1 0 0,1 0 1,0-1-1,-1 1 0,1 0 0,0-1 1,0 1-1,0 0 0,0-1 0,0 1 1,-1-1-1,3 1 0,-2-1 0,1 0 0,-1 0 0,0 0 0,0 0 0,0 0 0,0-1 0,0 1 0,1 0 0,-1-1-1,0 1 1,0-1 0,0 1 0,0-1 0,0 0 0,-1 1 0,1-1 0,0 0 0,0 0 0,0 0 0,0 0 0,-1 1 0,2-2-1,11-17 53,0 0-1,-1-1 1,-1 0-1,0-1 0,9-30 1,6-9-133,28-47-37,-52 102-36,0 1 0,-1-1 0,1 0 0,0-6 0,-1 8-302,-2 4 18,-2 16-93,-7 51 418,6-43 144,1 0-1,1-1 1,3 38-1,-1-24-24,0-35-12,0 0-1,1-1 0,-1 1 0,1 0 0,-1 0 0,1-1 0,2 6 0,-3-7-7,0-1 0,1 1 0,-1-1 0,0 1-1,1 0 1,-1-1 0,0 1 0,1-1 0,-1 1 0,1-1 0,-1 0 0,1 1 0,-1-1 0,1 1 0,-1-1 0,1 0 0,-1 0-1,1 1 1,-1-1 0,1 0 0,0 0 0,-1 0 0,1 1 0,-1-1 0,1 0 0,0 0 0,-1 0 0,1 0 0,0 0 0,-1 0-1,1 0 1,-1 0 0,1-1 0,0 1 0,-1 0 0,1 0 0,-1 0 0,1-1 0,0 0 0,6-3 88,0-1 0,0 0 1,-1 0-1,0-1 0,0 0 1,7-9-1,2-2-42,39-40-39,94-78 1,-139 129-108,0-1 0,0 2 0,0-1 1,1 1-1,17-6 0,-26 10 62,-1 1 1,1 0 0,0 0-1,0 0 1,0 0-1,0-1 1,-1 1-1,1 0 1,0 0 0,0 1-1,0-1 1,0 0-1,0 0 1,-1 0-1,1 0 1,0 1 0,0-1-1,0 0 1,-1 1-1,1-1 1,0 1-1,-1-1 1,1 1 0,0-1-1,-1 1 1,1-1-1,0 1 1,-1 0 0,1-1-1,-1 1 1,1 0-1,-1-1 1,0 1-1,1 0 1,-1 0 0,0 0-1,1-1 1,-1 1-1,0 0 1,0 0-1,0 0 1,1 1 0,-1 4-15,1 1-1,-1-1 1,0 0 0,-1 9 0,1-11-7,-19 174 494,18-176-416,1 0 3,-1-1 1,1 1 0,0 0 0,0-1-1,0 1 1,0 0 0,0-1 0,0 1-1,0-1 1,1 1 0,0 2-1,-1-4-22,0 0 0,0 0 1,0 1-1,0-1 0,1 0 0,-1 0 0,0 0 0,0 0 0,1 0 0,-1 0 0,0 1 0,0-1 0,0 0 0,1 0 0,-1 0 0,0 0 0,0 0 0,1 0 0,-1 0 0,0 0 0,0 0 0,1 0 0,-1 0 0,0 0 0,0 0 0,1-1 0,-1 1 0,0 0 0,0 0 0,1 0 0,-1 0 0,0 0 0,0 0 0,0 0 0,1-1 1,-1 1-1,0 0 0,0 0 0,0 0 0,0-1 0,1 1 0,-1 0 0,0 0 0,99-116 567,-92 109-592,54-54-141,-51 52 19,1 1 0,0 0-1,0 1 1,17-9 0,-27 16 105,0-1 1,0 1 0,0-1 0,0 1-1,0 0 1,0-1 0,0 1-1,0 0 1,0 0 0,0-1-1,0 1 1,0 0 0,0 0 0,0 0-1,0 1 1,0-1 0,0 0-1,0 0 1,0 0 0,0 1-1,0-1 1,2 1 0,-2 0 12,0 0 1,0 0 0,0 0-1,0 0 1,-1 0-1,1 0 1,0 1-1,0-1 1,-1 0-1,1 0 1,-1 1-1,1-1 1,-1 0 0,1 3-1,0 5 2,0-1 0,-1 0 0,0 1 1,-1 10-1,1-16-29,-1 5 13,0 8 59,0 0 1,-2-1-1,-5 24 0,7-38-18,-1 7 86,-1-1 0,1 0 0,1 1 0,0 0 0,-1 7 0,45-81 1044,-36 54-1155,5-9-61,2-1 0,0 2 0,1 0 1,34-35-1,-48 54 25,0 0 1,0 1-1,0-1 1,1 0-1,-1 0 0,0 1 1,0-1-1,0 0 1,1 1-1,-1-1 1,0 1-1,0 0 1,1-1-1,-1 1 1,2 0-1,-2 0 32,0 0 0,-1 0 0,1 1 0,-1-1 0,1 0 0,0 1 0,-1-1 1,1 0-1,-1 1 0,1-1 0,-1 1 0,1-1 0,-1 1 0,0-1 0,1 1 0,-1-1 0,1 1 0,-1 0 0,0-1 0,0 1 0,1-1 0,-1 1 0,0 0 0,0-1 1,0 1-1,0 0 0,0-1 0,1 1 0,-1 0 0,0-1 0,-1 1 0,1 0 0,0-1 0,0 2 0,-2 26-99,-9 52 0,0 5 296,10-28 113,1-54-286,0 0-1,0 0 0,0-1 0,0 1 0,1 0 0,0 0 0,-1 0 0,1-1 0,0 1 1,0 0-1,1 2 0,3 10-97,-1-9 113,-1-3-36,-1 0 0,0 1 0,0-1 0,-1 0-1,1 1 1,2 6 0,-4-9 23,1 0-1,-1 0 1,1 0 0,-1 0-1,1 0 1,0 0 0,0-1-1,-1 1 1,1 0 0,0-1-1,0 1 1,0 0 0,0-1-1,0 1 1,0-1 0,0 0-1,0 1 1,0-1 0,0 0-1,1 1 1,19 5 62,-16-6-52,-1 1 0,0-1 0,1-1 0,-1 1 0,1-1 1,-1 1-1,0-1 0,1 0 0,-1-1 0,0 1 0,7-4 0,21-6 23,-17 8-50,0-1 0,0-1 1,-1 0-1,1-1 0,19-11 1,-24 9-2,11-5-19,6-5 119,-22 15-48,0-1 0,-1-1-1,1 1 1,-1-1 0,6-7 0,-4 5-4,5-9 7,0 0 0,-1-1 0,-1 0 1,10-25-1,-15 29-59,1 0 1,-2-1 0,0 1-1,0-1 1,-1 1 0,-1-1-1,0-17 1,-1 30-29,0 0 1,0-1-1,0 1 1,0 0-1,0-1 0,0 1 1,-1-1-1,1 1 1,0 0-1,-1 0 0,1-1 1,-1 1-1,1 0 0,-1 0 1,0-1-1,0 1 1,1 0-1,-3-2 0,2 3 13,0 0 0,1-1 0,-1 1 0,0 0 0,0 0 0,0 0-1,0-1 1,0 1 0,0 0 0,0 0 0,1 0 0,-1 1 0,0-1 0,0 0-1,0 0 1,0 0 0,0 1 0,0-1 0,1 0 0,-1 1 0,0-1-1,0 1 1,0-1 0,1 1 0,-1-1 0,-1 2 0,-5 4 4,0 0 0,0 1 0,0-1 0,1 1 0,0 1 1,0-1-1,1 1 0,0 0 0,0 0 0,1 1 0,0-1 1,1 1-1,0 0 0,0 0 0,1 0 0,0 1 0,0-1 0,1 0 1,0 12-1,1-12 48,0-1 1,1 1 0,0-1 0,0 0-1,1 1 1,0-1 0,0 0 0,1 0-1,0 0 1,0 0 0,1 0 0,0-1-1,0 0 1,1 0 0,0 0 0,0 0-1,1-1 1,0 0 0,0 0 0,0 0-1,13 7 1,-17-11-13,1-1-1,-1 1 1,1-1 0,-1 0-1,1 0 1,0-1 0,-1 1-1,1 0 1,0-1 0,0 0-1,-1 1 1,1-1 0,0 0-1,0-1 1,-1 1 0,1 0-1,0-1 1,0 0 0,-1 1-1,1-1 1,0 0 0,-1 0-1,1-1 1,-1 1 0,0 0-1,1-1 1,-1 1 0,0-1-1,0 0 1,0 0 0,4-4-1,7-12 95,0-2 0,-1 1-1,-1-2 1,17-40 0,13-24-89,29-20-155,-65 98 138,-1 2-82,0 0-1,0 0 0,1 1 1,-1-1-1,1 1 1,0 0-1,0 0 0,11-5 1,-16 9 65,0 0 0,1 0 1,-1 0-1,0 0 0,0 0 1,1 0-1,-1 1 0,0-1 1,0 0-1,0 0 0,1 0 1,-1 0-1,0 0 0,0 0 1,0 1-1,0-1 0,1 0 1,-1 0-1,0 0 0,0 0 1,0 1-1,0-1 1,0 0-1,0 0 0,1 1 1,-1-1-1,0 0 0,0 0 1,0 0-1,0 1 0,0-1 1,0 0-1,0 0 0,0 1 1,1 9-205,-2 6 174,-1 1 0,-1 0-1,-1-1 1,-9 29 0,-2 7 39,-40 155 499,52-198-453,3-6 3,-1 0 1,0-1 0,1 1-1,-1 0 1,-1 0 0,1 0-1,0-1 1,-1 1 0,1 0 0,-1-1-1,0 1 1,0-1 0,0 0-1,0 0 1,-2 2 0,3-3-36,0-1 0,1 0 0,-1 0 0,0 0 1,1 0-1,-1 0 0,0 0 0,1 0 0,-1 0 0,0 0 0,0 0 1,1 0-1,-1-1 0,0 1 0,1 0 0,-1 0 0,1-1 1,-1 1-1,0 0 0,1-1 0,-1 1 0,1-1 0,-1 1 1,1-1-1,-1 1 0,1-1 0,-1 1 0,1-1 0,-1 1 1,1-1-1,0 1 0,-1-1 0,1 0 0,0 1 0,-1-2 0,-12-27-9,11 23 32,-1-9-23,3 14-26,0 0-1,0 0 1,0 0-1,0 0 1,0 0-1,0 0 1,-1 0-1,1 0 1,0 0-1,-1 0 1,1 0-1,-1 0 1,1 0-1,-1 0 1,1 1-1,-1-1 1,1 0-1,-1 0 1,-1 0-1,2 1 12,1 0-1,-1 0 0,0 0 1,0 0-1,0 0 0,0 0 0,0 0 1,0 0-1,0 0 0,0-1 1,0 1-1,0 0 0,0 0 0,1 0 1,-1 0-1,0 0 0,0 0 1,0 0-1,0 0 0,0 0 0,0 0 1,0 0-1,0 0 0,0 0 1,0-1-1,0 1 0,0 0 0,0 0 1,0 0-1,0 0 0,0 0 1,0 0-1,0 0 0,0 0 0,0 0 1,0-1-1,0 1 0,0 0 1,0 0-1,0 0 0,0 0 0,0 0 1,1 2-8,1-1 0,-1 1 0,1-1 0,-1 1 0,1-1 0,0 1 0,-1-1 0,1 0 0,0 0 0,0 0 0,0 0 0,2 1 0,28 8 109,27 2 276,0-3 1,103 2-1,-130-9-241,41-5-1,-30-4-3509,-42 6 3300,8-2-2188,-8 2 1238,-1 1 881,0-1 0,0 1 0,0 0 0,0 0 0,0 0 0,0-1 0,0 1 0,1 0 0,-1 0 0,0 0 0,0-1 0,0 1 0,0 0 0,0 0 0,0-1 1,0 1-1,-1 0 0,1 0 0,0 0 0,0-1 0,0 1 0,0 0 0,0 0 0,0 0 0,0-1 0,0 1 0,-1 0 0,1 0 0,0-1 0,-5-4-3239</inkml:trace>
</inkml:ink>
</file>

<file path=ppt/ink/ink1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5:27:04.2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150 220 2144,'2'-2'183,"0"-2"400,-1 7 1712,-2 9-1388,-1-5-466,2-5-354,0 0 1,0-1 0,0 1-1,-1-1 1,1 1 0,-1 0-1,1-1 1,-1 1-1,0-1 1,1 1 0,-1-1-1,0 1 1,0-1 0,0 0-1,0 1 1,0-1 0,-1 0-1,1 0 1,0 0 0,0 0-1,-1 0 1,1 0 0,-1 0-1,1 0 1,-3 0 0,-2 0 315,1 0 0,-1 0 1,0 0-1,-9-2 0,12 1-331,0-1 0,0 1 0,1-1-1,-1 0 1,0 0 0,1 0 0,-1 0-1,1-1 1,-1 1 0,1-1-1,0 0 1,-3-2 0,0 0-49,1 0 1,0-1 0,0 1-1,1-1 1,-1 0-1,1 0 1,0-1-1,0 1 1,1-1-1,0 1 1,0-1-1,0 0 1,1 0-1,-1 0 1,1 0-1,1 0 1,-1 0-1,1 0 1,0 0-1,2-9 1,-1 6-80,0 1 0,1 0 1,0 0-1,0 1 0,1-1 1,0 0-1,1 1 0,-1-1 1,2 1-1,-1 0 0,1 1 1,0-1-1,0 1 0,11-11 1,-15 16 30,0 0 0,0 0 1,1 0-1,-1 0 1,0 0-1,1 0 0,-1 0 1,1 0-1,-1 1 0,0-1 1,1 1-1,0-1 1,-1 1-1,1-1 0,-1 1 1,1 0-1,0 0 1,-1 0-1,1 0 0,-1 0 1,1 0-1,0 0 0,-1 0 1,1 1-1,-1-1 1,1 1-1,-1-1 0,1 1 1,-1-1-1,1 1 1,-1 0-1,1 0 0,-1 0 1,0 0-1,0 0 0,1 0 1,-1 0-1,0 0 1,0 0-1,0 1 0,0-1 1,1 2-1,3 5 31,0 1 0,-1-1-1,0 1 1,0 0 0,4 17 0,-4-9 120,-1 1 0,-1-1 0,0 1 1,-1 0-1,-1-1 0,-1 1 1,-3 26-1,-35 123 989,21-101-824,4-22 143,-35 78 0,24-66 404,25-55-786,0 0 0,-1 0 0,1 1 0,-1-1 0,1 0-1,-1 0 1,1 0 0,-1 0 0,0 0 0,0 0 0,0 0 0,0 0 0,1 0-1,-1 0 1,0 0 0,0-1 0,-1 1 0,1 0 0,0-1 0,0 1 0,-2 0 0,1-4 572,1-4-466,1 0 0,0 0 0,0 0 1,1 0-1,-1 0 0,2 0 1,2-10-1,-3 13-129,4-16 41,1 0-1,1 1 1,1 0-1,14-26 0,50-67-138,-44 75-167,34-37 0,-45 57 142,0 0-1,1 2 1,0 0-1,22-13 1,-35 25 35,0 0 0,0 1 0,0 0-1,0 0 1,0 0 0,1 0 0,-1 1 0,11-1 0,-14 2 24,0-1 0,0 1 0,0 0 0,0 1-1,0-1 1,0 0 0,0 1 0,0-1 0,0 1 0,0-1 0,0 1 0,-1 0 0,1 0 0,0 0-1,0 0 1,-1 0 0,1 0 0,0 1 0,-1-1 0,1 1 0,-1-1 0,0 1 0,1-1 0,-1 1-1,0 0 1,0-1 0,1 4 0,-1-2 30,0 1-1,0 0 0,0-1 1,0 1-1,-1 0 0,0-1 1,1 1-1,-2 0 0,1 0 1,0-1-1,-1 1 0,-1 6 1,-3 6 65,-10 24 0,11-28-69,-87 221 1022,88-227-488,2-10-106,2-10-57,2 5-207,1-1 0,7-15 0,-6 16-86,3-6-61,1 0 0,1 1 1,0 0-1,1 0 0,1 1 1,18-16-1,87-64-167,-84 68 121,-19 15 22,-2-1-120,1 2-1,0 0 1,1 0-1,23-10 0,-36 19 106,0-1 0,1 1 0,-1-1 0,0 1 0,0 0 0,0-1 0,0 1-1,0 0 1,0 0 0,0 0 0,1 0 0,-1 0 0,0 0 0,0 0 0,0 0-1,0 1 1,0-1 0,0 0 0,1 1 0,-1-1 0,0 0 0,0 1 0,0 0-1,0-1 1,0 1 0,-1 0 0,1-1 0,0 1 0,0 0 0,0 0 0,0 0-1,0 1 1,1 2 8,0 0-1,0 1 0,0-1 1,-1 1-1,1 0 0,0 6 1,0 1 122,-1-9-90,-1 0 0,0 1 0,0-1 0,0 0-1,-1 1 1,1-1 0,-1 0 0,0 0 0,0 1 0,-1 2 0,-2 11 5,3-15-21,1 0 0,-1 0 0,0 0 0,0 0 0,0 0 0,0 0 0,-1 3 0,-5 9 213,-38 169 401,41-162-594,1-6 30,1-1 1,0 0-1,1 1 0,1 25 1,1-6 97,-1-27-90,0 0 0,1 0 0,-1-1 0,1 1 0,1 0 0,-1 0 0,3 6 0,-2-10 6,-1 0 0,1 0 0,0 0 0,0-1 0,0 1 0,0-1 0,0 1 0,0-1 0,1 0 0,-1 0 0,1 0 0,-1 0 0,1-1 0,0 1 0,0 0 0,0-1 0,0 0 0,0 0 0,0 0 0,0 0 0,0 0 0,0-1 0,4 1 0,5 0 129,0-1 0,-1 0 0,1-1 0,20-3 1,-22 2-143,-1 0 0,0-1 0,1 0 0,-1 0 1,-1-1-1,1 0 0,0-1 0,-1 0 0,0 0 1,0-1-1,0 0 0,-1 0 0,9-10 0,-14 14-157,0 0 0,0-1 0,-1 1 0,1 0-1,-1-1 1,0 0 0,0 1 0,0-1 0,0 1-1,1-5 1,-2 4-662,1 0 0,-1 1 0,0-1 0,0 1-1,0-1 1,0 1 0,-1-1 0,1 1 0,-1-1 0,1 1-1,-1-1 1,-1-3 0,-6-6-2574</inkml:trace>
</inkml:ink>
</file>

<file path=ppt/ink/ink1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5:27:09.4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12 447 2304,'-1'0'80,"1"0"0,-1 0 0,0 0-1,1 1 1,-1-1 0,1 0 0,-1 0 0,1 1 0,-1-1 0,1 0 0,-1 1 0,1-1-1,0 1 1,-1-1 0,1 1 0,-1-1 0,1 1 0,0-1 0,0 1 0,-1-1-1,1 1 1,0-1 0,0 1 0,-1-1 0,1 1 0,0-1 0,0 1 0,0 0 0,0-1-1,0 1 1,0-1 0,0 1 0,0 0 0,0-1 0,0 1 0,1 0 0,-1 4 2852,13-17 481,126-275-485,-85 180-3152,-44 85 31,-7 15-287,-6 13-671,-6 12 1148,1 1 0,1 0 0,1 0 0,0 1 0,2-1 0,0 1 0,1 0 0,0 24 0,3-35 147,0-1 0,1 1 0,0 0-1,0-1 1,1 0 0,0 1 0,5 10-1,-6-16-70,0 0 0,0-1 0,1 1 0,-1-1-1,1 1 1,0-1 0,0 0 0,0 0 0,0 0 0,0 0-1,0 0 1,0 0 0,1 0 0,-1-1 0,1 1-1,-1-1 1,1 0 0,0 1 0,-1-1 0,1-1 0,0 1-1,0 0 1,0-1 0,5 1 0,-1-1 51,1 0 1,0-1 0,0 0-1,0 0 1,0-1 0,-1 0-1,1 0 1,-1-1 0,1 0-1,-1 0 1,10-7-1,5-4 18,0-2 0,18-17 0,-39 32-138,35-32 57,-2-2 1,31-40-1,26-28-213,-88 100 83,0 0 1,0 0-1,1 1 0,-1-1 1,0 1-1,1 0 0,4-2 1,-8 4 61,0 0 0,0 0 1,0 0-1,0 0 0,0 0 0,0 0 1,0 0-1,0 0 0,1 1 1,-1-1-1,0 0 0,0 0 0,0 0 1,0 0-1,0 0 0,0 0 1,0 0-1,0 0 0,0 0 0,0 0 1,0 0-1,0 0 0,0 0 0,0 1 1,1-1-1,-1 0 0,0 0 1,0 0-1,0 0 0,0 0 0,0 0 1,0 0-1,0 0 0,0 0 1,0 1-1,0-1 0,0 0 0,0 0 1,0 0-1,0 0 0,0 0 0,0 0 1,0 0-1,-1 0 0,1 0 1,0 1-1,0-1 0,0 0 0,0 0 1,0 0-1,0 0 0,0 0 1,0 0-1,0 0 0,0 0 0,-1 1-43,-68 220-638,60-198 760,-2-1-1,0 0 0,-1 0 1,-1-2-1,-1 1 0,-1-2 1,-27 29-1,39-46-15,0 1 0,1 0 1,-1 0-1,-1-1 0,1 0 0,0 1 1,0-1-1,-1-1 0,0 1 0,-4 2 0,7-4-28,0 0 0,0 1-1,0-1 1,1 0-1,-1 1 1,0-1-1,0 0 1,0 0 0,0 0-1,0 0 1,0 0-1,0 0 1,0 0-1,1 0 1,-1 0-1,0 0 1,0 0 0,0-1-1,0 1 1,0 0-1,0-1 1,1 1-1,-1-1 1,0 1-1,0-1 1,1 1 0,-1-1-1,0 1 1,1-1-1,-1 0 1,0 1-1,1-1 1,-1 0-1,1 0 1,-1 1 0,1-1-1,-1 0 1,1 0-1,0 0 1,-1 1-1,1-3 1,-1 0-10,1 0 0,0 0 0,0-1 0,0 1 0,0 0-1,0-1 1,1 1 0,-1 0 0,1 0 0,2-6 0,1 0-54,0 0 0,1 1-1,0 0 1,1 0 0,-1 1 0,2-1 0,-1 1-1,1 0 1,0 1 0,0 0 0,1 0-1,0 0 1,0 1 0,14-7 0,-3 3 46,1 1 1,0 0-1,0 2 1,1 0 0,33-5-1,-46 10-59,-1 1-1,0-1 1,1 1-1,-1 1 1,0 0 0,1 0-1,-1 0 1,10 3-1,15 7-2731,-30-10 2408,0 0 1,0-1 0,0 1 0,-1 0 0,1 0 0,0 0 0,-1 0 0,1 0 0,-1 1 0,1-1 0,-1 0-1,2 3 1,5 4-1542</inkml:trace>
</inkml:ink>
</file>

<file path=ppt/ink/ink1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5:27:09.8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26 6304,'-45'-17'2848,"35"9"-2464,6 8-704,4 5 96,4-5-192,11 0 256,11 3-128,6 5 160,8 4-3040,5 8 1760</inkml:trace>
</inkml:ink>
</file>

<file path=ppt/ink/ink1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5:27:10.3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417 15 2656,'18'-14'3866,"-35"16"616,-14 1-4137,12 0-200,0 0 0,0 1 1,1 1-1,0 1 0,0 1 0,0 0 0,1 1 0,-22 14 1,15-6 11,1 1 1,1 1 0,-35 36 0,48-45-89,1 1 0,1 0-1,-1 0 1,2 1 0,0-1-1,0 2 1,1-1 0,0 1-1,1-1 1,0 1 0,-3 15 0,7-24 4,0 0 0,-1 0 0,1 0 0,0-1 0,1 1 0,-1 0 0,0 0 0,1 0 0,-1 0 0,1-1 1,0 1-1,0 0 0,0-1 0,3 5 0,-3-6-32,-1 0 0,1 1 0,0-1 0,0 0 0,0 0 0,0 0 0,1-1 0,-1 1 0,0 0 0,0 0 0,0-1 0,1 1 0,-1 0 0,0-1 0,1 1 0,-1-1 0,1 0 0,-1 0 0,0 1 0,1-1 0,-1 0 0,1 0 0,-1 0 0,1 0 0,-1 0 0,0-1 0,1 1 0,-1 0 0,1-1 0,0 0 1,7-2 73,-1-1 1,0 0 0,0 0-1,0-1 1,-1 0 0,11-9-1,42-43 307,-9 0-848,78-109-1,-129 166 419,0 0 0,0-1 0,0 1 0,1 0 0,-1 0 0,0-1 0,0 1 0,0 0-1,0 0 1,0 0 0,0-1 0,1 1 0,-1 0 0,0 0 0,0 0 0,0 0 0,1 0 0,-1-1 0,0 1 0,0 0 0,0 0-1,1 0 1,-1 0 0,0 0 0,0 0 0,1 0 0,-1 0 0,0 0 0,0 0 0,1 0 0,-1 0 0,0 0 0,0 0 0,1 0-1,-1 0 1,0 0 0,0 0 0,1 0 0,-1 0 0,0 0 0,0 0 0,0 0 0,1 0 0,-1 1 0,0-1 0,0 0 0,0 0 0,1 0-1,-1 0 1,0 1 0,0-1 0,0 0 0,0 0 0,1 0 0,-1 1 0,0-1 0,0 0 0,0 0 0,0 0 0,0 1 0,0-1-1,0 0 1,0 0 0,0 1 0,0-1 0,0 0 0,0 0 0,0 1 0,0-1 0,-4 48 181,2-36-129,1-1 0,0 0 1,1 0-1,2 20 0,0-20 60,0 0-1,1 0 0,1 0 0,0 0 1,0 0-1,1-1 0,1 0 0,0 0 1,0 0-1,1-1 0,0 1 0,0-2 1,10 10-1,-14-16-8,-1 0-1,1 0 1,0 0 0,0 0 0,0 0-1,5 1 1,-7-2-249,1-1-1,-1 1 1,0-1-1,0 0 1,1 0-1,-1 1 1,0-1-1,1 0 1,-1 0-1,0 0 1,1 0-1,-1-1 1,0 1-1,1 0 1,-1-1-1,0 1 1,1 0-1,-1-1 1,2 0-1,6-5-1727</inkml:trace>
</inkml:ink>
</file>

<file path=ppt/ink/ink1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5:27:13.2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6 774 2816,'-1'0'84,"1"-1"0,0 1 0,-1-1-1,1 1 1,-1-1 0,1 1 0,0-1 0,-1 1 0,1-1 0,0 1 0,0-1-1,-1 1 1,1-1 0,0 1 0,0-1 0,0 1 0,0-1 0,0-1 0,5-11 3517,-5 12-3468,7-13 1070,0 0-260,0 1 0,13-20 0,-4 14-620,0 0 1,2 1-1,0 1 1,0 1-1,25-16 1,-30 22-375,-4 4-24,-1 0 0,15-8 0,-22 13 34,1 0 0,0 0 1,0 1-1,0-1 0,0 0 0,0 1 1,0-1-1,0 1 0,0 0 0,0 0 0,0 0 1,0 0-1,0 0 0,0 0 0,0 0 1,0 1-1,0-1 0,3 1 0,-5 0 33,1 0 0,0-1 0,-1 1 0,1 0 0,0-1 0,-1 1 0,1 0 0,-1 0 0,1-1 0,-1 1 0,0 0 0,1 0 0,-1 0 0,0 0 0,1 0 0,-1 0 0,0-1 0,0 1 0,0 0 0,0 0 0,0 0 0,0 2 0,0 1 43,1 9 27,-1 0-1,-1 0 1,0 0 0,-5 22 0,2-19 57,2 1 0,-1 18 1,4-14 134,0 1 1,2-1 0,8 38-1,-9-53-186,-1-1 105,0 0 0,1 0 0,0 0 0,0 0 0,4 7 0,-6-11-147,1 0-1,-1 0 0,1-1 0,0 1 0,-1 0 0,1-1 0,-1 1 0,1-1 1,0 1-1,0-1 0,-1 1 0,1-1 0,0 0 0,0 1 0,-1-1 0,1 0 1,0 1-1,0-1 0,0 0 0,0 0 0,0 0 0,-1 0 0,1 0 0,0 0 1,0 0-1,0 0 0,0 0 0,0 0 0,-1 0 0,1-1 0,0 1 0,0 0 1,0-1-1,-1 1 0,1 0 0,0-1 0,0 1 0,-1-1 0,1 1 0,0-1 1,-1 0-1,2 0 0,17-17 246,0-1 0,-1-1 1,-1 0-1,22-34 0,6-7-27,-31 45-318,-1-1 0,-1 0 0,-1-1 0,0 0 0,-1-1 0,8-21 0,-15 32-22,-1 5 2,-1 0 0,0 0-1,0-1 1,0 1-1,-1 0 1,1-6-1,-1 9 84,0-1 0,1 1 0,-1-1 0,0 1 0,0 0 0,0-1 0,0 1 0,0 0 0,0-1 0,1 1 0,-1 0 0,0-1 0,0 1 0,1 0 0,-1-1 0,0 1 0,0 0 1,1-1-1,-1 1 0,0 0 0,1 0 0,-1-1 0,0 1 0,1 0 0,-1 0 0,0 0 0,1 0 0,-1 0 0,1-1 0,-1 1 0,0 0 0,1 0 0,-1 0 0,1 0 0,-1 0 0,0 0 0,1 0 0,-1 0 0,1 0 0,-1 1 0,0-1 0,1 0 0,-1 0 0,1 0 0,17 7-257,-9-2 301,0-1 1,1-1 0,14 5 0,17 5-10,-33-9-32,5 2 64,0 0-1,0-1 1,0-1 0,0 0-1,18 2 1,-20-5 93,1 0 0,22-2 0,-30 0-98,0 1 0,1-1 0,-1-1 0,0 1 0,0-1 0,0 1 0,0-1 0,0 0 0,0 0 0,6-5 0,-8 5-31,7-5 28,-1 0 0,1-1-1,-1 0 1,7-9 0,-13 15-56,-1 0 0,0 0 0,1 0 0,-1-1 0,0 1 0,0 0 0,0-1 0,-1 1 0,1 0 0,0-5 0,-1 5-7,0 1 0,0-1 0,0 1-1,0-1 1,-1 1 0,1 0 0,-1-1-1,1 1 1,-1-1 0,1 1 0,-1 0-1,0-1 1,1 1 0,-1 0 0,0 0-1,0 0 1,0 0 0,0-1 0,-2 0-1,2 1-6,0 1 0,0-1 0,0 1 0,0-1 0,0 1-1,0 0 1,0-1 0,-1 1 0,1 0 0,0 0-1,0 0 1,0 0 0,0 0 0,0 0 0,-1 0-1,1 0 1,0 0 0,0 0 0,0 1 0,0-1-1,0 1 1,0-1 0,0 1 0,0-1 0,0 1 0,0-1-1,-2 2 1,-3 3-17,-1 0 0,-10 10 0,12-11 4,2-1 51,-6 5-28,0 0 0,0 1-1,1 0 1,-13 18-1,20-24 27,-1-1 0,1 0 1,0 0-1,0 1 0,0-1 0,0 1 0,0-1 0,0 1 1,1-1-1,-1 1 0,1-1 0,0 1 0,0 0 0,0-1 0,0 1 1,0 0-1,0-1 0,1 1 0,-1-1 0,1 1 0,0-1 1,0 1-1,0-1 0,0 1 0,0-1 0,0 0 0,1 0 1,-1 1-1,3 1 0,-1-1 45,0-1 0,-1 1-1,1-1 1,0 0 0,0 0 0,1 0 0,-1-1 0,0 1 0,0-1 0,1 0 0,-1 0-1,1 0 1,-1 0 0,1 0 0,-1-1 0,1 0 0,0 1 0,6-2 0,7-1 54,-1 0 0,31-8 0,-32 6-89,269-51 344,-130 28-533,-143 23-262,-24 11 1,-23 16 424,18-12-76,1 1 0,-17 14 0,30-22 78,-1 0-1,1 0 1,0 0 0,1 1-1,-1-1 1,1 1 0,0 0-1,0 0 1,0 1 0,1-1-1,0 1 1,-2 5 0,4-9 28,-1 1 0,1-1 0,0 0 0,0 1 0,0-1 0,0 0 0,0 1 0,1-1 0,-1 0 0,1 1 0,-1-1 0,1 0 0,0 0 0,0 1 0,0-1 0,0 0 0,0 0 0,0 0 0,1 0 0,-1 0 0,1-1 0,-1 1 0,1 0 0,0-1 0,0 1 0,0-1 0,0 1 0,0-1 0,0 0 0,0 0 0,0 0 0,0 0 0,0 0 0,1-1 0,3 2 0,0-2 29,0 0 0,0-1 0,1 1 0,-1-1 0,0 0 0,0-1 0,0 0 0,-1 0 0,10-4 0,3-3 91,26-18-1,-29 17-127,35-24 148,49-45 0,-67 52-125,-1 0-20,-2-1 1,0-2 0,43-58-1,55-113-75,-102 160 31,-12 21-142,0-1-1,15-38 0,-27 58 131,-1 0 0,1-1-1,-1 1 1,0-1 0,0 1-1,0 0 1,1-1-1,-1 1 1,0-1 0,-1 0-1,-3-2-182,-5 10-33,-5 7 122,1 1-1,0 1 0,1 0 1,-19 30-1,-33 76 236,38-68-10,5-11-79,1 1-1,3 2 0,1 0 0,-16 81 0,30-112 61,1 0 1,1 0-1,1 14 0,-1-1 868,4-46-1030,-3 15-116,0 1 0,0-1-1,-1 0 1,1 0 0,-1 0 0,0-6 0,-1 4 83,0 0 0,-1 0 0,0 0 0,0 0 0,0 0 0,-1 0 0,0 1 0,0-1 0,0 1 0,-1-1 0,-6-6 0,-4-3-197,-1 0 0,-21-14 0,0-2-135,28 25 628,1 0 329,7 6-491,0 0-1,1-1 1,-1 1-1,0 0 1,1 0-1,-1-1 1,0 1-1,1 0 1,-1 0-1,0 0 1,1-1-1,-1 1 1,1 0-1,-1 0 1,0 0-1,1 0 0,-1 0 1,1 0-1,-1 0 1,0 0-1,1 0 1,-1 0-1,1 0 1,-1 0-1,0 0 1,1 0-1,0 1 1,124 6 936,-33-6-854,0 4 0,137 25-1,-203-24-2,-18-3-20,1-1-1,-1-1 1,0 1 0,9-1-1,-17 0-66,1-1 0,-1 1 0,0-1-1,0 0 1,0 1 0,0-1 0,0 1 0,0-1 0,0 0-1,0 1 1,0-1 0,0 1 0,0-1 0,0 0-1,0 1 1,-1-1 0,1 0 0,0 1 0,-3 3 18,1 0 0,-1-1 0,0 0 0,0 1 0,0-1 0,-1 0 1,1-1-1,-1 1 0,-3 2 0,-37 18-23,36-19 7,6-3-12,-52 28 247,50-27-225,0 1-1,0 0 0,1 0 0,-1 0 0,1 0 1,0 1-1,-1-1 0,2 1 0,-1-1 0,-3 6 0,6-8 11,-1 0 0,1 0 0,-1 0 0,1 1 0,0-1 0,-1 0 0,1 0 0,0 0 0,0 0 0,0 0 0,0 1 0,0-1 0,0 0 0,0 0 0,0 0 0,0 0 0,1 1 0,-1-1-1,0 0 1,1 0 0,-1 0 0,1 0 0,-1 0 0,1 0 0,0 0 0,-1 0 0,1 0 0,0 0 0,0 0 0,-1-1 0,3 3 0,-1-2 24,1 1 0,-1-1 1,0 0-1,1 0 0,-1 0 1,1 0-1,-1 0 0,1 0 1,0-1-1,-1 1 0,1-1 1,3 0-1,-1 0-15,0 0-1,0-1 1,1 0 0,-1 0-1,0-1 1,0 1 0,0-1-1,-1 0 1,1-1 0,0 1-1,-1-1 1,1 0 0,5-4 0,-2-1 0,1 0 0,-1 0 0,-1-1 0,1 0 0,5-10 0,-12 18-53,0 0 1,-1 1-1,1-1 1,-1 0-1,1 0 1,-1 0-1,1-1 0,-1 1 1,0 0-1,1 0 1,-1 0-1,0 0 1,0 0-1,0 0 1,0 0-1,0-1 0,0 1 1,0-1-1,-2-3-30,0 1-1,0-1 1,0 1-1,-5-9 1,7 13 44,-1-1-1,1 1 1,0 0-1,0 0 1,0-1 0,0 1-1,0 0 1,0-1-1,0 1 1,0 0 0,0 0-1,0-1 1,0 1-1,0 0 1,0-1 0,0 1-1,0 0 1,0 0-1,0-1 1,0 1 0,0 0-1,0-1 1,0 1-1,1 0 1,-1 0 0,0-1-1,0 1 1,0 0-1,1 0 1,-1 0 0,0-1-1,0 1 1,0 0-1,1 0 1,-1 0 0,0-1-1,0 1 1,1 0-1,-1 0 1,0 0 0,0 0-1,1 0 1,-1 0-1,0 0 1,1 0 0,-1 0-1,1 0 1,17-3 68,-14 2-68,37-3-81,63 1-1,-88 4 75,-1 1 0,1 0-1,-1 1 1,1 0-1,-1 1 1,0 1-1,18 8 1,-22-6 62,0 0 1,-1 1-1,1 0 1,-1 0-1,12 15 1,20 15 562,-27-27-430,0 0-1,0 0 1,30 14-1,-38-23-124,0 1-1,0-1 0,0 0 1,0 0-1,0-1 0,0 0 1,0 0-1,1-1 0,-1 1 1,0-2-1,0 1 0,12-3 1,-11 1-201,0 0 0,-1-1 0,1 0 0,-1 0 1,0-1-1,0 0 0,12-8 0,-1-2-4100,22-23-1,-20 17-832,11-4 557</inkml:trace>
</inkml:ink>
</file>

<file path=ppt/ink/ink1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5:27:21.0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292 559 3488,'3'-1'1326,"-7"-2"-848,-5 1 5531,3 3-2822,2 0-3129,0 0 1,1 0-1,-1 0 0,1 0 0,-7 4 0,-44 28 121,34-21-77,0 0 0,-31 26 0,38-25 1,0 0 0,0 1-1,-16 25 1,24-33-31,1 1 0,0-1 0,1 1 0,-1 1 0,2-1 0,-1 0 0,1 1 0,0-1 0,0 1 0,1 0 0,-1 9 0,2-16-28,0 0 0,0 1 1,0-1-1,0 0 0,0 1 0,0-1 1,1 0-1,-1 1 0,0-1 1,1 0-1,-1 0 0,1 1 0,-1-1 1,1 0-1,-1 0 0,1 0 0,0 0 1,0 0-1,0 0 0,0 0 1,-1 0-1,3 1 0,-2-1 0,0-1 1,1 1-1,-1-1 0,1 1 0,-1-1 0,1 0 1,-1 0-1,1 0 0,-1 0 0,1 0 1,-1 0-1,1 0 0,-1 0 0,1 0 1,-1-1-1,2 0 0,5-2 54,1 0 0,-1 0 0,-1-1-1,1-1 1,7-5 0,47-39 148,-39 29-188,18-18 7,-25 21-135,22-15 0,-34 29 1,0 0-32,0 0-1,0-1 1,0 1 0,5-6-1,-10 12 28,0-1-1,0 1 0,0 0 0,1-1 1,-1 1-1,1 0 0,0 0 0,0-1 0,0 1 1,0 0-1,0 0 0,1 3 0,9 46 266,-4-24 9,-6-26-147,9 35 532,-8-35-538,-1-1 1,1 1-1,-1-1 0,1 1 1,0-1-1,0 1 0,0-1 0,0 1 1,0-1-1,0 0 0,0 0 1,0 1-1,0-1 0,1 0 1,-1 0-1,0 0 0,1 0 0,-1 0 1,3 0-1,-2-1-24,-1 0 0,0 0 0,1 0 0,-1 0 0,0-1 1,1 1-1,-1-1 0,0 1 0,0-1 0,1 1 0,-1-1 0,0 0 0,0 0 0,0 1 0,0-1 0,0 0 1,0 0-1,1-2 0,19-22 194,23-53 220,-41 72-490,0 1 1,0-1-1,-1 0 0,0 0 0,0 0 0,-1 0 0,0 0 0,0 0 0,0-1 0,-1 1 0,0 0 0,0-7 0,0 12 38,0 1-1,0 0 1,1-1-1,-1 1 1,0 0-1,0-1 0,1 1 1,-1 0-1,0-1 1,1 1-1,-1 0 1,0-1-1,1 1 1,-1 0-1,0 0 0,1 0 1,-1-1-1,1 1 1,-1 0-1,0 0 1,1 0-1,-1 0 0,1 0 1,-1 0-1,0 0 1,1 0-1,-1 0 1,1 0-1,19-1-92,-10 1 49,227-26 480,-183 15-330,-35 7-100,1 0 0,37-2 0,-62 14-88,1 0-1,-1-1 1,-6 8 0,8-11 95,0 1 1,0-1-1,0 1 0,1-1 1,-1 1-1,1 0 1,0 0-1,1 0 0,-3 8 1,3-6 71,0-1 1,1 1-1,0 0 1,0-1-1,0 1 1,2 7 0,-2-13-38,0 1 0,1 0 1,-1 0-1,1-1 1,-1 1-1,1 0 0,0 0 1,-1-1-1,1 1 1,0-1-1,0 1 0,0-1 1,0 1-1,0-1 1,1 1-1,-1-1 1,0 0-1,1 0 0,-1 0 1,1 0-1,-1 0 1,1 0-1,-1 0 0,1 0 1,0-1-1,-1 1 1,4 0-1,-2-1 10,-1 0 1,1 0-1,0 0 0,-1 0 1,1-1-1,-1 0 1,1 1-1,0-1 0,-1 0 1,0 0-1,5-3 0,27-18 96,-27 17-99,34-26-306,67-69 0,-68 62 142,9-12 78,-3-2 0,-1-2 0,-3-2 0,40-71 0,-76 117 22,23-43-778,-29 53 791,0 0 0,-1 0-1,1 0 1,0 0 0,0 0 0,0 0 0,0 0 0,0 1 0,0-1 0,0 0 0,0 0-1,0 0 1,0 0 0,0 0 0,0 0 0,0 0 0,0 0 0,0 0 0,0 0 0,0 0-1,0 0 1,0 0 0,0 0 0,0 0 0,0 0 0,-1 0 0,1 0 0,0 0 0,0 0 0,0 0-1,0 0 1,0 0 0,0 0 0,0 0 0,0 0 0,0 0 0,0 0 0,0 0 0,0 0-1,0 0 1,0 0 0,0 0 0,0 0 0,-1 0 0,1 0 0,0 0 0,0 0 0,0 0-1,0 0 1,0-1 0,0 1 0,0 0 0,0 0 0,0 0 0,-8 9-274,-140 235-41,131-214 397,1 1-1,1 1 0,2 1 0,2 0 1,-12 52-1,17-56 280,1-1 0,-2 47 0,7-74-318,0 0-1,0 1 0,0-1 0,0 0 0,0 1 0,0-1 0,0 0 0,0 1 1,1-1-1,-1 0 0,1 1 0,-1-1 0,1 0 0,-1 0 0,1 0 0,0 1 1,-1-1-1,1 0 0,0 0 0,2 2 0,-2-3-6,0 0 0,1 1 0,-1-1 0,0 0 0,1 0 0,-1 0-1,1 0 1,-1 0 0,0 0 0,1 0 0,-1-1 0,0 1 0,1 0 0,-1-1 0,0 1 0,1-1 0,-1 1-1,0-1 1,0 0 0,0 1 0,1-1 0,0-1 0,76-57 173,-17 11-295,-34 29 4,93-70-336,-103 74 378,0 0 1,-1-1-1,-1-1 1,-1 0-1,19-30 0,-10 9 32,32-75 0,26-90-199,-42 106-118,-39 84-269,-2 13 307,-1 8 246,-36 139 414,-39 114 183,-8-80 185,9-22-52,63-130-520,10-21-19,0 0 0,1 0 0,-4 14 0,7-16 631,3-6-439,7-10-199,-9 8-37,40-49 241,1-1-405,-31 39-202,1 1 0,0 1 0,1 0 0,16-11 0,-28 24 228,1 0 0,-1 1 0,0-1 0,0 0 0,1 0 0,-1 1 0,-1-1 0,1 0 0,1 5 0,1 2 57,11 25 77,24 38 0,-36-69-164,1 0 0,-1 0 0,0 0 0,1-1 0,-1 1 0,1-1 0,0 0 0,0 1 0,0-1 0,0 0 0,0-1 0,0 1 0,1-1 0,-1 1 1,0-1-1,1 0 0,-1 0 0,1 0 0,0-1 0,-1 1 0,1-1 0,-1 0 0,1 0 0,0 0 0,-1-1 0,1 1 0,-1-1 0,1 0 0,-1 0 0,5-1 0,-4-1-668,1 0 0,0 0-1,-1 0 1,1-1 0,-1 0 0,0 1-1,0-1 1,-1-1 0,4-4-1,7-6-1252</inkml:trace>
</inkml:ink>
</file>

<file path=ppt/ink/ink1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5:27:21.4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13 6656,'-1'-1'235,"0"1"0,0-1 0,0 1-1,0-1 1,0 0 0,0 1 0,0-1 0,0 0 0,1 0 0,-1 1 0,0-1 0,0 0 0,1 0 0,-2-1 0,17 4 4403,13 4-3792,125 3 98,-69-6-801,-18 1-246,92 5-260,-54-1-4008,-77-4 2697</inkml:trace>
</inkml:ink>
</file>

<file path=ppt/ink/ink1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5:27:21.7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24 8640,'-45'-24'3904,"27"28"-3392,14-4-544,8 5-608,6 3 416,3-1-32,9 1 160</inkml:trace>
</inkml:ink>
</file>

<file path=ppt/ink/ink1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5:27:25.7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225 77 5632,'-1'-2'255,"1"2"-172,0 0 0,0 0-1,0 0 1,0 0 0,0-1 0,0 1 0,0 0 0,0 0-1,0 0 1,0 0 0,0-1 0,0 1 0,-1 0-1,1 0 1,0 0 0,0 0 0,0 0 0,0-1 0,0 1-1,0 0 1,-1 0 0,1 0 0,0 0 0,0 0-1,0 0 1,0 0 0,-1 0 0,1 0 0,0-1 0,0 1-1,0 0 1,0 0 0,-1 0 0,1 0 0,0 0-1,0 0 1,0 0 0,0 0 0,-1 0 0,1 0 0,0 1-1,-9-1 1497,3 1-1310,1 0 1,0 0-1,-1 0 1,1 0-1,0 1 1,-1 0-1,1 0 1,0 1 0,-5 2-1,-7 6 474,-17 13 0,25-17-648,0 1-1,1 0 1,1 0 0,-1 1-1,1 0 1,0 0 0,1 0-1,0 1 1,1 0 0,0 1-1,1-1 1,0 1 0,0 0-1,1 0 1,0 0-1,1 0 1,1 0 0,0 1-1,0-1 1,1 1 0,0-1-1,1 0 1,3 12 0,-4-20-52,0-1 1,1 1 0,0-1-1,-1 1 1,1-1 0,0 0-1,0 0 1,0 1-1,1-1 1,-1 0 0,0 0-1,1 0 1,0 0-1,-1 0 1,1-1 0,0 1-1,0 0 1,0-1 0,0 1-1,0-1 1,0 0-1,0 0 1,1 0 0,-1 0-1,0 0 1,1 0-1,3 0 1,1 0-65,1-2 0,-1 1 0,0-1 0,1 0 0,-1 0 0,0 0 0,0-1 0,0-1 0,10-3 0,61-36-388,-73 40 393,66-43-61,117-98 0,-181 137 59,-6 6 26,0-1 0,0 1 0,0-1 0,-1 0 1,1 0-1,0 1 0,0-1 0,-1 0 0,1 0 0,0 0 1,0-1-1,-1 2-15,-1 0 0,1-1 0,0 1 0,0 0 0,-1 0 0,1 0 0,0 0 0,-1 0 0,1 0-1,0 0 1,-1 0 0,1 0 0,0 0 0,-1 0 0,1 0 0,0 0 0,0 0 0,-1 0 0,1 0 0,0 0 0,-1 1 0,-3 2-1,1 0 0,0 0 0,0 0-1,0 0 1,0 1 0,0-1 0,1 1 0,0 0-1,-1 0 1,2-1 0,-1 2 0,0-1 0,1 0-1,-1 0 1,1 0 0,1 1 0,-1-1 0,0 1-1,1-1 1,0 0 0,0 6 0,1-2 80,-1-1 1,1 1-1,0-1 0,0 1 1,1-1-1,0 0 0,0 0 1,1 0-1,0 0 0,0 0 1,9 12-1,-10-16 30,1 1 1,0-1-1,0 0 0,0 0 1,0-1-1,0 1 1,4 1-1,-5-3-66,-1 0-1,0 0 1,1-1 0,-1 1-1,0-1 1,1 1 0,-1-1-1,1 0 1,-1 0-1,1 1 1,-1-1 0,1 0-1,-1 0 1,1 0 0,-1-1-1,1 1 1,-1 0 0,0 0-1,1-1 1,-1 1 0,1-1-1,-1 1 1,2-2 0,1-1 15,1 0 1,-1-1-1,0 0 1,0 0 0,0 0-1,-1 0 1,1 0-1,-1-1 1,2-4 0,24-49 246,-23 47-211,-5 8-99,0 0 1,0 0-1,0 0 1,0 1-1,-1-1 0,1 0 1,-1 0-1,1 0 1,-1 0-1,0 0 0,0 0 1,-1 0-1,1 0 1,-1 0-1,1 0 0,-1 0 1,0 0-1,-1-3 0,1 4-18,0 0 0,-1 0 0,1 0 0,0 1-1,-1-1 1,1 0 0,-1 1 0,1-1 0,-1 1-1,0 0 1,0-1 0,0 1 0,0 0-1,0 0 1,0 0 0,0 0 0,0 1 0,0-1-1,0 0 1,0 1 0,0 0 0,-1-1-1,1 1 1,-4 0 0,-8 1 47,0 0 0,0 1-1,-24 7 1,31-7 17,3 0-13,-1-1 0,0 1 0,1 0-1,0 0 1,-1 1 0,1-1 0,0 1-1,-5 4 1,9-7-8,0 0 1,0 0-1,1 0 0,-1 0 1,0 0-1,0 0 0,0 0 1,0 0-1,0 0 0,0 0 1,0 0-1,0 0 0,1 0 1,-1 0-1,0 0 0,0 0 0,0 0 1,0 0-1,0 0 0,0 0 1,0 0-1,0 0 0,0 0 1,0 1-1,0-1 0,1 0 1,-1 0-1,0 0 0,0 0 1,0 0-1,0 0 0,0 0 1,0 0-1,0 0 0,0 0 1,0 0-1,0 1 0,0-1 1,0 0-1,0 0 0,0 0 0,0 0 1,0 0-1,0 0 0,0 0 1,0 0-1,0 0 0,0 1 1,0-1-1,0 0 0,0 0 1,0 0-1,0 0 0,11-3 280,-11 3-196,10-3 58,5-1 8,28-12-1,141-60-695,-176 73 497,0 1 0,0 0 0,0 0 1,0 1-1,1 0 0,-1 0 0,1 1 0,-1 0 0,0 0 0,17 4 0,-23-4 45,-1 1-1,1-1 0,-1 1 0,0 0 0,1-1 0,-1 1 1,0 0-1,1 0 0,-1 0 0,0 0 0,0 0 0,0 0 1,0 0-1,0 0 0,0 1 0,0-1 0,0 0 0,0 3 1,0-2 9,0 1 0,0 0 0,-1 0 0,1-1 0,-1 1 0,1 0 1,-1 0-1,0 0 0,-1 4 0,-1 4 64,0 0 1,-1-1-1,-7 21 1,3-15 245,-15 26 0,30-53-183,1 0-1,0 1 1,0 0-1,1 0 1,0 1 0,1 0-1,23-14 1,-10 9-308,1 0 1,0 1-1,35-11 1,-59 24 159,4-2-72,0 0-1,1 1 1,-1-1-1,11 0 1,-16 2 63,1 0 0,0 0 1,0 0-1,0 0 0,-1 0 1,1 0-1,0 0 0,0 1 1,0-1-1,0 0 0,-1 0 1,1 1-1,0-1 0,0 0 1,-1 1-1,1-1 0,0 1 1,-1-1-1,1 1 0,0-1 1,-1 1-1,1-1 0,-1 1 1,1 0-1,-1-1 0,1 1 0,-1 0 1,0-1-1,1 1 0,-1 0 1,0 0-1,1 0 0,-1-1 1,0 1-1,0 0 0,0 0 1,0 0-1,0-1 0,0 1 1,0 1-1,0 5 5,-1 0-1,0 0 1,-1-1-1,1 1 1,-1-1-1,-3 7 1,2-6 44,1-1 0,0 1 0,0 0 0,0-1 1,1 1-1,0 8 0,1-15-25,0 1 0,0-1 0,0 1 1,0-1-1,0 1 0,0-1 0,0 1 0,0-1 0,0 1 1,1-1-1,-1 1 0,0-1 0,0 1 0,1-1 0,-1 1 1,0-1-1,0 1 0,1-1 0,-1 0 0,1 1 0,-1-1 1,0 1-1,1-1 0,-1 0 0,1 0 0,-1 1 0,1-1 0,0 1 12,1-1-1,-1 0 0,0 0 0,1 1 0,-1-1 0,1 0 0,-1 0 0,0 0 0,1 0 0,1-1 0,5-1 68,0 0-1,14-7 1,-19 7-77,153-71-478,-154 72 418,-1 0 0,1 0 1,0 0-1,-1 0 0,1 1 0,0-1 0,-1 1 1,1-1-1,0 1 0,2 0 0,-4 0 32,1 0-1,0 0 0,-1 0 0,1 0 0,-1 1 1,1-1-1,0 0 0,-1 0 0,1 1 1,-1-1-1,1 1 0,-1-1 0,0 0 1,1 1-1,-1-1 0,1 1 0,-1-1 1,0 1-1,1-1 0,-1 1 0,0-1 1,1 1-1,-1 0 0,0-1 0,0 1 1,0-1-1,1 1 0,-1 0 0,0-1 0,0 1 1,0 0-1,1 13 51,0 0-1,-1 0 1,-1 15-1,0-14 137,1-1-1,1 20 0,-1-33-139,1 0-1,-1 0 1,0 0-1,0 0 1,0 0-1,1-1 1,-1 1-1,0 0 1,1 0-1,-1 0 1,1 0-1,-1 0 1,1 0-1,-1-1 1,2 2-1,-1-1-17,-1-1 0,1 0 0,-1 0 0,1 0 0,-1 1 0,1-1 0,-1 0 0,1 0 0,-1 0 0,1 0 0,-1 0 0,1 0 0,-1 0 0,1 0 0,-1 0 0,1 0 0,-1 0 0,1 0 0,-1 0 0,1-1 0,0 1 0,3-2 25,-1 0 0,1 0-1,-1-1 1,1 1 0,5-6-1,-6 5-26,9-8 13,-6 6-56,0-1-1,1 1 0,-1 0 0,1 0 0,0 1 0,0 0 0,15-6 1,-20 9 17,-1 1 0,0 0 0,0 0 0,0-1 0,1 1 0,-1 0 0,0 0 0,0 0 0,1 0 0,-1 0 0,0 1 0,0-1 0,1 0 0,-1 0 1,0 1-1,0-1 0,0 1 0,0-1 0,0 1 0,0 0 0,1-1 0,-1 1 0,-1 0 0,1 0 0,0-1 0,0 1 0,0 0 0,0 0 0,0 0 0,-1 0 1,1 0-1,-1 0 0,1 0 0,0 1 0,-1-1 0,0 0 0,1 0 0,-1 0 0,0 1 0,0-1 0,1 0 0,-1 0 0,0 2 0,0 10-38,1-1-1,-2 1 0,0 0 0,-3 18 0,-15 52 45,-20 49 44,14-50-13,-63 212 404,83-273-291,4-15 0,-1 1 0,1-1 0,-1 0 0,0 0 0,-1 0 0,-5 10 0,8-16-130,0 0 0,0 0 1,0 0-1,0 0 0,0 0 1,0 0-1,0 0 0,0 0 1,0 0-1,0 0 1,0 0-1,0-1 0,0 1 1,0 0-1,0 0 0,0 0 1,0 0-1,0 0 0,0 0 1,-1 0-1,1 0 0,0 0 1,0 0-1,0 0 0,0 0 1,0 0-1,0 0 1,0 0-1,0 0 0,0 0 1,0 0-1,0 0 0,0 0 1,0 0-1,0 0 0,0 0 1,0 0-1,-1 0 0,1 0 1,0 0-1,0 0 0,0 0 1,0 0-1,0 0 1,0 0-1,0 0 0,0 0 1,0 0-1,0 0 0,0 0 1,0 0-1,0 0 0,0 0 1,0 0-1,0 0 0,0 1 1,0-1-1,1-9 222,-1 5-158,10-55 30,26-82-1,-12 53-196,-21 76 55,90-299-450,-80 280 356,0 0 0,2 1 0,1 0 0,1 2 0,2 0 0,1 1 0,38-41 0,-48 59-45,-1 0 0,22-14 0,-28 21 163,-1 1 0,1-1 0,0 1 0,0-1-1,0 1 1,0 0 0,-1 0 0,1 0 0,1 1 0,-1-1 0,0 1 0,0-1 0,0 1-1,0 0 1,0 0 0,0 1 0,5 0 0,-8-1 26,1 0-1,0 1 1,0-1-1,-1 1 1,1-1 0,0 1-1,0-1 1,-1 1 0,1-1-1,-1 1 1,1-1-1,0 1 1,-1 0 0,1-1-1,-1 1 1,0 0 0,1 0-1,-1-1 1,0 1-1,1 0 1,-1 0 0,0-1-1,0 1 1,1 0-1,-1 0 1,0 1 0,-2 23-18,1-22-5,-3 14 54,0-1 1,-1 0-1,-1 0 0,-1-1 0,0 0 0,-12 20 0,1-7 115,-2 0 0,-26 28 0,44-53-146,-34 34 154,33-34-125,1 0 1,-1-1-1,-1 0 1,1 0-1,0 0 0,0 0 1,-1 0-1,1-1 1,-1 1-1,-5 1 1,8-3-30,1 0 1,-1 0 0,1 0 0,-1 0 0,0 0-1,1 0 1,-1 0 0,1 0 0,-1 0 0,1 0-1,-1 0 1,1 0 0,-1 0 0,1-1-1,-1 1 1,0-1 0,-1-5 1,3 4-36,0 0 0,0 0 0,0 0 0,0 0 0,0 0 0,1 0 0,-1 1 0,3-4 0,4-2-171,0 0-1,1 1 1,0 0 0,14-7 0,45-19-225,241-95-26,-301 124 413,1 0 1,-1-1-1,15-10 0,-29 21 74,1 1-1,0-1 0,0 1 1,0 0-1,-4 12 1,-2 2 82,5-10-117,1 0 0,0 1 0,1-1 0,-5 24 0,8-30 59,0 0-1,0 0 1,1-1-1,0 1 1,0 0-1,0 0 1,1 0-1,0 0 0,0 0 1,0-1-1,1 1 1,4 10-1,-6-16-53,0 1 0,0 0 0,1-1 0,-1 1 0,0-1 0,1 1 0,-1-1 1,1 1-1,-1 0 0,1-1 0,-1 1 0,1-1 0,-1 0 0,1 1 0,-1-1 0,1 1 0,0-1 0,-1 0 0,1 0 0,-1 1 0,1-1 0,0 0 0,-1 0 0,1 0 0,0 1 0,0-1 0,-1 0 0,1 0 0,0 0 0,-1 0 0,1 0 0,0-1 0,-1 1 0,1 0 0,0 0 0,-1 0 0,1-1 0,0 1 0,-1 0 0,1 0 0,-1-1 0,1 1 0,0-1 0,-1 1 1,1-1-1,0 0 0,3-2 6,-1-1 0,1 0 1,-1 0-1,6-7 0,-8 9 28,20-28-11,-1-2 0,26-55 0,-38 70-104,10-26-216,-17 40 238,0 0 0,0 1 1,0-1-1,-1 0 0,1 0 0,-1 0 0,0 0 0,0 0 1,0 0-1,-1 0 0,1 0 0,-1-3 0,0 4 18,0 0 0,0 0 0,0 1 0,0-1 0,-1 1 0,1-1 0,0 1 0,-1 0 0,1-1 0,-1 1 0,1 0 0,-1 0 0,1 0 0,-1 0 0,0 0 0,0 0 0,1 0 0,-1 1 0,0-1 0,0 1 0,0-1 0,0 1 0,0 0 0,0 0 0,0 0 0,0 0 0,0 0 0,0 0 0,1 0 0,-1 1 0,0-1 0,0 1 0,-3 0 0,5-1 37,0 0 0,0 0 1,-1 0-1,1 1 0,0-1 0,0 0 0,-1 0 0,1 0 0,0 0 0,0 0 0,-1 0 0,1 0 0,0 0 0,0 1 0,-1-1 0,1 0 0,0 0 0,0 0 0,0 0 1,0 1-1,-1-1 0,1 0 0,0 0 0,0 0 0,0 1 0,0-1 0,0 0 0,0 0 0,0 1 0,-1-1 0,1 0 0,0 0 0,0 1 0,0-1 0,0 0 0,0 1 1,10 1 387,19-2-72,48-12-131,16-2-44,-58 10-124,-1 0-286,66 1-1,-98 4 251,1-1 0,-1 0 0,0 0-1,1 1 1,-1-1 0,0 1 0,0 0 0,0 0 0,0 0 0,1 0-1,2 2 1,-4-2 14,0 0 1,0 0-1,0 0 0,0 0 0,-1 0 0,1 0 1,0 0-1,-1 1 0,1-1 0,-1 0 0,1 0 1,-1 1-1,1-1 0,-1 0 0,0 1 0,0-1 1,0 0-1,0 1 0,0-1 0,0 0 0,0 2 1,-2 3 20,1 0 1,-1 0-1,0 0 0,0-1 1,-1 1-1,0-1 1,0 0-1,-6 9 1,-8 14 35,-12 19 290,29-47-339,0 0 1,0 0-1,0 0 0,-1 0 1,1 0-1,0 0 1,0 0-1,0 1 0,0-1 1,0 0-1,0 0 0,0 0 1,0 0-1,0 0 0,0 1 1,0-1-1,0 0 1,0 0-1,0 0 0,0 0 1,0 0-1,0 1 0,0-1 1,0 0-1,0 0 0,0 0 1,0 0-1,0 0 1,0 0-1,0 1 0,0-1 1,1 0-1,-1 0 0,0 0 1,0 0-1,0 0 0,0 0 1,0 0-1,0 1 1,0-1-1,1 0 0,6-2 235,15-9-42,-16 8-212,22-13-190,27-22 1,8-4-71,-34 23 39,-20 12 31,1 0 1,-1 1-1,16-6 0,-25 12 183,0 0 0,1-1-1,-1 1 1,1 0 0,-1 0-1,1 0 1,-1 0-1,1 0 1,-1 0 0,1 0-1,-1 0 1,1 0 0,-1 0-1,1 0 1,-1 0 0,1 0-1,-1 0 1,1 0-1,-1 0 1,1 1 0,-1-1-1,1 0 1,-1 0 0,1 1-1,-1-1 1,1 0 0,0 1-1,-1 0 13,1 0-1,0 0 1,-1 0 0,1 0-1,-1 0 1,1 0-1,-1 1 1,0-1 0,1 0-1,-1 0 1,0 2-1,1 4 102,-1 0-1,-1 0 1,0 8-1,1-13-57,-3 32 285,3 0 0,3 41 0,-3-72-286,0 0 0,1 0 1,0 0-1,-1 0 1,1 0-1,0 0 0,0-1 1,0 1-1,1 0 0,-1-1 1,1 1-1,0-1 0,-1 1 1,1-1-1,0 0 1,4 4-1,-4-5-12,0 0 0,-1 0 0,1 0 0,0 0 0,0 0 0,0 0 0,0 0 0,0-1 0,0 1 0,1-1 0,-1 1 0,0-1 0,0 0 0,0 0 0,0 0 0,0 0 0,0 0 0,1-1 0,-1 1 0,0-1 0,0 1 0,0-1 0,3-1 0,6-4 77,0-1-1,0-1 0,0 0 1,-1 0-1,0-1 0,15-17 1,17-14 2,11 0-52,-32 26-168,-2-2 1,26-23-1,-44 37 62,1 0 0,-1 0 0,1 0-1,-1 0 1,0 0 0,0-1 0,2-2 0,-3 4 37,0 1 0,0-1 0,1 0 0,-1 1 0,0-1 0,0 1 0,0-1 0,0 0 0,0 1 0,0-1 0,0 0 0,0 1 0,0-1 0,0 0 0,0 1 0,0-1 0,-1 1 0,1-1 0,0 0 0,0 1 1,-1-1-1,1 1 0,0-1 0,-1 0 0,1 1 0,0-1 0,-1 1 0,1 0 0,-1-1 0,1 1 0,-1-1 0,1 1 0,-1 0 0,0-1 0,0 1 0,-2-2-12,-1 1 0,0 1 0,0-1 0,0 0 1,1 1-1,-1 0 0,0 0 0,0 0 0,0 0 0,0 1 0,0-1 0,1 1 0,-7 2 0,1 0 26,0 0-1,0 1 0,0 0 0,-12 7 0,17-7 19,-1 0-1,0 0 0,1 0 0,0 0 0,0 1 1,0 0-1,1 0 0,0 0 0,0 0 1,0 1-1,0-1 0,1 1 0,-4 10 1,4-6 36,-1 0 1,1 0 0,1 0 0,0-1 0,0 1 0,1 0-1,2 18 1,-1-23 9,0 1 0,0 0 0,0-1 0,1 1 0,0 0 0,0-1 0,1 0 0,0 0 0,-1 0 0,2 0 0,-1 0 0,1 0 0,-1-1-1,1 1 1,0-1 0,5 3 0,-3-3-16,-1 0-1,1-1 0,0 0 1,0 0-1,0-1 1,0 0-1,1 0 0,-1 0 1,1-1-1,-1 1 1,1-2-1,-1 1 1,14-1-1,-3-2-3,-1 0 0,1 0-1,-1-2 1,1 0 0,-1-1 0,0-1 0,-1 0 0,16-9-1,-3-1-32,0-1-1,-1-1 1,28-25-1,-17 13-20,23-21-548,-60 52 280,-2 6 86,-4 10 45,-31 113 385,6 5 321,29-134-550,1-1 1,0 1-1,0-1 0,0 1 1,0-1-1,-1 1 1,1-1-1,0 1 0,0-1 1,0 1-1,0-1 1,0 1-1,0 0 0,0-1 1,0 1-1,0-1 1,1 1-1,-1-1 0,0 1 1,0-1-1,0 1 1,1-1-1,-1 1 0,0-1 1,0 1-1,1-1 1,-1 0-1,0 1 0,1-1 1,-1 1-1,1-1 1,-1 0-1,0 1 0,1-1 1,-1 0-1,1 0 1,-1 1-1,1-1 0,-1 0 1,1 0-1,-1 0 0,1 1 1,-1-1-1,1 0 1,-1 0-1,1 0 0,0 0 1,-1 0-1,1 0 1,-1 0-1,1 0 0,-1-1 1,1 1-1,0 0 1,2-1 12,0 0 0,0 0 0,0 0 0,-1 0 0,1-1 0,0 1 0,0-1 0,4-4 0,77-75-13,-80 77-37,-1 1 0,1-1 0,0 1 0,1 0 0,-1 0 0,0 0 0,1 0 0,0 1 0,-1 0 0,8-3 0,-11 5 22,-1 0 1,1 0-1,0-1 0,-1 1 1,1 0-1,-1 0 0,1 0 1,0 0-1,-1 0 1,1 0-1,-1 0 0,1 0 1,0 0-1,-1 0 0,1 0 1,-1 0-1,1 1 0,0-1 1,-1 0-1,1 0 0,-1 1 1,1-1-1,-1 0 1,1 1-1,-1-1 0,1 0 1,-1 1-1,0-1 0,1 1 1,-1-1-1,1 1 0,-1-1 1,0 1-1,1-1 1,-1 1-1,0-1 0,0 1 1,1-1-1,-1 1 0,0 0 1,0-1-1,0 1 0,0-1 1,0 2-1,1 3-42,-1-1-1,0 1 1,0 0-1,-1 6 1,0-7 49,0 11-28,-7 92 20,8-105 34,0 0 1,0 0 0,0 0 0,1 1 0,-1-1 0,0 0 0,1-1-1,-1 1 1,1 0 0,0 0 0,0 0 0,-1 0 0,1 0 0,1-1 0,-1 1-1,0 0 1,0-1 0,1 1 0,-1-1 0,0 1 0,4 1 0,-2-1-1,0-1 1,0 1-1,1-1 1,-1 0 0,0 0-1,1 0 1,-1-1-1,1 1 1,-1-1 0,0 0-1,1 0 1,4 0 0,1-1 0,1-1 1,-1 1-1,-1-2 1,1 1 0,0-1-1,-1-1 1,14-6-1,-2-2 17,0 0 1,19-17-1,11-16-153,67-75 0,-77 74 25,-1-2 0,-3-1 1,52-92-1,-84 134-65,0-1 0,0 0 0,-1 0 0,0 0 0,0 0 0,-1 0 0,2-14 0,-4 22 147,0 0-1,0 0 1,0 0 0,0 0-1,0 0 1,0 0 0,0 0-1,0 0 1,0 0 0,0 0-1,0 0 1,0 0 0,0 0-1,0 0 1,0 0 0,0 0-1,0 0 1,0-1 0,0 1-1,0 0 1,0 0-1,0 0 1,0 0 0,0 0-1,0 0 1,0 0 0,0 0-1,0 0 1,0 0 0,0 0-1,0 0 1,0 0 0,0 0-1,0 0 1,0 0 0,0 0-1,-1 0 1,1 0 0,0 0-1,0 0 1,0 0 0,0 0-1,0 0 1,0 0 0,0 0-1,0 0 1,0 0 0,0 0-1,0 0 1,0 0 0,0 0-1,0 0 1,0 0 0,0 0-1,0 0 1,0 0 0,-1 0-1,1 0 1,0 0 0,0 0-1,0 0 1,0 0 0,-5 5-120,-6 9 47,0 2 56,1 1 1,0 0-1,1 1 0,1 0 0,1 0 0,0 0 0,-3 21 0,-22 136 267,31-168-224,-3 18 78,1-1 0,2 1 0,0 0 0,1 0 0,2 0 0,4 26 0,-5-47-44,0 0 0,0 0 0,1 0 0,-1 0 0,1 0 0,0 0 0,0-1 0,0 1 0,0-1 0,1 0 0,3 5 0,-4-7-20,-1 1 0,1-1 1,-1 0-1,1 0 0,0 0 1,-1 0-1,1 0 0,0 0 1,0 0-1,0-1 1,0 1-1,0-1 0,0 1 1,0-1-1,0 0 0,0 0 1,0 0-1,0 0 0,0 0 1,0 0-1,-1-1 0,1 1 1,0-1-1,0 1 1,4-2-1,7-5-10,0-1 1,-1 0-1,1-1 0,-2 0 0,1-1 1,16-18-1,0 0-47,155-151-165,-147 150-154,-30 23 215,-6 9-11,-13 14-27,-118 166-59,63-83 334,40-59-78,-24 31 121,32-43-58,15-21 59,0 0-1,-11 11 1,10-15 106,7-8-83,9-10 151,-2 6-275,2 1 1,-1 1 0,1-1 0,0 1 0,16-6 0,58-19-269,-52 20 115,142-35-431,-58 24-2610,-86 14 1575,-22 6-345,0 0 0,0 0 0,16 0 0,-21 4-116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00:41:59.427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18 19 7040,'-5'-3'1096,"-4"-3"371,9 6-1443,0 0-1,0 0 0,0 0 1,0-1-1,0 1 0,0 0 1,0 0-1,0 0 0,0 0 1,0 0-1,0 0 0,0 0 1,0 0-1,-1 0 0,1 0 1,0 0-1,0 0 0,0 0 1,0 0-1,0 0 0,0 0 1,0 0-1,0 0 1,-1 0-1,1 0 0,0 0 1,0 0-1,0 0 0,0 0 1,0 0-1,0 0 0,0 0 1,0 0-1,-1 0 0,1 0 1,0 0-1,0 0 0,0 0 1,0 0-1,0 0 0,0 0 1,0 0-1,0 0 0,0 0 1,0 0-1,-1 1 0,1-1 1,0 0-1,0 0 0,0 0 1,0 0-1,0 0 0,1 1 182,-1-1-145,0 0 0,0 0 0,0 0 1,0 0-1,0 0 0,1 0 1,-1 0-1,0 0 0,0 1 1,0-1-1,1 0 0,-1 0 0,0 0 1,0 0-1,0 0 0,0 0 1,1 0-1,-1 0 0,0 0 1,0 0-1,0 0 0,1 0 0,-1-1 1,0 1-1,0 0 0,0 0 1,0 0-1,1 0 0,-1 0 0,0 0 1,0 0-1,0-1 61,1 1-61,6-4 1782,-4 3-1533,1 0 1,-1 0-1,1 0 0,-1 1 1,1-1-1,-1 1 1,1 0-1,-1 0 0,1 0 1,4 1-1,7 0 250,-10-1-484,0 0 0,0 0-1,0 1 1,0 0 0,-1 0 0,1 0-1,0 1 1,-1-1 0,1 1-1,7 5 1,-9-6-52,-1 1 0,1 0 0,-1 0 0,0 0 0,0 1 0,1-1 0,-1 0 0,-1 1 0,1-1 0,0 1 0,-1 0 0,1 0 0,-1 0 0,0-1 0,0 1 0,0 0 0,0 0 0,0 5 0,0-3 77,-2 0 0,1 0 0,0 0-1,-1 0 1,0 0 0,0 0 0,-1-1 0,1 1-1,-1 0 1,0-1 0,0 1 0,0-1 0,-1 0-1,0 0 1,0 0 0,-6 7 0,-2 2 118,-1-1 1,-1 0-1,-20 14 1,-3 8 458,54-33-181,-2-2-568,0 0 0,1-1 0,-1-1 0,0 0 0,28-10 0,-27 8-1787,0 0 0,0 2 0,0 0 0,1 1 0,-1 0 0,28 2 0,-8 3-3858</inkml:trace>
</inkml:ink>
</file>

<file path=ppt/ink/ink1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5:27:26.0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69 10816,'-5'-17'4864,"23"11"-4224,-4-3 1919,9 9-1535,7-8 576,1 8-960,19-8-288,0 4-224,21-4-192,6 5 32,4-2-1888,-9 10 1056</inkml:trace>
</inkml:ink>
</file>

<file path=ppt/ink/ink1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5:27:29.0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325 236 2496,'8'-16'9690,"-8"22"-9490,-1-1-1,1 0 0,-1 0 0,-1 0 1,1 0-1,-1 0 0,0 0 1,0 0-1,0 0 0,-4 6 1,-4 4 169,-20 23 1,27-34-246,-8 8 92,0-1 0,-1 0-1,-1-1 1,1 0 0,-2-1-1,1 0 1,-1-1 0,-17 7-1,26-13-128,0 0-1,0 0 1,-1-1-1,1 0 1,-1 1-1,1-2 1,-1 1-1,1-1 0,-1 0 1,-6 0-1,9 0-71,0-1-1,0 1 0,0-1 1,1 0-1,-1 0 0,0 0 1,1 0-1,-1 0 0,0 0 0,1-1 1,0 1-1,-1-1 0,1 1 1,0-1-1,0 0 0,0 0 1,0 0-1,0 0 0,0-1 1,1 1-1,-1 0 0,-1-4 0,-1-3-67,1 0 0,0-1-1,1 1 1,0 0-1,0-1 1,1 1 0,0-1-1,1 0 1,0 1-1,1-1 1,-1 0 0,2 1-1,0-1 1,0 1-1,0 0 1,6-13 0,-1 7-21,0 0 1,0 0-1,1 1 1,1 1-1,1-1 1,0 2-1,0-1 1,1 1-1,14-11 1,-10 10 9,0 1 0,1 1 0,32-17 0,-39 24 100,0 0 1,-1 0 0,1 1 0,1 1 0,-1-1 0,0 1-1,1 1 1,-1 0 0,18 0 0,-24 1 3,1 1 0,-1-1 1,1 1-1,-1-1 0,0 1 1,1 0-1,-1 1 0,0-1 0,0 0 1,0 1-1,0 0 0,0 0 0,0 0 1,4 4-1,-3-3 17,-1 1 0,0 0 0,0 0 0,-1 0 0,1 1-1,-1-1 1,0 0 0,0 1 0,2 8 0,0 1 49,-1 1 0,-1 1 0,0-1 0,-1 0-1,-1 0 1,-2 28 0,-2-8 260,-18 63-1,16-77-202,-1-1 1,-1 0-1,-16 27 0,-38 53 521,-2 5-304,55-88-266,3-4 125,-1-1 1,0-1 0,-14 19-1,21-30-224,0 0 0,0 1 0,0-1 0,0 0-1,-1 0 1,1 0 0,0 0 0,0 1-1,0-1 1,0 0 0,0 0 0,0 0 0,-1 0-1,1 0 1,0 1 0,0-1 0,0 0 0,0 0-1,-1 0 1,1 0 0,0 0 0,0 0 0,0 0-1,-1 0 1,1 0 0,0 0 0,0 1 0,0-1-1,-1 0 1,1 0 0,0 0 0,0 0 0,0 0-1,-1-1 1,1 1 0,0 0 0,0 0 0,0-8 313,6-15-200,7-4-253,1 0 0,32-47 0,-39 64 84,186-322-972,-182 308 835,2 0 0,1 1 0,1 0 1,0 2-1,29-31 0,-43 51 167,1-1-29,0 0 1,0 0-1,1 0 1,-1 0-1,0 0 1,1 1-1,3-2 1,-6 3 35,1-1 1,0 1 0,-1 0 0,1 0 0,0 0-1,-1 0 1,1 0 0,0 1 0,-1-1 0,1 0-1,0 0 1,-1 0 0,1 0 0,-1 1 0,1-1-1,0 0 1,-1 1 0,1-1 0,-1 0 0,1 1-1,-1-1 1,1 1 0,-1-1 0,1 1 0,-1-1-1,1 1 1,-1-1 0,0 1 0,1 0 0,-1-1-1,0 1 1,0-1 0,1 1 0,-1 0 0,0 0-1,3 6 21,-1 0 0,0 1 0,0-1 0,-1 0 0,0 1-1,1 13 1,-1-9 9,0 49 237,-2 0 0,-11 65-1,11-113-250,-20 126 481,2-15 246,18-115-662,-1 0 163,3-7 54,0-5 183,41-103-551,-21 49-230,9-20 73,3 1-1,61-102 1,-79 156 131,1 0 0,1 1 0,1 0-1,37-32 1,-54 52 82,1-1-1,-1 1 1,0 0-1,1 0 1,-1 0-1,0 0 1,1 1-1,-1-1 1,1 0-1,0 1 1,-1-1-1,1 0 1,-1 1-1,1 0 1,0-1-1,0 1 1,-1 0-1,3 0 1,-3 0 17,0 1 0,-1-1 1,1 0-1,0 1 0,-1-1 0,1 0 1,0 1-1,-1-1 0,1 1 1,-1-1-1,1 1 0,-1-1 1,1 1-1,-1 0 0,1-1 0,0 2 1,0 0 12,0 0 0,0 1 1,0-1-1,-1 1 0,1-1 0,0 5 1,1 22 181,-2-1 1,-1 1-1,-8 50 1,5-40-8,-9 51 319,5-36-348,-2 78-1,10-123-98,1 0 1,0 0-1,0 0 0,1 0 0,1 0 0,-1-1 1,1 1-1,1-1 0,0 1 0,0-1 0,8 11 1,-9-15-30,0 1 0,0-1 0,0 0 1,1-1-1,-1 1 0,1-1 0,0 1 1,0-1-1,0 0 0,1-1 0,-1 1 1,1-1-1,-1 0 0,1 0 0,0 0 1,0-1-1,0 1 0,0-1 0,0 0 1,0-1-1,9 1 0,-1-3-173,0-1 0,0 0 0,0 0 0,0-1 0,-1-1 0,0 0 0,0-1 0,0 0 0,-1-1 0,17-12 0,-11 2-2940,3-2-4980,-11 15 4335</inkml:trace>
</inkml:ink>
</file>

<file path=ppt/ink/ink1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5:27:29.5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40 4992,'0'-2'422,"0"1"1,0 0-1,0-1 1,0 1-1,1 0 0,-1-1 1,1 1-1,-1 0 1,1 0-1,-1-1 1,1 1-1,0 0 1,0 0-1,-1 0 0,1 0 1,0 0-1,0 0 1,0 0-1,0 0 1,0 0-1,3-1 0,-1 0 15,1 0 0,0 0 0,0 0 0,0 1 0,1 0 0,4-1-1,-7 1-348,0 1-1,0 0 0,-1 0 1,1 1-1,0-1 0,0 0 0,0 0 1,0 1-1,0 0 0,-1-1 1,1 1-1,0 0 0,0 0 0,-1-1 1,1 1-1,-1 1 0,1-1 1,-1 0-1,1 0 0,-1 1 0,0-1 1,1 0-1,-1 1 0,0-1 0,0 1 1,1 2-1,3 6 151,0-1 0,0 1 0,4 13 0,-9-23-235,16 45 673,26 66 178,-34-93-778,1-1 0,1 0 0,0 0 0,15 16 0,-24-31-184,1 0 0,0 0-1,0 0 1,1 0 0,-1 0 0,0-1 0,1 1 0,-1-1 0,5 3 0,-4-3-781,1 0-1,-1 0 1,1 0-1,0-1 1,-1 1 0,8-1-1,3 0-1248</inkml:trace>
</inkml:ink>
</file>

<file path=ppt/ink/ink1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5:27:29.9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548 0 4480,'-2'4'8751,"-8"8"-6830,2-2-1116,-16 16 499,0-2 0,-2 0 0,-50 35 0,-49 28 521,-41 31-1234,117-73-2169,21-14-4247,18-16 2855</inkml:trace>
</inkml:ink>
</file>

<file path=ppt/ink/ink1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5:27:31.5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1 143 4640,'0'-4'9578,"0"-7"-6373,0 10-3123,0-1 246,-1-1 0,1 1 0,1 0 1,-1-1-1,0 1 0,0 0 0,1 0 0,1-4 0,-1 5-290,0 0 0,0-1 0,0 1 0,0 0 0,0 0 0,0 0 0,0 0 0,0 1 0,1-1 0,-1 0 0,0 0 0,0 1 0,1-1 0,-1 1 0,3-1 0,23-6 50,-1 1 0,1 1 0,43-1 0,-4 0-40,214-37 272,-270 42-282,121-13 95,-59 13 283,-54 1-245</inkml:trace>
</inkml:ink>
</file>

<file path=ppt/ink/ink1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5:27:32.1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34 4736,'3'-4'13383,"4"3"-9279,10 1-6620,-12 0 3955,209-12 46,-52 1-1034,-105 8-268,57 0 397,-91 4-466,-13-1-40,1 1 0,12 2 0,-9-2-682</inkml:trace>
</inkml:ink>
</file>

<file path=ppt/ink/ink1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5:27:33.7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726 3 4800,'-1'0'165,"1"-1"-1,-1 1 1,0 0 0,1 0-1,-1-1 1,1 1 0,-1 0 0,1 0-1,-1 0 1,1 0 0,-1 0-1,0 0 1,1-1 0,-1 2 0,1-1-1,-1 0 1,0 0 0,1 0-1,-1 0 1,1 0 0,-1 0-1,1 0 1,-1 1 0,0-1 0,1 0-1,-1 0 1,1 1 0,-1-1-1,1 1 1,-1 0 0,-18 17 2582,7-5-1902,-17 9 291,-1-1 0,-1-1-1,-61 29 1,-39 23 438,99-50-1203,0 1 0,-32 30 0,53-43-330,1 1 0,0 0-1,1 0 1,0 1 0,1 0-1,0 1 1,1 0 0,1 0 0,-7 17-1,4-1 28,1 0-1,2 1 0,1-1 0,1 1 0,1 1 1,2-1-1,1 0 0,1 0 0,7 39 0,32 93 369,-30-125-354,-2-3 114,-2 0 1,-1 1-1,1 57 1,-17 104 590,5-153-469,-1-1-1,-21 69 1,20-87-238,-1 0 1,-2 0-1,0-1 0,-2-1 0,-26 37 1,-11 1-1121</inkml:trace>
</inkml:ink>
</file>

<file path=ppt/ink/ink1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5:27:35.6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12 362 2912,'-1'0'255,"1"0"0,-1 0 0,1 0 0,-1 0 0,0-1 1,1 1-1,-1 0 0,1 0 0,-1-1 0,0 1 0,1 0 0,-1-1 0,1 1 0,-1 0 1,1-1-1,-1 1 0,1-1 0,0 1 0,-1-1 0,1 1 0,-1-1 0,2-14 6358,1 9-7686,1-3 1375,0 1 1,1-1 0,0 1-1,1 0 1,0 0 0,0 0 0,8-8-1,5-9 87,-3 3-48,2 1 1,1 0-1,0 1 0,2 1 1,34-26-1,-42 36-293,1 0 0,0 2 1,19-9-1,-24 12 15,1 1 0,-1 0 0,1 0 1,-1 1-1,1 1 0,0-1 0,9 1 1,-17 1-53,1 0 1,0 0 0,-1 1-1,1-1 1,-1 1-1,1-1 1,-1 1 0,1-1-1,-1 1 1,1 0 0,-1 0-1,0 0 1,1 0-1,-1 0 1,0 0 0,0 0-1,0 1 1,1-1-1,-1 0 1,-1 0 0,1 1-1,0-1 1,0 1-1,0-1 1,-1 1 0,1 2-1,2 5 42,0 0 0,-1 0 0,2 13-1,-3-14-6,3 17 154,1 0-1,11 34 1,-14-53-152,0 0 0,0 0 0,1 0-1,0 0 1,0 0 0,1-1 0,0 1 0,0-1 0,0 0 0,0 0 0,1-1 0,0 1 0,0-1 0,10 7 0,-11-10-14,-1 1 1,1-1-1,0 0 0,0 0 1,0 0-1,0-1 1,0 1-1,0-1 1,0 0-1,0 0 1,0 0-1,0 0 1,0-1-1,0 0 0,0 0 1,6-2-1,0-1 31,0 0-1,0-1 0,-1 0 0,17-12 0,81-74 43,-80 65-105,2 2-1,38-27 1,-43 36-92,0 1-1,0 1 0,1 2 1,39-14-1,-60 24 90,-1 0 0,1 1 0,0-1 0,-1 1 1,1 0-1,0 0 0,-1 0 0,1 1 0,-1-1 0,1 1 0,0-1 0,-1 1 1,0 1-1,1-1 0,-1 0 0,1 1 0,-1-1 0,0 1 0,0 0 0,0 0 1,0 1-1,0-1 0,2 3 0,3 4 56,0 0 0,-1 0 0,0 0 0,-1 1 0,10 20 0,-1 3 73,15 54-1,-18-50-793,17 38 0,-27-73 599,-2-1-230,1 0 1,-1-1-1,1 1 1,0 0-1,-1 0 0,0 0 1,1 0-1,-1 0 1,0 0-1,1-1 0,-1 1 1,0 0-1,0 0 1,0 0-1,0 0 0,0 2 1,-16-26-9469,7 8 6917</inkml:trace>
</inkml:ink>
</file>

<file path=ppt/ink/ink1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5:27:36.0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120 23 4800,'-1'-9'1019,"1"-4"1718,2 13-981,3 6 166,-4-3-1637,0-1-1,-1 0 1,1 0-1,0 1 0,-1-1 1,0 0-1,1 1 1,-1-1-1,0 0 0,0 1 1,-1-1-1,1 0 1,0 1-1,-2 3 0,0 9 378,-4 55 836,-22 195 1233,-2-84-1694,-8 70-586,32-201-434,-11 173 36,16-210-900,2 1 1,3 23 0,-4-37 720,0 1 0,1 0 1,-1 0-1,0 0 0,0 0 0,1-1 0,-1 1 1,0 0-1,1 0 0,-1-1 0,0 1 0,1 0 0,-1-1 1,2 2-1,-2-2-58,1 0 1,-1 0 0,1 1-1,-1-1 1,1 0-1,-1 0 1,1 0 0,-1 0-1,1 0 1,-1-1-1,1 1 1,-1 0 0,1 0-1,-1 0 1,1 0-1,-1 0 1,1-1 0,-1 1-1,1 0 1,-1 0-1,0-1 1,1 1-1,-1 0 1,1-1 0,-1 0-1,16-10-2818</inkml:trace>
</inkml:ink>
</file>

<file path=ppt/ink/ink1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5:27:37.8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 4480,'0'0'180,"0"-1"1,-1 0-1,1 0 0,7-12 11066,-2 50-9352,-4 16-559,-6 52 0,0 9-384,8 44-2732,-3-158 1732,0 8-3294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00:41:59.921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58 3 5472,'6'-2'5102,"-6"2"-5021,7 7 1770,-5-4-1426,-1 0 0,0 0-1,1 0 1,-1 0 0,-1 1-1,1-1 1,0 0 0,-1 1-1,1 4 1,-2 33 1196,1-26-833,-5 47 1140,-17 84 0,14-107-1813,-17 43 0,5-20-7619</inkml:trace>
</inkml:ink>
</file>

<file path=ppt/ink/ink1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5:27:38.2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18 200 4800,'-5'-9'578,"4"7"-420,-1 0 1,1 0-1,0 0 0,0 0 0,1 0 0,-1 0 0,0 0 0,1 0 1,-1-4-1,0 2-136,0 1 194,0 1 0,1 0 0,0-1 1,-1 1-1,1-1 0,0 1 0,0-1 0,0 1 0,1-1 0,-1 1 0,0 0 0,1-1 0,0 1 1,1-4-1,4-5 310,1 1 0,1 1 1,-1-1-1,1 1 1,1 1-1,0 0 0,0 0 1,0 0-1,19-10 1,-22 15-313,1-1 1,-1 1-1,1 0 1,0 1-1,0 0 1,0 0-1,1 0 1,-1 1 0,9 0-1,-11 1-94,0 0 0,0 0 0,0 0 0,0 1 0,-1 0 0,1 0 1,0 1-1,0-1 0,0 1 0,-1 0 0,1 0 0,-1 0 0,0 1 0,7 4 0,-4-1 131,0 1 1,-1 0-1,1 0 1,-1 0-1,-1 1 1,1 0-1,-1 0 0,-1 1 1,0-1-1,0 1 1,0 0-1,-1 0 1,2 12-1,-4-17-200,-1 0 1,0 0-1,0 0 0,0 0 1,0 0-1,-1 0 1,0 0-1,1 0 0,-1 0 1,-1 0-1,1 0 0,-1 0 1,1-1-1,-1 1 0,0-1 1,0 1-1,-1-1 1,1 0-1,-1 0 0,1 0 1,-1 0-1,0 0 0,0 0 1,-1-1-1,1 0 1,-7 4-1,4-2-349,0-1-1,0-1 1,-1 1 0,1-1-1,0 0 1,-1-1 0,-7 2-1,9-3-704,0 1-1,-1-1 1,1 0-1,-1 0 0,1-1 1,-1 0-1,1 0 1,-9-2-1,3-1-1678</inkml:trace>
</inkml:ink>
</file>

<file path=ppt/ink/ink1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5:27:38.8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333 4 2976,'-2'-4'5327,"2"13"843,-2-1-6313,-2 1 764,-1 0-1,-1 0 1,-7 11 0,-3 3-27,-54 77 1444,-27 43-998,17-14-1104,77-125-21,-15 23-1026,17-26 654,-1 0-1,1 0 1,0 0-1,0 0 1,0 0-1,-1 0 1,1 0-1,-1 0 1,-1 0-1,1 2-1520</inkml:trace>
</inkml:ink>
</file>

<file path=ppt/ink/ink1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5:27:39.1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13 6464,'-15'-12'2090,"26"23"5671,0 5-5010,-6-10-2551,-1 0 1,1 0-1,0 0 1,10 8 0,1-3-17,1 0 1,0-1 0,1 0-1,0-2 1,22 8-1,97 22-895,-118-34 416,17 2-2046,1-8-3952,-19 1 4069</inkml:trace>
</inkml:ink>
</file>

<file path=ppt/ink/ink1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5:27:39.4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630 9 5568,'0'0'128,"0"-1"-1,-1 1 1,1-1 0,0 1-1,0 0 1,-1-1 0,1 1-1,0-1 1,-1 1 0,1 0 0,0-1-1,-1 1 1,1 0 0,-1-1-1,1 1 1,-1 0 0,1-1 0,-1 1-1,1 0 1,-1 0 0,1 0-1,-1 0 1,1-1 0,-2 1-1,1 0 50,0 0 0,0 0 0,0-1 0,0 1 0,0 0 0,0 0 0,0 0 0,0 0 0,0 0 0,0 0 0,0 1 0,-1-1 0,-11 8 1035,0-2 0,-17 7 0,-6 2-277,-160 62 1657,80-32-1963,41-12-416,-13 4-714,86-36-55,0 0-1,0-1 1,0 1 0,0-1 0,0 1 0,0-1 0,0 0-1,0 0 1,0 0 0,0 0 0,0 0 0,0 0 0,-4-1-1,0 0-1677</inkml:trace>
</inkml:ink>
</file>

<file path=ppt/ink/ink1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5:27:39.8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0 6880,'-3'4'3384,"3"9"-3345,0-11 495,3 162 7227,16 79-5730,-12-194-1893,2 1 1,15 47 0,-13-69-1456,-2-15-1677,3-5-3596,0-4 2718</inkml:trace>
</inkml:ink>
</file>

<file path=ppt/ink/ink1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5:27:42.3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483 188 4992,'-2'-5'531,"2"4"-431,-1 1-1,1-1 0,0 0 0,-1 0 1,1 0-1,0 0 0,0 0 0,-1 0 1,1 0-1,0 0 0,0 0 0,0 0 0,0 0 1,0 0-1,1 0 0,-1-2 0,1 0-5,4-19 2123,-3 5 4166,-3 47-5886,-1 1 0,-1-1 0,-2 0 0,0 0 0,-3 0 1,0-1-1,-2 0 0,-13 28 0,10-32-264,3-2 163,-23 33-1,32-54-350,0 0 0,-1 1 0,1-1 0,-1 0 0,0 0 0,1 0 0,-1-1 0,0 1 0,0 0 0,0-1 0,-1 1 0,1-1 0,0 0 0,0 1 0,-1-1 0,1 0 0,-1-1 0,1 1 0,-1 0 0,1-1 0,-1 1 0,1-1 0,-1 0 0,-3 0 0,-4-2 46,1-1 0,-1-1 1,1 1-1,0-2 0,0 1 0,-14-10 0,-47-38-430,48 33 251,-39-44 0,60 63 88,-7-10-41,-1 0 0,2-1 1,-1 0-1,2 0 0,-1-1 0,2 0 0,-1 0 0,2 0 1,-1-1-1,-4-25 0,8 32 8,0 0-1,1 1 1,-1-1 0,1 0 0,1 0-1,-1 0 1,1 0 0,0 1-1,0-1 1,0 0 0,1 1-1,0-1 1,0 1 0,1-1 0,-1 1-1,1 0 1,0 0 0,0 0-1,1 1 1,0-1 0,0 1 0,0 0-1,0 0 1,0 0 0,1 0-1,0 1 1,6-4 0,-1 2 45,1 0 0,-1 1 1,1 0-1,0 1 0,0 0 0,0 1 1,0 0-1,15 0 0,13 1 126,41 5-1,-43-2 64,444 6 2189,-458-8-2359,0-2 0,0 0 0,0-2 0,0 0 0,42-15 0,-62 18-420,0-1 0,0 1 0,-1-1 0,1 1 0,0-1 0,-1 0 0,0 0 1,1 0-1,-1 0 0,0-1 0,0 1 0,0-1 0,0 1 0,1-4 0,1-2-1633</inkml:trace>
</inkml:ink>
</file>

<file path=ppt/ink/ink1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5:27:43.0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39 3712,'-2'0'214,"1"0"-151,1 0 0,0-1 0,-1 1 0,1 0 0,0 0 0,-1 0 0,1 0 0,0 0 0,-1 0-1,1 0 1,0-1 0,-1 1 0,1 0 0,0 0 0,0 0 0,-1-1 0,1 1 0,0 0 0,0 0 0,-1-1 0,1 1 0,0 0 0,0-1 0,0 1 0,-1 0 0,1-1 0,0 1 0,0 0 0,0-1 0,0 1 0,0-1 0,10-6 6287,16-7-2860,-22 12-3303,-1 1 0,1-1 1,0 1-1,0 0 0,0 0 0,0 1 1,0-1-1,0 1 0,0 0 0,0 0 1,0 0-1,0 1 0,0-1 0,0 1 1,4 1-1,-2 1-76,0-1 0,0 1 0,-1 0 0,1 0 0,-1 0 0,0 1 0,0 0 0,0 0 0,4 5 0,146 151 1740,-144-148-1930,13 12-834,-14-8-3423,-7-12 2550</inkml:trace>
</inkml:ink>
</file>

<file path=ppt/ink/ink1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5:27:43.3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557 1 6816,'-7'3'3232,"0"6"-3158,5-5 444,-21 26 2794,-26 15-1586,-2-1 1,-2-3-1,-65 39 1,-23 12-1183,81-54-1191,25-12-3303,25-15 2025</inkml:trace>
</inkml:ink>
</file>

<file path=ppt/ink/ink1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5:27:44.7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46 159 3648,'-1'1'319,"0"-1"1,-1 0-1,1 0 1,0 0-1,0 1 0,0-1 1,0 1-1,0-1 1,0 1-1,0-1 1,0 1-1,-1 0 0,1 0 3,0 0 0,-1 0 0,1 0 0,0-1-1,-1 1 1,1-1 0,-1 1 0,1-1 0,-1 1-1,1-1 1,-1 0 0,-2 1 0,-4-1 674,8 0-962,0 0 1,0 0 0,0 0 0,0 0 0,0 0-1,0 0 1,0 0 0,0 0 0,0 0 0,0 0-1,0 0 1,0 0 0,0-1 0,1 1 0,-1 0 0,0 0-1,-1 0 1,1 0 0,0 0 0,0 0 0,0 0-1,0 0 1,0 0 0,0 0 0,0 0 0,0 0 0,0 0-1,0 0 1,0 0 0,0 0 0,0-1 0,0 1-1,0 0 1,0 0 0,0 0 0,0 0 0,0 0-1,0 0 1,0 0 0,0 0 0,0 0 0,0 0 0,0 0-1,0 0 1,-1 0 0,1 0 0,0 0 0,0 0-1,0 0 1,0 0 0,0 0 0,0 0 0,0 0-1,0 0 1,0 0 0,0 0 0,0 0 0,0 0 0,0 0-1,0 0 1,0 0 0,0 0 0,-1 0 0,1 0-1,0 0 1,0 0 0,0 0 0,0 0 0,1-7 1260,1 2-1127,0 1 0,0-1 1,0 1-1,1 0 0,-1 0 0,1 0 1,0 0-1,7-6 0,-7 6-88,6-6-5,1 2 0,-1-1 0,1 1 0,1 0 0,-1 1 0,1 1 0,1-1 0,22-8 0,-4 5-24,0 1-1,46-9 1,-72 18-47,0-1 1,0 1-1,-1 0 0,1 0 0,5 1 1,-8-1 2,0 0 1,1 0 0,-1 1-1,0-1 1,0 0 0,0 1-1,0-1 1,1 1 0,-1-1-1,0 1 1,0-1 0,0 1-1,0 0 1,0 0 0,0-1-1,0 1 1,0 0 0,-1 0-1,1 0 1,1 2 0,0 1 25,-1 1 1,0 0-1,0 0 1,0 0 0,-1 0-1,0 10 1,-3 32 113,2-41-124,-2 27 120,-8 112 742,12-130-759,0 1-1,0-1 1,1 0-1,1 1 1,1-1-1,0-1 1,8 21-1,-11-33-85,0 0 0,1 1 0,-1-1 0,0 0 0,1 0 0,-1 0 0,1 0 1,0 0-1,0 0 0,0 0 0,0 0 0,0-1 0,0 1 0,0-1 0,0 1 0,1-1 0,-1 0 0,1 0 0,-1 0 0,1 0 0,-1-1 0,1 1 1,-1-1-1,1 1 0,0-1 0,-1 0 0,1 0 0,-1 0 0,1 0 0,0-1 0,-1 1 0,1-1 0,-1 1 0,1-1 0,-1 0 0,1 0 0,-1 0 1,4-2-1,4-3-34,0 0 1,-1-1-1,0 0 1,0-1 0,12-12-1,36-50-140,-37 45 85,-13 16 7,102-120-270,-92 113 229,0 0-1,0 1 1,1 1 0,1 1 0,28-16-1,-42 26 84,1 0 0,0 1-1,0 0 1,0 0 0,0 0-1,0 1 1,11-2 0,-14 3 27,0 0-1,0 0 1,1 1 0,-1-1 0,0 1 0,0-1-1,1 1 1,-1 0 0,0 0 0,0 1 0,0-1 0,0 1-1,0-1 1,-1 1 0,1 0 0,3 3 0,12 12-63,-1 0 0,-1 1 0,23 34 0,-28-37-254,6 8-2672,-16-21 2527,-1-1 0,1 0 0,0 0 0,-1 1 0,1-1 0,-1 0 1,0 1-1,0-1 0,1 0 0,-1 1 0,0-1 0,0 1 0,0-1 0,0 0 0,0 1 1,-1 1-1,0 5-1565</inkml:trace>
</inkml:ink>
</file>

<file path=ppt/ink/ink1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5:27:45.1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160 3 3968,'0'-1'103,"-1"1"0,0 0 0,1 0 0,-1 0 0,1-1 1,-1 1-1,0 0 0,1 0 0,-1 0 0,0 0 0,1 0 0,-1 0 0,0 0 1,1 0-1,-1 0 0,0 0 0,1 1 0,-1-1 0,1 0 0,-1 0 0,0 1 1,1-1-1,-1 0 0,1 1 0,-1-1 0,1 0 0,-1 1 0,1-1 0,-1 1 1,1-1-1,-1 1 0,0 0 0,0 2 353,-1 0 1,1-1 0,0 1-1,0 0 1,-1 5-1,0-1 111,-7 30 2369,-9 77 0,13-71-1939,-16 140 1507,-21 128-240,14-130-2117,25-162-91,1-6-782,1-1 1,0 1 0,3 24-1,-2-37 642,0 0-1,0 0 1,0-1-1,0 1 1,0 0-1,1 0 1,-1 0-1,0 0 1,0-1-1,0 1 1,0 0-1,0 0 1,1 0-1,-1 0 1,0 0-1,0 0 1,0 0-1,0 0 1,1-1-1,-1 1 1,0 0-1,0 0 1,0 0-1,1 0 1,-1 0-1,0 0 1,0 0-1,0 0 1,1 0-1,-1 0 1,0 0-1,0 0 1,0 0-1,1 0 1,-1 1-1,0-1 0,0 0 1,0 0-1,0 0 1,1 0-1,-1 0 1,0 0-1,0 0 1,0 0-1,0 1 1,1-1-1,-1 0 1,0 0-1,0 0 1,0 0-1,0 1 1,0-1-1,0 0 1,0 0-1,0 0 1,1 0-1,-1 1 1,0-1-1,0 0 1,0 0-1,0 0 1,0 1-1,0-1 1,0 0-1,2-19-4581,2-6 1514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00:42:19.086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15 37 3904,'-4'-5'754,"3"4"-448,0 0 0,0 0 0,0 0 1,0 0-1,0-1 0,1 1 0,-1 0 0,0 0 0,1-1 0,-1 1 0,1 0 0,-1 0 1,1-16 6158,1 24-5360,10 35 401,8 79 0,-10-54-855,15 124 848,-21-169-1562,0 0 1,-1 0-1,-2 0 0,0 0 1,-1 0-1,-1 0 0,-9 40 1,7-57-1912,4-2 582</inkml:trace>
</inkml:ink>
</file>

<file path=ppt/ink/ink1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5:27:47.7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0 625 2496,'3'-2'2483,"5"-16"11903,-6 11-12869,-2-1-3658,8-86 3604,-2 23-1150,3-45 172,0-40-298,-9 155-183,0 0 1,1 0-1,-1 0 1,0 0 0,0 1-1,1-1 1,-1 0-1,1 0 1,-1 0 0,1 1-1,-1-1 1,1 0 0,-1 0-1,1 1 1,-1-1-1,1 1 1,0-1 0,0 1-1,-1-1 1,1 1-1,0-1 1,0 1 0,0-1-1,-1 1 1,1 0-1,0-1 1,0 1 0,0 0-1,0 0 1,0 0-1,0 0 1,-1 0 0,1 0-1,0 0 1,0 0-1,0 0 1,0 0 0,0 0-1,0 1 1,0-1-1,-1 0 1,1 1 0,0-1-1,0 0 1,0 1-1,-1-1 1,1 1 0,0-1-1,-1 1 1,2 1-1,30 38 106,-2 2-1,47 87 1,-45-73 131,43 60 0,-60-95-191,-5-8 82,0 0-1,1 0 1,14 14-1,-20-23-107,-2 0 1,1 0-1,0 1 0,-1-1 1,4 7-1,-1-2 235,-6-8 243,1-1-485,0-1 1,0 1-1,-1 0 0,1 0 1,0-1-1,0 1 1,-1 0-1,1-1 1,0 1-1,-1 0 1,1-1-1,-1 1 1,1-1-1,0 1 1,-1-1-1,1 1 1,-1-1-1,1 0 1,0 0-1,9-21 649,3-26 345,-12 46-1005,66-329-417,-27 211-228,-34 105 510,-3 7-730,1-1 1,0 1-1,1 0 1,9-12-1,-4 8-4378,21-20-1,-18 23 2828</inkml:trace>
</inkml:ink>
</file>

<file path=ppt/ink/ink1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5:27:50.1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502 716 4992,'-1'-1'354,"0"-1"-40,0 0 0,0 0 0,0 0-1,0 0 1,-1 1 0,1-1-1,0 1 1,-1-1 0,0 1 0,1-1-1,-1 1 1,0 0 0,1 0 0,-1 0-1,0 0 1,0 0 0,0 0 0,0 0-1,-2 0 1,-4-1 68,0 0 0,1 0-1,-1 1 1,0 0 0,0 0 0,-1 1 0,-13 1 0,-3 2 408,-30 7 0,37-5-666,1 1 0,-1 0 0,1 1 1,0 1-1,1 1 0,0 0 0,0 1 1,1 1-1,0 0 0,1 1 0,0 1 1,1 0-1,1 0 0,0 2 0,1-1 1,0 2-1,1-1 0,1 1 0,-10 23 1,15-29-30,1 0-1,-1 0 1,2 0 0,-3 13 0,4-17-60,1-1 0,-1 1 0,1 0 1,1 0-1,-1-1 0,1 1 1,0 0-1,0-1 0,3 8 0,-3-10-6,1 0 0,-1-1-1,1 1 1,-1-1-1,1 0 1,0 1-1,0-1 1,0 0-1,1 0 1,-1 0 0,0-1-1,1 1 1,-1 0-1,1-1 1,0 0-1,-1 1 1,1-1-1,3 1 1,2 0 63,0 0 0,0 0-1,0-1 1,1 0 0,10 0 0,0-1-73,1-2-1,-1 1 1,1-2 0,-1-1 0,0 0 0,0-1 0,0-2 0,-1 1 0,0-2-1,0-1 1,-1 0 0,26-18 0,-33 19-36,-1-1 1,0 0-1,0-1 1,-1 0-1,-1 0 0,1-1 1,9-20-1,-5 7 44,-2-1-1,12-40 1,0-23 21,-4-1 1,-3 0 0,-5-1 0,-3-1-1,-5 1 1,-13-141 0,7 204-275,4 26 202,-1 0 1,1-1 0,0 1-1,-1 0 1,1 0-1,-1-1 1,0 1 0,1 0-1,-1 0 1,0 0-1,0 0 1,0-1 0,0 1-1,0 0 1,0 1-1,-1-3 1,1 3 16,1 0 0,-1 0 0,1 0 0,-1 0 0,1 0-1,0 0 1,-1 0 0,1 0 0,-1 0 0,1 0 0,-1 0 0,1 0 0,0 0 0,-1 0 0,1 0-1,-1 0 1,1 0 0,-1 1 0,1-1 0,0 0 0,-1 0 0,1 0 0,-1 1 0,1-1 0,0 0 0,-1 1-1,1-1 1,0 0 0,0 1 0,-1-1 0,-7 13-98,8-12 99,-12 25 70,2 2-1,1 0 1,-8 38-1,11-41 83,-3 18 204,2 1 0,1 0 0,2 67 0,16 131 516,-8-195-652,13 117 186,-16-156-507,1 0-1,0 1 1,0-1-1,1 0 1,4 10-1</inkml:trace>
</inkml:ink>
</file>

<file path=ppt/ink/ink1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5:27:50.7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27 5824,'1'-3'871,"1"0"0,-1 0 0,1 1 0,0-1-1,0 1 1,0-1 0,3-1 0,-5 3-730,0 1 0,0 0 0,0 0-1,1-1 1,-1 1 0,0 0 0,0 0-1,0 0 1,1 0 0,-1 0 0,0-1 0,0 1-1,1 0 1,-1 0 0,0 0 0,0 0-1,1 0 1,-1 0 0,0 0 0,1 0 0,-1 0-1,0 0 1,0 0 0,1 0 0,-1 0 0,0 0-1,0 0 1,1 0 0,-1 0 0,1 0-1,-1 1 101,0 0 1,1 0-1,-1 0 0,0 0 0,0-1 0,0 1 0,0 0 0,1 0 0,-1 0 0,0 0 0,-1 0 0,1 0 0,0-1 1,0 1-1,-1 2 0,-32 154 1677,-10 63-631,42-212-1197,1 1-1,1 13 1,0-1-2615</inkml:trace>
</inkml:ink>
</file>

<file path=ppt/ink/ink1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5:27:51.2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0 245 4320,'5'-7'11609,"11"-7"-8868,-4 4-1545,20-21 350,-17 15-1052,24-19-1,-21 22-309,0 0-1,1 1 0,0 1 0,0 1 0,1 1 0,25-8 1,-34 14-78,-1 0 1,1 1-1,0 0 1,0 1-1,1 0 1,-1 0-1,0 1 1,0 1-1,0 0 1,0 1-1,0 0 1,0 0-1,0 1 1,12 5-1,67 39 1153,-85-45-1216,-1-1 0,1 1 1,0-1-1,0 0 0,0-1 0,0 1 1,-1-1-1,1 0 0,0 0 0,0 0 0,0-1 1,0 0-1,0 0 0,0 0 0,5-2 1,-4 0-178,0 1 0,-1-1 1,1 0-1,-1 0 0,1-1 1,-1 0-1,0 0 0,0 0 1,-1-1-1,8-8 0,-9 9-743,0 0-1,0 1 0,-1-1 1,1 0-1,-1 0 1,0-1-1,0 1 0,2-7 1,0 1-1880</inkml:trace>
</inkml:ink>
</file>

<file path=ppt/ink/ink1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5:28:33.3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1 293 2560,'3'-2'9733,"3"-4"-4957,5-2-4668,-2-1-1,15-17 0,13-26-24,52-99 0,-86 145-11,1 0 1,0 0-1,0 1 1,8-10-1,-12 17-61,0 0-1,1 0 0,0 0 1,-1 0-1,1-1 0,0 1 0,0 0 1,0 0-1,0-1 0,2 4 1,5 8 110,1 7-37,-1 0 0,-1 1 0,5 28 0,-10-38-264,1 0 0,0 0 0,1 0 0,-1-1-1,2 0 1,0 0 0,0 0 0,11 15 0,-8-17-945</inkml:trace>
</inkml:ink>
</file>

<file path=ppt/ink/ink1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5:28:21.23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54 1472,'4'-3'522,"-1"1"-1,1-1 1,-1 1 0,1-1 0,4-1 0,-4 2-3,0 0 1,0 0 0,0 0 0,-1-1 0,5-3 0,24-14 5246,-31 23-5490,0 1 0,0-1 0,-1 0 0,1 1 0,0-1 0,-1 0 0,0 6 0,-9 359 1595,-8-160-1236,17-194-618,-2 11 172,-7 44 0,1-10-29,7-41 16,-7 28 0,8-44-157,-1-2-8,1 1-1,0 0 1,0-1 0,0 1 0,-1 0 0,1-1-1,0 1 1,0 0 0,0-1 0,0 1-1,0 0 1,0-1 0,0 1 0,1 0 0,-1-1-1,0 1 1,0 0 0,0-1 0,1 2-1,0-1 268,14 3 474,14-6-620,0-1-1,46-10 1,11-2 22,192-16 21,-188 26-161,102 6 0,-158 1-26,-14-2-53,-1 1-1,20 5 1,-31-4-888</inkml:trace>
</inkml:ink>
</file>

<file path=ppt/ink/ink1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5:28:22.42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396 52 3328,'4'-17'1061,"-4"16"-912,1 0 0,-1 0 0,1 0 0,0-1 0,-1 1 0,1 0 0,0 0 0,0 1 0,0-1 0,0 0 0,0 0 0,0 0 0,0 1 0,0-1 0,0 0-1,0 1 1,0-1 0,1 1 0,1-1 0,8-6 1555,-7 1-130,-1 2 1413,-5 12-1852,0-2-1039,0 0 0,-1-1 0,0 1 0,0-1 0,0 1 0,-1-1 0,0 0 0,0 0 0,0-1 0,-1 1 0,1-1 0,-8 5 0,-9 6 144,-37 22-1,20-12 99,-56 46 0,44-31 128,27-28-275,20-11-207,1 0 0,0 0 0,0 0 0,0 0 0,0 0 0,0 0 0,0 1 0,0-1 0,0 1 1,0-1-1,1 1 0,-1 0 0,-1 2 0,-1 2 9,0 1 0,-11 10 0,11-12 24,0 0 0,0 1 0,0-1 0,-5 10 0,6-7 2,1-5 94,1 0 0,0 1 1,-1-1-1,1 0 1,-1-1-1,0 1 1,0 0-1,-3 2 1,29-41 1448,-1 7-1498,1 2 0,2 1 0,0 1 0,2 1 0,40-27 0,-45 35 26,62-41 76,-39 25 224,-46 32-397,1-1-1,0 1 1,-1 0 0,1 0 0,-1 0 0,1 0 0,0 0 0,-1 0 0,1 0 0,-1 0-1,1 0 1,0 0 0,-1 1 0,1-1 0,-1 0 0,1 0 0,-1 1 0,1-1 0,-1 0 0,1 0-1,-1 1 1,1-1 0,-1 1 0,1-1 0,-1 0 0,1 1 0,-1-1 0,0 1 0,1-1-1,-1 1 1,0-1 0,1 2 0,11 22 74,-9-16-81,10 18 91,-2 2 0,-1-1 0,-1 2 0,-1-1 1,-1 1-1,-2 0 0,-1 1 0,0 30 0,-4-55-99,-1 19 593,1-24-553,0 1-1,-1-1 1,1 1 0,0 0-1,0-1 1,0 1 0,0-1-1,0 1 1,-1-1 0,1 1-1,0-1 1,-1 1 0,1-1-1,0 1 1,-1-1 0,1 1-1,0-1 1,-1 0 0,1 1-1,-1-1 1,1 0 0,-1 1-1,1-1 1,-1 0 0,1 1-1,-1-1 1,1 0 0,-1 0-1,1 0 1,-1 0 0,0 1-1,-14-1-101,0 0-1,0 1 1,0 1 0,0 1-1,-19 5 1,18-4-804,12-4 197,0 1-1,0 0 1,0 0-1,1 0 1,-1 0-1,-5 3 1,4 4-1410</inkml:trace>
</inkml:ink>
</file>

<file path=ppt/ink/ink1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5:28:23.87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329 85 3904,'0'-1'292,"0"-1"0,0 1 1,-1 0-1,1 0 0,0-1 0,0 1 0,0 0 1,1 0-1,-1-1 0,0 1 0,0 0 1,1 0-1,-1-1 0,1 1 0,-1 0 1,1 0-1,-1 0 0,1 0 0,0 0 0,0-1 1,0 0 247,0 1 1,0-1-1,0 0 0,0 0 1,0 0-1,0 1 1,-1-1-1,1 0 0,-1 0 1,1 0-1,-1 0 1,0-2-1,0 4-508,0 0-1,-1 0 1,1 0-1,0 0 0,0-1 1,-1 1-1,1 1 1,0-1-1,-1 0 1,1 0-1,0 0 1,0 0-1,-1 0 1,1 0-1,0 0 1,0 0-1,-1 0 1,1 0-1,0 1 0,0-1 1,-1 0-1,1 0 1,0 0-1,0 0 1,-1 1-1,1-1 1,0 0-1,0 0 1,0 1-1,0-1 1,0 0-1,-1 0 1,1 1-1,0-1 0,0 0 1,0 0-1,0 1 1,0-1-1,0 1 1,-2 23-50,1-14 67,1 0-1,0 13 1,1-5 206,0 1 0,-5 34 0,0 6 78,4-6-96,-3 0-1,-9 54 1,8-89-78,0 0-1,-11 32 1,13-44-116,0-1 0,-1 0 0,0 1 0,0-1 0,0 0 0,0 0 0,-1-1 0,0 1 0,0-1 0,0 0-1,-1 0 1,-7 5 0,11-8-20,-1 0 0,1 0 0,-1 0 0,0-1 0,1 1 0,-1 0 0,0-1 0,1 0 0,-1 1 0,0-1-1,0 0 1,0 0 0,1 0 0,-1 0 0,0 0 0,0 0 0,-2-1 0,1 0 21,0-1 1,0 1-1,0 0 1,0-1-1,0 0 0,0 0 1,0 0-1,-4-4 1,-1-2 33,1 0 1,0 0-1,0-1 1,-10-19 0,-3-10-70,1-1-1,-13-41 1,-3-31-137,31 100 112,0-2-16,0 0 0,1 0 0,1 0 0,-2-15-1,4 24 35,0 1-1,1-1 0,-1 0 0,0 0 0,1 1 0,0-1 1,0 0-1,0 1 0,1-1 0,-1 1 0,1-1 0,-1 1 1,1 0-1,0-1 0,1 1 0,-1 0 0,1 0 0,3-3 1,2-2-14,-1 2 1,1-1 0,0 1-1,0 0 1,1 1 0,0 0-1,16-7 1,11 1 69,0 1-1,67-9 1,75 2 325,-170 16-358,4 1-22,115-6 333,-108 7-292,0 0 0,0 1 1,0 1-1,29 8 0,-43-9-175,6 2 226,-6-3-4251</inkml:trace>
</inkml:ink>
</file>

<file path=ppt/ink/ink1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5:28:24.62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20 84 2304,'-10'-5'888,"2"3"3520,7-3-698,1 4-3395,0 0 0,0 0 1,0 0-1,0 0 0,0 0 1,0 0-1,0 0 0,0 0 1,0 0-1,0 0 0,1 0 1,-1 0-1,0 0 0,1 0 1,-1 0-1,1 0 0,-1 0 0,2-1 1,-1-15 2507,-1 9-2616,0 10 96,14 2-410,-6-2 130,1 1 0,0-1 0,-1-1 0,1 0 0,14 0 0,46-3 204,-66 2-213,370-25 199,-365 25-217,213-8 184,-85 1-2340</inkml:trace>
</inkml:ink>
</file>

<file path=ppt/ink/ink1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5:28:25.34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6 188 4800,'0'0'77,"0"0"-1,0 0 1,0 0 0,0 0 0,-1 0 0,1 0-1,0 0 1,0 0 0,0 0 0,0 0-1,-1 0 1,1 0 0,0 0 0,0 0-1,0 0 1,0 0 0,-1 0 0,1 0 0,0 0-1,0 0 1,0 0 0,0 0 0,0 0-1,-1 0 1,1 1 0,0-1 0,0 0 0,0 0-1,0 0 1,0 0 0,0 0 0,-1 0-1,1 1 1,0-1 0,0 0 0,0 0 0,0 0-1,0 1 1,4 4 3829,2 2 1135,-4-7-4898,-1 1-1,0-1 1,0 0 0,1 0 0,-1-1-1,0 1 1,0 0 0,1 0 0,-1-1-1,0 1 1,1-1 0,1 1 176,1-2-201,1 0 0,-1-1 0,1 1 0,-1-1 0,0 1 0,0-1 0,0-1 0,-1 1 0,1 0 0,-1-1 0,4-5 0,10-8 178,67-52 29,-71 57-248,2 1 1,-1 0-1,29-15 0,-39 24-77,0 0 0,1 0 0,-1 0 0,1 0 0,0 1 0,0-1 0,4 1 0,-5 1 0,-1 1 0,-1 0 0,1-1 0,0 1 0,0 1 0,0-1 0,0 0 0,-1 1 0,1-1 0,-1 1 0,1 0 0,-1 0 0,4 4 0,-1-2 0,0 1 0,-1 0 0,0 1 0,1-1 0,2 7 0,42 96 347,-39-83-762,-4-10-1535,1 1-3333,-2-8 2569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00:42:19.586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32 179 6304,'-22'-17'2032,"21"17"-1998,1 0 1,0 0-1,-1 0 1,1 0-1,0-1 1,-1 1 0,1 0-1,0 0 1,0-1-1,-1 1 1,1 0-1,0-1 1,0 1-1,-1 0 1,1-1 0,0 1-1,0 0 1,0-1-1,0 1 1,0 0-1,0-1 1,-1 0-1,0-4 503,0-1 0,0 0 0,1 0 0,0 1 0,0-1 0,0 0 0,2-9 0,-2 11-374,1 1 0,0 0-1,1 0 1,-1 0 0,0 0-1,1 0 1,0 0 0,-1 0-1,1 1 1,0-1 0,1 1-1,-1-1 1,0 1 0,1 0-1,-1 0 1,6-4 0,5-1 31,0 0 0,0 1 1,1 0-1,0 1 1,0 0-1,0 2 1,1-1-1,-1 2 0,1 0 1,0 0-1,0 2 1,26 1-1,-30 0-96,0 1 1,1 0-1,-1 0 1,-1 1-1,1 1 0,0 0 1,-1 0-1,1 1 1,-1 0-1,-1 1 0,1 0 1,-1 0-1,0 1 1,0 1-1,-1-1 0,0 1 1,10 13-1,-7-4 137,0 0-1,-1 1 1,-1 0 0,-1 0-1,11 37 1,-17-47-98,-1-1 0,1 1 0,-2 0 0,1 0 0,-1 0-1,0 0 1,-1 0 0,0 0 0,0 0 0,-3 8 0,4-13-96,-1 1-1,0-1 1,0 0-1,0 0 1,-1 0 0,1 0-1,-1-1 1,0 1 0,1 0-1,-1-1 1,0 1-1,-1-1 1,1 1 0,0-1-1,-1 0 1,1 0-1,-1 0 1,0 0 0,0-1-1,1 1 1,-1-1 0,0 0-1,0 1 1,-1-1-1,1-1 1,-6 2 0,2-2-110,-1 0 0,0 0 0,0-1 0,0 0 0,0-1 0,-11-3 0,-47-19-4078,39 13 89,18 9 2389</inkml:trace>
</inkml:ink>
</file>

<file path=ppt/ink/ink1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5:28:37.73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8 478 2912,'-8'9'7605,"26"-21"-4298,-9 3-2868,-1 0 0,0-1 1,-1 0-1,7-12 0,18-23 255,28-24-66,3 4-1,90-74 1,-86 77-164,-66 61-425,0-1 0,0 1 0,0-1 1,0 1-1,0-1 0,0 1 0,-1-1 1,1 0-1,-1 0 0,1 1 0,-1-1 1,0 0-1,1-3 0,-11 11-370,0 2 338,1 1-1,0-1 0,0 2 0,0-1 0,-11 20 1,17-24-3,0 0 1,0 1 0,0-1-1,1 1 1,0 0-1,0 0 1,1 0 0,0 0-1,0 0 1,0 0 0,1 1-1,0-1 1,0 0-1,1 8 1,0-5 57,1 1 0,0-1-1,1 1 1,0-1 0,0 0-1,1-1 1,0 1 0,0 0-1,1-1 1,0 0 0,1 0 0,0-1-1,0 1 1,0-1 0,1-1-1,0 1 1,1-1 0,-1 0 0,1-1-1,15 8 1,-20-11-7,0-1 1,0 0-1,1-1 1,-1 1-1,0 0 1,1-1-1,-1 0 1,0 0-1,1 0 1,-1 0-1,0 0 1,1-1-1,-1 0 0,0 1 1,0-1-1,1 0 1,-1-1-1,0 1 1,0 0-1,0-1 1,0 0-1,2-2 1,8-5 49,-1-1 0,0 0 0,15-19 1,-22 24-102,50-59 260,19-21-32,19 6-327,-87 74 94,11-8 49,25-23 86,-41 37-160,0 0 1,-1 0 0,1-1-1,0 1 1,-1 0 0,1 0-1,-1 0 1,0-1 0,1 1-1,-1 0 1,0 0 0,1 0-1,-1 0 1,0 0 0,0 2-1,1 8 31,0 1-1,-2-1 0,1 0 0,-1 1 1,-1-1-1,-5 20 0,0 2-34,0 10-66,-12 59 398,16-91-256,-1 0 0,0 0 0,0 0 0,-1-1 0,-1 1 0,-11 16 0,16-25-28,0-1 0,0 0 0,0 1-1,0-1 1,0 0 0,0 1 0,-1-1-1,1 0 1,0 0 0,-1 0 0,1 0-1,-1 0 1,1 0 0,-1 0 0,1-1 0,-1 1-1,0-1 1,1 1 0,-1-1 0,0 1-1,1-1 1,-1 0 0,0 0 0,0 0-1,1 0 1,-1 0 0,0 0 0,1 0-1,-1-1 1,0 1 0,1-1 0,-1 1 0,0-1-1,1 0 1,-1 1 0,1-1 0,-1 0-1,-2-2 1,-3-3 35,-1-1 0,1 0 0,1-1 0,-1 1 0,-7-13 0,7 10-109,-6-14-114,10 19 81,1 0 0,-1 1 0,0-1 0,0 0 0,-5-4 0,8 9 87,0 0 0,0 0 0,0 0 1,-1-1-1,1 1 0,0 0 0,0 0 0,0 0 0,0 0 1,0 0-1,0 0 0,0 0 0,0 0 0,0 0 0,0 0 0,0-1 1,0 1-1,0 0 0,0 0 0,0 0 0,0 0 0,0 0 1,0 0-1,0 0 0,0 0 0,0 0 0,0-1 0,0 1 1,0 0-1,0 0 0,0 0 0,0 0 0,0 0 0,0 0 0,0 0 1,0 0-1,0 0 0,0 0 0,0-1 0,1 1 0,-1 0 1,0 0-1,0 0 0,0 0 0,0 0 0,0 0 0,0 0 1,0 0-1,0 0 0,0 0 0,0 0 0,1 0 0,-1 0 1,0 0-1,0 0 0,0 0 0,0 0 0,0 0 0,0 0 0,0 0 1,0 0-1,0 0 0,1 0 0,-1 0 0,0 0 0,0 0 1,0 0-1,0 0 0,0 0 0,8 0-56,198 25 274,36 6-181,-222-28-57,30 2 0,-3-7-3491,-45 1 3366,-1 2-89,0-1 1,-1-1-1,1 1 0,0 0 0,0 0 1,0 0-1,0 0 0,-1-1 0,1 1 1,0 0-1,0-1 0,-1 1 0,1 0 1,0-1-1,0 1 0,-1-1 0,1 1 1,0-1-1,-1 0 0,1 1 0,0-2 1,4-3-1989</inkml:trace>
</inkml:ink>
</file>

<file path=ppt/ink/ink1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5:28:38.14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63 52 8544,'-45'-32'3872,"32"24"-3360,8 4-160,15 0-1408,3 0 608</inkml:trace>
</inkml:ink>
</file>

<file path=ppt/ink/ink1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5:28:39.16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297 39 1664,'13'-6'1529,"-12"5"-1347,-1 1 0,1 0 0,0 0 0,0-1 0,0 1 0,0 0 0,0-1-1,-1 1 1,1-1 0,0 1 0,0-1 0,-1 0 0,1 1 0,0-1 0,-1 0 0,1 1 0,0-1 0,0-1 0,-1 1-53,0 1 0,1-1-1,-1 0 1,0 1 0,0-1-1,0 1 1,0-1 0,0 0-1,0 1 1,0-1 0,0 1-1,0-1 1,0 0 0,0 1-1,0-1 1,0 1 0,0-1-1,-1 1 1,1-1 0,0 0-1,0 1 1,-1-1 0,1 1-1,0-1 1,-1 1 0,1-1-1,0 1 1,-1 0 0,1-1-1,-1 1 1,1-1 0,-1 1-1,1 0 1,-1-1 0,1 1-1,-1 0 1,1 0 0,-1-1-1,0 1 1,1 0 0,-1 0-1,1 0 1,-1 0 0,0 0-1,1 0 1,-1 0 0,-1 0-1,-6-1 190,-1 0 0,0 1 0,0 0-1,0 1 1,1 0 0,-1 0 0,0 1 0,1 0-1,-1 1 1,-10 4 0,-13 7 150,-37 22 1,63-33-417,-2 2-31,1-1-1,-1 1 0,1 1 0,0-1 0,1 1 0,-1 0 0,1 1 0,0-1 0,-7 13 0,9-14-15,2 0-1,-1 1 1,1-1-1,-1 1 0,2 0 1,-1-1-1,1 1 1,-1 0-1,2 0 1,-1 0-1,1 0 1,-1 0-1,2 0 1,-1 0-1,2 8 0,-1-10 42,0-1 0,0 1 0,0-1-1,0 0 1,0 1 0,1-1-1,0 0 1,0 0 0,0 0-1,0 0 1,0 0 0,0 0-1,1-1 1,-1 1 0,6 3-1,-6-5-24,0 0 0,-1 0 0,1 0 0,0 0 0,0-1-1,0 1 1,0-1 0,0 1 0,0-1 0,0 0-1,0 1 1,0-1 0,0 0 0,0 0 0,0-1-1,0 1 1,0 0 0,0-1 0,0 1 0,-1-1-1,1 0 1,0 1 0,0-1 0,0 0 0,0 0-1,-1 0 1,1 0 0,-1-1 0,1 1 0,2-3-1,8-9 54,0-1 0,0 0-1,12-21 1,1-2-150,-11 18 167,0-1-1,11-26 1,-24 43-90,1 0-1,-2-1 1,1 0 0,0 1-1,-1-1 1,0 1 0,0-5-1,0 20 221,0-1-1,1 1 1,1 0-1,-1-1 1,5 13-1,0-3-65,1-1-1,0 0 1,2-1 0,0 0-1,2 0 1,17 25 0,-20-34-92,1 0 0,-1-1 0,1 0 1,1-1-1,14 10 0,-19-15-88,0 1-1,1-1 1,-1-1-1,1 1 1,0-1-1,0 0 1,0 0-1,0-1 1,0 0-1,0 0 1,0 0-1,12-1 1,-11 0-526,0-2-1,0 1 1,0-1 0,0 0 0,0 0 0,-1-1 0,1 0 0,-1 0 0,0-1 0,0 1 0,0-1 0,0-1-1,-1 1 1,10-10 0,12-18-2243</inkml:trace>
</inkml:ink>
</file>

<file path=ppt/ink/ink1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5:28:44.03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14 977 2144,'-11'7'699,"11"-7"-691,-1 1 0,1-1 1,0 0-1,0 0 0,0 0 0,0 0 1,0 0-1,0 0 0,-1 0 1,1 0-1,0 0 0,0 1 1,0-1-1,0 0 0,0 0 1,0 0-1,0 0 0,0 0 1,0 1-1,-1-1 0,1 0 0,0 0 1,0 0-1,0 0 0,0 1 1,0-1-1,0 0 0,0 0 1,0 0-1,0 0 0,0 0 1,0 1-1,1-1 0,-1 2-61,-1 0 253,1 1 0,0-1 0,0 1 0,1-1 0,-1 1 0,1-1 0,-1 1 0,1-1 0,0 1 0,0-1 0,0 1 0,0-1 0,2 4 0,0-2 343,0 0 1,1 0-1,-1 0 1,1-1-1,0 1 1,0-1-1,6 4 1,-9-6-415,1-1 0,0 1 0,0 0 0,0-1 0,-1 1 0,1-1 0,0 0 0,0 1 0,0-1 0,0 0 0,0 0 0,0 0 0,0-1 1,-1 1-1,1 0 0,0-1 0,0 1 0,0-1 0,0 1 0,-1-1 0,1 0 0,0 0 0,2-2 0,7-4 357,-1-1 0,-1 0 0,17-17 0,24-34 246,-31 36-389,-7 7-72,0 0 1,-1 0 0,-1-1 0,-1 0 0,0-1 0,-2 0 0,0 0 0,0-1 0,5-31 0,-12 48-294,1 0 0,-1-1 0,1 1-1,0 0 1,0 0 0,-1 0 0,1 0-1,0 0 1,1 0 0,-1 0 0,0 0-1,1 1 1,-1-1 0,1 0 0,2-1 0,-2 1 1,1 1 0,-1-1 1,1 1-1,-1 0 0,1 0 1,-1 1-1,1-1 1,0 0-1,0 1 0,-1 0 1,1-1-1,4 2 0,-2-1 59,1 0 0,-1 1 0,0 0-1,0 1 1,0-1 0,-1 1-1,1 0 1,0 0 0,-1 0 0,1 1-1,-1-1 1,1 1 0,-1 0-1,0 0 1,0 1 0,-1-1 0,1 1-1,-1 0 1,0 0 0,0 0-1,0 1 1,0-1 0,-1 0 0,0 1-1,1 0 1,-2 0 0,3 8-1,-1 32 515,-3-36-494,0 0-1,1 0 0,0 0 1,0 0-1,4 11 0,-5-18-29,1 0 0,0 0-1,0 0 1,0 0 0,0 0 0,0-1-1,0 1 1,1 0 0,-1-1-1,0 1 1,1-1 0,-1 1-1,1-1 1,0 0 0,0 0-1,-1 1 1,1-1 0,0-1-1,0 1 1,0 0 0,0 0 0,0-1-1,0 1 1,0-1 0,0 1-1,0-1 1,0 0 0,4 0-1,4-1 114,-1 0 0,1-1 0,-1 0 0,18-6 0,-18 5-59,100-35 362,-93 31-436,-1 0 0,0-1 1,-1 0-1,25-20 0,-32 22-6,6-4 14,-2-1 0,18-18-1,-27 26-44,0 0 0,1 0 1,-1 0-1,0 0 0,-1-1 0,1 1 0,-1-1 0,1 1 0,-1-1 0,0 1 0,0-1 0,0 1 0,-1-1 0,0 0 0,1 0 0,-1-4 0,-1 7 2,1 0 1,0 0-1,0 0 0,0 1 0,0-1 0,-1 0 0,1 0 0,0 1 0,-1-1 0,1 0 0,0 1 0,-1-1 1,1 0-1,-1 1 0,1-1 0,-1 1 0,0-1 0,1 1 0,-1-1 0,1 1 0,-1-1 0,0 1 1,1-1-1,-1 1 0,0 0 0,0-1 0,1 1 0,-1 0 0,0 0 0,0 0 0,0 0 0,-1-1 0,0 1-20,0 0-1,0 1 0,-1-1 0,1 0 1,0 1-1,0-1 0,0 1 0,0-1 1,-1 1-1,-2 2 0,-5 3 23,0 1-1,1 0 1,-17 15 0,21-17 62,0 0 0,1 0 1,0 0-1,-1 1 0,1 0 1,1 0-1,0 0 0,-1 0 1,2 0-1,-4 11 0,5-13-29,0 0-1,0 0 0,1 1 1,-1-1-1,1 0 0,0 0 0,1 1 1,-1-1-1,1 0 0,0 0 1,0 1-1,0-1 0,0 0 1,1 0-1,-1 0 0,1 0 0,0-1 1,4 5-1,-1 1 41,1-1 0,1 0 1,0-1-1,0 1 0,0-1 0,1-1 0,0 1 1,0-2-1,0 1 0,18 8 0,-20-12 20,0 1 0,0-1 0,1 0 0,-1-1 0,1 0 0,0 0 0,-1 0 0,1-1 0,0 0 0,-1 0 0,1-1 0,-1 1 0,1-2 0,0 1 1,-1-1-1,0 0 0,7-3 0,4-2-90,0-2 0,0 0 0,-1-1 0,-1-1 0,0 0 0,0-1 1,-1 0-1,-1-2 0,21-24 0,-30 32-8,24-29-198,28-47 1,53-123-112,-76 141 278,25-42-68,-25 48 41,-2-1-1,26-75 0,-53 124 23,-2-1 0,4-19 1,-6 29 64,0 0-36,0-1 0,0 1 0,1-1-1,-1 1 1,0-1 0,0 1-1,-1-1 1,1-2 0,-6 0-237,-6 8 41,-2 5 252,0 1 1,0 0-1,0 1 0,1 0 0,-22 26 1,20-18 16,0 1 1,1 1 0,-16 33 0,2 9 117,3 2 0,-16 67 1,39-125-140,-48 228 444,48-226-412,0 0 0,1 0 0,0 0 0,1 0 0,0 0 0,0 1 0,1-1 0,1 0 0,-1 0 0,5 14 0,-5-22-34,0 1 0,0 0 0,0-1 0,0 1-1,0-1 1,0 1 0,0-1 0,1 1 0,-1-1-1,1 0 1,-1 1 0,1-1 0,-1 0 0,1 0-1,0 0 1,-1-1 0,1 1 0,0 0 0,0-1 0,-1 1-1,1-1 1,0 1 0,0-1 0,0 0 0,2 0-1,5 0-47,1 0-1,-1-1 0,0 0 0,10-3 0,-12 2 0,38-7-363,11-2 89,110-36 0,-126 32 97,-23 10 254,0-2-1,-1 0 1,1 0 0,-2-2 0,20-12 0,-128 108 439,89-83-461,0 1-1,0-1 1,0 1 0,0 0 0,1 1-1,-5 8 1,8-13-5,-1 0-1,0 1 1,1-1-1,-1 1 1,1-1 0,0 1-1,-1-1 1,1 1-1,0 0 1,0-1 0,0 1-1,0-1 1,0 1-1,0-1 1,1 1-1,-1-1 1,1 1 0,-1-1-1,1 1 1,-1-1-1,1 1 1,0-1 0,-1 0-1,1 1 1,0-1-1,0 0 1,0 0-1,0 1 1,2 0 0,-2-1 9,0-1 0,0 1 0,0-1 1,0 0-1,0 0 0,0 0 0,0 0 1,0 1-1,1-1 0,-1-1 1,0 1-1,0 0 0,0 0 0,0 0 1,0 0-1,0-1 0,1 0 0,18-7 284,-13 3-347,0 0-1,0-1 1,0 0-1,-1 0 1,0-1-1,-1 0 1,1 0-1,-1 0 1,4-9-1,15-19-162,-23 35 187,5-8-436,-8 13-88,0 3 565,0 0-1,1-1 1,0 1-1,1 10 1,0-12 32,1 0 1,0 0 0,0 0 0,0 0 0,1-1-1,0 1 1,0 0 0,1-1 0,-1 1-1,1-1 1,5 6 0,-7-10-38,0 0 0,0 0 0,0 0 0,0 0 0,0 0 0,0-1 0,1 1 0,-1 0 0,0-1 0,1 1-1,-1-1 1,0 1 0,1-1 0,-1 0 0,1 0 0,-1 1 0,1-1 0,-1 0 0,0 0 0,1 0 0,-1-1 0,1 1 0,-1 0 0,0 0 0,1-1 0,-1 1 0,2-2 0,5-1 57,-1 0 0,0 0 1,11-8-1,-16 9-70,9-4 6,16-11-53,0 0 0,-1-2 0,-2 0 0,28-29 0,-21 11-113,-1-1 0,42-75 0,7-30 111,59-154-1,-130 277-58,-1 0-1,6-28 1,-13 40-258,-1 7 142,-7 12 86,-9 22 241,9-14-52,-9 21 190,-20 66 0,-43 254 323,75-326-443,1-1 0,0 45 0,4-74-99,1 0-1,-1 0 1,0 0-1,1 0 1,0 0-1,0 0 1,0 0 0,1 0-1,-1 0 1,1 0-1,0-1 1,0 1 0,0-1-1,0 1 1,1-1-1,4 5 1,-4-6 8,-1 0 1,0-1-1,0 1 1,0-1-1,1 1 1,-1-1-1,1 0 1,-1 0-1,1 0 1,0 0 0,-1-1-1,1 1 1,0-1-1,-1 1 1,1-1-1,0 0 1,0 0-1,-1 0 1,1-1-1,0 1 1,-1-1-1,1 1 1,0-1-1,-1 0 1,5-2-1,2-1-39,0-1-1,0-1 1,0 0-1,0 0 1,-1 0-1,0-1 1,0-1-1,9-11 0,-1-1-149,-1 0 0,16-31-1,-14 19-1212,-17 71 1525,-7 46 0,7-75-53,0 0-1,0 0 1,1 0 0,3 13-1,-4-23-84,0 1 0,0 0-1,1 0 1,-1-1 0,0 1 0,1 0-1,-1-1 1,0 1 0,1-1-1,-1 1 1,1 0 0,-1-1 0,1 1-1,0-1 1,-1 1 0,1-1 0,-1 0-1,1 1 1,0-1 0,-1 0-1,1 1 1,0-1 0,-1 0 0,1 0-1,0 1 1,0-1 0,-1 0-1,1 0 1,0 0 0,0 0 0,-1 0-1,1 0 1,0 0 0,0 0-1,-1 0 1,1-1 0,0 1 0,-1 0-1,1 0 1,0-1 0,-1 1 0,2-1-1,2 0 39,0-1-1,-1 0 0,1 0 1,-1 0-1,1 0 0,5-5 1,58-51 33,14-14-133,-43 39-877,-35 33 730,-3 6 85,-3 7 95,3-12 20,-10 56 55,5-15 40,4-37-89,0 1 0,1-1 1,0 1-1,1 7 0,0 9 392,0-23-391,-1 1 0,1 0 1,-1-1-1,0 1 1,1 0-1,-1-1 0,1 1 1,-1 0-1,1 0 1,-1-1-1,1 1 1,-1 0-1,1 0 0,-1 0 1,1 0-1,-1 0 1,1 0-1,0 0 0,-1 0 1,1 0-1,2 0 26,6-3-9,0 1-1,-1-1 0,0-1 0,0 1 1,0-2-1,12-6 0,42-37-161,-28 20 60,-28 22 43,1-1-1,-1 1 1,0-1-1,6-10 1,0 1 65,-10 13-59,0 1 0,-1 0 0,0-1 0,0 1 0,0-1 0,2-3 0,-3 5-13,0 1-1,0-1 0,0 0 0,0 1 0,0-1 0,0 1 1,0-1-1,1 1 0,-1-1 0,0 1 0,0-1 0,1 0 0,-1 1 1,0 0-1,1-1 0,-1 1 0,1-1 0,-1 1 0,0-1 0,1 1 1,-1 0-1,1-1 0,-1 1 0,1 0 0,-1-1 0,1 1 1,0 0-1,-1 0 0,1 0 0,-1 0 0,2-1 0,7 2 26,0 0-1,-1 1 0,18 4 0,15 4 147,-36-10-118,-1 1 0,1-1 0,-1 0 0,1-1 0,0 1 0,-1-1 0,1 0 0,-1 0 0,1 0 0,-1-1 0,0 1 0,0-1 0,0 0 0,0 0-1,5-4 1,0-1 32,0-1 0,0 0-1,-1-1 1,10-13-1,-4 8-442,-14 14 379,0 0 0,1 0 0,-1-1 0,0 1 1,0 0-1,0 0 0,0 0 0,0 0 0,0 0 1,0 0-1,0 0 0,1 0 0,-1 0 0,0 0 1,0 0-1,0 0 0,0 0 0,0 0 0,0 0 1,0 0-1,0 0 0,1 0 0,-1 0 0,0 1 1,0-1-1,0 0 0,0 0 0,0 0 0,0 0 1,0 0-1,0 0 0,0 0 0,0 0 0,1 0 1,-1 0-1,0 0 0,0 0 0,0 1 0,0-1 1,0 0-1,0 0 0,0 0 0,0 0 0,0 0 1,0 0-1,-1 12-35,-8 17 106,5-15-41,-5 26 0,8-25 53,0 0 0,1 0 1,1 0-1,0 0 1,1-1-1,6 21 1,-8-34-58,0-1 0,0 1 0,0 0 0,1 0 0,-1-1 0,0 1 0,1 0 0,-1-1 0,0 1 0,1 0 0,-1-1 0,1 1 0,-1-1 0,1 1 0,-1-1-1,1 1 1,-1-1 0,1 1 0,0-1 0,-1 1 0,1-1 0,0 0 0,1 1 0,-1-1 6,1 1 0,0-1 0,-1 0-1,1 0 1,-1 0 0,1 0 0,0 0-1,-1 0 1,1-1 0,2 0 0,4-2 56,-1 0-1,1 0 1,9-7 0,-14 8-31,15-9-12,0-1 0,-1 0 1,22-22-1,40-49 132,-62 64-231,-2 1 9,-12 14 8,0 0 1,0 0 0,1 0 0,-1 1-1,1-1 1,0 1 0,0 0-1,0 0 1,6-3 0,-10 6 40,1 0-1,-1 0 1,0 0-1,0 0 1,0 0 0,1 0-1,-1 0 1,0 0-1,0 0 1,0 0 0,0 0-1,1 0 1,-1 0 0,0 0-1,0 0 1,0 0-1,1 0 1,-1 0 0,0 0-1,0 0 1,0 0 0,0 1-1,0-1 1,1 0-1,-1 0 1,0 0 0,0 0-1,0 0 1,0 1-1,0-1 1,0 0 0,1 0-1,-1 0 1,0 0 0,0 1-1,0-1 1,0 0-1,0 0 1,0 0 0,0 1-1,0-1 1,0 0 0,0 1-1,1 8 20,-1-8-24,-1 15 3,-1 0 0,0 0 0,-1 0-1,-1 0 1,0 0 0,-1-1 0,-10 23 0,3-15 46,0-1 1,0 0 0,-2-1 0,-18 21 0,30-40-5,1 0 0,-1 0 0,0-1 0,0 1 1,1-1-1,-1 0 0,0 1 0,0-1 0,0 0 0,-3 1 0,5-2-48,-1 0 1,0 1-1,0-1 0,1 0 0,-1 0 0,0 0 0,1 0 0,-1 0 1,0 0-1,0 0 0,1-1 0,-1 1 0,0 0 0,1 0 0,-1 0 1,0-1-1,1 1 0,-1 0 0,0-1 0,1 1 0,-1 0 0,1-1 1,-1 1-1,0-1 0,1 1 0,-1-1 0,1 1 0,0-1 0,-1 0 0,1 1 1,-1-1-1,1 0 0,0 1 0,-1-1 0,1 0 0,0 1 0,0-2 1,-1 1-19,1 0 0,0-1 1,-1 1-1,1 0 0,0 0 0,0 0 1,0 0-1,0-1 0,0 1 1,0 0-1,1 0 0,-1 0 1,0 0-1,1-1 0,0-3-92,0 1 0,0-1 0,-1 1 0,1-7 0,3 13 36,1-1 0,0 0 0,-1 0 0,1 0 0,0-1 0,7 1 0,3 0 10,1 1 64,14 2 123,-1-1 0,39-2-1,-57-1-21,0 0-1,0-1 0,0-1 0,0 0 1,0 0-1,0-1 0,-1-1 1,15-6-1,-12 3-47,-4 3-16,0 0 0,0-1 1,-1 0-1,0-1 1,0 1-1,0-2 0,-1 1 1,0-1-1,0 0 1,9-13-1,-4 0-2,0-2 0,15-37 0,12-53-58,-4 9-52,56-162-143,-87 254 88,-2 5 2,-1 0 0,1 1 0,-1-1 1,0 0-1,1-7 0,-2 13 129,0 0 1,0 0-1,0 0 1,0 0-1,0 0 1,0 0-1,0-1 1,0 1-1,0 0 1,0 0-1,0 0 1,0 0-1,0 0 1,0 0-1,0 0 1,0-1-1,0 1 1,0 0-1,-1 0 1,1 0-1,0 0 1,0 0-1,0 0 1,0 0-1,0 0 1,0 0-1,0-1 1,0 1-1,0 0 1,0 0-1,0 0 1,-1 0-1,1 0 1,0 0-1,0 0 1,0 0-1,0 0 1,0 0-1,0 0 1,0 0-1,0 0 1,-1 0-1,1 0 1,0 0-1,0 0 1,0 0-1,0 0 1,-7 4-167,-4 7 149,1 6 74,0-1 0,2 2 0,0-1 0,-10 37 0,17-52-42,-13 45 186,-13 86-1,6 49 115,12-21 219,9-154-427,0-1 0,0 1 0,1-1 0,0 1 0,0-1 0,1 0 0,-1 1 0,5 9 0,-5-15-76,0-1 0,0 1 1,-1-1-1,1 1 0,0-1 1,0 0-1,0 1 0,0-1 1,0 0-1,0 0 0,0 0 1,0 0-1,0 0 1,0 0-1,-1 0 0,1 0 1,0 0-1,0 0 0,0 0 1,0 0-1,0-1 0,0 1 1,0 0-1,0-1 0,0 1 1,-1-1-1,2 0 1,4-2 1,0 0 1,0 0 0,8-6 0,98-93 392,-86 77-467,-15 14-18,0-1 0,-1-1 0,-1 1 0,0-2 0,-1 1 0,-1-1 0,7-15 0,-37 73-464,-16 34 774,35-69-203,1 0 1,-1 0-1,2 1 0,0-1 1,0 1-1,-1 17 1,3-25-4,0 0 0,0 0 1,0 0-1,0 0 1,0 0-1,0 0 1,1-1-1,-1 1 1,1 0-1,0 0 1,-1 0-1,1-1 1,0 1-1,0 0 0,0-1 1,0 1-1,0-1 1,1 1-1,-1-1 1,3 3-1,-1-2 2,-1-1-1,1 0 1,0 0-1,0 0 1,0 0 0,0 0-1,0-1 1,0 1-1,-1-1 1,1 0-1,0 0 1,0 0-1,4 0 1,16-3-25,0-1 0,0-1 0,0 0 0,-1-2 1,28-12-1,104-59-265,-79 26 134,-42 28 48,-15 10 24,-14 10 46,0 1 0,0 0 0,0 0 0,9-4 0,-11 3-535,-6 10 279,-5 11 481,-17 21 0,19-29-111,0 1 1,1 0-1,0 0 0,0 1 0,1-1 0,0 1 1,-3 14-1,8-24-91,-1 0 1,1 1-1,0-1 1,0 0-1,-1 0 1,1 0-1,0 0 0,0 1 1,1-1-1,-1 0 1,0 0-1,0 0 1,0 1-1,1-1 0,-1 0 1,1 0-1,-1 0 1,1 0-1,-1 0 1,1 0-1,0 0 1,-1 0-1,1 0 0,0 0 1,0 0-1,0 0 1,0-1-1,0 1 1,0 0-1,0-1 1,0 1-1,0 0 0,0-1 1,0 0-1,0 1 1,0-1-1,0 1 1,0-1-1,1 0 0,1 0 1,6 1-21,-1 0 0,1-1 0,0 0-1,14-2 1,-11 0-233,-2 1-675,0-1 0,0-1 1,0 1-1,10-6 1,12-2-4508,-31 9 5165,-1 1 1,0 0-1,1 0 0,-1 0 1,1 0-1,-1-1 0,1 1 1,-1 0-1,0 0 0,1-1 0,-1 1 1,0 0-1,1 0 0,-1-1 1,0 1-1,1 0 0,-1-1 1,0 1-1,0-1 0,1 1 1,-1 0-1,0-1 0,0 1 0,0-1 1,0 1-1,1-1 0,-1 1 1,0-1-1,0 1 0,0 0 1,0-1-1,0 1 0,0-1 0,0 1 1,0-1-1,-1 1 0,1-1 1,0 1-1,0-1 0,0 0 1,-1-3-884,0-12-2254</inkml:trace>
</inkml:ink>
</file>

<file path=ppt/ink/ink1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5:28:44.37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 27 9792,'-5'-11'4448,"10"2"-3872,-5 6 1311,4 3-1151,1-3-512,5 6-160,-2-3-1663,0 0 863,2 0-2208,-1 3 1632,-18 14-5856</inkml:trace>
</inkml:ink>
</file>

<file path=ppt/ink/ink1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5:28:44.72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52 10560,'0'-6'4768,"13"6"-4128,-3-5 1663,4 5-1375,7-4 64,11 4-608,13-8-64,0 5-192,13-5-288,-4 3 96,0-4-1824,-5 9 1024,-9-3-2943,-8 3 2143,-17 3-3744,-7 6 3072</inkml:trace>
</inkml:ink>
</file>

<file path=ppt/ink/ink1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5:28:45.05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585 27 10464,'-13'-11'4736,"23"2"-4096,-10 6-512,3 3-192,-3-3-608,10 6 384,-2-3-2496,1 0 1536,1 8-4736,3 4 3360</inkml:trace>
  <inkml:trace contextRef="#ctx0" brushRef="#br0" timeOffset="1">32 149 8544,'-32'-14'4384,"32"11"-3232,10 3-736,-1-3-576,1 3 32,3-5-1792,0 5 1024</inkml:trace>
</inkml:ink>
</file>

<file path=ppt/ink/ink1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5:28:45.41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 57 9056,'-5'-20'4096,"73"11"-3552,-23 1 192,3 8-512,20-8 960,3 8-640,16-8-129,-7 8-255,14-4-1823,-7 8 927,2 4-4320,-12 3 2848</inkml:trace>
</inkml:ink>
</file>

<file path=ppt/ink/ink1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5:28:48.01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12 631 3072,'0'0'976,"-12"4"7178,24-5-4596,-2-2-2966,-1 0 1,0 0-1,0-1 1,0 0 0,0-1-1,8-6 1,7-2 42,27-14 147,-24 14-501,0-1-1,-2-1 1,41-32-1,-38 21 6,-1-2 0,0-1 0,35-51 0,54-106 522,-94 143-601,12-17-72,-21 41-402,-13 19 264,0 0 1,0 0-1,0 0 1,0 0-1,1 0 1,-1 0-1,0 0 1,0 0-1,0 0 1,1 0-1,-1 1 1,0-1-1,0 0 1,0 0-1,0 0 1,0 0-1,0 0 1,1 1-1,-1-1 1,0 0 0,0 0-1,0 0 1,0 0-1,0 1 1,0-1-1,0 0 1,0 0-1,0 0 1,0 1-1,0-1 1,0 0-1,0 0 1,0 0-1,0 1 1,0-1-1,0 0 1,0 0-1,0 1 1,1 8-56,-4 73 133,-3 1 0,-19 94-1,22-162-61,-1 12 27,-10 28 0,11-46-30,0 0 1,-1-1-1,0 0 0,0 0 1,-1 0-1,0 0 1,-7 8-1,9-13 10,-2 3 12,0 0 1,0-1 0,-7 6 0,9-9-36,1-1 1,0 1 0,-1-1-1,1 0 1,-1 0 0,1 0-1,-1 0 1,1 0-1,-1 0 1,0-1 0,1 1-1,-1-1 1,-3 0 0,0 0-22,-1-1 1,0 0 0,1 0-1,-1-1 1,0 0 0,1 0-1,0 0 1,0-1 0,-1 0-1,2 0 1,-1-1 0,-6-4-1,5 2-18,0 1-1,1-1 0,-1 0 0,2 0 1,-1-1-1,1 1 0,0-1 0,0 0 1,-4-9-1,4 6-18,-1-3-879,9 12 492,5 4 281,8 6 107,22 16 1,-24-15 180,29 16 0,-27-19-98,2 2 278,0 0 1,28 8-1,-40-16-235,0 1 0,0-1 0,0 0 0,0-1 0,0 1 1,0-1-1,0 0 0,0-1 0,0 1 0,0-1 0,0-1 0,9-2 0,22-14 123,-28 13-227,1 0 0,18-6 0,-27 11 31,-1 0-1,1 0 1,-1 0 0,1 0 0,-1-1-1,1 1 1,-1 0 0,1 0-1,-1 0 1,1 0 0,-1 1 0,1-1-1,-1 0 1,1 0 0,-1 0-1,1 0 1,-1 0 0,0 1 0,1-1-1,-1 0 1,1 0 0,-1 1-1,0-1 1,1 0 0,-1 1 0,1-1-1,-1 0 1,0 1 0,0-1-1,1 0 1,-1 1 0,0-1 0,0 1-1,1-1 1,-1 1 0,0-1-1,0 1 1,0-1 0,0 1 0,0-1-1,1 1 1,-1-1 0,0 0-1,0 1 1,0-1 0,-1 2 0,-2 28-182,2-21 192,-26 175-15,12-100 45,-4 21 517,-56 176-1,73-275-241,3-7-22,5-19 123,12-46-441,23-142 138,-27 149-327,40-103 0,-28 103 69,59-97 0,-58 113-48,2 1 0,1 1 0,68-68 0,-89 101 169,0-1 0,1 1 1,1 1-1,-1 0 1,1 0-1,15-6 1,-23 12 23,0-1 0,1 1 0,-1 0 0,0 0 1,0 0-1,1 1 0,-1-1 0,1 1 0,-1 0 0,0 0 1,1 0-1,-1 0 0,1 0 0,-1 1 0,0 0 0,1-1 0,-1 1 1,0 0-1,0 1 0,0-1 0,0 1 0,0-1 0,0 1 1,0 0-1,0 0 0,0 0 0,3 4 0,-1 1-4,0 0 0,0 0-1,0 1 1,-1-1-1,0 1 1,6 16 0,-3-1 104,6 30 0,-11-43-22,-1 1 0,0-1 0,-1 0 1,0 0-1,-1 1 0,-1 10 0,0-13-42,1-1 0,-1 0-1,0 1 1,-1-1 0,0 0 0,0 0 0,0 0-1,-7 9 1,6-11-18,0-1-1,0 0 0,-1 0 1,1 0-1,-1 0 0,0-1 1,0 0-1,0 0 0,-1 0 1,1 0-1,-1-1 0,1 0 1,-1 0-1,0-1 0,0 0 1,-7 1-1,3-1-82,-1 0-1,0-1 1,0 0 0,1-1 0,-1 0-1,1-1 1,-1 0 0,-12-4 0,13 1-11,0 1-1,0-2 1,1 1 0,0-2 0,0 1 0,1-1 0,-11-10 0,-5-4-410,18 16-122,7 5 130,8 6 263,6 5 403,1 0-1,0-1 1,0-1 0,1-1 0,0 0 0,0-1 0,1-1-1,0-1 1,0 0 0,27 2 0,-32-6-61,-1 0 0,1-1 0,-1-1-1,1 0 1,-1-1 0,0 0 0,0-1 0,0-1 0,0 1 0,20-11 0,-14 5-22,-1 0 0,0-2 1,0 0-1,-1-1 1,29-28-1,7-17 85,54-77 0,-31 37-266,-48 59-485,-23 33-141,-16 27 605,-6 13 94,1 2 1,2 0 0,-15 61-1,26-84 64,1 0 0,0 0 0,1 0 0,1 1 0,1 21 0,0-31 9,1 0 1,-1 0 0,1 0 0,0 0 0,1 0-1,-1 0 1,1 0 0,0 0 0,0 0 0,1-1 0,-1 1-1,1-1 1,0 1 0,0-1 0,0 0 0,1 0 0,0-1-1,6 6 1,-6-6-25,0-1 1,0 0-1,1 0 0,-1-1 0,0 1 1,1-1-1,-1 0 0,1 0 0,0-1 0,-1 1 1,1-1-1,0 0 0,-1 0 0,1 0 1,-1-1-1,1 0 0,0 0 0,-1 0 1,6-2-1,7-3 50,0-1 0,-1-1 0,24-14 1,-15 5-73,0-1 0,-1-2 0,-1-1 0,31-34 0,-12 11-199,-39 41 169,3-3-57,0 0 0,0 0 1,0 1-1,1 0 0,8-5 1,-15 10 60,1 0 0,-1 0 0,1 0 0,-1 0 0,1 0 1,-1 0-1,1 1 0,-1-1 0,1 0 0,-1 0 0,1 0 1,-1 0-1,1 1 0,-1-1 0,1 0 0,-1 1 1,0-1-1,1 0 0,-1 1 0,1-1 0,-1 0 0,0 1 1,1-1-1,-1 1 0,0-1 0,1 0 0,-1 1 0,0-1 1,0 1-1,0-1 0,1 1 0,-1-1 0,0 1 1,0-1-1,0 1 0,0 0 0,0-1 5,2 9-4,-1 0-1,0 0 1,0 0 0,-1-1-1,-1 1 1,1 0 0,-1 0-1,-1 0 1,-3 12 0,-1 13 86,0-1-10,3-21-32,1 0 0,-2 22 0,4-34-24,0 1 0,0-1 0,0 1 0,0-1 0,0 1 0,0 0 0,0-1 0,0 1 1,0-1-1,1 1 0,-1-1 0,0 1 0,0-1 0,0 1 0,1-1 0,-1 1 0,0-1 1,1 1-1,-1-1 0,0 1 0,1-1 0,-1 0 0,1 1 0,-1-1 0,1 0 0,-1 1 1,0-1-1,1 0 0,-1 1 0,1-1 0,-1 0 0,1 0 0,0 0 0,-1 0 0,1 1 1,-1-1-1,1 0 0,-1 0 0,1 0 0,-1 0 0,1 0 0,0 0 0,-1 0 0,1-1 1,-1 1-1,1 0 0,-1 0 0,1 0 0,0-1 0,4-1 9,0 0 0,0 0-1,0 0 1,7-5 0,52-37-539,33-19 146,-80 54 283,1 0-1,0 1 0,36-11 1,-50 18 82,0 0 1,0 0-1,0 0 0,0 1 1,0 0-1,0 0 1,0 0-1,0 0 0,-1 1 1,1-1-1,0 1 1,0 0-1,0 0 0,0 1 1,5 2-1,-2 0 57,0 0 0,-1 1 1,1 0-1,-1 0 0,0 1 0,9 11 0,-5-5-233,1 0-1,1-1 1,0 0-1,0-1 1,1 0-1,1-1 1,-1-1-1,1 0 1,27 11 0,-23-10-2725,1 0-1471,-7-7-1870</inkml:trace>
</inkml:ink>
</file>

<file path=ppt/ink/ink1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5:28:48.34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67 84 9568,'-32'-32'4320,"19"12"-3776,5 12 448,8 5-672,-8-6 352,8 6-385,-5-5-1342,10 8 543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00:42:20.387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309 59 1472,'-4'-14'7814,"4"14"-7720,-5-6 2472,1 1-2192,-1 1 0,0 1 0,-1-1 0,1 1 0,-1 0 0,1 0 0,-1 1 0,0-1 0,0 1-1,0 1 1,0-1 0,0 1 0,-1 0 0,1 0 0,0 1 0,0 0 0,-11 1 0,7 0-261,-1 0 0,1 1 0,0 0 1,-19 7-1,23-6-71,0 0 1,1 0-1,-1 0 1,0 1 0,1 0-1,0 0 1,0 0-1,-8 10 1,6-6 42,0 1-1,1-1 1,1 1-1,-1 0 1,1 0 0,1 1-1,0-1 1,0 1-1,-3 14 1,6-18-6,0 0 0,0 0 1,1 0-1,0 0 0,0 0 0,0 0 0,1 0 1,-1 0-1,1 0 0,1 0 0,-1 0 1,1 0-1,0-1 0,1 1 0,-1-1 1,1 1-1,6 7 0,-2-4 31,0-1 0,1 0 0,-1-1 0,2 0 0,-1 0 1,1-1-1,0 0 0,0 0 0,1-1 0,0 0 0,-1-1 0,2 0 0,-1-1 0,20 4 0,-10-3-103,1-1 1,0-2-1,0 0 0,0-1 0,-1-1 0,39-6 0,-34 0-1340,-19 5-185,0 1 0,1-1 0,-1 1 1,11 0-1,-2 3-1127</inkml:trace>
</inkml:ink>
</file>

<file path=ppt/ink/ink1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5:28:53.27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165 419 3072,'-1'-1'107,"1"0"0,0 0 0,0 0 0,0 1 0,-1-1 0,1 0 0,0 0 0,0 0 0,0 0 0,0 1 0,0-1 0,0 0 0,1-1 0,0-5 1499,-1 7-1439,0-1 0,0 0 1,0 1-1,0-1 0,0 0 0,0 1 1,0-1-1,0 0 0,-1 1 0,1-1 1,0 0-1,0 1 0,-1-1 0,1 1 1,0-1-1,-1 1 0,1-1 0,0 1 1,-1-1-1,1 1 0,-1-1 0,1 1 1,-1-1-1,1 1 0,-1-1 0,1 1 1,-2-1-1,1 1-5,-1 0-1,1-1 1,-1 1-1,1 0 1,-1 0 0,1 0-1,0 0 1,-1 0-1,1 1 1,-1-1 0,1 0-1,-2 1 1,-2 1 49,0 0 1,1 0-1,-1 0 1,0 1-1,-7 5 1,2 3 80,0 1 1,1 0-1,1 0 0,0 0 1,-9 21-1,15-29-227,-4 7 58,1 0 1,-1 1 0,2-1 0,0 1 0,1 0-1,-4 19 1,7-26-51,-1-1 0,1 1 0,0 0-1,0-1 1,1 1 0,-1 0 0,1-1-1,0 1 1,1 0 0,-1-1 0,1 1-1,0-1 1,0 0 0,0 0 0,0 0-1,1 0 1,0 0 0,0 0 0,0 0-1,4 3 1,-4-5 0,0 0-1,0 0 1,0-1 0,0 1-1,0-1 1,0 1-1,0-1 1,0 0-1,1-1 1,-1 1 0,1 0-1,-1-1 1,0 0-1,1 0 1,-1 0 0,1 0-1,-1 0 1,6-2-1,3-1 65,0 0-1,-1 0 1,22-10-1,-24 9-97,-1 0-1,1-1 0,-1 0 1,0-1-1,-1 1 0,10-10 0,-12 10-14,-1 1 0,0-1 0,0 0 0,-1 0 0,0 0 0,0 0 0,0-1 0,0 0-1,-1 1 1,0-1 0,2-6 0,-3 5-39,0 1 0,-1 0-1,1 0 1,-1-1 0,0 1 0,-1 0-1,0-1 1,0 1 0,0 0 0,-1 0-1,-3-11 1,3 13-13,1 1 0,-1 0-1,0 0 1,1 0 0,-1 0 0,-1 0 0,1 0-1,0 0 1,-1 1 0,1-1 0,-1 1-1,0 0 1,0 0 0,0 0 0,0 0 0,0 0-1,0 1 1,-1-1 0,1 1 0,0 0-1,-1 0 1,-4-1 0,5 2-5,-1 0 0,1 0 0,-1 0 0,1 1 0,-1-1 0,1 1 0,0 0 0,-1 0 0,1 0 0,0 0 0,0 1 0,0-1 0,0 1 0,0 0 0,0-1 0,0 2 0,-3 2 0,4-4 51,1 0 0,0 1 0,-1-1 0,1 0 0,0 1 0,0 0 0,0-1 0,0 1-1,0 0 1,0-1 0,0 1 0,0 0 0,1 0 0,-1 0 0,1 0 0,-1 0 0,1 0 0,0 0 0,0 0 0,0 0 0,0 0 0,0 0 0,0-1 0,0 1 0,1 0 0,-1 0 0,1 0 0,-1 0 0,1 0 0,1 2 0,0-2 32,0 1 0,-1-1 0,1-1 0,0 1 0,0 0 0,0 0 0,0-1 0,1 1 0,-1-1 0,0 1 0,1-1 1,-1 0-1,1 0 0,-1 0 0,1-1 0,-1 1 0,1 0 0,-1-1 0,1 0 0,0 0 0,-1 0 0,1 0 0,3 0 0,8-1 72,-1-1-1,1 0 1,14-5 0,-25 6-98,111-34 297,4-1-653,-113 35 274,0 0-1,-1 0 1,1 0 0,0 1 0,0 0-1,0 0 1,0 0 0,6 1-1,-10-1 39,1 1-1,0-1 0,-1 1 1,1-1-1,0 1 0,-1 0 1,1-1-1,-1 1 0,1 0 1,-1 0-1,0 0 0,1 0 1,-1 0-1,0 1 0,0-1 1,1 0-1,-1 1 0,0-1 1,-1 0-1,1 1 0,0 0 1,0-1-1,0 1 0,-1-1 1,1 1-1,0 2 0,0 5 7,-1-1 0,1 0 0,-1 1 0,-1-1 0,0 0-1,0 1 1,0-1 0,-5 13 0,-26 68 177,22-65-167,-26 70 124,-80 182 470,95-236-241,-45 66 0,63-103-205,1 1-1,-1-1 0,0 1 0,0-1 0,0 0 1,-6 5-1,9-8-130,-1 0 0,1 0 0,0 0 1,0 0-1,0 0 0,0 0 0,-1 1 0,1-1 1,0 0-1,0 0 0,-1 0 0,1 0 0,0 0 0,0 0 1,0 0-1,-1 0 0,1 0 0,0 0 0,0 0 0,-1 0 1,1 0-1,0 0 0,0 0 0,-1 0 0,1 0 0,0 0 1,0 0-1,0-1 0,-1 1 0,1 0 0,0 0 1,0 0-1,0 0 0,-1 0 0,1-1 0,0 1 0,0 0 1,0 0-1,0 0 0,0 0 0,-1-1 0,1 1 0,0 0 1,0 0-1,0 0 0,0-1 0,0 1 0,0 0 0,0 0 1,0-1-1,0 1 0,0 0 0,0 0 0,0-1 1,0 1-1,0 0 0,0 0 0,0 0 0,0-1 0,0 1 1,0 0-1,0 0 0,0-1 0,4-21 93,3-7-227,2 0 0,25-53 1,37-51 13,46-39 13,-46 73-84,-14 11 22,51-69-659,-105 154 774,-1-1-1,1 1 0,0 0 0,1 0 1,-1 1-1,0-1 0,5-2 0,-7 5 33,-1-1-1,1 1 0,0 0 1,0-1-1,0 1 0,0 0 1,-1 0-1,1-1 1,0 1-1,0 0 0,0 0 1,0 0-1,0 0 0,0 0 1,-1 0-1,1 0 0,0 1 1,0-1-1,0 0 0,0 0 1,-1 1-1,1-1 0,0 0 1,0 1-1,0-1 0,-1 1 1,1-1-1,0 1 0,-1-1 1,1 1-1,0-1 1,-1 1-1,1 0 0,-1 0 1,1-1-1,-1 1 0,1 0 1,-1 0-1,1 1 0,1 3 17,0 1 1,0 0-1,-1 0 0,0-1 0,0 1 0,-1 0 0,1 0 0,-1 0 1,-1 0-1,1 0 0,-3 11 0,-2 7 174,-12 33 0,11-42-110,0-1 0,0 1 0,-1-1 0,-1-1 0,-1 1-1,0-2 1,0 1 0,-1-1 0,-1 0 0,0-1 0,0-1 0,-1 1-1,-25 14 1,36-24-83,-1 0-1,1 0 1,-1-1-1,0 1 1,1 0-1,-1-1 1,0 0-1,0 1 1,0-1-1,1 0 1,-1 0-1,0 0 1,0 0-1,1 0 0,-1 0 1,0-1-1,0 1 1,0 0-1,1-1 1,-1 0-1,0 1 1,-1-2-1,3 2-8,0-1 1,-1 1-1,1 0 0,0-1 0,0 1 0,0-1 0,0 1 0,0 0 0,0-1 0,0 1 0,0-1 0,0 1 1,0-1-1,0 1 0,0 0 0,0-1 0,0 1 0,0-1 0,0 1 0,0 0 0,0-1 0,0 1 1,1-1-1,-1 1 0,0 0 0,0-1 0,0 1 0,1 0 0,-1-1 0,1 1 0,6-11-147,-5 9 147,-1 0 1,1 0-1,0 0 0,0 0 0,0 0 0,0 0 0,0 1 0,1-1 1,-1 1-1,0-1 0,1 1 0,-1 0 0,1 0 0,-1 0 0,1 0 0,0 1 1,-1-1-1,1 1 0,0-1 0,0 1 0,-1 0 0,5 0 0,14 2 61,1-1-1,-1-1 1,25-4-1,-16 2 337,-8 0-269,1-2-1,0 0 1,25-9 0,64-27-38,-95 33 0,0-1 1,-1-1 0,0 0 0,-1-1-1,0-1 1,14-12 0,-20 14-62,0 0-1,0 0 1,-1-1 0,0 0-1,0 0 1,-2-1 0,1 0 0,-1 0-1,6-16 1,-10 21-47,0 0 0,0 0 1,-1 0-1,0-1 0,1-9 0,-2 14 25,0 0 0,0 0 0,0 0 0,0 0 0,-1 0 0,1 0 0,-1 0 0,1 0 0,-1 0 0,0 0 0,0 0 0,0 1 0,0-1 0,0 0 0,0 1 0,0-1 0,0 1 0,-1-1 0,1 1 0,-1-1 0,1 1 0,-3-2 0,1 2-6,1-1 0,-1 1 0,1 0 0,-1 0 0,1 0 0,-1 0 0,1 1 0,-1-1 0,0 1 0,1-1 0,-1 1 0,0 0 0,0 0 0,1 0 0,-1 0 0,-4 2 0,2-1 17,1 1 1,-1-1-1,0 1 1,1 0-1,0 1 0,0-1 1,-1 1-1,-5 6 0,1-1 1,1 0 1,0 1-1,0 0 0,1 1 0,0 0 0,0 0 0,-4 12 1,7-14 12,1-1 0,1 1 0,-1 0 0,1 0 0,1 0 0,0 1 0,0-1 0,0 13 0,1-16 12,0-1 0,1 1-1,0 0 1,-1-1 0,1 1 0,1-1-1,-1 1 1,1-1 0,0 0-1,0 0 1,0 0 0,0 0-1,1 0 1,-1 0 0,1 0-1,6 5 1,-2-3 57,0-1 0,1 0 1,0 0-1,0 0 0,0-1 0,0-1 1,1 1-1,0-1 0,0-1 0,-1 0 1,1 0-1,1 0 0,-1-1 0,0-1 1,0 0-1,13-1 0,-11 0-66,0 0 1,0-1-1,-1-1 0,1 0 0,-1 0 0,0-1 0,0-1 1,0 1-1,0-1 0,-1-1 0,0 0 0,0 0 0,12-11 1,-11 8-40,-1-1 1,0 0-1,0 0 1,0 0 0,-2-1-1,11-19 1,-1-10-467,-17 40 465,1-1-1,-1 1 0,0-1 1,0 0-1,0 1 0,1-1 1,-1 1-1,0-1 0,1 1 1,-1-1-1,0 1 0,1 0 1,-1-1-1,0 1 0,1-1 1,-1 1-1,1 0 0,0-1 0,-1 1 11,0 0 0,1 0 1,-1 1-1,0-1 0,1 0 0,-1 0 0,0 0 0,0 1 0,1-1 0,-1 0 0,0 0 0,0 1 0,0-1 0,1 0 0,-1 0 0,0 1 0,0-1 0,0 0 0,0 1 0,0-1 0,0 0 0,1 1 0,-1-1 0,0 0 0,0 1 0,0-1 0,0 0 0,0 1 0,0-1 0,0 0 0,0 1 0,0-1 0,-1 0 0,1 1 0,0 0 0,5 138 74,-5-134-66,0 2 105,0 0 0,0 1 0,1-1 0,2 10 1,-3-16-69,1 1 1,-1-1 0,0 0-1,1 1 1,-1-1 0,1 0-1,0 1 1,-1-1 0,1 0-1,0 0 1,0 0 0,0 0-1,0 0 1,0 0 0,0 0-1,0 0 1,0 0 0,0 0-1,0 0 1,0-1 0,1 1 0,-1 0-1,0-1 1,0 1 0,1-1-1,-1 0 1,1 1 0,-1-1-1,0 0 1,3 0 0,8-1 93,1 0 0,-1-1 0,0-1 0,1 0 0,18-8 0,6-1-40,16-4-261,0-2 0,61-30 1,16-12-437,-76 34 390,-51 24 169,-1 1-1,1 0 0,0 0 0,0 0 1,0 0-1,0 0 0,0 1 0,0-1 0,0 1 1,4 0-1,-2 1-111,-3 0 111,-5 4 82,-6 8 212,-1-2 0,-16 17 1,-2 1-16,20-20-179,0-2-1,-12 9 0,14-12-2,0 1-1,0 0 0,0 0 1,1 0-1,0 1 1,0 0-1,-9 12 1,14-17-34,0 0 0,-1-1 0,1 1 0,0 0 0,-1 0 0,1-1 0,0 1 0,0 0 0,0 0 0,-1-1 0,1 1 0,0 0 0,0 0 0,0 0 0,0-1 0,0 1 0,1 0 0,-1 0 0,0-1 0,0 1 0,0 0 0,1 0 0,-1-1 0,0 1 1,1 0-1,-1-1 0,1 1 0,-1 0 0,1-1 0,-1 1 0,1 0 0,-1-1 0,2 1 0,-1 0 27,0 0-1,1-1 1,-1 1-1,0-1 1,0 1 0,1-1-1,-1 0 1,0 1 0,1-1-1,-1 0 1,0 0-1,1 0 1,-1 0 0,1 0-1,-1 0 1,0-1 0,1 1-1,-1 0 1,2-1 0,5-2-105,0-1 1,1 1 0,-2-1 0,1-1 0,0 1 0,-1-2 0,0 1-1,0-1 1,0 0 0,-1 0 0,0 0 0,9-13 0,-13 18-421,0 7 350,-3 8 127,-1-7 44,1 1 0,0-1 0,0 13 1,1-17 3,0 1 1,0-1 0,0 0 0,1 0 0,0 0 0,-1 0 0,1 0-1,0 0 1,0 0 0,1 0 0,2 4 0,-3-6-24,-1 0 0,1 0 0,0-1 0,0 1 0,0-1 0,0 1 0,0 0 0,0-1 0,0 1 0,0-1 0,0 0 0,0 1-1,0-1 1,0 0 0,0 0 0,0 0 0,0 0 0,1 0 0,-1 0 0,0 0 0,0 0 0,2 0 0,27-8 341,-21 5-268,12-5-117,1-1-1,-2-1 1,34-21 0,-50 29 17,14-10-36,0 0-1,-1-2 1,0 0 0,23-25 0,47-72-258,-40 40 171,71-152 1,-106 198 104,-2-1 0,13-47 0,-23 72 12,0 0-1,1 0 1,-1-1-1,0 1 1,0 0-1,0 0 1,0-1-1,0 1 1,0 0 0,0-1-1,0 1 1,-1-1-1,1 1 12,0 1 0,0 0 0,0 0 0,-1-1 0,1 1 0,0 0 0,0 0 0,0-1 0,-1 1 0,1 0 0,0 0 0,0 0 0,-1 0 0,1-1-1,0 1 1,0 0 0,-1 0 0,1 0 0,0 0 0,-1 0 0,1 0 0,0 0 0,0 0 0,-1 0 0,1 0 0,0 0 0,-1 0 0,1 0 0,0 0 0,-1 0 0,-2 1-13,0 0 0,0 0 0,0 1 0,1-1 0,-1 1 0,1-1 0,-6 5 0,-10 10 87,1 1-1,0 0 1,1 1 0,1 1 0,-18 30 0,12-14 10,1 2 1,-19 49-1,-6 51 137,39-113-91,1 1 1,1-1-1,-1 44 1,5-61-55,0-1 0,0 1 0,1 0 0,0-1-1,1 1 1,2 7 0,-3-12-36,0 1-1,0-1 0,0 1 1,0-1-1,1 0 1,-1 0-1,1 1 0,0-1 1,0 0-1,0 0 0,0-1 1,0 1-1,0 0 1,0-1-1,0 1 0,1-1 1,3 2-1,2 0 21,1-1 1,-1 0-1,0-1 0,0 1 0,0-2 0,1 1 1,-1-1-1,15-2 0,-3-1-40,0 0 0,28-10 0,-17 2-196,51-25 0,-69 28 126,12-6-235,-19 13-74,-10 8-231,-6 5 592,0 1-1,-11 18 1,18-26 41,0 0-1,0 0 1,1 1-1,0-1 1,0 1 0,0 0-1,1-1 1,-1 1 0,0 8-1,2-13-5,0 0 1,0 0-1,0 0 0,0 0 0,1 0 0,-1 0 1,0 0-1,0 0 0,0 0 0,1 0 0,-1 0 1,1 0-1,-1 0 0,1-1 0,-1 1 1,1 0-1,-1 0 0,1-1 0,-1 1 0,1 0 1,0 0-1,0-1 0,0 1 0,1 0-1,0 0 0,-1-1 0,1 1 0,-1-1 0,1 1 0,0-1 0,-1 0 0,1 0 0,-1 0 0,1 0 0,0 0 0,2-1 0,2 0-8,1 0 0,-1-1 0,1 0 0,-1-1 0,9-4 0,-13 6-16,0 0 0,0 0 1,-1 0-1,1 0 0,0-1 0,-1 1 0,1 0 0,-1-1 0,1 0 0,-1 1 1,0-1-1,1 0 0,-1 0 0,0 0 0,0 0 0,-1 0 0,1 0 0,0 0 0,-1 0 1,1 0-1,-1 0 0,1 0 0,-1 0 0,0 0 0,0 0 0,0-1 0,0 1 1,0 0-1,-1 0 0,1 0 0,-1 0 0,1 0 0,-2-3 0,0 2 23,1-1 0,-1 1 0,0 0 0,0-1-1,0 1 1,0 0 0,0 0 0,-1 1 0,1-1-1,-1 0 1,0 1 0,0 0 0,0-1 0,0 1 0,0 0-1,0 1 1,-1-1 0,-6-2 0,5 3 111,1 0 1,-1 0-1,0 1 1,-6-1-1,10 1-39,15 0 283,5-1-275,1-2 0,0 0 0,-1-1 0,32-10 1,26-6 3,134-9-268,-206 28 147,0 1-1,0 0 1,0 0-1,0 0 1,0 1-1,0 0 1,8 2-1,-12-3 20,0 1 0,1-1 0,-1 1 1,0 0-1,1 0 0,-1 0 0,0 0 0,0 0 0,0 0 0,0 0 0,0 0 0,0 0 1,0 0-1,0 0 0,0 1 0,0-1 0,-1 0 0,1 1 0,-1-1 0,1 1 1,-1-1-1,1 1 0,-1-1 0,0 0 0,0 1 0,1-1 0,-1 1 0,-1 2 1,1-1 16,0 1 0,-1-1 1,0 1-1,0-1 0,0 1 1,0-1-1,-3 6 1,2-6 51,0 0 0,1 1 0,0-1 1,0 1-1,0-1 0,0 1 1,-1 6-1,2-7-20,0-1 0,0 1 0,1 0 1,-1 0-1,0-1 0,1 1 0,0 0 0,-1-1 1,1 1-1,0-1 0,1 1 0,-1-1 0,0 1 1,1-1-1,-1 0 0,1 1 0,2 2 0,0-2 12,1 0-1,-1 0 0,0-1 0,1 1 0,-1-1 1,1 0-1,0 0 0,9 1 0,0 0-162,-1 0 1,1-1-1,1-1 1,-1-1-1,0 0 0,0-1 1,0 0-1,0-1 0,0-1 1,-1 0-1,1 0 0,-1-2 1,1 0-1,19-10 0,-31 14-286,0 0-1,0 0 1,0 0-1,-1 0 1,1-1-1,0 1 1,0 0-1,-1-1 1,1 1-1,-1-1 1,1 0-1,-1 1 1,0-1-1,0 0 1,0 0-1,0 0 1,2-4-1,-3 6 262,0 0 1,0-1-1,0 1 0,0 0 0,0-1 0,0 1 0,0 0 0,0-1 0,0 1 0,0 0 1,0-1-1,0 1 0,0 0 0,0-1 0,0 1 0,0 0 0,0-1 0,0 1 1,0 0-1,0-1 0,0 1 0,-1 0 0,1 0 0,0-1 0,0 1 0,0 0 0,-1-1 1,-9-1-2983,8 2 2657,-12-1-2364</inkml:trace>
</inkml:ink>
</file>

<file path=ppt/ink/ink1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5:28:53.68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1 106 8064,'0'-7'9506,"15"9"-7045,93-6 2074,53-9-3619,72-32-797,-99 15-5374,-93 23 34,-5 6 1616</inkml:trace>
</inkml:ink>
</file>

<file path=ppt/ink/ink1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5:29:05.9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351 99 2656,'0'-8'600,"-1"6"-441,1 0-1,0 0 0,0 0 0,0 0 1,0 1-1,0-1 0,0 0 0,1 0 1,-1 0-1,1 0 0,-1 0 0,1 0 1,1-2-1,-1 2 161,0 0 1,1 0-1,-1 0 1,0 0-1,0-1 1,0 1-1,0 0 1,-1-1-1,1 1 1,-1-1-1,1 1 1,-1-1-1,0-2 1,4-17 2124,-5 17-1492,1 5-933,0 0-1,0 1 0,-1-1 0,1 0 1,0 0-1,0 0 0,0 0 1,-1 0-1,1 0 0,0 0 1,0 0-1,0 1 0,0-1 1,0 0-1,-1 0 0,1 0 1,0 0-1,0 0 0,0 1 0,0-1 1,0 0-1,0 0 0,0 0 1,-1 1-1,1-1 0,0 0 1,0 0-1,0 0 0,0 1 1,0-1-1,-8 44 983,3-9-103,-2-8-506,0 0-1,-2-1 1,0-1 0,-2 1 0,-16 27 0,-163 308 1176,112-204-1098,75-152-169,-8 18-1499,11-19-1248,9-13-1518,-4 2 2586,0 0-1,0 0 0,-1-1 1,0 1-1,4-13 1,1-1-617</inkml:trace>
</inkml:ink>
</file>

<file path=ppt/ink/ink1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5:29:06.2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31 137 5216,'-31'-12'2965,"39"9"3277,39-6-4335,203-44 934,-12 2-2530,-216 47-398,0 2 0,1 0 0,-1 2 0,0 0 0,41 7-1,-56-6-2088,-2 2 625</inkml:trace>
</inkml:ink>
</file>

<file path=ppt/ink/ink1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5:29:07.5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531 1 2720,'0'0'53,"0"0"-1,-1 0 1,1 0 0,0 0 0,0 0-1,-1 0 1,1 0 0,0 0-1,0 0 1,-1 0 0,1 0 0,0 0-1,0 0 1,0 0 0,-1 0-1,1 0 1,0 1 0,0-1 0,0 0-1,-1 0 1,1 0 0,0 0 0,0 0-1,0 1 1,0-1 0,-1 0-1,1 0 1,0 0 0,0 1 0,0-1-1,0 0 1,0 0 0,0 0 0,0 1-1,-1-1 1,1 0 0,0 0-1,0 1 1,0-1 0,0 0 0,0 0-1,0 1 1,0-1 0,-6 21 1998,0-4-646,-52 119 3552,29-74-3463,-45 71 1,24-57-889,-41 66 41,50-69-248,2 1-1,-45 127 0,69-153-254,8-26 246,-12 29-1,15-41 117,7-22-186,5-11-299,0 0 0,1 0 0,2 1 0,0 0 1,1 1-1,24-31 0,-22 33-91,1 2 1,0 0 0,1 1 0,1 1 0,1 0 0,0 2 0,27-17 0,-39 27-38,0-1 1,1 1-1,-1 1 0,1-1 1,13-2-1,-19 4 102,0 1 1,-1 0-1,1 0 0,0 0 0,-1 0 1,1 0-1,0 0 0,0 0 0,-1 0 1,1 1-1,0-1 0,-1 0 0,1 0 1,0 1-1,-1-1 0,1 0 0,0 1 1,-1-1-1,1 0 0,-1 1 1,1-1-1,-1 1 0,1-1 0,-1 1 1,1-1-1,-1 1 0,1-1 0,-1 1 1,0 0-1,1-1 0,-1 1 0,0 0 1,1-1-1,-1 1 0,0 0 0,0-1 1,0 1-1,0 0 0,0-1 0,0 1 1,0 0-1,0-1 0,0 1 1,0 0-1,0 1 0,-1 5 20,0-1 0,0 1 1,-4 11-1,3-12 51,-10 44 253,3 1-1,-5 58 0,14-102-281,-1-1-1,1 1 1,1 0 0,-1 0-1,1-1 1,0 1-1,1 0 1,0-1 0,0 1-1,0-1 1,5 10 0,-4-12 9,-1 0 0,1-1 0,0 1 0,0-1 1,0 0-1,0 0 0,1 0 0,-1 0 0,1 0 1,-1-1-1,1 0 0,0 0 0,0 0 0,0 0 1,1 0-1,-1-1 0,0 0 0,7 1 0,-3 0-7,1-2 0,0 1-1,-1-1 1,1 0 0,-1-1-1,1 0 1,-1-1 0,1 1-1,-1-2 1,0 1 0,0-1-1,0 0 1,0-1 0,0 0-1,9-7 1,4-4 39,0-1 1,-2-1-1,0 0 0,22-28 0,-10 6 103,32-54-1,-44 66-115,-10 15-48,-1 0-1,9-18 0,-15 27-46,-1 0 1,1 0-1,-1 0 0,0 0 0,-1-1 0,1 1 1,0 0-1,-1 0 0,0-1 0,0 1 0,0 0 1,0 0-1,0-1 0,-1 1 0,0-6 0,0 9 7,1-1 0,0 0 0,-1 0 0,1 1 0,-1-1 0,1 0 0,-1 0 0,1 1 0,-1-1 0,1 1 0,-1-1 0,0 0 0,1 1 0,-1-1 0,0 1 0,1-1 0,-1 1 0,0 0 0,0-1-1,1 1 1,-1 0 0,0 0 0,0-1 0,0 1 0,0 0 0,1 0 0,-1 0 0,0 0 0,0 0 0,0 0 0,0 0 0,1 0 0,-1 0 0,0 1 0,0-1 0,0 0 0,0 0 0,-1 1 0,-2 1-13,0 0 1,0 0-1,0 0 1,0 1 0,0-1-1,-4 5 1,0 1 0,0 0-1,0 1 1,1 0 0,0 0 0,1 1 0,0-1 0,0 2 0,1-1 0,1 0-1,-7 22 1,7-19 61,1 0-1,1 0 0,0 0 1,1 0-1,0 1 0,1-1 0,0 0 1,1 1-1,4 16 0,-3-23 63,0 0-1,0-1 1,1 1-1,0 0 1,7 11 0,-9-17-65,0 1 1,0 0 0,0-1 0,1 1 0,-1 0 0,0-1 0,0 0 0,1 1 0,-1-1 0,1 0-1,0 0 1,-1 1 0,1-1 0,0 0 0,-1-1 0,1 1 0,0 0 0,0 0 0,0-1 0,0 1-1,0-1 1,-1 0 0,1 0 0,0 1 0,4-2 0,0 0 72,-1-1 0,1 0 0,-1-1 0,1 1 1,-1-1-1,8-6 0,30-26 121,-22 17-163,37-33-79,31-25 2,-70 61-16,2 0 0,35-18 0,-42 26 31,-9 4-10,1 0 0,0 0 1,0 0-1,0 1 0,0 0 1,0 0-1,8 0 0,-14 2 13,1 0 0,0 0-1,0 0 1,0 0 0,0 0-1,0 0 1,0 0 0,0 0-1,0 1 1,-1-1 0,1 0-1,0 1 1,0-1 0,0 1-1,-1-1 1,1 0 0,0 1-1,0 0 1,-1-1 0,1 1-1,0 0 1,-1-1 0,1 1-1,-1 0 1,1-1 0,-1 1-1,1 0 1,-1 0 0,0 0-1,1 0 1,-1-1 0,0 1-1,1 0 1,-1 0 0,0 1-1,1 4 16,0 0 0,-1 0 0,0 0 0,-1 7 0,1-9 10,-3 27 102,-13 57 0,-1 4 322,18-74-230,-1-18-204,0 0 0,0 0-1,0 1 1,0-1 0,0 0 0,0 1 0,0-1-1,0 0 1,0 0 0,0 1 0,0-1-1,1 0 1,-1 0 0,0 1 0,0-1 0,0 0-1,0 0 1,1 0 0,-1 1 0,0-1 0,0 0-1,0 0 1,1 0 0,-1 1 0,0-1 0,0 0-1,1 0 1,-1 0 0,0 0 0,0 0-1,1 0 1,-1 0 0,0 0 0,1 0 0,-1 0-1,0 0 1,0 0 0,1 0 0,-1 0 0,0 0-1,1 0 1,-1 0 0,0 0 0,0 0 0,1 0-1,-1 0 1,0 0 0,0 0 0,1 0-1,-1-1 1,0 1 0,0 0 0,1 0 0,-1 0-1,0-1 1,0 1 0,0 0 0,1 0 0,-1 0-1,0-1 1,0 1 0,9-10 34,-1-1 0,0 1 0,-1-1 0,0-1 0,8-17-1,1-3-18,-5 11-56,2 1 0,0 0 0,0 1 0,18-18 0,-30 35 7,1 0 0,0 0 0,-1 1 0,1-1 0,0 1 0,0-1 0,0 1 0,1 0 0,-1 0-1,0 0 1,0 0 0,1 0 0,3 0 0,-4 1 13,-1 0-1,1 0 0,0 0 1,-1 1-1,1-1 1,-1 1-1,1-1 1,0 1-1,-1-1 1,0 1-1,1 0 1,-1 0-1,1 0 0,-1 0 1,0 0-1,1 0 1,-1 0-1,0 0 1,0 0-1,0 1 1,0-1-1,1 2 1,4 7-6,0 1 0,0-1 0,7 20 0,-10-22 85,0 1 0,1-1 0,0 0 0,0-1 0,1 1 0,0-1 0,0 0 0,12 13 0,-12-16-131,1 0 0,-1-1 0,1 1 0,0-1 0,0 0 0,0 0 0,0-1 0,1 0 0,-1 0 0,0 0 0,1-1 0,0 0 0,-1 0 0,1-1 0,10 0 0,-3-1-1708,0 0-1,17-4 1,25-10-8408,-24 6 5811</inkml:trace>
</inkml:ink>
</file>

<file path=ppt/ink/ink1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5:29:12.4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2 792 2720,'0'1'81,"0"-1"0,0 0 1,0 0-1,0 0 0,0 0 1,-1 0-1,1 0 0,0 1 0,0-1 1,0 0-1,0 0 0,0 0 1,0 0-1,0 1 0,0-1 0,0 0 1,0 0-1,0 0 0,0 0 1,0 1-1,0-1 0,0 0 0,0 0 1,0 0-1,0 0 0,0 1 1,0-1-1,0 0 0,0 0 0,0 0 1,0 0-1,0 1 0,0-1 1,0 0-1,0 0 0,0 0 0,1 0 1,-1 1-1,0-1 0,0 0 1,0 0-1,0 0 0,0 0 0,0 0 1,1 0-1,-1 0 0,0 0 1,0 1-1,13-1 2948,-9-1-2666,-1 0-1,1 1 1,-1-1 0,1-1 0,-1 1 0,4-2 0,0-3-32,-1 0 1,0-1 0,0 1-1,0-1 1,6-10 0,21-40 456,55-85-289,-36 61 42,-50 78-513,12-20 174,28-35 0,-42 58-201,0-1 1,1 1-1,-1 0 0,0 0 0,0-1 0,1 1 1,-1 0-1,0 0 0,0 0 0,1-1 1,-1 1-1,0 0 0,0 0 0,1 0 0,-1 0 1,0 0-1,1 0 0,-1 0 0,0 0 0,1 0 1,-1-1-1,0 1 0,1 0 0,-1 1 1,0-1-1,1 0 0,-1 0 0,0 0 0,1 0 1,-1 0-1,0 0 0,0 0 0,1 1 0,9 10 46,2 16 41,-9-12 1,0 0 0,-1 0 0,0 25 0,-5 48 107,1-38 84,-3 36 467,-21 107-1,26-190-656,-1 0-1,0 1 0,1-1 0,-2 0 1,1 1-1,0-1 0,-4 6 1,5-9-70,-1 1 1,1-1 0,0 1 0,-1-1 0,1 0 0,-1 1 0,1-1 0,0 0 0,-1 1 0,1-1 0,-1 0 0,1 0 0,-1 1 0,0-1 0,1 0 0,-1 0 0,1 0 0,-1 0 0,1 1 0,-1-1 0,0 0 0,-1-1 6,1 1 1,0 0-1,0-1 0,0 1 0,0-1 0,0 1 1,0-1-1,0 0 0,0 1 0,0-1 1,0 0-1,0 0 0,0 1 0,-1-3 0,-3-4 9,-1 0 0,1 0-1,1 0 1,-1-1 0,1 1-1,-3-10 1,-1-5-33,-6-27 0,6 18-5,2 10-133,-5-29 0,11 47 92,0 1 0,-1-1 0,1 1 0,-1-1 0,0 0 0,0 1 0,0 0 0,0-1 0,0 1 0,0 0 0,0-1 0,-1 1 0,0 0 0,1 0 0,-3-2 0,12 27-815,1 1 801,-7-17 69,1-1 0,-1 1 0,1-1 0,0 1 0,1-1 0,7 10-1,-7-12 23,0 0-1,1 0 0,-1 0 0,1-1 0,0 0 1,0 1-1,0-2 0,0 1 0,1-1 1,-1 0-1,1 0 0,-1 0 0,1-1 0,0 1 1,0-2-1,-1 1 0,1-1 0,10 0 0,3-1 74,0-1-1,0-1 0,0-1 1,24-8-1,-3-1 31,-1-2 0,43-23 0,-44 16-13,0-1 0,51-45 0,-37 29-118,-16 11-36,98-70 135,-116 87-175,-11 7 30,0-1-1,11-9 0,-51 33-162,14-8 151,2 1 0,0 1 0,0 0-1,-26 28 1,16-8 42,1 2 0,1 1 1,2 0-1,1 2 0,-27 68 0,49-106 11,-5 13 82,0-1-1,-2 18 0,6-27-47,0 0 0,1-1 0,0 1 1,-1 0-1,1 0 0,0 0 0,1 0 0,-1-1 0,0 1 0,1 0 0,-1 0 1,1 0-1,0-1 0,0 1 0,0-1 0,1 1 0,1 2 0,-3-4-16,1 0 0,0 0 0,1 0 0,-1 0 0,0 0-1,0 0 1,0 0 0,0-1 0,1 1 0,-1 0 0,0-1-1,1 1 1,-1-1 0,0 0 0,1 1 0,-1-1 0,1 0 0,-1 0-1,1 0 1,-1 0 0,0 0 0,1 0 0,-1 0 0,1 0-1,-1-1 1,3 0 0,0 0 12,0-1 0,0 0-1,-1 1 1,1-1 0,0 0-1,-1-1 1,0 1 0,1-1 0,2-3-1,21-25 102,-2-1 0,-2-1-1,24-41 1,-17 25-109,102-154 414,-131 201-431,12-22 73,-13 23-84,1 0 0,-1 0 0,0 1 0,1-1 1,-1 0-1,0 0 0,0 0 0,0 0 0,0 0 0,0 0 0,0 0 0,0 1 0,0-1 0,0 0 0,0 0 0,0 0 0,0 0 0,-1 0 0,1 1 1,0-1-1,-1 0 0,1 0 0,0 0 0,-1 1 0,1-1 0,-2-1 0,0 1-11,1 0-1,-1 1 1,0-1-1,1 1 1,-1 0-1,0-1 1,0 1-1,1 0 1,-1 0 0,0 0-1,0 0 1,1 0-1,-1 0 1,0 1-1,1-1 1,-1 0 0,0 1-1,0 0 1,1-1-1,-1 1 1,-2 1-1,-34 21 71,37-23-50,1 0-10,-1 1 0,1-1 0,-1 0 0,1 1 1,0-1-1,0 0 0,-1 1 0,1-1 0,0 1 0,0-1 0,-1 0 1,1 1-1,0-1 0,0 1 0,0-1 0,0 1 0,0-1 0,-1 1 0,1-1 1,0 1-1,0-1 0,0 1 0,1 0 4,-1-1 0,0 1 0,0 0-1,-1-1 1,1 1 0,0-1 0,0 1 0,0-1 0,0 1-1,0-1 1,0 1 0,-1-1 0,1 1 0,0-1 0,-1 1 0,1-1-1,0 1 1,-1-1 0,1 0 0,0 1 0,-1-1 0,1 1-1,-1-1 1,0 1 9,0-1-12,1 0 0,-1 1 0,1-1 1,-1 0-1,1 1 0,-1-1 1,1 0-1,-1 1 0,1-1 0,-1 0 1,1 1-1,-1-1 0,1 1 0,0-1 1,-1 1-1,1-1 0,0 1 0,-1-1 1,1 1-1,0 0 0,0-1 1,0 1-1,-1-1 0,1 2 0,0-1 13,-1 1 0,0 0 0,1-1 0,-1 1-1,0-1 1,0 1 0,0-1 0,0 0 0,-1 2-1,-4 5 1,-9 35-78,2 0 1,-15 84 0,2-8 47,-5-19 177,-73 158 0,90-224-118,-58 149 118,52-134 2,-17 41 192,26-72 66,8-15-58,8-10-67,69-116 208,4-5-650,155-194 138,-63 90 92,-125 165 22,23-29-104,-31 46 55,17-22-118,-41 54-383,-13 14 5,-9 13 220,2-2 198,1 1 1,1 0-1,0 0 0,0 1 0,-6 13 0,-16 52 171,20-53-111,-11 36-65,3 0 0,-13 87 0,28-141 65,-1-1-1,1 0 0,0 1 1,0-1-1,0 0 0,0 1 1,1-1-1,-1 0 0,0 1 0,1-1 1,0 3-1,0-5-11,-1 1 1,0-1-1,1 0 0,-1 1 1,0-1-1,1 1 0,-1-1 1,0 0-1,1 0 0,-1 1 1,1-1-1,-1 0 0,0 1 1,1-1-1,-1 0 0,1 0 1,-1 0-1,1 0 0,-1 1 1,1-1-1,1 0 19,-1 0 1,0 0-1,1 0 1,-1-1-1,0 1 0,1 0 1,-1-1-1,0 1 0,1-1 1,1 0-1,4-3 17,0 0-1,-1 0 0,0-1 1,1 0-1,-1 0 0,-1 0 1,10-12-1,30-47-245,-28 38 173,59-96-38,-72 115 60,73-101 119,-34 52-528,-43 56 397,0 0 1,0 0-1,0-1 0,0 1 0,0 0 1,0 0-1,0 0 0,0 0 0,0 0 0,0 0 1,0-1-1,0 1 0,0 0 0,0 0 0,0 0 1,0 0-1,0 0 0,0 0 0,0 0 0,1-1 1,-1 1-1,0 0 0,0 0 0,0 0 1,0 0-1,0 0 0,0 0 0,0 0 0,1 0 1,-1 0-1,0 0 0,0 0 0,0 0 0,0 0 1,0 0-1,0 0 0,1 0 0,-1 0 0,0 0 1,0 0-1,0 0 0,0 0 0,0 0 1,0 0-1,1 0 0,-1 0 0,0 0 0,0 0 1,0 0-1,0 0 0,1 9-35,-5 13 31,-25 156-35,25-139 62,2 1-1,5 61 1,-3-100 12,0 1 1,0 0-1,1-1 1,-1 1-1,0-1 1,1 1-1,-1-1 0,1 1 1,0-1-1,0 1 1,-1-1-1,1 1 1,0-1-1,2 3 0,-2-4-6,0 1 0,0-1 0,0 1-1,-1-1 1,1 1 0,0-1 0,0 0-1,0 1 1,0-1 0,0 0 0,0 0 0,0 0-1,0 0 1,0 0 0,0 0 0,0 0-1,0 0 1,0 0 0,0 0 0,0 0-1,0 0 1,-1-1 0,1 1 0,0-1-1,0 1 1,1-1 0,5-4 21,-1 1 0,1-1 0,-1-1 0,-1 1 0,1-1 1,-1 0-1,0 0 0,8-12 0,0-1 34,112-129-204,-109 131 92,1 1 1,1 0-1,0 2 0,1 0 0,1 1 0,25-12 0,-34 20 54,0 0 1,1 1-1,12-3 0,-19 6-31,1 0-1,-1 1 0,1-1 0,-1 1 0,0 0 0,1 0 0,-1 1 0,0-1 0,7 3 1,-7-1-8,0 0 0,-1 1 1,0 0-1,1 0 0,-1 0 1,0 0-1,0 1 0,-1-1 1,1 1-1,-1 0 0,0 0 1,0 1-1,4 5 0,-6-8 366,-3-3-297,0 0 0,0 0 0,0 0 0,0 0 0,1 0 0,-1-1 0,-2-2 0,2 3-18,-6-6-76,0 1 0,0 0 0,0 1 1,-1 0-1,0 0 0,0 1 0,-13-5 0,17 8 17,1 0-1,-1 0 0,0 1 1,0-1-1,1 1 1,-1 0-1,0 0 0,0 0 1,1 1-1,-1 0 0,0 0 1,1 0-1,-1 0 0,1 1 1,-1 0-1,1 0 1,-5 3-1,0 1 1,1 0-1,0 0 1,1 0 0,-1 1 0,1 1-1,0-1 1,1 1 0,0 0 0,0 0-1,1 1 1,-6 14 0,2-4 6,2 0 0,0 1 0,1 1 0,-4 28 0,7-31-14,1-1 0,1 26 0,1-37 64,0 0-1,1 1 0,0-1 1,0 0-1,0 0 1,1 0-1,0 0 1,0 0-1,0 0 0,5 8 1,-5-12-11,0 0 1,0 0-1,0 0 1,0 0-1,0 0 1,0 0-1,0 0 1,1-1-1,-1 1 1,1-1 0,-1 1-1,1-1 1,-1 0-1,1 0 1,0 0-1,0-1 1,-1 1-1,1-1 1,0 1-1,0-1 1,0 0-1,0 0 1,0 0-1,-1-1 1,1 1-1,0-1 1,0 1-1,0-1 1,-1 0-1,1 0 1,0 0-1,-1 0 1,5-3-1,3-4 30,0 1-1,0-1 0,-1-1 1,0 0-1,-1 0 0,0 0 1,7-12-1,5-13 31,-1-1 1,-1 0-1,24-73 1,-29 71-126,-7 25-29,-5 10 26,1-1 0,-1 0 0,0 1 0,0-1-1,0 0 1,1-4 0,-8 23-350,-2 32 309,4-31 0,-2 29 1,4-24 67,1-4-9,0 0 0,1 0 1,0 0-1,2 0 0,5 30 1,-6-46 59,-1 0 0,1 0 0,0-1 0,0 1 0,0 0 0,0 0 0,0 0 1,0-1-1,0 1 0,0-1 0,1 1 0,1 1 0,-2-2-16,0-1-1,-1 1 0,1-1 1,0 1-1,0-1 0,0 0 1,0 1-1,0-1 1,0 0-1,0 0 0,0 0 1,0 0-1,0 1 0,0-1 1,0-1-1,0 1 1,0 0-1,0 0 0,0 0 1,0 0-1,0-1 0,0 1 1,0 0-1,0-1 0,2 0 1,1-2 21,0 0 1,0 0-1,0 0 0,-1 0 1,1-1-1,-1 1 0,0-1 1,0 0-1,4-6 0,21-42-46,-15 27 104,6-9-20,-10 19-59,0 0-1,7-19 1,-4 2-119,-5 10 61,2 0-1,0 0 0,14-20 1,-23 40 11,1 1 0,0-1 0,0 1 0,0 0 0,0-1 1,0 1-1,0 0 0,1 0 0,-1 0 0,0 0 0,1 0 0,-1 0 0,0 0 0,3-1 1,-2 2 18,0 0 1,0 0 0,-1 0-1,1 1 1,0-1 0,0 0-1,0 1 1,-1-1 0,1 1-1,0-1 1,-1 1 0,1 0-1,0 0 1,-1 0 0,1 0-1,1 1 1,1 1 7,-1 0 0,0 0 1,0 1-1,0-1 0,0 0 0,0 1 0,0 0 1,-1 0-1,0 0 0,0 0 0,2 5 0,3 10 79,6 23-1,-11-34-64,1 1-1,11 43-26,29 65 0,-40-110 46,0 0 0,1 0 0,0 0-1,0-1 1,1 1 0,0-1 0,0 0 0,7 6 0,-9-10-2,0 0 0,0 1 1,1-1-1,-1 0 0,0-1 0,1 1 0,-1-1 1,1 1-1,-1-1 0,1 0 0,0 0 0,-1-1 1,1 1-1,0-1 0,0 0 0,-1 0 0,1 0 0,0 0 1,5-2-1,0 0-5,1-1 1,-1-1 0,0 0-1,0 0 1,-1 0-1,1-1 1,-1 0-1,0-1 1,10-9-1,-2 0 41,0 0 0,-1-2 0,14-18 0,-17 16-12,-1-1-1,-1 1 1,0-2 0,9-30-1,-8 21-39,-9 24-31,-1 1 1,1-1-1,-1 1 0,0-1 0,0 0 1,-1 0-1,1 1 0,-2-1 0,1 0 1,-2-10-1,2 15 10,0 0 1,0 1-1,0-1 0,0 0 1,-1 1-1,1-1 1,0 0-1,0 1 1,-1-1-1,1 1 0,0-1 1,-1 0-1,1 1 1,-1-1-1,1 1 0,-1-1 1,1 1-1,-1-1 1,1 1-1,-1 0 0,1-1 1,-1 1-1,1 0 1,-1-1-1,0 1 0,0 0 1,-1-1-17,1 1 0,-1 0 0,1 0 0,-1 0 0,1 0 0,-1 0 0,1 0 0,-1 1 0,1-1 0,-1 1 1,-1 0-1,-2 1-37,0 0 1,0 1-1,0-1 1,0 1-1,-6 5 1,5-2 48,0 1-1,0 0 1,1-1 0,-5 10 0,6-10 23,-7 12 16,1 1-1,0 0 1,2 1-1,0 0 0,-6 27 1,13-42-8,0 0 1,0 1-1,0-1 1,1 1-1,0-1 1,0 1-1,0-1 0,1 0 1,0 1-1,0-1 1,0 0-1,1 1 1,0-1-1,4 9 1,-5-12 2,1 1 1,-1-1 0,1 0 0,-1 0 0,1 0 0,0 0-1,0 0 1,0 0 0,0-1 0,0 1 0,0 0 0,1-1-1,-1 0 1,0 0 0,1 1 0,-1-1 0,1-1 0,-1 1-1,1 0 1,-1-1 0,1 1 0,0-1 0,-1 0 0,1 0-1,0 0 1,-1 0 0,1 0 0,0 0 0,-1-1 0,1 0 0,-1 1-1,5-3 1,5-2 35,1 0-1,-1-1 1,0-1-1,0 0 0,12-11 1,51-46 93,-20 16-183,2 2 1,83-52 0,-139 98 23,0 0 0,0-1 1,0 1-1,-1-1 0,1 1 1,0-1-1,0 1 1,0-1-1,-1 0 0,1 1 1,0-1-1,0 0 1,-1 0-1,1 0 0,0 0 1,-21 12-281,4 2 250,1 1 1,0 1 0,1 0 0,1 0 0,0 2 0,1 0 0,1 0 0,0 1 0,2 0 0,0 1 0,1 0 0,1 0 0,-8 31 0,13-42 61,1 1 1,-2 15-1,3-22 14,0 1-1,0-1 1,1 1-1,-1-1 1,0 0 0,1 1-1,-1-1 1,1 0-1,0 1 1,0-1-1,0 0 1,0 0-1,0 0 1,0 1-1,2 1 1,-2-4-19,0 1 0,0 0 0,0 0 1,0-1-1,0 1 0,0 0 0,0-1 0,1 1 0,-1-1 1,0 1-1,0-1 0,0 0 0,1 0 0,-1 1 1,0-1-1,0 0 0,1 0 0,-1 0 0,0 0 0,1-1 1,-1 1-1,0 0 0,0 0 0,0-1 0,1 1 0,-1-1 1,0 1-1,0-1 0,0 1 0,1-2 0,5-2 2,0 0 0,-1-1 0,10-8 0,-13 10-30,27-27 84,-2-1 0,34-46-1,-36 43-23,6-6 0,73-100 5,-89 115-34,0 0 0,-2-1 1,19-49-1,-18 30-50,15-75-1,-25 93-69,-2-1-1,0 0 0,-2 0 1,-3-28-1,2 52 48,-4-20-180,4 24 231,0 0 0,0-1 0,0 1 0,0 0 0,-1-1 1,1 1-1,0-1 0,0 1 0,0 0 0,-1 0 0,1-1 0,0 1 0,0 0 0,-1-1 0,1 1 0,0 0 0,-1 0 1,1 0-1,0-1 0,-1 1 0,1 0 0,0 0 0,-1 0 0,1 0 0,0 0 0,-1 0 0,1-1 0,-1 1 0,1 0 1,0 0-1,-1 0 0,1 0 0,0 0 0,-1 1 0,1-1 0,-1 0 0,1 0 0,0 0 0,-1 0 0,1 0 0,0 0 1,-1 1-1,1-1 0,0 0 0,-1 0 0,1 0 0,0 1 0,0-1 0,-1 0 0,1 0 0,0 1 0,0-1 0,-1 1 1,-12 12-95,1 0 1,1 1 0,-18 29 0,16-24 53,-37 54-109,-54 108 1,98-169 182,2-1 1,-1 1-1,1 0 1,1 0-1,-4 21 1,6-25-9,1 0 1,0 0-1,0 0 0,0 0 0,1 0 1,0 0-1,1-1 0,0 1 1,0 0-1,4 9 0,-1-6 78,0-1 1,1 0-1,0 0 0,1 0 0,0-1 0,0 0 0,1 0 1,0-1-1,0 0 0,1 0 0,0-1 0,14 8 0,-16-11-160,1 0-1,1 0 0,-1-1 0,0 0 1,1 0-1,17 2 0,-17-4-390,-1 0 0,0-1-1,1 0 1,-1-1 0,1 0-1,-1 0 1,0 0 0,9-4 0,3-2-3388,33-17 1,-32 14 902,30-11-1760</inkml:trace>
</inkml:ink>
</file>

<file path=ppt/ink/ink1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5:29:17.7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1086 3488,'3'3'4850,"-2"-3"-4755,7-5 1970,7-11-446,61-102 1499,-20 28-2183,26-26-49,-64 94-635,0 1-1,42-36 0,-48 47-198,0-1-5,0 1 0,0 0 0,1 1 0,1 0 0,0 2-1,0-1 1,18-6 0,-31 14-45,0-1 1,0 1-1,0-1 0,-1 1 0,1 0 0,0 0 1,0 0-1,0-1 0,0 1 0,0 0 0,0 0 1,0 0-1,0 0 0,-1 1 0,1-1 0,0 0 1,0 0-1,0 0 0,0 1 0,0-1 0,0 1 1,-1-1-1,1 0 0,0 1 0,0-1 1,-1 1-1,1 0 0,0-1 0,0 1 0,-1 0 1,1-1-1,-1 1 0,1 0 0,-1-1 0,1 1 1,-1 0-1,1 0 0,-1 0 0,0 0 0,1 0 1,-1-1-1,0 1 0,0 0 0,0 0 1,0 0-1,0 0 0,0 0 0,0 0 0,0 1 1,0 5 36,-1 0 0,1-1 1,-1 1-1,-1-1 0,-2 9 1,-4 9 15,-48 159 455,47-153-291,5-19-58,1 0 0,0 1 0,0-1 0,0 17 0,3-28-149,0 0 0,0-1 0,0 1 0,0 0 0,0 0 0,0 0 0,0 0 0,0 0 0,0 0 0,0 0 0,0 0 0,0 0 0,0 0 0,0 0 0,0 0 0,0 0 0,0 0 0,0 0-1,0 0 1,0 0 0,0 0 0,0 0 0,0 0 0,0 0 0,0 0 0,0 0 0,1 0 0,-1 0 0,0 0 0,0 0 0,0 0 0,0 0 0,0 0 0,0 0 0,0 0 0,0 0 0,0 0 0,0 0 0,0 0 0,0 0 0,0 0 0,0 0 0,0 0 0,0 0 0,0 0 0,0 0 0,0 0 0,0 0 0,0 0 0,0 0 0,0 0 0,0 0-1,0 0 1,0 1 0,4-7 57,-3 5-33,13-24 47,2 1 0,1 0 1,1 1-1,1 1 0,1 1 1,1 1-1,29-22 0,-15 17-199,2 3 0,0 0 0,53-21 0,-84 41 61,1-1-1,-1 1 1,1 1-1,-1-1 1,1 1 0,-1 0-1,1 1 1,0-1-1,10 2 1,-16-1 51,-1 0 1,1 1-1,0-1 1,0 0-1,0 1 1,0-1-1,-1 0 1,1 1-1,0-1 1,0 1-1,-1-1 1,1 1-1,0 0 1,-1-1-1,1 1 1,-1 0-1,1-1 0,-1 1 1,1 0-1,-1 0 1,1-1-1,-1 1 1,0 0-1,1 0 1,-1 0-1,0 1 1,1 23 90,-2-19-63,-3 23 191,-1 0 0,-1 0 0,-12 31 0,15-49 2,2-7 3,2-4-55,5-8 65,2-3-77,12-16-152,2 1 0,1 1 0,0 1 0,49-37 0,-70 59-39,-1 1-1,1 0 1,0 0 0,0 0-1,0 0 1,0 0-1,0 0 1,0 0-1,0 1 1,0-1-1,0 1 1,0 0 0,0-1-1,4 1 1,-5 0 34,0 1-1,0-1 1,1 0 0,-1 1 0,0-1 0,-1 1 0,1 0-1,0-1 1,0 1 0,0 0 0,0-1 0,0 1 0,-1 0-1,1 0 1,0 0 0,-1 0 0,1-1 0,0 1 0,-1 0-1,1 0 1,-1 0 0,0 0 0,1 1 0,-1-1 0,0 0-1,1 0 1,-1 2 0,1 10-29,0 1 0,-1-1 0,-1 0 0,0 1 1,0-1-1,-6 20 0,0 8 130,2 53 201,5-92-241,0 1 0,0 0 0,0-1-1,1 1 1,-1 0 0,1-1 0,0 1 0,1 3-1,-2-6-41,1 1 0,-1-1-1,0 1 1,0-1 0,1 1-1,-1-1 1,1 0 0,-1 1-1,0-1 1,1 1 0,-1-1-1,1 0 1,-1 1 0,1-1-1,-1 0 1,1 0 0,-1 1-1,1-1 1,0 0-1,-1 0 1,1 0 0,-1 0-1,1 0 1,-1 1 0,1-1-1,0 0 1,-1 0 0,1-1-1,-1 1 1,1 0 0,-1 0-1,1 0 1,0 0 0,-1 0-1,1-1 1,-1 1 0,1 0-1,-1 0 1,1-1 0,-1 1-1,1 0 1,0-1 0,9-7 132,1-1 1,15-16 0,-6 6-79,-12 11-65,42-39 39,87-62 0,-32 42-731,-127 111 427,13-26 245,0 0 0,2 0 0,-9 31 0,9-22-43,-10 43 47,16-63 10,0 0 0,1 1 1,-1-1-1,2 0 0,-1 0 0,1 0 0,3 14 1,-4-18 27,1-1 1,0 1-1,0 0 1,0-1-1,1 1 0,-1-1 1,1 0-1,-1 1 1,1-1-1,0 0 1,0 0-1,0 0 1,0 0-1,0 0 1,0 0-1,0-1 1,1 1-1,-1-1 1,0 1-1,1-1 1,0 0-1,-1 0 0,1 0 1,0 0-1,-1-1 1,5 1-1,-3 0 10,0-1 0,1 0 0,-1-1 0,1 1 0,-1-1 0,0 0 0,1 0 0,-1 0 0,0-1 0,0 1 0,0-1 0,0 0 0,0 0 0,0-1 0,7-4 0,-1-2-8,-1 0-1,0 0 1,0-1-1,0 0 0,-1-1 1,-1 1-1,0-2 1,-1 1-1,0-1 1,0 0-1,-1 0 0,-1 0 1,0-1-1,-1 0 1,0 1-1,-1-1 1,0 0-1,-1-1 0,-1 1 1,-2-25-1,2 36-55,0-1 0,-1 1 0,1 0 0,-1 0 0,0 0 0,0 0 1,0 0-1,0-1 0,0 2 0,0-1 0,-1 0 0,1 0 0,-1 0 0,1 1 0,-1-1 0,1 1 0,-1-1 0,0 1 0,0-1 0,0 1 0,0 0 0,0 0 0,0 0 0,0 0 0,0 1 0,0-1 0,-5 0 0,2 0 17,0 0 0,0 0 0,0 1-1,-1 0 1,1 0 0,0 0 0,0 0-1,0 1 1,-1 0 0,-7 3 0,6-1-50,1 0 0,-1 1 1,1 0-1,-1 0 0,1 0 1,1 1-1,-9 7 0,29-13 232,-1-1 0,16-5-1,126-30-100,-38 11-17,-61 12 11,104-11 0,-102 25-336,-62 1 245,-1 1-1,0-1 1,0 0-1,1 1 1,-1 0 0,1 0-1,-6 3 1,1 0 17,-16 9 10,0 0 0,1 2 0,0 1 0,2 0 0,0 2 0,1 0 0,-26 33 0,-19 49-46,57-87 31,0 2-1,1-1 1,1 1-1,1 0 1,-4 17-1,9-31 34,-1 0-1,1 0 1,0 0 0,-1-1-1,1 1 1,0 0 0,0 0-1,0 0 1,1 0 0,-1 0-1,0-1 1,1 1 0,-1 0-1,1 0 1,0-1 0,-1 1-1,1 0 1,0-1 0,0 1-1,0-1 1,2 3 0,-2-3-2,1 0 1,-1-1 0,0 1-1,1 0 1,-1-1-1,1 1 1,-1-1 0,1 1-1,-1-1 1,1 0-1,-1 0 1,1 0 0,-1 1-1,1-1 1,-1-1 0,1 1-1,-1 0 1,1 0-1,-1-1 1,1 1 0,-1 0-1,1-1 1,-1 0-1,0 1 1,1-1 0,1-1-1,22-13 90,0-2-1,-2-1 0,40-37 1,-38 33-85,20-18-21,24-21 93,84-94 1,-133 131-64,-1-1 0,-1-1 0,-1 0 0,-2-1 1,17-41-1,23-93 69,-37 104-139,10-41 66,-25 83-92,-1 0 0,0 1 0,-1-1 0,-2-26 0,1 40 25,0 0 0,0-1 1,0 1-1,0 0 0,0 0 1,-1 0-1,1-1 0,0 1 1,-1 0-1,1 0 0,-1 0 1,0 0-1,1 0 0,-1 0 1,0 0-1,0 0 0,-1-1 1,1 1 20,1 1 0,-1 0 1,0 0-1,0-1 0,0 1 1,0 0-1,0 0 1,1 0-1,-1 0 0,0 0 1,0 0-1,0 0 0,0 1 1,0-1-1,1 0 1,-1 0-1,0 1 0,0-1 1,0 0-1,1 1 0,-1-1 1,0 1-1,0-1 0,1 1 1,-1-1-1,0 1 1,1 0-1,-1 0 0,-5 4-7,2 0-1,-1 0 1,1 1-1,-1-1 1,2 1 0,-1 0-1,1 0 1,-4 9-1,-19 59-60,22-60 55,-31 88-153,16-46 223,1 0 0,-15 89 1,32-131-10,0 0 1,1 0 0,1 0 0,0 0-1,1 0 1,1-1 0,0 1-1,1-1 1,0 1 0,1-1 0,0-1-1,9 16 1,-12-24 29,0 0 0,0-1 0,1 1 0,0-1 0,-1 1 0,1-1 0,6 6 0,-7-8-27,-1 0 1,1 0-1,0-1 0,-1 1 1,1 0-1,-1-1 0,1 1 1,0-1-1,0 1 0,-1-1 0,1 0 1,0 1-1,0-1 0,-1 0 1,1 0-1,0-1 0,0 1 0,-1 0 1,1 0-1,0-1 0,-1 1 1,3-2-1,1 0 24,0-1 0,0 1 0,0-1 0,0-1 0,0 1 0,7-8 0,25-28-1,-22 22-40,69-76-168,-82 90 120,1 1 1,0 0-1,0 0 1,-1 0 0,5-2-1,1 0-112,-8 8 91,-1 0 0,0 0 0,0 0-1,0 0 1,-3 7 0,-6 13 16,1 0 1,-8 36-1,15-50 63,0 0 0,1 0 0,0 0 0,0 0-1,1 0 1,1 0 0,-1 0 0,2 0 0,2 10 0,-4-19-7,0 0 0,0-1 1,0 1-1,0-1 0,1 1 0,-1-1 1,0 1-1,0-1 0,1 1 0,-1-1 1,0 1-1,1-1 0,-1 1 0,0-1 1,1 0-1,-1 1 0,1-1 0,-1 0 0,1 1 1,-1-1-1,1 0 0,-1 0 0,1 1 1,-1-1-1,1 0 0,-1 0 0,1 0 1,-1 0-1,1 0 0,0 1 0,-1-1 1,1 0-1,-1 0 0,1 0 0,-1-1 1,1 1-1,0 0 0,-1 0 0,1 0 1,-1 0-1,1-1 0,-1 1 0,1 0 0,0-1 1,3-1 43,0 0 0,0-1 1,-1 0-1,7-5 1,30-31 52,27-23-212,-49 47 60,0 1 1,1 1 0,30-16-1,-48 28 26,0 1 0,-1 0 1,1-1-1,0 1 0,0 0 0,-1-1 0,1 1 0,0 0 0,0 0 0,-1 0 0,1-1 0,0 1 1,0 0-1,0 0 0,-1 0 0,1 0 0,1 1 0,-1-1 5,-1 0-1,0 1 1,1-1 0,-1 0-1,0 0 1,0 1-1,1-1 1,-1 0 0,0 1-1,0-1 1,0 1-1,0-1 1,1 0 0,-1 1-1,0-1 1,0 0-1,0 1 1,0-1 0,0 1-1,0-1 1,0 0-1,0 1 1,0-1 0,0 1-1,0-1 1,-1 6-42,0 0-1,-1-1 1,-4 12-1,2-6 94,0 6-53,-2 0-11,1 1 0,1 0 0,0 0 0,2 0 0,0 1 0,1 31 0,2-44-6,-1 1 44,1 0 1,0 0-1,0 0 0,4 9 1,-5-14-4,1-1 0,-1 0 0,1 1 0,0-1 0,-1 0 0,1 0 0,0 1 0,0-1 0,0 0 0,0 0 0,0 0 0,0 0-1,0 0 1,0 0 0,0 0 0,0-1 0,0 1 0,1 0 0,-1-1 0,0 1 0,1-1 0,-1 1 0,0-1 0,1 1 0,-1-1 0,1 0 0,2 0 0,-1 0 12,-1 0 0,1-1 0,0 1 0,0-1 0,0 0 0,-1 0 0,1 0 0,0 0 0,-1 0 0,5-3 0,22-19 143,-21 16-103,16-14 31,-1-1 0,31-38 1,31-54 55,-81 109-139,15-24 18,-1-1 1,-1-1 0,17-44-1,28-101 90,-46 126-114,22-83-125,-18 62 40,-17 61 49,-2 7-24,0 0 0,0 0 0,0 0 0,0-1 0,0 1 0,-1 0 0,0-1 0,1 1 0,-1 0 0,0-1 0,-1 1 0,1 0 0,-2-7 0,2 9 39,0 1 1,0 0-1,-1-1 1,1 1-1,0 0 0,0-1 1,-1 1-1,1 0 1,0-1-1,0 1 0,-1 0 1,1-1-1,0 1 1,-1 0-1,1 0 1,0 0-1,-1-1 0,1 1 1,0 0-1,-1 0 1,1 0-1,-1 0 0,1 0 1,0-1-1,-1 1 1,1 0-1,-1 0 1,1 0-1,-1 0 0,1 0 1,0 0-1,-1 0 1,1 1-1,-1-1 0,1 0 1,0 0-1,-1 0 1,1 0-1,-1 0 0,1 1 1,0-1-1,-1 0 1,1 0-1,0 1 1,-1-1-1,1 0 0,0 0 1,0 1-1,-1-1 1,1 0-1,0 1 0,-15 18-158,-2 12 122,1 2 0,2 0 0,-11 37 0,15-39-48,-81 298-86,83-291 221,2 1 0,1 0 1,2 0-1,1 0 0,5 46 0,-2-72 62,2-1 0,3 16 0,-5-25-54,1 1 0,-1-1 0,0 1 0,1-1 0,3 5 0,-4-7-26,-1 0 0,1-1 0,0 1 0,-1 0-1,1-1 1,0 1 0,-1 0 0,1-1 0,0 1 0,0-1 0,0 1 0,0-1-1,0 1 1,0-1 0,0 0 0,0 1 0,0-1 0,-1 0 0,3 0 0,-1 0-4,0 0 0,0 0 1,0-1-1,0 1 0,0-1 1,0 1-1,0-1 0,0 0 1,0 0-1,-1 0 1,1 0-1,0 0 0,-1 0 1,1-1-1,2-2 0,21-27 71,-19 22-69,1 0-16,27-38 107,72-76 1,-75 91-92,35-30-140,-57 54-207,-12 9 71,-14 15 64,7 0 153,1 0 1,0 0 0,1 1 0,-10 32 0,14-39 46,2 0 0,-1 1 1,1 0-1,1-1 0,0 1 1,1 0-1,0 0 0,0-1 1,4 18-1,-4-27 13,0 0 0,0 0 0,0 0 1,0 0-1,0 0 0,0 0 0,1 0 0,-1-1 0,0 1 1,1 0-1,-1 0 0,1 0 0,-1-1 0,1 1 0,-1 0 0,1 0 1,-1-1-1,1 1 0,0-1 0,-1 1 0,1 0 0,0-1 1,0 1-1,-1-1 0,1 0 0,0 1 0,0-1 0,0 1 1,0-1-1,-1 0 0,1 0 0,0 0 0,0 0 0,0 1 1,0-1-1,0 0 0,0 0 0,0-1 0,0 1 0,-1 0 1,1 0-1,0 0 0,0-1 0,0 1 0,0 0 0,1-1 1,4-3 76,1 1 0,-1-1 0,-1-1 0,11-8 0,-11 9-63,69-65 117,-42 38-136,46-36 0,-10 19-335,-68 48 312,0 0-1,0 0 1,0 0-1,1-1 1,-1 1 0,0 0-1,0 0 1,0 0 0,0 0-1,1 0 1,-1 0 0,0 0-1,0 0 1,0 0 0,0 0-1,1 0 1,-1 0 0,0 0-1,0 0 1,0 0-1,0 0 1,1 0 0,-1 0-1,0 0 1,0 0 0,0 0-1,0 0 1,0 0 0,1 0-1,-1 1 1,0-1 0,0 0-1,0 0 1,0 0 0,0 0-1,0 0 1,1 0 0,-1 1-1,0-1 1,0 0-1,0 0 1,0 0 0,0 0-1,0 0 1,0 1 0,0-1-1,0 0 1,0 0 0,0 0-1,0 0 1,0 1 0,0-1-1,0 0 1,0 17-256,-6 19-24,1-15 313,0 0-1,2 1 0,0 0 1,1-1-1,1 1 1,3 28-1,-1-45-1,0 0-1,0 0 1,1 0 0,-1 0-1,1 0 1,0-1 0,4 7 0,-5-9 2,0-1 0,0 1 0,0-1 0,1 1 1,-1-1-1,0 1 0,1-1 0,-1 0 0,1 0 1,-1 1-1,1-1 0,0 0 0,-1 0 0,1-1 1,0 1-1,0 0 0,0-1 0,-1 1 0,1-1 1,0 1-1,3-1 0,-3 0 3,0 0 1,0-1-1,0 1 0,0 0 1,-1-1-1,1 1 1,0-1-1,-1 0 1,1 0-1,0 0 0,-1 0 1,1 0-1,-1 0 1,3-2-1,20-23 217,-17 16-185,38-49 63,-24 30-105,30-32 1,127-106-217,-174 164 159,0 0-1,0 0 1,0 0-1,0 0 1,0 1-1,1 0 1,-1-1-1,1 2 1,7-3 0,-12 4 31,0 0-1,0 0 1,1 0 0,-1 0 0,0-1 0,0 1 0,1 0 0,-1 0 0,0 0 0,0 0 0,1 1 0,-1-1 0,0 0 0,0 0 0,1 0 0,-1 0 0,0 0 0,0 0 0,1 0 0,-1 0 0,0 0 0,0 1 0,1-1 0,-1 0 0,0 0 0,0 0 0,0 0 0,0 1 0,1-1 0,-1 0 0,0 0 0,0 0 0,0 1 0,0-1 0,1 13-123,-8 16 99,6-26 33,-46 134 132,41-119-68,-69 200 238,71-207-231,2-5 7,0 0-1,0-1 1,-1 1 0,0-1-1,0 1 1,0-1 0,-1 0-1,1 0 1,-9 8 0,12-13-68,-1 0 0,1 0 0,-1 1 0,1-1 0,0 0 1,-1 0-1,1 0 0,-1 0 0,1 0 0,-1 0 0,1 0 0,0 0 0,-1 0 0,1 0 1,-1 0-1,1 0 0,-1 0 0,1 0 0,0 0 0,-1 0 0,1 0 0,-1-1 0,1 1 1,0 0-1,-1 0 0,1 0 0,0-1 0,-1 1 0,1 0 0,0-1 0,-1 1 1,1 0-1,0-1 0,-1 1 0,1 0 0,0-1 0,0 1 0,0 0 0,-1-1 0,1 1 1,0-1-1,0 1 0,0 0 0,0-1 0,0 0 0,-8-26 85,6 18-74,1 6-30,-1-3-3,0-1 0,1 1 0,0-1 0,0 0 0,0 1 0,1-1 0,0-11 0,1 7-46,-1 9 39,0 0 0,0 0 0,0 1-1,0-1 1,0 0 0,1 1 0,-1-1 0,1-2-1,0 3 9,-1 1 0,1-1 1,-1 1-1,1-1 0,-1 1 0,1-1 0,-1 1 0,1-1 0,0 1 0,-1-1 0,1 1 0,0 0 0,-1-1 0,1 1 0,0 0 0,0 0 0,-1-1 0,1 1 0,0 0 1,-1 0-1,1 0 0,0 0 0,0 0 0,1 0 0,10 1 23,0 1 0,-1 0 0,1 1 0,0 0 0,14 7 0,27 6 357,-15-9-267,61 4 1,-38-9-5799,-38-2 2516</inkml:trace>
</inkml:ink>
</file>

<file path=ppt/ink/ink1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5:29:23.3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1 489 2976,'9'2'10714,"-7"-3"-10536,1 1-1,-1-1 1,0 0-1,0 0 1,1 0-1,-1-1 0,0 1 1,0 0-1,0-1 1,3-2-1,7-10-18,0 0 0,-1 0 0,-1-1 0,0-1 0,12-27 0,-9 19-79,23-34 1,-24 41 3,4-3-23,-1-1 0,22-43-1,-32 47-60,-5 8-73,-4 8-18,-4 4-61,8-3 138,0 0 14,-2 3-6,0-1 1,0 1 0,0 0-1,0-1 1,1 1 0,-1 0-1,1 0 1,0 0 0,0 0-1,0 0 1,0 1 0,1-1 0,-1 0-1,1 4 1,-3 10 5,-1 2 169,0 1 0,2-1-1,0 1 1,1 0 0,2 0 0,0 0 0,0 0 0,10 36 0,-10-51-90,0 0 0,1 0 0,0-1 0,0 1 1,0-1-1,1 1 0,-1-1 0,1 0 0,0 0 0,0 0 1,1 0-1,-1-1 0,7 6 0,-6-7-1,-1 0 0,1 1 0,0-2 0,0 1-1,0 0 1,0-1 0,0 0 0,0 1 0,1-2 0,-1 1 0,0 0-1,1-1 1,-1 0 0,0 0 0,1 0 0,5-2 0,5-1 91,-1-1 0,1 0 1,-1-1-1,0-1 0,24-13 0,65-46 277,-3-10-133,-43 30-87,-7 4 171,69-74 0,-107 102-268,-1-1 1,11-17-1,2-4-53,-23 34-90,0 0-27,0-1-1,0 1 1,0 0-1,0-1 1,0 1-1,0 0 1,0 0-1,1 0 1,-1 0-1,1 0 1,2-1-1,-4 2 38,0 0-1,0 0 0,1 0 1,-1 0-1,0 1 1,1-1-1,-1 0 0,0 0 1,0 1-1,1-1 0,-1 0 1,0 0-1,0 1 1,0-1-1,1 0 0,-1 0 1,0 1-1,0-1 0,0 0 1,0 1-1,0-1 1,0 0-1,0 1 0,1-1 1,-1 0-1,0 1 1,0-1-1,0 0 0,0 1 1,-1 7 16,-1-1 0,1 1 0,-1-1 0,0 0 0,-1 0 0,0 0 0,0 0 0,0 0 0,-1 0 0,-8 10 0,-7 15-75,-100 157 490,111-177-364,0 0 0,-1-1 0,0-1 0,-15 14 0,20-21-29,-1 1 0,1-1 0,-1 0 0,0 0 0,0 0 1,0-1-1,0 1 0,0-1 0,0-1 0,-1 1 0,1-1 0,-1 0 0,1 0 0,-7 0 0,7-1-6,1-1 0,0 0 0,-1 0 0,1 0-1,0 0 1,0-1 0,0 1 0,0-1 0,0 0 0,-4-3-1,5 3-26,0 0 0,0 0-1,1 0 1,-1 0-1,1-1 1,-1 1 0,1-1-1,0 0 1,0 1-1,0-1 1,0 0 0,0 0-1,-1-4 1,3 5-6,0 1 1,-1-1-1,1 0 1,0 1-1,0-1 1,1 0-1,-1 1 0,0-1 1,0 1-1,1-1 1,-1 0-1,1 1 1,-1-1-1,1 1 1,0-1-1,0 1 0,0-1 1,-1 1-1,1 0 1,0-1-1,1 1 1,-1 0-1,2-1 1,0-2 4,1 1 0,0 0 1,-1 1-1,2-1 0,-1 1 1,7-4-1,15-2 0,0 1 0,0 0 0,35-2 0,-30 4 0,89-9-89,-96 11-152,-5 2-1238,33 1 1,-20 3-2696,-8 2 1492</inkml:trace>
</inkml:ink>
</file>

<file path=ppt/ink/ink1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5:29:23.7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17 5152,'-30'-17'2336,"20"34"-2048,10-14-224,10 1-96,7 1-128,11-2 96</inkml:trace>
</inkml:ink>
</file>

<file path=ppt/ink/ink1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5:29:24.9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26 1728,'-8'-17'10266,"7"8"-6680,-3 15-2100,3-3-1484,1 0-1,-1 0 1,1 0-1,0-1 1,0 1 0,0 0-1,1 4 1,0 14 33,-2-17-40,-2 126 506,5 130 1045,-3-135-927,0-11-88,5 195 1322,-3-264-1530,0-15-26,6 46 1,-6-55-85,-1-20 784,-6-11-3914,4 0-1046,5 2 1180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00:42:22.181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14 46 1984,'-14'-25'16122,"147"16"-13870,-89 4-1770,83 2 0,-121 3-415,9 2 91,0-1 1,0-1-1,0-1 0,25-3 1,-35 2 1512</inkml:trace>
</inkml:ink>
</file>

<file path=ppt/ink/ink1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5:29:27.3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261 28 1568,'2'-2'179,"-2"2"-159,0 0 0,0 1 0,0-1 0,0 0 0,0 0 0,0 0 0,0 0 0,0 0-1,0 1 1,0-1 0,0 0 0,0 0 0,0 0 0,0 0 0,0 0 0,0 0 0,0 1-1,0-1 1,1 0 0,-1 0 0,0 0 0,0 0 0,0 0 0,0 0 0,0 0 0,0 0-1,0 0 1,0 1 0,1-1 0,-1 0 0,0 0 0,0 0 0,0 0 0,0 0 0,0 0-1,0 0 1,1 0 0,-1 0 0,0 0 0,0 0 0,0 0 0,0 0 0,0 0 0,1 0 0,-1 0-1,0 0 1,0 0 0,0 0 0,0 0 0,0 0 0,0 0 0,1 0 0,-1-1 0,0 1-1,0 0 1,0 0 0,0 0 0,0 0 0,0 0 0,0 0 0,0 0 0,1 0 0,-1-1-1,0 1 1,0 0 609,3 8 865,-4 1-883,-1 1 1,0-1 0,0 1 0,-1-1 0,0 0 0,-5 9 0,3-5-181,1-4-228,-1-1-1,0 1 1,0-1-1,0 0 1,-11 12 0,12-15-104,-1-1 0,1 1 0,-1-1 1,0 0-1,0 0 0,-1 0 0,1-1 1,-1 1-1,-9 2 0,11-5-46,1 0-1,-1 0 1,0-1 0,0 1-1,0-1 1,0 0-1,0 0 1,0-1 0,0 1-1,0-1 1,0 0 0,0 0-1,0 0 1,1 0 0,-1-1-1,0 0 1,1 1-1,0-1 1,-6-4 0,3 1-6,-1 0 0,1-1 0,0 1 0,0-1 1,1-1-1,0 1 0,0-1 0,-6-10 0,10 15-44,0 0 1,0 0-1,0 0 0,0 0 0,1-1 0,-1 1 0,0 0 0,1-1 1,0 1-1,-1-1 0,1 1 0,0 0 0,0-1 0,0 1 0,1-1 0,-1 1 1,2-4-1,-1 2-13,1 1 1,-1 0-1,1 0 1,0 0 0,0 0-1,0 0 1,1 0-1,-1 0 1,1 1-1,4-4 1,4-2 15,0 0 0,1 1 0,0 1 0,0 0 0,16-5 1,-14 6 132,1 1 1,0 0-1,23-3 1,-31 6-15,0 0 1,0 1 0,0 0 0,0 0-1,0 1 1,0 0 0,0 0 0,-1 1-1,1 0 1,9 3 0,-14-4-79,0 0 0,0 1 1,0-1-1,0 0 0,0 0 1,0 1-1,-1-1 0,1 1 1,-1 0-1,1 0 0,-1-1 1,1 1-1,-1 0 0,0 0 0,0 0 1,0 0-1,0 0 0,0 0 1,-1 1-1,2 2 0,-1 3 105,0 1-1,-1-1 0,0 1 1,-1 11-1,-1 1 8,-2 38 282,-3 0-1,-2 0 1,-3-1-1,-35 102 1,42-145-303,-1 0 0,-1 0 0,0-1 0,-1 0 0,-1 0 0,0-1 0,-13 14 0,12-17 736,10-10-864,0 0 0,0 0 0,0 0 0,0 0-1,0-1 1,0 1 0,0 0 0,0 0 0,-1 0 0,1 0 0,0 0 0,0 0-1,0 0 1,0 0 0,0 0 0,0 0 0,0 0 0,0 0 0,0 0 0,0 0-1,0 0 1,0 0 0,0 0 0,0 0 0,0-1 0,0 1 0,0 0 0,0 0-1,0 0 1,-1 0 0,1 0 0,0 0 0,0 0 0,0 0 0,0 0 0,0 0-1,0 0 1,0-1 0,0 1 0,0 0 0,1 0 0,-1 0 0,0 0 0,0 0-1,0 0 1,0 0 0,0 0 0,0 0 0,0 0 0,0 0 0,0 0 0,0-1-1,0 1 1,0 0 0,0 0 0,0 0 0,0 0 0,0 0 0,0 0 0,0 0-1,1 0 1,11-23 280,3-2-276,0-1 0,17-43 0,47-98-105,-62 138 65,1 1 1,1 0 0,36-38 0,-32 41-102,40-31 0,-54 49 46,1 0-1,0 0 1,0 1-1,1 1 0,-1 0 1,1 0-1,18-5 1,-27 9 69,-1 1 1,1 0-1,-1-1 1,1 1-1,0 0 1,-1 0-1,1 0 1,-1 0-1,1 0 1,-1 0-1,1 0 1,-1 0-1,1 1 1,0-1-1,-1 1 1,1-1-1,-1 1 1,2 0-1,-2 0 10,0 0 0,-1 0-1,1 0 1,0 0 0,0 0-1,-1 0 1,1 0 0,-1 0-1,1 0 1,-1 0 0,1 0-1,-1 0 1,0 0 0,0 0 0,1 1-1,-1-1 1,0 0 0,0 2-1,-1 7 9,0-1-1,-1 0 1,0 0-1,0 0 0,-4 8 1,1-4-48,-23 73 91,-5-1 1,-49 93 0,75-165 233,-3 6-34,8-15 126,5-7 361,41-62-518,-6 10-168,3-7-52,3 2-1,56-59 1,-87 105-41,12-12-142,1 0-1,1 2 1,39-26 0,-66 50 182,0 0-1,0 0 1,0 0-1,0 0 1,0 0 0,1 0-1,-1 0 1,0 0-1,0 0 1,0 0-1,0 0 1,0 0 0,0 0-1,1 0 1,-1 0-1,0 0 1,0 0 0,0 0-1,0 0 1,0 0-1,0 0 1,0 0 0,0 0-1,0 1 1,0-1-1,1 0 1,-1 0 0,0 0-1,0 0 1,0 0-1,0 0 1,0 0-1,0 0 1,0 1 0,0-1-1,0 0 1,0 0-1,0 0 1,0 0 0,0 0-1,0 0 1,0 0-1,0 1 1,0-1 0,0 0-1,0 0 1,0 0-1,0 0 1,0 0-1,0 0 1,0 0 0,0 1-1,0-1 1,0 0-1,-1 0 1,1 0 0,0 0-1,-2 15-48,1-9 41,-28 147 41,-16 127 761,44-273-719,1 1 0,0-1 0,1 1 0,0-1-1,0 1 1,0-1 0,1 1 0,0-1 0,0 0 0,5 8 0,-5-11-6,0 0-1,0 0 1,0-1 0,1 1 0,0-1-1,0 0 1,-1 0 0,2 0 0,-1 0 0,0 0-1,1-1 1,-1 1 0,1-1 0,0 0 0,0 0-1,-1-1 1,1 1 0,1-1 0,4 2 0,-4-2-133,0 0 0,0 0 0,0-1 0,0 1 0,0-1 0,0 0 0,0 0 1,0-1-1,0 1 0,0-1 0,0 0 0,7-3 0,4-2-733</inkml:trace>
</inkml:ink>
</file>

<file path=ppt/ink/ink1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5:29:27.9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142 20 3072,'0'-16'976,"0"12"1472,4 12 778,-2-3-2695,-1 0 0,1 0-1,-1 1 1,0-1-1,-1 1 1,1-1 0,-1 1-1,-1 8 1,-8 47 905,6-46-1072,-42 191 1247,-3 120-13,33-213-983,9-59-283,-12 68 493,15-106-409,-3 32 0,17-63-8419,-8 11 6279,8-13-1572</inkml:trace>
</inkml:ink>
</file>

<file path=ppt/ink/ink1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5:29:28.6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12 148 3552,'-9'-10'2323,"7"9"-1297,5 4 1347,-4-5-1901,1 0 0,0 0-1,0 1 1,0-1 0,0 0 0,0 0-1,1 0 1,0-3 0,34-54 1976,-32 53-2315,0 0 0,1 1 0,-1 0 0,1 0 0,6-6 0,-7 8-81,-1 1-1,0 0 0,1 0 1,-1 0-1,1 0 1,0 1-1,0-1 0,-1 1 1,1 0-1,0 0 0,0 0 1,4-1-1,-6 2-36,0 0-1,0 0 1,0 0-1,0 0 1,0 0 0,0 0-1,0 0 1,-1 1-1,1-1 1,0 0-1,0 1 1,0-1-1,0 1 1,0-1 0,-1 1-1,1-1 1,0 1-1,0-1 1,-1 1-1,1 0 1,0-1 0,-1 1-1,1 0 1,-1 0-1,1 0 1,-1-1-1,1 1 1,-1 0-1,1 2 1,1 2-6,-1 0-1,1 0 1,-1 0 0,1 7-1,-1 1 12,0-1-1,-1 1 1,0 0-1,-1-1 1,-1 1-1,0 0 1,0-1-1,-7 18 1,-5 7 496,-25 48 0,17-40 457,21-43-1028,0-1 144,1 0-1,-1 0 1,1 0-1,-1-1 1,1 1-1,-1 0 1,1 0-1,0 0 1,0 0-1,-1 0 1,1 0-1,0 0 1,0 0-1,0 2 1,1-3 31,0 1 0,0 0 0,-1-1 0,1 1 0,0-1 0,0 1 0,0-1 0,0 1 0,0-1 0,0 0-1,0 1 1,0-1 0,0 0 0,0 0 0,0 0 0,2 1 0,9 0 74,0-1-1,0 0 1,0 0-1,0-2 0,0 1 1,22-7-1,-18 5-1410,1-1-1,30 0 1,-29 5-3770,1 6 1441</inkml:trace>
</inkml:ink>
</file>

<file path=ppt/ink/ink1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5:29:29.7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63 3968,'-3'-1'595,"-7"-1"1076,65-1 11695,-9-2-9861,2-1-3322,80-7-357,-92 10 274,7 0 50,59 4 0,-33 0-18,-39-2 136,-28 2-293,0-1-1,0 0 1,0-1 0,0 1 0,0 0-1,0-1 1,0 1 0,0-1 0,0 1 0,0-1-1,0 0 1,-1 0 0,1 0 0,2-1-1,-4 1-375,0 0-1,0 0 1,0 1-1,0-1 0,0 0 1,0 1-1,0-1 1,0 0-1,0 1 0,-1-1 1,1 0-1,0 1 1,-1-1-1,1 1 0,0-1 1,-1 0-1,1 1 1,0-1-1,-1 1 1,1-1-1,-1 0 0,-15-3-5285,6 3 3618</inkml:trace>
</inkml:ink>
</file>

<file path=ppt/ink/ink1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5:29:30.1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3 121 4224,'-3'3'3390,"14"-7"-221,18-9 1680,-8 2-3407,0 1 0,1 1 0,28-8 1,71-13-741,-101 26-363,13-4-247,1 2-1,-1 1 1,1 1 0,53 2 0,-49 3-614,-22-2-2610,-3 1 940</inkml:trace>
</inkml:ink>
</file>

<file path=ppt/ink/ink1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5:29:31.0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91 7 2560,'0'0'84,"0"-1"0,0 1 1,0-1-1,0 1 0,-1 0 1,1-1-1,0 1 0,0 0 0,-1-1 1,1 1-1,0 0 0,-1-1 0,1 1 1,0 0-1,-1-1 0,1 1 0,-1 0 1,1 0-1,0 0 0,-2-1 1,2 1-26,0 0 0,0 0 0,0 0 0,0 0 0,-1 1 1,1-1-1,0 0 0,0 0 0,0 0 0,0 0 0,0 0 0,0 0 1,0 0-1,-1 0 0,1 1 0,0-1 0,0 0 0,0 0 1,0 0-1,0 0 0,0 0 0,0 1 0,0-1 0,0 0 1,0 0-1,0 0 0,0 0 0,0 0 0,0 1 0,0-1 0,0 0 1,0 0-1,0 0 0,0 0 0,0 0 0,0 1 0,0-1 1,0 0-1,0 0 0,0 0 0,0 0 0,0 0 0,0 1 1,0-1-1,1 0 0,-1 0 0,0 0 0,0 0 0,0 0 0,0 0 1,0 0-1,0 0 0,0 1 0,1-1 0,-1 0 0,2 5 484,-1-1 0,1 1 0,-1 0 0,0 0-1,0 0 1,-1 0 0,0 0 0,0 0-1,0 0 1,0 0 0,-2 8 0,1 3 47,-28 199 2536,6-66-2460,-13 314 1766,36-312-992,1-71-357,-1-90-2881,0 5 454</inkml:trace>
</inkml:ink>
</file>

<file path=ppt/ink/ink1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5:29:32.3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348 63 1824,'0'1'171,"0"0"0,-1 0-1,1 0 1,0 0 0,0 1 0,-1-1 0,1 0-1,-1 0 1,1 0 0,-1 0 0,0 0 0,1 0-1,-1 0 1,0 0 0,0 0 0,0 0 0,-1 0-1,-18 14 1717,15-12-1686,-18 9 622,0-1-1,-1-1 1,-1-2-1,-37 10 0,48-15-504,1 0 0,-29 2-1,36-4-164,-1-1 0,1-1 1,-1 1-1,1-1 0,-1 0 0,1-1 0,0 1 0,-8-4 0,13 4-139,-1 1-1,1 0 1,0-1 0,0 1-1,0-1 1,0 1 0,0-1-1,0 0 1,0 1 0,0-1-1,0 0 1,0 0 0,1 0-1,-1 0 1,0 1 0,0-1-1,1 0 1,-1 0 0,1 0-1,-1-1 1,1 1 0,-1 0-1,1 0 1,-1-2 0,1 1-20,1 1 1,-1-1 0,0 1 0,1-1 0,-1 1 0,1-1-1,-1 1 1,1 0 0,0-1 0,0 1 0,0 0 0,0-1-1,0 1 1,0 0 0,2-2 0,4-3 64,0 1 0,0-1 0,1 2 0,14-8 1,-8 5 103,0 1 1,1 1-1,-1 0 1,1 1-1,0 1 1,0 0-1,1 1 1,-1 1 0,0 0-1,1 1 1,27 3-1,-40-2-105,1 0 0,0 0 0,0 0-1,-1 0 1,1 0 0,-1 1 0,1 0-1,-1-1 1,0 1 0,0 1 0,0-1-1,0 0 1,0 1 0,4 4 0,-5-5-4,-1 0-1,1 1 1,-1 0 0,1-1-1,-1 1 1,0 0 0,0-1 0,0 1-1,-1 0 1,1 0 0,-1 0 0,1 0-1,-1 0 1,0-1 0,0 1 0,0 0-1,-1 0 1,1 0 0,-2 6-1,-16 45 634,-1-1 0,-51 96-1,54-117-532,-115 187 1238,123-209-832,7-10-551,1 0 0,0 0 0,0 0 0,0 0 0,0 0-1,0 1 1,0-1 0,0 0 0,0 0 0,0 0-1,-1 0 1,1 0 0,0 0 0,0 0 0,0 0 0,0 0-1,0 0 1,0 0 0,0 0 0,0 0 0,-1 0-1,1-1 1,0 1 0,0 0 0,0 0 0,0 0 0,0 0-1,0 0 1,0 0 0,0 0 0,0 0 0,0 0 0,0 0-1,-1 0 1,1 0 0,0 0 0,0 0 0,0-1-1,0 1 1,0 0 0,0 0 0,0 0 0,0 0 0,0 0-1,0 0 1,0 0 0,0 0 0,0 0 0,0-1-1,0 1 1,0 0 0,0 0 0,0 0 0,0 0 0,0-3 59,1-1 1,-1 1-1,1 0 1,-1-1-1,1 1 0,2-5 1,11-26-60,0 0-1,3 0 1,1 2 0,25-36-1,-13 28-58,2 1 0,59-56 0,-67 72-63,0 1 0,2 2-1,42-26 1,-65 44 68,0 0 0,0 1 0,0-1-1,0 1 1,1 0 0,-1 0 0,0 1 0,1-1 0,-1 0-1,7 1 1,-9 0 27,-1 0-1,1 0 0,0 0 0,0 1 0,0-1 1,0 0-1,0 1 0,0-1 0,-1 0 1,1 1-1,0-1 0,0 1 0,-1-1 0,1 1 1,0-1-1,-1 1 0,1 0 0,0 0 1,0 1 7,0-1 0,-1 0 0,1 1 0,0-1-1,-1 1 1,0-1 0,1 1 0,-1-1 0,0 1 0,0-1 0,0 1 0,0 0 0,0-1 0,0 3 0,-4 21 49,-1-1 0,-14 39 0,9-31-56,-90 254 280,99-282-222,-3 4 118,1 1 0,0-1 0,-2 13 0,5-13 374,1-8-244,3-4-47,27-54 132,12-37-264,-10 22-126,47-79 0,-48 102-86,2 1 0,70-76 0,-99 119 16,1 0 1,0 0-1,1 1 1,13-9 0,-20 14 73,0 0 1,1-1-1,-1 1 1,1 0-1,-1 0 0,1-1 1,-1 1-1,1 0 1,-1 0-1,0-1 1,1 1-1,-1 0 1,1 0-1,0 0 1,-1 0-1,1 0 1,-1 0-1,1 0 1,-1 0-1,1 0 1,-1 0-1,1 0 1,-1 0-1,1 0 1,-1 0-1,1 1 0,-1-1 1,1 0-1,-1 0 1,0 1-1,1-1 1,0 1-1,0 0-1,-1 0 0,0 0 0,0 0 0,1 0 0,-1 0 0,0 1 0,0-1 0,0 0 0,0 0 0,0 0 1,0 0-1,0 0 0,-1 3 0,-2 6 1,0-1 1,-5 12-1,8-20 14,-24 59 140,2 0 0,3 2-1,3 1 1,2 0 0,4 0-1,2 1 1,0 71 0,10-92 243,-1-40-332,-1 0 0,0 0 0,1 0 0,0 0 0,0 0 0,0-1 0,0 1 0,0 0 0,0-1 0,1 1 0,3 4 0,-5-7-149,1 1 0,-1-1 0,1 1 1,-1-1-1,1 0 0,-1 0 0,1 1 1,-1-1-1,1 0 0,-1 0 1,1 0-1,-1 1 0,1-1 0,0 0 1,-1 0-1,1 0 0,-1 0 0,1 0 1,-1 0-1,1 0 0,0 0 0,-1-1 1,1 1-1,0 0 0,3-1-1362,8 0-925</inkml:trace>
</inkml:ink>
</file>

<file path=ppt/ink/ink1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5:29:32.6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0 4320,'-12'5'2195,"12"-5"-2131,0 0 1,0 0-1,0 0 0,0 0 0,0 0 0,-1 0 0,1 0 0,0 0 1,0 0-1,0 0 0,0 0 0,0 0 0,0 0 0,0 0 0,-1 0 1,1 0-1,0 1 0,0-1 0,0 0 0,0 0 0,0 0 0,0 0 1,0 0-1,0 0 0,0 0 0,0 0 0,0 0 0,-1 0 0,1 1 1,0-1-1,0 0 0,0 0 0,0 0 0,0 0 0,0 0 1,0 0-1,0 0 0,0 1 0,0-1 0,0 0 0,0 0 0,0 0 1,0 0-1,0 0 0,0 0 0,0 1 0,0-1 0,1 0 0,0 2 368,0 0 0,0 1 0,1-1 0,-1 0 0,-1 1 0,1-1 0,1 6 0,-1-4 310,3 7 468,1 1 1,11 18 0,-1 0-166,53 107 667,-63-128-1650,-3-6-21,-1-1 0,1 0 0,-1 0 0,0 1-1,0-1 1,0 0 0,0 1 0,-1-1 0,1 1 0,0 3 0,-1-6-109,0 0 0,0 0 1,0 0-1,0 1 0,0-1 1,0 0-1,0 0 0,0 0 1,0 0-1,0 0 0,0 1 1,0-1-1,0 0 0,0 0 1,0 0-1,0 0 0,0 0 1,1 0-1,-1 1 0,0-1 0,0 0 1,0 0-1,0 0 0,0 0 1,0 0-1,0 0 0,1 0 1,-1 0-1,0 1 0,0-1 1,0 0-1,0 0 0,0 0 1,1 0-1,-1 0 0,0 0 1,0 0-1,0 0 0,0 0 1,0 0-1,1 0 0,-1 0 1,0 0-1,0 0 0,0 0 1,0 0-1,0 0 0,1 0 1,-1 0-1,0-1 0,0 1 0,0 0 1,0 0-1,0 0 0,1 0 1,-1 0-1,0 0 0,8-6-5595,-4 0 3007</inkml:trace>
</inkml:ink>
</file>

<file path=ppt/ink/ink1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5:29:33.0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560 1 5312,'-1'1'152,"-1"0"1,1 0 0,-1 0-1,1 1 1,0-1 0,0 0-1,0 1 1,0-1 0,0 1-1,0 0 1,0-1-1,0 1 1,0 0 0,1-1-1,-1 1 1,0 2 0,-2 6 297,-10 22 1819,3-8 103,-25 44 0,17-42-1480,-1 0 0,-1-1 0,-32 32 0,26-35-532,-1 0 0,0-2 0,-44 24-1,66-42-337,-184 99 848,187-100-1053,0 1 1,-1-1-1,1 0 1,0 0-1,-1-1 1,0 1-1,1 0 1,-5 0-1,14-10-5027,10 1 2762</inkml:trace>
</inkml:ink>
</file>

<file path=ppt/ink/ink1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5:29:33.7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11 4384,'-10'5'8704,"24"-11"-6230,5 3-1478,-12 1-805,-1 0 0,1 1-1,0 0 1,0 1 0,13 0-1,-19 0-182,1 0 0,-1 1 0,1-1 0,-1 1 0,1-1 0,-1 1 0,1-1 0,-1 1 0,1 0 0,-1 0 0,0 0 0,0 0 0,1 0 0,-1 0 0,0 0 0,0 0 0,0 0 0,0 1-1,0-1 1,0 0 0,0 1 0,-1-1 0,1 0 0,0 1 0,-1-1 0,1 1 0,-1-1 0,0 1 0,1 0 0,-1-1 0,0 3 0,1 5 27,-1-1 1,-1 1 0,1-1-1,-1 1 1,-1-1 0,0 0-1,0 1 1,0-1 0,-1 0-1,-5 10 1,-6 9 181,-26 39 0,26-46 21,9-13 2,0-1-1,0 1 1,1 0-1,0 0 1,0 0-1,-3 10 1,7-16-210,0-1 0,0 1 0,0-1 0,0 0 0,0 1 0,0-1 0,0 1 0,0-1 0,0 1 0,0-1 0,0 1 0,0-1 0,0 0 0,0 1 0,0-1-1,0 1 1,1-1 0,-1 0 0,0 1 0,0-1 0,1 1 0,-1-1 0,0 0 0,0 1 0,1-1 0,-1 0 0,0 0 0,1 1 0,-1-1 0,1 0 0,-1 0 0,0 1 0,1-1 0,-1 0 0,1 0 0,-1 0 0,0 0 0,1 0 0,-1 0 0,1 1 0,22-1 338,-14-1-258,21 0-933,0-1-1,53-12 1,-57 9-3544,1 4 1247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00:42:22.534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9 52 6048,'-8'-7'8202,"15"5"-7416,-1 0-1,1 1 0,0 0 0,12 0 1,7-1 546,217-20 2085,-154 16-3330,-27 0-1143,-34 5 474</inkml:trace>
</inkml:ink>
</file>

<file path=ppt/ink/ink1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5:29:34.2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187 1 2304,'-2'49'6823,"-7"35"-3577,6-58-2297,-30 265 3350,-11 4-2994,37-255-1096,-71 439 2693,74-461-2806,2-10-79,1 0-1,-1 0 1,2 0 0,-1 0 0,1 1-1,1 13 1,0-13-1622,-1-4 415</inkml:trace>
</inkml:ink>
</file>

<file path=ppt/ink/ink1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5:29:35.5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 30 2720,'-1'0'121,"1"-1"-1,-1 1 1,1-1 0,0 1-1,-1-1 1,1 1-1,0 0 1,0-1 0,-1 1-1,1-1 1,0 1 0,0-1-1,0 1 1,0-1 0,-1 0-1,1 1 1,0-1 0,0 1-1,0-1 1,0 1 0,0-1-1,0 1 1,1-1 0,-1 1-1,0-1 1,0 1-1,0-1 1,0 1 0,1-1-1,-1 1 1,0-1 0,0 1-1,1-1 1,-1 1 0,1-1-1,7-7 5174,-2 4-2640,-12 6-450,6-2-2124,-1 0-1,1 0 0,0 1 0,-1-1 0,1 0 1,-1 1-1,1-1 0,0 0 0,-1 1 0,1-1 1,0 1-1,0-1 0,-1 0 0,1 1 0,0-1 1,0 1-1,0-1 0,-1 1 0,1-1 0,0 1 1,0-1-1,0 1 0,-5 22 309,3-14-277,0-1 1,-5 14-1,0-2 126,0 1 0,1 0 0,1 0 0,1 0 0,1 0 0,-1 38 0,-3 15 10,0 19 13,7-87-171,-1 0 1,0 0-1,1 0 1,-4 10 0,2-11-1620,2-11-2237,1-14-3598,0 18 6891,1-14-2107</inkml:trace>
</inkml:ink>
</file>

<file path=ppt/ink/ink1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5:29:35.9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90 2720,'-26'-3'891,"12"7"4778,21-3-4879,-1 0 0,0-1 1,1 1-1,-1-1 1,1 0-1,11-2 0,0 1 344,34-5 646,0-2 0,53-15 0,-4 1-1291,-20 8-401,94-3 0,-170 17-251,38-1-247,-15 4-3262,-14 1 1454</inkml:trace>
</inkml:ink>
</file>

<file path=ppt/ink/ink1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5:29:36.9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54 2496,'4'-29'1403,"-1"20"528,0-7 2703,-14 167 259,4-93-4149,-1 26-38,-25 363 1729,32-142-867,1-176-27,3-130-1641,4-7-5256</inkml:trace>
</inkml:ink>
</file>

<file path=ppt/ink/ink1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5:29:38.4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333 145 1728,'4'-4'537,"-5"7"-316,1-3-181,0 1 0,-1 0 1,1-1-1,0 1 1,-1 0-1,1-1 1,0 1-1,0 0 1,0 0-1,0-1 1,0 1-1,0 0 0,0-1 1,0 1-1,0 0 1,0 0-1,1 1 95,-1-1-1,1 0 0,-1 1 1,1-1-1,-1 1 1,0-1-1,0 0 1,1 1-1,-1-1 0,0 1 1,0-1-1,0 1 1,-1-1-1,1 1 0,0-1 1,0 0-1,-1 1 1,1-1-1,-1 1 0,1-1 1,-1 0-1,0 0 1,1 1-1,-1-1 0,0 0 1,0 0-1,0 0 1,-1 2-1,-4 2 398,0 1 0,0-1 0,-11 8 0,15-11-398,-8 5 241,7-4-251,-1 0 0,0-1 0,0 1 0,0-1 0,0 0 0,0 0 0,-1 0 0,1-1 0,0 1 0,-8 0 0,-3 1 27,0-1 0,0-1 1,0-1-1,-1 0 1,1-1-1,0-1 0,0 0 1,1-1-1,-1-1 0,0 0 1,1-1-1,-17-8 1,30 13-148,-1-1 1,1 0-1,0 1 1,0-1-1,0 0 1,0 0-1,0 0 1,0 1-1,1-1 1,-1 0 0,0 0-1,0 0 1,1-1-1,-1 1 1,0 0-1,1 0 1,-1 0-1,1 0 1,0-1-1,-1 1 1,1 0-1,0 0 1,0-1 0,0 1-1,0 0 1,0 0-1,0-1 1,0 1-1,0 0 1,0 0-1,0-1 1,2-1-1,-1 0 7,0-1-1,1 1 0,-1 0 0,1 0 0,0 0 0,0 0 0,0 1 1,0-1-1,0 1 0,6-5 0,5-3 181,1 1 1,0 1-1,0 0 1,1 1-1,0 1 1,0 0-1,1 1 1,-1 0-1,27-3 1,-37 7-112,0 1 0,-1 0 0,1-1 1,0 2-1,0-1 0,-1 0 0,1 1 0,0 0 1,-1 0-1,1 0 0,-1 1 0,1 0 1,-1-1-1,0 1 0,1 1 0,-1-1 1,0 1-1,-1 0 0,1 0 0,0 0 1,3 4-1,-3-2 9,0 0 1,0 1 0,-1-1-1,0 1 1,0 0-1,0 0 1,-1 0 0,0 1-1,0-1 1,0 0-1,-1 1 1,0-1 0,0 1-1,-1 11 1,0 1 63,-2 1 1,0 0-1,-1-1 1,-7 20 0,-27 75 516,24-77-492,-16 37 431,-2-2 1,-60 99 0,88-166-475,3-4-107,0-1-1,0 1 1,0 0 0,-1-1 0,1 1 0,0 0 0,-1-1-1,1 1 1,-1-1 0,1 1 0,0 0 0,-1-1-1,1 1 1,-1-1 0,0 1 0,1-1 0,-1 0-1,1 1 1,-1-1 0,0 0 0,0 1 0,1-6 249,22-52 128,7-11-401,4 1 0,2 1 0,74-104 0,-83 135-126,2-3-109,1 1 0,62-61-1,-88 95 188,0 1-1,1-1 0,-1 1 0,0 0 1,1 0-1,0 0 0,7-2 0,-11 4 34,1 0-1,-1-1 0,1 1 0,0 0 1,0 0-1,-1 0 0,1 0 0,0 0 1,-1 0-1,1 0 0,0 0 0,-1 0 1,1 0-1,0 1 0,-1-1 1,1 0-1,0 0 0,-1 1 0,1-1 1,-1 0-1,1 1 0,0-1 0,-1 1 1,1-1-1,-1 0 0,1 1 0,-1-1 1,1 1-1,-1-1 0,0 1 0,1 0 1,-1-1-1,0 1 0,1-1 0,-1 1 1,0 0-1,0-1 0,1 1 0,-1 0 1,0-1-1,0 1 0,0 0 0,0-1 1,0 1-1,0 0 0,0 0 1,0-1-1,-1 2 0,1 6-24,-1 0 1,0-1-1,0 1 1,-1 0-1,-5 13 0,-19 38 85,12-28 15,-27 75 173,21-53-80,0 7 288,-4 11 358,21-67-559,1-3-40,2-5 271,6-18-425,0-1 1,1 1-1,1 1 1,1-1-1,1 1 1,1 1-1,21-30 1,111-129-417,-141 176 365,205-218-489,-206 220 484,14-12-102,-14 12 92,0 1 0,0-1 0,0 1 0,-1-1 1,1 1-1,0 0 0,0-1 0,0 1 0,0 0 0,0 0 0,-1 0 0,1 0 0,0 0 0,0 0 0,0 0 0,0 0 0,0 0 0,0 0 1,1 0-1,-2 1 8,1-1 1,-1 0 0,1 0-1,-1 1 1,1-1 0,-1 0-1,1 1 1,-1-1 0,1 0 0,-1 1-1,0-1 1,1 1 0,-1-1-1,0 0 1,1 1 0,-1-1-1,0 1 1,0-1 0,1 1-1,-1-1 1,0 1 0,0-1 0,0 1-1,0 0 1,0 0 0,-1 16-72,0-9 38,-1 6 8,0 1 0,-1-1-1,-1 0 1,-8 21 0,-28 56-11,4-12 105,13-16 462,-26 129-1,45-177-403,1 0 0,1 0 1,1 0-1,0 0 0,2 25 0,0-20 216,-1-20-330,0 1-1,0-1 0,0 1 1,0-1-1,0 1 1,0-1-1,0 1 0,0-1 1,0 1-1,0 0 0,0-1 1,-1 1-1,1-1 0,0 1 1,0-1-1,-1 0 1,1 1-1,0-1 0,0 1 1,-1-1-1,1 1 0,-1-1 1,1 0-1,0 1 0,-1-1 1,0 1-1,1-8-2797,0 1-1,1 0 0,0 0 0,0-1 1,3-7-1,3 2-763</inkml:trace>
</inkml:ink>
</file>

<file path=ppt/ink/ink1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5:29:39.4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116 20 1824,'0'0'171,"0"-1"1,1 0-1,-1 0 0,0 1 1,0-1-1,0 0 0,0 0 1,1 0-1,-1 1 0,0-1 1,1 0-1,-1 1 0,1-1 0,-1 0 1,1 1-1,-1-1 0,1 1 1,-1-1-1,1 0 0,-1 1 1,1-1-1,0 1 0,-1 0 1,1-1-1,0 1 0,1-1 1,3-2 1340,-8 11 3784,0 15-3924,1-4-344,-7 35 358,-6 39-298,14-78-728,0-1 1,1 1 0,0 0 0,4 18-1,-4-32-283,0-1-1,0 1 0,0 0 1,0-1-1,1 1 0,-1 0 0,0 0 1,0-1-1,1 1 0,-1 0 0,1-1 1,-1 1-1,0-1 0,1 1 1,-1 0-1,1-1 0,0 1 0,0 0-48,-1-1 0,0 0 0,1 0 0,-1 0-1,1 0 1,-1 0 0,0 0 0,1 0-1,-1 0 1,1 0 0,-1 0 0,1 0 0,-1 0-1,0 0 1,1 0 0,-1 0 0,1 0 0,-1-1-1,0 1 1,1 0 0,-1 0 0,1-1-1,1-1 23,1 0-1,-1 0 0,0 0 0,0 0 0,0 0 0,0-1 0,3-4 1,10-23 89,19-52 1,-4 9-313,-17 39 206,-10 23-85,1 0 0,9-16 1,-18 75-269,-8 39 380,-5-1 1,-28 83-1,36-143 141,-1 0-1,-2-1 1,0 0-1,-19 25 1,30-46-119,-1-1 0,1 1 0,-1-1 0,0 0 0,0 0 0,-1 0 0,-5 4 0,8-6-58,-1 0 0,1-1 0,0 1 0,0 0 0,-1-1 0,1 0-1,0 1 1,-1-1 0,1 0 0,0 1 0,-1-1 0,1 0 0,0 0 0,-1 0 0,1 0 0,0 0-1,-1-1 1,1 1 0,-1 0 0,1-1 0,0 1 0,0-1 0,-1 1 0,1-1 0,0 1-1,0-1 1,0 0 0,-1 0 0,1 0 0,-1-1 0,0 0-16,0-1 0,0 0 1,0 0-1,0 0 0,0 0 0,1 0 0,-1 0 1,1 0-1,0 0 0,0-1 0,0 1 0,0-1 1,1 1-1,-1 0 0,1-1 0,0 1 0,0-1 1,0 1-1,1-1 0,-1 1 0,1-1 0,0 1 1,0 0-1,0-1 0,3-5 0,-2 5 4,0 0-1,1 0 1,0 0-1,0 1 1,0-1-1,0 1 1,0 0-1,1-1 1,0 1-1,-1 1 1,1-1-1,0 1 1,0-1 0,0 1-1,1 0 1,-1 1-1,1-1 1,-1 1-1,1 0 1,-1 0-1,1 0 1,0 1-1,-1-1 1,6 1-1,-2 1 25,1 0-1,-1 1 0,1-1 1,12 6-1,20 3 103,-25-7 42,-4-1-1054,-2-2-3296,-5 0 1807</inkml:trace>
</inkml:ink>
</file>

<file path=ppt/ink/ink1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5:29:40.0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40 3904,'-19'-13'6615,"15"10"-4761,4 2-1622,1 0 0,-1 0-1,0 0 1,0 0 0,1 1 0,-1-1 0,1 0 0,-1 0-1,1 0 1,-1 1 0,1-1 0,0 0 0,-1 0 0,1 1 0,0-1-1,1 0 1,0-1-84,0 1 0,0 0 0,0 0 0,0 0-1,0 0 1,0 1 0,1-1 0,-1 1 0,0-1 0,0 1 0,1 0-1,-1 0 1,0 0 0,1 0 0,1 0 0,-2 1-130,-1-1 1,1 1 0,-1-1-1,1 1 1,-1 0 0,0-1-1,1 1 1,-1 0 0,0 0-1,0 0 1,1 0 0,-1 0-1,0 0 1,0 0 0,0 0-1,0 1 1,-1-1 0,1 0-1,0 1 1,0-1-1,-1 0 1,1 1 0,-1-1-1,1 3 1,1 6-3,-1 0 0,0-1 0,0 1 0,-1 0 0,-1 0 0,0-1 0,0 1 0,-1 0 0,0-1 0,-3 10 0,-6 13 190,-22 46-1,22-54-59,2-6 504,1 0 0,-10 33 0,18-50-606,-1 0 0,1-1 1,0 1-1,0-1 0,0 1 1,0 0-1,0-1 0,0 1 0,0 0 1,0-1-1,0 1 0,0 0 1,0-1-1,0 1 0,0-1 1,1 1-1,-1 0 0,0-1 1,0 1-1,1-1 0,-1 1 1,0-1-1,1 1 0,-1-1 0,1 1 1,-1-1-1,0 1 0,2 0 1,19 6 420,-18-6-477,6 0 57,0 0-1,0 0 1,16-1-1,20 2-8,-6 4-671,17 2-5075,1-4-3678,-34-4 6492</inkml:trace>
</inkml:ink>
</file>

<file path=ppt/ink/ink1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5:29:40.4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152 0 4640,'-3'5'802,"0"1"-1,0-1 1,0 1 0,1 0-1,0 0 1,0 0 0,-1 9-1,-3 47 1533,5-37-1561,-21 153 2127,10-102-1955,-29 249 1007,37-295-1848,-31 366 2138,26-272-1180,12-100-3212,-3-20 774</inkml:trace>
</inkml:ink>
</file>

<file path=ppt/ink/ink1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5:29:41.7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95 50 3072,'8'-40'6400,"-8"39"-6272,0 1 0,0-1-1,0 1 1,0-1 0,0 1 0,1-1 0,-1 1 0,0-1 0,0 1 0,0 0 0,1-1-1,-1 1 1,0-1 0,1 1 0,-1 0 0,0-1 0,1 1 0,-1 0 0,1-1 0,2 1 1491,-3 6-906,-44 157 4040,25-103-4076,3 2 0,-13 102 0,28-159-1060,-1 23 1509,2-22-2454,3-17-4177,8-41-4527,-4 34 7760</inkml:trace>
</inkml:ink>
</file>

<file path=ppt/ink/ink1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5:29:42.0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12 5568,'-16'-3'1786,"11"3"-491,6 4-83,10 3 761,-2-4-730,1 0-1,-1 0 1,15 1-1,58 0 1729,84-13-1771,-8-8-1356,-91 7-5085,-40 9 2463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00:42:27.023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0 12 2560,'5'-12'10416,"-4"14"-9755,1 7-320,0 1 0,0-1 0,-1 1 0,-1-1 0,0 1 0,-2 17 0,1 2 99,3 252 2460,-1-139-3047,0 0-4830,27-151-6063</inkml:trace>
</inkml:ink>
</file>

<file path=ppt/ink/ink1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5:29:42.6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230 6 3488,'-1'-2'104,"-2"-2"730,4 6 363,2 14 1910,-5 10-1574,-1-1-1,-7 34 0,2-18-545,-52 222 2732,8-40-2137,5 89 378,26-165-1194,21-142-748,-22 111 694,18-95-281,4-17-2862,3-9 783</inkml:trace>
</inkml:ink>
</file>

<file path=ppt/ink/ink1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5:29:43.9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207 42 1568,'0'0'18,"0"0"-1,0 0 1,0 0-1,0-1 1,-1 1 0,1 0-1,0 0 1,0 0-1,0 0 1,0 0 0,-1 0-1,1 0 1,0 0 0,0 0-1,0 0 1,0 0-1,0 0 1,-1 0 0,1 0-1,0 0 1,0 1-1,0-1 1,0 0 0,-1 0-1,1 0 1,0 0-1,0 0 1,0 0 0,0 0-1,0 0 1,0 0 0,-1 1-1,1-1 1,0 0-1,-4 9 940,-3 20 1194,0 1-985,-2-12-25,-21 34 0,15-29-441,11-17-543,0-1 1,0 0 0,0 1-1,-1-2 1,0 1 0,0 0-1,0-1 1,-12 7 0,16-10-122,-1 0 1,0 0-1,1 0 1,-1 0-1,0-1 1,1 1-1,-1-1 1,0 1-1,0-1 1,1 1-1,-1-1 1,0 0-1,0 0 1,0 0-1,0 0 1,1 0-1,-1-1 1,0 1-1,0 0 1,0-1-1,1 1 1,-1-1-1,0 0 1,1 1-1,-1-1 1,0 0-1,1 0 1,-1 0-1,1 0 1,0-1-1,-1 1 1,1 0-1,0-1 1,-1 1-1,1 0 1,0-1-1,0 1 1,0-3-1,-2 0-22,1 0-1,0-1 0,1 0 1,-1 1-1,1-1 0,0 0 1,0 1-1,1-1 0,-1 0 1,1 0-1,0 0 0,0 0 1,1 0-1,-1 1 0,1-1 1,0 0-1,0 0 0,1 1 1,2-6-1,2-5-2,1 1-1,1 0 1,1 0 0,14-19-1,-19 29 51,-1-1 1,1 1-1,0 0 0,0 1 0,0-1 0,1 1 1,-1 0-1,1 0 0,-1 0 0,1 1 0,0-1 0,0 1 1,1 0-1,8-1 0,-11 2-3,1 0 0,-1 1 0,1 0 0,0 0 0,-1 0 0,1 1 0,0-1 0,-1 1 0,1-1 0,-1 1-1,1 1 1,-1-1 0,1 0 0,-1 1 0,0-1 0,0 1 0,1 0 0,-1 0 0,-1 1 0,1-1 0,0 0 0,4 6 0,-3-3 32,-1 0 0,0-1 1,0 1-1,-1 1 0,1-1 0,-1 0 1,0 1-1,0-1 0,-1 1 0,0-1 0,1 10 1,0 2 157,-2-1 1,-2 29 0,-3-17 49,-1 1-1,-1-1 0,-2 0 1,-12 29-1,11-31-61,-19 55 467,2-5 351,-52 107-1,73-177-771,3-7 34,3-24 132,3 5-472,1 0 1,1 0-1,0 0 1,2 1-1,0 0 1,1 0-1,18-29 1,-3 11-304,1 2 0,48-54 1,16-2-9,-72 76 172,1 1 0,1 1 0,32-18 0,-46 28 96,1 1 1,0 0-1,0 0 0,0 1 1,0-1-1,0 1 0,0 0 0,1 0 1,8 0-1,-12 1 45,0 0 0,0 1 0,0-1 0,0 0 0,-1 1 0,1-1 0,0 1 0,0 0 0,0-1 0,-1 1-1,1 0 1,0 0 0,-1 0 0,1 0 0,-1 0 0,1 1 0,-1-1 0,1 0 0,-1 1 0,0-1 0,0 1 0,0-1 0,0 1 0,0 0 0,0 0 0,0-1 0,0 1-1,0 3 1,0 0 32,-1-1 0,1 1 0,-1-1-1,0 1 1,0-1 0,-1 1-1,1-1 1,-1 1 0,0-1-1,0 0 1,-1 1 0,1-1-1,-4 7 1,-5 8 249,-18 28 0,19-34-118,-92 157 1297,45-75-215,73-120-924,0 1 0,2 1-1,31-29 1,0 2-444,-1-2-1,-3-3 1,46-70 0,-57 69 141,51-73-515,-83 126 446,0-1 0,-1 1 0,1 0 0,6-4-1,-9 7 65,1-1 0,-1 1 0,0 0-1,1-1 1,-1 1 0,0 0 0,1 0-1,-1 0 1,1 0 0,-1-1 0,0 1-1,1 0 1,-1 0 0,1 0 0,-1 0-1,1 0 1,-1 0 0,0 0 0,1 0-1,-1 0 1,1 0 0,-1 0 0,1 0-1,-1 1 1,0-1 0,1 0 0,-1 0-1,1 0 1,-1 1 0,0-1 0,1 0-1,-1 0 1,0 1 0,1-1-1,-1 0 1,0 1 0,1-1 0,-1 0-1,0 1 1,0-1 0,1 0 0,-1 1-1,0-1 1,0 1 0,0-1 0,0 0-1,1 1 1,-1-1 0,0 1 0,0-1-1,0 0 1,0 1 0,0-1 0,0 2-1,1 5-30,0 0 0,-1 0 0,1 0 0,-1 0 0,-2 9 0,1-1 3,-4 29 220,-1-1 0,-23 74 0,17-70 230,1 0-1,-5 50 1,16-95-454,-8 131 907,10-53-1454,5-29-2647,-6-50 2919,-1 0 0,0-1-1,0 1 1,0 0 0,0-1-1,1 1 1,-1-1 0,0 1-1,1 0 1,-1-1 0,0 1-1,1-1 1,-1 1 0,1-1-1,-1 1 1,1-1 0,-1 0-1,1 1 1,-1-1 0,1 0-1,-1 1 1,1-1 0,0 0-1,-1 1 1,1-1 0,-1 0-1,1 0 1,0 0 0,-1 0-1,1 0 1,0 0 0,-1 0-1,2 0 1,2 1-2118,13 3-968</inkml:trace>
</inkml:ink>
</file>

<file path=ppt/ink/ink1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5:29:44.5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0 4224,'-19'0'1365,"-2"10"7323,20-7-6348,7-2-981,16-4-339,-12 2-694,41-4 221,0 4-1,0 1 1,94 13 0,-141-13-548,0 1 0,0 0 0,0 0 0,0 0 0,0 1 1,0-1-1,0 1 0,6 4 0,-9-6 2,0 1 0,0 0 0,0 0-1,0 0 1,0 1 0,0-1 0,0 0 0,0 0 0,0 0-1,-1 1 1,1-1 0,0 0 0,-1 1 0,1-1 0,-1 1 0,0-1-1,1 0 1,-1 1 0,0-1 0,0 1 0,0-1 0,0 1-1,0-1 1,0 1 0,0-1 0,-1 1 0,0 1 0,-3 10 19,-1 0 0,0 0 0,-1-1 0,0 1 0,-1-1 0,-1-1 0,0 1 0,-12 12 1,-3 2 48,-1-2 1,-33 26-1,19-21-11,20-17 35,1 2 0,0 0 0,1 1 0,-21 25 0,37-39-82,-1-1 0,1 1 0,-1 0 1,0 0-1,1-1 0,0 1 0,-1 0 1,1 0-1,-1 0 0,1 0 0,0-1 1,0 1-1,0 0 0,-1 0 0,1 0 1,0 0-1,0 0 0,0 0 0,0 0 1,0 0-1,0-1 0,1 1 0,-1 0 1,0 0-1,0 0 0,1 0 0,-1 0 1,1-1-1,-1 1 0,0 0 0,1 0 1,-1-1-1,1 1 0,0 0 0,-1 0 0,1-1 1,0 1-1,-1-1 0,1 1 0,0-1 1,0 1-1,0 0 0,4 1 34,0 1 0,0-1-1,1 0 1,-1 0 0,7 1 0,11 1-241,-1-1 1,35 2-1,13-5-4308,-49 0 1990,5 0 178</inkml:trace>
</inkml:ink>
</file>

<file path=ppt/ink/ink1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5:29:44.9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87 5152,'-14'-14'4997,"19"11"-1749,10-6-2696,1 1 0,0 1 0,0 1 0,1 0 0,-1 1 0,19-2 0,103-12-560,-49 17-645,-30 8-3638,-32 1 2094</inkml:trace>
</inkml:ink>
</file>

<file path=ppt/ink/ink1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5:29:45.7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55 2144,'-30'-7'10778,"43"0"-8986,19-7-672,8 5-352,57-7 0,-96 16-769,6-1-3,-1 1 0,1-1 0,0 1 0,0 1 0,0-1 0,7 2 0,-13-1 5,1-1 1,-1 0-1,0 1 0,1 0 0,-1-1 1,0 1-1,0 0 0,1 0 1,-1 0-1,0 0 0,0 0 1,0 0-1,0 0 0,0 0 0,0 0 1,0 0-1,-1 1 0,1-1 1,0 0-1,-1 0 0,1 1 0,-1-1 1,1 1-1,-1-1 0,0 0 1,1 1-1,-1-1 0,0 1 0,0-1 1,0 1-1,0-1 0,0 1 1,-1-1-1,1 2 0,-2 6-9,1-1 0,-2 0-1,1 0 1,-1 0 0,0-1-1,-7 12 1,-29 44 242,-13 4 541,34-45 379,-29 42 0,46-63-1083,0 1-1,1-1 1,-1 0 0,0 0 0,1 1 0,-1-1 0,1 0 0,0 0-1,-1 1 1,1-1 0,0 1 0,0-1 0,0 0 0,0 1 0,0-1-1,0 1 1,0-1 0,0 0 0,0 1 0,1-1 0,-1 0 0,1 2-1,0-1-10,1 0-1,-1-1 0,0 1 1,1-1-1,-1 1 0,0-1 1,1 0-1,0 0 0,-1 0 1,1 1-1,0-2 1,0 1-1,3 1 0,4 1 3,0 0 0,1-1 0,-1 0 0,1-1 0,10 1 0,21-1 59,26 3-1723,-22 2-5152,-22-1 3800</inkml:trace>
</inkml:ink>
</file>

<file path=ppt/ink/ink1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5:29:46.2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1 4640,'4'13'6523,"5"29"-3452,-2 40-598,-6 108 0,-1-165-2235,-13 363 2018,-18 23-1008,21 169-16,11-564-1700,2 20 679,-3-34-720,0 0 0,1 0-1,0 1 1,0-1 0,-1 0 0,1 0-1,1 0 1,-1 0 0,0 0 0,0-1-1,1 1 1,-1 0 0,3 2-1,9 3-3521</inkml:trace>
</inkml:ink>
</file>

<file path=ppt/ink/ink1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5:30:13.3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452 23 2400,'1'-2'290,"1"1"-1,-1-1 1,1 0 0,-1 0-1,1 1 1,0-1 0,-1 1-1,1-1 1,0 1 0,4-2-1,-1 0 2983,-33 25-182,1 2-2262,-25 29 1,32-27-262,1 1 0,-18 31 0,3 3 386,-36 90 0,-11 66-43,14-36-185,34-65-149,33-116-633,0 0 0,0 1-1,0-1 1,0 0 0,0 0-1,0 1 1,0-1 0,0 0-1,0 1 1,0-1 0,-1 0-1,1 1 1,0-1 0,0 0-1,0 0 1,0 1 0,0-1-1,-1 0 1,1 0 0,0 1-1,0-1 1,-1 0 0,1 0-1,0 0 1,0 1 0,-1-1-1,1 0 1,0 0 0,-4-7-2776,1-15-1125,6 6 2204</inkml:trace>
</inkml:ink>
</file>

<file path=ppt/ink/ink1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5:30:14.2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10 468 4160,'-1'0'174,"1"0"0,-1-1 0,1 1 0,-1 0 0,1 0 0,-1 0 0,1-1 0,0 1 0,-1 0 0,1 0 0,-1-1 0,1 1 0,0 0 0,-1-1 0,1 1 0,0 0 0,-1-1 0,1 1 0,0-1 0,0 1 0,0-1 0,-1 1 0,1-1 0,0 0 0,13-1 5383,-2 0-5811,52-9 2280,62-21-1,-44 11-1687,6 0-169,90-24 73,-156 38-205,0-1 0,0-1 0,-1 0-1,0-1 1,-1-2 0,0 0 0,23-19 0,-25 15-735,0 0 0,0-2 1,25-35-1,-34 42 459,6-11-87,2 2 1,0 0-1,31-30 1,-47 50 317,0 0 0,0 0 1,0 0-1,1 0 0,-1 0 1,0-1-1,0 1 0,0 0 1,0 0-1,0 0 0,0 0 1,0 0-1,1 0 1,-1 1-1,0-1 0,0 0 1,0 0-1,0 0 0,0 0 1,0 0-1,0 0 0,1 0 1,-1 0-1,0 0 1,0 0-1,0 0 0,0 0 1,0 0-1,0 0 0,0 0 1,0 1-1,0-1 0,0 0 1,0 0-1,1 0 0,-1 0 1,0 0-1,0 0 1,0 0-1,0 1 0,0-1 1,0 0-1,0 0 0,0 0 1,0 0-1,0 0 0,0 0 1,0 1-1,1 5 57,-2 3 142,0-1-1,-4 14 1,2-7-27,-10 37 703,-29 74 0,-32 50 73,31-75-355,-17 39 391,-138 231 0,189-357-843,-21 36 667,30-50-794,0 0 1,0 0-1,0 0 1,0 1-1,0-1 1,0 0-1,0 0 1,0 0-1,0 0 1,0 0-1,-1 0 1,1 0-1,0 0 0,0 0 1,0 0-1,0 1 1,0-1-1,0 0 1,0 0-1,0 0 1,0 0-1,0 0 1,0 0-1,0 0 0,0 0 1,0 1-1,0-1 1,0 0-1,0 0 1,0 0-1,1 0 1,-1 0-1,0 0 1,0 0-1,0 0 1,0 0-1,0 1 0,0-1 1,0 0-1,0 0 1,0 0-1,0 0 1,0 0-1,0 0 1,0 0-1,1 0 1,6-1 118,12-8-79,-4 0-72,0 0 0,-1-1-1,25-22 1,36-43 26,-46 44-34,-9 8-90,10-10-68,-27 30 161,0 1 0,0-1-1,0 1 1,0 0 0,0 0 0,1 0-1,-1 0 1,6-1 0,-8 2 20,0 1 1,0 0 0,0 0-1,0 0 1,-1 0-1,1 0 1,0 0 0,0 0-1,0 0 1,0 0-1,0 0 1,0 0 0,0 1-1,0-1 1,-1 0-1,1 1 1,0-1 0,0 0-1,0 1 1,-1-1 0,1 1-1,0-1 1,0 1-1,-1 0 1,1-1 0,-1 1-1,1 0 1,0-1-1,-1 1 1,1 0 0,-1 0-1,0 0 1,1-1-1,-1 1 1,0 0 0,1 0-1,-1 0 1,0 1-1,2 3-5,-1 0 0,0 1 0,-1-1 0,1 11 0,-1-3 68,-1 1-1,-1-1 0,0 0 1,-8 25-1,-23 47 416,22-61-188,1 0 0,2 1 0,-8 33 0,16-57-303,0 0 0,0 0-1,-1-1 1,1 1 0,0 0-1,0 0 1,0 0-1,0-1 1,0 1 0,0 0-1,0 0 1,0 0 0,1-1-1,-1 1 1,0 0 0,0 0-1,1-1 1,-1 1 0,0 0-1,1 0 1,-1-1-1,1 1 1,0 0 0,0 0-229,-1-1 0,1 0 1,0 1-1,0-1 0,0 0 1,0 0-1,-1 0 1,1 1-1,0-1 0,0 0 1,0 0-1,0 0 0,0-1 1,-1 1-1,1 0 0,0 0 1,0 0-1,1-1 0,6-2-2419,0-1-1,0 1 0,11-9 1,-11 7 1889,11-3-1190</inkml:trace>
</inkml:ink>
</file>

<file path=ppt/ink/ink1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5:30:14.6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22 155 5632,'6'-3'7759,"39"-3"-5572,-23 4-1774,0 0 0,0-2 0,-1-1-1,37-13 1,-51 15-338,0 0-1,0 0 1,0-1-1,-1 0 1,0 0-1,0-1 1,8-7-1,-12 10-61,0 0 1,1-1-1,-1 1 0,-1-1 0,1 0 1,0 0-1,-1 1 0,1-1 1,-1 0-1,0 0 0,0 0 0,0-1 1,0 1-1,0 0 0,-1 0 0,0 0 1,1 0-1,-2-7 0,1 10-9,0-1 0,0 0-1,0 0 1,-1 1 0,1-1-1,0 0 1,-1 0 0,1 1 0,0-1-1,-1 0 1,1 1 0,-1-1-1,1 1 1,-1-1 0,1 0 0,-1 1-1,1-1 1,-1 1 0,0-1-1,1 1 1,-1 0 0,0-1 0,0 1-1,1 0 1,-1-1 0,0 1 0,0 0-1,1 0 1,-1 0 0,0 0-1,0 0 1,1 0 0,-1 0 0,0 0-1,0 0 1,0 0 0,1 0-1,-1 0 1,-1 1 0,-5 0 29,0 1 0,0 0 0,-10 5 0,11-5-5,-31 15 632,0 1 0,-52 35-1,79-47-426,1 0 0,0 1-1,-10 11 1,17-16-163,0 0 0,0 0-1,0 1 1,0-1 0,0 0 0,1 1-1,0-1 1,-1 1 0,1-1 0,0 1-1,0 0 1,0-1 0,1 1 0,-1 0-1,1 0 1,-1-1 0,1 7 0,0-8-37,1 1 1,-1 0 0,1-1 0,0 1 0,-1-1-1,1 1 1,0-1 0,0 1 0,0-1 0,0 1-1,0-1 1,0 0 0,1 0 0,-1 1 0,0-1-1,1 0 1,-1 0 0,1-1 0,-1 1 0,1 0-1,1 1 1,4 1 79,1-1 0,-1 1 0,16 2-1,7-1 51,1-1-1,47-1 0,65-13 173,-120 8-1530,30-8 1,-29 4-3513,24-11 0,-19 8 905</inkml:trace>
</inkml:ink>
</file>

<file path=ppt/ink/ink1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5:30:17.5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319 536 3136,'1'-3'474,"0"2"-374,-1 1 0,1-1 0,-1 1 0,0-1 0,0 0 0,1 1 1,-1-1-1,0 1 0,0-1 0,0 0 0,1 1 0,-1-1 0,0 0 0,0 1 1,0-1-1,0 0 0,0 1 0,-1-1 0,1 1 0,0-1 0,0 0 1,0 1-1,0-1 0,-1 0 0,1 1 0,0-1 0,-1 1 0,1-1 1,0 1-1,-1-1 0,1 1 0,-1-1 0,1 1 0,-1-1 0,-4-11 1259,4 11-1223,1 0-1,0-1 1,-1 1 0,1 0 0,-1-1-1,0 1 1,1 0 0,-1 0 0,0 0-1,0 0 1,1-1 0,-1 1 0,0 0-1,0 0 1,-2 0 0,0-2 96,-1 2-1,1-1 1,-1 0-1,0 1 1,0 0 0,1-1-1,-1 2 1,0-1-1,0 0 1,0 1 0,-7 0-1,3 0-28,1 1-1,0 0 1,-1 0-1,1 1 1,-13 5-1,-1 3 264,0 0 0,-39 27 0,51-30-289,0-1 1,1 2-1,0-1 1,0 1-1,-12 16 1,17-20-158,0 0 0,0 0 0,0 0 0,1 1 0,0-1 0,0 1 0,0 0 1,1-1-1,-1 1 0,1 0 0,0 0 0,0 0 0,1 0 0,0 0 0,0 7 0,0-10 0,1 1 0,0-1 0,0 1 0,0-1 0,0 0-1,0 1 1,1-1 0,-1 0 0,1 0 0,-1 1-1,1-1 1,0-1 0,0 1 0,0 0 0,0 0-1,0-1 1,0 1 0,1-1 0,-1 0 0,4 2 0,5 2 66,1-1 0,-1 0 0,13 3 0,-20-6-79,15 3 75,0-1-1,0 0 0,1-1 0,-1-1 1,0-1-1,1 0 0,-1-2 0,0 0 0,0-2 1,0 0-1,0 0 0,24-11 0,-5 0 66,-11 5-50,-1-1 0,35-20 0,-58 29-92,12-7 69,0-1 1,0 0 0,-1-2 0,16-15-1,-30 26-56,5-6-117,-6 5-48,-5 3-25,0 2 155,1-1 0,0 2 1,0-1-1,0 1 0,0-1 0,1 1 0,-1 1 0,1-1 0,-6 8 0,6-7 26,-4 3-8,-4 5-16,-13 17 0,23-26 39,-1-1-1,1 1 0,0-1 1,0 1-1,0 0 0,1-1 0,-1 1 1,1 0-1,0 0 0,0 0 1,0 7-1,1-9-8,0 0-1,0 0 0,1 0 1,-1 0-1,1 0 1,0 0-1,-1-1 1,1 1-1,0 0 1,0 0-1,0 0 1,0-1-1,1 1 0,-1 0 1,0-1-1,1 1 1,-1-1-1,1 0 1,-1 1-1,1-1 1,0 0-1,-1 0 1,1 0-1,0 0 0,0 0 1,0-1-1,0 1 1,3 0-1,4 2 16,0-1-1,0-1 0,0 0 0,18 0 0,-2-1 140,0-1-1,38-6 0,-54 5-105,0 0 1,0-1 0,0 0 0,-1 0-1,1-1 1,-1 0 0,0 0 0,0-1-1,0 0 1,7-6 0,-14 9-55,1 0-1,-1 1 1,0-1 0,1 0 0,-1 0 0,0 0-1,0 0 1,0 0 0,-1 0 0,1 0 0,0 0 0,-1 0-1,1 0 1,-1-1 0,0 1 0,0 0 0,0 0 0,0 0-1,0-1 1,0 1 0,0 0 0,-1 0 0,-1-4-1,1 2-2,0 1 0,0-1 0,0 1 0,-1 0-1,0 0 1,0 0 0,0 0 0,0 0-1,0 0 1,0 0 0,-1 1 0,1-1-1,-1 1 1,0 0 0,-4-3 0,-3-1-65,0 1 0,-1 0 1,0 1-1,0 0 0,0 1 1,0 0-1,-14-1 0,12 2-8,11 2 62,-1-1 0,1 1 0,0-1-1,-1 1 1,1 0 0,-1 0 0,1 0 0,0 0 0,-1 0 0,1 1-1,0-1 1,-1 1 0,1-1 0,0 1 0,0 0 0,-4 2 0,6-3-2,0 0-1,-1 0 1,1 0 0,0 1 0,0-1 0,0 0-1,0 0 1,0 1 0,-1-1 0,1 0 0,0 0-1,0 0 1,0 1 0,0-1 0,0 0 0,0 1 0,0-1-1,0 0 1,0 0 0,0 1 0,0-1 0,0 0-1,0 0 1,0 1 0,0-1 0,0 0 0,0 0-1,0 1 1,0-1 0,1 0 0,-1 0 0,0 0 0,0 1-1,0-1 1,0 0 0,1 0 0,-1 0 0,0 1-1,0-1 1,0 0 0,1 0 0,-1 0 0,0 0-1,0 1 1,0-1 0,1 0 0,-1 0 0,0 0 0,0 0-1,1 0 1,-1 0 0,0 0 0,16 6 4,-5-4 38,1 0 1,0 0-1,0-1 1,0-1-1,0 0 1,22-3-1,-16 0 39,0-1 0,0-1 0,29-11 0,-32 9-46,1-1 1,-1 0 0,-1-2-1,0 0 1,23-20 0,-10 4-17,37-46 1,-45 48 66,-9 10-30,1 0-1,24-22 0,-34 35-39,0 0-1,-1 1 1,1-1-1,0 1 1,-1-1-1,1 1 1,0-1-1,0 1 1,-1-1-1,1 1 1,0 0-1,0-1 1,0 1-1,0 0 1,-1 0-1,1 0 1,0 0-1,0-1 1,0 1-1,0 0 1,0 1-1,0-1 1,-1 0-1,3 0 1,-2 1-3,0 0 1,0-1-1,0 1 1,0 0-1,0 0 1,0 0-1,-1 0 1,1 0-1,0 0 1,0 0-1,-1 0 1,1 0-1,-1 0 1,1 0-1,0 2 1,1 4 9,-1-1 1,1 1-1,-1 0 1,0 0-1,0 9 1,-10 174 135,7-158-48,3 51 8,-1-82-98,0 0-1,0 1 1,0-1 0,0 0-1,1 0 1,-1 0 0,0 0-1,1 0 1,-1 0 0,1 0 0,-1 0-1,1 0 1,-1 0 0,1 0-1,0 0 1,0-1 0,-1 1-1,1 0 1,0 0 0,0-1-1,0 1 1,0 0 0,0-1 0,0 1-1,0-1 1,0 1 0,0-1-1,0 0 1,0 1 0,0-1-1,0 0 1,0 0 0,0 0-1,2 1 1,1-1 10,1 0 0,-1 0-1,0 0 1,1-1 0,-1 1 0,0-1 0,0 0-1,5-2 1,-4 2 17,17-7 54,0-1 0,0-1 0,36-22 1,-30 12-62,-2-1 0,26-26 0,44-53 168,-92 95-195,1 1-11,-1-1-1,0 1 1,0-1-1,0 0 1,0-1-1,-1 1 1,0-1-1,0 1 1,3-11-1,-2 7-87,-2 18-349,-2-6 421,1 1 0,-1 0 0,1-1 0,0 1 0,0-1 0,1 0 0,-1 1-1,1-1 1,1 3 0,0-2 9,-2-1 0,1 1-1,0 0 1,-1-1-1,1 1 1,-1 0 0,0 0-1,-1 0 1,1 5-1,9 186 87,-9-189-58,0-1 1,0 1 0,0 0-1,1-1 1,0 1-1,3 8 1,-4-12-4,0 0 0,1-1 0,-1 1 0,0 0 0,1-1 0,-1 1 0,0-1 0,1 0 0,0 1 0,-1-1 0,1 0 0,0 0 0,0 0 0,-1 0 0,1 0 0,0-1 0,0 1 0,0 0 0,0-1 0,0 1 0,0-1 0,0 0 0,0 0 0,0 0 0,1 0 0,2 0 0,2-1 41,1 0 1,0 0-1,-1-1 0,1 0 0,13-5 0,49-18-96,-47 18 118,-1-1 0,0-1 0,28-15 0,-33 13-7,0 0-1,-1-1 1,18-18 0,-26 22-39,0 0-1,-1-1 0,0 1 1,-1-1-1,0 0 1,0-1-1,7-18 0,-12 26-34,0 0-1,0 0 0,0 0 1,-1-1-1,0 1 0,1 0 1,-1-1-1,0 1 0,0 0 1,0-5-1,0 7 1,-1-1-1,1 1 1,0 0 0,0-1 0,0 1-1,-1-1 1,1 1 0,0-1 0,0 1-1,-1 0 1,1-1 0,0 1 0,-1 0-1,1-1 1,0 1 0,-1 0 0,1-1-1,-1 1 1,1 0 0,0 0 0,-2-1 0,1 1-4,0 0 1,0-1 0,0 1-1,-1 0 1,1 0 0,0 1-1,0-1 1,0 0 0,-1 0-1,1 0 1,0 1 0,-2 0-1,-9 4-49,0 1 0,1 0 0,-1 1 0,1 0 0,1 0 0,-12 11 0,4-1-23,0 1-1,-20 25 1,36-40 76,0 0 0,0 0 0,0 0 0,0 1 0,1-1 0,-1 0 0,1 1 0,0-1 0,0 1-1,0-1 1,0 6 0,1-7 7,0-1-1,0 1 1,0 0-1,0-1 0,0 1 1,1-1-1,-1 1 1,0 0-1,1-1 1,-1 1-1,1-1 0,0 1 1,-1-1-1,1 0 1,0 1-1,0-1 0,0 0 1,0 1-1,0-1 1,0 0-1,1 0 1,-1 0-1,0 0 0,0 0 1,1 0-1,-1 0 1,1-1-1,1 2 1,2 0 21,1-1 1,0 1 0,-1-1-1,1 0 1,0 0 0,0-1-1,0 0 1,8 0 0,50-9 296,-33 4-272,-5 0-41,-1-1 1,0-2-1,0 0 1,26-13-1,-15 8 12,9-4 30,-40 15-75,23-11-102,-27 12 120,0 1-1,0-1 1,0 1-1,0 0 1,0-1 0,0 1-1,0 0 1,1 0-1,-1 0 1,0 0 0,0 0-1,0 0 1,0 0-1,0 0 1,0 0-1,0 0 1,0 1 0,0-1-1,0 0 1,0 1-1,2 0 1,-3 0 6,1 1 0,-1-1 0,0 0 0,1 0 0,-1 1 0,0-1 1,0 0-1,0 1 0,0-1 0,0 0 0,0 1 0,-1 1 0,1 2 2,0 2 1,-1 1 0,-1 0-1,1-1 1,-4 12 0,3-14-4,0 0 1,1 1-1,-1-1 1,1 1-1,1-1 1,-1 1-1,1 0 0,1 8 1,-1-11-24,1-1 0,-1 1-1,1 0 1,0 0 0,0-1 0,2 6 0,-2-7 27,-1-1 0,1 1 0,0 0 0,0 0 0,0 0 1,0-1-1,-1 1 0,1 0 0,0-1 0,0 1 0,0-1 0,0 1 1,0-1-1,0 1 0,0-1 0,1 0 0,-1 0 0,0 1 0,2-1 1,2 0 31,0 0 1,0 0 0,0-1 0,0 0 0,0 1-1,0-2 1,0 1 0,0-1 0,6-2 0,42-24 147,-41 22-163,6-6 3,0 1 1,-1-2-1,28-26 0,36-50 49,62-97 4,-122 158-34,52-79-33,-57 82-27,-2 0 1,15-36 0,-18 34-30,15-57 0,-26 81-369,-3 7 164,-8 14 93,-10 26 190,12-21-5,1 0 0,2 0 0,0 1 0,2 0 0,0 1 0,2-1 0,1 0 0,1 29 0,3-15 80,2 0-1,1-1 0,2 1 1,18 54-1,-19-74-44,0 0 1,2-1-1,12 22 1,-14-29-861,0 0 0,10 10 0,-12-14-797,1-1 0,0 0 0,0 0-1,8 5 1,-5-7-2477,1 0 1418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00:42:27.540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140 20 5888,'-4'0'305,"-1"1"0,1 0 0,0 0 0,0 0 0,0 1 0,0-1 0,0 1 0,0 0 0,1 0 0,-1 0 0,1 1 0,-1 0 0,1-1 0,0 1 0,0 0 0,0 0 0,0 1 0,1-1 0,-1 0 0,-3 7 0,-5 12 609,0 0 0,2 0-1,-9 29 1,14-37-675,1 0 0,0 0 0,1 0 0,1 1 0,0-1 0,3 26 0,0-29-94,0 1 1,2-1-1,-1 1 1,1-1-1,1 0 0,0-1 1,0 1-1,1-1 1,1 0-1,7 9 1,-6-9 28,1-1 1,0-1 0,0 0-1,1 0 1,0 0 0,0-1-1,1-1 1,0 0 0,0 0-1,1-1 1,21 6 0,-29-10-123,1 0 1,-1-1 0,0 0 0,1 1-1,-1-2 1,1 1 0,-1 0 0,0-1-1,1 0 1,-1 0 0,0 0 0,0 0-1,1-1 1,-1 0 0,0 1 0,0-2-1,5-3 1,-4 3-31,-1 0 0,1-1 0,-1 0 1,0 0-1,0-1 0,0 1 0,0-1 0,-1 0 0,0 0 1,0 0-1,0 0 0,4-11 0,-1-7-11,0 0 1,-2 0-1,0-1 1,-2 1-1,0-41 1,-4 33-14,-1 1 1,-1-1 0,-15-57 0,16 80-80,0 0 0,0 1 0,-1 0 1,1-1-1,-2 1 0,-8-12 0,11 17-46,-1-1 0,1 1 1,-1 0-1,1 0 0,-1 0 0,1 0 1,-1 0-1,-5-2 0,7 3-15,-1 1 0,0-1 0,1 1 0,-1-1 0,0 1 1,1 0-1,-1 0 0,0 0 0,1 0 0,-1 0 0,0 0 0,1 0 0,-1 0 0,0 1 0,1-1 1,-1 1-1,-2 0 0,3 0-96,0 0 1,1-1-1,-1 1 1,0 0-1,0-1 1,0 1 0,1 0-1,-1 0 1,0 0-1,1 0 1,-1 0-1,1 0 1,-1 0-1,1 1 1,-1-1 19,1-1 0,0 1 1,0 0-1,-1-1 0,1 1 0,0-1 0,0 1 1,0-1-1,0 1 0,0 0 0,0-1 0,0 1 1,0-1-1,0 1 0,0-1 0,0 1 0,1 0 1,-1-1-1,0 1 0,0-1 0,0 1 0,1-1 1,2 4-1308,13 4-1248,5 0-379</inkml:trace>
</inkml:ink>
</file>

<file path=ppt/ink/ink1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5:30:17.9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72 7232,'-48'-23'3264,"38"18"-2848,5 1 2528,10 8-1696,5-8 927,3 4-1279,22-8-32,7 5-512,16-5-160,0 8-96,5-9 128,0 6-128,-9-5-2912,-5 8 1505</inkml:trace>
</inkml:ink>
</file>

<file path=ppt/ink/ink1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5:30:21.0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284 662 2720,'0'0'52,"0"0"-1,0 0 1,0-1 0,0 1 0,0 0 0,0 0-1,0 0 1,0-1 0,0 1 0,0 0 0,0 0-1,0 0 1,-1-1 0,1 1 0,0 0-1,0 0 1,0 0 0,0 0 0,0-1 0,-1 1-1,1 0 1,0 0 0,0 0 0,0 0 0,-1 0-1,1 0 1,0-1 0,0 1 0,0 0-1,-1 0 1,1 0 0,0 0 0,-3 0 2207,-8 1-1587,-1 0 0,1 1 1,0 0-1,0 1 0,0 0 1,0 1-1,0 0 0,1 1 0,-12 6 1,7-2-421,1 0 1,0 0 0,1 2 0,0 0 0,-20 21 0,26-24-105,0 0 0,1 1 0,-1 0 1,2 0-1,-1 0 0,-3 11 0,8-18-105,0 1 0,0-1-1,0 1 1,1-1-1,-1 1 1,0 0-1,1-1 1,0 1-1,0 0 1,0 0 0,0-1-1,0 1 1,0 0-1,1-1 1,-1 1-1,1 0 1,0-1 0,0 1-1,0-1 1,0 1-1,0-1 1,1 0-1,-1 1 1,1-1-1,-1 0 1,1 0 0,0 0-1,0 0 1,0 0-1,3 2 1,1 0 41,1 0 0,0-1-1,1 1 1,-1-2 0,1 1 0,-1-1 0,1 0 0,15 2 0,1-2 122,43 0 1,-46-3-135,0-1 0,-1-1 0,1 0 0,0-2 0,-1 0 0,0-1 0,0-1 0,-1-1 0,32-19 0,-13 1 52,-1-2 0,-1-2 0,41-44 0,117-152 189,-165 190-221,-3 2-80,-1-1 1,28-53-1,-40 60 13,-1 0 0,-2 0 0,0-2 0,-2 1 0,8-53 0,-15 74-34,0 0 1,0 0 0,-1-1 0,0 1-1,0 0 1,-1-1 0,0 1-1,-4-13 1,-5 33-317,-35 82 232,8-13 74,-40 77 1053,-87 260 1,148-354-286,14-58-506,2-5-227,0-1 1,0 1-1,0-1 0,0 0 1,0 1-1,0-1 0,0 0 0,0 1 1,0-1-1,0 0 0,0 1 1,0-1-1,0 1 0,0-1 1,0 0-1,0 1 0,0-1 1,0 0-1,0 1 0,1-1 1,-1 0-1,0 1 0,0-1 0,0 0 1,1 0-1,-1 1 0,1-1-5,-1 0 0,1 0 0,0 0 0,-1-1 0,1 1 0,0 0 0,-1 0 0,1-1 0,-1 1 0,1 0 0,-1-1 0,1 1 0,-1-1 0,1 1 0,-1-1 0,1 1 0,-1-1 0,1 1 0,-1-1 0,0 1 0,1-1 0,-1-1 0,37-43-88,71-69 0,-57 63 45,-37 36 9,-2 2-71,16-14 0,-26 25 78,1 0 0,0 0 0,-1 0-1,1 0 1,0 0 0,0 1 0,0-1 0,0 1-1,0 0 1,0 0 0,0 0 0,1 0 0,2 0-1,-5 1 1,0 0 0,0 0-1,0 1 1,0-1-1,0 0 1,0 0 0,0 1-1,0-1 1,0 0-1,0 1 1,0-1 0,0 1-1,-1-1 1,1 1 0,0 0-1,0-1 1,-1 1-1,1 0 1,0 0 0,-1-1-1,1 1 1,0 0-1,-1 0 1,0 0 0,1 1-1,6 24-123,-6-24 114,0 16 16,0-1 0,-1 1 0,0 0 0,-5 22 0,2-14 90,1 28 1,2-46-36,1 1 0,0-1 0,0 0-1,1 1 1,0-1 0,0 0 0,5 11 0,-5-16-13,-1 0 0,0-1 0,1 1 0,0-1 0,0 1 0,-1-1 0,1 0 0,1 0 0,-1 0 0,0 0 0,0 0 0,1 0 0,-1 0 0,1-1 0,0 1 0,-1-1 0,1 0 0,0 0 0,0 0 0,0 0 0,0-1 0,0 1 0,-1-1 1,1 1-1,0-1 0,0 0 0,0 0 0,0-1 0,5 0 0,5-1 9,-1-1 1,0-1 0,-1 0 0,1 0-1,-1-1 1,13-8 0,20-13-20,56-46 0,9-5 105,-103 73-100,-2 2-24,-1-1 0,1 1 0,-1 0 0,5-6 0,-29 29-358,-32 33-10,39-37 367,0 1 1,1 0-1,1 1 0,-17 36 0,28-53 1,1-1 0,-1 0 0,1 1 0,-1-1-1,1 1 1,-1-1 0,1 1 0,0-1 0,0 1 0,0 0 0,0-1 0,0 1 0,0-1 0,0 1 0,0-1-1,1 1 1,-1-1 0,1 1 0,-1-1 0,1 1 0,-1-1 0,1 0 0,0 1 0,1 1 0,0-2 21,0 1 0,0-1 0,0 1 0,0-1 0,0 0 0,0 0 1,0 0-1,0 0 0,0 0 0,1-1 0,-1 1 0,0-1 0,0 1 0,1-1 0,2 0 1,6 1 57,0-1 0,0 0 0,0-1 0,0-1 0,0 1 0,0-2 0,19-5 1,-22 5-60,0-1 0,-1 1 0,1-2 0,-1 1 0,0-1 1,0 0-1,0 0 0,-1 0 0,0-1 0,9-10 1,-12 11-17,0 0 0,-1 0 1,1 0-1,-1 0 0,0 0 1,0 0-1,-1-1 0,1 1 1,-1 0-1,0-1 0,-1 1 1,0-1-1,1 0 1,-2 1-1,0-9 0,0 8-10,0-1 0,0 1-1,0-1 1,-1 1 0,0 0-1,-1 0 1,1 0 0,-1 0-1,0 0 1,-1 1 0,1-1 0,-8-7-1,8 11-16,1 0 0,-1 0 0,1 0 1,-1 1-1,0-1 0,0 1 0,0 0 0,0-1 0,0 1 0,0 1 0,0-1 0,0 0 0,0 1 0,0 0 0,0 0 0,-1 0 0,1 0 1,0 0-1,0 0 0,0 1 0,0 0 0,0-1 0,0 1 0,0 0 0,-5 3 0,2-1-3,-1 0 1,1 0-1,1 0 0,-1 1 1,0 0-1,1 0 0,0 1 0,0-1 1,0 1-1,-6 8 0,11-12 23,-1 0 0,1-1 0,-1 1 0,1 0 0,0-1 1,-1 1-1,1 0 0,0-1 0,0 1 0,-1 0 0,1 0 0,0-1 0,0 1 0,0 0 0,0 0 0,0-1 0,0 1 0,0 0 0,0 0 0,0-1 0,1 1 0,-1 0 0,0 0 0,0-1 0,1 1 0,-1 0 0,0-1 0,1 1 0,-1 0 0,1-1 0,-1 1 0,1-1 1,-1 1-1,1-1 0,-1 1 0,1-1 0,0 1 0,-1-1 0,1 1 0,-1-1 0,1 0 0,0 1 0,0-1 0,1 0 0,2 2 9,1 0 1,0-1-1,0 1 1,0-1-1,7 0 1,7 1 22,-1-1 0,1-2 0,0 1 0,-1-2 0,1-1 0,-1 0 0,0-1 0,0-1 0,0-1 0,-1 0 0,0-1 0,0-1 0,0-1 0,-1 0 0,-1-1 0,1-1 0,-2 0 0,1-1 0,-2-1 0,13-14 0,-7 2-44,-1 0 0,0-1 0,17-37 0,-31 56-113,-3 13 82,-4 15 24,-3 6-52,-3 15 80,-5 59 0,11 5 53,4-91 8,0 1-1,1 0 1,1 0 0,6 22 0,-8-37-54,-1 0 1,0 0-1,0 0 1,1 0-1,-1 0 1,1 0-1,-1 0 1,1-1-1,-1 1 1,1 0-1,-1 0 1,1 0 0,0-1-1,-1 1 1,1 0-1,0-1 1,0 1-1,-1-1 1,1 1-1,0-1 1,0 1-1,0-1 1,0 0-1,0 1 1,0-1 0,0 0-1,0 0 1,0 1-1,0-1 1,0 0-1,-1 0 1,1 0-1,0 0 1,0 0-1,2-1 1,1 0 50,-1 0 0,1-1 0,0 1 0,-1-1-1,0 0 1,1 0 0,2-2 0,19-16 95,40-40 0,-7 6-182,28-28-75,13-10-2,-70 68 101,22-19-24,-48 40-13,-2 3 27,-1-1-1,0 1 0,1 0 0,-1 0 1,1-1-1,-1 1 0,0-1 0,1 1 0,-1 0 1,0-1-1,0 1 0,1-1 0,-1 1 1,0-1-1,0 1 0,0 0 0,1-2 1,-8 26-107,7-22 109,0-1-1,-1 0 1,1 0-1,-1 1 1,1-1-1,-1 0 1,1 0-1,-1 0 1,0 0-1,1 0 1,-1 0-1,0 0 1,0 0-1,0 0 0,0 0 1,0 0-1,0-1 1,0 1-1,-2 1 1,80-2 319,-76 0-411,-8 3 80,-14 5-43,-30 17 0,31-14 102,-174 96-192,179-98 108,0 1 0,1 0 0,1 1 0,-1 0 0,-14 18 0,26-27 41,0 0-1,0 0 1,1 1-1,0-1 1,-1 0-1,1 1 1,0-1 0,0 0-1,0 1 1,0-1-1,1 1 1,-1 0-1,1-1 1,-1 1-1,1 0 1,0-1-1,0 4 1,1-4 4,-1 0 0,1 0 0,-1 0 0,1 0 0,0 0 0,0 0 0,0 0 0,0 0 0,0 0 0,1-1 0,-1 1 0,0 0 0,1-1 0,-1 1 0,1-1 0,0 1 0,-1-1 0,1 0 0,0 0 0,0 0 0,3 1 0,3 2 45,1-1-1,0 0 1,0-1-1,0 0 0,0 0 1,14 0-1,57-2 94,-75 0-121,15 0-2,1-1 0,-1-2 1,-1 1-1,1-2 0,0-1 1,-1 0-1,30-14 0,-21 6 20,-1-2 0,34-24 0,-53 32 13,0 1-1,0-1 1,-1 0-1,0-1 0,0 0 1,-1 0-1,0 0 1,0-1-1,-1 0 0,8-18 1,-9 16-53,0-1 1,-1-1-1,0 1 1,-1 0-1,-1-1 1,0 1-1,0-1 1,-1 1-1,-2-16 1,2 27-8,0 0 0,0 1 0,0-1 0,0 0 0,-1 1 0,1-1 0,0 1 0,0-1 0,0 0 0,0 1 0,-1-1 1,1 0-1,0 1 0,-1-1 0,1 1 0,0-1 0,-1 1 0,1-1 0,-1 1 0,1-1 0,-1 1 0,1 0 0,-1-1 1,1 1-1,-1-1 0,1 1 0,-1 0 0,1 0 0,-1-1 0,0 1 0,1 0 0,-1 0 0,1 0 0,-1 0 0,0-1 1,1 1-1,-1 0 0,0 0 0,1 0 0,-1 1 0,0-1 0,1 0 0,-1 0 0,1 0 0,-1 0 0,0 0 0,1 1 1,-1-1-1,1 0 0,-2 1 0,-1 1-18,-1 0 1,1 0 0,0 1-1,0-1 1,0 1 0,-4 5-1,1-1 20,1 0 0,1 1 1,-1 0-1,1 0 0,0 0 0,1 1 0,0-1 0,0 1 0,1 0 0,0-1 1,1 1-1,-1 11 0,2-10 52,0 1-1,0-1 1,1 0 0,0 1-1,1-1 1,0 0 0,1 0 0,0 0-1,0 0 1,7 12 0,-8-20-14,-1 1 1,1-1-1,0 1 1,0-1-1,0 0 1,1 1-1,-1-1 1,0 0-1,1-1 1,0 1-1,-1 0 1,1-1-1,0 1 1,0-1 0,0 0-1,-1 0 1,1 0-1,1 0 1,-1-1-1,0 1 1,0-1-1,4 0 1,7 0 44,1 0 1,-1-1 0,22-5-1,-21 3-47,27-5-1471,73-24 1,-16-8-10591,-80 31 9445</inkml:trace>
</inkml:ink>
</file>

<file path=ppt/ink/ink1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5:30:21.4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122 128 7296,'-82'-60'3328,"61"35"-2912,11 14-64,6 6-288,-1-7-224,10 4 64,9 1-1088,7 7 640,16 7-4544,8 6 2816</inkml:trace>
</inkml:ink>
</file>

<file path=ppt/ink/ink1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5:30:23.0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214 847 2080,'1'-3'8051,"8"-6"-5986,12-15-1435,-4-5 70,25-56 0,-33 65-542,15-29 31,3 0 1,34-46-1,73-79 192,-108 142-122,0-2 1,-2-1 0,-2-1-1,-1-1 1,17-45-1,-36 78-194,0-1-1,0 0 1,-1 0 0,0 0-1,0 0 1,0 0 0,0-5-1,-3 2 71,-2 7-65,-8 11-45,8-6-31,-40 40-168,-55 56 340,75-72 27,1 1 0,-19 31 0,-79 161 719,105-192-827,-23 45 401,-93 131-1,53-115-148,5-6 574,64-73-587,9-9 3,4-3-96,6-3-238,33-15-47,79-47 1,35-43 10,227-167 169,-343 247-124,-2-2-2,-36 30-31,-3 6-16,-7 7 13,5-7 41,-66 105 123,62-97-118,0 1 0,2-1-1,-1 1 1,2 1 0,0-1-1,-4 25 1,8-37-9,-1 1 1,1-1-1,0 0 0,0 1 1,0-1-1,0 0 1,1 1-1,-1-1 0,1 0 1,-1 1-1,1-1 0,0 0 1,0 0-1,0 0 0,0 0 1,0 0-1,0 0 1,1 0-1,-1 0 0,1 0 1,-1 0-1,1-1 0,0 1 1,3 2-1,-2-3 21,0 1 0,0-1 0,0 0 0,0 0 0,0 0 0,0 0 1,0-1-1,1 1 0,-1-1 0,0 0 0,0 0 0,1 0 0,-1 0 0,0-1 0,0 1 0,0-1 0,5-1 0,0-1 34,1-1 0,-1 0-1,-1-1 1,1 1 0,-1-1-1,1-1 1,-1 1 0,-1-1-1,1-1 1,-1 1 0,0-1 0,-1 0-1,1 0 1,-2-1 0,6-8-1,-4 5-31,-1 0 0,0 0-1,0-1 1,-1 1 0,-1-1-1,0 0 1,0 0 0,-2 0-1,1-1 1,-1-19 0,-1 26-50,0 0 0,-1 0 0,0 0 0,0 0 1,0 0-1,-1 0 0,0 0 0,0 0 0,0 0 1,-1 1-1,0-1 0,-5-6 0,5 9-5,0 0-1,0 1 1,0 0-1,0 0 1,0 0-1,-1 0 1,1 0-1,-1 1 0,0-1 1,1 1-1,-1 0 1,-7-1-1,32 2-90,2 1 144,0-2 1,1 0 0,38-8 0,-51 6-21,1 1-1,-1 0 1,1 1 0,-1 0-1,1 0 1,16 3-1,-24-2 26,-1 0 0,1 1-1,-1 0 1,0-1-1,1 1 1,-1 1-1,0-1 1,0 0-1,1 1 1,-1 0 0,0 0-1,0 0 1,-1 0-1,1 0 1,0 0-1,-1 1 1,1-1-1,-1 1 1,0 0 0,0 0-1,0 0 1,0 0-1,-1 0 1,1 0-1,1 5 1,2 13 259,0 0 1,2 37-1,-5-36-125,1-1 0,10 36 1,-12-54-146,0 1 0,0-1 0,1 0 0,-1 0 1,1 0-1,0-1 0,0 1 0,0 0 1,0-1-1,1 1 0,-1-1 0,0 1 0,1-1 1,0 0-1,0 0 0,-1-1 0,1 1 0,0 0 1,0-1-1,1 0 0,-1 0 0,0 0 1,5 1-1,3 0 77,1-1 0,-1 0 0,1-1 0,-1 0 0,16-3 1,12-4-941,-2-1 1,1-2 0,59-24 0,-84 29-94,38-11-1297</inkml:trace>
</inkml:ink>
</file>

<file path=ppt/ink/ink1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5:30:24.5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370 288 2560,'12'-17'1492,"-9"16"-8,-6 12 174,0-5-1415,0-1-1,-1 1 0,1-1 0,-1 0 0,0 0 0,-1 0 0,1-1 1,-1 1-1,0-1 0,0 0 0,0-1 0,-1 1 0,1-1 0,-1 0 1,-7 3-1,-6 1 65,-1 0 1,1-1-1,-34 5 0,34-9-147,0 0 0,0-1 0,0-2 0,-35-4 0,48 5-130,0-1-1,1 0 0,-1-1 1,0 1-1,-9-5 0,14 5-25,-1 0 0,1 0 0,0 0 0,0 0 0,0 0 0,0 0 0,0 0-1,0 0 1,0-1 0,0 1 0,1 0 0,-1-1 0,0 1 0,1 0 0,-1-1 0,1 1 0,-1-1 0,1 1-1,0-1 1,-1 1 0,1-1 0,0 1 0,0-1 0,0 1 0,0-1 0,1 1 0,-1-3 0,2-2-10,-1 1 0,0-1 0,1 1 0,0-1 1,4-6-1,1 0 0,1 0-1,0 1 1,0 0-1,1 1 1,10-10 0,54-43 236,-53 47-81,-5 3-68,-1 1 29,-1 0-1,2 2 0,-1 0 0,1 0 0,33-14 0,-45 23-56,0-1-1,0 1 1,1 1 0,-1-1-1,0 0 1,1 1-1,-1-1 1,1 1-1,-1 0 1,0 0-1,1 1 1,-1-1 0,1 1-1,-1 0 1,0-1-1,1 2 1,-1-1-1,0 0 1,0 0 0,0 1-1,0 0 1,0 0-1,0 0 1,0 0-1,-1 0 1,1 0 0,-1 1-1,0-1 1,1 1-1,-1 0 1,0-1-1,0 1 1,-1 0 0,3 5-1,1 5 58,-1 1 1,-1-1-1,0 1 0,0 0 0,-2 0 0,0 0 1,0 0-1,-1 0 0,-4 26 0,0-15 105,-1 0 0,-1-1 0,-2 0-1,-15 36 1,-5-2 189,-1-1 1,-4-2-1,-1-1 0,-58 69 0,84-117-144,8-6-248,0 0 0,0 0 0,0 0 0,0-1 0,0 1 0,0 0 0,0 0 0,0 0 0,0 0-1,0 0 1,0 0 0,0 0 0,0-1 0,0 1 0,0 0 0,0 0 0,0 0 0,0 0 0,0 0 0,0 0-1,0 0 1,0 0 0,0-1 0,-1 1 0,1 0 0,0 0 0,0 0 0,0 0 0,0 0 0,0 0 0,0 0 0,0 0-1,0 0 1,0 0 0,0 0 0,0 0 0,-1 0 0,1 0 0,0 0 0,0 0 0,0-1 0,0 1 0,0 0 0,0 0-1,0 0 1,-1 0 0,1 0 0,0 0 0,0 0 0,0 1 0,0-1 0,0 0 0,0 0 0,0 0 0,0 0-1,-1 0 1,1 0 0,0 0 0,0 0 0,0 0 0,6-15 4,1 1 0,0 0 0,1 1 0,12-17 0,48-54-46,-64 78 33,88-93-189,120-101-1,-195 183 141,1 2 0,0 0-1,1 1 1,1 1 0,26-13 0,-45 26 28,1-1 1,0 0-1,-1 1 0,1-1 1,-1 1-1,1-1 1,0 1-1,0 0 1,-1 0-1,1 0 1,0 0-1,0 0 1,-1 0-1,1 0 0,3 1 1,-4 0 7,0-1 1,0 1-1,0 0 0,0-1 1,0 1-1,-1 0 1,1-1-1,0 1 0,0 0 1,0 0-1,-1 0 1,1 0-1,0 0 0,-1 0 1,1 0-1,-1 0 1,1 0-1,0 1 0,0 2-1,-1 1 0,1-1 0,0 0 0,-1 0 0,0 1-1,0-1 1,0 0 0,-1 1 0,0-1 0,1 0 0,-4 7-1,-5 12 61,-2-1 0,-1 0 0,-26 37 0,10-17 6,-81 173 625,78-149-181,15-39 20,16-27-515,0 0 0,0 0 1,0 0-1,0 0 0,0 0 1,0 0-1,0 1 0,0-1 1,0 0-1,0 0 0,0 0 0,0 0 1,0 0-1,0 0 0,0 0 1,0 0-1,0 0 0,0 0 1,0 1-1,-1-1 0,1 0 1,0 0-1,0 0 0,0 0 1,0 0-1,0 0 0,0 0 1,0 0-1,0 0 0,0 0 1,-1 0-1,1 0 0,0 0 1,0 0-1,0 0 0,0 0 1,0 0-1,0 0 0,0 0 1,0 0-1,-1 0 0,1 0 1,0 0-1,0 0 0,0 0 1,0 0-1,0 0 0,0 0 1,0 0-1,0 0 0,0 0 1,0-1-1,-1 1 0,1 0 1,3-13 150,0 4-124,0 1 0,0 0 0,1 0 0,1 0 0,8-12 0,-4 6-4,26-34 62,3 2 0,60-59 0,-27 30-153,210-256-342,-273 321 343,-6 6 30,1 1 1,-1 0-1,0 0 1,1 0-1,0 1 1,-1-1-1,1 1 1,0-1-1,0 1 1,4-2-1,-7 4 22,1 0 0,-1 0 1,1 0-1,-1 0 0,1 0 0,-1 0 1,0 0-1,1 0 0,-1 0 0,1 0 1,-1 0-1,1 1 0,-1-1 0,0 0 1,1 0-1,-1 0 0,0 1 0,1-1 1,-1 0-1,0 0 0,1 1 0,-1-1 1,0 0-1,0 1 0,1-1 0,-1 0 1,0 1-1,0-1 0,1 1 0,-1-1 1,0 0-1,0 1 0,0-1 0,0 1 1,0-1-1,0 0 0,0 1 0,0-1 1,0 1-1,2 20-103,-4-1 109,-1 1-1,0-1 1,-13 39 0,-28 59 627,1-8 147,36-88-573,1 1 0,-6 46-1,10-47-63,1 0-1,0 0 1,2 1-1,4 23 1,-3-34-72,1 0 1,0 0 0,1 0-1,0-1 1,0 1 0,1-1-1,1 0 1,0 0 0,9 11-1,-13-18-53,1-1 0,0 0 0,0 0 0,0 0 0,0 0 0,0 0-1,1-1 1,-1 1 0,1-1 0,0 0 0,0 0 0,0 0 0,0 0 0,0-1 0,0 0-1,0 0 1,0 0 0,1 0 0,-1-1 0,0 1 0,0-1 0,1 0 0,5-1 0,8-4-1133,-1 0 1,0 0 0,0-2-1,0 0 1,23-15 0,-24 14-785,39-18-1721</inkml:trace>
</inkml:ink>
</file>

<file path=ppt/ink/ink1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5:30:28.1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364 589 2080,'2'-10'699,"-2"10"-618,0-1 0,0 1 0,1-1 0,-1 1 0,0-1 0,0 1 0,0-1 0,0 1 0,0-1 0,1 1 1,-1-1-1,0 1 0,0-1 0,1 1 0,-1-1 0,0 1 0,1-1 0,-1 1 0,1 0 0,-1-1 0,0 1 0,1 0 0,-1-1 0,1 1 0,-1 0 0,1 0 0,-1-1 0,1 1 0,0 0 1,-1 0 17,1 0 0,-1 0 0,1 0 1,-1 0-1,0-1 0,1 1 0,-1 0 1,1 0-1,-1 0 0,0 0 0,1-1 1,-1 1-1,0 0 0,1 0 0,-1-1 1,0 1-1,1 0 0,-1-1 0,0 1 0,0 0 1,1-1-1,-1 1 0,0 0 0,0-1 1,0 1-1,1 0 0,-1-1 0,0 1 1,0-1-1,0 1 0,0-1 0,0 1 1,0 0-1,0-1 0,0 1 0,0-1 1,0 0 9,-1 1 0,1-1 0,0 1 1,-1-1-1,1 0 0,-1 1 0,1 0 1,0-1-1,-1 1 0,0-1 0,1 1 0,-1 0 1,1-1-1,-1 1 0,1 0 0,-1-1 1,0 1-1,1 0 0,-1 0 0,0 0 0,1-1 1,-1 1-1,1 0 0,-1 0 0,0 0 1,1 0-1,-2 0 0,-4 1 128,-1 0 0,1 0-1,0 0 1,-10 4 0,-9 2 135,0 2-1,1 1 1,0 1-1,1 1 1,-36 24 0,44-25-219,1 0 0,0 1 0,0 1 0,1 0 0,1 0 0,1 2 0,0-1 0,0 1 0,-8 17 0,17-27-138,0 0 0,0-1 0,0 1-1,1 0 1,0 0 0,0 0 0,0 1 0,0-1 0,1 0 0,0 0 0,0 7 0,0-10 6,1 0 1,-1 1 0,1-1-1,-1 0 1,1 0-1,0 0 1,0 1 0,0-1-1,0 0 1,0-1-1,1 1 1,-1 0 0,0 0-1,1 0 1,-1-1-1,1 1 1,0-1 0,0 1-1,-1-1 1,1 0-1,0 1 1,0-1 0,0 0-1,0 0 1,1-1-1,-1 1 1,0 0 0,3 0-1,2 0 25,0 0 0,0-1-1,0 0 1,0 0 0,0 0 0,0-1-1,0 0 1,0-1 0,11-3 0,-5 0 18,-1 1 0,0-2 0,-1 0 1,15-9-1,-4-2 39,-1-1-1,0-1 1,-2-1 0,27-33 0,-30 33-36,7-7-25,-1 0 0,-1-2 0,-2-1 0,-1 0 0,-1-1 0,15-40-1,-14 18 42,18-103 0,-32 132-128,-1 1 0,-1-1 0,-1 1 0,-1-1 0,-1 0 0,-6-39 0,6 58-32,-1 0-1,1 1 1,-1-1 0,1 0-1,-1 0 1,-1 1 0,-3-7-1,6 10 65,-1 1-1,1-1 0,0 1 0,-1-1 0,1 0 1,-1 1-1,1-1 0,-1 1 0,1-1 0,-1 1 1,1-1-1,-1 1 0,0-1 0,1 1 0,-1 0 1,0-1-1,1 1 0,-1 0 0,0 0 0,1-1 1,-1 1-1,0 0 0,0 0 0,1 0 0,-1 0 1,0 0-1,0 0 0,0 0 0,-1 1 4,0 0 0,0-1 0,0 1 0,1 0-1,-1 0 1,1 1 0,-1-1 0,0 0 0,1 0 0,-3 4-1,-5 5 12,1 1 0,0 1-1,1-1 1,0 1 0,-7 18-1,-23 70 107,34-93-95,-14 44 280,2 1 0,2 1 1,-8 65-1,19-97-177,0 0 0,2 0 0,0 0 0,2 0 0,0 0 0,1 0 0,2 0 0,0-1 0,0 1 0,2-1 0,12 23 0,-14-32-62,1 0 0,0-1 0,1 0 0,0-1 0,1 1 0,0-1 0,0-1 0,18 15 0,-20-19-19,1 0 0,0 0 0,0 0 0,0-1 0,0 0 0,0 0 0,1-1 0,-1 0 0,1-1 0,0 1 0,0-1 0,-1-1 0,1 1 0,13-2 0,-2-1 16,0-2 0,0 0 1,0 0-1,0-2 0,-1 0 0,0-2 1,0 0-1,-1 0 0,30-21 0,-20 9 7,-1 0 0,-2-2-1,0-1 1,-1-1 0,20-27 0,-41 49-67,2-3 17,-1 1-1,0-1 1,5-8-1,-7 11 0,-1 0 1,1 1-1,-1-1 0,1 0 1,-1 0-1,1 0 0,-1 0 1,0 0-1,0 0 0,0 1 0,0-1 1,0 0-1,-1 0 0,1 0 1,-1-2-1,0 2-19,1 1 0,0-1 0,-1 1-1,0 0 1,1-1 0,-1 1 0,0 0 0,0-1 0,0 1 0,0 0 0,1 0 0,-2 0-1,1 0 1,0 0 0,0 0 0,0 0 0,0 0 0,-1 0 0,1 0 0,0 1-1,-1-1 1,1 1 0,-1-1 0,1 1 0,-1-1 0,1 1 0,-1 0 0,1 0-1,-1-1 1,-2 2 0,-3-1-37,0 1 0,0 1-1,0 0 1,0 0 0,-8 4 0,9-4 22,-8 4 19,-1 1 0,1 0 0,1 1 0,-1 1 0,1 0 0,1 0 0,0 2 0,-15 15 0,13-11 43,1 1 0,0 1 0,1 0 0,1 0 0,-15 35 0,23-47-20,1 0 0,0 1 0,0-1 1,1 1-1,-1-1 0,1 1 0,0 0 1,1 0-1,0 9 0,0-12 2,0-1 1,1 1-1,0-1 1,-1 0-1,1 1 1,0-1-1,0 0 1,1 0-1,-1 1 1,0-1-1,1 0 1,-1 0-1,1 0 1,-1-1-1,1 1 1,0 0-1,0-1 1,0 1-1,0-1 1,0 1-1,0-1 1,0 0-1,1 0 1,3 1-1,1 0 15,-1 0-1,1-1 0,-1 0 1,1 0-1,-1-1 1,1 0-1,0 0 0,-1 0 1,1-1-1,-1 0 0,1 0 1,12-5-1,-4 1 14,1-1 0,-1-1 0,28-17 0,50-44 38,-60 43-86,42-26 1,-71 49-19,1-1-9,0 0 0,0 1 0,0-1 0,11-2 0,-15 4 26,0 1 0,-1 0 0,1 0 1,0 0-1,0 0 0,0 0 0,0-1 0,0 1 1,0 1-1,0-1 0,0 0 0,-1 0 0,1 0 1,0 0-1,0 1 0,0-1 0,0 0 1,0 1-1,-1-1 0,1 1 0,0-1 0,0 1 1,-1-1-1,1 1 0,0 0 0,-1-1 0,1 1 1,0 0-1,-1-1 0,1 1 0,-1 0 0,1 0 1,-1-1-1,0 1 0,1 0 0,-1 0 0,0 0 1,0 0-1,1 0 0,-1 1 0,2 14-29,0 0 0,-1 0 0,-1 1 0,0-1 0,-1 0 0,-4 16 0,-23 98-52,28-130 85,-52 195 262,26-88-18,-23 103 853,45-196-468,9-31-392,98-262-55,-36 135-181,-39 79-86,62-102 0,-70 136 48,1 1 0,2 2 0,0 0 0,2 1 0,31-25 0,-47 44-14,17-13-48,-24 20 83,0-1 0,0 1 0,0 0 0,0 0 0,0 0 0,1 0 0,-1 1-1,0-1 1,0 1 0,1-1 0,2 1 0,-5 0 11,1 0 0,-1 0-1,1 1 1,-1-1 0,1 0 0,0 1 0,-1-1 0,1 0-1,-1 1 1,1-1 0,-1 1 0,0-1 0,1 1 0,-1-1-1,1 1 1,-1-1 0,0 1 0,1-1 0,-1 1 0,0-1-1,0 1 1,0 0 0,1-1 0,-1 1 0,0-1 0,0 1-1,0 0 1,0-1 0,0 1 0,0 0 0,0-1 0,0 1-1,0 0 1,-1 0 0,2 4-34,-1 2 38,0 0-1,0 0 1,-1 0-1,1 0 1,-1 0 0,-1 0-1,0 0 1,-2 7 0,-25 52 6,20-47-83,-7 15 141,-28 42 1,36-65 19,0 1 0,-1-1 0,0 0 0,-1-1 0,0 0 0,-21 15 0,28-24-65,1 1 0,-1 0 1,0-1-1,0 0 1,1 0-1,-1 1 0,0-2 1,0 1-1,0 0 1,0-1-1,0 1 0,0-1 1,-1 0-1,1 0 1,0 0-1,0 0 0,0-1 1,0 1-1,0-1 1,-3-1-1,4 2-29,0-1 0,0-1-1,0 1 1,0 0 0,0 0 0,0-1 0,0 1 0,1-1 0,-1 0-1,1 1 1,-1-1 0,1 0 0,-1 0 0,1 0 0,0 0 0,0 0-1,0 0 1,0 0 0,0-1 0,1 1 0,-1 0 0,1 0-1,-1-1 1,1 1 0,0 0 0,0-5 0,0 4-9,1-1 1,-1 0 0,1 0-1,0 0 1,0 1-1,0-1 1,0 0 0,1 1-1,-1-1 1,1 1-1,0-1 1,0 1 0,0 0-1,1 0 1,-1 0-1,1 0 1,-1 0-1,1 1 1,0-1 0,6-3-1,-3 2 3,1 0 0,0 0 0,0 1 1,1 0-1,-1 0 0,1 1 0,-1 0 0,1 0 0,9 0 0,40-3 107,53-8-188,-91 10 131,0-1-1,0-1 1,31-13 0,-18 3 24,-1-2-1,-1-1 1,-1-2-1,45-38 1,-71 56-53,0-1 1,-1 1-1,1-1 1,-1 1-1,0-1 1,0 0-1,0 0 1,0 0 0,-1 0-1,1 0 1,-1-1-1,1 1 1,-1 0-1,1-5 1,-2 7-11,0 1 0,0-1 1,0 1-1,0-1 0,0 1 0,0-1 0,0 1 1,0-1-1,0 1 0,0 0 0,0-1 0,-1 1 1,1-1-1,0 1 0,0-1 0,0 1 0,-1 0 1,1-1-1,0 1 0,0-1 0,-1 1 0,1 0 1,0-1-1,-1 1 0,1 0 0,0-1 0,-1 1 1,1 0-1,-1 0 0,1-1 0,0 1 0,-1 0 0,1 0 1,-1 0-1,1 0 0,-1 0 0,1 0 0,-1-1 1,1 1-1,0 0 0,-1 0 0,1 0 0,-1 0 1,0 1-1,-1-1-22,-1 1 0,1 0 0,-1-1 0,1 1-1,0 0 1,0 0 0,-3 3 0,-1 0 24,0 1 0,0-1 0,1 2 0,0-1 0,0 1 1,1-1-1,-1 1 0,1 0 0,1 1 0,-6 11 0,4-6 1,0-1-1,1 1 1,1 0 0,0 1 0,-2 21-1,4-25 14,0 0 1,1 0-1,1 0 0,0 0 0,3 16 0,-3-22 5,0 1 0,0-1 0,0 0-1,1 1 1,-1-1 0,1 0 0,0 0 0,0 0 0,0 0 0,0 0-1,1-1 1,-1 1 0,1-1 0,-1 1 0,1-1 0,0 0-1,4 3 1,-4-4 1,0 0-1,-1-1 0,1 1 1,0 0-1,0-1 1,-1 0-1,1 1 1,0-1-1,0 0 0,-1-1 1,1 1-1,0 0 1,0-1-1,0 1 0,-1-1 1,1 0-1,4-2 1,5-3 43,0 0 0,15-10 0,-23 14-44,51-33 29,6-5-75,109-53 0,-159 88-39,-8 4 62,-1-1 0,1 1 0,0-1 0,0 1 0,0 0 0,0 0 0,0 1 0,0-1 0,0 1 0,1-1 0,-1 1 0,0 0 0,6 1 0,-8-1 3,0 1 0,0-1 1,-1 1-1,1-1 1,0 1-1,0 0 0,-1-1 1,1 1-1,0 0 0,-1-1 1,1 1-1,-1 0 1,1 0-1,-1 0 0,1 0 1,-1 0-1,0 0 1,1 0-1,-1 0 0,0 0 1,0-1-1,0 1 0,1 0 1,-1 0-1,0 0 1,0 0-1,-1 2 0,-2 29-103,0-19 108,-1 0 0,-1 0 1,0 0-1,-12 20 0,10-19 59,0 1 1,1-1-1,-5 17 0,11-18 109,1-12-160,-1-1 0,0 0 0,0 0 0,0 1 0,0-1-1,1 0 1,-1 0 0,0 0 0,0 1 0,0-1 0,1 0-1,-1 0 1,0 0 0,0 0 0,1 1 0,-1-1 0,0 0-1,0 0 1,1 0 0,-1 0 0,0 0 0,1 0 0,-1 0-1,0 0 1,0 0 0,1 0 0,-1 0 0,0 0 0,1 0-1,-1 0 1,0 0 0,0 0 0,1 0 0,-1 0 0,0-1-1,0 1 1,1 0 0,-1 0 0,0 0 0,0 0 0,1 0 0,-1-1-1,0 1 1,0 0 0,0 0 0,1-1 0,-1 1 0,0 0-1,0 0 1,0 0 0,0-1 0,19-17 9,27-33 0,-31 33-25,1 1 0,26-24 0,-29 31-3,-8 5-10,0 1 0,0 0 0,0 1 0,0-1 0,11-4 0,-16 8 16,0 0-1,1 0 0,-1 0 1,0 0-1,0 0 1,0 0-1,1 0 0,-1 0 1,0 0-1,0 0 1,1 0-1,-1 0 1,0 0-1,0 0 0,1 0 1,-1 0-1,0 0 1,0 0-1,1 0 0,-1 0 1,0 1-1,0-1 1,0 0-1,1 0 0,-1 0 1,0 0-1,0 1 1,0-1-1,0 0 0,1 0 1,-1 0-1,0 1 1,4 11-134,-1 20 23,-2-25 106,0 12 5,-2 21 0,0-28 34,0-1 0,1 1 0,1-1 0,0 1 1,1-1-1,0 1 0,3 11 0,-4-21-23,-1-1-1,1 0 1,-1 0-1,0 0 0,1 0 1,0 0-1,-1 1 1,1-1-1,0 0 1,0 0-1,-1-1 1,1 1-1,0 0 0,0 0 1,0 0-1,0 0 1,0-1-1,0 1 1,0 0-1,0-1 1,1 1-1,-1-1 0,0 0 1,0 1-1,0-1 1,1 0-1,-1 0 1,0 1-1,0-1 1,1 0-1,-1 0 0,0 0 1,0-1-1,1 1 1,0 0-1,6-2 43,0-1-1,0 1 0,0-1 1,0-1-1,12-7 0,40-28-61,-45 28 3,252-162-52,-139 101 293,-102 56-325,-25 13-5,-6 3 26,-12 7-53,-26 18 46,-65 51-1,84-56 135,-57 48-19,72-59-52,0 0 1,1 1 0,0 0 0,0 0 0,1 1-1,-7 12 1,12-18 14,0 0 0,0 0 0,-2 11 0,4-15 11,0 1 0,-1-1-1,1 1 1,0-1-1,0 1 1,0-1 0,0 0-1,0 1 1,0-1-1,1 1 1,-1-1 0,0 0-1,1 1 1,-1-1-1,1 1 1,-1-1 0,1 0-1,0 0 1,-1 1-1,3 1 1,-1-2-2,0 1-1,0-1 1,0 0-1,0 0 1,0 0 0,0 0-1,0 0 1,1 0-1,-1-1 1,0 1 0,0-1-1,1 0 1,-1 1-1,0-1 1,4-1 0,4 1 39,-1-2 1,14-3 0,-14 3-8,9-3 1,0-1-1,0-1 0,0-1 0,-1-1 1,0 0-1,0-1 0,-1-1 1,-1 0-1,0-1 0,24-25 1,7-13 43,66-93 1,-108 136-69,16-22 19,-1-2 1,-2 0-1,-1-1 1,-1-1-1,-2 0 1,-2-1-1,0 0 1,-3 0-1,-1-1 1,4-45-1,-10 72-104,0 0-1,-1-1 1,1 1-1,-2 0 1,1 0-1,-1 0 0,0 0 1,-1-1-1,-3-8 1,5 16 58,0 1 0,0-1 1,-1 0-1,1 1 0,0-1 0,-1 0 1,1 1-1,-1-1 0,1 0 1,0 1-1,-1-1 0,0 1 0,1-1 1,-1 1-1,1-1 0,-1 1 0,0-1 1,1 1-1,-2-1 0,2 1 9,-1 0-1,0 0 1,1 0-1,-1 0 0,1 0 1,-1 1-1,1-1 1,-1 0-1,1 0 1,-1 0-1,1 0 1,-1 1-1,1-1 0,-1 0 1,1 0-1,-1 1 1,1-1-1,-1 1 1,1-1-1,-1 1 1,-2 2-12,0 1 0,0 0 0,0 0 0,-3 8 0,6-12 13,-26 46-73,3 1 0,2 1 1,2 1-1,-23 94 0,39-120 139,0-1 0,2 0 1,1 1-1,0-1 0,2 1 0,1-1 0,0 0 1,13 42-1,-13-53 12,1-1 0,0 1-1,9 15 1,-12-24-59,1 0-1,-1 0 1,0 0 0,0-1-1,1 1 1,-1 0 0,1-1-1,-1 1 1,1-1 0,0 1-1,0-1 1,0 0 0,0 0-1,0 1 1,0-2-1,0 1 1,0 0 0,0 0-1,0-1 1,0 1 0,0-1-1,1 1 1,-1-1 0,4 0-1,-1-1 38,0 0 0,1-1 0,-1 0 0,0 0 0,0 0 0,0 0 0,0-1 0,0 0 0,6-4-1,42-37 79,-43 35-117,31-27 49,64-56 88,-81 74-137,0 0-1,41-21 1,-45 27 4,-17 9-95,0 1 1,1 0 0,-1 0-1,1 0 1,-1 0-1,1 1 1,0 0 0,0-1-1,6 0 1,-9 2 66,-1 0 0,0 0 0,0 0 0,1 0 0,-1 0 0,0 0 0,0 0-1,0 0 1,1 0 0,-1 0 0,0 0 0,0 1 0,0-1 0,1 0 0,-1 0 0,0 0 0,0 0 0,0 0 0,0 0 0,1 1 0,-1-1 0,0 0 0,0 0 0,0 0 0,0 1-1,0-1 1,0 0 0,1 0 0,-1 0 0,0 1 0,0-1 0,0 0 0,0 0 0,0 0 0,0 1 0,0-1 0,0 0 0,0 0 0,0 1 0,0-1 0,0 0 0,0 0 0,0 0-1,0 1 1,0-1 0,-1 0 0,1 1 0,-6 13 44,4-10-74,-52 138-162,17-43 166,15-43 53,-1 5 285,-54 97 1,76-155-303,-12 15 245,13-18-226,-1 1 0,1-1 0,-1 0 0,1 1 0,-1-1 0,1 0 0,-1 1 0,1-1 0,-1 0 0,1 0 0,-1 1 0,0-1 0,1 0 0,-1 0 0,1 0 0,-1 0 0,0 0 0,1 0 0,-1 0 0,0 0 0,1 0 0,-1 0 0,1 0 0,-1 0 0,0-1 0,1 1 0,-1 0 0,1 0 0,-1-1 0,1 1 0,-1 0 0,0-1 0,-1-1-1,1 1 0,-1-1 1,0 0-1,1 0 0,0 0 0,-1 0 0,1 0 0,0 0 1,0 0-1,-1-4 0,-7-24 53,8 26-62,-27-120 161,19 82-370,9 41 191,-1 0-1,1 1 1,0-1 0,0 0-1,0 0 1,0 0 0,0 1 0,0-1-1,0 0 1,0 0 0,0 0-1,0 1 1,0-1 0,0 0-1,1-1 1,0 2 2,-1 0 1,1-1-1,-1 1 0,1 0 1,-1 0-1,1 0 0,0 0 0,-1 0 1,1 0-1,-1 0 0,1 0 0,-1 0 1,1 0-1,0 0 0,-1 0 1,1 1-1,-1-1 0,1 0 0,-1 0 1,1 1-1,-1-1 0,1 0 0,-1 0 1,1 1-1,-1-1 0,1 1 1,0 0 5,166 91 487,-135-77-256,0-1 1,1-2 0,51 13 0,-74-23-268,0-1 0,0 0 0,0 0 0,-1-1 0,1 0 0,19-4 0,-22 3-962,1-1-1,-1 0 0,13-6 1,-15 6-703,0-1 0,0 0 1,-1 0-1,1 0 0,7-8 0,2-4-3043</inkml:trace>
</inkml:ink>
</file>

<file path=ppt/ink/ink1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5:30:29.5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204 97 1984,'1'-3'312,"1"1"0,-1 0 0,1 0 1,0 0-1,0 0 0,0 0 0,0 0 0,0 1 0,0-1 0,0 1 1,4-2-1,0-1 2486,-43 13 882,26-4-3238,1 1 0,-1 0 0,1 0 0,0 1 0,1 1 0,-17 15 0,7-3 123,-30 40 0,43-51-476,1-1 0,0 1 0,0 0 0,1 0 0,0 1 0,0-1 0,1 1 0,-3 17 0,5-24-39,1 0 0,-1 0 0,1 0 0,0 0 0,0 0 1,0 0-1,1 0 0,-1 0 0,1 0 0,-1 0 0,1 0 0,0 0 1,0-1-1,0 1 0,0 0 0,1-1 0,-1 1 0,1-1 1,0 1-1,0-1 0,-1 1 0,2-1 0,-1 0 0,0 0 1,0 0-1,1-1 0,-1 1 0,1 0 0,-1-1 0,1 1 1,0-1-1,-1 0 0,6 1 0,-1 0-11,1-1-1,-1 0 0,1 0 1,-1-1-1,1 0 1,-1 0-1,1-1 1,-1 0-1,0 0 0,1-1 1,7-3-1,4-1 15,-1-1 0,0-1-1,18-11 1,-22 11-6,-1-1 0,0-1-1,0 0 1,14-15 0,-19 17-8,-1 0-1,0 0 1,-1-1 0,1 0 0,-2 0-1,1-1 1,4-13 0,-9 20-42,1 0 0,-1-1 0,0 1 0,0-1 0,-1 1 0,1-1 0,-1 1 0,0-1 0,0 0 0,0 1 0,0-1 0,-1 1 0,1-1 0,-1 1 0,0-1 0,-2-5 0,1 5-19,0 1-1,-1-1 1,1 1 0,-1-1 0,0 1 0,1 0 0,-1 0-1,-1 0 1,1 0 0,0 1 0,-1-1 0,-5-2-1,1 1-23,-1 0-1,1 1 1,-1 0-1,0 0 1,0 1-1,0 0 1,-1 1 0,1 0-1,0 0 1,-1 1-1,1 0 1,-13 2-1,-10 5 70,16-3 674,39-13-281,33-7-357,103-17-1,62 7 3,-207 24-47,85-3 61,-97 5-67,1 0 1,0 0-1,0 1 1,-1-1 0,1 0-1,0 1 1,-1 0-1,1 0 1,0 0 0,2 1-1,-4-2-2,-1 1 0,1 0 1,0-1-1,0 1 0,-1 0 0,1-1 0,-1 1 0,1 0 0,0 0 0,-1 0 1,1 0-1,-1 0 0,0-1 0,1 1 0,-1 0 0,0 0 0,1 0 0,-1 0 1,0 0-1,0 0 0,0 0 0,0 0 0,0 0 0,0 0 0,0 0 0,0 0 0,-1 0 1,1 2-1,-6 21 266,-1 0 1,-20 44 0,-29 43 258,37-74-174,10-17 115,8-16-186,7-10 39,11-15-99,3-6-139,2 0 1,0 2-1,37-31 1,-52 50-110,65-48-192,-62 47 177,-1 1 0,1 1 0,1 0 0,-1 0-1,19-5 1,-26 9 31,1 0 1,-1 0-1,0 1 0,0-1 0,1 1 0,-1 0 1,0 0-1,1 0 0,-1 1 0,0-1 0,0 1 1,1 0-1,-1 0 0,0 0 0,0 0 0,0 0 1,0 1-1,0-1 0,0 1 0,3 2 0,1 3 60,-1 0 0,1 0 0,-1 1 0,0 0 0,7 12 0,-4-6-5,7 11 223,1 0 0,2-2-1,0 0 1,42 37 0,-51-52-181,-1-1 0,1 0 0,1-1 0,-1 0 0,1-1 1,16 6-1,-18-8-92,-1-1 1,0 0 0,1-1 0,0 0 0,-1 0-1,1-1 1,0 0 0,-1-1 0,18-2 0,10-9-2384,-1 0 618</inkml:trace>
</inkml:ink>
</file>

<file path=ppt/ink/ink1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5:30:33.9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1273 3392,'0'0'34,"0"0"-1,0 0 1,0 0-1,0 0 1,0 0 0,0 0-1,0 0 1,0 0-1,0 0 1,0 0 0,0 1-1,0-1 1,-1 0-1,1 0 1,0 0 0,0 0-1,0 0 1,0 0 0,0 0-1,0 0 1,0 0-1,0 0 1,0 0 0,0 0-1,0 1 1,0-1-1,0 0 1,0 0 0,0 0-1,0 0 1,0 0 0,0 0-1,0 0 1,0 0-1,0 0 1,0 1 0,0-1-1,0 0 1,0 0-1,0 0 1,0 0 0,0 0-1,0 0 1,0 0-1,1 0 1,-1 0 0,0 0-1,0 0 1,0 0 0,0 0-1,0 1 1,7 1 2216,-5-1-1882,0-1-1,1 1 1,-1-1-1,0 0 1,0 0-1,0 0 1,4-1-1,3-2 228,0 0 0,0 0 0,-1-1 0,1 0 0,14-10 0,34-32 1035,-41 32-1182,104-96 1419,-108 98-1684,23-24 486,44-56-1,-61 65-581,0-1 0,-2 0 1,-1-1-1,-1-1 0,-2 0 1,-1-1-1,11-50 0,-19 54-249,-1 17-371,6 27 268,5 16 246,-2 0-1,11 56 1,-19-72 71,-1 1 1,0-1-1,-2 1 1,0 0-1,-1-1 1,0 1-1,-5 18 1,-37 119 413,33-123-408,2-7 88,-11 23 0,16-41-81,0-1 0,-1 0 1,1 0-1,-1 0 0,0-1 1,-1 1-1,0-1 0,-8 8 1,12-12-45,0 0 1,0-1 0,-1 1-1,1 0 1,0-1 0,0 1 0,-1-1-1,1 1 1,0-1 0,-1 1-1,1-1 1,0 0 0,-1 0-1,1 0 1,-1 0 0,1 0 0,0 0-1,-1 0 1,1 0 0,-1 0-1,1-1 1,0 1 0,-1 0-1,1-1 1,0 1 0,0-1 0,-1 0-1,1 1 1,0-1 0,-2-1-1,-1-2 30,0 0 0,0 0 0,0 0 0,1 0 0,-1-1 0,-3-6 0,-6-12-4,1-1 0,2-1 0,0 0 0,1 0 1,-5-28-1,13 48-98,1 0 1,-1 0 0,1 1-1,0-1 1,0-7 0,1 0-240,13 32-308,1 1 610,2 3 17,1-2 1,26 27-1,-37-42 9,0-1-1,0 0 1,1 0-1,0-1 1,0 0-1,1-1 0,-1 1 1,1-2-1,0 1 1,0-1-1,10 2 1,-2-2 47,1-2 0,-1 1 0,1-2 1,-1 0-1,1-2 0,33-5 0,-20 0-1,-1-2 0,57-23 0,-66 22-52,0-1 1,-1 0-1,0-2 0,-1 0 1,0-1-1,-1-1 1,-1-1-1,-1-1 1,0 0-1,-1-1 1,13-20-1,-26 36-37,-1 0 0,0-1 1,1 1-1,-1-1 0,0 1 0,-1-1 0,1 1 1,0-1-1,-1 0 0,1 1 0,-1-1 0,0 0 1,0 0-1,0 1 0,-1-6 0,1 7-10,-1 0-1,1-1 0,0 1 1,-1 0-1,0 0 0,1 0 1,-1-1-1,0 1 0,0 0 1,0 0-1,1 0 1,-1 0-1,0 0 0,0 1 1,0-1-1,-1 0 0,1 0 1,0 1-1,0-1 0,0 1 1,0-1-1,-1 1 0,1-1 1,0 1-1,-1 0 0,1-1 1,0 1-1,0 0 1,-1 0-1,1 0 0,0 0 1,-1 0-1,1 0 0,0 1 1,-2-1-1,-9 3-47,1-1-1,0 1 1,-1 1-1,1 0 1,1 1-1,-1 0 1,0 0-1,1 1 1,-13 10-1,20-13 64,-1 1-1,1-1 0,0 1 1,0-1-1,0 1 0,1 0 1,-1 0-1,1 0 0,0 1 1,0-1-1,1 0 0,-1 1 1,1-1-1,0 1 0,0 0 1,0-1-1,1 1 0,0 0 1,0-1-1,0 1 0,0 0 1,1-1-1,-1 1 0,1 0 1,1-1-1,-1 1 0,0-1 1,1 1-1,0-1 0,4 6 1,-3-4 41,1-1 0,0 1 0,0-1 0,0 0 0,1 0 0,-1 0 0,1 0 1,1-1-1,-1 0 0,1 0 0,-1 0 0,1-1 0,0 0 0,0 0 0,0 0 0,1-1 1,-1 0-1,1 0 0,-1-1 0,12 1 0,-5-2 12,0-1 0,0 0-1,0-2 1,0 1 0,-1-1 0,1-1 0,21-9 0,-5 2-12,212-81 60,-115 35-2,-104 44-53,0-1 0,-1-1 0,29-26 0,63-80 31,-6-12-118,-91 113 21,29-39-4,152-209 187,-185 250-231,-1-1 1,0-1-1,-2 0 0,-1 0 1,0-1-1,-1 0 1,-1 0-1,4-36 1,-9 52 24,0 1 0,-1-1 1,1 0-1,-1 0 0,0 0 1,-1 0-1,1 0 0,-1 1 1,0-1-1,-3-7 0,4 11 27,-1 0-1,0 0 0,0 0 0,0 0 1,1 0-1,-1 0 0,0 0 0,-1 0 1,1 1-1,0-1 0,0 0 1,0 0-1,0 1 0,0-1 0,-1 1 1,1-1-1,0 1 0,-1 0 0,1-1 1,0 1-1,-1 0 0,1 0 1,0 0-1,-1 0 0,1 0 0,0 0 1,-1 0-1,1 1 0,0-1 0,-3 1 1,2-1-10,-6 2-10,-1 0-1,1 1 0,0 0 1,0 0-1,1 0 0,-1 1 0,0 1 1,1-1-1,0 1 0,-12 10 1,5-4 2,-25 21-59,-48 50-1,67-59 37,1 0 0,1 1-1,1 1 1,1 1 0,1 0-1,-12 33 1,6-7 56,3 0-1,-16 77 1,17-60 16,6-27 72,2-1 1,-6 71-1,14-79-20,2-1-1,1 0 0,1 0 0,2 0 1,1-1-1,13 41 0,-13-56 96,1 0 1,0 0-1,2 0 0,11 17 0,-18-31-150,-1 0 1,1 0-1,0 0 1,-1 0-1,1-1 1,0 1-1,0-1 0,0 1 1,0-1-1,1 0 1,-1 1-1,0-1 0,0 0 1,1-1-1,-1 1 1,0 0-1,1-1 1,-1 1-1,1-1 0,-1 0 1,1 0-1,-1 0 1,4 0-1,-1-1 1,0 1 0,1-2 1,-1 1-1,0 0 0,0-1 0,0 0 0,-1 0 0,1-1 0,0 1 0,4-4 1,53-33 181,2 1-113,5-8-14,-13 9 178,59-49 0,-106 78-217,0-1 0,0 1 0,9-14-1,-17 20-44,1-1 0,0 0 0,-1 0 0,1 1 0,-1-1 0,0 0 0,2-6 0,-3 8-3,0 0 0,0 0 1,0-1-1,0 1 0,0 0 1,0 0-1,0-1 0,0 1 1,0 0-1,-1 0 0,1 0 1,0 0-1,-1-1 0,1 1 1,-1 0-1,0 0 0,1 0 1,-1 0-1,0 0 0,0-1 1,-1 0-2,-1 1 0,1-1 0,0 1 0,-1 0 0,1 0 0,-1 0 0,1 0 0,-1 0 0,0 0 0,1 0 0,-1 1 0,0 0 0,1-1 0,-1 1 0,-5 0 0,-6 1-71,-22 3 0,30-3 49,-15 2-8,1 1 1,0 1 0,0 1 0,1 1-1,0 1 1,0 0 0,-20 13-1,28-14 44,0 0 0,0 0 0,1 2 0,1-1 0,-1 1-1,1 0 1,1 1 0,0 0 0,0 0 0,1 1-1,0 0 1,-8 18 0,12-20 35,0 0-1,0 0 1,1 1-1,0-1 1,1 0 0,0 1-1,0-1 1,2 15 0,-1-18-25,1 1 1,0-1 0,0 0 0,1 0 0,-1 1 0,1-1-1,1-1 1,-1 1 0,1 0 0,0 0 0,0-1 0,1 0-1,5 7 1,-3-6 45,1 1 0,1-1 0,-1-1-1,1 1 1,0-1 0,0-1 0,0 0-1,1 0 1,-1 0 0,1-1 0,0 0-1,18 3 1,-5-3 37,1-1 1,-1-1-1,1-1 0,26-3 0,-40 1-72,0 1 1,0-1-1,0-1 0,0 1 0,-1-1 1,1-1-1,-1 0 0,0 0 0,0-1 1,-1 0-1,13-9 0,3-7 103,-1-1 0,22-27 0,3-2-132,-26 30 2,2 1 0,0 1 0,1 1 0,1 1 0,46-23 0,-20 17-108,0 2 0,63-17 0,-68 23-147,-42 13 361,-15 2-123,-22 2-77,32-2 110,-26 2-30,1 2-1,-48 12 1,59-11 38,0 0 1,0 1-1,0 0 0,1 2 0,-26 16 0,33-18-18,0 0-1,1 0 0,0 1 1,0-1-1,0 1 0,1 1 1,0-1-1,0 1 0,1 0 1,0 0-1,-5 14 0,5-9-3,0 0 0,1 0 0,1 0 0,0 0 0,1 0 0,0 0 0,2 15 0,-1-25 41,0 0 0,0 1 0,1-1 0,-1 0 0,1 0 0,0 0-1,0-1 1,0 1 0,0 0 0,0 0 0,1 0 0,-1-1 0,1 1 0,0-1-1,0 1 1,0-1 0,0 0 0,0 0 0,0 0 0,1 0 0,-1 0 0,1 0-1,-1 0 1,1-1 0,0 0 0,0 1 0,0-1 0,-1 0 0,1 0 0,0-1-1,0 1 1,0 0 0,0-1 0,1 0 0,-1 0 0,0 0 0,3 0 0,21-4 4,-1 0 0,0-2 0,0 0 0,-1-2 0,1-1 1,-2-1-1,28-15 0,5-7 75,96-72 0,20-41-110,-119 94 40,91-113 0,-39 22 2,16-22-137,-92 126 93,-1-1 0,25-47 0,-45 72 1,-6 10-57,0-1-1,-1 1 0,1-1 1,-1 1-1,0-1 1,0 0-1,0 0 1,1-10-1,-5 15 11,0 0-1,0 1 1,0-1-1,0 1 1,1 0-1,-1-1 1,0 1-1,0 0 0,-2 2 1,-66 62-379,61-56 401,-14 15-29,1 2-1,1 0 1,2 2 0,-23 40 0,-51 126 140,69-141-92,6-13 6,2 0 0,1 1 0,3 1 0,-9 43 0,20-77 36,0 1-1,1 0 1,0 0 0,0 0-1,1 0 1,0 0 0,3 13-1,-3-20 0,0-1-1,-1 1 0,1 0 1,0-1-1,0 1 1,0-1-1,0 0 0,0 1 1,1-1-1,-1 0 1,0 1-1,1-1 0,-1 0 1,0 0-1,1 0 1,0 0-1,-1 0 0,1-1 1,-1 1-1,1 0 1,0-1-1,0 1 0,-1-1 1,1 0-1,0 0 1,0 1-1,-1-1 0,1 0 1,0 0-1,0-1 1,2 1-1,5-1 37,0-1 0,0 0 0,0 0 0,17-7 0,-8 2-60,47-18 60,103-56-1,-139 62-143,-17 11 49,1 0 0,21-10 0,-40 30-391,-25 28 5,19-25 314,-17 25 0,26-35 132,1 0 1,-1 0-1,1 0 0,0 0 0,1 0 0,-1 0 0,1 1 0,0-1 0,0 0 0,0 7 0,1-11-19,0 0-1,0 0 0,0 0 1,0 0-1,0 0 0,0 0 1,0 0-1,0 0 0,1 0 1,-1 0-1,0 0 0,0 0 1,1 0-1,-1 0 0,1 0 1,-1 0-1,1-1 0,-1 1 1,1 0-1,0 0 0,-1 0 1,1-1-1,0 1 1,-1 0-1,1-1 0,0 1 1,0-1-1,0 1 0,0-1 1,0 1-1,1 0 0,0-1 19,1 0 1,-1 0-1,1 0 0,-1 0 0,1 0 0,-1-1 1,1 1-1,-1-1 0,1 0 0,-1 1 0,5-3 1,32-16 149,67-43 1,-6 3-128,-93 55-114,0 0-1,-1-1 0,10-7 0,-14 10 7,-10 8-207,1 0 0,-14 13 0,16-11 233,-1 0 0,1 0 0,0 0 0,-4 14 0,7-19 44,1 1-1,0-1 0,0 1 1,1-1-1,-1 1 1,1-1-1,-1 1 1,1-1-1,0 1 1,1 0-1,-1-1 1,1 1-1,-1-1 1,1 1-1,2 5 1,-2-8-12,0 0-1,-1 1 1,1-1 0,0 0 0,0 0 0,0 0-1,0 0 1,1 0 0,-1 0 0,0 0-1,0 0 1,0 0 0,1 0 0,-1-1-1,1 1 1,-1 0 0,0-1 0,1 1 0,-1-1-1,1 0 1,-1 1 0,1-1 0,-1 0-1,1 0 1,-1 0 0,1 0 0,-1 0 0,1-1-1,-1 1 1,1 0 0,1-1 0,3-1 22,1 0 0,-1 0 0,-1 0 1,1-1-1,0 1 0,8-7 0,-1 0 136,20-18-1,-29 22-185,1 1-1,-1-1 0,0 0 0,-1 0 0,1 0 1,-1 0-1,4-8 0,-7 12 14,1 0 1,-1 0-1,0 1 1,1-1-1,-1 0 1,0 0-1,0 0 1,0 0-1,0 0 0,0 0 1,0 0-1,0 0 1,0 0-1,0 0 1,0 0-1,-1 0 1,1 0-1,0 1 1,0-1-1,-1 0 0,1 0 1,-2-1-1,1 0-3,0 1 1,0 0-1,-1 0 0,1 0 0,-1 0 0,1 0 0,-1 0 0,1 0 1,-1 0-1,1 1 0,-4-2 0,-3 0-17,-1 0 1,0 1-1,-16-2 1,20 3 30,-12-2 9,12 2 17,0-1 0,0 1 1,-1 0-1,1 0 0,-7 2 0,10-2-6,-1 0 1,1 1-1,0-1 0,0 0 1,0 0-1,0-1 1,-1 1-1,1 0 0,0-1 1,0 1-1,0-1 1,-2-1-1,4 2-22,0 0-1,0 0 1,0 0 0,0 0 0,0-1 0,0 1-1,0 0 1,0 0 0,0 0 0,0 0-1,0 0 1,0-1 0,0 1 0,0 0 0,0 0-1,0 0 1,0 0 0,0 0 0,0 0 0,1-1-1,-1 1 1,0 0 0,0 0 0,0 0-1,0 0 1,0 0 0,0 0 0,0 0 0,1 0-1,-1 0 1,0-1 0,0 1 0,0 0-1,0 0 1,0 0 0,1 0 0,-1 0 0,0 0-1,0 0 1,0 0 0,16-5-49,0 0 1,0 1-1,1 1 1,-1 0 0,30 0-1,86 7-23,-131-4 70,5 0-36,1 1 0,-1 0 0,1 1 1,11 3-1,-15-4 9,0 1 0,0-1 0,0 0 1,-1 1-1,1 0 0,0 0 0,-1 0 0,1 0 1,-1 0-1,0 0 0,4 5 0,-6-6 21,1 1-1,-1 0 1,1 0-1,-1-1 1,0 1 0,1 0-1,-1 0 1,0 0-1,0 0 1,-1-1-1,1 1 1,0 0-1,0 0 1,-1-1 0,1 1-1,-1 0 1,0 0-1,0-1 1,1 1-1,-3 2 1,-2 10 62,4-14-41,1 1 0,0 0 1,-1-1-1,1 1 0,0 0 0,0-1 1,0 1-1,0 0 0,0-1 0,-1 1 1,1 0-1,0-1 0,1 1 0,-1 0 1,0-1-1,0 1 0,0 0 0,0-1 1,0 1-1,1 0 0,-1-1 0,0 1 0,1 0 1,0 0 16,1-1 0,-1 0 1,0 0-1,0 0 0,1 1 0,-1-1 1,0 0-1,1-1 0,-1 1 0,0 0 1,2-1-1,7 0-33,10-2 209,-1-2 0,1 0 0,-1-1 0,28-13 0,15-5-624,-56 22 313,0 0 0,0 1 1,0 0-1,0 0 0,6 0 0,-10 1 86,-1 0 0,1 0 0,-1 0 0,0 0 0,1 0 0,-1 0 0,1 1 0,-1-1 0,0 0 1,1 1-1,-1-1 0,0 1 0,1-1 0,-1 1 0,0 0 0,0-1 0,1 1 0,-1 0 0,0 0 0,0 0 0,0 0 0,0 0 1,0 0-1,-1 0 0,1 1 0,0-1 0,1 2 0,6 24 19,11 28 405,-16-49-342,0 0-1,0 0 1,0 0 0,1-1 0,0 0-1,7 8 1,-7-10-1030,-1 0 52,-28-6-16117</inkml:trace>
</inkml:ink>
</file>

<file path=ppt/ink/ink1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5:30:34.3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949 64 5152,'-32'-27'2336,"19"14"-2048,13 10 640,5 3-576,3-4 288,7-1-384,12-3 64,4 8-192,1-3-1344,-1 3 672</inkml:trace>
  <inkml:trace contextRef="#ctx0" brushRef="#br0" timeOffset="1">10 97 7712,'-10'-5'3520,"52"5"-3072,-7-3 1440,6 3-1120,54-5 768,8 5-897,36-4 65,-9 4-416,33-3 96,-15-2-224</inkml:trace>
</inkml:ink>
</file>

<file path=ppt/ink/ink1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5:30:36.9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1 982 3552,'60'-34'4320,"113"-60"1077,-157 86-5136,138-75 1750,-147 78-1875,0 0 0,0 0-1,0-1 1,-1 1 0,0-2 0,0 1 0,0-1 0,-1 1-1,7-13 1,-10 15-97,0 0-1,0-1 0,0 0 1,0 1-1,-1-1 0,0 0 0,0 0 1,0 1-1,-1-1 0,1 0 1,-1 0-1,-1 0 0,1 0 1,0 0-1,-1 0 0,0 0 0,-3-7 1,1 4 7,2 6 22,0-1-1,0 0 1,0-1 0,0 1 0,1 0 0,-1 0 0,0-6 0,1 8-52,1 1-1,-1-1 1,0 1 0,0-1 0,0 1 0,0-1 0,1 1 0,-1-1 0,0 1-1,0-1 1,1 1 0,-1-1 0,0 1 0,1 0 0,-1-1 0,1 1-1,-1-1 1,0 1 0,2-1 0,-1 1 7,0-1 0,1 1 0,-1-1 0,1 1 0,-1 0 0,1-1 0,-1 1 0,1 0 0,2 0 0,157-7 452,-87 3-454,117 6 0,-180-1-38,1 1-1,-1 0 1,11 4 0,-19-5 0,0 0 0,-1-1 0,1 2 0,0-1 0,-1 0 0,1 0 1,-1 1-1,1 0 0,-1-1 0,0 1 0,0 0 0,0 0 0,0 0 0,0 0 0,0 1 1,-1-1-1,3 4 0,-4-5 8,1 1 1,-1 0-1,1 0 1,-1 0 0,0 0-1,0 0 1,0 0-1,0 0 1,0 0-1,0 0 1,0 0 0,-1 0-1,1 0 1,-1 0-1,1 0 1,-1-1-1,0 1 1,0 0-1,0 0 1,-1 1 0,-3 4 21,0 0 0,0-1 1,-8 8-1,12-14-12,-15 15 128,-33 23 1,33-27 47,0 1-1,-20 20 1,34-30-143,1-1 0,-1 1 0,1 0 1,0-1-1,0 1 0,0 0 0,0 0 0,0 0 0,1 0 0,-1 0 0,0 0 0,1 0 0,-1 3 0,1-4-7,0 0-1,0 0 1,0 0 0,0 0 0,0 0-1,1 0 1,-1 0 0,0-1 0,1 1 0,-1 0-1,0 0 1,1 0 0,-1 0 0,1-1-1,-1 1 1,1 0 0,-1 0 0,1-1 0,0 1-1,-1-1 1,1 1 0,0 0 0,-1-1-1,1 1 1,0-1 0,0 0 0,0 1 0,-1-1-1,1 1 1,0-1 0,1 0 0,6 2 84,0-1 0,-1 0 0,1 0 0,0-1 0,0 0 0,8-1 0,49-9 145,-37 5-105,0 0-97,0-1 1,-1-1 0,0-1-1,0-1 1,0-2 0,-2 0-1,32-20 1,-55 30-56,2-1-25,1-1 0,-1 0 0,1 0 0,-1 0 0,0 0 0,0-1 0,0 0 0,0 0 0,5-8 0,-33 41-936,12-15 942,1-1 38,1 0 0,-13 22-1,21-31 19,-1 0-1,1 1 0,0-1 1,1 1-1,-1-1 0,1 1 0,0 0 1,0 0-1,0 0 0,0-1 1,1 1-1,1 9 0,-1-13 0,0 1-1,0-1 0,1 0 0,-1 1 1,1-1-1,-1 0 0,1 1 1,0-1-1,-1 0 0,1 0 0,0 0 1,0 1-1,0-1 0,0 0 1,0 0-1,0 0 0,0-1 0,0 1 1,0 0-1,0 0 0,1 0 1,-1-1-1,0 1 0,0-1 0,1 1 1,-1-1-1,1 0 0,-1 1 0,0-1 1,1 0-1,-1 0 0,1 0 1,-1 0-1,0 0 0,1 0 0,2-1 1,4 0 57,0 0 0,-1-1-1,1-1 1,15-5 0,75-43 218,-34 16-268,15-8-335,-87 47 78,1-1 1,-1 2-1,-9 6 0,3 0 168,1 0-1,-22 25 1,32-32 69,0 1 1,0-1-1,0 1 0,0 0 1,-3 9-1,5-11-5,0-1 0,1 1 0,-1-1 0,1 1 0,0-1 0,-1 1 0,1 0 0,0-1 0,1 1 0,-1-1 0,0 1 0,1-1 0,0 4 0,0-5 3,-1 1 0,1-1 0,0 0 0,0 1 0,0-1 0,-1 0 0,1 0 0,1 1 0,-1-1 0,0 0 0,0 0 0,0 0 0,0 0 0,1 0 0,-1-1 0,0 1 0,1 0 0,-1-1 0,1 1 0,-1-1 0,1 1 0,-1-1 0,1 1 0,-1-1 0,1 0 0,0 0 0,-1 0 0,1 0 0,1 0 0,6-1 57,0-1 0,0 1 0,16-6 0,-17 5 1,177-57 374,-173 54-434,13-3 47,43-22 1,-55 23-46,-2 0 0,1-1 0,-1 0 0,-1-1-1,17-17 1,18-29-45,66-108-1,-89 129 29,147-210-136,-137 199 40,36-65-1,-65 105 41,0 1 1,-1-1-1,0 0 0,0 0 0,0 0 0,-1 0 1,0 0-1,0-1 0,1-9 0,-2 14 36,0 1 1,0-1-1,0 0 0,0 0 0,0 0 0,0 1 0,0-1 0,0 0 0,-1 0 1,1 0-1,0 1 0,0-1 0,-1 0 0,1 0 0,-1 1 0,1-1 0,-1 0 1,1 1-1,-1-1 0,1 0 0,-1 1 0,1-1 0,-2 0 0,1 1-1,0-1 0,-1 1 0,1-1 0,0 1 0,0 0 0,0 0 0,-1 0 0,1 0-1,0 0 1,0 0 0,-1 0 0,1 0 0,0 0 0,-1 1 0,-6 1-44,1 1 0,0-1 1,-13 8-1,18-9 57,-11 7-39,1 1-1,0 0 0,0 0 1,0 1-1,1 1 0,1 0 1,0 0-1,0 1 0,2 0 1,-1 1-1,-8 16 0,-2 12-14,1-1-1,-19 65 1,20-48 135,2 1 0,3 1 0,-8 95 0,20-145-33,0 1 1,0 0-1,1 0 1,0-1-1,1 1 1,0-1-1,6 17 0,-7-23-16,0 0 1,0 0-1,1 0 0,0 0 0,-1 0 0,1 0 0,0 0 0,0-1 0,1 1 0,-1-1 0,1 1 0,-1-1 0,1 0 0,0 0 0,-1 0 0,1 0 0,0-1 0,0 1 0,1-1 0,-1 0 0,0 1 0,0-2 0,1 1 0,-1 0 0,5 0 0,7-1 63,1-1-1,0 0 0,-1-1 0,1-1 1,17-5-1,-7 0 11,0-1 1,28-14 0,-39 15-81,0 0 1,-1-1 0,0-1 0,0 0 0,-1-1 0,-1 0-1,20-23 1,-24 24-26,0-1-1,0 0 1,-1 0-1,-1-1 1,0 0 0,0 0-1,-1 0 1,-1-1-1,0 0 1,2-14-1,-5 24-23,0 0 0,-1-1 0,1 1 0,-1-1 0,0 0 0,0 1 0,0-1 0,-1 1 0,1-1 0,-1 1 0,0-1 0,0 1 0,0 0 0,0-1 0,-3-4 0,4 7 9,-1 0 0,0 0 0,0 0-1,0 0 1,1 0 0,-1 0 0,0 0-1,0 0 1,0 0 0,0 1 0,0-1-1,-1 0 1,1 1 0,0-1 0,0 0-1,0 1 1,-1 0 0,1-1 0,0 1-1,-1 0 1,1-1 0,0 1 0,0 0-1,-3 0 1,0 1-6,0-1 0,0 1 0,0 0 0,1 0 0,-1 1-1,0-1 1,1 1 0,-5 2 0,-11 8-49,1 1 0,0 0 0,1 1 0,-27 30-1,21-19 4,2 0 0,-31 49 0,49-69 88,0 0 1,0 1-1,1-1 1,0 1-1,0 0 1,0 0-1,1 0 1,-1 0 0,2 0-1,-1 0 1,0 0-1,2 9 1,-1-11 4,1 0 1,-1 0-1,1-1 1,0 1-1,0 0 1,1 0-1,-1-1 1,1 1-1,0-1 1,0 1-1,0-1 1,0 0-1,1 0 1,-1 0-1,1 0 1,0 0 0,0-1-1,0 1 1,0-1-1,5 3 1,0 0 45,1-1 1,0-1-1,-1 1 1,1-1-1,1-1 1,-1 0-1,0 0 1,13 0 0,-5-1 52,0-1 0,-1 0 0,32-6 0,-28 1-96,-2 0 1,1-1 0,-1-1 0,0 0 0,0-2 0,-1 0-1,27-19 1,-10 3 49,-1-2 1,42-44-1,-38 35-77,21-23-437,-58 58 417,1 0 0,-1 0-1,1 0 1,0 0 0,0 1-1,0-1 1,-1 0 0,1 0-1,0 1 1,0-1 0,0 1 0,0-1-1,0 1 1,0-1 0,1 0-1,-1 1 16,-1 0-1,0 1 1,0-1-1,1 0 0,-1 0 1,0 0-1,1 0 1,-1 1-1,0-1 0,0 0 1,1 0-1,-1 0 1,0 1-1,0-1 1,0 0-1,1 0 0,-1 1 1,0-1-1,0 0 1,0 1-1,0-1 0,0 0 1,0 0-1,1 1 1,-1-1-1,0 0 0,0 1 1,0-1-1,0 0 1,0 1-1,0-1 1,0 6-53,0-1 1,0 1 0,-1-1-1,-1 7 1,0-5 51,0 0 0,-1 0 0,0 0 0,0 0 0,-7 11 0,0 1 47,-7 9 26,-1 0 0,-44 51 0,42-55 229,15-17-174,-1 0 0,-1 0 1,1-1-1,-1 0 0,-12 9 0,18-15-109,1 0 0,-1 1-1,1-1 1,-1 0 0,1 0 0,-1 1 0,0-1 0,1 0-1,-1 0 1,1 0 0,-1 0 0,0 0 0,1 0 0,-1 0-1,1 0 1,-1 0 0,0 0 0,1 0 0,-1 0-1,1 0 1,-1-1 0,0 1 0,1 0 0,-1 0 0,1-1-1,-1 1 1,1 0 0,-1-1 0,1 1 0,-1-1 0,1 1-1,-1 0 1,1-1 0,-1 0 0,1 0 0,-1 0 1,1 1-1,-1-1 0,1 0 0,-1 0 1,1 0-1,-1 0 0,1 1 1,0-1-1,0 0 0,0 0 1,-1 0-1,1 0 0,0 0 0,0 0 1,0 0-1,0 0 0,0 0 1,1 0-1,-1 0 0,0-1 1,1 2-22,-1-1 0,0 1 0,0-1 0,1 0 0,-1 1 0,0-1 0,1 1 0,-1-1 0,0 1 1,1-1-1,-1 1 0,1-1 0,-1 1 0,1-1 0,-1 1 0,2-1 0,-1 1 1,0 0 0,0 0 0,0-1 0,0 1 0,0 1 0,0-1 0,0 0 0,0 0 0,0 0 0,0 0 0,0 1 0,0-1 0,0 0 0,1 1 0,24 8 526,2-1 1,44 7-1,58 2 277,-100-14-640,27 2-374,1-2 0,0-3 0,71-9-1,-59 4-7150,-59 5 4135,1 0 1,11 3-1,9 4-2400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00:34:23.2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 57 6880,'-79'-20'3818,"103"21"1798,33-3-4923,-22 0 22,201-16 874,-132 3-1210,-77 14-294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00:42:27.996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33 15 6976,'-2'0'557,"-28"-12"11678,30 12-12034,12-2 1436,16 1-2082,-23 1 1054,166 7 282,-140-5-685,3 1-5170,-26-3 1966</inkml:trace>
</inkml:ink>
</file>

<file path=ppt/ink/ink1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0T00:46:56.16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208 20 1472,'0'0'475,"-8"4"309,6 0 522,-2 6 4578,0 16-4580,-1 2-1132,-7 18 169,-28 71 1,17-72 41,22-42-334,-1 0 1,0-1 0,0 1 0,-1 0 0,1-1 0,0 1 0,-1-1-1,1 0 1,-1 0 0,0 0 0,-3 2 0,4-4-39,1 0 1,0 1-1,0-1 1,0 0 0,-1 0-1,1 0 1,0 0-1,0 0 1,0 0-1,-1 0 1,1 0-1,0-1 1,0 1-1,0 0 1,-1-1-1,1 1 1,0-1-1,0 1 1,0-1-1,0 1 1,0-1-1,0 0 1,0 0-1,-2-1 1,1-1-29,-1 0 0,1 0 1,-1 1-1,1-2 0,0 1 0,-3-6 1,0-2-23,1 0 1,0 0-1,1 0 1,-5-23 0,6 20 44,1 0 1,0-1 0,0 1-1,2-1 1,-1 1 0,2-1-1,5-23 1,-5 34-23,-1 0 0,1 0 0,0 0 0,1 0 0,-1 0 0,1 0 0,-1 1 0,1-1 0,0 1 0,0-1 0,5-2 0,-6 4 16,0 0 1,1 0-1,-1 1 0,0-1 0,1 1 1,-1 0-1,1 0 0,0 0 0,-1 0 1,1 0-1,0 0 0,-1 1 0,1-1 1,0 1-1,0 0 0,0 0 1,-1 0-1,1 0 0,3 1 0,6 2 139,-8-3-112,-1 1 1,1 1-1,0-1 1,0 0-1,0 1 0,3 2 1,18 14 24,-22-15-17,0 0-1,0 0 0,1-1 0,-1 0 0,1 1 1,-1-1-1,1-1 0,0 1 0,7 2 1,10-1 134,0-1 1,1 0 0,-1-2 0,24-2-1,85-15 219,-76 8-371,120-21 810,-127 22-209,-46 8-695,0 0-1,-1 0 0,1-1 1,0 1-1,0 0 1,0 0-1,0 0 0,-1-1 1,1 1-1,0 0 1,0-1-1,0 1 0,-1 0 1,1-1-1,0 1 1,-1-1-1,1 1 0,0-1 1,0 0-1,-2 0-225,1 1-1,-1-1 1,1 1-1,-1 0 1,1-1-1,-1 1 0,1 0 1,-1-1-1,1 1 1,-1 0-1,0 0 1,1-1-1,-1 1 1,0 0-1,1 0 0,-1 0 1,1 0-1,-1 0 1,0 0-1,1 0 1,-1 0-1,0 0 1,0 1-1,-5 1-1461</inkml:trace>
</inkml:ink>
</file>

<file path=ppt/ink/ink1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0T00:46:56.86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135 7 4480,'-4'-6'1270,"6"5"-426,5 3 412,-2 10 1646,17 37-1612,25 144-1058,-5-20-90,4 23 1111,-46-194-1163,1 1 0,-1-1-1,0 1 1,0 0 0,0-1 0,0 1 0,0-1 0,-1 1-1,0 3 1,0-5-25,1 1-1,-1-1 0,0 0 1,0 0-1,1 0 1,-1 0-1,0 0 0,0 0 1,0 0-1,0 0 1,-1 0-1,1 0 0,0 0 1,0 0-1,0-1 1,-1 1-1,1-1 0,0 1 1,-1-1-1,0 1 1,-19 4 71,-1-1 0,1 0 0,0-2-1,-1 0 1,-24-3 0,33 3-237,-1-1-1,1 1 0,-15 5 0,-6 1-1410,32-8 1310,1 0-20,0 0-1,0 0 1,0 1-1,-1-1 1,1 0-1,0 1 1,0-1-1,0 1 1,0-1-1,-1 1 1,1-1-1,0 1 1,0 0-1,0-1 1,0 1-1,-1 1 1,1 6-882</inkml:trace>
</inkml:ink>
</file>

<file path=ppt/ink/ink1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0T00:46:57.30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8 45 3072,'-3'-6'218,"-2"-9"2124,5 14-2178,0 0 0,0 1 1,0-1-1,1 0 0,-1 1 0,0-1 0,0 1 0,1-1 1,-1 0-1,0 1 0,0-1 0,1 1 0,-1-1 0,1 1 0,-1-1 1,1 1-1,-1-1 0,1 1 0,-1-1 0,1 1 0,-1-1 1,2 1-1,1-2 132,0 0 0,1 1 0,-1 0 0,1 0 0,-1 0 0,1 0 0,-1 0 0,1 1 0,0-1 0,-1 1 0,7 0 0,45 7 552,-32-4-582,9 0-191,0 2 0,-1 1-1,43 15 1,-51-13 78,49 21-4781,-71-28 4116,1 0 0,-1 0 0,0 0 0,1 0 0,-1 0 0,0 0 0,0 0 0,1 0 1,0 2-1,1 5-1579</inkml:trace>
</inkml:ink>
</file>

<file path=ppt/ink/ink1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0T00:46:58.06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55 2 3808,'0'0'40,"0"0"1,0 0 0,0 0-1,0 0 1,0 1-1,-1-1 1,1 0-1,0 0 1,0 0-1,0 0 1,0 0 0,0 1-1,0-1 1,0 0-1,0 0 1,-1 0-1,1 0 1,0 0-1,0 0 1,0 0-1,0 0 1,0 0 0,-1 1-1,1-1 1,0 0-1,0 0 1,0 0-1,0 0 1,-1 0-1,1 0 1,0 0 0,0 0-1,0 0 1,0 0-1,-1 0 1,1 0-1,0 0 1,0 0-1,0-1 1,0 1 0,0 0-1,-1 0 1,1 0-1,0 0 1,0 0-1,0 0 1,0 0-1,0 0 1,-1 0 0,1-1-1,0 1 1,0 0-1,0 0 1,0 0-1,0 0 1,0 0-1,0-1 1,0 1-1,0 0 1,0 0 0,0 0-1,0 0 1,-1 0-1,1-1 1,0 1-1,0 0 1,0 0-1,-7 21 3608,6-16-3279,-1 0 0,1-1 0,-1 1 0,0 0-1,-3 4 1,2-6-341,1 0 0,-1 0 0,1 0 0,-1 1 0,1-1 0,0 1 0,1-1 0,-1 1 0,1 0 0,-1 0 0,1 0 0,0 0 0,0 0 0,1 0 0,-1 4 0,1-5-25,1-1 0,-1 0-1,1 1 1,0-1 0,0 0-1,0 0 1,0 1 0,0-1-1,0 0 1,1 0 0,-1 0-1,0 0 1,1-1 0,2 3-1,-1-1 35,0 0 0,0-1 0,0 1 0,0-1 0,0 0 0,0 0 1,0 0-1,5 1 0,-6-2 4,0-1 0,-1 1 1,1-1-1,0 0 1,0 0-1,0 1 0,0-1 1,0 0-1,0-1 1,0 1-1,-1 0 0,1-1 1,0 1-1,0-1 1,0 1-1,0-1 1,-1 0-1,3-1 0,1-1 184,-1 0 0,0-1-1,0 0 1,7-7 0,6-6 617,-16 16-792,0 0 0,-1 0 0,1-1 1,0 1-1,0 0 0,-1 0 1,1-1-1,-1 1 0,1-1 1,-1 1-1,0 0 0,1-1 1,-1 1-1,0-1 0,0 1 0,0-1 1,0 1-1,0-1 0,0 1 1,-1 0-1,1-1 0,0 1 1,-1-1-1,1 1 0,-1 0 0,0-1 1,1 1-1,-1 0 0,0-1 1,0 0-1,-2-2-79,1 0 1,-1 0-1,0 0 0,0 1 1,0-1-1,-1 1 0,1 0 1,-6-4-1,8 6-7,-1 1 1,0-1 0,1 1-1,-1-1 1,0 1-1,1 0 1,-1-1 0,0 1-1,0 0 1,1 0-1,-1 1 1,0-1 0,-2 1-1,-8 0-396,12-2 401,1 1 0,-1-1 0,0 1 0,0-1 0,0 1 0,0-1 0,1 1 0,-1-1 0,0 1 0,0-1 0,1 1 0,-1 0 0,0-1 0,1 1 0,-1-1 0,0 1 0,1 0 0,-1 0 0,1-1 0,-1 1-1,1 0 1,-1-1 0,0 1 0,1 0 0,19-13-222,-13 11 299,-1 0 0,1 0 1,0 0-1,0 1 0,0 0 1,0 1-1,9-1 0,-13 1 13,0 1-1,-1-1 0,1 0 1,-1 1-1,1 0 0,0-1 0,-1 1 1,1 0-1,-1 1 0,1-1 1,-1 0-1,0 1 0,0-1 0,1 1 1,-1-1-1,0 1 0,0 0 1,-1 0-1,1 0 0,0 0 1,2 4-1,0 4 215,1 0-1,-2 0 1,1 0 0,2 12 0,-4-13-212,0 0 0,1 0 0,0-1 0,0 1 0,1-1 1,7 12-1,-7-15-47,-2-2-27,0 1 1,0-1-1,0 0 0,0 0 0,1-1 0,-1 1 0,1 0 0,0-1 0,0 0 0,0 1 0,0-1 0,0 0 0,0-1 1,1 1-1,3 1 0,4-1-53,-1-1 0,1 0 0,0-1 0,-1 0 0,1 0 0,0-1 0,15-4 0,-3 0-1022,-1-1 0,32-14 0,-9 0-533</inkml:trace>
</inkml:ink>
</file>

<file path=ppt/ink/ink1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0T00:46:58.95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62 36 2976,'-4'-16'1698,"4"15"-1580,0 1 0,0-1 0,-1 1 0,1-1 0,0 1 0,0-1 0,0 1 0,-1-1 0,1 0 0,0 1 0,0-1 0,0 1 0,0-1 0,0 0 0,0 1 0,0-1 0,1 1 0,-1-1 0,0 0 0,0 0 0,1-5 4749,-1 9-3254,-1-2-1526,0 0 0,0 0 1,1 1-1,-1-1 0,0 0 1,0 0-1,1 1 0,-1-1 1,1 0-1,-1 1 0,1-1 1,-1 1-1,1-1 0,0 1 1,0 2-1,-2 4-18,-20 44-101,15-29-168,-7 30-891,10-17-2583,8-24 2533</inkml:trace>
</inkml:ink>
</file>

<file path=ppt/ink/ink1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0T00:46:59.28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158 0 6656,'0'0'2144,"-2"1"-1307,0 0-630,1 0 1,-1 0-1,0 0 0,0 0 0,1 1 0,-1-1 1,1 1-1,-1-1 0,1 1 0,0-1 1,-1 1-1,0 2 0,-16 28 1250,5-9-835,-8 9-532,2 1-1,1 0 0,-15 40 1,30-63-837,0-1 1,-2 17 0,4-21-45,0 11-675</inkml:trace>
</inkml:ink>
</file>

<file path=ppt/ink/ink1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0T00:47:04.58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328 639 1824,'0'-11'5029,"-7"4"-1706,-8-2-1446,13 8-1840,1 1 0,0-1-1,0 1 1,0 0 0,0 0 0,-1-1 0,1 1 0,0 0-1,0 0 1,0 0 0,-1 1 0,1-1 0,0 0 0,0 0 0,0 1-1,-2-1 1,-19 9 414,6 2-442,0-1-1,0 2 1,1 0-1,-15 16 1,13-10-84,2 1 1,0 1-1,1 0 0,-20 41 1,31-56 73,-14 28-106,-21 54 1,34-78 86,2 0 0,-1 0 0,1 1 0,0-1 0,1 1 0,0-1 0,1 1 0,0-1 0,0 1 0,1-1 0,2 13 0,-2-19 25,0 0 0,0 0 0,0 0 0,0 0 0,0-1 0,1 1-1,-1 0 1,1-1 0,0 1 0,0-1 0,0 0 0,0 0 0,0 1 0,0-1-1,1 0 1,-1-1 0,0 1 0,1 0 0,0-1 0,-1 1 0,1-1 0,0 0-1,0 0 1,5 1 0,-1-1 123,0 0-1,0-1 1,0 0-1,0 0 1,-1 0-1,1-1 1,0 0 0,0 0-1,12-5 1,-14 4-83,0-1 0,0 0 0,0 0 0,0 0 1,-1 0-1,1-1 0,-1 1 0,0-1 1,0 0-1,-1-1 0,1 1 0,-1-1 0,0 1 1,0-1-1,4-8 0,3-11 64,0 1-1,7-29 1,-11 32-92,28-102 21,-29 97 103,-1 0-1,2-50 0,-6 68-109,0 0 0,-1 1 0,0-1 0,-3-11 0,4 18-42,0-1 0,0 1 1,0 0-1,0 0 1,0 0-1,0 0 1,0 0-1,0 0 0,0 0 1,0 0-1,0 0 1,0 0-1,0 0 0,0-1 1,0 1-1,0 0 1,0 0-1,0 0 1,0 0-1,0 0 0,0 0 1,0 0-1,0 0 1,0 0-1,0 0 1,0 0-1,-1 0 0,1 0 1,0 0-1,0 0 1,0 0-1,0-1 1,0 1-1,0 0 0,0 0 1,0 0-1,0 0 1,0 0-1,0 0 1,-1 0-1,1 0 0,0 0 1,0 0-1,0 0 1,0 0-1,0 0 1,0 0-1,0 0 0,0 0 1,0 1-1,0-1 1,0 0-1,-1 0 1,1 0-1,0 0 0,0 0 1,0 0-1,-4 6-269,-2 11 86,2 2 131,0 1 0,2 0 0,0 30 0,0-17 69,1-5-13,0 1-1,6 44 1,-4-64-10,0-1 0,1 1 0,0-1 1,1 1-1,0-1 0,0 0 1,0 0-1,1 0 0,1-1 0,-1 1 1,1-1-1,11 12 0,-15-18 28,0 0 0,0 0 0,0 0 0,0 0 0,1 0-1,-1 0 1,0 0 0,1-1 0,-1 1 0,1 0 0,-1-1 0,1 1-1,-1-1 1,1 0 0,-1 1 0,1-1 0,0 0 0,-1 0 0,1 0 0,-1 0-1,1 0 1,-1-1 0,1 1 0,0 0 0,-1-1 0,1 1 0,-1-1-1,1 1 1,2-2 0,0-1 53,1 0 0,-1-1 0,0 1 0,0-1 0,0 0 0,7-8 0,14-24 122,0-1 0,23-50 0,-30 52-168,81-124 19,-77 126-21,1-3 69,-2-1 1,-1-1-1,20-54 0,-17 22 146,-2 0 0,11-80 1,-29 133-126,-1 0 1,-1-1-1,-1-18 1,0 32-116,0 0-1,0 0 1,-1 0 0,0 0-1,1 0 1,-1 0 0,0 0-1,-1 0 1,1 1 0,-1-1-1,-3-6 1,4 9-13,1 0 0,-1 1 0,1-1 0,-1 0 0,0 1 0,1-1 0,-1 1 0,1-1 0,-1 0 0,0 1 0,0 0 0,1-1 0,-1 1 0,0-1 0,0 1 0,1 0 0,-1-1 0,0 1 0,0 0 0,0 0 0,0 0 0,0 0 0,1 0 0,-2 0 0,0 0-18,0 1 0,1-1 1,-1 1-1,1-1 0,-1 1 0,1 0 0,-1 0 0,1-1 1,0 1-1,-1 0 0,-1 3 0,-2 1-25,0 0 0,0 1-1,1 0 1,-5 9 0,-7 18-99,1 0 0,-18 66 1,15-41-40,3-10 162,1 1-1,2 0 0,3 1 1,-4 69-1,11-73-5,2-1 0,1 1-1,14 76 1,-9-96 21,0 1 1,2-2-1,0 1 0,2-1 1,1 0-1,1-1 0,26 38 1,-35-58 22,0-1 0,0 1 0,0-1 0,0 0 1,0 0-1,1-1 0,0 1 0,-1-1 0,1 1 1,0-1-1,0-1 0,0 1 0,1 0 0,-1-1 1,0 0-1,1 0 0,-1 0 0,0-1 0,1 1 1,-1-1-1,1 0 0,-1 0 0,1-1 0,-1 1 1,1-1-1,-1 0 0,0 0 0,0 0 0,1-1 1,-1 0-1,0 0 0,0 0 0,0 0 0,-1 0 1,1-1-1,0 0 0,-1 0 0,0 0 0,5-4 1,2-7 1,0-1 1,-1 0 0,-1 0 0,10-23 0,20-68-145,-31 86 152,-2 3-5,73-248 593,-65 209-221,-3-1-1,-3 0 0,1-60 1,-8 97-272,-2-50 658,1 61-700,0 0 0,0 1 0,-1-1-1,-1 1 1,-5-16 0,8 24-75,0-1 0,0 1 1,-1 0-1,1-1 0,0 1 0,0 0 1,0-1-1,0 1 0,-1 0 0,1-1 1,0 1-1,0 0 0,0 0 0,-1-1 1,1 1-1,0 0 0,-1 0 0,1-1 1,0 1-1,0 0 0,-1 0 0,1 0 1,0 0-1,-1-1 0,1 1 1,0 0-1,-1 0 0,1 0 0,-1 0 1,1 0-1,0 0 0,-1 0 0,1 0 1,-1 1-18,0-1 1,0 0 0,0 1 0,1 0 0,-1-1 0,0 1-1,1-1 1,-1 1 0,1 0 0,-1 0 0,0-1 0,0 3-1,-11 25-357,-69 246 21,65-221 352,6-12-45,2 0 1,-5 61 0,7 84-52,11-67-38,-3-106 138,0 1 1,1-1 0,0 0-1,1 0 1,1 0 0,9 20-1,-12-30 10,-1-1-1,1 1 1,0-1-1,0 1 1,0-1-1,0 1 1,0-1 0,0 0-1,1 0 1,-1 0-1,1-1 1,-1 1-1,1 0 1,0-1-1,0 0 1,-1 0-1,1 0 1,4 1 0,-4-1 1,-1-1 0,1 0 0,-1 0 1,1 0-1,0 0 0,-1-1 0,1 1 1,-1 0-1,1-1 0,-1 0 0,0 0 0,1 0 1,-1 0-1,0 0 0,1 0 0,-1 0 1,0-1-1,0 1 0,0-1 0,0 0 1,0 0-1,2-3 0,3-4-17,0-1-1,0 0 0,-1 0 0,5-13 1,17-46 285,-22 53-174,-1 2 50,-1 0-1,0 0 1,-1 0 0,-1-1-1,0 0 1,-1 1 0,0-19-1,-1 33-148,0 0 0,0 0 1,0 0-1,0 0 0,0 0 0,-1 0 0,1 0 0,0 0 0,0 0 0,0 1 1,0-1-1,0 0 0,0 0 0,0 0 0,0 0 0,0 0 0,0 0 0,0 0 1,0 0-1,0 0 0,0 0 0,0 0 0,0 0 0,-1 0 0,1 0 1,0 0-1,0 0 0,0 0 0,0 0 0,0 0 0,0 0 0,0 0 0,0 0 1,0 0-1,0 0 0,0 0 0,0 0 0,0 0 0,0 0 0,-1 0 0,1 0 1,0 0-1,0 0 0,0 0 0,0-1 0,0 1 0,0 0 0,0 0 0,0 0 1,0 0-1,0 0 0,0 0 0,0 0 0,0 0 0,0 0 0,0 0 0,0 0 1,0 0-1,0 0 0,0 0 0,0 0 0,0-1 0,0 1 0,0 0 1,0 0-1,0 0 0,0 0 0,-7 8-163,-4 9 49,7-4 50,0 0 0,1 1 0,0-1 0,1 1 0,0-1 0,1 26 0,1-34 51,0-1 1,0 1 0,0 0 0,1-1 0,0 1 0,0-1 0,0 1 0,0-1 0,3 6 0,-2-8 20,-1 0 0,1 0 1,-1 0-1,1 0 0,-1 0 0,1-1 0,0 1 1,0 0-1,0-1 0,0 0 0,0 1 0,0-1 1,1 0-1,-1 0 0,0 0 0,1 0 0,-1-1 1,4 1-1,0 1 69,0-1 0,0 0 0,0-1 1,1 1-1,-1-1 0,0 0 0,1-1 0,-1 0 1,0 0-1,0 0 0,0-1 0,0 1 0,0-2 1,0 1-1,9-5 0,-10 4 5,-1 0 0,0-1 1,0 1-1,0-1 0,0 0 0,-1 0 0,1 0 0,-1 0 1,0 0-1,0-1 0,0 0 0,-1 1 0,0-1 1,0 0-1,0 0 0,0 0 0,-1 0 0,1-9 0,0 4 24,-2 0 0,1 0 0,-2 1 0,-1-15 1,1 19-42,1-1 1,-2 0 0,1 1 0,-1-1 0,0 1 0,0 0 0,0 0 0,-6-9 0,4 9-136,1 1 0,0-1-1,-1 1 1,0 0 0,0 0-1,0 1 1,-1-1 0,1 1-1,-1 0 1,-5-3 0,7 5 28,1 0 1,-1 1 0,0-1-1,1 1 1,-1-1-1,0 1 1,0 0-1,1 0 1,-1 0-1,0 0 1,0 1 0,1-1-1,-1 1 1,0-1-1,1 1 1,-1 0-1,0 0 1,1 0 0,-1 1-1,1-1 1,0 0-1,-4 3 1,3-1-5,-1 1 0,1-1 0,-1 1 0,1 0 0,0 0 0,1 0 0,-1 0 0,1 0 0,-1 1 0,1-1 0,-2 9 0,4-13 29,-1 1 1,1 0 0,0-1-1,0 1 1,0-1 0,-1 1-1,1-1 1,0 1-1,0 0 1,0-1 0,0 1-1,0-1 1,0 1 0,0 0-1,0-1 1,1 1 0,-1-1-1,0 1 1,0-1-1,0 1 1,1 0 0,-1-1-1,0 1 1,1-1 0,-1 1-1,0-1 1,1 1-1,0 0-1,0 0-1,1-1 1,-1 1 0,0 0-1,0-1 1,1 1-1,-1-1 1,0 0-1,1 1 1,-1-1-1,3 0 1,6 1 24,0-1 1,18-2-1,-19 1 55,5-1 59,-1 0 0,0 0 0,0-1 0,0-1 0,0 0 0,-1-1 0,1-1 0,-1 0 0,-1 0 0,1-1 0,-1 0 0,19-18 0,-23 19-125,0 0 0,1 0-1,0 0 1,0 1 0,0 0-1,0 1 1,14-6 0,-13 11-85,2 18-70,-9-14 177,2 2 18,-1 1 0,0 0 0,0 0 0,-1 0 0,3 17-1,0 44-11,0 1-112,-4-62 73,0 1 0,1-1 0,1 0 0,-1-1 0,1 1 0,7 11 1,-10-17 42,1-1 0,-1 0 1,1 0-1,0 0 0,0 1 1,0-1-1,-1 0 0,1 0 1,0 0-1,0 0 0,0 0 1,1 0-1,-1-1 0,0 1 1,0 0-1,0 0 0,1-1 1,-1 1-1,0-1 0,1 1 1,-1-1-1,0 0 0,1 0 1,1 1-1,-1-2 10,0 1 0,-1-1 0,1 1 0,0-1 0,-1 0 0,1 0 0,-1 0 0,1 0 0,-1 0 0,0 0 0,1 0 0,-1 0 0,0-1 0,0 1 0,0-1 0,0 1 0,0 0 0,0-1 0,0 0 0,1-2-1,7-18-6,-1 1-1,-1-2 1,-1 1-1,5-36 0,-3 13 36,-3 1-91,-4 33 52,0 1-1,1-1 0,0 1 0,4-14 0,-6 27-91,-1 0-1,1 0 1,0 0-1,0 0 1,1 6-1,0 3 12,-2 26-70,0-17 122,1-1-1,3 32 0,10 22-123,-13-73 137,0-1-1,0 1 1,0 0 0,0-1 0,0 1-1,0 0 1,0-1 0,1 1-1,-1-1 1,0 1 0,0 0-1,1-1 1,-1 1 0,0-1-1,1 1 1,-1-1 0,1 1-1,-1-1 1,1 1 0,-1-1-1,1 0 1,-1 1 0,1-1-1,-1 1 1,1-1 0,-1 0-1,1 0 1,-1 1 0,1-1-1,0 0 1,-1 0 0,1 0-1,0 0 1,-1 0 0,1 1-1,0-1 1,0-1 0,0 1 20,1 0 0,-1-1 1,0 1-1,0-1 0,0 1 1,0-1-1,0 1 1,0-1-1,0 0 0,0 0 1,0 0-1,0 1 1,0-1-1,0 0 0,0 0 1,-1 0-1,1 0 0,0-2 1,4-9-11,-1-1 0,-1 1 0,0-1 0,2-23 0,-2 12 76,-1 10 31,-1-25 0,1-2 58,-2 34-128,1 0 0,-2 1 0,0-10-1,0 10-6,1 0 0,-1 0-1,1 0 1,2-9-1,-2 0-249,-1 5-542,1 10 734,0 0 0,0 0 0,1 0 1,-1 0-1,0 0 0,0 0 0,0 0 1,0 0-1,0 0 0,0 0 0,0 0 1,0 0-1,0 0 0,0 0 1,0 0-1,0 0 0,0 0 0,0 0 1,0 0-1,0 0 0,0 0 0,0 0 1,0 0-1,0 0 0,1 0 0,-1 0 1,0 0-1,0 0 0,0 0 0,0-1 1,0 1-1,0 0 0,0 0 0,0 0 1,0 0-1,0 0 0,0 0 1,0 0-1,0 0 0,0 0 0,0 0 1,0 0-1,0 0 0,0 0 0,0 0 1,0 0-1,0 0 0,0 0 0,0 0 1,0 0-1,0-1 0,2 3-17,-1 0 0,1 0 0,0-1 0,0 1 0,0-1 0,1 0 0,-1 0 0,0 1 0,0-1 0,1-1 0,-1 1 0,0 0 0,1 0 0,3 0 0,3 1-10,32 7 11,-1-2 0,81 4 0,-72-7-88,122 5 550,-162-10-287,0 1 0,0-1 1,16-4-1,-22 5-97,0-1 0,-1 0-1,1 0 1,0-1-1,-1 1 1,1 0-1,2-3 1,-5 4-42,1-1 0,0 0 1,0 1-1,-1-1 0,1 0 1,0 0-1,-1 1 0,1-1 0,-1 0 1,1 0-1,-1 0 0,1 0 1,-1 0-1,0 0 0,1 0 0,-1 0 1,0 0-1,0 0 0,0-1 0,0 0-17,0 0-1,0 1 0,0-1 1,0 1-1,-1-1 1,1 1-1,-1-1 0,1 1 1,-1-1-1,0 1 0,1-1 1,-1 1-1,0 0 0,0-1 1,0 1-1,0 0 0,-2-2 1,1 1-16,-1 0 0,1 0 0,-1 1 0,0-1 1,0 1-1,0-1 0,0 1 0,-3-1 0,0 0-23,-1 1 0,1 0 0,0 0-1,0 0 1,-1 1 0,1 0-1,-11 1 1,5 2-2,0 0 0,1 1 1,0 0-1,0 1 0,0 0 0,0 1 0,1 0 0,0 1 0,0 0 0,0 0 1,1 1-1,-8 9 0,10-10 44,1 0 1,0 1-1,0-1 1,0 1-1,1 1 1,1-1-1,-1 1 1,1 0-1,1-1 1,0 2-1,0-1 1,0 0-1,1 1 1,1-1-1,-1 13 1,2-18 6,0 0 0,1 1 1,-1-1-1,1 0 0,0 0 1,0 0-1,0 0 0,1 0 1,-1 0-1,1 0 0,0-1 1,0 1-1,5 5 0,-3-4 24,0-1-1,0 1 1,1-1-1,0 0 1,0-1-1,0 1 0,0-1 1,9 4-1,3 0 13,0-1-1,1-1 1,-1-1-1,1 0 1,23 2 0,-33-5-5,0-1 1,0 1 0,1-1 0,-1-1 0,0 0 0,0 0 0,12-3 0,-15 2-40,0 0-1,-1 0 1,1 0 0,0-1 0,-1 1 0,0-1 0,1 0-1,-1 0 1,0-1 0,-1 1 0,1-1 0,5-8 0,55-65 3,-64 76 8,0 1 0,0 0 0,0 0 0,1 0 0,-1 0 0,0-1 0,0 1 0,0 0 0,0 0 0,0 0 0,0 0 0,0-1-1,0 1 1,0 0 0,1 0 0,-1 0 0,0 0 0,0 0 0,0 0 0,0 0 0,0-1 0,1 1 0,-1 0 0,0 0 0,0 0 0,0 0 0,0 0 0,1 0 0,-1 0 0,0 0-1,0 0 1,0 0 0,0 0 0,1 0 0,-1 0 0,0 0 0,0 0 0,0 0 0,0 0 0,1 0 0,-1 0 0,0 0 0,0 0 0,0 0 0,0 1 0,1-1 0,-1 0 0,0 0-1,0 0 1,0 0 0,0 0 0,0 0 0,1 0 0,-1 1 0,0-1 0,0 0 0,0 0 0,0 0 0,0 1 0,1 11 25,-19 43 58,16-43-190,0-7 9,1 0 0,0 0-1,1 1 1,-1-1 0,1 0 0,0 0 0,0 1 0,2 7 0,-1-11-11,-1-2 118,0 1 0,0-1 0,0 0 0,0 1 0,0-1-1,0 1 1,0-1 0,0 0 0,1 1 0,-1-1 0,0 0 0,0 1-1,0-1 1,1 0 0,-1 0 0,0 1 0,0-1 0,1 0 0,-1 1-1,0-1 1,1 0 0,-1 0 0,0 0 0,0 1 0,1-1 0,-1 0-1,1 0 1,-1 0 0,0 0 0,1 0 0,-1 0 0,0 0 0,1 0 0,-1 1-1,0-1 1,1 0 0,-1-1 0,1 1 0,-1 0 0,0 0 0,1 0-1,-1 0 1,0 0 0,1 0 0,0-1 0,1 1 38,0-1 0,0 1-1,0-1 1,0 0 0,0 0 0,0 0 0,3-2 0,-2-1-14,1 1 1,-1 0-1,0-1 0,0 0 1,0 1-1,-1-1 1,1 0-1,-1-1 0,0 1 1,3-7-1,-1-4 144,6-31 0,-3 10-41,0-3 30,4-57 0,-9 47 149,-2 0 1,-2-1-1,-14-86 0,-7-11-337,16 97-88,-1-12-676,7 57 230,0 6 175,-2 10-1,0 20 78,17 353 295,-11-322-72,-1-28 81,8 46 1,-7-64-317,1 0 1,1-1-1,1 1 1,14 28 0,-20-42 173,1-1 1,-1 0 0,1 1 0,0-1-1,0 0 1,-1 0 0,1 1 0,0-1-1,0 0 1,0 0 0,0 0-1,1 0 1,-1 0 0,0 0 0,0-1-1,1 1 1,-1 0 0,0-1 0,1 1-1,-1 0 1,0-1 0,1 0 0,-1 1-1,1-1 1,-1 0 0,1 0 0,-1 0-1,1 0 1,-1 0 0,1 0 0,-1 0-1,1 0 1,-1-1 0,0 1 0,2-1-1,20-12-3086,-2 0 1050</inkml:trace>
</inkml:ink>
</file>

<file path=ppt/ink/ink1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0T00:47:05.11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80 5 2720,'0'-1'374,"-1"1"0,1 0-1,0-1 1,-1 1 0,1 0 0,-1-1 0,1 1 0,-1 0 0,0 0-1,1-1 1,-1 1 0,1 0 0,-1 0 0,1 0 0,-1 0-1,1 0 1,-1 0 0,0 0 0,1 0 0,-1 0 0,1 0 0,-1 0-1,0 0 1,1 0 0,-2 1 0,1-1-147,-1 1-1,0 0 1,0 0-1,1 0 1,-1 1 0,1-1-1,-1 0 1,-1 2 0,0 1-275,0 0 0,-1 0 0,1 0 0,1 1 0,-4 6 0,-4 10-29,7-15 39,1 0 0,-1 0 0,1 0 1,0 0-1,0 1 0,-1 12 0,2-8 6,1 1 1,3 20-1,-3-28-1,1 1 1,-1-1-1,1 0 1,1 0-1,-1 0 1,1 0-1,-1 0 1,1 0-1,0-1 1,0 1-1,4 4 1,6 4-85</inkml:trace>
</inkml:ink>
</file>

<file path=ppt/ink/ink1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0T00:47:05.80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 3 5632,'-5'-2'2312,"6"4"-315,7 10 645,-3-4-2319,12 29-118,-9-21-457,-1-1 1,9 33 0,3 31-4704,-14-55 3281</inkml:trace>
</inkml:ink>
</file>

<file path=ppt/ink/ink1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0T00:47:06.17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 7456,'10'4'3392,"12"8"-2944,-12-4 1184,-2-1-992,-3 10 224,0 3-512,-5 11-288,0 6-64,0 3-1056,0-4 576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00:42:28.460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5 36 5472,'-5'-18'1760,"5"18"-1710,8-17 7302,-7 18-7147,0 0 0,0 0-1,0 1 1,0-1 0,-1 0-1,1 1 1,0-1 0,-1 1 0,1-1-1,-1 1 1,0-1 0,1 4-1,7 68 1882,-2 99-1,-7-145-1870,0-19-180,1 1 0,1 15 0,-1-17-3,0-1 0,0 0 0,-1 0 0,0 1 0,0-1 0,-1 0 0,0 0 0,-3 7 0,5-12-128</inkml:trace>
</inkml:ink>
</file>

<file path=ppt/ink/ink1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0T00:47:11.48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272 723 4160,'0'-1'385,"-1"1"0,1-1 0,-1 1 0,1-1 0,0 1 0,-1-1 0,1 1 0,0-1 0,-1 1 0,1-1 0,0 0 0,0 1 0,0-1 0,-1 0 0,1 1 0,0-1 0,0 0 0,0 0-344,0 1 0,0 0 0,0 0 0,0-1 0,0 1 0,0 0 0,0 0 0,0-1 0,0 1 0,0 0 0,0-1-1,0 1 1,0 0 0,0 0 0,-1-1 0,1 1 0,0 0 0,0 0 0,0 0 0,0-1 0,0 1 0,-1 0 0,1 0 0,0 0 0,0-1 0,-1 1 0,1 0 0,0 0 0,0 0 0,0 0 0,-1 0 0,1-1 0,-4 2 283,3-1-282,0 0-1,0 0 1,0 0 0,0-1 0,0 1 0,1 0 0,-1 0-1,0 0 1,0-1 0,0 1 0,0 0 0,1-1 0,-1 1-1,0-1 1,0 1 0,0-2 0,-1 2 6,1-1 1,-1 1-1,1-1 1,-1 1-1,1 0 0,-1 0 1,1 0-1,-1 0 1,1 0-1,-1 0 1,1 0-1,-1 0 0,1 1 1,-1-1-1,-1 1 1,-27 11 355,-4 5-375,14-8-189,-20 14-1,33-19 105,0 1 0,1 1 0,-1-1 1,1 1-1,0 0 0,-7 10 0,8-9-59,-1 1 0,1 0 1,1 0-1,0 0 0,0 1 0,0 0 1,-3 13-1,6-16 69,0-1-1,1 1 1,-1-1 0,1 1 0,0-1 0,1 1 0,-1-1-1,1 0 1,0 1 0,1-1 0,-1 0 0,1 1 0,0-1-1,4 6 1,-3-5 37,0-1 0,0 0 0,1 0 0,-1 0 0,1 0 0,0-1-1,1 1 1,-1-1 0,1 0 0,0 0 0,0-1 0,0 0 0,8 4-1,-10-5 42,0-1-1,1 0 0,-1 0 0,0 0 0,1-1 0,-1 1 0,1-1 0,-1 0 0,1 1 1,-1-2-1,1 1 0,-1 0 0,1-1 0,-1 1 0,1-1 0,-1 0 0,0 0 0,0-1 0,1 1 1,-1-1-1,0 1 0,0-1 0,5-4 0,-2 0 73,0 1 0,-1-1 1,0 0-1,0 0 0,7-10 0,18-39 218,-22 40-256,64-147 353,-48 107-395,-8 14 47,-2 0 1,11-55-1,9-86 86,-24 120-144,-4 31 14,8-65 110,-13 82-5,0-1-1,-1 1 0,-1 0 1,-4-24-1,4 35-123,1 0 0,-1 0 0,0 0 0,0 0 0,-1 0 0,1 0 0,0 0 0,-1 1 0,0-1 0,0 1-1,0-1 1,0 1 0,0 0 0,-4-4 0,4 5-55,1 0 0,-1 0 0,1 0 0,-1 1 0,0-1 0,0 0 0,1 1 0,-1-1 0,0 1-1,0 0 1,0 0 0,1-1 0,-1 1 0,0 0 0,0 1 0,0-1 0,0 0 0,1 0 0,-1 1 0,0-1 0,0 1 0,1 0 0,-1-1-1,0 1 1,1 0 0,-4 2 0,1 0 19,-1 1 0,1 0-1,0 0 1,0 0 0,0 1 0,0-1-1,1 1 1,-1 0 0,1 0 0,0 0-1,1 1 1,-4 9 0,0 2-26,1 1 1,-4 33-1,1 4-49,-9 59 53,-3 147 1,20-248 30,1 0 1,0 0 0,1 0 0,0-1 0,1 1-1,0 0 1,1-1 0,8 18 0,-7-21-5,0-1-1,0 0 1,0 0 0,1 0 0,1 0-1,-1-1 1,1 0 0,0 0 0,1-1-1,0 0 1,16 9 0,-9-7 62,0 0 0,1-1 0,0-1-1,1-1 1,-1 0 0,22 2 0,-26-5-6,0 0 0,0-2 0,1 1 0,-1-2 0,0 0 0,1 0 0,-1-1 0,0 0 1,17-7-1,-23 8-3,0-1 0,-1 0 0,1 0 0,-1-1 1,0 0-1,0 0 0,0 0 0,0 0 1,-1-1-1,1 0 0,-1 1 0,0-2 0,0 1 1,4-6-1,-6 7-16,0 0 0,0 0 1,0-1-1,-1 1 0,1-1 1,-1 1-1,0-1 0,0 0 1,0 0-1,0 1 0,-1-1 1,1 0-1,-1 0 0,0 0 0,0 1 1,-1-1-1,1 0 0,-1 0 1,0 0-1,1 1 0,-4-7 1,2 3 63,-1 1 0,0-1 0,0 1 0,0-1 0,-1 1 1,0 0-1,0 1 0,-7-7 0,9 10-103,0 0 0,0 0 0,-1 0 1,1 1-1,-1-1 0,1 1 0,-1 0 0,1 0 0,-1 0 0,0 0 0,0 0 1,1 1-1,-1-1 0,0 1 0,0-1 0,0 1 0,0 0 0,1 0 1,-1 1-1,0-1 0,0 1 0,0-1 0,-3 2 0,4-1 8,0 0 0,-1 0 0,1 1 0,0-1-1,0 0 1,0 1 0,1 0 0,-1-1 0,0 1-1,0 0 1,1 0 0,-1 0 0,-1 4 0,-18 34-23,20-38 64,-1 5-23,-1 1 0,1-1 1,0 1-1,1-1 0,0 1 0,0 0 0,1-1 0,0 1 0,0 0 0,0-1 1,1 1-1,1 0 0,-1-1 0,1 1 0,0-1 0,1 0 0,0 1 0,4 7 1,5 7 65,19 26 1,-26-41-30,1 0 0,0 0-1,1 0 1,-1-1 0,1 0 0,13 9 0,-18-14-11,0 0 0,0 0 0,0 0 0,0 0 0,1 0 0,-1 0 0,0-1-1,0 1 1,1-1 0,-1 0 0,0 1 0,0-1 0,1 0 0,-1 0 0,0-1 0,1 1 0,-1 0 0,0-1 0,0 1 0,1-1 0,-1 0 0,0 0 0,0 0 0,0 0 0,0 0 0,0 0 0,0-1 0,2-1 0,5-5 108,-1 0-1,0 0 0,-1-1 0,11-15 0,-4 4-78,63-82-14,-62 83-59,1 1 0,1 1-1,22-19 1,-34 32-18,0 1-1,0 0 1,0 1-1,1-1 0,-1 1 1,1 0-1,-1 1 1,1-1-1,-1 1 1,1 0-1,0 1 1,0-1-1,0 1 0,-1 0 1,1 1-1,0-1 1,7 3-1,-12-3-10,5 1 302,-6-1-236,0 0 1,0 0-1,0 0 1,0 0-1,0-1 1,0 1-1,0 0 0,0 0 1,0 0-1,0 0 1,0 0-1,0 0 1,0 0-1,0 0 1,0 0-1,0 0 0,0 0 1,0 0-1,0 0 1,0 0-1,0 0 1,0-1-1,0 1 1,0 0-1,0 0 0,0 0 1,0 0-1,0 0 1,0 0-1,0 0 1,0 0-1,0 0 1,0 0-1,1 0 0,-1 0 1,0 0-1,0 0 1,0 0-1,0 0 1,0 0-1,0 0 1,0 0-1,0 0 0,-43-11 450,39 10-498,-1-1-1,1 1 1,-1 0 0,1 0-1,-1 1 1,0-1 0,1 1 0,-1 0-1,-7 1 1,-7 0-260,15-1 234,1 0-1,0 0 1,0 1 0,0-1-1,-1 1 1,1 0 0,0 0-1,0 0 1,0 0 0,0 1-1,1-1 1,-1 1-1,0 0 1,1 0 0,-1 0-1,1 0 1,-1 0 0,1 0-1,0 1 1,0-1 0,0 1-1,-3 5 1,1 0 73,0 0 1,0 0-1,1 1 0,0 0 1,1 0-1,-3 17 1,4-17-47,1-1 1,1 18 0,0-2 35,-1-20 46,0-1-1,1 1 1,0-1-1,-1 1 1,1-1-1,0 1 1,1-1-1,-1 1 1,1-1-1,-1 0 1,1 0-1,0 0 1,0 0-1,0 0 1,1 0-1,-1 0 1,1-1-1,-1 1 1,1-1-1,0 0 1,0 0-1,0 0 1,0 0-1,0 0 1,0-1-1,1 0 1,-1 1-1,1-1 1,-1 0-1,1-1 1,5 2 1871,0-15-1094,-8 12-882,-1-1-1,1 1 0,1-1 1,-1 1-1,0 0 1,0-1-1,0 1 1,1 0-1,-1 0 1,3-2-1,18-12-38,8-4-254,2 2 0,0 1 1,61-21-1,35-12 479,-46 16-139,-54 20 68,5-1-281,-30 13 163,-1 0-1,1 0 0,-1 1 1,1-1-1,-1 1 0,1 0 1,-1 0-1,1 0 0,-1 0 1,5 1-1,-6-1 52,-1 0 0,1 0-1,-1 0 1,1 0 0,-1 1 0,1-1-1,-1 0 1,1 0 0,-1 0 0,1 1-1,-1-1 1,0 0 0,1 0 0,-1 1-1,1-1 1,-1 0 0,0 1 0,1-1-1,-1 1 1,0-1 0,1 1 0,9 10 51,-9-11 495,-15-12-160,13 11-409,-7-6-86,0 0 0,-15-9 0,21 15 87,-1-1 0,1 1 0,-1 0 0,0 0 0,0 0-1,1 0 1,-1 1 0,0-1 0,0 1 0,0-1 0,0 1 0,0 0-1,0 0 1,-4 1 0,-4 0-160,8 0 123,-1-1-1,0 1 1,0-1 0,0 1-1,1 0 1,-7 3 0,5-1 12,0 1 1,0 0-1,0 0 1,1 0-1,0 0 1,0 1-1,0-1 1,0 1-1,1 0 1,-6 9-1,8-11 37,0 0 0,-1 1-1,1-1 1,0 0 0,0 0-1,1 1 1,-1-1 0,1 0-1,0 1 1,0-1-1,0 0 1,0 1 0,0-1-1,1 1 1,-1-1 0,1 0-1,0 0 1,0 1 0,0-1-1,1 0 1,1 3 0,8 15-53,-7-12 75,0-1 1,0 0 0,8 9 0,-11-15 27,0-1 0,1 1 0,-1-1 0,1 1 1,-1-1-1,1 1 0,-1-1 0,1 0 0,0 0 0,0 0 0,0 0 1,0 0-1,0-1 0,0 1 0,0 0 0,0-1 0,0 1 1,0-1-1,3 0 0,-4 0 7,1 0 0,0 0 1,-1-1-1,1 1 0,-1-1 1,1 1-1,0-1 0,-1 0 0,1 0 1,-1 0-1,1 1 0,-1-1 1,0 0-1,2-2 0,17-19 247,-15 17-325,5-10 37,-1 1 0,0-1-1,-1-1 1,-1 0-1,0 0 1,4-17-1,-11 33-1,2-9-110,-1 0 0,0 1 0,0-13 0,-10 60-409,8-29 446,1-1-1,1 18 1,0-2 55,-1-18 18,1-1 0,0 1-1,0-1 1,1 0-1,-1 1 1,1-1-1,1 0 1,-1 0-1,1 0 1,0 0-1,1-1 1,-1 1-1,7 6 1,-9-11 24,0-1 0,0 1 1,-1 0-1,1 0 0,0-1 0,0 1 1,0-1-1,0 1 0,0-1 1,1 0-1,-1 1 0,0-1 0,0 0 1,0 0-1,0 1 0,0-1 1,0 0-1,1 0 0,-1 0 0,0 0 1,0-1-1,0 1 0,0 0 0,0 0 1,0-1-1,0 1 0,1-1 1,-1 1-1,0-1 0,0 1 0,-1-1 1,1 0-1,0 1 0,0-1 1,0 0-1,1-1 0,3-3 155,-1 0 0,0-1 0,0 1 0,5-11 0,-8 15-176,19-44 771,-3 4-602,-15 38-204,-1-1 1,0 1 0,0-1-1,0 1 1,0-1 0,0 1-1,-1-1 1,1 0 0,-1-5-1,0 12-178,-1 14 7,2 0 1,0 0-1,1 0 1,5 20 0,-4-29 134,-1 0 0,2 0 0,-1 0 1,1 0-1,0-1 0,9 12 0,-12-17 94,1 0 0,-1 0 0,1 0 0,0 0 0,0-1 0,0 1 0,0 0 0,0-1 0,0 0-1,0 1 1,0-1 0,1 0 0,-1 0 0,0 0 0,1 0 0,-1-1 0,1 1 0,-1-1 0,1 1 0,0-1 0,-1 0 0,1 0-1,-1 0 1,1 0 0,-1 0 0,5-2 0,-1 0 61,1 0 0,-1-1 0,0 0 0,-1 0-1,1-1 1,10-7 0,28-30-95,-40 36 46,22-23 89,-19 20-177,1-1 0,0 1 0,0 0-1,15-10 1,-18 15 37,-5 2-10,0 1-1,1 0 0,-1 0 1,0-1-1,0 1 0,1 0 1,-1 0-1,0 0 0,1-1 1,-1 1-1,0 0 0,1 0 0,-1 0 1,0 0-1,1 0 0,-1-1 1,0 1-1,1 0 0,-1 0 1,0 0-1,1 0 0,-1 0 1,0 0-1,1 0 0,1 16-369,-3 19 231,-2 0 1,-12 58-1,-28 65-28,30-124 152,-1-1 0,-2 0 0,-27 42 0,32-60 51,0-1-1,-1 1 0,0-2 0,-1 0 1,-1 0-1,0-1 0,0-1 0,-1 0 0,-1-1 1,0-1-1,0 0 0,-1-2 0,0 1 1,-19 4-1,34-11-26,0-1 1,1 1 0,-1-1-1,1 0 1,-1 1-1,0-1 1,1 0 0,-1 0-1,1 0 1,-1 0-1,0 0 1,1-1 0,-1 1-1,1 0 1,-1-1-1,0 1 1,-1-1 0,2-1-2,-1 1 1,1 0-1,0 0 1,-1-1-1,1 1 1,0-1-1,0 1 1,0-1-1,0 0 1,0 1-1,1-1 1,-1 0-1,0 0 0,1 1 1,-1-4-1,1 3 15,-1 1-1,1-1 0,1 0 1,-1 0-1,0 0 0,0 0 0,1 0 1,-1 0-1,1 0 0,-1 0 0,1 0 1,0 1-1,0-1 0,0 0 1,0 1-1,0-1 0,0 0 0,0 1 1,1-1-1,1-1 0,-2 3 32,0-1 1,0 1-1,0 0 0,0-1 0,0 1 0,0 0 0,0 0 1,0 0-1,0 0 0,0 0 0,0 0 0,2 0 1,9-1 169,92-40 90,88-22 640,-173 56-784,1-1-1,-1-1 1,-1 0-1,1-2 1,21-17-1,-31 21-75,-1 0-1,-1-1 1,0 0-1,0-1 1,0 0 0,-1 0-1,-1 0 1,1 0-1,-1-1 1,5-16 0,2-10 97,11-63-1,-14 56-32,11-75-79,-19 111-122,0 0 0,1 0-1,0 0 1,4-9-1,2-5-34,-3 7-56,-2 9 71,-2 6-589,0 0 664,-1 1 1,0 0-1,1 0 1,-1 0-1,1 0 0,0-1 1,0 1-1,2 3 0,4 10 12,-6-9-3,0 0 0,0 0 0,-1-1 0,0 10 0,0-9-21,0 0-1,0 0 1,2 11 0,-1-10-9,0 0-1,0 0 1,-1 0-1,0 0 1,-1 1-1,-1 9 1,-2 25-173,4-38 198,0 9-70,0-1-1,-3 15 0,3-25 57,-1 0 1,1-1 0,0 1 0,-1 0 0,0 0 0,1-1-1,-1 1 1,0 0 0,0-1 0,-1 2 0,1-2 11,1-1 0,-1 0 0,1 1 0,0-1 1,-1 0-1,1 1 0,-1-1 0,1 0 1,-1 0-1,1 0 0,-1 1 0,1-1 1,-1 0-1,1 0 0,-1 0 0,1 0 0,-1 0 1,1 0-1,-1 0 0,1 0 0,-1 0 1,1 0-1,-1 0 0,1-1 0,-1 1 1,1 0-1,-1 0 0,1 0 0,-1-1 0,1 1 1,-1 0-1,0-1 0,-1 0 17,1-1 0,-1 1 0,0 0 0,1-1 0,-1 0 0,1 1 0,0-1 0,-1 0 0,1 0 0,0 1 0,-1-4 0,-8-11 419,-1-6 384,9 13-363,2 9-446,1 0 0,-1 0 0,0 0 0,1 0 1,-1 0-1,1 0 0,-1 0 0,0 0 0,1 0 0,-1 1 0,1-1 0,-1 0 0,0 0 1,1 0-1,-1 1 0,0-1 0,1 0 0,-1 1 0,0-1 0,0 0 0,1 0 0,-1 1 0,0-1 1,1 1-1,4 4 83,0-1-1,1 0 1,0 0 0,8 4 0,6 3-9,1 3-224,-12-7-69,1-1 0,-1 0 0,2 0 0,-1-1 0,0 0 1,1-1-1,0 0 0,15 3 0,5-4-703</inkml:trace>
</inkml:ink>
</file>

<file path=ppt/ink/ink1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0T00:47:13.83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0 2976,'1'4'8497,"7"21"-7389,-7-13-922,0 0 0,-2 23 1,1-3-138,25 271 146,-14-211-86,11 88 443,49 193 0,-69-364-913,-1 0-1,0 0 1,0 16 0,-5-28-3146,-3-8 344,5 9 2057,-3-7-1294</inkml:trace>
</inkml:ink>
</file>

<file path=ppt/ink/ink1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0T00:47:15.73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186 145 2400,'0'0'7178,"-1"8"-6714,-7 28-51,5-23-320,0 0 0,0-1 0,-7 14-1,4-13 69,4-6-15,-1 0 1,0-1 0,0 1-1,-1-1 1,0 0-1,0 0 1,-7 7 0,9-11-73,1 0 0,-1 0 1,0-1-1,0 1 1,0 0-1,-1-1 0,1 0 1,0 1-1,0-1 1,-1 0-1,1 0 0,-1-1 1,1 1-1,-1 0 1,1-1-1,-1 1 0,1-1 1,-1 0-1,-4 0 1,5-1-33,-1 1 0,0-1 0,1 0 0,-1 0 0,1 0 0,-1-1 0,1 1 1,0 0-1,0-1 0,-1 0 0,1 1 0,0-1 0,0 0 0,0 0 1,-1-3-1,0 1-16,0-1 1,0 0-1,0 0 0,1-1 1,0 1-1,-3-11 1,2 4-48,1 1 1,0 0-1,1-1 0,1 1 1,0-1-1,2-22 0,2 16-96,0 0 0,11-30 0,-11 39 73,0 0 1,0 0-1,1 0 1,0 1-1,1 0 1,10-13-1,-15 20 57,1 0 0,0-1-1,-1 1 1,1 0 0,0 0-1,0 0 1,0 0 0,0 0 0,0 0-1,-1 1 1,1-1 0,1 1-1,-1-1 1,0 1 0,0 0-1,0 0 1,0 0 0,0 0 0,0 0-1,0 0 1,0 0 0,0 1-1,0-1 1,0 1 0,0 0-1,0-1 1,3 3 0,0-1 33,0 1 1,0 0 0,-1 0-1,0 0 1,1 0-1,-1 1 1,0-1-1,-1 1 1,7 8 0,-3 0 138,0 0 0,-1 0 0,0 0 0,-1 1 0,6 23 0,-4-6 36,4 45 0,-9-45-82,-1 0 0,-2 0 0,-1-1 0,-8 42 0,-34 115 542,39-170-644,-40 146 427,42-155-207,1-9-127,2-17-37,4-8-30,11-68-222,-11 78 147,24-94-216,37-70 154,-48 141 61,3 1 0,31-49 1,-46 80-10,1 1 0,-1 0 1,2 0-1,-1 0 0,10-7 0,-14 12 25,0 1 0,0-1 0,0 1 0,0-1 0,1 1 0,-1 0 0,0 0-1,1 0 1,-1 0 0,0 0 0,1 1 0,-1-1 0,1 1 0,-1-1-1,1 1 1,-1 0 0,1 0 0,-1 0 0,1 0 0,-1 1 0,1-1 0,-1 1-1,1-1 1,2 2 0,-2 0 20,0 0 0,-1 0 0,1 0 0,0 1 0,-1-1 0,1 1 0,-1 0 0,0-1 0,0 1 0,0 0 0,0 0 0,0 1 0,1 2 0,3 8 64,6 25 0,-10-32-66,5 20 35,-1 0-1,-1 1 0,-2-1 0,0 1 0,-2 0 0,-1 0 0,-1 0 0,-9 50 0,3-51 5,2-13-338,10-28 9,-2 8 202,35-74-452,4-11 355,-27 54 103,-2 2 65,22-42 0,-34 76 38,0-1 0,0 1 0,0 0 0,0-1 0,0 1 0,0 0 0,0-1 0,0 1 0,1 0 0,-1 0 0,2-1 0,-3 2-29,0 0 1,0 0 0,1 0 0,-1 0 0,0 0 0,0-1-1,1 1 1,-1 0 0,0 0 0,0 0 0,1 0-1,-1 0 1,0 0 0,0 0 0,1 0 0,-1 1-1,0-1 1,0 0 0,1 0 0,-1 0 0,0 0-1,0 0 1,0 0 0,1 0 0,-1 0 0,0 1 0,0-1-1,0 0 1,1 0 0,3 14 246,0 50 195,-4-35-363,3 0 0,9 50 0,-6-56-33,19 68-132,-20-76-29,1-1-1,1 0 0,0 0 0,9 14 0,-13-25 16,3 7-379,1 0-1,16 17 0,-20-25-33,-1 0 0,1 1-1,0-1 1,0 0 0,0 0 0,1 0-1,-1-1 1,0 1 0,1-1 0,-1 0-1,1 0 1,-1 0 0,8 1 0,10 1-1948</inkml:trace>
</inkml:ink>
</file>

<file path=ppt/ink/ink1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0T00:47:16.36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12 11 3968,'0'0'54,"0"-1"0,0 1 0,0 0 0,0-1 0,0 1 1,0 0-1,0-1 0,0 1 0,-1 0 0,1-1 0,0 1 0,0 0 0,0 0 1,0-1-1,0 1 0,-1 0 0,1-1 0,0 1 0,0 0 0,0 0 0,-1 0 1,1-1-1,0 1 0,-1 0 0,1 0 0,0 0 0,0-1 0,-1 1 0,1 0 1,0 0-1,-1 0 0,1 0 0,0 0 0,-1 0 0,1 0 0,0 0 0,-1 0 1,1 0-1,-2 0 27,1-2 1528,2 9 2792,9 1-2433,-8-5-1807,1 0 1,-1-1-1,0 1 0,0 1 0,0-1 0,0 0 0,0 0 0,-1 1 0,0-1 1,1 1-1,-1-1 0,-1 1 0,2 4 0,0 8 80,-1 29 1,-1-19-42,5 227 169,16 203-717,-16-415 256,18 238-1384,-23-274 1223,-1 28-887,1-31 749,0 0 0,0 1-1,-1-1 1,1 0 0,-1 0 0,0 1 0,0-1 0,1 0 0,-1 0 0,-3 3-1,-1 2-1122</inkml:trace>
</inkml:ink>
</file>

<file path=ppt/ink/ink1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0T00:47:17.40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 54 4064,'-2'1'11196,"5"-2"-11843,8-5 963,0 0 1,0 0-1,0 2 0,1-1 1,19-4-1,64-8-22,-90 17-312,0-1 0,0 1 0,0 0 0,0 1 0,0-1 0,-1 1 0,1 0 0,0 0 0,0 0-1,8 4 1,-12-4 17,1-1 0,0 1 0,-1 1 0,1-1 0,-1 0 0,1 0 0,-1 0-1,0 1 1,0-1 0,1 1 0,-1-1 0,0 1 0,0-1 0,0 1-1,0 0 1,-1-1 0,1 1 0,0 0 0,-1 0 0,1-1 0,-1 1-1,0 0 1,0 0 0,1 0 0,-1 0 0,0 0 0,-1 0 0,1-1 0,0 1-1,0 0 1,-2 3 0,-3 11-13,-1 0 0,0 0 0,-1 0 0,-17 26 0,2-2 148,7-15 65,10-17 194,1-1 0,0 1 0,-7 16 0,11-23-361,0 1 0,0-1 0,0 0 0,0 0 0,0 0 0,0 0-1,0 0 1,0 0 0,0 0 0,0 0 0,1 0 0,-1 0 0,0 0 0,1 0 0,-1 0 0,1 0 0,-1 0 0,1 0 0,-1 0 0,1-1 0,0 1 0,-1 0 0,1 0 0,0 0 0,0-1 0,0 1 0,-1-1 0,1 1 0,0 0 0,2 0-1,3 2-39,0 0 0,1-1 0,10 4 0,-10-4-65,98 25-1831,-35-14-3738,-48-10 3402</inkml:trace>
</inkml:ink>
</file>

<file path=ppt/ink/ink1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0T00:47:19.97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12 268 832,'0'2'21,"0"-2"-11,0 1 0,0-1-1,-1 1 1,1-1 0,0 1 0,0-1 0,0 1 0,-1-1 0,1 1-1,0-1 1,0 1 0,-1-1 0,1 0 0,0 1 0,-1-1-1,1 1 1,0-1 0,-1 0 0,1 1 0,-1-1 0,1 0 0,-1 0-1,1 1 1,-1-1 0,1 0 0,-1 0 0,1 0 0,-1 1-1,1-1 1,-2-1 1376,3 1-1259,0 0 0,0 0 0,0 0 0,-1-1 0,1 1 0,0 0 0,0-1 0,0 1 0,-1-1 0,1 1 0,0-1 0,0 1 0,-1-1 0,1 1 0,-1-1 0,1 0 0,0 1 0,-1-1 0,1 0 0,-1 0 0,0 1 0,1-1 0,-1 0 0,1 0 0,-1 0 0,0 1 0,0-2 0,4-23 3164,-4 3 389,0 17-3546,0-1 0,1 1-1,0 0 1,0-1 0,0 1 0,0 0 0,1 0-1,0 0 1,0 0 0,5-8 0,9-18-8,-10 20-147,-1 0 0,2 0 1,14-19-1,-16 24-35,4-4-13,16-15 0,-23 23 76,1 1 1,-1-1 0,0 0 0,1 1-1,-1-1 1,1 1 0,-1 0 0,1 0-1,0 0 1,-1 0 0,1 1 0,0-1-1,4 0 1,-6 1 15,0 0 1,0 1-1,0-1 0,-1 0 1,1 0-1,0 1 0,0-1 0,0 1 1,0-1-1,-1 0 0,1 1 0,0 0 1,-1-1-1,1 1 0,0-1 0,-1 1 1,1 0-1,-1-1 0,1 1 1,0 0-1,-1 0 0,0-1 0,1 3 1,8 22 558,-6-15-411,1 3-11,4 26-1,3 11 12,-9-46-107,-1 1 0,1-1 1,0 1-1,0-1 0,1 0 0,-1 1 0,6 6 0,-6-10-8,-1 0-1,1 0 1,-1 0 0,1 0 0,-1-1-1,1 1 1,-1 0 0,1 0 0,0-1-1,-1 1 1,1-1 0,0 0 0,0 0-1,-1 1 1,4-1 0,27-3 737,-11-2-630,-2 0 0,1-1 0,-1-2 0,0 0 0,23-13 0,23-18-884,-5-3-3546,-49 36 2715</inkml:trace>
</inkml:ink>
</file>

<file path=ppt/ink/ink1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0T00:47:20.89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58 3136,'2'-9'1832,"2"15"-1495,6 5 8720,-7-11-8847,-1 0 0,1 0 0,0 0 0,-1-1 0,1 1 0,-1-1 0,5-1 0,1-1 311,-6 3-506,-1 0 0,1-1 1,-1 1-1,0-1 0,1 0 1,-1 0-1,1 1 0,-1-1 1,0 0-1,0 0 0,1 0 1,0-2-1,8-7-21,-8 7 36,1 0 0,0 0 0,-1 0 0,1 1 0,1-1 0,-1 1 0,0 0 0,0 0 0,1 0 0,0 0 0,-1 0 0,8-2 0,-2 2 117,-9 2-132,0-1 0,1 1 0,-1 0-1,0 0 1,1 0 0,-1-1 0,0 1-1,1 0 1,-1 0 0,1 0 0,-1 0-1,0 0 1,1 0 0,-1 0 0,1 0-1,-1 0 1,0 0 0,1 0 0,-1 0-1,1 0 1,-1 0 0,0 0 0,1 1-1,12 31 1224,-12-25-1243,1-1 1,-1 1-1,2-1 1,-1 1 0,0-1-1,8 11 1,-9-14 34,1-2 1,-1 1-1,1 0 1,-1 0-1,1 0 1,0-1-1,0 1 1,0-1-1,0 1 1,0-1-1,0 0 1,0 0-1,0 0 1,1 0-1,-1 0 1,0 0-1,1-1 1,-1 1-1,0-1 1,1 0-1,3 1 1,2-2 221,1 0-1,-1-1 1,0 0 0,0 0 0,12-5 0,8-2-163,-13 3-455,-12 5 168,-1-1 0,1 1 1,0 0-1,-1 1 1,1-1-1,-1 0 1,5 0-1,11 1-2117,-16-1 1386,0 1 0,1-1 0,-1 1 0,0-1 0,1 0 0,-1 0-1,0 0 1,4-2 0,2-1-1876</inkml:trace>
</inkml:ink>
</file>

<file path=ppt/ink/ink1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0T00:47:22.20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1 186 6048,'0'1'203,"0"0"1,0 1 0,-1-1-1,1 0 1,0 0 0,0 0-1,0 0 1,0 1 0,1-1-1,-1 0 1,0 0 0,0 0-1,1 0 1,-1 0 0,0 0-1,1 1 1,-1-1-1,1 0 1,0 0 0,-1 0-1,1-1 1,0 1 0,0 0-1,-1 0 1,1 0 0,0 0-1,0-1 1,0 1 0,2 1-1,-1-1-32,-1 0 0,1 0 0,0 0 0,-1-1 0,1 1 0,0 0 0,0-1 0,0 1 1,-1-1-1,1 1 0,0-1 0,0 0 0,0 0 0,0 0 0,0 0 0,0 0 0,0 0 0,0-1 0,0 1 0,1-1 0,11-6 423,0-1 0,0-1 1,-1 0-1,-1-1 0,21-19 0,20-16-53,34-28-351,-67 57-348,-15 9 193,6-4-144,-9 12 64,-2 9 58,-2-1-82,1 1 1,0 0 0,1 0 0,0 15-1,2 12-48,-6 55 0,1-37 85,1-8-59,-1 152 80,6 131 629,-5-176 28,2-152-656,1-1-1,-1 0 0,0 1 1,0-1-1,0 1 0,-1-1 0,1 0 1,0 1-1,0-1 0,-1 0 1,1 1-1,-1-1 0,1 0 1,-1 1-1,0-1 0,1 0 1,-1 0-1,0 0 0,0 1 0,0-1 1,0 0-1,0 0 0,-2 1 1,0-1-54,0 0 0,0 0 1,0 0-1,0-1 1,0 1-1,-1-1 0,1 0 1,-5 0-1,0 0-25,1 0 1,-1 0-1,-9 3 0,-8 1 182,0-2 0,1 0 0,-34-2-1,25 0-271,26 1 441,18 1 79,-8-2-262,0 1 0,-1-1 0,1 1 0,0 0 0,-1 0 0,5 1 0,12 5 131,-10-7-94,0 1-1,1-1 1,-1 0 0,15-3 0,9 0 51,88-13 126,-32 4-260,-36 12-1175</inkml:trace>
</inkml:ink>
</file>

<file path=ppt/ink/ink1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0T00:47:23.89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 33 1824,'-2'-2'1656,"2"2"-1490,0 0-1,0-1 1,0 1-1,0 0 1,0 0 0,0 0-1,-1-1 1,1 1-1,0 0 1,0 0 0,0-1-1,0 1 1,0 0-1,0 0 1,0 0 0,0-1-1,1 1 1,-1 0-1,0 0 1,0-1 0,0 1-1,0 0 1,0 0-1,0-1 1,7-7 2221,7-3 688,12 14-1395,-16-2-1474,0 0 0,15 3-1,12 2-166,-31-5-67,58 2 179,-57-3-68,-1-1 1,1 1-1,-1-1 0,1 0 1,-1-1-1,0 0 0,11-4 1,11-6 1014,-28 13-858,-15 2-7989,4-2 3152,2 3 1445</inkml:trace>
</inkml:ink>
</file>

<file path=ppt/ink/ink1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0T00:47:26.52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116 8 3136,'0'-2'990,"-1"-4"3007,1 6-3913,-1 0-1,1 0 0,-1 1 1,1-1-1,-1 0 1,1 0-1,-1 1 0,1-1 1,0 0-1,-1 0 0,1 1 1,-1-1-1,1 0 0,0 1 1,-1-1-1,1 1 0,0-1 1,0 0-1,-1 1 0,1-1 1,0 2-1,-6 4 173,-2 5 322,0 0 0,-9 18 0,15-24-481,0 1-1,-1-1 1,2 1-1,-1 0 1,1 0-1,0 0 1,0 0-1,0 10 1,5 66 52,2 101 459,1 8-203,-6-151-318,0-23 117,0 1-1,-2-1 0,0 0 1,-5 26-1,4-36-116,0-1 0,-1 0-1,1 0 1,-2 0 0,1 0-1,-1 0 1,-4 5 0,8-11 14,-1-1 0,0 1 1,1 0-1,-1-1 0,0 1 0,1-1 1,-1 1-1,0-1 0,1 1 1,-1-1-1,1 0 0,-1 1 1,1-1-1,0 0 0,-1 1 1,1-1-1,0 0 0,-1 0 1,1 1-1,0-1 0,-1-1 1,0-1-92,0-1 1,0 1-1,1-1 1,-1 0-1,1 1 1,0-1-1,0 0 1,0 1-1,0-1 1,2-6-1,-1-7-99,-1-563-49,4 530-227,-1 28 208,-2 17 43,-1 7-40,-7 221 498,0 76-277,8-272 0,1-1-1,1 1 1,11 45 0,-11-61-3,0 0 1,0 1 0,-2-1-1,1 1 1,-2 0-1,1-1 1,-1 1 0,-3 17-1,-4-9 59,8-13-90,-1-6-29,0-1 0,0 1 0,0-1 0,0 1 0,0-1 0,0 1 0,0-1 0,0 1 0,0-1 0,0 1-1,0-1 1,0 1 0,0-1 0,0 1 0,-1-1 0,1 1 0,0-1 0,0 1 0,0-1 0,-1 1 0,1-1 0,0 0 0,-1 1 0,1 0 1,-1-1-1,1 0 1,0 1 0,-1-1 0,1 0 0,0 1 0,-1-1-1,1 1 1,0-1 0,0 1 0,0-1 0,-1 0 0,1 1-1,0-1 1,0 1 0,0-1 0,0 1 0,0-1 0,0 1-1,0-1 1,0 1 0,0-1 0,0 1 0,0-1 0,0 1-1,0-1 1,0 1 0,1-1 0,-1 1 0,0-1 0,0 1-1,1-1-9,-1 0-1,0 1 0,0-1 0,0 0 0,0 0 0,0 1 1,0-1-1,0 0 0,0 0 0,0 1 0,0-1 1,0 0-1,0 0 0,0 1 0,0-1 0,0 0 0,0 0 1,0 1-1,0-1 0,0 0 0,0 0 0,0 0 1,0 1-1,-1-1 0,1 0 0,0 0 0,0 1 0,0-1 1,0 0-1,-1 0 0,1 1 0,-5 4-138,6 0 202,-1-4-60,0-1 0,0 1 1,0 0-1,0 0 0,0 0 0,0-1 0,0 1 0,0 0 0,0 0 1,0 0-1,-1-1 0,1 1 0,0 0 0,-1 0 0,1 0 0,-1 0 0,0 5-307,3-9 1162,-1-7-655,0-1-1,0 1 1,6-19-1,-3 16-216,-2 1-1,3-22 0,-1-32 156,3-102-91,-20-223-66,9 372 15,4 18-10,0 0 1,-1 0-1,1 0 1,0 0 0,-1 0-1,1 0 1,0 0-1,0 0 1,0 0 0,0 0-1,0-1 1,0 1-1,1 0 1,-1 0-1,0 0 1,0 0 0,1 0-1,-1 0 1,2-1-1,-2 1-39,0 0 0,1 1-1,-1-1 1,0 0 0,0 0-1,1 1 1,-1-1-1,0 0 1,0 0 0,0 1-1,0-1 1,0 0 0,0 0-1,0 1 1,0-2-1,0 12-306,7 43 482,1 66 0,-6-37-13,-11 92 0,-11-52-81,-14 109 102,32-228-182,2-2 45,-1-1-1,1 1 1,0-1-1,0 1 1,0 0 0,-1-1-1,1 1 1,0 0-1,0-1 1,0 1 0,0 0-1,0-1 1,0 1 0,0-1-1,0 1 1,1 0-1,-1-1 1,0 1 0,0 0-1,0-1 1,1 1-1,-1-1 1,0 1 0,1-1-1,0 2 1,-2-4-133,1 0-1,0-1 1,0 1 0,0 0-1,0 0 1,0 0 0,1 0 0,-1 0-1,1 0 1,-1 0 0,3-4 0,-1 1 135,-1 1 0,2-1 0,-1 1 0,1-1 0,4-5-1,-1-3 8,-6 12 0,1 0 0,-1-1 0,0 1 0,1 0 0,-1 0 0,1 0 0,-1 0 0,1 0 0,0 0 0,0 0 0,-1 0 0,2-1 0,2-1 32,3-2-55,0 12-23,-5 0 49,0 0-1,1 0 1,-2 0-1,2 9 1,-2-9 465,0-8 683,5-375 582,-20-87-1562,12 451-212,2 10 23,0 0 0,-1 0 0,1 0 1,0 0-1,0 0 0,0 0 1,0 0-1,1 0 0,0-3 0,-1-3-271,0 4-85,1 6-152,1 12 484,0 0-1,-1 0 0,-2 27 1,0-2 25,3 58-52,0 49 298,-7-55-226,-1 66-22,13-33-333,-4-104-160,-1-8-2429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00:42:28.957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143 0 6048,'-1'14'6503,"-7"24"-4564,-7 13-14,6-22-658,-7 43 0,16-70-1245,0 1 1,0 0 0,0-1-1,0 1 1,0 0 0,1-1-1,0 1 1,-1 0-1,1-1 1,0 1 0,0-1-1,0 1 1,0-1 0,1 0-1,-1 1 1,1-1-1,0 0 1,-1 0 0,1 0-1,0 0 1,0 0 0,4 2-1,5 4-47,-1-1 0,1-1 0,19 8 0,-12-5 10,38 24 161,-41-23-137,-9-6 184,-1 1 0,0 0 0,-1 0 0,1 1 1,-1-1-1,0 1 0,0 0 0,4 11 0,-7-16-150,-1 0-1,0 0 0,1 0 0,-1 0 0,0 1 1,0-1-1,0 0 0,0 0 0,0 0 0,0 0 1,0 1-1,-1-1 0,1 0 0,0 0 0,-1 0 1,1 0-1,-1 0 0,1 1 0,-1-1 0,1 0 1,-1 0-1,0-1 0,0 1 0,0 1 0,-1 1 63,-1-1 0,1 0 0,0 1-1,-1-1 1,1 0 0,-1 0 0,-5 2 0,-10 3 89,1 0 1,-2-2-1,1 0 1,0-1-1,-21 2 1,-96 0-3122,132-6 2279,-16-1-1932</inkml:trace>
</inkml:ink>
</file>

<file path=ppt/ink/ink1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5:31:35.1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264 80 1824,'2'-2'1681,"0"11"1027,-8 9-1870,4-9-737,-1 0 0,0 0 1,-7 12-1,-19 36 321,16-31-95,0-1 1,-1 0 0,-19 24 0,21-34-111,5-5 161,-18 18 1,23-26-288,0 0 1,0 0-1,0-1 1,0 1-1,0-1 0,-1 1 1,1-1-1,0 0 1,-1 0-1,1 0 1,-1 0-1,1 0 1,-1-1-1,0 1 1,-2 0-1,3-2-35,1 1 0,-1 0 0,1 0 0,-1-1 0,1 1 0,-1-1 0,1 1 0,-1-1-1,1 1 1,0-1 0,-1 0 0,1 0 0,0 0 0,-1 0 0,1 0 0,0 0 0,0 0 0,0 0 0,0 0-1,0-1 1,0 1 0,1 0 0,-2-3 0,-2-3-21,1 0 0,1 0 0,-3-12 0,3 11-55,-1-3-70,0 1 0,1-1 1,1 0-1,0 0 0,1 0 1,0 0-1,0 0 0,1 0 1,0 0-1,1 1 0,1-1 1,0 0-1,0 1 0,1 0 1,8-18-1,-11 26 74,0 0 1,1 1-1,-1-1 1,1 0-1,-1 0 1,1 1-1,0-1 1,0 0-1,-1 1 1,1 0-1,0-1 0,0 1 1,1 0-1,-1 0 1,0 0-1,0 0 1,0 1-1,1-1 1,-1 1-1,0-1 0,4 1 1,1 0 161,1 0 0,0 0 0,-1 1 0,1 0-1,8 3 1,27 5 462,1-2-1,67 2 0,91-11 590,-126-5-452,136-30 0,-101 15-214,-24 2-143,-76 17-455,1-1-1,-1-1 1,0 0 0,0-1-1,13-8 1,-24 14 63,2-1-283,-1 0 0,0 0-1,1 0 1,-1 0 0,0 0-1,1 0 1,-1 0 0,0-1-1,0 1 1,0 0 0,0-1-1,0 1 1,1-4 0,3-2-1761</inkml:trace>
</inkml:ink>
</file>

<file path=ppt/ink/ink1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5:31:35.7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319 43 4736,'-7'-12'1530,"7"11"-1476,0 1 0,0-1 0,0 0 0,1 1 0,-1-1 0,0 1-1,0-1 1,0 1 0,0-1 0,1 1 0,-1-1 0,0 1-1,0-1 1,1 1 0,-1-1 0,0 1 0,1 0 0,-1-1-1,1 1 1,0-1 0,-1 0 289,1-1 1,-1 1-1,0 0 0,0 0 0,1-1 1,-1 1-1,0 0 0,0 0 0,-1-3 1,1 0 858,-2 5-1126,-1 5-184,2 1 111,0 0 0,0 0 1,1 0-1,2 13 0,-1 14 50,-3-7-119,0 144 255,5-75-108,3 63 110,1-79 771,-8 143 1,1-215-744,-1 0-1,-1 0 1,1 0-1,-1 0 1,0 0 0,-1 0-1,-5 12 1,7-18-171,0 0 0,-1 0 0,1 0 0,0-1 0,-1 1 0,1 0 0,-1-1 0,1 1 0,-1-1 0,0 1 0,0-1 0,1 0 0,-1 1 0,0-1 0,0 0 0,0 0 0,-1-1 0,1 1 0,0 0 0,0-1 0,0 1 0,-1-1 0,1 0 0,0 1 0,0-1 0,-1 0 0,1-1 0,0 1 0,0 0 0,-1-1 0,1 1 0,-2-2 0,-21-6 50,0-2 0,1-1-1,1-1 1,0-1 0,1-1 0,0-1 0,1-1-1,-21-20 1,42 36-122,-11-13-1253,10 13 1191,1 0-1,0 0 0,0 0 0,0 0 1,0-1-1,-1 1 0,1 0 1,0 0-1,0-1 0,0 1 0,0 0 1,0 0-1,0-1 0,0 1 0,0 0 1,0 0-1,0-1 0,0 1 1,0 0-1,0 0 0,0-1 0,0 1 1,0 0-1,0 0 0,0-1 1,0 1-1,0 0 0,0 0 0,0-1 1,0 1-1,0 0 0,1 0 1,-1 0-1,0-1 0,0 1 0,0 0 1,0 0-1,1 0 0,-1-1 1,0 1-1,0 0 0,0 0 0,1 0 1,-1 0-1,0 0 0,0 0 1,1-1-1,-1 1 0,0 0 0,0 0 1,1 0-1,-1 0 0,0 0 0,0 0 1,1 0-1,-1 0 0,0 0 1,17-1-2960,4 3 1052</inkml:trace>
</inkml:ink>
</file>

<file path=ppt/ink/ink1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5:31:40.4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1038 2720,'0'-3'87,"-1"1"0,1-1 0,0 1 0,0-1 0,0 1 0,0-1 0,0 1 0,1-1 0,-1 1 0,1 0 0,-1-1 0,1 1 0,0 0 0,0-1 0,0 1 0,0 0 0,3-4 0,5-10 534,31-64 498,4 3 1,60-81 0,-91 139-997,15-25 90,-2-1 1,29-69-1,27-100 316,-49 121-77,-26 71-321,-1-1 0,-1 1-1,2-26 1,-6 47-189,-1 0 0,0 0 0,0 0 0,1 0 0,-1 0 0,0 0-1,0 1 1,0-1 0,0 0 0,0 0 0,0 0 0,-1 0 0,1 0 0,-1-1 0,-5 11-398,-6 24 514,-11 48 516,-27 85 64,33-119-447,-32 64 0,-36 49 595,-58 117 759,122-228-1266,12-25 189,-1-1 1,-19 30 0,28-51 635,2-5-406,5-11-166,11-19-439,3-5-31,3 1 1,1 0 0,35-39-1,-21 34-278,3 1-1,80-60 0,-95 85-142,-13 12-59,-13 4 394,0 0-1,1 0 0,-1 0 1,0 0-1,0 0 0,1 0 1,-1 1-1,0-1 0,1 0 1,-1 0-1,0 0 0,0 0 1,1 0-1,-1 0 0,0 0 1,0 0-1,1 1 0,-1-1 1,0 0-1,0 0 0,0 0 1,1 1-1,-1-1 0,0 0 1,0 0-1,0 1 0,0-1 1,0 0-1,1 0 0,-1 1 1,1 5 21,0-1 1,0 1 0,0 0 0,-1 0 0,0 0-1,-1 9 1,-8 39-51,2-15 58,2 5 107,1 0 0,3 71 0,0-87-22,1-24-19,-1 0 0,1 1 0,0-1 0,0 0 1,0 0-1,0 0 0,1 0 0,-1 0 0,1 0 0,1 0 0,-1 0 0,0 0 1,1 0-1,2 4 0,-4-8-49,1 0 0,-1 1 1,1-1-1,-1 1 0,1-1 0,-1 0 1,1 1-1,-1-1 0,1 0 0,-1 0 1,1 1-1,0-1 0,-1 0 0,1 0 1,-1 0-1,1 0 0,0 0 0,-1 0 1,1 0-1,0 0 0,-1 0 0,1 0 1,-1 0-1,1 0 0,0-1 0,-1 1 1,1 0-1,-1 0 0,1 0 0,-1-1 1,1 1-1,-1 0 0,1-1 0,-1 1 1,1-1-1,-1 1 0,1-1 0,-1 1 1,1 0-1,-1-1 0,1 0 0,18-25 636,-17 24-624,9-18 102,-1 0-1,11-27 1,0-1-25,41-71 75,-46 93-227,1 1 1,25-29-1,-32 45-133,-8 8 88,-1 0 0,1 0 0,-1-1 0,0 1 0,1 0 0,-1 0 0,0-1 0,0 1 0,0 0 0,2-3 0,-6 6-674,0 4 624,-4 15-74,1-1 204,0-1-1,2 1 1,-5 36 0,9-47-22,-3 102 36,4-100 41,0 1-1,1-1 1,0 0-1,1 1 1,0-1-1,0 0 1,9 17-1,-11-27-17,0 1-1,0 0 0,0 0 1,0-1-1,0 1 0,0 0 1,1-1-1,-1 1 0,1-1 1,-1 0-1,1 1 0,-1-1 1,1 0-1,0 0 1,-1 0-1,1 0 0,3 1 1,-3-2 10,0 1 1,0-1 0,0 0 0,0 0 0,0 0 0,0 0 0,0-1 0,-1 1-1,1 0 1,0-1 0,0 0 0,0 1 0,0-1 0,-1 0 0,3-1 0,5-4 100,0 0 1,-1-1-1,0 0 1,0 0 0,9-11-1,-15 15-139,26-31 159,27-41 1,-13 15-120,40-57-91,-82 117 46,2-1-46,-1-1 0,0 1 0,0-1 1,0 0-1,0 0 0,0 1 0,0-1 0,0 0 0,0 0 0,-1 0 0,1 0 0,-1 0 1,0 0-1,1-2 0,3 23-955,-3-11 1003,1 0 0,1 15 0,-2-5-35,1 0-1,5 24 1,2 18 136,-8-48-37,7 23 1,-4-17 120,-4-17-161,0-1-1,0 1 1,0 0-1,0-1 1,0 1-1,1 0 1,-1-1-1,0 1 1,0 0-1,1-1 1,-1 1-1,0 0 1,1-1-1,-1 1 1,1-1-1,-1 1 1,1-1-1,-1 1 1,1-1-1,-1 1 1,1-1-1,-1 0 1,1 1-1,-1-1 1,1 0-1,0 1 1,-1-1-1,1 0 1,0 0-1,-1 0 1,1 1-1,1-1 1,-1 0 4,1-1 1,-1 1-1,1-1 1,-1 1-1,0-1 0,1 1 1,-1-1-1,0 0 1,1 1-1,-1-1 1,0 0-1,0 0 0,2-1 1,5-8 29,0 1 0,0-2 0,-1 1 0,0-1 0,-1 0 0,6-15 0,-5 13-54,6-14-29,-8 14 40,1 0 1,0 1 0,1-1 0,1 2 0,0-1 0,0 1 0,16-15 0,21-16-283,-14 21 48,-29 19 93,-3 2 56,2 2-63,7-1-183,-6-1 309,-1 0-1,0 1 1,1-1 0,-1 1-1,0-1 1,0 1 0,1-1-1,-1 1 1,0 0 0,0 0-1,0-1 1,0 1-1,0 0 1,0 0 0,0 0-1,0 0 1,0 0 0,-1 1-1,2 1 1,0-1-1,0 1 0,-1-1 0,1 0 0,1 0 0,-1 0 0,4 3 0,-1-2 39,1 1 16,-1 0 1,1 0-1,0-1 0,0 0 0,0 0 0,1 0 1,-1-1-1,1 0 0,-1-1 0,1 1 1,13 0-1,-20-2-39,0 0 1,1 0-1,-1 1 1,1-1-1,-1 0 0,0 0 1,1 0-1,-1 0 1,1 0-1,-1 0 1,1 0-1,-1 0 1,0 0-1,1 0 0,-1-1 1,1 1-1,-1 0 1,0 0-1,1 0 1,-1 0-1,0-1 1,1 1-1,-1 0 0,0 0 1,1-1-1,-1 1 1,0 0-1,1-1 1,-1 1-1,0 0 1,0-1-1,1 1 0,-1 0 1,0-1-1,0 1 1,0-1-1,1 1 1,-1 0-1,0-1 1,0 1-1,0-1 0,0 1 1,0 0-1,0-1 1,0 1-1,0-1 1,0 1-1,0-1 1,0 1-1,0 0 0,0-1 1,-1 1-1,1-1 1,0 1-1,0 0 1,0-1-1,-1 1 1,1 0-1,0-1 0,-2 0-28,0 0 0,-1 0-1,1 0 1,0 0-1,0 0 1,0 0-1,-1 1 1,1 0-1,0-1 1,0 1 0,-5 0-1,0 0-26,0 1 0,0 0-1,0 1 1,1 0 0,-1 0 0,0 0-1,1 1 1,-1-1 0,1 2-1,0-1 1,0 1 0,0 0 0,0 0-1,1 0 1,-1 1 0,1 0 0,0 0-1,-7 11 1,3-5 2,1 2-1,0-1 1,1 1-1,0 1 1,1-1 0,1 1-1,0 0 1,-3 15-1,4-11 45,-1 0 53,-2 24 0,7-37-2,0 1 1,-1-1 0,2 0-1,-1 0 1,1 1-1,-1-1 1,2 0-1,-1 0 1,2 6-1,-2-10-36,-1 0-1,0-1 0,0 1 1,1 0-1,-1 0 0,0-1 1,1 1-1,-1 0 0,0-1 1,1 1-1,-1-1 0,1 1 1,-1-1-1,1 1 0,0-1 1,-1 1-1,1-1 0,-1 1 1,1-1-1,0 1 0,-1-1 1,1 0-1,0 0 0,0 1 0,-1-1 1,1 0-1,0 0 0,0 0 1,-1 0-1,1 0 0,0 0 1,0 0-1,-1 0 0,1 0 1,0 0-1,0 0 0,-1 0 1,1 0-1,0-1 0,0 1 1,3-2 47,0-1 0,0 1 0,-1-1 0,1 1 0,4-7 1,-4 7-53,29-32 162,38-48-1,-28 31-95,79-104 222,-106 132-250,-2 0 1,-1-1-1,0-1 1,-2 0-1,9-32 0,-11 27-129,-3 0-1,6-52 0,-11 63-22,0 0 0,-1 1-1,-1-1 1,-1 0 0,-8-33-1,9 47 33,-1 0 1,1 1-1,-1-1 0,0 0 0,-1 1 0,-2-5 0,5 8 59,-1 0 0,0 0 1,1 1-1,-1-1 0,0 0 0,1 0 0,-1 1 1,0-1-1,0 0 0,0 1 0,0-1 0,0 1 1,0-1-1,0 1 0,0-1 0,0 1 0,0 0 1,0 0-1,0-1 0,0 1 0,0 0 0,0 0 1,0 0-1,0 0 0,0 0 0,0 0 1,0 0-1,0 0 0,0 1 0,0-1 0,0 0 1,0 1-1,0-1 0,0 1 0,0-1 0,0 1 1,-1 0-1,-5 4-68,1 1-1,-1 0 1,1 0 0,0 1 0,0-1 0,1 1 0,0 1-1,-6 10 1,-31 66-80,29-51 130,0 0-1,-14 66 0,23-81 54,2 0 0,0 0 0,1 0 0,1 1 0,1-1 0,0 0 0,6 26 0,1-14 71,1 0 0,1-1 0,1-1 0,1 1 0,2-2 0,1 0 0,35 48 0,-41-64-7,0-1-1,0 0 1,1-1 0,0 0-1,1-1 1,0 0 0,0 0 0,13 5-1,-22-12-257,1 0 0,-1 0 0,1 0 0,0 0 0,-1 0 0,1-1 0,0 0 0,-1 1 0,1-1 0,0 0 0,-1 0 0,1 0 0,0-1 0,-1 1 0,1-1 0,0 1 0,-1-1 0,1 0 0,2-1 0,-2 0-641,1 0 0,-1 0 1,0 0-1,0-1 1,0 1-1,-1-1 1,1 1-1,0-1 1,-1 0-1,0 0 1,0 0-1,4-7 1,3-7-2414</inkml:trace>
</inkml:ink>
</file>

<file path=ppt/ink/ink1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5:31:42.5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 40 3328,'-1'-1'312,"0"-1"-1,0 1 1,1 0 0,-1 0-1,0 0 1,1 0 0,-1-1-1,1 1 1,-1 0 0,1 0-1,0-1 1,0 1 0,-1 0-1,1-2 1,0 2-238,0 0 1,1 0-1,-1 1 1,-1-1-1,1 0 1,0 1-1,0-1 1,0 0-1,0 0 1,0 1-1,-1-1 1,1 0-1,0 1 0,-1-1 1,1 0-1,0 1 1,-1-1-1,1 1 1,-1-1-1,1 1 1,-1-1-1,1 1 1,-1-1-1,1 1 1,-1-1-1,1 1 1,-1-1-1,0 1 0,1 0 1,-1 0-1,0-1 1,1 1-1,-1 0 1,0 0-1,1 0 1,-1 0-1,0-1 1,0 1-1,1 0 1,-1 0-1,0 1 1,0-1-1,-2 0-63,1 0 0,0 1 0,0-1-1,0 1 1,0 0 0,0-1 0,0 1 0,0 0 0,0 0-1,0 0 1,0 0 0,0 1 0,1-1 0,-1 1 0,0-1-1,1 1 1,-1-1 0,1 1 0,0 0 0,-3 3 0,1 1 80,0 0-1,0 0 1,0 0 0,0 1 0,-2 9 0,4-3 1451,3-25 1279,-9-10-3045,9 20-85</inkml:trace>
</inkml:ink>
</file>

<file path=ppt/ink/ink1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5:31:46.4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159 1051 4384,'0'-1'145,"-1"1"0,1-1 0,-1 0 0,1 0 0,-1 0 0,1 1 0,0-1 0,-1 0 0,1 0 0,0 0 0,0 0 0,-1 0 0,1 0 0,0 0 0,0 1 0,0-1 0,0 0 0,0 0 0,1 0 0,-1-2 0,8-20 1247,-3 10-763,21-88 1284,11-36-860,29-143-541,-26 5-629,-36 240-92,2-4-548,-6 39 746,0 0 0,0 0 1,0 0-1,0 0 0,0 0 0,-1 0 0,1 0 1,0-1-1,0 1 0,0 0 0,0 0 0,0 0 1,0 0-1,0 0 0,0 0 0,-1 0 0,1 0 1,0 0-1,0 0 0,0 0 0,0 0 0,0 0 1,0 0-1,0 0 0,0 0 0,-1 0 0,1 0 1,0 0-1,0 0 0,0 0 0,0 1 0,0-1 1,0 0-1,0 0 0,0 0 0,-1 0 0,1 0 1,0 0-1,0 0 0,0 0 0,0 0 1,0 0-1,0 0 0,0 1 0,0-1 0,0 0 1,0 0-1,0 0 0,0 0 0,0 0 0,0 0 1,0 0-1,0 0 0,0 1 0,0-1 0,0 0 1,-5 6-116,2-2 87,1 1 0,0-1 0,1 1 0,-1-1 0,1 1 0,0 0 0,-1 7 0,-2 8-76,-13 51-81,-67 240 397,27-115 518,-4 15-126,-25 53 1071,84-253-1513,-3 12 504,5-23-547,0 1 0,-1 0 0,1-1 0,0 1 0,0 0 0,0-1 0,-1 1 0,1-1 0,0 1 0,0 0 0,-1-1 0,1 1 0,-1-1 0,1 1 0,0-1 0,-1 1 0,1-1 0,-1 1-1,0 0 1,29-49 703,-16 25-722,17-25-1,6-12-249,4-17-43,52-89 158,-75 141-15,1 1 0,1 1 0,1 1 0,33-31 0,-43 46-8,0 0 0,1 0 0,0 1 0,0 0 0,0 1-1,1 0 1,0 1 0,17-5 0,-13 5-19,1 1-1,-1 1 1,1 0 0,0 1 0,27 2 0,14 1-23,24 3 184,-53-4 402,-28-1-451,0 0 0,1 0 1,-1 0-1,0 0 0,0 0 1,0 0-1,0 0 0,0 0 1,1 0-1,-1 0 0,0 0 1,0-1-1,0 1 0,0 0 1,0 0-1,0 0 0,1 0 1,-1 0-1,0 0 0,0 0 0,0 0 1,0 0-1,0 0 0,0 0 1,0-1-1,1 1 0,-1 0 1,0 0-1,0 0 0,0 0 1,0 0-1,0 0 0,0-1 1,0 1-1,0 0 0,0 0 1,0 0-1,0 0 0,0 0 0,0-1 1,0 1-1,0 0 0,0 0 1,0 0-1,0 0 0,-4-9 263,-9-5-482,5 12 41,1 0-1,-1 1 0,1 0 1,-1 0-1,-13 1 0,12 0 66,0 1-1,-1 0 1,1 1-1,0 0 0,0 0 1,0 1-1,0 0 1,0 1-1,0 0 0,1 0 1,0 1-1,0 0 1,-13 11-1,11-8 69,1 0 0,1 1-1,0 0 1,0 0 0,1 1 0,0 0-1,1 1 1,0-1 0,0 1 0,-4 13 0,0 4 45,1 0 0,2 1 0,-7 43 0,14-67 33,0 0 0,0 0 1,1 1-1,0-1 1,-1 0-1,4 8 1,-4-11-9,1 0 1,-1-1-1,1 1 1,0 0 0,0 0-1,-1-1 1,1 1-1,0-1 1,0 1 0,1-1-1,-1 1 1,0-1-1,0 0 1,1 1 0,-1-1-1,1 0 1,-1 0-1,1 0 1,-1 0 0,1 0-1,2 0 1,-1 0 11,0-1 1,0 0-1,1 0 1,-1-1-1,0 1 1,0 0-1,0-1 0,1 0 1,-1 0-1,0 0 1,0 0-1,0 0 1,0-1-1,-1 1 1,1-1-1,0 0 1,2-2-1,5-4 42,-1 0 1,0 0-1,12-15 1,83-108 514,-67 81-794,35-60 0,-69 105 45,-3 4 33,1 0 1,-1 0-1,1 0 1,-1 0-1,1 0 1,0 0 0,0 0-1,-1 0 1,1 0-1,0 0 1,1-1-1,-2 3 49,0 0-1,0 0 1,0 0-1,0 0 1,0 0-1,0 0 1,0 0-1,0 0 1,0 0 0,-1 0-1,1 0 1,0 0-1,-2 2 1,2-2-11,-2 7 61,1 0-1,0-1 0,1 1 1,0 0-1,0 0 1,1-1-1,2 14 1,1-3 54,1 0 1,7 17 0,-11-31-26,1 0 0,0-1 1,-1 1-1,1-1 0,1 0 0,-1 1 1,3 2-1,-4-5-6,0 0 0,1 0 0,-1 0 0,0 0 0,0 0 0,1 0 0,-1 0 0,0 0 0,1-1 0,-1 1 0,1-1 0,-1 1 0,1-1 0,-1 1 0,1-1 0,-1 0 0,1 0 0,-1 0 0,1 0 0,2 0 0,2-1 68,-1-1-1,1 0 0,-1 0 0,1 0 0,-1 0 0,0-1 0,8-6 0,35-28 53,-29 21-9,4-2-66,0 2 1,49-24-1,55-14-261,-69 23 214,-60 30-580,-10 3 316,-5 5 158,1 1 1,-1 0-1,1 1 1,1 1-1,-26 20 0,33-23 79,1 1-1,-1 0 1,1 0-1,0 1 1,1 0-1,0 0 0,0 0 1,1 1-1,1 0 1,-1 0-1,-3 13 1,7-17 8,0 0 1,-1 0 0,2 0 0,-1 0 0,1-1 0,0 1 0,0 0-1,1 0 1,1 11 0,0-13 22,-1 0 0,1 0-1,-1 0 1,1 0 0,0-1-1,0 1 1,1 0 0,-1-1 0,1 0-1,0 1 1,0-1 0,0 0-1,0-1 1,7 6 0,-5-5 35,1 0 1,0-1-1,-1 0 1,1 0-1,0 0 0,0 0 1,0-1-1,1 0 1,-1 0-1,0-1 1,0 0-1,1 0 0,-1 0 1,0-1-1,0 1 1,0-2-1,13-3 1,2-2 52,0-1 0,0-1 0,33-19 0,-13 1 46,0-2 0,62-60 0,-96 83-133,27-25 58,-2-2 1,38-49-1,-45 53-105,-16 19 10,-1-1 0,0 0 1,0 0-1,10-20 0,11-25 242,13-32-198,-28 53-15,72-202-102,-83 225-6,0 1-1,0-1 1,-1-1-1,0-19 0,-2 31 51,1 0-1,-1 0 0,0 0 0,0 0 0,-1 0 1,1 0-1,0 0 0,0 0 0,0 0 0,-1 0 1,1 0-1,0 0 0,-1 1 0,1-1 0,-1 0 1,1 0-1,-1 0 0,1 0 0,-1 0 1,0 1 11,0-1 0,1 1 1,-1 0-1,1 0 1,-1 0-1,1 0 1,-1 0-1,0-1 1,1 1-1,-1 0 0,1 0 1,-1 0-1,0 1 1,1-1-1,-1 0 1,1 0-1,-1 0 1,0 0-1,1 0 0,-1 1 1,0-1-1,-4 3-54,1 0 1,0 0-1,0 0 0,0 0 0,-4 5 0,-1 2 33,-1 1-1,2 0 1,0 1-1,-9 16 0,-21 50-49,23-40 107,-19 77-1,2 42-15,26-126-47,2-8 77,1 0-1,2 0 0,0 0 1,1 0-1,4 30 0,3 31 22,-7-82-28,5 30 198,-5-29-169,1 0-1,-1-1 1,1 1 0,0 0 0,0-1 0,0 1 0,1-1 0,-1 0 0,2 4 0,-2-5 105,0-1-101,0 0 0,0 1 0,0-1 0,0 0 0,0 0 0,-1 0 0,1 0 0,0 0 0,0 0 0,0 0 0,0 0 0,0 0 0,0 0 0,0 0 0,-1-1 0,1 1 0,0 0 0,1-1 0,8-4 24,1 0-1,-2-1 1,1 0 0,15-14 0,-11 9 31,19-11 0,10-4 0,-13 8-3,32-15 1,35-11-106,-92 39-109,-5 4-167,-2 3-87,-22 27-208,18-23 544,0 1-1,1 0 1,-8 12 0,11-16 20,1 1-1,0-1 1,-1 0-1,1 1 1,0-1-1,1 0 1,-1 1-1,0-1 1,1 1-1,0 0 1,0-1-1,0 1 1,1 3-1,0-1 46,1 0 1,0 0-1,0-1 0,0 1 0,0-1 0,1 1 0,0-1 0,1 0 0,-1 0 0,8 8 0,-9-11 4,0 0 0,0 0 0,1 0 0,-1 0 1,0-1-1,1 1 0,0 0 0,-1-1 0,1 0 0,5 2 0,-7-3 10,1 1 0,0-1 0,0 0 0,0 0 0,0 0 0,0 0 0,0 0 0,-1 0 0,1-1 0,0 1 0,0-1 0,0 1 0,-1-1 0,1 0 0,0 1 0,0-1 0,-1 0-1,3-2 1,1-1 4,-1-1-1,0 1 0,1-1 0,-2 0 0,1-1 0,0 1 0,-1-1 0,0 1 1,-1-1-1,1 0 0,-1 0 0,0 0 0,0 0 0,1-13 0,-3 13-83,0 1-1,-1-1 0,0 1 0,0-1 1,0 1-1,-4-10 0,5 14 6,-1-1 1,0 0-1,0 0 0,0 0 0,0 1 0,0-1 1,0 1-1,0-1 0,-1 1 0,1-1 0,0 1 0,-1 0 1,1 0-1,-1-1 0,0 1 0,1 0 0,-1 0 1,0 1-1,0-1 0,1 0 0,-4 0 0,-8-1-81,1 1-1,-1 1 1,-13 1-1,-5 0 79,44-4 188,11-1-63,62-2 236,3 0-458,-84 6 108,-1 0 0,1 1-1,-1 0 1,1-1-1,-1 1 1,0 1 0,0-1-1,1 1 1,-1-1 0,0 1-1,0 1 1,0-1-1,-1 0 1,1 1 0,-1 0-1,7 5 1,-3 0 45,-1 0 0,1 1-1,-1 0 1,-1 0 0,9 20 0,-9-19 30,1 0-1,0 0 1,0 0 0,1 0-1,0-1 1,1-1 0,-1 1-1,2-1 1,16 13 0,-20-17-40,0-1 0,0 0 0,1 0 0,-1 0 0,1-1 0,-1 0 1,1 0-1,0 0 0,-1-1 0,1 1 0,0-2 0,0 1 0,0-1 0,0 1 0,0-2 1,0 1-1,0-1 0,0 0 0,0 0 0,11-4 0,-8 1-701,1 0 0,0-1 0,-1 0 0,0-1 0,10-7 0,-14 9-153,-1 0-1,0 1 0,0-1 1,0-1-1,-1 1 0,0 0 1,1-1-1,-1 0 0,-1 0 1,1 0-1,2-8 0,1-8-2658</inkml:trace>
</inkml:ink>
</file>

<file path=ppt/ink/ink1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5:31:46.7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6 177 6144,'-5'-5'2784,"31"-2"-2432,-7-1 1024,-1 8-832,18-9 288,4 1-512,28-7-32,-1 2-192,22-7 224,1 8-192,5-8-32,-9 4-64,-6-8-3360,-7 4 1824</inkml:trace>
</inkml:ink>
</file>

<file path=ppt/ink/ink1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5:32:06.1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134 343 1984,'3'-4'3044,"-2"3"-2435,0 1 0,0-1-1,-1 1 1,1-1 0,0 1 0,0 0 0,0-1-1,1 1 1,0-2-1356,-2 3 1179,-12 7-400,-31 42-673,35-40 514,2-1 131,0 0 0,1 0 0,0 0 0,1 1 0,0-1 0,0 1 0,-4 18 0,2-11-69,4-10 45,0 1 0,0-1 0,-2 13 1,-4 23 200,5-32-105,0 1 0,2-1 0,-2 17 0,3-5-121,-7 40-1,6-56 184,1 0 0,0 0 0,1 13 0,0 3 409,-1-23-514,0 1 0,0-1-1,0 0 1,0 1 0,0-1 0,0 0-1,0 1 1,0-1 0,0 0 0,0 1 0,0-1-1,0 0 1,0 1 0,1-1 0,-1 0-1,0 1 1,0-1 0,0 0 0,0 1 0,1-1-1,-1 0 1,0 0 0,0 1 0,1-1 0,-1 0-1,0 0 1,0 1 0,1-1 0,-1 0-1,0 0 1,1 0 0,-1 0 0,0 1 0,1-1-1,-1 0 1,0 0 0,1 0 0,-1 0-1,1 0 1,-1 0 0,0 0 0,1 0 0,-1 0-1,0 0 1,1 0 0,-1 0 0,0 0-1,1 0 1,-1-1 0,0 1 0,1 0 0,-1 0-1,0 0 1,1 0 0,-1-1 0,0 1-1,0 0 1,1 0 0,-1-1 0,2 0 46,0-1 1,0 1-1,0 0 1,0-1-1,0 0 1,0 1-1,2-4 1,3-10 137,0 0 1,-1-1 0,7-27-1,-6 18-26,14-62 88,-6 25-334,3-51 12,-18 82-703,3 26 417,-3 5 321,0 0 0,0 0 1,0 0-1,0 0 0,0 0 0,0 0 0,0 0 0,0 0 0,0 0 1,0 1-1,0-1 0,0 0 0,0 0 0,0 0 0,0 0 0,0 0 0,0 0 1,0 0-1,0 0 0,0 0 0,0 0 0,0 0 0,0 0 0,0 0 1,0 0-1,0 0 0,0 0 0,0 0 0,1 0 0,-1 0 0,0 0 1,0 0-1,0 0 0,0 1 0,0-1 0,0 0 0,0 0 0,0 0 0,0 0 1,0 0-1,0 0 0,0 0 0,0 0 0,0 0 0,0 0 0,1-1 1,-1 1-1,0 0 0,0 0 0,0 0 0,0 0 0,0 0 0,0 0 1,0 0-1,0 0 0,0 0 0,0 0 0,0 0 0,0 0 0,0 0 0,0 0 1,0 1-420,-1 6-405,-3 9 811,-1 1 1,2-1-1,0 1 0,1 0 1,1 0-1,0 0 0,2 18 1,0 7 5,-2-36 38,1 0 1,0 1 0,0-1-1,1 0 1,0 0-1,0 0 1,0 0-1,4 10 1,3 2 196,-5-10-167,0 0 0,1 0 0,9 13 0,-12-19 2,1-1 0,-1 1 0,1 0 0,-1-1 0,1 1 0,0-1 0,-1 0-1,1 1 1,0-1 0,0 0 0,0 0 0,0 0 0,0-1 0,0 1 0,0 0 0,0-1 0,0 1 0,1-1 0,3 0 0,-4 0-5,0 0-1,0-1 1,0 1 0,0-1 0,0 1 0,0-1 0,0 0 0,-1 0 0,1 0 0,0 0 0,-1 0 0,4-2 0,19-20 311,-12 11-166,10-11 46,0 0 1,-2-2-1,35-52 0,11-15-118,-46 66-59,-1-2 0,-1 0 0,29-61 0,-39 67-120,-1 1 0,6-26 0,-3 7-192,0-28-285,-10 56-297,0 10 228,0 8 327,0-3 211,-1 0 0,1 0 0,-1 0-1,0 0 1,0 0 0,0 0 0,0-1 0,-3 6 0,-6 14-90,-4 24-19,-2 0 1,-23 49-1,-16 41 163,38-87 91,-140 381-215,104-302 443,40-102-152,5-9 162,-9 27 0,17-43-241,-1 0 1,1-1-1,0 1 1,0 0-1,-1 0 0,1-1 1,0 1-1,-1-1 1,1 1-1,-1 0 1,1-1-1,-1 1 0,1-1 1,-1 1-1,1-1 1,-1 1-1,0 0 1,-1-3 638,6-6-382,3-5-278,2 0 1,-1 0-1,2 1 0,0 1 1,0-1-1,1 2 0,16-14 1,4 1-51,-1-1 0,-1-2 0,-2-1 0,0-1 0,31-43 0,40-92 68,-84 139-43,56-103 37,85-214 1,-152 333-287,0-1 1,-1 1-1,0 0 1,-1-1 0,0 1-1,0-14 1,-1 24 46,-1 1-1,0-1 1,0 1 0,0-1 0,0 1-1,0-1 1,0 1 0,-3 2 0,-4 10-31,-18 39 75,-33 81-207,-29 136 365,70-210-32,1-6 32,-3 1 0,-2-2 0,-39 70 0,38-84 159,10-15 10,-2 0 0,-18 23 1,32-47-126,1 1 1,-1-1 0,0 0 0,0 0 0,0 0 0,0 1 0,0-1 0,-1 0 0,1-1 0,0 1 0,0 0 0,-1 0-1,1 0 1,0-1 0,-1 1 0,1-1 0,-1 1 0,-1 0 0,3-1-60,-1 0 0,1-1 0,0 1 1,0 0-1,-1 0 0,1 0 0,0 0 1,0 0-1,-1-1 0,1 1 0,0 0 0,0 0 1,0 0-1,0-1 0,-1 1 0,1 0 0,0 0 1,0-1-1,0 1 0,0 0 0,0 0 0,0-1 1,-1 1-1,1 0 0,0 0 0,0-1 0,0 1 1,0 0-1,0 0 0,0-1 0,0 1 0,0 0 1,0-1-1,0 1 0,1 0 0,-1 0 1,0-1-1,0 1 0,0 0 0,0 0 0,0-1 1,0 1-1,1 0 0,-1 0 0,0-1 0,1-4 88,0 2-108,-1 1-1,1-1 1,-1 0 0,1 1 0,0-1-1,0 1 1,0-1 0,1 1 0,-1 0 0,1-1-1,-1 1 1,1 0 0,0 0 0,-1 0-1,1 0 1,0 0 0,5-2 0,5-5-32,26-14 0,-30 18-2,43-23 24,-15 9-77,47-34 1,-63 39 51,-1-1 1,-1-1 0,20-22-1,-22 20 23,23-19 1,5-5 102,-19 16 41,44-52 14,-44 47-82,-15 20-11,-2 1 0,1-2 0,11-20 0,-15 21 67,1 0-30,-1 0-1,0 0 1,3-12-1,-7 20-118,0 1 0,0-1 0,-1 0 0,0 1 0,1-1 0,-1 1 0,0-1 0,0 0 1,0 1-1,-1-1 0,1 0 0,-1 1 0,1-1 0,-1 1 0,0-1 0,0 1 0,0-1 0,0 1 0,-3-5 0,2 6-9,0-1 0,1 1 0,-1-1 0,0 1 1,0 0-1,0 0 0,0 0 0,0 0 0,0 0 0,0 0 0,0 0 0,-1 1 0,1-1 0,0 1 0,0-1 0,0 1 0,-1 0 0,1 0 1,0 0-1,-1 0 0,1 0 0,0 1 0,-4 0 0,-6 2-138,-1 1 0,1 0 0,-12 6 0,13-5 128,4-2 26,1 1-1,-1-1 1,0 1 0,1 1 0,0-1 0,0 1-1,0 0 1,1 1 0,-1-1 0,1 1-1,-5 9 1,2-3-11,2 0 1,-1 0-1,2 0 0,-1 1 0,-4 21 1,6-20 41,0 0 1,1 1 0,1-1-1,0 1 1,1-1 0,1 1-1,1 20 1,0-28 7,0 0-1,0 0 1,0-1-1,1 1 1,0 0 0,0-1-1,1 1 1,7 11 0,-8-15 50,0 1 0,0-1 0,1 0 0,0 0 0,-1 0 0,1-1 1,0 1-1,0-1 0,1 1 0,-1-1 0,0 0 0,6 2 0,-2-1 18,-1-1 0,1 0 0,0 0 0,-1-1 0,1 0-1,12 0 1,-5-1 22,-1 0 0,1-2 0,0 0-1,-1 0 1,0-1 0,26-10 0,-17 4-42,0-2 0,0-1 0,-1-1 0,-1 0 0,0-2 0,-1 0 0,0-1 0,-2-1 0,0 0 0,17-24 0,-15 18 59,64-87 20,-77 101-267,0-1 0,1 1 1,1 0-1,-1 1 0,1 0 1,18-14-1,-26 22 105,1-1 0,-1 1 0,1-1 0,-1 1 0,1 0 1,0-1-1,-1 1 0,1 0 0,-1 0 0,1 0 0,0-1 0,-1 1 1,1 0-1,0 0 0,-1 0 0,1 0 0,1 0 0,-2 0 20,0 0 1,0 1-1,0-1 0,0 0 0,0 0 0,1 0 1,-1 1-1,0-1 0,0 0 0,0 0 1,0 0-1,0 1 0,0-1 0,0 0 0,0 0 1,0 1-1,0-1 0,0 0 0,0 0 0,0 1 1,0-1-1,0 0 0,0 0 0,0 1 1,0-1-1,0 0 0,0 0 0,0 0 0,0 1 1,-1-1-1,1 2 19,-1-1 1,0 1-1,0-1 1,0 1-1,0-1 1,0 1-1,0-1 1,0 0-1,0 1 1,-1-1-1,1 0 1,0 0-1,-1 0 1,-1 1-1,-3 1-54,0 1-1,0 0 1,0 0-1,1 1 1,-1-1-1,1 1 1,0 1-1,1-1 1,-6 8-1,-2 5-34,-19 36 1,19-30 16,-13 39 0,22-54 56,0 0 0,1 1 0,0-1 0,1 0-1,0 1 1,0-1 0,1 0 0,1 11 0,0-17 29,-1 0 1,1 0-1,-1 0 0,1 0 1,0 0-1,0 0 1,1-1-1,-1 1 0,0 0 1,1-1-1,0 1 1,-1-1-1,1 0 0,0 0 1,0 1-1,1-1 1,-1 0-1,4 2 0,-4-2 0,0-1-1,0-1 1,1 1-1,-1 0 1,0 0-1,0-1 1,0 1-1,0-1 1,1 0-1,-1 0 1,0 0-1,0 0 1,1 0-1,-1 0 1,0 0-1,0-1 0,1 1 1,-1-1-1,0 0 1,0 0-1,0 1 1,0-1-1,3-3 1,10-7 94,0-1 0,-1 0 0,-1-2 0,19-22 0,-13 15-41,-12 13-87,255-264 497,-239 251-496,0-1 0,-2 0 0,-1-2 0,0-1 0,-2 0 0,-1-1 0,-1-1 0,-1-1 0,-2 0 0,13-35 0,-21 48-39,-1 3-49,0-1 0,0 0 0,-1 0 0,-1 0 0,2-18 0,-4 30 69,0 1-1,0 0 1,0-1-1,0 1 0,0-1 1,0 1-1,0-1 1,0 1-1,0-1 1,0 1-1,0-1 1,0 1-1,0 0 1,0-1-1,0 1 1,-1-1-1,1 1 0,0-1 1,0 1-1,0 0 1,-1-1-1,1 1 1,0 0-1,0-1 1,-1 1-1,1 0 1,0-1-1,-1 1 1,1 0-1,-1-1 1,1 1-1,0 0 0,-1 0 1,0-1-1,0 2-10,0-1 0,0 0 0,0 1 0,0-1 0,0 0 0,0 1 0,0 0 0,1-1 0,-1 1 0,0-1 0,0 1 0,0 0 0,-1 1 0,-24 30-280,26-31 306,-49 80-276,-3 2 106,40-64 138,0-1 1,0 2 0,2 0-1,0 0 1,-7 23 0,13-29 49,0 0 0,1 0 1,0 0-1,1 0 0,0 0 0,2 0 0,-1 0 1,2 1-1,2 14 0,-1-19 19,0 1-1,1-1 0,0 1 0,8 15 1,-8-21 12,-1 0 1,1 0-1,1 0 1,-1 0-1,0-1 0,1 1 1,0-1-1,0 0 1,1 0-1,6 4 1,-9-6-5,1-1 1,-1 0 0,1 0 0,-1 0 0,1 0 0,-1-1 0,1 1 0,0-1-1,-1 1 1,1-1 0,0 0 0,-1 0 0,1 0 0,0-1 0,0 1 0,-1 0 0,1-1-1,-1 0 1,1 0 0,0 0 0,-1 0 0,4-2 0,5-3 147,-1-1 1,0 0 0,15-14-1,-21 18-164,11-12-14,1-1 1,20-29-1,-23 28-76,30-31-1,-34 38 36,-8 9 13,0 0 1,0 0-1,0 0 1,0 0-1,0 0 1,0 0-1,0 0 1,1 0-1,-1 0 1,0 0-1,0 1 1,1-1-1,-1 0 1,0 1 0,1-1-1,-1 1 1,1 0-1,1-1 0,-2 2-19,0 0 0,0 0 0,0 0 0,0 0 0,0 0 0,0 1-1,0-1 1,-1 0 0,1 0 0,0 1 0,-1-1 0,1 3 0,1 5 6,0 0 0,-1 1 1,0-1-1,-1 1 0,0-1 1,-1 13-1,0 6 99,1 96 434,0-123-134,1-14 450,37-47-641,-22 37-165,-6 8-34,1 0 0,1 0-1,0 1 1,1 1 0,1 0 0,0 1 0,1 1 0,22-14 0,-37 24 1,1 1-1,0-1 1,0 0 0,0 1 0,0-1 0,0 1 0,0-1-1,0 1 1,0 0 0,1-1 0,-1 1 0,0 0-1,0 0 1,0 0 0,0 0 0,0 0 0,0 0 0,1 0-1,-1 0 1,2 1 0,-2-1 9,-1 1 0,1 0 1,0-1-1,-1 1 0,1 0 0,0 0 0,-1-1 0,1 1 1,-1 0-1,1 0 0,-1 0 0,0 0 0,1 0 1,-1 0-1,0 0 0,1 0 0,-1 0 0,0 0 1,0 0-1,0-1 0,0 1 0,0 0 0,0 2 0,-1 10-49,-1-1-1,0 1 0,-6 22 1,-2 6 248,9-28 34,1-13-211,0 0 0,0 0-1,0 1 1,0-1-1,0 0 1,0 0 0,0 0-1,0 0 1,0 0-1,0 0 1,0 1 0,0-1-1,0 0 1,0 0-1,0 0 1,0 0-1,1 0 1,-1 0 0,0 0-1,0 0 1,0 1-1,0-1 1,0 0 0,0 0-1,0 0 1,0 0-1,0 0 1,0 0 0,1 0-1,-1 0 1,0 0-1,0 0 1,0 0 0,0 0-1,0 0 1,0 0-1,0 0 1,1 0 0,-1 0-1,0 0 1,14-11 631,-3 0-605,10-7-96,1 0 0,0 2-1,46-25 1,-65 39 27,-1 1 0,0 0 0,0 0 0,1 0 0,-1 0 0,1 0 0,-1 1 0,1-1 0,-1 1 0,1 0-1,-1 0 1,1 0 0,4 0 0,-6 1 9,1-1 0,-1 1 0,1-1 0,-1 1 0,0 0 0,1 0 0,-1 0 0,0 0 0,0 0-1,1 0 1,-1 0 0,0 0 0,0 0 0,0 0 0,-1 1 0,1-1 0,0 0 0,0 1 0,-1-1 0,1 1 0,0-1-1,-1 1 1,0-1 0,1 3 0,1 3 23,2 9 24,0-1 1,1 1 0,1-1-1,12 24 1,-16-36 0,-1 0 1,1-1-1,0 1 0,0-1 1,0 1-1,0-1 0,0 0 1,0 0-1,1 0 1,-1 0-1,0 0 0,1 0 1,0-1-1,-1 0 0,1 1 1,0-1-1,0 0 1,0 0-1,0 0 0,0-1 1,0 1-1,0-1 0,0 1 1,0-1-1,0 0 1,0 0-1,0-1 0,0 1 1,0 0-1,0-1 0,5-1 1,6-4 15,0-1 1,-1 0-1,0-1 1,0 0-1,-1-1 1,0-1-1,14-13 1,-4 4 44,76-68 92,-87 79-124,-1-1 0,-1 0 0,12-13 0,-18 18-28,-2 4-27,-1 0 1,0 0 0,0 0 0,0-1-1,0 1 1,1 0 0,-1 0-1,0 0 1,0 0 0,0 0 0,0-1-1,0 1 1,0 0 0,1 0-1,-1 0 1,0-1 0,0 1-1,0 0 1,0 0 0,0 0 0,0-1-1,0 1 1,0 0 0,0 0-1,0 0 1,0-1 0,0 1 0,0 0-1,0 0 1,0 0 0,0-1-1,0 1 1,0 0 0,0 0-1,-1 0 1,1-1 0,0 1 0,0 0-1,0 0 1,0 0 0,0 0-1,-1-1 1,1 1-19,-1 0 0,0-1 0,1 1 0,-1 0-1,0 0 1,0 0 0,1 0 0,-1 0 0,0 0 0,0 0 0,1 0 0,-1 0-1,0 0 1,1 0 0,-1 0 0,0 1 0,0-1 0,1 0 0,-1 0-1,0 1 1,1-1 0,-2 1 0,-1 0-69,-2 2 39,0-1 1,0 1-1,1 0 0,-1 0 1,1 0-1,-1 0 0,1 1 1,0-1-1,1 1 0,-1 1 1,1-1-1,0 0 0,0 1 1,-5 8-1,0 3 22,0 1 1,1-1-1,-6 21 0,6-13 64,1-1-1,1 1 0,1 0 0,-1 39 0,4-61-12,1-1 0,0 1-1,0-1 1,0 1 0,0 0 0,0-1 0,0 1-1,1 0 1,-1-1 0,0 1 0,1 0-1,-1-1 1,1 1 0,0-1 0,0 1 0,-1-1-1,1 0 1,0 1 0,0-1 0,0 0-1,0 1 1,1-1 0,0 1 0,-1-2 2,0 1-1,-1-1 1,1 0 0,0 0 0,-1 0-1,1 0 1,0 0 0,-1 0 0,1 0-1,-1 0 1,1 0 0,0 0 0,-1 0-1,1-1 1,0 1 0,-1 0 0,1 0-1,-1-1 1,1 1 0,0 0 0,-1-1-1,1 1 1,-1 0 0,1-1 0,-1 1-1,0-1 1,1 1 0,-1-1 0,1 0-1,17-23 475,1-12-180,17-44-1,-6 12-258,32-52-289,-59 108-263,-4 12 463,0 1 0,1-1 0,-1 0 0,1 1 1,0-1-1,-1 1 0,1-1 0,-1 0 0,1 1 0,-1-1 1,1 1-1,0-1 0,-1 1 0,1 0 0,0-1 1,0 1-1,0-1 0,-1 1 0,1-1 0,0 2 0,-6 13-142,-6 25 0,7-22 111,-55 194-374,-75 280 710,130-474-250,-23 86 281,23-87-213,-2-1-1,1-1 1,-2 1 0,-9 14 0,15-27-57,0 1 0,-1-1 0,1 1 0,0-1 0,-1 0 0,0 0 0,0 0 1,0 0-1,0-1 0,-1 1 0,1-1 0,-4 2 0,5-3-15,1-1-1,0 1 0,-1-1 1,1 0-1,0 1 1,-1-1-1,1 0 1,0 0-1,-1 0 1,1 0-1,0 0 1,-1 0-1,1 0 0,-1-1 1,1 1-1,0-1 1,-1 1-1,1 0 1,0-1-1,0 0 1,0 1-1,-1-1 0,1 0 1,0 0-1,0 0 1,-1-1-1,-2-1 57,-2-1-44,0-1 0,1 0 0,0 0-1,0-1 1,0 0 0,1 1 0,0-1 0,0-1-1,0 1 1,1 0 0,-3-9 0,-3-3 27,-4-8 5,1-1 0,-10-37 1,19 54-69,0 0 0,1 0 0,0 0 0,1-1 1,0 1-1,1-1 0,0 1 0,1 0 1,0-1-1,3-13 0,-2 20-9,-1 0-1,1 0 0,0 0 1,0 0-1,1 0 1,-1 0-1,1 1 1,0-1-1,0 1 1,0 0-1,0 0 1,0 0-1,8-5 1,3-1-27,1 0 0,21-8 0,-6 3-64,-9 3-594,27-19-1,-41 24-350,0 0 0,0 0 0,0 0 1,-1-1-1,0 0 0,7-11 0,-3 5-861</inkml:trace>
</inkml:ink>
</file>

<file path=ppt/ink/ink1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5:32:06.4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40 3968,'-5'-16'1824,"10"16"-1600,-2-4-320,7 4 0,3-8-256,5 5 224,4-6 32,1 9 96</inkml:trace>
</inkml:ink>
</file>

<file path=ppt/ink/ink1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5:32:06.8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32 111 4320,'-31'0'1952,"36"0"-1696,-2 0 1120,2 0-800,8 0-288,10 0-224,36-3 224,4 0-192,26-10 192,-4 6-160,15-10 352,-11 9-256,19-12 160,-5 8-224,5-4-2112,-8 4 1056</inkml:trace>
</inkml:ink>
</file>

<file path=ppt/ink/ink1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5:32:09.3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38 939 1568,'0'0'501,"0"20"2155,0-18-2576,0-1-1,-1 0 1,1 1-1,-1-1 1,1 0 0,-1 0-1,0 0 1,0 1-1,1-1 1,-1 0-1,0 0 1,0 0-1,0 0 1,-2 1-1,-7 10 835,-3 2 526,11-14 352,2-1-1628,0 1 0,0-1 0,0 1 1,-1-1-1,1 0 0,0 1 0,0-1 1,0 0-1,0 1 0,0-1 0,0 1 1,0-1-1,1 0 0,-1 1 0,0-1 1,0 0-1,0 1 0,1-2 0,6-20 695,-5 15-625,52-132 700,-54 137-924,73-197 742,-42 86-469,-20 77-281,-9 26-43,1 1 0,0 0 0,1-1 0,6-11 0,51-87 158,-41 69-11,22-36-118,-35 65 7,1-1 0,0 1 0,1 0 0,15-14 1,-11 12-50,0 0 54,0 1 0,1 0 0,1 1 0,20-11 0,-17 13-31,47-21-217,-57 26 152,1 1 1,0 0-1,0 0 0,0 0 1,16 1-1,-23 1 84,1 0-1,-1 0 1,0 1 0,1-1 0,-1 1-1,1-1 1,-1 1 0,0 0 0,1 0-1,-1 0 1,0 1 0,0-1 0,0 0-1,0 1 1,0-1 0,0 1 0,0 0-1,-1 0 1,1-1 0,-1 1 0,1 0-1,-1 1 1,1-1 0,0 4 0,0-3 5,0 1 0,-1 0 1,0-1-1,0 1 1,0 0-1,-1 0 0,1 0 1,-1 0-1,0-1 1,0 1-1,0 0 0,0 0 1,-1 0-1,-2 7 1,1-5 19,-1 0 0,0 0 0,0 0 1,0 0-1,-1-1 0,0 1 1,0-1-1,-1 0 0,1 0 0,-1-1 1,0 1-1,-9 5 0,-7 3 86,0-1-1,-25 11 0,0-1-75,12-3 127,-63 25-1,94-43-110,1 0-1,0 0 1,-1-1 0,1 1-1,-1-1 1,1 1 0,-5-1-1,35 0-134,0 1 0,0 1 0,40 9 0,-53-7 47,29 9-106,-40-12 153,-1 1 0,1 0 0,-1-1 0,1 1 0,-1 1 0,0-1 0,0 0 0,0 1 0,4 3 0,-7-5 15,1 1-1,0-1 1,0 0 0,-1 0-1,1 1 1,-1-1 0,1 0-1,-1 1 1,1-1-1,-1 0 1,0 1 0,0-1-1,0 1 1,1-1-1,-2 0 1,1 1 0,0-1-1,0 1 1,0-1 0,-1 0-1,1 1 1,0-1-1,-1 0 1,1 1 0,-1-1-1,0 0 1,1 0 0,-1 1-1,0-1 1,0 0-1,0 0 1,-2 2 0,-2 2 62,-1 1 1,1-1 0,-1 0-1,-12 7 1,2-2-6,-2-1 0,1 0 0,-37 12 0,44-18 3,0 0 1,0-1 0,0 0 0,-1-1 0,1 0 0,0-1 0,-1 0 0,1 0 0,-13-3-1,22 3-290,-1 0-1,1 0 1,-1-1-1,0 1 1,1-1-1,-1 1 1,1-1 0,-1 0-1,1 0 1,-3-1-1,4 2 119,0-1 1,0 1-1,0 0 1,-1 0-1,1 0 1,0 0-1,0 0 1,0-1-1,0 1 1,0 0-1,0 0 0,0 0 1,0 0-1,0-1 1,0 1-1,0 0 1,0 0-1,0 0 1,0 0-1,0-1 1,0 1-1,0 0 0,0 0 1,0 0-1,0 0 1,0-1-1,1 1 1,-1 0-1,0 0 1,0 0-1,0 0 0,0 0 1,0-1-1,11-5-2931,6 2 812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00:42:29.325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8 4 9632,'-8'-3'3584,"11"3"-2784,12 0-256,-1 3 1503,7 2-1247,11-2 384,9 2-704,-6 2-288,7 1-128,-7 1-864,1-1 448,-1 4-4127,2-1 2431,17-2-4608</inkml:trace>
</inkml:ink>
</file>

<file path=ppt/ink/ink1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5:32:12.9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22 171 1984,'-3'1'117,"3"-1"-82,-1 0 0,1 0 1,-1 0-1,1 0 0,0 0 1,-1 0-1,1 0 0,-1 0 1,1 0-1,-1 1 0,1-1 1,0 0-1,-1 0 0,1 0 1,-1 1-1,1-1 0,0 0 1,-1 0-1,1 1 0,0-1 1,0 0-1,-1 1 0,1-1 1,0 0-1,0 1 0,-1-1 1,1 1-1,0 1 1158,17 3 834,-3 1-1233,-3-6-428,-1 1 0,1-1 0,-1-1-1,1 0 1,-1 0 0,1-1 0,-1-1 0,0 1 0,0-2 0,0 1 0,0-2 0,9-4 0,-13 5-256,0 0 1,0 0-1,0 0 1,0-1-1,-1 0 1,0 0-1,9-12 1,-11 13-51,-1 0-1,1 0 1,-1-1-1,0 1 1,0-1 0,0 1-1,-1-1 1,0 0-1,0 0 1,0 0-1,0 0 1,-1-6 0,1 9-112,-2 0 0,1 0 1,0 0-1,0 0 1,0 0-1,-1 0 0,1 1 1,-1-1-1,0 0 1,1 0-1,-1 0 0,0 1 1,0-1-1,0 0 1,0 1-1,-1-1 1,1 1-1,0-1 0,-1 1 1,1 0-1,-1-1 1,1 1-1,-1 0 0,1 0 1,-1 0-1,0 0 1,0 1-1,1-1 0,-1 0 1,0 1-1,0-1 1,0 1-1,0-1 0,0 1 1,0 0-1,0 0 1,1 0-1,-1 0 0,0 0 1,0 1-1,0-1 1,0 0-1,0 1 0,0 0 1,-3 1-1,-13 7 55,-1 1-1,1 0 0,0 2 0,1 0 1,1 1-1,-23 23 0,34-30 77,0 0 0,0 0 0,1 1-1,0-1 1,0 1 0,0 0 0,1 0-1,0 0 1,1 0 0,-4 16 0,5-19-3,0 1 0,0 0 0,1 0-1,-1 0 1,1-1 0,0 1 0,1 0 0,-1 0 0,1 0 0,0-1 0,0 1 0,1 0 0,-1-1 0,1 1 0,0-1 0,0 1 0,1-1 0,3 5 0,-5-6 24,1-1 0,0 0 0,-1 0 0,1-1 0,0 1 0,0 0 0,0-1 0,0 1 0,0-1 0,1 1 0,-1-1 0,0 0 0,5 1 0,-4-1 8,1-1 0,-1 0 1,1-1-1,-1 1 0,1-1 1,-1 0-1,0 1 0,1-1 1,-1-1-1,4-1 1,59-25 368,76-46 1,-55 27-559,-74 40 60,-6 3-57,0 0 0,0 0-1,0 1 1,1 0 0,-1 0 0,1 1-1,0 0 1,11-1 0,-19 3 69,0 0 0,0 0 0,1 0-1,-1 0 1,0 0 0,1 0 0,-1 0 0,0 0 0,0 0 0,1 1 0,-1-1 0,0 0 0,0 0-1,1 0 1,-1 0 0,0 1 0,0-1 0,1 0 0,-1 0 0,0 1 0,0-1 0,0 0 0,1 0-1,-1 1 1,0-1 0,0 0 0,0 0 0,0 1 0,0-1 0,0 0 0,0 1 0,1 13-6,-8 13 17,-11 9 505,16-29-75,10-12 499,-1-2-609,10-3-357,0 0 0,0 1 0,1 1 1,34-12-1,-47 19 38,5-3-67,1 1 0,13-2-1,-21 5-13,0-1-1,1 1 1,-1-1-1,0 1 0,1 0 1,-1 1-1,1-1 1,-1 0-1,0 1 0,0 0 1,6 2-1,-8-3 68,0 1 0,0-1 0,-1 1 0,1 0 0,0-1-1,0 1 1,-1 0 0,1-1 0,-1 1 0,1 0 0,-1 0 0,1 0 0,-1 0-1,1-1 1,-1 1 0,0 0 0,0 0 0,1 0 0,-1 0 0,0 0 0,0 1-1,-1 24-31,0-23 48,1 0-1,-1 0 0,1 1 1,0-1-1,1 6 1,0 2 17,0-8 488,4-4 64,3-1-342,39-12-81,0-1 0,-1-3-1,50-28 1,-70 29-172,3 0-374,-29 17 374,1 0 0,-1-1 0,0 1 0,1 0 0,-1 0 0,1 0 0,-1 0 0,0 0 0,1 0 0,-1 0 0,1 0 0,-1 0 0,0 0 0,1 0 0,-1 0 0,1 0 0,-1 0 1,0 0-1,1 0 0,-1 1 0,1-1 0,-1 0 0,0 0 0,1 0 0,-1 1 0,0-1 0,1 0 0,-1 0 0,0 1 0,0-1 0,1 0 0,-1 1 0,0-1 0,0 0 0,1 1 0,-1-1 0,0 0 0,0 1 0,0-1 0,0 1 0,0-1 0,1 0 0,-1 1 0,0-1 0,0 1 0,0-1 0,0 1 0,0 26-542,-1-18 618,1-5-13,0 2-35,0 1-1,0-1 0,1 0 0,0 1 0,0-1 0,0 1 0,4 8 0,-2-6 36,-2-6 15,-1-1 1,1 0 0,0 0-1,0 0 1,0 1 0,0-1-1,2 2 1,-3-4-25,1 1-1,-1-1 1,1 1 0,-1-1-1,1 0 1,0 1 0,-1-1-1,1 0 1,0 1 0,-1-1-1,1 0 1,0 0 0,-1 1 0,1-1-1,0 0 1,-1 0 0,1 0-1,0 0 1,0 0 0,-1 0-1,1 0 1,0 0 0,-1 0-1,1-1 1,0 1 0,0 0-1,-1 0 1,2-1 0,7-2 113,0-1 1,0 0 0,-1 0-1,1-1 1,9-8 0,154-113-233,-171 126 46,0-1-1,0 0 1,0 1-1,-1-1 1,1 1-1,0-1 1,0 1-1,0 0 1,0-1-1,0 1 1,2 0-1,-3 0 21,1 0 1,-1 0-1,0 0 0,0 0 0,1 0 0,-1 0 1,0 0-1,1 0 0,-1 0 0,0 0 0,0 1 0,1-1 1,-1 0-1,0 0 0,0 0 0,1 0 0,-1 1 1,0-1-1,0 0 0,0 0 0,1 1 0,-1-1 1,0 0-1,0 0 0,0 1 0,0-1 0,1 3-68,0 1 0,-1-1-1,1 0 1,-1 0-1,0 0 1,-1 5 0,1 2 170,0-4-82,1 0 0,-1 1 0,1-1 0,0 0-1,1 0 1,0 0 0,0 0 0,0 0 0,0 0 0,7 9 0,-8-12 38,1-1 1,-1 0 0,1 0 0,0 0-1,0 0 1,0 0 0,0 0-1,0 0 1,0-1 0,1 1 0,-1-1-1,1 1 1,-1-1 0,1 0-1,-1 0 1,1 0 0,-1-1 0,1 1-1,0 0 1,0-1 0,-1 0-1,1 0 1,0 0 0,0 0 0,-1 0-1,1 0 1,3-1 0,12-5 172,0 0 1,0-1-1,-1-1 1,0-1 0,20-12-1,-24 11-203,0-1 0,0 1 0,-1-2 0,20-25 0,6-4-69,-33 35 30,7-6-644,-7 12 235,-3 7 76,-4 30 15,-10 60 0,8-74 560,-2-1 1,-14 40-1,20-62-190,0 1 1,0-1-1,0 1 0,0-1 0,0 0 0,-1 1 0,1-1 0,0 1 0,0-1 0,0 0 0,-1 1 0,1-1 0,0 0 0,-1 1 0,1-1 0,0 0 0,0 0 0,-1 1 0,1-1 0,-1 0 0,1 0 0,0 0 0,-1 1 0,1-1 0,0 0 0,-1 0 0,1 0 1,-1 0-1,1 0 0,0 0 0,-2 0 0,1 0 16,1 0 1,-1-1 0,0 1-1,0-1 1,0 1-1,1-1 1,-1 0 0,0 1-1,0-1 1,1 0 0,-1 1-1,1-1 1,-2-1 0,-13-27 319,2 3-482,13 25 83,-1 0 0,0 0 0,1 1 0,-1-1 0,0 0 0,1 0 0,-1 0 0,0 0 0,0 1 0,0-1 0,0 0 0,1 1 0,-1-1 0,0 1 0,0-1 0,0 1 0,0-1-1,-1 1 1,-1-1 0,20 24-608,-13-20 677,1 1 0,-1-1 0,1 1 1,0-1-1,0-1 0,0 1 0,0-1 1,1 0-1,-1 0 0,0 0 0,1-1 0,0 0 1,-1 0-1,1 0 0,-1-1 0,12 0 0,-5-2 41,1 0 0,-1 0 0,0-1 0,0-1 0,0 0 0,19-10 0,13-6 259,154-82 125,-171 87-432,-15 9-145,-1 0 1,1-1-1,-2-1 1,13-10-1,-23 18 115,0 0 0,0 0 0,0 0 0,0 0 0,0 0-1,0 0 1,0 0 0,0 0 0,0 0 0,0 0 0,0 0 0,0 0-1,0 0 1,0 0 0,0 0 0,0 0 0,0 0 0,0 0-1,0 0 1,0 0 0,0 0 0,0 0 0,1 0 0,-1 0 0,0 0-1,0 0 1,0 0 0,0 0 0,0 0 0,0 0 0,0 0-1,0 0 1,0 0 0,0 0 0,0 0 0,0 0 0,0 0-1,0 0 1,0 0 0,0 0 0,0 0 0,0 0 0,1 0 0,-1 0-1,0 0 1,0 0 0,0 0 0,0 0 0,0 0 0,0 0-1,0 0 1,0 0 0,0 0 0,0 0 0,0 0 0,0 0 0,0 0-1,0 0 1,0 0 0,0 0 0,0 1 0,0-1 0,0 0-1,0 0 1,0 6-227,-2 7 14,-7 11 155,-1 0-1,-1 0 0,-1-1 0,-20 28 0,-10 21 541,40-69-401,1 0 0,-1 0-1,0 0 1,0-1 0,1 1-1,-2-1 1,-2 4 0,4-5-48,0-1 0,0 1 0,0 0 1,1-1-1,-1 1 0,0-1 0,0 0 0,0 1 1,0-1-1,0 0 0,0 1 0,0-1 0,0 0 1,0 0-1,0 0 0,0 0 0,0 0 0,0 0 1,0 0-1,0 0 0,0 0 0,0-1 0,0 1 1,0 0-1,0-1 0,0 1 0,0-1 0,0 1 1,-1-1-1,-4-3 44,1 0 1,-1-1-1,-7-8 1,-2-1-37,-51-45-154,65 58 114,0 1-1,1-1 1,-1 0-1,0 1 1,0-1-1,0 1 1,1-1-1,-1 1 1,0-1-1,0 1 0,0-1 1,0 1-1,0 0 1,0-1-1,0 1 1,0 0-1,0 0 1,-1 0-1,2 0-6,0 0 1,-1 0-1,1 0 0,0 1 0,0-1 0,0 0 1,0 0-1,0 0 0,0 0 0,0 1 1,0-1-1,0 0 0,0 0 0,0 0 1,0 0-1,0 1 0,0-1 0,0 0 0,0 0 1,0 0-1,0 1 0,0-1 0,0 0 1,0 0-1,0 0 0,0 0 0,0 1 1,0-1-1,0 0 0,0 0 0,1 0 0,-1 0 1,0 0-1,0 0 0,0 1 0,0-1 1,0 0-1,0 0 0,1 0 0,-1 0 1,0 0-1,0 0 0,0 0 0,0 0 0,1 0 1,-1 0-1,0 1 0,16 7-197,21 6 212,-11-8 90,2-1-1,-1-1 1,1-1-1,-1-1 0,1-2 1,41-4-1,-51 2 17,0-2 1,-1 0-1,1-1 0,-1 0 0,22-12 1,-11 4-61,-1-2 1,33-24-1,-41 22-93,-16 15-20,-1-1 1,1 1-1,-1-1 0,1 1 0,0 0 0,0 0 0,0 0 0,0 0 0,0 0 0,6-1 0,-9 5-6,0 0-1,1 0 1,-1 0-1,0 0 0,-1 1 1,1-1-1,0 0 0,-1 3 1,1-4 68,-13 40-471,10-32 522,-1 1-1,2-1 1,-3 14-1,4-16 34,0 0-18,0 0 0,1 1 0,0 11 0,0-18-35,0 0 0,1 0-1,-1 1 1,0-1-1,0 0 1,1 0-1,-1 1 1,1-1 0,-1 0-1,1 0 1,-1 0-1,1 0 1,0 0-1,-1 0 1,1 0 0,0 0-1,0 0 1,0 0-1,0 0 1,0 0-1,0 0 1,0-1 0,0 1-1,0-1 1,0 1-1,3 0 1,-2-1 9,-1 1 0,1-2 0,0 1 1,0 0-1,0 0 0,0 0 0,0-1 1,-1 1-1,1-1 0,0 0 0,0 1 1,1-3-1,29-14 130,-12 6-128,39-19-176,2 4-1,114-35 1,-177 66 30,0-1 0,-1 1 1,0-1-1,0 0 0,0 1 0,-5 4 1,1-4 139,1 0 1,-1 1-1,-8 11 0,13-15-13,0 1-1,1-1 0,-1 1 0,1 0 0,-1 0 0,1 0 0,0 0 0,0 0 0,0 0 0,0 0 0,1 0 0,-1 1 0,1 4 0,0-7-1,0 0-1,0 0 1,1 0-1,-1 0 0,0 0 1,1 0-1,-1 0 0,0 0 1,1 0-1,0 0 0,-1 0 1,1 0-1,-1 0 1,1 0-1,0-1 0,0 1 1,0 0-1,-1 0 0,1-1 1,0 1-1,0 0 0,0-1 1,0 1-1,0-1 1,0 1-1,0-1 0,0 0 1,0 1-1,1-1 0,-1 0 1,0 0-1,0 0 1,1 0-1,3 1 38,-1-1-1,0 0 1,1 0-1,-1 0 1,0-1 0,1 0-1,4-1 1,-3 0-21,-1 0 0,0 0 0,0-1-1,0 0 1,0 0 0,-1 0 0,1-1 0,-1 1 0,0-1 0,0 0 0,0-1 0,0 1 0,-1 0 0,0-1 0,0 0 0,0 0 0,0 0 0,-1 0-1,3-10 1,-4 13-43,-1 1 0,0 0 0,0-1-1,0 1 1,0-1 0,0 1-1,0 0 1,-1-1 0,1 1 0,0 0-1,-1-1 1,1 1 0,-1 0-1,1 0 1,-1 0 0,1-1 0,-1 1-1,0 0 1,0 0 0,0 0-1,0 0 1,0 0 0,0 0 0,0 0-1,0 0 1,0 1 0,0-1 0,0 0-1,-3 0 1,-1-2-26,-1 0 0,0 1 0,-1 0-1,1 1 1,-7-2 0,3 2-2,2-1 37,8 2 3,0 0 0,0 0 0,0-1 0,0 1 0,0 0 0,0 0 0,0 0 0,0 0 0,0 0 0,0 0 0,0-1 0,0 1 0,0 0 0,0 0 0,0 0 0,0 0 0,0 0 0,0 0 0,1-1 0,-1 1 0,0 0 0,0 0 0,0 0 0,0 0 0,0 0 0,0 0 0,0 0 0,0 0 0,1 0 0,-1-1 0,0 1 0,0 0 0,0 0 0,0 0 0,0 0 0,0 0 0,1 0 0,-1 0 0,0 0 0,0 0 0,0 0 0,0 0 0,0 0 0,1 0 0,5-2 0,0 0 0,0 1 0,0-1 0,0 1 0,0 0 0,1 1 0,6-1 0,16-1 22,45-8 95,-35 3-206,1 2-1,0 1 1,41 3 0,-77 1 80,-1 0-1,1 1 1,0-1 0,0 1 0,0 0 0,-1 0 0,1 1 0,-1-1-1,1 1 1,-1 0 0,6 3 0,-7-4 9,-1 0 0,0 1 0,0-1 0,1 0 1,-1 1-1,0 0 0,0-1 0,0 1 0,0-1 0,-1 1 0,1 0 0,0 0 1,-1-1-1,1 1 0,-1 0 0,0 0 0,1 0 0,-1-1 0,0 1 0,0 0 1,0 0-1,-1 0 0,1 0 0,-1 3 0,-3 5 73,-1 7 95,5-16-137,-1-1 0,1 0 1,0 0-1,0 1 0,0-1 0,0 0 0,0 0 1,0 1-1,0-1 0,0 0 0,-1 1 0,1-1 1,0 0-1,0 1 0,0-1 0,0 0 0,1 1 1,-1-1-1,0 0 0,0 0 0,0 1 0,0-1 1,0 0-1,0 1 0,0-1 0,0 0 1,1 1-1,1-2 51,0 0-1,0 0 1,0 0 0,0 0 0,-1 0 0,1 0 0,0 0 0,-1-1-1,1 1 1,2-3 0,0-1-22,1 2-123,0-1-1,0 1 1,1 0 0,-1 0 0,1 0 0,-1 1 0,1 0 0,0 0 0,0 0 0,10-1-1,-11 3 32,0 0-1,-1 0 1,1 0-1,0 1 0,0 0 1,-1 0-1,1 0 0,-1 0 1,1 1-1,-1 0 0,1 0 1,-1 0-1,0 0 0,7 5 1,118 101 341,-114-97-1355,-9-8-1303,-9-8-1082,-2 1 1191</inkml:trace>
</inkml:ink>
</file>

<file path=ppt/ink/ink1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5:32:13.2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1510 137 4896,'-66'-23'2208,"43"31"-1920,14-4-128,9-1-160,-5-3 0,10 5 0</inkml:trace>
  <inkml:trace contextRef="#ctx0" brushRef="#br0" timeOffset="1">50 14 5472,'-50'-13'2496,"55"13"-2176,8 0-448,6 5 0,20-2 320,11 6-96,3 2-4576,2 6 2432</inkml:trace>
</inkml:ink>
</file>

<file path=ppt/ink/ink1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5:32:18.8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38 908 2560,'-10'-4'367,"7"4"-243,1-1 1,0 0-1,0 0 1,0 0 0,0-1-1,0 1 1,0 0-1,-2-5 2709,4 6-2746,13 1 1230,0-3-759,1-1 0,-1-1 0,0 0 0,0-1 0,-1 0 0,0 0 0,24-16 0,-14 6-379,0-1 1,-1-2 0,-1 0 0,-1-1 0,0 0-1,17-26 1,-29 36-160,-4 5-816,-4 12-106,-1-1 682,-3 16 112,-17 41 1,-3 11 242,-79 263 444,67-241 571,-70 134 1,98-215-589,6-11 1434,10-16-912,15-22-573,0 0-353,-1-1 1,21-47 0,34-115-212,-66 171 4,6-18-11,2 0 0,3 2 0,26-42 0,-26 49-8,41-59 69,-48 73-48,1 2 0,26-27 0,-34 38 15,-2 2-79,0 1 0,0-1-1,0 1 1,13-7 0,-17 10 76,0 0 0,0 1 0,0-1 1,1 1-1,-1 0 0,0-1 0,1 1 0,-1 0 0,0 0 0,1-1 0,-1 1 1,1 0-1,-1 1 0,0-1 0,1 0 0,-1 0 0,0 1 0,1-1 1,-1 0-1,0 1 0,0-1 0,1 1 0,-1 0 0,0-1 0,0 1 0,0 0 1,0 0-1,0 0 0,0 0 0,2 1 0,-2 0 18,0 0 0,0 0 0,0 0 0,0 0 0,0 0 0,0 0 1,-1 0-1,1 0 0,-1 0 0,1 0 0,-1 1 0,0-1 0,0 0 0,0 0 0,0 0 0,0 1 0,0-1 0,-1 0 0,1 0 0,-1 0 0,1 0 0,-3 4 0,-1 5 37,-1 0 0,-11 18 0,14-25-10,-8 11 93,0 0-1,0 0 1,-21 21-1,27-32-57,0 0 0,0 0 0,0-1 0,0 1 0,0-1 0,-1 0-1,0-1 1,1 1 0,-1-1 0,0 0 0,-1 0 0,1 0 0,0-1 0,0 0 0,-1 0 0,-4 1-1,8-3-24,1 1 0,0 0-1,0-1 1,0 1 0,0-1-1,0 1 1,0-1 0,0 0-1,0 1 1,0-1 0,0 0-1,0 0 1,0 0 0,0 1-1,-1-3 1,3 2-31,-1-1 0,0 1 0,1-1 1,-1 1-1,1 0 0,0 0 0,-1-1 0,1 1 0,0 0 0,0 0 0,0 0 0,0 0 0,0 0 1,0 0-1,0 0 0,0 0 0,0 0 0,0 1 0,0-1 0,1 0 0,-1 1 0,2-2 0,37-13-57,-30 12 72,148-39 230,-108 31-273,0-3 1,86-34-1,-96 29 101,0-1 0,38-28 0,-57 33-40,-14 9-10,0 0-1,1 0 1,0 1 0,12-5-1,-19 63-843,-4-13 692,2-31 123,0-1 0,0 1 0,2 17 0,-1 12-62,-1-29 94,1 0 1,2 16 0,-2-23 0,1 1 0,-1-1 0,1 1 0,0-1 0,0 1 0,0-1 0,0 1 0,0-1 0,1 0 0,-1 1 0,1-1 0,0 0 0,2 3 0,-1-4 27,-1 1-1,0-1 1,1 0-1,-1 0 1,1 0-1,-1 0 1,1 0-1,0-1 0,-1 1 1,1-1-1,0 1 1,-1-1-1,1 0 1,0 0-1,0 0 1,4-2-1,9 0 168,24-8 0,-32 8-184,74-21 310,126-54 0,-174 60-423,37-26-1,-59 35-78,-8 7-449,-4 2 220,-6 9 85,-15 12 323,15-17-16,1 0 0,1 1 0,-1-1 0,1 1 0,0-1 0,0 1 0,0 1 0,-4 9 0,7-14 13,1 0-1,-1 1 0,0-1 1,1 0-1,-1 0 0,1 0 1,-1 1-1,1-1 0,0 0 0,0 1 1,0-1-1,0 0 0,1 0 1,-1 1-1,1-1 0,-1 0 1,1 0-1,0 0 0,0 1 0,0-1 1,0 0-1,0 0 0,0 0 1,0-1-1,1 1 0,-1 0 1,1 0-1,-1-1 0,1 1 0,3 2 1,-3-3 35,-1 0-1,0 0 1,1-1 0,-1 1 0,1 0 0,-1-1 0,1 1 0,-1-1-1,1 1 1,0-1 0,-1 0 0,1 0 0,-1 0 0,1 0 0,0 0-1,-1 0 1,1 0 0,0 0 0,2-1 0,-1 0 11,-1-1 0,1 1 0,0 0 1,-1-1-1,1 1 0,-1-1 0,1 0 0,-1 0 1,4-4-1,-2 1-16,0 0 0,0 0 0,-1 0 1,0 0-1,0-1 0,0 1 0,0-1 1,-1 0-1,2-7 0,-3 9-55,-1-1 1,1 0-1,-1 1 1,0-1-1,0 0 0,-1 1 1,1-1-1,-3-7 0,3 11-14,-1-1 0,1 1 0,-1-1 0,1 1 0,-1 0 0,0-1 0,0 1 0,1 0 0,-1 0 0,0 0 0,0-1 0,0 1 0,0 0 0,-1 0 0,1 0 0,0 1 0,0-1 0,0 0 0,-1 0 0,1 1 0,0-1 0,-1 1 0,1-1 0,-1 1 0,1-1 0,-1 1 0,1 0-1,0 0 1,-3 0 0,4-1 25,0 1 0,0 0 0,0 0 0,0 0-1,0 0 1,0 0 0,0 0 0,0 0-1,0 0 1,-1 0 0,1 0 0,0 0 0,0 0-1,0 0 1,0 0 0,0 0 0,0 0-1,0 0 1,0 0 0,0 0 0,0 0 0,0 0-1,-1 0 1,1 0 0,0 1 0,0-1-1,0 0 1,0 0 0,0 0 0,0 0 0,0 0-1,0 0 1,0 0 0,0 0 0,0 0-1,0 0 1,0 0 0,0 0 0,0 0 0,0 0-1,0 1 1,0-1 0,0 0 0,0 0-1,0 0 1,0 0 0,0 0 0,0 0 0,0 0-1,0 0 1,0 0 0,0 0 0,0 0 0,0 0-1,0 1 1,0-1 0,0 0 0,0 0-1,0 0 1,0 0 0,0 0 0,0 0 0,0 0-1,7 6-110,-6-5 110,1 0 0,0 0-1,0 0 1,0 0 0,-1 0 0,1 0 0,0-1 0,0 1-1,3 0 1,7-3 83,1 1 0,-1-2 0,0 1 0,0-2 0,0 0 0,0 0-1,0-1 1,14-9 0,-9 6-6,27-13-60,-1-3-1,-1-2 0,41-32 0,-54 35 73,-1-2 0,-1-1 0,-2 0 0,39-54-1,-20 17-109,47-91-1,-86 145-54,-1 0 1,0-1-1,0 0 0,-1 1 0,0-1 1,3-17-1,-6 27 73,0 0 0,0 0 1,0 0-1,0 0 0,0-1 1,0 1-1,0 0 0,0 0 0,0 0 1,0 0-1,0 0 0,-1-1 1,1 1-1,0 0 0,0 0 1,0 0-1,0 0 0,0 0 0,0-1 1,0 1-1,0 0 0,0 0 1,-1 0-1,1 0 0,0 0 1,0 0-1,0 0 0,0 0 0,0-1 1,0 1-1,-1 0 0,1 0 1,0 0-1,0 0 0,0 0 1,0 0-1,-1 0 0,1 0 0,0 0 1,0 0-1,0 0 0,0 0 1,-1 0-1,1 0 0,0 0 1,0 0-1,0 0 0,0 0 1,0 0-1,-1 0 0,1 1 0,0-1 1,0 0-1,0 0 0,0 0 1,0 0-1,-1 0 0,1 0 1,0 0-1,0 0 0,0 1 0,0-1 1,0 0-1,0 0 0,0 0 1,0 0-1,0 0 0,-1 1 1,-10 10-213,10-9 181,-15 16-48,2 1 0,0 0-1,1 1 1,1 1 0,0 0-1,2 0 1,-9 27 0,-76 246-57,86-263 234,2 0 1,1 0 0,1 1-1,-1 42 1,6-72-65,0-1 0,0 1 0,0 0 0,0-1 0,0 1 0,0 0 0,1-1 1,-1 1-1,1-1 0,-1 1 0,1-1 0,-1 1 0,1-1 0,0 1 0,0-1 0,0 0 0,0 1 0,0-1 0,0 0 0,2 2 0,-1-2 17,-1 0 1,1 0-1,-1-1 0,1 1 1,-1-1-1,1 1 0,0-1 1,-1 0-1,1 0 0,0 0 1,-1 0-1,1 0 0,0 0 1,-1 0-1,1 0 0,2-1 0,2-1 38,0 0-1,0 0 0,0-1 0,0 0 0,-1 0 1,1 0-1,-1 0 0,0-1 0,6-6 0,0-1-82,-1 0 0,0-1-1,-1 0 1,-1-1-1,0 0 1,0-1-1,-2 1 1,1-1 0,-2-1-1,7-23 1,-11 35-84,-1 3 72,0 0 0,0 0 1,0 0-1,0 0 1,0 0-1,1-1 0,-1 1 1,0 0-1,0 0 1,0 0-1,0 0 1,0 0-1,0-1 0,0 1 1,0 0-1,0 0 1,0 0-1,0 0 0,0-1 1,0 1-1,0 0 1,0 0-1,0 0 0,0 0 1,0-1-1,0 1 1,0 0-1,0 0 0,0 0 1,0 0-1,0-1 1,0 1-1,0 0 0,0 0 1,0 0-1,0 0 1,0 0-1,-1 0 0,1-1 1,0 1-1,0 0 1,0 0-1,0 0 0,0 0 1,0 0-1,-1 0 1,1 0-1,0 0 0,0-1 1,0 1-1,0 0 1,-1 0-1,1 0 0,0 0 1,0 0-1,0 0 1,-1 0-1,3 40-333,-2-37 346,1-1-1,0 1 0,0 0 0,0-1 0,0 1 0,0-1 0,0 1 0,1-1 0,0 0 0,-1 1 0,1-1 0,0 0 1,0 0-1,4 3 0,-2-2 13,-1-1 1,1 0 0,0 0 0,0 0-1,0-1 1,1 1 0,-1-1-1,7 1 1,6 0 18,-1-1-1,1-1 0,0-1 1,16-2-1,208-35 270,-20-15-480,-218 53 171,-6 3-30,-11 7-97,-21 13-132,34-22 266,-128 67-187,2-1 81,120-63 122,4-3 1,0 1 0,0 0 0,1 0 0,-1 0 0,0 0-1,1 0 1,-1 0 0,1 1 0,0 0 0,-4 4 0,6-7-4,0 0-1,0 0 1,0 0 0,0 0-1,0 1 1,0-1 0,0 0 0,0 0-1,0 0 1,0 0 0,0 0 0,0 0-1,0 1 1,0-1 0,0 0 0,0 0-1,0 0 1,0 0 0,0 0 0,0 0-1,0 1 1,0-1 0,0 0 0,0 0-1,0 0 1,0 0 0,0 0 0,0 0-1,1 0 1,-1 0 0,0 1 0,0-1-1,0 0 1,0 0 0,0 0 0,0 0-1,0 0 1,0 0 0,1 0 0,-1 0-1,0 0 1,0 0 0,0 0-1,0 0 1,0 0 0,0 0 0,0 0-1,1 0 1,-1 0 0,0 0 0,0 0-1,0 0 1,0 0 0,0 0 0,0 0-1,1 0 1,-1 0 0,0 0 0,0 0-1,0 0 1,16-4 419,18-9 20,12-10-384,0-2 1,62-44 0,-96 58-247,-5 6-537,-7 5 691,0 1 0,1-1 0,-1 1 0,0-1 0,0 1 0,0-1 0,0 1 0,0-1-1,0 1 1,0-1 0,0 1 0,0-1 0,0 1 0,0-1 0,-1 1 0,1-1 0,0 1 0,0-1 0,-1 2 0,-1 5-65,1 0 1,-1 1-1,1-1 0,0 0 1,1 9-1,0-13 111,0-1 1,1 1 0,-1-1-1,1 0 1,-1 1-1,1-1 1,0 0 0,0 0-1,0 1 1,0-1-1,1 0 1,-1 0 0,0 0-1,1 0 1,-1-1-1,1 1 1,0 0 0,0-1-1,0 1 1,3 2-1,-1-2 24,-1 0-1,1 0 1,0 0-1,0 0 1,0-1-1,0 0 1,0 0-1,0 0 1,1 0-1,-1-1 1,0 1-1,0-1 1,6 0-1,-3-1 13,-1-1 0,1 1 0,0-1 0,0 0 0,-1 0 0,1-1 0,9-5 0,-3 0-15,0-1 0,0 0 0,-1 0 1,16-16-1,43-54 228,51-82-215,-35 43-10,-37 53-93,72-119-1,-118 175 37,-1 5-51,0-1 0,-1 0-1,1 1 1,-1-1 0,-1 0-1,1 0 1,-1 0 0,1 0 0,-1-9-1,0 14 55,-1 0 0,0 0-1,0-1 1,0 1 0,-1 0 0,1 0-1,0-1 1,0 1 0,0 0-1,0 0 1,0 0 0,0-1-1,0 1 1,0 0 0,0 0-1,0 0 1,-1-1 0,1 1-1,0 0 1,0 0 0,0 0 0,0 0-1,0 0 1,-1-1 0,1 1-1,0 0 1,0 0 0,0 0-1,-1 0 1,1 0 0,0 0-1,0 0 1,0 0 0,-1 0-1,1 0 1,0 0 0,0 0-1,-1 0 1,1 0 0,0 0 0,0 0-1,0 0 1,-1 0 0,1 0-1,0 0 1,0 0 0,0 0-1,-1 0 1,1 0 0,0 0-1,-1 1 1,-12 6-332,10-5 277,-7 4 25,1 0 0,0 1 0,1 0 0,0 0 0,0 1 0,0 0 0,1 1 0,0 0 0,1 0 0,-8 14 0,-1 6-20,1 1 0,-12 36-1,7-6 2,2 1 0,3 1 0,-8 91 0,20-136 172,1 0 0,2 29 0,0-39-36,0 0-1,1 0 0,-1 0 0,1 0 1,1 0-1,-1 0 0,1-1 1,7 12-1,-9-16-25,-1-1 1,2 0-1,-1 1 0,0-1 1,0 0-1,0 1 1,1-1-1,-1 0 0,0 0 1,1 0-1,-1 0 1,1 0-1,-1-1 0,1 1 1,0 0-1,-1-1 1,1 1-1,2 0 0,-1-1 11,0 0-1,0 0 0,0 0 1,0-1-1,0 1 1,0-1-1,-1 1 0,1-1 1,0 0-1,4-2 0,0-1 19,1 0-1,0-1 1,-1 0-1,0-1 1,0 1-1,10-12 0,-1 1-143,-1-1 0,-1-1 0,0 0 0,18-32 0,-32 48 52,3-2-78,-1 0 0,0 0 0,0 0 0,-1-1 0,1 1 1,-1-1-1,0 1 0,0-1 0,0 0 0,-1-4 0,1 12 78,1 0 1,-1 0-1,0 0 1,1 0 0,0 0-1,-1-1 1,1 1-1,0-1 1,0 1-1,1-1 1,3 4-1,1-1 33,-1 0-1,1-1 0,0 0 1,0-1-1,0 1 0,0-1 1,1-1-1,-1 1 1,1-1-1,0-1 0,-1 1 1,12 0-1,4-1-43,1-1 1,43-6 0,33-13 228,-12 1-85,-83 16-134,4 0-98,-9 2 107,0 0-1,0 0 1,1 0 0,-1 0 0,0 0-1,0 0 1,0 0 0,0 0 0,0 0-1,1 0 1,-1 0 0,0 0 0,0 0-1,0 0 1,0 0 0,1 0 0,-1 1-1,0-1 1,0 0 0,0 0 0,0 0-1,0 0 1,0 0 0,1 0 0,-1 0-1,0 0 1,0 0 0,0 1 0,0-1-1,0 0 1,0 0 0,0 0 0,0 0-1,0 0 1,0 1 0,1-1 0,-1 0-1,0 0 1,0 0 0,0 1 0,-15 13-294,13-11 290,-16 16-45,0 1 0,1 1 1,-26 43-1,41-58 73,-1-1-1,1 1 1,0 0 0,1 0-1,0 0 1,0 0 0,-1 9-1,2-14-15,0-1 0,1 1 0,-1-1 0,0 1 0,0-1 0,0 1 0,0-1-1,0 1 1,1-1 0,-1 1 0,0-1 0,0 1 0,1-1 0,-1 1 0,0-1 0,1 1-1,-1-1 1,1 0 0,-1 1 0,0-1 0,1 0 0,-1 1 0,1-1 0,-1 0 0,1 1-1,-1-1 1,1 0 0,-1 0 0,1 0 0,-1 0 0,1 0 0,0 1 0,-1-1 0,1 0-1,0 0 1,24-2 422,-17 1-308,15-1-15,-1-2 0,1-1-1,-1 0 1,0-2 0,-1 0 0,1-1 0,-1-2 0,36-21 0,-43 21-92,0-1 0,-1 0 0,0 0-1,-1-2 1,0 0 0,-1 0 0,-1-1 0,11-16 0,8-21 21,24-57 1,-31 62 77,61-113-256,-31 63 38,-15 14-205,-37 82 304,6-15-185,-6 15 188,0 0-1,0 0 1,0 0-1,0-1 1,0 1-1,0 0 1,0 0-1,0 0 1,0-1-1,0 1 1,0 0-1,0 0 1,0 0-1,0-1 1,0 1 0,0 0-1,0 0 1,0 0-1,0-1 1,0 1-1,0 0 1,0 0-1,0 0 1,-1 0-1,1-1 1,0 1-1,0 0 1,0 0-1,0 0 1,0 0 0,-1-1-1,1 1 1,0 0-1,0 0 1,0 0-1,0 0 1,-1 0-1,1 0 1,0 0-1,0 0 1,0 0-1,-1-1 1,1 1-1,0 0 1,0 0 0,0 0-1,-1 0 1,1 0-1,0 0 1,0 0-1,0 0 1,-1 1-1,1-1 1,0 0-1,0 0 1,0 0-1,-1 0 1,1 0-1,0 0 1,0 0-1,0 0 1,0 0 0,-1 1-1,1-1 1,0 0-1,0 0 1,0 0-1,0 0 1,-3 2-40,0 0 0,0 0 0,0 0 0,0 1 0,1-1 0,-1 0 0,1 1 0,0 0 0,-3 3 0,-19 33-56,18-28 62,-15 29-49,2 1-1,1 0 0,2 2 1,-11 47-1,7-1 126,-10 94-1,27-158 100,1 1-1,1 40 0,1-65-109,1 1-1,-1 0 1,0-1-1,0 1 1,1 0 0,-1-1-1,1 1 1,-1 0-1,1-1 1,0 1-1,0-1 1,-1 1-1,1-1 1,0 0-1,0 1 1,0-1-1,1 0 1,-1 0-1,0 0 1,0 1-1,1-1 1,1 1-1,-1-2 11,0 1-1,0-1 1,-1 1 0,1-1-1,0 1 1,0-1-1,0 0 1,0 0-1,0 0 1,0 0-1,0 0 1,0-1 0,0 1-1,0 0 1,0-1-1,0 0 1,-1 1-1,4-3 1,24-12 53,-2-2 0,0-2 0,-1 0 0,-1-1 1,36-38-1,-47 44-367,12-16 0,-35 62-424,-37 77 549,44-104 169,1-1 0,0 1 0,-1 0 0,2 0 0,-1-1-1,0 1 1,1 0 0,0 7 0,0-11 0,1 1 0,-1-1 1,0 1-1,1-1 0,-1 1 0,1-1 1,-1 0-1,1 1 0,0-1 0,-1 0 0,1 0 1,0 1-1,0-1 0,0 0 0,0 0 0,0 0 1,0 0-1,0 0 0,0 0 0,1 0 0,-1 0 1,0-1-1,0 1 0,1 0 0,-1-1 0,1 1 1,-1-1-1,0 1 0,1-1 0,2 0 0,5 1 86,0 0 0,0-1 1,0-1-1,0 0 0,0 0 0,0 0 0,0-1 0,15-6 0,66-30 158,-88 37-249,14-7 10,-1-1 1,0 0-1,-1-1 0,0 0 0,-1-1 0,23-24 0,-18 14-14,-1-1 1,-1-1-1,20-38 0,70-157 27,-45 84-37,-47 102-76,4-8-388,-16 34 53,-9 11 118,5-3 244,0 0 0,0 1 0,0-1 0,0 1-1,0-1 1,-1 5 0,-9 29-8,2 1 0,-7 47-1,5 4 69,-12 149-92,16-110 193,8-121-58,0 1 0,0-1 0,1 0 0,0 0 0,0 0 0,0 0 1,1 1-1,0-2 0,3 8 0,-4-12-21,-1-1 1,1 1 0,-1-1 0,1 1-1,-1-1 1,1 1 0,0-1-1,-1 1 1,1-1 0,0 1 0,-1-1-1,1 0 1,0 1 0,0-1-1,-1 0 1,1 0 0,0 1-1,0-1 1,0 0 0,-1 0 0,1 0-1,0 0 1,0 0 0,0 0-1,-1 0 1,1-1 0,0 1 0,0 0-1,0-1 1,26-10 428,-21 8-511,28-19 75,-10 6 27,-3 3 25,-2 1-166,0 1 0,1 1 0,31-11 0,-51 20 80,1 1 0,-1 0 0,1 0 0,-1-1 0,1 1 0,-1 0 0,1 0 0,-1 0 0,1 0 0,-1 0-1,1 0 1,-1 0 0,1 0 0,0 0 0,-1 0 0,1 0 0,-1 0 0,1 0 0,-1 0 0,1 0 0,-1 0-1,1 1 1,-1-1 0,1 0 0,-1 0 0,1 1 0,-1-1 0,1 0 0,-1 1 0,0-1 0,1 0 0,-1 1 0,1-1-1,-1 1 1,1 0 0,-1 0-6,0 0-1,0 0 0,0 0 0,0 0 1,0 0-1,0 0 0,0 0 0,0 0 1,-1 0-1,1-1 0,0 1 0,0 0 1,-1 0-1,1 0 0,-1 0 0,1 0 0,-2 1 1,-56 80-312,32-48 555,8-10 213,20-23 2,6-3-213,9-5 64,29-12-237,59-17 1,-77 27-385,-28 10 323,-1-1 0,1 0 0,0 0 0,0 0 1,0 0-1,0 0 0,0 0 0,0 0 0,0 0 0,0 0 0,0 0 0,0 0 0,0 0 0,0 1 1,0-1-1,0 0 0,0 0 0,0 0 0,0 0 0,0 0 0,0 0 0,0 0 0,0 0 0,0 0 1,0 0-1,0 1 0,0-1 0,0 0 0,0 0 0,0 0 0,0 0 0,0 0 0,0 0 0,0 0 1,1 0-1,-1 0 0,0 0 0,0 0 0,0 0 0,0 0 0,0 0 0,0 1 0,0-1 0,0 0 1,0 0-1,0 0 0,0 0 0,0 0 0,1 0 0,-1 0 0,0 0 0,0 0 0,0 0 0,0 0 1,0 0-1,-8 9-206,-4 1 170,1 0-1,-12 14 1,-14 23-68,-59 95 0,-98 174 960,184-301-566,10-15-275,0 0-1,0 0 0,0 0 1,1 0-1,-1 0 0,0 0 1,0 0-1,0 0 1,0 0-1,0 0 0,0 0 1,0 0-1,0 0 0,0 0 1,0 0-1,0 0 0,0 0 1,0 0-1,0 0 0,0 0 1,0 0-1,0 0 1,0 0-1,0 0 0,0 0 1,0 0-1,0 1 0,0-1 1,0 0-1,0 0 0,0 0 1,0 0-1,0 0 1,0 0-1,0 0 0,0 0 1,0 0-1,0 0 0,0 0 1,0 0-1,0 0 0,0 0 1,0 0-1,0 0 0,0 0 1,0 1-1,0-1 1,0 0-1,0 0 0,0 0 1,0 0-1,0 0 0,0 0 1,0 0-1,0 0 0,0 0 1,0 0-1,0 0 0,0 0 1,0 0-1,3-2 38,12-17 97,2-3 23,29-29 1,-9 16-253,77-58 0,122-50-1811,-224 136 1006,0 0 1,0-1-1,0 0 1,-1-1-1,0-1 0,0 0 1,13-17-1,-24 27 843,1-1-139,0 0 0,0 0-1,0 1 1,0-1 0,-1 0 0,1 0-1,0 0 1,-1 0 0,1 0 0,-1 0-1,1 0 1,-1 0 0,1-1-1,-1 1 1,0 0 0,1 0 0,-1 0-1,0 0 1,0-1 0,0 1 0,0 0-1,0 0 1,0 0 0,0 0 0,-1-1-1,1 1 1,-1-1 0,-4-11-2003</inkml:trace>
</inkml:ink>
</file>

<file path=ppt/ink/ink1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5:32:19.1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37 4736,'-27'-23'2144,"22"18"-1856,0 2 1600,10 6-1088,0-3 992,9 0-1024,4-3-320,8 3-288,6-5 128,5 10-160,2-5 256,1 0-256,2 0 160,-7 0-160,-9 0-2304,-2 3 1152</inkml:trace>
</inkml:ink>
</file>

<file path=ppt/ink/ink1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5:32:19.5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733 156 4800,'-13'-8'2176,"26"16"-1888,-4-8-128,1 4-160,8 1 128,4-2-64,4 2 192,2 2-160,-6-2-2976,-4 3 1536</inkml:trace>
  <inkml:trace contextRef="#ctx0" brushRef="#br0" timeOffset="1">59 25 5728,'-50'-25'2592,"42"30"-2240,8-1-480,5-1 0,8 2 128,4 3 0,14 4-256,11 8 128</inkml:trace>
</inkml:ink>
</file>

<file path=ppt/ink/ink1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5:32:20.9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9 445 3072,'-8'2'7151,"9"-1"-6947,0 0 0,1-1 0,-1 1 1,0-1-1,1 0 0,-1 1 0,0-1 0,1 0 1,-1 0-1,3 0 0,4-2 32,1 1 1,-1-2-1,0 1 0,0-1 1,0-1-1,0 1 0,-1-1 1,1 0-1,-1-1 0,8-6 0,-5 2-77,1-1 0,-2 0-1,0-1 1,0 0 0,12-18-1,-2-7 17,-1-1 0,-1 0 0,13-48-1,-27 77-144,6-17 7,-1-1-1,6-36 0,-13 49-383,-5 20-159,-5 19 223,-6 56-14,4-21 258,7-45 115,2-1-1,-1 1 0,2 0 1,1 0-1,0 0 0,0 0 1,4 17-1,-3-30 6,-1-1 0,1 1 0,0 0 0,0-1 1,0 1-1,0 0 0,1-1 0,-1 1 0,1-1 0,-1 0 1,1 1-1,0-1 0,3 2 0,-4-3 7,0 0 0,1 0 0,-1 0-1,1 0 1,-1-1 0,1 1 0,-1-1 0,1 1 0,0-1 0,-1 1 0,1-1-1,0 0 1,-1 0 0,1 0 0,0 0 0,-1 0 0,1 0 0,0-1 0,-1 1-1,1 0 1,0-1 0,2 0 0,10-6 68,0-1 0,0 0-1,0-1 1,17-15 0,-20 16-135,12-11-42,-1-1 0,32-36 1,31-51 131,-30 38-101,-34 44-501,-21 26 463,0-1 0,0 1 1,1 0-1,-1 0 0,0 0 0,0-1 0,0 1 1,0 0-1,0 0 0,0 0 0,0-1 0,0 1 0,0 0 1,0 0-1,-1 1 0,1 0-34,-6 25-58,0 0 0,-2 0 0,-1 0 0,-1-1 0,-20 38 0,19-42 127,-1-1 0,-1-1-1,-26 32 1,33-45 100,-1 1 0,0-1 0,-13 9 0,18-14-41,-1 0-1,1-1 1,-1 1 0,0-1 0,0 0 0,1 0 0,-1 0 0,0 0 0,0 0 0,0-1 0,0 1 0,0-1 0,0 0 0,0 0 0,-5 0 0,4-1-52,1 1 0,0-1 1,0 0-1,0 0 0,0 0 0,0-1 1,0 1-1,0-1 0,0 0 0,0 1 1,1-1-1,-1-1 0,1 1 0,-4-3 1,-1-2 48,7 7-67,-1 0-1,1-1 1,-1 1 0,0 0-1,1-1 1,0 1 0,-1-1-1,1 1 1,-1-1 0,1 1-1,-1-1 1,1 1 0,0-1-1,-1 1 1,1-1 0,0 0-1,0 1 1,-1-1 0,1 1-1,0-1 1,0 0 0,0 1-1,0-1 1,0 0 0,0 1-1,0-2 1,0 2 0,1-1-1,0 0 1,-1 1 0,1-1 0,0 1-1,-1 0 1,1-1 0,0 1 0,-1 0-1,1-1 1,0 1 0,0 0 0,0 0-1,-1-1 1,1 1 0,0 0-1,0 0 1,0 0 0,11 0 25,0 0-1,14 2 1,-18-1 56,225 28-294,-185-22 173,-7-1 25,84 10 187,-105-13-763,3 0-3129,-14-3 1836</inkml:trace>
</inkml:ink>
</file>

<file path=ppt/ink/ink1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5:32:21.4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40 6400,'-22'-40'2880,"17"40"-2496,14 0-704,9 0 128,8 0 128,24 3-4384,5 6 2432</inkml:trace>
</inkml:ink>
</file>

<file path=ppt/ink/ink1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5:32:34.7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404 117 2080,'17'-15'4592,"-16"14"-4472,0 0 1,0 0-1,0-1 1,0 1-1,0 0 1,-1 0-1,1-1 1,0 1 0,-1 0-1,1 0 1,-1-1-1,0 1 1,1-1-1,-1 1 1,0 0-1,0-1 1,0 1-1,0-3 1,0 1-22,-1 0 1,1 1-1,-1-1 1,0 1 0,0-1-1,0 1 1,0-1-1,-1 1 1,-2-5-1,1 4-77,1-1 1,-2 1-1,1-1 0,0 1 0,-1 0 0,1 0 0,-1 0 0,0 1 0,0-1 1,0 1-1,0 0 0,-8-3 0,5 4-45,0-1 1,0 1-1,0 1 1,0-1-1,0 1 1,-1 1-1,1-1 1,0 1-1,-11 3 1,7-1 72,0 1 0,0 0 0,0 1 0,1 0 0,-14 9 0,7-2 31,0 0-1,2 1 1,0 1 0,0 0 0,1 1-1,-18 25 1,30-36-86,-7 8 86,0 0 0,2 0 0,-1 1-1,-8 23 1,14-32-13,1-1 0,0 0 0,1 0 0,-1 1 0,0-1 0,1 0 0,0 1 0,0-1 0,0 0 0,0 1 0,1-1 0,-1 1 0,1-1 0,0 0 0,0 0 0,0 1 0,0-1 0,0 0 0,1 0 0,-1 0 0,1 0 0,0 0 0,0-1 0,0 1 0,1-1 0,2 4 0,-2-4 40,1 1 0,0-1 1,-1 1-1,1-1 1,0-1-1,0 1 0,0 0 1,1-1-1,-1 0 0,0 0 1,0 0-1,1 0 1,-1-1-1,1 0 0,-1 0 1,0 0-1,1 0 1,-1-1-1,9-1 0,3-2 136,0-1-1,0 0 0,28-15 1,-36 17-194,0-1-1,-1 0 1,0-1 0,0 0-1,0 0 1,-1-1 0,1 0-1,9-11 1,-14 14-37,0 0 1,0 0-1,0 0 0,-1 0 0,1-1 1,-1 1-1,0 0 0,0 0 0,0-1 1,0 1-1,0-1 0,-1 1 0,0-1 1,0 1-1,0-1 0,0 1 0,0-1 1,-1 1-1,1-1 0,-1 1 0,0-1 1,0 1-1,0 0 0,-2-4 0,-2-1 12,0-3-40,0-1-1,0 1 1,-3-15-1,8 24 23,-1 0 0,1 1 0,0-1 1,0 0-1,1 0 0,-1 0 0,0 0 0,1 1 0,-1-1 0,1 0 0,-1 0 0,1 1 1,0-1-1,1-2 0,-2 4-15,1-1 1,-1 0-1,1 1 1,-1-1-1,1 0 1,0 1-1,-1-1 1,1 1-1,0-1 1,-1 1-1,1-1 0,0 1 1,0 0-1,-1-1 1,1 1-1,0 0 1,0-1-1,0 1 1,0 0-1,-1 0 1,1 0-1,0 0 1,0 0-1,0 0 1,0 0-1,-1 0 1,1 0-1,0 0 0,0 1 1,0-1-1,0 0 1,-1 0-1,2 1 1,3 2-19,-1-1 1,1 1-1,-1-1 1,0 1-1,0 1 1,0-1-1,0 1 1,0-1-1,-1 1 1,0 0-1,6 8 1,-5-5 10,-1 0 1,0 0-1,0 1 1,0-1-1,-1 1 1,0 0 0,1 8-1,-1 1 5,-1 0 0,0 0 1,-2 0-1,0 1 0,-1-1 0,-6 26 0,-29 135 61,-36 126 314,63-278-150,-2 1-1,-1-2 1,-21 32 0,32-54-169,0 0 0,0 0 0,0 0 0,0 0 0,0 0 1,-1-1-1,0 1 0,1-1 0,-1 0 0,0 0 0,0 0 0,0 0 0,0 0 1,-1-1-1,1 0 0,0 1 0,-1-1 0,1 0 0,-1-1 0,1 1 0,-1 0 1,1-1-1,-1 0 0,1 0 0,-1 0 0,0 0 0,1-1 0,-1 1 0,1-1 1,-1 0-1,1 0 0,0 0 0,-1-1 0,1 1 0,0-1 0,-5-3 0,0-1-15,1 0 0,0-1 0,0 0 0,1 0 0,0-1 0,0 0 0,1 0 0,0 0 0,0 0 0,-7-19 0,9 19 19,1 0 1,-1 0 0,2 0 0,-1 0 0,1-1 0,0 1 0,1-1 0,0 1 0,0 0 0,1-1 0,0 1 0,4-17 0,-2 14-48,1 0-1,0 0 1,1 0 0,9-13-1,-11 19-10,0 0 1,1 1-1,-1 0 0,1 0 0,0 0 1,1 0-1,-1 0 0,1 1 0,-1 0 1,1 0-1,7-3 0,-8 4 7,0 1 0,0 0 0,0 0 0,1 0 0,-1 1 0,0 0 0,1-1 0,-1 2 0,0-1 0,1 0 0,7 2 0,1 1-71,-1 1-1,20 8 1,-19-7 89,0 1 1,0 1 0,-1 0 0,0 1 0,20 16-1,-30-22 34,0-1-1,0 1 0,0-1 0,0 1 1,1-1-1,3 2 0,-5-3-159,0 1 0,-1-1 0,1 0 0,0 0 1,-1 0-1,1 0 0,0 0 0,-1 0 0,1 0 0,0 0 0,0 0 0,-1 0 0,1 0 0,0 0 0,-1 0 0,1-1 0,0 1 0,-1 0 0,1 0 0,0-1 0,-1 1 0,1 0 0,-1-1 1,1 1-1,-1-1 0,1 1 0,-1-1 0,1 1 0,-1-1 0,1 1 0,-1-1 0,1 1 0,-1-1 0,1 0 0,45-75-9357,-25 43 6890</inkml:trace>
</inkml:ink>
</file>

<file path=ppt/ink/ink1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5:32:35.5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75 17 3136,'-1'0'75,"1"0"-1,-1 0 1,1 0-1,0 0 1,-1-1 0,1 1-1,0 0 1,-1 0-1,1 0 1,-1-1 0,1 1-1,0 0 1,-1-1-1,1 1 1,0 0 0,0-1-1,-1 1 1,1 0-1,0-1 1,0 1 0,-1-1-1,1 1 24,0 0 0,0 0 0,0-1 0,0 1 0,-1 0 0,1 0 0,0 0 0,0 0 0,0-1 0,0 1 0,-1 0 0,1 0 0,0 0 0,0 0 0,0 0 0,-1 0 0,1 0 1,0-1-1,0 1 0,0 0 0,-1 0 0,1 0 0,0 0 0,0 0 0,-1 0 0,1 0 0,0 0 0,0 0 0,-1 0 0,1 0 0,0 0 0,0 1 0,0-1 0,-1 0 0,-7 0 1547,6 0-664,5 0 1219,3-3-1602,7 1-370,0 0 1,0 1 0,1 0-1,20 2 1,-2 0-162,-27-1-59,-1 1-1,1-1 1,-1 1 0,1 0-1,-1 0 1,0 1 0,1-1-1,-1 1 1,0 0 0,7 5-1,-9-6 0,-1 0 0,1 0-1,-1 0 1,1 0 0,-1 0 0,1 1 0,-1-1-1,0 0 1,0 1 0,1 0 0,-1-1-1,0 1 1,0 0 0,-1-1 0,1 1-1,0 0 1,-1 0 0,1-1 0,-1 1 0,1 0-1,-1 0 1,0 0 0,0 0 0,0 0-1,0 0 1,0 3 0,-3 4 37,-1 1 0,1-1 1,-1 0-1,-1-1 0,1 1 1,-13 15-1,-41 45 277,40-49-157,-110 112 683,127-131-810,0 0 1,0 0-1,0 0 0,0 0 0,0 0 0,0 0 0,1 0 0,-1 0 0,0 0 0,1 0 0,-1 1 0,1-1 0,-1 0 0,1 0 0,0 1 0,-1 1 0,2-2 27,-1 0 1,1 0 0,-1 0 0,1 0 0,0 0 0,-1 0 0,1 0-1,0 0 1,0-1 0,0 1 0,0 0 0,0 0 0,0-1 0,0 1-1,0 0 1,0-1 0,0 1 0,1 0 0,5 2 25,-1-1 1,0 1-1,1-1 0,0 0 1,-1-1-1,1 0 0,9 1 1,52-2 173,-36 0-158,-9 0-511,39-5-1,-39 1-250</inkml:trace>
</inkml:ink>
</file>

<file path=ppt/ink/ink1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5:32:36.3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142 17 3328,'1'-1'174,"0"0"1,0 0-1,0 0 1,0 0-1,0 0 1,0 0-1,1 0 1,-1 1-1,0-1 1,0 0-1,1 0 1,-1 1-1,0-1 1,1 1-1,2-1 1,5-3 1977,-42 40 336,18-19-2091,1-1-214,2-1 0,0 2 0,0 0-1,2 0 1,0 1 0,-10 26 0,10-17 446,-13 56 1,22-80-468,0 4 209,9-11-2136,5-4 533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00:42:31.134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165 55 3392,'0'0'50,"-1"0"0,1-1 0,0 1 0,-1 0 0,1 0 0,0-1 0,0 1 0,-1 0 0,1-1 0,0 1 0,0-1 0,-1 1 0,1 0 0,0-1 0,0 1-1,0-1 1,0 1 0,-1 0 0,1-1 0,0 1 0,0-1 0,0 1 0,0 0 0,0-1 0,0 1 0,0-1 0,0 1 0,0-1 0,1 0 0,0-5 408,-17 1 5019,16 5-5349,-1-1-1,0 1 0,0-1 1,1 0-1,-1 1 0,0 0 1,0-1-1,0 1 1,0-1-1,0 1 0,1 0 1,-1 0-1,0 0 0,0-1 1,0 1-1,0 0 0,0 0 1,0 0-1,-1 1 0,-1-1 31,0 1 0,1-1-1,-1 1 1,1 0-1,-1 0 1,-4 3 0,-1 1 129,-1 1 1,-12 11 0,21-17-268,-7 6 44,1 0 1,-1 1 0,1-1 0,0 1 0,1 1 0,-7 10 0,10-15-41,1 0 1,0 0 0,-1 0 0,1 1 0,1-1 0,-1 0 0,0 0 0,1 0 0,-1 1 0,1-1 0,0 0 0,0 1 0,1-1 0,-1 0 0,1 0 0,-1 1-1,1-1 1,0 0 0,0 0 0,0 0 0,3 4 0,-2-5 19,-1 1 0,1-1-1,0 0 1,0 1 0,1-1 0,-1 0 0,0-1-1,1 1 1,-1 0 0,1-1 0,0 1-1,-1-1 1,1 0 0,0 0 0,0 0-1,0 0 1,0 0 0,0-1 0,0 1 0,0-1-1,0 0 1,0 0 0,0 0 0,0 0-1,0-1 1,0 1 0,0-1 0,4-1-1,3-1 77,0-2-1,-1 1 0,1-1 0,-1-1 0,0 0 0,0 0 0,-1-1 0,11-10 0,-16 14-85,-1 1 0,0-1 0,0 0-1,-1 0 1,1-1 0,0 1 0,-1 0-1,0 0 1,0-1 0,0 1 0,0-1-1,-1 1 1,1-1 0,-1 1 0,0-1-1,0 1 1,0-1 0,-1-4 0,0-2 125,-1 0 1,0-1 0,-1 1 0,-7-17-1,8 23-114,1 0-1,-2 1 1,1-1-1,0 1 1,-5-6-1,7 9-44,-1 0-1,1 0 1,0 0-1,0 0 1,0 0-1,0 0 1,0 0-1,-1 0 1,1 0-1,0 0 1,0 0-1,0 0 1,0 0-1,0 0 1,0 0-1,-1 0 1,1 0-1,0 0 1,0 0-1,0 0 1,0 0-1,0 0 1,0 0-1,-1 0 1,1 0 0,0 1-1,0-1 1,0 0-1,0 0 1,0 0-1,0 0 1,0 0-1,0 0 1,0 0-1,0 1 1,0-1-1,-1 0 1,1 0-1,0 0 1,0 0-1,0 0 1,0 0-1,0 1 1,0-1-1,0 0 1,0 0-1,0 0 1,0 0-1,0 0 1,0 1-1,-1 6 5,3 30 303,2-1 1,11 49 0,4 42-111,-11-45-116,2 61 360,-10-119-334,-1 48 169,0-63-218,0 0 0,-1 0 0,0 0 0,0 0 0,-7 14 0,7-18 20,0 0 0,-1 0 1,0 0-1,0 0 0,0-1 0,0 0 1,-1 1-1,-6 5 0,8-8-41,0-1 1,-1 0-1,1 1 0,0-1 1,0 0-1,-1 0 0,1-1 1,0 1-1,-1 0 0,1-1 1,-1 1-1,1-1 0,-1 0 1,1 0-1,-1 0 0,0 0 1,1 0-1,-1-1 0,1 1 1,0-1-1,-5-1 0,3 0-12,-1 0-1,0 0 0,1 0 0,0-1 1,0 1-1,0-1 0,0 0 0,-5-5 0,-26-32 145,11 12-342,22 25 156,0 1 0,1 0 0,-1-1 0,1 1 0,-1-1 1,1 0-1,0 1 0,0-1 0,0 0 0,0 0 0,0 1 1,1-1-1,-1 0 0,1 0 0,0 0 0,0 0 0,0 0 1,0 0-1,0 0 0,2-5 0,-2 6 7,1 0 0,0 0-1,0 0 1,0 0 0,0 0 0,0 0 0,0 0-1,0 0 1,0 0 0,1 0 0,-1 1 0,1-1-1,-1 0 1,1 1 0,0-1 0,0 1-1,0 0 1,0 0 0,0 0 0,0 0 0,0 0-1,0 0 1,0 0 0,0 1 0,0-1-1,4 0 1,-1 1 1,0-1-1,0 2 0,0-1 1,-1 0-1,1 1 1,0 0-1,0 0 1,0 0-1,-1 1 0,1-1 1,-1 1-1,6 3 1,0 0-75,-1-1-516,1-1 0,13 4 0,-19-6-576,0 0 1,0-1-1,0 1 0,0-1 1,1 0-1,-1 0 0,0-1 1,0 1-1,4-2 0,13-5-1826</inkml:trace>
</inkml:ink>
</file>

<file path=ppt/ink/ink1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5:32:36.6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155 15 4064,'1'-10'1015,"0"5"-222,2 6 460,-10 14 43,4-9-936,-1 1 1,0-1-1,0 0 0,-1 0 1,1 0-1,-2-1 0,-10 10 1,-12 14 537,14-11-476,-18 30 0,27-39-321,0 1 0,0-1 0,1 1 1,1 0-1,-4 15 0,6-23-70,0 0 0,1 0-1,0 0 1,-1 1 0,1-1 0,0 0 0,0 0 0,0 0 0,0 0-1,0 0 1,1 0 0,-1 0 0,1 0 0,-1 0 0,1 0 0,0 0-1,0 0 1,0 0 0,0 0 0,0-1 0,0 1 0,0 0 0,1-1-1,-1 1 1,1 0 0,-1-1 0,4 2 0,16 6-52</inkml:trace>
</inkml:ink>
</file>

<file path=ppt/ink/ink1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5:32:37.2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3712,'3'1'4153,"-3"-2"-4093,6 9 1103,6 9-731,-9-9-226,0-1 1,-1 1 0,0 0 0,0-1 0,0 1-1,-1 0 1,0 13 0,2 8-64,2 34 1269,-4-47-3907,6-24 1093</inkml:trace>
</inkml:ink>
</file>

<file path=ppt/ink/ink1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5:32:37.6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0 3968,'1'0'79,"-1"0"0,1 0 0,0 0 1,0 0-1,-1 1 0,1-1 0,0 0 0,0 0 0,-1 1 1,1-1-1,0 0 0,-1 1 0,1-1 0,0 1 1,-1-1-1,1 1 0,-1-1 0,1 1 0,-1-1 0,1 1 1,-1-1-1,1 1 0,-1 0 0,1-1 0,-1 1 1,0 0-1,0 0 0,1-1 0,-1 1 0,0 0 0,0-1 1,0 1-1,1 0 0,-1 0 0,0 0 0,0-1 0,-1 2 1,1 3 350,0 0 1,-1 0 0,1 0 0,-3 7-1,-11 37 1503,7-26-1608,1-1 0,1 1 0,-2 31-1,5-35-139,2-1 1,0 1-1,1-1 0,1 0 0,1 0 0,6 23 0,-8-39-274,-1 0-1,1-1 1,-1 1-1,1 0 1,0-1-1,0 1 0,0-1 1,0 0-1,0 1 1,0-1-1,0 0 1,0 1-1,0-1 1,1 0-1,-1 0 0,3 2 1,-2-3-375,0 1 0,0 0 1,0-1-1,-1 1 0,1-1 1,1 0-1,-1 1 0,3-1 0,18 0-2282</inkml:trace>
</inkml:ink>
</file>

<file path=ppt/ink/ink1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5:32:39.3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115 17 4064,'0'0'221,"0"-1"0,0 1 0,1 0 0,-1-1 0,0 1 0,0-1 0,0 1 0,0-1 0,0 1 0,0 0 0,0-1 0,0 1 0,0-1 0,0 1 0,0-1 0,0 1 0,0-1 0,0 1 0,0 0 0,-1-1 0,1 1 0,0-1 0,0 1 0,0 0 0,-1-1 0,1 0 0,-1 1-41,0-1-1,0 1 1,1-1-1,-1 1 1,0-1-1,0 1 1,0 0-1,0-1 1,0 1-1,0 0 1,-2-1 0,-31 1-174,24 1 863,-5-1 83,10 0-164,6 0-432,-2 1-324,0 0 0,0 1 0,1-1 0,-1 1 0,0-1-1,0 1 1,1 0 0,-1-1 0,1 1 0,-1 0 0,0 2 0,1-1 22,-26 65 810,25-67-842,1-1 0,0 1 0,0 0 0,-1-1 0,1 1 0,0 0 1,0-1-1,0 1 0,-1-1 0,1 1 0,0 0 0,0-1 0,0 1 0,0 0 0,0-1 0,1 1 0,-1 0 0,0-1 0,0 2 0,1-2-341,0 0 0,0 0 0,0 0-1,0 1 1,0-1 0,0 0 0,0 0 0,0-1 0,0 1-1,-1 0 1,1 0 0,0 0 0,0 0 0,1-1 0,7 0-1841</inkml:trace>
</inkml:ink>
</file>

<file path=ppt/ink/ink1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5:32:48.99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448 462 1664,'0'1'112,"0"-1"0,0 0 0,0 1 0,0-1 0,0 0 0,0 1 0,0-1 0,0 1 0,0-1 0,0 0 0,0 1 0,0-1 0,0 0 0,1 0 0,-1 1 0,0-1 0,0 0 0,0 1 0,0-1 0,1 0 0,-1 0 0,0 1 0,0-1 0,1 0 0,-1 0 0,0 1 0,1-1 0,-1 0 0,0 0 0,1 0 0,-1 0 0,0 0 0,1 0 0,-1 1 0,0-1 0,1 0 0,-1 0 0,0 0 0,1 0 0,-1 0 0,0 0 0,1 0 0,-1 0 0,0 0 0,1-1 0,-1 1 0,0 0 0,1 0 0,-1 0 0,0 0 0,1 0 0,-1 0 0,0-1 0,0 1 0,1 0 0,-1-1 0,1 0-31,0 0 0,0 0-1,0 0 1,0 0 0,-1 0 0,1 0 0,-1 0 0,1-1 0,-1 1 0,1 0 0,-1 0-1,1-1 1,-1 1 0,0 0 0,0-1 0,0 1 0,0 0 0,0-2 0,0 0 13,-1 0 0,1 0 0,-1 0 0,0 0 0,0 0 1,0 1-1,0-1 0,-2-3 0,0 1-55,-1-1 1,0 1-1,0 0 0,0 0 0,-1 0 1,0 0-1,-7-5 0,8 7-58,0 1 1,0 0-1,0 0 0,-1 0 0,1 0 0,0 1 0,-1-1 0,0 1 0,1 0 1,-1 0-1,1 1 0,-1 0 0,0 0 0,1 0 0,-1 0 0,0 0 1,1 1-1,-9 2 0,0 1-26,1 1 0,1 0-1,-1 1 1,1 0 0,-19 13 0,-7 8-38,0 1 1,2 2-1,-58 64 0,87-87 109,1-1-1,1 1 0,-1 0 1,1 0-1,-4 11 0,7-17 0,0 1 1,1 0-1,-1 0 0,1 0 0,0 0 0,-1 0 1,1 0-1,0 0 0,0 0 0,0 0 0,0 0 1,1 3-1,0-4 11,-1 0 0,1 0 0,-1 0 0,1 0 1,0 0-1,-1 0 0,1 0 0,0 0 0,0 0 0,0 0 0,0 0 1,0 0-1,0 0 0,0-1 0,0 1 0,0 0 0,0-1 0,0 1 1,0-1-1,0 1 0,2 0 0,18 3 299,1 0-1,-1-2 1,0 0-1,34-2 1,-39 0-312,87-6 43,-72 3-201,0 1-1,0 1 1,48 6 0,-70-3 90,0 0-1,0 0 1,0 1-1,0 0 1,0 0-1,-1 1 1,13 7-1,-19-10 63,0 1-1,0-1 1,1 1 0,-1-1 0,-1 1-1,1 0 1,0 0 0,0 0-1,-1 0 1,1 0 0,-1 0 0,1 0-1,-1 0 1,0 1 0,0-1 0,0 1-1,0-1 1,0 1 0,-1-1-1,1 1 1,-1-1 0,0 1 0,0-1-1,0 1 1,0 0 0,0-1-1,0 1 1,-1-1 0,1 1 0,-1-1-1,-1 4 1,-1 1 33,0 0 0,-1 0 0,1 0 0,-2-1 0,1 0 0,-1 0 0,0 0 1,-6 6-1,-51 40 422,27-25-302,17-11-26,0-2 0,-1 0 0,-1-1 0,0-1 0,-1-1 0,-22 9 0,41-19-127,-1 0 1,0 0-1,0-1 0,0 1 0,0-1 0,-5 0 1,7 0 37,0 0 84,11-1 149,17-11-222,-1 0 1,43-27-1,-5 1 114,136-63 133,-147 75-296,59-36 15,-95 50 8,1-1-1,-2-1 1,0 0-1,16-18 1,-11 6 47,-1-1 0,-2 0 0,17-33 1,38-93 37,-53 104-187,3 1 0,54-85 0,-36 72-72,-35 51-67,-1 0-1,0 0 0,-1 0 1,5-16-1,-9 26 184,0-1 0,0 1-1,1 0 1,-1 0-1,0 0 1,0-1 0,0 1-1,0 0 1,0 0 0,0-1-1,0 1 1,0 0 0,0 0-1,0-1 1,0 1 0,0 0-1,0 0 1,0 0 0,0-1-1,0 1 1,0 0 0,0 0-1,-1-1 1,1 1-1,0 0 1,0 0 0,0 0-1,0-1 1,0 1 0,0 0-1,-1 0 1,1 0 0,-8 2-303,-11 13 50,18-14 242,-20 16-117,11-10 152,1 1 0,1 0-1,-12 12 1,7-2-50,1 0 0,0 1 0,1 0 0,2 0 0,-12 31-1,-27 111-36,45-149 75,-34 149-113,30-121 132,2 1 0,0 43 0,6-73 73,-1-1 1,1 0-1,3 15 1,-3-21-33,0 0 0,1 0 1,-1 0-1,1 0 0,-1-1 1,1 1-1,0-1 0,0 1 0,1-1 1,-1 0-1,5 5 0,-5-7 15,0 0 0,0 0 0,0 0 0,0 0 0,0 0 0,1 0 0,-1-1 0,0 1 0,1-1 0,-1 1 0,0-1 0,0 0 0,1 0 0,-1 0 0,0 0 0,1-1 0,-1 1 0,0-1 0,3 0 0,4-2 105,0 1-1,-1-2 1,13-5 0,19-12 60,46-32 1,-76 46-212,0-1-1,-1 1 1,0-1-1,0-1 1,0 0-1,-2 0 1,1-1-1,7-11 1,-14 19-57,0-1-1,-1 1 1,1 0 0,0-1-1,-1 1 1,0 0 0,1-1-1,-1 1 1,0 0 0,0-4 0,0 2-107,5 6-431,-2-1 530,0 1 1,0-1-1,0 1 1,0-1-1,0 1 1,0 0-1,0 0 1,0 1-1,-1-1 1,4 3-1,3 11-148,14 32 0,2 3 42,-16-34 272,-8-13-127,1 0 0,1 0 1,-1 0-1,0-1 0,1 1 0,0 0 0,5 4 1,-4-3 54,1-1 0,0 0 0,-1 0 0,1-1 0,0 1 0,1-1 0,-1 0 0,1 0 0,-1-1 0,1 1 0,0-2 0,0 1 0,0 0 0,0-1 0,0 0 0,0-1 0,1 1 0,-1-1 0,10-1 0,2-2 48,-1-2 0,1 0 0,-1-1 0,0 0 0,29-16 0,-36 17-103,9-4 95,-1-1 0,0-1 0,25-20 1,-37 27-87,-1-1 0,0 1 0,0-1 0,-1 0 0,1-1 0,-1 1-1,0-1 1,-1 1 0,1-1 0,-1 0 0,0-1 0,-1 1 0,1 0 0,1-10 0,-4 15-12,1-2-32,-1 0 0,1-1 0,-1 1 0,0-1 0,-1-5 1,1 8 21,0 1 0,0-1 1,0 1-1,-1-1 0,1 1 1,0-1-1,0 1 0,-1-1 1,1 1-1,0-1 0,-1 1 1,1-1-1,0 1 0,-1-1 1,1 1-1,-1 0 0,1-1 1,-1 1-1,1 0 0,-1-1 1,1 1-1,-1 0 1,1 0-1,-1-1 0,1 1 1,-1 0-1,1 0 0,-1 0 1,0 0-1,1 0 0,-1 0 1,1 0-1,-1 0 0,1 0 1,-1 0-1,0 0 0,1 0 1,-1 0-1,1 1 0,-1-1 1,1 0-1,-1 0 0,0 1 1,-4 1-20,1 0 0,-1 0 0,1 1 0,0-1 0,0 1 0,0 0 0,0 0 0,-7 7 0,2 0-104,1 0 1,-11 16-1,15-20 126,1 1 0,-1-1-1,1 1 1,0 0 0,1 0-1,0 0 1,0 0 0,0 1-1,0 7 1,1-11 55,1 0-1,0 0 1,0 0 0,1-1-1,-1 1 1,1 0 0,-1 0-1,1-1 1,1 1-1,-1 0 1,0-1 0,1 1-1,0-1 1,0 0 0,0 1-1,0-1 1,0 0 0,1 0-1,-1 0 1,4 2 0,-5-4 5,1 0 1,-1-1 0,1 1 0,-1 0 0,1-1 0,-1 1 0,1-1 0,0 0 0,-1 0 0,1 1 0,0-1 0,-1 0 0,1 0 0,-1-1 0,1 1 0,0 0 0,-1 0 0,1-1 0,2 0 0,34-15 401,-34 14-423,56-24 52,2 2 1,76-19-1,-119 37-142,13-3-123,-30 8 172,0 1 0,0 0 0,0 0-1,0-1 1,0 1 0,0 1 0,0-1 0,0 0-1,0 0 1,0 1 0,0-1 0,3 2 0,-4-1-5,0-1 1,-1 1 0,1 0-1,0 0 1,-1-1 0,1 1-1,0 0 1,-1 0-1,1 0 1,-1 0 0,0 0-1,1 0 1,-1 0 0,0 0-1,1 0 1,-1 0-1,0 0 1,0 0 0,0 0-1,0 0 1,0 0 0,0 0-1,0 0 1,-1 0-1,1 0 1,0 0 0,-1 2-1,-10 29-157,-19 36 763,29-61-140,6-10 176,9-6-196,12-5-222,25-18 1,-21 12-182,-6 4-14,-15 10-80,-1 0 1,1 0 0,1 1-1,-1 0 1,1 0-1,0 1 1,17-4-1,-26 7 48,0 1-1,-1 0 1,1 0-1,0 0 1,-1 0-1,1 0 1,0 0-1,-1 0 1,1 0-1,-1 0 1,1 0-1,0 0 1,-1 0-1,1 0 1,0 1-1,-1-1 1,1 0-1,0 0 1,-1 1 0,1-1-1,-1 0 1,1 1-1,-1-1 1,1 1-1,-1-1 1,1 0-1,-1 1 1,1-1-1,0 2 1,-1 0-6,0-1 0,1 1 0,-1 0 0,0-1 0,0 1 1,0 0-1,0-1 0,0 1 0,0 0 0,-1-1 0,0 3 0,-5 25-182,1-11 267,1 0-1,1 0 1,0 0 0,2 1-1,0 28 1,1-44-3,1 0 0,-1 0-1,1-1 1,-1 1 0,1 0 0,0-1 0,0 1-1,0-1 1,0 1 0,3 4 0,-3-6-32,0-1-1,0 1 1,0 0 0,0 0 0,0-1-1,0 1 1,0-1 0,0 1 0,1-1-1,-1 1 1,0-1 0,0 0 0,0 1-1,0-1 1,1 0 0,-1 0 0,0 0 0,0 0-1,1 0 1,-1 0 0,0-1 0,0 1-1,0 0 1,1 0 0,-1-1 0,1 0-1,15-5 90,0-1 0,19-10 0,16-8-56,104-28 202,-92 33-234,83-37-1,-139 53-12,0 0-1,0-1 1,0 1-1,13-12 1,-76 41-964,32-12 895,1 1 1,-36 30-1,51-38 46,0 0 0,1 0-1,0 0 1,1 1 0,-1 0 0,1 0 0,1 0 0,-1 1 0,1 0 0,1 0 0,-1 0 0,-2 12-1,5-15 41,0 0-1,1-1 0,0 1 1,0 0-1,0-1 0,0 1 0,1 0 1,0-1-1,0 1 0,0-1 1,1 1-1,-1-1 0,1 1 1,0-1-1,3 5 0,-3-6 8,0 0-1,0 0 1,1 0-1,-1 0 1,0-1 0,1 1-1,0-1 1,0 0-1,0 1 1,0-1-1,0 0 1,0-1-1,0 1 1,1-1 0,-1 1-1,1-1 1,-1 0-1,1 0 1,6 0-1,-7-1 1,0 0-1,0 0 1,0 0-1,0-1 1,0 1-1,0-1 1,0 0-1,0 0 1,0 0-1,0-1 1,0 1 0,-1 0-1,1-1 1,0 0-1,2-2 1,2-2 26,0-1 0,0 0 0,8-11 1,0-3-31,0 0-1,-2-1 1,-1-1 0,15-37 0,-20 47-53,-7 12 2,1 0 0,0 0 0,0 0 0,-1 0 0,1 0 0,-1 0 0,1 0 1,-1 0-1,1 0 0,-1 0 0,0-1 0,1 1 0,-1 0 0,0 0 0,0 0 0,0 0 0,0-1 0,0 1 0,0 0 0,0 0 1,0 0-1,-1-2 0,1 3 11,0 0 1,0 0-1,-1 0 1,1 0 0,0 0-1,0-1 1,0 1-1,-1 0 1,1 0 0,0 0-1,0 0 1,0 0-1,-1 0 1,1 0-1,0 0 1,0 0 0,0 0-1,-1 1 1,1-1-1,0 0 1,0 0-1,0 0 1,0 0 0,-1 0-1,1 0 1,0 0-1,0 0 1,0 0 0,0 1-1,-1-1 1,1 0-1,0 0 1,0 0-1,0 0 1,0 0 0,0 1-1,0-1 1,0 0-1,0 0 1,-1 0-1,1 1 1,0-1 0,0 0-1,0 0 1,0 0-1,0 1 1,-6 12-75,4-11 46,0 2-8,-1 2 15,0-1 0,0 0 0,1 1 0,0-1 0,0 1 0,0 0 0,1-1 0,0 1 0,-1 6-1,-1 18-11,-1-1-1,-2 0 0,-16 53 0,6-39 36,-38 72 0,44-95 83,-1-1 0,-1 0 0,-1-1 1,-1 0-1,0-1 0,-1-1 0,-1 0 0,0-1 0,-30 20 0,38-30 32,-1 0 0,1-1 0,-1 0 0,0-1 0,-12 4 0,17-6-56,0-1 0,1 1 0,-1-1 1,0 0-1,0 0 0,1 0 0,-6-1 1,8 1-35,-1 0 1,0-1-1,1 1 1,-1-1-1,0 0 1,1 0-1,-1 1 1,1-1-1,-1 0 1,1 0-1,-1 0 1,1 0-1,0-1 1,0 1-1,-3-3 1,4 3-18,-1 0-1,1 1 1,-1-1 0,1 0 0,0 0 0,-1 0 0,1 0 0,0 0 0,0 0 0,0 0-1,-1 0 1,1 0 0,0 0 0,0 0 0,0 0 0,1 0 0,-1 0 0,0 0 0,0 0-1,1 0 1,-1 0 0,0 0 0,1 0 0,-1 0 0,1 0 0,-1 0 0,1 0-1,-1 1 1,1-1 0,0 0 0,-1 0 0,1 1 0,0-1 0,0 0 0,0 1 0,1-1-1,4-4-53,1 1-1,-1 0 1,13-6-1,-13 8 48,91-36-40,-15 9-64,-64 20 117,0 0 0,0-1 1,-1-1-1,-1 0 0,0-2 1,25-23-1,-28 22 12,-1 0 0,-1-1 0,-1-1 0,12-20 0,-9 10-19,48-90 17,-48 95 27,1 0 1,0 2-1,24-25 0,19-13 7,32-34-23,-69 68-26,-1-1 0,20-34-1,3-13-65,37-86-1,-46 83-17,-10 26-31,20-64-1,-43 111 88,1 0 0,-1 0-1,0 0 1,1 1 0,-1-1-1,0 0 1,0 0 0,0 0-1,0 0 1,0 0 0,0 0-1,0 1 1,0-1 0,0 0-1,0 0 1,0 0 0,0 0-1,-1-1 1,1 2 6,-1 0 0,1 0 0,-1 0 1,1 0-1,0 0 0,-1 0 0,1 0 0,-1 0 0,1 0 1,0 0-1,-1 0 0,1 0 0,-1 0 0,1 0 0,0 0 1,-1 0-1,1 1 0,-1-1 0,1 0 0,0 0 0,-1 0 1,1 1-1,0-1 0,-1 0 0,1 0 0,0 1 0,-6 3-105,1 1 0,0-1-1,-5 8 1,-13 20 23,1 1 0,-26 54 0,34-60 128,-78 159-173,70-138 99,-11 27 184,30-65-107,0-1 0,0 1 0,1 0-1,0 0 1,0 20 0,2-28-4,0 1-1,0 0 1,0-1-1,0 1 1,1 0-1,0-1 1,-1 1-1,1 0 1,0-1 0,0 0-1,0 1 1,1-1-1,-1 1 1,0-1-1,1 0 1,0 0-1,-1 0 1,1 0-1,0 0 1,0 0 0,0-1-1,0 1 1,1 0-1,-1-1 1,0 0-1,1 1 1,4 0-1,-2 0 28,1 0-1,0-1 0,-1 0 0,1-1 0,0 1 0,0-1 1,-1 0-1,1 0 0,0-1 0,0 0 0,10-2 0,4-4 103,-1 0 0,0-2 0,26-14 0,-36 18-148,1 0-1,-1-1 1,0 0 0,-1-1-1,1 0 1,-1 0-1,-1-1 1,1 0-1,-1 0 1,-1 0-1,7-11 1,10-24 57,25-60-1,-34 68-58,125-238-56,-101 216 81,-26 40-321,0-2 1,14-27 0,-26 42-16,-5 5 80,-4 6 58,-4 8 91,2 0 0,0 0 0,0 1 0,2 0 0,0 1 0,-10 24 0,-31 115 72,28-81 101,-71 217 398,90-282-232,0-1 1,-9 16-1,21-29-13,-1 0-1,1-1 0,-1 0 1,7-6-1,-14 11-255,36-35-57,-33 31 29,0 0 0,0-1 1,-1 0-1,1 0 0,-1 0 0,3-7 1,-6 12 25,0 0 1,0 0 0,0 0 0,0 0-1,0 0 1,0 1 0,0-1 0,0 0-1,1 0 1,-1 0 0,0 0 0,0 0-1,0 0 1,0 0 0,0 0-1,0 0 1,0 0 0,0 0 0,0 0-1,0 0 1,0 0 0,0 0 0,0 0-1,0 0 1,0 0 0,0 0-1,0 0 1,0 0 0,0 0 0,1 0-1,-1 0 1,0 0 0,0 0 0,0 0-1,0 0 1,0 0 0,0 0 0,0 0-1,0 0 1,0 0 0,3 7-279,-2-4 253,-1 0 1,1-1-1,-1 1 0,0-1 1,1 1-1,-1-1 1,0 1-1,-1 0 1,1 3-1,-1 5-24,1 10 106,5 38 1,-4-58-26,-1 1 0,0-1 0,1 0 1,-1 1-1,0-1 0,1 0 0,0 1 1,-1-1-1,1 0 0,0 0 0,0 1 0,0-1 1,0 0-1,-1 0 0,2 0 0,-1 0 1,0 0-1,0-1 0,0 1 0,0 0 0,0 0 1,1-1-1,-1 1 0,0-1 0,1 1 1,-1-1-1,0 1 0,1-1 0,-1 0 0,1 0 1,-1 0-1,1 0 0,-1 0 0,0 0 1,1 0-1,-1 0 0,1 0 0,1-1 0,2 0-265,0 0 0,-1-1-1,1 1 1,7-5 0,13-10-4480,-23 13 4282,-1 3 190,0-1 0,0 1 0,-1-1 0,1 1 0,0-1 0,-1 0 0,1 1 0,-1-1 1,1 0-1,-1 0 0,1 1 0,-1-1 0,0 0 0,1 0 0,-1 0 0,0 0 0,1 1 0,-1-1 1,0 0-1,0-1 0,0-5-2083</inkml:trace>
</inkml:ink>
</file>

<file path=ppt/ink/ink1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5:32:49.32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14 37 6240,'-13'-9'2816,"16"9"-2464,2 0 736,3 0-672,16-3 192,7 3-352,22-5 96,2 2-192,8-6 224,0 9-256,-9-8 512,-5 8-352</inkml:trace>
</inkml:ink>
</file>

<file path=ppt/ink/ink1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5:32:49.68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29 28 3072,'-25'-17'1365,"25"17"-1339,0 0 0,0 0 0,0-1 0,-1 1 0,1 0 0,0 0 0,0 0 0,0 0 0,0 0 0,-1 0 0,1 0 0,0 0 0,0-1-1,0 1 1,0 0 0,0 0 0,0 0 0,-1 0 0,1-1 0,0 1 0,0 0 0,0 0 0,0 0 0,0-1 0,0 1 0,0 0 0,0 0 0,0 0 0,0 0 0,0-1 0,0 1 0,0 0-1,0 0 1,0 0 0,0-1 0,0 1 0,0 0 0,0 0 0,0 0 0,0-1 0,0 1 0,0 0 0,0 0 0,1 0 0,-1 0 0,0-1 0,0 1 0,0 0 0,0 0 0,0 0 0,0 0 0,1 0-1,-1-1 1,0 1 0,0 0 0,0 0 0,0 0 0,1 0 0,-1 0 0,0 0 0,0 0 0,0 0 0,1 0 0,-1 0 0,0 0 0,0 0 0,0 0 0,1 0 0,-1 0 0,18-2 1341,49 17 185,18-4-599,141-3-1,86-22 695,-202 5-1060</inkml:trace>
</inkml:ink>
</file>

<file path=ppt/ink/ink1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5:32:51.22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309 518 1984,'2'-2'276,"-1"0"0,1 0 0,-1 1 1,1-1-1,0 1 0,0-1 0,4-2 3492,-8 3-3596,0 0 0,1 0 0,-1 0 1,1 0-1,-1 0 0,0 0 0,0 1 0,0-1 0,1 0 0,-1 1 0,0 0 0,0-1 1,-3 1-1,-31 1 336,26 0-338,-15 0 10,-1 2 0,0 1 0,-29 8 0,34-7-113,-31 11-25,48-14-25,-1 0-1,1 0 0,0 0 0,0 0 1,0 1-1,0-1 0,1 1 0,-1 0 1,-3 4-1,7-7-8,-1 1 0,1-1 0,-1 1-1,1-1 1,0 0 0,-1 1 0,1-1 0,0 1 0,0-1-1,-1 1 1,1-1 0,0 1 0,0-1 0,0 1 0,0-1 0,-1 1-1,1-1 1,0 1 0,0 0 0,0-1 0,0 1 0,0-1-1,0 1 1,1-1 0,-1 1 0,0-1 0,0 1 0,0-1 0,0 1-1,1-1 1,-1 1 0,0-1 0,0 1 0,1-1 0,-1 1 0,0-1-1,1 1 1,-1-1 0,1 0 0,-1 1 0,0-1 0,1 0-1,-1 1 1,1-1 0,-1 0 0,2 1 0,2 1 126,0-1 0,0 1 0,1-1 0,6 2 0,-7-2 11,16 3 93,1-1 0,0-1 0,0-1-1,1-1 1,-1 0 0,0-2 0,0 0 0,0-2 0,36-10 0,-55 13-225,0 1 0,0-1 0,0 0 0,0 0 0,0 0 0,0-1 0,0 1 0,0 0 0,0-1 0,-1 1 0,1-1 0,0 1 0,-1-1 0,0 0 0,1 0 0,-1 0 0,0 0 0,0 0 0,0 0 0,0 0 0,0 0 0,0 0 0,-1 0 0,1 0 0,-1-1 0,1 1 0,-1 0 0,0 0 0,0-1 0,0 1 0,0 0 0,0-1 0,-2-3 0,2 5-45,-1-1 0,0 1 0,0 0-1,0 0 1,0-1 0,0 1 0,0 0 0,0 0-1,0 0 1,-1 0 0,1 0 0,0 0-1,0 0 1,-1 0 0,1 1 0,-1-1 0,1 1-1,-1-1 1,1 1 0,-1-1 0,1 1 0,-3-1-1,-32-2-260,29 3 284,2 0 10,-1 0-1,1 0 0,-1 0 1,1 1-1,0 0 1,-1 0-1,-8 3 0,68-8 662,-45 1-607,0 1 1,-1-2 0,1 1 0,-1-1 0,0 0 0,0-1-1,0 0 1,0 0 0,-1-1 0,0 0 0,10-10 0,7-11 51,34-49 1,22-51-2,15-23-255,-79 131 73,-10 12-131,-1 0-1,10-15 1,-18 48-556,-34 105 566,15-56 239,-27 73-212,24-75 266,-28 92 47,-37 109 434,85-260-533,-22 55 335,24-62-251,-1 1 1,0-2-1,0 1 1,0 0-1,-1-1 1,-11 11-1,15-16-90,1 0 0,-1 0 0,0 0-1,0-1 1,0 1 0,1 0 0,-1-1-1,0 1 1,0 0 0,0-1 0,0 1 0,0-1-1,0 0 1,0 1 0,-1-1 0,1 0-1,0 0 1,0 0 0,0 1 0,0-1 0,0 0-1,0-1 1,0 1 0,0 0 0,-1 0-1,1 0 1,0-1 0,0 1 0,0 0 0,0-1-1,0 1 1,0-1 0,0 1 0,0-1 0,-1-1-1,1 1 11,-1-1 0,1 0 0,0 0 0,0 0 0,0 0 0,0 0 0,0 0 0,0-1 0,0 1 0,1 0 0,-1 0 0,1-1 0,0 1 0,-1 0 0,1 0 0,0-1 0,1-3 0,0-4-28,1 1-1,0-1 1,0 1 0,1 0-1,0-1 1,1 1 0,0 1-1,7-13 1,-3 9-15,1-1 0,0 1 0,1 0 0,21-18 0,-10 12-16,1 1-1,1 2 1,0 0-1,1 2 1,42-18-1,-10 10 207,110-25-1,-71 27-2982,-75 16-530,-3 6 972</inkml:trace>
</inkml:ink>
</file>

<file path=ppt/ink/ink1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5:33:01.21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313 495 2240,'7'-10'568,"-4"3"2968,-9-5-455,6 11-3013,-3-3 89,0 0 1,0 0-1,0 1 1,-1-1-1,1 1 0,-1 0 1,0 0-1,0 0 1,0 0-1,-7-2 0,-2-2-116,-29-9 0,37 14-60,0 0 0,-1 1 0,1 0 0,0 0 0,-1 0 0,0 1 0,1 0 0,-1 0 0,1 0 0,-1 1 0,1 0 0,-1 0 0,1 0 0,0 1 0,-6 1 0,5 1 8,-1-1-1,1 1 1,0 0 0,0 0 0,1 0-1,-1 1 1,1 0 0,0 0-1,0 1 1,-6 8 0,4-2 10,0 0 0,0 0 1,1 1-1,1 0 0,0 0 0,0 0 1,2 1-1,-1-1 0,2 1 0,0 0 1,0 18-1,2-27 75,0 1 0,0-1 0,1 0 0,0 1 0,0-1 0,0 0 0,1 0 0,-1 0 0,1 0 0,1 0 1,-1 0-1,1-1 0,-1 1 0,1-1 0,1 0 0,-1 0 0,0 0 0,1 0 0,0 0 0,0-1 0,0 1 0,1-1 0,-1 0 0,1-1 0,6 4 0,3-2 96,1 0-1,0-1 1,-1-1-1,1 0 1,0-1-1,1 0 1,16-3-1,106-15 519,-137 17-684,44-9 156,-1-2 0,0-1 0,-1-3 0,59-27 0,-91 36-122,0 0-1,0 0 1,11-10 0,-19 14-46,-1 1 0,0-1 0,1 0 0,-1 0-1,0-1 1,0 1 0,0 0 0,0-1 0,-1 1 0,1-1 0,-1 0 0,1 1 0,-1-1 0,0 0 0,0 0 0,0 0 0,0-5 0,-1 8-7,1-1 1,-1 0-1,0 1 1,0-1 0,0 1-1,-1-1 1,1 0-1,0 1 1,0-1 0,0 1-1,0-1 1,0 1-1,-1-1 1,1 1 0,0-1-1,-1 1 1,1-1-1,0 1 1,-1-1 0,1 1-1,0-1 1,-1 1-1,1-1 1,-1 1 0,1 0-1,-1-1 1,1 1-1,-1 0 1,1-1 0,-2 1-1,0 0 5,1-1 0,-1 1-1,0 0 1,1 0 0,-1 1-1,0-1 1,1 0 0,-1 0 0,0 1-1,1-1 1,-2 2 0,-5 1-35,1 0 1,-1 1 0,-9 7 0,-27 25-108,19-15 123,21-17 41,0-1 0,0 1 0,1 0 0,-1 0 0,1 0 0,0 1 0,-3 4 0,6-8-5,-1 0 0,0 1 0,1-1 0,-1 0 1,1 1-1,-1-1 0,1 1 0,-1-1 1,1 1-1,0-1 0,0 1 0,0-1 0,0 1 1,0-1-1,0 1 0,0-1 0,1 1 1,-1-1-1,0 1 0,1-1 0,-1 1 1,1-1-1,0 0 0,-1 1 0,1-1 0,0 0 1,0 0-1,0 1 0,0-1 0,1 1 1,2 1 69,1 1 0,0-1 1,-1 0-1,1-1 0,0 1 1,1-1-1,-1 0 0,0 0 1,1-1-1,-1 0 0,9 2 1,-2-2 73,-1 0 1,1-1-1,0 0 0,18-3 1,-22 2-121,0-1 1,-1 0 0,1 0-1,-1-1 1,0 0-1,1 0 1,-1-1 0,-1 0-1,9-6 1,-12 8-19,1-1 0,-1 0 1,0 1-1,0-1 0,-1 0 0,1-1 1,-1 1-1,1 0 0,-1-1 1,0 1-1,-1-1 0,1 0 0,0 1 1,-1-1-1,0 0 0,0 0 0,0 0 1,0 0-1,-1-5 0,0 5-25,0 0-1,0 1 1,-1-1-1,1 0 1,-1 1-1,0-1 1,0 1-1,-1-1 1,1 1-1,-1 0 1,1-1-1,-1 1 1,0 0-1,0 0 1,-1 0-1,1 0 0,-1 0 1,1 1-1,-1-1 1,0 1-1,0 0 1,0 0-1,0 0 1,0 0-1,0 0 1,-1 1-1,-6-3 1,4 2-17,-1 0-1,1 1 1,-1 0 0,1 0 0,-1 0-1,0 1 1,1 0 0,-1 0-1,0 1 1,1 0 0,-1 0 0,1 0-1,-1 1 1,-8 3 0,12-4 14,-1 1-1,1 0 1,0-1 0,0 1-1,0 1 1,-5 3 0,8-5 15,-1-1 1,1 1 0,-1-1 0,1 1-1,0-1 1,-1 1 0,1 0 0,-1-1-1,1 1 1,0 0 0,0-1 0,0 1-1,-1 0 1,1-1 0,0 1 0,0 0-1,0-1 1,0 1 0,0 0 0,0 0-1,0-1 1,0 1 0,0 0 0,1-1 0,-1 1-1,0 0 1,0-1 0,1 1 0,-1 0-1,0-1 1,1 1 0,-1 0 0,0-1-1,1 1 1,-1-1 0,1 1 0,-1-1-1,1 1 1,0-1 0,-1 1 0,1-1-1,0 1 1,4 3 29,1-1 0,-1 1 0,1-1 0,0 0 0,0 0 0,0-1-1,0 0 1,1 0 0,-1 0 0,0-1 0,1 0 0,-1 0 0,1-1 0,-1 0 0,1 0 0,0 0-1,8-2 1,10-3 50,-1-1-1,1-1 0,27-12 0,-33 12-43,14-8 16,-1 0 1,0-2 0,-2-2-1,0-1 1,-1-1-1,48-45 1,-67 56-34,12-10-99,-20 19-36,-12 12-65,-14 17 36,1 1 0,1 0-1,-27 52 1,39-62 85,-9 25 1,16-35 88,0 0-1,1 0 1,0 0 0,0 0 0,0 15-1,2-23 10,0 1-1,0 0 0,0 0 0,1 0 0,-1-1 0,1 1 0,-1 0 0,1-1 0,-1 1 0,1 0 0,0-1 0,0 1 0,0-1 1,0 1-1,0-1 0,0 1 0,1-1 0,-1 0 0,0 0 0,1 0 0,-1 1 0,0-1 0,1-1 0,0 1 0,-1 0 0,1 0 1,-1 0-1,1-1 0,0 1 0,0-1 0,-1 1 0,1-1 0,3 0 0,2 1 58,0-1 0,0 0 0,0 0 0,0 0 1,0-1-1,0 0 0,12-4 0,-2-1-38,0-1 0,-1 0 0,0-1 1,0-1-1,-1-1 0,19-14 0,-11 4-57,0-1 0,38-45 0,-57 60 55,9-7-470,-13 13 409,0 0-1,0-1 0,0 1 1,0 0-1,0 0 0,0 0 1,0 0-1,0 0 0,0 0 1,0 0-1,0 0 0,1 0 1,-1 0-1,0 0 0,0 0 1,0 0-1,0 0 0,0 0 1,0 0-1,0 0 0,0 0 1,0 0-1,1 0 0,-1 0 0,0 0 1,0 0-1,0 0 0,0 0 1,0 0-1,0 0 0,0 0 1,0 0-1,0 0 0,1 0 1,-1 1-1,0-1 0,0 0 1,0 0-1,0 0 0,0 0 1,0 0-1,0 0 0,0 0 1,0 0-1,0 10-197,-3 15-12,-4 60-120,6-74 352,2 1 1,0-1-1,0 0 1,1 0-1,5 19 0,-6-29 21,-1 0-1,0 1 0,1-1 1,-1 0-1,1 0 0,0 0 0,-1 1 1,1-1-1,0 0 0,0 0 0,-1 0 1,1 0-1,0 0 0,0-1 0,0 1 1,0 0-1,0 0 0,1-1 1,-1 1-1,2 0 0,-1 0-1,0-1 1,0 0-1,0 0 0,0 1 1,-1-2-1,1 1 1,0 0-1,0 0 0,0-1 1,0 1-1,-1 0 0,1-1 1,2-1-1,4-2 71,0 0 0,0-1 0,0 0 0,13-13 0,52-55-30,-4 3-147,-1 8-195,-67 61 237,0 0 1,1 0-1,-1 0 1,1 0-1,-1 0 1,1 0 0,-1 0-1,1 1 1,0-1-1,-1 0 1,1 1-1,2-1 1,-4 1 20,1 0 0,-1 0 0,0 0 0,0 0 0,1 0 0,-1 0 0,0 0 0,1 0 0,-1 0 0,0 1 0,1-1 0,-1 0 1,0 0-1,0 0 0,1 0 0,-1 1 0,0-1 0,0 0 0,1 0 0,-1 0 0,0 1 0,0-1 0,1 0 0,-1 0 0,0 1 0,0-1 0,1 1-5,-1 1-1,0-1 0,0 0 1,0 0-1,0 0 0,0 0 0,0 0 1,0 0-1,0 0 0,0 1 1,0-1-1,-1 1 0,-4 14-112,-1 0 1,-1 0-1,-9 16 0,9-18 74,-22 44-133,-15 27 387,-37 105 0,26-9-194,35-112 608,19-64-496,2-4-101,-1-1 0,0 0 0,0 0 0,0 1 0,0-1 1,0 0-1,0 1 0,0-1 0,0 0 0,0 1 0,-1-1 1,1 0-1,0 0 0,0 1 0,0-1 0,0 0 0,0 0 1,0 1-1,-1-1 0,1 0 0,0 0 0,0 1 0,0-1 1,-1 0-1,1 0 0,0 0 0,0 1 0,-1-1 0,1 0 1,0 0-1,0 0 0,-1 0 0,0-3 317,3-17-97,0-1-1,2 1 1,7-26 0,-3 21-220,0 0 0,2 0 0,1 1 0,0 0 1,28-40-1,-6 19-23,68-71-1,11-15-56,-32 35-70,-66 81 18,18-16-1,-28 27 70,1 0 0,0 0 0,0 1 0,0 0 0,0 0 0,1 0 0,-1 0 0,8-1-1,-11 3 28,-1 1-1,0 0 1,1 0-1,-1-1 0,0 1 1,1 0-1,-1 0 1,0 1-1,0-1 1,1 0-1,-1 0 0,0 1 1,1-1-1,-1 0 1,0 1-1,0 0 1,0-1-1,1 1 0,0 1 1,0-1 1,0 1 0,-1 0 1,1-1-1,-1 1 0,1 0 1,-1 0-1,0 0 0,0 0 1,0 0-1,1 3 0,1 5-26,0-1 0,-1 1-1,0 0 1,0 10-1,-2-6 56,0 1 0,-1-1 0,0 0 0,-2 1-1,1-1 1,-2 0 0,0 0 0,0-1 0,-13 27-1,16-37 22,-1-1 0,1 1 0,-1 0 0,0 0 0,0-1 0,0 1 0,0-1 0,0 1 0,0-1 0,-1 0 0,1 0 0,-1 0 0,0 0 0,1 0 0,-5 1 0,2-1 14,1-1 1,0 0-1,-1 0 1,1 0-1,-1 0 1,1-1-1,-1 0 1,1 0 0,-1 0-1,-8-2 1,-1-1 54,-25-10 1,18 6-93,-9 1-254,28 5 225,1 1-1,0 0 1,0 0 0,-1 0 0,1 0 0,0 0 0,-1 0-1,1 1 1,0-1 0,-1 0 0,1 1 0,0-1 0,0 1-1,0-1 1,-1 1 0,1-1 0,-2 2 0,3-2 14,0 1 1,0-1 0,0 0-1,0 0 1,-1 0-1,1 0 1,0 1 0,0-1-1,0 0 1,0 0 0,0 0-1,0 1 1,0-1-1,-1 0 1,1 0 0,0 1-1,0-1 1,0 0 0,0 0-1,0 0 1,0 1-1,0-1 1,0 0 0,0 0-1,0 1 1,0-1 0,0 0-1,1 0 1,-1 1-1,0-1 1,0 0 0,0 1-1,8 5-26,12 0 65,-2-2-6,1 0 1,-1-2-1,1 0 0,-1-1 0,20-1 0,-29-1-8,-1 0-1,0 0 0,0-1 1,1 0-1,-1-1 0,-1 0 1,1 0-1,0 0 0,-1-1 1,1 0-1,-1-1 0,0 1 0,-1-2 1,8-5-1,14-18 42,-2-1 0,27-37 1,68-104-106,64-65 219,-163 210-248,-1 0 0,-2 0 0,21-37 0,-33 52-22,-6 9 70,1 0 0,-1 0-1,1 0 1,-1-1 0,0 1 0,0 0 0,0-1-1,0 1 1,0-3 0,-1 5 19,0 0 1,0-1-1,0 1 1,0 0-1,0 0 1,0 0-1,0 0 0,0 0 1,0 0-1,0 0 1,0-1-1,0 1 1,0 0-1,0 0 0,0 0 1,0 0-1,0 0 1,0 0-1,0 0 0,-1-1 1,1 1-1,0 0 1,0 0-1,0 0 1,0 0-1,0 0 0,0 0 1,0 0-1,0 0 1,0 0-1,-1 0 1,1 0-1,0 0 0,0 0 1,0 0-1,0 0 1,0 0-1,0 0 0,-1 0 1,1 0-1,-7 2-123,-6 6 2,13-7 120,-112 91-540,99-80 526,1 1 1,1 0-1,0 1 1,1 0-1,0 1 1,-9 21-1,4-3-5,2 0-1,2 2 0,1-1 0,1 1 0,2 0 0,-3 53 0,9-76 45,1 0 1,0 0-1,1-1 0,3 14 0,-3-19 2,0-1 0,1 1 0,0-1 0,0 1-1,0-1 1,1 0 0,0 0 0,0 0 0,0 0 0,6 6-1,-7-9 8,0 0 0,1-1 1,-1 1-1,0-1 0,1 1 0,-1-1 0,1 0 0,-1 0 0,1 0 0,-1-1 0,1 1 0,0 0 0,0-1 0,-1 0 0,1 1 0,0-1 0,-1 0 0,1-1 0,0 1 0,0 0 0,-1-1 0,1 1 0,4-3 0,6-1 74,1-1 1,-1-1-1,16-9 0,-20 10-64,9-5-31,-1-1 0,0 0 0,-1-2 0,21-20 0,52-65-207,-74 84 9,-14 14 182,-1 0 1,0 0-1,0-1 0,0 1 1,1 0-1,-1 0 0,0 0 0,0 0 1,1 0-1,-1-1 0,0 1 0,1 0 1,-1 0-1,0 0 0,0 0 0,1 0 1,-1 0-1,0 0 0,1 0 0,-1 0 1,0 0-1,0 0 0,1 0 0,-1 0 1,0 0-1,0 1 0,1-1 1,-1 0-1,0 0 0,0 0 0,1 0 1,-1 0-1,0 0 0,0 1 0,1-1 1,-1 0-1,0 0 0,0 1 0,0-1 1,1 0-1,-1 0 0,0 0 0,0 1 1,0-1-1,0 0 0,0 1 1,0-1-1,1 0 0,-1 0 0,0 1 1,0-1-1,0 0 0,0 0 0,0 1 1,0-1-1,0 0 0,0 1 0,0-1 1,0 0-1,-1 0 0,1 1 0,0-1 1,-8 111-382,-10 9 508,17-109-59,0-8-11,1 0 0,-1-1-1,1 1 1,0 0-1,0 0 1,0 0 0,0 0-1,0 0 1,0 0-1,1 0 1,0 0 0,-1-1-1,1 1 1,0 0-1,2 3 1,-2-6-27,-1 0 0,0 0-1,0 1 1,1-1 0,-1 0 0,0 0-1,1 0 1,-1 0 0,0 1 0,1-1-1,-1 0 1,0 0 0,1 0 0,-1 0 0,1 0-1,-1 0 1,0 0 0,1 0 0,-1 0-1,0 0 1,1 0 0,-1-1 0,0 1-1,1 0 1,-1 0 0,0 0 0,1 0 0,-1-1-1,17-9 232,-10 4-192,0 0 1,11-12-1,90-125-55,-106 138-49,1 1 0,0 0 0,0 0 0,1 0-1,-1 0 1,1 1 0,0-1 0,0 1 0,0 0 0,6-3 0,-10 6 31,1-1 0,-1 1 1,0 0-1,1 0 1,-1 0-1,1 0 0,-1-1 1,1 1-1,-1 0 0,1 0 1,-1 0-1,1 0 1,-1 0-1,1 0 0,-1 0 1,1 1-1,-1-1 0,1 0 1,-1 0-1,0 0 1,1 0-1,-1 1 0,1-1 1,-1 0-1,1 0 0,-1 1 1,0-1-1,1 0 1,-1 1-1,0-1 0,1 0 1,-1 1-1,0-1 0,1 0 1,-1 1-1,0-1 1,0 1-1,1 0 0,2 18-164,-3-17 143,0 17-17,0-1 0,-2 1 1,0-1-1,-2 0 0,-9 33 1,-2 10 498,13-53-250,2-5 206,1-5 5,9-6-252,38-30 129,31-23-212,-68 54-181,1-1 0,0 2-1,1 0 1,0 0 0,13-3 0,-25 8 94,0 1-1,0-1 1,0 1 0,0 0-1,0-1 1,0 1 0,0 0-1,1 0 1,-1 0 0,0 0-1,0 0 1,0 0 0,0 0-1,0 0 1,0 0 0,0 1-1,1-1 1,-1 0 0,0 1-1,0-1 1,0 1 0,0-1-1,0 1 1,0-1 0,-1 1-1,1 0 1,0-1 0,0 1-1,0 0 1,-1 0 0,1 0-1,0 0 1,-1-1 0,1 1-1,0 0 1,-1 0 0,1 0-1,-1 0 1,0 1 0,1-1-1,-1 0 1,0 0 0,0 0-1,0 0 1,1 0 0,-1 0-1,0 0 1,-1 0 0,1 2-1,0 7-40,-1 0 0,-3 13 0,2-16 64,1 0 0,0-1 1,0 1-1,1 1 0,0-1 0,1 12 1,-1-17 3,1-1 0,-1 0 0,1 0 0,-1 0 0,1 0 0,-1 0 0,1 0 0,-1 0 0,1 0 0,0 0 1,0-1-1,0 1 0,-1 0 0,1 0 0,0-1 0,0 1 0,0 0 0,0-1 0,0 1 0,0-1 0,1 1 0,-1-1 0,0 0 0,0 1 1,0-1-1,2 0 0,3 1 74,0 0 0,0-1 0,10-1 0,-15 1-84,20-2 66,-1-1 0,1-1 1,0-1-1,34-14 1,-39 13-65,0-2 1,-1 1 0,17-13 0,-7 5-8,0-1 1,-1 0 0,35-31 0,-49 38-100,-10 9-173,-16 18-180,-117 140-113,129-153 578,0 0 0,0 1 0,0-1 0,1 1 0,-4 7-1,5-10 26,1 0-1,0 0 0,0-1 0,1 1 0,-1 0 0,1 0 0,-1 0 1,1 0-1,0 0 0,0 0 0,0 0 0,0-1 0,1 1 1,1 5-1,-2-7-17,0 0 0,1 0 1,-1 0-1,1 0 1,-1-1-1,1 1 0,-1 0 1,1 0-1,-1-1 0,1 1 1,0 0-1,-1-1 0,1 1 1,0-1-1,0 1 0,0-1 1,-1 1-1,1-1 1,0 1-1,0-1 0,0 0 1,0 1-1,0-1 0,0 0 1,0 0-1,-1 0 0,1 0 1,0 0-1,0 0 1,0 0-1,0 0 0,0 0 1,0 0-1,0 0 0,0-1 1,0 1-1,1-1 0,2 0 71,0-1 0,1 0 0,-1 0 0,0 0 0,0-1 0,6-4 0,-2 0-59,-1-1 0,0 1 1,0-1-1,0 0 0,-1-1 0,-1 1 0,7-14 1,28-71 10,-14 29-99,-22 53-121,2-4-204,-5 13 94,-3 8-80,-18 47 55,-35 63 1,-36 46 333,52-96 28,13-21 17,-1-1 0,-67 79-1,66-93 94,-1 0 0,-2-2 0,-1-1 0,-39 25 0,64-47-49,-1-1-1,0 0 1,-1 0 0,-12 4-1,19-7-79,0 0-1,0-1 0,-1 1 1,1-1-1,0 0 1,0 1-1,-1-1 0,1 0 1,0 0-1,-1-1 0,1 1 1,0 0-1,-1-1 1,1 1-1,0-1 0,0 0 1,0 0-1,0 0 0,0 0 1,0 0-1,0 0 1,0-1-1,-2-1 0,1-1 11,0 1 0,0-1 0,0-1 0,1 1 1,-1 0-1,1-1 0,1 1 0,-1-1 0,0 0 0,0-6 0,0 0-9,0 1 1,1 0-1,0-1 0,1-13 1,2 9-64,0-1 0,1 1 0,0-1 1,1 1-1,1 0 0,1 0 0,0 1 1,1-1-1,0 1 0,1 1 0,0 0 1,2 0-1,-1 0 0,1 1 0,1 1 1,0 0-1,1 0 0,0 1 0,1 0 1,19-11-1,4 2-2362,73-29 0,-30 16-5282,-61 26 5378</inkml:trace>
</inkml:ink>
</file>

<file path=ppt/ink/ink1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5:33:01.57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45 43 6816,'-23'-28'3072,"7"20"-2656,11 5 288,5-1-960,8 4 128,2 0-192,3 4 192,9 7-3808,6 6 2176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00:42:31.740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298 9 6048,'-19'-4'2582,"5"2"20,5 1-1866,-1 0 0,1 1 1,-1-1-1,1 2 0,-1-1 1,-10 3-1,11-1-431,-1 1 1,0-1-1,1 1 0,-1 1 1,1 0-1,0 0 0,0 1 1,1 0-1,-15 11 0,11-6-105,-24 24 477,33-31-568,0 0 0,1 1-1,-1-1 1,1 1 0,-1 0 0,1-1 0,1 1 0,-4 8-1,2 1 170,1-10-212,1 1 0,0-1-1,0 1 1,0-1-1,1 1 1,-1-1-1,1 1 1,0 0 0,0-1-1,0 1 1,1 0-1,0 4 1,0-5 11,0 1 0,0-1-1,1 0 1,-1 0 0,1 0 0,0 0 0,0 0 0,0 0-1,0-1 1,0 1 0,1 0 0,-1-1 0,1 0-1,-1 0 1,1 0 0,5 3 0,-4-3-111,0 0 0,1-1 0,-1 0 0,1 0 0,-1 0 0,0 0 0,1-1 0,0 1 0,-1-1 0,1-1 0,-1 1 0,8-2 0,5-1-869,0-1 1,19-7-1,-14 3-2460,23-14 0,-22 11 920,-4 2-1482</inkml:trace>
</inkml:ink>
</file>

<file path=ppt/ink/ink1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5:33:06.93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 1151 2720,'0'0'53,"0"0"0,0 0-1,-1 0 1,1 0 0,0 0 0,0 0 0,0 0 0,0 0-1,0 0 1,-1 0 0,1 0 0,0 0 0,0 0 0,0 0-1,0 0 1,0 0 0,0 0 0,-1 0 0,1 0-1,0 0 1,0 0 0,0 0 0,0 0 0,0 0 0,0-1-1,0 1 1,-1 0 0,1 0 0,0 0 0,0 0 0,0 0-1,0 0 1,0 0 0,0-1 0,0 1 0,0 0 0,0 0-1,0 0 1,0 0 0,0 0 0,0-1 0,0 1 0,0 0-1,0 0 1,0 0 0,0 0 0,8-2 3880,4-1-3283,1-2-212,1-2-1,0 0 0,-1 0 0,-1-1 1,24-19-1,49-54 195,-84 80-629,56-61 184,51-73-1,36-75 17,-38 20-262,-93 164-89,0-1-1,-2-1 1,-2 1-1,0-2 1,6-34 0,-15 56-359,-2 9 57,-4 14-170,2-8 506,-37 89-580,-29 72 769,52-120 157,-17 77 0,31-106-146,-15 91 460,17-97-329,2 0 0,-1-1 0,2 1-1,0 0 1,0-1 0,5 17 0,-5-26-95,0-1 0,0 1 0,1-1 1,0 1-1,-1-1 0,4 5 1,-4-7-69,0 0 0,0 0 0,-1 0 0,1 0 0,0 0 0,0-1 1,0 1-1,0 0 0,0 0 0,0-1 0,0 1 0,0 0 0,1-1 1,-1 1-1,0-1 0,0 0 0,0 1 0,1-1 0,-1 0 0,0 0 1,0 0-1,3 0 0,0-1 45,0 0-1,1-1 1,-1 0 0,-1 0-1,1 0 1,0 0 0,0-1-1,-1 1 1,1-1 0,-1 0-1,3-3 1,126-132 695,16 8-591,-117 105-187,7-8 5,-1-1 1,49-59-1,-61 59-41,-2 0 1,-2-1-1,-1-2 0,-1 0 0,-2-1 0,15-52 0,-22 63-108,10-36-108,-18 57 148,-1 0 0,0-1 1,0 1-1,-1 0 0,1 0 0,-1-1 1,-2-10-1,-1 9-158,-1 7 59,3 2 168,0 0 1,0 0-1,1 0 0,-1 0 0,0 0 0,0 0 0,1 0 0,-1 1 1,0-1-1,0 1 0,-4 11-81,-81 155-227,-62 48 130,-2 16 416,67-54 136,45-88 287,29-68-232,10-12 438,-1-10-832,0 1 1,0-1-1,0 0 0,1 0 1,-1 0-1,0 0 0,0 0 0,1 0 1,-1 1-1,0-1 0,0 0 0,0 0 1,1 0-1,-1 0 0,0 0 1,0 0-1,1 0 0,-1 0 0,0 0 1,0 0-1,1 0 0,-1 0 1,0 0-1,0 0 0,0 0 0,1-1 1,-1 1-1,0 0 0,0 0 1,0 0-1,1 0 0,-1 0 0,0 0 1,0-1-1,0 1 0,1 0 1,-1 0-1,0-1 0,10-8 276,-1 0-1,1-1 1,13-20 0,1-1-190,7-3-192,1 2-1,1 0 0,63-43 1,-93 72 42,1 0 1,0 1 0,0-1-1,0 1 1,0 0-1,1 0 1,-1 0 0,8-1-1,-12 3 35,1 0-1,0 0 1,-1 0 0,1 0-1,0 0 1,-1 0 0,1 0-1,0 0 1,-1 0 0,1 1-1,0-1 1,-1 0 0,1 1-1,0-1 1,-1 0 0,1 1-1,-1-1 1,1 1 0,-1-1-1,1 0 1,-1 1 0,1-1-1,-1 1 1,1 0-1,-1-1 1,0 1 0,1-1-1,-1 1 1,0 0 0,0-1-1,1 1 1,-1 0 0,0-1-1,0 1 1,0 0 0,0-1-1,0 2 1,1 3-54,-1 0-1,0-1 1,0 1-1,-1 5 1,0-4-54,-3 27 78,-2 0 0,-18 58 0,8-31 102,13-52-3,2 1 0,-1-1 0,1 1-1,0 17 1,1-25-25,0 1-1,0 0 1,0-1-1,0 1 1,0 0 0,1 0-1,-1-1 1,1 1 0,-1-1-1,1 1 1,0 0 0,0-1-1,-1 1 1,1-1-1,0 1 1,0-1 0,1 0-1,-1 0 1,0 1 0,0-1-1,1 0 1,-1 0-1,0 0 1,1 0 0,-1 0-1,1 0 1,-1-1 0,1 1-1,0 0 1,-1-1-1,3 1 1,3 0 21,-1-1 0,1 0 1,-1 0-1,1-1 0,-1 1 0,1-2 0,-1 1 0,1 0 0,-1-1 1,0-1-1,0 1 0,0-1 0,0 0 0,0 0 0,8-6 1,3-4-11,1-1 0,-2 0 0,20-24 0,60-79 44,-89 107-108,34-45-218,-42 62-297,-4 10 274,-18 28 160,-5 9 138,-40 109 1,67-158 11,0 0 1,0 0 0,0 0 0,0 8-1,1-13-28,0 1-1,0 0 0,0 0 0,0 0 1,0 0-1,0 0 0,0 0 1,0 0-1,1 0 0,-1 0 0,0-1 1,0 1-1,1 0 0,-1 0 0,0 0 1,1 0-1,-1-1 0,1 1 1,-1 0-1,1 0 0,0-1 0,-1 1 1,1 0-1,0-1 0,-1 1 1,1-1-1,0 1 0,0-1 0,0 1 1,1 0-1,0-1 19,-1 0-1,1-1 1,0 1 0,-1 0-1,1-1 1,0 1 0,-1-1 0,1 1-1,-1-1 1,1 0 0,0 0-1,2-2 1,18-13 263,-19 13-250,27-22 56,-2-2 1,0-1 0,29-38-1,-53 60-155,0 1-1,1-1 1,-1 1-1,1 1 1,0-1-1,8-5 1,-13 10 39,0 0 1,1 0-1,-1-1 0,0 1 1,0 0-1,1 0 1,-1 0-1,0 0 1,1 0-1,-1 0 0,0-1 1,1 1-1,-1 0 1,1 0-1,-1 0 1,0 0-1,1 0 0,-1 0 1,0 0-1,1 1 1,-1-1-1,0 0 1,1 0-1,-1 0 0,0 0 1,1 0-1,-1 0 1,0 1-1,1-1 1,-1 0-1,0 0 0,0 1 1,1-1-1,-1 0 1,0 0-1,0 1 1,1-1-1,-1 0 0,0 1 1,3 13-143,-3-12 95,3 35-230,-3-25 260,1-1 0,0 1 1,1-1-1,0 0 0,5 17 1,-6-25 57,1 0 0,-1-1 0,0 1 0,1-1 0,-1 0 0,1 1 0,0-1 0,-1 0 0,1 0 0,0 0 0,1 0 0,-1 0 0,0-1 0,0 1 0,1-1 0,-1 1 0,1-1 0,-1 0 0,1 0 0,0 0 0,0 0 0,-1-1 0,1 1 0,0-1 0,0 1 0,-1-1 0,6 0 0,-2 0 24,-1-1 0,0 0 0,0 0 0,1 0 0,-1 0 0,0-1 0,0 0 0,7-4 0,4-3 86,16-12 1,-31 21-141,12-10 64,1-1 0,-1 0 1,16-19-1,30-43 95,-53 65-149,87-133 60,-57 86-68,-14 20-3,82-133 80,12-73-256,-116 240 159,3-4-78,-1 0 0,0 0 0,-1 0-1,1 0 1,-1 0 0,0 0 0,0-9 0,-1 14 84,0 0 0,0 0 0,-1 0 1,1 0-1,0 0 0,0 0 0,-1 0 0,1 0 1,0 0-1,0 0 0,-1 0 0,1 0 1,0 0-1,0 0 0,0 0 0,-1 0 0,1 0 1,0 0-1,0 0 0,-1 0 0,1 0 1,0 1-1,0-1 0,0 0 0,-1 0 0,1 0 1,0 0-1,0 0 0,0 1 0,0-1 1,-1 0-1,1 0 0,0 0 0,0 1 0,0-1 1,0 0-1,0 0 0,0 0 0,0 1 1,0-1-1,0 0 0,-1 1 0,-9 16-187,-5 12 86,-56 119-45,54-106 169,-22 77 0,-7 93 162,38-153 190,-3 101-1,10-153-428,1 2 193,1 1 0,1 12 0,-2-21-175,0 1 0,0 0-1,1-1 1,-1 1 0,1-1 0,-1 1 0,1 0 0,0-1 0,0 1 0,-1-1-1,1 0 1,0 1 0,0-1 0,0 0 0,0 0 0,1 1 0,-1-1 0,0 0 0,3 2-1,-3-3-76,0 0 0,0 0 0,0 0-1,0 1 1,0-1 0,0 0-1,0 0 1,0-1 0,0 1 0,0 0-1,0 0 1,0 0 0,0-1-1,0 1 1,0 0 0,0-1 0,0 1-1,0-1 1,0 1 0,0-1 0,-1 0-1,1 1 1,0-1 0,0 0-1,-1 1 1,1-1 0,0-1 0,20-26-3091,-17 21 2432,13-16-859</inkml:trace>
</inkml:ink>
</file>

<file path=ppt/ink/ink1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5:33:07.27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15 34 6656,'-14'-8'3243,"24"11"-1057,-2-2-1961,0 0-1,1 0 1,-1-1-1,15-2 1,-7 1-127,187-16 354,-119 6-5661</inkml:trace>
</inkml:ink>
</file>

<file path=ppt/ink/ink1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5:33:07.60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23 80 4992,'-22'-16'2240,"25"16"-480,7 0-1152,4 0 192,4 0-480,13-9-64,9 6-160,45-9 288,1-1-192,31-2 160,-9 3-192</inkml:trace>
</inkml:ink>
</file>

<file path=ppt/ink/ink1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5:33:10.44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 1190 2080,'-4'-2'6505,"4"2"-6330,3-7 2702,13-11-2539,-7 9 417,20-29-92,11-12-360,119-131-74,-121 140-200,143-166 374,-156 172-303,-1-1 0,-2-1 0,20-43 0,-24 37-71,-2-2 0,-1 0 0,-3 0 0,-1-1 0,-2 0 0,2-52 0,-10 91-130,-1-1 0,0 1 1,0-1-1,0 1 0,-1-1 1,0 1-1,-3-13 0,4 19 91,-1 1 0,1-1 0,0 1 0,0 0 0,0-1 0,-1 1 0,1-1 0,0 1 0,0 0 0,-1-1 0,1 1 0,0 0 0,-1-1 0,1 1 1,0 0-1,-1 0 0,1-1 0,-1 1 0,1 0 0,0 0 0,-1 0 0,1-1 0,-1 1 0,1 0 0,-1 0 0,1 0 0,-1 0 0,1 0 0,-1 0 0,1 0 0,0 0 0,-1 0 0,1 0 0,-1 0 0,1 0 0,-1 0 0,1 1 0,-1-1 0,-1 1-12,0-1 0,1 1 0,-1 0 0,1 0 0,-1 0 0,1 0 0,-1 0 1,-1 2-1,-6 8 0,0 1 0,1 0 1,0 1-1,-11 24 1,-18 58-143,-35 115 52,63-181 167,0 0 0,-6 52 0,13-63-22,0 0 0,2 0 0,0 0-1,2 0 1,5 33 0,21 58 340,-22-90-156,1 0 1,1 0-1,16 27 1,-21-41-120,0-1 0,0 1 1,1-1-1,-1 1 0,1-1 0,0 0 0,0 0 1,1-1-1,-1 1 0,1-1 0,0 0 0,7 3 1,-8-4-34,1-1 1,-1 1-1,1-1 1,0-1-1,0 1 1,0 0-1,-1-1 1,1 0-1,0 0 1,0-1-1,0 1 1,0-1 0,-1 0-1,1-1 1,4-1-1,13-5 40,0-2 0,-1 0 0,-1-1 0,0-1 0,-1-1 0,29-25 0,-19 12 57,-2-1-1,-1-1 1,28-39-1,-46 56-200,-1 0-1,-1 0 0,8-16 1,-12 23 17,-1 0 0,1 0 0,-1 0 0,0 0 1,0-1-1,0 1 0,-1 0 0,1 0 0,-1-1 1,0 1-1,0 0 0,-1 0 0,-1-8 0,2 11 2,-1-1 0,1 1-1,-1 0 1,0-1-1,1 1 1,-1 0-1,0 0 1,0 0-1,0 0 1,0 0-1,0 0 1,0 0-1,0 0 1,0 0-1,0 0 1,0 0-1,-1 1 1,-1-2 0,1 1-22,-1 0 0,0 1 1,0-1-1,0 0 1,0 1-1,0 0 1,0 0-1,-4 0 1,0 0-10,0 1 0,0 0 0,0 1 0,0 0 0,0 0 0,-8 3-1,7-1 50,1 1-1,0-1 0,0 1 0,0 0 0,1 1 1,-1 0-1,1 0 0,1 0 0,-1 1 0,1 0 1,0 0-1,1 0 0,0 0 0,0 1 0,0 0 0,-4 15 1,4-11 31,1 0 1,1 0-1,0 0 1,0 0-1,2 0 1,-1 1 0,1-1-1,1 0 1,0 1-1,6 22 1,-5-27-36,0 1-1,1-1 1,0 0 0,1 1-1,0-2 1,0 1 0,6 7-1,-7-11 52,0 0 0,1-1-1,-1 1 1,1-1-1,0 0 1,-1-1 0,2 1-1,-1-1 1,0 1-1,0-1 1,1 0 0,-1-1-1,1 1 1,7 1-1,-2-2 28,0 1-1,1-1 1,-1-1-1,0 0 1,0-1-1,1 0 1,-1 0-1,0-1 1,0 0-1,0-1 1,0 0-1,-1-1 0,1 0 1,-1 0-1,0-1 1,11-8-1,12-9 17,-2-2-1,-1-1 1,27-29-1,-31 29-41,-2 2-38,41-36-71,-55 52-18,0 0-1,1 0 1,0 1-1,1 1 1,15-7-1,-23 10 66,0 1-1,0 0 1,0 0-1,0 0 1,0 1-1,0-1 1,0 1-1,0-1 1,0 1-1,0 0 1,0 0-1,0 0 1,0 1-1,0-1 1,0 1-1,0 0 1,0 0-1,0 0 1,0 0-1,0 0 1,4 3-1,-7-4 19,0 0 0,0 0 0,0 0-1,1 1 1,-1-1 0,0 0-1,0 0 1,0 0 0,0 1 0,0-1-1,0 0 1,1 0 0,-1 1-1,0-1 1,0 0 0,0 0 0,0 1-1,0-1 1,0 0 0,0 0-1,0 1 1,0-1 0,0 0 0,0 0-1,0 1 1,0-1 0,0 0-1,-1 0 1,1 1 0,0-1 0,0 0-1,0 0 1,0 1 0,0-1-1,0 0 1,-1 0 0,1 0 0,0 1-1,0-1 1,0 0 0,-1 0-1,1 0 1,0 0 0,0 1 0,0-1-1,-1 0 1,1 0 0,0 0-1,0 0 1,-1 0 0,1 0 0,0 0-1,0 0 1,-1 0 0,1 0-1,-1 0 1,-16 5 178,9-4-168,1 0 0,0-1 0,-8 0 1,8-1-36,1 1 1,0 0 0,0 1 0,-1-1 0,1 1 0,0 0 0,-9 3 0,4 1-20,0 1 0,0 0 0,0 1 1,1 0-1,-1 0 0,2 1 0,-1 0 0,1 1 1,0 0-1,1 1 0,0-1 0,-6 13 0,5-9 51,0 1-1,2 1 1,0 0-1,1 0 1,0 0-1,1 0 1,1 1-1,0 0 1,-1 17-1,5-29 30,0 1 0,0-1 0,0 0 0,0 1 0,1-1 0,0 0-1,0 0 1,2 5 0,-3-8-18,0 0 0,1 0 0,-1 0 0,0 0 0,1 0 0,-1-1 0,1 1 0,-1 0 0,1 0 0,0 0 0,-1-1 0,1 1 0,0 0 0,0 0 0,-1-1 0,1 1 0,0-1 0,0 1 0,0-1 0,0 1 0,-1-1 0,1 1 0,0-1 0,0 0 0,0 0 0,0 1 0,0-1 0,0 0 0,0 0 0,0 0 0,0 0 0,0 0 0,0 0 0,0 0 0,0 0 0,0-1 0,0 1 0,0 0 0,2-1 0,2-2 33,0 0-1,0 0 0,0 0 0,-1-1 0,1 1 1,-1-1-1,0 0 0,0-1 0,0 1 0,-1-1 1,5-6-1,3-8 63,15-35 0,-16 32-54,4-10-119,-5 11-129,0 0 0,14-19 0,-20 38-264,-3 9 214,-2 12 59,2-16 116,-2 8-19,-3 52-125,5-56 243,0 0 0,1 0 0,0 0 1,0 0-1,1 0 0,3 12 0,-4-19-35,1 6 33,0 0 1,1 0 0,0 0 0,7 10 0,-8-14-21,-1-1 1,1 1-1,0-1 1,-1 1-1,1-1 1,0 0-1,0 1 0,0-1 1,0 0-1,0 0 1,0-1-1,0 1 1,1 0-1,-1-1 1,0 1-1,0-1 1,5 0-1,5 0 57,-1 0 0,1-1 0,0-1-1,-1 0 1,1 0 0,-1-1 0,21-9 0,72-40 18,-99 50-88,55-32-21,109-80 0,-164 111 17,-1-1 0,1 0-1,-1 0 1,0 0 0,0-1-1,0 0 1,0 1-1,3-8 1,-7 12-6,0 0 1,0 0-1,0 0 0,0 0 0,0 0 1,0 0-1,0 0 0,0 0 1,0 1-1,0-1 0,0 0 0,-1 0 1,1 0-1,0 0 0,0 0 1,0 0-1,0 0 0,0 0 0,0 0 1,0 0-1,0 0 0,0 0 0,0 0 1,0 0-1,0 0 0,0 0 1,-1 0-1,1 0 0,0 0 0,0 0 1,0 0-1,0 0 0,0 0 1,0 0-1,0 0 0,0 0 0,0 0 1,0-1-1,0 1 0,0 0 0,0 0 1,0 0-1,0 0 0,0 0 1,-1 0-1,1 0 0,0 0 0,0 0 1,0 0-1,0 0 0,0 0 1,0 0-1,0 0 0,0 0 0,0 0 1,0-1-1,0 1 0,0 0 0,0 0 1,0 0-1,0 0 0,0 0 1,0 0-1,-10 6-189,-15 14 61,2 2 110,1 1-1,1 1 0,2 1 1,-32 51-1,49-72 23,0 0 0,0 0 0,0 0 0,1 0 1,0 0-1,0 0 0,0 1 0,0-1 0,1 1 0,0-1 0,0 9 0,0-10 12,1 0 1,0-1-1,-1 1 0,1 0 0,0-1 1,0 1-1,1-1 0,-1 1 0,0-1 0,1 1 1,0-1-1,-1 0 0,1 0 0,0 0 0,0 0 1,0 0-1,1 0 0,-1-1 0,5 4 0,-5-4 13,0 0 0,1 0 0,-1 0 0,0 0 0,1-1 0,-1 1-1,1-1 1,-1 1 0,1-1 0,-1 0 0,1 0 0,-1 0 0,1 0 0,-1-1-1,1 1 1,-1-1 0,1 1 0,-1-1 0,3-1 0,1 0 34,-1-1 1,0 0-1,0 0 0,0-1 1,0 1-1,7-8 1,-1 0 4,-1-1 0,-1 1 0,0-2 0,11-20 1,25-58 119,-23 44-96,13-25-92,43-124 0,-71 169-65,-1 0 0,5-56 0,-10 80 32,-1 0-1,0 0 0,0 0 0,0-1 1,-1 1-1,1 0 0,-1 0 0,0 0 0,0 0 1,0 0-1,-3-6 0,4 9 31,0 0-1,0 0 1,0-1-1,0 1 0,-1 0 1,1 0-1,0 0 1,0-1-1,-1 1 1,1 0-1,0 0 1,0 0-1,-1-1 1,1 1-1,0 0 1,0 0-1,-1 0 1,1 0-1,0 0 1,-1 0-1,1 0 1,0 0-1,0 0 1,-1 0-1,1 0 1,0 0-1,-1 0 1,1 0-1,0 0 0,-1 0 1,-8 7-213,-6 14-66,14-20 254,-13 26-84,0 0 0,2 0 0,-10 39 0,14-39 156,1 0 0,2 1 0,1-1 0,1 1 0,2 0 0,0 0 0,2 0 0,1 0 0,1 0 0,2 0 0,12 42 0,-15-63 30,0-1 0,1 1-1,5 9 1,-7-15-38,0 1-1,0 0 1,0-1 0,0 1 0,0-1-1,1 0 1,-1 1 0,0-1 0,1 0-1,-1 0 1,1 0 0,0 0-1,-1 0 1,1 0 0,0 0 0,-1 0-1,1-1 1,3 2 0,-2-2 16,0 0 0,0-1 0,0 1 1,0 0-1,0-1 0,0 0 0,0 0 0,-1 1 1,1-2-1,0 1 0,-1 0 0,5-3 0,30-24 135,-26 19-159,18-14 29,68-59-18,45-33 54,-136 109-179,1 1 0,0 0 0,0 1 0,1 0 0,-1 0 0,1 0 0,14-4 0,-21 8 87,-1 0-1,0 0 1,0 0-1,1 0 1,-1 0 0,0 0-1,1 0 1,-1 0-1,0 0 1,0 0-1,1 0 1,-1 0-1,0 0 1,1 0-1,-1 0 1,0 1-1,0-1 1,1 0-1,-1 0 1,0 0-1,0 0 1,1 0-1,-1 1 1,0-1-1,0 0 1,0 0-1,1 0 1,-1 1-1,0-1 1,0 0 0,0 0-1,0 1 1,0-1-1,1 0 1,-1 0-1,0 1 1,0-1-1,0 0 1,0 1-1,0-1 1,0 0-1,0 0 1,0 1-1,0-1 1,-2 15-58,1-12 40,-6 22-36,-1 1 0,-2-1 0,-16 31 0,6-14-37,-51 100 46,57-118 175,-2-2-1,0 0 0,-32 35 1,46-55-66,0 0 0,0 0-1,0-1 1,0 1 0,-1 0 0,1-1 0,0 1 0,-1-1 0,1 0 0,-1 0 0,1 0 0,-1 0 0,0 0 0,0 0-1,-4 0 1,5-1-36,0-1-1,0 1 1,1 0-1,-1-1 1,0 1 0,1-1-1,-1 0 1,1 1-1,-1-1 1,0 0-1,1 0 1,0 0-1,-1 0 1,1 0-1,0-1 1,-1 1-1,1 0 1,0-1-1,0 1 1,0 0 0,0-1-1,0 1 1,1-1-1,-2-3 1,0 3-24,1 0 0,1-1 1,-1 1-1,0 0 0,0-1 1,1 1-1,-1-1 0,1 1 1,0 0-1,0-1 0,0 1 1,0-1-1,0 1 0,1-4 1,-1 5 6,1 0-1,0 0 1,-1-1 0,1 1 0,0 0 0,-1 0 0,1 0 0,0 0-1,0 0 1,0 0 0,0 0 0,0 0 0,0 0 0,0 0 0,0 0-1,1 1 1,-1-1 0,0 0 0,0 1 0,1-1 0,-1 1-1,0-1 1,1 1 0,-1 0 0,0 0 0,2-1 0,12 1-40,0 0 1,-1 1 0,1 0-1,-1 1 1,0 0 0,22 8-1,1-2 60,1 0-177,43 9 569,-29-2-4167,-49-14 2918,0 0 0,0 0 0,0 0 0,0 0 0,1-1 0,-1 0 0,0 1 0,0-1 0,1 0 0,4-2 0,11 2-3241</inkml:trace>
</inkml:ink>
</file>

<file path=ppt/ink/ink1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5:33:11.85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1083 2912,'0'0'923,"13"-2"346,30-12 1223,-15 6-1590,-1-2 0,0 0 1,43-25-1,-42 17-527,0-2 1,-2-2-1,-1 0 0,30-33 1,82-109 664,35-40-298,-110 137-374,77-109 0,-109 130-384,48-98 0,-70 128-107,-6 12 24,1 0 1,-1-1 0,0 1-1,-1-1 1,1 0 0,-1 1-1,0-1 1,1-6 0,-4 9-318,-1 5 245,-5 8-32,-34 67-203,-10 18 290,25-55 120,3 2 1,1 0-1,-17 48 1,35-76 74,0 0 1,0 1-1,2 0 1,0 0-1,0 0 1,2 0-1,0 0 0,1 0 1,0 0-1,1 1 1,1-1-1,1 0 1,5 16-1,-8-29-10,1 1 1,1-1-1,-1 0 0,0 0 0,1 0 1,0 0-1,0 0 0,0-1 0,0 1 1,0 0-1,0-1 0,1 1 0,-1-1 1,1 0-1,-1 0 0,1 0 0,0 0 0,0-1 1,0 1-1,0-1 0,0 1 0,0-1 1,6 1-1,-2-1 55,-1 0 1,1-1-1,0 0 0,-1 0 0,1-1 1,-1 0-1,1 0 0,-1 0 1,1-1-1,11-4 0,1-3 7,0-1-1,0-1 0,-1 0 0,27-22 0,-27 17-133,20-21-1,1-1-176,-38 37 118,1 0 0,-1-1 0,1 1 0,-1-1 0,0 1 0,1-1 0,-1 0 0,0 1-1,1-3 1,-5 4-396,-6 10 263,-2 5 171,2 0 1,-1 0-1,2 1 1,0 0-1,1 1 1,1 0-1,0 0 0,1 0 1,1 1-1,1-1 1,-1 22-1,3-32 64,1 0 1,1-1-1,-1 1 0,1 0 0,0-1 1,1 1-1,-1 0 0,6 11 0,-5-14 17,-1 0 0,1-1 0,0 1-1,0-1 1,1 0 0,-1 0 0,1 0 0,-1 0 0,1 0-1,0 0 1,0-1 0,0 1 0,1-1 0,-1 0-1,1 0 1,3 2 0,-6-4-25,0 1 0,0-1 0,0 0 0,0 1 0,0-1 0,0 0-1,0 0 1,0 0 0,1 0 0,-1 0 0,0 0 0,0 0 0,0 0 0,0 0 0,0-1 0,0 1 0,0 0-1,0-1 1,0 1 0,0 0 0,0-1 0,0 1 0,0-1 0,0 0 0,0 1 0,-1-1 0,1 0 0,0 0-1,0 1 1,-1-1 0,1 0 0,0 0 0,0-1 0,1-3 44,1 0 0,-1 0 0,-1 0 0,1 0 0,1-7 0,-3 10-54,4-17 23,-1 1 0,-1-1-1,-1 1 1,-1-1 0,-1-18 0,-4-2-305,-11-50 0,10 72 115,5 16 120,0-1 0,0 1-1,1-1 1,-1 0-1,1 1 1,-1-1 0,1 1-1,0-4 1,0 5 20,0-1-1,0 1 1,1-1 0,-1 1 0,1 0-1,-1-1 1,0 1 0,1 0 0,-1 0 0,1-1-1,-1 1 1,1 0 0,-1 0 0,1 0-1,-1-1 1,0 1 0,1 0 0,-1 0-1,1 0 1,-1 0 0,1 0 0,-1 0 0,1 0-1,-1 0 1,1 0 0,-1 0 0,1 0-1,-1 1 1,1-1 0,-1 0 0,1 0 0,0 1-1,25 5 231,-21-5-192,22 5 22,-1-1-1,1-2 1,37 0 0,82-10 35,-119 5-770,29-8 1,-46 8-632,0-1 0,0 0 1,12-6-1,-22 8 1221,1 1 1,-1 0-1,0 0 1,1 0-1,-1 0 1,0-1-1,1 1 0,-1 0 1,0 0-1,1 0 1,-1-1-1,0 1 1,1 0-1,-1-1 1,0 1-1,0 0 0,1-1 1,-1 1-1,0 0 1,0-1-1,0 1 1,1-1-1,-7-5-2277,-3 2 693</inkml:trace>
</inkml:ink>
</file>

<file path=ppt/ink/ink1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5:33:12.19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42 44 4736,'-36'-20'2144,"31"20"-256,15 0-1216,3-3 640,5 3-768,22-4 0,10-1-352,35-3-32,9 8-96,19-3 224,-5 6-160,4-3-1088,-8 5 512,-1-2-4640,-8 6 2816</inkml:trace>
</inkml:ink>
</file>

<file path=ppt/ink/ink1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5:33:15.67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1 392 2560,'1'0'275,"-1"-1"1,1 0 0,0 1-1,0 0 1,-1-1-1,1 1 1,0-1-1,0 1 1,0 0-1,-1 0 1,1-1 0,0 1-1,0 0 1,0 0-1,0 0 1,0 0-1,0 0 1,1 0-1,29-2 363,-25 1-31,14 0-131,-1-1 1,-1-2 0,1 0 0,0 0-1,-1-2 1,27-12 0,-32 12-362,0-1 1,-1-1-1,-1 0 0,1 0 1,-1-1-1,-1-1 0,1 1 1,-2-2-1,14-16 0,-15 15-45,-1 1 0,0-1-1,0-1 1,-1 1-1,-1-1 1,6-20 0,-10 28-115,1 0 1,-1 0 0,0 0 0,-1 0-1,1-1 1,-1 1 0,0 0-1,0 0 1,-1 0 0,1-1-1,-1 1 1,0 0 0,-1 0 0,1 0-1,-1 0 1,0 1 0,0-1-1,-1 0 1,1 1 0,-5-7 0,4 9-24,1 0 1,0 0-1,0 0 1,-1 0 0,1 0-1,-1 1 1,0-1-1,1 1 1,-1-1-1,0 1 1,0 0 0,0 0-1,0 0 1,0 1-1,0-1 1,0 1-1,-4-1 1,-1 1-68,1 1 1,-1-1-1,0 1 1,1 1-1,-10 2 0,7-1 129,0 1 0,1 0 0,-1 0 0,1 1 0,0 1 0,0-1 0,0 2 0,1-1 0,0 1 0,0 0 0,0 1 0,1-1 0,1 2 0,-1-1 0,-9 17 0,9-12 115,1 0 0,0 0 1,0 1-1,2-1 0,-1 1 0,2 1 0,0-1 0,1 0 0,0 1 0,1 26 0,1-34-2,1-1 0,-1 1 0,2-1 1,-1 0-1,1 1 0,0-1 0,0 0 0,1 0 0,-1 0 0,1 0 0,1-1 0,-1 1 0,1-1 0,0 0 0,0 0 0,1 0 0,-1 0 0,1-1 0,0 0 0,0 0 1,1 0-1,-1-1 0,1 1 0,0-1 0,0-1 0,8 4 0,-2-3 43,-1 0 1,1-1-1,-1 0 1,1 0-1,0-1 1,0-1-1,0 0 1,-1-1-1,1 0 0,19-4 1,-13 0-81,0 0 0,0-1-1,-1 0 1,1-2 0,-2 0 0,21-13 0,10-13-2,59-55 0,1-1-7,-86 71-52,-17 15-44,1 0 0,-1 0 0,1 0 0,0 0 0,0 1 0,0 0 0,0 0 0,1 0 0,5-2 0,-10 5 27,-1 0 1,0 0-1,0 0 1,1 0-1,-1 0 1,0 0-1,1 0 1,-1 0 0,0 0-1,0 0 1,1 0-1,-1 0 1,0 0-1,1 0 1,-1 0-1,0 0 1,0 1-1,1-1 1,-1 0-1,0 0 1,0 0-1,1 0 1,-1 1-1,0-1 1,0 0-1,0 0 1,1 0-1,-1 1 1,0-1 0,0 0-1,0 0 1,0 1-1,0-1 1,1 0-1,-1 0 1,0 1-1,0-1 1,0 0-1,0 1 1,0-1-1,0 0 1,0 0-1,0 1 1,0-1-1,-2 15-3,1-13 7,-1 7 11,-1-1 0,-1 1 0,0 0 0,-6 9 0,-4 10 11,-52 106 366,66-134-348,-1 1 0,1 0 0,0 0 0,-1 0 0,1 0 0,0 0 0,0 0 0,0 0 0,0 0 0,0 0 0,0 0-1,0 1 1,0-1-19,0-1 0,0 0 0,1 1 0,-1-1 0,0 0 0,0 0 0,0 1-1,0-1 1,1 0 0,-1 0 0,0 1 0,0-1 0,1 0 0,-1 0 0,0 1-1,0-1 1,1 0 0,-1 0 0,0 0 0,1 0 0,-1 0 0,0 0 0,1 1-1,-1-1 1,0 0 0,1 0 0,-1 0 0,0 0 0,1 0 0,-1 0 0,0 0-1,1 0 1,-1 0 0,0-1 0,1 1 0,-1 0 0,0 0 0,0 0 0,1 0-1,-1 0 1,0 0 0,1-1 0,-1 1 0,0 0 0,12-6 168,0-1 0,0 0-1,15-14 1,-5 6-140,200-125-163,-217 137 58,1-1-1,0 2 0,0-1 0,11-3 0,-15 5 37,-1 1 0,0 0 0,0 0 0,1 0-1,-1-1 1,0 1 0,0 0 0,1 0 0,-1 1 0,0-1-1,1 0 1,-1 0 0,0 1 0,0-1 0,0 1 0,1-1 0,-1 1-1,0-1 1,0 1 0,0 0 0,0-1 0,0 1 0,0 0-1,0 0 1,0 0 0,0 0 0,-1 0 0,1 0 0,0 0-1,0 0 1,0 2 0,1 1-1,-1 0-1,1 0 1,-1 0-1,0 1 1,0-1-1,0 0 1,-1 1-1,1-1 1,-1 0-1,-1 7 1,0 3 10,-7 26 0,5-28 158,0-1 0,1 1-1,0 14 1,2-25-125,0-1-1,0 1 0,-1-1 1,1 1-1,0-1 0,0 1 1,1-1-1,-1 1 0,0-1 1,0 1-1,0-1 0,0 0 1,0 1-1,0-1 0,1 1 1,-1-1-1,0 1 0,0-1 1,1 0-1,-1 1 0,0-1 1,0 0-1,1 1 0,-1-1 0,1 0 1,-1 1-1,0-1 0,1 0 1,-1 0-1,0 1 0,1-1 1,-1 0-1,1 0 0,-1 0 1,1 0-1,-1 1 0,1-1 1,-1 0-1,1 0 0,-1 0 1,1 0-1,-1 0 0,0 0 1,1 0-1,-1 0 0,1-1 1,-1 1-1,1 0 0,-1 0 1,1 0-1,-1 0 0,0-1 0,1 1 1,3-2 73,-1 1 0,0-1 0,0 0 1,0 0-1,5-3 0,4-8-58,0 0 0,0 0 1,-2-1-1,11-17 0,2-3-2,-7 12-34,-9 11-92,0 1 1,1 0-1,0 0 1,1 0-1,16-13 1,-24 22 81,0 1-1,-1-1 1,1 1 0,-1 0 0,1-1 0,-1 1-1,1 0 1,0-1 0,-1 1 0,1 0 0,0 0 0,-1 0-1,1-1 1,0 1 0,-1 0 0,1 0 0,0 0 0,0 0-1,-1 1 0,1-1 0,-1 0-1,1 0 1,-1 0-1,0 1 1,0-1 0,1 0-1,-1 0 1,0 1 0,1-1-1,-1 0 1,0 1-1,0-1 1,1 0 0,-1 1-1,0-1 1,0 1-1,0-1 1,0 0 0,0 1-1,0-1 1,1 1 0,-1 3-64,0 0 1,1 1 0,-1-1 0,-1 7 0,0-8 100,-5 56-66,-4 69 310,10-128-269,0 6 59,0-1 1,0 1-1,1 0 0,0-1 0,1 6 1,-1-10-33,-1 0 0,0 0 0,0 0 0,1 0 0,-1 0 0,1 0 0,-1 0 0,1 0 0,-1 0 0,1 0 0,0 0 1,0-1-1,-1 1 0,1 0 0,0 0 0,0-1 0,0 1 0,-1-1 0,1 1 0,0-1 0,0 1 0,0-1 0,0 1 0,0-1 0,0 0 0,0 1 0,0-1 1,0 0-1,0 0 0,1 0 0,-1 0 0,0 0 0,0 0 0,0 0 0,0 0 0,1-1 0,16-5 110,-1-1 0,0-1 0,0 0 0,0-1 1,24-18-1,201-169 73,-195 150-688,-46 46 473,-1-1 1,0 1 0,0 0-1,0 0 1,0 0-1,1 0 1,-1 0 0,0 0-1,0 0 1,0 0-1,0 0 1,1 0 0,-1 0-1,0 0 1,0 0-1,0 0 1,0 0 0,1 0-1,-1 0 1,0 0 0,0 0-1,0 0 1,0 0-1,1 0 1,-1 0 0,0 0-1,0 0 1,0 0-1,0 0 1,0 0 0,1 1-1,-1-1 1,0 0 0,0 0-1,0 0 1,0 0-1,0 0 1,0 1 0,0-1-1,1 0 1,-1 0-1,0 0 1,0 0 0,0 0-1,0 1 1,0-1-1,0 0 1,0 0 0,0 0-1,0 0 1,0 1 0,0-1-1,0 0 1,0 0-1,0 0 1,0 0 0,0 1-1,0-1 1,0 0-1,0 0 1,0 0 0,-1 1-1,0 13-177,-3 8-5,-8 22 0,6-24 176,-6 32-1,11-41 45,-1 0 0,2 0 1,0 0-1,0 0 0,4 20 1,-4-28 11,1 0-1,0 0 1,0 0 0,0 0 0,1 0 0,-1-1 0,0 1-1,1 0 1,0-1 0,0 1 0,2 2 0,-2-4 4,-1 0 1,1 1-1,0-1 1,-1 0-1,1 0 1,0 0-1,0 0 1,0-1-1,0 1 1,0 0-1,0-1 1,0 0-1,0 1 1,0-1-1,0 0 1,1 0-1,3 0 1,-1-1 6,0-1 0,-1 1 0,1-1 0,0 0 1,-1 0-1,1 0 0,-1-1 0,1 1 0,-1-1 0,0 0 0,0 0 0,0-1 0,-1 1 0,1-1 1,-1 0-1,5-8 0,6-8 12,-1 0 1,11-25-1,-21 39-60,7-15 2,15-28-28,2 0-1,33-44 1,-52 81-16,-7 10-1,0-1 0,1 1 1,0 0-1,0-1 0,-1 1 0,1 0 0,0 0 0,1 0 0,2-2 0,-5 4 29,1-1 0,-1 1 0,0 0 0,0 0 0,0 0 0,0 0 0,0 0 0,1 0 0,-1 1 0,0-1 0,0 0 0,0 0 0,0 0 0,0 0 0,0 0 0,1 0 0,-1 0 1,0 0-1,0 0 0,0 0 0,0 0 0,0 0 0,0 0 0,0 0 0,0 1 0,1-1 0,-1 0 0,0 0 0,0 0 0,0 0 0,0 0 0,0 0 0,0 1 0,0-1 0,0 0 0,0 0 0,0 0 0,0 0 1,0 0-1,0 0 0,0 1 0,0-1 0,0 0 0,0 0 0,0 0 0,0 0 0,0 0 0,0 0 0,0 1 0,0-1 0,0 0 0,0 0 0,0 0 0,0 0 0,0 0 0,-1 1 0,-33 115-411,6-22 188,-16 36 332,17-54 331,20-58-230,7-17-185,0 0-1,-1 0 1,1-1 0,0 1-1,-1 0 1,1-1-1,-1 1 1,1 0 0,-1-1-1,1 1 1,-1-1 0,1 1-1,-1-1 1,0 1-1,1-1 1,-1 1 0,-1 0-1,-8-16 464,9 13-463,0 0 0,0 0 0,0 0 0,0 0 0,0-1 0,0 1 0,0-1 0,1 1 0,-1 0 0,1-1 0,0-3 0,0 3-32,-1 1 0,1-1 0,0 0 0,-1 0 0,0 1 0,0-1 0,0 0 0,0 1 0,-2-5 0,3 7 10,0 0 0,0 0-1,0 0 1,0 0 0,0 0 0,0 0 0,0 0 0,0 0 0,0-1 0,0 1 0,0 0 0,0 0 0,-1 0 0,1 0-1,0 0 1,0 0 0,0 0 0,0 0 0,0 0 0,0 0 0,0-1 0,0 1 0,0 0 0,-1 0 0,1 0 0,0 0 0,0 0-1,0 0 1,0 0 0,0 0 0,0 0 0,0 0 0,-1 0 0,1 0 0,0 0 0,0 0 0,0 0 0,0 0 0,0 0-1,0 0 1,0 0 0,0 0 0,-1 0 0,1 0 0,0 1 0,0-1 0,0 0 0,0 0 0,0 0 0,0 0 0,0 0 0,0 0-1,-1 0 1,3 13-339,-1-9 348,0 0 0,1 0-1,-1 0 1,1 0 0,0-1 0,0 1 0,0 0-1,1-1 1,-1 0 0,1 0 0,0 1 0,0-2 0,0 1-1,0 0 1,0-1 0,1 1 0,-1-1 0,1 0-1,0 0 1,-1 0 0,1-1 0,0 1 0,0-1-1,0 0 1,0 0 0,1 0 0,-1-1 0,0 1 0,0-1-1,0 0 1,0 0 0,1-1 0,-1 1 0,5-2-1,3-2 59,-2 1-1,1-1 0,0-1 1,11-6-1,40-28 29,-60 38-87,27-20 47,0 0 0,-1-2 0,-1-1-1,-2-1 1,31-38 0,91-110-562,-147 172 491,1 1-1,-1-1 1,0 1-1,1-1 1,-1 1 0,1 0-1,-1-1 1,1 1-1,-1-1 1,1 1 0,-1 0-1,1-1 1,0 1 0,-1 0-1,1 0 1,-1 0-1,2-1 1,-2 1 12,0 1-1,0-1 1,1 0-1,-1 0 1,0 0-1,0 0 1,1 0-1,-1 0 1,0 1 0,0-1-1,0 0 1,1 0-1,-1 0 1,0 1-1,0-1 1,0 0 0,0 0-1,1 1 1,-1-1-1,0 0 1,0 0-1,0 1 1,0-1-1,0 0 1,0 0 0,0 1-1,0 27-214,0-18 203,0 27 18,-3 0 0,0 1 1,-3-1-1,-1-1 0,-1 1 1,-2-1-1,-28 64 0,35-92 49,1-4 3,0 0 1,1-1-1,-1 1 1,0 0 0,-1-1-1,1 1 1,-5 3-1,6-6-28,0 0-1,0 0 1,0-1-1,0 1 1,0-1-1,0 1 1,0-1-1,0 0 1,0 1-1,-1-1 1,1 0-1,0 0 1,0 0-1,0 0 1,-1 0 0,1 0-1,0 0 1,0 0-1,0 0 1,-1-1-1,1 1 1,0 0-1,0-1 1,0 1-1,0-1 1,0 1-1,0-1 1,0 0-1,0 1 1,0-1-1,-1-1 1,-7-4-14,2 0 0,-1-1 0,1 1 0,0-2 1,-11-14-1,16 17-326,9 4 149,17 7 107,-8-2 87,1-1 9,0 0 0,0-2 0,0 0 0,32-3 1,-40 1-19,0 0 1,0-1-1,0 0 1,0-1-1,-1 0 1,1 0-1,-1-1 1,0 0-1,0-1 1,0 1-1,8-8 1,20-20 81,-2-1 0,-1-1 1,43-61-1,-63 79-289,1 0 0,29-26 0,-43 41 184,0 1 0,0 0 0,0 0 1,0 0-1,0 0 0,0 0 0,0 0 0,0 0 0,0 0 0,1 0 1,-1 0-1,0 0 0,0 0 0,0-1 0,0 1 0,0 0 0,0 0 1,0 0-1,0 0 0,0 0 0,0 0 0,0 0 0,1 0 0,-1 0 1,0 0-1,0 0 0,0 0 0,0 0 0,0 0 0,0 0 0,0 0 1,0 0-1,0 0 0,1 0 0,-1 0 0,0 0 0,0 0 1,0 0-1,0 0 0,0 0 0,0 0 0,0 0 0,0 0 0,0 0 1,0 1-1,1-1 0,-1 0 0,0 0 0,0 0 0,0 0 0,0 0 1,0 0-1,0 0 0,0 0 0,0 0 0,0 9-193,-6 15 99,5-20 72,-14 45 61,-9 36-122,22-76 118,1 1 1,0-1-1,0 1 1,1-1-1,0 0 1,1 1-1,2 12 1,-2-19 5,0 0 0,0 0 0,0 0 0,1 1 1,-1-1-1,1 0 0,-1-1 0,1 1 0,0 0 0,0 0 1,0-1-1,1 1 0,-1-1 0,0 0 0,1 0 0,0 0 1,-1 0-1,1 0 0,0 0 0,0-1 0,0 1 0,0-1 0,1 0 1,-1 0-1,0 0 0,0-1 0,6 2 0,6-1 41,0-1-1,0 0 1,0 0-1,27-6 1,-14 1-11,0-1 0,0-2-1,0-1 1,38-18 0,-57 23-65,0-1-1,0 0 1,-1 0-1,0-1 1,0 0-1,0 0 1,-1-1-1,0 0 1,0 0-1,0-1 1,-1 0-1,-1 0 1,1 0-1,-1-1 1,-1 0-1,6-14 1,-10 22-391,-3 4 139,-8 10 43,-10 18 183,13-17-24,0 0-1,-9 29 1,14-35 57,1 0 0,0-1 0,1 1 0,0 0 0,0 0 0,1 0 0,0 12 0,1-16 52,-1 0 1,1-1-1,0 1 1,0-1-1,0 1 1,0-1-1,1 0 1,3 7-1,-5-9-38,1 0 1,0-1-1,-1 1 1,1 0-1,0 0 0,0 0 1,-1-1-1,1 1 1,0 0-1,0-1 0,0 1 1,0-1-1,0 1 1,0-1-1,0 1 0,0-1 1,0 1-1,0-1 1,0 0-1,0 0 0,0 0 1,0 0-1,0 0 1,0 0-1,0 0 0,1 0 1,-1 0-1,0 0 1,0 0-1,0-1 0,0 1 1,2-1-1,1-1 23,0-1 0,0 0 0,0 1 0,0-1 0,-1-1-1,1 1 1,-1 0 0,0-1 0,0 0 0,3-4 0,0-1-25,-1 0-1,1 0 1,4-13 0,-4 5-82,0 0-1,-1-1 0,3-20 1,-7 31 49,0 0 0,0 0 0,-1 0 0,0 0 0,-1 0 0,1 0 0,-1 0 1,0 1-1,-1-1 0,0 0 0,-3-8 0,4 13-5,0 0-1,0 0 1,0 0 0,0 1-1,-1-1 1,1 0-1,-1 1 1,1-1 0,-1 1-1,1-1 1,-1 1 0,0-1-1,0 1 1,0 0 0,0 0-1,0 0 1,0 0-1,0 1 1,0-1 0,0 0-1,-3 0 1,-1 1-6,-1-1 0,0 1 0,0 0 1,1 1-1,-8 1 0,8-2 50,4 0-11,0 1 1,1-1-1,-1 0 1,0 1-1,0-1 1,1 1-1,-1 0 1,0 0-1,1-1 0,-1 1 1,-2 2-1,4-3-10,0 0-1,0 0 1,0 1-1,0-1 1,0 0-1,-1 0 1,1 0 0,0 0-1,0 0 1,0 0-1,0 0 1,0 0-1,0 0 1,0 0-1,0 1 1,0-1-1,0 0 1,0 0-1,0 0 1,0 0-1,0 0 1,0 0-1,0 0 1,0 0 0,0 1-1,0-1 1,0 0-1,0 0 1,0 0-1,0 0 1,0 0-1,0 0 1,0 0-1,0 0 1,0 1-1,0-1 1,0 0-1,0 0 1,1 0-1,-1 0 1,0 0 0,0 0-1,0 0 1,0 0-1,0 0 1,0 0-1,0 0 1,0 0-1,0 0 1,1 1-1,11-1 60,123-21 159,3-1-414,-114 20 181,1 1 0,0 0 0,40 6-1,-56-3-9,0-1 0,0 2 0,0-1 0,0 1 0,-1 0 0,1 1 0,-1 0 0,0 0 0,8 7 0,-13-9 21,1 0 0,-2 1 0,1-1 0,0 1 0,0 0 0,-1 0 0,0 0 0,1 0-1,-1 0 1,0 0 0,-1 1 0,1-1 0,-1 1 0,1-1 0,-1 1 0,0 0 0,0-1-1,-1 1 1,1 0 0,-1 0 0,0 0 0,0 0 0,0-1 0,-1 6 0,1-6-9,-1 0 44,0 1 0,1-1 1,0 0-1,0 1 0,0-1 0,0 4 0,0-7-23,1 1 0,-1 0 0,0-1 0,0 1 0,0-1 0,1 1 0,-1 0 0,0-1 0,1 1 0,-1-1 0,1 1 0,-1-1 0,0 1 0,1-1 1,-1 1-1,1-1 0,-1 0 0,1 1 0,0-1 0,-1 1 0,1-1 0,-1 0 0,1 0 0,0 1 0,-1-1 0,1 0 0,-1 0 0,1 0 0,0 0 0,-1 0 0,1 0 1,0 0-1,-1 0 0,1 0 0,0 0 0,-1 0 0,1 0 0,0-1 0,8-1 51,0 0 0,0-1 0,0 0 0,-1-1 0,0 0 0,1-1 0,7-5 0,-7 4-100,1 1 0,0 0 0,0 0 0,17-5 0,-25 9 27,-1 1-1,0-1 1,1 1-1,-1 0 0,1 0 1,-1 0-1,0 0 1,1 0-1,-1 0 1,1 0-1,-1 1 1,0-1-1,1 0 0,-1 1 1,0-1-1,1 1 1,-1-1-1,0 1 1,0 0-1,0-1 1,1 1-1,-1 0 0,0 0 1,0 0-1,0 0 1,0 0-1,0 0 1,-1 0-1,1 0 0,0 1 1,0-1-1,-1 0 1,1 0-1,-1 1 1,1 1-1,2 5 2,-1 0 1,0 1-1,0 0 0,0 13 0,-1-10 5,8 69 391,-8-45-4034,-2-32 1740,-7-9-4933</inkml:trace>
</inkml:ink>
</file>

<file path=ppt/ink/ink1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5:33:16.03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2096 12 4800,'-42'-8'2176,"15"11"-1888,19-3 0,3 5-224</inkml:trace>
  <inkml:trace contextRef="#ctx0" brushRef="#br0" timeOffset="1">99 60 6880,'-67'-48'3136,"39"40"-2720,25 4-224,3 8-192,13-4-288,9 0 160,19 0 32,9 3 96</inkml:trace>
</inkml:ink>
</file>

<file path=ppt/ink/ink1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5:33:19.43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2523 1123 2976,'0'2'394,"1"0"0,0 0-1,0 0 1,0 0 0,0 0 0,0 0 0,0 0 0,2 2-1,5 8 1177,-8-12-1472,1 1-1,-1-1 0,0 1 1,1 0-1,-1-1 0,1 1 0,-1-1 1,1 1-1,-1-1 0,1 0 0,-1 1 1,1-1-1,-1 1 0,1-1 1,-1 0-1,1 1 0,0-1 0,-1 0 1,1 0-1,0 0 0,-1 1 1,1-1-1,0 0 0,-1 0 0,1 0 1,0 0-1,-1 0 0,1 0 0,0 0 1,-1 0-1,1-1 0,0 1 1,-1 0-1,2 0 0,2-2 211,0 0 0,0 0 0,0 0 0,5-4 0,0 0-175,18-10 178,-1-2 0,0 0 0,23-24 0,62-68 162,-50 47-233,-29 31-98,-1-2-1,29-41 1,-51 61-137,1-1 0,-2 0 0,0 0 0,0-1 0,-2 0-1,0 0 1,-1-1 0,5-26 0,-8 29-42,-2 0 0,1-1 0,-4-24 0,0 12-124,2 15 63,0 0 0,-1 1 1,-1-1-1,0 0 0,0 1 0,-2 0 0,1-1 1,-7-10-1,8 17 51,0 1 0,1 0 0,-1 0 0,-1 0 1,1 0-1,-1 0 0,1 1 0,-1-1 0,0 1 0,0 0 0,-1 0 0,1 1 1,-7-4-1,3 3 17,0 0 1,0 1 0,0 0-1,-1 0 1,1 1 0,0 0 0,-15 0-1,-345 33-259,278-20 104,-46 11 360,15-2 18,-98 1 8,73-9-13,30-6 182,-170-12 1,159 0-221,-82-8 228,168 8-292,1-2-1,1-1 0,-41-15 1,-32-14 116,-5-2-196,-157-38 202,273 77-213,-108-35 218,82 23-144,15 9-41,12 3-27,0 0 1,0 0 0,-1 0-1,1 0 1,0 0 0,0 0-1,0 0 1,0 0 0,0 0-1,0 0 1,-1 0-1,1 0 1,0 0 0,0 0-1,0 0 1,0 0 0,0 0-1,0 0 1,-1 0 0,1 0-1,0 0 1,0 0-1,0 0 1,0 0 0,0 0-1,0 0 1,0-1 0,0 1-1,0 0 1,-1 0 0,1 0-1,0 0 1,0 0 0,0 0-1,0 0 1,0 0-1,0-1 1,0 1 0,0 0-1,0 0 1,0 0 0,0 0-1,0 0 1,0 0 0,0-1-1,0 1 1,0 0 0,0-1-3,0 1-31,-7 2 6,22-1 588,-1 1 1,23 5-1,-19-2-378,1-1 1,36 1-1,388-5 392,-441 0-374,3-1-284,-15 2-22,-225 11 91,90-3 116,107-7-120,16 0 48,0-1-1,-1-1 1,1-1-1,0 0 0,-24-6 1,-39-21 59,49 14-84,29 7 35,7 7-26,0-1 0,-1 1 1,1-1-1,0 0 0,-1 1 0,1-1 0,-1 1 0,1-1 0,-1 1 0,1-1 1,-1 1-1,1-1 0,-1 1 0,0 0 0,1-1 0,-2 1 0,1-1-1,-1 0 0,0 0 0,0 0 0,1 0 0,-1 0 0,0 0 0,1-1 0,0 1 0,-1 0 0,1-1 0,0 1 0,-3-4 0,3 3-12,-1-1 1,1 1 0,-1 0-1,0 0 1,0 0 0,0 1-1,-4-3 1,-15-25-8,21 29 6,0-1 0,0 1 0,-1 0 0,1 0 1,0 0-1,0-1 0,-1 1 0,1 0 0,0 0 1,0-1-1,0 1 0,-1 0 0,1-1 0,0 1 0,0 0 1,0 0-1,0-1 0,0 1 0,0 0 0,0-1 0,0 1 1,0 0-1,0-1 0,0 1 0,0 0 0,0-1 1,0 1-1,0 0 0,0-1 0,0 1 0,0 0 0,0-1 1,0 1-1,1-1 0,-1 1 1,0 0-1,0 0 1,0-1-1,0 1 0,0 0 1,0-1-1,0 1 1,0 0-1,0 0 0,0-1 1,0 1-1,0 0 1,0-1-1,0 1 0,0 0 1,0 0-1,0-1 1,-1 1-1,1 0 0,0 0 1,0-1-1,0 1 1,0 0-1,0 0 0,-1-1 1,1 1-1,0 0 1,0 0-1,-1 0 0,1-1 1,0 1-1,0 0 1,0 0-1,-1 0 0,-5-5-16,-21-12-236,24 15 192,-5-7 95,2 10-36,2 0-233,9 6 206,1 0 0,0 0 1,10 8-1,10-1 49,10 7-7,-24-12-17,-5-4-1,0-1 1,-1 1-1,0 1 0,0-1 1,0 1-1,-1 0 0,1 1 0,5 9 1,-3-2-106,1 1 103,-1 0 0,0 1 0,6 17 0,-1-3 28,-9-23-7,-1 1-1,0-1 1,3 13-1,2 5 112,19 46 0,-12-32-61,-6-24-55,-8-13 1,0 0-1,0-1 1,0 1-1,0 0 1,0 0 0,0 0-1,-1 0 1,1 0-1,-1 0 1,1 4 0,-1-6 164,-1 9 16,-4-9-160,0 0 1,-1 0 0,1 1 0,-1-1 0,1 1-1,-8 3 1,2-2-11,10-3-18,0 1 0,1 0 0,-1 0 0,0 1 1,0-1-1,1 0 0,-1 0 0,0 0 0,0 0 0,1 1 0,-1-1 0,0 0 0,1 1 1,-1-1-1,0 0 0,1 1 0,-2 0 0,-2 3-66,1-2-13,4 0 132,0-2 204,17-1-95,-17 0-152,0 0 0,0 1 0,0-1 0,0 0 0,0 0 0,-1 0 0,1 0 0,0 0 0,0 0 0,-1 0 0,1 0 0,-1 0 0,1 0 0,-1 0 0,0-1 0,1 1 0,-1 0 0,0 0 0,0-2 0,2-27 2,-3 23 40,0-40 13,-15-82 0,16 128-79,-1 0-1,1-1 1,0 1-1,0 0 0,0 0 1,0 0-1,0-1 1,0 1-1,0 0 0,0 0 1,0-1-1,0 1 1,1 0-1,-1 0 1,1 0-1,-1 0 0,1 0 1,-1-1-1,1 1 1,0 0-1,-1 0 0,1 0 1,0 0-1,0 1 1,0-1-1,-1 0 1,1 0-1,0 0 0,0 1 1,0-1-1,0 0 1,1 1-1,-1-1 0,0 1 1,2-1-1,4-1-54,0 1 0,0 0-1,0 1 1,0-1 0,9 2-1,-3-1-169,15 0-2003,0 2-1,1 1 1,35 8-1,0 8-758</inkml:trace>
</inkml:ink>
</file>

<file path=ppt/ink/ink1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5:33:24.29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9 210 1152,'0'-1'72,"0"0"0,0 0 0,0-1 0,0 1 0,0 0 0,0-1 0,0 1 1,1 0-1,-1-1 0,0 1 0,1 0 0,-1 0 0,1-1 0,0 1 0,-1 0 0,1 0 0,0 0 0,0 0 0,-1 0 0,1 0 1,0 0-1,0 0 0,0 0 0,2-1 0,-1 1 241,-1 0 0,1-1 1,-1 1-1,0-1 0,1 0 0,-1 1 1,0-1-1,0 0 0,0 0 1,1-2-1,-2 3-152,0 0 0,0 0 0,1 0 0,-1 0 0,0 0 0,1 0 0,-1 0 0,0 1 0,1-1 0,-1 0 0,1 0 0,0 0 0,-1 1 0,2-2 0,-1 5 667,-2 8-157,-13 62 351,3 0 0,-1 76 0,10-118-872,-4 88 609,7-91-466,0-1 0,7 38 0,-6-58-190,0 1 1,0-1 0,0 0 0,1 0 0,0 0 0,0-1 0,1 1 0,7 10-1,-9-15-18,0 0-1,0 1 0,0-1 1,0 0-1,0 0 0,1 0 1,-1 0-1,1 0 0,0-1 1,0 1-1,-1-1 0,1 0 1,0 0-1,0 0 0,0 0 1,0 0-1,0-1 0,0 1 1,0-1-1,0 0 0,1 0 1,5 0-1,13-5 182,0-1 0,0-1 0,0 0 0,-1-2 0,0-1 0,24-14-1,-27 13-216,0-1 0,-1-1-1,0-1 1,-1 0-1,-1-1 1,0-1 0,-1 0-1,-1-1 1,13-21 0,9-21 73,40-92 1,-72 146-124,29-68-23,26-87 0,-34 61-80,-17 64-373,-5 24-263,-7 35-7309,4 0 6017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00:42:32.443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1 7 5568,'1'-7'5946,"4"11"-5509,-1 1 0,0 0 0,-1-1 0,1 1 0,-1 0 0,0 1 0,0-1 0,0 1 0,-1-1 0,0 1 0,0 0 0,0 0 0,-1 0 0,0 0 0,1 9 0,3 60 2576,-3-75-2970,0 0 0,-1-1 1,1 1-1,0 0 0,0-1 0,0 1 0,0-1 0,-1 0 0,1 1 0,0-1 0,-1 0 0,1 0 0,0 0 0,-1 0 0,1 0 1,1-2-1,1-2-211,0 0 0,0 0 0,5-9 1,10-11-167,35-35-50,-53 58 386,1 1-1,-1-1 1,1 1-1,0 0 1,0-1 0,0 1-1,0 0 1,0 0-1,0 0 1,0 0-1,0 1 1,0-1-1,4 0 1,-6 1 26,1 1 0,-1-1 1,1 1-1,-1-1 0,0 1 1,1-1-1,-1 1 0,1 0 1,-1-1-1,0 1 0,0 0 1,1-1-1,-1 1 0,0-1 0,0 1 1,1 1-1,-1-1 56,2 6 96,0 0-1,0 1 1,-1-1 0,0 0 0,0 0-1,-1 1 1,1-1 0,-2 0 0,0 10-1,1-16-162,0-1 0,0 0 0,-1 0 0,1 0 0,0 0 0,0 0 0,0 0 0,0 1-1,0-1 1,0 0 0,0 0 0,0 0 0,1 0 0,-1 0 0,0 0 0,0 1 0,0-1 0,0 0 0,0 0 0,0 0-1,0 0 1,0 0 0,0 0 0,0 0 0,0 1 0,0-1 0,0 0 0,1 0 0,-1 0 0,0 0 0,0 0-1,0 0 1,0 0 0,0 0 0,0 0 0,0 0 0,1 0 0,-1 0 0,0 0 0,0 0 0,0 0 0,0 0-1,0 0 1,0 0 0,1 0 0,-1 0 0,0 0 0,0 0 0,0 0 0,0 0 0,1 0 0,11-3 196,14-9-495,-21 9 251,0 1 0,0-1 0,1 1 0,-1 0 0,1 0 0,0 1 0,11-2 0,43 1-68,-49 2 126,-9 0 11,-1 0 0,1 0 0,0 0 1,0 0-1,0 1 0,-1-1 0,1 1 0,0-1 0,-1 1 0,1-1 0,0 1 1,-1 0-1,1 0 0,0 0 0,-1 0 0,0 0 0,1 0 0,-1 0 1,0 1-1,1-1 0,-1 0 0,0 1 0,0-1 0,0 1 0,0-1 1,0 1-1,0 0 0,-1-1 0,2 4 0,0 3 72,-1 0-1,0 0 1,0 0 0,0 0-1,-2 10 1,1-8-77,0-9-145,37-5-15653,-19 1 10357</inkml:trace>
</inkml:ink>
</file>

<file path=ppt/ink/ink1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5:33:27.52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6 823 2912,'0'1'75,"0"-1"-1,0 1 1,0-1 0,0 1 0,-1-1 0,1 1-1,0-1 1,0 1 0,-4 6 5961,5-8-5716,0 1 0,0-1 0,0 1 0,1-1 0,-1 1 0,0-1 0,0 0 0,0 1 0,0-1 0,0 0 0,-1 0 0,1 0 0,0 0 0,1-1 0,14-19 300,-12 15-216,12-18 0,18-34 0,-7 12-55,1 3-136,2 2 1,2 0-1,65-61 0,-93 98-216,0 0 0,0 0 0,1 1-1,0-1 1,-1 1 0,10-4-1,-14 7-3,1-1-1,0 1 0,0 0 0,0 0 1,-1 0-1,1 0 0,0-1 0,0 1 1,-1 0-1,1 0 0,0 0 0,0 1 1,0-1-1,-1 0 0,1 0 1,0 0-1,0 0 0,-1 1 0,1-1 1,0 0-1,1 1 0,-2 0 1,1 0-1,0 1 1,0-1-1,0 0 1,-1 0-1,1 0 1,0 0 0,-1 1-1,1-1 1,-1 0-1,1 1 1,-1-1-1,0 0 1,0 1-1,0-1 1,0 3-1,0 7-18,0 0-1,-2-1 1,1 1-1,-1-1 1,-7 21-1,4-12 69,-8 20-19,-21 46 1,0-3 297,28-68-190,5-12-45,0 0 1,0 0-1,0 0 0,0 0 1,0 1-1,1-1 0,-2 5 0,2-7-67,0 0 0,0 1 0,0-1 0,0 0 0,0 0 0,0 1 0,0-1 0,0 0 0,0 0 0,0 1 0,0-1 0,1 0 0,-1 0 0,0 1 0,0-1 0,0 0 1,0 0-1,0 1 0,0-1 0,1 0 0,-1 0 0,0 0 0,0 1 0,0-1 0,1 0 0,-1 0 0,0 0 0,0 1 0,0-1 0,1 0 0,-1 0 0,0 0 0,0 0 0,1 0 0,-1 0 0,0 0 0,1 0 0,-1 0 0,0 0 0,0 0 0,1 0 0,-1 0 0,0 0 0,13-4 244,-10 3-125,18-8 20,1-1 0,32-21 0,38-31-188,-66 43 156,104-74-536,-130 93 410,5-3-92,0-1 1,0 1-1,0 0 0,11-4 1,-15 7 74,0-1 0,0 1 0,0 0 0,0 0 0,-1-1 0,1 1 0,0 0 1,0 0-1,0 0 0,0 0 0,0 0 0,0 0 0,0 0 0,0 1 0,0-1 0,0 0 0,-1 0 1,1 1-1,0-1 0,0 0 0,0 1 0,0-1 0,-1 1 0,1-1 0,0 1 0,0 0 0,-1-1 0,1 1 1,-1 0-1,1-1 0,0 1 0,-1 0 0,1 0 0,-1 0 0,0-1 0,1 1 0,-1 0 0,0 0 0,1 0 1,-1 0-1,0 1 0,3 13 11,-1 0-1,-1 0 1,-1 0 0,0 0-1,-1 1 1,-3 19 0,1-16 72,2-1-1,0 1 1,2 33-1,0-48-118,6 25 666,-7-28-582,0-1 0,0 1-1,1 0 1,-1 0 0,1-1-1,-1 1 1,0 0-1,1-1 1,-1 1 0,1 0-1,0-1 1,-1 1 0,1-1-1,-1 1 1,1-1-1,0 1 1,-1-1 0,1 0-1,0 1 1,0-1-1,-1 0 1,1 1 0,0-1-1,0 0 1,0 0 0,-1 0-1,1 0 1,0 0-1,0 0 1,1 0 0,2-1 54,1 0 1,0 0-1,-1 0 1,1-1-1,-1 0 1,1 0-1,-1 0 0,0-1 1,7-5-1,3-3-61,15-16-1,-20 18 4,85-80 10,-70 64-16,28-36 0,-7 7-138,-35 41 29,-9 11 37,0 0-1,0 1 1,1-1-1,-1 0 1,0 1-1,1 0 1,-1-1 0,1 1-1,2-2 1,-4 3 43,0 0 0,0 0 0,0 0 0,1 0 0,-1-1 0,0 1 0,0 0 0,0 0 0,0 0 0,0 0 0,0 0 0,0 0 0,1 0 0,-1 0 1,0 0-1,0 0 0,0 0 0,0 0 0,0 0 0,0 0 0,0 0 0,1 0 0,-1 0 0,0 0 0,0 0 0,0 0 0,0 1 0,0-1 0,0 0 0,0 0 0,1 0 0,-1 0 1,0 0-1,0 0 0,0 0 0,0 0 0,0 0 0,0 0 0,0 1 0,0-1 0,0 0 0,0 0 0,0 0 0,0 0 0,0 0 0,0 0 0,0 0 0,1 0 0,-1 1 0,0-1 1,0 0-1,0 0 0,0 0 0,0 0 0,0 0 0,-1 1 0,0 7-27,0-7-16,-6 35-25,-3 49 0,10-74 118,-1 1 1,2 0-1,-1-1 1,2 1-1,-1 0 0,2-1 1,0 0-1,4 14 0,-6-24-3,-1 1 0,1-1 0,-1 0 0,1 0 0,0 0 0,-1 0 0,1 1 0,0-1 0,0 0 0,0 0 0,0-1 0,0 1 0,0 0-1,0 0 1,0 0 0,0-1 0,0 1 0,0 0 0,0-1 0,1 1 0,-1-1 0,0 1 0,0-1 0,1 0 0,-1 0 0,0 1 0,1-1 0,-1 0-1,0 0 1,1 0 0,-1-1 0,0 1 0,0 0 0,1 0 0,1-1 0,3-2 58,1 1 1,0-2-1,-1 1 1,1-1-1,6-5 0,-3 3-67,4-4-10,-1 0 0,0-1 0,0-1 0,-1 0 0,20-25 0,-10 5-66,29-51-1,-39 58-55,-10 20-103,1-1-1,0 0 1,5-7 0,-8 13 192,0 1 0,1-1 0,-1 0 0,0 0 0,0 0 0,1 1 0,-1-1 0,0 0 0,0 1 0,1-1 0,-1 0 0,0 0 0,0 1-1,0-1 1,1 0 0,-1 1 0,0-1 0,0 1 0,0-1 0,0 0 0,0 1 0,0-1 0,0 0 0,0 1 0,0-1 0,0 0 0,0 1 0,2 18-54,-4 29-184,1 29 241,2-4 66,2 9 91,-3-74-114,0-5 94,1-1-1,-1 1 0,0 0 0,1 0 1,0 0-1,1 4 0,-2-7-105,0 0 0,0 1 0,0-1 0,1 0-1,-1 0 1,0 0 0,0 1 0,0-1 0,1 0 0,-1 0 0,0 0 0,0 1-1,0-1 1,1 0 0,-1 0 0,0 0 0,1 0 0,-1 0 0,0 0 0,0 1-1,1-1 1,-1 0 0,0 0 0,1 0 0,-1 0 0,0 0 0,1-1 10,0 1-1,0 0 1,0 0 0,0-1 0,0 1 0,0-1 0,0 1 0,-1-1 0,1 1 0,0-1 0,0 0-1,0 0 1,6-6-11,0-1-1,0 0 0,-1 0 0,0 0 1,-1 0-1,0-1 0,6-13 1,22-70 132,-11 25-107,-14 47-91,0-3-256,21-39 0,-29 62 289,1 0 1,-1 0 0,0 0-1,1 0 1,-1 0-1,0 0 1,1 0 0,-1 0-1,0 0 1,1 0-1,-1 0 1,0 0 0,0 0-1,1 1 1,-1-1 0,0 0-1,1 0 1,-1 0-1,0 0 1,0 0 0,1 1-1,-1-1 1,0 0 0,0 0-1,1 0 1,-1 1-1,0-1 1,0 0 0,1 1-1,7 7-170,19 31-134,-18-24 355,0-2 0,14 16 0,-13-18-20,1-1-1,0 0 0,1 0 0,0-1 0,0-1 0,1 0 1,0 0-1,19 6 0,-24-11 28,0 0 1,-1-1-1,2 0 1,-1 0-1,0-1 1,0 0-1,0 0 1,1-1-1,-1 0 1,0-1-1,1 0 1,-1 0-1,0 0 1,0-1-1,0-1 1,14-5-1,-14 4-10,0-1 0,-1 1-1,1-1 1,-1-1-1,0 1 1,-1-1 0,0-1-1,0 1 1,0-1 0,0 0-1,-1 0 1,6-11-1,-4 4-88,0-1-1,-1 0 1,-1 0-1,0-1 1,5-27-1,-10 43 35,0-1-1,0 0 1,1 0-1,-1 0 1,0 0-1,0 0 1,0 1 0,0-1-1,0 0 1,0 0-1,0 0 1,0 0-1,0 0 1,-1 0 0,1 1-1,0-1 1,0 0-1,-1-1 1,0 2 5,1 0 1,-1 0-1,1 0 1,-1 0-1,1 0 1,0 0-1,-1 0 1,1 0-1,-1 0 1,1 0-1,0 0 1,-1 0-1,1 1 1,-1-1-1,1 0 1,0 0-1,-1 0 1,1 1-1,0-1 1,-1 0-1,1 0 1,0 1-1,-1-1 1,1 0-1,0 1 1,-24 28-346,4 0 276,1 0 0,2 2 0,-14 34 0,27-56 76,1-1 1,0 1-1,0 0 1,1 1-1,0-1 1,1 0-1,0 1 1,1-1-1,0 15 1,1-20 43,-1 0 1,1-1-1,-1 1 1,1 0-1,0-1 1,1 1 0,-1-1-1,1 1 1,-1-1-1,1 0 1,0 1-1,0-1 1,1 0-1,-1 0 1,1-1 0,-1 1-1,1 0 1,0-1-1,0 0 1,0 1-1,0-1 1,0 0-1,1-1 1,-1 1 0,1 0-1,5 1 1,-3-2 2,0 0 0,1 0 0,-1-1 0,0 1 1,0-1-1,0-1 0,0 1 0,0-1 0,0 0 0,0-1 1,0 1-1,0-1 0,0 0 0,0-1 0,-1 1 0,1-1 1,-1 0-1,7-6 0,9-7 6,0 0 0,35-39 1,-48 46-78,23-24 2,28-39 1,-57 68 89,12-12-571,-14 16 500,0 0-1,1 0 1,-1 0 0,0 0-1,0 0 1,0 0 0,0 0-1,0 0 1,0 0-1,1 0 1,-1 0 0,0 0-1,0 0 1,0 0-1,0 0 1,0 0 0,0 0-1,0 0 1,1 0-1,-1 0 1,0 0 0,0 0-1,0 1 1,0-1 0,0 0-1,0 0 1,0 0-1,0 0 1,1 0 0,-1 0-1,0 0 1,0 0-1,0 0 1,0 1 0,0-1-1,0 0 1,0 0 0,0 0-1,0 0 1,0 0-1,0 1 1,2 12-303,-1 1 312,0 0-1,2 0 1,0 1-1,5 14 0,4 15 0,-11-37-1,2 0-1,-1 0 0,1 0 1,0 0-1,1-1 0,-1 1 1,1-1-1,1 0 0,4 6 1,-1-4 103,0 1-1,1-1 1,0 0 0,19 12 0,-24-17-32,0-1-1,1 1 1,-1-2-1,1 1 0,0 0 1,0-1-1,-1 0 1,1 0-1,0 0 0,10 0 1,-7-2-9,1 1 0,-1-1 0,0-1 0,0 1 0,0-1 0,9-4 1,-2 0-22,0-1 1,0-1 0,0-1 0,-1 0 0,0 0 0,12-12 0,-14 10-11,-1-1 0,0 0 0,0-1 0,14-22 0,26-58-72,-26 45 3,-23 44 1,0 0 0,0 0 0,1-1 0,0 1 1,0 1-1,0-1 0,0 0 0,6-4 0,-9 8 29,0 0 1,1 0-1,-1 0 0,0 0 1,1 0-1,-1 0 1,0 0-1,1 0 0,-1 0 1,0 0-1,1 0 1,-1 1-1,0-1 0,0 0 1,1 0-1,-1 0 0,0 0 1,1 0-1,-1 1 1,0-1-1,0 0 0,1 0 1,-1 1-1,0-1 0,0 0 1,0 0-1,1 1 1,-1-1-1,0 0 0,0 0 1,0 1-1,0-1 1,0 0-1,1 1 0,-1-1 1,0 0-1,0 1 0,0-1 1,0 1-1,4 16-185,-3-14 128,2 14-6,-1-1 0,-1 1 1,0 0-1,-1-1 0,-3 23 0,-18 85 33,12-75 224,4-21-98,3-12 21,-1 0 1,-1 0 0,-5 16 0,7-27-54,2-4-22,0 0 0,0-1-1,-1 1 1,1 0 0,0 0 0,-1-1-1,1 1 1,0 0 0,-1 0 0,1-1-1,-1 1 1,1 0 0,-1-1 0,1 1-1,-1-1 1,0 1 0,1-1 0,-1 1-1,0-1 1,-1 1 0,2-1 0,-1 0-1,1-1 1,-1 1 0,0 0 0,1-1-1,-1 1 1,1-1 0,-1 1 0,1-1-1,0 1 1,-1-1 0,1 1 0,-1-1-1,1 0 1,0 1 0,-1-1 0,1 0 0,0 0-1,-4-8 0,-2-5 16,0-1-1,1 0 1,-4-21 0,6 26-1,3 10-70,0-1 0,-1 1 1,1-1-1,0 1 0,0-1 0,0 1 0,0-1 0,-1 0 1,1 1-1,0-1 0,0 1 0,0-1 0,0 1 0,0-1 0,0 1 1,1-1-1,-1 0 0,3-4-355,2 6 411,-4-1-42,14 2 43,0 0-1,0-1 1,0 0 0,-1-1-1,1-1 1,15-3-1,-16 3-25,230-46 346,-181 32-393,-23 6 28,1-1-1,-2-3 0,55-24 1,-82 32-195,-13 9-144,-21 13 13,-48 28 187,-2 0 251,62-37-74,0 0 0,0 0 0,1 1-1,-12 15 1,18-21 5,0 1 0,1 0 0,-1 1 0,1-1-1,0 0 1,-3 9 0,5-12-10,-1 1 0,1-1 0,0 0 1,0 0-1,-1 0 0,1 1 0,0-1 0,0 0 0,0 1 0,0-1 0,1 0 1,-1 0-1,0 1 0,0-1 0,1 0 0,-1 0 0,1 0 0,-1 1 0,1-1 1,0 0-1,-1 0 0,1 0 0,0 0 0,0 0 0,-1 0 0,1 0 0,0-1 1,0 1-1,0 0 0,2 1 0,-2-2 13,1 1 0,0 0 0,-1-1 0,1 1 0,0-1-1,0 0 1,0 0 0,-1 1 0,1-1 0,0 0 0,0-1 0,0 1 0,-1 0 0,1 0 0,0-1 0,3-1-1,28-13 229,-29 13-203,12-8-13,0-1 1,-1 0-1,0 0 1,-1-2-1,22-23 1,54-79-161,-86 109 125,8-13-103,-11 16 32,0 1 1,0-1-1,1 1 0,0-1 1,-1 1-1,1 0 1,2-3-1,-7 25-706,-3 1 648,2-8 120,1 0-1,-2 15 0,4-24 6,1-1-1,0 0 1,0 1-1,0-1 1,0 0-1,1 1 1,-1-1-1,1 0 1,0 1-1,0-1 1,0 0-1,0 0 1,3 5-1,-2-5 33,0 0-1,-1 0 0,1-1 0,1 1 1,-1-1-1,0 1 0,1-1 0,-1 0 1,1 0-1,-1 0 0,1 0 1,0 0-1,5 2 0,-4-3 2,0-1-1,-1 1 1,1-1 0,0 0-1,0 0 1,-1 0 0,1 0-1,0-1 1,-1 1 0,1-1-1,0 0 1,5-3 0,24-8 20,-2-1 1,1-2 0,-2-2-1,0 0 1,41-33 0,-48 30-44,0-2 1,-2 0-1,0-1 1,-1-2-1,-2 0 1,0 0-1,15-32 1,84-205-82,-106 237 40,27-83 42,-34 96-138,-1-1 0,0 0 0,-1 0 0,-1 0 0,0 0 0,-1-23 0,0 36 113,0-1 0,0 1 0,0 0 0,0 0 0,0 0 1,0-1-1,0 1 0,0 0 0,0 0 0,-1 0 0,1-1 0,0 1 0,0 0 0,0 0 0,0 0 0,0 0 0,0-1 0,0 1 0,0 0 0,0 0 0,-1 0 0,1 0 0,0-1 0,0 1 0,0 0 0,0 0 0,0 0 0,-1 0 0,1 0 1,0 0-1,0 0 0,0-1 0,-1 1 0,1 0 0,0 0 0,0 0 0,0 0 0,-1 0 0,1 0 0,0 0 0,0 0 0,0 0 0,-1 0 0,1 0 0,0 0 0,0 0 0,0 0 0,-1 0 0,1 1 0,0-1 0,0 0 0,0 0 0,0 0 1,-1 0-1,1 0 0,0 0 0,0 0 0,0 1 0,0-1 0,-1 0 0,1 0 0,0 0 0,0 0 0,0 0 0,0 1 0,0-1 0,0 0 0,0 0 0,-16 19-204,10-11 143,-15 20-12,0 0 0,2 1 0,1 2-1,-23 54 1,28-51 140,1 0 0,2 2 0,1-1-1,-6 59 1,13-72-43,1 0 1,1 0-1,1 1 1,1-1-1,1 0 0,1-1 1,1 1-1,0 0 1,10 22-1,-8-26-1403,2 6-824,0-9-2476,-2-7 1782</inkml:trace>
</inkml:ink>
</file>

<file path=ppt/ink/ink1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5:33:27.90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37 116 8544,'-37'-53'3872,"37"47"-3360,13-3-608,6 4-64,21-6-96,9-1 160,15 0-2752,-6 4 1568</inkml:trace>
</inkml:ink>
</file>

<file path=ppt/ink/ink1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5:33:31.95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432 728 1888,'0'0'218,"1"0"0,-1 0 0,1 0 0,0 0 0,-1 0 1,1 0-1,-1 0 0,1 0 0,-1 0 0,1 0 0,0 0 0,-1 0 0,1-1 0,-1 1 1,1 0-1,-1-1 0,1 1 0,-1 0 0,1-1 0,-1 1 0,0 0 0,2-2 0,-2 2-54,0-1-1,0 0 0,0 0 0,0 0 1,-1 1-1,1-1 0,0 0 0,0 0 1,0 0-1,0 1 0,-1-1 0,1 0 1,0 0-1,-1 1 0,1-1 0,-1 0 0,1 1 1,-1-1-1,1 0 0,-1 1 0,0-1 1,-6-6 53,0 0-1,0 1 1,0 0 0,-1 0 0,0 1 0,0 0 0,0 0 0,0 1 0,-1 0 0,0 0 0,0 1-1,-13-3 1,13 4-197,0 0 0,0 1 0,0-1 0,0 2 0,0-1 0,0 1 0,-1 1 0,1 0 0,0 0 0,0 1-1,0 0 1,1 0 0,-13 6 0,11-2 25,-1 0 0,1 1 0,0 0-1,1 1 1,0 0 0,-13 15 0,10-10-56,1 1 1,1 1 0,-17 30-1,19-29 77,1 1-1,0 1 0,-5 24 1,10-32 16,0 0 0,0 0 0,1 0 0,1 0 0,0 0 0,0 0 0,3 17 0,-2-24-22,0 1 0,0 0 1,0 0-1,0 0 1,1-1-1,0 1 0,0 0 1,0-1-1,0 0 1,0 1-1,1-1 0,-1 0 1,1 0-1,5 4 1,-4-4 6,1 0 1,0-1-1,0 1 0,0-1 1,0 0-1,1 0 1,-1-1-1,0 1 1,1-1-1,8 0 0,36 2 238,71-6 0,-94 2-243,3-1 10,0-1-1,0-1 1,0-2-1,56-19 0,-68 19-27,0-2-1,-1 0 0,0-1 1,0-1-1,-1 0 0,0-1 1,-1-1-1,26-26 0,-32 28-27,1 0-68,-1 0 1,0-1-1,0 1 1,-2-2-1,8-12 1,-15 23 35,1 1 0,-1 0 0,0-1 0,1 1 0,-1-1 0,0 1 1,0-1-1,0 1 0,1-1 0,-1 1 0,0-1 0,0 1 0,0-1 0,0 1 0,0-1 0,0 1 1,0-1-1,0 1 0,0-1 0,0 1 0,0-1 0,0 1 0,0-1 0,0 1 0,-1-1 1,1 0-1,-1 1 1,0 0 0,1 0 0,-1 0 0,0 0 0,1 1 0,-1-1 0,1 0 0,-1 0 0,0 0 0,1 1 0,-1-1 0,1 0 0,-1 1 1,0-1-1,1 0 0,-1 1 0,-24 21-209,15-10 198,1 0-1,0 1 1,1 0 0,-13 28-1,18-35 48,0 0 0,1 0 0,0 1 0,0-1 0,1 1-1,0-1 1,0 1 0,1-1 0,-1 1 0,1-1 0,1 1 0,-1-1 0,1 1 0,2 8-1,-2-12 28,1 0-1,-1 0 1,0 0-1,1 0 1,0 0-1,0 0 1,0-1-1,0 1 1,0 0-1,1-1 1,-1 0-1,1 0 1,-1 1-1,1-1 1,0-1-1,0 1 1,0 0-1,0-1 1,0 1-1,0-1 1,0 0-1,0 0 0,1 0 1,-1-1-1,0 1 1,1-1-1,-1 0 1,5 0-1,6 0 84,0-2-1,-1 1 1,1-2-1,-1 0 1,23-8-1,-33 10-116,0 0-1,1 0 0,-1 0 0,0 0 1,0-1-1,0 0 0,0 1 0,-1-1 0,1 0 1,0-1-1,-1 1 0,1 0 0,-1-1 1,0 1-1,0-1 0,0 0 0,0 0 1,0 0-1,-1 0 0,1 0 0,-1 0 0,0 0 1,0 0-1,1-4 0,-3-1-35,1 0 0,-2 0 0,1 0 0,-1 1 0,0-1 1,0 0-1,-1 1 0,-4-8 0,4 8-27,0 1 0,-1-1 1,0 1-1,0 0 0,0 0 0,-1 1 1,0 0-1,0-1 0,0 1 0,0 1 1,-10-7-1,12 9 35,0 0 0,-1 0 1,1 0-1,-1 1 0,0-1 0,0 1 1,1 0-1,-1 0 0,0 0 0,0 0 1,0 1-1,0 0 0,0-1 0,0 2 0,0-1 1,0 0-1,0 1 0,0 0 0,1 0 1,-1 0-1,0 0 0,-5 3 0,3-2 46,4-1-56,-1 0 0,1 0 0,0 1-1,-1-1 1,1 0 0,0 1 0,0-1 0,0 1 0,0 0-1,0 0 1,0 0 0,-2 2 0,4-4 29,0 1 1,0-1-1,0 0 1,0 0-1,0 0 1,0 0-1,0 1 1,0-1-1,0 0 1,0 0-1,0 0 1,0 0-1,0 1 1,0-1-1,0 0 1,0 0-1,0 0 1,0 1-1,0-1 1,0 0-1,0 0 1,0 0-1,0 0 1,0 1-1,0-1 1,1 0-1,-1 0 1,0 0-1,0 0 1,0 0-1,0 1 1,0-1-1,0 0 1,1 0-1,-1 0 1,0 0-1,0 0 1,0 0-1,0 0 1,1 0-1,-1 0 1,0 0-1,0 1 1,0-1-1,0 0 1,1 0-1,-1 0 1,0 0-1,0 0 0,0 0 1,1 0-1,-1 0 1,0 0-1,0-1 1,13 0 228,-12 0-194,21-5 153,35-14 1,-16 4-181,22-4 4,0 3 0,0 3 1,76-8-1,-131 22-24,-1-1 0,1 1 1,0 0-1,-1 1 0,1 0 0,-1 0 0,1 0 0,-1 1 1,10 4-1,-14-5 0,0 0 0,0 1 1,-1-1-1,1 1 0,-1 0 1,1 0-1,-1 0 0,1 0 1,-1 0-1,0 0 1,0 1-1,0-1 0,-1 1 1,1-1-1,0 1 0,-1 0 1,0 0-1,1 0 0,-1-1 1,-1 1-1,1 0 0,0 0 1,-1 1-1,1 5 0,-1-1 8,0 0 0,-1 0 0,0 0 0,0 0-1,-1-1 1,0 1 0,0 0 0,-4 8-1,-5 8 80,-15 24 0,20-37-55,-7 10 397,-26 34-1,35-46 216,9-8-236,16-7-116,6-9-237,-1 0 0,-1-2 0,0-1 0,33-31 0,-21 14-139,-24 22 5,0 0 1,1 1 0,17-11 0,-10 14-172,-21 9 243,1 0 0,0 0 1,-1-1-1,1 1 0,0 0 0,-1 0 1,1 0-1,-1 0 0,1 0 1,0 0-1,-1 0 0,1 0 0,0 1 1,-1-1-1,1 0 0,-1 0 0,1 0 1,0 1-1,-1-1 0,1 0 0,-1 1 1,1-1-1,-1 0 0,1 1 0,-1-1 1,1 1-1,-1-1 0,1 1 1,-1-1-1,1 1 0,0 3-8,0 0 1,0 0-1,0 0 0,0 0 1,-1 7-1,1-3 3,0 50-71,-2-47 117,1 0 0,0 1 0,1-1 1,0 0-1,1 0 0,0 1 0,6 18 1,-7-27 6,1-1 1,-1 0 0,0 1 0,0-1-1,1 0 1,0 0 0,-1 0 0,1 0-1,0 0 1,0 0 0,0 0 0,0-1-1,0 1 1,0-1 0,0 1-1,4 0 1,-2 0 49,0-1 1,0 0-1,0 0 0,0-1 0,0 1 0,0-1 1,0 0-1,0 0 0,8-1 0,3-2 106,1-1 0,0-1 0,-1 0 0,18-9 0,-25 11-242,11-7 75,0 0 0,0-1 0,-2-1 0,1 0 0,-1-1 0,-1-1 0,-1-1 0,0 0 0,0-1 0,-2-1 0,0 0 0,16-29 0,-5 8-2,-10 18-77,14-31 0,-21 36-38,15-28-276,-22 43 363,0 0 0,0 0-1,1 0 1,-1-1 0,0 1-1,0 0 1,0 0-1,1-1 1,-1 1 0,0 0-1,0 0 1,0 0 0,1 0-1,-1 0 1,0-1 0,1 1-1,-1 0 1,0 0 0,0 0-1,1 0 1,-1 0 0,0 0-1,0 0 1,1 0-1,-1 0 1,0 0 0,1 0-1,-1 0 1,0 0 0,1 0-1,-1 0 1,0 0 0,0 0-1,1 1 1,-1-1 0,0 0-1,0 0 1,1 0-1,-1 0 1,0 0 0,0 1-1,0-1 1,1 0 0,-1 0-1,0 1 1,0-1 0,0 0-1,1 0 1,-1 1 0,0-1-1,0 0 1,0 0-1,0 1 1,0-1 0,8 18-234,-6 0 189,0-1 0,-1 0-1,-1 24 1,-9 54-74,1-18 184,7-57 55,-2 0 1,-1 0 0,0-1 0,-1 1 0,-12 26-1,17-46-94,0 1 0,0-1 0,0 1 0,-1-1 0,1 0 0,0 1 0,0-1 0,0 1 0,-1-1 0,1 1 0,0-1 0,-1 0 0,1 1 0,0-1 0,-1 0 0,1 1 0,0-1 0,-1 0 0,1 0 0,-1 1-1,1-1 1,-1 0 0,1 0 0,-1 0 0,1 0 0,0 1 0,-1-1 0,0 0 0,0 0 9,0-1-1,0 1 1,0 0-1,1-1 1,-1 1-1,0-1 0,0 1 1,0-1-1,1 1 1,-1-1-1,0 1 1,1-1-1,-1 0 1,0 0-1,-4-6 64,0 1-1,-6-14 1,11 19-98,-27-57-500,77 89-58,-42-27 591,0 0-1,0-1 1,0 0 0,0-1-1,1 0 1,-1 0 0,0-1-1,1 0 1,-1-1-1,1 1 1,0-1 0,-1-1-1,1 0 1,-1 0 0,0-1-1,1 0 1,-1 0 0,0-1-1,0 0 1,13-7 0,8-5 38,0-1 0,-2-2 0,0 0 0,-1-2 0,40-39 0,-22 10-35,-2-3 1,-3-1 0,-2-1-1,-3-3 1,-2 0 0,32-81 0,-45 91-82,-3-1 1,12-57-1,13-139-412,-38 229 334,-2 7-114,-2 11-198,-15 49 107,-8 27 67,-36 95-94,-9 74 335,24 2 102,33-150 153,12-85-177,0 1 1,1 0-1,0-1 1,4 20-1,-4-32-11,0 1 1,0-1-1,0 1 0,0-1 0,1 0 1,-1 1-1,1-1 0,-1 0 0,1 0 1,0 0-1,1 0 0,-1-1 0,0 1 1,1 0-1,0-1 0,-1 0 1,1 0-1,0 0 0,0 0 0,0 0 1,5 2-1,-4-3-9,0 0-1,0 0 1,0 0 0,1-1 0,-1 0 0,0 1-1,1-1 1,-1-1 0,0 1 0,0-1-1,1 1 1,-1-1 0,0-1 0,0 1 0,0 0-1,0-1 1,6-3 0,15-10 45,-1-2 0,0 0 0,25-25 0,-24 21-138,0 0 0,32-18-1,-35 26 23,0 2 0,33-13 0,-46 21 11,1 0-1,-1 0 1,1 1 0,0 0-1,0 1 1,0 0 0,0 0 0,18 2-1,-25 0 13,-1-1 0,0 1-1,0-1 1,1 1 0,-1 0-1,0 0 1,0 0 0,0 0-1,0 0 1,0 1 0,2 1-1,-3-2 210,-10-1-245,-9 1 6,0 0 0,0 2 0,0 0 0,0 0-1,1 2 1,-1 0 0,1 1 0,1 1 0,-30 16 0,19-6-46,1 0 1,0 2 0,2 1-1,-36 37 1,53-50 137,0 1 0,1-1 0,0 1 0,-6 12 0,10-16-19,0 0 0,0 0 0,1-1-1,0 1 1,-1 0 0,1 0-1,1 0 1,-1 0 0,1 0 0,-1 1-1,1-1 1,1 5 0,-1-8-9,0 0 0,0-1 1,0 1-1,0 0 1,1-1-1,-1 1 0,0 0 1,0-1-1,1 1 0,-1 0 1,1-1-1,-1 1 1,0-1-1,1 1 0,-1-1 1,1 1-1,-1-1 0,1 1 1,0-1-1,-1 1 1,1-1-1,-1 0 0,1 1 1,0-1-1,-1 0 0,1 1 1,0-1-1,-1 0 1,1 0-1,0 0 0,-1 0 1,1 0-1,0 0 1,0 0-1,-1 0 0,1 0 1,1 0-1,2-1 45,1 0 0,-1 0 0,0 0 0,7-3 0,19-11 1,-2 0 0,0-2 0,-1-1 0,25-22 0,-26 18-100,-1-2-1,-1 0 1,-1-1 0,30-43-1,-39 54-276,-11 14 44,-7 9 44,-5 6 185,0 0 1,2 1 0,0 0-1,0 0 1,2 1-1,-5 19 1,9-33 49,1-1 0,-1 1 1,1 0-1,0-1 0,0 1 0,0 0 0,0 0 0,0-1 1,0 1-1,1 0 0,0-1 0,-1 1 0,1 0 0,0-1 1,0 1-1,0-1 0,1 1 0,-1-1 0,0 1 0,1-1 1,0 0-1,0 0 0,3 4 0,-1-3 34,1 0-1,-1 0 1,1-1-1,-1 0 1,1 1-1,0-1 1,-1-1 0,1 1-1,0-1 1,0 0-1,1 0 1,4 0-1,1 0 2,0-1-1,0-1 1,-1 0-1,1 0 0,0-1 1,-1 0-1,1-1 1,-1 0-1,0-1 1,0 0-1,0 0 0,-1-1 1,1-1-1,14-11 1,-7 4-22,-2 0 0,1-2 0,-2 0 0,0 0 0,-1-2 0,20-31 0,-14 17-105,-6 8-212,18-24 1,-31 47 277,1-1 0,-1 1 0,1-1 0,-1 1 0,0-1 0,1 1 0,-1-1 0,1 1 0,-1-1 0,1 1 0,0-1 0,-1 1 0,1 0 0,-1-1 0,1 1 0,0 0 0,0 0 0,-1 0 8,0 0 0,1 0 1,-1 0-1,0 0 0,0 0 1,1 0-1,-1 1 0,0-1 1,0 0-1,0 0 0,1 0 1,-1 0-1,0 1 1,0-1-1,0 0 0,0 0 1,1 1-1,-1-1 0,0 0 1,0 0-1,0 1 0,0-1 1,0 0-1,0 0 0,0 1 1,0-1-1,0 1 0,0 23-207,0-23 218,-5 41-44,-22 81 0,8-46 297,18-74-194,1 6 622,11-15-57,1-3-453,-1-1 0,17-17 0,8-9-164,-11 14-143,2 1-1,0 1 1,1 1 0,42-20-1,-68 38 97,1 0 1,-1 0-1,1 0 0,-1 0 0,0 0 0,1 1 0,0-1 1,-1 1-1,1-1 0,-1 1 0,1 0 0,-1 0 0,1 1 1,0-1-1,-1 0 0,5 2 0,-5-1 18,-1 0-1,1 0 1,-1 0-1,0 0 1,1 0 0,-1 1-1,0-1 1,0 0 0,0 1-1,0-1 1,0 0-1,0 1 1,0-1 0,-1 1-1,1 0 1,0-1-1,-1 1 1,1 0 0,-1-1-1,0 1 1,1 0 0,-1-1-1,0 1 1,0 0-1,-1 3 1,1 5 13,-2 0-1,1 0 1,-2-1-1,1 1 1,-1 0 0,-5 9-1,5-10 44,-1 1-1,1-1 1,0 1 0,1 0-1,0 0 1,0 11-1,2-20-15,0 0 0,0 0 0,0 0 1,1 0-1,-1 0 0,0 0 0,0 0 0,1 0 0,-1 0 0,0 0 0,1 0 0,-1-1 0,1 1 0,-1 0 0,1 0 0,0 0 0,-1-1 0,1 1 0,0 0 0,-1-1 1,1 1-1,0-1 0,0 1 0,0 0 0,-1-1 0,1 0 0,0 1 0,0-1 0,0 0 0,0 1 0,0-1 0,0 0 0,0 0 0,0 0 0,0 0 0,1 0 0,5 0 64,-1 0 0,1 0 0,-1-1 0,9-2 0,-12 3-56,9-4 28,0 1 1,0-2 0,0 0-1,-1 0 1,0-1 0,0 0-1,10-9 1,-9 7-51,-1-1 0,-1-1 0,1 0 0,-2 0 0,1-1 0,11-18 0,-1-2 21,19-42 0,-8 10 2,49-90-10,129-177-147,-112 181-912,-98 161 427,-45 104 285,30-80 354,1 2 0,1-1 0,-14 72 0,23-74 35,2 1 0,1-1 1,3 46-1,1-62 26,0-1 0,1 1 0,1-1 0,0 0 1,2 0-1,0 0 0,1-1 0,10 19 0,-14-31-15,0 1 0,1-1-1,0-1 1,0 1 0,0 0 0,0-1-1,1 0 1,0 0 0,0 0 0,0-1 0,0 0-1,12 6 1,-14-8-227,1 0 0,0 1 0,0-2 0,0 1 0,-1 0 0,1-1 0,0 0 0,0 1 0,4-2 0,-4 1-333,0-1 1,-1 0 0,1 0-1,-1 0 1,0 0-1,1 0 1,-1-1 0,0 0-1,0 1 1,6-5-1,-7 4 55,0 0-1,0 1 0,0-1 1,0 0-1,-1 0 0,1 0 1,0-1-1,-1 1 0,0 0 1,1-1-1,-1 1 1,0 0-1,0-1 0,-1 1 1,1-1-1,0-5 0,0 4-125,-1 0 0,0 0-1,-1 0 1,1-1 0,-1 1 0,0 0-1,0 0 1,0 0 0,-3-7 0,-13-23-2092</inkml:trace>
</inkml:ink>
</file>

<file path=ppt/ink/ink1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5:33:32.33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18 15 6816,'-18'-12'5482,"20"12"-4234,118 4 2208,24-5-3022,25-1-2382,-152 0 1156,3 0-3744,-10 5 2088</inkml:trace>
</inkml:ink>
</file>

<file path=ppt/ink/ink1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5:33:32.67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 32 7136,'-5'-4'3232,"40"8"-2816,2-8 1920,-1 4-1376,49-5 224,5 2-704,31-5-288,-3 8-128,7-9 0,-7 9-32,-2-3-1344,-13 6 704,-22 6-5536,-18 2 3392</inkml:trace>
</inkml:ink>
</file>

<file path=ppt/ink/ink1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5:33:34.50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389 54 1312,'13'-4'1685,"-11"0"1312,-2 3-2915,0 1 1,0 0-1,0 0 1,0 0-1,1 0 1,-1-1-1,0 1 1,0 0 0,0 0-1,0 0 1,0 0-1,0-1 1,0 1-1,0 0 1,0 0-1,0 0 1,0-1 0,0 1-1,0 0 1,0 0-1,0 0 1,0-1-1,0 1 1,0 0-1,0 0 1,0 0 0,0-1-1,-1 1 1,1 0-1,0 0 1,0 0-1,0 0 1,0-1-1,0 1 1,0 0-1,-1 0 1,1 0 0,0 0-1,0 0 1,-1-2 210,0 0-86,0 0 1,0 1-1,0-1 0,0 0 0,-1 1 0,1-1 1,0 0-1,-1 1 0,1 0 0,-1-1 1,0 1-1,1 0 0,-3-1 0,-2-1-84,-1 1-1,1-1 0,-1 1 0,1 1 1,-1 0-1,0 0 0,0 0 1,1 0-1,-1 1 0,0 0 1,0 1-1,1 0 0,-1 0 0,0 0 1,-12 5-1,-5 2-26,1 2 0,-43 25 1,47-25-95,-2 2 18,-31 21 0,47-29 5,0 0 1,0 0-1,0 0 0,1 1 1,-1 0-1,1 0 0,1 0 1,-1 0-1,1 0 1,-1 1-1,-2 6 0,5-8 17,1-1 0,-1 1 0,0-1-1,1 1 1,0 0 0,0-1 0,0 1 0,0-1-1,0 1 1,1-1 0,0 1 0,-1-1 0,1 1 0,1-1-1,-1 1 1,0-1 0,1 0 0,0 0 0,-1 0-1,1 0 1,1 0 0,-1 0 0,0 0 0,1-1-1,-1 1 1,4 2 0,-1-2 50,-1 1 1,1 0-1,0-1 1,1 0-1,-1 0 1,0 0-1,1-1 1,-1 0-1,1 0 0,0 0 1,0-1-1,0 0 1,0 0-1,0 0 1,6-1-1,-3 0 27,0-1 1,1-1-1,-1 1 0,0-1 0,-1-1 1,1 1-1,0-1 0,-1-1 1,1 0-1,14-10 0,-16 8-61,0 0 1,0 0-1,-1-1 1,0 0-1,-1-1 0,0 0 1,0 1-1,0-1 1,-1-1-1,0 1 0,-1-1 1,1 1-1,-2-1 0,1 0 1,-2 0-1,1 0 1,-1-1-1,0-17 0,-1-32 38,0 58-192,0 11-373,1 8 355,1 0 1,5 25-1,-2-21 77,1 28-1,-1 32 211,-10 144 1,4-214-139,-15 119 167,11-100 9,-2 0-1,-11 34 1,18-64-210,-3 9 131,-1-1-1,0 0 1,0 0-1,0 0 0,-8 9 1,11-16-100,0-1 0,-1 1 0,1 0 0,-1-1 0,1 1 0,-1-1 0,0 0 0,1 1 0,-1-1-1,0 0 1,0 0 0,0 0 0,0 0 0,0-1 0,0 1 0,0 0 0,0-1 0,0 0 0,-1 1 0,1-1 0,0 0 0,0 0 0,0 0 0,0 0 0,-1-1 0,1 1 0,0 0 0,0-1 0,-4-1 0,0-1 20,1 1-1,-1-1 0,1 0 1,0-1-1,0 0 0,0 1 1,0-2-1,1 1 0,0 0 0,-5-7 1,6 8-47,0-1 1,1 1-1,-1-1 0,1 0 1,0 0-1,0 0 1,1 0-1,-1 0 0,1-1 1,0 1-1,0 0 0,0-1 1,1 1-1,-1 0 1,1-7-1,1 5 2,1 0 0,-1 1 0,1-1 1,0 1-1,1 0 0,-1 0 0,1-1 0,0 1 0,0 1 0,1-1 1,-1 0-1,1 1 0,0 0 0,1 0 0,-1 0 0,10-6 0,2-1 0,1 0 0,1 2 0,29-12 0,-30 13-24,1 2 0,0 1 0,0 0 0,24-3 0,-36 7-4,1 0 1,-1 1 0,1 0-1,-1 0 1,1 0 0,-1 1-1,1 0 1,-1 0 0,1 1-1,-1 0 1,0 0 0,0 0 0,0 1-1,0 0 1,10 7 0,-8-5-903</inkml:trace>
</inkml:ink>
</file>

<file path=ppt/ink/ink1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5:33:36.60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37 9 2976,'-2'1'406,"0"0"-1,0 0 1,1 0 0,-1 0 0,0 0 0,1 1-1,-1-1 1,1 1 0,0-1 0,-3 4-1,-2 3 4081,0-4-2647,1 0 2139,5-4-3923,20-9 1422,11 0-1263,0 2-1,0 1 1,54-3 0,-25 8 38,64 5 1,-99-1-220,-1 2-1,26 7 1,36 6 72,-69-13-56,2 1 110,-18-6-224,-1-1 1,0 1 0,1 0 0,-1 0 0,1 0-1,-1 0 1,0 0 0,1 0 0,-1-1 0,0 1-1,1 0 1,-1 0 0,0-1 0,0 1-1,1 0 1,-1 0 0,0-1 0,1 1 0,-1 0-1,0-1 1,0 1 0,0 0 0,0-1 0,1 1-1,-1 0 1,0-1 0,0 1 0,0-1-1,0 0 1,1-2-1684,4-2-102</inkml:trace>
</inkml:ink>
</file>

<file path=ppt/ink/ink1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5:33:36.98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34 0 3808,'-23'0'1227,"12"2"429,11-2-1628,0 0 1,0 0-1,0 0 1,0 0 0,0 0-1,0 0 1,0 1-1,0-1 1,0 0 0,0 0-1,0 0 1,0 0-1,0 0 1,0 0 0,0 0-1,0 0 1,0 0-1,0 0 1,0 0-1,0 1 1,0-1 0,0 0-1,0 0 1,1 0-1,-1 0 1,0 0 0,0 0-1,0 0 1,0 0-1,0 0 1,0 0 0,0 0-1,0 0 1,0 0-1,0 0 1,0 0 0,0 0-1,0 0 1,1 0-1,-1 0 1,0 0-1,0 0 1,0 0 0,0 0-1,0 0 1,0 0-1,0 0 1,0 0 0,0 0-1,0 0 1,1 0-1,-1 0 1,0 0 0,0 0-1,0 0 1,0 0-1,0 0 1,0 0 0,0 0-1,0 0 1,0 0-1,0 0 1,0 0-1,0 0 1,62 5 5859,198-1-539,0 0-4469,-221-6-1109,-14 0-2993,-7 1 1111</inkml:trace>
</inkml:ink>
</file>

<file path=ppt/ink/ink1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5:33:37.66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61 6 3072,'-1'-6'7818,"1"46"-5994,-8 54-98,-18 220 1097,12-97-1271,8-151-1276,3-37-5,1 0 0,1 29-1,2-23 429,-1-35-699,0 0 1,0 0-1,0 0 1,0 0-1,0 0 1,0 0-1,0 0 0,0-1 1,0 1-1,0 0 1,0 0-1,0 0 0,1 0 1,-1 0-1,0 0 1,0 0-1,0 0 0,0 0 1,0 0-1,0 0 1,0 0-1,0 0 0,0 0 1,0 0-1,0 0 1,0-1-1,1 1 1,-1 0-1,0 0 0,0 0 1,0 0-1,0 0 1,0 0-1,0 0 0,0 0 1,0 0-1,0 0 1,1 0-1,-1 1 0,0-1 1,0 0-1,0 0 1,0 0-1,0 0 0,0 0 1,0 0-1,0 0 1,0 0-1,0 0 1,1 0-1,-1 0 0,0 0 1,0 0-1,0 0 1,0 0-1,0 0 0,0 1 1,0-1-1,0 0 1,0 0-1,0 0 0,0 0 1,0 0-1,0 0 1,5-15-2247,10-27-3199,-2 22 3067</inkml:trace>
</inkml:ink>
</file>

<file path=ppt/ink/ink1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5:33:38.19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229 89 6304,'-1'0'111,"1"0"0,0 0 1,0-1-1,0 1 0,0 0 1,0 0-1,0 0 0,0 0 0,0-1 1,-1 1-1,1 0 0,0 0 1,0 0-1,0 0 0,0 0 0,-1-1 1,1 1-1,0 0 0,0 0 1,0 0-1,0 0 0,-1 0 1,1 0-1,0 0 0,0 0 0,0 0 1,-1 0-1,1 0 0,0 0 1,0 0-1,-1 0 0,1 0 0,0 0 1,0 0-1,-8 6 1208,-4 13-773,-47 80 1123,28-48-715,-27 57 1,53-96-828,-28 69 497,29-70-496,1 0 0,0 0 0,1 1 1,0-1-1,0 16 0,2-20-26,1 0-1,0 0 1,0 0-1,1 0 1,0 0-1,0 0 1,1 0-1,-1-1 1,1 1-1,1-1 1,0 0-1,-1 0 1,2 0-1,-1 0 1,7 6-1,-3-4 61,-1-1 0,2 0 0,-1-1 0,1 0 0,-1 0-1,2-1 1,-1 0 0,1 0 0,15 5 0,-17-8-75,0 0-1,0-1 1,0 0 0,0 0 0,0-1 0,0 0 0,0 0 0,0-1-1,0 0 1,0 0 0,0-1 0,-1 0 0,12-4 0,-2 0-36,-1-1 0,1-1 0,-1 0 0,0-2 0,-1 0 0,0 0 0,-1-1 0,24-24 0,-24 19-45,0-1 0,0 0 0,-2-1 0,0 0-1,-1-1 1,-1-1 0,8-23 0,-5 9-54,-2 1 0,12-70-1,-20 86 1,-1-1 0,-1 1 1,-1-1-1,0 0 0,-1 1 0,-1-1 0,-1 1 0,-5-20 0,6 31 23,0 1 0,0 0-1,0 0 1,-1 0-1,1 0 1,-1 0 0,-1 1-1,1-1 1,0 1 0,-1 0-1,0 0 1,0 0 0,-1 0-1,1 1 1,-9-6-1,7 6-7,0 0 0,0 1 0,0 0 0,0 0 0,-1 0 0,1 1 0,-1 0 0,1 0 0,-1 0-1,1 1 1,-1 0 0,0 1 0,-8 0 0,8 1 32,-1 0 0,1 0 0,-1 1 0,1 0 0,0 0 0,0 1 0,1 0 0,-1 0 0,1 0 0,0 1 0,-10 9 0,3-1-487,1 0 1,0 1-1,-17 28 0,10-7-696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00:42:33.041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1 200 5408,'3'-11'8174,"-2"9"-7766,16-13 2673,-10 10-2498,1-1 1,15-7-1,5 2 163,1 1 1,58-13 0,57 2 138,-124 19-720,152-14 244,44-5-146,-180 15-407,86-16-1930,-104 13-1782,-50 2-9573,18 11 11365</inkml:trace>
</inkml:ink>
</file>

<file path=ppt/ink/ink1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5:33:38.90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14 1 4320,'-14'0'7232,"25"4"-544,15 1-5003,283 6-704</inkml:trace>
</inkml:ink>
</file>

<file path=ppt/ink/ink1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5:33:39.34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37 31 5408,'1'0'167,"26"-21"2913,-11 12-1229,-15 9-1758,-1 0 1,1 0 0,-1 0-1,1 0 1,-1 0 0,1 0 0,-1-1-1,1 1 1,0 0 0,-1 1-1,1-1 1,-1 0 0,1 0 0,-1 0-1,1 0 1,-1 0 0,1 0-1,-1 1 1,1-1 0,-1 0 0,1 0-1,0 1 1,0 0-17,-1 0 0,1 1-1,0-1 1,0 0 0,-1 0 0,1 1-1,-1-1 1,1 0 0,-1 0 0,1 1 0,-1-1-1,0 1 1,0-1 0,0 2 0,-1 23 129,0-18-65,-29 183 2070,-16-3-1100,24-90 121,22-97-1257,0-1 1,0 1-1,0-1 0,-1 1 0,1 0 0,0-1 1,0 1-1,0 0 0,0-1 0,0 1 0,0-1 1,1 1-1,-1 0 0,0-1 0,0 1 1,0-1-1,1 2 0,-1-2-69,0 0 0,1 0 0,-1 0-1,0 0 1,1 0 0,-1 0 0,0 0 0,0 1 0,1-1 0,-1 0 0,0 0-1,0 0 1,1-1 0,-1 1 0,0 0 0,1 0 0,-1 0 0,0 0 0,0 0-1,1 0 1,-1 0 0,0 0 0,0 0 0,1-1 0,-1 1 0,0 0-1,0 0 1,0 0 0,1-1 0,-1 1 0,0 0 0,0 0 0,0 0 0,0-1-1,0 1 1,1 0 0,-1 0 0,0-1 0,8-7-2023</inkml:trace>
</inkml:ink>
</file>

<file path=ppt/ink/ink1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5:33:39.85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391 17 2560,'-2'-6'306,"-1"-3"7345,3 9-7614,-1-1 0,1 1 0,0 0 0,0 0 0,0 0 0,0 0 0,0 0 0,0 0 0,-1 0 0,1 0 0,0 0 0,0 0 0,0 0 0,0 0-1,-1-1 1,1 1 0,0 0 0,0 0 0,0 0 0,0 0 0,-1 0 0,1 1 0,0-1 0,0 0 0,0 0 0,0 0 0,-1 0 0,1 0 0,0 0 0,0 0 0,0 0 0,0 0 0,0 0 0,0 0 0,-1 0 0,1 1 0,0-1 0,0 0 0,-8 6 226,6-3-48,-312 283 4121,284-248-3933,5-7 431,25-31-819,0 0 0,0 0 1,0 0-1,0 0 0,-1 0 0,1 0 0,0 1 0,0-1 0,0 0 1,0 0-1,0 0 0,0 0 0,0 0 0,0 0 0,0 0 1,0 0-1,0 0 0,0 0 0,0 1 0,0-1 0,0 0 0,0 0 1,0 0-1,0 0 0,0 0 0,0 0 0,0 0 0,0 0 0,0 0 1,0 0-1,0 1 0,0-1 0,0 0 0,0 0 0,1 0 1,-1 0-1,0 0 0,0 0 0,0 0 0,0 0 0,0 0 0,0 0 1,0 0-1,0 0 0,0 0 0,0 0 0,0 0 0,1 0 0,5 3 248,9-1-15,75-7 694,-35 1-641,177-1-2,-226 5-302,0 1 1,0-1 0,0 1-1,0 0 1,0 0-1,0 1 1,0 0 0,7 3-1,-12-4-183</inkml:trace>
</inkml:ink>
</file>

<file path=ppt/ink/ink1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5:33:40.46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166 23 4992,'-12'-7'1583,"11"6"-1376,0 0-1,0 0 0,0 0 0,0 0 1,0 1-1,0-1 0,0 1 0,0-1 1,0 1-1,-1-1 0,1 1 0,0 0 0,0-1 1,-1 1-1,1 0 0,0 0 0,-2 0 1,-5 3 95,0 0 1,0 1-1,0 0 1,0 1-1,1 0 0,0 0 1,0 0-1,0 1 1,1 0-1,0 0 1,0 1-1,1 0 1,-8 12-1,8-13-194,2 1-1,-1 1 1,1-1-1,0 0 1,0 1 0,-2 14-1,4-18-33,1-1 0,0 1 0,0 0 0,0-1 0,0 1 0,1 0 0,-1-1 0,1 1 0,0-1 0,0 1 0,0-1 0,0 1 0,1-1 0,0 1 0,-1-1 0,5 6 0,-3-7 11,-1 1 1,1-1 0,0 1-1,0-1 1,-1 0 0,1 0-1,0-1 1,1 1 0,-1 0-1,0-1 1,4 1 0,-1 0 59,1 0 0,-1-1 0,0 1 0,1-2 0,7 1 0,-6-1-31,1-1-1,0 0 1,-1 0-1,1-1 1,-1 0-1,1-1 1,-1 1-1,0-2 1,0 1-1,0-1 1,7-5-1,-10 6-69,-1 0-1,0-1 1,1 1 0,-1-1 0,0 0-1,-1 0 1,1 0 0,-1 0-1,0-1 1,0 1 0,0-1-1,-1 0 1,1 0 0,-1 0 0,0 0-1,-1 0 1,1 0 0,0-10-1,-1 11-57,-2 0 1,1-1-1,0 1 0,-1-1 0,0 1 0,0 0 0,0-1 0,0 1 0,-1 0 0,0 0 0,1 0 0,-2 0 0,1 0 0,0 1 0,-1-1 0,0 1 1,1-1-1,-1 1 0,-1 0 0,1 0 0,-4-3 0,0 1-18,0 1 0,0-1 1,0 1-1,0 0 0,-1 1 0,0 0 0,1 0 1,-1 0-1,0 1 0,-13-2 0,12 3 55,-1 0 0,1 1-1,-1 0 1,-15 2 0,24-2-52,-1 0 1,0 1 0,0-1 0,0 1 0,0-1-1,0 1 1,1 0 0,-1 0 0,0 0 0,1 0 0,-1 0-1,0 0 1,1 0 0,0 0 0,-1 1 0,1-1 0,0 1-1,-1-1 1,1 1 0,0-1 0,0 1 0,0 0-1,1 0 1,-1-1 0,0 1 0,0 0 0,1 0 0,-1 2-1,0 4-1278,0 0-1,0 0 0,1 1 1,0-1-1,0 0 0,1 0 1,0 0-1,0 0 0,5 15 0,2-4-718</inkml:trace>
</inkml:ink>
</file>

<file path=ppt/ink/ink1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5:33:40.81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90 0 5216,'-5'3'522,"0"-1"1,1 1 0,0 0-1,-1 0 1,1 1 0,0-1-1,1 1 1,-1 0 0,-5 8-1,-6 7 1154,12-17-1508,1 1 0,-1 0 1,1 0-1,0 0 0,0 0 0,0 0 1,0 0-1,1 0 0,-1 1 1,1-1-1,0 1 0,0-1 0,0 1 1,0-1-1,0 6 0,1-6-12,0 0 0,0 0-1,0 1 1,1-1-1,-1 0 1,1 0 0,0 0-1,0 0 1,0 0 0,0 0-1,0-1 1,1 1 0,-1 0-1,1-1 1,0 1 0,0 0-1,2 2 1,-1-3-50,-1-1-1,1 1 1,-1 0 0,1-1-1,0 1 1,0-1 0,0 0-1,0 0 1,0 0 0,0 0-1,0-1 1,0 1 0,0-1-1,0 0 1,0 0 0,0 0-1,4-1 1,-2 1 30,1-1 0,-1 0 0,1-1 1,-1 1-1,0-1 0,0 0 0,0-1 0,9-4 0,-4-1 85,0 1 0,16-16 0,-20 17-162,-1 0 1,1 0-1,4-8 1,-8 11-67,-1 1 1,1-1-1,-1 0 0,1 0 1,-1 1-1,0-1 1,0 0-1,0 0 0,-1 0 1,1-4-1,-1 5-20,0 1-1,0-1 0,0 1 1,0 0-1,-1-1 0,1 1 1,-1-1-1,1 1 1,-1 0-1,1-1 0,-1 1 1,0 0-1,1-1 0,-1 1 1,0 0-1,0 0 0,0 0 1,0 0-1,0 0 0,0 0 1,0 0-1,-1 0 0,1 0 1,0 1-1,0-1 1,-1 0-1,1 1 0,0-1 1,-1 1-1,1 0 0,-1-1 1,1 1-1,-2 0 0,-2-1-377,1 1-1,-1 0 0,1 0 0,0 0 1,-1 0-1,1 1 0,0 0 1,-1 0-1,-6 2 0,-8 4-3108,4 1 1082</inkml:trace>
</inkml:ink>
</file>

<file path=ppt/ink/ink1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5:33:43.00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370 16 3968,'9'-16'4703,"-10"21"-2179,-6 8-967,-24 25-514,-56 76 442,-62 152 34,65-78-276,81-180-1104,-1-1 1,1 1-1,1-1 0,-4 15 1,5-21-103,1 0 0,0 0 0,0 0 1,-1 0-1,1 1 0,0-1 0,0 0 1,0 0-1,0 0 0,0 0 0,1 0 1,-1 0-1,0 1 0,0-1 0,1 0 1,-1 0-1,1 0 0,-1 0 1,1 0-1,-1 0 0,1 0 0,-1 0 1,1 0-1,0-1 0,0 1 0,0 0 1,-1 0-1,1 0 0,0-1 0,0 1 1,0-1-1,0 1 0,0-1 1,0 1-1,0-1 0,0 1 0,0-1 1,0 0-1,1 1 0,-1-1 0,0 0 1,0 0-1,0 0 0,0 0 0,2 0 1,45-3 493,82-14-1,-10 0-359,-86 14-244,73-9 578,-90 9-1400,0-1 1,16-6 0,-32 10 629,0-1 0,-1 1-1,1 0 1,0-1 0,-1 1 0,1-1-1,0 1 1,-1-1 0,1 1 0,-1-1-1,1 1 1,-1-1 0,1 0-1,-1 1 1,1-1 0,-1 0 0,0 1-1,1-1 1,-1 0 0,0 0 0,0 1-1,0-1 1,1 0 0,-1 0 0,0 1-1,0-1 1,0 0 0,0 0 0,0 0-1,0 1 1,0-1 0,-1 0 0,1 0-1,0 1 1,0-1 0,-1 0 0,1 0-1,-1-8-1952</inkml:trace>
</inkml:ink>
</file>

<file path=ppt/ink/ink1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5:33:43.36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21 71 4800,'-12'-14'1557,"3"14"2417,16 1-2028,146-12 2724,-72 3-3820,372-27 1251,-440 33-2107,-8 2-56,0-1 1,0 1-1,0 0 1,0 0-1,0 0 1,0 1-1,0-1 1,9 4-1</inkml:trace>
</inkml:ink>
</file>

<file path=ppt/ink/ink1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5:33:44.44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210 136 4224,'-11'0'3477,"5"3"832,5-3-4204,1 0 1,-1 0-1,1 0 0,-1 0 0,1 0 0,-1 0 1,0 0-1,1 0 0,-1 0 0,1-1 0,-1 1 1,1 0-1,-1 0 0,1 0 0,-1-1 0,1 1 1,-1 0-1,1-1 0,-1 1 0,1 0 0,0-1 1,-1 1-1,1-1 0,-1 1 0,1-1 0,0 1 1,-1 0-1,1-1 0,0 1 0,0-1 0,0 0 1,-1 1-1,1-1 0,0 1 0,0-1 0,0 1 0,0-1 1,0 1-1,0-1 0,0 0 0,0 1 0,0-1 1,0 1-1,0-1 0,0 1 0,0-1 0,1 1 1,-1-1-1,0 1 0,0-1 0,1 0 0,1-4-23,0-1-1,1 1 0,5-9 0,-6 10 215,5-6-136,0 1 1,1-1 0,13-13-1,-7 9-40,0-5-600,-17 30 231,1 0 194,-61 221 153,33-127-110,-15 46 721,-26 103 601,54-182-771,-12 114 1,22-133 52,7-53-606,0 0 0,0 0 0,0 0-1,0 0 1,0 0 0,0 1 0,0-1 0,0 0-1,0 0 1,0 0 0,0 0 0,0 0-1,0 1 1,0-1 0,0 0 0,0 0-1,0 0 1,0 0 0,0 0 0,0 1 0,0-1-1,0 0 1,0 0 0,0 0 0,0 0-1,1 0 1,-1 0 0,0 0 0,0 1 0,0-1-1,0 0 1,0 0 0,0 0 0,0 0-1,1 0 1,-1 0 0,0 0 0,0 0 0,0 0-1,0 0 1,0 0 0,1 0 0,-1 0-1,0 0 1,0 0 0,0 0 0,0 0-1,0 0 1,1 0 0,-1 0 0,0 0 0,0 0-1,0 0 1,0 0 0,0 0 0,1 0-1,-1 0 1,0 0 0,0 0 0,0 0 0,0-1-1,13-9-2916,4-11-1149,4-3 1254</inkml:trace>
</inkml:ink>
</file>

<file path=ppt/ink/ink1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5:33:45.00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263 136 4480,'-7'-26'1445,"7"25"-1412,0 0 0,0 1 0,0-1 1,-1 1-1,1-1 0,0 1 0,0-1 0,-1 0 0,1 1 0,0-1 0,-1 1 0,1-1 0,0 1 1,-1-1-1,1 1 0,-1 0 0,1-1 0,-1 1 0,1-1 0,-1 1 0,1 0 0,-1 0 0,0-1 1,1 1-1,-1 0 0,1 0 0,-2-1 0,1 1 208,0-1-58,0 1 0,0-1 0,0 1-1,-1 0 1,1-1 0,0 1 0,0 0 0,0 0-1,0-1 1,-1 1 0,1 0 0,0 0 0,0 0 0,0 1-1,0-1 1,-1 0 0,1 0 0,0 1 0,0-1-1,0 0 1,0 1 0,0-1 0,0 1 0,0 0 0,-2 0-1,-1 2-61,0 1 0,0-1 0,-7 8 0,10-9 45,-12 13 96,0 1 1,1 0 0,1 1 0,-10 20-1,-28 74 512,41-93-637,-5 14 180,1 1 0,2 0 0,-9 47 0,17-64-130,0-1 0,0 1 0,2-1-1,0 1 1,1 0 0,1-1-1,0 1 1,1-1 0,9 30-1,-9-37-26,1-1-1,-1 0 0,1 0 1,0 0-1,6 7 0,-8-11-91,1 0-1,-1-1 0,1 1 1,0-1-1,0 1 0,0-1 1,0 0-1,0 0 0,0 0 1,0 0-1,1-1 0,-1 1 1,6 0-1,-3-1 11,0 0 1,0-1-1,1 0 1,-1 0-1,0 0 1,1-1-1,-1 0 0,8-3 1,51-18 162,-48 16-196,17-7 32,1-2 1,-2-1-1,0-2 0,-1-1 1,54-43-1,-71 49-80,-1 0-1,0-1 0,-1-1 1,14-21-1,-11 10-15,-1 0 0,12-30 0,-9 13-5,-2-1 0,-2-1 0,10-53 0,-22 87-45,0-1 0,-1 1-1,-1-1 1,0 0 0,0 1-1,-3-20 1,2 24 15,-1 1-1,1 0 1,-1-1-1,0 1 1,-3-8-1,3 11 34,1 1-1,-1-1 0,0 1 1,0-1-1,0 1 1,0 0-1,-1 0 0,1 0 1,0 0-1,-1 0 1,0 1-1,1-1 1,-1 1-1,-4-2 0,-4-1 4,0 1 1,0 1-1,0 0 0,0 1 0,0 0 0,0 0 0,0 2 0,-1-1 0,1 1 0,-12 3 0,-5 1-8,1 1-1,-51 19 0,65-19-394,0 0 1,0 1-1,1 0 0,0 1 0,-16 13 1,18-12-741,0 0 1,1 1-1,0 0 0,1 0 1,-13 21-1,5 5-1265</inkml:trace>
</inkml:ink>
</file>

<file path=ppt/ink/ink1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5:33:45.61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75 53 3232,'-6'-1'591,"0"0"0,0 1 0,0 0 1,-8 0-1,-11 4 4367,14-5 1513,19-1-5993,153-28 2237,-60 19-2270,-20 3-415,-70 6 84,-1 2 1,22 0 0,-7 6-591,-24-5 306,0-1 0,0 1 1,0-1-1,0 1 1,0-1-1,-1 1 0,1-1 1,0 1-1,0 0 1,-1-1-1,1 1 0,0 0 1,-1 0-1,1 0 1,-1-1-1,1 1 0,-1 0 1,1 1-1,3 6-1760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00:42:33.476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301 0 6144,'-14'8'1805,"11"-7"-1339,1 0 1,-1 1-1,1-1 0,-1 1 1,1-1-1,0 1 0,-4 3 1,1 0 212,-1 0 0,1-1 0,-1 0 0,0-1 0,0 1 1,0-1-1,-7 3 0,-1 1 298,-85 40 1759,88-43-2596,9-4-100,1 1-1,-1-1 1,0 1-1,0 0 1,1-1-1,-1 1 1,0 0-1,1 0 1,-1 0-1,0 0 1,1 1-1,-1-1 1,0 2-1,2-3-30,0 1 0,0-1 0,0 1 0,0-1 0,0 1-1,0-1 1,0 1 0,0-1 0,0 1 0,0-1 0,1 1 0,-1-1-1,0 1 1,0-1 0,1 1 0,-1-1 0,0 0 0,1 1 0,-1-1-1,0 1 1,1-1 0,-1 0 0,1 1 0,-1-1 0,1 0-1,-1 0 1,0 1 0,1-1 0,-1 0 0,1 0 0,20 9-10,-18-8-1,27 10-38,3 1 214,0 1 0,-1 1 0,32 20 0,-58-30-107,1 0-15,-1 0 1,0 0-1,0 1 1,8 7 0,-13-11-26,0 1 0,0-1-1,0 0 1,0 1 0,0-1 0,0 1 0,0-1 0,0 1 0,-1-1 0,1 1 0,-1-1 0,1 1 0,-1 0 0,0-1-1,0 1 1,1 0 0,-1-1 0,0 1 0,-1 0 0,1-1 0,0 1 0,0 0 0,-1-1 0,1 1 0,-2 2 0,0 2 18,-2-1 0,1 1 0,0-1 0,-1 0 1,0 0-1,0-1 0,-1 1 0,1-1 1,-1 0-1,0 0 0,0 0 0,0-1 0,-1 1 1,1-1-1,-1-1 0,0 1 0,-7 2 1,0-1-346,-1-1 0,1 0 0,0-1 0,-1 0 0,1-1 0,-28-1 0,18-2-2315,-1 0 0,-35-10 0,35 4-51</inkml:trace>
</inkml:ink>
</file>

<file path=ppt/ink/ink1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5:33:46.42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91 54 2720,'0'-2'192,"0"-1"0,0 1 0,1-1 0,-1 1-1,1 0 1,-1 0 0,1-1 0,0 1 0,-1 0 0,1 0 0,0 0 0,0 0 0,1 0 0,-1 0 0,0 0-1,1 0 1,-1 0 0,1 0 0,0 1 0,2-3 0,1 0 812,-5 4-964,0-1-1,0 1 0,0 0 1,0 0-1,1 0 0,-1-1 0,0 1 1,0 0-1,0 0 0,1 0 1,-1 0-1,0-1 0,0 1 1,1 0-1,-1 0 0,0 0 0,0 0 1,1 0-1,-1 0 0,0 0 1,0 0-1,1 0 0,-1 0 0,0 0 1,0 0-1,1 0 0,-1 0 1,0 0-1,0 0 0,1 0 1,-1 0-1,0 0 0,0 0 0,1 0 1,-1 1-1,0-1 0,0 0 1,1 0-1,-1 0 0,0 0 0,0 1 1,0-1-1,1 0 0,-1 0 1,0 0-1,0 1 0,0-1 1,0 0-1,0 0 0,1 1 0,-1-1 1,0 0-1,0 0 0,0 1 1,0-1-1,0 0 0,0 0 0,0 1 1,0-1-1,2 16 643,-2-5-321,-1 0 0,-1 0 0,-3 14-1,-1 5 101,-7 29 707,-20 58-1,22-83-819,-6 21 99,-25 90 786,41-138-799,4-8-897,3-10-2745,-4-2 8,5-1 1056</inkml:trace>
</inkml:ink>
</file>

<file path=ppt/ink/ink1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5:33:46.90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251 23 3072,'0'-23'1845,"-6"27"3039,-3 3-4291,1 1-1,-9 10 0,-93 111 2190,22-27-1649,87-100-1075,-1 0 0,1-1-1,0 1 1,0 0 0,0 0 0,0 1 0,0-1-1,0 0 1,0 0 0,1 0 0,-1 1 0,1-1 0,-1 3-1,1-4-20,0 0 0,0 0-1,1 1 1,-1-1-1,0 0 1,0 0 0,1 0-1,-1 0 1,1 0-1,-1 0 1,1 0 0,-1 0-1,1 0 1,-1 0 0,1 0-1,0 0 1,0 0-1,0 0 1,-1 0 0,1-1-1,0 1 1,0 0-1,0 0 1,0-1 0,0 1-1,0-1 1,2 1-1,7 2 133,0-1-1,0 0 0,1-1 0,-1 0 1,1 0-1,-1-1 0,1 0 0,14-3 0,16 0 52,182 3 118,-100 1-287,-107-1-286,0 1-1,0 1 0,0 1 1,-1 0-1,25 9 1,-36-10-277,-3 6-5845</inkml:trace>
</inkml:ink>
</file>

<file path=ppt/ink/ink1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5:33:48.09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288 85 3904,'0'0'113,"0"0"0,0 0 0,1 0 0,-1 0 0,0-1 0,0 1-1,0 0 1,1 0 0,-1 0 0,0 0 0,0 0 0,1 0 0,-1 0 0,0 0 0,0 0 0,1 0 0,-1 0 0,0 0 0,1 0 0,-1 0 0,0 0 0,0 0 0,1 0-1,-1 0 1,0 0 0,0 0 0,1 0 0,-1 1 0,0-1 0,0 0 0,0 0 0,1 0 0,-1 0 0,0 0 0,0 1 0,0-1 0,1 0 0,-1 0 0,0 0 0,0 1-1,-4 11 1512,-17 19-534,4-12 8,-28 24 0,42-41-1044,-7 7 183,0-1 0,-1 0 0,0-1 0,-1-1 0,0 1 0,0-2 0,0 0 0,-13 4 1,20-7-139,0-1 1,0 0 0,0 0 0,0-1 0,-1 1 0,1-1 0,-7-1 0,10 1-60,0 0 0,0-1 0,0 1 0,0 0 0,1-1 0,-1 0 0,0 1-1,0-1 1,1 0 0,-1 0 0,0 0 0,1 0 0,-1 0 0,1 0 0,0 0 0,-1-1 0,1 1-1,0 0 1,0-1 0,-1 1 0,1-1 0,0 0 0,1 1 0,-2-3 0,0-2-1,1 1 1,0-1-1,0 0 1,1 0-1,0 0 1,0 0-1,0 0 1,0 1-1,1-1 1,0 0-1,0 0 1,1 1-1,0-1 1,4-9-1,0 0-59,2 1 0,0 0-1,0 0 1,12-13-1,-16 22 13,-1 0-1,1 1 0,1 0 0,-1 0 0,0 0 0,1 0 1,0 1-1,0 0 0,0 0 0,0 0 0,1 1 0,-1-1 1,1 1-1,-1 0 0,1 1 0,9-2 0,-10 3 10,-1 0 0,0 0-1,1 0 1,-1 1 0,0-1 0,0 1-1,1 0 1,-1 0 0,0 1-1,0-1 1,0 1 0,0 0-1,0 0 1,-1 0 0,1 0 0,-1 1-1,1 0 1,-1 0 0,0 0-1,0 0 1,0 0 0,0 0-1,2 4 1,-1-1 110,0 0 0,-1 0 0,0 0 1,0 1-1,0-1 0,0 1 0,-1 0 0,0 0 0,-1 0 0,0 0 0,0 0 0,0 0 1,-1 0-1,0 0 0,0 0 0,-1 0 0,1 0 0,-2 0 0,1 0 0,-1 0 0,0-1 1,-1 1-1,-4 10 0,-39 67 902,9-19-427,-29 76 1,60-127-605,-2 6-363,5-5-2868,2-14 2970,1 4-2048,13-11-8426</inkml:trace>
</inkml:ink>
</file>

<file path=ppt/ink/ink1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5:33:50.73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440 79 1984,'10'-12'1426,"-9"11"-1280,0 1 1,0-1-1,-1 0 0,1 1 1,0-1-1,-1 0 1,1 1-1,0-1 1,-1 0-1,1 0 1,-1 1-1,1-1 0,-1 0 1,1 0-1,-1 0 1,0 0-1,1 0 1,-1 1-1,0-1 1,0 0-1,0 0 0,0 0 1,0 0-1,0 0 1,0 0-1,0 0 1,0 0-1,0 0 1,0 0-1,-1 0 0,1 0 1,0 1-1,-1-1 1,1 0-1,0 0 1,-1 0-1,1 0 1,-1 1-1,0-1 0,1 0 1,-1 0-1,0 1 1,1-1-1,-2 0 1,0-1 1,-1 0 0,1 0 0,-1 0 0,0 0 0,0 0 1,1 1-1,-1-1 0,0 1 0,0 0 0,-6-2 0,-36-5 649,29 7-688,-1 1-1,1 0 0,-1 1 1,1 1-1,0 0 0,-1 1 1,1 1-1,0 1 0,1 0 1,-1 1-1,1 1 0,0 0 1,1 1-1,0 0 1,0 1-1,1 1 0,0 0 1,-17 17-1,26-21-42,-1-1 1,1 1-1,0 0 0,0 0 1,0 0-1,1 0 0,0 1 1,1-1-1,-1 1 0,1 0 1,-2 11-1,4-15-30,-1 0 0,1 0 0,-1 1 0,1-1 1,0 0-1,1 0 0,-1 1 0,1-1 0,-1 0 0,1 0 0,0 0 1,0 0-1,0 0 0,0 0 0,1 0 0,-1 0 0,1 0 0,0-1 1,0 1-1,0-1 0,0 1 0,0-1 0,0 0 0,1 1 0,-1-1 1,1 0-1,3 1 0,0 0 56,0 0-1,1-1 1,-1 1 0,1-2-1,0 1 1,-1-1 0,1 0 0,0 0-1,0-1 1,0 0 0,0 0-1,0 0 1,-1-1 0,1 0 0,7-2-1,9-4 119,-1 0-1,42-21 1,-52 22-136,0 0 1,0-1-1,-1-1 1,0 0-1,17-16 1,-23 19-36,0 0 0,-1 0 1,1 0-1,-1-1 0,-1 0 1,1 0-1,-1 0 0,0 0 1,0 0-1,-1 0 0,0-1 0,0 1 1,1-9-1,-3 12-44,1 0 0,-1-1 0,0 1 0,-1 0 0,1 0 0,-1 0 0,1 0 0,-1-1 0,0 1 0,0 0 0,0 0 0,0 1 0,-1-1 0,1 0 0,-1 0 0,0 1 0,0-1 1,0 1-1,-3-5 0,3 6-9,1 0 0,-1 0 0,0 0 0,1 0 0,-1 0 0,0 0 1,0 0-1,1 1 0,-1-1 0,0 1 0,0-1 0,0 1 0,0 0 1,0-1-1,0 1 0,0 0 0,0 0 0,1 1 0,-1-1 0,0 0 1,0 1-1,0-1 0,0 1 0,0-1 0,0 1 0,1 0 0,-1 0 1,0 0-1,1 0 0,-1 0 0,1 0 0,-1 0 0,-1 3 0,-3 1 11,2 0 0,-1 1 0,0 0 0,1 0-1,0 0 1,1 0 0,-1 1 0,1 0 0,1-1 0,-1 1-1,1 0 1,0 0 0,1 0 0,-1 1 0,1 9-1,-1 13 75,1 0 0,6 41 0,-5-63-73,1-4-2,9 159 33,-10-116 119,-7 69-1,5-99-81,-18 103 423,17-105-362,-1-1 0,0 0 1,-1 0-1,-1-1 0,0 1 0,-10 14 1,14-25-46,-1 1 1,0-1-1,0 0 0,0 0 1,0 0-1,-6 4 1,8-7-68,-1 2 17,-1-1-1,1 0 1,-1 0 0,1 0 0,-1-1 0,0 1 0,1 0-1,-1-1 1,0 0 0,0 0 0,1 0 0,-1 0 0,0 0-1,1 0 1,-1-1 0,0 1 0,0-1 0,1 0 0,-1 0-1,1 0 1,-5-2 0,1 0-3,-1 0 0,1-1 0,0 0 1,0 0-1,0-1 0,0 1 0,-8-10 0,5 3 19,-1-1 0,1-1 0,1 0 0,0 0 0,-10-24 0,16 31-43,0 1 0,0-1 0,0 0 0,1 0 0,0 0 0,0 0 0,0 0 0,1 0 0,0-1 0,0 1 1,1 0-1,-1 0 0,1 0 0,1 0 0,-1 0 0,1 0 0,3-7 0,-2 8-8,-1 1 0,1 0 0,-1 1 1,1-1-1,0 0 0,0 1 1,1 0-1,-1-1 0,1 1 0,-1 1 1,1-1-1,7-3 0,-5 2 7,1 2-1,0-1 0,0 1 1,0 0-1,0 1 1,0-1-1,12 1 0,-5 1-6,0 0 0,0 1 0,0 1-1,0 0 1,0 1 0,-1 0 0,1 2 0,12 5-1,-20-8 3,22 9-633,-7-4-2731,1 0 950</inkml:trace>
</inkml:ink>
</file>

<file path=ppt/ink/ink1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5:33:51.77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441 71 1312,'1'0'14,"-1"0"1,0 0-1,0 0 0,0-1 1,0 1-1,0 0 0,0 0 1,1 0-1,-1 0 1,0 0-1,0 0 0,0-1 1,0 1-1,0 0 0,0 0 1,0 0-1,0 0 0,1 0 1,-1-1-1,0 1 0,0 0 1,0 0-1,0 0 1,0 0-1,0-1 0,0 1 1,0 0-1,0 0 0,0 0 1,0 0-1,0-1 0,0 1 1,0 0-1,-1 0 1,1 0-1,0 0 0,0 0 1,0-1-1,0 1 0,0 0 1,0 0-1,0 0 0,0 0 1,0 0-1,-1-1 0,1 1 1,0 0-1,0 0 1,0 0-1,0 0 0,0 0 1,0 0-1,-1 0 0,1 0 1,0 0-1,-1 0 333,7 0-309,-3-1 722,0 0 1,0 0-1,-1-1 0,1 1 0,0-1 0,-1 0 1,1 1-1,-1-1 0,0 0 0,0-1 0,0 1 0,3-3 1,-3-1 167,-2 6-874,0-1 0,1 1 0,-1-1 0,0 1 1,1-1-1,-1 0 0,0 1 0,0-1 0,1 1 0,-1-1 0,0 0 0,0 1 0,0-1 0,0 0 1,0 1-1,0-1 0,0 0 0,0 1 0,0-1 0,0 0 0,-1 1 0,1-1 0,0 0 0,0 1 1,-1-1-1,1 1 0,0-1 0,0 0 0,-1 1 0,1-1 0,-1 1 0,1-1 0,-1 1 0,1-1 1,-1 1-1,1 0 0,-1-1 0,1 1 0,-1 0 0,0-1 0,-3-1-22,-1 0-1,1 1 0,0 0 1,-1 0-1,1 0 1,-1 0-1,1 1 0,-1-1 1,1 1-1,-1 0 1,1 1-1,-9 0 0,-4 3 19,1 1 0,-20 7-1,-1 1 77,5-2-20,1 1-1,-36 19 1,48-21-20,0 2 0,0 0 0,1 1 0,-23 21-1,33-26-15,0 1-1,1-1 0,0 1 1,0 1-1,-5 9 0,10-16-42,1 0 1,-1 0-1,1-1 0,0 1 0,1 0 1,-1 0-1,0 0 0,1 0 0,0 0 1,-1 6-1,2-8 9,-1 1 0,0 0 1,1 0-1,-1-1 0,1 1 0,0 0 0,-1 0 1,1-1-1,0 1 0,0-1 0,0 1 1,0-1-1,0 1 0,1-1 0,-1 0 1,0 1-1,1-1 0,-1 0 0,3 1 0,6 4 170,0 0-1,1-1 0,0 0 0,0-1 1,17 4-1,61 9 515,-48-11-469,1-2 0,0-2-1,57-4 1,-91 1-129,0 0-1,0 0 1,14-4 0,-2-6-1103,-18 9 322,0 0-1,-1 0 1,1 1-1,0-1 0,-1 0 1,0 0-1,3-4 1,10-19-8403,-6 19 6988</inkml:trace>
</inkml:ink>
</file>

<file path=ppt/ink/ink1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5:33:52.49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21 3808,'5'-4'533,"1"0"1,-1 0-1,8-3 0,-11 7-309,0-1-1,0 1 1,1-1 0,-1 1-1,0 0 1,0 0-1,0 0 1,1 0 0,-1 1-1,0-1 1,0 1-1,0-1 1,0 1 0,0-1-1,0 1 1,0 0-1,0 0 1,0 0 0,0 0-1,0 1 1,-1-1-1,1 0 1,0 1 0,-1-1-1,1 1 1,1 2-1,0 2 11,0 0-1,-1 0 0,0 0 0,0 0 1,0 0-1,-1 1 0,0-1 0,0 0 1,-1 1-1,0-1 0,0 1 0,0-1 1,-2 12-1,-3 4 323,-1 0 0,-13 33 1,10-29-116,1-11-114,3-4 461,6-11-757,-1 1-1,1-1 1,-1 0 0,1 0 0,-1 0 0,0 0 0,1 0 0,-1 0 0,1 0 0,-1 0 0,0 0-1,1 0 1,-1 0 0,1 0 0,-1 0 0,1 0 0,-1 0 0,0 0 0,1 0 0,-1-1 0,1 1-1,-1 0 1,0 0 0,1 0 0,-1-1 0,0 1 0,1 0 0,-1-1 0,125-66 310,0 3-352,-121 61-13,1 1-1,0 1 0,0-1 0,-1 1 0,10-2 0,-13 3 19,0 0 0,0 0 0,0 0 0,0 0 0,0 0 0,0 0 0,0 0-1,0 0 1,0 0 0,0 1 0,0-1 0,0 0 0,0 1 0,0-1 0,0 1 0,0-1 0,-1 1 0,1-1 0,0 1 0,0 0 0,-1-1-1,1 1 1,0 0 0,-1 0 0,1-1 0,-1 1 0,1 0 0,-1 0 0,1 0 0,-1 0 0,1 0 0,-1 0 0,0 0 0,0 0 0,1 1-1,-1 7 75,1 0 0,-1 0 0,-1 0-1,0 0 1,0-1 0,-1 1 0,0 0-1,0-1 1,-7 16 0,9-24-53,0 0 0,0 0 0,0 0 1,0 0-1,1 0 0,-1 0 0,0 0 1,0 0-1,0 0 0,0 0 0,0 0 1,0 0-1,0 0 0,1 0 0,-1 0 1,0 0-1,0 0 0,0 0 0,0 0 1,0 0-1,0 0 0,0 0 0,1 0 0,-1 0 1,0 0-1,0 0 0,0 0 0,0 1 1,0-1-1,0 0 0,0 0 0,0 0 1,0 0-1,0 0 0,1 0 0,-1 0 1,0 0-1,0 0 0,0 1 0,0-1 1,0 0-1,0 0 0,0 0 0,0 0 1,0 0-1,0 0 0,0 1 0,0-1 0,0 0 1,0 0-1,0 0 0,0 0 0,0 0 1,0 0-1,0 0 0,0 1 0,0-1 1,0 0-1,-1 0 0,11-6 74,-9 5-47,16-10 93,-12 8-94,0 0 0,0 0 1,-1-1-1,8-6 0,-2-1-58,-1 1 7,0 0 0,0 1 0,1 1 1,0-1-1,0 1 0,1 1 0,21-11 0,-29 17 9,4-3-91,1 2 0,0-1 1,14-2-1,-20 5 67,0 0 0,0-1 0,0 1 0,0 0 0,0 0 0,0 1 0,0-1 0,0 0 0,0 1 0,0-1 0,-1 1 0,1-1 0,0 1 0,0 0 0,0 0 0,-1 0 0,1 0 0,0 0-1,-1 0 1,1 1 0,-1-1 0,2 2 0,0 2 43,0 0-1,0 0 0,0 0 1,-1 0-1,1 1 0,-1-1 1,-1 1-1,1 0 0,-1-1 1,0 1-1,0 0 0,-1 7 1,1-1 48,-2 0 1,1-1-1,-2 1 0,1-1 1,-6 17-1,5-21-15,-1-1-1,0 0 0,0 0 1,0 0-1,-1-1 0,-5 7 0,5-4-162</inkml:trace>
</inkml:ink>
</file>

<file path=ppt/ink/ink1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5:33:53.96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187 65 2720,'0'0'63,"1"-1"1,0 0-1,-1 0 0,1 1 1,-1-1-1,1 0 0,-1 0 1,0 0-1,1 0 0,-1 0 1,0 0-1,0 0 1,1 0-1,-1 0 0,0 0 1,0 0-1,0 0 0,0 0 1,0 0-1,-1 1 0,1-1 1,0 0-1,0 0 1,-1-1-1,1 0 153,0 1 0,1 0 1,-1 0-1,0 0 0,1 0 0,-1 0 1,1-1-1,-1 1 0,1 0 0,-1 0 1,1 0-1,0 0 0,-1 1 0,1-1 1,1-1-1,6-9 1748,-3-2 1065,-9 20-2777,-1 1 0,1-1 0,-4 13 0,3 2-116,-7 19 437,-58 154 1379,70-193-1889,-2 4 88,0-1-1,1 0 1,0 0 0,-1 7-1,2-12-125,0 1 0,0-1 0,0 0-1,0 0 1,0 1 0,1-1 0,-1 0 0,0 1 0,0-1-1,0 0 1,0 0 0,0 0 0,1 1 0,-1-1-1,0 0 1,0 0 0,0 0 0,0 1 0,1-1 0,-1 0-1,0 0 1,0 0 0,1 0 0,-1 1 0,0-1 0,0 0-1,1 0 1,-1 0 0,0 0 0,0 0 0,1 0-1,-1 0 1,0 0 0,1 0 0,-1 0 0,0 0 0,0 0-1,1 0 1,-1 0 0,1 0 0,14-4 475,-8 3-477,92-18 9,-85 17-17,1 1 0,0 1 0,24 2 0,-35-2-34,1 1 1,-1 0-1,0 0 1,1 0-1,-1 1 1,0-1-1,0 1 1,0 0-1,0 0 0,0 1 1,0-1-1,-1 1 1,1 0-1,-1 0 1,0 0-1,4 5 0,-4-5 25,-1 0-1,0 0 0,0 0 1,0 1-1,0-1 0,-1 1 1,0-1-1,1 1 0,-1 0 0,0-1 1,0 7-1,-1-7 20,0-1 0,0 1 0,0-1-1,-1 1 1,1-1 0,-1 1 0,0-1 0,1 0-1,-1 1 1,0-1 0,-1 0 0,1 1 0,0-1 0,0 0-1,-1 0 1,0 0 0,1 0 0,-1 0 0,-3 2-1,-6 4 85,-1 0-1,0-1 0,0 0 0,0-1 0,-1-1 1,-16 6-1,-50 9 185,60-16-217,0 0 0,-1-2 1,1 0-1,-1-1 0,0-1 0,-36-4 0,38-2-943,18 6 753,-1 0-1,1 0 1,0-1 0,-1 1-1,1 0 1,0 0 0,-1 0-1,1 0 1,0-1 0,0 1-1,-1 0 1,1 0 0,0-1-1,0 1 1,-1 0 0,1 0 0,0-1-1,0 1 1,0 0 0,0-1-1,0 1 1,-1 0 0,1 0-1,0-1 1,0 1 0,0 0-1,0-1 1,0 1 0,0 0-1,0-1 1,0 1 0,0 0-1,0-1 1,0 1 0,0 0-1,0-1 1,0 1 0,0 0-1,1-1 1,-1 1 0,0 0-1,0-1 1,0 1 0,0 0-1,1 0 1,-1-1 0,0 1 0,1-1-1,6 0-1991</inkml:trace>
</inkml:ink>
</file>

<file path=ppt/ink/ink1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5:33:54.41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9 110 4224,'-1'-2'106,"0"0"482,0 0 0,0 0-1,0-1 1,0 1 0,0 0-1,1-1 1,-1 1 0,1 0 0,0-5-1,0 6-392,0-1-1,1 1 1,0 0-1,-1 0 0,1 0 1,0 0-1,-1 0 1,1 0-1,0 0 1,0 0-1,0 0 1,0 0-1,0 0 0,0 1 1,0-1-1,0 0 1,0 1-1,1-1 1,-1 1-1,0-1 0,2 0 1,17-6 538,1 1 1,-1 0 0,1 2-1,27-3 1,-25 4-504,234-22 425,-254 25-654,48-3-1201,73 6 0,-96 1-207</inkml:trace>
</inkml:ink>
</file>

<file path=ppt/ink/ink1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5:33:56.82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19 142 2912,'-18'5'7245,"18"-5"-7194,64 6 2541,137-17-432,-161 8-1830,242-21 971,-104 13-826,517-37 693,-35 11 197,-543 32-1095,341-8 406,0 31-262,-351-14-1753,-99-4 710,-5 0-1114</inkml:trace>
</inkml:ink>
</file>

<file path=ppt/ink/ink1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5:33:58.03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410 102 2816,'1'-6'5042,"3"4"-3340,-4 2-1648,0-1 0,1 1 0,-1 0 0,0 0 0,0 0 0,1-1-1,-1 1 1,0 0 0,1 0 0,-1 0 0,0-1 0,0 1 0,1 0 0,-1-1 0,0 1 0,0 0-1,0-1 1,0 1 0,1 0 0,-1-1 0,0 1 0,0 0 0,0-1 0,0 1 0,0 0 0,0-1-1,0 1 1,0 0 0,0-1 0,0 1 0,0-1 0,0-2 161,-1-1-1,1 1 1,0 0 0,-1-1-1,0 1 1,0 0 0,0-1-1,0 1 1,-1 0 0,1 0 0,-1 0-1,0 0 1,0 0 0,0 1-1,0-1 1,0 0 0,-1 1-1,1 0 1,-1-1 0,-3-1-1,2 1-222,0 1-1,0-1 0,-1 1 1,1 0-1,0 1 0,-1-1 1,0 1-1,1 0 0,-1 0 1,0 0-1,1 1 0,-1-1 1,0 1-1,-8 1 1,-35 6 242,0 1 1,0 3 0,-77 27-1,122-37-212,0 0 0,0 1 1,0-1-1,0 1 0,0 0 0,0 0 0,1 0 0,-1 0 0,1 0 1,-1 0-1,-2 5 0,4-7-5,1 1 0,0 0 0,-1-1 0,1 1 0,0 0 0,0-1 0,-1 1 0,1 0 1,0-1-1,0 1 0,0 0 0,0-1 0,0 1 0,0 0 0,0 0 0,0-1 0,0 1 0,0 0 0,1-1 0,-1 1 1,0 0-1,1 1 23,0-1 0,0 0 0,0 0 1,0 0-1,0 1 0,0-1 1,0 0-1,1 0 0,-1-1 0,0 1 1,0 0-1,1 0 0,1 0 0,21 9 148,0-1 0,36 8 0,-2-1 27,77 24-231,-117-35 57,1-1-1,23 2 1,-10-1-35,-24-4 3,-1 1-1,0 0 1,1 0-1,-1 1 1,0 0-1,0 0 1,-1 0 0,1 1-1,8 6 1,-12-7-6,0-1-1,0 1 1,0 0 0,-1 0 0,1 0 0,-1 0 0,1 0 0,-1 0 0,0 1 0,-1-1 0,1 1 0,0-1 0,-1 1 0,0 0-1,0-1 1,0 1 0,0 0 0,-1 0 0,1 4 0,-2-3 45,1 0 1,-1 0-1,0 0 0,0 0 0,0 0 1,-1-1-1,0 1 0,0 0 0,0-1 1,0 0-1,-1 1 0,1-1 0,-1 0 1,0 0-1,-1 0 0,1-1 1,-1 1-1,1-1 0,-1 0 0,0 0 1,-8 4-1,6-3 15,-1-1 1,1 1 0,-1-1-1,0-1 1,0 0-1,0 0 1,0 0 0,0-1-1,0 0 1,0 0 0,-1 0-1,1-1 1,0-1-1,-9 0 1,-39-14 200,25 6-267,9 2 112,0 0 0,-21-12 0,-9-2-2510,51 21 2302,0 0 1,0 0-1,-1 0 1,1 0 0,0 0-1,0-1 1,-1 1-1,1 0 1,0 0-1,0 0 1,-1 0-1,1 0 1,0 0-1,0 0 1,0 0 0,-1-1-1,1 1 1,0 0-1,0 0 1,0 0-1,-1 0 1,1-1-1,0 1 1,0 0 0,0 0-1,0 0 1,0-1-1,-1 1 1,1 0-1,0 0 1,0-1-1,0 1 1,0 0-1,0 0 1,0-1 0,0 1-1,0 0 1,0 0-1,0-1 1,0 1-1,0 0 1,0 0-1,0-1 1,0 1 0,0 0-1,0 0 1,0-1-1,1 1 1,-1 0-1,4-6-1991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00:42:34.765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27 137 4064,'-3'-2'410,"2"2"-337,-20-16 8985,19 14-8605,3 0-275,-1-1-1,0 1 1,1 0-1,-1 0 1,1 0-1,0 1 0,0-1 1,0 0-1,0 0 1,0 0-1,0 0 1,0 1-1,0-1 1,1 1-1,-1-1 1,1 1-1,-1-1 1,1 1-1,2-2 1,5-3-124,1 0 1,15-6 0,-11 5 428,8-5-271,41-14 1,-55 24-201,0-1 1,0 1-1,0 1 1,0 0-1,0 0 1,0 0-1,1 1 1,-1 0-1,9 2 1,-14-1 17,1 0 0,0 0 1,-1 0-1,1 0 0,-1 1 0,1-1 1,-1 1-1,1 0 0,-1 0 0,0 0 1,3 4-1,-4-5-3,-1 0 1,0 0-1,0 0 1,0 0-1,0 1 0,0-1 1,0 0-1,-1 1 0,1-1 1,0 1-1,-1-1 1,1 1-1,-1-1 0,0 1 1,1-1-1,-1 1 0,0-1 1,0 1-1,0 0 1,0-1-1,0 1 0,0-1 1,0 1-1,-1 0 1,1-1-1,0 1 0,-1-1 1,-1 3-1,-1 1 60,0 1 1,-1-1-1,0 0 0,0 0 1,-1 0-1,-9 7 1,-2 2 79,-15 16 115,-17 18 125,42-42-411,1 1 0,0-1 0,0 1 0,1 1 0,0-1 0,-4 10 0,7-13 10,1 0 0,-1 0 0,1 0 0,-1 0 0,1 0 0,0 0 0,0 0 0,1 0 0,-1 0 0,1 0 0,0 0 0,0 0 0,1 0 0,-1 0 0,4 6 0,0 0-41,1 0-1,0-1 1,0 1 0,12 12 0,4 0 153,30 24 1,-33-31-42,-1 0-1,-1 1 1,24 30 0,-40-45-45,0 1 0,0-1-1,-1 0 1,1 1 0,0-1 0,0 1 0,-1 0 0,1-1-1,-1 1 1,1-1 0,-1 1 0,0 0 0,0-1 0,0 1-1,0 0 1,0-1 0,0 1 0,0 0 0,0-1 0,-1 1-1,1 0 1,-1-1 0,1 1 0,-1-1 0,1 1-1,-1 0 1,0-1 0,0 0 0,0 1 0,0-1 0,0 0-1,0 1 1,0-1 0,0 0 0,-1 0 0,-1 1 0,-5 5 136,0-2 1,0 1 0,-1-1 0,-16 7-1,-1-2 178,-35 9 0,55-17-328,-8 1-188,0-1 1,0 0 0,0-1-1,-20-1 1,28 0-35,-26-4-2111,16 1-266,15 3 2463,1 0 1,0 0-1,-1 0 1,1 0-1,0 0 0,-1 0 1,1 0-1,0 0 0,-1-1 1,1 1-1,0 0 0,-1 0 1,1 0-1,0 0 0,0 0 1,-1 0-1,1-1 1,-3-4-2119,3 5 2119,0 0-1,0-1 0,0 1 1,0 0-1,0-1 0,0 1 1,0 0-1,0-1 0,0 1 1,0 0-1,0-1 1,0 1-1,1-1 0,6-7-2452</inkml:trace>
</inkml:ink>
</file>

<file path=ppt/ink/ink1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5:33:58.94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24 69 2912,'-1'0'158,"0"1"1,0-1-1,0 0 0,-1-1 0,1 1 1,0 0-1,0 0 0,0 0 1,-13-5 11566,38-4-10532,-10 4-646,-3 1-289,19-8 126,1 2-1,59-12 0,-87 21-387,0 1 1,0 0-1,0 0 0,0 0 0,0 0 1,0 0-1,0 0 0,0 1 0,0-1 1,0 1-1,0 0 0,0 0 0,0 0 1,0 1-1,4 1 0,-6-1-1,1 0-1,0-1 1,-1 1-1,1 0 1,-1 0-1,1 0 0,-1 0 1,0 0-1,0 0 1,0 0-1,0 0 1,0 0-1,-1 0 1,1 1-1,0-1 1,-1 0-1,0 1 1,0-1-1,1 0 1,-2 3-1,1 9 5,-2 0-1,1 0 1,-2-1 0,0 0-1,-1 1 1,0-1-1,-8 18 1,2-10 52,-1-1 0,-1 0-1,-22 29 1,16-28 193,-23 20 0,22-22 719,21-18-824,0-1 1,0 1 0,0-1 0,0 0-1,0 1 1,0-1 0,0 0 0,0 0-1,2 0 1,70-3 524,17 0-665,-76 4-228,0 0-1,0 1 0,0 0 0,16 6 1,-3 0-3441,2 1 983</inkml:trace>
</inkml:ink>
</file>

<file path=ppt/ink/ink1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5:34:31.9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455 150 2080,'0'0'5050,"1"-1"-4786,-1 0 0,0 0 0,1 1 0,-1-1 0,1 0-1,-1 0 1,0 1 0,1-1 0,-1 0 0,0 0-1,0 0 1,0 0 0,0 0 0,0 0 0,-2-5 26,0 0 0,-1 0 1,1 0-1,-1 1 0,-1-1 1,1 1-1,-1 0 1,-7-8-1,-6-5 101,8 9-192,0 0 0,0 0 0,-16-11 0,23 18-186,-1 1-1,0-1 1,1 1 0,-1-1-1,0 1 1,0 0 0,0 0-1,0 0 1,0 1 0,0-1-1,0 1 1,0-1-1,0 1 1,0 0 0,-1 0-1,1 1 1,0-1 0,0 1-1,-3 0 1,0 1-17,1 0 0,0 1 0,0 0 0,0 0 0,0 0 0,0 0 0,1 1 0,-1 0 0,-6 8 0,-3 4 4,-16 25 0,19-25-13,-10 15 11,-18 34 0,31-49 6,0 0 0,1 1 0,1 0 0,-5 24 0,10-36 53,0 0 0,1 0 1,0 0-1,0 1 0,0-1 1,1 0-1,0 0 0,0 0 1,0 1-1,0-1 0,1 0 1,0-1-1,0 1 0,0 0 1,1 0-1,4 5 0,-4-5 15,1 0 0,0 0 0,0-1 0,0 0 0,1 0 0,-1 0 0,1 0-1,0-1 1,0 1 0,1-1 0,-1 0 0,1-1 0,-1 0 0,8 2 0,-9-3 12,1-1 1,0 1-1,-1-1 1,1-1-1,0 1 1,-1-1-1,1 0 1,0 0-1,-1 0 1,0 0-1,1-1 1,6-3-1,-11 5-79,-1 0-1,1 0 1,0 0 0,0 0-1,0 0 1,0 0-1,0 0 1,0 0-1,0 0 1,0 0-1,-1 0 1,1 0-1,0 0 1,0 0-1,0 0 1,0 0-1,0 0 1,0 0-1,0 0 1,0 0-1,0-1 1,-1 1-1,1 0 1,0 0-1,0 0 1,0 0-1,0 0 1,0 0-1,0 0 1,0 0-1,0 0 1,0 0 0,0-1-1,0 1 1,0 0-1,0 0 1,0 0-1,0 0 1,0 0-1,0 0 1,0 0-1,0-1 1,0 1-1,0 0 1,0 0-1,0 0 1,0 0-1,0 0 1,0 0-1,0 0 1,0 0-1,0 0 1,0-1-1,0 1 1,0 0-1,0 0 1,1 0-1,-1 0 1,0 0-1,0 0 1,-13-1-185,1 5 161,1 0-1,0 1 0,0 0 1,0 0-1,1 1 0,0 0 0,0 1 1,0 1-1,1-1 0,0 1 1,1 1-1,-15 17 0,12-10 11,0 0 1,1 1-1,1 0 1,0 1-1,1 0 0,1 0 1,-5 25-1,9-31 31,0 0 0,1 1-1,0-1 1,2 1 0,-1-1 0,1 1-1,1-1 1,0 0 0,5 23 0,-4-29 15,0-1 1,0 1 0,0-1 0,1 1 0,-1-1 0,1 0-1,1 1 1,-1-2 0,1 1 0,0 0 0,0-1 0,0 0 0,0 1-1,1-2 1,0 1 0,-1 0 0,1-1 0,1 0 0,-1 0 0,0-1-1,1 0 1,7 3 0,-8-4 4,0 0-1,0 0 0,0 0 1,0 0-1,0-1 1,0 0-1,0 0 1,0 0-1,0-1 1,0 0-1,0 0 1,0 0-1,0 0 0,0-1 1,0 0-1,-1 0 1,1 0-1,-1-1 1,1 1-1,-1-1 1,6-5-1,19-18-17,-2-1 1,27-33-1,20-22 31,-28 42-71,1 2 0,2 2 0,64-35 0,-98 61-41,1 1 0,0 1 0,0 1 1,1 0-1,19-5 0,-34 12 44,0-1 0,-1 1 0,1 0 0,-1 0 0,1-1 0,0 1 0,-1 0 0,1 0 0,0 0 0,-1 1 0,1-1 0,0 0 0,-1 1 0,1-1 0,-1 1 0,1-1 0,0 1 0,-1 0 0,1 0 0,-1-1 0,0 1 0,1 0 0,-1 0 0,0 1 0,0-1 0,1 0 0,-1 0 0,0 0 0,0 1 0,0-1 0,-1 1 0,1-1 0,0 1 0,0-1 0,-1 1 0,1-1 0,-1 1 0,0 0 1,1-1-1,-1 3 0,2 6-19,-1 0 1,-1 1-1,0-1 1,-2 20-1,2-27 44,-28 148-118,5-36 447,21-104-154,0-1 11,2-10-189,0 0 0,0 0 0,0 0 0,1 0 0,-1 0 0,0 0 1,0 0-1,0 0 0,0 0 0,1 1 0,-1-1 0,0 0 0,0 0 0,0 0 0,0 0 0,1 0 0,-1 0 0,0 0 0,0 0 0,0 0 0,0 0 0,1 0 0,-1-1 0,0 1 1,0 0-1,0 0 0,0 0 0,1 0 0,-1 0 0,0 0 0,0 0 0,0 0 0,0 0 0,0 0 0,0-1 0,1 1 0,-1 0 0,0 0 0,0 0 0,0 0 0,0 0 0,0-1 0,0 1 1,0 0-1,0 0 0,0 0 0,13-13 96,0 0 1,-2-1-1,19-27 0,-17 22-126,10-14-9,-11 14 22,1 1 0,24-25 0,-28 35-9,5-7-70,1 0-1,0 2 0,34-23 0,-48 35 79,-1 0-1,1 1 0,0-1 0,0 1 0,0-1 0,0 1 0,0 0 0,0-1 0,0 1 1,-1 0-1,1 0 0,0-1 0,0 1 0,0 0 0,0 0 0,0 0 0,0 0 1,0 0-1,0 1 0,0-1 0,0 0 0,0 0 0,0 1 0,0-1 0,0 0 1,0 1-1,0-1 0,0 1 0,0-1 0,-1 1 0,1-1 0,0 1 0,0 0 1,-1-1-1,1 1 0,0 0 0,-1 0 0,1 0 0,-1-1 0,1 1 0,-1 0 0,1 0 1,-1 2-1,2 1-18,-1 0 0,1 1 1,-1-1-1,-1 1 0,1 0 1,-1-1-1,0 10 0,-3 15 2,-2 0 0,-11 39 1,2-12 214,14-46 83,6-12-40,11-17 68,-14 16-277,45-53 68,3 2-1,91-74 1,-126 117-149,0 0-1,1 1 1,0 0-1,22-8 1,-34 16 25,-1 0-48,2 1-133,-5 9 39,-8 82-227,5-65 346,-1-2 90,-4 83-50,7-95 44,0 0 0,1-1-1,1 1 1,0 0 0,0-1-1,1 1 1,6 15 0,-7-23 15,-1 1 0,1 0 0,0-1 0,1 0 0,-1 1 0,1-1 0,-1 0 0,1 0 0,6 4 0,-8-6-24,0 0 1,1 0-1,-1-1 0,0 1 0,1 0 1,-1-1-1,1 1 0,-1-1 0,0 0 1,1 1-1,-1-1 0,1 0 0,-1 0 1,1 0-1,-1 0 0,1 0 0,-1-1 1,1 1-1,-1 0 0,1-1 0,-1 1 1,1-1-1,-1 1 0,0-1 0,1 1 1,-1-1-1,0 0 0,0 0 0,2-1 1,3-3 5,0 0 1,-1-1-1,1 0 0,-1 0 1,0 0-1,-1 0 1,6-12-1,22-52 55,-26 57-27,14-39 4,41-86-296,-56 128 228,2-2-467,-4 14 243,-1 9 159,0 8-3,-1 0-1,-2 27 0,1 20 90,1-39 10,0-6 10,5 30 0,-5-45-13,1 0 0,-1 0 0,1 0 0,0 0 0,1 0 0,0-1 1,0 1-1,0-1 0,5 7 0,-7-10 2,0-1 0,1 0 0,-1 1 0,0-1 0,0 0-1,1 0 1,-1 0 0,1 0 0,-1 0 0,1-1 0,-1 1 0,1 0 0,0-1 0,-1 1 0,1-1 0,0 1 0,-1-1 0,1 0 0,0 0 0,-1 1 0,1-1 0,3-1 0,0 0 40,0 0-1,-1-1 1,1 1 0,0-1 0,0 0 0,4-3 0,5-3-15,0-1 1,0-1 0,-1 0 0,-1-1-1,0 0 1,18-21 0,53-81-108,-46 55 59,-11 17-66,38-47 0,-62 85 20,0 0 0,0 1 0,1 0 0,-1 0 1,1-1-1,-1 1 0,1 1 0,0-1 0,0 0 0,4-1 0,-7 3 31,1 0 0,0-1 1,-1 1-1,1 0 1,-1 0-1,1 0 0,-1 0 1,1 0-1,0 0 0,-1 0 1,1 0-1,-1 1 1,1-1-1,-1 0 0,1 0 1,-1 0-1,1 1 1,-1-1-1,1 0 0,-1 0 1,1 1-1,-1-1 0,2 1 1,-2 0 0,1 1 0,0-1 0,0 1-1,0-1 1,-1 0 0,1 1 0,-1-1 0,1 1 0,-1 0 0,0-1 0,0 1 0,1 2-1,-2 78-61,-1-54 176,0 4-95,-13 60 0,5-41-45,8-39 127,-1 1 0,0-1 0,0 0 0,-1 0 0,-1 0 0,-10 19 0,15-30-69,-1 0 0,1 0 0,-1 0 0,1 0 0,-1-1 0,1 1 0,-1 0 0,0-1 0,1 1 0,-1 0-1,0-1 1,0 1 0,1-1 0,-1 1 0,0-1 0,0 1 0,0-1 0,0 0 0,0 1 0,0-1 0,0 0 0,1 0 0,-3 0 0,2 0 2,-1 0 1,1-1-1,0 1 1,0 0-1,0-1 1,0 0-1,0 1 1,0-1-1,0 0 1,0 1-1,0-1 1,0 0-1,0 0 1,0 0-1,-1-1 1,-2-5 33,0 1-1,0-1 1,1 0 0,-4-9 0,0-5-76,-9-42 1,12 43-15,2 13-42,1-1-1,0 0 0,0-14 1,6 29-538,4 11 400,-5-11 180,13 28 45,2 0 0,33 45 1,-48-75 23,0-1 0,1 1 0,-1-1 0,1 1 0,0-1 0,0-1 0,0 1 0,7 3 0,-10-7-12,-1 1-1,0-1 0,0 1 1,0-1-1,0 1 1,1-1-1,-1 0 1,0 0-1,0 0 1,1 1-1,-1-1 1,0 0-1,0-1 1,1 1-1,-1 0 1,0 0-1,0 0 1,0-1-1,1 1 1,-1-1-1,2 0 1,-1-1 12,1 1 1,-1-1 0,1 0-1,-1 0 1,0 0 0,0-1 0,0 1-1,3-5 1,2-5 10,-1 0 1,-1 0-1,6-15 0,-9 23-58,37-120 133,-24 73-106,34-81 1,-30 98-134,-17 32 59,-1 0 1,1-1 0,-1 1-1,1 0 1,0 0 0,0 0-1,0 0 1,0 0-1,1 1 1,2-3 0,-4 4 44,-1 1 1,0-1-1,1 0 0,-1 0 1,1 1-1,-1-1 1,0 0-1,1 1 0,-1-1 1,0 0-1,0 1 1,1-1-1,-1 1 0,0-1 1,0 0-1,1 1 1,-1-1-1,0 1 0,0 0 1,0-1-21,4 9-17,0 0 1,-1 0 0,0 0-1,-1 1 1,0-1 0,1 15-1,-1 58 149,-3-46-40,1-25-45,0 54 206,-12 99-1,11-138-118,1-22-50,0-1 0,0 1 0,0-1 0,0 0 0,-1 1 0,1-1 0,-1 0 0,0 1 0,0-1 0,0 0 0,0 0-1,-1 0 1,-2 5 0,3-7-29,1-1 0,0 0 0,0 0 0,-1 1 0,1-1 0,0 0 0,-1 0 0,1 0 0,0 0 0,0 1 0,-1-1 0,1 0 0,0 0 0,-1 0 0,1 0 0,0 0 0,-1 0 0,1 0 0,-1 0 0,1 0 0,0 0 0,-1 0 0,1 0 0,0 0 0,-1 0 0,1 0 0,0 0 0,-1 0 0,1 0 0,0-1 0,-1 1 0,1 0 0,0 0 0,0 0 0,-1-1 0,-10-14 157,-1-17-46,-8-41-270,19 72 126,1 0 1,0 0-1,0 0 0,-1 0 1,1 0-1,0 0 1,0 0-1,0 0 0,0 0 1,1 0-1,-1 0 1,0 0-1,0 0 0,1-1 1,4 1-235,4 7 16,1 4 197,0 0 0,1-1 0,0 0 0,18 11-1,-24-18 73,-1 1 0,0-1 0,1-1 0,0 1 0,-1-1-1,1 1 1,0-1 0,0-1 0,0 1 0,0-1-1,0 0 1,-1 0 0,1 0 0,0-1 0,0 1 0,9-4-1,-1-1 0,0 0-1,0-1 1,-1-1-1,0 0 1,0-1-1,0 0 0,-1 0 1,-1-2-1,1 1 1,13-17-1,6-12 28,44-69 0,-28 25-171,-32 59-22,-14 23 125,1 0 0,-1-1 0,0 1 0,0 0 0,0 0 0,1-1 0,-1 1 0,0 0 0,0 0 0,1 0 0,-1-1 0,0 1 0,1 0 0,-1 0 0,0 0 0,0 0 0,1 0 0,-1-1 0,0 1 0,1 0 0,-1 0 0,0 0 0,1 0 0,0 0 0,-1 1-16,0-1 0,1 1 0,-1-1 0,0 1 0,1-1 1,-1 1-1,0 0 0,0-1 0,0 1 0,1-1 0,-1 1 0,0 0 0,0-1 0,0 1 0,0 0 0,0-1 0,0 1 0,0-1 0,0 2 0,-2 25-216,-9 47 0,-1 17 296,11-73-38,-1 8 14,3 36 0,-1-55 22,1 1 1,0-1-1,1 1 1,-1-1-1,2 0 1,-1 0-1,1 0 0,0 0 1,5 9-1,-7-15-35,-1 0-1,1 0 1,0 0 0,-1-1-1,1 1 1,0 0-1,0 0 1,0-1-1,0 1 1,0 0-1,0-1 1,0 1-1,0-1 1,0 1-1,0-1 1,0 1-1,0-1 1,0 0 0,0 1-1,0-1 1,0 0-1,0 0 1,0 0-1,1 0 1,-1 0-1,0 0 1,0 0-1,0-1 1,0 1-1,0 0 1,0 0 0,0-1-1,1 0 1,3-1 31,-1 0-1,0-1 1,0 1 0,0-1 0,0 0 0,4-4 0,4-6 27,-1-1 0,0 1 0,-2-2 0,1 1 0,7-18 0,-1 3-127,79-119-434,-96 173-86,-11 49 438,-3 26 93,14-89 63,1 1-1,0 0 0,1-1 1,0 1-1,1-1 1,5 20-1,-6-29-4,0 0 1,-1 1-1,1-1 0,0 0 0,1 1 0,-1-1 0,0 0 0,1 0 0,-1 0 0,1 0 0,-1 0 0,1 0 0,0-1 1,0 1-1,0-1 0,0 1 0,0-1 0,0 0 0,0 1 0,1-1 0,-1 0 0,0 0 0,1-1 0,-1 1 0,1 0 1,2-1-1,-1 1 26,0-2 1,0 1 0,0 0-1,0-1 1,0 0 0,0 0-1,0 0 1,-1 0 0,1 0 0,0-1-1,-1 0 1,1 0 0,-1 0-1,1 0 1,-1 0 0,3-3-1,0-2-30,0 0-1,0-1 1,-1 1 0,0-1-1,0 0 1,-1 0-1,0 0 1,-1-1 0,1 1-1,3-18 1,-5 18-36,-1 0 0,1 0 0,-1 0 0,-1 0 0,1 0 1,-1 0-1,-1 0 0,0-1 0,0 1 0,0 0 0,-1 0 0,-3-7 1,3 10-3,0 0-1,0 0 1,-1 1 0,1-1 0,-1 1 0,0-1 0,0 1 0,-1 0 0,1 0 0,-1 1 0,0-1 0,0 1 0,0-1 0,-1 1 0,1 1 0,-1-1-1,0 1 1,-9-4 0,6 3 1,3 1 1,-1 0 1,1 0-1,-1 0 1,1 1-1,-1 0 0,1 0 1,-1 1-1,0-1 0,1 1 1,-10 1-1,14-1 39,0 0 0,1 1 1,-1-1-1,0 0 0,1 0 0,-1 0 1,0 0-1,0 0 0,1 0 0,-1 0 1,0-1-1,1 1 0,-1 0 0,-1-1 1,0-3 27,9-4-82,2 0 72,0 1 1,1 1-1,0-1 1,21-9-1,49-15-84,-65 25 102,22-6-102,0 1 0,1 2 0,0 1 0,73-4 0,-103 11 32,0 1 1,0 0 0,-1 1 0,1 0 0,13 3-1,-19-4 11,1 1-1,-1 0 0,0 0 1,0 0-1,1 0 0,-1 0 1,0 0-1,0 1 0,0-1 1,0 1-1,0-1 0,-1 1 1,1 0-1,0 0 0,-1 0 1,1-1-1,-1 2 0,0-1 1,0 0-1,0 0 0,0 0 1,1 4-1,0 5 5,-1 0 1,0-1-1,-1 1 0,0 0 1,-3 17-1,1 1 1,-1 4 67,-1 0 0,-8 34 0,7-48 142,2 0 0,-3 35 0,6-54-200,0 0 1,0 0-1,0-1 1,0 1 0,0 0-1,0 0 1,0 0-1,0 0 1,0 0-1,0 0 1,0 0 0,0-1-1,1 1 1,-1 0-1,0 0 1,0 0 0,0 0-1,0 0 1,0 0-1,0 0 1,0 0-1,0 0 1,0-1 0,0 1-1,1 0 1,-1 0-1,0 0 1,0 0-1,0 0 1,0 0 0,0 0-1,0 0 1,0 0-1,1 0 1,-1 0 0,0 0-1,0 0 1,0 0-1,0 0 1,0 0-1,0 0 1,1 0 0,-1 0-1,0 0 1,0 0-1,0 0 1,0 0-1,0 0 1,0 0 0,0 0-1,1 1 1,-1-1-1,0 0 1,0 0 0,0 0-1,0 0 1,0 0-1,0 0 1,0 0-1,0 0 1,0 0 0,0 1-1,0-1 1,0 0-1,1 0 1,-1 0 0,0 0-1,0 0 1,9-13 92,-1-2 0,-1 1 1,8-19-1,-3 5-151,1 0 0,23-36-1,-34 60 53,-1 2-19,1 0 1,-1 0 0,1-1-1,-1 1 1,1 0 0,0 0-1,-1 0 1,1 1 0,0-1-1,0 0 1,1 1 0,-1-1-1,5-1 1,-6 3 7,0-1 0,0 1-1,1 0 1,-1 0 0,0 0-1,0 0 1,1 0 0,-1 1 0,0-1-1,0 0 1,1 0 0,-1 1 0,0-1-1,0 1 1,0-1 0,0 1-1,0 0 1,1-1 0,-1 1 0,0 0-1,-1 0 1,1-1 0,0 1 0,0 0-1,0 0 1,0 0 0,-1 0 0,1 0-1,0 2 1,5 8 19,0 0 1,-1 1-1,-1-1 0,0 1 1,3 16-1,-1-7 24,1 13-42,6 41-1,-7-33-1622,-6-40 979,1 1 0,-1-1-1,0 1 1,0-1 0,0 1 0,0-1 0,-1 6 0,-4 0-4723,0 0 2405</inkml:trace>
</inkml:ink>
</file>

<file path=ppt/ink/ink1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5:34:32.3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1511 141 6720,'-95'-16'3040,"68"12"-2624,17-1-128,7 2-288,3-2 32,-5 2-2144,10 3 1152</inkml:trace>
  <inkml:trace contextRef="#ctx0" brushRef="#br0" timeOffset="1">98 48 6656,'-81'-35'3008,"68"39"-2624,9-8-64,8 4-256,14-5-384,5 5 192,30-3-2784,6-2 1600</inkml:trace>
</inkml:ink>
</file>

<file path=ppt/ink/ink1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5:34:38.2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1142 2816,'0'0'115,"0"-1"1,0 1-1,0 0 1,0 0-1,0-1 0,0 1 1,0 0-1,0-1 1,0 1-1,0 0 1,0 0-1,0-1 0,0 1 1,0 0-1,0 0 1,0-1-1,0 1 0,0 0 1,0 0-1,0-1 1,0 1-1,0 0 1,1 0-1,-1 0 0,0-1 1,0 1-1,0 0 1,0 0-1,1 0 0,-1-1 1,0 1-1,0 0 1,1 0-1,-1 0 1,0 0-1,0 0 0,0 0 1,1-1-1,-1 1 1,0 0-1,1 0 1,16-5 289,-9 2 240,17-6-116,0-2 0,0-1-1,-1-1 1,0-1-1,-1-1 1,-1-1-1,0-1 1,29-29 0,114-148 591,-133 159-1995,-31 39 671,-1 1 0,0-1 1,0 1-1,-2 8 0,-7 41 179,-3 0 1,-22 65-1,-60 111 1014,7-20-195,18 8 351,48-151 66,15-50 831,16-47-995,2-7-685,27-57-1,75-117-227,-74 136-230,37-96 0,-77 169 96,37-89-53,28-67 70,-45 115-335,39-62 0,-56 101 242,1-1 0,-1 1 0,1 0 0,5-5 0,-8 8 43,0 0 0,-1 0 0,1 1 0,0-1 0,0 0 0,0 1 0,0-1 0,0 1 0,0-1 0,0 1 0,-1-1 0,2 1 0,-1 0 0,0 0 0,0-1 0,0 1 0,0 0 0,0 0-1,0 0 1,0 0 0,0 0 0,0 0 0,0 0 0,0 1 0,0-1 0,0 0 0,0 1 0,0-1 0,1 1 0,-1 0 16,0 0 0,0 0 0,0-1 0,-1 1 1,1 0-1,0 0 0,-1 0 0,1 1 0,-1-1 0,1 0 0,-1 0 0,0 0 0,1 0 0,-1 0 0,0 0 1,0 1-1,0-1 0,0 0 0,0 0 0,0 2 0,0 5-12,2 23-35,-2 0 1,-6 56-1,-19 61 311,20-123-196,2-11 6,-1 9 26,-10 33 0,12-50-6,0-1 0,0 0 0,0 0 0,-1 0 0,0 0 0,0-1 0,0 1 0,0-1 0,-1 1 0,0-1-1,-7 6 1,10-9-61,1-1 0,-1 0-1,1 1 1,-1-1-1,1 0 1,-1 0-1,1 0 1,-1 1-1,0-1 1,1 0 0,-1 0-1,0 0 1,1 0-1,-1 0 1,1 0-1,-1 0 1,0 0-1,1 0 1,-1-1 0,1 1-1,-1 0 1,0 0-1,1 0 1,-1-1-1,1 1 1,-1 0 0,1-1-1,-1 1 1,1 0-1,-1-1 1,1 1-1,-1-1 1,1 1-1,0-1 1,-1 1 0,1-1-1,0 1 1,-1-1-1,1 0 1,-2-2-11,0 0 1,1 0 0,-1 0-1,1 0 1,-2-6-1,2-2-17,0 0-1,0 0 1,1 0-1,0 0 1,1 0-1,3-14 1,-1 0-45,-3 24 48,0 0 0,0 0-1,0-1 1,0 1-1,0 0 1,0-1 0,1 1-1,-1 0 1,1 0 0,-1 0-1,1-1 1,-1 1-1,1 0 1,0 0 0,-1 0-1,1 0 1,0 0 0,0 0-1,0 0 1,0 0-1,0 0 1,0 1 0,0-1-1,2-1 1,-2 2-13,0 0 0,0 0 0,1 0 0,-1 0 0,0 0 0,0 0 0,1 1 0,-1-1 0,0 0 0,0 1 0,0-1 0,1 1 0,-1-1 0,0 1 0,0-1 0,0 1 0,0 0 0,0-1 0,0 1 0,0 0 0,0 0 0,0 0 0,1 2 0,2 1 51,0 1 0,0-1 0,1 1 1,0-1-1,0-1 0,0 1 0,0-1 1,0 1-1,1-2 0,0 1 0,-1-1 1,1 1-1,0-2 0,0 1 0,0-1 1,1 0-1,-1 0 0,0 0 0,0-1 1,1 0-1,-1 0 0,0-1 0,0 0 1,0 0-1,1 0 0,-1-1 0,0 0 0,8-3 1,6-5 71,0 0 0,0-1 0,-1-1 0,29-25 0,65-67 200,-95 86-243,69-74 180,-66 69-162,-15 16-31,-1 0-1,0-1 1,0 1-1,4-11 1,2-3-1,-11 21-61,0-1-1,0 1 1,0 0 0,0 0 0,0-1-1,0 1 1,1 0 0,-1 0-1,0 0 1,0-1 0,0 1 0,0 0-1,1 0 1,-1 0 0,0-1 0,0 1-1,0 0 1,1 0 0,-1 0-1,0 0 1,0 0 0,1-1 0,-1 1-1,0 0 1,0 0 0,1 0-1,-1 0 1,6 8-296,-3-3 331,-1 1-50,1-1-1,-2 0 1,1 1-1,0-1 0,0 6 1,6 18-87,-3-11 101,-1 1 0,0-1 1,-1 1-1,0 35 0,3 18 32,-4-60 22,8 46-32,-9-53 28,1-1 1,-1 1 0,1 0 0,0 0 0,1-1 0,-1 1 0,1-1 0,5 7 0,-7-10-14,0 0-1,0 0 1,-1-1-1,1 1 1,0 0-1,0-1 1,0 1-1,0-1 1,0 1-1,0-1 1,0 0-1,0 1 1,0-1 0,0 0-1,1 0 1,-1 0-1,0 0 1,0 0-1,0 0 1,0 0-1,0 0 1,0 0-1,0 0 1,0 0-1,0-1 1,0 1-1,2-1 1,1-1 15,1 0 0,-1-1-1,1 0 1,7-6 0,11-11 111,26-29 0,-1 0-168,-21 23-1,5-5-124,62-45 0,-108 122-418,7-26 521,1 0-1,0 1 0,2-1 1,0 1-1,-1 27 0,5-40 51,1 0 1,-1-1-1,1 1 0,0 0 0,1 0 0,0-1 0,5 13 0,-5-15 29,1 0 0,-1-1 0,1 1 0,0-1 0,0 0 0,0 0 0,1 0-1,0 0 1,0-1 0,0 0 0,0 1 0,7 3 0,-7-5 10,0 0 0,1 0 0,-1-1 0,0 1 0,0-1 0,1 0-1,-1 0 1,0-1 0,1 1 0,-1-1 0,1 0 0,-1 0 0,0-1-1,1 1 1,-1-1 0,0 0 0,1 0 0,6-3 0,-6 2-20,-1 0 1,1-1 0,-1 1 0,1-1-1,-1 0 1,0 0 0,0 0-1,0-1 1,-1 1 0,1-1-1,-1 0 1,0 0 0,0 0 0,0 0-1,0-1 1,2-6 0,2-6 5,-1-1 0,-1 1 0,-1-1 0,4-37 0,-7 41-87,0 0-1,-1 0 1,-1 0-1,-1 0 1,0 0-1,0 0 1,-7-19-1,7 29 39,0 0 1,0-1-1,0 1 0,0 0 0,0 0 0,-1 0 0,0 1 0,0-1 0,0 1 0,0-1 0,-1 1 1,1 0-1,-1 0 0,0 1 0,0-1 0,-4-1 0,1 0-45,0 1 0,-1 1 0,1 0 1,0 0-1,-1 0 0,0 1 0,1 0 0,-15 0 0,8 5-39,14-4 101,0 1 0,0-1 0,-1 0 0,1 0 0,0 0 0,0 0 0,0 0 0,-1 1 0,1-1 0,0 0 0,0 0 0,0 0 0,0 1 1,0-1-1,0 0 0,-1 0 0,1 1 0,0-1 0,0 0 0,0 0 0,0 0 0,0 1 0,0-1 0,0 0 0,0 0 0,0 1 0,0-1 1,0 0-1,0 0 0,0 1 0,0-1 0,0 0 0,0 0 0,0 1 0,1-1 0,-1 0 0,0 0 0,0 0 0,0 1 0,0-1 0,0 0 1,1 0-1,-1 0 0,0 1 0,0-1 0,0 0 0,1 0 0,-1 0 0,0 0 0,0 0 0,0 0 0,1 1 0,-1-1 0,6 3 11,1 1 0,-1-1 0,1 0 0,-1-1 0,1 1-1,0-1 1,0-1 0,0 1 0,0-1 0,11 0 0,1-1 60,1 0-1,30-5 1,-35 2 0,0-1 0,0 0 0,-1-1 0,0-1 0,0 0 0,17-10-1,76-54 23,-94 61-173,10-7 117,0 0 0,-2-2 1,0 0-1,31-36 0,-24 17-15,-1-1-1,-2 0 1,-1-3-1,-2 0 1,-2 0-1,-2-2 1,-2-1-1,11-46 1,-26 86-20,2-8-11,2-23 1,-4 32-25,-1 1 1,0-1 0,0 0 0,0 0-1,-1 1 1,1-1 0,0 0-1,-1 1 1,0-1 0,0 1 0,0-1-1,0 0 1,-3-4 0,3 6 11,0 0-1,0 0 1,0 1 0,0-1 0,0 0 0,0 0-1,0 1 1,0-1 0,-1 0 0,1 1 0,0 0-1,0-1 1,-1 1 0,1-1 0,0 1 0,-1 0 0,1 0-1,0 0 1,-1 0 0,1 0 0,0 0 0,-1 0-1,1 1 1,0-1 0,-1 0 0,1 1 0,-2 0 0,-2 1-36,0 0 0,0 0 0,1 0 0,-1 1 0,-7 5 0,0 3 48,0 1 1,1 0-1,0 1 0,1 0 1,0 1-1,1 0 1,0 0-1,-6 16 0,-46 128-93,56-142 91,-19 59 29,-26 154 0,43-168 96,1 97 0,6-147-30,0 1 1,1 0 0,0 0-1,1 0 1,0-1 0,1 1-1,7 19 1,-9-30-65,-1-1 0,0 1 0,0-1 1,1 1-1,-1-1 0,0 1 0,1-1 0,-1 1 0,0-1 0,1 1 0,-1-1 1,1 0-1,-1 1 0,1-1 0,-1 0 0,1 1 0,-1-1 0,1 0 0,-1 0 1,1 1-1,-1-1 0,1 0 0,-1 0 0,1 0 0,0 0 0,-1 0 0,1 0 1,-1 0-1,1 0 0,0 0 0,-1 0 0,1 0 0,-1 0 0,1 0 1,0 0-1,-1-1 0,1 1 0,-1 0 0,1 0 0,-1-1 0,1 1 0,-1 0 1,1-1-1,-1 1 0,1 0 0,-1-1 0,0 1 0,1-1 0,-1 1 0,1-2 1,3-2 29,-1 0 1,0 0 0,0 0-1,4-9 1,44-86 247,52-112-517,-96 192-505,-7 19 524,1 1 10,10 7 177,0-1 1,0 0 0,1-1-1,0 0 1,0 0 0,16 4 0,-5-3 45,1-1 1,38 5-1,-41-10 43,1 0-1,-1-1 1,0-1-1,25-4 1,82-23 117,-82 17-312,-24 4 159,-18 6 15,0-1 0,0 1 0,0 0 1,1 0-1,6-1 0,-66 34-842,44-23 770,0 0 1,1 1 0,0 0 0,1 0-1,0 1 1,0 0 0,-11 20 0,3 3-75,-24 57 1,38-84 167,1-1 1,0 0-1,1 0 1,-1 1-1,1-1 1,0 8-1,1-14-71,0 0 0,0 0 0,0 1 0,0-1 0,0 0 0,0 0 0,0 0 0,0 0 0,0 1 0,0-1 0,0 0 0,0 0 0,0 0 0,0 0 0,0 0 0,0 1 0,0-1 0,0 0 0,0 0 0,0 0 0,0 0 0,0 0 0,0 1 0,0-1 1,1 0-1,-1 0 0,0 0 0,0 0 0,0 0 0,0 0 0,0 0 0,0 1 0,1-1 0,-1 0 0,0 0 0,0 0 0,0 0 0,0 0 0,0 0 0,1 0 0,-1 0 0,0 0 0,0 0 0,0 0 0,0 0 0,1 0 0,-1 0 0,0 0 0,0 0 0,0 0 0,0 0 0,1 0 0,-1 0 0,0 0 0,0 0 0,0 0 0,0 0 0,1-1 0,10-10 196,2-9 55,18-36-1,-18 30-267,38-84-72,-47 97-129,-4 7-37,0 5 246,0 1 0,0 0-1,0 0 1,0 0 0,0 0 0,0 0-1,0 0 1,0 0 0,0 0-1,-1 0 1,1 0 0,0 0-1,0 0 1,0 0 0,0 0-1,0-1 1,0 1 0,0 0-1,0 0 1,0 0 0,0 0-1,-1 0 1,1 0 0,0 0-1,0 0 1,0 0 0,0 0-1,0 0 1,0 0 0,0 0-1,0 0 1,0 0 0,0 0-1,-1 0 1,1 0 0,0 1 0,0-1-1,0 0 1,0 0 0,0 0-1,0 0 1,0 0 0,0 0-1,0 0 1,0 0 0,0 0-1,0 0 1,-1 0 0,0 3-35,-1 0 0,0 1 0,1-1 0,-1 0 0,1 1 0,0-1 0,0 1 0,0-1 0,0 7 0,-1 8 42,0 1 1,2-1 0,0 1-1,1-1 1,0 1 0,2-1-1,8 32 1,-10-46-13,1 4 48,0 0-1,1 0 0,0 0 1,7 14-1,-8-20-11,0 1 0,0-1 0,0 1 0,0-1 0,0 0 0,1 0 0,-1 0 0,1 0 0,-1-1 0,1 1 0,0-1 0,-1 1 0,1-1 0,0 0 0,0 0 0,0 0 0,3 0 0,0 0-32,-1-1 0,1 0 0,-1 0 0,1 0 1,6-2-1,-9 2 2,0-1 0,1 1 0,-1-1-1,-1 0 1,1 0 0,0 0 0,0 0 0,0 0 0,0-1 0,2-1 0,16-13 483,-13 11-401,0-1-1,-1 0 1,13-13 0,70-92 114,-61 74-183,-1-2 0,-1 0 1,-3-2-1,-1 0 1,23-60-1,-13 8 0,33-143 0,-62 221-275,-1 0-1,1-30 0,-4 45 254,1 0-1,-1-1 0,0 1 0,0 0 1,0-1-1,0 1 0,0 0 0,0-1 1,0 1-1,0 0 0,0-1 0,0 1 1,0 0-1,0-1 0,0 1 0,0 0 1,-1 0-1,1-1 0,0 1 0,0 0 1,0-1-1,0 1 0,0 0 0,-1 0 1,1-1-1,0 1 0,0 0 1,-1 0-1,1-1 0,0 1 0,0 0 1,-1 0-1,0 0-4,1 1 0,-1-1 0,1 0 0,-1 1 0,1-1 0,-1 1 0,1 0 0,-1-1 0,1 1 0,0-1 0,-1 1 0,1 0 0,0-1 0,-1 1 0,1 1 0,-24 64-175,-28 127 1,14-44 150,26-105 45,3 0 0,1 0-1,3 1 1,1 0 0,3 64-1,2-98 55,0 1-1,3 13 0,-4-22-13,1-1 1,-1 1-1,1-1 1,0 1-1,0-1 1,0 1-1,0-1 1,1 0-1,-1 1 1,1-1-1,-1 0 1,1 0-1,0 0 0,0 0 1,3 2-1,-5-4-27,1 1 0,0-1-1,0 1 1,0-1-1,0 0 1,-1 0 0,1 0-1,0 1 1,0-1 0,0 0-1,0 0 1,0 0-1,0 0 1,0 0 0,-1-1-1,1 1 1,0 0-1,0 0 1,0 0 0,0-1-1,0 1 1,-1 0-1,1-1 1,0 1 0,0-1-1,-1 1 1,1-1 0,0 0-1,-1 1 1,1-1-1,0 0 1,3-4 14,0 1 1,0-1-1,4-9 0,-6 12 0,12-20-12,-1 0 1,-1-1-1,-1 0 0,-2-1 0,0 0 1,9-37-1,-18 58-29,0 1 1,0-1-1,0 1 0,0-1 1,0 1-1,0-1 0,0 0 1,-1 1-1,0 0 0,1-1 1,-1 1-1,-1-4 0,1-2-110,1 8 112,0 0 0,0 0 1,0 0-1,0 0 0,0 0 0,0 0 1,0 0-1,0 0 0,0 0 1,0 0-1,0 0 0,1 0 0,-1 0 1,0 0-1,0 0 0,0 0 1,0 0-1,0 0 0,0 0 0,0 0 1,0 0-1,0 0 0,0 0 1,0 0-1,0 0 0,0 0 0,0 0 1,0 0-1,0 0 0,0 0 1,0 0-1,0 0 0,0 0 0,0 0 1,19 4-200,-14-4 260,0 1 1,1-1 0,-1 0-1,1 0 1,-1-1-1,0 1 1,8-3 0,-5 1-53,216-29 53,-186 31-234,-16 1 69,-22 0 98,0-1 1,1 0-1,-1 1 1,0-1-1,0 0 0,1 1 1,-1-1-1,0 1 1,0-1-1,0 0 0,1 1 1,-1-1-1,0 1 1,0-1-1,0 1 0,0-1 1,0 0-1,0 1 1,0-1-1,0 1 0,0-1 1,0 1-1,0-1 1,0 1-1,-1-1 0,1 0 1,0 1-1,0-1 1,0 1-1,0-1 0,-1 1 1,-5 17 117,1-7-139,1 1 0,0-1-1,-2 15 1,5-20 60,0 0 0,1 0 0,-1 0 1,1 0-1,0 0 0,1 0 0,0 0 0,2 10 1,-2-14-14,-1 0 1,1 0 0,0 0 0,0 0-1,0-1 1,0 1 0,0 0 0,0 0-1,0 0 1,1-1 0,-1 1 0,0-1-1,1 1 1,0-1 0,-1 0 0,1 1-1,2 0 1,-1 0-2,0-1-1,0 0 1,0-1 0,0 1-1,0 0 1,0-1-1,0 0 1,0 0-1,0 0 1,0 0-1,3 0 1,7-3 34,1 0-1,-1-1 1,0 0-1,17-9 0,-24 11-14,3-3-5,0 0 0,11-7 1,4-4 63,-9 6-67,0-1-1,-1-1 1,18-18-1,-13 12 21,3-5 2,-1 0 0,30-45-1,-41 54-67,134-220 343,-16 24-196,-114 190-205,-1 2-48,-1 0-1,-1 0 0,0-1 0,11-27 0,-22 45 116,0 1 0,0 0 0,0-1 0,0 1-1,1 0 1,-1-1 0,0 1 0,0 0 0,0-1 0,0 1 0,0 0-1,0-1 1,0 1 0,0-1 0,0 1 0,0 0 0,0-1-1,0 1 1,-1 0 0,1-1 0,0 1 0,0 0 0,0-1-1,0 1 1,-1 0 0,1-1 0,0 1 0,0 0 0,-1-1-1,-10 0-302,-12 9 89,14-3 198,0 1 1,0 0 0,0 0-1,1 1 1,-1 0 0,2 0-1,-10 12 1,-1 3-19,-21 35-1,12-11-25,-26 60 0,-12 50 168,48-113 12,9-22-91,1-1 0,0 1-1,2 0 1,1 1 0,0-1-1,2 1 1,0-1-1,3 42 1,0-59 11,-1 0 0,1 0 0,1 0-1,-1 1 1,0-1 0,1 0 0,0 0 0,4 6 0,-6-9 7,1 1 0,1-1 0,-1 1 0,0-1 0,0 0 0,1 0 0,-1 1 0,0-1 0,1 0 0,-1 0 0,1 0 0,-1 0 0,1-1 0,0 1 0,-1 0 0,1-1 0,0 1 0,0-1 0,-1 0 0,1 1 0,0-1 0,0 0 0,3 0 0,6-3-21,-1 1 0,1-1 0,-1-1 0,0 0 0,0-1 0,10-5 0,15-8 83,5 0 86,-23 9-121,24-8 0,-28 12-65,-1-1-1,-1 0 1,1 0 0,11-9-1,-18 11 66,-18 13-1040,1 5 789,5-5 184,-1 0 0,1 1 0,1 0 0,0 0 0,-5 11 0,7-11 20,1-1-1,0 0 1,-4 20 0,7-26-9,-1 0 0,1 1 0,0-1 0,0 0 0,0 0-1,0 0 1,1 0 0,-1 0 0,1 0 0,-1 0 0,1 0-1,0 0 1,1 0 0,-1 0 0,0 0 0,3 2 0,-3-3 22,0-1 1,1 0-1,-1 0 1,1 0-1,-1 0 1,1 0 0,-1 0-1,1-1 1,0 1-1,-1 0 1,1-1-1,0 1 1,0-1-1,-1 0 1,1 1-1,0-1 1,0 0 0,0 0-1,0 0 1,-1 0-1,1-1 1,0 1-1,0 0 1,1-1-1,6-2 54,-1 1 0,0-1 0,10-6 0,14-9-1,-1-1-1,-1-2 1,38-34 0,-41 32 6,-9 7-71,-1 0-1,-1-2 1,0 0 0,-1 0-1,-1-2 1,-1 1 0,10-23-1,4-6-6,57-111 95,-42 76-274,60-90-1,-91 158 132,-8 11 11,0 1-1,0-1 0,0 0 1,0 0-1,-1 0 1,0 0-1,0-1 0,0 1 1,0-1-1,-1 1 1,2-9-1,-3 13 21,0-1 0,0 1 0,0 0 0,0-1 0,0 1 0,0 0 0,0-1 0,0 1 0,0-1 0,0 1 0,0 0 0,0-1 0,0 1 0,0 0 0,0-1 0,-1 1 0,1 0 0,0-1 0,0 1 0,-1 0 0,1 0 0,0-1 0,0 1 0,-1 0 0,1-1 0,0 1 0,0 0 0,-1 0 0,1 0 0,0 0 0,-1-1 0,0 1-9,0 0 1,0 0 0,0 0-1,0 0 1,0 0 0,0 1 0,0-1-1,0 0 1,0 0 0,0 1-1,1-1 1,-3 1 0,-2 2-56,0 0 1,0 1-1,-7 6 1,3-1 55,1 0 1,0 0 0,0 1-1,1 0 1,-12 22 0,-21 59-48,38-87 55,-88 282 65,76-233-44,6-22 15,1 0 0,-4 40 0,11-19 396,0-51-406,0-1 0,0 0 0,0 1 0,0-1 0,1 1 0,-1-1-1,0 0 1,0 1 0,0-1 0,1 0 0,-1 1 0,0-1 0,0 0 0,1 1 0,-1-1 0,0 0 0,1 0 0,-1 1-1,0-1 1,1 0 0,-1 0 0,0 0 0,1 0 0,-1 1 0,1-1 0,-1 0 0,0 0 0,1 0 0,-1 0 0,1 0-1,-1 0 1,0 0 0,1 0 0,-1 0 0,1 0 0,-1 0 0,1 0 0,-1 0 0,0-1 0,1 1 0,-1 0 0,1 0-1,23-8 373,-22 7-370,80-35 185,7-3-350,-65 29 124,-19 7-41,1 0 0,0 0 0,0 1-1,1 0 1,-1 0 0,12-1 0,-17 3 52,-1 0 1,0 0 0,1 0 0,-1 0 0,0 0-1,1 0 1,-1 0 0,0 0 0,1 0 0,-1 0-1,0 0 1,1 0 0,-1 1 0,0-1 0,1 0-1,-1 0 1,0 0 0,0 0 0,1 1-1,-1-1 1,0 0 0,0 0 0,1 1 0,-1-1-1,0 0 1,0 0 0,0 1 0,1-1 0,-1 0-1,0 1 1,0-1 0,0 0 0,0 1 0,-2 13-221,-15 13 306,16-25-5,-3 2-50,1 1 0,-1 1-1,1-1 1,0 0 0,0 1 0,1 0-1,0 0 1,0-1 0,0 1 0,0 0 0,0 11-1,2-16-4,0-1 0,0 1-1,0-1 1,0 1-1,0-1 1,0 0 0,0 1-1,0-1 1,0 1-1,0-1 1,0 1 0,1-1-1,-1 0 1,0 1-1,0-1 1,0 1 0,1-1-1,-1 0 1,0 1-1,1-1 1,-1 0 0,0 1-1,1-1 1,-1 0-1,0 0 1,1 1 0,-1-1-1,0 0 1,1 0-1,-1 0 1,1 1 0,-1-1-1,1 0 1,-1 0-1,0 0 1,1 0 0,-1 0-1,1 0 1,-1 0-1,1 0 1,-1 0-1,1 0 1,0 0 0,24-8 341,-17 5-276,49-19 110,-31 11-308,38-10-1,-54 19 75,17-4-114,-26 5 135,0 1 0,1 0 1,-1 0-1,0 0 1,0 0-1,1 0 0,-1 0 1,0 0-1,1 1 1,-1-1-1,0 0 1,0 1-1,0-1 0,1 1 1,-1-1-1,2 2 1,-2-1 16,-1 0 0,1 0 0,0 0 0,-1 0 0,1 0 0,-1 0 0,1 0 0,-1 0 0,1 0 0,-1 0 0,0 0 0,0 0 0,0 1 0,1-1 0,-1 0 0,0 0 0,0 0 0,-1 2 0,1 2 12,-1-1-1,0 1 1,0 0 0,-2 6-1,-11 28-12,-2 0 0,-2-1 0,-1 0 0,-3-2 0,0 0 0,-2-2 0,-2 0 0,-1-2 0,-39 36 0,51-53 51,-81 74 150,78-74-3,-1 0 1,0-2-1,-30 16 1,41-24-88,6-4-68,1 0 0,-1 0 0,0-1 0,1 1 0,-1 0 0,0 0 0,1-1 0,-1 1 1,0-1-1,0 0 0,0 1 0,1-1 0,-1 0 0,-3 0 0,5 0-26,-1-1 0,1 1 0,-1 0 0,1 0 0,0 0 0,-1 0 0,1-1 0,0 1 0,-1 0 0,1 0 0,0-1 1,-1 1-1,1 0 0,0-1 0,-1 1 0,1 0 0,0-1 0,0 1 0,0 0 0,-1-1 0,1 1 0,0-1 0,0 1 0,0-1 0,0 1 0,0 0 0,-1-1 0,1 1 0,0-1 0,0 1 0,0-1 1,2-11 68,-1 11-71,0-3 6,1 0-1,0-1 1,0 1-1,1 0 0,0 0 1,5-7-1,-2 4-5,9-11-25,0 0 0,2 1 0,0 1 1,1 0-1,0 2 0,23-14 0,126-64-399,-126 72 248,17-9-474,67-36-7005,-110 50 4491,-6 2 1116</inkml:trace>
</inkml:ink>
</file>

<file path=ppt/ink/ink1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5:34:38.5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257 83 6400,'-32'-20'2880,"29"9"-2496,-2 2 1408,10 6-1056,-5-5 352,8 4-672,5-4-384,6 8-32,12-3-96,9 6 32,5-3 256,5 3-96,-10 2-1920,-9 4 960,-16-6-3744,-7 0 2592</inkml:trace>
  <inkml:trace contextRef="#ctx0" brushRef="#br0" timeOffset="1">51 20 5984,'-32'-12'2688,"19"7"-2336,8 2-96,10 6-224,-2-3-32,12 9 32,-7-4-3296,6 1 1792</inkml:trace>
</inkml:ink>
</file>

<file path=ppt/ink/ink1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5:34:38.9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95 12 5984,'-68'-11'2688,"47"14"-2336,16-3-160,5 3-192</inkml:trace>
</inkml:ink>
</file>

<file path=ppt/ink/ink1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5:34:40.5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8 237 4224,'-7'-3'3493,"20"4"-608,-5-4-2382,1-1-1,-1 0 1,0 0 0,0 0-1,0-1 1,9-7-1,-6 4-308,126-100 462,-51 39-426,-65 56-554,-21 13 317,0 0-1,0 0 1,1 0 0,-1 0 0,0 0-1,0 0 1,0 0 0,0 0 0,0 0-1,0 0 1,0 0 0,0 0 0,0 0-1,1 0 1,-1 0 0,0 0-1,0 0 1,0 0 0,0 0 0,0 0-1,0 0 1,0 0 0,0 0 0,0 0-1,1 0 1,-1 0 0,0 0 0,0 0-1,0 0 1,0 0 0,0 0-1,0 0 1,0 0 0,0 0 0,0 0-1,0 0 1,0 1 0,0-1 0,1 0-1,-1 0 1,0 0 0,0 0 0,0 0-1,0 0 1,0 0 0,0 0-1,0 0 1,0 0 0,0 1 0,0-1-1,0 0 1,0 0 0,-6 10-100,-14 16 163,2 0 1,1 1 0,1 1-1,-15 34 1,-39 124 470,2-7 311,33-89-115,20-50-50,-21 41 0,30-70 613,7-17-294,11-20-438,57-115-102,-42 81-498,3 1 0,45-65 0,-45 82 105,69-74 0,-76 94-17,84-77-260,-57 55-17,-49 43 221,0 1-1,-1-1 1,1 1-1,0-1 1,0 1-1,-1-1 1,1 1-1,0-1 0,0 1 1,0 0-1,0-1 1,0 1-1,-1 0 1,1 0-1,0 0 1,0 0-1,0 0 1,0 0-1,0 0 1,0 0-1,0 0 1,0 0-1,0 0 1,-1 1-1,1-1 1,0 0-1,0 1 1,0-1-1,0 1 1,-1-1-1,1 1 1,0-1-1,0 1 1,-1-1-1,1 1 1,0 0-1,-1-1 1,1 1-1,-1 0 1,1-1-1,-1 1 1,1 0-1,-1 0 1,1 0-1,-1 0 1,0-1-1,1 1 1,-1 1-1,2 3-2,-1 0 0,1 0 0,-1 1 0,-1-1 0,1 0-1,-1 0 1,0 8 0,-2 5 26,-1 0 0,-1 0 1,-7 23-1,-23 50 119,25-68 24,-21 38-1,26-54-96,0-1-1,-1 0 1,1 0-1,-1 0 0,0 0 1,-1-1-1,1 0 1,-1 0-1,0-1 0,-8 5 1,12-8-14,-1 1 0,1-1 0,-1 0 0,1 0 0,-1-1 0,0 1 0,1 0 0,-1-1 0,0 0 0,0 0 0,1 0 0,-1 0 0,0 0 0,0 0 0,-3-1 0,2-1-10,0 1 0,0-1 0,-1 1 0,1-1 0,1 0 0,-1-1 1,0 1-1,-6-6 0,4 2-21,0 1 1,1-1-1,0 0 0,0 0 1,1 0-1,0-1 1,0 0-1,0 0 0,1 0 1,-4-12-1,6 15-39,0 0-1,0 0 0,0 0 0,1 0 1,-1 0-1,1-8 0,0 11 17,1 0 0,-1 1 0,0-1 0,0 0 0,1 0 0,-1 0 0,0 0 0,1 0 0,-1 1 0,1-1 0,-1 0 0,1 0 0,-1 1 0,1-1 0,0 0 0,-1 1 0,1-1 0,0 1 0,-1-1 0,1 1 0,0-1 0,0 1 0,0-1 1,-1 1-1,1 0 0,0-1 0,0 1 0,0 0 0,0 0 0,0 0 0,0 0 0,-1 0 0,1 0 0,0 0 0,0 0 0,0 0 0,0 0 0,1 1 0,5 0-32,-1 0 1,0 1-1,0 0 0,0 0 1,0 0-1,0 1 1,6 3-1,38 27 4,-47-31 33,20 14 39,0-1 1,1-1-1,1-1 0,0-1 0,52 17 0,-71-28 2,1 0-1,0 0 1,-1-1-1,1 1 1,0-2-1,0 1 1,0-1-1,-1 0 1,1 0-1,-1-1 1,1 0-1,-1 0 1,1-1-1,-1 1 1,11-8-1,3-3 67,0-1-1,36-32 1,-25 16-32,34-42 0,-31 32 18,-26 32-97,-1 1 0,-1-1 0,1-1 1,-1 1-1,-1-1 0,0 0 1,0 0-1,-1 0 0,7-19 0,-11 27 0,0-1-1,1 1 0,-1-1 1,0 1-1,1 0 0,-1-1 0,0 1 1,0-1-1,0 1 0,0-1 1,-1 1-1,1-1 0,0 1 1,-1 0-1,1-1 0,-1 1 1,1 0-1,-1-1 0,1 1 0,-1 0 1,-2-3-1,2 3-11,-1 0-1,0 0 1,0 0-1,0 0 1,1 0-1,-1 1 1,0-1-1,0 0 1,0 1-1,0 0 1,0-1-1,0 1 1,0 0-1,-1 0 1,1 0-1,0 0 1,-2 1-1,-2 0-22,0 0 0,0 1 0,0 0 0,0 0-1,0 0 1,1 0 0,-1 1 0,1 0 0,-1 0-1,1 1 1,0 0 0,0-1 0,1 2 0,-1-1 0,1 0-1,0 1 1,-7 10 0,5-6 50,0 0 0,1 1-1,0 0 1,0 1 0,1-1 0,0 1 0,1-1-1,0 1 1,-2 17 0,4-16 15,1-1 0,0 1 0,0 0 0,1 0 0,1 0 0,0-1 0,0 1 0,1-1 0,7 16 0,-8-22 8,0 0 0,1 0 0,-1 0 1,1 0-1,0 0 0,1-1 0,-1 0 1,1 1-1,0-1 0,0-1 1,0 1-1,1-1 0,-1 1 0,1-1 1,0 0-1,0-1 0,0 1 1,0-1-1,0 0 0,1 0 0,-1-1 1,7 1-1,-2-1 16,0 0 0,0-1 0,0-1 0,0 0 0,-1 0 0,1-1 0,0 0-1,0-1 1,-1 0 0,1 0 0,-1-1 0,14-8 0,9-7 71,59-46 0,-72 51-73,187-144-120,-206 158 82,17-10-89,-17 10 81,0-1 0,0 1 0,0 0 1,1 0-1,-1 0 0,0 0 0,1 0 0,-1-1 1,0 1-1,0 0 0,1 0 0,-1 0 0,0 0 0,1 0 1,-1 0-1,0 0 0,1 0 0,-1 0 0,0 0 0,0 0 1,1 0-1,-1 0 0,0 0 0,1 1 0,-1-1 1,0 0-1,0 0 0,1 0 0,-1 0 0,0 0 0,0 1 1,1-1-1,-1 0 0,0 0 0,0 0 0,0 1 1,1-1-1,-1 0 0,0 0 0,0 1 0,0-1 0,0 0 1,0 1-1,1-1 0,-1 0 0,0 0 0,0 1 1,0-1-1,0 0 0,0 1 0,0-1 0,0 0 0,0 0 1,0 1-1,0-1 0,-1 32 19,0-11 177,1 0 1,3 20-1,-2-35-112,-1-1-1,1 0 1,1 0 0,-1 1 0,1-1-1,0 0 1,0 0 0,1-1 0,-1 1-1,1 0 1,0-1 0,7 8 0,-7-9-37,1 0 1,-1-1 0,1 1 0,0-1 0,0 0-1,0-1 1,0 1 0,0 0 0,0-1 0,1 0-1,-1 0 1,0 0 0,1-1 0,-1 0 0,8 0-1,-9 0-21,14 1 61,0-1 1,0-2 0,0 1 0,0-2 0,26-7 0,78-33 162,-120 43-243,107-49-1690,-40 10-5214,-46 26 3762</inkml:trace>
</inkml:ink>
</file>

<file path=ppt/ink/ink1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5:34:42.7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30 566 3136,'1'-15'4406,"2"12"-3388,-2 11 3294,-5 15-4302,4-20 372,-12 45 155,9-36-428,0 0-1,0 0 0,-1 16 0,2 7 158,0-17-79,1 1 1,0-1 0,1 0 0,2 0-1,4 27 1,-5-42-110,0 0 0,0 0 1,0-1-1,0 1 0,0 0 0,1-1 0,1 4 0,-2-6-29,0 1-1,-1 0 1,1 0-1,0-1 1,-1 1-1,1 0 1,0-1-1,0 1 1,-1-1 0,1 1-1,0-1 1,0 0-1,0 1 1,0-1-1,0 0 1,0 1-1,0-1 1,-1 0-1,1 0 1,0 0-1,0 0 1,0 0-1,0 0 1,0 0 0,0 0-1,0 0 1,2-1-1,4-3 120,0 0 1,0 0-1,0-1 1,-1 0-1,1 0 0,-1-1 1,0 0-1,7-10 0,-4 7-51,11-13 22,5-5 5,43-38 0,-34 37-141,6-3-47,-1-3 1,39-44-1,-67 66-155,-5 6-38,-15 12 75,-3 4 86,-10 6 14,-22 23 0,37-33 53,1 1-1,0 0 0,0 1 1,1-1-1,0 1 0,1 0 1,-6 13-1,6-12 23,1 0-1,1 0 1,-1 0-1,2 1 1,-1-1 0,1 1-1,0-1 1,2 19-1,-1-25 19,1 0 0,-1 0 0,1 0 0,0 0-1,0 0 1,0 0 0,0 0 0,0-1-1,1 1 1,-1 0 0,1-1 0,0 1 0,-1-1-1,1 1 1,0-1 0,1 0 0,-1 0 0,0 0-1,1 0 1,-1 0 0,1 0 0,0-1 0,-1 1-1,1-1 1,0 0 0,0 0 0,0 0 0,0 0-1,0 0 1,0-1 0,4 1 0,1 0 52,0-1 0,0 0 0,0-1 0,0 0 0,0 0 0,-1-1 0,1 0 0,0 0 0,12-6 0,8-5 113,31-20 0,-28 15-170,126-86-60,-135 88-92,-8 9-221,-14 7 339,0 0 1,1 0 0,-1 0-1,0 0 1,1 1 0,-1-1-1,0 0 1,0 0 0,1 0-1,-1 1 1,0-1 0,0 0-1,1 0 1,-1 1 0,0-1-1,0 0 1,0 1 0,1-1-1,-1 0 1,0 1 0,0-1-1,0 0 1,0 1-1,0-1 1,0 0 0,0 1-1,0-1 1,0 0 0,0 1-1,0-1 1,0 0 0,0 1-1,0-1 1,0 0 0,0 1-1,0 0 1,-2 25 23,0 0 0,-9 33 0,1 5 27,8-53 35,1 0-1,0 0 1,1 0 0,1 14 0,-1-24-65,0-1 1,0 0-1,0 0 0,0 0 1,0 1-1,0-1 0,0 0 1,0 0-1,0 0 1,0 1-1,0-1 0,0 0 1,0 0-1,0 1 0,0-1 1,1 0-1,-1 0 0,0 0 1,0 1-1,0-1 0,0 0 1,0 0-1,0 0 0,1 0 1,-1 1-1,0-1 0,0 0 1,0 0-1,0 0 0,1 0 1,-1 0-1,0 1 0,0-1 1,0 0-1,1 0 1,-1 0-1,0 0 0,0 0 1,0 0-1,1 0 0,-1 0 1,0 0-1,0 0 0,1 0 1,-1 0-1,0 0 0,0 0 1,0 0-1,1 0 0,-1 0 1,0 0-1,0 0 0,0 0 1,1-1-1,-1 1 0,0 0 1,0 0-1,10-11 302,-7 7-183,26-32 208,-13 16-340,1 0 1,0 1-1,1 1 0,27-21 1,-22 23-67,1 1 0,1 0 0,0 2 1,1 1-1,34-11 0,-57 22 24,0 0 0,0 1 0,0-1 0,0 1 1,0-1-1,0 1 0,0 0 0,0 0 0,0 0 0,0 1 0,4 0 0,-6-1 35,-1 1 0,1-1-1,0 1 1,0-1 0,0 1-1,0-1 1,0 1 0,0-1-1,-1 1 1,1 0 0,0 0-1,0-1 1,-1 1 0,1 0-1,0 0 1,-1 0 0,1 0-1,-1 0 1,0 0 0,1-1-1,-1 1 1,0 0 0,1 0-1,-1 0 1,0 1 0,0-1-1,0 0 1,0 0 0,0 0-1,0 0 1,0 0 0,0 0-1,-1 1 1,-1 6 23,0-1 0,-1 1 1,0-1-1,-6 10 0,-2 7-6,5-10 61,1 1-1,0-1 1,1 1 0,1-1 0,0 1 0,0 22 0,3-36-61,0 0 1,0 0 0,0 0 0,0 0-1,0 0 1,0 0 0,0 0-1,1 0 1,-1 0 0,0 0 0,1 0-1,-1 0 1,1 0 0,-1 0-1,1 0 1,-1-1 0,1 1 0,0 0-1,-1 0 1,1 0 0,0-1-1,0 1 1,0 0 0,-1-1 0,1 1-1,0-1 1,0 1 0,0-1 0,0 1-1,0-1 1,0 0 0,0 1-1,0-1 1,0 0 0,0 0 0,0 0-1,0 0 1,2 0 0,2 0 26,-1-1 1,1 1 0,-1-1 0,0 0-1,1 0 1,-1 0 0,7-4 0,15-9 86,-1-1 0,-1-2 0,45-38 0,-34 25-114,61-46-415,-96 76 394,0-1 0,1 1 0,-1 0-1,1-1 1,-1 1 0,1 0 0,-1-1 0,1 1 0,-1 0 0,1 0 0,-1 0-1,1-1 1,-1 1 0,1 0 0,0 0 0,-1 0 0,1 0 0,-1 0-1,1 0 1,0 0 0,-1 0 2,0 0 1,1 0-1,-1 1 0,0-1 0,0 0 1,0 0-1,1 0 0,-1 0 1,0 0-1,0 1 0,0-1 0,0 0 1,0 0-1,1 0 0,-1 1 0,0-1 1,0 0-1,0 0 0,0 0 0,0 1 1,0-1-1,0 0 0,0 0 1,0 1-1,0-1 0,0 0 0,0 0 1,0 1-1,0-1 0,0 0 0,0 0 1,0 0-1,0 1 0,0-1 0,0 0 1,0 0-1,0 1 0,0-1 0,0 0 1,-1 0-1,-3 13 15,1-1 0,0 0 0,0 1-1,2-1 1,-1 1 0,2 0 0,-1-1 0,2 1 0,2 17 0,-2-24 24,-1-1 0,2 1 0,-1-1 0,3 8 1,-3-12-22,-1 0 1,0 0-1,1 0 1,-1-1-1,0 1 0,1 0 1,-1 0-1,1 0 1,-1-1-1,1 1 1,0 0-1,-1-1 1,1 1-1,0 0 1,-1-1-1,1 1 1,0-1-1,0 1 1,0-1-1,-1 1 0,1-1 1,0 0-1,0 0 1,0 1-1,0-1 1,0 0-1,0 0 1,0 0-1,0 0 1,0 0-1,-1 0 1,1 0-1,0 0 1,0 0-1,0 0 0,1-1 1,3-2 46,0 0 0,-1 0 1,1 0-1,-1-1 0,0 0 0,0 0 1,0 0-1,-1 0 0,0 0 0,4-7 0,13-14 41,7-2-59,43-35 0,-5 5-56,-30 22 20,-2-1-1,-2-2 0,38-58 1,86-200-11,-111 205-116,-22 38-1155,-23 54 1262,0 0 0,0 0 0,0 0 0,0 1 0,0-1-1,1 0 1,-1 1 0,0-1 0,1 0 0,-1 1 0,1-1-1,-1 0 1,1 1 0,-1-1 0,1 4 0,-2 3-17,-46 206-12,19 5 62,25-176 93,1-1 1,6 79-1,0-98-22,0 0 0,2 0 1,0 0-1,2 0 0,0-1 0,17 35 0,-22-53-184,0-1-1,0 0 1,1 0-1,-1 0 1,1 0 0,-1 0-1,1 0 1,0-1-1,0 1 1,0-1 0,4 3-1,-5-4-170,0 0-1,0 0 0,0 0 0,0-1 1,0 1-1,1 0 0,-1-1 1,0 0-1,0 1 0,0-1 0,0 0 1,1 0-1,-1 0 0,0 0 1,0-1-1,0 1 0,1-1 0,-1 1 1,0-1-1,0 0 0,2-1 1,11-11-3363,3 1 1216</inkml:trace>
</inkml:ink>
</file>

<file path=ppt/ink/ink1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5:34:43.0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7552,'10'3'3424,"35"2"-2976,-18-1 672,-1 4-704,16 4-32,3 4-224,-1-4-64,1 4-32,0-4 160,-5 3-128,-3-7-512,-1 1 192</inkml:trace>
</inkml:ink>
</file>

<file path=ppt/ink/ink1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5:34:43.4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52 6304,'-40'-44'2848,"27"39"-2464,8 2-480,5 6-32,8-3-32,7 9 96,11-4-96,6 6 96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00:34:23.8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40 230 6976,'-3'0'459,"1"0"-1,-1-1 1,1 0 0,-1 1-1,1-1 1,0 0 0,-1 0 0,1 0-1,0-1 1,0 1 0,0-1 0,0 1-1,-2-3 1,3 3-323,0 0 0,1 0 0,-1 0 0,0-1 0,1 1 0,0 0 0,-1-1 0,1 1 0,0 0 0,-1-1-1,1 1 1,0 0 0,0-1 0,0 1 0,0 0 0,1-1 0,-1 1 0,0 0 0,0-1 0,1 1 0,-1 0 0,1 0 0,-1-1 0,1 1 0,1-1 0,3-9 100,1 1 0,1 0 0,0 0 0,1 1 0,-1 0 0,15-12 0,-9 9-125,2 0 0,0 1 0,22-13 0,-24 17-79,1 1 0,0 1 1,0 0-1,0 0 0,1 1 1,0 1-1,-1 1 0,1 0 1,0 1-1,0 0 0,17 2 1,-19 0-3,1 1 0,-1 0 0,0 1 0,0 1 0,0 0 0,0 0 0,-1 1 0,1 1 0,-1 0 0,-1 1 0,1 0 0,13 12 0,-22-17-22,-1 0-1,1 0 0,-1 1 0,0-1 0,0 1 0,0-1 1,0 1-1,0 0 0,-1 0 0,1-1 0,-1 1 0,0 0 1,0 1-1,0-1 0,0 0 0,0 0 0,-1 0 0,1 1 1,-1-1-1,0 6 0,-1-5 15,0-1 0,0 1 0,0 0 1,0 0-1,-1 0 0,1-1 0,-1 1 0,0 0 0,0-1 1,0 0-1,-1 0 0,1 1 0,-1-1 0,0-1 0,0 1 0,0 0 1,-4 2-1,-22 14 121,-2-1 0,0-1 0,-1-1-1,-43 13 1,62-24-100,2 0-7,0-1 1,-1 0-1,1-1 1,-1 0-1,-21 2 1,34-5-63,1 1 0,0 0 1,-1-1-1,1 1 1,-1 0-1,1 0 0,-1 0 1,0 0-1,1 1 1,-1-1-1,0 0 0,2 2 1,3 3 43,5 5-38,-1-1 0,0 1 0,-1 1 0,0-1 0,0 2 0,8 17 0,-5-4 63,-1-1 0,11 42 0,-14-41 125,-2 1-1,0 1 0,1 30 1,-6-47-293,-1 1 1,0-1 0,-1 0-1,0 0 1,-1 0 0,0 1-1,-1-2 1,0 1-1,0 0 1,-9 15 0,9-19-1403,-1 0 0,1 1 0,0-1 0,1 1 1,-1-1-1,0 12 0,2-3-894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00:42:35.187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374 8 6144,'-1'-1'235,"0"0"0,0 0 0,-1 0 0,1 1 0,0-1 0,-1 1 0,1-1 0,-1 1 0,1-1-1,-1 1 1,1 0 0,-1 0 0,1 0 0,-1 0 0,1 0 0,-1 0 0,1 0 0,0 0 0,-1 0 0,1 1 0,-1-1 0,1 1 0,-1-1 0,1 1 0,0 0 0,-2 0 0,-5 4 731,0-1 0,1 2 0,-13 10 0,8-4-438,-1 1 1,2 0-1,-1 1 1,2 0-1,0 1 1,-11 22-1,-39 102 1090,30-66-1384,-42 83 109,37-92-4435,33-62 3324,-1 4-551</inkml:trace>
</inkml:ink>
</file>

<file path=ppt/ink/ink1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5:34:45.4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1032 2400,'-15'9'779,"15"-9"-747,0 0 0,-1 1 0,1-1 1,0 0-1,0 0 0,-1 0 1,1 1-1,0-1 0,0 0 0,0 0 1,-1 0-1,1 1 0,0-1 1,0 0-1,0 0 0,0 1 0,0-1 1,0 0-1,-1 0 0,1 1 0,0-1 1,0 0-1,0 1 0,0-1 1,0 0-1,0 0 0,0 1 0,0-1 1,0 0-1,0 1 0,1 1 1549,21-21 1427,60-58-498,-33 30-1831,112-100 526,-127 114-1081,-2-2 0,-2-1 0,31-48 0,-12 2 40,-3-3-1,38-100 1,-73 159-73,9-38 0,-17 55-108,-1-1 1,0 1-1,-1-1 0,0 1 0,-1-1 0,0 1 1,-2-18-1,1 25-7,1 1 1,0-1-1,0 0 1,-1 0-1,1 0 0,-1 1 1,0-1-1,1 0 1,-1 0-1,0 1 1,0-1-1,0 1 0,0-1 1,-1 1-1,1-1 1,0 1-1,0 0 1,-1-1-1,1 1 0,-1 0 1,1 0-1,-3-1 1,2 1-28,0 1 0,-1 0 0,1-1 0,0 1 1,0 0-1,-1 0 0,1 0 0,0 0 0,0 1 1,-1-1-1,1 1 0,0-1 0,0 1 0,0 0 1,-3 1-1,-4 2-11,1 1 1,1 0 0,-1 0 0,1 0-1,0 1 1,0 0 0,-8 10 0,8-6 78,0 1 1,0 0 0,1 1-1,1-1 1,-8 22-1,9-22-5,-19 49 179,3 2-1,2 0 1,-16 108 0,32-151 84,1 1 0,0-1 0,5 39 0,-3-52-139,0 0 0,0 0 0,0 0-1,1 0 1,0 0 0,0-1-1,0 1 1,1-1 0,0 1 0,0-1-1,1 0 1,-1 0 0,1 0-1,0-1 1,0 1 0,10 7 0,-11-11-77,0 1 1,1 0-1,-1-1 1,1 0-1,-1 0 1,1 0 0,0 0-1,0 0 1,-1-1-1,1 0 1,0 0 0,0 0-1,-1 0 1,1 0-1,0-1 1,-1 0 0,1 1-1,5-3 1,6-2 149,0-2 0,26-13 0,-34 16-198,21-11 7,0-1 0,-1-2-1,-1-1 1,-1-1 0,-1-1 0,-1-1 0,0-1-1,36-50 1,-57 71-592,-6 9 222,-27 43-119,13-17 382,6-13 150,1 0 1,2 1-1,0 1 1,-8 25-1,17-44-13,-1 1-1,1-1 1,-1 0-1,1 1 0,0-1 1,1 0-1,-1 1 1,0-1-1,1 0 0,1 4 1,-2-6-16,1 1 1,-1-1-1,1 0 0,-1 0 1,1 0-1,-1 1 1,1-1-1,0 0 1,0 0-1,0 0 0,0 0 1,0 0-1,0 0 1,0-1-1,0 1 0,0 0 1,0 0-1,0-1 1,0 1-1,0-1 0,1 1 1,-1-1-1,0 1 1,0-1-1,1 0 1,-1 0-1,0 1 0,3-1 1,14-2 114,0 0 0,0-1 1,0-1-1,-1-1 0,20-8 0,14-3-140,29-10-37,2-1 2,-50 22-166,-30 5 181,-1 0 1,0 0-1,1 0 1,-1 0 0,0 0-1,1 0 1,-1 0-1,0 0 1,1 1-1,-1-1 1,0 1 0,0-1-1,0 1 1,1-1-1,-1 1 1,0 0-1,0-1 1,0 1 0,1 1-1,-1 0 7,-1-1 1,0 1-1,1-1 0,-1 1 0,0-1 1,0 1-1,0-1 0,0 1 0,0-1 1,0 1-1,0-1 0,-1 1 0,1-1 0,0 0 1,-1 1-1,-1 2 0,1 1-24,-7 23 133,4-18 34,2 1 1,-1-1-1,1 1 0,-1 16 0,22-44 882,26-18-730,-28 20-377,1 0 0,1 2 0,0 0-1,1 1 1,28-12 0,-46 23 67,-1 1-1,0-1 1,1 1-1,-1 0 1,1 0-1,-1-1 1,0 1-1,1 0 1,-1 0-1,1 0 1,-1 1-1,1-1 1,-1 0 0,0 0-1,1 1 1,-1-1-1,0 1 1,1-1-1,1 2 1,-2-1 13,0-1 0,-1 1 1,1 0-1,0-1 0,-1 1 1,1 0-1,-1 0 1,1 0-1,-1-1 0,1 1 1,-1 0-1,0 0 0,1 0 1,-1 0-1,0 0 0,0 0 1,1 0-1,-1 0 0,0 0 1,0 0-1,0 0 0,0-1 1,0 1-1,-1 0 0,1 0 1,0 0-1,0 0 0,-1 0 1,1 0-1,-1 1 0,-9 16 35,8-15 8,1 0 1,-1-1-1,0 1 0,1 0 0,0 0 0,0 0 0,0 1 1,0-1-1,-1 5 0,5-9 78,0 1 1,0-1-1,0 0 0,0 0 1,0 0-1,0 0 0,4-3 1,7-4-24,87-39 17,-81 39-217,0 0-1,0 2 0,26-5 0,-44 10 85,-1 1 0,1-1 0,0 1-1,-1 0 1,1 0 0,-1 0 0,1 0 0,0 0-1,-1 0 1,1 1 0,-1-1 0,1 0-1,-1 1 1,1-1 0,-1 1 0,1-1 0,-1 1-1,1 0 1,-1 0 0,0 0 0,1 0-1,-1 0 1,0 0 0,2 1 0,-1 2 1,0-1-1,0 1 1,-1 0 0,1 0 0,-1 0 0,0 0 0,2 6 0,-3-6 52,1 0 1,0 0-1,0 0 1,1 0 0,-1 0-1,1-1 1,0 1 0,5 6-1,-6-8 3,1-1-1,0 1 1,-1-1-1,1 0 1,0 0 0,0 0-1,0 0 1,0 0-1,0 0 1,1-1-1,-1 1 1,0-1-1,0 1 1,4-1-1,1 0 45,-1 0-1,1 0 0,11-2 0,-3-1 8,-1-1-1,0 0 0,-1-1 0,1 0 0,-1-1 1,16-11-1,-11 7-51,-2-2 0,0 0 0,28-28 0,-34 30-21,0-2 1,-1 1 0,0-1-1,-1 0 1,-1-1 0,0 0-1,10-27 1,-16 38-44,0-1 1,0 0-1,0 0 0,-1 0 1,1 0-1,-1-6 1,0 8 19,0 1 0,0-1 0,0 0 0,0 0 1,0 1-1,-1-1 0,1 0 0,0 1 0,-1-1 1,1 0-1,0 0 0,-1 1 0,1-1 0,-1 1 1,1-1-1,-1 0 0,1 1 0,-1-1 0,1 1 1,-1-1-1,1 1 0,-1 0 0,0-1 0,1 1 1,-1 0-1,0-1 0,0 1 0,1 0 1,-1 0-1,0-1 0,0 1 0,0 0 0,-2 0-19,1 0 0,0 0 0,0 1 0,0-1 0,0 0 0,0 1 0,0 0 0,0-1-1,0 1 1,0 0 0,0 0 0,0 0 0,1 0 0,-4 3 0,-24 21-74,27-23 109,-8 8 53,0 1 0,0 1 0,1 0 1,-10 17-1,14-22 2,2 0 0,-1 0 0,1 1 0,0-1 0,1 1 0,0-1 0,0 1 0,1 0 1,-2 14-1,3-19-1,0 1 0,1 0 1,-1 0-1,1 0 0,0-1 0,0 1 1,0 0-1,0-1 0,1 1 1,-1-1-1,1 0 0,0 1 1,0-1-1,0 0 0,1 0 0,-1 0 1,1 0-1,-1 0 0,1-1 1,0 1-1,5 2 0,-2-1-69,0-1-1,0 0 0,0-1 0,0 1 1,0-1-1,1 0 0,0-1 1,-1 0-1,1 0 0,-1 0 0,9-1 1,3 0-1966,1-1 0,-1-1 0,25-6 0,-11 1-585</inkml:trace>
</inkml:ink>
</file>

<file path=ppt/ink/ink1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5:34:45.7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20 4896,'-27'-20'2208,"32"20"-1920,0 0 0,3 0-224</inkml:trace>
</inkml:ink>
</file>

<file path=ppt/ink/ink1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5:34:46.1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80 160 5408,'-67'-8'2432,"54"8"-2112,17-3 1248,5 3-928,31-14 704,15 6-768,38-12 352,7 0-576,53-3 32,0 3-224,18 0-32,-23 9-64,-1 2-64,-20 6 32</inkml:trace>
</inkml:ink>
</file>

<file path=ppt/ink/ink1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5:34:59.984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38 483 2400,'-1'0'112,"0"0"-75,1 0 0,0 0 0,-1 0 0,1 0 0,0 0 0,0 0 0,-1 0 0,1 0 0,0 0 0,-1 0 0,1 0 0,0 0 0,0 0 0,-1 0 0,1 0 0,0 0 0,-1 0 0,1-1 0,0 1 1,-6-4 4933,5 4-4678,0 0 0,0 0 1,-1 0-1,1 0 0,0 0 1,0 0-1,0 0 0,-1-1 1,1 1-1,0 0 0,0-1 1,0 1-1,0-1 0,-2 0 1,2-1-151,0 0 1,1 1 0,-1-1-1,0 0 1,1 0 0,-1 0 0,1 0-1,0 0 1,0 0 0,-1 1-1,1-1 1,0 0 0,1 0-1,-1 0 1,0 0 0,1 0-1,-1 0 1,1 0 0,-1 0 0,2-2-1,1-4-41,0 0-1,1 0 1,7-12 0,21-29 137,52-73 2,-67 100-215,2 1-1,0 1 0,29-24 0,-46 42-12,79-60 207,-69 55-276,-1 0 0,1 0 1,1 1-1,-1 1 0,20-6 0,-30 10 47,-1 1 0,1-1 0,0 1-1,0 0 1,-1-1 0,1 1-1,0 0 1,0 0 0,0 0-1,0 1 1,-1-1 0,1 0-1,0 1 1,0-1 0,-1 1-1,1 0 1,0-1 0,-1 1 0,1 0-1,-1 0 1,1 0 0,-1 0-1,1 0 1,-1 1 0,0-1-1,1 0 1,-1 1 0,2 1-1,-2 0 6,1 0 0,-1 0-1,0 0 1,0 0-1,0 0 1,0 1-1,0-1 1,-1 0-1,1 0 1,-1 1-1,0-1 1,0 0 0,0 1-1,-1-1 1,0 7-1,-35 110 453,14-53-368,-2 9 24,-54 121 0,67-177 3,0 0 1,-1-1-1,-2-1 0,0 0 1,0 0-1,-2-1 0,-17 14 1,31-29-108,1-1 36,1-1 0,0 1 0,-1-1 0,1 1 1,0-1-1,-1 0 0,1 1 0,0-1 0,-1 0 0,1 1 1,-1-1-1,1 0 0,-1 1 0,1-1 0,-1 0 0,1 0 1,-1 1-1,1-1 0,-1 0 0,1 0 0,-1 0 0,1 0 1,-1 0-1,1 0 0,-1 0 0,0 0 0,1 0 0,-1 0 1,1 0-1,-1 0 0,0-1 0,1 1-3,1 0 0,-1-1-1,1 1 1,-1-1 0,1 1-1,-1 0 1,1-1 0,-1 1-1,1 0 1,-1 0 0,1-1 0,0 1-1,-1 0 1,1 0 0,0 0-1,-1 0 1,1 0 0,2-1 39,26-12 249,-18 8-244,1 0-1,21-6 0,-6 5-122,1 1 0,46-1 0,-56 5 56,0 2-1,0 0 1,-1 1 0,1 1-1,24 7 1,-12-3-373,-1-14-13445,-15 3 11302</inkml:trace>
</inkml:ink>
</file>

<file path=ppt/ink/ink1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5:35:00.38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16 20 4160,'1'-1'164,"-1"0"0,0 0 1,0 0-1,0 0 0,1 0 0,-1 0 1,1 0-1,-1 0 0,1 0 0,-1 0 1,1 0-1,-1 0 0,1 0 0,0 0 1,1-1-1,-2 2-94,0 0 0,0 0 0,0 0 0,0 0 0,0-1 0,0 1 0,0 0 0,0 0 0,1 0 0,-1 0 0,0-1 0,0 1 0,0 0-1,0 0 1,0 0 0,1 0 0,-1 0 0,0 0 0,0 0 0,0 0 0,0 0 0,1-1 0,-1 1 0,0 0 0,0 0 0,0 0 0,1 0 0,-1 0 0,0 0 0,0 0 0,0 0 0,0 0 0,1 0 0,-1 0 0,0 0 0,0 0 0,0 1 0,1-1 0,-1 0 0,0 0 0,0 0 0,0 0 0,0 0 0,0 0 0,1 0 0,-1 0 0,0 1 0,0-1 0,0 0 0,0 0 0,0 0 0,0 0 0,1 0 0,-1 1 0,0-1 0,0 0 0,0 0 0,0 0 0,0 1 0,0-1-1,0 0 1,0 0 0,0 0 0,0 0 0,0 1 0,0-1 0,0 0 0,0 58 2330,-14 92 0,0-23-1795,10-75-309,4-13 280,0-38-625,1-1 0,-1 0-1,0 0 1,0 0-1,0 0 1,0 0 0,0 0-1,0 0 1,0 0-1,0 0 1,0 0 0,0 0-1,0 1 1,0-1-1,0 0 1,0 0 0,0 0-1,1 0 1,-1 0-1,0 0 1,0 0 0,0 0-1,0 0 1,0 0-1,0 0 1,0 0 0,0 0-1,0 0 1,1 0-1,-1 0 1,0 0 0,0 0-1,0 0 1,0 0-1,0 0 1,0 0-1,0 0 1,0 0 0,0 0-1,1 0 1,-1 0-1,0 0 1,0 0 0,0 0-1,0 0 1,0-1-1,0 1 1,0 0 0,0 0-1,9-5-2206,9-12-1545,-6 0 355,0 0 1180</inkml:trace>
</inkml:ink>
</file>

<file path=ppt/ink/ink1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5:35:00.75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115 17 5472,'0'-14'1760,"0"14"-1705,0 0 0,0 0 0,0 0 0,0 0 0,0 0 0,0-1 0,0 1 0,0 0 0,0 0 0,0 0 0,0 0 0,0 0 0,0 0-1,0 0 1,0-1 0,0 1 0,1 0 0,-1 0 0,0 0 0,0 0 0,0 0 0,0 0 0,0 0 0,0 0 0,0 0 0,0 0 0,0-1 0,0 1 0,1 0 0,-1 0 0,0 0 0,0 0 0,0 0 0,0 0 0,0 0 0,0 0 0,0 0 0,0 0 0,1 0 0,-1 0 0,0 0 0,0 0 0,0 0 0,0 0 0,0 0 0,0 0 0,0 0 0,1 0 0,-1 0 0,0 0 0,0 0 0,0 0 0,0 1 0,0-1 0,0 0 0,0 0 0,0 0 0,1 0 0,-1 0 0,0 0-1,0 0 1,0 0 0,0 0 0,0 0 0,0 1 0,0-1 0,0 0 0,-3 46 1173,-1 1-1,-3-1 0,-16 57 1,3-11-559,-8 25-307,12-50 44,9-46-310,7-21-262,0 1 0,-1 0-1,1-1 1,0 1 0,-1 0 0,1-1 0,0 1-1,-1-1 1,1 1 0,0-1 0,-1 1-1,1-1 1,-1 1 0,1-1 0,-1 0-1,0 1 1,1-1 0,-1 1 0,1-1 0,-1 0-1,0 0 1,1 1 0,-2-1 0</inkml:trace>
</inkml:ink>
</file>

<file path=ppt/ink/ink1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5:35:01.140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2 310 3136,'0'0'95,"0"0"-1,0 0 1,0 0 0,0 0 0,0 0 0,0 0-1,0 0 1,-1 0 0,1 1 0,0-1-1,0 0 1,0 0 0,0 0 0,0 0 0,0 0-1,0 1 1,0-1 0,0 0 0,0 0-1,0 0 1,0 0 0,0 0 0,0 1 0,0-1-1,0 0 1,0 0 0,0 0 0,0 0-1,0 1 1,0-1 0,0 0 0,0 0 0,0 0-1,0 0 1,0 0 0,0 1 0,0-1-1,0 0 1,1 0 0,-1 0 0,0 0 0,0 0-1,9 0 2071,13-8-515,-20 7-1407,12-6 355,-1 0-1,0-1 1,-1-1 0,1 0-1,18-18 1,-15 12-179,73-73 1120,-59 56-981,49-40 1,-74 67-555,1 1-1,0 0 1,-1 1 0,2-1-1,11-4 1,-16 7-12,0 1 0,0-1 0,0 1-1,0-1 1,0 1 0,0 0 0,0 0 0,0 0 0,0 0 0,0 0 0,0 1-1,0-1 1,0 0 0,0 1 0,0-1 0,0 1 0,0 0 0,0 0 0,0 0-1,-1 0 1,1 0 0,0 0 0,-1 0 0,3 3 0,1 2 81,0 1 1,-1 0-1,0-1 0,0 1 1,0 0-1,-1 1 0,0-1 1,-1 1-1,3 11 1,7 18 280,-6-21 52,17 30 0,-20-41-312,0 0 0,0-1-1,0 1 1,1-1 0,0 0-1,0 0 1,0 0 0,0 0-1,10 5 1,-8-6-12,0-1-1,0 1 1,1-1-1,-1-1 1,1 1-1,-1-1 1,1 0-1,0-1 0,-1 0 1,1 0-1,0 0 1,0 0-1,-1-1 1,1-1-1,7-1 1,2-2 9,0 0 0,1-2 1,-2 0-1,26-15 0,-12 4-223,0-2 0,48-43 0,-54 40-3526,29-36 0,-38 42 1184</inkml:trace>
</inkml:ink>
</file>

<file path=ppt/ink/ink1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5:35:01.798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70 286 3648,'-24'-7'1173,"23"6"-1140,1 1 1,-1 0-1,0 0 0,0-1 0,0 1 0,0 0 0,1 0 1,-1 0-1,0 0 0,0 0 0,0 0 0,0 0 0,1 0 1,-1 1-1,0-1 0,0 0 0,0 0 0,1 1 0,-1-1 1,-1 1-1,-1 0 177,-7 2 1288,-4-1 3884,26-3-3896,1-1 0,-1 0 0,22-7 0,43-17-865,402-116 378,-370 114-894,-7 4-77,0 4 0,2 5 0,110-1 0,-125 16-535,-110 17-11087</inkml:trace>
</inkml:ink>
</file>

<file path=ppt/ink/ink1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5:35:02.736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91 8 4224,'1'-8'3334,"2"15"1353,0 7-1214,-2-7-4701,-3 30 1754,-7 42-1,2-31-322,-5 70 320,-34 221 1407,38-303-1738,4-21-17,0 0-1,2 0 1,-2 21-1,4-35-148,0-1 0,0 0 0,0 0 0,0 1-1,0-1 1,0 0 0,0 1 0,0-1 0,0 0 0,0 0-1,0 1 1,0-1 0,0 0 0,0 1 0,0-1-1,0 0 1,0 0 0,0 1 0,1-1 0,-1 0-1,0 0 1,0 1 0,0-1 0,0 0 0,1 0-1,-1 0 1,0 1 0,0-1 0,1 0 0,-1 0-1,0 0 1,0 0 0,1 0 0,-1 1 0,0-1 0,0 0-1,1 0 1,-1 0 0,0 0 0,1 0 0,-1 0-1,0 0 1,0 0 0,1 0 0,-1 0 0,0 0-1,1 0 1,-1 0 0,0 0 0,0 0 0,1-1-1,-1 1 1,0 0 0,0 0 0,1 0 0,-1 0-1,0 0 1,1-1 0,18-13 37,-13 10-1,41-28 276,-18 14-304,-1-1 0,-1-2 1,43-42-1,33-44-189,-101 106 142,-1-1 0,1 0-1,0 1 1,-1-1-1,1 1 1,0 0-1,0 0 1,0-1 0,0 1-1,0 0 1,0 1-1,0-1 1,0 0 0,3 0-1,-4 1 7,0 0-1,1 0 1,-1 1-1,0-1 0,0 0 1,0 0-1,0 1 1,0-1-1,0 1 1,0-1-1,0 1 1,-1-1-1,1 1 1,0 0-1,0-1 0,0 1 1,0 0-1,-1 0 1,1 0-1,0-1 1,-1 1-1,1 0 1,-1 0-1,1 0 1,-1 0-1,1 0 0,-1 0 1,0 0-1,0 0 1,1 0-1,-1 2 1,3 13 91,0 0 0,-1 0-1,-1 1 1,-1 18 0,0-25-55,0-3 3,0 18 114,0 0 1,-2 0 0,-8 45-1,9-66-128,0 0 0,1 0 0,-1 0 0,1 0 0,1 7 0,-1 3-1587,0-14 1514,0 0 0,0 0 0,0 0 0,0 0 0,0 0 0,0 0 0,0 0 0,0 0 0,0 1-1,0-1 1,0 0 0,0 0 0,0 0 0,0 0 0,0 0 0,0 0 0,0 0 0,0 0 0,0 0 0,0 0 0,-1 1-441,1-1 441,0 0 0,0 0 0,0 0 0,0 0 0,0 0 0,0 0 0,0 0 0,0 0 0,0 0 0,-1 0 0,1 0 0,0 0 0,0 0-1,0 0 1,0 0 0,0 0 0,0 0 0,0 0 0,0 0 0,0 0 0,0 0 0,0 0 0,-1 0 0,1 0 0,0 0 0,0 0 0,0-1-441,0 1 441,0 0 0,0 0 0</inkml:trace>
</inkml:ink>
</file>

<file path=ppt/ink/ink1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5:35:03.11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583 15 3136,'0'-15'1872,"-9"18"4275,-21 8-4513,23-8-983,-90 35 1493,-157 86-1,90-35-2084,146-80-1040,18-9 926,0 0 0,0 0 0,0 0 0,0 1 0,0-1 0,0 0 0,0 0 0,0 0 0,0 0 0,0 0-111,0 0 111,0 0 0,0 0 0,0 0 0,-1 0 0,1 0 0,0 0 0,0 0 0,0 0 0,0 0 0,0 0 0,0 0 0,0 0 0,0 1 0,0-1 0,-1 0 0,1 0 0,0 0 0,0-1 0,0 1 0,0 0 0,0 0 0,0 0 0,0 0 0,0 0 0,0 0 0,0 0 0,-1 0-1,1 0 1,0 0 0,0 0 0,0 0 0,0 0 0,0 0-110,0 0 110,0 0 0,0 0 0,0-1 0,0 1 0,0 0 0,0 0 0,0 0 0,0 0 0,0 0 0,0 0 0,0 0 0,0 0 0,0 0 0,-1 0 0,1-1 0,1 1 0,-1 0 0,0 0 0,0 0 0,6-5-2713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00:42:35.527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18 4 7136,'-1'0'106,"0"-1"176,0 0 0,-1 0-1,1 1 1,-1-1 0,-7 1 3872,26 19-2892,-1 0-1,0 1 1,-1 1 0,-1 0 0,16 35-1,42 121-231,-38-88-388,20 64-370,-45-131-1264</inkml:trace>
</inkml:ink>
</file>

<file path=ppt/ink/ink1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5:35:08.81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533 4 2144,'0'0'39,"0"0"0,0 0-1,0-1 1,0 1 0,-1 0 0,1 0 0,0 0-1,0-1 1,0 1 0,0 0 0,0 0 0,-1 0 0,1 0-1,0-1 1,0 1 0,0 0 0,-1 0 0,1 0-1,0 0 1,0 0 0,0 0 0,-1 0 0,1 0-1,0-1 1,0 1 0,-1 0 0,1 0 0,0 0 0,0 0-1,0 0 1,-1 0 0,-1 1 516,5-1 1578,-3 1-2021,0-1 0,0 1 0,0 0 0,0 0 0,0-1 0,-1 1 0,1 0 0,0 0 0,0-1-1,-1 1 1,1 0 0,0-1 0,-1 1 0,0 1 0,1-2 177,-1 3-90,0-1 0,0 0 0,0 0-1,0 0 1,-1 0 0,1 0 0,-1 0-1,1 0 1,-1 0 0,1 0-1,-1-1 1,0 1 0,0-1 0,0 1-1,0-1 1,0 0 0,0 1 0,-5 0-1,-7 1 411,-1-2 0,0 1-1,-25-3 1,-50-7 694,67 6-929,7 0-195,-7-1 91,0 2-1,-35 1 0,-1-1-140,43 0 0,-1 1 1,-29 3-1,45-3-128,0 1 1,-1-1-1,1 0 0,-1 1 0,1 0 1,0-1-1,0 1 0,-1 0 0,1-1 1,0 1-1,0 0 0,0 0 0,0 0 1,0 0-1,0 0 0,0 0 0,0 1 1,0-1-1,1 0 0,-1 0 0,0 1 1,1-1-1,-1 2 0,-1 3 45,1 0 1,0 0-1,0 0 0,0 7 1,0-6 22,0 37 295,1 0-1,8 48 1,-2-23-186,26 261 662,-9-107-389,8 121 365,-19-62-224,-7-85-512,-4-141 127,-15 112 1,11-142-106,2-23-76,1 0 0,-1 0 1,1 0-1,-1 0 0,0-1 0,0 1 1,0 0-1,0 0 0,-1 0 0,1-1 0,-4 6 1,5-8-10,0 0-1,0 0 1,0 0 0,0 0 0,0 0 0,-1 0 0,1 0 0,0 0 0,0 0 0,0 0 0,0 0 0,0 0 0,0 0 0,0 0 0,0 0-1,0 1 1,0-1 0,0 0 0,0 0 0,0 0 0,0 0 0,0 0 0,0 0 0,0 0 0,0 0 0,0 0 0,0 0 0,0 1 0,0-1-1,0 0 1,0 0 0,0 0 0,0 0 0,0 0 0,0 0 0,0 0 0,0 0 0,0 0 0,0 0 0,0 0 0,0 0 0,0 1 0,0-1-1,1 0 1,-1 0 0,0 0 0,0 0 0,0 0 0,0 0 0,0 0 0,0 0 0,0 0 0,0 0 0,0 0 0,0 0 0,0 0-1,1 0 1,8 1 439,16-2-202,-22 1-207,170-3 503,44 7-396,-110-1-1706,-104-3 202,-10 0-3012</inkml:trace>
</inkml:ink>
</file>

<file path=ppt/ink/ink1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5:35:11.59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31 0 1984,'-2'1'3778,"2"-1"-3660,2 12 3079,-2 13 1772,1-6-3950,-2 0 0,0 0 0,-3 20 0,-1-15-440,-2 38-1,1 14 82,-1 37-56,10 106 127,-2-155-347,16 102 0,-7-70-91,6 24 198,-15-116-464,-1 1-1,1-1 1,-1 1 0,-1 6-1,1 1-276,-7 0-3420,9-12 2422</inkml:trace>
</inkml:ink>
</file>

<file path=ppt/ink/ink1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5:35:12.81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0 248 2080,'6'-5'9846,"37"-30"-7143,185-102-58,-201 120-2443,-23 13-183,1 1 0,-1-1 0,1 1 0,0 1 0,0-1 0,0 1 0,0 0 0,0 0 0,1 0 0,9-2 0,-14 5-7,-1-1 1,1 0-1,0 0 1,-1 0-1,1 0 0,-1 0 1,1 0-1,-1 1 1,1-1-1,0 0 1,-1 1-1,1-1 0,-1 0 1,1 1-1,-1-1 1,1 0-1,-1 1 1,0-1-1,1 1 1,-1-1-1,1 1 0,-1-1 1,0 1-1,1-1 1,-1 1-1,0-1 1,0 1-1,0 0 0,1-1 1,-1 1-1,0-1 1,0 2-1,1 22 432,-1-13-408,1 11 201,2-1-1,0 1 1,1-1-1,1 1 1,10 25-1,-6-21-165,-5-15-1,0-1 1,6 11 0,-8-18-6,-1-1 0,1 1-1,0 0 1,0-1 0,1 1 0,-1-1 0,1 1 0,-1-1 0,1 0 0,-1 0-1,4 2 1,-5-4-27,1 0 0,-1 1-1,0-1 1,0 0 0,0 1-1,0-1 1,1 0 0,-1 0-1,0 0 1,0 0-1,0 0 1,1 0 0,-1-1-1,0 1 1,0 0 0,0 0-1,0-1 1,1 1 0,-1-1-1,0 1 1,0-1 0,0 0-1,0 1 1,1-2 0,3-2 9,-1 0 0,0 0 1,7-9-1,41-56-193,15-20-65,-67 89 211,69-73-275,-58 62 140,1 1 0,0 0 0,1 1 0,18-11 0,-29 19 150,0 1-1,0-1 1,1 0-1,-1 1 0,0-1 1,0 1-1,1 0 0,-1 0 1,0 0-1,1 0 1,-1 0-1,0 0 0,0 1 1,1-1-1,-1 1 0,0-1 1,0 1-1,0 0 1,0 0-1,0 0 0,0 0 1,0 0-1,0 1 0,3 2 1,5 3 58,-2 2 0,1-1 0,10 15-1,-11-14-83,-1-1 65,0-1-1,0 0 0,1-1 1,9 8-1,8 11-453,-23-23-496,3 1-2137</inkml:trace>
</inkml:ink>
</file>

<file path=ppt/ink/ink1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5:35:13.300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20 23 2912,'0'-22'5989,"0"33"-2720,0 23-1908,-9 194 3070,-1 96-2961,11-230-1239,0-57-44,8 41 0,-5-48-59,-5-14 34,1-14-355,0 0 1,0 0 0,0 0 0,0-1 0,0 1-1,0 0 1,1 0 0,-1 0 0,1 2 0,2-13-7141</inkml:trace>
</inkml:ink>
</file>

<file path=ppt/ink/ink1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5:35:14.85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0 751 1248,'3'1'14684,"3"-18"-14245,-1 2 155,-2 6-368,-1 1 0,0-1 0,2-10 0,3-16 448,1 3-264,-1 0 0,2-40 0,4-16-162,-6 49-103,2 1 0,2 1 1,20-49-1,-20 64-54,18-25-1,-25 40-74,2 1 0,-1 0 0,1 0-1,0 0 1,0 1 0,0 0 0,1 0 0,7-4-1,63-30 35,-70 36-103,17-7 119,0 0 0,1 2 0,0 1 1,34-6-1,-53 13-79,-1-1 0,1 1 0,0 0 1,-1 0-1,1 0 0,0 1 0,6 2 1,-9-3 21,0 1 1,0 0-1,0 0 1,0 1-1,0-1 1,0 1 0,0-1-1,0 1 1,-1 0-1,1 0 1,-1 0 0,0 1-1,4 3 1,-6-5 29,1 1 1,-1 0 0,1 0-1,-1 0 1,0 0 0,0 0 0,0 0-1,0 0 1,0 0 0,0 0-1,0 0 1,-1 0 0,1 0 0,-1 0-1,1-1 1,-1 1 0,-2 3-1,2-2-8,0 1 0,-1-1-1,0 0 1,0-1 0,0 1-1,0 0 1,0 0 0,0-1-1,-1 0 1,1 1 0,-1-1-1,0 0 1,0 0 0,1 0-1,-1 0 1,0-1 0,-1 1-1,1-1 1,-4 1 0,-105 27 246,95-26-188,1-1 0,-25 0 0,59-2-171,-1 1 1,1 1 0,0 0 0,-1 1-1,23 8 1,-33-9 70,-1 0-1,0 1 1,0-1 0,0 1-1,0 0 1,-1 1-1,1-1 1,-1 1 0,0 0-1,0 1 1,0-1-1,-1 1 1,1 0 0,-1 0-1,0 1 1,-1-1-1,1 1 1,4 11 0,-7-15 39,0 0 1,-1-1 0,1 1 0,-1 0 0,0-1 0,0 1 0,1 0-1,-1-1 1,0 1 0,0 0 0,-1-1 0,1 1 0,0 0-1,-1-1 1,1 1 0,0 0 0,-1-1 0,0 1 0,-1 1 0,1-1 15,-1 0 1,1 0 0,-1 0-1,0 0 1,0 0 0,0-1 0,0 1-1,0-1 1,0 0 0,0 0-1,-4 2 1,-2 0 57,0-1-1,1 1 1,-1-2-1,0 1 1,0-1-1,-13 0 1,0-3-36,-1 0 0,1-1 0,0-2 0,0 0 1,-27-10-1,-9-3-2373,-2 5-3788,44 9-215,14 8 3708</inkml:trace>
</inkml:ink>
</file>

<file path=ppt/ink/ink1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5:35:16.530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146 42 2656,'0'-1'170,"0"0"0,0 0 0,0 0 0,0 0 0,4-12 11282,-4 13-11350,-1-1-1,1 1 1,0-1 0,0 1 0,0 0 0,0-1-1,-1 1 1,1 0 0,0-1 0,0 1 0,-1 0-1,1-1 1,0 1 0,-1 0 0,1-1 0,0 1-1,-1 0 1,1 0 0,0-1 0,-1 1 0,1 0-1,-1 0 1,1 0 0,0 0 0,-1 0 0,1-1-1,-1 1 1,1 0 0,-1 0 0,1 0 0,0 0-1,-1 0 1,1 0 0,-1 0 0,1 1 0,-1-1-1,1 0 1,-5 2 360,4-2-442,1 0 0,0 0 0,-1 0 1,1 0-1,0 1 0,-1-1 0,1 0 0,0 0 1,-1 0-1,1 1 0,0-1 0,-1 0 0,1 0 0,0 1 1,0-1-1,-1 0 0,1 1 0,0-1 0,0 0 1,-1 1-1,1-1 0,0 0 0,0 1 0,0-1 1,0 1-1,-10 9 396,3 2-202,1-1 0,0 1 0,-8 24 1,-8 42 394,11-38-577,-8 38 379,-9 92 0,27-163-347,1 0 0,-1 0 1,2 0-1,-1 0 0,1-1 1,0 1-1,0 0 0,0 0 1,1-1-1,0 1 1,1-1-1,0 0 0,0 1 1,4 6-1,-5-11-2,1 1 1,-1-1-1,0 0 0,1 0 1,0 0-1,-1 0 0,1-1 1,0 1-1,0-1 0,0 0 1,0 0-1,0 0 0,0 0 1,0 0-1,0 0 1,0-1-1,0 0 0,1 1 1,-1-1-1,0-1 0,4 1 1,2-1 143,1-1 0,-1 0 0,0 0 0,0 0 0,17-8 0,-18 5-156,0 1 0,-1-1 0,1-1 0,-1 1 0,7-8 0,32-34 25,-41 41-77,3-3 8,-1-1 1,0 1-1,0-2 0,-1 1 1,0-1-1,-1 0 0,0 0 0,-1-1 1,0 1-1,-1-1 0,0 0 1,1-15-1,-1-10-53,-2 1 0,-5-63 1,3 88-1,-1 0 0,0-1 0,0 1 0,-1 0 0,-1 1 0,-5-14 0,6 19-10,1-1 1,-1 1 0,-1 0-1,1-1 1,-1 2 0,0-1-1,0 0 1,0 1 0,0 0-1,-1 0 1,0 0 0,-8-5-1,9 7 38,0 0-1,0 1 1,0 0-1,-1 0 1,1 0 0,0 0-1,0 0 1,-1 1-1,1 0 1,0 0-1,0 0 1,-1 0-1,1 1 1,0 0-1,0 0 1,0 0 0,0 0-1,-1 0 1,2 1-1,-1 0 1,0 0-1,-4 3 1,-3 2-520,0 1 0,1 0 1,-1 1-1,2 0 0,-16 18 0,13-10-1834,6 2 746</inkml:trace>
</inkml:ink>
</file>

<file path=ppt/ink/ink1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5:35:17.91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368 1 1568,'0'0'7808,"-6"4"-4902,-1 1-2351,0 0 0,0-1 0,0 0-1,-1 0 1,1-1 0,-1 0 0,-8 3-1,-13 4 107,12-1-259,-1-1 0,1 2 0,-17 12 0,25-15-238,0 1 0,0 0 1,1 0-1,1 0 0,-1 1 0,-9 15 0,4-1 57,1 0 0,1 0 1,2 1-1,-14 50 0,-11 104 572,31-161-719,0 5 130,0 0-1,2 0 1,0 0 0,2 1-1,4 26 1,-2-36-182,1 0 0,1 0 1,0 0-1,1-1 1,14 23-1,-6-10-87,-6-11-542,0-2 0,0 1 0,14 13 0,-15-19-1317,0 0 1,0-1-1,11 9 1,-1-3-829</inkml:trace>
</inkml:ink>
</file>

<file path=ppt/ink/ink1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5:35:18.55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28 4 5888,'-28'-3'9434,"40"7"-4666,18 12-3765,-3-1-657,-11-7-264,0 0-1,-1 1 0,0 1 1,-1 0-1,1 1 0,-2 0 1,0 2-1,0-1 0,-1 1 1,-1 1-1,19 29 0,-14-11 85,-2 1-1,-1 0 0,-1 1 1,14 71-1,-22-83-35,0 1 1,-1 0-1,-2 0 1,-1 37-1,-1-48-72,-1 0 0,0 1 0,-1-1 0,0 0 0,-1 0 1,0 0-1,-1-1 0,0 0 0,-1 1 0,-7 10 0,-1-3-26,-1 0 1,0-1 0,-1-1 0,-1-1 0,-23 18 0,16-15-353,-39 27-2837,43-30 1647</inkml:trace>
</inkml:ink>
</file>

<file path=ppt/ink/ink1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5:35:19.78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49 1 3808,'7'6'20221,"-4"3"-22977,-2-1 2878,1 0 0,-1 0 0,-1 0-1,1 0 1,-1 0 0,-1 9 0,0 6 66,-7 142 863,7-95-933,-13 257 500,8-267-446,-2 26 82,4 0-30,-1 90-122,0-85 196,3-84-986,0 0 0,-4 12 0</inkml:trace>
</inkml:ink>
</file>

<file path=ppt/ink/ink1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5:35:25.77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95 0 2080,'2'4'14766,"-1"9"-11618,-1 14-3623,-38 340 2555,17-86-1045,17 3 245,5-44-529,-2-128-222,1-112-581,0 0 1,0 1-1,0-1 1,0 0-1,0 0 1,0 0-1,0 1 1,0-1-1,0 0 0,0 0 1,0 0-1,0 1 1,0-1-1,0 0 1,0 0-1,0 0 1,0 1-1,0-1 1,-1 0-1,1 0 0,0 0 1,0 0-1,0 1 1,0-1-1,0 0 1,-1 0-1,1 0 1,0 0-1,0 0 1,0 0-1,0 0 0,-1 1 1,1-1-1,0 0 1,0 0-1,0 0 1,-1 0-1,1 0 1,0 0-1,0 0 1,0 0-1,-1 0 0,1 0 1,0 0-1,0 0 1,-1 0-1,1 0 1,0 0-1,0-1 1,0 1-1,0 0 1,-1 0-1,1 0 0,0 0 1,0 0-1,0 0 1,-1 0-1,1-1 1,0 1-1,0 0 1,0 0-1,0 0 1,0-1-1,-2 0-373,1 0 0,-1 0 1,1 0-1,0-1 0,0 1 0,0 0 1,0-1-1,0 0 0,-2-2 0,-5-25-4305,3-2 1509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00:42:35.857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0 0 6464,'2'0'312,"-1"0"1,0 1 0,1-1-1,-1 0 1,0 0-1,1 1 1,-1-1-1,0 1 1,1-1 0,-1 1-1,0 0 1,0-1-1,0 1 1,0 0-1,1 0 1,-1 0 0,0 0-1,0 0 1,-1 0-1,1 0 1,0 0-1,0 0 1,0 0 0,0 2-1,2 3 625,-1 0 1,1 0-1,-2 0 1,3 8-1,-1 0-575,1 4 300,0 1-1,-1 0 0,0 22 1,-3 59 598,0-2-766,4 49-234,-4-86-4802</inkml:trace>
</inkml:ink>
</file>

<file path=ppt/ink/ink1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5:35:27.13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1 268 1984,'0'0'11402,"8"-12"-9871,9-16-670,21-27 1,-31 46-785,1 1 1,0-1 0,0 1-1,1 1 1,0 0 0,14-9-1,-1 3 69,2 1-1,-1 1 0,1 1 0,48-12 0,-68 21-100,0 0 0,0 0 0,0 0-1,0 1 1,0 0 0,0 0 0,0 0 0,0 0 0,0 1 0,0-1 0,0 1 0,4 1 0,-5-1-9,-1 1 0,0-1 0,0 0 0,0 1 0,0-1 0,0 1 0,0 0 0,0-1 0,-1 1 0,1 0 0,-1 0 0,1 0 0,-1 0 0,0 1 0,0-1 0,0 0 0,0 1 0,0-1 0,0 0 0,0 1 0,0 3 0,10 75 392,1 3-3,-6-51-172,0-6-42,8 30 1,-11-49-114,-1 0 0,2-1 0,-1 1 0,1-1-1,1 0 1,-1 0 0,1 0 0,6 7 0,-10-13-72,0 0-1,0 0 1,0 0-1,0 0 1,0 0-1,0 0 0,0-1 1,1 1-1,-1 0 1,0-1-1,0 1 1,1 0-1,-1-1 1,0 0-1,1 1 1,-1-1-1,1 0 0,-1 0 1,1 0-1,-1 0 1,0 0-1,1 0 1,-1 0-1,1 0 1,-1 0-1,0-1 0,1 1 1,-1-1-1,0 1 1,1-1-1,-1 1 1,0-1-1,1 0 1,-1 0-1,0 1 1,0-1-1,0 0 0,0 0 1,0 0-1,1-2 1,5-4-44,-1-1 1,-1 1-1,0-1 1,8-14-1,-11 17-15,41-80-220,22-40 221,-55 108 13,1 1 1,1 0-1,0 0 0,28-26 0,-21 24-119,-14 13 173,0-1-1,1 1 1,-1 0 0,1 1-1,0-1 1,0 1-1,1 0 1,-1 1 0,8-4-1,-12 7 10,1 0-1,-1 0 0,0 0 0,1 0 0,-1 0 1,0 0-1,1 1 0,-1-1 0,0 1 0,1 0 1,-1-1-1,0 1 0,0 0 0,3 2 0,1 0-11,-1 1-1,0-1 1,0 1-1,6 5 1,-3 0 7,-1 1 0,1-1 1,-1 1-1,-1 0 1,0 1-1,8 19 1,21 72-1486,-28-77 146,-6-21 989,3 17-3138,-4-10 1818</inkml:trace>
</inkml:ink>
</file>

<file path=ppt/ink/ink1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5:35:27.590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54 7 3808,'-3'-6'1113,"6"6"725,5 1 2560,-5 26 279,1 4-3498,-14 133 1474,3-92-2149,-20 244 813,19-200-993,-4 41-1016,9-143-298,2-9-3235,9-13-2282,1-2 2022,3 1 1493</inkml:trace>
</inkml:ink>
</file>

<file path=ppt/ink/ink1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5:35:28.65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11 177 1984,'-11'-15'3861,"12"-6"1366,4 11-3800,0-1 1,9-12 0,-10 17-1264,0 1 0,1-1 1,-1 1-1,1 0 0,0 0 0,1 1 0,-1-1 0,1 1 1,7-3-1,-3 1-51,1 1 1,0 1-1,21-7 1,-26 10-17,0 0 0,0 0 0,1 0 0,-1 0 0,0 1 0,1 0 1,-1 1-1,11 1 0,-14-1-44,1 0 0,-1 1 0,0-1 1,0 1-1,0 0 0,0 0 0,0 0 0,0 0 1,-1 0-1,1 1 0,-1-1 0,0 1 0,1 0 0,-1-1 1,0 1-1,-1 0 0,1 0 0,2 5 0,1 3 112,-1 1 0,0 0-1,4 21 1,-5-16-26,-1 1 0,0 0 0,-2 31 0,-12 53 340,9-87-389,-1 1 0,-6 15 1,1-5 219,7-19-210,2-6 117,1 0 21,-1-2-237,0 1 0,0-1 0,-1 1 0,1-1 0,0 1 0,0-1 0,0 1 0,0-1 0,0 1 0,0-1 0,0 1 0,0-1 0,0 1 0,0-1 0,0 1 0,0-1 0,0 1 1,0-1-1,1 1 0,-1-1 0,0 1 0,0-1 0,1 1 0,-1 0 0,0-1 0,9-10-135,17-13 113,154-126 853,-156 130-678,-2 0 1,35-42 0,-53 58-38,0-1 1,-1 0 0,1-1 0,-1 1-1,0-1 1,2-7 0,-4 11-108,0 0 1,0-1-1,-1 1 1,1 0-1,-1-1 1,0 1-1,0 0 1,0-1-1,0 1 1,0 0 0,0-1-1,0 1 1,-1 0-1,1-1 1,-1 1-1,0 0 1,0 0-1,0-1 1,-2-2-1,1 2 34,-1-2-574,0 0 0,-1 0-1,0 0 1,-5-4 0,8 8 149,0 0 1,0 0-1,0 1 1,0-1-1,0 1 0,0-1 1,0 1-1,0-1 1,0 1-1,0-1 1,0 1-1,-2-1 1,2 2-17,0-1 0,0 0 0,0 0 0,1 0 0,-1 0 0,0 0 0,1 1 0,-1-1 0,0 0 0,0 1 0,1-1 0,-1 0 0,1 1 0,-1-1 0,0 1 0,1-1 1,-1 1-1,1-1 0,-1 1 0,1 0 0,-1 0 0,-1 6-2787</inkml:trace>
</inkml:ink>
</file>

<file path=ppt/ink/ink1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5:35:29.848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213 10 3968,'0'-1'183,"-1"1"0,0-1 1,1 0-1,-1 0 0,0 1 1,0-1-1,0 0 0,0 1 1,0-1-1,0 1 0,0-1 1,0 1-1,0-1 0,0 1 0,0 0 1,0 0-1,0-1 0,0 1 1,0 0-1,0 0 0,0 0 1,0 0-1,0 0 0,0 0 0,0 1 1,-2-1-1,-7 2 4941,9-2-4956,0 0-1,0 0 1,0 0 0,0 0 0,1 0 0,-1 0 0,0 0 0,0 1 0,0-1 0,0 0 0,0 0 0,-1 2 0,-3 2 123,0 1 1,1 0 0,0 0-1,0 1 1,0-1 0,0 1-1,1 0 1,0 0 0,-2 6 0,-2 3 49,-16 31 292,3 2-1,2 0 1,2 1-1,-15 80 1,29-118-509,0 0 0,0 1 0,2-1 0,-1 0 0,2 17 0,0-25-77,-1 0 0,1 0-1,-1 0 1,1-1 0,0 1-1,0 0 1,0 0 0,0-1-1,0 1 1,1-1 0,-1 1 0,1-1-1,0 1 1,0-1 0,0 0-1,0 0 1,0 0 0,0 0-1,0 0 1,1-1 0,-1 1-1,1-1 1,-1 1 0,1-1 0,0 0-1,4 1 1,-4-1-28,0-1 0,0 1 1,0-1-1,1 0 0,-1 0 0,0-1 1,0 1-1,0 0 0,0-1 0,0 0 1,-1 0-1,1 0 0,0 0 0,0 0 0,0-1 1,-1 1-1,1-1 0,2-2 0,6-4 30,0-1 0,16-18 0,-11 10 111,-2 4-63,-2-1 0,1-1 0,-2 0 0,0-1 0,-1 0 0,0 0 0,-1-1 0,-1-1 0,-1 1 0,10-36 0,-16 46-76,0 0 1,0 0 0,-1 0-1,0 0 1,-1 0 0,1 0 0,-1 0-1,0 0 1,-1 0 0,0 1-1,0-1 1,0 0 0,-7-10 0,-51-84-353,57 96 145,-1 0-787,1 0 1,0 0 0,-4-9 0,-2 3-7993,14 14 6203</inkml:trace>
</inkml:ink>
</file>

<file path=ppt/ink/ink1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5:35:30.76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330 16 3072,'19'-15'18053,"-21"15"-17988,1 0 1,0 0-1,0 0 1,0 0-1,0 0 0,0 1 1,-1-1-1,1 0 1,0 1-1,-1 0 1,-23 11 151,15-8-151,0 1 1,0 0-1,1 0 1,0 1-1,0 0 1,0 1 0,0 0-1,-14 16 1,1 6 52,0 1 1,3 1-1,-28 55 1,-30 112 639,71-179-648,1 0 0,1 0 0,0 0 0,2 1 0,-1 38 0,3-45-60,1 0-1,1 0 1,0-1 0,1 1 0,1 0-1,-1-1 1,2 0 0,0 0 0,13 22-1,-5-11-12,25 28-1,-34-45-515,1 0 0,1-1 1,-1 0-1,1 0 0,0 0 0,0 0 0,0-1 0,0 0 0,14 6 0,-18-10 17,1 1-1,-1 0 0,1-1 0,-1 1 0,1-1 0,-1 0 0,1 1 1,0-1-1,-1-1 0,1 1 0,-1 0 0,1-1 0,-1 1 0,4-2 1,15-3-2611</inkml:trace>
</inkml:ink>
</file>

<file path=ppt/ink/ink1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5:35:31.40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15 21 3232,'-5'-3'364,"-4"-6"2388,9 9-2614,0-1 0,0 1 1,0 0-1,0 0 0,0-1 1,0 1-1,0 0 0,0-1 0,0 1 1,0 0-1,0 0 0,0-1 1,0 1-1,0 0 0,0-1 1,1 1-1,-1 0 0,0 0 1,0-1-1,0 1 0,0 0 1,1 0-1,-1 0 0,0-1 0,0 1 1,0 0-1,1 0 0,-1 0 1,0 0-1,1-1 0,-1 1 1,0 0-1,1 0 0,0 0 228,0 0-1,0 0 0,1 0 0,-1 0 1,0 0-1,0 0 0,1 0 0,-1 0 1,0 1-1,0-1 0,0 1 0,1-1 1,-1 1-1,2 0 0,23 13 951,-25-14-1258,9 6 182,-1 1-1,0 0 1,0 0-1,0 1 1,-1 0-1,8 9 1,2 5 252,18 31 1,-18-24-153,-1 1 0,-2 0 0,20 57 0,-27-62-110,-2 1-1,0 0 0,-1 1 0,-2-1 0,1 34 1,-5-43-86,-1 0 0,0-1 0,-1 1 0,-1-1 0,-1 1 0,0-1 1,-1 0-1,-14 25 0,-1-3-434,-2-2-1,-32 42 1,48-70-411,0 0-1,-10 10 1,15-16 86,-1 0 0,0 0 0,1 0 0,-1 0 0,0-1 0,0 1 0,0-1 0,0 1 0,0-1 0,-5 1 0,-2 2-1955</inkml:trace>
</inkml:ink>
</file>

<file path=ppt/ink/ink1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5:35:32.446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109 8 2304,'5'-8'17194,"-5"20"-15743,-5 51-127,-1-7-1075,-10 200 542,5-88-254,-4-5 109,1-22-289,8-49-182,-10 116-57,15-201-932,0 0 0,-1 0 0,-2 8-1,-11 17-9858,14-24 9057</inkml:trace>
</inkml:ink>
</file>

<file path=ppt/ink/ink1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5:35:35.456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0 159 992,'7'-4'2187,"0"-1"-1,-1 0 1,11-11-1,-16 15-1874,0-1-1,0 1 1,-1-1 0,1 1-1,0-1 1,0 0-1,-1 1 1,1-1-1,0-2 1,3-8 1698,-2 2-784,-2 9-1142,0 0 1,0 0-1,0 0 1,0 1 0,0-1-1,0 0 1,0 0 0,0 0-1,1 0 1,-1 0-1,0 0 1,1 0 0,0 0-1,0-3 114,1 1 0,-1 0-1,0-1 1,0 1 0,0-1-1,0 1 1,0-1 0,0-6 0,-1-25 905,0 32-621,3 19-223,-1 0 0,-1 0 0,-1 0 0,-1 18 0,0 2-50,0 159 312,3 222 884,13-200-998,1 39-9,-16-116-6430,0-144 5197,0-1 0,0 1 0,1 0 0,-1 0-1,1-1 1,0 1 0,2-4 0,0-2-681,10-25-2057</inkml:trace>
</inkml:ink>
</file>

<file path=ppt/ink/ink1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5:35:37.50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329 18 3136,'0'0'20,"0"0"1,0 0-1,0 0 0,0 0 1,0 0-1,0-1 0,0 1 1,0 0-1,0 0 0,0 0 1,0 0-1,1 0 0,-1-1 1,0 1-1,0 0 0,0 0 1,8 2 6923,-9-1-6738,0 0 0,0 0 0,0 1 0,0-1-1,1 0 1,-1 0 0,0 0 0,1 0 0,-1 1 0,1-1-1,-1 0 1,1 1 0,0-1 0,-1 2 0,-3 9 349,-1-5-248,0 0 0,0 0 0,-1-1 0,0 0 0,0 0 0,-12 9 0,1-1 50,7-5-159,-21 19 578,-55 38 0,82-63-685,-1-1 0,1 1 1,-1-1-1,0 0 0,0 0 0,-9 2 1,12-4-53,1 0 0,-1 1 0,0-1 1,0 0-1,0 0 0,0 0 0,0-1 1,1 1-1,-1 0 0,0-1 0,0 1 0,0-1 1,1 1-1,-1-1 0,0 0 0,1 0 1,-1 0-1,1 0 0,-1 0 0,1 0 1,-1 0-1,-1-3 0,-3-2 9,2 0 0,-1-1 0,1 1 0,0-1 0,0 0 0,1 0 0,0 0 0,0-1 0,0 1 0,-2-14 0,4 16-97,1-1 1,-1 0-1,1 1 0,0-1 0,1 0 0,-1 0 1,1 1-1,3-11 0,-3 13 49,0 0 0,1 0 0,-1 0 0,1 0 1,0 1-1,0-1 0,0 0 0,0 1 0,0 0 0,1-1 0,-1 1 0,1 0 0,-1 0 0,1 0 1,0 1-1,5-4 0,8-1 102,0 1 1,1 0-1,-1 1 0,1 0 1,0 1-1,0 1 1,0 1-1,0 1 0,25 2 1,-28-1 6,1 1 1,0 1 0,-1 0 0,19 7-1,-29-8-94,0 0 0,1 0 0,-1 0 0,0 0 0,0 1-1,0-1 1,0 1 0,0 0 0,-1 0 0,1 1 0,-1-1 0,0 1-1,0 0 1,0 0 0,-1 0 0,0 0 0,4 6 0,-3 0 103,0 0 0,-1 0 0,0 0 0,-1 1 1,0-1-1,0 17 0,-10 64 290,6-67-326,-1 10 44,-1 0 0,-2-1 1,-2 0-1,0 0 0,-26 55 0,23-64-31,-2-1 0,0 0-1,-26 30 1,38-50-99,-21 26 214,-26 41 0,45-63-205,-1 0 1,0-1-1,0 1 0,-8 6 1,13-13-3,0 0 1,0 0 0,0 1 0,-1-1 0,1 0 0,0 0 0,0 1 0,-1-1 0,1 0 0,0 0-1,-1 0 1,1 0 0,0 1 0,0-1 0,-1 0 0,1 0 0,0 0 0,-1 0 0,1 0 0,0 0-1,-1 0 1,1 0 0,0 0 0,-1 0 0,1 0 0,0 0 0,-1 0 0,1 0 0,0 0-1,-1 0 1,1-1 0,0 1 0,-1 0 0,1 0 0,0 0 0,0 0 0,-1-1 0,1 1 0,0 0-1,0 0 1,-1 0 0,1-1 0,0 1 0,0 0 0,0-1 0,-1 1 0,1 0 0,0 0 0,0-1-1,0 1 1,0 0 0,0-1 0,0 1 0,-1-1 0,-3-19-336,5 10 192,0 0-1,0 0 1,1 0 0,0 1-1,1-1 1,0 1-1,8-18 1,39-61-181,-48 85 299,13-21-14,59-89-142,33-20 144,-78 102 59,64-54 0,-59 60 56,-31 23-12,0 1 1,0-1-1,0 0 0,0 1 0,1 0 1,-1 0-1,0 0 0,1 0 0,5-1 1,-8 3-56,0-1 1,1 0 0,-1 0-1,0 1 1,0-1-1,1 1 1,-1-1 0,0 1-1,0 0 1,0-1 0,0 1-1,0 0 1,0 0 0,0 0-1,0 0 1,0 0 0,0 0-1,0 0 1,-1 0 0,1 0-1,0 0 1,0 2 0,1 2 26,0-1 0,0 1 1,0 0-1,1 9 1,1 24 132,-1 0 1,-1 1 0,-6 48-1,0-45 245,-18 75 0,19-107-401,0-1 1,-8 15 0,-2 7-145,1-11 392,5-15-134,6-5-147,1 0 0,0-1 0,0 1 0,-1 0 0,1 0-1,0-1 1,0 1 0,-1 0 0,1-1 0,0 1 0,0 0-1,0 0 1,0-1 0,-1 1 0,1 0 0,0-1-1,0 1 1,0-1 0,0 1 0,0 0 0,0-1 0,0 1-1,0 0 1,0-1 0,0 1 0,0 0 0,0-1 0,1-7-118,1 1 1,-1-1-1,1 0 1,0 1-1,4-9 1,2-5 41,7-33-5,26-83-197,-28 102 117,30-61 0,-33 78 203,1 0 1,0 1-1,1 1 0,2-1 0,18-18 1,-24 28 5,-1 1-1,1 0 1,0 0 0,1 0 0,-1 1 0,1 0 0,0 0 0,0 1 0,1 1-1,-1-1 1,1 1 0,0 1 0,10-2 0,-18 4-14,-1 0 0,1 0 0,0 0-1,-1 0 1,1 0 0,0 0 0,0 1 0,-1-1 0,1 0 0,0 1 0,-1-1 0,1 1 0,-1 0-1,1-1 1,-1 1 0,1 0 0,-1 0 0,1 0 0,1 2 0,-2-1 3,1 0 1,-1 0-1,1 0 1,-1 0 0,0 1-1,0-1 1,0 0-1,0 1 1,0-1 0,-1 0-1,2 6 1,-2 4 40,1 0 0,-1 0 1,-1 1-1,-3 16 0,-23 123 769,18-118-670,-1 0 0,-19 44 0,-17 38-232,42-108 84,2 0-1,-1 1 0,1 0 1,1 0-1,-1 0 0,1-1 1,1 1-1,0 0 0,0 0 1,1 0-1,0 0 0,0 0 1,1 0-1,0-1 0,6 16 1,-7-22 8,0-1 1,0 1-1,0-1 1,0 0-1,0 1 1,1-1-1,-1 0 1,0 0-1,1 0 1,-1 0-1,0 0 1,1 0-1,-1 0 1,1 0-1,-1-1 0,1 1 1,0-1-1,-1 1 1,1-1-1,0 1 1,-1-1-1,1 0 1,0 0-1,-1 0 1,4 0-1,6-1 69,0 0-1,-1-1 0,11-2 1,-9 1-19,104-25-168,-111 27-18,30-9-887,-32 9 506,-1 0 0,0 0-1,0-1 1,0 1 0,0 0 0,4-4 0,-6 5 311,0 0 0,0-1-1,0 1 1,0 0 0,1 0 0,-1-1 0,0 1 0,0 0-1,0 0 1,0-1 0,0 1 0,0 0 0,0-1 0,0 1 0,0 0-1,0-1 1,0 1 0,0 0 0,0 0 0,0-1 0,0 1-1,0 0 1,0-1 0,0 1 0,0 0 0,0-1 0,0 1-1,-1 0 1,1 0 0,0-1 0,0 1 0,0 0 0,0 0-1,-1-1 1,1 1 0,0 0 0,0 0 0,-1 0 0,1 0-1,0-1 1,0 1 0,-1 0 0,1 0 0,0 0 0,-1 0-1,1 0 1,0 0 0,-1-1 0,-15-4-6658,1 4 2762</inkml:trace>
</inkml:ink>
</file>

<file path=ppt/ink/ink1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5:35:38.32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103 24 3904,'0'-13'6570,"0"3"1665,-6 98-4243,1-34-3366,-37 471 1081,31-316-535,0 4-792,10-204-679,-1 12 269,1-16-1232,-18-39-13472,14 22 11385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00:42:36.289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78 99 7456,'-1'0'175,"-1"0"0,0 0 0,0 0 0,1 0 1,-1 0-1,0 1 0,0-1 0,1 1 0,-1-1 0,0 1 1,1 0-1,-1-1 0,1 1 0,-1 0 0,1 0 0,-3 2 1,2 0-53,0 0 0,0 0 0,0 0 0,0 0 0,0 0 0,1 0 0,-2 5 0,-4 9 693,1 0-1,1 0 1,1 1-1,1 0 1,0 0-1,0 28 1,3-33-508,0 0 0,1 1 0,1-1 0,0 0 0,1-1 0,0 1 0,1 0 0,1-1 0,9 20 0,-10-25-242,1-1-1,-1 0 1,1 0-1,1 0 0,-1 0 1,1-1-1,0 0 1,0 0-1,0-1 1,0 1-1,1-1 0,0-1 1,0 1-1,0-1 1,0-1-1,1 1 1,-1-1-1,1 0 0,0-1 1,-1 0-1,1 0 1,10-1-1,-6 1-77,-1-2-1,0 0 1,0 0 0,0-1-1,0 0 1,0-1-1,0-1 1,0 1 0,-1-2-1,0 1 1,0-1 0,0-1-1,0 0 1,-1 0-1,10-10 1,-10 7-22,-1-1 0,0 0 0,0 0 1,-1-1-1,0 0 0,-1 0 0,0 0 0,7-25 0,-1-1 5,10-64 0,-19 89 106,-2 1 0,0 0-1,0 0 1,-1-1-1,0 1 1,-1 0 0,-4-21-1,4 28-49,0-1-1,-1 1 1,1 0-1,-1 0 0,0 0 1,0 0-1,-1 0 1,1 0-1,-1 0 1,0 1-1,0-1 1,0 1-1,-1 0 1,1 0-1,-1 0 0,1 0 1,-1 1-1,0 0 1,0-1-1,0 1 1,-1 1-1,-4-3 1,-6 0-42,0 1 1,-1 0 0,1 1 0,-1 0 0,0 2 0,1 0-1,-20 2 1,15 0-70,0 1 0,0 1 0,0 1-1,1 1 1,-23 10 0,35-13-72,-1 0 1,0 1-1,1 0 1,0 0-1,0 1 1,0 0-1,1 0 1,0 0-1,0 1 1,0 0-1,-8 12 0,13-17-56,0 0-1,1 0 0,0 0 0,-1 0 0,1 0 1,-1 0-1,1 0 0,0 0 0,0 0 0,0 1 1,0-1-1,0 0 0,0 0 0,0 0 0,0 0 0,0 0 1,0 0-1,0 1 0,1-1 0,-1 0 0,1 0 1,-1 0-1,1 0 0,-1 0 0,1 0 0,-1 0 1,1 0-1,0 0 0,-1-1 0,1 1 0,0 0 1,0 0-1,0-1 0,0 1 0,0 0 0,0-1 1,0 1-1,0-1 0,0 1 0,2 0 0,25 7-2501</inkml:trace>
</inkml:ink>
</file>

<file path=ppt/ink/ink1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5:35:44.08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437 193 3136,'0'0'108,"-1"-1"-1,1 1 1,0-1 0,-1 1 0,1-1 0,0 0-1,0 1 1,-1-1 0,1 1 0,0-1 0,0 0-1,0 1 1,0-1 0,0 1 0,0-1 0,0 0-1,0 1 1,0-1 0,0 1 0,0-1-1,0 0 1,0 1 0,1-1 0,-1 1 0,0-1-1,0 0 1,1 1 0,-1-1 0,0 1 0,1-1-1,-1 1 1,1-1 0,0 0 0,-1 0 254,1 0 0,0 0 0,-1 0 0,1 0 1,0 0-1,-1 0 0,1 0 0,-1 0 0,0 0 0,1 0 1,-1-1-1,0-1 0,0-2 286,-1 0 1,0 0-1,0 0 0,0 0 0,-1 0 1,-2-6-1,-7-23 1342,10 31-1851,0-1 0,0 0 0,0 0 0,-1 1 0,1-1 0,-1 1 0,0-1 0,0 1 0,0 0 0,-1 0 0,1 0 0,-1 0 0,0 0 0,1 1 0,-1-1 0,0 1 0,-1-1 0,1 1 0,0 0 1,-1 1-1,1-1 0,-8-2 0,2 1-52,-1 0 1,0 1-1,0 0 1,0 0 0,-1 1-1,1 1 1,-17 1-1,14 0-55,1 1 0,-1 0 0,1 1 0,0 0-1,0 1 1,0 1 0,1-1 0,-1 2 0,1 0 0,1 0-1,-1 1 1,1 0 0,0 1 0,1 0 0,-1 1-1,2 0 1,-1 0 0,1 1 0,1 0 0,0 1 0,0-1-1,1 1 1,0 0 0,1 1 0,1-1 0,-1 1 0,2 0-1,0 0 1,-3 23 0,6-30 2,-1 1 1,2-1-1,-1 1 1,1-1-1,-1 1 1,1-1-1,1 0 1,-1 1-1,1-1 0,0 0 1,0 0-1,1 0 1,-1 0-1,1-1 1,0 1-1,0-1 1,1 1-1,0-1 0,-1 0 1,1-1-1,0 1 1,1-1-1,-1 1 1,10 4-1,6 2 39,0 0 0,1-1 0,0-2 1,37 9-1,-51-14-70,1 0 1,0-1-1,0 0 1,-1 0-1,1-1 1,0 0-1,0 0 1,0-1 0,-1 0-1,1-1 1,0 1-1,-1-2 1,1 1-1,-1-1 1,0 0 0,0 0-1,0-1 1,0 0-1,-1 0 1,11-9-1,-14 10 11,0-1-1,0 0 1,-1 1-1,0-1 1,1 0-1,-1-1 1,0 1-1,-1 0 1,1 0-1,-1-1 1,0 1-1,0-1 1,0-4-1,2-11 109,-2-30-1,-3-5 122,-13-81 0,14 127-252,0 0-1,1-1 1,0-9 0,1-4 318,3 29 46,-1-3-312,-1 0 0,0 1 0,1 0 0,1 6 0,2 11-43,-1 1 0,1 23-1,-1-10 88,6 44 357,-2 2 0,-5 149 1,-7-107-285,0 15-87,0-110 36,0-1 0,-14 52 0,14-70-72,0 0 1,0 0 0,-1 0-1,-7 11 1,9-17-36,1-1 0,-1 0-1,0 1 1,1-1 0,-1 0 0,0 0 0,-1 0-1,1 0 1,0 0 0,0 0 0,-1-1 0,1 1-1,-1-1 1,0 0 0,1 0 0,-1 0-1,0 0 1,0 0 0,-3 0 0,-4 0-12,0-2 0,0 1-1,0-1 1,0-1 0,0 0 0,1 0 0,-1-1 0,1 0 0,-1-1 0,-12-7 0,11 6 1,0-1 0,1-1 0,1 0 0,-1-1 0,1 0 0,0 0 0,0-1 0,-9-13 0,8 9 51,0-1 1,1 0 0,-13-28-1,21 40-32,1 1 0,-1-1-1,0 1 1,1-1 0,0 0-1,-1 1 1,1-1 0,0 0-1,0 0 1,0 1 0,0-1-1,0 0 1,0 1 0,0-1-1,1 0 1,-1 1 0,1-1-1,-1 0 1,1 1 0,-1-1-1,1 1 1,0-1 0,0 1-1,0-1 1,0 1 0,0 0-1,0-1 1,0 1 0,1 0-1,-1 0 1,2-1 0,4-3 72,0 1 1,0 1 0,0-1 0,0 1 0,12-3 0,-9 3-79,18-5-154,0 1 0,1 1-1,0 2 1,0 1 0,34 1 0,-47 3-1039,4 0-1785,-19-1 2285,1 0-1,-1 0 1,1 0 0,-1-1 0,0 1-1,1 0 1,-1-1 0,1 1-1,1-2 1</inkml:trace>
</inkml:ink>
</file>

<file path=ppt/ink/ink1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5:35:47.11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182 0 4480,'-10'0'7397,"10"3"-6688,-1 0 1,1-1-1,0 1 0,1 0 1,-1 0-1,2 4 0,1-4-458,0 0 0,1 0 0,-1 0 0,1-1 0,0 0 0,0 1 0,0-1-1,0-1 1,0 1 0,1-1 0,6 2 0,3 0 164,0-1 0,20 2 0,52-2 147,56 4 49,-140-6-608,0 0 0,0 1 0,0-1 0,0 1-1,0 0 1,0-1 0,0 1 0,0 0 0,0 0-1,0 0 1,-1 0 0,1 1 0,0-1 0,-1 0 0,1 1-1,1 1 1,-1 1 2,1-1 0,-1 0-1,-1 1 1,1-1-1,0 1 1,-1-1 0,0 1-1,2 5 1,-1 6 31,0 1-1,-1 0 1,-1 23 0,0-25 14,-16 285 379,2-108-175,4 192 610,10-132-352,1-47-115,2-66-106,-4-101-276,1-1 116,5 51 0,0-42-131,-2-10 133,-1-26-57,-1-6-66,-1 0 0,1-1-1,0 1 1,-1 0 0,1-1 0,1 1 0,0 2 0,3 17-170,-4-20 539,-1-2-359,0 0 0,-1 1 0,1-1 0,0 1 1,0-1-1,-1 0 0,1 1 0,0-1 1,-1 0-1,1 1 0,-1-1 0,1 0 1,0 1-1,-1-1 0,1 0 0,-1 0 0,1 1 1,0-1-1,-1 0 0,1 0 0,-1 0 1,1 0-1,-1 0 0,1 0 0,-1 0 1,0 0-1,-17 2 78,15-2-60,-130 3-6,105-3 38,-254 13-2758,233-9 105,18-4-3090,29 0 5054,-4 0-1759</inkml:trace>
</inkml:ink>
</file>

<file path=ppt/ink/ink1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5:35:48.226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132 33 4576,'-11'-6'14935,"13"5"-14905,0-1 94,0 1-1,0-1 1,1 1 0,-1 0 0,1 0 0,-1 0 0,1 0-1,0 0 1,-1 1 0,1-1 0,0 1 0,5-1 0,18-3 138,-15 1-176,0 1 0,1 0 1,0 1-1,-1 1 0,17 0 0,-5 1-171,-22-1 87,0-1 0,0 1 0,0 0 0,0 0 1,0 0-1,0 0 0,0 1 0,0-1 0,1 0 1,-1 0-1,0 1 0,0-1 0,0 1 0,0-1 1,0 1-1,0-1 0,0 1 0,0-1 0,-1 1 1,1 0-1,0 0 0,0-1 0,0 1 0,-1 0 1,1 0-1,0 0 0,-1 0 0,1 0 0,-1 0 1,1 0-1,-1 0 0,0 0 0,1 0 0,-1 0 1,0 0-1,0 0 0,1 1 0,-1-1 0,0 0 1,0 0-1,0 0 0,-1 0 0,1 0 0,0 2 1,-1 1 11,0 0 1,0 0 0,-1 0 0,1 0-1,-1 0 1,0-1 0,0 1 0,0 0-1,0-1 1,-6 7 0,-24 19 148,-66 46 0,61-49 39,-43 39 1,35-20 229,39-39-163,4-5 174,5-1 19,6 0-154,88-7 1037,2 0-1228,-85 7-301,67 3 378,-74-2-553,0 0 1,0 0 0,-1 1-1,1 0 1,0 0 0,-1 1-1,1 0 1,-1 0 0,7 4-1,-12-6 27,1 0 0,-1 0 0,0 1 0,0-1 0,1 0 0,-1 1 0,0-1 0,0 1 0,0-1 0,0 1 0,-1 0 0,1-1 0,0 1-1,-1 0 1,1 0 0,-1 0 0,0-1 0,1 3 0,4 19-2462</inkml:trace>
</inkml:ink>
</file>

<file path=ppt/ink/ink1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5:35:51.00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505 741 4736,'0'0'83,"0"-1"1,0 1 0,0 0-1,-1-1 1,1 1-1,0-1 1,0 1-1,0-1 1,0 1-1,0 0 1,0-1 0,-1 1-1,1 0 1,0-1-1,0 1 1,-1 0-1,1-1 1,0 1 0,0 0-1,-1-1 1,1 1-1,-1-1 1,0 1 123,1 0 0,0-1 0,-1 1 0,1 0 0,0-1 0,-1 1 0,1-1 0,0 1 0,-1 0 0,1-1 0,0 1 0,0-1 0,-1 1 0,1-1-1,0 1 1,0-1 0,0 1 0,0-1 0,0 1 0,0-1 0,0 1 0,0-2 0,-1 1 53,1-1 0,0 1 0,-1-1 0,1 1 0,-1-1 1,1 1-1,-1 0 0,1-1 0,-1 1 0,0 0 0,0 0 0,0 0 0,0-1 0,0 1 0,0 0 0,0 0 0,0 0 0,0 0 0,0 1 0,-1-1 0,1 0 0,0 0 0,-1 1 0,0-1 0,-4-1 223,1 0 0,0 0-1,0 0 1,-1 1 0,-7-1-1,-12 1-163,0 0-1,0 2 1,0 1-1,0 1 0,0 1 1,0 1-1,1 1 0,0 1 1,-41 18-1,56-21-279,0 0 0,0 1-1,1 0 1,-1 0 0,1 1-1,0 0 1,1 1 0,0 0-1,0 0 1,0 0 0,1 1-1,0 0 1,0 0 0,1 1-1,0-1 1,0 1 0,1 0-1,1 1 1,-1-1 0,1 1-1,1-1 1,0 1 0,-1 12-1,2-7 57,1-1-1,0 0 1,1 1 0,1-1-1,1 0 1,-1 0 0,11 26-1,-10-32-59,1 0 1,0 0-1,0-1 0,1 0 0,0 0 1,0 0-1,1 0 0,-1-1 0,2 0 0,-1 0 1,1 0-1,-1-1 0,1 0 0,10 5 1,-9-6-6,-1-1 1,1 1-1,-1-1 1,1-1-1,0 1 1,0-2-1,0 1 1,0-1 0,0 0-1,1 0 1,-1-1-1,0 0 1,0-1-1,1 0 1,-1 0 0,0-1-1,0 0 1,0 0-1,0-1 1,-1 0-1,1 0 1,-1-1-1,1 0 1,-1 0 0,9-7-1,0-5-72,0 1-1,-1-2 0,-1 0 1,-1-1-1,0 0 1,-1-1-1,-1-1 1,-1 1-1,-1-2 1,8-22-1,-3-3-16,-1-2 0,-3 1 0,7-78 0,6-506-1103,-23 627 1121,0 1 0,-1-1 1,1 0-1,-1 0 0,-2-4 1,3 8 34,0 0 1,0 0-1,0-1 0,0 1 1,0 0-1,0 0 1,0 0-1,0-1 1,0 1-1,0 0 1,-1 0-1,1 0 0,0-1 1,0 1-1,0 0 1,0 0-1,0 0 1,-1 0-1,1 0 1,0-1-1,0 1 1,0 0-1,0 0 0,-1 0 1,1 0-1,0 0 1,0 0-1,0 0 1,-1 0-1,1 0 1,0-1-1,-5 14-276,-6 52 315,-9 58 227,17-90-232,-34 363 712,33-315-395,3 0 1,3 0-1,16 94 0,-13-150-277,1 1-1,16 42 1,-21-67-847,3-5-2293,5-32-6085,-9 25 3339</inkml:trace>
</inkml:ink>
</file>

<file path=ppt/ink/ink1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5:35:52.25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6 604 4384,'-5'-4'7162,"10"-40"-1994,-4 13-4488,2 0-1,2 1 1,0 0 0,2 0-1,2 0 1,16-39-1,-20 58-579,1-1-1,0 1 1,1 0-1,1 1 1,-1 0-1,2 0 1,-1 0-1,1 1 0,1 1 1,17-14-1,6 0 86,1 1 0,39-17-1,100-44 686,-167 80-722,22-10 199,-26 12-351,-1-1 0,1 0 0,-1 1 0,1 0 0,0-1 0,0 1 0,-1 0 0,1 0 0,0 0 0,-1 0-1,1 0 1,2 1 0,-3 0 21,-1-1 1,1 1-1,-1 0 0,1 0 0,-1 0 0,1 0 0,-1 0 1,0 0-1,1 0 0,-1 0 0,0 0 0,0 0 0,0 0 1,0 1-1,1-1 19,0 8 46,0 0 1,-1 0 0,0 1 0,-1-1-1,1 0 1,-2 0 0,1 0 0,-5 14-1,-5 7 67,-16 34-1,15-37-74,-9 30 0,15-39-41,3-9-15,1-1-1,0 0 1,0 1-1,0-1 1,0 12 0,2-20-9,0 0 0,0 1 1,1-1-1,-1 0 0,0 0 1,0 1-1,0-1 0,0 0 1,0 1-1,0-1 0,0 0 1,0 0-1,0 1 0,1-1 1,-1 0-1,0 0 0,0 0 1,0 1-1,0-1 0,1 0 1,-1 0-1,0 0 0,0 1 1,0-1-1,1 0 1,-1 0-1,0 0 0,0 0 1,1 0-1,-1 0 0,0 0 1,1 1-1,-1-1 0,0 0 1,0 0-1,1 0 0,-1 0 1,0 0-1,0 0 0,1 0 1,-1 0-1,0 0 0,1-1 1,-1 1-1,0 0 0,0 0 1,1 0-1,-1 0 0,0 0 1,0 0-1,1-1 1,-1 1-1,0 0 0,0 0 1,1 0-1,14-10 214,4-6-172,-1 0 0,-1-2-1,21-27 1,18-18-163,-14 23 139,91-67-1,-84 70-90,-46 35 58,0 0-35,-4 7 13,0-1 34,-3 13 170,-1 0 1,-12 26-1,0-1 41,11-22-146,0 0-1,1 0 1,1 0-1,1 0 0,0 1 1,2 0-1,1-1 1,0 1-1,5 31 0,-4-46-44,1 0-1,-1 0 0,1 0 0,0 0 0,0-1 0,1 1 0,0 0 0,0-1 0,0 0 0,1 0 0,5 7 0,-5-9-3,0 1-1,-1-1 1,1 0-1,1 0 1,-1-1 0,0 1-1,1-1 1,-1 0-1,1 0 1,0-1-1,0 1 1,-1-1-1,1 0 1,8 1-1,9-2-400,-1 0 0,1-1 0,0-1 0,33-7 0,-27 3-2166,-1 2 0,34 0 0,-58 4 1817,1 0 0,0 0-1,0 1 1,0 0 0,6 1 0,-9-1 329,1-1 0,-1 1 1,0-1-1,1 1 0,-1 0 0,0-1 1,0 1-1,0 0 0,0 0 1,0 0-1,0 0 0,0 0 0,0 0 1,0 0-1,0 0 0,0 1 0,0 1 1,1 5-4050</inkml:trace>
</inkml:ink>
</file>

<file path=ppt/ink/ink1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5:35:54.44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11 102 1888,'-11'-6'16829,"20"7"-14091,9-2-1783,27-5 1,-6 1-445,327-26 1123,3 15-618,166-8 323,-132 12-955,-344 11-375,38 1 78,-84 1-410,30 2 1022,-14-3-4515,-34 11-803,-16 8-980,10-11 3679,-19 14-4928</inkml:trace>
</inkml:ink>
</file>

<file path=ppt/ink/ink1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5:35:55.488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287 710 5216,'0'-1'224,"0"-1"0,0 1 0,0 0 0,-1-1-1,1 1 1,0 0 0,-1 0 0,1-1 0,-1 1 0,-1-2 0,2 2 83,-1 0 1,0 0-1,1-1 1,-1 1-1,1 0 1,-1-1-1,1 1 1,0 0-1,-1-1 1,1-2-1,0 3-58,0-1 0,0 1 0,0-1 0,0 1 0,-1-1 0,1 1 0,-1 0 0,1-1 0,-1 1 0,1-1 0,-1 1 0,0 0 0,0-1 0,0 1 0,1 0 0,-1 0-1,0 0 1,-1 0 0,1 0 0,0 0 0,0 0 0,0 0 0,-1 0 0,1 0 0,0 1 0,-1-1 0,-1 0 0,0 0-93,0 0 0,0 0 0,0 1-1,0-1 1,0 1 0,0 0 0,0 0 0,-1 0 0,1 0 0,0 0-1,0 1 1,-4 0 0,-8 5-36,1 0 0,-1 0 0,1 1 0,0 1 0,0 1 0,1 0 0,0 1 0,1 0 0,0 0 0,1 2 0,-16 18 0,23-24-76,-1 1 0,1-1 0,0 1 0,1 0 0,-1 0 0,-3 14 1,6-18-4,0 1 0,0-1 0,1 0 1,0 1-1,0-1 0,0 0 1,0 1-1,0-1 0,0 1 1,1-1-1,0 0 0,-1 0 0,1 1 1,1-1-1,-1 0 0,0 0 1,1 0-1,2 5 0,1-3 4,-1 1 0,1-1-1,0 0 1,0 0-1,1-1 1,-1 0 0,1 0-1,0 0 1,0 0 0,0-1-1,1 0 1,-1 0-1,1-1 1,0 0 0,0 0-1,9 1 1,-10-2-80,0 0 0,0-1 0,0 0 0,-1 0 1,1-1-1,0 1 0,0-1 0,-1 0 0,1-1 0,0 0 1,-1 0-1,1 0 0,-1 0 0,0-1 0,0 0 0,0 0 0,0 0 1,-1-1-1,1 1 0,6-8 0,-5 4-27,0-1 0,0 0 0,-1-1-1,0 1 1,0-1 0,5-15 0,13-55-205,-18 59 260,33-143-156,18-179 0,-49 235 746,1-10 498,-7 102-883,-3 19-241,-3 28-117,-6 65 452,-18 172 1080,23 217-823,14-410-1851,-5-48-1582,-3-27 2611,0 0 1,1 0 0,-1 0-1,0 0 1,0 0-1,0-1 1,1 1 0,-1 0-1,0 0 1,1 0-1,-1 0 1,1-1 0,-1 1-1,1 0 1,-1 0 0,1-1-1,-1 1 1,1 0-1,0-1 1,-1 1 0,1 0-1,0-1 1,0 1-1,-1-1 1,1 1 0,2-1-1,13 2-6121</inkml:trace>
</inkml:ink>
</file>

<file path=ppt/ink/ink1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5:35:56.428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154 0 5152,'-5'0'9786,"9"12"-7535,-3-5-1791,-1 1 0,0 0 1,0 0-1,0 0 0,-1 0 1,0-1-1,-3 9 0,0 11 12,-64 355 2334,33-248-2396,-1-9 1,32-108 693,4-16-757,8-2-219,111-22 442,-72 14-368,84-3-1,-81 8-145,166-1-140,-163 5 35,-34 3-626,-11-1-1224,-21-1-5508,4-2 5322,0 1 0,1-1 1,-13-3-1,-4-2-2848</inkml:trace>
</inkml:ink>
</file>

<file path=ppt/ink/ink1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5:35:56.90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24 165 4064,'-3'-1'1111,"-18"-14"8471,35 14-5209,5-6-1770,28-13 0,-8 3-1404,18-3-888,0 3 0,0 2-1,71-8 1,-102 19-279,15-3 26,67-2 1,-72 4-2027,-48 5-5690,-29-1-3302,29-1 7499</inkml:trace>
</inkml:ink>
</file>

<file path=ppt/ink/ink1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5:35:57.364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4 73 5312,'-3'-7'929,"2"-4"4882,1 10-5569,0 1 1,0-1-1,1 1 1,-1-1-1,0 0 1,0 1-1,1-1 1,-1 1-1,0-1 1,0 1-1,1-1 1,-1 1-1,1-1 1,-1 1 0,0-1-1,1 1 1,-1-1-1,1 1 1,-1 0-1,1-1 1,-1 1-1,1 0 1,0-1-1,-1 1 1,1 0-1,-1 0 1,1-1-1,0 1 1,0 0-1,16-3 1783,0 1 0,26 0 0,5 0-974,165-10 201,19 0-3155,-195 10 674,6-1-3542,-14-1 1864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00:42:37.767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8 0 3968,'2'14'7739,"1"54"-5020,-2-37-1964,-1 9 265,-1 0-1,-7 43 0,5-64-901,1 34-1,5-39-887</inkml:trace>
</inkml:ink>
</file>

<file path=ppt/ink/ink1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5:36:24.48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6 1728,'1'-6'439,"7"7"5500,2 52-5293,-2 34-193,-7-77-395,1 0-1,0 0 1,0-1 0,1 1-1,1 0 1,-1-1 0,2 0-1,8 15 1,6 14 26,-15-27-7,1 0 0,1-1 0,9 14 0,-12-19 3,1 0 1,0-1-1,0 0 0,0 0 0,1 0 0,-1-1 0,1 1 0,10 4 0,-1-2 3,0 0 0,1-1-1,0-1 1,0 0 0,0-1 0,26 2 0,97-4 422,-74-2-406,-16 1 94,-1 1-68,52-6 0,-52 2-132,-29 2-11,32-4 0,118-27 370,-52 10-104,1 1 16,-75 11-183,-7 3-39,0-2 1,65-25-1,-63 17 3,75-23 1,-51 23 21,159-34-134,7 10 83,199-25 304,-361 62-528,72 4 0,-123 1 222,-1 1 0,1 0 0,-1 0 1,0 1-1,0 1 0,20 8 0,-25-8-3,-1 0 0,0 0 0,0 0-1,0 1 1,-1 0 0,1 0 0,-1 1 0,0 0-1,-1 0 1,1 0 0,-1 1 0,5 8 0,-1 1 20,0 1 0,-1 1 0,0-1 0,-2 1 0,5 21 0,-10-9 231,-1-29 804,1-1-1041,0-1 1,0 1-1,-1-1 0,1 1 0,0-1 0,-1 0 0,1 1 1,0-1-1,-1 0 0,1 0 0,-1 1 0,1-1 0,-1 0 1,1 0-1,-1 0 0,0 0 0,1 1 0,-1-1 0,0-2 1,3-4 68,3-1-126,0 0 1,0 1-1,1-1 1,0 1-1,0 1 1,1-1-1,-1 1 1,1 0-1,16-8 1,-2 5 14,0 0 1,1 2-1,43-10 1,73-1 27,-111 14-9,-12 3-11,-1 0 1,1 0-1,-1 2 1,1 0-1,-1 0 1,1 2-1,-1 0 1,0 0 0,0 2-1,0 0 1,19 9-1,-19-5-125,25 19 0,4 3 200,-12-12-48,1-1 1,1-1 0,1-2-1,0-2 1,49 13 0,22 6 143,-73-20-200,1-2 0,39 7 0,103 0 76,17 2 68,-24 6-48,-124-17 6,19 3 32,192-3 32,-75 0-55,-108-3 251,1-3 0,94-9 0,118-32 130,-271 37-437,62-7 94,91-23 1,-149 26 1,-1-1 1,-1-1 0,0-1 0,31-21-1,-17 11 33,-13 8-98,-1-1-1,0-1 1,-1 0-1,0-2 1,-1 1 0,-1-2-1,0 0 1,-1-1-1,-1 0 1,16-29-1,-21 28 74,-6 9-681,-1 9 493,0-1 0,0 1-1,-1 0 1,1 0-1,0 0 1,0 0 0,0-1-1,0 1 1,0 0-1,0 0 1,0 0 0,0 0-1,-1 0 1,1-1 0,0 1-1,0 0 1,0 0-1,0 0 1,0 0 0,-1 0-1,1 0 1,0 0 0,0 0-1,0-1 1,-1 1-1,1 0 1,0 0 0,0 0-1,0 0 1,0 0 0,-1 0-1,1 0 1,0 0-1,0 0 1,0 0 0,-1 0-1,1 1 1,0-1 0,-12 5-1725</inkml:trace>
</inkml:ink>
</file>

<file path=ppt/ink/ink1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5:36:25.43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10 50 3072,'4'-37'2626,"-3"25"1731,-1 14-2620,0-1-1711,0 15 187,0 0 1,-5 26-1,-1 2 521,3 0 0,3 83 0,1-54 30,-1-43-98,0-28-495,0 4 98</inkml:trace>
</inkml:ink>
</file>

<file path=ppt/ink/ink1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5:36:26.53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567 8 2144,'-2'-3'957,"2"3"-830,-1 0-1,1-1 1,-1 1-1,1-1 1,0 1-1,-1 0 1,1 0-1,-1-1 1,1 1 0,-1 0-1,1 0 1,-1-1-1,1 1 1,-1 0-1,1 0 1,-1 0-1,1 0 1,-1 0-1,0 0 1,1 0-1,-1 0 1,1 0-1,-1 0 1,1 0-1,-1 0 1,0 1-1,-45-1 3245,24 0-2820,-1 2 0,-36 7 0,34-3-279,1 0 1,-1 2-1,-26 13 1,39-15-291,0 0-1,1 1 1,-1 1 0,1 0 0,1 0-1,0 1 1,-16 18 0,-27 41-158,32-41 451,-30 55 0,47-75-254,-4 7 6,1 1 1,1-1-1,0 1 1,1 0-1,-4 27 1,8-39 0,1 0-1,0 0 1,0 0 0,0 1-1,1-1 1,-1 0 0,1 0-1,0 0 1,-1 0 0,2 0-1,-1 0 1,0 0 0,0 0 0,1 0-1,2 2 1,1 3 61,0-1 1,1 0 0,0-1-1,8 8 1,8 5 102,41 25 0,18 8 106,-11-9-6,-45-26-35,2-1-1,53 23 1,-70-35-215,0-1 0,-1-1 1,1 0-1,0 0 0,0-1 1,11 0-1,5-1 128,29-6 0,-53 6-161,113-17 266,-98 13-216,0 0 0,-1-2 0,1 0 0,25-13 0,-26 10 49,0 0-1,-1-1 0,0-1 1,-1 0-1,0-1 0,-1-1 0,-1 0 1,21-27-1,-24 26 11,0 0 0,6-15 1,-13 24-89,0 0 0,0 0 0,-1 0 0,1 0 0,-1 0 0,0-1 0,-1 1 1,1 0-1,-2-11 0,-1-6 25,-2 0-1,-1 0 1,0 1 0,-2-1 0,0 1 0,-16-29 0,13 32-40,0 2-1,-1-1 1,-1 1 0,-1 1 0,0 0 0,-1 1 0,0 1 0,-2 0-1,1 1 1,-1 0 0,-1 1 0,0 1 0,-30-12 0,18 9-54,-3-2-33,0 1-1,-62-16 1,91 29-49,0 0 1,0 1-1,0 0 1,0-1-1,0 1 1,-5 1-1,6-1-220,1 0-1,-1 1 0,1-1 0,-1 1 0,1 0 1,-1-1-1,1 1 0,-1 0 0,0 1 1,-15 13-2123</inkml:trace>
</inkml:ink>
</file>

<file path=ppt/ink/ink1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5:36:29.80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0 158 2656,'5'-2'5179,"-1"0"-5329,18-10 727,25-10 0,-17 9-371,-13 6-58,1 0 0,0 2 1,31-6-1,-16 4-58,-18 5 121,-1 0 1,1 2-1,24 0 1,-11 1-29,-18 15-151,-8-13-16,0-1 0,-1 1 0,1 0 0,-1 0 0,0-1 0,0 1 0,0 0 0,0 0 0,-1 0 0,1 0 0,-1 0 0,1 7 0,7 62 448,-3-9 27,0-8-54,3 6-282,-7-56-89,-1 0 0,1 0 1,0 0-1,1 0 1,-1 0-1,1 0 1,3 4-1,5 19 160,-9-19-191,2-1 0,-1 0 0,1 0 0,0 0-1,1 0 1,-1-1 0,2 0 0,-1 1 0,1-1 0,10 11 0,-10-15 51,-1 0 0,1 0 0,0 0 0,0 0-1,0-1 1,0 0 0,0 0 0,1 0 0,-1-1 0,1 0 0,8 1 0,10 0 25,34-3-1,-25 0 163,-17 1-193,-1-1 0,1 0 0,-1-1 0,1-1 0,-1-1 0,0 0 0,0-1 0,21-9 0,-15 3-39,-9 5 79,0 0 0,0-1 0,-1 0-1,20-17 1,-17 9-79,-1-1-1,0 0 0,-2 0 1,0-1-1,0-1 0,11-27 1,-15 33-91,0 0 0,1 0 0,11-12 0,-11 15-44,-6 6 79,1 1 0,0 0 0,0 0 0,1-1 0,-1 2-1,0-1 1,1 0 0,-1 1 0,1-1 0,-1 1 0,1 0-1,4 0 1,-7 1-2,1 1 1,-1 0-1,1-1 0,-1 1 1,1 0-1,-1 0 0,0 0 1,0 0-1,1 0 0,-1 0 1,0 0-1,0 1 0,0-1 1,0 0-1,0 1 0,0-1 1,0 3-1,4 3-35,-2-4 58,-1 1-1,0 0 1,0-1-1,0 1 1,0 0-1,-1 0 1,1 0-1,-1 0 1,1 8-1,2 5 228,-4-10-119,0-7-108,0 1-1,0 0 1,0 0 0,0 0 0,0 0 0,0 0 0,0 0-1,1 0 1,-1 0 0,0-1 0,0 1 0,1 0-1,-1 0 1,0 0 0,1-1 0,-1 1 0,1 0-1,0 1 1,0-1 426,12-18-187,-9 3-80,-4 12-175,0 0 0,0 1 0,0-1 0,1 1 0,-1-1 0,1 1 0,-1 0 0,1-1 0,1-1-1,8-15-34,-9 14 19,1 0 0,0 0 0,1 1-1,-1-1 1,5-4 0,4-7 35,-9 12-13,0 0 1,0 0 0,0 0 0,1 0-1,2-2 1,0 0 10,0 1-1,1 0 0,-1 0 1,1 0-1,0 0 1,0 1-1,0 0 0,0 1 1,1-1-1,-1 1 1,1 0-1,-1 1 0,1-1 1,12 0-1,-18 2-12,2 0-13,0 0-1,1-1 1,-1 1-1,0 1 0,0-1 1,0 0-1,0 1 0,0-1 1,0 1-1,0 0 1,0 0-1,-1 0 0,1 1 1,0-1-1,0 1 0,-1-1 1,1 1-1,2 2 0,-1 0 20,0 0-1,0 1 0,0 0 0,0-1 0,-1 1 0,0 0 0,0 1 0,0-1 0,-1 1 0,4 9 0,-3 1-45,4 29 0,0 1 260,-5-23-234,-2-20-10,0 1 0,0 0 0,0-1 1,1 1-1,0-1 0,1 5 0,4 10 108,-5-12-67,1 0 0,-1-1-1,2 1 1,-1-1 0,0 0 0,1 1 0,0-1 0,0 0 0,1-1-1,-1 1 1,8 7 0,-5-8 7,-1 0 0,1 0-1,0 0 1,0-1 0,0 0 0,0 0 0,1 0-1,-1-1 1,1 0 0,0 0 0,7 0-1,20 7 42,-26-6-38,0-1 1,0 0-1,0 0 0,16 0 1,-9-2 132,-8 1-120,0-1 0,0 0 0,0 0 0,0-1 0,0 0 0,0-1 0,13-3 0,11-9 122,-1-2-1,-1-1 0,29-22 1,-40 25-92,0-2 1,-1 0-1,0 0 0,-2-2 1,18-24-1,30-50 183,45-63 8,-105 150-255,1-1 1,-1 1 0,0-1 0,-1 0-1,1 1 1,-1-1 0,0-1-1,-1 1 1,1 0 0,-1 0 0,0-1-1,-1 1 1,0 0 0,0-8-1,0 14-106,0 0 0,0-1 0,0 1 0,1 0 0,-1-1 0,0 1 0,0 0 0,0 0 0,0-1 0,0 1-1,0 0 1,0-1 0,0 1 0,0 0 0,0-1 0,-1 1 0,1 0 0,0 0 0,0-1 0,0 1 0,0 0-1,0-1 1,0 1 0,-1 0 0,1 0 0,0-1 0,0 1 0,0 0 0,-1 0 0,1 0 0,0-1 0,0 1-1,-1 0 1,1 0 0,0 0 0,0 0 0,-1-1 0,1 1 0,0 0 0,-1 0 0,1 0 0,0 0 0,-1 0-1,1 0 1,0 0 0,0 0 0,-1 0 0,1 0 0,0 0 0,-1 0 0,1 0 0,-1 0 0,-14 12-4730,-3 6-49</inkml:trace>
</inkml:ink>
</file>

<file path=ppt/ink/ink1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5:36:31.28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56 80 1728,'-1'0'113,"0"-1"1,0 1 0,0-1-1,0 1 1,0 0-1,0-1 1,0 1-1,0 0 1,0 0-1,-1 0 1,1 0-1,0 0 1,0 0-1,0 0 1,0 0-1,0 0 1,0 1-1,0-1 1,0 0-1,-1 1 1,1-1-1,0 1 1,0-1-1,1 1 1,-1 0-1,0-1 1,-7 9 6346,9-11-6364,1-1 1,0 1-1,0-1 1,0 1-1,0 0 1,1-1-1,-1 1 1,0 1-1,1-1 1,3-2-1,12-8-20,-3 0 38,1 2-1,29-15 0,-42 24-96,-1 0 1,1 0-1,0 0 0,0 1 0,0-1 0,0 1 1,0 0-1,0 0 0,0 0 0,0 0 0,0 0 1,5 2-1,-7-2-13,1 1-1,-1-1 1,1 1 0,-1-1-1,1 1 1,-1 0 0,0 0 0,1-1-1,-1 1 1,0 0 0,0 0-1,0 0 1,0 0 0,0 0-1,0 1 1,0-1 0,0 0 0,0 0-1,0 1 1,0-1 0,-1 0-1,1 1 1,-1-1 0,1 1 0,0 2-1,0 7 90,0-8-53,0 1 1,-1 0-1,1-1 1,-1 1 0,0 0-1,0-1 1,-1 1-1,1-1 1,-1 1-1,-1 6 1,-24 57 444,23-60-450,-1 0 0,0 0-1,0 0 1,-1 0 0,0-1-1,0 0 1,0 0 0,-9 8-1,1-3 72,0-1 0,0 0 0,-16 8 0,-34 10 844,57-26-175,17-3-559,6 1-118,11 1 317,44-7 0,-51 3-330,1 0-1,0 1 0,1 1 1,36 3-1,-54-1-90,1 0 1,0 1 0,-1 0-1,8 3 1,-12-5-14,-1 0 1,0 1-1,1-1 0,-1 0 0,0 0 0,0 0 1,1 0-1,-1 0 0,0 0 0,0 0 0,1 1 1,-1-1-1,0 0 0,0 0 0,0 0 0,1 1 1,-1-1-1,0 0 0,0 0 0,0 1 0,0-1 1,0 0-1,1 0 0,-1 1 0,0-1 0,0 0 1,0 0-1,0 1 0,0-1 0,0 0 0,0 1 1,0-1-1,0 0 0,0 0 0,0 1 0,0-1 1,0 0-1,0 1 0,0-1 0,0 0 0,0 0 1,-1 1-1,1-1 0,0 0 0,0 0 0,0 1 1,0-1-1,0 0 0,-1 0 0,1 0 1,0 1-1,0-1 0,-1 0 0,1 0 0,0 1 0,-14 7-4039,13-8 3772,-8 3-1927</inkml:trace>
</inkml:ink>
</file>

<file path=ppt/ink/ink1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5:36:32.13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654 58 2240,'-5'-5'29,"0"0"633,0 0 0,-1 0 1,1 1-1,-1 0 0,0 0 0,0 0 0,0 1 0,0 0 0,-10-3 0,8 3-408,-1 1 0,1 0 0,0 1 0,-1 0 0,1 0 0,-1 1 0,1 0 0,-1 1 0,1-1 0,-1 2 0,1-1 0,-14 5 0,2 2-31,-1 1 1,-33 21 0,-33 27 321,63-39-496,1 1 1,0 1-1,2 1 0,-27 32 1,22-19-1,2 0 0,-30 57 0,48-79-11,1 1-1,0-1 0,1 1 1,0 0-1,1 0 0,1 0 1,0 0-1,1 1 0,0-1 1,1 0-1,0 1 0,1-1 1,1 0-1,0 0 1,1 0-1,0 0 0,9 20 1,-6-17 45,1 0 0,1 0 1,1-1-1,0-1 1,1 1-1,0-1 0,2-1 1,-1 0-1,1-1 1,1 0-1,0 0 0,1-2 1,15 10-1,-6-7 136,1 0 1,0-2-1,1-1 0,40 11 0,-46-16-115,0-1 0,0-1-1,1-1 1,-1-1 0,1-1-1,-1 0 1,22-4-1,21-7 95,-1-2-1,-1-4 0,102-41 1,-136 47-131,-1-1 1,-1-1-1,0-1 1,-1-2-1,0 0 0,37-35 1,-50 41-44,-1 0-1,-1 0 1,1-1 0,-2 0-1,1 0 1,-2-1 0,0 0-1,0 0 1,-1-1 0,0 1-1,-1-1 1,-1 0 0,0-1-1,0 1 1,-2 0 0,1-17-1,-2 12 0,-1 0-1,-1 0 1,0 1-1,-2-1 0,0 1 1,0 0-1,-2 0 1,0 0-1,-1 0 0,-1 1 1,0 0-1,-1 1 1,-1 0-1,0 1 0,-2-1 1,1 2-1,-1 0 1,-1 0-1,-16-11 0,4 6-55,-1 1-1,-1 2 1,0 1 0,-1 1-1,0 1 1,-1 1-1,0 2 1,-1 1-1,0 1 1,-58-5-1,70 11 45,-1 1 0,1 1 0,0 1 0,-30 5 0,36-4-66,-1 0-1,1 1 1,0 1-1,0-1 1,1 2-1,-1 0 1,-14 10-1,24-15-120,0 1 0,1-1 0,-1 1 1,0 0-1,0 0 0,1-1 0,-1 1 0,1 0 0,-1 1 0,1-1 0,0 0 0,0 0 1,0 0-1,0 1 0,0-1 0,0 1 0,1-1 0,-1 0 0,1 1 0,0-1 0,0 1 1,0-1-1,0 6 0,1-6-118,0 1 1,0 0-1,0 0 1,0 0 0,0 0-1,0-1 1,1 1-1,-1-1 1,1 1-1,0-1 1,0 0-1,0 1 1,0-1-1,0 0 1,1 0 0,-1 0-1,0-1 1,1 1-1,3 1 1,-1-1-667,0 0 0,0 0 0,0-1 0,9 2 0</inkml:trace>
</inkml:ink>
</file>

<file path=ppt/ink/ink1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5:36:47.6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319 10 3552,'-2'-6'643,"1"2"888,0 7-86,-3 10-1123,1-5-161,1 1 1,0-1-1,0 1 0,1 0 1,0 14-1,-2 10 135,0-8-181,-3 25 379,-2 0-1,-17 56 0,-31 61 973,-13 21-776,55-156-280,-2 0 0,-1-1 1,-33 46-1,49-76-482,-15 19 957,15-19-982,1-1 0,0 1 0,-1-1-1,1 1 1,-1 0 0,1-1 0,-1 1-1,1-1 1,-1 0 0,0 1 0,1-1 0,-1 1-1,1-1 1,-1 0 0,0 0 0,1 1-1,-1-1 1,0 0 0,0 0 0,1 0 0,-1 0-1,0 1 1,0-1 0</inkml:trace>
</inkml:ink>
</file>

<file path=ppt/ink/ink1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5:36:48.1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24 311 4224,'-14'-7'1365,"14"7"-1330,-1 0 1,1 0-1,0 0 0,0-1 0,0 1 0,-1 0 1,1 0-1,0 0 0,0 0 0,0 0 0,-1 0 1,1 0-1,0 0 0,0 0 0,0 0 0,-1 0 0,1-1 1,0 1-1,0 0 0,-1 0 0,1 1 0,0-1 1,0 0-1,0 0 0,-1 0 0,1 0 0,0 0 1,0 0-1,0 0 0,-1 0 0,1 0 0,0 0 1,0 0-1,0 1 0,-1-1 0,1 0 0,0 0 1,0 0-1,0 0 0,0 1 0,0-1 0,-1 0 1,1 0-1,0 0 0,0 1 0,0-1 0,0 0 1,0 0-1,0 0 0,0 1 0,0-1 0,0 8 1954,1-1 1132,-1-7-3074,0 1-1,0-1 1,0 0 0,0 1-1,0-1 1,0 0-1,0 1 1,0-1 0,0 0-1,0 1 1,0-1 0,0 0-1,1 1 1,-1-1 0,0 0-1,0 0 1,0 1-1,0-1 1,0 0 0,1 1-1,-1-1 1,0 0 0,0 0-1,0 0 1,1 1 0,-1-1-1,0 0 1,0 0-1,1 0 1,-1 1 0,0-1-1,1 0 1,-1 0 0,0 0-1,1 0 1,-1 0 0,0 0-1,0 0 1,1 0-1,-1 0 1,0 0 0,1 0-1,-1 0 1,0 0 0,1 0-1,-1 0 1,1 0 0,4 0 110,1-1-1,-1 0 1,0 0 0,1-1 0,-1 1 0,0-1 0,7-4 0,34-19 349,-43 24-481,54-34 278,-3 2-142,73-33-1,249-67-112,-351 123 84,-20 7-65,0 1 0,1 0 0,0 0 0,-1 1 0,12-3-1,-37 40-4881,8-20 1567</inkml:trace>
</inkml:ink>
</file>

<file path=ppt/ink/ink1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5:36:48.6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25 112 5056,'-2'-4'738,"-9"-11"-88,10 14-218,1 1 1,-1-1 0,0 1-1,1-1 1,-1 1 0,0 0-1,0 0 1,1-1 0,-1 1-1,0 0 1,0 0 0,1 0-1,-3 0 1,39-3 498,0-1 0,0-2 0,45-13 1,-24 5-711,-18 5-150,98-16 248,-110 21-283,-11 2-102,-1 1-1,1 0 1,20 1-1,-35 0-90,0 0 0,-1 0-1,1 1 1,0-1-1,-1 0 1,1 0 0,0 0-1,-1 1 1,1-1-1,-1 0 1,1 1 0,0-1-1,-1 1 1,1-1-1,-1 0 1,1 1 0,-1-1-1,0 1 1,1-1-1,-1 1 1,1 0 0,-1-1-1,0 1 1,1-1-1,-1 1 1,0 0 0,0-1-1,1 2 1,-1 20-5316,0-13 4481,0 15-2250</inkml:trace>
</inkml:ink>
</file>

<file path=ppt/ink/ink1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5:36:53.2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139 87 2304,'0'-3'571,"0"0"0,0 0 0,-1 0 0,0 0 0,-1-6 0,0 6-14,1 0 0,1 0 0,-1 0 0,0 0 0,0-7 0,2 10-492,-1-1 0,0 0 0,0 1 0,0-1 0,0 0 0,-1 0 0,1 1 1,0-1-1,0 0 0,0 1 0,-1-1 0,1 0 0,0 1 0,0-1 0,-1 0 0,1 1 1,-1-1-1,1 1 0,-1-1 0,1 1 0,-1-1 0,1 1 0,-1-1 0,1 1 0,-1-1 0,1 1 1,-1 0-1,0-1 0,1 1 0,-1 0 0,0 0 0,1-1 0,-1 1 0,0 0 0,1 0 0,-1 0 1,0 0-1,0 0 0,1 0 0,-1 0 0,0 0 0,1 0 0,-1 0 0,0 0 0,1 1 1,-1-1-1,0 0 0,1 0 0,-2 1 0,-1 0-43,0 0 0,-1 1 1,1-1-1,0 1 0,1-1 0,-1 1 0,0 0 1,0 0-1,-4 5 0,-2 4 50,0 1 0,1 0 1,0 1-1,-11 27 0,15-32-41,1 1-1,0 1 0,1-1 1,0 0-1,0 1 0,1-1 1,0 1-1,1 16 1,1-20 12,1-1 0,-1 1 0,1 0 0,0-1 0,0 1 0,0-1 0,1 0 0,0 1 0,0-1 0,0 0 1,1-1-1,0 1 0,0-1 0,0 0 0,6 5 0,-4-4 33,0 0 1,0 0-1,1-1 1,0 0-1,0 0 1,0 0-1,0-1 1,0 0-1,1-1 1,13 4-1,-16-6-2,-1 0-1,1 0 0,-1 0 1,1 0-1,-1-1 0,0 0 1,1 0-1,-1 0 0,0 0 1,1-1-1,-1 0 0,4-2 1,-6 3-21,0 0 0,0 0-1,0 0 1,0-1 0,0 1 0,0-1 0,0 1 0,-1-1 0,1 0 0,0 0 0,-1 0 0,0 0 0,1 0 0,-1 0-1,0 0 1,0 0 0,0 0 0,0-1 0,-1 1 0,1 0 0,0-1 0,-1-4 0,0-1-37,0-1 1,-1 1 0,0 0-1,-1-1 1,0 1-1,0 0 1,-1 0-1,0 0 1,0 0-1,-1 0 1,0 1 0,0 0-1,0 0 1,-1 0-1,-1 0 1,1 1-1,-1-1 1,-10-7-1,8 6-183,6 6 112,0 0 1,0 0-1,0 0 1,0 1-1,0-1 1,-5-2-1,2 2-204,4 2-97,8-2 369,10-7-73,-13 8 68,-1-1 1,0 1-1,1-1 1,-1 0-1,0 0 1,4-4 0,11-8 150,-15 13-151,0-2 0,0 1 0,0 0 0,0 0 0,4-5 1,21-17 124,-24 16 222,-4 7-350,0 1 0,0 0 0,0 0 0,0 0 0,0-1-1,0 1 1,0 0 0,0 0 0,1-1 0,-1 1 0,0 0 0,0 0-1,0 0 1,0-1 0,0 1 0,1 0 0,-1 0 0,0 0 0,0 0-1,0-1 1,1 1 0,-1 0 0,0 0 0,0 0 0,0 0 0,1 0 0,-1 0-1,0 0 1,1 0 0,9-7 45,-9 6-38,0 0 0,-1 1 0,1-1 0,1 0 0,-1 1 0,0-1 0,0 0 0,0 1 0,0 0 0,2-1-1,0 0-17,23-4-35,0 1 1,35 0-1,-44 4 126,-10-1-79,0 1 0,0 0-1,1 0 1,-1 0 0,0 1 0,0 1 0,0-1 0,0 1 0,0 0 0,7 3 0,-13-4 239,5 7-80,-5-5-141,0 0-1,0 0 0,-1 0 0,1 0 0,-1 0 0,0-1 0,1 1 0,-2 5 0,1-7-39,0 0-10,0 4 31,1-3 41,-1-1-40,0-1 0,0 0 0,0 1 1,0-1-1,0 1 0,0-1 0,0 0 0,0 1 0,0-1 0,0 1 0,0-1 0,0 0 1,0 1-1,0-1 0,-1 1 0,1-1 0,0 0 0,0 1 0,0-1 0,-1 0 0,1 1 1,0-1-1,0 0 0,-1 1 0,1-1 0,0 0 0,-1 0 0,1 1 0,-1-1 0,0 1 202,10-5-421,-9 27 250,0-22 54,-15 11-192,15-11 92,-1-1-1,0 1 1,0-1 0,1 1 0,-1 0 0,1-1-1,-1 1 1,0 0 0,1 0 0,-1-1 0,1 1-1,-1 2 1,1-3 9,0 0-1,0 0 1,-1 1-1,1-1 1,0 0-1,0 0 0,0 1 1,0-1-1,0 0 1,0 0-1,0 1 1,0-1-1,0 0 1,0 0-1,0 1 1,0-1-1,0 0 1,1 0-1,-1 1 1,0-1-1,0 0 1,0 0-1,0 1 0,0-1 1,0 0-1,1 0 1,-1 0-1,0 1 1,0-1-1,0 0 1,1 0-1,-1 0 1,0 0-1,0 1 1,1-1-1,1 1-58,0 0 46,0 1-1,0-1 0,0 1 1,0 0-1,-1 0 0,1 0 1,-1 0-1,1 0 0,-1 0 1,2 3-1,-1-2-1,-1-1 106,1 1-114,0 0 1,0 1 0,0-1-1,2 7 1,-2 1 8,0 0 1,-1 0-1,0 0 0,-1 20 1,0-13-53,0-15 87,-1 0-1,1 0 0,-1 1 0,0-1 0,0 0 0,-2 4 0,2-3-71,0-1 1,0 0-1,0 0 1,0 1-1,0-1 1,1 6-1,-1 0 199,1-7-148,-1 0 1,1 0-1,0 1 0,0-1 0,0 0 0,0 0 0,1 1 0,0 3 0,0-4 14,1 1 0,-1-1 0,1 0-1,0 0 1,0 0 0,0 0 0,0 0-1,0 0 1,0 0 0,0-1-1,1 1 1,-1-1 0,0 0 0,1 1-1,-1-1 1,1 0 0,0-1 0,-1 1-1,1 0 1,5 0 0,11 5-127,-17-5 139,1 0 1,-1 0-1,1-1 0,-1 1 0,1-1 0,0 0 0,-1 0 0,6 0 0,-7 0-10,14 0 112,-13 0 405,11 0-4596,9 0-2887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00:42:38.168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51 91 5984,'-3'1'229,"1"0"-1,-1 0 1,1 1 0,0-1 0,-1 0 0,1 1 0,0 0 0,0-1-1,0 1 1,0 0 0,0 0 0,1 0 0,-1 0 0,1 0-1,-1 1 1,1-1 0,0 0 0,0 1 0,0-1 0,0 1-1,-1 4 1,-1 1 230,1 0-1,0 0 1,1 0 0,0 0-1,0 0 1,1 1-1,0-1 1,0 0 0,2 10-1,-1-14-343,0 0 1,0 0-1,0 0 0,1 0 1,0 0-1,-1-1 0,1 1 1,0 0-1,1-1 0,-1 0 1,1 1-1,-1-1 0,1 0 1,0 0-1,0-1 0,0 1 1,1 0-1,-1-1 0,1 0 1,3 2-1,1-1-16,-1 0 1,0-1-1,1 0 0,0 0 1,-1 0-1,1-1 0,0-1 0,0 1 1,-1-1-1,1 0 0,0-1 1,0 0-1,7-2 0,-9 2-63,0-1-1,-1 1 0,1-1 1,-1 0-1,1-1 0,-1 0 1,0 1-1,0-2 0,0 1 1,-1 0-1,1-1 1,-1 0-1,1 0 0,-1 0 1,-1-1-1,1 0 0,5-9 1,-5 5 19,0 0 0,0 0 1,-1-1-1,-1 1 0,0-1 1,0 0-1,-1 0 0,0 1 1,-1-1-1,0 0 0,0 0 1,-1 0-1,-3-14 0,3 19-72,0 0 1,0 1-1,-1-1 0,0 0 0,0 1 1,0 0-1,0-1 0,-1 1 0,1 0 0,-1 0 1,0 0-1,0 0 0,-1 1 0,1-1 1,-1 1-1,0 0 0,1 0 0,-2 0 0,1 1 1,0-1-1,0 1 0,-1 0 0,1 0 1,-1 1-1,0-1 0,1 1 0,-1 0 1,-9-1-1,10 2-73,0 0 1,0 0 0,0 1 0,0-1-1,-1 1 1,1 0 0,0 0 0,1 0-1,-1 1 1,0-1 0,0 1-1,0 0 1,-3 3 0,5-4-221,0 1 1,0-1-1,0 1 1,0 0-1,0 0 1,0 0-1,0 0 1,0 0-1,1 1 1,-1-1 0,1 0-1,0 1 1,0-1-1,0 1 1,0 0-1,0-1 1,0 1-1,1-1 1,-1 1-1,1 4 1,3 16-1755</inkml:trace>
</inkml:ink>
</file>

<file path=ppt/ink/ink1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5:36:55.6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1144 1312,'-4'-3'7351,"9"1"-5518,-1-1-1690,-1 1 0,0-1 0,1 0 0,-1 0 0,0 0 0,0 0 0,-1-1 0,5-7 0,14-32 72,-12 21 48,-5 12-153,0 0 0,-1-1 1,0 1-1,-1-1 0,2-17 1,-2-55 396,-2 63-273,4 1-289,-2 13-191,-4 12-403,-5 27 390,-12 68 678,14-76-87,4-17-265,-1-1 0,1 1 0,1 0-1,-1 0 1,1-1 0,1 10 0,2-2 146,-3-9-153,0 0 0,1-1-1,0 1 1,1-1 0,-1 1 0,1-1 0,0 0-1,0 1 1,6 7 0,-7-11 212,-1-2-258,0 0 0,0 1 0,0-1 0,0 0 1,0 0-1,0 1 0,1-1 0,-1 0 0,0 1 0,0-1 0,0 0 1,0 0-1,1 1 0,-1-1 0,0 0 0,0 0 0,1 1 0,-1-1 1,0 0-1,0 0 0,1 0 0,-1 0 0,0 1 0,0-1 0,1 0 1,-1 0-1,0 0 0,1 0 0,-1 0 0,13 2 165,-5-1 167,-5-1-280,1 0 0,-1 0-1,1 0 1,-1 0 0,1 0 0,-1-1-1,1 1 1,-1-1 0,1 0 0,-1 0-1,4-2 1,3-1-25,0-1 0,14-8 0,-19 9 9,1 0-1,-1-1 1,0 1 0,0-1-1,0 0 1,-1 0-1,1-1 1,-1 1 0,-1-1-1,1 0 1,2-7-1,0-1-38,-1 0 1,0 0-1,-2-1 0,3-15 0,-3 14 26,0-2 0,-1-22 1,-2 39-48,0-1 1,0 0 0,1 1-1,-1-1 1,0 1-1,1-1 1,-1 0 0,1 1-1,0-1 1,-1 1 0,1-1-1,0 1 1,0 0-1,0-1 1,0 1 0,0 0-1,0 0 1,2-2-1,0 1-5,0-1 0,1 1 0,-1 0 0,0 1 0,1-1 0,-1 0 0,8-1 0,-5 1-9,0 1 0,0 0-1,0 0 1,0 1 0,0-1 0,0 1-1,0 1 1,0-1 0,0 1 0,11 3-1,-13-3 32,0 0-1,-1 1 0,1 0 0,-1 0 0,1 0 0,-1 0 0,0 1 0,0-1 0,0 1 0,0-1 0,-1 1 0,1 0 0,-1 0 0,1 1 0,-1-1 0,0 0 1,0 1-1,-1-1 0,1 1 0,-1 0 0,0-1 0,2 6 0,-2 3 36,1-1-1,-2 1 1,1 0 0,-2 0 0,0 0 0,-2 13-1,-1 53 7,4-74-33,0 0 0,0 0 0,1 0-1,-1 0 1,1 0 0,0 0 0,0 0-1,3 5 1,-4-8 6,1 0 0,0 1-1,0-1 1,0 0 0,-1 0 0,1 0-1,0 1 1,1-1 0,-1 0 0,0 0-1,0-1 1,0 1 0,1 0-1,-1 0 1,0 0 0,1-1 0,-1 1-1,0-1 1,1 1 0,-1-1 0,1 0-1,-1 1 1,1-1 0,-1 0 0,3 0-1,11-1 47,0 0 0,0 0-1,0-2 1,0 0 0,-1 0-1,1-2 1,-1 0 0,0 0-1,0-1 1,0-1 0,-1 0-1,0-1 1,0-1 0,-1 0-1,0 0 1,-1-1 0,0-1-1,-1 0 1,0 0 0,0-1-1,-1 0 1,-1-1 0,9-18-1,79-169 166,33-66-277,-91 185 2,40-120 1,-73 181-272,-5 19 113,-3 4 2,-12 31-117,-61 152-137,59-139 367,1 2 1,-14 79-1,-1 101 247,27-202-116,2 0 1,0 0-1,2 0 0,1 0 1,5 27-1,-6-52-24,1 0 0,-1 0 0,1 1 0,-1-1 0,1 0 0,0 0 0,0 0 0,0 0 0,0 0 0,0 0 0,1-1 0,-1 1 0,1 0 0,-1-1 0,1 1 0,-1-1 0,1 1 0,0-1 0,0 0 0,0 1 0,3 0 0,-2-1 18,-1 0 0,1 0 0,0-1 0,0 0 0,0 1 0,0-1 0,0 0 0,0 0 0,-1-1 0,1 1 0,0-1 0,0 1 0,0-1 0,0 0 0,-1 0 0,6-2 0,11-7 18,-1-1-1,0 0 1,-1-2-1,0 0 1,17-17-1,70-81 203,-50 44-182,-2-2 0,-3-2 1,51-102-1,-84 135-85,-1 0-1,-2 0 0,14-71 1,-6 18-1,19-77-71,-36 152-95,-4 9 55,0 7 118,0 0 0,0 0 0,0 0 0,0 0-1,0 0 1,0 0 0,0 0 0,0-1 0,0 1 0,0 0 0,-1 0 0,1 0-1,0 0 1,0 0 0,0 0 0,0 0 0,0 0 0,0 0 0,0 0 0,0 0 0,0 0-1,0 0 1,0 0 0,0 0 0,0 0 0,-1 0 0,1 0 0,0 0 0,0 0 0,0 0-1,0 0 1,0 0 0,0 0 0,0 0 0,0 0 0,0 0 0,0 0 0,-1 0-1,1 0 1,0 0 0,0 0 0,0 0 0,0 0 0,0 0 0,0 0 0,0 0 0,0 0-1,0 0 1,0 0 0,0 0 0,0 1 0,0-1 0,0 0 0,0 0 0,0 0 0,-1 0-1,0 2-6,-1 1-1,1 0 1,0-1-1,0 1 1,-1 0-1,2 0 1,-1 0-1,0-1 1,1 1-1,-1 0 0,1 0 1,0 4-1,-3 10-4,-7 28 9,-11 52-140,7-33 201,-2-1 0,-29 66 0,-1 7-21,2 0 146,-68 145 1,104-265-168,-2 6 204,1 0-1,-10 31 0,19-53-204,0 0 1,0 1-1,0-1 0,0 0 0,0 0 0,0 1 0,0-1 0,0 0 0,0 0 0,0 1 0,0-1 0,0 0 0,0 0 0,0 1 0,0-1 0,0 0 1,0 0-1,0 0 0,0 1 0,0-1 0,0 0 0,0 0 0,0 1 0,0-1 0,0 0 0,1 0 0,-1 0 0,0 1 0,0-1 0,0 0 1,0 0-1,1 0 0,-1 0 0,0 1 0,0-1 0,0 0 0,1 0 0,-1 0 0,0 0 0,0 0 0,0 0 0,1 0 0,-1 1 0,0-1 1,0 0-1,1 0 0,-1 0 0,0 0 0,0 0 0,1 0 0,-1 0 0,0 0 0,0 0 0,1-1 0,-1 1 0,0 0 0,0 0 0,1 0 1,16-7 306,-15 6-270,7-4-7,0 0 1,-1-1 0,0 1 0,0-2-1,0 1 1,11-13 0,38-53-139,-12 14 60,-40 52-3,26-28-87,-28 31 124,0 1 0,0-1 0,0 0 0,0 1 0,1 0 1,-1 0-1,1 0 0,4-2 0,-7 4-11,0 0 0,1 0 0,-1 1-1,0-1 1,0 0 0,0 0 0,0 1 0,0-1 0,0 1 0,0-1 0,0 1-1,0-1 1,0 1 0,0-1 0,0 1 0,0 0 0,-1 0 0,1-1 0,0 1-1,0 0 1,-1 0 0,1 0 0,-1 0 0,1 0 0,0 1 0,15 29-98,-15-28 103,6 14-1,7 30 1,-10-34 45,0 1 0,0-1 0,1 0 1,8 14-1,-9-19-15,-1-3 10,0 0 0,1 0 0,-1 0 0,6 6 0,-7-9 7,0 0 1,0-1-1,0 1 1,0-1-1,0 0 1,0 0-1,0 0 1,0 0-1,1 0 0,-1 0 1,0 0-1,1-1 1,-1 1-1,5-1 1,7 1-100,-1-1 0,1-1 0,0 0 0,0-1 0,18-5 0,-10 1-1695,20-9 0,-38 14 1356,-1-1-1,1 0 1,-1 1-1,0-1 1,0 0-1,0 0 1,0-1-1,0 1 1,0-1-1,3-4 1,-4 5 66,-1 0 1,0 0-1,0 0 0,0 1 1,-1-1-1,1 0 0,0 0 1,-1-1-1,1 1 0,-1 0 1,0 0-1,0 0 1,0 0-1,0 0 0,0 0 1,0 0-1,0-1 0,-1 1 1,1 0-1,-1 0 0,0-2 1,-16-34-2549,-5-6 384</inkml:trace>
</inkml:ink>
</file>

<file path=ppt/ink/ink1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5:36:56.0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92 7456,'-37'-12'2784,"42"9"-2176,13 3-160,1 0 320,7 0-512,11-5 1088,3 2-736,13-9-128,7 0-320,19-1 96,16 2-160,5 2 96,-6 3-96,-9 6-4064,-3 0 2144,-3-5-3776</inkml:trace>
</inkml:ink>
</file>

<file path=ppt/ink/ink1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5:36:58.7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77 819 4064,'-10'-6'2514,"15"-1"454,0 2-2888,5-9 519,0 1 0,0-2 0,-1 1 0,8-22 0,-4 11-138,59-122 775,26-47-466,-4 18-77,-54 88-248,-35 76-421,-1-17-304,-4 21-275,-2 18 281,-10 53 56,0-7 164,8-30 73,-48 246 50,39-219 4,-3 0-1,-2-2 1,-27 56 0,-71 121 929,95-187-749,-1 0 1,-2-1-1,-48 61 0,71-100-210,0 0-1,1 0 0,-1 0 1,0 0-1,1-1 0,-1 1 1,0 0-1,0-1 0,0 1 1,0 0-1,0-1 0,0 1 1,1-1-1,-1 1 0,0-1 1,-1 0-1,1 1 0,0-1 1,-1 0-1,2 0-13,-1 0 0,1 0 0,-1-1-1,1 1 1,-1 0 0,1-1 0,-1 1 0,1 0-1,-1-1 1,1 1 0,0-1 0,-1 1 0,1-1 0,0 1-1,-1-1 1,1 1 0,0-1 0,-1 1 0,1-1-1,0 1 1,0-1 0,0 1 0,0-1 0,0 0 0,-1-5 42,0 0 0,1 0 0,0 0 1,0 0-1,2-9 0,0 6-74,0-1 0,1 0 0,0 0 0,1 1 0,0 0 1,1-1-1,0 2 0,0-1 0,1 0 0,0 1 0,0 0 0,1 1 0,0-1 0,9-6 0,12-8 37,2 0 0,52-27 0,-57 34 4,117-72-251,178-93 69,-163 103-6,-112 54 561,-43 23-374,-16 1 6,5 5-69,-1 0 0,1 0 1,1 1-1,-1 0 0,-9 11 0,5-5-6,-13 12 19,1 1 0,1 2-1,2 0 1,1 1 0,-18 34-1,37-59 35,0 0-1,0 0 1,0 0-1,1 0 1,0 0-1,0 1 1,-1 6-1,2-10 3,0 0 0,0 0 0,0 0 0,0 0 0,0 0 0,0 0 0,0-1 0,0 1 0,0 0 0,1 0 0,-1 0 0,0 0 0,0 0 0,1-1 0,-1 1 0,1 0 0,-1 0 0,1-1 0,-1 1 0,1 0 0,0-1 0,-1 1 0,1 0 0,0-1 0,-1 1 0,1-1 0,0 1 0,-1-1 0,1 1 0,0-1 0,0 0 0,0 1 0,0-1 0,-1 0 0,1 0 0,0 0 0,0 0 0,0 1 0,0-1 0,0 0 0,0 0 0,0-1 0,-1 1 0,1 0 0,1 0 0,12-2 57,0-1 1,0 0-1,-1-1 1,1-1 0,-1 0-1,0 0 1,0-2-1,-1 1 1,15-11 0,9-10-57,50-48 0,-77 67-14,13-8-384,-17 24 113,8 24 189,-10-24 31,-1-1 1,1 1 0,1-1-1,0 0 1,4 8-1,-3-8 91,1-1 0,12 13-1,-16-17-2,1 0-1,0 0 1,-1 0 0,1 0-1,0 0 1,0-1-1,0 1 1,0-1 0,0 0-1,7 1 1,-2-1 1,0 0 1,0-1-1,1 0 1,-1 0-1,0-1 1,0 0-1,10-3 1,6-3 92,25-11 1,-7 2-147,60-18-99,131-50 176,-222 79-70,-6 3 24,0 0 0,0-1-1,0 1 1,0-1-1,0 0 1,7-6 0,-12 9-22,0 0-1,0 0 1,0 0 0,0-1 0,0 1 0,0 0 0,0 0 0,0 0-1,1 0 1,-1 0 0,0 0 0,0-1 0,0 1 0,0 0 0,0 0 0,0 0-1,0 0 1,0 0 0,0-1 0,0 1 0,0 0 0,0 0 0,0 0-1,0 0 1,0 0 0,0 0 0,0-1 0,0 1 0,0 0 0,0 0-1,0 0 1,0 0 0,0 0 0,-1-1 0,1 1 0,0 0 0,0 0 0,0 0-1,0 0 1,0 0 0,0 0 0,0 0 0,0 0 0,0-1 0,-1 1-1,1 0 1,0 0 0,0 0 0,0 0 0,0 0 0,0 0 0,-1 0 0,1 0-1,0 0 1,0 0 0,0 0 0,0 0 0,0 0 0,-1 0 0,1 0-1,0 0 1,0 0 0,-9-1 62,6 2-101,0 0-1,0 0 1,0 1-1,0-1 1,0 1 0,1-1-1,-1 1 1,-2 2-1,-8 4-56,0 0 70,0 0 0,1 1-1,0 0 1,0 1 0,1 0 0,0 1-1,1 1 1,0-1 0,1 1-1,-11 19 1,19-29 27,-1 0 0,1 0 0,0 0 0,0 0 0,0 0 0,0 0 0,1 1 0,-1-1 0,1 0 1,-1 0-1,1 0 0,0 1 0,0-1 0,0 0 0,0 0 0,0 1 0,0-1 0,1 0 0,-1 0 0,1 1 0,-1-1 0,1 0 0,0 0 0,0 0 0,0 0 0,0 0 0,0 0 0,0 0 0,1 0 1,-1-1-1,1 1 0,-1 0 0,1-1 0,0 1 0,-1-1 0,1 0 0,2 2 0,4 1 32,-1 0 1,1 0-1,0-1 0,0 0 1,0 0-1,0-1 0,1 0 1,14 1-1,-9-1 13,1-1-1,-1-1 1,1 0 0,-1-1-1,0-1 1,0 0 0,1-1-1,-1 0 1,-1-1 0,1-1 0,-1 0-1,1-1 1,-2 0 0,1-1-1,-1-1 1,0 0 0,0 0-1,13-13 1,8-14-22,-2-2 1,-1-1-1,30-51 1,-20 31 17,46-59-2,18-27-24,-84 113 9,-1-1-1,25-59 0,-41 84-56,0-1 0,0 0-1,0 1 1,-1-1 0,-1 0 0,1 0-1,-1 0 1,-1 0 0,0-9 0,0 16 18,0 1-1,0-1 1,0 0 0,0 1 0,0-1 0,0 1 0,0-1 0,0 0 0,0 1-1,0-1 1,-1 1 0,1-1 0,0 0 0,0 1 0,-1-1 0,1 1 0,-1-1 0,1 1-1,0-1 1,-1 1 0,1-1 0,-1 1 0,1-1 0,-1 1 0,1 0 0,-1-1-1,1 1 1,-1 0 0,0 0 0,1-1 0,-1 1 0,1 0 0,-1 0 0,0 0-1,1 0 1,-1 0 0,0-1 0,1 1 0,-1 0 0,1 1 0,-1-1 0,0 0 0,1 0-1,-1 0 1,0 0 0,1 0 0,-1 1 0,1-1 0,-2 0 0,-2 3-46,-1-1 1,0 1 0,1 0-1,-8 6 1,10-7 38,-16 14-16,1 1 0,0 1 1,1 0-1,1 1 1,1 1-1,1 0 1,1 1-1,-13 27 0,3 11 55,2 1-1,-23 121 0,37-151-19,2 0 1,0 1-1,3 0 0,2 38 0,-1-66 30,0 0 0,0 0 1,1 0-1,-1 0 0,1 0 0,0 0 0,0 0 0,0 0 1,0-1-1,1 1 0,-1 0 0,1-1 0,-1 1 0,1-1 1,0 1-1,0-1 0,0 0 0,0 0 0,1 0 0,2 3 1,0-3 1,-1 0 1,0 0-1,1-1 1,-1 0 0,1 1-1,-1-1 1,1-1-1,0 1 1,-1-1 0,1 0-1,0 0 1,4 0-1,18-3 12,-1-1-1,0 0 1,0-2-1,37-14 1,-25 6-94,-1-3 1,43-26 0,-77 41 43,12-6 35,19-10 0,-32 18-148,-2 2 5,-1 7 64,-1 1 1,1 0-1,-2-1 1,-4 13-1,-5 28 114,11-46-75,1-1 0,-1 1 0,1-1-1,0 1 1,0 0 0,0-1 0,1 1 0,0-1 0,-1 1 0,3 5 0,-2-7 29,-1-1 0,1 0 0,0 0-1,0 0 1,-1 0 0,1 1 0,0-1 0,0 0 0,0-1 0,0 1 0,0 0-1,0 0 1,0 0 0,1 0 0,-1-1 0,0 1 0,0-1 0,1 1 0,-1-1-1,0 1 1,0-1 0,1 0 0,-1 0 0,1 1 0,-1-1 0,0 0 0,1 0-1,-1 0 1,3-1 0,0 1 19,-3 0-25,0-1 0,-1 1 0,1-1 0,0 1 0,0-1 0,0 1 0,0-1 0,0 0 0,-1 1 0,1-1 0,0 0 0,0 0 0,-1 1 0,1-1 0,-1 0 1,1 0-1,-1 0 0,1 0 0,0-1 0,7-17 201,-6 12-216,-1-1 0,1 0 0,-2 0 0,1 1 0,-1-1 0,0 0 0,-1 0 0,1 0 0,-2 1 0,1-1 0,-1 0 0,0 1 0,-1-1 0,0 1 0,0 0 0,0 0 0,-1 0 0,0 0 0,0 1 0,-1 0 0,-8-9 0,-9-10-212,22 25 214,0-1 1,0 1-1,0-1 0,0 1 1,0 0-1,0-1 1,0 1-1,0 0 0,0-1 1,0 1-1,0-1 1,1 1-1,-1 0 0,0-1 1,0 1-1,0 0 0,1-1 1,-1 1-1,0 0 1,0 0-1,1-1 0,-1 1 1,0 0-1,0 0 1,1-1-1,-1 1 0,0 0 1,1 0-1,-1 0 0,0 0 1,1-1-1,-1 1 1,1 0-1,-1 0 0,15-5-58,-15 4 50,12-2-4,0 1-1,0 0 1,0 0-1,0 1 1,0 1-1,0 0 1,1 0-1,-1 1 1,0 1-1,0 0 1,14 5-1,-3 0-12,0 1-1,-1 2 0,0 0 0,34 22 1,-41-21 98,-1 0 0,0 1 0,21 24 0,8 8 94,-31-33 7,1-1 1,-1 0 0,19 10-1,-25-17-142,0-1-1,0 1 1,0-1 0,0 0-1,0-1 1,0 1-1,1-1 1,-1 0-1,0-1 1,1 0-1,6 0 1,-5-1-212,0 1 1,-1-2-1,1 1 1,-1-1-1,1 0 1,13-7-1,-14 6-481,-1-1-1,0 0 1,0 0 0,0 0-1,-1-1 1,1 0-1,7-9 1,-2 1-1839,0-2 1,-1 1-1,12-24 0,-8 7-2055</inkml:trace>
</inkml:ink>
</file>

<file path=ppt/ink/ink1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5:36:59.1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7 105 7296,'-7'-5'1623,"7"3"-479,15 2 266,6 2-318,341-33 5452,-239 15-6118,10 0-310,226-20-2365,-353 36 1516,1-1 1,-1 2-1,1-1 0,-1 0 0,0 1 0,1 1 1,-1-1-1,0 1 0,11 4 0,14 10-4797</inkml:trace>
</inkml:ink>
</file>

<file path=ppt/ink/ink1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5:37:02.0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34 8896,'-18'-33'3296,"13"33"-2560,2 0 928,-2 5-832,0-2-512,0 2 0,2-2-192,-2 1-160,5 1 0,-5-2 447,1 2-223,4 3-1983,-5 4 959,0 3-4256</inkml:trace>
</inkml:ink>
</file>

<file path=ppt/ink/ink1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5:37:02.4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17 7392,'-24'-16'2720,"16"24"-2080,3-5-224,5 2-480,0-1-64,-5 1 480,2-2-192,-7-3 384,6 3-288,8 6-6944</inkml:trace>
</inkml:ink>
</file>

<file path=ppt/ink/ink1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5:37:03.7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218 87 2400,'-3'-8'330,"3"6"-179,-1-1 0,0 1 0,0-1 0,-1 1 0,1 0 0,-3-5 2794,-1 46-753,2 15-1278,-3 0-1,-19 82 1,14-84-450,1-10-59,-20 53-1,3-16 462,21-63-607,5-14-163,0 1-1,0-1 1,0 1-1,0 0 1,0-1 0,1 1-1,-1 2 1,1-3 779,1-14 500,15-48-516,25-195-923,-31 198 82,-4 17 109,2 1 1,14-40-1,-18 66-186,2 1-1,-1 0 0,1 0 1,1 0-1,10-12 1,-16 22 38,0 0 1,0 1-1,1-1 1,-1 1 0,1-1-1,0 1 1,-1-1-1,1 1 1,0 0-1,0 0 1,0 0-1,0 0 1,0 0 0,0 0-1,0 1 1,0-1-1,0 1 1,0-1-1,0 1 1,0 0-1,0 0 1,0 0 0,4 0-1,-3 1 4,0 0-1,-1 0 1,1 0-1,-1 1 1,1-1-1,-1 0 1,0 1-1,0 0 1,1-1-1,-1 1 1,0 0-1,0 0 1,-1 0-1,1 1 1,0-1-1,-1 0 1,3 5-1,3 8 25,-1 1 0,-1-1 0,0 1 0,4 27 0,-1-4-4,2 6 112,-1 1 0,-3 1 0,-1 0 1,-3 62-1,-4-88 61,-1 0 1,0 0 0,-2 0-1,0 0 1,-2-1 0,0 1-1,-19 36 1,25-54-136,-1 0-1,0 0 1,0-1 0,0 1-1,0 0 1,0-1 0,-1 0-1,1 1 1,-1-1-1,1 0 1,-1 0 0,0 0-1,0-1 1,0 1 0,0-1-1,0 1 1,0-1-1,0 0 1,-1 0 0,-4 1-1,0-2 43,0 0 0,0 0-1,1-1 1,-1 0 0,0 0-1,1 0 1,-15-6 0,2 0-25,-30-16 1,0-1 26,-21-9-2111,84 37-6881,26 12 4374,-12 0 1536</inkml:trace>
</inkml:ink>
</file>

<file path=ppt/ink/ink1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5:37:06.5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2 606 3904,'-2'1'1290,"7"2"-227,8 2 530,-4-2-1106,1-1-1,0 0 1,0 0-1,0-1 0,0 0 1,0-1-1,13-1 0,71-13 1315,-93 14-1786,7-1 144,-1-1 1,0-1-1,0 1 0,0-1 1,13-7-1,-18 9-119,0 0 0,0-1 1,0 1-1,-1 0 0,1-1 0,-1 1 0,1-1 1,-1 0-1,0 1 0,0-1 0,2-3 1,-2 4-32,-1-1 1,0 1 0,1 0 0,-1 0-1,0-1 1,0 1 0,0 0 0,0 0-1,0-1 1,0 1 0,0 0 0,0 0-1,-1-1 1,1 1 0,0 0 0,-1 0-1,1 0 1,-1-1 0,0 1 0,1 0-1,-2-2 1,1 2-24,-1-1 0,1 1 0,-1-1 0,1 1 0,-1 0 0,0-1 0,0 1 0,1 0 0,-1 0 0,0 0-1,0 0 1,0 0 0,0 1 0,0-1 0,0 1 0,0-1 0,0 1 0,0 0 0,-1 0 0,1 0 0,0 0 0,0 0 0,0 0 0,-3 1 0,-6 1 4,0 1 0,0 0 0,-14 6 0,16-6 87,1 0-31,0 1 0,0-1 0,0 1 1,0 1-1,1 0 0,-1 0 0,1 0 1,-6 7-1,11-10-18,0 0 0,0 0-1,1 0 1,-1 0 0,0 0 0,1 1 0,0-1 0,0 0 0,0 1-1,0-1 1,0 1 0,0-1 0,0 1 0,1 0 0,-1-1 0,1 1-1,0-1 1,0 1 0,0 0 0,0-1 0,1 1 0,-1 0 0,0-1-1,1 1 1,0 0 0,0-1 0,0 1 0,0-1 0,0 0 0,2 4 0,4 5 60,1 0 0,0 0 1,0-1-1,13 13 0,-15-17-8,0-1 0,0 0 1,1 0-1,-1-1 0,1 1 0,0-1 0,0-1 0,11 4 0,-15-6-22,0 0 1,1-1-1,-1 1 0,1-1 0,-1 0 1,1 0-1,-1 0 0,1-1 0,-1 1 1,0-1-1,1 0 0,-1 0 0,0 0 1,1 0-1,4-3 0,5-3 139,0-1-1,16-13 1,-1 1-242,21-16 158,-35 25-110,1 0 1,25-14-1,41-11-84,-70 33 74,0-1 0,0 2 0,0-1 0,0 1 0,20 0 0,-30 2 11,0 0 0,0 0-1,0 0 1,0 0-1,0 0 1,0 0-1,0 0 1,0 0-1,0 1 1,0-1 0,0 1-1,0-1 1,0 0-1,0 1 1,0 0-1,0-1 1,0 1-1,-1-1 1,1 1-1,0 0 1,0 0 0,-1-1-1,2 2 1,-2 0 10,1-1 1,0 1 0,-1 0-1,0-1 1,1 1 0,-1 0-1,0-1 1,0 1 0,0 0 0,0 0-1,0-1 1,0 1 0,-1 2-1,-1 6 48,-2 1-1,1-1 0,-9 18 1,8-20-119,-54 111 383,54-107-81,4-12-239,0 0 0,0 0 0,0 0 0,0 0 0,0 0 0,0 0 0,0 0 0,0 0 0,0 0 0,0 0 0,0 0 0,0 0 0,0 0 0,0 0 0,0 0 0,0 1 0,1-1 0,-1 0 0,0 0 0,0 0 0,0 0 0,0 0 0,0 0 0,0 0 0,0 0 0,0 0 0,0 0 0,0 0 0,0 0 0,0 0 0,0 0 0,1 0 0,-1 0 0,0 0 0,0 0 0,0 0 0,0 0 0,0 0 0,0-1 0,0 1 0,0 0 0,0 0 0,0 0 0,0 0 0,0 0 0,0 0 0,0 0 0,0 0 0,1 0 0,-1 0 0,0 0 0,0 0 0,0 0 0,0 0 0,0 0 0,0 0 0,0-1 0,0 1 0,0 0-1,0 0 1,0 0 0,0 0 0,0 0 0,16-19 600,-9 11-651,12-12 106,0 0 1,2 1-1,0 1 0,26-16 0,-9 9-195,74-33-1,-105 55 75,-1 0-1,1 1 0,0 0 0,0 0 0,0 0 0,0 1 1,8-1-1,-13 2 44,-1 0 1,1 0 0,-1 0-1,1 0 1,-1 0-1,1 1 1,0-1 0,-1 1-1,1-1 1,-1 1-1,1-1 1,-1 1 0,0-1-1,1 1 1,-1 0-1,1 0 1,-1 0 0,0 0-1,0 0 1,0 0-1,0 0 1,0 1 0,0-1-1,0 0 1,0 0-1,0 1 1,0-1 0,-1 1-1,1-1 1,0 1-1,-1-1 1,0 1 0,1-1-1,-1 1 1,0-1-1,1 3 1,13 151 149,-11-119-153,-3-27 68,1 1-1,0 0 0,1-1 0,0 1 0,0-1 0,6 14 0,-8-22-21,1 1 1,0-1 0,0 1-1,0-1 1,0 0 0,0 0-1,0 1 1,0-1 0,0 0-1,0 0 1,0 0 0,2 1-1,-2-2-14,0 1-1,0-1 0,-1 0 1,1 0-1,0 0 1,0 0-1,-1 1 0,1-1 1,0 0-1,0 0 0,-1 0 1,1 0-1,0-1 1,0 1-1,-1 0 0,1 0 1,0 0-1,-1-1 1,1 1-1,0 0 0,-1-1 1,1 1-1,0 0 0,-1-1 1,1 1-1,0-1 1,-1 1-1,1-1 0,0 0 1,5-7 82,1 0 0,-1-1 0,-1 1 0,9-17 0,6-12 70,7-3-166,1 0-1,2 2 0,41-40 1,-28 30-112,-27 29-210,-16 19 315,0 0-1,0 0 0,1-1 0,-1 1 0,0 0 1,0 0-1,0 0 0,0 0 0,0 0 1,0 0-1,0 0 0,0 0 0,0 0 0,0 0 1,0 0-1,0 0 0,0 0 0,1 0 1,-1 0-1,0 0 0,0 0 0,0 0 0,0 0 1,0 0-1,0 0 0,0 0 0,0 0 1,0 0-1,0 0 0,1 0 0,-1 0 0,0 0 1,0 0-1,0 0 0,0 0 0,0 0 1,0 0-1,0 0 0,0 0 0,0 0 1,0 0-1,0 0 0,0 0 0,0 0 0,1 0 1,-1 1-1,0-1 0,0 0 0,0 0 1,0 0-1,0 0 0,0 0 0,0 0 0,0 0 1,0 0-1,0 0 0,0 0 0,0 0 1,0 1-1,0-1 0,0 0 0,0 0 0,1 10-178,-1 16 150,-5-5 48,0 1 1,-1-1 0,-11 25-1,1-1 33,6-17-21,-39 105 351,48-130-333,-1 0-1,1 0 1,-1 0 0,0 0 0,0 0 0,0-1 0,0 1 0,-4 2 0,6-4-29,-1-1 1,0 1-1,0-1 1,0 1-1,1-1 1,-1 1-1,0-1 1,0 0-1,0 0 1,0 1-1,0-1 1,0 0 0,0 0-1,0 0 1,0 0-1,1 0 1,-1 0-1,0 0 1,0 0-1,0 0 1,0-1-1,0 1 1,0 0-1,0 0 1,0-1 0,0 1-1,1-1 1,-1 1-1,0-1 1,0 1-1,1-1 1,-1 1-1,0-1 1,0-1-1,-3-2 14,1 0-1,0-1 0,0 1 1,1-1-1,-1 0 1,1 0-1,0 0 0,0 0 1,1 0-1,0 0 1,0 0-1,-1-11 0,-8-25 27,8 34-131,0 1 0,0-1 0,1 1 0,-1-1 0,2 1 0,-1-12 0,11 38-224,-7-13 273,3 6 34,0-1 1,1 0-1,0 0 1,8 10-1,-12-18 2,0-1 0,0 0 0,0 0 0,1-1 0,-1 1 0,1 0 0,-1-1 0,1 0 0,0 0 0,0 0 0,0 0-1,0-1 1,0 0 0,0 1 0,1-1 0,-1-1 0,6 1 0,-3-1 47,1 0 0,-1 0 0,1-1 0,-1-1 0,1 1 0,-1-1 0,10-4 0,49-23 362,-62 27-401,53-31 140,97-72 0,-147 100-150,74-64 13,-77 63-365,-4 6 340,0 0 1,0 0-1,0 0 0,0-1 0,0 1 0,0 0 0,0 0 1,1 0-1,-1 0 0,0-1 0,0 1 0,0 0 0,0 0 1,1 0-1,-1 0 0,0 0 0,0-1 0,0 1 0,1 0 1,-1 0-1,0 0 0,0 0 0,1 0 0,-1 0 0,0 0 1,0 0-1,0 0 0,1 0 0,-1 0 0,0 0 0,0 0 0,1 0 1,-1 0-1,0 0 0,0 0 0,0 0 0,1 0 0,-1 1 1,0 0-8,-1-1 0,0 1 0,1 0 0,-1 0 1,1 0-1,-1 0 0,1 0 0,0 0 0,-1 0 0,1 0 1,0 0-1,0 0 0,0 0 0,0 0 0,0 2 0,-1 0-2,-15 74 186,9-44-182,0 0 0,2 0 0,0 38 0,5-67 57,0 1 0,0-1 0,0 1 0,1-1 0,0 1-1,2 6 1,-3-11-24,0 1-1,1 0 0,-1-1 0,0 1 0,1 0 0,-1-1 0,1 1 0,-1 0 1,1-1-1,-1 1 0,1-1 0,0 1 0,-1-1 0,1 1 0,0-1 0,-1 0 1,1 1-1,1 0 0,-1-1 7,1 0 0,-1 0 1,0 0-1,0 0 1,1 0-1,-1 0 0,0 0 1,1-1-1,-1 1 0,0 0 1,0-1-1,0 1 0,1-1 1,-1 1-1,2-2 0,2-2 11,1 0 0,-1 0 0,0 0 0,0-1 0,0 1 0,7-11 0,23-37 57,-15 21-54,5 0-6,1 1 0,1 1-1,53-42 1,28-29-133,-94 85 112,-1-1 0,0 0-1,-1-1 1,-1 0 0,10-23 0,19-52-108,-4-3 0,23-99 0,-58 192 44,3-19-21,-3 20 66,-1 0-1,0 1 1,0-1 0,0 0-1,0 0 1,0 1 0,0-1-1,0 0 1,0 1 0,-1-1-1,1 0 1,0 0 0,0 1-1,0-1 1,-1 0 0,1 1-1,0-1 1,-1 0 0,1 1-1,-1-1 1,1 1 0,-1-1-1,-1 9-338,-44 142-36,-6 18 332,47-156-7,-80 236 220,76-218-118,3-14-20,2 1 0,0-1 1,0 1-1,-1 35 0,5-40-3,0 5 107,2 25 0,-1-39-116,-1 1-1,1-1 1,-1 0 0,1 1 0,0-1 0,1 0-1,-1 0 1,0 0 0,1 1 0,0-1-1,0-1 1,0 1 0,4 5 0,-5-8-5,0 1 1,0 0 0,0-1 0,0 1 0,0-1-1,1 1 1,-1-1 0,0 0 0,0 0-1,1 1 1,-1-1 0,0 0 0,0 0 0,0 0-1,1 0 1,-1 0 0,0-1 0,0 1-1,1 0 1,-1 0 0,0-1 0,0 1 0,2-2-1,28-15 163,-25 13-147,44-29 88,75-66 0,-119 93-142,0 1 0,0 0 0,1 0 1,11-5-1,-17 9 20,-1 1 1,1 0 0,-1 0 0,1 0-1,-1-1 1,1 1 0,-1 0-1,0 0 1,1 0 0,-1 0 0,1 0-1,-1 0 1,1 0 0,-1 0 0,1 0-1,-1 0 1,1 0 0,-1 0-1,1 1 1,-1-1 0,1 0 0,-1 0-1,1 0 1,-1 1 0,1-1-1,-1 0 1,0 0 0,1 1 0,-1-1-1,0 0 1,1 1 0,-1-1 0,0 0-1,1 1 1,-1-1 0,0 1-1,1-1 1,-1 1 0,3 18-51,-10 89 112,4-73 169,1 0 0,3 61 0,-1-95-202,0 0-1,0-1 1,0 1 0,0 0-1,1 0 1,-1 0 0,0-1-1,0 1 1,0 0 0,1 0 0,-1 0-1,0-1 1,1 1 0,-1 0-1,1-1 1,-1 1 0,1 0-1,-1-1 1,1 1 0,-1-1-1,1 1 1,-1 0 0,1-1 0,1 1-1,-1-1-2,0 0-1,0 0 1,0 0-1,0-1 1,0 1 0,0 0-1,0-1 1,0 1-1,0-1 1,0 1-1,0-1 1,0 1 0,0-1-1,0 0 1,0 1-1,0-1 1,0 0-1,-1 0 1,2-1 0,10-11 38,-1-1 1,15-22 0,-14 18 15,16-19 0,-17 25-100,1 0 0,0 0 1,0 1-1,2 1 0,-1 0 1,1 1-1,0 0 1,23-9-1,-36 17 16,1 0 0,0 1 0,-1-1 0,1 1 0,0-1 0,0 1 0,0 0 0,-1 0 0,1-1 0,0 1 0,0 0 0,3 1 0,-4-1 8,0 1 0,-1-1 0,1 0 0,0 1 0,-1-1 0,1 0 0,-1 1 0,1-1 0,0 1 0,-1-1 0,1 1 0,-1-1 0,0 1 0,1-1 0,-1 1 1,1 0-1,-1-1 0,0 1 0,1 0 0,-1-1 0,0 1 0,1 1 0,-1 2-3,0-1 1,0 1-1,0 0 1,0 0-1,-1-1 1,1 1-1,-1 0 1,0-1-1,0 1 1,0-1-1,-2 5 1,-20 39 39,-3-1 1,-36 51 0,54-84-26,-20 26 115,0-1 0,-52 51 0,74-83 4,0-1 0,0 0 1,-12 7-1,15-12 101,3-4-97,5-8 17,2 5-121,0-1-1,0 1 0,1 0 1,0 1-1,15-10 0,49-23-127,-68 37 103,235-111-25,-96 47-611,-142 66 596,10-5-768,0 0 0,0-1-1,-1 0 1,0 0-1,0-1 1,0-1 0,10-10-1,-4-2-945</inkml:trace>
</inkml:ink>
</file>

<file path=ppt/ink/ink1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5:37:06.8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29 7808,'-17'-28'3520,"25"31"-3040,6-3 512,4 0-640,13 0 1408,14 0-992,13 0-1,19 0-447,-9 0-96,-2 0-128,-2 0-64,-6 0 0,2 0-128,-7 5 64,0-2-2591,-3 1 1439,-9 4-4032</inkml:trace>
</inkml:ink>
</file>

<file path=ppt/ink/ink1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5:37:07.2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95 132 8800,'-76'-91'3264,"62"86"-2528,10 1-224,12 1-608,15-5-64,9-1-32,8 1 128,9 5-1632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00:42:38.731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185 32 5728,'-3'-4'416,"-1"0"238,0 0-1,0 0 0,-8-6 0,10 9-324,0 0-1,1 0 1,-1 1-1,0-1 1,0 1-1,0-1 1,1 1-1,-1 0 1,0 0-1,0 0 0,0 0 1,0 0-1,1 0 1,-1 0-1,-2 1 1,-29 9 1824,32-9-2138,-4 1 178,0 0-1,0 1 1,0 0-1,0 0 1,0 1 0,1-1-1,-1 1 1,1 0 0,0 0-1,0 1 1,1-1 0,-1 1-1,-3 6 1,3-4-42,0 0-1,1 0 1,0 1 0,0 0-1,0-1 1,1 1 0,0 0-1,-1 15 1,2-7 176,1 0 0,1 0 1,3 26-1,-3-36-290,0-1 0,0 0 0,1 1 1,0-1-1,0 0 0,0 0 0,1 1 0,-1-2 0,1 1 1,0 0-1,1-1 0,-1 1 0,8 6 0,-9-10-168,-1 0 0,1 0 0,0 0-1,-1 0 1,1 0 0,0-1 0,0 1-1,-1-1 1,1 1 0,0-1-1,0 0 1,0 0 0,-1 0 0,1 0-1,0 0 1,0 0 0,0 0 0,0-1-1,-1 1 1,1 0 0,0-1 0,0 0-1,2-1 1,5-2-1250,0-1 0,-1 0 0,10-8 0,-11 9 488,14-12-3795</inkml:trace>
</inkml:ink>
</file>

<file path=ppt/ink/ink1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5:37:08.6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157 506 2144,'1'-1'-174,"10"-7"2936,-11 7-2665,0 1 1,0 0 0,0 0-1,0-1 1,1 1-1,-1 0 1,0 0-1,0-1 1,0 1 0,0 0-1,0 0 1,0-1-1,0 1 1,0 0-1,0 0 1,0-1 0,0 1-1,0 0 1,0 0-1,0-1 1,0 1-1,0 0 1,0-1 0,0 1-1,-1 0 1,1 0-1,0 0 1,0-1-1,0 1 1,0 0 0,0 0-1,-1-1 1,1 1-1,0 0 1,0 0-1,0 0 1,-1 0 0,1-1-1,0 1 1,0 0-1,-1 0 1,1 0-1,0 0 1,0 0 0,-1 0-1,1 0 1,0 0-1,0 0 1,-1 0-1,-2-1 149,0 1-1,1-1 1,-1 1-1,0 0 0,0 0 1,0 0-1,1 0 1,-1 1-1,0-1 1,0 1-1,1-1 0,-1 1 1,0 0-1,-3 2 1,-6 2 244,-19 13 0,25-14-396,-1 1 1,1-1 0,0 1 0,1 1 0,-1-1-1,1 1 1,0 0 0,0 0 0,-8 14 0,11-16-66,1 0 0,-1 0 1,1-1-1,-1 1 1,1 1-1,0-1 0,1 0 1,-1 0-1,1 0 1,-1 0-1,1 0 0,1 1 1,-1-1-1,0 0 1,1 0-1,0 0 0,0 0 1,0 0-1,4 7 1,0 0 84,0 0 0,1-1 0,1 0 0,-1 0 0,2-1 1,9 11-1,-14-17-75,1 0-1,-1 0 1,1 0 0,-1-1-1,1 1 1,0-1 0,0 0-1,0 0 1,1-1 0,-1 1 0,0-1-1,1 0 1,-1 0 0,0 0-1,1-1 1,-1 0 0,1 0-1,-1 0 1,7-1 0,-2 0 42,1-1 0,-1-1 1,0 1-1,0-2 0,0 1 1,0-1-1,-1-1 1,1 1-1,-1-1 0,0-1 1,-1 0-1,1 0 0,7-8 1,-10 8-61,0 1 0,-1 0 1,1-1-1,-1 0 1,-1 0-1,1 0 1,-1-1-1,0 1 1,0-1-1,-1 0 1,0 0-1,0 1 1,-1-1-1,0-1 1,0 1-1,0 0 0,-1 0 1,-1-9-1,0 10-54,0 1-1,0-1 0,-1 1 1,0-1-1,0 1 0,0 0 1,-1 0-1,0 0 0,0 0 1,0 0-1,0 1 0,-1-1 1,0 1-1,0 0 0,0 0 1,-1 0-1,1 1 0,-6-4 0,9 6 15,0 1-1,0-1 0,0 1 0,0-1 1,1 1-1,-1 0 0,0 0 0,0-1 0,0 1 1,0 0-1,0 0 0,0 0 0,0 0 1,0 0-1,0 0 0,0 0 0,0 0 0,1 0 1,-1 1-1,0-1 0,0 0 0,0 1 1,-1 0-1,2 0 14,1 1-1,0-1 1,-1 1 0,1-1 0,0 0-1,0 0 1,0 1 0,0-1 0,0 0 0,0 0-1,3 2 1,3 1 56,-1 0 1,1-1-1,0 0 0,-1 0 1,2 0-1,-1-1 0,0 0 0,0-1 1,1 0-1,-1 0 0,1 0 1,-1-1-1,1 0 0,-1 0 0,10-2 1,8-3 202,-1 0 1,1-2-1,29-12 1,-40 14-217,-1-1 0,-1-1 0,1 0 0,-1-1 0,-1 0 0,1-1 0,-1 0 1,-1-1-1,0 0 0,0 0 0,-1-1 0,0-1 0,9-15 0,5-15 40,-1-1 1,25-74-1,-3 9-50,-26 66-336,-13 38 115,-5 13-108,-9 74-68,-9 67 217,-44 168 180,43-223 51,-31 99 0,40-163 0,-2 0 0,-1-1 0,-1-1-1,-1 0 1,-2-1 0,-1-1 0,-22 26 0,32-44 25,0 0-1,0-1 1,-13 10 0,19-16-54,-1 0 1,0-1-1,1 1 1,-1 0-1,0-1 1,0 0-1,0 0 1,0 0-1,0 0 0,0 0 1,0 0-1,0-1 1,-1 0-1,1 0 1,0 0-1,0 0 1,-3 0-1,5 0-28,-1-1-1,1 1 1,0 0 0,0-1 0,0 1-1,1-1 1,-1 1 0,0-1 0,0 1-1,0-1 1,0 0 0,0 1 0,1-1-1,-1 0 1,0 0 0,0 1-1,1-1 1,-1 0 0,1 0 0,-1 0-1,1 0 1,-1 0 0,1 0 0,-1 0-1,1 0 1,0 0 0,0 0 0,0 0-1,-1 0 1,1 0 0,0 0-1,0 0 1,0 0 0,1 0 0,-1 0-1,0-2 1,1-2 19,0 0 0,1 0-1,-1 0 1,1 1 0,0-1 0,3-6-1,2 0-35,1 0 0,0 0 1,0 1-1,1 0 0,11-9 0,1 1 16,32-22-1,-35 28-72,1 1 1,0 1-1,1 1 0,0 1 0,0 1 0,1 0 1,-1 2-1,2 0 0,-1 1 0,23-1 0,-6 4-1400,-1 1 1,1 2-1,-1 1 0,71 16 0,-39-2-1912,-1-8-2592</inkml:trace>
</inkml:ink>
</file>

<file path=ppt/ink/ink1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5:37:11.0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68 879 3136,'-2'2'194,"1"0"-1,-1 0 1,1 0 0,0 0-1,-1 1 1,1-1 0,0 0 0,0 1-1,1-1 1,-1 1 0,0-1 0,0 4-1,-2 32 2665,3-38-2764,0 1 0,0 0 1,-1-1-1,1 1 0,0-1 0,0 1 1,0-1-1,0 1 0,1 0 0,-1-1 1,0 1-1,0-1 0,0 1 0,0-1 1,1 1-1,-1-1 0,0 1 0,0-1 1,1 1-1,-1-1 0,0 1 0,1-1 1,-1 1-1,1-1 0,-1 1 0,0-1 1,1 0-1,-1 1 0,1-1 1,0 1-1,0-1 11,0-1 0,0 1 0,0 0 0,-1-1 0,1 1 0,0 0 0,0-1 0,-1 1 0,1-1 0,0 1 0,0-1 0,-1 1 0,1-1 0,-1 1 0,1-1 0,0 0 0,-1 1 0,1-1 0,-1 0 0,0 0 0,1-1 0,13-22 649,18-30 437,72-94-1,-68 105-1039,-2-2-1,-1-1 1,-3-1-1,37-76 0,45-176-70,-108 288-24,0-1-1,2-21 1,-6 28-64,1 1 0,-1 0 1,0-1-1,0 1 1,-1 0-1,1 0 0,-1-1 1,0 1-1,0 0 0,-1 0 1,-1-5-1,3 9-2,0-1-1,-1 0 1,1 1-1,0-1 1,-1 0-1,1 1 1,-1-1-1,1 0 1,-1 1-1,1-1 1,-1 1-1,1-1 1,-1 1-1,0-1 1,1 1-1,-1 0 1,1-1-1,-1 1 1,0 0-1,1-1 1,-1 1-1,0 0 1,0 0-1,1 0 1,-1-1-1,0 1 1,0 0-1,1 0 1,-1 0-1,0 0 1,0 0-1,1 1 1,-1-1-1,0 0 1,1 0-1,-1 0 1,0 1 0,0-1-1,1 0 1,-1 1-1,0-1 1,1 0-1,-1 1 1,1-1-1,-2 1 1,-2 3-30,0-1 0,1 1 1,-1 0-1,0 0 1,-3 6-1,-16 27 30,2 1 0,2 0 0,-15 42 0,10-23 7,9-22 2,-99 255-83,73-150 48,-98 272 403,85-312 1190,53-98-1232,10-11 166,9-8-402,-1-1-1,-1-1 0,25-38 1,-15 19-27,-5 10-61,3-7 28,1 2 0,3 0 0,46-43 0,-40 48-64,72-43 0,45-12 19,-55 32-63,-48 23 81,13-8 81,-54 34-181,-9 13-76,-10 24 55,8-25 132,1-1 0,-4 16 0,1 3 169,2-13-56,-2 28 1,6-39-91,-1 0 0,1-1 0,1 1 0,-1 0 0,1-1 0,-1 1-1,1 0 1,0-1 0,0 1 0,0-1 0,1 1 0,3 5 0,-5-8-21,1 0 1,0 0-1,-1 0 1,1-1-1,0 1 1,-1 0-1,1-1 1,0 1-1,0 0 1,-1-1-1,1 1 1,0-1-1,0 1 1,0-1-1,0 0 1,0 1-1,0-1 1,0 0-1,0 0 1,0 0-1,0 1 1,0-1-1,0 0 1,0 0-1,0 0 1,0-1-1,0 1 1,0 0-1,0 0 1,0 0-1,0-1 1,0 1-1,1-1 1,3-2 67,0 0 0,0 0 1,0 0-1,7-7 0,-3 3-13,23-16-61,0 2 1,2 0-1,1 3 1,0 1-1,2 1 1,-1 2-1,2 2 1,41-9-1,-74 20-27,1 0-1,-1 0 1,1 0-1,-1 1 1,8 0-1,-12 0 9,0 0 0,0 0 0,0 1 0,0-1 0,0 0 0,0 0 0,0 0-1,0 1 1,-1-1 0,1 1 0,0-1 0,0 1 0,0-1 0,0 1 0,-1-1 0,1 1 0,0 0-1,0-1 1,-1 1 0,1 0 0,-1 0 0,1-1 0,0 1 0,-1 0 0,0 0 0,1 0 0,-1 0-1,1 0 1,-1 0 0,0 0 0,0-1 0,1 1 0,-1 0 0,0 0 0,0 2 0,-1 9 56,-1-1 0,0 0 1,0 1-1,-1-1 0,-1 0 1,0-1-1,-7 15 0,3-8 214,-8 30 0,16-47-251,0 0-1,0 0 1,0 0-1,0 0 0,0 0 1,0 1-1,0-1 1,0 0-1,0 0 0,0 0 1,0 1-1,0-1 1,0 0-1,0 0 1,0 0-1,0 0 0,0 1 1,0-1-1,0 0 1,0 0-1,0 0 0,0 1 1,0-1-1,0 0 1,0 0-1,0 0 0,0 0 1,0 0-1,0 1 1,1-1-1,-1 0 1,0 0-1,0 0 0,0 0 1,0 0-1,0 0 1,0 1-1,1-1 0,-1 0 1,0 0-1,0 0 1,0 0-1,0 0 0,1 0 1,-1 0-1,11-3 159,11-12-53,-21 15-110,17-13 122,6-6-152,1 2 0,0 0 0,43-19 0,-54 30-4,0 0-58,0 0-1,0 1 0,24-5 1,-37 10 80,0 0 0,0 0 1,0 0-1,0 0 1,0 0-1,0 0 0,0 0 1,0 0-1,0 0 1,0 1-1,0-1 0,0 0 1,0 1-1,0-1 1,-1 1-1,1-1 0,0 1 1,0-1-1,0 1 0,-1 0 1,1-1-1,0 1 1,0 0-1,-1 0 0,1-1 1,-1 1-1,1 0 1,-1 0-1,1 0 0,-1 0 1,1 0-1,-1 0 1,0 0-1,0 0 0,1 0 1,-1 0-1,0 1 1,1 6-3,0 0 0,-1-1 0,-1 16 1,1-11 11,-1 1-1,1-4 32,0-1 0,0 0 1,2 11-1,-2-17-15,0-1 0,1 1 0,-1-1 0,1 1 0,-1-1 0,1 1 0,-1-1 0,1 1 1,0-1-1,0 0 0,0 1 0,0-1 0,0 0 0,0 1 0,0-1 0,0 0 0,0 0 0,1 0 0,-1 0 0,0 0 0,1-1 1,1 2-1,0-1-12,-1-1 0,0 0-1,1 0 1,-1 0 0,0-1 0,1 1 0,-1-1 0,0 1 0,0-1 0,0 0 0,1 1 0,-1-1 0,0 0 0,0-1 0,0 1 0,0 0 0,3-3-1,7-3 6,52-24 48,2 4-1,120-34 1,-151 51-105,-1-2 0,37-18-1,-68 27 0,-4 2 32,-10 3-3,-10 5-59,1 1 0,0 0-1,-36 23 1,24-12 128,-31 25 0,51-34-55,1-1 1,0 2-1,0-1 0,1 2 1,-14 20-1,23-30 17,-1 1-1,1-1 1,-1 1-1,1-1 1,0 1 0,0 0-1,0 0 1,0-1-1,1 1 1,-1 3 0,1-6-1,0 1 1,0-1-1,0 1 1,0-1-1,1 1 1,-1-1-1,0 1 1,0-1-1,1 1 1,-1-1-1,0 0 1,1 1 0,-1-1-1,1 1 1,-1-1-1,0 0 1,1 0-1,-1 1 1,1-1-1,-1 0 1,1 0-1,-1 1 1,1-1-1,-1 0 1,1 0-1,-1 0 1,1 0-1,-1 0 1,1 0 0,-1 0-1,1 0 1,-1 0-1,1 0 1,-1 0-1,1 0 1,-1 0-1,1 0 1,0-1-1,23-4 134,-6-4-122,0 0-1,-1-1 0,17-12 0,-11 7 2,30-23 45,-34 24-63,0 1-1,1 0 0,30-13 1,-48 25-33,1 0 1,-1 0 0,1 1-1,-1-1 1,0 1 0,1-1-1,3 1 1,-6 0 19,0 0 0,1 1 0,-1-1 0,0 0 0,1 1 0,-1-1-1,0 1 1,1-1 0,-1 1 0,0-1 0,1 0 0,-1 1 0,0-1 0,0 1 0,0-1 0,0 1 0,0-1 0,1 1 0,-1-1 0,0 1 0,0-1 0,0 1-1,0-1 1,-1 2 0,2-2-13,3 41-196,7 45 281,-10-81-48,0 0 1,0 0-1,1 0 1,0 0-1,0 0 1,5 7-1,-7-11-1,1 0-1,0 0 1,-1 0-1,1 0 1,0 0-1,0-1 1,0 1 0,0 0-1,-1 0 1,1-1-1,0 1 1,0 0-1,0-1 1,1 1-1,-1-1 1,0 1 0,0-1-1,0 0 1,0 1-1,0-1 1,1 0-1,-1 0 1,0 0 0,0 0-1,0 0 1,0 0-1,1 0 1,-1 0-1,0-1 1,0 1-1,0 0 1,0-1 0,0 1-1,0-1 1,2 0-1,10-7 34,-1-1 0,0-1-1,0 0 1,-1 0 0,-1-1 0,11-13-1,14-14 57,43-38-57,34-35 14,-81 78-50,38-54 0,-42 51-69,-3-2 0,-1-1 0,29-65 0,-49 94-153,-6 11 0,-9 16-104,10-14 282,-68 110-373,58-90 400,1-1-1,1 2 1,-9 31-1,17-47 54,1 0 0,0 0-1,0 0 1,1 0 0,0 0 0,0 0-1,1 0 1,0 0 0,0 0-1,1-1 1,0 1 0,0 0 0,1-1-1,0 1 1,7 12 0,-2-7-437,0 0 0,17 20 0,24 19-5985,-33-36 2768,-9 0-3088</inkml:trace>
</inkml:ink>
</file>

<file path=ppt/ink/ink1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5:37:11.4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193 109 8896,'-125'-97'3296,"89"97"-2560,9 4-224,22-4 256,19-7-1472,22-1 384,27 8-2208,22 11 1408,-4 1-4224</inkml:trace>
</inkml:ink>
</file>

<file path=ppt/ink/ink1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5:37:14.2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4 801 3072,'-4'-2'4710,"9"3"-2408,-2-1-1890,-1 0 0,1 0 0,-1 0 0,1 0 0,0 0 0,-1 0 0,1-1 0,4-1 0,19-13 788,-1-2 0,-1-1-1,40-37 1,-53 44-1111,1-1-1,-1 0 1,-1-1-1,17-28 1,25-61 184,-28 52-141,-3 3-22,-15 30-100,1 1 0,1 0 0,13-20 0,-20 36-25,-1-1 0,0 0 1,1 1-1,-1-1 0,1 1 0,-1-1 1,1 1-1,-1-1 0,1 1 1,-1-1-1,1 1 0,-1-1 0,1 1 1,0 0-1,-1-1 0,1 1 0,0 0 1,-1 0-1,1-1 0,0 1 1,-1 0-1,2 0 0,-1 0 3,-1 0 0,1 1 0,0-1 1,-1 0-1,1 1 0,-1-1 0,1 1 0,-1-1 0,1 0 0,-1 1 0,0-1 0,1 1 0,-1-1 0,1 1 0,-1-1 0,0 1 1,1 0-1,-1-1 0,0 2 0,2 4-41,0 1 1,0 0 0,1 10-1,-3-15 50,6 41 16,-3 0 0,-1 1-1,-2-1 1,-1 1 0,-3-1-1,-2 0 1,-22 84 0,18-90-25,4-16 185,0 0 1,-1 0 0,-12 23-1,18-42-140,0 0-1,0 0 0,-1 0 0,1-1 0,0 1 0,-1 0 1,1 0-1,-1-1 0,1 1 0,-1-1 0,0 0 0,0 1 1,1-1-1,-4 1 0,4-2-19,0 0 0,0 1 0,-1-1 0,1 0 0,0 0 0,0 0 0,0 0 0,0-1 0,-1 1 0,1 0 0,0 0 0,0-1 0,0 1 0,0-1 0,0 1-1,0-1 1,0 1 0,0-1 0,0 0 0,0 1 0,0-1 0,0 0 0,0 0 0,0 0 0,1 0 0,-1 0 0,0 0 0,0-1 0,-11-16 89,1 0-1,1-1 1,-11-26 0,-10-21-29,30 64-70,-1 0-28,1-1-1,-1 0 1,1 1-1,0-1 0,0 0 1,0 0-1,0 0 1,0 0-1,1 0 0,-1 0 1,1-4-1,0 7 21,0 0 0,0 0 0,0 0 0,0 0 0,0-1 1,0 1-1,0 0 0,0 0 0,0 0 0,0 0 0,0 0 0,0 0 0,0 0 0,0 0 0,0 0 0,0-1 0,0 1 0,1 0 1,-1 0-1,0 0 0,0 0 0,0 0 0,0 0 0,0 0 0,0 0 0,0 0 0,0 0 0,0 0 0,0 0 0,1 0 0,-1 0 1,0 0-1,0 0 0,0 0 0,0 0 0,0 0 0,0 0 0,0 0 0,0 0 0,1 0 0,-1 0 0,0 0 0,0 0 0,0 0 1,0 0-1,8 3-151,9 8 26,14 14 110,-21-16 59,1 0 0,0-1-1,1 0 1,-1-1 0,23 11 0,-24-15-3,1 0 0,0-1-1,0 0 1,0-1 0,0 0-1,0-1 1,0 0 0,0 0-1,0-1 1,0-1-1,17-4 1,10-5 117,68-29 0,-97 35-140,12-3 78,8-4 1,50-28 0,-70 34-100,0 0 1,0-1-1,0 0 1,-1 0 0,0-1-1,-1-1 1,1 1-1,11-19 1,-9 8 44,0-1-1,-1 0 1,9-30 0,12-66 21,-17 61-39,-6 30-24,11-48-51,16-117 0,-29 161 39,-1-9-510,-17 49-71,4 2 545,0 1-1,2 0 1,-1 1-1,2-1 1,-7 21-1,-16 80 6,15-50 76,-3-4-11,2-7-78,2 1 1,-9 90-1,22-133 123,-1 0 0,2 0-1,0 1 1,1-2 0,0 1 0,0 0 0,1 0 0,8 17 0,-10-25-19,1 0 1,0-1-1,1 1 1,-1 0-1,1-1 1,0 1-1,0-1 0,0 0 1,0 0-1,0 0 1,5 3-1,-5-4-14,0-1 0,1 1 1,-1-1-1,0 0 0,0 0 0,1 0 0,-1 0 0,0-1 0,1 1 0,-1-1 0,1 0 0,-1 0 1,1 0-1,-1-1 0,0 1 0,5-2 0,95-30 414,-20 4-347,5 2-125,-1-4 1,125-60-1,-203 85 46,0 1 3,1-1 0,-1-1 0,0 0 1,16-12-1,-25 18-23,0-1-1,0 1 1,1 0 0,-1 0 0,0 0 0,0 0 0,0 0 0,0 0 0,0 0 0,0 0-1,0-1 1,0 1 0,0 0 0,1 0 0,-1 0 0,0 0 0,0 0 0,0-1 0,0 1-1,0 0 1,0 0 0,0 0 0,0 0 0,0-1 0,0 1 0,0 0 0,0 0 0,0 0-1,0 0 1,0 0 0,0-1 0,-1 1 0,1 0 0,0 0 0,0 0 0,0 0 0,0 0-1,0 0 1,0-1 0,0 1 0,0 0 0,0 0 0,-1 0 0,1 0 0,0 0 0,0 0-1,0 0 1,0 0 0,0 0 0,0-1 0,-1 1 0,1 0 0,0 0 0,0 0 0,0 0-1,0 0 1,0 0 0,-1 0 0,1 0 0,-10 0-109,-3 6-39,0 0 0,-14 9 0,-10 5 113,-1-2 72,-64 32 56,82-38-78,1-1 0,-34 29 0,47-35-6,1-1-1,0 1 0,1 0 1,-1 1-1,1-1 0,0 1 1,0 0-1,1 0 0,-1 0 1,-1 8-1,4-13 15,1 0 0,-1 0 1,1 0-1,0 0 0,0 0 0,-1 0 0,1 0 0,0 0 0,0 0 1,0 0-1,0 0 0,0 0 0,0 0 0,1 0 0,-1 0 1,1 2-1,-1-3-2,1 1 0,-1 0 0,1-1 0,-1 1-1,1-1 1,0 1 0,-1-1 0,1 1 0,0-1 0,-1 1 0,1-1 0,0 0 0,0 1 0,-1-1 0,1 0 0,0 1 0,0-1 0,0 0 0,-1 0 0,1 0 0,0 0-1,0 0 1,1 0 0,7-1 67,0 0 0,0 0 0,0-1-1,-1 0 1,16-6 0,41-20 129,-64 27-211,14-7 34,0-1 0,0 0 0,-1-1 0,17-14 0,44-51-57,-69 69 4,-2 2-36,0 1 0,0-1 0,0 1 1,6-3-1,-10 5 38,1 1 1,0 0 0,-1-1-1,1 1 1,-1 0 0,1 0-1,-1-1 1,1 1 0,-1 0-1,1 0 1,0 0 0,-1 0-1,1 0 1,-1 0 0,1 0-1,0 0 1,-1 0-1,1 0 1,0 0 0,-1 1 3,1-1 0,-1 1-1,0-1 1,1 1 0,-1-1 0,0 1 0,0-1 0,1 1 0,-1-1 0,0 1-1,0-1 1,0 1 0,0-1 0,0 1 0,0 0 0,0-1 0,0 1 0,0-1 0,0 1-1,0-1 1,0 1 0,0-1 0,0 1 0,0 0 0,-1 0 0,-1 10-70,0 0 0,1 0 0,1 1 0,0-1 1,1 13-1,0-19 113,0 1 0,0-1 0,0 0 0,0 1 0,1-1 0,0 0 0,0 0 0,0 0 0,1-1 0,0 1 0,0-1 1,0 1-1,4 4 0,-4-7-14,-1-1 0,1 1 1,-1 0-1,1-1 0,0 1 1,0-1-1,0 0 0,0 0 0,0 0 1,0 0-1,0-1 0,0 1 1,0-1-1,0 0 0,0 0 1,0 0-1,0 0 0,0 0 1,0-1-1,0 1 0,0-1 0,6-2 1,6-2 60,0-1 0,0-1-1,15-8 1,-25 12-59,26-14 51,-2-1 1,45-36-1,-56 40-43,-2-2 0,0 0-1,-1-1 1,0-1-1,13-22 1,19-40-82,67-158-1,-109 227 29,0 0 0,-1 0 0,0-1 0,-1 1 0,0-1-1,1-21 1,-4 32 15,0 1 0,1 0-1,-1 0 1,0-1 0,0 1-1,0 0 1,0-1 0,0 1-1,0 0 1,0 0 0,0-1 0,0 1-1,0 0 1,0-1 0,-1 1-1,1 0 1,0 0 0,0-1-1,0 1 1,0 0 0,0 0-1,0-1 1,-1 1 0,1 0-1,0 0 1,0-1 0,0 1-1,-1 0 1,1 0 0,0 0 0,0 0-1,-1-1 1,-6 7-324,-7 17-5,0 7 288,2 1 0,-14 57 0,7-23 113,-1-5-72,6-20 36,2 0 1,-12 69 0,24-103-6,-1 0 0,1 0 0,0 0 0,0 0 0,1 0 1,0 0-1,0 0 0,0 0 0,1 0 0,-1 0 0,1 0 1,1-1-1,-1 1 0,1-1 0,0 1 0,1-1 0,-1 0 1,1 0-1,0-1 0,0 1 0,0-1 0,1 0 0,-1 0 1,1 0-1,0-1 0,0 1 0,1-1 0,-1 0 0,1-1 1,9 4-1,-5-3 23,0-1 1,0 0-1,0-1 1,0 0-1,0 0 1,0-1-1,0 0 1,0-1-1,0 0 1,0-1-1,0 0 1,0 0-1,12-6 1,-13 5-24,-1-1 1,1 0 0,-1 0 0,1-1-1,-1 0 1,-1-1 0,1 0 0,-1 0-1,0 0 1,0-1 0,-1 0 0,0-1-1,0 1 1,6-12 0,-9 13-18,-1 0 0,1 1 0,-1-1 0,-1-1 1,1 1-1,0-11 0,-1 14-22,-1 0 0,0 1 0,0-1 0,0 0 0,0 0 0,0 0 0,-1 0 0,1 0 0,-1 0 0,0 0 0,0 1 0,0-1 0,0 0 0,0 1 0,-1-1 0,-1-2 0,2 4 12,0 0 0,1 1 0,-1-1 0,0 1 0,0-1 0,0 1-1,1-1 1,-1 1 0,0 0 0,0-1 0,0 1 0,0 0 0,0 0 0,0 0 0,0 0 0,0 0 0,0 0 0,1 0 0,-1 0 0,0 0 0,0 0 0,0 0 0,0 0 0,0 1 0,0-1 0,-1 1 0,-1 0-38,-1 1 0,1-1 1,0 1-1,1 0 0,-1 0 0,-3 3 0,-4 4-11,0 0-1,1 1 1,0 0 0,-10 15-1,16-21 61,1 0 0,0 0-1,-1 1 1,2-1 0,-1 0-1,0 1 1,1-1 0,0 1-1,0-1 1,0 1 0,1 0-1,0-1 1,0 1 0,0 0 0,0 0-1,2 8 1,-1-11 17,0 1 0,0 0 1,0 0-1,0 0 0,0-1 0,1 1 0,-1 0 1,1-1-1,0 1 0,-1-1 0,1 0 0,0 0 1,1 0-1,-1 0 0,0 0 0,1 0 0,-1 0 1,1-1-1,-1 1 0,1-1 0,0 0 0,-1 1 1,1-2-1,0 1 0,0 0 0,0 0 0,0-1 0,0 0 1,0 1-1,0-1 0,0 0 0,0 0 0,0-1 1,0 1-1,0-1 0,5-1 0,34-11 99,0-2-1,-1-2 1,0-1-1,69-44 1,-7 0-580,-103 62 453,1 0-1,-1 0 0,0 0 0,0 0 1,0 0-1,0 0 0,0 0 1,0 0-1,1 0 0,-1 0 1,0 0-1,0 0 0,0 0 0,0 0 1,0 0-1,0 0 0,0 0 1,0 0-1,1 0 0,-1 0 1,0 0-1,0 0 0,0 0 0,0 1 1,0-1-1,0 0 0,0 0 1,0 0-1,0 0 0,0 0 0,0 0 1,1 0-1,-1 0 0,0 1 1,0-1-1,0 0 0,0 0 1,0 0-1,0 0 0,0 0 0,0 0 1,0 1-1,0-1 0,0 0 1,0 0-1,1 11-75,-2 15 14,0-20 51,0 0 1,-1 0-1,1 0 0,-1 0 1,-1-1-1,1 1 1,-1-1-1,0 1 1,0-1-1,-6 6 1,-4 5 57,-26 24 0,19-21 101,-1 2-75,-39 30 0,58-50-35,-1 0 1,1 0 0,0 0 0,0 0-1,-1 0 1,1 0 0,-1-1-1,1 1 1,0-1 0,-1 1 0,1-1-1,-1 0 1,1 0 0,-1 0-1,1-1 1,-1 1 0,1 0 0,-1-1-1,1 0 1,0 0 0,-1 1 0,1-1-1,-4-2 1,3 1-11,0 0-1,0 0 1,-1-1-1,1 1 1,0 0 0,1-1-1,-1 0 1,0 0-1,1 0 1,0 0 0,0 0-1,0 0 1,0 0-1,-3-7 1,5 9-28,0 0 0,-1 0 0,1 0 0,0 1 0,0-1-1,0 0 1,0 0 0,0 0 0,0 1 0,0-1 0,0 0 0,0 0 0,1 0 0,-1 0 0,0 1 0,0-1 0,1 0 0,-1 0-1,0 1 1,1-1 0,-1 0 0,1 1 0,-1-1 0,1 0 0,-1 1 0,1-1 0,-1 1 0,1-1 0,0 1 0,-1-1 0,1 1-1,0-1 1,0 1 0,-1 0 0,1-1 0,0 1 0,0 0 0,1-1 0,4 0-43,1-1 0,-1 1 0,14-1 0,-10 1 109,76-6 12,1 4 1,101 8 0,-104-3-652,-50-3-8159,-56-2 964,-3-2 5287,-21 2-350</inkml:trace>
</inkml:ink>
</file>

<file path=ppt/ink/ink1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5:37:14.6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92 7232,'-8'-28'2656,"16"28"-2048,15-7-192,-5 7 640,12-5-672,20-3 960,40 1-736,18-6-96,5 6-320,-15-1-128,-12 3-32,-4 2 160,-11 3-96,-13 3-2144,-8 2 1120,-18 3-4800,-14-8 3200,-18-13-64</inkml:trace>
</inkml:ink>
</file>

<file path=ppt/ink/ink1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5:37:15.0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5 169 7392,'-5'-45'2720,"29"45"-2080,34-4-224,-8 1-352,16-10-128,15-2 256,51-10-128,34 5 224,0 0-192,32 5-672,18 7 320,-19 8-5760</inkml:trace>
</inkml:ink>
</file>

<file path=ppt/ink/ink1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5:36:34.44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27 59 2144,'0'-5'8149,"-1"6"-8122,0 0-1,0 0 1,0 0-1,0 1 1,1-1-1,-1 0 1,1 0-1,-1 0 1,1 1-1,-1-1 1,1 0 0,-1 1-1,1-1 1,0 0-1,0 1 1,0 1-1,-5 15 179,2-10-69,1 1-1,-1 0 1,2 0-1,-1 0 1,1 0 0,0 17-1,1-5 12,1 1 0,4 23 0,-3-35-15,1 0 0,0 0 0,0-1 0,0 1 0,1-1 1,8 13-1,-11-22-86,0 0 1,-1 1-1,1-1 1,0 0-1,0 0 1,0 1-1,0-1 1,0 0-1,0 0 1,0 0-1,0 0 1,0 0-1,0 0 1,1-1-1,1 1 78,0 0-60,0 0 0,0-1 0,1 1 0,-1-1 0,0 0 0,0 0 1,0 0-1,0 0 0,0-1 0,0 1 0,0-1 0,0 0 0,0 0 0,4-3 0,1-3-5,1-1 1,12-18-1,-16 21-92,-1 0 0,1 0 0,1 0 0,-1 0 0,1 1 0,0 0 0,0 0 0,12-7 1,-15 10 0,1 0 1,0 1-1,0 0 1,0-1-1,0 2 1,0-1 0,7-1-1,-9 2 15,0 1-1,0-1 1,-1 0-1,1 0 1,0 1-1,-1-1 1,1 1-1,-1 0 1,1-1-1,0 1 1,-1 0-1,1 0 1,-1 0-1,0 0 1,1 0-1,-1 0 1,0 0-1,0 1 1,0-1-1,2 3 1,3 5 16,0 0 0,-1 1-1,0-1 1,0 1 0,-1 0 0,-1 1 0,1-1 0,2 19-1,-3 2 811,0 55-1,-3-86-798,1-1 84,1-1 1,-1 0 0,0 1-1,1-1 1,-1 1-1,1 0 1,0-1 0,2-1-1,-2 2-23,5-6-68,1 1-1,0 0 0,0 0 0,1 1 0,-1 0 0,1 1 0,0 0 1,0 0-1,19-5 0,-22 8-40,0 1 0,0-1 0,0 1-1,0-1 1,0 2 0,-1-1 0,1 1 0,0 0 0,0 0 0,0 0 0,10 5 0,2 2 11,-1 1 1,22 14-1,-33-19 68,-1-1 20,0 0 1,0 0 0,0-1-1,1 0 1,-1 0 0,0-1-1,1 1 1,-1-1 0,1 0-1,-1 0 1,1-1-1,-1 0 1,1 0 0,0 0-1,-1-1 1,1 1 0,10-4-1,-7 0 56,1 1 0,-1-1 0,-1-1-1,1 0 1,-1 0 0,0 0 0,0-1 0,0-1-1,11-11 1,69-74 643,60-61-432,-147 152-324,16-15 90,-1-1 0,-1 0-1,17-24 1,-31 40-123,0 0 0,0-1 0,-1 1 0,1 0 1,0 0-1,0-1 0,-1 1 0,1-1 0,-1 1 0,1-1 1,-1 1-1,0-1 0,0 1 0,0-1 0,1 1 0,-1-1 1,-1 1-1,1-1 0,0 1 0,0-1 0,0 1 1,-1-1-1,1 1 0,-2-3 0,1 3-152,0 0 0,0 0 1,0 0-1,-1 0 0,1 0 0,-1 0 0,1 0 0,0 0 1,-1 0-1,0 1 0,1-1 0,-1 1 0,1-1 0,-1 1 1,0 0-1,1-1 0,-1 1 0,0 0 0,1 0 0,-1 0 1,0 0-1,-2 1 0,-29 5-2096</inkml:trace>
</inkml:ink>
</file>

<file path=ppt/ink/ink1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5:36:35.78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9 205 1408,'-1'-5'462,"-2"7"-411,0 0 524,1-10 1686,3-12 1352,6-38 1,-7 55-3510,1 0 1,-1 1-1,1-1 1,0 0 0,-1 0-1,1 1 1,1-1 0,-1 1-1,0-1 1,0 1-1,1 0 1,2-4 0,-3 5-91,7-9 289,17-18 1,-21 24-268,0 1-1,0 0 1,0 1 0,1-1 0,-1 1 0,1 0 0,-1 0 0,6-2 0,5 0-3,-1 0 1,1 1 0,0 0 0,0 2 0,0 0 0,0 0 0,0 1 0,0 1 0,0 1 0,0 0 0,-1 0-1,1 2 1,19 6 0,-29-7-21,-1-1 1,1 0-1,0 1 0,-1 0 0,0 0 0,1 0 1,-1 1-1,-1-1 0,1 1 0,4 4 0,-7-6 7,0 0 0,0 0 0,0 0 0,0 0 0,0 0 0,0 0 0,0 0 0,-1 0 0,1 0-1,-1 0 1,1 0 0,-1 0 0,0 0 0,0 0 0,0 1 0,0-1 0,0 0 0,0 0 0,-1 0 0,1 0-1,-1 0 1,0 0 0,1 0 0,-1 0 0,0 0 0,-2 4 0,-2 1 60,-1 1 0,0-1-1,0 0 1,0-1 0,-1 0 0,0 0 0,-14 10 0,-62 29 29,12-6-46,70-39-57,1 0 0,-1 1 0,0-1 1,1 0-1,-1 0 0,1 1 1,-1-1-1,1 1 0,0-1 1,-1 0-1,1 1 0,-1-1 0,1 1 1,0-1-1,-1 1 0,1-1 1,0 1-1,-1-1 0,1 1 1,0-1-1,0 1 0,0 0 0,0-1 1,-1 1-1,1-1 0,0 1 1,0 0-1,0-1 0,0 1 1,0-1-1,0 1 0,1 0 0,-1-1 1,0 1-1,0-1 0,0 1 1,0 0-1,1-1 0,-1 1 1,0-1-1,1 1 0,-1-1 0,0 1 1,1-1-1,-1 0 0,1 1 1,-1-1-1,0 1 0,1-1 1,-1 0-1,1 1 0,-1-1 0,2 1 1,1 1 22,0 0 1,0 0-1,1-1 1,-1 1-1,0-1 1,1 0-1,5 2 0,170 32 265,-169-33-305,0 0 0,0 1 1,0 0-1,-1 1 0,0 0 1,1 1-1,-1-1 0,-1 2 1,10 6-1,-18-12 32,1 1 1,-1-1-1,1 0 0,0 1 0,-1-1 0,1 1 1,-1 0-1,1-1 0,-1 1 0,1-1 1,-1 1-1,0 0 0,1-1 0,-1 1 0,0 0 1,1-1-1,-1 1 0,0 0 0,0 0 0,0-1 1,1 1-1,-1 0 0,0 0 0,0-1 1,0 1-1,0 0 0,-1 0 0,1 0 0,0-1 1,0 1-1,0 0 0,-1-1 0,1 1 1,0 0-1,0 0 0,-1-1 0,1 1 0,-1-1 1,1 1-1,-1 0 0,1-1 0,-1 1 0,1-1 1,-2 1-1,-2 2 114,0 0 0,0 0 0,0-1 0,-1 1 0,-7 2 0,-15 4 20,0 0 0,-1-2-1,0-1 1,0-1 0,-1-2-1,1 0 1,-31-2 0,47-2-156,-1-1 0,0 0 0,1-1 0,-19-6 1,21 5-1133,0 0 0,-19-11 0,28 15 765,0-1-1,1 1 1,-1-1-1,0 1 0,0-1 1,0 0-1,1 1 1,-1-1-1,0 0 1,1 0-1,-1 1 1,0-1-1,1 0 0,-1 0 1,1 0-1,0 0 1,-1 0-1,0-2 1,8-1-4896</inkml:trace>
</inkml:ink>
</file>

<file path=ppt/ink/ink1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5:36:36.41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612 35 3904,'-24'-27'1253,"24"26"-1222,-1 0-1,0 1 1,1-1 0,-1 1-1,0-1 1,0 1-1,0-1 1,0 1 0,1 0-1,-1-1 1,0 1 0,0 0-1,0-1 1,0 1-1,0 0 1,0 0 0,0 0-1,0 0 1,0 0-1,0 0 1,0 0 0,-1 1-1,-2-1 178,-4 1 290,0 0 1,0 0-1,0 1 0,0 0 1,1 1-1,-14 5 0,4 0-191,1 1-1,0 0 1,0 2 0,-20 16 0,-52 54 450,53-47-387,-90 91 281,98-95-583,2 1-1,-31 50 1,51-72-24,0 1 0,0 0 0,0 0 0,2 0 0,-1 1 0,1-1 0,1 1 0,0 0 1,0 0-1,1 0 0,0 0 0,2 20 0,1-20 10,0 1 1,0-1-1,1 1 1,1-1-1,0 0 1,1 0-1,0 0 0,0-1 1,1 0-1,1 0 1,14 18-1,-2-8 122,0-1 0,2 0 0,0-2 0,1 0 0,1-2 0,1 0 0,0-1 0,0-2 0,29 10 0,-33-15-7,0-1-1,1 0 0,0-2 1,42 3-1,83-8 206,-92-4-241,0-2-1,0-2 1,-1-3-1,0-2 1,-1-2 0,72-34-1,-109 44-97,151-72 704,-137 61-496,0 0-1,-1-2 1,36-30-1,-58 44-194,0 0 0,0-1-1,-1 0 1,0 0 0,0 0 0,0 0-1,-1-1 1,0 0 0,0 0 0,-1 0-1,0 0 1,0 0 0,-1-1 0,0 1 0,0-1-1,-1 0 1,1 0 0,-2 0 0,1 1-1,-1-1 1,-1 0 0,-1-13 0,-1 3-16,-2 1 1,0 0 0,0 1 0,-2-1-1,0 1 1,-1 0 0,-13-19 0,6 12-44,-2 0 0,-1 1 0,-40-39 0,42 48 15,0 1 0,-1 0 0,0 1 0,-1 1-1,0 1 1,-1 0 0,0 1 0,-28-7 0,1 3-64,-1 3 1,-68-6-1,77 11-55,0 2-1,1 1 1,-1 2-1,0 2 1,-38 8-1,67-9-202,0 0-1,0 1 0,0 1 1,1-1-1,-1 1 1,1 1-1,0-1 1,0 1-1,1 1 1,-1-1-1,1 1 1,0 1-1,-6 8 1,6-7-334,1 0 0,0 1 0,1 0 0,0 0 0,1 1 0,0-1 0,0 1 0,1 0 0,0 0 1,1 0-1,-2 15 0,2 31-3812</inkml:trace>
</inkml:ink>
</file>

<file path=ppt/ink/ink1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5:37:19.33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 31 1888,'-2'-3'6650,"6"10"-2902,-2-2-5256,0 4 1609,2 3 208,-2 0 1,1 0-1,0 25 1,-3-11 93,6 36-1,-2-22-18,-4-30-277,0 0-1,2-1 1,-1 1 0,1-1 0,0 1-1,7 16 1,-2-6 413,-6-16-387,0 0 0,1 0-1,-1 0 1,1 0 0,0 0 0,2 4 0,-3-7-104,0 0-1,0-1 0,-1 1 1,1 0-1,0 0 0,0-1 1,0 1-1,0 0 1,0-1-1,0 1 0,0-1 1,0 0-1,0 1 1,0-1-1,1 0 0,-1 1 1,0-1-1,0 0 1,0 0-1,0 0 0,0 0 1,1 0-1,-1 0 1,0-1-1,0 1 0,0 0 1,2-1-1,11-4 116,-1-1-1,1-1 1,-1 0-1,-1-1 1,24-17 0,-7 4 23,-11 10-66,0 1 0,21-8 0,-18 8-180,25-15-1,-36 20 102,0 0-1,0 1 1,0 0-1,1 1 0,17-4 1,20-7 20,-32 10-47,1 0-1,0 0 0,-1 2 1,28-2-1,-26 4 12,0-2 0,1-1-1,27-7 1,-21 4 56,0 1 0,32-3 0,-6 1-40,-24 3 34,0 2 1,0 0-1,0 2 1,48 7-1,-63-6-99,-1 2 0,20 5-1,-27-6 42,-1-1 0,1 1 0,0-1 1,-1 1-1,0 0 0,1 0 0,-1 1 0,0-1 0,0 1 0,-1-1 1,1 1-1,3 4 0,-5-5 2,-1 0-1,1 0 1,0 0 0,-1 0 0,1 0 0,-1 0 0,0 0-1,0 0 1,0 1 0,0-1 0,0 0 0,0 0 0,0 0-1,-1 0 1,0 4 0,0-3 31,0 0 0,0-1 0,0 1 0,0 0 0,0 0-1,0-1 1,-1 1 0,0-1 0,1 1 0,-1-1 0,-3 3 0,-39 39 273,31-38 121,11-7-103,8-4-83,10-10 3,-12 11-212,0 0 0,1 0 0,-1 1 0,1 0 0,6-4 0,18-8-7,-11 5-13,24-9-1,-26 13-57,1 1 0,1 0 0,20-2 0,-36 7 39,1 0 0,-1-1 0,1 1 0,-1 1 0,1-1-1,-1 0 1,1 1 0,-1-1 0,1 1 0,-1 0 0,0 0-1,1 0 1,-1 0 0,0 0 0,0 0 0,0 0 0,1 1-1,2 2 1,0 2 16,0 0 1,0 0-1,-1 0 0,7 11 0,-7-10 19,9 20-104,-11-21 111,1-1 1,0 1-1,0 0 0,1-1 0,-1 0 1,7 7-1,-2-4 83,1-1 0,0-1 0,0 0 0,1 0 0,-1 0-1,1-1 1,0-1 0,1 0 0,-1 0 0,1-1 0,0-1 0,0 1 0,0-2 0,17 1-1,-2-1 84,0-1-1,1-2 0,-1-1 0,0-1 1,25-7-1,-13 1 14,-1-1 1,0-2-1,-1-2 1,59-33-1,-77 37-185,-1 0-1,0-1 1,-1-1-1,0-1 1,-1 0 0,0-1-1,-1-1 1,-1 0-1,-1-1 1,16-26 0,-25 36-35,0 0 0,0 1 1,-1-1-1,0 0 0,2-12 1,-4 17-28,1 0 1,-1 0 0,0-1-1,0 1 1,-1 0 0,1 0 0,0 0-1,-1-1 1,1 1 0,-2-3 0,2 4-25,-1 0 1,1 0 0,-1 1-1,0-1 1,1 0 0,-1 0-1,0 0 1,0 0-1,0 0 1,1 1 0,-1-1-1,0 0 1,0 1 0,0-1-1,0 1 1,0-1 0,0 1-1,0 0 1,-1-1 0,1 1-1,-1 0 1,0-1-265,0 1 0,0 0 0,0 0 0,0 0 0,0 1-1,0-1 1,0 0 0,1 1 0,-1-1 0,0 1 0,0 0 0,0-1 0,1 1 0,-1 0 0,0 0 0,-1 2-1,-27 24-5009,25-22 4458,-29 32-2522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00:42:39.379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49 13 8544,'-12'-5'3594,"15"5"-2730,-2 13 587,-2-1-295,0-1 1,-5 20-1,0 2-289,-16 114 1773,21-127-2383,-1 7 184,1-26-403,9-8-607,-7 5 476,13-19-449,0-1-1,13-31 0,12-20 161,-30 57 467,2 1 0,0-1 1,0 2-1,2-1 0,0 2 1,21-19-1,-34 32-27,1 0 0,-1-1-1,0 1 1,1 0 0,-1 0 0,0-1-1,1 1 1,-1 0 0,0 0-1,1-1 1,-1 1 0,1 0 0,-1 0-1,0 0 1,1 0 0,-1 0 0,1 0-1,-1 0 1,1 0 0,-1 0 0,0 0-1,1 0 1,-1 0 0,1 0 0,-1 0-1,1 0 1,-1 0 0,0 0 0,2 1-1,-2 0 0,1-1 1,0 1-1,-1 0 0,1 0 0,-1 0 0,1 1 0,-1-1 0,0 0 0,1 0 0,-1 0 0,0 0 1,0 2-1,1 5 106,0 0 0,-1 1 0,0-1 1,-3 13-1,0 16 215,3-2-170,1-35-260,0 0-1,-1 0 1,1-1-1,0 1 0,0 0 1,-1 0-1,1 0 1,0 0-1,-1-1 1,1 1-1,0 0 0,-1-1 1,2 0-1,38-29-1791,-31 22 1819,1 1 0,0-1-1,0 2 1,0 0 0,0 0-1,15-5 1,-23 10 91,-1 1 0,1 0 0,0 0 0,0-1 1,0 1-1,-1 0 0,1 1 0,0-1 0,0 0 0,-1 0 0,1 1 0,0-1 1,0 1-1,-1 0 0,1-1 0,0 1 0,-1 0 0,1 0 0,-1 0 0,1 0 0,-1 0 1,0 0-1,1 1 0,-1-1 0,0 0 0,0 1 0,1 1 0,4 5 225,-1 0 1,0 1-1,7 15 0,-10-19-235,6 16 239,-1 0 0,-1 0 0,-1 0 0,5 41 0,-6-31-1334,12 42 0,-12-58-2149</inkml:trace>
</inkml:ink>
</file>

<file path=ppt/ink/ink1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5:37:20.38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1926 36 3968,'3'-3'418,"0"0"-1,0 0 1,0 0 0,1 0-1,5-2 1,10-11 3988,-19 33-3164,-21 56 51,-7 30-618,14-28 1,2 0-1,-2 124 1,14-159-452,0-39-16,1 0-240,-1 0 107,0-1 0,0 1 0,0 0 1,0 0-1,0 0 0,0 0 0,0 0 0,0 0 0,0 0 0,0 0 0,-1 1 0,0-1-49,-1 0 0,0 0 0,1 1 0,-1-1 1,0-1-1,1 1 0,-1 0 0,0 0 0,0-1 0,0 1 0,0-1 0,-3 1 0,-28 0 153,14-1-30,-83 6 281,-361 23 169,-23 10 334,157-13-485,-3 1-346,247-22 36,79-4-238,8 2-24,6-2-414,-1 1-1,1-1 0,13 0 0,5 1-1215,36 6-1526,12 0-3802</inkml:trace>
</inkml:ink>
</file>

<file path=ppt/ink/ink1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5:37:21.61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284 91 2976,'0'-1'52,"0"0"1,0 1-1,0-1 1,1 0-1,-1 1 1,0-1-1,0 0 1,1 1-1,-1-1 1,0 1-1,1-1 1,-1 0-1,1 1 1,-1-1-1,1 1 0,-1-1 1,1 1-1,-1-1 1,1 1-1,-1 0 1,1-1-1,0 1 1,-1 0-1,1-1 1,-1 1-1,1 0 1,0 0-1,0 0 1,-1-1-1,1 1 1,0 0-1,0 0 0,1 0 89,-1 0 0,0-1 0,1 1 0,-1 0 0,0-1 0,0 0 0,0 1 0,1-1 0,2-2 1554,-4 3-1630,0 0 1,-1 0-1,1 0 0,0 0 0,0 0 0,0 0 0,0 0 1,0 0-1,0 0 0,0 0 0,-1 1 782,1-1-782,0 0 1,0 0-1,0 0 0,0 1 0,0-1 0,-1 0 0,1 0 1,0 0-1,0 0 0,0 0 0,0 0 0,0 0 0,0 0 1,0 0-1,0 1 0,0-1 0,0 0 0,0 0 0,0 0 1,0 0-1,0 0 0,0 0 0,1 1 782,-1-1-782,0 0 1,-18 6 514,9-3-462,0 1-1,-13 5 1,-35 25 1018,-86 67 0,87-62-144,92-76 1584,2 3-2275,37-46 0,-61 66-108,18-16-1,-20 20 35,0-1 1,16-19-1,-27 28-195,0 0-1,1 0 0,-1 0 1,1 1-1,-1-1 1,1 1-1,0-1 1,0 1-1,0-1 1,-1 1-1,1 0 0,1 0 1,2-1-1,-4 1-37,1 2 0,-1-1 0,0 0 0,0 0 0,1 0 0,-1 0 0,0 1 0,0-1 0,0 1 0,0-1 0,1 1 0,-1-1 0,0 1 0,0 0 0,0-1 0,0 1 0,0 0 0,0 0 0,-1 0 0,1 0 0,0 0 0,0-1 0,-1 2 0,1-1-1,0 0 1,0 1 0,21 41-16,-17-32 8,0-1-1,1 1 1,10 13-1,90 88 296,-74-81-306,-32-30 40,0 0 0,0-1 0,0 1 0,1-1 1,-1 1-1,0-1 0,0 1 0,0-1 0,0 1 0,0-1 0,0 1 0,0 0 0,0-1 0,0 1 0,0-1 0,0 1 0,-1-1 0,1 1 0,0-1 0,0 1 0,0-1 0,-1 1 0,1-1 0,0 1 0,-1-1 0,1 1 0,0-1 0,-1 1 0,1-1 0,-1 0 0,1 1 0,-1 0 0,-2 0 37,1 0-1,-1 0 0,0 0 1,1-1-1,-1 1 1,0 0-1,0-1 0,-4 0 1,-5 1 56,-71 6 409,-105-5 0,103-3-484,58 0-1090,57 11-11507</inkml:trace>
</inkml:ink>
</file>

<file path=ppt/ink/ink1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5:37:47.43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565 36 2400,'8'4'772,"-15"-5"-481,1 0 1080,11-1 2808,5-1-4104,-3-3 146,5-6 772,-11 11-968,-1 1 1,0-1-1,0 1 0,1 0 1,-1-1-1,0 1 1,0-1-1,0 1 0,0-1 1,0 1-1,0-1 1,1 1-1,-1-1 0,0 1 1,0-1-1,0 1 1,-1-1-1,1 1 0,0-1 1,0 1-1,0-1 1,0 1-1,0-1 0,-1 1 1,1-1-1,0 1 1,-1-1-1,0 3 81,0 1 1,0 0-1,0-1 1,-1 0-1,1 1 0,-1-1 1,0 0-1,1 0 0,-5 4 1,-5 7 29,-23 40 156,9-12-147,-27 39 64,-48 70 400,70-111-359,-56 60 0,-124 137 640,200-220-741,9-14-109,0-1-1,1 1 1,-1-1-1,0 0 1,0 1-1,0-1 1,0 1-1,0-1 1,0 0-1,0 0 1,-1 0-1,1 0 1,0 0-1,-2 1 1,77-25-9304,-42 15 5776</inkml:trace>
</inkml:ink>
</file>

<file path=ppt/ink/ink1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5:37:47.92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580 20 3072,'2'-3'298,"0"1"-1,0-1 1,0 0 0,1 1 0,4-5 3690,-7 9-3862,-1 0 1,0-1-1,1 1 0,-1 0 1,0-1-1,0 1 0,0-1 1,0 1-1,-3 1 0,0 3 94,-119 186 2344,53-80-1859,30-53-73,-69 77 0,80-107-418,-53 42 1,20-18-52,38-34-88,17-14 61,0 0 1,1 1-1,-1 0 1,-9 12-1,20-18-1666,23-9-2847,-20 6 2844,0 0-1,1 1 0,14-4 0,-3 5-770</inkml:trace>
</inkml:ink>
</file>

<file path=ppt/ink/ink1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5:37:48.65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86 60 2912,'-23'-17'923,"21"16"-818,0 0 1,0 0-1,0 0 1,0 0-1,-1 0 1,1 0-1,0 1 1,0-1-1,-1 1 1,1 0-1,0 0 1,-1 0-1,1 0 1,0 0 0,-1 0-1,-2 1 1,-7 0 3177,11-1-3228,1 0 1,0 0-1,-1 0 1,1 0 0,0 0-1,0 0 1,-1 0-1,1 0 1,0 0 0,-1 0-1,1 0 1,0 0-1,-1 0 1,1 0 0,0 0-1,0 1 1,-1-1-1,1 0 1,0 0-1,0 0 1,-1 0 0,1 1-1,0-1 1,0 0-1,-1 0 1,1 1 0,0-1-1,0 0 1,0 0-1,0 1 1,0-1-1,-1 0 1,1 0 0,0 1-1,0-1 1,0 0-1,0 1 1,0-1 0,0 0-1,0 1 1,0-1-1,0 0 1,0 0-1,0 1 1,0-1 0,0 0-1,0 1 1,0-1-1,1 2 35,-1-1 0,1 0 0,-1 0 0,1 0 0,-1 0 0,1 0 0,0 0 0,0 0 0,-1 0-1,1 0 1,1 1 0,5 2 28,-1-1-1,0-1 1,1 1 0,-1-1-1,1 0 1,0 0 0,0-1-1,12 2 1,-8-2-67,344 46 765,-278-39-536,1-4 1,120-10 0,-124 1-9,82-17 0,-123 15-169,0-1-1,-1-2 0,0-1 1,58-30-1,-36 10 223,-53 30-474,-2 4-401,1 0 0,-1-1 0,1 1 1,-1-1-1,0 1 0,0-1 0,0 0 0,0 1 0,0-1 0,0 0 0,-1 1 0,1-1 0,-4 3 1,1 0-411,0-1 1,-1 0-1,1 0 1,-10 6 0,-12 6-1532</inkml:trace>
</inkml:ink>
</file>

<file path=ppt/ink/ink1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5:37:49.11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19 14 3648,'-5'-1'743,"-6"-2"-508,9-5 5533,24 8-4210,125-2 78,205 8-238,-193 0-1263,-9-1 248,-131-3-554,105 5 1138,-42-8-4601,-59-2-1608</inkml:trace>
</inkml:ink>
</file>

<file path=ppt/ink/ink1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5:37:59.27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68 976 3328,'-4'0'436,"4"0"-415,0 0 0,0 0-1,-1 0 1,1 0-1,0 0 1,0 0-1,0 0 1,0 0-1,0-1 1,0 1-1,0 0 1,0 0-1,0 0 1,0 0-1,-1 0 1,1 0-1,0 0 1,0 0-1,0 0 1,0 0-1,0 0 1,0 0-1,0 0 1,0 0-1,-1 0 1,1 0-1,0 0 1,0 0-1,0 0 1,0 0-1,0 0 1,0 1-1,0-1 1,0 0 0,0 0-1,-1 0 1,1 0-1,0 0 1,0 0-1,0 0 1,0 0-1,0 0 1,0 0-1,0 0 1,0 0-1,0 1 1,0-1-1,0 0 1,0 0-1,0 0 1,0 0-1,0 0 1,0 0-1,0 0 1,0 0-1,0 0 1,0 1-1,0 0 1468,15-9 1067,16-8-1011,54-37 0,-55 33-1075,-14 9-324,0-2 0,-1 1-1,-1-2 1,0 0-1,-1 0 1,0-2 0,14-22-1,2-10 270,31-69-1,109-247 659,-156 335-973,-2 1 1,-1-2-1,-2 1 0,8-51 0,-15 58-574,-1 22 465,0-1-1,0 1 1,0 0 0,0 0-1,0 0 1,0 0 0,0 0-1,0 0 1,0 0 0,0 0 0,0 0-1,0 0 1,0 0 0,0 0-1,0 0 1,0 0 0,0-1-1,0 1 1,0 0 0,0 0 0,0 0-1,0 0 1,0 0 0,-1 0-1,1 0 1,0 0 0,0 0 0,0 0-1,0 0 1,0 0 0,0 0-1,0 0 1,0 0 0,0 0-1,0 0 1,0 0 0,0 0 0,0 0-1,-1 0 1,1 0 0,0 0-1,0 0 1,0 0 0,0 0-1,0 0 1,0 0 0,0 0 0,0 0-1,0 0 1,0 0 0,0 0-1,0 0 1,0 0 0,0 0 0,0 0-1,-1 0 1,1 1 0,0-1-1,0 0 1,0 0 0,0 0-1,0 0 1,0 0 0,-6 12-568,-98 296 232,32-84 1007,36-135-327,-52 87 1,38-80-177,-130 234 578,148-278-259,-44 57 0,61-85 173,11-16-157,6-12 337,14-19-838,0 0 0,1 1 0,23-21-1,-4 3-59,61-68-17,134-115-1,-7-5 70,-215 218-295,-18 25-300,-13 25 550,14-27 27,1 0 1,0 1-1,1 0 1,0 0 0,-4 20-1,8-27 47,0 5 108,-3 25 0,5-32-74,0 0 1,0-1-1,1 1 1,-1 0 0,1 0-1,1 0 1,-1-1-1,3 6 1,-4-9-22,1 0-1,-1 0 1,1 0-1,0 0 1,-1 0-1,1-1 1,0 1-1,-1 0 1,1-1-1,0 1 1,0 0 0,0-1-1,0 1 1,0-1-1,-1 1 1,1-1-1,0 0 1,0 1-1,0-1 1,0 0-1,0 1 1,0-1-1,1 0 1,-1 0 0,0 0-1,0 0 1,0 0-1,0 0 1,0-1-1,0 1 1,0 0-1,1-1 1,5-1 108,-1 0 0,1 0-1,9-6 1,-14 7-120,235-108 283,-211 98-301,26-17 14,-1 1-164,-49 26 138,0 1 0,-1-1 0,1 0 1,-1 1-1,1 0 0,0-1 0,-1 1 0,1 0 0,0 0 0,-1 0 0,1 0 0,0 0 0,0 0 0,-1 0 0,1 1 0,0-1 0,-1 0 0,3 2 0,-3-2 9,0 1 0,0 0 0,0 0-1,-1 0 1,1 0 0,0-1 0,0 1 0,0 0 0,-1 0 0,1 1-1,-1-1 1,1 0 0,-1 0 0,1 0 0,-1 0 0,1 0 0,-1 1 0,0-1-1,0 0 1,0 0 0,0 0 0,0 1 0,0-1 0,0 0 0,0 0 0,0 2-1,-2 4 28,1 0-1,-1 0 1,-1 0-1,1 0 1,-1 0-1,0-1 0,-1 1 1,0-1-1,0 0 1,-5 6-1,3-3 132,0 0-1,0 1 1,-5 12-1,11-21 10,2-2-131,0 1 0,1-1 0,-1 0 0,0 0 0,0 0 0,0 0 0,0 0-1,0-1 1,0 1 0,0-1 0,0 1 0,0-1 0,-1 0 0,3-2 0,14-12 124,63-44-192,-38 26-141,-21 21-28,-22 13 201,1 1 0,-1-1 0,0 0 0,1 0 0,-1 1 0,0-1 0,1 0 0,-1 1 0,0-1 0,1 0 0,-1 1 0,0-1 0,0 0 0,0 1 0,1-1 0,-1 1 0,0-1 0,0 0 0,0 1 0,0-1 0,0 1 0,1-1-1,-1 1 1,0-1 0,0 1 0,0-1 0,0 0 0,-1 1 0,1 0 0,1 1-11,2 11 0,-2-7 64,1 0 0,-1 0-1,1 13 1,-2 1 61,5 35 0,-5-54-92,0 0 0,0 0 0,0 0 0,0 0 1,1-1-1,-1 1 0,0 0 0,0 0 0,0 0 0,1-1 0,-1 1 1,0 0-1,1 0 0,-1-1 0,1 1 0,-1 0 0,1-1 1,-1 1-1,1-1 0,0 1 0,-1-1 0,1 1 0,-1-1 1,1 1-1,0-1 0,0 1 0,-1-1 0,1 0 0,0 1 0,0-1 1,-1 0-1,1 0 0,0 0 0,0 1 0,0-1 0,0 0 1,-1 0-1,1 0 0,0 0 0,0-1 0,0 1 0,-1 0 1,2 0-1,4-2 45,-1-1-1,0 1 1,1-1 0,-1 0 0,5-4-1,1 0-87,24-12 1,1 2 1,1 2-1,46-14 0,-63 24-6,0 1-1,1 1 0,23 0 0,-4-1-81,-24 3 104,-11 1 50,-1 0-1,1 0 0,0-1 1,8-2-1,-8 2-54,-4 1 15,-1 0 1,0-1-1,0 1 0,0 0 0,1 0 1,-1 0-1,0-1 0,0 1 1,0 0-1,0 0 0,0-1 0,0 1 1,0 0-1,1 0 0,-1-1 0,0 1 1,0 0-1,0-1 0,0 1 1,0 0-1,0 0 0,0-1 0,0 1 1,0 0-1,-1 0 0,1-1 1,0 1-1,0 0 0,0 0 0,0-1 1,0 1-1,0 0 0,0 0 0,-1-1 1,1 1-1,0 0 0,0 0 1,0 0-1,-1-1 0,1 1 0,0 0 1,0 0-1,0 0 0,-1 0 0,1-1 1,0 1-1,0 0 0,-1 0 1,1 0-1,0 0 0,-1 0 0,1 0 1,0 0-1,0 0 0,-1 0 1,1 0-1,0 0 0,-1 0 0,-5 1-54,0 0 0,0 0 0,0 1 0,0 0 0,-8 4 0,-5 1 12,1-1 7,0 0 0,1 2 0,0 0 0,-28 18 0,40-23 37,1 0 1,0 0-1,-1 1 1,1 0-1,0 0 1,1 0-1,-1 0 1,1 1-1,0-1 0,0 1 1,0 0-1,0 0 1,1 0-1,0 0 1,0 0-1,1 1 1,-1-1-1,1 1 1,0-1-1,0 10 1,1-14 11,0 0 1,0 0-1,-1 0 1,1 0-1,0 0 0,1 0 1,-1 0-1,0 0 1,0 0-1,0 0 1,1 0-1,-1 0 1,0 0-1,1 0 1,-1 0-1,1 0 1,-1-1-1,1 1 0,-1 0 1,1 0-1,0 0 1,-1-1-1,1 1 1,0 0-1,0-1 1,-1 1-1,1 0 1,0-1-1,2 1 1,-1 0 1,0-1 1,0 0 0,0 0-1,1 0 1,-1-1 0,0 1 0,0 0-1,0-1 1,0 0 0,0 1 0,0-1-1,0 0 1,3-1 0,9-6 10,-1-1 1,0 0-1,0-1 1,-1 0-1,0-1 1,12-14-1,26-23-19,-32 29-69,5-2-282,-22 20 211,-1 22-320,1-6 424,0 0 1,0 0 0,1 0 0,5 17 0,-4-23 51,0 0 1,0 0 0,1 0-1,0 0 1,1-1-1,0 1 1,9 11 0,-13-19-11,0 0 0,0 0-1,-1-1 1,1 1 0,0 0 0,0-1 0,0 1 0,0 0 0,0-1 0,0 1 0,0-1 0,0 0 0,0 1 0,0-1-1,0 0 1,0 1 0,0-1 0,0 0 0,0 0 0,0 0 0,0 0 0,0 0 0,0 0 0,0 0 0,1-1 0,-1 1-1,0 0 1,0 0 0,0-1 0,0 1 0,1-1 0,2-2 37,1 0 0,0 0 0,-1 0 0,8-7 0,-8 5-41,11-8 74,16-21 0,-9 9-52,9-10-4,-2-2 0,-1 0 1,-3-2-1,35-67 0,58-176 168,-116 275-213,5-9-116,-2 0-1,5-23 0,-10 39 125,0-1 0,0 1 1,0 0-1,0-1 0,0 1 0,1-1 0,-1 1 0,0-1 0,0 1 0,-1-1 0,1 1 0,0-1 0,0 1 0,0-1 0,0 1 0,0 0 1,0-1-1,-1 1 0,1-1 0,0 1 0,-1-1 0,1 1 0,0 0 0,-1 0 0,1 0 0,0-1 0,0 1 0,-1 0 0,1 0 0,0 0 0,-1 0 0,1 0 0,0 0 0,-1 0 0,1 0 0,0 0 0,-1 0 0,1 0 0,0 1 0,-1-1 0,1 0 0,0 0 0,-1 0 0,1 1 0,-3 0-15,1 0 0,0 1 1,0-1-1,0 1 1,0 0-1,0 0 1,-2 2-1,-9 14 29,1 1 0,-18 38 1,-13 45 169,35-81-142,-13 30 152,-24 103 1,40-135-161,2 2 0,0-1 0,1 0 0,2 0 1,0 1-1,1-1 0,0 0 0,8 30 0,-6-37-135,2 7 209,9 24 1,-12-38-586,1-1-1,-1 0 1,1 0-1,0 0 1,1 0-1,-1 0 1,1 0-1,0-1 1,5 5-1,8 1-3549,2-8 1312</inkml:trace>
</inkml:ink>
</file>

<file path=ppt/ink/ink1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5:37:59.62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135 137 8128,'-68'-96'3008,"41"89"-2336,0-6-160,17 9-448,7 1-128,3-5-544,13 3 352,9 5-2080,15 5 1280,-1 15-3456</inkml:trace>
</inkml:ink>
</file>

<file path=ppt/ink/ink1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5:38:02.72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15 980 3072,'-14'0'8384,"14"1"-8237,0-1 0,0 0 1,0 1-1,0-1 0,0 1 0,0-1 1,0 0-1,0 1 0,0-1 1,0 0-1,0 1 0,0-1 1,0 0-1,0 1 0,1-1 0,-1 0 1,0 1-1,0-1 0,0 0 1,1 1-1,0 0-68,0-1 1,1 1 0,-1-1-1,1 0 1,-1 1-1,0-1 1,1 0-1,-1 0 1,1 0-1,-1 0 1,1 0-1,-1 0 1,1 0 0,-1 0-1,1-1 1,-1 1-1,0 0 1,1-1-1,-1 1 1,0-1-1,1 0 1,-1 1-1,0-1 1,0 0 0,2-1-1,4-4 248,0 1 0,-1-1-1,7-8 1,-8 9-177,14-15 190,14-15 146,36-48 0,-56 63-435,5-5 18,0 0-1,2 1 1,24-23-1,-44 46-78,1 1-1,0-1 0,-1 0 0,1 1 1,0-1-1,0 1 0,-1-1 1,1 1-1,0-1 0,0 1 0,0-1 1,0 1-1,0 0 0,0-1 1,0 1-1,0 0 0,-1 0 0,1 0 1,0 0-1,0 0 0,0 0 0,0 0 1,0 0-1,0 0 0,0 0 1,0 1-1,0-1 0,0 0 0,1 1 1,0 1 4,1 0 1,-1 0 0,0 0 0,0 0 0,0 0 0,0 0 0,-1 0 0,4 5-1,5 14-7,0 0-1,-1 1 1,-2 0-1,10 42 0,-16-60 13,1 6 16,0 0 0,-1 0 0,0 0 0,-1 0 0,0 0 0,-1 1 0,-3 15 0,3-19 25,-1 0 1,0 1 0,0-1-1,0-1 1,-1 1 0,0 0 0,-1-1-1,1 1 1,-1-1 0,0 0-1,-7 6 1,9-10-15,0 1-1,-1-1 1,0-1-1,1 1 1,-1 0-1,0-1 1,0 1-1,0-1 1,0 0-1,0 0 1,0 0 0,0 0-1,0-1 1,0 1-1,0-1 1,-1 0-1,1 0 1,0 0-1,0 0 1,0 0-1,-1-1 1,1 0 0,0 1-1,0-1 1,0 0-1,0-1 1,-5-2-1,-6-3 85,1-1-1,-1-1 1,1 0-1,-14-14 0,22 19-107,-3-3-23,3 3-42,0 0 0,0 0-1,0-1 1,1 0 0,-5-6 0,5 5-107,2 3-118,10 3 204,-6 1 114,5 0-33,0 0 0,0 1 0,9 3 1,16 4 2,-3-4 76,0-1 0,0-2 0,1-1 0,-1-1 0,0-1 0,33-7 0,-39 4-9,-1-1-1,1-2 1,-1 0-1,-1-1 1,1-2-1,-1 0 1,-1-1-1,27-19 1,-27 16-34,0-2 1,-1 0-1,-1-1 0,0-1 1,-2-1-1,0 0 0,26-42 1,125-292 184,-101 154-426,-62 184 143,-1 0 0,-1 1 0,-1-1-1,0-29 1,-1 38 23,0 5 32,0 1 0,0-1 0,0 1 0,0-1-1,0 1 1,0 0 0,0-1 0,0 1 0,0-1 0,0 1-1,0-1 1,0 1 0,0-1 0,0 1 0,0-1-1,0 1 1,-1 0 0,1-1 0,0 1 0,0-1-1,0 1 1,-1 0 0,1-1 0,0 1 0,-1 0 0,1-1-1,0 1 1,-1-1 0,0 1-6,0 1 0,1-1 1,-1 0-1,0 1 0,1-1 0,-1 0 0,0 1 0,1-1 1,-1 1-1,1-1 0,-1 1 0,1-1 0,-1 1 0,1-1 1,-1 2-1,-21 33-303,20-32 296,-37 65 63,10-20-9,-28 65-1,31-44-27,3 1-1,2 1 1,-20 143 0,37-181 100,2 0 0,4 65 0,-2-91-89,1 1 1,1-1-1,0 0 1,0 0-1,3 8 1,-4-13 20,-1-1 0,1 1 1,-1-1-1,1 1 0,0-1 1,0 1-1,0-1 0,0 0 1,0 0-1,0 1 0,0-1 1,0 0-1,0 0 0,0 0 1,1 0-1,-1 0 0,1 0 1,-1 0-1,0-1 0,1 1 1,-1 0-1,1-1 0,0 1 1,-1-1-1,1 0 0,-1 1 1,1-1-1,0 0 0,1 0 1,10-4 42,0 0 1,-1 0 0,1-1 0,-1-1 0,19-11-1,-14 7-65,4-3 83,35-27-1,-43 29-143,0 1 1,1 0-1,0 1 0,1 1 0,0 0 0,17-6 0,-28 12 36,0 1-1,0 0 1,0 0 0,0 0 0,0 1-1,0-1 1,0 1 0,0 0-1,0 0 1,0 1 0,0-1 0,0 1-1,0 0 1,0 0 0,0 0-1,0 0 1,-1 1 0,1 0-1,0-1 1,-1 1 0,1 1 0,5 4-1,17 14-162,-14-10 146,0-2 1,26 17-1,-37-26 61,-1 0-1,1 1 1,-1-1 0,1 0-1,0 1 1,-1-1-1,1 0 1,0 0 0,0 0-1,-1 1 1,1-1 0,0 0-1,-1 0 1,1 0 0,0 0-1,0 0 1,-1 0-1,1-1 1,1 1 0,-2 0-21,1-1 0,-1 1 0,0 0 0,1-1 0,-1 1 0,0-1 0,1 1 0,-1 0 0,0-1 0,0 1 1,1-1-1,-1 1 0,0-1 0,0 1 0,0-1 0,0 1 0,0-1 0,0 1 0,1-1 0,-1 0 0,0-3 2,-1 0-1,1 0 1,-1-1-1,-1-6 1,1 8 30,0 0-38,-1-10-21,-1 0 0,-1 1 0,0 0 0,-1 0 0,-8-16 0,13 27 4,-1 0 0,0-1 0,0 1 1,0 0-1,-1-1 0,1 1 0,0 0 0,0 0 0,-1 0 1,1 0-1,0 0 0,-1 0 0,1 1 0,-1-1 0,1 0 1,-1 1-1,0-1 0,1 1 0,-1 0 0,1-1 0,-1 1 0,0 0 1,1 0-1,-1 0 0,0 0 0,1 0 0,-1 0 0,0 1 1,1-1-1,-1 0 0,0 1 0,1 0 0,-3 0 0,-1 2-18,0-1-1,0 1 1,0 0-1,0 0 1,1 0-1,-1 1 1,1 0-1,-6 6 1,-10 12-43,6-8 40,-14 22 0,24-30 35,0 0 0,1 0 0,0 0 0,0 1 0,0 0 0,1-1 0,-2 10 0,3-10 10,0 0-1,1 0 1,-1 0-1,2 0 1,-1 0-1,1 0 1,-1 0-1,2 0 1,1 7 0,-2-11 5,-1 0 0,1 0 1,0 0-1,-1 0 1,1-1-1,0 1 0,0 0 1,0-1-1,0 1 0,0 0 1,1-1-1,-1 0 1,0 1-1,1-1 0,-1 0 1,1 1-1,0-1 1,-1 0-1,1 0 0,0 0 1,0-1-1,-1 1 0,1 0 1,0-1-1,0 1 1,0-1-1,0 1 0,0-1 1,0 0-1,0 0 1,3 0-1,-2-1 24,0 0 0,0 0 1,0 0-1,0 0 0,-1-1 0,1 1 0,0-1 1,-1 0-1,1 1 0,3-5 0,22-24 189,-5-2-303,-17 23 6,0 0 1,1 0-1,0 1 1,15-15-1,-22 23 61,0 0-1,0 0 0,0 0 1,1 0-1,-1 0 1,0 0-1,0 0 0,0 0 1,0 0-1,0 0 0,0 0 1,0 0-1,1 0 1,-1 0-1,0 0 0,0 0 1,0 0-1,0 0 0,0 0 1,0 0-1,0 0 1,1 0-1,-1 0 0,0 0 1,0 0-1,0 0 0,0 1 1,0-1-1,0 0 1,0 0-1,0 0 0,0 0 1,0 0-1,0 0 0,1 0 1,-1 0-1,0 1 1,0-1-1,0 0 0,0 0 1,0 0-1,0 0 0,0 0 1,0 0-1,0 0 1,0 1-1,0-1 0,0 0 1,0 0-1,2 12-96,-2 13 52,1-12 48,0-1 1,1 1-1,7 23 0,0 6 3,-8-36 20,1 1-1,0-1 0,0 0 0,0 0 1,1 0-1,6 11 0,-9-16-5,1 0 0,0 1 0,0-1 0,-1 0 1,1 0-1,0 0 0,0 1 0,0-1 0,0 0 0,1-1 0,-1 1 0,0 0 0,0 0 0,1 0 0,-1-1 0,0 1 1,1 0-1,-1-1 0,0 0 0,1 1 0,-1-1 0,1 0 0,-1 1 0,1-1 0,-1 0 0,1 0 0,-1 0 1,1-1-1,-1 1 0,0 0 0,1 0 0,-1-1 0,1 1 0,-1-1 0,0 1 0,2-2 0,6-3-11,0-2 0,-1 1 0,0-1-1,10-10 1,7-7-6,19-12 111,44-40 61,-75 63-142,-1-1-1,0 0 1,-1 0 0,14-24 0,-7 3 3,-1-1 1,-2 0-1,10-40 1,24-119-127,-33 125 22,-10 40-74,-1 0 0,-1-1 0,-1-39 0,-3 70 142,0 0 0,0 0 0,0 0 1,0 0-1,0 0 0,0 0 0,0 0 0,0 1 1,0-1-1,0 0 0,0 0 0,-1 0 0,1 0 1,0 0-1,0 0 0,0 0 0,0 0 1,0 0-1,0 0 0,-1 0 0,1 1 0,0-1 1,0 0-1,0 0 0,0 0 0,0 0 1,0 0-1,-1 0 0,1 0 0,0 0 0,0 0 1,0 0-1,0 0 0,0 0 0,0 0 0,-1-1 1,1 1-1,0 0 0,0 0 0,0 0 1,0 0-1,0 0 0,0 0 0,-1 0 0,1 0 1,0 0-1,0 0 0,0 0 0,0-1 0,0 1 1,0 0-1,0 0 0,0 0 0,0 0 1,0 0-1,0 0 0,0 0 0,-1-1 0,1 1 1,0 0-1,0 0 0,0 0 0,0 0 1,0 0-1,0-1 0,-8 11-135,3-1 77,0 1 0,0-1 0,1 1 0,0 0 0,-3 10 0,-10 55 38,11-44 31,-4 22 162,-3 90 0,9-87-112,2-26-150,1 0 0,6 52 0,-2-62 187,1 0 0,1 0 1,0-1-1,17 37 0,-19-49-83,0 0 0,1 0 0,0-1 0,6 9 0,-8-14 6,-1 1 1,0-1-1,1 1 0,-1-1 0,0 0 0,1 0 1,-1 0-1,1 1 0,0-2 0,-1 1 1,1 0-1,0 0 0,0 0 0,0-1 1,-1 1-1,1-1 0,0 0 0,0 1 0,0-1 1,0 0-1,0 0 0,0 0 0,2-1 1,3 0 15,0-1-1,0 0 1,0 0 0,0 0 0,9-6 0,-12 6-10,0 0 0,-1-1 0,0 1 0,1-1 0,-1 0 0,0 0 0,-1 0 0,1 0 0,0 0 0,-1-1 0,3-3 0,-2 0-22,1-1 0,-1 1 0,0-1 0,-1 0 0,0 1 0,0-1 0,-1 0-1,0 0 1,1-14 0,-2 19 16,0 1-31,0-1 1,0 1-1,0-1 1,0 1-1,0-1 1,0 1-1,-1 0 0,1-1 1,-1 1-1,0-1 1,0 1-1,0 0 0,0-1 1,0 1-1,-2-3 1,3 5 6,0 0 0,-1 0 0,1-1 0,0 1 0,0 0 0,-1 0 0,1 0 0,0 0 0,0 0 0,0 0 0,-1 0 0,1 0 0,0 0 0,0 0 0,-1 0 0,1 0 0,0 0 0,0 0 0,-1 0 0,1 0 0,0 1 1,0-1-1,0 0 0,-1 0 0,1 0 0,0 0 0,0 0 0,0 0 0,-1 1 0,1-1 0,0 0 0,0 0 0,0 0 0,0 0 0,0 1 0,-1-1 0,1 0 0,-5 10-61,1 1 49,0 0 0,1 0 1,1 1-1,0-1 0,1 1 0,-1 15 0,2-24 32,0 0-1,0 1 1,1-1-1,-1 0 0,1 1 1,-1-1-1,1 0 0,0 0 1,0 0-1,1 0 0,-1 0 1,1 0-1,-1 0 0,1 0 1,0 0-1,0-1 0,0 1 1,0-1-1,1 1 0,-1-1 1,1 0-1,-1 0 0,1 0 1,0 0-1,0 0 0,0-1 1,3 2-1,-4-3 6,0 1 0,0-1 0,0 0-1,-1 0 1,1 1 0,0-1 0,0-1 0,0 1 0,0 0 0,0 0-1,-1-1 1,1 1 0,0-1 0,0 1 0,-1-1 0,1 0-1,0 0 1,1-1 0,5-3 48,-1 0-1,11-10 1,-6 5-12,9-8-4,-2 0 0,28-35 0,-9 11-117,-27 27 66,-2 3-24,-6 11-114,-3 5-147,-1-2 263,0 1 1,0-1-1,0 0 0,0 0 1,0 0-1,-2 4 1,-6 11 9,7-9 8,-1 7 26,-2-1 0,1 0 0,-8 14 1,4-10 43,-7 20-1,12-30-54,2-8-3,1 0-1,0 1 1,0-1 0,0 0-1,0 1 1,0-1 0,0 1-1,-1-1 1,1 0 0,0 1-1,0-1 1,0 0 0,0 1-1,0-1 1,0 1 0,0-1-1,1 0 1,-1 1 0,0-1-1,0 0 1,0 1 0,0-1-1,0 0 1,1 1 0,-1-1-1,0 0 1,0 1 0,0-1-1,1 1 1,11 1 311,14-6 220,76-21-78,-50 14-265,-22 5-273,0 2 0,60-2 0,-54 9-2112,-35-2 1991,-1-1 1,0 0 0,0 1 0,0-1 0,1 1 0,-1-1-1,0 0 1,0 1 0,0-1 0,0 1 0,0-1 0,0 0-1,0 1 1,0-1 0,0 0 0,0 1 0,0-1 0,0 1-1,0-1 1,-1 0 0,1 1 0,-2 3-613,0 0 54,0 0 1,0 0-1,-1 0 1,1-1 0,-1 1-1,0-1 1,0 1-1,0-1 1,-1 0 0,-7 4-1,11-6 698,-27 19-4579</inkml:trace>
</inkml:ink>
</file>

<file path=ppt/ink/ink1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5:38:03.13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95 69 6656,'-44'-50'2144,"42"48"-2057,1 0 1,-1 1-1,0-1 1,0 1-1,1 0 1,-1-1-1,0 1 1,0 0-1,-1 0 1,1 0-1,0 0 0,0 1 1,0-1-1,-1 1 1,1-1-1,0 1 1,0 0-1,-1 0 1,-3 0-1,1 0 1780,8 1-913,49 15 412,24 7-1137,33 3 349,-10-3-775,-33-8-3619,-64-14 3395,0 0 0,0-1 0,0 0 0,0 1 0,0-1 1,1 0-1,-1 0 0,0 0 0,0 0 0,0-1 0,0 1 0,0-1 0,0 1 0,4-2 0,4-10-2587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00:42:39.742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6 104 9056,'-6'-1'3605,"18"1"-1596,34-3 654,124-13 1280,26-4-2798,-85 5-922,41-6-1853,-52 6-3112,-11 6-6282,-73 6 7856</inkml:trace>
</inkml:ink>
</file>

<file path=ppt/ink/ink1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5:38:03.48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20 7040,'0'-11'2624,"15"14"-2048,11-6-128,1 3 800,23-5-768,21 2 0,19 3-288,-4 3 96,-6 2-192,1 3-1312,9 4 672,5 3-5216</inkml:trace>
</inkml:ink>
</file>

<file path=ppt/ink/ink1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5:38:05.60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288 41 2304,'1'-1'4295,"5"-3"-2600,5-2 1419,-11 6-3069,0-1 1,0 1-1,0 0 1,0 0-1,0 0 1,-1-1-1,1 1 1,0 0-1,0 0 1,0 0-1,0 0 1,0-1-1,0 1 1,0 0-1,-1 0 1,1 0-1,0 0 1,0 0-1,0 0 1,0-1-1,-1 1 1,1 0-1,0 0 1,0 0-1,0 0 1,0 0 0,-1 0-1,1 0 1,0 0-1,0 0 1,0 0-1,-1 0 1,1 0-1,0 0 1,0 0-1,0 0 1,-1 0-1,1 0 1,0 0-1,0 0 1,-1 0-1,1 0-25,0 0-1,0 1 1,0-1-1,-1 0 1,1 0-1,0 0 1,0 0 0,0 0-1,-1 0 1,1 0-1,0 0 1,0 0-1,-1 0 1,1 0-1,0 0 1,0 0-1,0-1 1,-1 1 0,1 0-1,0 0 1,0 0-1,0 0 1,0 0-1,-1 0 1,1 0-1,0-1 1,0 1-1,0 0 1,0 0 0,-1 0-1,1 0 1,0 0-1,0-1 1,0 1-1,0 0 1,0 0-1,0 0 1,0-1-1,0 1 1,0 0-1,0 0 1,0-1 0,-13-4 801,12 5-778,1-1 0,0 0 1,-1 0-1,1 1 0,-1-1 1,1 1-1,-1-1 0,0 0 0,1 1 1,-1-1-1,1 1 0,-1-1 1,0 1-1,0 0 0,1-1 0,-1 1 1,0 0-1,0-1 0,1 1 0,-1 0 1,0 0-1,0 0 0,0 0 1,1 0-1,-2 0 0,-12-5 288,6 4-279,1 1 0,0 0 0,0 0 1,-1 1-1,1 0 0,0 1 0,0-1 0,0 1 1,0 1-1,0-1 0,1 1 0,-1 1 0,-10 6 0,3 0 57,11-8-99,-1 0 0,0 1 0,1 0 1,-1 0-1,1 0 0,0 0 0,0 0 0,0 1 0,0-1 1,1 1-1,0 0 0,-1 0 0,-1 5 0,-2 6 38,3-7-10,0 1 0,0-1 0,1 0 0,0 1 0,1-1 0,-1 1 0,1 8 0,-1 15-85,1-25 117,0-1 0,1 1 0,0-1 0,0 1 0,0-1-1,1 1 1,1 8 0,3-1 319,-4-13 443,-1-1-974,1 0 160,-1 0 0,0 0-1,0 0 1,0 0 0,1 0-1,-1 0 1,0 0 0,0 0 0,0 0-1,1 0 1,-1 0 0,0 0-1,0 0 1,0 0 0,1 0 0,-1 0-1,0 0 1,0 0 0,0 0-1,1 0 1,-1 0 0,0 1 0,0-1-1,0 0 1,0 0 0,1 0-1,-1 2 14,1-1-1,-1 0 1,1 1-1,-1-1 1,0 0-1,0 1 1,1-1 0,-1 0-1,0 1 1,0-1-1,-1 0 1,1 1-1,0-1 1,0 1-1,-1-1 1,1 0-1,-1 3 1,0-4-95,-3-1 14,3 1 48,1 0-1,-1 0 1,0 0 0,1 0-1,-1 0 1,0 0-1,1 0 1,-1 0-1,0 0 1,1-1 0,-1 1-1,1 0 1,-1 0-1,0-1 1,1 1-1,-1-1 1,-5-3-304,-7 4-7479,0-1 2612,-8-1 1211</inkml:trace>
</inkml:ink>
</file>

<file path=ppt/ink/ink1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5:38:10.92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269 448 1248,'0'5'5568,"-17"-4"-3046,11 2-2050,5-2-379,1-1 0,-1 1 0,0-1 0,1 0 1,-1 1-1,0-1 0,0 0 0,1 1 0,-1-1 1,0 0-1,0 0 0,1 0 0,-3 0 0,-23 7 905,26-7-694,-5 3-115,1 0 0,0 0 0,0 0 0,0 1 1,-6 6-1,-5 5 420,2-3-549,1 0 1,1 1 0,0 1 0,1 0-1,1 0 1,0 1 0,-13 28 0,9-10 54,1 0 0,-14 64 1,13-15 220,13-79-288,-1 0 0,1 0 0,0 0 0,1 0 0,-1 0 0,0 0 0,1 0 0,0 0 0,0 0 0,0-1 0,0 1 0,0 0 0,3 3 0,-4-4-17,1-1 1,0 0-1,0 0 0,0 0 0,0 0 0,0 0 0,0 0 0,0-1 1,0 1-1,0 0 0,1 0 0,-1-1 0,0 1 0,0-1 0,1 1 1,-1-1-1,0 0 0,1 1 0,-1-1 0,0 0 0,1 0 0,-1 0 1,1 0-1,-1 0 0,0 0 0,1 0 0,-1 0 0,0-1 0,1 1 1,-1 0-1,2-2 0,2 0 49,1-1 0,-1 0 0,1 0 0,-1-1 0,0 1 0,0-1 0,0-1 0,-1 1 0,1 0 0,-1-1 0,3-5 0,7-10 8,16-33 0,-21 38-24,13-25 41,-2 0 0,-2-1 1,25-82-1,-40 111-329,0 0 0,-1 0 0,0-23 0,-2 34 75,-6 11-64,5-9 226,1 0 1,-1 1 0,0-1 0,0 0 0,1 0 0,-1 0 0,1 0-1,-1 0 1,0 3 0,-22 89 434,19-70-316,1-10-75,0 0 1,2 0-1,-1 1 1,2-1-1,0 0 1,0 1 0,4 21-1,-2-29-2,-1 0 0,1 0 0,0 0 0,1 0 0,-1 0 0,1-1 0,7 11 0,-8-14-27,-1 0 0,1-1 0,0 1-1,0-1 1,-1 1 0,1-1 0,0 0 0,0 0 0,1 0-1,-1 0 1,0 0 0,0 0 0,0 0 0,1-1 0,-1 1-1,0-1 1,1 1 0,-1-1 0,0 0 0,1 0 0,-1 0 0,0-1-1,1 1 1,3-1 0,2-2 29,0 1 0,0-1 0,0 0 0,-1-1-1,1 0 1,8-6 0,42-34 141,-49 37-165,42-34 156,-2-2 0,56-64 0,-88 88-172,-2-1-1,0 0 0,-1-1 1,-1-1-1,-2 0 0,0-1 1,-1 0-1,-1-1 1,7-26-1,-4-2-100,-3 0 0,-1-1 0,0-57 0,-6 74-143,-1 21 75,-1 12-27,0 5-106,-4 49 269,-1-13 16,-16 153 1,-3 49 174,21-184 4,-3 66 261,6 29-35,2-139-278,2-10-2056,-3-2 1726,-1-1 0,1 1 1,0-1-1,-1 1 0,1-1 1,-1 0-1,1 1 0,0-1 1,-1 0-1,0 1 0,1-1 1,-1 0-1,1 0 1,-1 0-1,0 1 0,0-1 1,1-1-1,0-3-991,0-1 1,0 1-1,-1 0 1,1-10-1,-1-9-3979</inkml:trace>
</inkml:ink>
</file>

<file path=ppt/ink/ink1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5:38:11.30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25 32 4384,'-22'-7'1424,"21"7"-1378,1 0-1,0-1 1,0 1 0,-1 0-1,1 0 1,0-1 0,0 1-1,0 0 1,0 0 0,0-1 0,-1 1-1,1 0 1,0 0 0,0-1-1,0 1 1,0 0 0,0-1-1,0 1 1,0 0 0,0 0 0,0-1-1,0 1 1,0 0 0,0-1-1,0 1 1,0 0 0,0-1-1,1 1 1,-1 0 0,0 0 0,0-1-1,0 1 1,0 0 0,0 0-1,1-1 1,-1 1 0,0 0-1,0 0 1,1-1 0,8-8 2200,-4 8-1978,0 1 0,-1-1-1,1 1 1,0 0 0,-1 0 0,1 0-1,0 1 1,-1 0 0,1 0-1,0 0 1,5 3 0,17 2 455,12 0 22,0-2-1,-1-2 1,1-2-1,46-5 1,124-18-879,-206 23 360,12 0-3428,-15 9-2040,-12 2 309</inkml:trace>
</inkml:ink>
</file>

<file path=ppt/ink/ink1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5:38:14.58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1 184 3072,'0'6'1018,"0"-5"-847,0 0-1,0 0 0,0 1 1,0-1-1,0 0 0,0 0 1,0 0-1,1 0 0,-1 0 1,0 0-1,0 0 0,1-1 1,-1 1-1,1 0 0,0 1 1,2 3 285,0-1 1,0 0 0,0 1-1,0-1 1,1-1 0,0 1-1,0-1 1,0 1-1,0-1 1,0 0 0,8 3-1,-10-4-398,1-1-1,-1 0 0,1 0 1,-1 0-1,1-1 0,0 1 0,-1-1 1,1 1-1,0-1 0,-1 0 1,1 0-1,0 0 0,0 0 0,-1 0 1,1-1-1,0 1 0,-1-1 1,1 0-1,-1 0 0,1 0 0,-1 0 1,1 0-1,-1-1 0,3-1 1,3-3 66,0-1 0,-1-1 1,1 0-1,-1 0 0,-1 0 1,0-1-1,6-10 1,-8 12-28,0 0 1,0-1 0,-1 1 0,0-1 0,-1 0 0,0 0-1,0 0 1,-1 0 0,1-13 0,-2 17-91,0-1 0,-1 0-1,1 1 1,-1-1 0,-1 0 0,1 1 0,0 0-1,-1-1 1,0 1 0,0 0 0,-1 0 0,1 0 0,-6-7-1,7 9-1,-1 1 0,1-1 0,-1 1 0,0-1 0,1 1 0,-1 0 1,0-1-1,0 1 0,0 0 0,0 0 0,0 0 0,0 1 0,0-1 0,0 0 0,0 1 0,0-1 0,0 1 0,-1 0 0,1 0 0,0 0 0,0 0 0,0 0 0,-1 0 0,1 1 0,0-1 0,0 1 0,0-1 0,0 1 0,0 0 0,0 0 0,-2 1 0,-3 2 41,0 1 0,1-1 0,0 2 0,0-1 0,0 1 1,0 0-1,1 0 0,0 0 0,0 1 0,1-1 0,0 1 0,0 1 0,0-1 1,1 0-1,0 1 0,-3 13 0,0 6 18,1 1 0,1 0 0,-1 41 0,4-44 84,5 45 1,-3-60-16,1 0 1,0 0-1,1-1 1,0 1-1,0-1 1,1 1 0,6 10-1,-9-19-101,0 1 1,0-1-1,0 1 1,0 0-1,0-1 0,0 0 1,1 1-1,-1-1 1,0 0-1,1 0 0,-1 1 1,1-1-1,-1 0 0,1-1 1,0 1-1,-1 0 1,1 0-1,0-1 0,0 1 1,0-1-1,-1 1 0,1-1 1,0 0-1,0 0 1,0 0-1,0 0 0,0 0 1,-1 0-1,1 0 1,0-1-1,0 1 0,0-1 1,0 1-1,-1-1 0,1 0 1,0 0-1,2-1 1,6-4 55,-1 0 0,0-1 0,-1 0 1,0 0-1,9-10 0,30-31 193,196-185-583,-226 219 264,20-11 1,-31 21 13,0 1 1,0 0 0,0 0 0,0 0-1,0 1 1,1 0 0,11-2-1,-17 4 23,0-1-1,0 1 0,0 0 0,-1 0 1,1 0-1,0 1 0,0-1 0,0 0 1,-1 0-1,1 0 0,0 0 0,0 1 1,-1-1-1,1 0 0,0 1 0,0-1 1,-1 1-1,1-1 0,0 1 0,-1-1 1,1 1-1,-1-1 0,1 1 0,-1-1 1,1 1-1,-1 0 0,1-1 1,-1 1-1,1 0 0,-1 0 0,0-1 1,0 1-1,1 1 0,0 3 24,0-1 0,-1 1 0,1 0 0,-1 8 0,0-7-25,-3 33 16,-1 0 0,-9 42-1,1-10 57,7-52 46,4-17-56,0 1-1,0 0 0,0-1 1,1 1-1,-1 0 1,1 0-1,-1-1 1,1 1-1,0 0 0,0 0 1,1 0-1,0 5 1,-1-8-54,0 0 0,0 0 0,0 0-1,0 0 1,1 0 0,-1 0 0,0 0 0,0 0 0,0 0 0,0 0 0,0 1 0,1-1 0,-1 0 0,0 0 0,0 0 0,0 0 0,0 0 0,1 0-1,-1 0 1,0 0 0,0 0 0,0 0 0,0-1 0,0 1 0,1 0 0,-1 0 0,0 0 0,0 0 0,0 0 0,0 0 0,0 0 0,1 0 0,-1 0-1,0 0 1,0 0 0,0-1 0,0 1 0,0 0 0,0 0 0,4-4 26,0 1 1,0-1-1,0 0 0,-1 0 1,0 0-1,5-8 0,16-33 25,-12 22-48,11-25 46,13-23-61,-31 63-48,1-1 0,-1 2 0,2-1 0,-1 0 0,14-11 0,-19 18 32,0 0 0,1 0-1,-1 0 1,1 0 0,-1 0 0,1 0 0,-1 1-1,1-1 1,-1 0 0,1 1 0,0-1-1,2 1 1,-3 0 11,-1 0 0,1 0 1,0 0-1,0 0 0,0 0 0,-1 1 0,1-1 0,0 0 0,0 1 0,-1-1 0,1 0 1,0 1-1,0-1 0,-1 1 0,1-1 0,-1 1 0,1-1 0,0 1 0,-1 0 1,1-1-1,-1 1 0,1 0 0,-1-1 0,0 1 0,1 0 0,-1-1 0,1 3 0,1 5 3,0 0-1,-1 0 1,0 0-1,0 1 0,-1-1 1,0 0-1,-2 12 1,1 6 5,1 1 84,1-1 0,1 1 0,2-1 0,8 35 0,-12-59-70,1 0 0,0 0 0,-1 0-1,1-1 1,0 1 0,0 0 0,0 0 0,0-1-1,1 1 1,-1-1 0,0 1 0,1-1 0,-1 1-1,1-1 1,-1 0 0,1 1 0,0-1-1,-1 0 1,1 0 0,0-1 0,0 1 0,0 0-1,0 0 1,0-1 0,0 0 0,0 1-1,0-1 1,0 0 0,0 0 0,0 0 0,0 0-1,3 0 1,5-2 47,1 0 0,-1 0 0,0-1-1,18-8 1,-28 11-56,10-5 23,-1 0 0,1 0 0,-1-1 0,0 0-1,-1-1 1,0 0 0,0 0 0,0-1 0,-1 0-1,12-17 1,-7 7 39,0-1 0,-2 0 0,0 0 0,10-30-1,-17 37-86,1-1 0,-1 0 0,-1 1 0,-1-1 0,1 0 0,-2-1 0,-1-21 0,1 33 5,0 0-1,-1 0 0,1 0 1,0-1-1,-1 1 0,1 0 1,-1 0-1,0 0 0,1 0 1,-1 0-1,0 0 0,0 0 0,-1 0 1,1 0-1,0 1 0,-1-1 1,1 0-1,-1 1 0,1-1 1,-1 1-1,0-1 0,1 1 1,-1 0-1,0 0 0,0 0 1,-3-1-1,2 1 0,-1 0 0,1 1-1,0-1 1,-1 1 0,1 0 0,-1 0 0,1 1-1,-1-1 1,1 1 0,0-1 0,-1 1 0,1 0-1,0 0 1,0 1 0,0-1 0,-5 3 0,2 0 10,0 1 1,0-1 0,0 1 0,1 0-1,-1 0 1,1 1 0,1 0-1,-1 0 1,1 0 0,0 0-1,0 1 1,-4 10 0,-2 9-29,-14 54 0,21-69 16,-3 12-34,-4 39 1,9-53 85,0 0 1,1 1-1,0-1 1,1 0 0,0 1-1,0-1 1,4 12-1,-4-18-2,0 0-1,0 0 0,0 0 0,1 0 0,-1-1 0,1 1 0,0-1 1,0 1-1,0-1 0,0 1 0,0-1 0,0 0 0,1 0 1,-1 0-1,1 0 0,-1-1 0,4 3 0,-2-3 6,0 1-1,1-1 1,-1 0-1,1 0 1,-1 0-1,0-1 1,1 1-1,-1-1 1,1 0-1,7-1 0,3-2 22,0-1 0,-1 0-1,1 0 1,-1-2-1,-1 0 1,15-8 0,-6 2-78,-1-2 1,0-1 0,30-27-1,48-59 304,-35 35-322,-52 54 34,-7 7-73,1 0-1,-1 0 0,0-1 0,6-9 1,-14 44-330,-6 44 245,4-27 305,1 81 79,4-115-217,0-10 10,0 0 1,0 1-1,0-1 1,0 0-1,0 0 1,1 0-1,-1 0 1,1 0-1,0 0 0,-1 0 1,1 0-1,0 0 1,0-1-1,0 1 1,1 0-1,-1 0 0,3 2 1,-3-3 7,1 0 0,-1 0 0,1 0 0,0 0 0,-1-1 0,1 1 0,0 0 0,-1-1 0,1 0 0,0 1 0,0-1 0,0 0 0,-1 0 0,1 0 0,0 0 0,0 0 0,0 0 0,-1 0 0,1-1 0,0 1 0,2-2 0,11-4 15,0 0 0,0-2 1,-1 0-1,0 0 0,22-20 0,-14 13-26,140-95-154,33-23 330,-189 128-143,2-1-84,-6 5-36,-5 2-48,-16 9-10,1 1 0,-26 20 0,19-12 126,-8 7-14,0 1-1,3 1 1,0 2-1,-50 66 0,75-89 26,1 0-1,-1 0 1,1 0-1,1 0 1,-1 1-1,1-1 1,1 1-1,-3 11 1,4-17 9,1 0 0,0 0 1,-1 0-1,1 1 0,0-1 1,0 0-1,0 0 1,0 0-1,1 0 0,-1 1 1,1-1-1,-1 0 0,1 0 1,0 0-1,0 0 0,-1 0 1,1 0-1,1 0 0,-1-1 1,0 1-1,0 0 0,1 0 1,-1-1-1,1 1 0,-1-1 1,1 0-1,0 1 1,0-1-1,-1 0 0,1 0 1,0 0-1,0 0 0,0 0 1,0 0-1,0-1 0,5 2 1,-3-2 12,0 0 1,0 1-1,0-1 1,0 0-1,0-1 1,0 1-1,0-1 1,-1 0-1,1 0 1,0 0 0,0 0-1,0-1 1,3-1-1,2-2 17,-1 0 1,0 0-1,0 0 0,10-10 1,-6 4-10,-1-1 1,-1 0 0,0-1 0,0 0-1,-2 0 1,10-18 0,35-91-9,-49 111 2,-1 3-92,1-1 1,-2-1-1,1 1 1,-1 0-1,1-16 1,-7 32-344,-6 17 268,1 0 1,-7 30-1,-7 18 203,6-30-20,-38 70-1,42-90 48,-2 0-1,0 0 1,-1-2-1,-27 28 1,30-36-73,8-6 25,-1 0 1,0 0-1,-1-1 1,-11 8-1,17-12-15,-1 0-1,0 0 0,0 0 1,0-1-1,0 1 0,0-1 1,0 1-1,0-1 0,0 1 1,0-1-1,0 0 0,0 0 1,0 0-1,0 0 0,0-1 1,0 1-1,0 0 0,0-1 1,0 1-1,0-1 0,0 0 1,0 0-1,0 0 0,-1-1 1,0 0-17,0 0 0,-1 0 0,2-1 0,-1 1 0,0-1 0,0 1 0,1-1 1,0 0-1,-1 0 0,1-1 0,0 1 0,0 0 0,-1-5 0,2 6-21,0-1 0,1 0-1,-1 1 1,1-1 0,-1 0-1,1 0 1,0 0 0,0 1-1,0-1 1,1 0 0,-1 0-1,1 1 1,-1-1 0,1 0 0,0 1-1,0-1 1,0 1 0,0-1-1,2-2 1,-1 3-6,-1-1 0,1 1 0,0 0 0,0 0 0,0 0 0,0 0-1,1 0 1,-1 1 0,0-1 0,1 1 0,-1-1 0,1 1 0,-1 0 0,1 0 0,0 0 0,3-1 0,6 0-4,0 0 0,21 0 0,-10 1 37,66 0 70,-56 1-52,0-1 0,35-6 0,60-22 40,-125 28-67,8-2 17,0-1 1,0 0-1,0-1 1,-1 0 0,0 0-1,0-1 1,0 0-1,-1-1 1,0 0 0,16-17-1,-12 10 4,-2-1-1,0 0 0,0 0 1,-1-2-1,14-32 1,7-24 45,64-128 180,-64 163-682,-44 62 252,1 0 1,-15 46-1,-9 60 223,29-100-64,-13 64 122,18-83-22,2 0 1,0 15 0,0-10 113,0-15-175,0-1 1,0 1-1,-1 0 1,1-1 0,0 1-1,0-1 1,0 1-1,1 0 1,-1-1 0,0 1-1,0 0 1,0-1-1,0 1 1,0-1 0,1 1-1,-1-1 1,0 1-1,1 0 1,-1-1 0,0 1-1,1-1 1,-1 1-1,1-1 1,-1 0 0,1 1-1,-1-1 1,1 1-1,-1-1 1,1 0 0,-1 1-1,1-1 1,-1 0-1,1 0 1,-1 1-1,1-1 1,0 0 0,-1 0-1,1 0 1,-1 0-1,1 0 1,0 0 0,-1 0-1,1 0 1,1 0-1,1-1 66,1 0-1,0 0 0,-1-1 0,1 1 0,-1-1 0,7-3 0,17-14-34,0-2 0,-1-1 0,-1 0-1,25-30 1,17-16 6,41-31-18,-81 75-96,-25 22 46,0 1 0,0 0 0,0 0 0,0-1 0,0 2 0,0-1 0,1 0-1,-1 0 1,0 1 0,0-1 0,1 1 0,2-1 0,-4 1 7,0 1 1,-1-1-1,1 0 0,0 0 1,0 0-1,-1 0 0,1 1 1,0-1-1,0 0 0,-1 0 1,1 1-1,0-1 0,-1 1 1,1-1-1,-1 1 0,1-1 1,0 1-1,-1-1 0,1 1 1,-1-1-1,1 1 0,0 1 1,0 0-14,0 1 0,0-1-1,0 0 1,0 1 0,-1-1 0,1 1 0,0 2 0,0 6-43,-1 0 0,-1 15 0,1-26 62,-2 41-21,-3-1 0,-1 1 0,-13 45 0,14-69 66,-1 1-1,-1-1 1,0-1 0,-2 1-1,0-1 1,0-1-1,-1 0 1,-1 0 0,-20 20-1,6-9-26,-33 24-1,50-44 17,0 0 0,-1-1 0,1 1 0,-1-2-1,0 1 1,0-1 0,0-1 0,-1 0 0,-11 3 0,17-6-21,0 1 0,0-1 0,0 0 0,0 0 1,0 0-1,0 0 0,0-1 0,0 0 1,0 0-1,0 0 0,0 0 0,0 0 1,1-1-1,-1 0 0,-6-4 0,8 5-12,0-1-1,1 1 1,-1-1 0,1 0-1,-1 0 1,1 0-1,-1 0 1,1 0 0,0 0-1,0 0 1,0 0 0,0 0-1,1 0 1,-1-1-1,1 1 1,-1 0 0,1-1-1,0 1 1,0 0-1,0-1 1,0 1 0,0 0-1,0-1 1,1 1-1,-1 0 1,1 0 0,-1-1-1,2-2 1,1 0 10,-1 0 1,1 0 0,0 0-1,0 0 1,1 0-1,-1 1 1,1 0 0,0 0-1,0 0 1,1 0-1,-1 0 1,1 1-1,0 0 1,0 0 0,6-3-1,6-2-1,0 0 0,1 1-1,24-5 1,30-5-639,88-10-1,-152 26-209,1 0 0,0 1-1,0 0 1,-1 0 0,1 1-1,13 2 1,-18-1 162,0-1 1,0 1 0,0-1-1,0 1 1,0 0-1,0 0 1,-1 1-1,1-1 1,-1 1 0,0 0-1,0 0 1,0 0-1,0 0 1,0 0 0,2 5-1,12 19-3456</inkml:trace>
</inkml:ink>
</file>

<file path=ppt/ink/ink1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5:38:18.37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 1009 2656,'0'0'83,"0"1"0,0 0 0,0-1 0,0 1 0,0 0 0,-5 8 7627,16-9-5300,-9 0-2283,0-1-1,0 1 1,0-1-1,-1 1 1,1-1 0,0 0-1,0 0 1,0 0-1,-1 0 1,1 0-1,-1 0 1,1 0-1,-1 0 1,1-1 0,-1 1-1,2-3 1,21-28 491,-21 27-470,9-12 13,69-100 388,-59 89-476,1 1-1,28-25 0,7 0 126,62-62 82,-104 97-220,-1-1 1,0-1-1,-2-1 0,23-40 0,-20 22 140,-2 0-1,-1-1 1,-1-1-1,10-72 0,-20 90-183,0-38-1,-2 54-40,0 5 8,0 0 0,0 0 1,0 0-1,0 0 1,0 0-1,0 0 0,0 0 1,0 0-1,-1 0 0,1 0 1,0 1-1,-1-1 0,1 0 1,0 0-1,-1 0 0,1 0 1,-1 1-1,0-1 0,1 0 1,-1 0-1,1 1 0,-1-1 1,0 0-1,-1 0 1,1 1 8,0 0 0,1 0 0,-1 0 0,0 0 1,0 0-1,0 0 0,0 0 0,0 0 0,0 1 1,0-1-1,0 0 0,1 1 0,-1-1 0,0 0 1,0 1-1,0-1 0,1 1 0,-1-1 0,0 1 1,0 0-1,1-1 0,-1 1 0,1 0 0,-1-1 1,1 1-1,-1 0 0,0 1 0,-13 19 169,-17 33 0,4-6-46,-93 134 3,93-146-43,3 2 1,1 0-1,1 2 0,3 0 1,1 1-1,-24 85 1,34-97-46,-3 10 232,-10 72 0,21-105-174,-1-1 0,1 1 0,0 0 0,1 0 0,-1 0 0,1-1 0,1 1 0,-1 0 0,4 8 0,-5-13-56,1 1 0,0-1 1,0 0-1,0 1 0,-1-1 0,1 0 0,0 0 0,0 0 0,0 0 0,1 0 0,-1 0 0,0 0 0,0 0 0,0-1 0,1 1 0,-1 0 0,2 0 0,-1-1-5,0 1-1,0-1 1,0 0 0,0 0-1,0 0 1,0 0-1,0-1 1,0 1 0,0 0-1,0-1 1,0 1 0,0-1-1,0 0 1,-1 0-1,1 0 1,2-1 0,9-6 39,0-1 1,-1 0-1,0 0 1,17-18-1,41-52 26,-38 40-84,24-24 70,87-102-391,-134 157 64,-9 8 243,0 0 1,0 0-1,0 0 0,0 0 1,1 0-1,-1 0 1,0 0-1,0-1 0,0 1 1,0 0-1,0 0 0,0 0 1,1 0-1,-1 0 0,0 0 1,0 0-1,0 1 1,0-1-1,0 0 0,0 0 1,1 0-1,-1 0 0,0 0 1,0 0-1,0 0 0,0 0 1,0 0-1,0 0 0,0 0 1,0 0-1,1 0 1,-1 1-1,0-1 0,0 0 1,0 0-1,0 0 0,0 0 1,0 0-1,0 0 0,1 21-270,-1-3 334,2-3-33,0 0 0,1-1 1,0 1-1,1-1 0,1 0 1,0 0-1,11 20 0,-15-33-11,0 1 0,0 0 0,1 0 0,-1-1-1,0 1 1,1-1 0,-1 1 0,0-1 0,1 0-1,0 1 1,-1-1 0,1 0 0,0 0 0,0 0 0,0 0-1,-1 0 1,1-1 0,0 1 0,0-1 0,0 1-1,0-1 1,0 0 0,0 1 0,0-1 0,0 0 0,1 0-1,-1-1 1,0 1 0,0 0 0,3-2 0,4-1 19,-1-1 1,0 0-1,0 0 1,-1-1-1,14-10 1,12-9-10,-1-2 0,-2-1 0,47-54 0,-76 81-36,-1-1 1,0 1-1,1-1 1,-1 1-1,1-1 1,-1 1-1,0-1 1,1 1-1,-1-1 1,0 1-1,0-1 0,0 0 1,1 1-1,-1-1 1,0 1-1,0-1 1,0 0-1,0 1 1,0-1-1,0-1 1,0 2 2,-1 0 0,1-1 0,0 1 0,-1 0 0,1-1 0,0 1 1,-1 0-1,1-1 0,0 1 0,-1 0 0,1 0 0,0-1 0,-1 1 0,1 0 0,-1 0 0,1 0 1,0 0-1,-1 0 0,1-1 0,-1 1 0,0 0 0,-2 0-26,0 0-1,-1 0 1,1 0-1,0 0 1,-7 2-1,4-1 32,0 1-1,0 0 1,0 1-1,0-1 1,0 1-1,0 0 1,1 0-1,-1 1 1,1 0 0,0 0-1,0 0 1,-8 10-1,8-7 1,0 0 1,0 0-1,1 0 0,0 1 0,0-1 0,1 1 0,0 0 0,-3 16 1,3-6 22,1-1 1,0 1 0,2 0 0,0-1-1,1 1 1,0-1 0,2 1 0,7 30-1,-8-43-5,-1 1-1,1-1 0,0 0 1,1 0-1,-1 0 0,1-1 1,0 1-1,0-1 1,0 1-1,1-1 0,-1 0 1,1 0-1,0 0 0,0-1 1,0 0-1,7 4 0,-6-4 16,-1-1-1,1 0 1,0-1 0,0 1-1,0-1 1,0 0-1,0 0 1,0-1-1,0 1 1,0-1 0,1 0-1,-1-1 1,0 1-1,0-1 1,0 0 0,0 0-1,5-2 1,5-3-13,0-1 0,0 0 0,-1 0 0,0-1 1,25-20-1,-12 5 5,40-43-1,-39 35 30,-2 0-1,-1-2 0,-1-1 1,-2-1-1,-2 0 0,-1-2 1,15-41-1,9-50-129,27-143 0,-62 241 72,-5 22-45,-1 0 0,0 0 0,-1-1 1,2-12-1,-3 20 40,0 1 1,0 0-1,0-1 1,0 1-1,0 0 1,0-1-1,0 1 1,0-1-1,0 1 1,0 0-1,0-1 1,0 1-1,0 0 1,0-1-1,0 1 1,0 0-1,0-1 1,0 1-1,0-1 0,-1 1 1,1 0-1,0 0 1,0-1-1,0 1 1,-1 0-1,1-1 1,0 1-1,0 0 1,-1 0-1,1-1 1,0 1-1,-1 0 1,1 0-1,-1-1 1,1 2-9,-1-1 0,0 1 0,0 0 0,0-1 0,1 1 0,-1 0 0,1 0 0,-1 0 0,0-1 1,1 1-1,-1 0 0,1 0 0,0 0 0,-1 1 0,-6 16-23,1 1 1,0-1-1,-4 32 0,2-9-5,-27 107 6,-18 83-42,44-174 126,3 1 0,2 93 0,4-137 156,0 0 0,4 18 1,-3-31-175,-1 0 0,0 1 0,0-1 0,1 0 0,-1 0 0,1 1 0,-1-1 1,1 0-1,-1 0 0,1 0 0,1 2 0,-2-3-17,1 1 0,-1-1 0,0 0 0,0 0 1,1 0-1,-1 0 0,0 0 0,1 1 0,-1-1 0,0 0 0,0 0 0,1 0 0,-1 0 1,0 0-1,1 0 0,-1 0 0,0 0 0,1 0 0,-1 0 0,0 0 0,1 0 0,-1 0 0,0 0 1,0 0-1,1-1 0,-1 1 0,0 0 0,1 0 0,-1 0 0,0 0 0,3-3 13,-1 1 0,0 0-1,1-1 1,-1 1 0,0-1-1,0 0 1,-1 1 0,2-4-1,22-41 127,-10 19-149,0 0-1,2 1 1,29-36 0,-34 49-33,6-7 5,1 0 0,1 2 0,22-17 0,-42 36 25,0-1 0,0 1-1,1 0 1,-1 0 0,0 0 0,0 0 0,0-1-1,0 1 1,0 0 0,1 0 0,-1 0 0,0 0-1,0 0 1,0 0 0,0 0 0,1 0 0,-1 0-1,0 0 1,0-1 0,0 1 0,1 0 0,-1 0-1,0 0 1,0 0 0,0 0 0,1 0-1,-1 0 1,0 0 0,0 1 0,0-1 0,1 0-1,-1 0 1,0 0 0,0 0 0,0 0 0,0 0-1,1 0 1,-1 0 0,0 0 0,0 1 0,0-1-1,0 0 1,1 0 0,-1 0 0,0 0 0,0 0-1,0 1 1,1 13-111,-10 23 77,8-33 2,-5 24 54,2 0 0,0 0 0,2 1 0,3 57 0,-1-82 12,0 0 0,1 0 0,0 0 0,0 0 0,0 0 0,0-1 0,1 1 0,-1 0 0,4 6 0,-4-9-16,0 0 0,-1 0 1,1 0-1,0 0 0,0 0 1,0-1-1,0 1 0,0 0 1,0 0-1,0-1 0,0 1 1,0 0-1,0-1 0,0 1 1,1-1-1,-1 0 0,0 1 1,0-1-1,0 0 0,1 0 1,-1 0-1,0 1 0,0-1 1,1 0-1,-1-1 0,0 1 1,0 0-1,1 0 0,-1-1 1,0 1-1,0 0 0,0-1 1,1 1-1,0-2 0,6-2-10,-1-1 1,0 0-1,0-1 0,-1 1 0,0-1 0,0 0 0,9-13 0,4-3 33,174-177-269,-187 195-4,-6 9 100,-6 20 56,1-6 80,2-4 27,1 0-1,0 0 0,2 0 1,-1 0-1,2 1 0,0-1 1,5 21-1,-6-34-14,1 0-1,-1 0 1,1 0-1,-1 0 1,1 0 0,0-1-1,0 1 1,0 0-1,0 0 1,0-1 0,0 1-1,1 0 1,-1-1-1,0 1 1,1-1 0,-1 0-1,1 0 1,2 2-1,-3-3 2,1 1 0,-1-1 0,0 1-1,1-1 1,-1 0 0,1 0 0,-1 0-1,1 0 1,-1 0 0,1 0 0,-1 0-1,1 0 1,-1-1 0,0 1 0,1-1-1,-1 1 1,1-1 0,-1 1 0,0-1-1,0 0 1,1 1 0,-1-1 0,0 0-1,0 0 1,0 0 0,1-1 0,7-7 2,-1-1 1,0 1 0,0-1 0,10-20 0,-9 16-3,17-23 1,31-34-70,-40 55-4,-8 8-146,-8 7 135,0 3 42,4 1 6,-1 2 0,1-1 0,-1 0 0,5 9 0,8 8 22,-12-16 16,1 0 0,-1 0 0,1 0 0,0-1 0,9 5 0,-12-7 3,1-1 0,0 1-1,0-1 1,0 0 0,0 0 0,0 0 0,1-1 0,-1 1-1,0-1 1,8 0 0,3-3 19,1 0 0,-1-1-1,0 0 1,0-2 0,0 1 0,0-2-1,-1 0 1,15-10 0,-12 6 83,29-25 1,-46 36-121,1-1 0,0 1 0,0-1 1,-1 1-1,1-1 0,-1 0 0,1 1 0,-1-1 1,1 0-1,-1 1 0,1-1 0,-1 0 1,1 0-1,-1 0 0,0 1 0,1-1 0,-1 0 1,0 0-1,0 0 0,0 0 0,0 1 1,0-3-1,0 3-10,0-1 0,-1 0 0,1 1 1,-1-1-1,1 0 0,-1 1 0,1-1 1,-1 1-1,1-1 0,-1 1 0,0-1 0,1 1 1,-1 0-1,0-1 0,1 1 0,-1 0 0,0-1 1,0 1-1,-1 0 0,-3-2-50,-1 1 0,0 0 0,0 1-1,0 0 1,-8 0 0,4 1 61,0 1 0,0 0 0,1 1 0,-1 0 0,1 0 0,0 1 0,0 0 0,0 0 0,-10 7 0,14-7-3,0-1 1,0 1-1,0 0 0,1 0 0,-1 1 1,1-1-1,0 1 0,0 0 0,0 0 1,1 0-1,0 1 0,0-1 0,0 1 0,1 0 1,-3 10-1,2-4-2,2 0 0,0 0 0,0 0 0,1 0 0,1 0 0,0 0 1,1 0-1,0 0 0,0 0 0,2 0 0,-1-1 0,8 17 0,-8-22 30,1 1 0,-1-1 1,1 1-1,1-1 0,-1 0 0,1 0 1,0-1-1,0 1 0,0-1 0,1 0 1,0-1-1,0 0 0,0 1 0,1-2 1,-1 1-1,1-1 0,0 0 0,0 0 1,0-1-1,0 0 0,10 1 0,-5-1 0,0-2 1,0 1-1,0-1 0,0-1 0,0 0 0,-1-1 0,1-1 0,0 1 0,-1-2 0,0 1 1,0-2-1,0 1 0,0-2 0,-1 1 0,1-2 0,-1 1 0,-1-1 0,0-1 0,0 1 1,13-15-1,-7 4-3,0 0 1,-1-2-1,-1 1 1,-1-2-1,-1 0 1,16-40 0,-26 57-34,0 0 1,0 0 0,0 0 0,-1 0 0,1 0 0,-1 0 0,0 0-1,0 0 1,-2-6 0,2 9 0,0 0 0,-1 0 0,1 1-1,0-1 1,0 0 0,-1 0 0,1 0 0,-1 1 0,1-1-1,-1 0 1,1 1 0,-1-1 0,0 0 0,1 1-1,-1-1 1,1 1 0,-1-1 0,0 1 0,-1-1 0,1 0-3,0 1 0,-1 0 0,1 0 1,0 0-1,-1 0 0,1 0 1,0 0-1,0 0 0,-1 0 1,1 0-1,0 1 0,-1-1 1,1 1-1,0-1 0,0 1 1,0-1-1,-2 2 0,-4 1 1,1 2-1,-1-1 1,1 1 0,0 0-1,0 1 1,1-1-1,0 1 1,0 0-1,0 0 1,0 1 0,1-1-1,0 1 1,1 0-1,-1 0 1,2 1-1,-5 13 1,3-8 32,1 1 0,1-1-1,0 1 1,1-1 0,1 1 0,0-1-1,0 1 1,6 25 0,-5-31-2,1 2 16,1 1 0,5 16 0,-7-25-20,0 0 0,0 0 1,1 1-1,-1-1 0,0 0 1,1 0-1,-1 0 0,1 0 1,0 0-1,0-1 1,-1 1-1,1 0 0,0-1 1,1 0-1,3 3 0,-4-3-3,0-1 0,-1 0 0,1 1 0,0-1 0,-1 0 0,1 0 0,0 0-1,0 0 1,-1 0 0,1 0 0,0 0 0,0-1 0,-1 1 0,1-1 0,0 1 0,-1-1-1,1 1 1,-1-1 0,1 0 0,-1 0 0,1 0 0,1-1 0,3-3 30,0 0 1,0-1 0,7-8-1,-10 11-18,53-69 93,-33 42-70,27-30 1,-35 46-52,69-68 96,-70 71-142,0 0-1,1 1 0,0 1 0,26-13 0,-28 17-143,-13 5 194,0 0 0,1 0-1,-1 0 1,0 0 0,0 0 0,1 0 0,-1 0 0,0 0-1,0-1 1,1 1 0,-1 0 0,0 1 0,0-1 0,1 0-1,-1 0 1,0 0 0,0 0 0,1 0 0,-1 0 0,0 0-1,0 0 1,1 0 0,-1 0 0,0 1 0,0-1 0,0 0-1,1 0 1,-1 0 0,0 0 0,0 1 0,1-1 0,-1 2 8,1 0 0,-1 0 1,0 0-1,1-1 0,-1 1 0,0 0 1,0 0-1,0 0 0,-1 0 1,1 0-1,0 0 0,-2 3 1,-8 26 71,8-27-74,-25 72 111,-11 25-20,28-69-33,8-26 12,1 0 0,-1 0 0,0 0 0,-4 6 1,19-21 283,38-39-147,27-23-57,-72 66-136,8-7-39,1 0-1,0 1 1,0 1-1,1 1 1,30-13-1,-44 21 16,0 0-1,0 1 0,0-1 1,0 1-1,0-1 1,1 1-1,-1 0 0,0 0 1,0 0-1,0 0 1,0 0-1,1 1 0,-1-1 1,0 1-1,0-1 1,0 1-1,0 0 1,0 0-1,0 0 0,0 0 1,0 0-1,0 0 1,-1 1-1,1-1 0,0 0 1,-1 1-1,1-1 1,2 4-1,1 4 10,0-1 0,0 1-1,-1 0 1,0 0 0,4 11 0,0 2 69,4 8-97,-5-12 140,1 1 0,0-1-1,16 23 1,-21-36-189,0 0 0,1-1 0,0 0 0,0 0-1,0 0 1,0 0 0,1 0 0,-1-1 0,1 0 0,0 0 0,0 0-1,0-1 1,1 1 0,-1-1 0,0-1 0,9 3 0,-5-3-1351,0 1-1,0-2 1,0 1 0,17-2 0,-26 1 1279,1 0 0,-1 0 0,0 0 1,1 0-1,-1 0 0,0 0 0,1 0 0,-1 0 0,1 0 0,-1 0 0,0-1 0,1 1 0,-1 0 0,0 0 0,1 0 1,-1 0-1,0-1 0,1 1 0,-1 0 0,0 0 0,1-1 0,-1 1 0,0 0 0,0 0 0,1-1 0,-1 1 1,0 0-1,0-1 0,0 1 0,0 0 0,1-1 0,-1 1 0,0-1 0,0 1 0,0 0 0,0-1 0,0 1 0,0 0 1,0-1-1,0 1 0,0-1 0,0 1 0,0 0 0,0-1 0,0 1 0,0 0 0,0-1 0,-1 1 0,1 0 0,0-1 1,0 1-1,-1-1 0,-6-21-4653</inkml:trace>
</inkml:ink>
</file>

<file path=ppt/ink/ink1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5:38:18.72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49 6976,'0'-15'2592,"4"18"-2016,19 0-160,-1-3 2016,22 0-1408,11 0 928,12-3-1153,19-5-223,40-1-352,12 3-288,-6-3 0,-6 4-2847,13 5 1567,9 0-6048</inkml:trace>
</inkml:ink>
</file>

<file path=ppt/ink/ink1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5:38:19.82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315 36 4736,'0'-3'372,"0"0"0,0 1 0,0-1 0,1 0 0,0 1 0,-1-1 1,1 1-1,2-5 0,-2 3 535,3 1 2401,0 7-1828,-1 14-386,-4 6-622,0 1 0,-2-1 0,-1 1 0,-1-1 0,-1 0 0,-1-1 0,-1 1 0,-1-1 0,-12 21 0,-49 85 429,-6 11-330,-28 82 160,101-214-597,0-1 1,0 0 0,1 1-1,0 0 1,1-1 0,-1 1-1,1 12 1,1-20-113,0 0 0,1 0 0,-1 0 0,1 1 0,-1-1 0,0 0 0,1 0 0,-1 0-1,1 0 1,-1 0 0,0 0 0,1 0 0,-1 0 0,1 0 0,-1 0 0,1 0 0,-1 0 0,1 0 0,-1 0 0,1-1 0,0 1 8,35-9 90,58-21 1,-47 13-37,133-42 305,-154 53-359,0 2 0,0 0 0,0 2-1,52 1 1,-48 1-211,-23 0 2261,-4-1-4681</inkml:trace>
</inkml:ink>
</file>

<file path=ppt/ink/ink1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5:38:20.19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50 133 2720,'-11'-7'594,"6"4"-188,0-1 0,0 1 0,-1 0 0,-7-2 0,13 5-333,0 0 0,0 0 1,0 0-1,0 0 0,-1 0 1,1 0-1,0 0 0,0 0 1,0 0-1,-1 0 0,1 0 1,0 0-1,0 0 0,0-1 1,0 1-1,-1 0 0,1 0 0,0 0 1,0 0-1,0 0 0,0 0 1,-1 0-1,1-1 0,0 1 1,0 0-1,0 0 0,0 0 1,0 0-1,0-1 0,0 1 1,0 0-1,0 0 0,0 0 0,-1 0 1,1-1-1,0 1 0,0 0 1,0 0-1,0 0 0,0-1 1,0 1-1,0 0 0,0 0 1,0 0-1,0-1 0,1 1 1,-1 0-1,0 0 0,0 0 0,0 0 1,0-1-1,0 1 0,0 0 1,0 0-1,0 0 0,0 0 1,1 0-1,-1-1 0,0 1 1,0 0-1,0 0 0,0 0 1,1 0-1,-1 0 0,0 0 1,13-6 4233,67-4 365,318-54-2560,-264 52-2704,-83 4-3392,-56 16-784,2-7 4140,1 1 0,0-1-1,0-1 1,-1 1 0,1 0-1,0 0 1,-4 0 0,-4 1-554,-15 5-2076</inkml:trace>
</inkml:ink>
</file>

<file path=ppt/ink/ink1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5:38:20.57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22 137 8224,'-21'-37'3040,"24"34"-2368,7-2-160,-2 2 1824,6-6-1376,9 1 671,3-4-959,14 1-128,20-3-320,30 3-64,13-1-96,-3 4-64,-11 5 32,-12 3-1440,-11 3 768,-8 5-4127,2 4 2655,2-1-3712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00:42:40.183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647 1 5312,'-3'-1'281,"1"1"-1,-1 0 1,1 1 0,-1-1 0,1 0-1,0 1 1,-1-1 0,1 1 0,-1 0-1,1 0 1,0 0 0,0 0 0,-3 1-1,3-1-8,1 0 0,-1-1 0,1 1-1,-1-1 1,1 0 0,-1 1-1,1-1 1,-1 0 0,1 0-1,-1 0 1,-1 0 0,-9 0 563,-92 18 3724,-52 23-2025,156-41-2534,-1 1-1,0-1 0,0 0 1,1 0-1,-1 0 0,0 1 0,0-1 1,1 0-1,-1 1 0,0-1 1,1 1-1,-1-1 0,1 0 1,-1 1-1,1 0 0,-1-1 0,1 1 1,-1-1-1,1 1 0,-1 0 1,1-1-1,-1 1 0,1 0 1,0-1-1,0 1 0,-1 0 0,1-1 1,0 1-1,0 0 0,0 0 1,0-1-1,0 1 0,0 0 0,0 0 1,0-1-1,0 1 0,0 0 1,0 0-1,0-1 0,1 1 1,-1 0-1,0 0 0,0-1 0,1 1 1,-1 0-1,1 0 0,2 4-6,0-1-1,1 1 0,-1-1 0,1 0 0,7 7 0,44 33 125,-37-31 73,-1 0 0,-1 1 0,0 1 0,16 20 0,3 10 733,-34-44-902,0 0 0,0 0 1,0 0-1,-1 0 0,1 1 1,0-1-1,0 0 0,-1 0 1,1 1-1,-1-1 0,1 0 1,-1 1-1,0-1 0,1 0 1,-1 1-1,0-1 0,0 1 1,0-1-1,0 0 0,0 1 1,0-1-1,-1 1 0,1-1 1,0 0-1,-1 1 0,1-1 0,-1 0 1,1 1-1,-1-1 0,0 0 1,1 0-1,-1 0 0,0 1 1,0-1-1,0 0 0,0 0 1,0 0-1,0 0 0,0-1 1,0 1-1,0 0 0,-1 0 1,0 0-1,-5 3-118,1-1 1,-1 0-1,0 0 1,0-1-1,0 1 0,0-2 1,-8 2-1,-8 0-839,0-1 0,0-1 1,0-1-1,0-1 0,-34-6 0,37 3-840,-1-1 0,1-1 0,-31-14-1,-26-17-1636,-14-3-304</inkml:trace>
</inkml:ink>
</file>

<file path=ppt/ink/ink1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5:38:22.54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346 489 2816,'5'-3'571,"1"-1"1,0 1-1,0 0 0,12-5 1,0 1 2123,-17 7-2640,-1 0 0,0 0 0,1 0 1,-1 0-1,1 0 0,-1-1 0,0 1 0,1 0 1,-1 0-1,0 0 0,1 0 0,-1-1 0,0 1 0,1 0 1,-1 0-1,0 0 0,1-1 0,-1 1 0,0 0 1,0-1-1,1 1 0,-1 0 0,0-1 0,0 1 1,0 0-1,1-1 0,-1 1 0,0 0 0,0-1 1,0 1-1,0-1 0,0 1 0,0 0 0,0-1 1,0 1-1,0 0 0,0-1 0,0 1 0,0-1 1,0 1-1,0 0 0,0-1 0,0 1 0,-1 0 1,1-1-1,0 1 0,0-1 0,0 1 0,0 0 1,-1 0-1,1-1 0,0 1 0,0 0 0,-1-1 1,1 1-1,0 0 0,-1 0 0,1-1 0,0 1 1,-1 0-1,1 0 0,0 0 0,-1 0 0,1-1 1,0 1-1,-1 0 0,0 0 0,-2-2 218,-1 1 0,1-1 0,-1 1 0,0 0 0,0 0 0,-4-1 0,-11 1 2,0 1 1,0 0-1,1 1 1,-1 2-1,0-1 1,1 2-1,-1 1 1,1 0-1,0 1 1,1 1 0,-1 0-1,2 2 1,-1 0-1,-18 14 1,27-17-220,0 0 1,1 1-1,1 0 0,-1 1 1,1-1-1,0 1 0,1 1 1,-1-1-1,-3 10 1,6-11 6,0 0 1,0 1 0,1 0-1,0-1 1,0 1 0,0 0-1,1 0 1,1 0 0,-1 0-1,1 0 1,2 10 0,-2-15-34,0 0 0,1 0 0,0 0 1,-1 0-1,1 0 0,0 0 0,0-1 1,1 1-1,-1 0 0,1-1 0,-1 1 0,1-1 1,0 1-1,0-1 0,0 0 0,0 0 1,0 0-1,1 0 0,-1 0 0,0-1 0,1 1 1,0-1-1,-1 1 0,1-1 0,0 0 0,0 0 1,-1 0-1,1 0 0,0-1 0,0 1 1,0-1-1,3 1 0,5-2 3,0 0 0,0-1 0,0 0 0,0 0 0,-1-1-1,14-6 1,62-31 102,-61 28-100,140-75 82,-146 75-63,-1-1-1,22-19 0,-12 9-133,-26 22 73,0 0-1,-1-1 1,1 1-1,-1 0 0,1 0 1,-1-1-1,0 1 1,1-1-1,-1 1 1,0-1-1,0 1 0,0-1 1,0 0-1,0 0 1,-1 1-1,1-1 1,0 0-1,0-2 0,-1 3 12,0 1 0,0 0 0,0 0 0,0 0 0,0 0 0,0-1 0,0 1 0,0 0 0,0 0 0,0 0 1,0 0-1,0-1 0,0 1 0,0 0 0,0 0 0,-1 0 0,1 0 0,0-1 0,0 1 0,0 0 0,0 0 0,0 0 0,0 0 0,0 0 0,0 0 0,-1-1 0,1 1 0,0 0 0,0 0 0,0 0 0,0 0 0,0 0 0,-1 0 0,1 0 0,0 0 0,0 0 0,0 0 0,0 0 0,-1 0 0,1 0 0,-9 3 163,-5 9 67,9-3-187,0 0 0,0-1 1,1 2-1,0-1 0,1 0 1,0 1-1,1 0 0,-1-1 1,2 1-1,-1 10 0,1-5 22,1 0 0,0 0 0,1-1 0,0 1 0,2 0-1,4 15 1,-7-29-56,0 0-1,0 0 1,0 0 0,1 0-1,-1 0 1,0 0-1,1 0 1,-1 0-1,1 0 1,-1 0-1,1 0 1,0 0 0,-1-1-1,1 1 1,0 0-1,-1 0 1,1-1-1,0 1 1,0 0 0,0-1-1,0 1 1,0-1-1,-1 1 1,1-1-1,0 0 1,0 1-1,0-1 1,0 0 0,0 1-1,1-1 1,-1 0-1,0 0 1,0 0-1,0 0 1,0 0-1,0 0 1,0-1 0,0 1-1,0 0 1,0 0-1,0-1 1,0 1-1,0 0 1,0-1 0,0 1-1,1-2 1,5-2 34,0-1 0,-1 1 0,1-1 1,9-10-1,40-46-82,-41 44 38,0 0-1,1 1 0,0 1 0,2 0 0,34-22 1,33-3 77,-68 36-129,-17 4 50,1 0-1,-1 0 1,0 0-1,1 1 1,-1-1-1,0 0 0,1 0 1,-1 0-1,0 0 1,1 0-1,-1 0 1,0 1-1,1-1 1,-1 0-1,0 0 1,0 1-1,1-1 1,-1 0-1,0 0 1,0 1-1,0-1 0,1 0 1,-1 0-1,0 1 1,0 0-1,1 0 3,-1 1-1,0 0 0,0-1 0,-1 1 1,1-1-1,0 1 0,0 0 0,-1-1 1,1 1-1,-1-1 0,1 1 1,-1-1-1,0 1 0,0-1 0,-1 2 1,-17 30 206,1 0 0,1 1 1,-21 63-1,39-97-194,-1 0 1,1 0-1,-1 0 1,1 0-1,-1 0 1,1-1-1,-1 1 0,1 0 1,-1 0-1,1 0 1,-1 0-1,1-1 1,-1 1-1,0 0 1,1 0-1,-1-1 0,1 1 1,0-1-1,15-11 27,13-10-13,1 1-1,54-29 1,-77 46-38,7-3-24,1 0-1,0 1 0,24-6 0,-37 12 23,-1-1 0,0 1 0,1 0 0,-1 0 0,0 0-1,1 0 1,-1 0 0,0 0 0,1 0 0,-1 0 0,0 0 0,0 1 0,1-1-1,-1 0 1,0 1 0,0-1 0,1 1 0,-1 0 0,0-1 0,0 1 0,0 0-1,0 0 1,0-1 0,0 1 0,0 0 0,0 0 0,0 0 0,0 0 0,-1 0-1,1 1 1,0-1 0,-1 0 0,1 0 0,-1 0 0,1 1 0,-1-1-1,1 0 1,-1 0 0,0 1 0,0 2 0,1 6 7,0-1 0,-1 1 1,0 0-1,-3 15 0,1-11 5,2-6 25,-1 1 0,2-1 0,-1 0 0,1 1 0,0-1 1,1 0-1,4 15 0,-5-21-18,0 1-1,0 0 1,1 0 0,-1-1 0,0 1-1,1-1 1,0 1 0,0-1 0,-1 0-1,1 1 1,1-1 0,-1 0 0,0 0-1,0-1 1,1 1 0,-1 0 0,1-1-1,0 0 1,-1 1 0,1-1 0,0 0-1,0 0 1,0-1 0,-1 1 0,5 0-1,0-1-7,1 0-1,-1-1 1,1 0-1,-1 0 1,1 0-1,-1-1 1,0-1-1,0 1 1,0-1 0,12-6-1,7-6 9,32-26 0,-42 30 3,65-44 125,97-48 0,-98 58-200,-76 42-96,-11 3 109,-13 4 38,6 1 2,0 1 0,0 0 0,1 1 0,-1 0 1,2 1-1,-1 1 0,1 0 0,0 1 1,1 0-1,-13 15 0,3-1-22,2 0 0,1 1 1,1 0-1,-16 33 0,28-48 39,0 0 0,1 1 0,0-1 0,1 1 0,0 0-1,0 0 1,1 0 0,0 16 0,1-26-4,1 0 0,0 1 0,0-1 0,0 0-1,0 1 1,1-1 0,-1 0 0,0 1 0,0-1 0,1 0-1,-1 0 1,1 1 0,-1-1 0,1 0 0,0 0 0,-1 0-1,1 0 1,0 0 0,0 0 0,0 0 0,-1 0 0,1 0-1,0 0 1,0 0 0,1 0 0,-1-1 0,0 1 0,0 0 0,0-1-1,0 1 1,1-1 0,-1 0 0,0 1 0,0-1 0,3 1-1,0-1 12,-1 0-1,1-1 0,0 1 0,0-1 1,-1 1-1,1-1 0,0 0 0,-1 0 1,1-1-1,-1 1 0,5-3 1,10-7 39,-2 0 0,1-1 0,16-16 0,41-45-19,-39 38-13,1-1-17,74-77 0,-86 85-4,-2 0 1,27-43 0,-5-12 1,52-140-1,-38 84-257,-49 111-7,-9 28 180,-4 17-5,-15 60-77,-49 126-1,17-59 212,40-108-15,1 1 0,3 0 1,0 1-1,3-1 0,-1 43 0,5-65-851,1 0-1,0 0 1,7 28-1,-7-38 202,1 1 0,0-1-1,0 1 1,0-1 0,1 0 0,0 0 0,0 0-1,0 0 1,0 0 0,1-1 0,0 0-1,8 8 1,-6-8-1070,1 0-1,0 0 0,7 3 1</inkml:trace>
</inkml:ink>
</file>

<file path=ppt/ink/ink1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5:38:23.56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400 80 4320,'-6'-19'792,"4"12"-485,1 1-1,-1-1 1,1 1 0,-1-8-1,2 13-12,1 0-1,-1 0 1,0-1 0,1 1-1,-1 0 1,0 0-1,1 0 1,0 0 0,-1 0-1,1 0 1,0 0-1,-1 0 1,1 0 0,0 0-1,0 0 1,0 0-1,0 0 1,1 0 0,-1 5 1274,1 6-1222,0 0-1,-1 0 1,-1 1 0,1-1 0,-2 0 0,0 1 0,-3 17 0,3-20-196,-3 22 166,-1 0 0,-2-1 0,0 1 0,-3-1 0,0-1 0,-1 0 0,-20 34 0,-54 70 809,-36 63-10,17 9-203,101-194-405,10-13 104,8-4-780,16-4 203,1 2-1,38-5 1,67-4 4,-84 11 143,52-3 61,-48 5-61,1-2-1,58-15 1,-108 22-173,-8 0-10,1 0 0,-1 0 0,0 0 1,1 0-1,-1 0 0,1 0 0,-1 0 0,0 0 1,1 0-1,-1 0 0,0 0 0,1 0 0,-1 0 1,0 0-1,1-1 0,-1 1 0,0 0 0,1 0 0,-1 0 1,0-1-1,1 1 0,-1 0 0,0 0 0,1-1 1,-1 1-1,0 0 0,1-1 0,-1 1-211,-12 0-8971,8 3 6566</inkml:trace>
</inkml:ink>
</file>

<file path=ppt/ink/ink1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5:38:23.93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25 40 5728,'-10'-2'45,"-4"-3"3370,31 4 1194,38 1-2119,119-4 1286,132-20-3114,-231 21-896,-54 2-5436,-30 1 3275,-8 0-1935</inkml:trace>
</inkml:ink>
</file>

<file path=ppt/ink/ink1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5:38:24.28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36 213 7712,'-13'-59'2506,"12"57"-2409,1 0 0,-1 0 0,0 0 0,0 0-1,0 0 1,-1 0 0,1 0 0,0 0 0,-1 0 0,1 0-1,-3-1 1,-2-3 315,6 5-344,0 1 0,0-1 0,0 1 0,0-1 1,0 1-1,0-1 0,0 1 0,0-1 0,0 0 0,0 1 1,0-1-1,0 1 0,0-1 0,0 1 0,0-1 1,1 1-1,-1-1 0,0 1 0,0-1 0,1 1 0,-1-1 1,0 1-1,1-1 0,-1 1 0,0 0 0,1-1 0,-1 1 1,0-1-1,2 1 0,11-10 1519,-2 5-834,1 1 1,-1 1 0,0 0-1,24-3 1,-11 2-240,318-31 1500,-167 22-1783,-75 6-101,43-6-590,-132 12-580,17-3-1287,-26 4 1754,-1 0 1,1 0-1,-1 0 1,1 1-1,-1-1 0,0 0 1,1 1-1,-1-1 0,2 1 1,-2-1 474,-1 0 1,0 1 0,0-1-1,0 0 1,1 0 0,-1 0-1,0 0 1,0 0 0,0 1-1,0-1 1,0 0 0,1 0-1,-1 0 1,0 1 0,0-1-1,0 0 1,0 0 0,0 0-1,0 1 1,0-1 0,0 0-1,0 0 1,0 1 0,0-1-1,0 0 1,0 0 0,0 1-1,0-1 1,0 0 0,0 0-1,0 0 1,0 1 0,0-1-1,0 0 1,0 1 0,-12 10-4927</inkml:trace>
</inkml:ink>
</file>

<file path=ppt/ink/ink1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5:38:24.86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95 24 5728,'0'-13'1370,"0"13"-1205,0-1 0,0 1 0,0-1 0,0 1-1,0-1 1,0 1 0,1-1 0,-1 1 0,0-1 0,0 1 0,0-1-1,0 1 1,1 0 0,-1-1 0,0 1 0,0-1 0,1 1 0,-1-1-1,0 1 1,1 0 0,0-1 0,1 9 2544,0 17-1722,-1 0 0,-2 0 0,-5 43-1,3-43-517,-2 11 431,-1-1-1,-19 61 1,-3 9-218,7-22-436,20-79-262,-7 11-411,11-20-3893,-2 4 3878,0 0 1,0 0-1,0 0 1,-1 0-1,1-1 1,-1 1-1,1 0 0,-1 0 1,1 0-1,-1-1 1,1 1-1,-1 0 1,0 0-1,0-2 0,-2-12-4880</inkml:trace>
</inkml:ink>
</file>

<file path=ppt/ink/ink1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5:38:25.21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24 58 6976,'-23'-17'2256,"56"10"2240,49-3-1417,103 1 1,4 1-1154,-127 3-1816,0 3 0,74 7 0,-96-4-590,-34 1-1845,-11 1-239,-19 6-1861,18-7 3366,-9 5-5015</inkml:trace>
</inkml:ink>
</file>

<file path=ppt/ink/ink1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5:38:27.61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464 640 3552,'6'-2'212,"8"-2"3588,-14 3-3688,1 1-1,-1 0 0,0 0 1,1-1-1,-1 1 0,0 0 0,0-1 1,1 1-1,-1 0 0,0-1 1,0 1-1,0 0 0,0-1 1,1 1-1,-1-1 0,0 1 1,0 0-1,0-1 0,0 1 1,0-1-1,0 1 0,0-1 1,0 1-1,0 0 0,0-1 0,0 1 1,0-1-1,-1 1 0,1 0 1,0-1-1,0 1 0,0 0 1,-1-1-1,0 0 76,0 0-1,0 0 1,0 1 0,0-1-1,0 0 1,-1 1 0,1-1-1,0 1 1,0-1 0,-1 1-1,1 0 1,0-1 0,-2 1-1,-1-1-20,-13-4 291,0 2 0,-1-1 0,1 2 0,-1 1 0,-26 0 0,10 3 137,-61 12 0,75-9-390,0 1-1,-21 9 1,15-5-26,19-7-136,1-1-1,-1 1 1,1 1-1,0-1 1,0 1-1,1 0 1,-1 0-1,1 1 1,0-1-1,0 1 1,-5 6-1,7-7-32,1 0 0,-1 0-1,1 1 1,0-1 0,0 0-1,0 1 1,1 0 0,-1-1-1,1 1 1,0 0 0,1-1-1,-1 1 1,1 0 0,0 0-1,0 0 1,1 7 0,2 5 72,0 0 1,1 0 0,0-1 0,2 1 0,7 15-1,-10-26-59,0 0 0,0-1 0,1 1 0,-1-1 0,1 1 0,1-1 0,-1 0 0,1-1 0,-1 1 0,2-1 0,-1 0 0,0 0 0,1 0 0,-1-1 0,1 0 0,8 3 0,-5-3 18,1-1 1,-1 0 0,1 0 0,0-1-1,0 0 1,-1-1 0,1 0-1,0-1 1,0 0 0,0 0-1,-1-1 1,1 0 0,-1-1 0,1 0-1,-1 0 1,0-1 0,0-1-1,9-5 1,9-7 59,-2-2 1,0 0-1,-1-1 0,28-32 0,-36 36-108,-2-1-1,0-1 1,-1 0-1,-1-1 1,0-1-1,-2 0 1,0 0-1,-2-1 1,9-27-1,0-15-28,-3-1-1,-3-1 1,-2 0 0,-1-118-1,-8 173 9,1-24-157,-2 0 0,-8-45 1,9 78 163,0 0-1,0 0 1,0 0 0,-1 0 0,1 1 0,0-1-1,-1 0 1,1 0 0,-1 0 0,1 0 0,-1 0-1,1 0 1,-1 0 0,1 1 0,-2-2 0,1 1 7,1 1 0,-1 0 0,1 0 1,0 0-1,-1 0 0,1 0 0,-1 0 1,1 0-1,-1-1 0,1 1 1,-1 0-1,1 0 0,0 1 0,-1-1 1,1 0-1,-1 0 0,1 0 0,-1 0 1,1 0-1,0 0 0,-1 1 0,1-1 1,0 0-1,-1 0 0,0 1 1,-1 1-3,-1 0 1,1 1 0,0-1-1,0 1 1,0-1 0,0 1-1,0 0 1,0 0 0,-1 3-1,-49 132 8,33-79 24,-78 196 491,61-169-70,-27 99 0,47-127-151,4 1 1,-11 107-1,23-161-247,0 0 0,0 0 1,0 0-1,1 0 0,0 0 0,-1 0 0,4 7 0,-4-10-145,1-1 0,-1 0 0,1 1 0,0-1 0,-1 0 0,1 1 0,0-1 0,0 0 0,0 0 0,0 0-1,0 0 1,0 0 0,0 0 0,1 0 0,-1 0 0,0 0 0,0 0 0,1-1 0,-1 1 0,0-1 0,1 1 0,-1-1 0,1 1 0,-1-1 0,1 0 0,-1 1 0,0-1 0,1 0 0,2 0 0,1-1-422,-1-1 1,1 1 0,-1 0-1,0-1 1,1 0-1,-1 0 1,0-1 0,0 1-1,-1-1 1,1 1-1,0-1 1,4-5 0,26-26-2432</inkml:trace>
</inkml:ink>
</file>

<file path=ppt/ink/ink1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5:38:28.51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486 24 6048,'0'-3'477,"3"-10"399,-3 13-825,0 0-1,0 0 1,0-1 0,0 1-1,0 0 1,0 0 0,0-1-1,0 1 1,0 0-1,0 0 1,0 0 0,0-1-1,0 1 1,0 0 0,0 0-1,0-1 1,0 1-1,0 0 1,0 0 0,0-1-1,0 1 1,0 0 0,-1 0-1,1 0 1,0-1-1,0 1 1,0 0 0,0 0-1,-1 0 1,1 0 0,0 0-1,0-1 1,0 1 0,-1 0-1,1 0 1,0 0-1,-1 4 1577,-20 73 1604,-26 81-92,36-128-2749,-1 0 0,-1-2 0,-22 35 0,-82 94 738,2-2-181,11 25-334,98-171-182,4-8 271,1-5-475,2 2-227,0 0 0,0 1 0,0 0 0,1-1 0,-1 1 0,1 0 0,-1 0 0,1-1 0,0 1 0,-1 1 0,1-1 0,0 0 0,2-1 0,18-6-16,1-1 53,27-6 1,125-20 386,187-13 0,-191 33-408,-133 14 163,-34 1-696,-15 0-980,-2 0 565,-1 1-3061,-1-2 0,-26-3 0,31 3-967</inkml:trace>
</inkml:ink>
</file>

<file path=ppt/ink/ink1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5:38:28.97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14 58 2080,'-4'-9'8148,"4"9"-7909,0 0 1,-1 0 0,1 0-1,0 0 1,-1 0 0,1 0-1,-7-3 5375,21 7-4040,2-2-1194,-1 0 1,1 0-1,0-1 1,0-2-1,31-3 1,-14 2-195,242-18-133,-200 10-141,-49 5 167,44-1 0,-69 6-74,12 0-170,-13 0 129,0 0-1,0 0 1,0 0 0,0 0 0,1 0 0,-1 0-1,0 0 1,0 0 0,0 0 0,1 0-1,-1-1 1,0 1 0,0 0 0,0 0-1,0 0 1,1 0 0,-1 0 0,0 0 0,0 0-1,0 0 1,0 0 0,1-1 0,-1 1-1,0 0 1,0 0 0,0 0 0,0 0-1,0 0 1,0-1 0,0 1 0,0 0 0,1 0-1,-1 0 1,0 0 0,0-1 0,0 1-1,0 0 1,0 0 0,0 0 0,0-1-1,0 1 1,0 0 0,0 0 0,0 0 0,0 0-1,0-1 1,0 1 0,0 0 0,0 0-1,-1 0 1,1-1 0,0 1 0,-1 0-256,1-1 1,-1 1 0,0 0-1,0 0 1,0 0 0,0-1 0,1 1-1,-1 0 1,0 0 0,0 0-1,0 0 1,0 0 0,-1 1-1,-3-1-760,-16 1-3129,-1 3 1376</inkml:trace>
</inkml:ink>
</file>

<file path=ppt/ink/ink1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5:38:29.49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14 66 4480,'-1'-2'267,"-1"-13"7306,-3 23-4822,5-8-2673,-1 1 0,1 0-1,-1-1 1,1 1 0,-1-1 0,1 1 0,-1 0 0,1 0-1,0-1 1,0 1 0,-1 0 0,1-1 0,0 1 0,0 0-1,0 0 1,0 0 0,-1 1 57,1 0 1,1-1-1,-1 1 0,0-1 1,0 1-1,0 0 0,1-1 0,-1 1 1,1-1-1,-1 1 0,1-1 1,0 1-1,0-1 0,-1 0 0,1 1 1,0-1-1,0 0 0,0 1 0,1-1 1,-1 0-1,0 0 0,0 0 1,1 0-1,-1 0 0,0 0 0,1-1 1,2 2-1,1 0 108,1-1 0,0 0 0,-1 0 1,1 0-1,0-1 0,-1 1 0,10-2 0,324-34 1207,-301 31-1380,58-9-1256,111-30-1,-189 39-1384,-1 0 1,21-1-1,-15 1-4719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00:34:24.2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148 23 4800,'0'-2'281,"0"1"0,-1 0 0,1 0 0,-1-1 0,0 1 0,1 0 0,-1 0 0,0 0 0,0 0 0,1 0 0,-1 0 0,0 0 0,0 0 0,0 0 0,0 0 0,0 1 0,-1-1 0,1 0 1,0 1-1,0-1 0,0 1 0,-3-1 0,2 0-12,0 1 0,0 0 0,-1 1 0,1-1 0,0 0 1,0 1-1,0-1 0,0 1 0,0 0 0,0-1 0,0 1 0,0 0 1,0 0-1,-2 2 0,-6 4 88,0 0 1,1 0-1,0 1 1,1 0-1,-9 10 1,14-15-233,0 1 0,0 0 0,0 0 0,1 0 0,0 0 0,-1 0-1,2 0 1,-1 1 0,0-1 0,1 1 0,0-1 0,0 1 0,0-1 0,0 1 0,1 8 0,0-11-58,0 0 1,1 0-1,-1 0 1,1 0-1,-1 0 1,1 0-1,0-1 0,-1 1 1,1 0-1,0 0 1,0-1-1,1 1 1,-1-1-1,0 1 1,0-1-1,1 1 1,-1-1-1,1 0 0,-1 1 1,1-1-1,-1 0 1,1 0-1,0 0 1,0-1-1,-1 1 1,1 0-1,0-1 1,0 1-1,0-1 1,0 1-1,0-1 0,0 0 1,0 0-1,3 0 1,-1 0 20,-1 0 0,1 0 0,0-1 0,0 0-1,-1 1 1,1-1 0,-1 0 0,1-1 0,-1 1 0,1-1 0,-1 1 0,0-1 0,1 0 0,-1 0 0,0-1 0,4-3 0,-5 3-88,0 0 1,0-1-1,-1 1 1,1 0-1,-1-1 1,0 1-1,0-1 1,0 0-1,0 1 1,-1-1-1,1 0 1,-1 1-1,0-1 1,0 0-1,0 0 1,-1 1-1,1-1 1,-1 0-1,0 1 1,0-1-1,-3-5 1,3 6-398,0 0 0,-1 0 0,1 1 0,-1-1 1,0 0-1,0 1 0,0 0 0,0-1 0,-5-3 0,-11-4-2019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00:42:40.719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445 19 4384,'0'-1'67,"0"1"-1,0-1 1,0 0 0,0 1-1,0-1 1,0 0 0,0 1-1,0-1 1,0 0 0,0 1-1,0-1 1,-1 1 0,1-1-1,0 0 1,0 1 0,-1-1-1,1 1 1,0-1 0,-1 1-1,1-1 1,0 1 0,-1-1-1,1 1 1,-1-1 0,1 1 0,-1-1-1,1 1 1,-1 0 0,0-1-1,1 1 1,-1 0 0,1 0-1,-1-1 1,0 1 0,1 0-1,-1 0 1,1 0 0,-1 0-1,0 0 1,1-1 0,-1 1-1,0 1 1,0-1 0,-2 0 234,1 1 0,-1 0 0,1-1 0,-1 1 0,1 0 0,0 1 0,-1-1 0,1 0 0,0 1 0,-4 2 0,-60 51 2035,-43 38 24,91-76-1931,2 1 0,0 0 1,1 1-1,-13 22 0,11-10 43,1 1-1,-22 65 0,22-46-5,-12 71 1,22-85-338,1 0-1,1 38 1,4-53-94,2 0-1,0-1 1,1 1 0,11 40 0,-3-32-243,1 0 0,2-1 0,1 0 0,1-1 0,1-1 0,1 0 0,2-2 0,0 0 0,2-1 0,1-1 0,30 24 0,-37-35-397,0-1 0,1-1-1,0 0 1,1-1 0,0-1 0,0 0 0,38 9-1,-22-10-532,1-2-1,0-1 0,54 0 0,80-15-3570</inkml:trace>
</inkml:ink>
</file>

<file path=ppt/ink/ink1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5:38:35.29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1 831 2720,'4'10'10160,"-4"-10"-10066,0 0 1,0 0 0,0 1 0,0-1 0,0 0 0,0 0-1,0 0 1,0 0 0,0 1 0,1-1 0,-1 0 0,0 0-1,0 0 1,0 0 0,0 0 0,0 0 0,0 1 0,0-1-1,1 0 1,-1 0 0,0 0 0,0 0 0,0 0 0,0 0-1,0 0 1,1 0 0,-1 0 0,0 0 0,0 0 0,0 0-1,0 0 1,1 0 0,-1 0 0,0 0 0,0 0 0,0 0-1,0 0 1,1 0 0,-1 0 0,0 0 0,0 0 0,0 0-1,0 0 1,0 0 0,1 0 0,-1 0 0,0 0 0,0-1-1,5-10 1247,1-20-1373,-6 28 364,28-149 871,0 4-589,-22 105-466,1-63-1,-4-11-819,-3 116 661,0 0-1,0 1 0,0-1 1,0 0-1,0 1 0,1-1 0,-1 0 1,0 1-1,0-1 0,1 1 1,-1-1-1,0 0 0,1 1 1,-1-1-1,0 1 0,1-1 0,-1 1 1,1-1-1,-1 1 0,1 0 1,-1-1-1,1 1 0,-1 0 1,1-1-1,0 1 0,-1 0 0,1-1 1,-1 1-1,2 0 0,25-4 547,-9 3-543,158-23 673,18-3-92,641-108-82,-821 133-476,153-21-111,-158 23 61,-8 2-883,-9 5-1799,2-3 1774,-8 11-1131</inkml:trace>
</inkml:ink>
</file>

<file path=ppt/ink/ink1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5:38:36.37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14 385 1728,'-1'-7'15870,"3"-19"-14487,1-4-1007,-1 0 0,-2 0 0,0 1 0,-3-1 0,-8-47 0,8 60-219,2-1 0,0-30 0,1 31-52,5-7-404,-5 23 166,1 10-369,11 22 273,-8-23 245,-1 0 0,4 13 0,2 26 20,-3 1 0,-1-1 0,-2 70 0,2-73 983,-1-49-401,24-32 125,-18 22-662,0 1 0,1 1 0,19-19 0,5 1-235,22-19 354,-19 20-4667,-42 39-1821,-4 5 779</inkml:trace>
</inkml:ink>
</file>

<file path=ppt/ink/ink1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5:38:40.48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1 870 3904,'6'1'3594,"-3"0"-3296,1 0-1,-1 0 0,0 0 0,1 0 0,-1-1 1,0 1-1,1-1 0,-1 0 0,1 0 0,-1 0 0,0 0 1,1-1-1,-1 0 0,0 1 0,1-1 0,-1 0 0,6-3 1,9-4 299,30-18 0,-46 25-559,24-15 31,-2-2 0,0 0 0,-1-2 0,-1 0 1,35-42-1,-20 15 115,58-99 1,-80 121-41,-1-2 1,-1 0 0,-2 0-1,0-1 1,-2 0 0,-1-1-1,8-59 1,-8-80 1012,-8 163-1210,0 1-1,0-1 1,-1 0 0,0 0-1,0 0 1,-1-5 0,1 10 43,1 0 0,0 0 0,0 0 0,-1 0 0,1 0 0,0 0 1,0-1-1,-1 1 0,1 0 0,0 0 0,0 0 0,-1 0 0,1 0 0,0 0 0,0 1 0,-1-1 1,1 0-1,0 0 0,0 0 0,-1 0 0,1 0 0,0 0 0,0 0 0,0 0 0,-1 0 1,1 1-1,0-1 0,0 0 0,0 0 0,-1 0 0,1 1 0,0-1 0,0 0 0,0 0 0,0 0 1,0 1-1,-1-1 0,-6 8-89,-6 13 229,2 0 0,0 0 0,1 1 0,-10 35 0,-18 97 285,32-129-365,0 9 209,1 1 0,-1 68 1,19 69 178,-12-159-324,1 0 0,8 23 0,-9-31-33,1 0 0,1 0 0,-1 0 0,1-1 0,0 1 0,0-1 0,0 1 0,0-1 0,6 5 0,-7-8-62,-1 0-1,1 0 1,0 0 0,-1 0 0,1 0 0,0-1-1,0 1 1,0 0 0,0-1 0,0 0 0,-1 1 0,1-1-1,0 0 1,0 0 0,0 0 0,0 0 0,0 0-1,0-1 1,0 1 0,0 0 0,0-1 0,-1 0 0,1 1-1,0-1 1,0 0 0,1-1 0,5-2 25,-1 0 0,0-1 0,-1 0 1,1 0-1,6-6 0,83-92 300,-10 11-528,-72 75 65,-12 11-124,-3 6 228,1 0 0,-1-1 0,1 1-1,-1 0 1,1 0 0,0 0 0,-1 0-1,1 0 1,-1 0 0,1 0 0,-1 0-1,1 0 1,-1 0 0,1 1 0,-1-1-1,1 0 1,0 0 0,-1 0 0,0 1-1,-1 0-16,0 0-1,0 0 1,1 1-1,-1-1 1,0 0-1,1 1 1,-1-1-1,1 1 1,-1 0-1,1 0 1,-2 2-1,-13 25-121,13-24 128,-2 7 34,-1 0 1,2 0 0,-1 0-1,2 0 1,0 1-1,-3 19 1,5-26-5,1 0-1,0 0 1,0-1 0,0 1-1,1 0 1,-1 0 0,1 0-1,1 0 1,-1-1 0,1 1-1,0-1 1,0 1 0,1-1-1,0 1 1,0-1 0,5 6-1,-6-7 21,1-1 0,-1 0 0,1 0 0,-1-1 0,1 1 0,0-1 0,0 1 0,0-1 0,1 0 0,-1 0 0,0 0 0,1 0 0,-1-1 0,1 0 0,0 1 0,0-1 0,-1-1 0,1 1 0,0 0 0,0-1 0,5 0 0,-3 0 16,-1 0 0,1 0 0,-1-1 0,1 0 0,-1 0 0,1-1 0,-1 1 0,0-1 0,0 0 0,0 0 0,6-4 0,-8 4-25,0 0-1,0-1 0,-1 1 1,1-1-1,-1 1 0,1-1 1,-1 0-1,0 0 0,0 0 1,0 0-1,-1 0 0,1 0 0,-1 0 1,0-1-1,0 1 0,0-1 1,0 1-1,1-7 0,-2 2-1,0 1-1,0-1 0,-1 1 1,0-1-1,0 1 0,-1 0 1,0-1-1,0 1 0,0 0 1,-1 0-1,0 0 0,-1 1 1,1-1-1,-1 1 0,-5-7 0,1 4-69,1 0 0,-1 0-1,-1 0 1,0 1-1,0 0 1,-1 1-1,0 0 1,-17-9-1,21 13-18,-1 0-1,0 0 0,-1 1 1,1-1-1,0 2 0,-1-1 1,-12 0-1,19 2 74,0 0-1,0 0 1,0 0-1,0 1 1,1-1 0,-1 0-1,0 1 1,0-1-1,1 0 1,-1 1-1,0-1 1,0 1 0,1-1-1,-1 1 1,0-1-1,1 1 1,-1 0 0,1-1-1,-1 1 1,1 0-1,-1-1 1,1 1-1,-1 0 1,1 0 0,0 0-1,-1-1 1,1 1-1,0 0 1,0 0 0,0 0-1,-1 1 1,1 2 33,-1 0 1,1 0-1,0 0 0,1 8 1,-1-8-10,1 0 0,0-1 1,0 1-1,0 0 1,0-1-1,0 1 0,1-1 1,0 1-1,0-1 1,3 5-1,-4-7-4,0 1 0,1-1 0,-1 1 0,1-1 0,-1 1 0,1-1 0,0 0-1,0 0 1,-1 0 0,1 0 0,0 0 0,0 0 0,0-1 0,0 1 0,0-1 0,0 1 0,0-1 0,0 0 0,0 1 0,0-1 0,3-1 0,15-2 73,1-1 0,-1-1 0,0 0 0,31-14 0,0 0-44,52-20 39,31-10-240,-131 48 152,1 0-1,0 0 1,0 0 0,0 1-1,0-1 1,0 1-1,0 0 1,0 0-1,0 1 1,0-1 0,0 1-1,7 2 1,-6-1-17,-1 0 0,0 0 1,0 0-1,-1 1 0,1 0 1,0 0-1,-1 0 0,0 0 0,1 0 1,3 7-1,-5-8 29,-1-1-15,1 1 1,-1 0-1,1 0 0,-1 1 1,0-1-1,0 0 0,1 0 1,-2 0-1,1 1 0,1 2 1,-2-2 2,7 9 11,-7-10 77,-4-8 182,1 2-248,0 0 0,0-1 0,-1 1 0,1 0 0,-1 1 1,0-1-1,0 1 0,-7-5 0,9 7-45,0 0 0,1 0 0,-1 0-1,0 0 1,0 1 0,1-1 0,-1 0 0,0 1 0,0 0 0,0-1 0,0 1 0,0 0 0,0 0 0,0 0-1,0 0 1,0 0 0,0 1 0,0-1 0,0 0 0,0 1 0,1 0 0,-1-1 0,0 1 0,0 0-1,-3 2 1,0 1 18,0 0 1,0 0-1,0 0 0,1 0 0,-1 1 0,1 0 0,0 0 0,0 0 0,1 1 1,0-1-1,0 1 0,0 0 0,0-1 0,1 1 0,0 1 0,1-1 0,-1 0 0,1 0 1,0 1-1,0-1 0,1 0 0,0 8 0,0-7 15,0 2 25,0 0 0,0 0 0,1-1-1,0 1 1,0 0 0,1-1 0,0 1 0,4 10-1,-1-9 13,1 0-1,0 0 0,0-1 0,1 0 0,0 0 1,0 0-1,1-1 0,0 0 0,18 13 0,-23-19-16,0 0 0,0-1-1,0 1 1,1-1-1,-1 0 1,0 0-1,1-1 1,-1 1 0,0-1-1,1 1 1,-1-1-1,1 0 1,-1 0-1,1 0 1,4-2 0,3 0 29,1-1 0,-1 0 1,14-7-1,11-4-13,-1-2-1,0-2 1,-1-1 0,-1-2-1,-1-1 1,0-1 0,-2-2-1,48-51 1,-76 73-42,18-21 50,-19 22-87,0 1 0,0-1-1,0 0 1,1 0 0,-2 0 0,1 0-1,0 0 1,0 0 0,-1 0 0,1-4-1,-1 6 31,0 0 0,0-1 0,0 1 0,0 0 0,0 0 0,0 0 0,0-1 0,0 1 0,0 0 0,0 0-1,0-1 1,-1 1 0,1 0 0,0 0 0,0 0 0,0 0 0,0-1 0,-1 1 0,1 0 0,0 0 0,0 0 0,0 0 0,-1 0-1,1-1 1,0 1 0,0 0 0,0 0 0,-1 0 0,1 0 0,0 0 0,0 0 0,-1 0 0,1 0 0,0 0 0,0 0-1,-1 0 1,1 0 0,0 0 0,0 0 0,0 0 0,-1 0 0,1 0 0,0 0 0,0 1 0,-1-1 0,1 0 0,0 0 0,0 0-1,0 0 1,-1 0 0,1 0 0,0 1 0,0-1 0,0 0 0,-1 0 0,-14 11-133,13-10 96,-26 22-3,1 2 1,1 1 0,-37 46-1,19-13 167,40-53-120,1 1 0,-1-1 0,1 1 0,0 0 0,1 0 0,-1 0-1,-2 15 1,5-21 21,0 1-1,0 0 0,0-1 0,1 1 1,-1-1-1,0 1 0,1-1 1,-1 1-1,1 0 0,-1-1 0,1 0 1,-1 1-1,1-1 0,0 1 0,0-1 1,0 0-1,0 0 0,0 1 1,0-1-1,0 0 0,0 0 0,1 0 1,-1 0-1,0 0 0,3 1 0,-1-1 3,-1 0-1,1 0 0,-1 0 0,1 0 0,-1 0 0,1 0 0,0-1 0,-1 0 0,1 1 0,0-1 1,0 0-1,-1 0 0,1 0 0,0-1 0,3 0 0,6-3-8,1-1 1,-2 0-1,1-1 0,-1 0 0,0-1 1,0 0-1,0-1 0,-1 0 1,-1-1-1,1 0 0,-1 0 0,-1-1 1,0 0-1,7-12 0,12-15-745,-26 36 735,4 14-138,4 3 132,-1-2 1,16 20 0,-19-28 18,0-1 0,0 1 0,1-1 0,0 0 0,0 0 0,0 0 1,11 5-1,-13-8 19,1 0 0,-1-1 1,1 0-1,-1 0 0,1 0 1,0 0-1,-1-1 0,1 0 1,9-1-1,-11 1-16,1-2 0,-1 1-1,0 0 1,0-1 0,1 1 0,-1-1-1,0 0 1,-1 0 0,1 0 0,0 0 0,0-1-1,-1 1 1,1-1 0,-1 0 0,4-5-1,2-5 23,-1 1-1,9-21 0,31-95 116,-5 12-268,-18 60 73,58-144 25,-71 165-72,0-1 0,-2-1 0,6-62 1,-15 75-425,0 24 500,0 0 1,0 0 0,0 1-1,0-1 1,0 0 0,-1 0-1,1 1 1,0-1 0,0 0 0,0 0-1,0 0 1,-1 1 0,1-1-1,0 0 1,0 0 0,-1 0 0,1 0-1,0 1 1,0-1 0,-1 0-1,1 0 1,0 0 0,0 0-1,-1 0 1,1 0 0,0 0 0,0 0-1,-1 0 1,1 0 0,0 0-1,-1 0 1,1 0 0,0 0 0,0 0-1,-1 0 1,1 0 0,0 0-1,0 0 1,-1 0 0,1-1-1,0 1 1,0 0 0,-1 0 0,1 0-1,0 0 1,0-1 0,-1 1-1,1 0 1,0 0 0,0 0 0,0-1-1,0 1 1,-1 0 0,1 0-1,0-1 1,0 1 0,0 0 0,0 0-1,0-1 1,0 1 0,0 0-1,0-1 1,0 1 0,0 0-1,0 0 1,0-1 0,0 1 0,0 0-1,0-1 1,-7 11-53,0 1 0,1-1 0,0 1 0,1 0 0,1 0 0,-5 14 0,4-11 53,-24 72 121,5 1-1,2 1 0,-10 105 1,24-116 12,8-66-66,0-1 1,0 1 0,1 0 0,1-1 0,2 13-1,-4-22-40,0 0 0,0 0 0,1-1 0,-1 1 0,0 0 0,0 0 0,1 0 0,-1 0 0,0-1 0,1 1 0,-1 0 0,1 0 0,-1-1 0,1 1 0,-1 0 0,1-1 0,0 1 1,-1 0-1,1-1 0,0 1 0,0-1 0,-1 1 0,1-1 0,0 1 0,0-1 0,0 0 0,-1 0 0,2 1 0,0-1-5,0-1 1,0 1 0,0-1-1,0 0 1,0 1 0,-1-1-1,1 0 1,0 0 0,-1 0-1,1 0 1,0-1 0,1-1-1,7-7 27,0 0 0,0-1 0,-2 0 1,1-1-1,-1 0 0,8-17 0,12-16-6,-14 23-181,2 2-1,0 0 1,30-27 0,-45 46 126,0 0 1,-1 1-1,1-1 1,0 0-1,0 1 1,-1-1 0,1 0-1,0 1 1,0-1-1,0 1 1,0-1-1,0 1 1,0 0-1,0-1 1,0 1-1,0 0 1,0-1 0,0 1-1,0 0 1,0 0-1,0 0 1,0 0-1,0 0 1,0 0-1,0 1 1,0-1-1,0 0 1,1 1 0,0 0 14,-1 0 0,0 1 1,0-1-1,0 1 0,0-1 1,0 1-1,0-1 0,0 1 1,0-1-1,0 1 0,-1 0 1,1-1-1,-1 1 0,1 0 1,-1 0-1,0 2 0,7 42 53,-4-18-57,11 39 0,-12-59 51,0-1 0,1 1 0,0-1 0,0 0 0,1 0 1,0 0-1,0 0 0,1 0 0,9 9 0,-12-13-27,1-1 0,0 1 0,0-1 0,0 0 0,0 0 0,0 0 0,0 0 0,0-1 0,1 1 0,-1-1-1,0 0 1,1 0 0,-1 0 0,1-1 0,5 1 0,-3-1 12,-1 0-1,0-1 1,0 1 0,0-1-1,0-1 1,1 1 0,-1-1-1,-1 0 1,10-4-1,-4 0 5,0-1-1,0 0 0,-1 0 0,0-1 0,0 0 0,-1 0 0,0-1 0,13-18 0,25-48-282,-47 77 66,-5 5 149,1 0-1,0 1 1,1 0-1,-6 10 0,5-2 13,-1 0 21,1 1-1,1-1 1,-5 32 0,8-42 11,1 0 0,0-1 0,0 1 0,0 0 0,1 0 0,-1-1 0,1 1 0,1-1 0,-1 1 0,1-1 0,2 7 0,-3-11 4,-1 0-1,1-1 1,-1 1-1,1 0 1,0-1 0,-1 1-1,1 0 1,0-1-1,-1 1 1,1-1-1,0 1 1,0-1 0,0 1-1,-1-1 1,1 0-1,0 1 1,0-1 0,0 0-1,0 0 1,0 1-1,0-1 1,-1 0 0,1 0-1,0 0 1,0 0-1,0 0 1,0 0-1,0-1 1,0 1 0,0 0-1,1-1 1,0 1 6,1-1 0,-1 0 0,1 0 0,-1-1 1,0 1-1,1 0 0,-1-1 0,0 1 0,0-1 0,2-2 1,-1 1 1,0-1 0,-1 0 1,0 0-1,0 0 1,0 0-1,0 0 0,0 0 1,-1 0-1,0-1 0,0 1 1,0 0-1,1-9 1,-2-4-29,-2-34 0,2 49 20,-1-10-77,-1 0 0,0 0 0,-7-20 0,7 25 16,-1 0 0,0 1 0,0 0 1,0 0-1,-1 0 0,0 0 1,0 0-1,-5-4 0,8 8 47,0 1-1,0 0 1,-1-1-1,1 1 1,-1 0-1,1 0 1,-1 0-1,1 0 0,-1 1 1,0-1-1,1 0 1,-1 1-1,0-1 1,0 1-1,1-1 1,-1 1-1,0 0 1,0 0-1,0-1 1,-1 2-1,2-1 51,2 0-11,3 1 0,1 0 0,-1 0 0,0 0 0,0-1 0,0 0-1,0 0 1,1 0 0,4-1 0,37-9 45,0 0-58,-26 8-34,0 0-1,0 1 1,0 2 0,0 0 0,-1 1 0,1 0 0,0 2 0,26 8 0,-42-10 33,-1 0 0,1 0 0,0 0 1,0 0-1,-1 0 0,1 1 0,-1 0 0,0 0 0,0 0 1,0 0-1,0 0 0,0 0 0,-1 1 0,1-1 0,-1 1 1,0 0-1,0 0 0,0 0 0,-1 0 0,0 0 0,1 0 0,-1 0 1,-1 1-1,1-1 0,-1 0 0,1 6 0,-1 2 54,-1 1 1,0-1-1,0 0 0,-1 0 0,-1 0 0,0 0 0,-9 23 1,7-22 7,13-23 29,-5 5-105,108-136 28,-106 136-13,30-33-23,-32 35-29,0 0 0,1 1 0,-1-1 0,1 1-1,0-1 1,-1 1 0,1 0 0,0 1 0,5-3 0,-8 4 41,1 0 1,0 0-1,0 0 1,-1 0-1,1 0 1,0 0 0,-1 0-1,1 0 1,0 1-1,-1-1 1,1 1-1,0-1 1,-1 1-1,1-1 1,-1 1-1,1 0 1,-1 0-1,1 0 1,-1 0-1,0 0 1,1 0-1,-1 0 1,0 1-1,2 1 1,2 4 77,0 1-1,0-1 1,5 14 0,-2-5-77,19 37 182,-18-35-142,-1 0-1,2-1 1,0-1-1,24 30 1,-22-32-1574</inkml:trace>
</inkml:ink>
</file>

<file path=ppt/ink/ink1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5:38:40.85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59 44 8064,'-27'-36'3648,"9"36"-3168,10 0-256,3 0-224,10 0 0,-5-4-224,13 4 128,-5-3-1856,2 6 1056,-10 9-5408,-5 5 4448</inkml:trace>
</inkml:ink>
</file>

<file path=ppt/ink/ink1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5:38:41.23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22 100 9728,'-21'-12'4384,"39"4"-3808,3 5 1311,11-5-1151,13-4 480,5 4-704,48-9-32,6 5-288,8 1-512,-4 6 128,-9 1-3071,-4 4 1791,-10 0-4544</inkml:trace>
</inkml:ink>
</file>

<file path=ppt/ink/ink1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5:38:42.38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124 434 3392,'0'0'1088,"3"-12"5888,-3 12-6878,0-1 1,0 1-1,0 0 1,0-1-1,0 1 1,0-1-1,0 1 1,0 0-1,0-1 1,0 1-1,-1 0 1,1-1 0,0 1-1,0 0 1,0-1-1,-1 1 1,1 0-1,0-1 1,0 1-1,-1 0 1,1 0-1,0-1 1,-1 1-1,1 0 1,0 0-1,-1 0 1,1 0-1,0-1 1,-1 1 0,1 0-1,0 0 1,-1 0-1,1 0 1,-1 0-1,1 0 1,0 0-1,-1 0 1,1 0-1,0 0 1,-1 0-1,1 0 1,-1 0-1,1 0 1,0 0-1,-1 0 1,1 1 0,0-1-1,-1 0 1,1 0-1,-1 1 1,-1 0 0,-1 0-1,1 0 1,-1 0 0,1 1 0,0-1 0,-5 4 0,-3 5 15,0 1 0,1-1 0,0 2 0,1-1 1,0 1-1,1 1 0,-8 17 0,12-24-74,1 0-1,-1 0 1,2 0 0,-1 0-1,1 0 1,-1 0 0,2 0-1,-1 0 1,1 0 0,0 1-1,0-1 1,1 0 0,-1 0-1,1 0 1,1 0 0,-1 0-1,1 0 1,0 0 0,5 8-1,-6-11 13,1 0-1,1 0 0,-1-1 1,0 1-1,1 0 0,-1-1 0,1 0 1,0 0-1,0 1 0,0-2 1,0 1-1,0 0 0,0-1 1,0 1-1,1-1 0,-1 0 0,0 0 1,1 0-1,-1 0 0,5 0 1,-5-1-20,0 0 1,0 0 0,-1 0 0,1-1 0,0 1 0,0-1-1,-1 1 1,1-1 0,0 0 0,-1 0 0,1 0-1,-1 0 1,1-1 0,-1 1 0,0-1 0,1 1 0,-1-1-1,0 0 1,0 0 0,0 0 0,0 0 0,-1 0 0,1 0-1,0 0 1,1-5 0,1-2-38,-1-1-1,-1-1 1,1 1-1,-2 0 1,1 0-1,-1-1 1,-1 1 0,-1-16-1,1 10-100,0 12 45,0 0 1,0-1-1,-1 1 0,1 0 0,-1 0 0,0-1 0,0 1 0,0 0 0,-1 0 0,1 0 1,-4-5-1,5 8 58,-1 1 1,1 0 0,-1-1-1,1 1 1,-1-1 0,1 1-1,-1-1 1,1 1 0,-1 0-1,1-1 1,-1 1 0,1 0-1,-1 0 1,1-1 0,-1 1-1,1 0 1,-1 0 0,0 0-1,1 0 1,-1 0-1,0 0 1,1 0 0,-1 0-1,1 0 1,-1 0 0,0 0-1,1 0 1,-1 0 0,1 0-1,-1 1 1,0-1 0,1 0-1,-1 0 1,1 1 0,-1-1-1,1 0 1,-1 1 0,1-1-1,-1 1 1,1-1 0,0 0-1,-1 1 1,1-1 0,-1 1-1,1-1 1,0 1-1,0-1 1,-1 1 0,1 1-1,0-1 23,0 0-1,0 0 1,1 0-1,-1 1 1,1-1-1,-1 0 1,1 0-1,-1 0 1,1 0-1,0 0 1,-1 0-1,1 0 1,0 0-1,0 0 1,0 0-1,1 1 1,-1-1 20,0-1 0,-1 1 0,1-1 0,0 1 0,-1-1 0,1 0 0,0 1 0,0-1 0,-1 0 0,1 1 1,0-1-1,0 0 0,0 0 0,0 0 0,-1 0 0,1 0 0,0 0 0,0 0 0,0 0 0,0 0 0,-1 0 0,1 0 0,0-1 0,0 1 0,0 0 0,-1-1 1,1 1-1,1-1 0,7-7 143,0 0 1,-1-1-1,-1 0 1,1 0-1,-1-1 1,-1 0-1,8-15 1,11-16-84,41-47 12,143-147 0,-199 224-142,2 1 0,-1 1 0,1-1 0,14-6 0,-25 15 17,-1 0 0,1 1 1,0-1-1,0 1 0,-1-1 0,1 1 0,0-1 0,0 1 0,0-1 0,0 1 0,0 0 0,0-1 0,-1 1 0,1 0 0,0 0 0,0 0 0,0 0 1,0 0-1,0 0 0,0 0 0,0 0 0,0 0 0,0 1 0,0-1 0,0 0 0,0 0 0,-1 1 0,1-1 0,0 1 0,0-1 0,0 1 1,0-1-1,-1 1 0,1-1 0,0 1 0,-1 0 0,1-1 0,0 1 0,-1 0 0,1 0 0,-1-1 0,1 1 0,-1 0 0,1 0 0,-1 0 0,0 0 1,1 0-1,-1-1 0,0 3 0,2 3-26,-1 0 0,0 1 1,0-1-1,-1 0 0,0 1 1,0 7-1,-3 12-57,-2 0 0,-10 39 0,-23 50 206,33-101-65,-89 227 216,77-204-104,-2-1 0,-1-2-1,-2 0 1,-37 45 0,57-77-102,0 1 0,-1-1-1,1 0 1,0 0 0,-1-1 0,0 1-1,-4 2 1,6-3-26,0-1 0,0 1 0,0-1 0,0 0 0,0 0 0,0 1-1,1-1 1,-1 0 0,0 0 0,0 0 0,0 0 0,0 0 0,0 0 0,0 0 0,0 0-1,0-1 1,0 1 0,0 0 0,0-1 0,0 1 0,0 0 0,0-1 0,0 1 0,1-1-1,-2 0 1,1 0-19,1 1-1,0-1 0,0 1 1,0-1-1,-1 1 0,1-1 1,0 0-1,0 1 0,0-1 1,0 1-1,0-1 0,0 1 1,0-1-1,0 0 0,0 1 1,0-1-1,0 1 0,1-1 1,-1 1-1,0-1 0,0 1 1,0-1-1,1 1 0,-1-1 1,0 1-1,1-1 0,-1 1 1,0-1-1,1 0 0,14-17 14,-13 16-11,5-6-2,1 1 0,0 0-1,0 1 1,0 0 0,1 0 0,15-7 0,3 0 51,31-9 1,146-42-633,-182 56 243,2-1-906,42-10-1,-59 18 452,1-1-1,-1 2 1,0-1 0,1 1 0,-1 0-1,1 0 1,-1 1 0,0 0 0,0 0 0,12 4-1,-14-3-247,1 0-1,-1 0 0,1-1 1,0 0-1,0 0 0,0 0 1,0-1-1,11 0 0,18-6-1277</inkml:trace>
</inkml:ink>
</file>

<file path=ppt/ink/ink1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5:38:45.91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13 947 3712,'-2'1'226,"1"-1"-159,1 0 0,-1 0-1,-8 7 7769,10-8-6907,16-20 1030,-12 15-1653,0 1 1,8-13 0,130-226 2211,-125 214-2241,2 2 0,1 0 0,32-34 0,-51 60-259,-1 0-2,1 1 0,-1-1-1,0 1 1,1-1 0,-1 1 0,1 0 0,0 0 0,-1 0 0,1 0-1,0 0 1,-1 0 0,1 0 0,0 1 0,3-1 0,1-2 94,-5 3 83,-5 10 45,3-1-149,0 0-1,0 13 0,-2 14 51,-27 161 412,27-182-578,0 3 555,3-18-522,0 0 0,0 0 0,0 0 0,0 0 0,0 0 0,0 0 0,0 0-1,0 1 1,0-1 0,0 0 0,0 0 0,-1 0 0,1 0 0,0 0 0,0 0 0,0 0 0,1 0-1,-1 0 1,0 0 0,0 0 0,0 0 0,0 0 0,0 0 0,0 0 0,0 0 0,0 0 0,0 0-1,0 0 1,0 0 0,0 1 0,0-1 0,0 0 0,0 0 0,0 0 0,0 0 0,0 0 0,0 0 0,0 0-1,0 0 1,0 0 0,0 0 0,0 0 0,0 0 0,0 0 0,0 0 0,0 0 0,0 0 0,0 0-1,1 0 1,-1 0 0,0 0 0,0 0 0,0 0 0,0 0 0,0 0 0,0 0 0,0 0 0,0 0-1,0 0 1,0 0 0,0 0 0,0 0 0,0 0 0,0 0 0,0 0 0,0 0 0,0 0 0,0 0-1,0 0 1,6-9 294,-2 2-257,69-109 185,-63 102-251,1 1 1,0 0-1,2 0 1,-1 1-1,28-19 1,-17 16 86,1 1 0,0 2 0,1 0 0,0 2 1,51-14-1,-76 24-50,1 0-1,-1 0 1,0 0 0,0 0 0,1 0 0,-1 0 0,0 0 0,1 0 0,-1 0 0,0 0 0,0 0 0,1 1 0,-1-1 0,0 0 0,0 0-1,0 0 1,1 1 0,-1-1 0,0 0 0,0 0 0,0 0 0,0 1 0,1-1 0,-1 0 0,0 0 0,0 1 0,0-1 0,0 0 0,0 0-1,0 1 1,0-1 0,0 0 0,0 1 0,0-1 0,0 0 0,0 0 0,0 1 0,0-1 0,0 0 0,0 0 0,0 1 0,0-1 0,0 0-1,0 1 1,0-1 0,-1 0 0,-2 19 156,2-16-71,-13 44 273,9-33-306,1-1-1,1 1 1,-4 25 0,6-25-61,0-7 17,1 0 1,-1 0-1,1 0 1,2 10-1,-2-16-7,0 0 0,0 1-1,0-1 1,1 0 0,-1 1 0,1-1 0,-1 0-1,1 0 1,0 0 0,-1 1 0,1-1 0,0 0 0,0 0-1,0 0 1,-1 0 0,1 0 0,0 0 0,1-1-1,-1 1 1,0 0 0,0 0 0,0-1 0,0 1-1,0-1 1,1 1 0,-1-1 0,0 1 0,3-1 0,-1 0 5,-1 0 1,1 0 0,-1-1 0,1 1-1,-1-1 1,1 0 0,-1 0 0,0 1-1,1-2 1,-1 1 0,0 0-1,4-3 1,26-21 1,45-54-130,-25 24 111,-47 49-167,1-1 0,8-13-1,-21 46-52,3-9 175,-10 60 33,12-63 9,0-1 32,2 0 0,0 0 0,0 0 0,1 0 0,1 0 0,0 0 0,1 0 0,0 0 0,9 21 0,-11-33-13,0 1 0,-1 0 0,1 0 0,0 0 0,0-1 1,0 1-1,0 0 0,1-1 0,-1 1 0,0-1 0,1 0 1,-1 1-1,1-1 0,-1 0 0,1 0 0,-1 0 1,1 0-1,0 0 0,0 0 0,0 0 0,-1-1 0,1 1 1,0-1-1,0 1 0,2-1 0,-1 0-11,-1 0-1,1 0 1,-1-1-1,1 1 1,-1-1-1,0 0 1,1 0-1,-1 0 1,0 0-1,1 0 1,-1 0-1,0 0 1,0-1-1,0 1 1,0-1-1,0 0 1,-1 0-1,1 1 1,1-4-1,10-13-4,0-1 0,-2 0 1,17-39-1,5-10 32,-29 57-173,-12 102 65,7-63 73,0-1-1,2 0 1,1 0 0,5 28 0,-6-52 22,-1 0 0,1 0-1,0 1 1,0-1-1,0 0 1,1-1 0,-1 1-1,1 0 1,-1 0 0,1-1-1,0 1 1,0-1 0,4 4-1,-4-4 8,-1-1-1,1 0 1,0 1 0,0-1-1,0 0 1,0-1-1,0 1 1,0 0 0,0 0-1,0-1 1,1 1-1,-1-1 1,0 0-1,0 0 1,0 0 0,1 0-1,-1 0 1,0 0-1,0 0 1,0-1 0,4 0-1,8-4-41,-1 0 0,0-1 0,0-1 0,0 0 0,20-15 0,56-50-126,-85 68 146,253-212-326,-222 197 286,-12 6 36,-32 20-48,1 0 1,0 1 0,0 0-1,0 1 1,-11 16 0,-46 85 173,55-91-146,2 0 0,0 1-1,1 0 1,-5 23 0,11-41 27,1 1-1,-1 0 1,1-1 0,0 1 0,0 0 0,0-1-1,0 1 1,0 0 0,0 0 0,1-1 0,-1 1-1,1-1 1,0 1 0,0 0 0,0-1 0,0 0-1,0 1 1,1-1 0,-1 0 0,1 1 0,-1-1-1,1 0 1,0 0 0,0 0 0,0 0 0,0-1-1,0 1 1,0 0 0,0-1 0,1 0-1,-1 1 1,0-1 0,1 0 0,-1 0 0,1 0-1,3 0 1,-1-1 22,0 0 0,1 0 1,-1 0-1,0-1 0,0 1 0,1-1 0,-1-1 0,0 1 0,0-1 0,0 0 1,-1 0-1,1 0 0,0-1 0,4-3 0,5-4 16,0-1 0,22-23 0,-36 34-47,239-220-728,-133 125 576,-81 72 116,-2-1-1,0-2 1,-1 0-1,-2-2 1,20-33 0,-17 18-18,-2-1 1,-1-1 0,-3 0-1,16-64 1,-31 100 29,0 0 0,0-1 0,0-16 0,-1 26 18,-1-1 1,0 0 0,0 0-1,-1 1 1,1-1-1,0 0 1,0 0-1,0 1 1,0-1 0,-1 0-1,1 0 1,0 1-1,-1-1 1,1 0-1,0 1 1,-1-1-1,1 0 1,-1 1 0,1-1-1,-1 1 1,0-1-1,0 0 1,0 1 0,1 0 0,-1 0 0,0 0 0,1 0 0,-1 0 0,0 0 0,0 0 0,1 0 0,-1 0 0,0 0 0,1 0-1,-1 0 1,0 0 0,1 1 0,-1-1 0,0 0 0,1 0 0,-1 1 0,1-1 0,-1 1 0,0-1 0,1 0 0,-1 1 0,1-1 0,-1 1 0,0 0 0,-6 6-7,1 0 1,0 1 0,0 0-1,0 0 1,-6 12 0,-22 52-64,23-48 68,9-21 15,-49 114 23,39-85-29,-15 58 0,24-77 24,1-1 0,1 1 0,0 0 0,1-1 0,0 1 0,1 0 0,0 0 0,1-1 0,0 1 0,1-1 0,1 1 0,0-1 0,0 0 0,2-1 1,-1 1-1,9 12 0,-11-20-7,0 0 1,0-1-1,0 1 1,0-1 0,1 0-1,-1 0 1,1 0-1,0 0 1,0-1 0,0 1-1,0-1 1,0 0 0,1 0-1,-1-1 1,0 1-1,1-1 1,-1 0 0,1 0-1,5 0 1,-4-1-8,0 0 1,-1-1 0,1 1-1,0-1 1,0-1-1,0 1 1,-1-1 0,1 0-1,-1 0 1,1 0-1,-1-1 1,0 0 0,0 0-1,8-7 1,0-1-48,0 0 0,-1-1 0,0-1 0,-1 0 0,-1-1 0,0 0 1,0 0-1,-2-1 0,0 0 0,11-29 0,-19 44 22,0-1 1,1 0-1,-1 0 0,0 0 1,1 0-1,-1 1 0,0-1 1,0 0-1,0 0 0,0 0 1,0 0-1,0 0 1,0 0-1,0 0 0,0 1 1,0-1-1,0 0 0,-1 0 1,1 0-1,0 0 0,-1 0 1,1 1-1,0-1 0,-1 0 1,1 0-1,-1 1 1,0-1-1,1 0 0,-1 0 1,1 1-1,-1-1 0,0 1 1,0-1-1,1 1 0,-1-1 1,-1 0-1,1 1 19,-1 0-1,1-1 1,-1 1-1,0 0 1,1 0-1,-1 0 1,1 0-1,-1 0 1,0 1-1,1-1 1,-1 0-1,1 1 1,-1-1-1,1 1 1,-1 0-1,1-1 1,-1 1-1,1 0 1,0 0-1,-2 1 1,-2 1 9,0 1 1,1 0-1,0 0 1,-1 0-1,2 1 1,-1 0-1,0-1 1,1 1-1,0 0 1,0 1-1,0-1 1,1 1-1,0-1 0,0 1 1,0-1-1,0 1 1,1 0-1,0 0 1,0 10-1,1-10 13,-1 0 0,2 0 0,-1 0 0,1-1 0,-1 1 0,2 0 0,-1-1 0,0 1 0,1-1-1,0 1 1,1-1 0,-1 0 0,1 0 0,0 0 0,0 0 0,6 7 0,-7-11-11,-1 0-1,1 0 1,-1 0-1,1 0 1,-1 0 0,1 0-1,0-1 1,0 1-1,-1-1 1,1 1 0,0-1-1,0 1 1,0-1-1,-1 0 1,1 0 0,0 0-1,0 0 1,0 0-1,0-1 1,0 1 0,-1 0-1,1-1 1,0 1-1,2-2 1,7-2-11,-1-1-1,20-12 1,-14 7-27,167-81 156,4-4 151,-185 94-328,8-5-100,-8 4 41,-3 1-51,-7 3 131,1 0 1,0 1-1,0-1 1,0 2 0,0-1-1,-8 6 1,11-7 40,-5 3-7,1 0 0,0 1 0,1 0 0,-1 0-1,1 1 1,0 0 0,-11 14 0,15-17 9,0 1 0,0 0 0,1-1 0,-1 1 0,1 0-1,0 0 1,0 0 0,1 1 0,0-1 0,0 0 0,0 1 0,0-1 0,1 1-1,0-1 1,0 6 0,0-10-7,1 0-1,-1-1 0,0 1 1,0 0-1,0-1 0,0 1 1,1 0-1,-1-1 0,0 1 1,0-1-1,1 1 1,-1 0-1,1-1 0,-1 1 1,0-1-1,1 1 0,-1-1 1,1 1-1,-1-1 0,1 0 1,-1 1-1,1-1 1,1 1-1,-1 0 2,1-1 1,-1 0 0,1 1-1,-1-1 1,1 0 0,-1 0-1,1 0 1,0 0 0,-1 0-1,3-1 1,4-1 8,1-1 0,-1 1 0,9-6 0,-15 7-23,85-43-280,-32 15 102,-33 16 94,1-2-92,-22 15 166,-1 0-1,0 1 0,1-1 1,-1 0-1,0 0 0,0 0 1,1 1-1,-1-1 1,0 0-1,0 0 0,0 0 1,1 1-1,-1-1 0,0 0 1,0 1-1,0-1 1,0 0-1,1 0 0,-1 1 1,0-1-1,0 0 0,0 1 1,0-1-1,0 0 1,0 1-1,0-1 0,0 0 1,0 1-1,0-1 0,0 0 1,0 1-1,0-1 1,0 0-1,0 1 0,-1-1 1,3 10 14,4 4 140,-3-7-102,0-1 1,0 1-1,1-1 0,0 0 0,8 10 0,-11-15-16,0 0 0,0 0 0,0-1 0,1 1 0,-1 0 0,0 0 0,1-1 0,-1 1 0,1 0 0,-1-1 0,1 0 0,-1 1 0,1-1 0,-1 0 0,1 0 0,-1 0 0,1 0 0,0 0 0,-1 0 0,1 0 0,-1 0 0,1-1 0,-1 1 0,1-1 0,-1 1 0,1-1 0,1 0 0,4-3 44,0 0 1,0 0 0,-1-1-1,7-5 1,-6 4-57,53-39 112,-50 37-152,0 0 0,1 1 0,0 0 1,0 1-1,1 0 0,0 0 1,0 2-1,18-6 0,-29 10 18,1 0 0,-1 0 0,1-1 0,-1 1-1,0 0 1,1 0 0,-1 1 0,0-1 0,1 0 0,-1 0-1,0 1 1,1-1 0,-1 0 0,0 1 0,0 0 0,1-1-1,-1 1 1,0 0 0,0-1 0,0 1 0,0 0 0,0 0-1,0 0 1,0 0 0,0 0 0,0 0 0,-1 0 0,1 0-1,0 1 1,0-1 0,-1 0 0,1 0 0,-1 0 0,0 1 0,1-1-1,-1 2 1,2 4-22,-1 0-1,0 0 0,0 0 1,-1 0-1,0 13 0,-2 5 136,0 0 0,-10 38-1,10-55-79,-1 0 0,1 0-1,-1-1 1,-1 0 0,1 0-1,-1 0 1,-1 0 0,1 0-1,-1-1 1,0 1-1,-12 9 1,16-15-20,-1 1 1,0-1-1,0 0 0,0 0 1,0 0-1,1 0 0,-1 0 1,0 0-1,-1 0 0,1-1 1,0 1-1,0-1 0,0 0 1,0 0-1,0 1 0,-1-1 1,1-1-1,0 1 0,0 0 1,0 0-1,0-1 0,-3 0 1,2 0-9,0 0-1,1-1 1,-1 1 0,0-1 0,0 0 0,1 1-1,0-1 1,-1 0 0,1 0 0,0-1 0,0 1-1,0 0 1,0-1 0,0 1 0,-2-5-1,1 0 13,0 1 0,0-1-1,1 0 1,-1 0 0,2 0-1,-1 0 1,1-1 0,0 1-1,0 0 1,1 0 0,1-12-1,0 10 75,-1 8-83,0 0 0,0 1 0,0-1 0,0 1 0,0-1 1,0 1-1,0-1 0,0 1 0,1-1 0,-1 0 0,0 1 1,0-1-1,0 1 0,1-1 0,-1 1 0,0-1 0,0 1 1,1-1-1,-1 1 0,0 0 0,1-1 0,-1 1 0,1-1 0,-1 1 1,1 0-1,-1-1 0,1 1 0,-1 0 0,1 0 0,-1-1 1,1 1-1,-1 0 0,1 0 0,-1 0 0,1 0 0,-1 0 1,1-1-1,-1 1 0,2 0 0,86-8 636,95 3-1,-93 5-403,238-21-479,-314 20 220,186-13-7560,-186 14 3997,-1 1 0,1 0 0,19 6 0,-27-6-961</inkml:trace>
</inkml:ink>
</file>

<file path=ppt/ink/ink1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5:41:08.97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298 17 1728,'0'-1'187,"0"1"1,0-1-1,1 1 1,-1 0-1,0-1 1,1 1-1,-1-1 1,0 1-1,1-1 1,-1 1-1,0 0 1,1-1-1,-1 1 1,1 0-1,-1-1 1,1 1-1,-1 0 1,0 0-1,2-1 1,8-8 4674,-12 15-1481,-5 5-969,1-3-2124,0-1 1,0 1-1,-1-1 0,0-1 1,0 1-1,-10 5 0,7-4-165,0 0 1,1 0-1,0 0 0,-11 14 0,-1 10 223,-36 69 0,-5 41-104,49-110-174,2 1 0,1 1 0,-7 46 0,16-70-60,0 0 1,1 1-1,0-1 0,1 0 1,0 0-1,1 0 1,0-1-1,6 20 0,5 3 219,21 40 0,-7-16-154,53 138 487,-76-185-464,0 0 0,0-1 0,9 13 0,-11-19 347</inkml:trace>
</inkml:ink>
</file>

<file path=ppt/ink/ink1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5:41:13.97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70 13 2144,'1'-1'162,"-1"1"1,1 0-1,-1-1 1,0 1-1,1-1 0,-1 1 1,0 0-1,1-1 1,-1 1-1,0-1 0,1 1 1,-1-1-1,0 1 0,0-1 1,0 0-1,1 1 1,-1-1-1,0 1 0,0-1 1,0 0 439,5-1 2348,2 11 218,-7-7-3071,1 0 1,-1 0 0,1 0-1,-1 0 1,0 0 0,0 0-1,0 0 1,0 0-1,0-1 1,-1 4 0,1 4 60,-6 71 769,1-26-409,2-27 82,-11 46-1,7-36-241,-8 30 149,-6 41-27,19-85-452,1-17 48,1 0 0,-1 1 0,0-1 1,0 1-1,-5 10 0,7 15 105,-1-31 59,-6 1 44,7-10-3719,0-3 187,3-1 1008</inkml:trace>
</inkml:ink>
</file>

<file path=ppt/ink/ink1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5:41:14.55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 66 4224,'-5'-4'10474,"17"7"-10296,-1-1-1,1 0 0,0 0 0,0-1 1,0-1-1,0 0 0,15-2 1,-9 1-123,0 1 0,20 1 0,55 18 304,-15-3 34,-75-16-349,0 1-1,1-1 0,-1 1 1,1-1-1,-1 0 0,1 0 1,-1-1-1,0 1 1,1-1-1,-1 0 0,0 1 1,1-2-1,-1 1 0,0 0 1,0-1-1,0 1 1,0-1-1,0 0 0,0 0 1,0 0-1,-1 0 0,1 0 1,-1-1-1,1 1 1,-1-1-1,0 0 0,0 0 1,0 0-1,2-5 0,-2 4-183,10-28-1743,-8 13-2707,-4 15 2916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00:42:41.297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0 4 5056,'0'0'33,"0"0"0,0 0 0,0 0 0,0 0 0,0-1 0,0 1 0,0 0 0,0 0 1,0 0-1,0 0 0,0 0 0,0 0 0,0 0 0,0-1 0,0 1 0,0 0 0,0 0 0,0 0 0,0 0 0,0 0 0,0 0 1,0 0-1,0-1 0,0 1 0,1 0 0,-1 0 0,0 0 0,0 0 0,0 0 0,0 0 0,0 0 0,0 0 0,0 0 1,0 0-1,0 0 0,0 0 0,1-1 0,-1 1 0,0 0 0,0 0 0,0 0 0,0 0 0,0 0 0,0 0 0,0 0 0,1 0 1,-1 0-1,0 0 0,0 0 0,0 0 0,0 0 0,0 0 0,0 0 0,0 0 0,1 0 0,-1 0 0,0 0 0,0 1 0,0-1 1,13 2 464,14 8-203,3 4 707,-2 1 0,1 1 0,50 41 0,-54-39-583,177 146 3618,-186-149-3828,0 0-1,-1 1 1,-1 1-1,0 0 1,-1 1-1,-1 1 1,-1 0-1,0 0 1,14 39-1,-16-32-57,-1 1-1,-1 0 0,-2 0 0,0 0 0,-2 1 0,-1-1 0,-1 1 0,-1 0 0,-2 0 0,0-1 0,-2 1 1,-2-1-1,-12 43 0,11-53-312,-1-1 0,-1 1 1,0-2-1,-1 1 1,0-1-1,-1-1 0,-22 23 1,-102 81-3983,70-64 1490,-4 7-3916</inkml:trace>
</inkml:ink>
</file>

<file path=ppt/ink/ink1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5:41:14.97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6 37 2912,'0'0'123,"0"0"0,-1 0 0,1 0 0,0 0-1,0 0 1,-1 0 0,1 0 0,0 0 0,0 0 0,0 0 0,-1 0 0,1 0 0,0 0 0,0 0 0,0-1 0,-1 1 0,1 0-1,0 0 1,0 0 0,0 0 0,0 0 0,0 0 0,-1-1 0,1 1 0,0 0 0,0 0 0,0 0 0,0-1 0,0 1-1,0 0 1,0 0 0,-1 0 0,1-1 0,0 1 0,0 0 0,0 0 0,0 0 0,0-1 0,0 1 0,0 0 0,0 0-1,0 0 1,0-1 0,11-6 2243,20-2-892,9 3-1116,1 1 0,0 2 1,0 2-1,69 7 1,-85 0-3650,-24-6 3151,0 0 0,-1 0 0,1 0 0,-1 0 0,1 0 0,-1 0 0,1 1 0,-1-1 0,1 0 0,-1 0 0,1 1 0,-1-1 1,1 0-1,-1 1 0,0-1 0,1 0 0,-1 1 0,1-1 0,-1 1 0,0-1 0,1 1 0,-1-1 0,0 1 0,0-1 0,1 1 0,-1-1 0,0 1 0,0-1 0,0 1 0,0-1 0,0 1 0,0-1 0,1 1 0,-1-1 0,0 1 0,-1 0 1,1 7-2656</inkml:trace>
</inkml:ink>
</file>

<file path=ppt/ink/ink1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5:41:17.83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4 118 1056,'-3'-2'1508,"11"7"1544,5 0-1837,1 0 0,21 4 0,-30-9-1145,0 1-1,1-1 1,-1 0 0,0 0-1,0 0 1,0-1-1,0 0 1,0 0-1,0 0 1,9-4-1,101-53 851,-98 48-848,-13 8-9,0 0 0,0-1 0,0 0 0,-1 1 0,5-6 0,-7 7-54,0 1 0,-1 0 1,1-1-1,-1 1 0,1-1 1,-1 0-1,0 1 0,1-1 1,-1 1-1,1-1 0,-1 0 1,0 1-1,0-1 0,1 0 1,-1 1-1,0-1 0,0 0 1,0 1-1,0-1 0,0 0 1,0 0-1,0 1 0,0-1 1,0 0-1,0 1 0,0-1 1,0 0-1,0 1 0,-1-1 1,1 0-1,0 1 0,-1-1 1,1 0-1,0 1 0,-1-1 1,1 1-1,-1-1 0,0 0 1,-2-2-1,0 1 0,0 0 1,0 1-1,-1-1 0,1 0 0,0 1 1,-1 0-1,1 0 0,-1 0 1,0 0-1,1 0 0,-1 1 0,0-1 1,1 1-1,-1 0 0,0 1 1,0-1-1,-5 2 0,-4 0 159,0 2 0,1 0 0,-21 9 0,29-11-118,-1 0 1,1 1-1,0-1 0,1 1 1,-1 0-1,0 0 1,1 0-1,0 1 1,0-1-1,0 1 1,0-1-1,0 1 1,1 0-1,-1 0 1,1 1-1,0-1 0,1 0 1,-1 1-1,1-1 1,0 1-1,0-1 1,0 1-1,0 0 1,1-1-1,0 9 1,3 10 153,-3-12-140,1 0 1,1 0 0,0-1-1,1 1 1,3 10 0,-4-16-13,0 0 0,0 0 0,1-1 1,-1 1-1,1-1 0,0 0 0,1 0 1,-1 0-1,0 0 0,1 0 0,6 4 0,-7-6-8,0 0-1,0-1 0,0 1 0,0-1 0,0 0 0,1 0 0,-1 0 0,0 0 0,1-1 0,-1 1 0,1-1 0,-1 0 0,0 0 0,1 0 1,-1 0-1,1-1 0,-1 0 0,5-1 0,9-3 30,-1-1 1,1 0-1,-1-2 0,19-10 1,59-44 246,-70 45-159,-10 7-86,-1 0 0,20-19 0,-28 24-51,-1 0 0,0 0 0,0-1 0,0 1-1,0-1 1,-1 0 0,0 0 0,0 0 0,2-6 0,-5 11-26,0 0-1,0 0 1,0 0 0,0 0-1,0 0 1,0 0 0,0-1-1,0 1 1,0 0 0,-1 0 0,1 0-1,0 0 1,-1 0 0,1 0-1,-1 1 1,1-1 0,-1 0-1,1 0 1,-1 0 0,1 0 0,-1 0-1,0 1 1,0-1 0,1 0-1,-1 1 1,-1-2 0,-1 0-123,3 2 118,0 0 0,0-1-1,0 1 1,0 0 0,0 0 0,0 0-1,0 0 1,0 0 0,0-1 0,0 1-1,-1 0 1,1 0 0,0 0 0,0 0-1,0-1 1,0 1 0,0 0 0,0 0-1,0 0 1,0 0 0,1-1 0,-1 1-1,0 0 1,0 0 0,0 0 0,0 0-1,0-1 1,0 1 0,0 0 0,0 0-1,0 0 1,0 0 0,0 0 0,1-1-1,-1 1 1,0 0 0,0 0 0,0 0-1,0 0 1,0 0 0,1 0 0,-1 0-1,0 0 1,0 0 0,0 0 0,0-1-1,0 1 1,1 0 0,-1 0 0,0 0-1,0 0 1,0 0 0,1 0 0,-1 0-1,0 0 1,0 0 0,0 1 0,22-4-215,25 4 150,-26-1-13,-18 0 74,-1 0 0,1 0-1,0 0 1,0 1 0,0-1 0,0 1 0,0-1 0,0 1-1,-1 0 1,1 0 0,3 2 0,8 3 73,-13-6-51,0 1 0,0-1 1,0 0-1,0 0 0,0 1 1,0-1-1,0 1 0,0-1 0,0 1 1,0 0-1,0-1 0,0 1 0,0 0 1,0-1-1,-1 1 0,1 0 0,0 0 1,0 0-1,-1 0 0,1 0 0,-1 0 1,1 0-1,-1 0 0,1 0 1,-1 0-1,0 0 0,1 0 0,-1 0 1,0 1-1,5 27 250,-4-22-309,1-1 0,-1 0 0,0 9 0,-1-4 115,0-1 25,0 0 0,2 14 1,-1-20-80,0-1 1,0 1 0,0 0-1,1-1 1,0 1 0,-1-1-1,1 1 1,0-1-1,4 5 1,-5-7 19,-1 0-1,1-1 1,0 1-1,0 0 1,0-1-1,-1 1 1,1 0-1,0-1 1,0 1-1,0-1 1,0 1 0,0-1-1,0 0 1,0 1-1,0-1 1,0 0-1,0 0 1,0 0-1,0 0 1,0 1-1,1-2 1,-1 1-1,0 0 1,0 0 0,0 0-1,0 0 1,0-1-1,0 1 1,0 0-1,0-1 1,0 1-1,0-1 1,0 1-1,1-2 1,3-1 75,0-1 0,-1 0 1,1 0-1,5-7 0,-9 11-97,73-74 490,-62 61-545,1 1 0,22-16 0,-29 24-101,1-1 0,0 1 0,0 0 1,1 1-1,-1 0 0,1 0 0,14-3 0,-21 6 132,0-1-1,-1 1 1,1 0-1,0 0 1,-1-1-1,1 1 0,0 0 1,0 0-1,-1 0 1,1 0-1,0 0 1,0 0-1,0 0 0,-1 0 1,1 1-1,0-1 1,-1 0-1,1 0 1,0 1-1,0-1 0,0 1 1,-1 0 54,0 1-1,0-1 1,0 0 0,0 1-1,0-1 1,0 1 0,0-1-1,0 1 1,-1-1 0,1 1-1,-1 1 1,1-3-39,-4 10 90,0-1-1,0 1 0,-1-1 1,0 0-1,-9 13 0,-5 8 113,8-16 154,5-7 380,15-13-308,18-17-431,-14 11-31,2 0 0,-1 1 1,23-13-1,-29 20-62,14-7-154,26-11 0,-41 20 167,-1 0-1,1 0 1,-1 1 0,1-1 0,-1 2-1,1-1 1,0 1 0,-1-1-1,10 2 1,-16-1 71,1 0 1,0 0-1,0 1 0,0-1 0,-1 0 0,1 0 1,0 0-1,0 0 0,-1 1 0,1-1 0,0 0 1,0 1-1,-1-1 0,1 1 0,0-1 0,-1 1 1,1-1-1,0 1 0,-1-1 0,1 1 0,-1 0 1,1-1-1,-1 1 0,1 0 0,-1 1 30,0 0 0,0-1-1,0 1 1,0-1 0,0 1-1,0-1 1,0 1 0,-1 0 0,0 2-1,-1 5 82,0-4-35,0 1-1,0 0 0,0-1 1,-6 9-1,-3 9 227,11-23-276,0 0-14,0 0 1,0 0-1,-1 1 0,1-1 1,0 0-1,0 0 1,0 0-1,0 0 1,0 1-1,0-1 1,-1 0-1,1 0 0,0 0 1,0 0-1,0 1 1,0-1-1,0 0 1,0 0-1,0 0 1,0 1-1,0-1 0,0 0 1,0 0-1,0 0 1,0 1-1,0-1 1,0 0-1,0 0 1,0 0-1,0 1 0,0-1 1,0 0-1,0 0 1,1 0-1,-1 1 1,0-1-1,0 0 0,0 0 1,0 0-1,0 0 1,0 0-1,1 1 1,-1-1-1,0 0 1,0 0-1,1 1 265,4-2-205,-1 0-1,1 0 1,-1-1 0,1 1 0,-1-1 0,1 0-1,-1 0 1,0 0 0,0-1 0,7-5 0,6-2 42,23-18-8,-31 21-144,1 0 0,21-11 0,10-8-304,-41 26 330,0-1-1,1 1 1,-1 0 0,0-1 0,1 1 0,-1 0 0,1 0 0,-1-1 0,1 1-1,-1 0 1,1 0 0,-1 0 0,1-1 0,-1 1 0,1 0 0,-1 0 0,1 0 0,-1 0-1,1 0 1,-1 0 0,1 0 0,-1 0 0,1 0 0,-1 0 0,1 0 0,0 1-1,-1 6-43,-1 0 0,0-1 0,-3 12 0,3-14 116,-1 1-1,1 0 1,1 0-1,-1-1 1,1 1-1,0 0 1,0 0-1,1 6 1,0 11-124,-1-19 81,0 0-1,0 0 1,0 0 0,1 0 0,-1 0-1,2 5 1,-1-6 10,-1 1 1,1-1-1,-1 1 1,0-1-1,0 1 0,0-1 1,0 4-1,-1 2-215,1-7 214,0 1 27,0-2-29,0 1 0,0-1 0,0 1 1,0-1-1,0 1 0,-1-1 1,1 1-1,0 0 0,1-1 0,-1 1 1,0-1-1,0 1 0,0-1 1,0 1-1,0-1 0,0 1 1,1-1-1,-1 1 0,0-1 0,0 0 1,1 1-1,-1-1 0,0 1 1,1-1-1,-1 1 0,0-1 1,1 0-1,-1 1 0,1-1 0,0 0 1,7 2 227,-8-2-225,1 0 0,0 1 0,0-1 0,-1 0 0,1 0 0,0 0 0,0 0 0,-1 0 0,1 0 0,0 0 0,0 0 0,-1 0 0,1 0 0,0 0 0,0-1 0,-1 1 0,1 0 0,0 0 0,-1-1 0,1 1 0,0-1 0,-1 1 0,2-1 0,34-37 309,-30 31-247,-1 0 0,0-1 0,-1 1 0,1-1 0,5-14 0,-6 12-104,0 0 0,11-15 1,-14 23-12,0 0 0,-1 1 1,1-1-1,-1 0 1,0 1-1,1-1 0,-1 0 1,0-2-1,0 0-385,0 13-96,-1 22 527,3 45-38,-2-66 44,2-1-1,0 0 1,0 1-1,0-1 1,1 0-1,4 9 1,-5-15 16,-1 0 0,1 0 0,0 0 0,0 0 0,0 0 0,0-1 0,1 1 0,-1-1 0,1 1 0,-1-1 0,1 0 0,0 0 0,0 0 0,6 3 1,-4-3-2,0-1 0,0 1 1,0-1-1,0 0 1,0 0-1,1-1 0,-1 0 1,0 0-1,6 0 1,9-3 32,0-1 1,-1 0 0,1-2-1,20-8 1,-29 10-42,-10 3 75,16-6-981,-14 3-1244,-12 0-1606,-2 2 53,2 1 1163</inkml:trace>
</inkml:ink>
</file>

<file path=ppt/ink/ink1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5:41:18.22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45 60 8544,'-31'-31'3872,"26"22"-3360,0 6-160,2-5-256,6 4-64,-3-1-736,5 10-3648,8 2 2528</inkml:trace>
</inkml:ink>
</file>

<file path=ppt/ink/ink1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5:41:22.57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479 399 2912,'0'0'923,"0"-2"-550,3-45 3423,-1 29-2683,-1 1 1,-3-32-1,0 24-279,1 13-587,0 1-1,0 0 0,-1 0 1,-1-1-1,0 1 0,0 1 1,-6-12-1,8 20-243,0 0-1,-1 0 1,1 0 0,0 1 0,-1-1 0,0 1-1,1-1 1,-1 1 0,0-1 0,0 1-1,0 0 1,1 0 0,-1 0 0,0 0 0,-1 0-1,1 0 1,0 1 0,0-1 0,0 1-1,0-1 1,0 1 0,-1 0 0,1 0 0,0 0-1,0 0 1,-1 0 0,-2 1 0,-1 1 60,0-1 1,0 1 0,0 0-1,0 0 1,0 1-1,1-1 1,-10 7 0,-39 32 446,1 2 1,-70 75-1,117-112-484,-11 11 103,1 1-1,-16 24 1,25-32-114,1 0 0,0 0 0,0 1 0,1 0 0,1 0 0,-4 16-1,7-22 13,0 0 0,0 0-1,1 0 1,0 0-1,0 0 1,1-1-1,-1 1 1,1 0-1,0 0 1,0 0-1,0 0 1,1-1-1,0 1 1,0-1-1,0 1 1,1-1 0,-1 0-1,1 0 1,0 0-1,4 5 1,-1-3 25,0 0 1,0-1 0,0 1-1,1-1 1,0-1 0,0 1-1,0-1 1,1 0 0,-1-1-1,1 0 1,10 3 0,-6-3 31,1-1 1,-1-1 0,0 0 0,1 0-1,-1-1 1,1-1 0,-1 0-1,0-1 1,0 0 0,1-1 0,-1 0-1,-1-1 1,1 0 0,-1-1-1,1 0 1,18-13 0,-26 15-36,-1 0 0,1 0 0,-1-1 0,1 1 0,-1-1 0,0 0 0,0 0 0,4-9 0,-6 11-39,1-1 1,-1 0-1,0 1 1,0-1-1,0 0 0,0 0 1,-1 0-1,1 0 1,-1 0-1,0 0 0,0 0 1,0 0-1,0 0 1,-1-5-1,0 6-27,0 0 0,0-1-1,0 1 1,-1 0 0,1 0-1,-1 0 1,1 0 0,-1 0 0,0 0-1,0 0 1,0 0 0,0 1 0,0-1-1,0 1 1,0-1 0,-1 1 0,1 0-1,0 0 1,-1 0 0,-2 0 0,0-1-17,-1 1 1,1 0 0,0 0 0,-1 0 0,1 1-1,-1-1 1,1 2 0,-7 0 0,-2 0 8,-23-1 1,18-1-509,18 1 485,10 3 240,7-1-32,1-1 0,-1-1 0,24-2 0,131-7 6,-128 5-181,72-3 24,-156 46 221,29-28-359,11-9 134,-1-1-1,0 1 1,1 0-1,-1-1 1,1 1 0,-1 0-1,1 0 1,0 0 0,0 0-1,-1 0 1,2 0-1,-1 0 1,-1 3 0,0 6-67,-2 14 90,4-24-6,0 1 1,0-1-1,0 0 1,1 1-1,-1-1 1,1 1-1,-1-1 0,1 0 1,-1 1-1,1-1 1,0 0-1,0 0 1,-1 1-1,1-1 1,2 2-1,-2-2 4,1-1-1,-1 1 1,0 0-1,0-1 1,0 1-1,1-1 1,-1 1-1,0-1 1,0 0 0,1 0-1,-1 1 1,0-1-1,1 0 1,-1 0-1,0 0 1,1-1-1,-1 1 1,3-1-1,26-7 43,-24 6-29,-6 2-38,14-5 97,0 1 1,18-11 0,-30 14-72,0 0 0,1 0 1,-1 0-1,0-1 0,0 1 0,0 0 0,-1-1 1,1 0-1,0 1 0,0-1 0,-1 0 0,1 0 1,-1 0-1,0 0 0,1 0 0,-1 0 0,0 0 1,0-1-1,-1 1 0,1 0 0,0-1 0,0-2 1,-1 2-36,-1 1 1,1-1-1,-1 0 1,0 1-1,1-1 1,-1 0-1,0 1 1,0 0-1,-1-1 1,1 1-1,-1-1 0,1 1 1,-1 0-1,0 0 1,1 0-1,-1 0 1,0 0-1,-5-2 1,1-1-69,0 1 0,-1 0 1,0 0-1,0 0 0,-9-2 0,10 4 63,4 1-36,-1 0 0,0 0-1,0 0 1,0 0 0,0 1 0,-6-1 0,2 0-64,7 1 92,0 0-1,-1 0 1,1-1 0,-1 1-1,1 0 1,-1 0 0,1 0 0,-1 0-1,1 0 1,-1 0 0,1 0-1,-1 0 1,1 0 0,0 0 0,-1 0-1,1 1 1,-1-1 0,1 0-1,-1 0 1,1 0 0,-1 1 0,1-1-1,-1 1 1,3 2-46,0 0-1,0 0 1,0 0 0,1 0-1,-1 0 1,1-1 0,5 5-1,-3-4 99,0-1 0,0 1 0,1-1 0,-1-1 0,0 1 0,1-1 0,0 0 0,-1 0 0,1 0 0,6-1 0,9 0 176,29-5 1,-26 3-52,-22 2-155,38-4 103,1-1-1,43-12 0,-72 14-71,0-1-1,-1 0 1,1-1-1,-1 0 0,0-1 1,0 0-1,-1-1 1,0 0-1,0 0 1,0-1-1,12-14 0,-15 13-35,0 0-1,-1 0 0,-1-1 1,0 0-1,0 0 0,4-13 1,17-65-65,-21 64-99,-1 1 0,0-1 0,-1-42 0,-5 59-217,-2 9 2,-6 12 74,-60 187-234,50-141 190,20-59 360,-7 18 59,1 0 0,1 1 0,-2 23 0,6-39-9,0 1 0,1 0 0,0 0-1,0-1 1,0 1 0,1 0 0,0-1 0,0 1 0,0-1-1,0 1 1,0-1 0,1 1 0,0-1 0,0 0 0,0 1-1,1-1 1,-1 0 0,1-1 0,6 7 0,-6-7-24,0-1-1,0 0 1,0 0 0,0 0 0,1 0 0,-1 0 0,1-1-1,0 1 1,-1-1 0,1 0 0,0 0 0,0 0 0,-1-1-1,1 0 1,0 1 0,0-1 0,0 0 0,0-1 0,0 1-1,0-1 1,3-1 0,9-3-37,0 0-1,0-1 1,25-14 0,2-1 147,51-9-362,-62 20 212,5-2-82,-20 10 198,-17 2-104,1 0 0,0 0 1,-1 0-1,1 0 0,0 0 0,-1 0 0,1 0 1,0 0-1,-1 0 0,1-1 0,0 1 1,-1 0-1,1 0 0,0-1 0,-1 1 0,1 0 1,-1-1-1,2 1 0,-4-2-157,-6 1 78,-21 5 64,-36 7-181,50-8 157,0 1-1,-26 10 0,34-11-18,0 0 0,1 0 0,-1 1 0,1 0 0,0 0 0,1 0 0,-1 1 0,-6 7 0,10-11 60,1 0 1,0 1-1,0-1 0,0 1 0,0-1 0,0 1 1,1-1-1,-1 1 0,0 0 0,1-1 1,-1 1-1,1 0 0,0-1 0,-1 1 0,1 0 1,0 0-1,0-1 0,0 1 0,0 0 1,0 0-1,1-1 0,0 4 0,0-3 12,0 0-1,0 0 0,0-1 1,0 1-1,0 0 0,0-1 1,1 1-1,-1-1 0,1 0 1,-1 1-1,1-1 1,0 0-1,-1 0 0,1 0 1,0 0-1,0 0 0,0 0 1,0 0-1,3 0 0,-2 0 33,1 0 0,0-1 0,0 0 0,0 0 0,0 0 1,0 0-1,0 0 0,0-1 0,0 1 0,0-1 0,4-2 0,8-2 53,21-11 1,-7 2 49,-15 7-151,-1 0 0,0-1-1,0 0 1,-1-1 0,17-15-1,-20 15-25,1-1-1,-1 0 0,-1 0 0,0-1 0,0-1 0,-1 0 0,-1 0 1,0 0-1,0-1 0,6-19 0,-4 4 43,-1-1 0,-1 0 0,6-59 0,-11 53-314,-2 1-1,-7-64 1,7 96 260,0 1-1,0 0 1,0-1-1,-1 1 0,1 0 1,0 0-1,-1 0 0,1-1 1,-1 1-1,1 0 1,-1 0-1,-1-1 0,2 1 20,0 1-1,0 0 1,-1 0-1,1 0 1,0 0-1,0-1 1,-1 1-1,1 0 1,0 0-1,-1 0 1,1 0-1,0 0 1,-1 0-1,1 0 1,0 0-1,-1 0 1,1-1-1,0 2 1,-1-1-1,1 0 1,0 0-1,-1 0 1,1 0-1,0 0 0,-1 0 1,1 0-1,0 0 1,0 0-1,-1 1 1,-1 0-33,0 1 1,0 0-1,0 0 0,0 0 1,1 0-1,-1 0 1,1 0-1,-1 0 0,1 0 1,-2 5-1,-7 18-196,-11 45 0,11-34 260,-16 70 289,17-64-277,4-23 40,1 1-1,2-1 1,0 1 0,0 0-1,2-1 1,1 1 0,5 34-1,-6-49-22,2-1 0,-1 0 0,0 0 0,1 0 0,0 0 0,0 0 0,0-1 0,0 1 0,1-1 0,-1 1 0,1-1 0,0 0 0,0 0 0,0 0 0,1 0 0,-1 0 0,1-1 0,-1 0 0,1 1-1,0-1 1,0-1 0,0 1 0,0-1 0,0 1 0,0-1 0,0 0 0,1-1 0,7 2 0,-1-1-2,-1 0-1,0 0 0,1-1 1,-1 0-1,1-1 1,-1 0-1,0 0 1,20-6-1,-21 3 11,-3 3 4,0-1 0,0-1 0,0 1 1,0-1-1,-1 0 0,1 0 0,-1-1 0,0 0 1,5-4-1,-6 3-3,-1 3-28,0-1 0,0 0 0,-1 0 0,0 0-1,1 0 1,-1 0 0,0-1 0,-1 1 0,1 0 0,-1-1 0,3-6 0,-4 7-96,1 1 45,-1 1-1,1-1 1,-1 0 0,1 0 0,-1 0 0,0 0 0,0 0-1,0 0 1,0 0 0,0 0 0,0 0 0,0 0-1,-1 0 1,1 0 0,-1 1 0,1-1 0,-1 0 0,0 0-1,0 0 1,0 1 0,0-1 0,0 0 0,0 1 0,-3-3-1,4 3 4,-1 1 0,1 0 0,-1-1 0,1 1-1,-1-1 1,1 1 0,-1 0 0,1-1 0,-1 1 0,0 0-1,1 0 1,-1 0 0,0-1 0,1 1 0,-1 0-1,0 0 1,1 0 0,-1 0 0,0 0 0,1 0 0,-2 0-1,-13 10-319,10-5 310,0 0-1,0-1 1,0 2 0,1-1-1,0 0 1,0 1 0,-3 6-1,6-10 31,0 1 1,0-1-1,0 0 0,0 1 0,1-1 1,-1 1-1,1-1 0,-1 1 0,1-1 0,0 1 1,0-1-1,0 1 0,1-1 0,-1 1 1,0-1-1,1 1 0,0-1 0,-1 1 1,1-1-1,0 0 0,0 1 0,3 3 0,5 9 131,-8-12-24,1 1-1,0-1 1,1 1 0,-1-1-1,6 6 1,-7-8-66,0 0-1,0 0 1,1-1 0,-1 1 0,1 0-1,-1-1 1,0 1 0,1 0-1,-1-1 1,1 0 0,0 1 0,-1-1-1,1 0 1,-1 0 0,1 0-1,-1 0 1,1 0 0,0 0 0,1-1-1,4 0 13,0-1-1,-1 0 1,1 0 0,0-1-1,-1 1 1,9-6-1,35-26 8,-7 5-253,-41 28 180,1-2-61,1 1 0,-1 0 0,1 1 0,-1-1 0,1 1 0,-1-1 0,1 1 0,6-1 0,-10 3 77,0-1 0,0 1 0,0-1 1,0 1-1,0-1 0,0 1 0,0-1 0,0 1 0,0-1 0,0 1 0,0-1 0,0 1 1,0-1-1,0 1 0,-1-1 0,1 0 0,0 1 0,0-1 0,-1 1 0,1-1 1,0 1-1,-1-1 0,1 1 0,-1 0 13,-3 16 29,-2 4-20,4-16-16,0 0 1,0 0-1,0 1 1,1-1-1,-1 6 1,-3 12 258,18-29 151,0-1-1,19-13 1,-23 14-388,8-4-92,0 0 0,26-10 1,-33 17-2,-1 0 0,1 0 0,0 0 0,0 1 0,0 1 0,14-1 0,-20 2 88,-1 0 0,0 1 0,0 0-1,0-1 1,1 1 0,-1 0 0,0 0 0,0 0-1,0 1 1,0-1 0,-1 1 0,1 0-1,0 0 1,-1 0 0,1 0 0,-1 0-1,0 0 1,5 6 0,7 6 291,-10-11-272,1 0-1,0 0 1,-1 0 0,1 0-1,0-1 1,0 0 0,1 0 0,-1 0-1,10 1 1,7 1 39,22 0 0,-43-4-79,17 1-166,29-2 1,-5-6-4688,-32 5 1427,4 5 1099</inkml:trace>
</inkml:ink>
</file>

<file path=ppt/ink/ink1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5:41:25.26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1 745 2144,'0'0'216,"1"-1"0,0 1 1,-1-1-1,1 1 0,0 0 0,0-1 1,0 1-1,0 0 0,-1-1 0,1 1 0,0 0 1,0 0-1,0 0 0,0 0 0,0 0 1,-1 0-1,1 0 0,0 0 0,0 0 1,0 0-1,1 1 0,2-1 45,2 0 92,0-1-1,0 0 0,0 0 1,-1 0-1,1-1 0,0 0 1,-1 0-1,1 0 0,-1-1 1,0 1-1,0-1 0,0-1 1,0 1-1,-1-1 0,8-7 1,4-3 314,55-55 1341,-63 59-1751,-1 1 0,0-1 0,0-1 0,-1 1 0,0-1 0,6-17 0,-10 20-197,0-1 1,0 1-1,0-1 0,-1 0 0,-1 1 0,0-11 0,1 19-70,-1 0 0,0 0-1,0 0 1,0-1-1,0 1 1,0 0-1,0 0 1,1 0-1,-1 0 1,0-1-1,0 1 1,0 0-1,0 0 1,1 0-1,-1 0 1,0 0-1,0 0 1,0-1-1,1 1 1,-1 0-1,0 0 1,0 0 0,1 0-1,-1 0 1,0 0-1,0 0 1,1 0-1,17-3-55,1 1 0,0 0 0,30 2 0,-41 0 57,-1 1 0,1 0 1,-1 0-1,1 1 0,-1 0 1,0 0-1,1 1 1,-1 0-1,0 0 0,-1 1 1,13 7-1,-18-9 40,0 0-1,1-1 0,-1 1 1,0-1-1,0 1 0,-1 0 1,1 0-1,0 0 1,-1 0-1,1-1 0,-1 1 1,1 0-1,-1 0 0,0 0 1,0 0-1,0 0 1,0 3-1,0 0 117,-1 1-1,0 0 1,0-1-1,-2 9 1,-1-5-48,0-1 0,0 0 0,-6 9 0,5-11-62,1 1 0,0 0 1,1-1-1,0 1 0,-4 11 0,7-17-13,0 0 1,-1 0 0,1-1-1,0 1 1,0 0-1,-1 0 1,1 0-1,0 0 1,0 0 0,0-1-1,0 1 1,0 0-1,0 0 1,1 0 0,-1 0-1,0 0 1,0-1-1,1 1 1,-1 0 0,0 0-1,1 0 1,-1-1-1,0 1 1,1 0-1,0 0 1,0 0 0,1 0 21,0 0 0,0 0 0,0-1 0,0 1 0,0-1 0,0 1 0,1-1 0,-1 0 0,0 0 0,0 0 0,3 0 0,3-1-4,0-1-1,0 1 1,0-2 0,0 1 0,0-1 0,-1 0 0,1 0-1,10-7 1,-14 7-77,17-9 110,1-2-1,-2-1 1,29-24 0,-32 16-283,-45 80-678,27-54 911,-1 1-1,1 0 0,-1-1 0,1 1 0,0 0 0,0 0 0,1 0 0,-1-1 1,1 1-1,0 0 0,0 0 0,0 0 0,1 0 0,-1 0 0,1 0 0,0 0 1,0-1-1,0 1 0,1 0 0,2 5 0,-3-8-1,0-1 0,0 1 0,0 0 0,-1-1-1,1 1 1,0 0 0,0-1 0,0 1 0,0-1 0,0 0 0,1 1 0,-1-1-1,0 0 1,0 1 0,0-1 0,0 0 0,0 0 0,0 0 0,0 0 0,1 0-1,-1-1 1,0 1 0,0 0 0,0 0 0,0-1 0,1 1 0,34-13 568,-32 12-563,44-20 154,60-34-1,-78 35-218,-22 14-39,-1 1 0,1 0 1,0 1-1,17-8 0,-25 12 65,0 0 0,0 0 0,0 0 0,0 0 0,0 0 0,0 0 0,0 0 1,1 0-1,-1 0 0,0 0 0,0 0 0,0 0 0,0 0 0,0 0 0,1 0 0,-1 0 0,0 0 0,0 0 0,0 0 0,0 0 0,0 0 0,0 0 0,1 0 1,-1 0-1,0 0 0,0 0 0,0 0 0,0 0 0,0 0 0,0 0 0,1 0 0,-1 0 0,0 1 0,0-1 0,0 0 0,0 0 0,0 0 0,0 0 0,-1 6-184,-9 7 38,5-7 167,1 0-1,-1 0 0,1 0 0,0 1 0,1-1 0,0 1 0,0 0 1,0 0-1,1 0 0,0 0 0,0 1 0,1-1 0,-1 8 0,2-13 10,0-1 0,0 0 0,0 1 0,0-1 0,1 0-1,-1 1 1,0-1 0,1 0 0,-1 0 0,1 1 0,-1-1 0,1 0-1,0 0 1,0 0 0,-1 0 0,1 0 0,0 0 0,0 0-1,0 0 1,0 0 0,0 0 0,0 0 0,0-1 0,1 1 0,-1 0-1,0-1 1,0 1 0,1-1 0,-1 1 0,0-1 0,0 0-1,1 0 1,-1 1 0,2-1 0,5 1 49,-1-1 0,1 0 0,0-1 0,11-1 0,-18 2-60,12-3 33,1 0 0,-1-1 0,0 0 0,0-1 0,-1-1 0,0 0 0,0 0-1,21-16 1,-23 14-18,-1 0-1,1-1 0,-2 0 0,1 0 0,-1-1 0,-1 0 1,0-1-1,0 1 0,-1-1 0,9-22 0,0-7-178,17-76 0,-22 76 112,63-231-414,-72 269 387,0-1 0,0 1 0,-1-1 0,1 1 0,-1-1 1,1 0-1,-1 1 0,0-1 0,0 0 0,0 1 0,-1-1 0,1 0 1,-2-4-1,2 7 58,0 0 0,0 0 0,0 0 1,0 0-1,0-1 0,0 1 1,0 0-1,0 0 0,0 0 0,0 0 1,0 0-1,0 0 0,-1-1 0,1 1 1,0 0-1,0 0 0,0 0 0,0 0 1,0 0-1,0 0 0,-1 0 0,1 0 1,0 0-1,0 0 0,0 0 0,0 0 1,0-1-1,0 1 0,-1 0 1,1 0-1,0 0 0,0 0 0,0 0 1,0 0-1,-1 0 0,1 1 0,0-1 1,0 0-1,0 0 0,0 0 0,0 0 1,0 0-1,-1 0 0,1 0 0,-9 7-274,-8 13 33,10-5 225,0 0 0,2 0 0,-7 24 0,-7 51 47,12-51-27,-7 36 161,-7 107 0,20-165-88,0-3 18,0 1 0,3 17 0,-1-10 8,-1-19-64,0 1 1,0-1-1,0 1 0,1-1 0,-1 0 0,1 1 0,0-1 0,0 0 1,2 5-1,-1-4-8,0 0 44,1 0 0,-1 0 0,0-1 0,1 1 0,4 4 0,-6-7-36,0 0 0,1-1-1,-1 1 1,0 0 0,1 0 0,-1-1 0,0 1 0,1-1-1,-1 1 1,1-1 0,-1 1 0,1-1 0,-1 0-1,1 0 1,-1 0 0,1 0 0,-1 0 0,1 0 0,1-1-1,17-2 68,0-2 0,0 0-1,0-1 1,-1-2 0,0 0-1,0 0 1,24-17 0,-39 23-60,0-1 0,0 0 0,0 0 0,0-1 0,0 1 1,4-6-1,-8 8-46,1 0 0,0 0 0,-1 0 0,1 0 0,0 0 0,-1 0 0,1 0 0,-1 0 0,0 0 1,1-1-1,-1 1 0,0 0 0,0 0 0,0 0 0,0-1 0,0 1 0,0 0 0,0 0 0,0 0 0,0-1 0,-1 1 1,1 0-1,0 0 0,-1 0 0,1 0 0,-1 0 0,1 0 0,-1 0 0,0 0 0,1 0 0,-2-1 0,1 1-34,0 0-1,-1 0 1,1 0-1,0 0 1,-1 0-1,1 0 1,-1 1-1,1-1 0,-1 1 1,1-1-1,-1 1 1,1 0-1,-1-1 1,0 1-1,1 0 1,-3 0-1,-23 2-125,19 0 159,-1 0 1,1 0-1,0 1 1,-1 0-1,1 1 1,-12 7-1,16-9 49,0 1-1,0-1 0,1 1 1,-1 0-1,1 1 1,0-1-1,0 0 0,0 1 1,1 0-1,-1-1 1,1 1-1,0 0 1,0 0-1,-2 6 0,4-9-16,-1 1 0,1 0 0,0 0 0,0 0-1,0-1 1,0 1 0,0 0 0,0 0 0,0 0 0,1-1-1,-1 1 1,1 0 0,-1-1 0,1 1 0,0 0 0,-1-1-1,1 1 1,0-1 0,0 1 0,0-1 0,2 3 0,2 1 66,-1-1 1,1 0 0,0 0 0,0 0 0,6 3 0,1 0 40,0-1 0,0-1 0,1 0 0,0 0 0,0-2 0,26 5 0,-5-4 13,55 1 1,-48-7-666,0-1 1,64-13 0,-97 14-193,0 0-1,-1-1 1,1 0-1,0 0 1,-1-1-1,0 0 1,0-1-1,0 1 1,8-8 0,4-4-1473</inkml:trace>
</inkml:ink>
</file>

<file path=ppt/ink/ink1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5:41:27.62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335 38 2080,'1'-2'213,"1"0"1,0 0 0,-1 0-1,1 1 1,0-1-1,0 1 1,0-1-1,0 1 1,0 0-1,0 0 1,0 0 0,0 0-1,1 0 1,1 0-1,-1 0 384,1-1 0,-1 1 0,0 0 0,0-1-1,0 0 1,7-5 4596,-22 20-3960,-15 17-625,14-13-288,0 0-1,2 1 1,-14 28 0,-20 59 437,7-15 55,-91 158 180,115-224-811,0-1 1,1 2-1,-17 48 0,22-57-31,6-9-2365,13-15-1533,2-3-1025,22-14 0,-13 13 1781</inkml:trace>
</inkml:ink>
</file>

<file path=ppt/ink/ink1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5:41:28.05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312 64 3904,'-5'-27'1253,"5"26"-1167,0-1 0,0 1 0,0 0 0,0 0-1,1 0 1,-1-1 0,0 1 0,0 0 0,1 0 0,-1 0-1,1-1 1,-1 1 0,1 0 0,-1 0 0,1 0 0,0 0 0,-1 0-1,1 0 1,0 0 0,0 0 0,0 1 0,0-1 0,0 0 0,1-1-1,0 1 411,0 0 0,0 0 0,-1 0-1,1 0 1,0 0 0,0 1 0,0-1 0,1 1-1,-1-1 1,2 1 0,-4 0-439,1 0-1,-1 0 1,1 0-1,-1 0 1,0 1 0,0-1-1,1 0 1,-1 0-1,0 1 1,1-1-1,-1 0 1,0 0 0,0 1-1,1-1 1,-1 0-1,0 1 1,0-1 0,0 0-1,0 1 1,1-1-1,-1 0 1,0 1 0,0-1-1,0 0 1,0 1-1,0-1 1,0 1 0,0 0-1,1 12 359,-1-11-236,-2 17 179,0 0 0,-2 0 0,0 0 0,-1 0 1,-12 30-1,4-14 78,-2-1 1,-2-1 0,-1-1-1,-38 52 1,10-26 255,-74 73 1,106-113-590,-4 4-318,22-34-5839,14-13-57,1 0 2986,3-10-6</inkml:trace>
</inkml:ink>
</file>

<file path=ppt/ink/ink1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5:41:28.52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23 41 4480,'-9'-8'707,"-5"-9"591,14 17-1211,0-1-1,0 1 1,0-1 0,0 1-1,0 0 1,0-1 0,0 1-1,0-1 1,1 1-1,-1 0 1,0-1 0,0 1-1,0-1 1,0 1 0,1 0-1,-1-1 1,0 1 0,0 0-1,1-1 1,-1 1-1,0 0 1,1 0 0,-1-1-1,0 1 1,1 0 0,-1 0-1,0-1 1,1 1-1,-1 0 1,0 0 0,1 0-1,-1 0 1,1 0 0,-1 0-1,0 0 1,1 0 0,-1-1-1,1 1 1,17-4 1745,-9 4-1275,-1 0 0,1 0 0,-1 0 1,1 1-1,16 4 0,40 17 696,-10-4-442,-31-12-482,2-1 0,-1-2-1,49 2 1,76-11 265,-85 2-401,52 1 62,39-2-100,-92 1-160,-40 4 80,0-1 0,0-2-1,43-9 1,-57 10-117,7-3-1330,-29 12-6905,2 6 6251</inkml:trace>
</inkml:ink>
</file>

<file path=ppt/ink/ink1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5:41:28.94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14 68 3232,'-13'-3'1247,"20"2"1354,23-2 1012,10-6-1475,1 3 1,69-4-1,-67 7-1444,296-8 112,-191 8-673,-47-2-100,27-1-2781,-121 6 1236,0 0 0,0 0 0,14-3 0,-7-2-3858</inkml:trace>
</inkml:ink>
</file>

<file path=ppt/ink/ink1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5:41:30.08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48 345 1984,'-3'0'3792,"14"-9"1431,-5 1-4745,4-14 478,1 0 0,1 1 0,1 0 0,24-29 0,-14 23-572,0 2-1,45-37 0,-57 53-359,1 1-1,-1 0 1,1 1-1,0 0 1,1 1-1,0 1 1,0 0-1,0 0 1,22-4-1,-20 7-85,-4 0 86,0 0 0,17 0 0,-26 2-20,1 0 0,-1 0-1,0 0 1,0 1 0,1-1-1,-1 0 1,0 1 0,0 0-1,1 0 1,-1-1 0,0 1-1,0 0 1,0 1 0,0-1-1,0 0 1,-1 1 0,1-1-1,2 3 1,-2 0 14,0 0 0,0 0 0,0 0 0,-1 1 0,1-1 0,-1 1-1,0-1 1,-1 1 0,1 0 0,-1-1 0,0 1 0,0-1 0,-1 8 0,-4 35 225,-3 0 1,-24 85-1,26-114-170,-2 0-1,0 0 0,-1-1 0,0 0 0,-2-1 0,0 0 1,0 0-1,-2-1 0,0-1 0,0 0 0,-2-1 1,1 0-1,-2-1 0,-24 14 0,38-25-58,-153 86 564,113-65-375,-24 9 495,65-31-648,0 1 0,0-1 0,0 0 0,-1 1 0,1-1 0,0 0 0,0 0 0,0 0-1,-1 0 1,1 0 0,-1 0 0,1-2 288,9-3-336,17-3-89,0 2 1,49-8-1,52 3 6,-101 11 125,0 1 1,-1 1-1,0 0 0,1 2 1,32 10-1,6 2-102,-57-15-2339,12-5-11830,-1-1 11006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00:42:42.298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324 40 3648,'3'-40'4128,"-7"54"-2368,-10 44 1,-2-1 1,-45 100 0,-5-3 392,-67 239 1,124-362-1986,2 0 0,0 0 0,3 1 0,-2 39 0,6-58-211,1 1 0,0-1 0,1 0 0,0 0 0,1 0 0,0 0 0,1-1 0,0 1 0,1-1 0,1 0 0,0 0 0,14 20 0,-10-19-468,1 0 0,0-1 1,1-1-1,1 0 0,-1 0 1,2-1-1,-1-1 0,1 0 0,1-1 1,0-1-1,0 0 0,0-1 1,23 6-1,66 6-6023</inkml:trace>
</inkml:ink>
</file>

<file path=ppt/ink/ink1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5:41:30.69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172 29 4640,'-11'-17'1504,"11"16"-1473,-1 1 0,1 0 1,0 0-1,0 0 0,0-1 1,0 1-1,-1 0 0,1 0 1,0-1-1,0 1 0,0 0 1,0 0-1,0-1 0,0 1 1,0 0-1,0 0 0,0-1 1,0 1-1,0 0 0,0 0 0,0-1 1,0 1-1,0 0 0,0 0 1,0-1-1,0 1 0,0 0 1,0 0-1,0-1 0,0 1 1,0 0-1,0 0 0,1-1 1,-1 1-1,0 0 0,0 0 1,0 0-1,0-1 0,1 1 1,-1 0-1,0 0 0,0 0 0,1 0 1,-1 0-1,0-1 0,0 1 1,0 0-1,1 0 0,-1 0 1,0 0-1,0 0 0,1 0 1,-1 0-1,0 0 0,1 0 1,-1 0-1,0 0 0,0 0 1,1 0-1,-1 0 0,1 0 1,14 4 1930,-4 4-725,20 18-1,-1 0-605,-14-14-387,-1 1 0,-1 0 0,0 1 1,16 21-1,-12-11 64,0 0 1,-2 2-1,-1-1 1,0 2-1,15 43 1,0 32 538,20 130 1,-44-196-472,-2-1-1,-1 0 0,-2 1 0,-5 61 0,0-71-250,0 1 1,-2-1-1,0 0 0,-2-1 0,-1 0 0,-23 45 0,25-57-100,-2-1-1,1 1 1,-2-2-1,0 1 1,0-1-1,-1-1 1,0 0-1,-17 12 0,-10 3-597,-58 28 0,50-29-938,24-12 1019,4-1-1358,-1-1-1,0-1 1,0-1 0,-41 12-1,26-18-2863</inkml:trace>
</inkml:ink>
</file>

<file path=ppt/ink/ink1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0T00:45:07.21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3 782 3072,'-3'-2'2816,"12"2"1759,-1-6-4777,52-73 766,11-14-419,-52 65-132,2 1-1,38-39 1,-47 54 48,0 0 0,-1 0 1,0-1-1,-1-1 0,13-23 1,-15 22-30,-1-1 0,-1 1 0,0-2 0,-1 1 0,-1-1 0,0 1 0,-2-1 0,0 0 0,0-28 0,-1-13 37,-3 37-38,2-38 1,1 24-26,-1 34-92,0 0-1,0-1 1,0 1-1,0 0 0,-1 0 1,1 0-1,0 0 1,-1 0-1,1-1 1,-1 1-1,1 0 1,-2-1-1,1 22-131,-7 33 0,4-31 243,-11 65-174,4-18 120,-2 13 21,9-54-8,3-16 0,-1 0 0,1 1 0,2 22 0,2 19 118,-3-36-49,4 22 0,21 74 110,2 7 10,-27-85-243,0-35 668,2-1-542,-1 0 0,1-1 0,-1 0 0,1 1 0,-1-1 1,1 0-1,-1 0 0,0 0 0,1 0 0,-1 0 0,0 0 1,0 0-1,0 0 0,0 0 0,0 0 0,2-3 0,15-28 165,-9 14-63,-3 7-118,0 0 0,-1 0 0,0-1 0,-1 0 0,0 0 0,-1 0 0,3-20 0,16-94 477,-19 110-807,-2 1 1,1-24-1,-1 41-629,0 1 815,1-1 0,-1 0 0,0 0-1,0 1 1,1-1 0,2 3 0,7 5 109,-8-6-2,1 0 0,1 0 0,-1 0 0,0-1-1,1 0 1,0 1 0,0-2 0,0 1 0,0 0 0,0-1 0,1 0 0,9 2 0,-5-3 100,1 0 1,-1-1 0,1 0 0,-1-1 0,1 0 0,-1-1-1,0 0 1,1 0 0,-1-1 0,0-1 0,-1 0-1,1 0 1,-1-1 0,18-11 0,-23 14-44,0-1-1,0 0 1,-1 0 0,1-1 0,-1 1-1,1-1 1,2-4 0,-5 7-42,-1 0 0,1-1 0,-1 1 0,1 0 0,-1 0 0,0 0 0,1-1 0,-1 1 0,0 0 0,0-1 0,0 1 1,0 0-1,0-1 0,0 1 0,0 0 0,-1 0 0,1-1 0,0 1 0,-1 0 0,1 0 0,-1-1 0,1 1 0,-1 0 0,1 0 0,-1 0 1,0 0-1,0 0 0,1 0 0,-1 0 0,0 0 0,-2-1 0,0-1-43,0 0 1,0 0 0,0 1-1,-1 0 1,1 0-1,-1 0 1,1 0-1,-1 0 1,0 1 0,0-1-1,-7-1 1,0 2-173,0 0 1,-22 1 0,14 0-63,17 0 214,0 1 0,0-1 0,0 1 0,0 0 0,0-1 0,1 1 0,-1 0 0,0 0 0,0 1 0,1-1 0,-1 0 0,0 0 0,1 1 0,-1-1 0,1 1 0,0-1 0,-1 1 0,1 0 0,-1 2-1,-3 4-48,1 0-1,0 0 0,-4 11 0,6-13 89,0 0 1,1 1 0,0-1-1,0 1 1,1-1 0,0 1-1,0-1 1,0 1 0,1-1-1,0 1 1,0-1 0,0 1-1,1-1 1,0 0 0,0 0-1,1 0 1,0 0 0,0 0-1,0-1 1,7 9 0,5 8 51,1 1 334,35 42-1,-45-60-326,0 1-1,-1-1 1,2 0-1,-1 0 0,0-1 1,1 0-1,0 0 1,0 0-1,0-1 0,1 0 1,11 3-1,-16-5 4,0-1 0,-1 0-1,1 0 1,0 1 0,-1-2-1,1 1 1,-1 0 0,1 0-1,0-1 1,-1 0 0,1 1 0,-1-1-1,1 0 1,-1 0 0,0 0-1,1-1 1,-1 1 0,0 0-1,0-1 1,0 0 0,0 1-1,0-1 1,3-3 0,2-5 37,0 0 0,0 0 0,-1 0 1,5-13-1,9-13-146,-5 9-29,-10 18 43,0 1 0,0 0 0,0 0 0,1 0 1,7-7-1,2-1-114,-13 13 154,1 0 0,-1 1 0,1-1 0,0 1 0,-1 0 0,1-1-1,0 1 1,0 0 0,7-2 0,49-24-380,-53 26 349,-1 0 0,1 1 0,0 0-1,0 0 1,8 0 0,-14 1 60,0 0 1,1 0 0,-1 0-1,0 0 1,1 0-1,-1-1 1,0 1-1,1 0 1,-1 0-1,0 0 1,1 0-1,-1-1 1,0 1-1,1 0 1,-1 0-1,0-1 1,0 1-1,1 0 1,-1 0-1,0-1 1,0 1-1,0 0 1,0-1-1,1 1 1,-1 0 0,0-1-1,0 1 1,0 0-1,0-1 1,0 1-1,0 0 1,0-1-1,0 1 1,0-1-1,0 1 1,0 0-1,0-1 1,0 1-1,0 0 1,0-1-1,0 1 1,0 0-1,-1-1 1,1 1-1,0 0 1,0-1 0,0 1-1,0 0 1,-1-1-1,0 0-9,1 0-1,-1 0 1,1-1 0,-1 1 0,0 0-1,1 0 1,-1 0 0,0 0-1,0 1 1,0-1 0,0 0-1,0 0 1,0 0 0,0 1-1,0-1 1,0 0 0,-3 0 0,1 0-102,0 0 22,1 1 0,0-1-1,-1 1 1,1-1 0,-1 1-1,1 0 1,0 0 0,-1 0 0,1 0-1,-1 0 1,1 1 0,-1-1-1,1 1 1,0-1 0,-5 3-1,-1 0-11,-1 2 0,0-1 0,1 1 0,0 0 0,0 1 1,1 0-1,-1 0 0,1 1 0,1 0 0,-11 13 0,12-14 37,0 1 1,0 0-1,1 1 1,0-1-1,1 1 1,-1 0-1,2 0 1,-1 0-1,1 0 1,0 0-1,0 0 1,0 14-1,3-17 32,0 0-1,0 1 1,0-1-1,1 0 0,0 0 1,0 0-1,0 0 1,6 9-1,-1-1 69,-3-5-13,0 0 1,1 0-1,0-1 0,0 0 1,1 0-1,0 0 0,0 0 1,7 5-1,-9-9-31,0-1 0,-1 1 1,1-1-1,0 0 0,0 0 0,0 0 1,1-1-1,-1 1 0,0-1 0,0 0 0,1 0 1,-1-1-1,1 1 0,-1-1 0,1 0 0,-1 0 1,7-1-1,-3-1 4,0 0 0,-1 0 0,1 0 0,-1-1 0,0 0 0,0-1 0,0 0 1,10-7-1,3-5 153,25-24 0,2-3-57,-29 28-141,17-14-153,60-38 0,-88 63 191,0-1 0,0 0 0,8-8 0,9-8 129,-14 15-81,5-4 326,-15 10-388,0 0 0,0 0 0,1 0 0,-1-1-1,0 1 1,0 0 0,0 0 0,1 0 0,-1 0 0,0-1 0,0 1 0,0 0 0,0 0 0,1 0 0,-1-1-1,0 1 1,0 0 0,0 0 0,0-1 0,0 1 0,0 0 0,0 0 0,0-1 0,0 1 0,0 0 0,0 0-1,0-1 1,0 1 0,0 0 0,0 0 0,0-1 0,0 1 0,0 0 0,0 0 0,0-1 0,0 1 0,0 0-1,-1 0 1,1-1 0,0 1 0,-1 0-24,1 0 0,-1-1 0,0 1-1,0 0 1,1 0 0,-1 0 0,0 0 0,0 0-1,1 0 1,-1 0 0,0 0 0,0 0 0,1 0 0,-1 1-1,0-1 1,1 0 0,-1 0 0,0 1 0,1-1-1,-2 1 1,-3 1-47,-5 1 17,0 1 1,0 0-1,0 1 0,1 0 1,-1 0-1,1 1 0,0 1 1,1-1-1,0 1 0,0 1 1,0-1-1,1 1 0,0 1 1,0-1-1,-8 16 0,0 3-121,-17 39 0,28-55 150,0 1 0,0-1 0,1 1 0,1 0 0,0 0 0,-1 19 0,3-29 42,0 1-1,0-1 1,0 0-1,0 0 1,1 1-1,-1-1 1,1 0 0,0 0-1,-1 0 1,1 0-1,0 0 1,0 0-1,0 0 1,1 0-1,-1 0 1,0-1-1,1 1 1,-1 0-1,1-1 1,-1 1-1,1-1 1,0 0-1,0 1 1,0-1 0,0 0-1,0 0 1,0 0-1,0 0 1,0-1-1,0 1 1,0 0-1,0-1 1,0 0-1,4 1 1,-2-1 46,1 0-1,-1 0 1,0 0 0,0 0 0,0-1-1,1 0 1,-1 0 0,0 0 0,0 0-1,0 0 1,0-1 0,-1 0 0,1 0 0,0 0-1,-1 0 1,1-1 0,5-5 0,-4 3-29,-1 0 0,0-1 0,-1 1 0,1-1 0,-1 0 1,0 0-1,3-10 0,1-4 63,3-23 0,0-1 26,-5 16-623,-1-1 1,-2 0-1,0-30 0,-2 69 357,-1 0 40,1 0 1,0 0-1,1 0 1,1 0-1,-1 0 0,5 13 1,0-6 130,1-1 0,0 0 0,1 0 1,1-1-1,0 0 0,1-1 0,1 0 0,18 18 1,-28-30 5,0-1 0,0 1 0,1-1 0,-1 0 0,1 0 0,0 0 0,-1 0 0,1 0 0,0 0 0,-1 0 0,1-1 0,0 1 0,0 0 0,0-1 0,0 0 0,-1 1 0,1-1 0,0 0 0,0 0 0,0 0 0,0 0 0,0 0 0,0-1 0,0 1 0,-1 0 0,1-1 0,0 0 0,0 1 0,0-1 0,-1 0 0,1 0 0,0 0 0,-1 0 0,1 0 0,-1 0 0,1-1 0,-1 1 0,0 0 1,1-1-1,1-2 0,7-12 75,0 0 0,-1 0 0,-1-1 0,11-32 1,-3 6-73,-13 37-17,-1-1 0,0 0-1,-1 0 1,1-9 0,-1 10-83,0 0 0,0 0 0,1 0 0,2-8 1,-4 14 30,0 0 1,0 0 0,0 0 0,0 0 0,0 0 0,0 0 0,0 0 0,0 0 0,0 0 0,0 0 0,0 1 0,0-1 0,0 0 0,0 0 0,0 0 0,0 0 0,0 0 0,1 0 0,-1 0 0,0 0 0,0 0-1,0 0 1,0 0 0,0 0 0,0 0 0,0 0 0,0 0 0,0 0 0,0 0 0,0 0 0,0 0 0,0 0 0,0 0 0,0 0 0,0 0 0,0 0 0,0 0 0,0 0 0,1 0 0,-1 0 0,0 0 0,0 0-1,0 0 1,0 0 0,0 0 0,0 0 0,0 0 0,0 0 0,0 0 0,0 0 0,0 0 0,0 0 0,0 0 0,2 11-413,-2 13 455,0-12 15,1 1 0,0-1 1,1 0-1,0 0 0,1 0 0,0 0 0,1 0 0,0-1 0,1 0 0,0 1 0,9 11 1,-14-22-1,0-1 1,0 0-1,0 1 1,1-1-1,-1 0 1,0 1 0,0-1-1,1 0 1,-1 1-1,0-1 1,1 0-1,-1 0 1,0 1-1,1-1 1,-1 0 0,0 0-1,1 0 1,-1 0-1,1 1 1,-1-1-1,0 0 1,1 0-1,-1 0 1,1 0 0,-1 0-1,0 0 1,1 0-1,-1 0 1,1 0-1,-1 0 1,0 0 0,1-1-1,-1 1 1,1 0-1,-1 0 1,1-1-1,1 0 34,-1 0-1,1 0 1,-1-1-1,1 1 1,-1-1 0,0 1-1,1-1 1,0-2-1,3-4 20,0-1 0,5-12 0,2-11-119,9-21-565,-21 52 582,0 1-1,0 0 1,0 0 0,1 0 0,-1-1-1,0 1 1,0 0 0,0 0 0,0 0-1,0 0 1,0-1 0,0 1 0,0 0-1,0 0 1,0 0 0,1 0 0,-1 0-1,0-1 1,0 1 0,0 0-1,0 0 1,0 0 0,1 0 0,-1 0-1,0 0 1,0 0 0,0 0 0,1-1-1,-1 1 1,0 0 0,0 0 0,0 0-1,0 0 1,1 0 0,-1 0 0,0 0-1,0 0 1,1 0 0,4 8-245,4 5 54,-7-10 172,9 4 531,-10-7-419,0 0 0,0 0-1,1 0 1,-1 0 0,0-1 0,0 1 0,0 0-1,0-1 1,0 1 0,1-1 0,0 0 0,1-1-1,0 0 0,-1 0 0,1 0 0,-1 0 0,1 0 0,-1 0 0,0-1 0,0 1 0,0-1 1,0 0-1,2-4 0,15-36 377,-11 23-208,-7 19-260,-1-3-27,0-9-108,0 12 129,0 1-1,0-1 1,0 1 0,0 0-1,0-1 1,0 1 0,0-1-1,0 1 1,-1-1 0,1 1-1,0 0 1,0-1 0,0 1-1,0-1 1,-1 1-1,1 0 1,0-1 0,0 1-1,-1 0 1,1-1 0,0 1-1,-1 0 1,1-1 0,0 1-1,-1 0 1,1 0 0,0-1-1,-1 1 1,1 0 0,-1 0-1,1 0 1,0-1-1,-1 1 1,1 0 0,-1 0-1,1 0 1,0 0 0,-1 0-1,1 0 1,-1 0 0,1 0-1,-1 0 1,1 0 0,-1 0-1,1 0 1,0 0-1,-1 1 1,1-1 0,-1 0-1,1 0 1,0 0 0,-1 1-1,1-1 1,0 0 0,-1 0-1,1 1 1,-1-1 0,0 2-10,0-1 1,-1 0 0,1 0 0,0 1 0,0-1 0,0 1 0,0-1 0,1 1 0,-1-1 0,0 1-1,1 0 1,-1-1 0,0 4 0,-4 27-204,3-20 308,0 1-204,0 0 95,0 1 1,0-1-1,1 1 1,2 21 0,0 12 62,-1-40 9,-1 1-1,1-1 1,1 0 0,-1 0-1,1 0 1,1 0 0,2 11 0,-3-17-15,-1 0 0,1-1 0,-1 1 0,0-1 0,1 1 0,0-1 0,-1 1 0,1-1 0,-1 0 0,1 1 0,0-1 0,-1 0 0,1 1 0,-1-1 0,1 0 1,0 0-1,0 1 0,-1-1 0,1 0 0,0 0 0,-1 0 0,1 0 0,1 0 0,15-2 272,-12-1-215,1 0 1,-1 0-1,0 0 1,0-1-1,0 0 0,0 0 1,-1 0-1,5-5 1,0 0-44,61-70 210,-46 50-73,0 0-104,-9 10-36,36-34-1,-41 37-1475,-9 18 1416,-1-1 1,1 1-1,0 0 0,-1-1 0,1 1 0,0 0 1,0-1-1,0 1 0,2 1 0,4 8-13,14 43 49,-3 1 0,23 109 0,-40-139 526,-1-17 214,-1-7-124,-2-5-320,-4-10-181,4 10-88,-5-14 87,5 10-303,-1 0-1,-8-14 1,2 12-15,7 9 15,21 10-289,1-1 0,22 8 0,-26-12 504,-2 0 44,0 0-1,0-1 0,26 3 0,-36-6-46,0 1-1,0-1 0,1-1 1,-1 1-1,0 0 0,0-1 1,0 1-1,0-1 0,0 0 1,0 0-1,-1 0 0,1-1 1,0 1-1,0 0 0,-1-1 1,1 0-1,-1 0 0,1 0 1,-1 0-1,0 0 0,0 0 1,4-5-1,9-15 228,-9 14-171,-1 1 1,0-1-1,0 0 1,-1 0-1,0 0 1,0 0-1,-1-1 0,3-10 1,-4 7 69,0 0 1,-2-1 0,0-20-1,0 27-190,-1 0 0,0 0-1,0 0 1,-1 0-1,1 0 1,-1 0 0,0 0-1,-1 0 1,-3-6-1,5 11 11,1 0 0,0 1 0,-1-1-1,1 1 1,-1-1 0,1 1 0,-1-1 0,1 1-1,-1-1 1,1 1 0,-1-1 0,0 1-1,1-1 1,-1 1 0,1 0 0,-1 0-1,0-1 1,1 1 0,-1 0 0,0 0-1,0 0 1,1-1 0,-1 1 0,0 0-1,0 0 1,0 1-18,-1-1-1,1 0 1,0 1-1,0-1 1,0 1 0,0 0-1,0-1 1,0 1-1,0 0 1,0 0-1,0-1 1,0 1 0,-1 1-1,-2 3-61,0 0 0,1 1 0,0-1 0,-4 9 1,2-1 149,1 0 1,0 1-1,1 0 1,0-1-1,1 1 1,1 1-1,0-1 1,1 0-1,1 0 1,2 19 0,-2-29 14,0 1 1,1 0 0,-1 0 0,1-1 0,0 1 0,0-1 0,0 0 0,1 1 0,-1-1 0,1 0 0,0 0 0,0-1-1,0 1 1,1-1 0,-1 1 0,1-1 0,0 0 0,0-1 0,0 1 0,0-1 0,1 1 0,-1-1 0,1 0 0,-1-1 0,6 2-1,5 1 33,0-1-1,0-1 0,1 0 0,-1-1 0,0 0 0,29-3 0,-32 0-195,0 0 0,1-1-1,-1 0 1,0-1 0,-1 0 0,15-8 0,-10 5-2748,26-21-1,-14 11 78</inkml:trace>
</inkml:ink>
</file>

<file path=ppt/ink/ink1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0T00:45:08.85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232 10 3232,'-8'-4'9031,"4"3"-8872,-1 0 1,1 0 0,-1 0 0,0 0-1,1 1 1,-7 0 0,1 2-176,1 1-1,0 0 1,0 0 0,0 1 0,0 0 0,1 1-1,-1 0 1,1 0 0,1 1 0,-1 0-1,1 0 1,0 1 0,0 0 0,1 0-1,0 1 1,0-1 0,0 1 0,1 1 0,1-1-1,-1 1 1,1 0 0,-2 9 0,1-4-27,0 0 0,2 0 0,-4 21 0,7-31 71,-1 0 0,1 0 1,0 0-1,0 0 0,0 0 0,1 0 0,-1 0 1,1-1-1,0 1 0,0 0 0,1 0 0,-1 0 1,1-1-1,0 1 0,0-1 0,0 1 0,5 5 1,-6-7 14,1 0-1,1-1 1,-1 1 0,0-1 0,0 0 0,0 1 0,1-1 0,-1 0 0,1 0 0,-1-1 0,1 1 0,-1 0 0,1-1 0,-1 0 0,1 1 0,0-1-1,-1 0 1,1-1 0,-1 1 0,1 0 0,-1-1 0,1 1 0,0-1 0,-1 0 0,4-1 0,2-1 139,0-1 0,0 0-1,-1 0 1,1-1 0,-1 1 0,10-10 0,-12 8-39,1 0 1,-2 0 0,1 0-1,0 0 1,-1-1-1,0 0 1,-1 0-1,0 0 1,0 0 0,0 0-1,-1-1 1,3-12-1,-4 11-38,1 0 1,-1 0-1,-1-1 0,0 1 0,0-1 0,-1 1 0,0 0 0,0 0 0,-6-19 0,-4 5-77,11 22-107,-1 0 0,1 0 1,-1 1-1,1-1 0,-1 0 1,1 0-1,-1 0 0,0 0 1,1 1-1,-1-1 1,0 0-1,0 1 0,1-1 1,-1 1-1,0-1 0,0 1 1,0-1-1,-1 0 0,1 1 32,1 1 0,0-1 0,-1 0 0,1 1-1,-1-1 1,1 0 0,0 1 0,-1-1 0,1 0-1,0 1 1,-1-1 0,1 1 0,0-1 0,0 0 0,-1 1-1,1-1 1,0 1 0,0-1 0,0 1 0,0-1-1,0 1 1,-1-1 0,1 1 0,0-1 0,0 1-1,0-1 1,0 1 0,1-1 0,-1 1 0,0-1-1,0 1 1,3 21-213,19 80 169,4 17 235,-12-41-224,8 61 198,-21-130-17,0 0 0,-1-1 1,0 1-1,-1 0 1,-2 15-1,2-22-36,1 0-1,-1 0 0,0 0 1,1 0-1,-1 0 0,0 0 1,0 0-1,0 0 0,-1 0 1,1 0-1,0-1 1,-1 1-1,1-1 0,-1 1 1,1-1-1,-1 1 0,0-1 1,0 0-1,0 0 0,0 0 1,1 0-1,-1 0 0,0 0 1,-1 0-1,1-1 0,0 1 1,-2 0-1,-18 0 50,1-1 1,0 0-1,0-2 0,-1 0 1,1-2-1,-30-8 0,51 12-106,-1 0 0,1 0-1,0 0 1,-1-1 0,1 1 0,0 0-1,-1 0 1,1 0 0,0-1 0,-1 1-1,1 0 1,0 0 0,-1-1 0,1 1-1,0 0 1,0 0 0,-1-1 0,1 1-1,0 0 1,0-1 0,-1 1 0,1-1-1,0 1 1,0 0 0,0-1 0,0 1-1,0 0 1,0-1 0,0 1 0,0-1-1,0 1 1,0 0 0,0-1 0,0 1-1,0-1 1,0 1 0,0 0 0,0-1-1,0 1 1,0-1 0,0 1 0,1 0-1,-1-1 1,0 1 0,0 0 0,0-1-1,1 1 1,1-3 32,-1 1 0,1-1 0,0 1-1,-1 0 1,1 0 0,4-3 0,12-8-92,1 1 1,0 0-1,1 2 1,0 0-1,25-8 0,-27 12-1363,1 0 0,35-5 0,-22 10-371</inkml:trace>
</inkml:ink>
</file>

<file path=ppt/ink/ink1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0T00:45:10.81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11 330 2976,'0'0'211,"-1"0"-1,1 0 1,-1 1 0,1-1 0,-1 0-1,1 0 1,-1 0 0,1 0 0,0 0 0,-1 0-1,1 0 1,-1-1 0,1 1 0,-1 0-1,1 0 1,-1 0 0,1 0 0,0-1-1,-1 1 1,1 0 0,-1 0 0,0-1-1,8-6 5131,6-5-5044,-1-6 507,17-29 0,-2 1-529,-14 24-127,8-9 141,-1 5-85,-10 13 25,15-17-1,-23 28-204,-1 0-1,1-1 0,0 1 1,0-1-1,-1 1 0,0-1 1,1 0-1,-1 1 0,0-1 0,0 0 1,0 0-1,-1 0 0,1 0 1,-1 0-1,1-5 0,2-19-838,-8 40-592,3-9 1356,1 0 1,-1 0 0,1 0-1,-2 7 1,2 3-16,-1-4 76,1 1 0,1 0-1,0 16 1,1 1 88,-1-22-49,0 1 0,1-1 0,-1 1 0,1-1 0,2 10 0,-2-15-22,-1 1 0,1-1 1,0 1-1,0-1 0,0 1 0,0-1 0,0 1 1,0-1-1,0 0 0,0 0 0,0 1 0,0-1 0,1 0 1,-1 0-1,0 0 0,1 0 0,-1-1 0,1 1 1,-1 0-1,1-1 0,0 1 0,-1-1 0,1 1 0,0-1 1,2 1-1,2-1 68,0 0 0,0 0 0,-1 0 0,1-1 0,0 1 0,0-1 1,-1-1-1,10-2 0,0-2 130,25-14 0,-33 16-192,-1 0-1,0-1 0,-1 1 0,11-12 0,8-7 101,39-25 64,-57 40-254,-4 7-947,-2 9 439,-1 13 568,-8 40 1,7-48 127,1-11-65,1 1 0,-1-1-1,1 0 1,-1 0 0,0 1 0,0-1-1,-2 3 1,3-4-11,-1 0-1,1-1 1,-1 1-1,1-1 1,-1 1-1,1-1 1,-1 1-1,0-1 1,1 1-1,-1-1 0,0 1 1,1-1-1,-1 0 1,0 0-1,0 1 1,1-1-1,-2 0 1,0 0-30,0 0 0,0 0 1,0-1-1,0 1 0,0-1 0,0 1 1,0-1-1,0 0 0,0 0 0,0 0 1,0 0-1,1 0 0,-1 0 0,0-1 1,1 1-1,-3-3 0,-15-9-756,23 15 594,1 0-1,-1 0 0,1 0 0,0-1 1,0 0-1,0 0 0,0 0 0,7-1 0,55 4 232,-55-4-87,7 0-402,31-3 0,-43 1-457,0 1 1,0-1 0,-1 0-1,11-4 1,-3-3-1890,-1 7 885</inkml:trace>
</inkml:ink>
</file>

<file path=ppt/ink/ink1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0T00:45:11.20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27 56 7872,'-13'-15'3584,"8"-2"-3104,0 9-256,2-1-1280,3 6 576,13 0-4832</inkml:trace>
</inkml:ink>
</file>

<file path=ppt/ink/ink1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0T00:45:13.21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0 459 2816,'0'0'917,"1"1"-622,1-1-1,-1 1 1,0 0-1,1-1 1,-1 0-1,0 1 1,1-1-1,2 0 1,0-3 467,1 0 1,-1-1 0,0 0-1,5-6 1,6-6 144,-1 3-519,-1-1 0,0-1 0,0-1 0,-2 1 0,0-2 0,-1 0 0,12-25 0,35-69 588,-47 88-709,10-30 0,1-5 111,-18 49-342,2-7-321,-5 16 267,0-1-1,0 1 1,0 0-1,1 0 1,-1 0-1,0-1 1,0 1-1,0 0 1,0 0-1,0 0 1,1 0-1,-1 0 1,0-1-1,0 1 1,0 0 0,0 0-1,1 0 1,-1 0-1,0 0 1,0 0-1,0 0 1,1 0-1,-1 0 1,0 0-1,0-1 1,0 1-1,1 0 1,-1 0-1,0 0 1,0 0-1,0 0 1,1 1 0,-1-1-1,0 0 1,0 0-1,0 0 1,1 0-1,-1 0 1,0 0-1,0 0 1,0 0-1,0 0 1,1 0-1,-1 1 1,0-1-1,0 0 1,0 0-1,0 0 1,0 0 0,1 1-1,-1-1 1,0 0-1,0 0 1,0 0-1,0 0 1,0 1-1,1 1-41,0 0 0,0 0 0,0 0 0,0 0 0,0 0 0,0 5 0,2 3 32,0 1 30,0 1 0,0-1 0,-1 1 0,0 18 0,-2 52 123,0-46-30,0-8 177,0 0 1,-2 0 0,-1 0 0,-2-1 0,-11 43 0,6-49 384,10-21-645,0 0 0,0 1-1,-1-1 1,1 0-1,0 0 1,0 0 0,0 0-1,0 1 1,-1-1-1,1 0 1,0 0 0,0 0-1,-1 0 1,1 0-1,0 0 1,0 0 0,0 0-1,-1 0 1,1 0 0,0 0-1,0 0 1,-1 0-1,1 0 1,0 0 0,0 0-1,0 0 1,-1 0-1,-6-8 95,-1-10-178,1 0 1,1-1-1,1 0 0,-4-21 1,7 31-14,2-13-362,1 7-7,-1 14 436,0 0 1,0 1-1,0-1 0,1 0 1,-1 1-1,0-1 0,0 0 1,1 1-1,-1-1 1,0 1-1,1-1 0,-1 0 1,1 1-1,-1-1 0,0 1 1,1-1-1,-1 1 1,1-1-1,0 1 0,-1 0 1,1-1-1,0 0 0,19-7-278,-12 5 246,123-34-40,-56 17 79,125-27 349,-119 29-223,-66 15-30,-4 3 5,-11 3-56,-6 2 2,0 1-55,0 0 0,1 1 0,-1-1 0,1 1 0,0 1 0,-5 11 0,0 2 83,-8 25 0,16-40-41,0 0 0,0 1 0,1-1 0,0 1 0,0-1 0,1 11 0,-1-15-7,1-1 1,1 1-1,-1 0 1,0 0-1,0 0 1,1 0-1,-1-1 1,1 1 0,-1 0-1,1 0 1,0-1-1,0 1 1,0-1-1,0 1 1,0 0-1,0-1 1,0 0-1,1 1 1,-1-1-1,0 0 1,1 0 0,-1 1-1,1-1 1,-1 0-1,1-1 1,-1 1-1,3 1 1,0-1 33,-1 0 0,0 0 0,1 0 0,-1-1 0,0 1 0,1-1 0,-1 0 0,1 0 0,-1 0 0,0 0 0,1-1 0,-1 1 0,1-1 0,-1 0 0,0 0 0,0 0 0,0-1 0,1 1 0,-1-1 0,0 1 0,-1-1 0,1 0 0,4-4 0,-3 2 33,0 0-1,-1-1 1,1 1-1,-1-1 1,0 0-1,0 0 0,-1 0 1,0 0-1,0-1 1,0 1-1,0 0 1,-1-1-1,0 0 1,1-6-1,-2 2-19,1 1 0,-1-1-1,-1 0 1,1 0 0,-2 1 0,1-1-1,-7-18 1,6 23-173,0-1 1,0 1-1,-1-1 0,0 1 0,0 0 1,0 0-1,-1 0 0,0 0 0,0 1 1,0 0-1,0-1 0,-1 1 0,-8-5 0,12 8 88,0 1 0,0-1-1,0 0 1,0 1 0,0-1-1,0 1 1,0 0 0,-1-1-1,1 1 1,0 0 0,0 0-1,0-1 1,-1 1 0,1 0-1,-2 1 1,3-1 20,0 0 0,0 0 0,0 0 0,0 0 0,0 0 0,0 0-1,0 0 1,-1 0 0,1 1 0,0-1 0,0 0 0,0 0 0,0 0 0,0 0 0,-1 0-1,1 0 1,0 0 0,0 0 0,0 0 0,0 0 0,0 0 0,-1 0 0,1 0 0,0 0 0,0 0-1,0 0 1,0 0 0,-1 0 0,1 0 0,0 0 0,0 0 0,0 0 0,0 0 0,0-1 0,0 1-1,-1 0 1,1 0 0,0 0 0,0 0 0,0 0 0,0 0 0,0 0 0,0-1 0,0 1-1,0 0 1,-1 0 0,1 0 0,0 0 0,0-1 0,0 1 6,0 0 0,0 0 1,0 0-1,0-1 0,0 1 0,0 0 1,0 0-1,0 0 0,0-1 1,0 1-1,0 0 0,0 0 0,0 0 1,1-1-1,-1 1 0,0 0 0,0 0 1,0 0-1,0-1 0,0 1 0,0 0 1,0 0-1,1 0 0,-1 0 0,0 0 1,0-1-1,0 1 0,0 0 0,1 0 1,-1 0-1,0 0 0,0 0 0,0 0 1,1 0-1,-1 0 0,0 0 0,0 0 1,0 0-1,1 0 0,-1 0 1,0 0-1,0 0 0,0 0 0,1 0 1,-1 0-1,0 0 0,0 0 0,1 0 1,-1 0-1,0 0 0,22 0-96,56-2-205,43-8 310,112-15 112,-217 23-496,31-9-1,-42 9-287,0 0 0,0 0-1,0-1 1,0 1 0,6-6 0,3 0-1154</inkml:trace>
</inkml:ink>
</file>

<file path=ppt/ink/ink1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0T00:45:31.01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1105 5408,'0'0'1728,"4"-7"-571,-1 2-758,-1-1 0,1 1 0,0-1-1,5-4 1,6-13-20,19-32 47,2 1-1,2 2 0,64-70 1,16 6-234,-86 81-42,-2-2 1,-2 0 0,30-54-1,-42 62 35,0 0 0,9-33 0,-21 54-174,-1 2-44,0 0 0,0 0-1,0 0 1,0-10 0,-8 33-527,-14 90 308,9-44 360,7-42-58,0 1-117,-3 38 1,6-53 74,1 0 0,1 0-1,-1 0 1,1 0 0,1-1 0,-1 1 0,1 0-1,0-1 1,6 13 0,-5-14 80,0 0 0,0 0 1,0 0-1,1 0 0,-1-1 1,1 0-1,0 1 0,0-2 0,6 5 1,-8-6-35,0-1 1,0 0-1,1 0 1,-1 0-1,0 0 1,0 0-1,1 0 1,-1-1-1,0 1 1,1-1-1,-1 0 1,0 1-1,1-1 1,-1 0-1,0-1 1,1 1-1,-1 0 1,1-1-1,-1 1 1,0-1-1,0 0 1,1 1-1,-1-1 1,2-2-1,4-1 37,-1-1-1,-1 0 1,1 0 0,-1-1-1,0 0 1,10-13-1,29-44 101,-39 54-130,17-28 25,29-66 0,8-43-154,-10 21 204,-34 88-184,13-46 0,-28 78-5,1-1 1,-1 0 0,-1 0-1,1-12 1,-1 18 43,0 0-1,0 0 0,0 0 1,0 0-1,0-1 0,0 1 1,0 0-1,0 0 1,0 0-1,0 0 0,0 0 1,0-1-1,0 1 1,0 0-1,0 0 0,0 0 1,0 0-1,0 0 0,0 0 1,0 0-1,0-1 1,0 1-1,0 0 0,-1 0 1,1 0-1,0 0 1,0 0-1,0 0 0,0 0 1,0 0-1,0 0 0,0-1 1,0 1-1,-1 0 1,1 0-1,0 0 0,0 0 1,0 0-1,0 0 1,0 0-1,0 0 0,-1 0 1,1 0-1,0 0 0,0 0 1,0 0-1,0 0 1,0 0-1,0 0 0,-1 0 1,1 0-1,0 0 1,-9 7-194,-7 11 126,3 1 40,1 0 0,1 0 0,1 2 0,1-1 1,-7 23-1,4-11 29,-72 226 26,64-188 70,13-47-52,1-1 1,0 1-1,2 1 0,-1 36 1,1-44 92,4-15-123,0-1 1,-1 1 0,1 0 0,0 0-1,-1 0 1,1 0 0,0 1 0,0-1-1,0 0 1,0 0 0,0 0 0,0 0-1,0 0 1,0 0 0,0 0 0,1 0-1,-1 2 1,1-2 249,-1-2-176,0 0 0,0 0 0,0 0 0,0 1 0,0-1 0,0 0 0,1 0 0,-1 0 0,0 0 0,0 1 0,1-1 0,-1 0 0,0 0 0,1 0 0,-1 1 0,1-1 0,-1 0 0,1 1 0,-1-1 0,2-1 0,14-19-192,3 2 3,1 1 1,1 1-1,1 1 0,1 1 1,0 1-1,0 1 0,28-11 1,-49 23 65,-1 0 1,1 0-1,1 1 1,-1-1 0,0 0-1,0 1 1,0 0-1,0-1 1,0 1-1,0 0 1,0 0-1,1 0 1,-1 0 0,0 1-1,0-1 1,0 1-1,0-1 1,0 1-1,0 0 1,3 1-1,-3-1 30,-1 0 0,0 0 0,1 0 0,-1 1 0,0-1 0,0 0 0,0 1 0,0-1 0,0 1-1,0-1 1,-1 1 0,1-1 0,0 1 0,-1 0 0,1-1 0,-1 1 0,1 0 0,-1-1 0,0 1-1,0 0 1,0-1 0,0 1 0,0 0 0,0 0 0,-1 2 0,-16 80-62,17-82 87,-1 0 0,1 0 0,0 0 0,0 0 0,0 0 0,0 0 0,0 0 0,0 0-1,0 0 1,1 0 0,-1 0 0,1 0 0,-1 0 0,1 0 0,0-1 0,-1 1 0,1 0 0,0 0 0,1-1 0,-1 1 0,0-1-1,0 1 1,1-1 0,-1 1 0,0-1 0,1 0 0,-1 0 0,4 2 0,-1-1 42,0 0 0,1-1 0,-1 0 0,1 1-1,0-2 1,-1 1 0,1 0 0,0-1 0,-1 0 0,10-1 0,0 0 53,0 0-1,0-1 1,0-1 0,-1 0-1,1 0 1,-1-2-1,0 0 1,0 0 0,12-8-1,-7 4-113,-15 8 36,0 0 1,0-1 0,0 1 0,0-1 0,0 1 0,-1-1 0,1 0 0,-1 0 0,1 0 0,-1 0-1,0 0 1,1-1 0,2-5 0,-5 9-40,0-1 0,0 0 0,0 0 0,0 0 0,0 0 0,0 0 0,0 0 0,0 0 0,0 0 0,0 0 0,0 0 0,0 0 0,0 0 0,0 0 0,0 0 0,0 0 0,0 0 0,0 0 0,0 0 0,0 0 0,0 0 0,0 0 0,0 0 0,-1 0 0,1 0 0,0 0 0,0 0 0,0 0 0,0 0 0,0 0 0,0 0 0,0 0 0,0 0 0,0 0 0,0 0 0,0 0 0,0 0 0,0 0 0,0 0 0,0 0 0,0 0 0,0 0 0,0-1 0,0 1 0,0 0 0,0 0 0,-6 6-395,-9 13 22,-6 12 216,7-11 217,1 0 0,-13 28 1,20-35 34,1 0 0,0 0 0,1 0 1,0 1-1,1-1 0,-3 27 1,6-40-70,0 0 0,0 0 1,0 1-1,0-1 0,0 0 1,0 0-1,0 0 0,0 1 1,0-1-1,0 0 0,0 0 1,0 0-1,0 1 0,0-1 1,0 0-1,0 0 0,0 1 1,0-1-1,0 0 0,0 0 0,0 0 1,0 1-1,1-1 0,-1 0 1,0 0-1,0 0 0,0 0 1,0 1-1,0-1 0,1 0 1,-1 0-1,0 0 0,0 0 1,0 0-1,1 0 0,-1 1 1,0-1-1,0 0 0,0 0 0,1 0 1,-1 0-1,0 0 0,0 0 1,0 0-1,1 0 0,-1 0 1,0 0-1,0 0 0,1 0 1,-1 0-1,0 0 0,0 0 1,0 0-1,1 0 0,-1 0 1,0-1-1,11-7 202,-9 7-129,5-6 1,0 0 0,0 0 0,-1 0-1,0-1 1,7-11 0,23-47 239,-12 21-349,-15 26-2,-8 16-117,0-1-1,1 1 1,-1 0-1,1 1 1,3-6-1,-4 8 77,-1 0 0,1 1 0,-1-1-1,0 1 1,1-1 0,-1 1 0,0-1-1,1 1 1,-1-1 0,0 1-1,1-1 1,-1 1 0,0-1 0,0 1-1,0 0 1,0-1 0,0 1-1,1-1 1,-1 1 0,0 0 0,0-1-1,0 1 1,-1-1 0,1 2 0,1 20 39,-1-17 37,1 0 0,-1-1 1,1 1-1,0 0 0,0-1 0,0 1 0,1 0 0,2 6 0,-3-10 7,0 1 0,-1-1 0,1 0 1,0 1-1,0-1 0,0 0 0,0 0 0,0 0 0,0 0 0,0 0 0,0 0 0,0 0 0,1 0 0,-1 0 0,0 0 0,1-1 0,-1 1 0,1 0 0,-1-1 1,0 1-1,1-1 0,-1 0 0,1 0 0,-1 1 0,1-1 0,0 0 0,-1 0 0,1 0 0,1-1 0,2 0 73,1-1 1,-1 1-1,0-1 0,0-1 0,0 1 0,0-1 1,0 0-1,5-4 0,36-34 551,-22 19-564,18-14 157,-21 19-154,0 0 0,-1-2 1,-1-1-1,0 0 0,18-28 0,-24 29-13,-2 0 0,1-2 0,-2 1 1,-1-1-1,12-41 0,-21 59-60,14-66 226,-13 62-373,0 1 0,-1 0 0,0-1 0,0 1 0,-1-1 0,1 1 0,-1 0 0,-4-13 0,5 24-108,1 0-1,-1 0 0,0 0 0,-1 0 0,-1 8 0,0 7 95,-8 64 39,4-41 216,0 50 0,6-80-69,1 0 1,1 0-1,0-1 0,1 1 1,0 0-1,1-1 1,0 0-1,1 0 0,0 0 1,10 15-1,3 6-98,-15-26-662,0-1 1,1 1-1,0-1 1,0 0-1,6 7 1,-8-11 166,6 10-2847,-5-7 1848</inkml:trace>
</inkml:ink>
</file>

<file path=ppt/ink/ink1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0T00:45:31.35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64 5152,'5'-4'2336,"13"-1"-2048,-5 2 1184,1-2-864,7-2 832,3-1-832,10-4 96,8 7-416,8-3-192,-2 5-32,12-1-160,-12 8 64,-3-4-1024,-9 8 576</inkml:trace>
</inkml:ink>
</file>

<file path=ppt/ink/ink1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0T00:45:31.83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0 5888,'0'0'2688,"5"0"-2336,0 0 704,8 5-640,6-1 320,7 7-416,11-2-256,3-1-64,4-5 352,-2 2-192,6-5 288,2 0-256,18-16-3712,4-1 1920</inkml:trace>
</inkml:ink>
</file>

<file path=ppt/ink/ink1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0T00:45:35.45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297 10 2976,'0'0'971,"-2"-1"-603,1 0-85,-1 1-1,1-1 1,-1 1 0,0-1 0,0 1 0,1 0 0,-1 0 0,0 0 0,1 0 0,-3 0 0,-20-2 2775,19 1-2844,-1 0 0,1 0 0,0 1 0,-1-1 0,1 1 1,-1 0-1,1 1 0,-1-1 0,-6 3 0,3-1-189,1 1 1,0 0-1,0 1 0,1-1 1,-12 8-1,-9 6-62,18-12 25,0 1 0,0 0 0,1 1-1,0 0 1,0 0 0,-15 17 0,21-20-10,0-1 0,0 1 0,1 1 0,-1-1 0,-2 8 0,4-10 14,1 0 1,-1 0 0,1 0 0,0 1 0,0-1-1,0 0 1,0 0 0,0 1 0,0-1 0,0 0-1,1 0 1,-1 1 0,1-1 0,1 4 0,1 0 33,1 0 0,-1 0 0,1 0 0,0 0 1,1-1-1,-1 1 0,1-1 0,0 0 0,0-1 0,11 8 1,-8-7 21,-1 0 0,2 0 0,-1-1 0,0 0 0,1-1 0,0 1 0,14 2 0,-16-5 10,-1-1 0,1 1 0,0-1 0,0-1 0,-1 1 0,11-3 0,39-13 151,-48 14-195,292-89 674,-270 82-535,3 0 229,0-1 1,36-18 0,-68 27-373,13-5 291,-14 6-301,0 0 0,0 0 0,1 0 0,-1 0 0,0 0 0,0 0 0,0 0-1,1 0 1,-1 0 0,0 0 0,0 0 0,0 0 0,1 0 0,-1 0 0,0-1 0,0 1 0,0 0 0,0 0 0,1 0 0,-1 0 0,0 0 0,0-1 0,0 1 0,0 0 0,0 0 0,1 0 0,-1 0 0,0-1 0,0 1 0,0 0 0,0 0 0,0 0 0,0-1 0,0 1 0,0 0 0,0 0 0,0 0 0,0-1 0,0 1 0,0 0 0,0 0 0,0 0 0,0-1 0,0 1 0,0 0 0,-2-1-14,1 1 1,0 0-1,-1 0 1,1 0 0,0 0-1,-1 0 1,1 0 0,0 0-1,-1 1 1,1-1 0,0 0-1,0 1 1,-1-1 0,1 1-1,0 0 1,-2 0-1,-24 15-36,3-2 5,10-6 4,1 0 0,0 1 0,0 1 0,-15 15 0,18-15 14,2 0 1,-10 15 0,15-21 27,1 0 0,0 0-1,0 0 1,0 0 0,0 0 0,1 0 0,0 0 0,0 1 0,0-1-1,0 7 1,1-10 26,0 0-1,0 0 0,0 0 1,0 0-1,0 0 0,0 0 1,1 0-1,-1 0 0,0 0 1,1 0-1,-1 0 0,1 0 1,-1 0-1,1-1 0,-1 1 1,1 0-1,0 0 0,-1 0 1,1-1-1,0 1 0,-1 0 1,1-1-1,0 1 0,0-1 1,0 1-1,0-1 0,0 1 1,0-1-1,0 0 0,0 1 1,0-1-1,-1 0 0,1 0 1,0 0-1,0 0 0,0 0 1,0 0-1,0 0 1,0 0-1,2 0 0,2-1 56,-1 1 0,1-1-1,0 0 1,-1 0-1,1-1 1,-1 0 0,7-3-1,3-3 70,0-2 0,0 0 0,-1 0 0,-1-1 0,0-1 0,11-13-1,-19 20-128,0 0 0,0-1 0,-1 1 0,0-1 0,-1 1 0,4-9 0,-3-6-2357,-2 26 2266,-1 0 1,1-1-1,0 1 0,0 0 1,1 0-1,0-1 0,0 1 1,0-1-1,0 1 0,4 4 0,-3-6 173,-1 0-1,1 0 0,0 0 1,0-1-1,0 1 0,0-1 0,1 0 1,-1 0-1,1 0 0,0 0 0,0-1 1,8 4-1,-10-5-51,-1-1 1,1 1 0,0-1-1,0 0 1,0 0-1,0 0 1,0 0-1,0 0 1,-1 0 0,1 0-1,0 0 1,0-1-1,0 1 1,0-1 0,-1 0-1,1 1 1,0-1-1,-1 0 1,1 0-1,0 0 1,-1 0 0,3-3-1,3-1 91,-1-2-1,0 1 1,8-11-1,-7 8-23,-7 9-117,18-22 149,31-47 0,-39 53-323,-5 11-363,-3 5-795,-4 33 942,1-27 403,0 0-1,0 0 0,1 0 1,0 0-1,1 0 1,-1 0-1,1 1 1,0-1-1,0 0 0,5 10 1,-6-15 44,1 0 1,0 1-1,0-1 0,0 0 1,0 0-1,0 0 0,0 0 1,0 0-1,0-1 1,0 1-1,1 0 0,-1-1 1,0 1-1,0 0 0,1-1 1,-1 1-1,0-1 1,1 0-1,-1 1 0,1-1 1,-1 0-1,0 0 0,1 0 1,-1 0-1,1 0 1,-1 0-1,3-1 0,1 0 63,-1 0-1,1 0 1,-1-1-1,1 1 1,-1-1-1,0 0 1,5-3-1,43-24-337,58-23 0,-99 47 235,13-5 464,-21 9-444,0-1 0,-1 0 0,1 0-1,0 0 1,-1 0 0,0-1 0,1 1 0,-1 0 0,2-4 0,2-8-2455,-6 21 2393,1 0 0,1 0 0,0 1 0,0-1 1,0-1-1,6 13 0,-4-9 71,-1-6-28,0 1 1,1-1-1,-1-1 0,1 1 0,-1 0 0,1-1 0,0 1 1,1-1-1,-1-1 0,0 1 0,1 0 0,0-1 1,7 3-1,-6-3 102,1-1 1,-1 1-1,0-1 1,1 0-1,-1-1 1,1 0-1,6 0 1,-10 0-52,0-1 1,1 1 0,-1-1 0,0 0-1,0 0 1,1 0 0,-1 0 0,0-1-1,0 1 1,0-1 0,0 0 0,-1 0-1,1 0 1,0 0 0,2-3 0,15-13-8,-16 15-77,0-1 0,0 1 0,-1-1 0,1 1 0,-1-1 0,5-7 0,6-10-38,-11 18 27,0-1 0,0-1 0,0 1 0,2-7 0,3-1-262,-8 12 271,0 0 0,0 0 0,0-1 0,0 1 0,0 0 0,0 0 0,0 0 0,0 0 0,0 0 0,0 0 0,0 0 0,0-1 0,0 1 0,1 0 0,-1 0 0,0 0 0,0 0 0,0 0 0,0 0 0,0 0 0,0 0 0,0 0 0,0 0 0,0 0 0,0-1 0,1 1 0,-1 0 0,0 0 0,0 0 0,0 0 0,0 0 0,0 0 0,0 0 0,0 0 0,1 0 0,-1 0 0,0 0-1,0 0 1,0 0 0,0 0 0,0 0 0,0 0 0,1 0 0,-1 0 0,0 0 0,0 0 0,0 1 0,0-1 0,0 0 0,0 0 0,0 0 0,0 0 0,1 0 0,-1 0 0,0 0 0,0 0 0,0 1 0,8 23-668,-7-11 758,-1 0 0,0 0 0,-1 0 0,-1 0 0,0 0 0,-4 15 0,2-11 600,4-17-649,0 0 0,0 1-1,0-1 1,0 0-1,0 1 1,0-1-1,-1 1 1,1-1-1,0 0 1,0 1-1,0-1 1,-1 0-1,1 1 1,0-1 0,0 0-1,-1 0 1,1 1-1,0-1 1,-1 0-1,1 0 1,0 0-1,-1 1 1,1-1-1,0 0 1,-1 0 0,1 0-1,-1 0 1,1 0-1,0 0 1,-1 0-1,1 0 1,-1 0-1,1 0 1,0 0-1,-1 0 1,1 0-1,-1 0 1,1 0 0,0 0-1,-1 0 1,1 0-1,0 0 1,-1-1-1,0 1 5,0 0-1,0-1 1,0 1 0,0-1-1,0 1 1,0-1 0,1 0-1,-1 1 1,0-1-1,0 0 1,1 1 0,-1-1-1,0 0 1,0-1-1,0 1-68,1-1 0,-1 1 0,1 0 0,-1 0 0,1 0 0,-1 0 0,0 0 0,1 0 0,-1 0 0,0 1-1,0-1 1,0 0 0,-1-1 0,0 1-482,3 3-224,4-1 690,0 0 0,0 0 1,1 0-1,-1-1 0,6 0 0,10 1 96,-4 0 129,0-1 0,0-1 0,1-1 1,-1 0-1,-1-2 0,1 0 0,0 0 0,-1-2 0,28-12 0,-40 16-112,-1-1-1,1 1 1,0-1-1,4-4 1,7-5 188,-14 11-249,0 0 0,1 1 0,-1-1 1,0 0-1,0 0 0,0 0 0,-1 0 0,1 0 1,0-1-1,0 1 0,0 0 0,-1 0 0,1 0 1,0-1-1,-1 1 0,0 0 0,1-1 1,-1 1-1,0 0 0,1-1 0,-1 1 0,0 0 1,0-1-1,0 1 0,0-1 0,0 1 0,-1 0 1,1-1-1,0 1 0,-1 0 0,1-1 1,-1 1-1,1 0 0,-1-1 0,1 1 0,-1 0 1,0 0-1,0 0 0,0 0 0,0 0 0,0 0 1,0 0-1,-2-2 0,3 3-51,-1-1-1,1 0 1,-1 1 0,1-1 0,-1 1-1,1-1 1,-1 1 0,1 0-1,-1-1 1,0 1 0,1 0 0,-1-1-1,0 1 1,1 0 0,-1 0-1,0-1 1,0 1 0,1 0-1,-1 0 1,0 0 0,0 0 0,1 0-1,-1 0 1,0 0 0,1 0-1,-1 0 1,0 1 0,-1-1 0,1 1-25,0 1 0,-1-1 0,1 1 0,0-1 0,0 1 1,0-1-1,0 1 0,0 0 0,-2 3 0,3-4 62,-1 1-1,1 0 1,0 0-1,-1-1 0,1 1 1,0 0-1,0 0 1,0-1-1,0 1 0,1 0 1,-1 0-1,0-1 1,1 1-1,-1 0 0,1-1 1,0 1-1,-1 0 1,1-1-1,0 1 0,2 2 1,-1 0 20,1-1 1,0 1-1,-1-1 1,1 0 0,1 0-1,-1 0 1,5 3-1,0-2 71,0 0 0,0-1-1,1 0 1,-1-1 0,1 0 0,0 0 0,0-1-1,0 0 1,10 0 0,2 1 143,-8-2-61,0 1 0,1-2 0,-1 0 0,0-1 0,0 0 0,0-1 1,0 0-1,0-1 0,-1 0 0,14-7 0,-21 8-162,1-1-1,-1 1 0,0-1 1,5-4-1,8-6-88,-16 13 93,0-1 0,0 1 0,-1-1 0,1 0 0,0 0 0,-1 0 0,2-3 0,7-7-505,-10 12 478,0-1 0,1 1 0,-1 0 0,0 0 0,0-1 0,1 1-1,-1 0 1,0 0 0,1 0 0,-1-1 0,0 1 0,1 0-1,-1 0 1,0 0 0,1 0 0,-1 0 0,0 0 0,1 0 0,-1 0-1,0 0 1,1 0 0,-1 0 0,0 0 0,1 0 0,0 0 0,2 11-621,-2-3 633,0 0 1,0 1-1,-1-1 0,0 1 0,0-1 0,-4 16 0,3-10 73,1-11 18,0 0 0,0 0 1,-1 0-1,1 0 0,-3 6 1,3-9-22,0 1 1,-1 0-1,1-1 1,-1 1-1,1 0 1,-1-1-1,1 1 1,-1-1-1,1 1 1,-1-1-1,1 1 1,-1-1-1,0 1 1,1-1-1,-1 1 1,0-1-1,0 0 1,1 1-1,-1-1 1,0 0-1,0 0 1,1 0-1,-1 0 1,0 1 0,0-1-1,0 0 1,0 0-1,-12-1-16,12 1-42,1 0-1,-1 0 1,0-1-1,0 1 1,0 0-1,0 0 1,1-1-1,-1 1 1,0 0-1,0-1 1,1 1-1,-1-1 1,0 1-1,1-1 1,-1 0-1,1 1 1,-1-1-1,1 1 1,-1-1-1,1 0 1,-1 0-1,0 0 1,-3-2-141,2 2 154,2 0 134,9-1 376,-4 2-361,0-1 1,0 1 0,0-1 0,7 2-1,78 9 174,-73-7-613,1-1-1,28-1 1,8-5-7452,-31 3 5009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00:42:43.059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1 15 3136,'0'-1'40,"0"1"0,0-1 1,0 1-1,0-1 0,0 1 1,0-1-1,0 1 0,0-1 1,1 1-1,-1-1 0,0 1 0,0-1 1,0 1-1,1-1 0,-1 1 1,0-1-1,1 1 0,-1-1 0,0 1 1,1-1-1,-1 1 0,1 0 1,-1-1-1,0 1 0,1 0 1,-1-1-1,1 1 0,-1 0 0,2-1 1,-1 1 22,1 0 1,-1 0 0,1 0 0,0-1-1,-1 1 1,1 1 0,0-1 0,-1 0-1,1 0 1,2 1 0,3 1 186,0 1 1,0 0-1,0 0 1,9 6-1,-5 0 192,1 0 0,-2 1-1,1 1 1,-1-1-1,-1 2 1,14 20 0,-8-10 98,10 13 48,-1 2-1,-3 0 0,-1 1 1,-1 2-1,-3 0 0,-1 0 1,16 69-1,-17-41 8,-4 0-1,-2 0 1,-3 1-1,-3 0 1,-10 95 0,-1-96-546,-30 116 0,-4-64-2021,28-87-843,-31 49 0,10-30-166</inkml:trace>
</inkml:ink>
</file>

<file path=ppt/ink/ink1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0T00:45:38.15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12 1058 2912,'4'-3'747,"-6"4"-219,-5 0 4309,6-3-4585,0 1 1,0-1-1,0 0 0,1 0 1,-1 0-1,1 1 1,-1-1-1,1 0 1,0 0-1,0 0 0,0 0 1,0 0-1,0 0 1,0 0-1,0 0 0,1-3 1,1-13 309,9-120 1580,-5 93-1628,0 11-219,1 1-1,2 1 1,19-45 0,-6 13-2,-1 1-325,3 0 0,3 2 0,63-108 0,-76 150-18,1 0 1,1 1-1,1 0 1,0 1 0,1 1-1,1 1 1,1 1-1,0 0 1,0 2-1,32-15 1,-43 23 2,5-3 7,-1 1-1,26-8 1,-36 13-14,0 0 1,1 0 0,-1 0 0,0 1 0,1 0 0,-1 0-1,1 0 1,-1 0 0,0 0 0,1 0 0,-1 1-1,1 0 1,-1 0 0,0 0 0,0 0 0,0 0 0,0 0-1,4 3 1,-6-3 44,1 0-1,-1 1 1,1-1-1,-1 1 0,0-1 1,1 1-1,-1 0 1,0-1-1,0 1 1,0 0-1,0 0 1,-1 0-1,1 0 0,0-1 1,-1 1-1,1 3 1,0 1 10,-1-1 1,0 1-1,0 0 1,0 7 0,-2 3 72,-1 0 0,0 0 0,-1-1 0,-1 1 0,0-1 0,-2 0 0,1 0 1,-2-1-1,0 0 0,0 0 0,-1-1 0,-1 0 0,0 0 0,-1-1 0,0-1 1,-1 0-1,0 0 0,-1-1 0,-16 9 0,-6 2 159,0-2 0,-54 20 0,19-13-313,87-20-579,23 4 0,-25-7 627,1 1 0,-1 0 0,0 1 0,-1 0 0,1 1 0,-1 1 0,16 10 0,-27-15 73,-1 0 0,1 0-1,-1 0 1,0 0-1,1 0 1,-1 0 0,0 1-1,0-1 1,-1 1-1,1-1 1,2 5 0,-4-6-1,0 0 0,0-1 0,0 1 1,0 0-1,0 0 0,1 0 0,-2-1 1,1 1-1,0 0 0,0 0 0,0 0 1,0-1-1,0 1 0,-1 0 1,1 0-1,0-1 0,-1 2 0,0-1 34,0 1-1,-1 0 1,1-1-1,0 0 1,-1 1-1,1-1 1,-1 0-1,1 0 1,-3 2-1,-5 1 86,-1 0 0,0 0 0,1-1 0,-1 0 0,-1 0 0,-17 1 0,9 0-29,-79 9 124,50-8-828,43-4 189,0-1 0,-1 0 1,1-1-1,0 1 0,-9-2 1,-11-6-7383</inkml:trace>
</inkml:ink>
</file>

<file path=ppt/ink/ink1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0T00:46:03.55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140 69 2080,'12'-15'934,"-10"12"-903,0 0 0,0 0 0,0 1 0,0-1 1,1 1-1,4-4 0,-5 4 171,1 1 0,0 0 1,0-1-1,0 1 0,0 0 0,0 0 0,0 0 1,0 1-1,0-1 0,1 1 0,4 0 0,13-5 972,-7 1-412,-1-2-163,-12 5-529,1 1 0,-1-1-1,0 0 1,0 1 0,0-1-1,1 1 1,-1 0-1,0-1 1,0 1 0,1 0-1,1 0 1,-1 0 981,2 8-726,-4-6-282,0 1 0,1 0 0,-1-1 0,-1 1 0,1 0 0,0-1 0,-1 1 0,1-1 0,-1 1 0,0 0 0,1-1 0,-3 4 0,-14 28 518,-37 62 121,-34 56 33,73-125-648,0 0 0,3 1 0,0 0 0,1 1 0,2 1 0,-9 48 0,7-1 515,-4 105-1,14-158-468,1 0-1,1 0 0,1 0 1,1 0-1,6 24 0,-5-36-261,0 0 0,0 0 0,1-1 0,0 0 0,1 0 0,1 0 0,0-1 0,0 0 0,1 0 0,0 0 0,14 12 0,14 6-3131,8 3 960</inkml:trace>
</inkml:ink>
</file>

<file path=ppt/ink/ink1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0T00:45:16.72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7 840 2816,'-7'3'886,"11"-5"445,13-5 2484,-16 6-3698,0 0 0,0 0 0,1-1 0,-1 1 1,0 0-1,0 0 0,0-1 0,0 1 0,0 0 0,-1-1 1,1 1-1,0-1 0,-1 1 0,1-1 0,-1 1 0,1-3 1,2-4 236,5-10 113,-2 0 0,6-23 0,8-24 95,4 0-224,-9 20 231,24-44 1,-14 26-597,-13 32 44,-10 27-55,-1 0 1,1 0 0,-1 0-1,0 0 1,0-8 0,-1 12 23,0 0 0,0 0 0,0 0 0,0-1 0,0 1 0,0 0 0,0 0 1,1 0-1,-1 0 0,0-1 0,0 1 0,0 0 0,0 0 0,0 0 0,0 0 0,0 0 1,0-1-1,0 1 0,1 0 0,-1 0 0,0 0 0,0 0 0,0 0 0,0 0 1,0 0-1,0 0 0,1 0 0,-1-1 0,0 1 0,0 0 0,0 0 0,0 0 0,1 0 1,-1 0-1,0 0 0,0 0 0,0 0 0,0 0 0,1 0 0,-1 0 0,0 0 1,0 0-1,0 0 0,0 0 0,1 0 0,-1 1 0,0-1 0,0 0 0,0 0 0,0 0 1,0 0-1,1 0 0,-1 0 0,0 0 0,9 6-321,4 6 292,0 0 0,-1 1 0,0 0 0,19 28 0,-26-33 105,-1 1 0,0-1 0,0 1 1,-1 0-1,0 0 0,0 0 0,-1 0 1,0 0-1,-1 0 0,1 19 0,-2-20 76,0 0 0,-1 0 0,0 0 0,0 0-1,-1 0 1,0 0 0,-5 11 0,6-17-90,0 0-1,0-1 1,0 1 0,0 0 0,0-1 0,0 1-1,0-1 1,-1 0 0,1 1 0,0-1 0,-1 0-1,1 0 1,-1 0 0,0 0 0,-2 2 0,2-3-16,0 0 1,0 1 0,-1-1 0,1 0 0,0 0 0,0 0-1,0 0 1,0 0 0,0-1 0,0 1 0,0-1 0,0 1 0,0-1-1,0 0 1,0 1 0,0-1 0,-3-2 0,-41-31-230,23 17-123,-15-8-896,38 25 1003,3 2-588,0-1 710,1 1-1,-1 0 1,1-1-1,-1 0 0,6 2 1,17-2 203,0 0 1,0-1-1,0-2 1,-1 0-1,1-2 1,-1-1-1,0-1 1,0-1-1,0-1 1,42-21-1,-42 17 24,0-2 0,-1 0 0,41-33 0,-44 29-237,29-19 0,-45 33-145,5-3-186,-10 7 430,0 0-1,1 0 0,-1 0 0,0 0 0,0 0 0,0 0 1,1 0-1,-1 0 0,0 0 0,0 0 0,1 0 0,-1 0 1,0 0-1,0 0 0,0 1 0,1-1 0,-1 0 0,0 0 1,0 0-1,0 0 0,0 1 0,1-1 0,-1 0 0,0 0 1,0 0-1,0 1 0,0-1 0,0 0 0,0 0 0,1 0 1,-1 1-1,0-1 0,0 0 0,0 0 0,0 1 0,0-1 1,0 0-1,0 0 0,0 1 0,0-1 0,0 0 0,0 0 1,0 1-1,0-1 0,-1 0 0,1 0 0,0 0 0,0 1 1,-8 77 242,-8 43-16,3-39 501,12-75-268,1-5 40,0-3-39,6-16 162,10-20-772,10-22 101,-15 40-30,0 1 0,21-28 0,-26 39-12,0 0 0,0 1 0,0 0 0,1 0 0,0 0 0,0 1 0,0 0 0,1 0 0,12-5 0,-20 10 61,1 0 0,-1 0 0,1-1 1,0 1-1,-1 0 0,1 0 0,-1 0 0,1 0 0,0 0 1,-1-1-1,1 1 0,0 1 0,-1-1 0,1 0 0,-1 0 1,1 0-1,0 0 0,-1 0 0,1 0 0,-1 1 0,1-1 0,0 0 1,-1 1-1,1-1 0,0 1 0,0 0 14,-1 0 0,1 0 0,0 0 0,-1 0 0,1 0 0,-1 0 0,1 0 0,-1 0 0,1 1 0,-1-1 0,0 0 0,0 2 0,1 6 108,-1 0 1,0 0 0,-3 10-1,2-10 13,1-1-28,-1 0 18,0 0 0,1 1 0,1 11 1,0-10 209,0-7 288,4-6-94,-2 1-422,49-37 369,-25 19-567,0 1 0,55-29 0,2 13-394,-84 35 495,0 0 0,0 0 1,1 0-1,-1 0 0,0 0 1,0 0-1,1 0 0,-1-1 1,0 1-1,0 0 0,0 0 1,1 0-1,-1 0 1,0 0-1,0 0 0,1 0 1,-1 1-1,0-1 0,0 0 1,0 0-1,1 0 0,-1 0 1,0 0-1,0 0 0,0 0 1,1 0-1,-1 0 1,0 1-1,0-1 0,0 0 1,0 0-1,1 0 0,-1 0 1,0 1-1,0-1 0,0 0 1,0 0-1,0 0 0,0 1 1,0-1-1,1 0 1,-1 1-1,1 14-113,-5 19 390,-2-13-247,0 4 135,-5 43-1,9-47-112,1-3 113,0 29 0,1-43-94,0 1 0,1-1 0,0 0-1,-1 1 1,2-1 0,-1 0 0,0 0-1,1 1 1,0-1 0,0 0 0,5 6-1,-6-9-30,0 1-1,0-1 1,0 0-1,0 0 0,0 0 1,1 0-1,-1 0 0,0 0 1,1 0-1,-1 0 0,1 0 1,-1-1-1,1 1 0,-1 0 1,1-1-1,0 0 0,-1 1 1,1-1-1,3 0 0,-2 0 10,0 0 1,0-1-1,0 0 0,0 1 0,0-1 0,0 0 0,0 0 0,0-1 0,-1 1 0,4-2 0,5-5 28,-1 0-1,0 0 1,-1-1-1,11-11 1,7-10-194,44-61 0,-57 73 312,-12 17-163,0-1 0,0 0 0,0 0 0,-1 0 1,1 0-1,-1-1 0,1 1 0,-1 0 0,0 0 0,0-1 1,0 1-1,0-1 0,1-4 0,-2 7-18,0 0 0,0 0-1,0 0 1,0 0 0,0 1-1,0-1 1,0 0 0,0 0-1,0 0 1,0 0 0,0 0-1,0 0 1,0 0 0,-1 0 0,1 0-1,0 0 1,0 0 0,0 0-1,0 0 1,0 0 0,0 0-1,0 0 1,0 0 0,0 0 0,0 0-1,0 0 1,0 0 0,0 0-1,0 0 1,0 0 0,0 0-1,0 0 1,0 0 0,0 0 0,-1 0-1,1 0 1,0 0 0,0 0-1,0 0 1,0 0 0,0 0-1,0 0 1,0 0 0,0 0 0,0 0-1,0 0 1,0 0 0,0-1-1,0 1 1,0 0 0,0 0-1,0 0 1,0 0 0,0 0 0,-5 9-386,-6 15 129,4-1 233,-6 13 72,2 0 0,1 0 0,-7 58 0,16-87 50,1-5-57,0-1 1,-1 1-1,1 0 1,0-1-1,0 1 1,0 0-1,0 0 0,0-1 1,1 1-1,-1 0 1,0 0-1,1-1 1,-1 1-1,1-1 1,0 1-1,-1 0 1,1-1-1,2 3 1,-3-4-12,0 0 0,0 0 0,1 1 0,-1-1 0,0 0 1,0 0-1,1 0 0,-1 0 0,0 1 0,0-1 0,1 0 0,-1 0 1,0 0-1,1 0 0,-1 0 0,0 0 0,1 0 0,-1 0 0,0 0 0,0 0 1,1 0-1,-1 0 0,0 0 0,1 0 0,-1 0 0,0 0 0,1 0 1,-1-1-1,0 1 0,0 0 0,1 0 0,-1 0 0,0 0 0,0-1 0,1 1 1,-1 0-1,0 0 0,0 0 0,0-1 0,1 1 0,-1 0 0,0 0 1,0-1-1,0 1 0,9-15 288,-7 13-310,3-10 61,0 0 1,-1 0-1,-1-1 0,4-14 0,0-4-121,-1 11 10,2-9-160,9-50 0,-16 56-601,-1 21-262,-1 14 616,1-4 407,0 5-25,1 1-1,2 20 1,-2-30 109,0 0 0,0 0 0,0 0 0,1 0 0,-1 0 0,1-1 0,0 1 0,0-1 0,0 1 0,0-1 0,1 0 0,5 6-1,-6-8-8,-1 0 0,1 0 0,-1 0 0,1 0 0,0-1-1,-1 1 1,1 0 0,0-1 0,0 1 0,-1-1-1,1 0 1,0 0 0,0 0 0,0 0 0,-1 0-1,1 0 1,0 0 0,0 0 0,0-1 0,-1 1-1,1 0 1,0-1 0,-1 0 0,1 1 0,1-2-1,6-3 91,0 1 0,-1-1 0,11-8-1,-19 13-114,144-122 1022,-137 115-1020,13-12 47,-1-1-1,-1 0 1,0-2-1,-2 0 0,-1-1 1,20-39-1,-15 19-65,-2-1 0,23-89 0,-32 83-473,-28 118-1788,5-23 2183,-4 21-32,-37 168 94,53-217 105,0 0 1,1 0-1,2 31 1,0-39 8,1 0 1,-1 0-1,2 0 1,-1 0-1,1 0 1,0-1-1,1 0 1,8 15-1,-12-23-49,1 1 0,-1 0 0,1 0 0,-1-1 0,1 1 0,-1 0 0,1-1 0,0 1 0,-1-1 0,1 1 0,0-1 0,-1 1 0,1-1 0,0 1 0,0-1 0,0 0 0,-1 1 0,1-1 0,0 0 0,0 0 0,0 0 0,0 0 0,0 0 0,-1 0 0,1 0 0,0 0 0,0 0 0,0 0 0,0 0 0,0 0 0,0 0 0,-1-1 0,1 1 0,0 0 0,0-1 0,0 1 0,-1-1 0,1 1 0,0-1 0,-1 1 0,1-1 0,1-1 0,3-2 49,0-2 1,0 1-1,0-1 0,5-6 0,-10 11-81,25-39-105,33-74-1,-51 101 87,10-25 15,-2-1 0,-1-1 0,-2 1-1,11-68 1,-16 73-56,-5 27-39,0 1-1,-1-1 1,1 0 0,-1 0-1,-1 0 1,0 0-1,0 0 1,-1-9-1,1 15 90,0 1 0,0 0 0,0 0-1,0 0 1,0 0 0,0 0-1,0 0 1,0 0 0,0 0-1,0 0 1,0 0 0,0-1 0,0 1-1,0 0 1,-1 0 0,1 0-1,0 0 1,0 0 0,0 0-1,0 0 1,0 0 0,0 0 0,0 0-1,0 0 1,0 0 0,0 0-1,-1 0 1,1 0 0,0 0-1,0 0 1,0 0 0,0 0 0,0 0-1,0 0 1,0 0 0,0 0-1,-1 0 1,1 0 0,0 0-1,0 0 1,0 0 0,0 0 0,0 0-1,0 0 1,0 0 0,0 0-1,0 0 1,0 0 0,-1 0-1,1 0 1,0 0 0,0 0 0,0 0-1,0 1 1,0-1 0,0 0-1,0 0 1,0 0 0,0 0-1,0 0 1,0 0 0,0 0 0,0 0-1,0 0 1,0 1 0,0-1-1,0 0 1,-5 8-212,1 10 98,0 1 0,2-1 0,-2 22 0,-1 11 348,-4 8 154,-9 76 66,17-112-338,0 1 1,1-1-1,7 43 1,-4-50-52,6 28 415,-8-40-431,0-1 0,0 1 0,1-1 1,0 1-1,-1-1 0,1 0 0,0 1 1,0-1-1,4 3 0,-6-5-125,1 0 1,0 0-1,0-1 0,-1 1 0,1 0 1,0-1-1,0 1 0,0-1 1,0 1-1,0-1 0,-1 1 0,1-1 1,0 1-1,0-1 0,0 0 0,0 0 1,0 1-1,0-1 0,0 0 1,0 0-1,0 0 0,0 0 0,1 0 1,-1-1-1,0 1 0,1 0 1,11-4-1339</inkml:trace>
</inkml:ink>
</file>

<file path=ppt/ink/ink1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0T00:45:18.05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161 32 3552,'0'0'251,"0"-1"0,-1 0-1,1 1 1,0-1 0,0 1 0,-1-1 0,1 0-1,0 1 1,0-1 0,0 0 0,0 1 0,0-1-1,0 0 1,0 1 0,0-1 0,0 0 0,0 1-1,0-1 1,1 0 0,-1 1 0,0-1 0,0 0 0,1 1-1,-1-1 1,0 1 0,1-1 0,-1 1 0,1-1-1,0 0 1,9-11 2134,-5 41-1958,-4-14-243,-2 0 1,0 0 0,-1 0-1,-1 0 1,0 0 0,-1-1-1,-7 21 1,1-14 118,0-1-1,-14 21 1,18-33-294,0 1-1,-1-1 1,0-1-1,0 1 0,-1-1 1,0-1-1,-9 7 1,15-11-316,0-1-1,-1 0 1,0 1 0,1-1 0,-1 0 0,0 0-1,1 0 1,-1 0 0,-5 0 0,-6 3-1314</inkml:trace>
</inkml:ink>
</file>

<file path=ppt/ink/ink1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0T00:45:21.00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1 824 2656,'0'-6'9445,"5"-1"-10080,62-146 3761,24 4-2691,-39 67-358,36-78 126,-67 119-225,5-9-1199,-36 84 638,1-2 536,-83 214-203,85-229 284,1 1 1,0 0 0,2-1-1,-5 29 1,8-39-18,1 1 0,-1-1 0,1 1-1,0-1 1,1 1 0,0-1 0,0 1 0,1-1 0,0 0 0,0 1 0,1-1 0,-1 0-1,2-1 1,3 8 0,-6-13 15,0 0 0,0 1 0,-1-1-1,1 0 1,1 0 0,-1 0 0,0 1-1,0-1 1,0-1 0,1 1 0,-1 0-1,0 0 1,1 0 0,-1-1 0,1 1-1,-1 0 1,1-1 0,-1 0 0,1 1-1,-1-1 1,1 0 0,-1 0 0,1 0-1,-1 0 1,1 0 0,0 0 0,-1 0-1,1 0 1,-1-1 0,1 1 0,-1-1-1,1 1 1,-1-1 0,1 1 0,2-3-1,3-1 69,1-2 0,0 1 0,-1-1-1,12-13 1,-12 12-40,37-31 193,12-12-106,-38 31-138,0-1 1,-1 0 0,-1-1 0,-1-1 0,-1 0 0,11-26 0,1-14 182,31-111 0,-46 132-211,-4 19 28,6-43 1,-8 4-1306,-11 78 480,-35 197 421,30-159 461,-2 0-1,-3-1 0,-23 53 1,23-70 34,-18 47 397,34-82-481,-1 0 0,1 0 0,-1 0 0,0 0 0,0 0 0,0 0 0,0-1 0,0 1 0,0 0 0,-1-1 0,1 1 0,0-1 0,-1 1 0,-1 0 0,0 4-25,3-6 18,0 0 0,0 0 0,0 0 0,0 0 1,0 1-1,0-1 0,0 0 0,0 0 0,0 0 0,0 0 1,0 0-1,0 0 0,0 0 0,0 0 0,0 0 1,0 1-1,0-1 0,-1 0 0,1 0 0,0 0 0,0 0 1,0 0-1,0 0 0,0 0 0,0 0 0,0 0 1,0 0-1,0 0 0,0 0 0,0 0 0,-1 0 0,1 0 1,0 0-1,0 0 0,0 0 0,0 0 0,0 0 0,0 1 1,0-1-1,0-1 0,-1 1 0,1 0 0,0 0 1,1-5 96,1 0 1,-1 0 0,1 0-1,0 1 1,1-1 0,-1 0-1,1 1 1,4-7 0,19-14-247,42-31 0,-59 48 94,30-21-482,-38 28 499,-1 0 1,1 1-1,0-1 0,-1 1 0,1-1 1,-1 1-1,1-1 0,0 1 0,0-1 1,-1 1-1,1-1 0,0 1 0,0 0 1,-1 0-1,1-1 0,0 1 0,0 0 0,0 0 1,-1 0-1,3 0 0,-3 0 11,1 1 1,-1-1-1,1 1 0,-1-1 1,1 0-1,-1 1 1,1 0-1,-1-1 0,0 1 1,1-1-1,-1 1 0,1-1 1,-1 1-1,0 0 0,0-1 1,1 1-1,-1 0 0,0-1 1,0 1-1,0 0 0,0-1 1,0 1-1,0 0 0,0-1 1,0 1-1,0 0 0,0 0 1,-1 28-31,-7 44 0,7-65 71,0 0 0,1-1 0,1 1 1,-1-1-1,1 1 0,1 0 0,-1-1 0,1 1 1,1-1-1,-1 0 0,1 0 0,0 0 1,7 11-1,-9-17 11,0 0 1,-1 0-1,1-1 1,0 1-1,0 0 0,0 0 1,0-1-1,-1 1 1,1-1-1,0 1 0,0-1 1,0 1-1,0-1 1,0 1-1,0-1 0,0 0 1,0 0-1,1 0 1,-1 1-1,0-1 0,0 0 1,0 0-1,0 0 1,0-1-1,0 1 0,0 0 1,0 0-1,0-1 1,0 1-1,0 0 0,0-1 1,0 1-1,0-1 1,0 1-1,1-2 0,4-2 93,0-1 1,0 0-1,-1 0 0,7-8 0,0 0 4,11-7 30,23-28 1,-37 37-123,-1 1 1,0-1-1,0-1 1,-2 1 0,7-14-1,-12 22-46,0 1-1,0-1 0,-1 1 1,1-1-1,-1 1 0,1-1 1,-1 1-1,0-1 0,0-2 1,0 4-20,-1 1 1,1-1-1,0 0 1,0 0-1,0 1 1,0-1 0,-1 0-1,1 0 1,0 1-1,-1-1 1,1 0-1,-1 1 1,1-1-1,-1 0 1,1 1-1,-1-1 1,1 1-1,-1-1 1,1 1-1,-1-1 1,0 1-1,1-1 1,-1 1 0,0 0-1,1-1 1,-1 1-1,0 0 1,0-1-1,1 1 1,-1 0-1,0 0 1,0 0-1,0 0 1,1 0-1,-2 0 1,-2 0-42,1 1 0,0 0 0,0 0 0,-1 0 0,1 0 0,0 0 0,0 1 0,0 0 0,0-1 0,-2 3-1,-30 22-166,33-24 195,-3 2 15,1 0 0,-1 1 1,1-1-1,0 1 0,-4 6 0,6-10 51,1 1-1,0 0 0,1-1 1,-1 1-1,0 0 0,0 0 1,1 0-1,-1 0 1,1 0-1,0 0 0,-1 0 1,1 0-1,0 0 0,0 0 1,0 0-1,0 0 0,1 0 1,-1-1-1,0 1 1,2 3-1,-1-3 11,0-1 1,0 0-1,0 1 0,0-1 1,0 0-1,0 0 0,0 0 1,1 0-1,-1 0 1,0 0-1,1 0 0,-1 0 1,0-1-1,1 1 0,-1 0 1,1-1-1,-1 1 1,1-1-1,0 0 0,2 1 1,36 2 314,-39-3-351,41-2 119,-1-1 0,80-16 1,11-18-7204,-114 33 5410</inkml:trace>
</inkml:ink>
</file>

<file path=ppt/ink/ink1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0T00:45:21.59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20 3072,'4'-2'1231,"-5"-5"4407,12 3-3899,-6 2-1486,0 1 1,-1 0 0,1 0 0,8 0 0,47 4 1,76 12 0,-103-10-504,-3-1-1972,34-1 0,-14-3-243</inkml:trace>
</inkml:ink>
</file>

<file path=ppt/ink/ink1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0T00:45:26.71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0 827 3488,'7'1'7443,"4"-10"-6524,2-6-308,12-20 0,5-7 7,77-74 630,-80 88-1033,-20 22-196,-1 0-1,0 0 0,-1 0 1,1-1-1,-1 0 1,-1 0-1,6-10 1,-10 17-35,0 0 1,0 0 0,0 0-1,0 0 1,0 0-1,0 0 1,0-1-1,0 1 1,1 0-1,-1 0 1,0 0 0,0 0-1,0 0 1,0 0-1,0 0 1,0 0-1,0 0 1,0 0-1,0 0 1,0-1 0,0 1-1,0 0 1,0 0-1,0 0 1,0 0-1,0 0 1,0 0-1,0 0 1,0 0 0,0 0-1,0 0 1,0-1-1,0 1 1,0 0-1,0 0 1,0 0-1,-1 0 1,1 0 0,0 0-1,0 0 1,0 0-1,0 0 1,0 0-1,0 0 1,0 0-1,0 0 1,0 0 0,0 0-1,0-1 1,0 1-1,0 0 1,-1 0-1,-4 3-298,-5 5 66,6-4 184,0 0 0,1 0-1,0 0 1,0 1 0,0-1 0,1 1 0,-1 0 0,1-1 0,0 1 0,-2 8 0,1-2 54,1 0-1,1 0 0,-1-1 1,1 14-1,1-19 48,1 0 0,-1-1 0,1 1 0,0 0-1,0-1 1,0 1 0,1-1 0,0 0 0,0 1 0,0-1 0,5 8-1,-6-11 22,0 1-1,1 0 1,-1-1-1,1 1 1,-1-1-1,1 0 0,-1 1 1,1-1-1,0 0 1,-1 0-1,1 0 1,0 0-1,0 0 1,0-1-1,0 1 0,0 0 1,0-1-1,0 0 1,0 1-1,0-1 1,0 0-1,0 0 0,0 0 1,0 0-1,0-1 1,0 1-1,0 0 1,0-1-1,4-1 1,1-1 19,0-1 0,0 0 0,0-1 0,0 1 0,-1-1 0,0-1 0,6-5 0,23-19 5,-2 6-198,29-20 53,-52 38-141,0 1 0,-1 0 0,2 0-1,16-5 1,-26 10 195,-1 0 0,1 0 0,-1 0 0,1 0 0,-1 0 0,1-1 0,-1 1 0,1 0 0,0 1 0,-1-1 0,1 0-1,-1 0 1,1 0 0,-1 0 0,1 0 0,-1 0 0,1 1 0,-1-1 0,1 0 0,-1 1 0,1-1 0,-1 0 0,1 1 0,-1-1 0,1 0 0,-1 1 0,1 0-20,0 1 0,0-1 0,-1 0 0,1 1 0,0-1 0,-1 0 0,1 1 1,-1-1-1,1 3 0,-1 3-56,1-1-1,-1 0 1,-1 11 0,-16 82 613,17-99-503,1 0 0,-1 0 0,0 0 1,0 0-1,0 0 0,0 0 1,0 0-1,0 0 0,0 0 0,0 0 1,1 0-1,-1 0 0,0 0 1,0 0-1,0 0 0,0 0 1,0 0-1,0 0 0,0 0 0,0 0 1,0 0-1,0 0 0,1 0 1,-1 0-1,0 1 0,0-1 0,0 0 1,0 0-1,0 0 0,0 0 1,0 0-1,0 0 0,0 0 0,0 0 1,0 0-1,0 0 0,0 0 1,0 1-1,0-1 0,0 0 0,0 0 1,0 0-1,0 0 0,0 0 1,0 0-1,0 0 0,0 0 1,0 1-1,0-1 0,0 0 0,0 0 1,0 0-1,0 0 0,0 0 1,0 0-1,0 0 0,0 0 0,0 0 1,0 0-1,0 1 0,9-11 369,10-14-426,9-10 31,-19 24-278,0-1 0,9-15 0,-17 26-206,0 4 161,1 11 43,-2 18 369,-3 13-138,1-37 52,1 0 0,1 1 0,-1-1 1,1 0-1,1 1 0,0-1 0,4 18 1,-5-26 14,0-1 1,0 1 0,0-1 0,1 1 0,-1-1 0,0 1 0,0-1 0,1 1 0,-1-1 0,0 1 0,0-1 0,1 1 0,-1-1 0,1 0 0,-1 1 0,0-1 0,1 1 0,-1-1 0,1 0-1,-1 0 1,1 1 0,-1-1 0,1 0 0,-1 0 0,1 1 0,-1-1 0,1 0 0,-1 0 0,1 0 0,-1 0 0,1 0 0,-1 0 0,1 0 0,0 0 0,-1 0 0,1 0 0,-1 0-1,1 0 1,-1 0 0,1-1 0,-1 1 0,1 0 0,-1 0 0,1-1 0,-1 1 0,1 0 0,-1-1 0,0 1 0,1 0 0,-1-1 0,1 1 0,-1 0 0,1-2 0,4-2 46,0-1 1,-1-1 0,6-7 0,-6 8-40,35-41 118,54-51 0,-1 2-117,-72 72-27,-1-1 0,22-35 0,2-18 55,-3-2-1,44-126 0,-82 198-237,0-1 0,-1 1 0,1-1 0,-2 1 0,1-16 0,-9 40-866,-3 24 815,-54 171-64,60-199 355,-34 92-132,32-83 101,1 0-1,-5 44 1,11-59 2,0 0-1,1-1 1,0 1 0,0 0 0,0-1 0,1 1 0,0-1 0,0 0 0,1 1 0,0-1 0,0 0 0,0 0 0,1-1-1,0 1 1,0-1 0,0 0 0,1 0 0,-1 0 0,1 0 0,6 4 0,-7-7 28,0 1-1,0-1 1,1 0 0,-1 0 0,0 0-1,1-1 1,-1 0 0,1 1 0,0-2-1,-1 1 1,1 0 0,0-1-1,0 0 1,-1 0 0,1 0 0,0-1-1,-1 0 1,9-2 0,-3 0 20,1 0-1,-1-1 1,0 0 0,0-1-1,0 0 1,0-1 0,9-7-1,-15 9-45,0 1 0,-1-1 0,1 0 0,-1 0-1,0 0 1,0 0 0,0-1 0,3-8 0,-5 11-27,1-1 0,-1 1 1,0-1-1,-1 1 0,1-1 1,0 1-1,-1-1 0,0 0 1,1 1-1,-1-1 0,0 0 1,0 1-1,0-1 0,-1 0 1,1 1-1,-1-1 1,0 0-1,-1-3 0,2 6-28,0-1-1,-1 1 0,1 0 1,0-1-1,0 1 0,-1 0 1,1-1-1,0 1 0,-1 0 1,1 0-1,0-1 1,-1 1-1,1 0 0,-1 0 1,1 0-1,0 0 0,-1-1 1,1 1-1,-1 0 0,1 0 1,0 0-1,-1 0 1,1 0-1,-1 0 0,1 0 1,-1 0-1,1 0 0,0 0 1,-1 0-1,1 1 1,-1-1-1,1 0 0,0 0 1,-1 0-1,1 0 0,0 1 1,-1-1-1,1 0 0,-1 1 1,0 0-52,0-1 0,-1 1 1,1 0-1,0 0 0,0 0 1,0 0-1,0 0 0,0 1 1,1-1-1,-2 2 0,-1 4-25,0-1 0,1 1-1,0-1 1,-2 13 0,4-17 117,0 1 0,0-1 0,0 1 0,0-1 0,1 0 0,-1 1 0,0-1 0,1 1 0,0-1 1,0 0-1,-1 1 0,1-1 0,1 0 0,-1 0 0,0 0 0,3 3 0,-3-2 41,1-1 0,0 0-1,0 0 1,0 0 0,1 0 0,-1 0 0,0 0-1,1-1 1,-1 1 0,1-1 0,0 0 0,-1 0-1,1 0 1,0 0 0,3 1 0,-4-2 25,1 0 0,-1 0-1,1 0 1,-1 0 0,1 0 0,-1-1 0,1 1 0,-1-1 0,0 0 0,1 1-1,-1-1 1,0 0 0,1-1 0,-1 1 0,0 0 0,0 0 0,3-4 0,16-14-120,-14 13 14,0-1 0,12-7 0,1-4 271,-18 15-268,1 1-1,0-1 1,-1 1 0,1-1 0,0 1-1,0 0 1,6-3 0,-4 3-3,-5 2 6,0 0 0,1-1 0,-1 1 0,1 0 0,-1 0 0,0 0 0,1 0 0,-1-1-1,1 1 1,-1 0 0,1 0 0,-1 0 0,1 0 0,-1 0 0,0 0 0,1 0-1,-1 0 1,1 0 0,-1 0 0,1 0 0,-1 1 0,0-1 0,1 0 0,-1 0 0,1 0-1,-1 0 1,0 1 0,1-1 0,-1 0 0,1 1 0,-1-1 0,0 0 0,1 0 0,-1 1-1,0-1 1,0 1 0,1-1 0,-1 1 0,0-1 35,23 22-18,-17-15 37,1 0 0,0-1 0,13 10 1,-17-14 36,1 0 1,0 0 0,-1-1 0,1 1 0,0-1 0,0 1 0,0-1-1,0 0 1,0-1 0,0 1 0,0-1 0,1 0 0,-1 0 0,0 0-1,0 0 1,0-1 0,0 0 0,6-1 0,182-55 82,-168 47-194,-20 8 17,0 0 0,0 0 0,-1 1 0,1 0-1,0-1 1,0 1 0,1 1 0,-1-1 0,4 0-1,19-4-232,-26 5 187,-2 2 60,1 0 1,-1 0-1,0 0 0,1 0 1,-1-1-1,0 1 0,0 0 0,0-1 1,0 1-1,-1-1 0,1 1 0,0-1 1,-1 1-1,1-1 0,-1 0 0,1 0 1,-1 0-1,-3 2 0,-7 6-54,5-2 76,-2-1 0,-11 8 1,12-9-2,0 0 1,0 1 0,-8 8-1,10-8-30,1 0 0,0 0 0,0 1 0,1-1-1,0 1 1,-6 13 0,8-17 29,1-1 1,1 0 0,-1 1 0,0-1-1,0 0 1,1 1 0,0-1-1,-1 1 1,1-1 0,0 1-1,0-1 1,0 0 0,0 1-1,1-1 1,-1 1 0,1-1-1,0 1 1,-1-1 0,1 0-1,0 1 1,0-1 0,0 0-1,1 0 1,-1 0 0,3 4 0,-3-6 23,0 1 0,0-1 1,0 1-1,0 0 1,-1-1-1,1 0 1,0 1-1,0-1 1,0 1-1,0-1 1,0 0-1,0 0 1,0 0-1,0 1 1,0-1-1,1 0 1,-1 0-1,0-1 0,0 1 1,0 0-1,0 0 1,0 0-1,0-1 1,0 1-1,0 0 1,0-1-1,0 1 1,-1-1-1,1 1 1,0-1-1,1-1 1,3-1 70,-1 0 1,0-1 0,0 0 0,5-6 0,-1 0 20,-1-1 0,-1 1 1,0-1-1,-1-1 0,0 1 0,6-21 1,-4 11-230,-6 16-107,0 1 0,0-1 0,-1 1 0,1-9 0,-1 12-351,-1 21-363,0-14 919,1 0 0,-1 0 0,1 0 1,0 0-1,1 0 0,-1 0 0,4 11 0,-4-15 23,1 0 1,-1-1-1,1 1 0,0 0 1,0-1-1,0 1 0,0 0 1,0-1-1,0 1 0,0-1 1,0 0-1,1 1 1,-1-1-1,0 0 0,1 0 1,-1 0-1,1 0 0,0 0 1,-1 0-1,1 0 0,0 0 1,-1-1-1,1 1 0,0-1 1,0 1-1,0-1 0,0 0 1,-1 0-1,5 0 0,3-1-23,0 0-1,0-1 0,0-1 1,0 1-1,0-2 0,0 1 1,0-1-1,13-9 0,-9 7-17,107-50-239,-106 50 212,-10 6-237,-7 5 141,-18 15 178,16-16-3,0 1 0,0-1 0,1 1 0,0 0 0,-7 9 1,5-3-63,0 0 1,1 0 0,0 0 0,-5 20 0,9-28 46,0 0 1,1 0-1,-1 1 0,0-1 1,1 0-1,0 1 0,0-1 1,0 0-1,0 0 0,1 1 1,-1-1-1,1 0 0,0 0 1,-1 1-1,2-1 0,-1 0 1,0 0-1,1 0 0,-1 0 1,1 0-1,0-1 0,3 5 1,-2-5 2,-1 0 0,1-1 0,-1 1-1,1-1 1,-1 0 0,1 0 0,0 0 0,0 0 0,-1 0 0,1 0 0,0-1 0,0 0 0,0 1 0,0-1-1,0 0 1,0 0 0,0-1 0,-1 1 0,1 0 0,3-2 0,3 0 66,0-1-1,0 0 1,0-1 0,16-8-1,-6 0 83,0 0-1,-1-1 0,-1-1 1,17-17-1,-8 5-77,-10 12 23,19-24-1,-16 15-205,-1-1 0,-2 0-1,0-1 1,-1-1-1,-2-1 1,-1 0 0,-1 0-1,12-45 1,-12 26 44,12-67 86,-21 97-178,-2-24 0,0 19-131,0 21 254,0 0-1,0-1 1,0 1 0,0-1 0,0 1 0,0-1-1,0 1 1,0-1 0,0 1 0,0 0 0,0-1 0,0 1-1,0-1 1,-1 1 0,1-1 0,0 1 0,0 0-1,0-1 1,-1 1 0,1-1 0,0 1 0,0 0 0,-1-1-1,-6 6-464,-4 17 52,-14 55 29,-6 17 558,16-57-89,-33 95 71,43-116-124,2 1-1,-1 0 1,2 0 0,0 1-1,2-1 1,0 18-1,1-28 4,0-1-1,1 1 0,-1-1 1,1 1-1,1-1 0,-1 0 1,1 0-1,6 9 0,-1-2 185,2 0 0,14 16 0,-23-28-181,0 0 1,1 0 0,-1 0 0,0 0 0,0-1 0,1 1 0,-1 0 0,0-1 0,1 1 0,-1-1 0,1 1 0,-1-1 0,1 0 0,-1 0 0,0 1 0,1-1 0,-1 0 0,1 0 0,-1 0 0,1-1 0,-1 1-1,1 0 1,-1-1 0,1 1 0,-1-1 0,0 1 0,3-2 0,1 0 22,-1-1 1,1 1-1,0-1 0,-1-1 1,8-5-1,24-22-94,10-11-193,-2 2-703,-43 39 587,-4 25-210,2-20 542,0 0 1,1 0-1,0 0 1,-1 0-1,1 1 0,2 6 1,-2-8 43,0 0 1,1 0-1,0 0 1,0 0-1,0-1 1,0 1-1,0 0 1,1-1-1,-1 1 1,3 3-1,-3-5 14,0 0 1,0-1-1,0 1 0,1 0 0,-1-1 0,0 1 1,0-1-1,0 0 0,0 1 0,1-1 1,-1 0-1,0 1 0,1-1 0,-1 0 0,0 0 1,0 0-1,1 0 0,-1 0 0,0-1 0,0 1 1,1 0-1,-1 0 0,0-1 0,0 1 1,0-1-1,1 1 0,1-2 0,85-41 52,11-9 523,-99 52-613,0 0-1,0 0 1,0 0 0,1 0-1,-1 0 1,0 0 0,0 0-1,0-1 1,0 1 0,0 0-1,0 0 1,0 0 0,0 0-1,0 0 1,0 0 0,0 0-1,0 0 1,0 0 0,0 0-1,0-1 1,0 1 0,0 0-1,0 0 1,-1 0 0,1 0-1,0 0 1,0 0 0,0 0-1,0 0 1,0 0 0,0 0-1,0 0 1,0 0 0,0-1 0,0 1-1,0 0 1,0 0 0,0 0-1,0 0 1,0 0 0,-1 0-1,1 0 1,0 0 0,0 0-1,0 0 1,0 0 0,0 0-1,0 0 1,0 0 0,0 0-1,0 0 1,0 0 0,-1 0-1,1 0 1,0 0 0,0 0-1,0 0 1,0 0 0,0 0-1,0 0 1,-1 0-19,1 0 0,-1 0-1,1 0 1,-1 0 0,1 0-1,-1 0 1,1 0 0,-1 0-1,1 0 1,-1 1 0,1-1-1,-1 0 1,1 0 0,-1 0-1,1 1 1,-1-1 0,1 0 0,-1 0-1,1 1 1,-5 3-32,1 0 0,1 0 0,-1 0 1,1 1-1,-1-1 0,1 1 0,-4 9 0,6-11 64,0 0 0,0 0-1,0 0 1,0 0-1,0 0 1,1 0-1,-1 0 1,1 0 0,0 0-1,0 0 1,0 0-1,0 1 1,1-1-1,-1 0 1,1 0 0,1 3-1,-1-3 30,0 0 17,0-1-1,0 0 0,0 0 0,0 0 1,0 0-1,0 0 0,1 0 1,1 2-1,-3-4-9,1 1 1,0 0 0,0-1-1,0 1 1,1-1-1,-1 1 1,0-1 0,0 0-1,0 0 1,0 1-1,0-1 1,0 0 0,0 0-1,1 0 1,-1 0-1,0 0 1,0 0 0,0 0-1,2-1 1,1-1 4,-1 0 0,0 1 0,0-1 1,0 0-1,-1-1 0,1 1 0,0 0 0,-1-1 1,0 0-1,1 1 0,-1-1 0,3-6 1,-2 5 41,-1 1-47,0-1-1,1 1 1,-1-1-1,-1 0 1,1 0-1,0 0 1,-1 0 0,1-6-1,-1 8-34,-1 1-1,0-1 1,0 0 0,0 0-1,0 0 1,0 0-1,0 1 1,-1-1 0,1 0-1,0 0 1,-1 1 0,0-1-1,1 0 1,-1 0-1,0 1 1,0-1 0,0 1-1,0-1 1,0 1 0,0-1-1,-3-1 1,1 0-76,0 0 0,0 1-1,0-1 1,0 1 0,-1 0 0,1 0 0,-1 0 0,0 1 0,1-1 0,-1 1 0,0 0 0,0 0-1,0 0 1,0 1 0,0-1 0,0 1 0,0 0 0,0 0 0,0 0 0,0 1 0,0 0 0,0-1-1,0 1 1,-6 3 0,-3-1-93,12-3 165,1 0 0,0 0 0,0 0 0,0 0 0,-1 0 0,1 0 0,0 0 0,0 0 0,0 0 0,0 0 0,-1 0 0,1 0 0,0 0 0,0 0 0,0 0 0,-1 0 0,1 0 0,0 0 0,0 0 0,0 0 1,0 1-1,-1-1 0,1 0 0,0 0 0,0 0 0,0 0 0,0 0 0,0 1 0,0-1 0,-1 0 0,1 0 0,0 0 0,0 1 0,3 1 383,40-4-229,55-10-1,-55 6 206,58-2-1,-101 9-361,1 0 0,-1 0 0,0 0 0,1 1 0,-1-1 1,0 0-1,0 0 0,0 0 0,0 1 0,0-1 0,0 1 0,0-1 0,0 3 7,0-2-6,0 1-1,0-1 1,0 1 0,-1-1 0,1 0-1,0 1 1,-1-1 0,0 0 0,1 1-1,-2 2 1,0-2 6,1 0 1,0 1-1,0 0 0,1-1 1,-1 1-1,1-1 0,0 6 1,-3 17 99,2-26-72,1 1 0,0-1 0,0 1 0,-1-1-1,1 1 1,0-1 0,0 1 0,0-1 0,0 1 0,0-1 0,0 1 0,0-1 0,0 1 0,0 0 0,0-1 0,0 1 0,0-1-1,0 1 1,0-1 0,0 1 0,1-1 0,-1 1 0,0-1 0,0 1 0,1-1 0,-1 1 0,1-1 0,-1 1-10,1-1 1,0 0 0,0 0 0,-1 0 0,1 0-1,0 0 1,0 0 0,-1 0 0,1 0-1,0 0 1,0 0 0,-1 0 0,1 0 0,0 0-1,-1-1 1,1 1 0,0-1 0,7-2-20,0-1 1,11-8-1,-14 9-43,93-52-493,-97 54 368,0 1 134,-1 0 0,1 0-1,0 1 1,-1-1 0,1 0 0,0 0 0,-1 1 0,1-1 0,-1 0 0,1 1-1,-1-1 1,1 1 0,-1-1 0,1 1 0,-1-1 0,1 1 0,-1-1 0,0 1-1,1-1 1,-1 1 0,0-1 0,1 1 0,-1 1 0,5 16 31,-5-4 99,2-1 1,-1 0-1,2 1 0,4 15 0,-6-27-106,-1-1 1,1 1-1,-1-1 0,1 1 0,0-1 1,-1 1-1,1-1 0,0 1 0,0-1 1,0 0-1,0 1 0,0-1 0,0 0 0,1 0 1,-1 0-1,0 0 0,0 0 0,1 0 1,-1 0-1,1 0 0,-1-1 0,1 1 1,-1-1-1,3 2 0,-2-2-342,0 0 0,0 0 0,1 0 0,-1 0 0,0-1 0,0 1 0,0 0 0,0-1 0,0 1 0,0-1 0,0 0 0,-1 0 0,1 0 0,0 0 0,0 0 0,0 0 0,-1 0 0,3-3 0,5-3-3949</inkml:trace>
</inkml:ink>
</file>

<file path=ppt/ink/ink1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0T00:45:27.05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 55 6304,'-5'-3'2848,"19"-14"-2464,-9 11 512,0 1-576,-2-4-352,7 6 0,-7-5-864,7 8 480,-6-4-1152,6 4 896</inkml:trace>
</inkml:ink>
</file>

<file path=ppt/ink/ink1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0T00:45:27.47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1 122 7392,'5'-5'3360,"34"-10"-2944,-12 1 640,0 11-672,14-14-352,4 6-64,5-9-160,-5 8 96,0 1-1568,-1 2 928,-9 4-2656,-3 10 1888</inkml:trace>
</inkml:ink>
</file>

<file path=ppt/ink/ink1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0T00:45:27.83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2 173 5472,'-1'0'75,"1"-1"0,0 1 1,0 0-1,0-1 0,0 1 1,0 0-1,0-1 0,0 1 1,0 0-1,0-1 0,0 1 1,0-1-1,0 1 0,0 0 1,0-1-1,0 1 0,0 0 1,1-1-1,-1 1 0,0 0 1,0-1-1,0 1 0,1 0 1,-1-1-1,0 1 0,0 0 1,1 0-1,-1-1 0,0 1 1,0 0-1,1 0 0,-1-1 1,18-9 2113,25-5 224,-9 6-1602,36-4 0,4-1-481,4-2-558,-30 7-194,55-18 0,-72 17-211,-17 7-823,-1-1-1,24-12 0,-10 0-3012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00:42:50.839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1 69 3072,'8'-3'5566,"4"5"-2464,-12-2-2964,1 1 1,0-1-1,0 0 1,0 1 0,0-1-1,0 0 1,0 0-1,0 0 1,0 0-1,0 0 1,0 0-1,1 0 1,82-13 2757,10-6-2041,0 3 0,122-3 0,-202 18-828,5 0 108,-1 1-1,0 0 1,25 4-1,-43-4-231,0 0 0,0 0 0,1 0 0,-1 0 0,0 0 0,0 0 0,1 0 0,-1 1 0,0-1 0,0 0 0,1 0 0,-4 16-5367,-19 5-158,9-10 3713</inkml:trace>
</inkml:ink>
</file>

<file path=ppt/ink/ink1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0T00:45:28.22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33 108 7232,'-19'-17'2656,"19"9"-2048,5-12-192,-5 14-480,-5-8-64,0 3-2784,0-1 1632,2-8-2464</inkml:trace>
</inkml:ink>
</file>

<file path=ppt/ink/ink1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0T00:45:41.77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301 446 4992,'0'0'94,"0"0"-1,0-1 1,-1 1 0,1 0-1,0 0 1,-1 0 0,1 0-1,0 0 1,-1 0 0,1-1-1,0 1 1,0 0 0,-1 0-1,1 0 1,0-1 0,0 1-1,0 0 1,-1 0 0,1-1-1,0 1 1,0 0 0,0-1-1,0 1 1,0 0 0,-1 0-1,1-1 1,0 1 0,0 0-1,0-1 1,0 1-63,0 0-1,0 0 1,0 0 0,0-1 0,0 1 0,0 0-1,0 0 1,0 0 0,0 0 0,0 0 0,0 0-1,0 0 1,0 0 0,0-1 0,0 1 0,0 0-1,0 0 1,0 0 0,0 0 0,0 0 0,0 0-1,0 0 1,0 0 0,0 0 0,0-1 0,0 1-1,0 0 1,-1 0 0,1 0 0,0 0 0,0 0-1,0 0 1,0 0 0,0 0 0,0 0 0,0 0-1,0 0 1,0 0 0,-1 0 0,1 0-1,0 0 1,0 0 0,0 0 0,0 0 0,0 0-1,0 0 1,0 0 0,-1 0 0,1 0 0,0 0-1,0 0 1,0 0 0,0 0 0,0 0 0,0 0-1,0 0 1,0 0 0,0 0 0,-1 0 0,1 0-1,0 0 1,0 0 0,0 1 0,0-1 0,0 0-1,-2 0 356,0 1-1,1-1 0,-1 0 0,0 0 1,0 0-1,0 0 0,0 0 0,-3 0 0,-2-1 820,2 2-1076,0 1 1,0-1-1,1 1 0,-1 0 0,1 0 0,0 0 0,-1 0 1,-4 5-1,-140 101-326,140-100 160,0 0 0,-12 16 1,9-10 18,10-12 18,0 0 0,0 1 1,1-1-1,-1 0 0,1 1 1,0-1-1,-1 0 0,1 1 1,0 0-1,1-1 0,-1 1 1,0-1-1,1 1 0,-1 0 1,1 0-1,0-1 1,0 5-1,1-6 38,-1 1 0,0 0-1,1 0 1,0-1 0,-1 1 0,1 0 0,0-1 0,0 1 0,0 0 0,0-1-1,0 1 1,0-1 0,1 0 0,-1 1 0,0-1 0,1 0 0,-1 0 0,1 0-1,-1 0 1,1 0 0,-1 0 0,1 0 0,0-1 0,-1 1 0,1 0-1,0-1 1,2 1 0,0 0 58,1-1 0,0 0 0,0 1-1,-1-1 1,1-1 0,0 1 0,0-1 0,-1 0 0,1 0-1,-1 0 1,1-1 0,-1 1 0,1-1 0,-1 0-1,0 0 1,0-1 0,0 1 0,0-1 0,7-6 0,-2 0-26,0 0 1,-1 0-1,1 0 1,-2-1 0,0 0-1,10-18 1,3-14-18,-2-2 0,21-77 1,-19 29-93,6-19 40,-22 99 3,1-4-38,0 1 0,-1-1-1,2-24 1,-4 30 3,-1 4-11,-1 0 0,1 0 0,-1 0 0,0 0 0,-1-1 0,-2-10 0,2 10-37,-2-3-1071,3 10 1121,-1 0 1,1-1-1,-1 1 1,0 0 0,1 0-1,-1 0 1,1 0 0,-1 1-1,1-1 1,-1 0 0,1 0-1,-1 0 1,1 0 0,0 0-1,-1 1 1,1-1 0,-1 0-1,1 0 1,-1 1 0,1-1-1,-1 0 1,1 1 0,0-1-1,-1 0 1,1 1 0,-1 0-1,-1 1-23,0 1 0,0 0-1,0 0 1,0 0 0,1 0-1,-1 0 1,1 1 0,0-1-1,0 0 1,0 1 0,-1 4 0,-2 11-46,-11 34-7,-11 91 0,18-91 43,0-10 59,-2 73 1,11-77 60,7 47 1,-6-79-27,0 0 0,0 0 0,1-1 0,0 1 0,0-1 0,0 0 0,1 0 0,0 0 0,7 8 0,-9-11 3,0-1 1,1 0 0,-1 0-1,1 0 1,-1 0-1,1-1 1,0 1 0,0-1-1,0 0 1,0 1-1,0-1 1,0 0-1,0-1 1,0 1 0,0-1-1,1 1 1,-1-1-1,0 0 1,0 0 0,4-1-1,8 0 136,0-2 0,28-7 0,-37 8-141,38-12 368,65-30-1,-109 44-397,16-7 137,21-13 0,-33 17-96,0 1 1,-1-1-1,1 0 1,0 0-1,-1-1 1,0 1-1,0 0 1,0-1 0,0 0-1,3-6 1,-4 6-22,0 0 1,-1 0-1,1 0 1,-1 0-1,0 0 1,0 0-1,0-7 1,-1 8-8,0 1 0,0-1 0,0 1 0,-1-1 0,0 0 0,1 1 0,-1 0 0,0-1 0,0 1 1,0-1-1,0 1 0,-1 0 0,1 0 0,-1 0 0,-1-3 0,1 4-75,1-1 1,-1 1-1,1-1 1,-1 1-1,0-1 0,0 1 1,1 0-1,-1 0 1,0 0-1,0 0 0,0 0 1,0 1-1,0-1 0,0 0 1,-1 1-1,-1-1 1,0 1-45,0 0 1,1 0 0,-1 0 0,0 1 0,0-1-1,0 1 1,1 0 0,-7 2 0,3 1 58,0-1 0,-1 1 0,2 0 0,-1 0 1,0 1-1,1-1 0,0 2 0,-8 8 0,8-8 11,1 0 0,1 0 0,-1 0 0,1 1 0,0 0 0,-4 9 1,7-13 32,0 0 0,0 0 0,1-1 0,-1 1 0,1 0 0,0 0 0,0 0 0,0 0 0,0 0 0,0 0 0,1 0 0,-1-1 0,1 1 0,0 0 0,0 0 0,0-1 0,0 1 0,0 0 0,1-1 0,2 5 0,3 1 49,0 1 1,1-1 0,0 0 0,1-1 0,-1 0-1,1 0 1,1-1 0,19 10 0,-19-11 50,1-1 0,-1 1 0,1-2-1,0 0 1,1 0 0,-1 0 0,22 0 0,-25-2 14,0-1 1,0-1-1,0 1 1,0-1-1,-1-1 0,1 1 1,0-1-1,0-1 1,-1 1-1,1-1 0,13-8 1,-10 4 29,-1-1 0,1 0 1,15-17-1,-8 7-38,-9 9-150,0 0 0,-1-1 0,10-13 0,-13 15 25,-1 1-235,0 0 1,1 1-1,0 0 0,0-1 0,6-5 0,-8 12 243,-1 0-1,1 0 1,0 0-1,-1 0 1,1 0-1,0 0 1,-1 1-1,1-1 0,-1 1 1,1-1-1,2 2 1,20 3 1121,-25-5-1069,1-1-1,-1 1 0,0 0 1,1-1-1,-1 1 0,0-1 0,0 0 1,0 1-1,1-1 0,-1 1 1,0-1-1,0 1 0,0-1 0,0 1 1,0-1-1,0 1 0,0-1 1,0 0-1,0 1 0,-1-1 0,1 1 1,0-1-1,0 1 0,0-1 1,0 1-1,-1-1 0,1 0-55,-1-1 1,1 1-1,0 0 0,-1 0 1,1 0-1,0 0 0,-1 0 1,0 0-1,1 0 0,-1 0 1,0 0-1,1 0 0,-1 0 0,-1-1 1,-6 0-242,8 1 228,-1 1-1,0-1 0,1 1 1,-1 0-1,0-1 1,1 1-1,-1 0 0,0 0 1,0 0-1,1-1 1,-1 1-1,0 0 1,0 0-1,1 0 0,-1 0 1,0 0-1,0 1 1,1-1-1,-1 0 0,0 0 1,0 0-1,1 1 1,-1-1-1,0 0 1,1 1-1,-1-1 0,0 0 1,1 1-1,-1-1 1,0 1-1,0 0 0,-4 4-57,0 0 0,0 1 0,1-1 0,0 1-1,0 0 1,0 0 0,1 0 0,-1 0 0,2 1-1,-4 10 1,5-13 56,1 0 0,0-1 1,0 1-1,0 0 0,0 0 0,1-1 0,0 1 0,0 0 1,1 3-1,2 13 105,-3-17-58,0 0-1,0 0 0,0 1 1,1-1-1,-1 0 0,1 0 1,0 0-1,-1-1 1,1 1-1,1 0 0,-1-1 1,0 1-1,1-1 0,-1 0 1,1 1-1,2 0 1,0 1 66,-1-1 1,1-1 0,0 1-1,0-1 1,0 0 0,0 0 0,0 0-1,1-1 1,6 2 0,-4-3-17,-1 1 1,1-2-1,0 1 1,-1-1-1,1 0 1,-1-1-1,13-4 1,51-24 298,-18 6-240,-15 11-135,-23 9 33,-1-2-1,1 1 1,-1-2 0,25-15-1,43-36 348,-80 55-763,-8 6-165,-2 3 374,1 0-1,-14 8 1,11-8 97,1 0 0,-12 11 0,8-6-5,5-4 17,0 1-1,-13 15 1,20-21 98,-1 0 0,1 0 0,-1 0 0,1 0 0,0 0 0,0 1 0,0-1 0,0 1 0,0-1 0,1 1 1,-1-1-1,1 1 0,-1-1 0,1 1 0,0-1 0,0 1 0,1 3 0,-1-5 4,0 0 0,1 0 0,-1 0 0,0 1-1,1-1 1,-1 0 0,1-1 0,0 1 0,-1 0 0,1 0-1,0 0 1,-1 0 0,1 0 0,0-1 0,0 1 0,0 0 0,0-1-1,0 1 1,0 0 0,0-1 0,0 1 0,0-1 0,0 0-1,0 1 1,0-1 0,0 0 0,0 0 0,0 0 0,0 1 0,0-1-1,1 0 1,-1 0 0,0-1 0,0 1 0,0 0 0,0 0 0,2-1-1,1 0 40,0 0 0,-1 0 0,1 0 0,0-1 0,-1 0 0,1 1 0,-1-1 0,1 0 0,4-4 0,-1-1 7,0 0 0,-1 0 1,1-1-1,-1 0 0,7-12 0,-10 14-110,0 0 0,-1 1 0,0-1 0,0 0 0,0 0 0,-1 0 0,0 0 0,0 0 0,0-10 0,-1 15 9,0 1 0,0 0 0,0 0-1,-1 0 1,1 0 0,0-1-1,0 1 1,0 0 0,0 0 0,0 0-1,0 0 1,0 0 0,-1-1-1,1 1 1,0 0 0,0 0 0,0 0-1,0 0 1,-1 0 0,1 0-1,0 0 1,0 0 0,0 0 0,0 0-1,-1 0 1,1 0 0,0-1-1,0 1 1,0 0 0,-1 0 0,1 0-1,0 1 1,0-1 0,0 0 0,0 0-1,-1 0 1,1 0 0,0 0-1,0 0 1,0 0 0,0 0 0,-1 0-1,1 0 1,0 0 0,0 0-1,0 1 1,0-1 0,-1 0 0,1 0-1,0 0 1,0 0 0,0 0-1,0 1 1,0-1 0,0 0 0,0 0-1,0 0 1,-1 1 0,0 10-121,0-9 119,1 0 0,0 1-1,-1-1 1,1 1 0,0-1-1,0 1 1,0-1 0,0 1-1,1-1 1,-1 1 0,1-1-1,0 4 1,4 1 62,-1 0-1,1-1 0,1 0 1,-1 0-1,1-1 1,12 10-1,-16-13 52,1 0 0,-1 0 0,1-1 1,0 1-1,0-1 0,0 1 0,0-1 0,0 0 0,0 0 0,0 0 0,0-1 0,1 1 1,-1-1-1,0 1 0,0-1 0,1 0 0,-1-1 0,0 1 0,0 0 0,4-2 0,-4 1-29,-1-1-1,1 1 1,0-1 0,0 0-1,-1 0 1,1 0-1,-1 0 1,0 0-1,1 0 1,1-5-1,20-28 190,-15 21-105,-3 4-157,0-1 0,-1 0 0,5-13 0,-7 16-401,-7 62-837,-2-29 1435,3-16-119,0 0 0,1 1 1,0-1-1,1 1 0,0-1 0,0 1 0,1 0 0,1-1 0,1 14 0,-2-23-32,0 1 1,0-1-1,0 0 0,0 0 1,0 0-1,0 1 1,0-1-1,0 0 1,0 0-1,1 0 0,-1 1 1,0-1-1,0 0 1,0 0-1,0 0 1,0 0-1,0 1 0,1-1 1,-1 0-1,0 0 1,0 0-1,0 0 1,0 0-1,1 0 0,-1 1 1,0-1-1,0 0 1,0 0-1,1 0 1,-1 0-1,0 0 0,0 0 1,0 0-1,1 0 1,7-5 595,9-17 47,-11 13-506,13-13-269,22-21 1,-36 39 36,10-9-657,-11 13 238,-4 10 36,-24 124 2,7-32 481,-49 181 332,63-271-279,-1 0-1,0 0 0,-1-1 1,0 0-1,-1 0 0,-11 16 0,16-26-58,1 0 0,-1 0-1,0 0 1,1 0 0,-1 0-1,0-1 1,0 1 0,0 0-1,0 0 1,0-1-1,0 1 1,0-1 0,0 1-1,0-1 1,0 1 0,0-1-1,0 1 1,0-1 0,0 0-1,0 0 1,-1 0-1,1 0 1,-1 0 0,0 0-14,1 0 1,0-1 0,0 1 0,1-1 0,-1 1-1,0-1 1,0 1 0,0-1 0,0 0 0,0 0-1,1 1 1,-1-1 0,0 0 0,1 0 0,-1 0-1,0 0 1,1 0 0,-1 0 0,1 0 0,-1 0-1,1 0 1,0 0 0,0 0 0,-1 0-1,1 0 1,0-1 0,0-2 32,-1 1 0,1-1 1,0 0-1,0 1 0,1-1 0,-1 1 0,1-1 1,2-6-1,12-28 472,-11 27-475,7-11 37,1 0 0,1 1 0,1 1-1,1 0 1,25-26 0,-28 33-95,18-18-235,1 2 1,60-44 0,-28 24-4314,-45 36 2556</inkml:trace>
</inkml:ink>
</file>

<file path=ppt/ink/ink1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0T00:45:43.46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0 303 3552,'3'0'398,"-1"-1"0,0 1 1,1 0-1,-1-1 0,0 0 0,1 1 1,-1-1-1,0 0 0,0 0 1,0 0-1,0 0 0,0-1 0,0 1 1,3-3-1,2-3 355,-1 1 1,9-13-1,-2 3 138,19-25 618,29-46 1,-52 71-1242,0-1 1,11-29 0,-9 20-132,-12 20-529,1 6 384,0 0 1,0-1-1,-1 1 1,1 0-1,0 0 1,0 0-1,0 0 1,0 0-1,0 0 1,-1 0-1,1 1 1,0-1-1,0 0 0,0 0 1,0 0-1,0 0 1,0 0-1,-1 0 1,1 0-1,0 0 1,0 0-1,0 0 1,0 0-1,0 0 1,0 0-1,0 1 1,-1-1-1,1 0 0,0 0 1,0 0-1,0 0 1,0 0-1,0 0 1,0 1-1,0-1 1,0 0-1,0 0 1,0 0-1,0 0 1,0 0-1,0 1 1,0-1-1,0 0 0,0 0 1,0 0-1,0 0 1,-12 33-359,9-26 321,0 0 0,1 0 0,0 1 0,0-1 0,0 1 0,1-1 1,0 9-1,1-11 45,0 0 1,0 0-1,1 0 1,-1 0 0,1 0-1,1 0 1,-1 0-1,1 0 1,0 0 0,0-1-1,3 7 1,-3-8 52,0-1-1,0 0 1,0 0 0,0 0 0,0 0-1,0 0 1,1 0 0,-1-1 0,1 1-1,-1-1 1,1 1 0,-1-1 0,1 0-1,0 0 1,0 0 0,0-1 0,-1 1-1,1-1 1,0 1 0,0-1 0,4 0 0,-1 0 58,1-1 0,-1 0 1,0 0-1,0-1 0,0 1 1,0-1-1,-1-1 0,1 1 1,8-5-1,5-5 156,22-17 0,-31 21-277,5-3 47,88-70-805,-101 78 726,1 2 1,0-1-1,0 0 0,-1 0 0,1 1 1,0 0-1,0-1 0,1 1 0,4-1 0,-8 2 23,1 0-1,0-1 0,0 1 0,0 0 1,0 0-1,0 0 0,0 0 0,0 0 0,0 0 1,0 0-1,0 0 0,0 0 0,-1 0 0,1 1 1,0-1-1,0 0 0,0 1 0,0-1 1,0 1-1,-1-1 0,1 1 0,0-1 0,0 1 1,-1-1-1,1 1 0,0 0 0,-1-1 0,1 1 1,-1 0-1,1-1 0,-1 1 0,1 0 1,-1 0-1,1 0 0,-1 0 0,0 0 0,1-1 1,-1 3-1,2 4 32,-1 0 1,-1 1 0,1-1-1,-1 1 1,-1 0 0,1-1-1,-1 1 1,0-1 0,-1 0-1,-2 9 1,2-12 50,1-1 0,-1 1 0,0 0 0,0-1-1,0 1 1,0-1 0,0 1 0,-1-1 0,0 0 0,1 0 0,-1 0 0,0-1 0,-1 1 0,1-1 0,0 1-1,-1-1 1,1 0 0,-1 0 0,-6 2 0,4-3-12,1-1 0,0 0-1,-1 1 1,1-2 0,0 1 0,0 0-1,-1-1 1,1 0 0,0-1 0,0 1-1,-8-4 1,2 2-175,-2-4-212,13 7 322,0 0 0,0 0 0,0-1 0,0 1 0,0 0-1,0 0 1,0 0 0,0-1 0,0 1 0,0 0 0,0 0-1,0 0 1,0-1 0,0 1 0,0 0 0,1 0-1,-1 0 1,0 0 0,0-1 0,0 1 0,0 0 0,0 0-1,1 0 1,-1 0 0,0 0 0,0 0 0,0-1 0,0 1-1,1 0 1,-1 0 0,0 0 0,0 0 0,0 0 0,1 0-1,-1 0 1,0 0 0,1 0 0,13-3-141,1 1 1,0 1-1,0 0 1,0 1-1,16 1 0,10 1-368,-21-2 151,71-3-2742,-78 1 1165,1-1 0,19-5 0,-15 4-72</inkml:trace>
</inkml:ink>
</file>

<file path=ppt/ink/ink1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0T00:45:43.83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6 88 7392,'-5'-19'3360,"10"-6"-2944,0 13-1184,3 4 320,5-7-4672,10 6 2816</inkml:trace>
</inkml:ink>
</file>

<file path=ppt/ink/ink1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0T00:45:47.10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160 630 1888,'1'0'154,"-1"-1"0,1 1 1,-1-1-1,0 0 0,1 1 0,-1-1 0,0 0 1,1 0-1,-1 1 0,0-1 0,0 0 0,0 0 1,1 1-1,-1-1 0,0 0 0,0 0 0,0 0 1,0 1-1,-1-1 0,1 0 0,0 0 0,0-1 1,-1-4 650,1 4-587,0 0 0,0 0-1,0-1 1,-1 1 0,1 0 0,-1 0 0,0 0 0,1 0 0,-1 0 0,0 0-1,-2-2 1,-5-15 1653,7 16-1751,0 1 1,0 0-1,0-1 0,0 1 0,-1 0 1,1 0-1,-1 0 0,1 0 1,-1 0-1,0 1 0,0-1 0,-2-1 1,3 2-94,0 0 1,0 0-1,-1 0 1,1 0 0,0 1-1,-1-1 1,1 0-1,0 1 1,-1-1 0,1 1-1,-1 0 1,1-1-1,-1 1 1,1 0 0,-1 0-1,1 0 1,-1 0-1,1 0 1,0 0-1,-1 0 1,-2 1 0,0 1-78,0 1 1,0-1-1,0 1 1,0 0 0,0 1-1,0-1 1,-4 6 0,-21 30 95,18-24-49,9-11 14,0-1 0,0 1 1,0 0-1,0 0 1,1 0-1,-1 0 0,1 0 1,0 0-1,1 1 0,-1-1 1,1 0-1,0 0 1,0 1-1,0-1 0,0 0 1,1 0-1,0 1 1,0-1-1,0 0 0,0 0 1,1 0-1,-1 0 1,1 0-1,0-1 0,0 1 1,0 0-1,1-1 0,0 1 1,-1-1-1,1 0 1,0 0-1,0 0 0,1 0 1,-1-1-1,1 1 1,4 1-1,-2 0 53,1-1 0,0 0 1,1 0-1,-1-1 0,0 0 0,1 0 0,-1-1 1,1 0-1,0 0 0,-1-1 0,1 1 1,0-2-1,-1 1 0,1-1 0,0-1 0,-1 1 1,1-1-1,-1 0 0,0-1 0,0 0 1,0 0-1,0-1 0,8-5 0,21-13 340,-7 5-137,-1-2 0,27-23 1,-40 29-358,1 0 0,25-15 0,-36 24 39,0 1 0,1 1 1,-1-1-1,1 1 0,-1 0 0,1 1 0,0-1 0,0 1 0,0 0 1,0 0-1,0 1 0,0 0 0,6 0 0,3 3 66,0 0 1,-1 2-1,1-1 0,-1 2 0,0 0 1,19 10-1,-17-9 758,-26-16 182,-22-15-646,22 17-377,-1 1-1,-1 0 0,1 0 1,-1 2-1,1-1 0,-15-2 1,22 6-2,0 0 1,0 1-1,0-1 1,0 1-1,0 0 0,0 0 1,0 0-1,0 0 1,0 1-1,0 0 1,0 0-1,0 0 1,1 0-1,-1 0 1,0 1-1,0 0 0,1 0 1,-1 0-1,1 0 1,0 0-1,0 1 1,-4 3-1,1 0 0,0 0 0,1 1 0,0-1 0,1 1 0,-7 11 1,10-16 74,0 1 1,1-1-1,-1 0 1,0 1-1,0-1 1,1 0-1,0 1 0,-1-1 1,1 0-1,0 1 1,0-1-1,0 1 1,1-1-1,-1 0 1,0 1-1,1-1 1,0 0-1,-1 1 1,1-1-1,0 0 1,0 0-1,3 4 1,-2-3 65,0 1 0,1-1 0,0 0-1,0 0 1,0 0 0,0-1 0,0 1 0,1-1 0,-1 1 0,1-1 0,-1 0 0,1-1 0,0 1-1,0 0 1,4 0 0,-2-1 7,-1 0-1,0-1 0,1 1 1,-1-1-1,1 0 1,-1-1-1,1 1 1,-1-1-1,1 0 0,7-3 1,-5 2-57,-1-1 1,1-1 0,-1 1-1,0-1 1,0 0-1,0-1 1,0 0-1,-1 0 1,0 0-1,0-1 1,0 0-1,-1 0 1,0-1-1,0 1 1,5-10-1,-7 10-517,-9 20-874,6-8 1335,-1 0 0,1 1 0,0-1 0,0 0 0,1 1 0,1 6 0,-2-11 49,1 0 1,0 0 0,0 0 0,0 0 0,0 0 0,0 0 0,0 0 0,1 0 0,-1 0 0,1-1 0,-1 1 0,1 0 0,0-1 0,-1 0 0,1 1-1,0-1 1,0 0 0,0 0 0,2 1 0,2 1 56,0-1 0,0 1 1,0-2-1,1 1 0,8 1 0,-10-2-12,0-1 1,0 0-1,0 0 0,0-1 1,1 1-1,-1-1 0,0 0 1,-1 0-1,1-1 1,0 1-1,0-1 0,-1 0 1,6-4-1,-2 1 12,0 0 0,-1-1 0,0 0 0,0 0 0,-1-1 0,12-13 0,-4-1-1,0 0 1,-2-1-1,18-42 1,20-75 105,-45 125-144,58-191 214,-61 197-303,0 0 1,-1 0 0,1-11-1,-2 17-17,0 0 0,0-1 0,0 1 0,0 0 1,0 0-1,0 0 0,-1 0 0,1 0 0,-1 0 0,0 0 0,1 0 0,-1 0 0,0 1 0,0-1 0,0 0 0,-3-3 0,4 5 46,-1 0 1,1-1-1,-1 1 0,1 0 1,0 0-1,-1-1 0,1 1 0,-1 0 1,1 0-1,-1 0 0,1 0 1,-1 0-1,1 0 0,-1 0 0,1 0 1,-1 0-1,1 0 0,-1 0 0,1 0 1,-1 0-1,1 0 0,-1 0 1,1 0-1,-1 0 0,1 1 0,-1-1 1,1 0-1,0 0 0,-1 1 1,1-1-1,-1 0 0,1 1 0,-1 0 1,-12 14-257,4 0 187,1 0-1,1 1 1,0-1 0,1 1 0,0 1 0,-4 25 0,-12 109 103,13-74 102,9-75-106,-3 22-11,0 0-1,2 42 0,1-60 51,0 0-1,1 0 1,0-1 0,0 1-1,0 0 1,1-1-1,0 1 1,0-1 0,0 0-1,1 1 1,-1-1 0,1 0-1,1 0 1,-1-1-1,1 1 1,-1-1 0,7 6-1,-8-9 13,1 1-1,-1-1 1,1 0 0,-1 1-1,1-1 1,-1 0-1,1-1 1,0 1 0,-1 0-1,1-1 1,0 1-1,0-1 1,-1 0 0,1 0-1,0 0 1,0 0-1,0-1 1,3 0-1,4-2 79,-1 0-1,1 0 0,15-8 0,-17 6-73,0 0 0,0 0 0,-1 0-1,1-1 1,-1 0 0,-1-1 0,12-12 0,-1-3 41,17-31 0,4-17-44,-2-1 0,28-85 0,-41 99 104,-11 28-247,-2 0 0,13-53 0,-22 77 1,-1 0-1,1-1 1,-1 1 0,0-8-1,0 12 68,0 1 0,0-1 0,0 0 0,0 1-1,0-1 1,0 1 0,-1-1 0,1 1 0,0-1 0,0 0 0,-1 1 0,1-1-1,0 1 1,0-1 0,-1 1 0,1-1 0,0 1 0,-1 0 0,1-1-1,-1 1 1,1-1 0,-1 1 0,1 0 0,-1-1 0,1 1 0,-1 0-1,1 0 1,-1-1 0,1 1 0,-1 0 0,1 0 0,-1 0 0,0 0 0,1 0-1,-1-1 1,1 1 0,-1 0 0,0 0 0,1 1 0,-1-1 0,1 0-1,-1 0 1,1 0 0,-1 0 0,0 0 0,1 1 0,-1-1 0,1 0-1,-1 0 1,0 1 0,-3 1-4,1 0 0,-1 1 0,1-1 0,-1 1 0,1 0 0,0 0 0,0 0 0,-4 5 0,-21 33-75,14-15 206,0 0 0,2 1 0,1 1 0,-9 38 1,-19 117-147,34-150 96,2 0 1,1 1-1,2-1 1,5 47-1,-4-73 12,0 0-1,1-1 1,0 1-1,0 0 1,1 0-1,0-1 1,0 0 0,0 1-1,1-1 1,0 0-1,8 9 1,-11-14-13,1 0 1,-1 0-1,0-1 1,1 1 0,-1 0-1,1-1 1,-1 1-1,1-1 1,-1 1-1,1-1 1,-1 1 0,1-1-1,0 0 1,-1 0-1,1 0 1,3 0-1,29-6 20,-17 2-17,-7 3 16,1-1 0,-1-1-1,0 1 1,0-2 0,0 1 0,9-6 0,-14 6-32,-1 1 1,1-1 0,-1 0 0,0 0-1,0 0 1,0 0 0,-1-1-1,1 1 1,-1-1 0,1 0 0,-1 0-1,-1-1 1,5-6 0,-5 4-39,0 1 0,-1 0 0,0-1 0,0 1 0,-1-1 0,1 0 0,-1 1 0,-1-1 0,1 1 0,-1-1 0,-2-7 0,3 14-36,0-1 0,0 1 0,0-1 0,0 1 0,0-1 0,0 1 0,0-1 0,-1 1 0,1-1 1,0 1-1,0-1 0,-1 1 0,1-1 0,0 1 0,0-1 0,-1 1 0,1-1 0,-1 1 0,1 0 0,0-1 0,-1 1 0,1 0 0,-1-1 1,1 1-1,-1 0 0,1-1 0,-1 1 0,1 0 0,-1 0 0,0-1 0,0 2-25,0-1 0,0 0-1,0 0 1,0 1 0,0-1 0,0 1-1,1-1 1,-1 0 0,0 1 0,0 0-1,0-1 1,0 1 0,1 0 0,-2 0-1,-3 4-100,1 0 1,0 0-1,-6 10 0,6-8 106,0-1 1,1 1 0,0 0-1,1 1 1,-4 10-1,6-14 45,-1 0-1,1 0 1,-1-1-1,1 1 1,0 0 0,1 0-1,-1-1 1,1 1-1,-1 0 1,1-1-1,0 1 1,3 5 0,-2-5 48,-1-1 1,1 1 0,0-1 0,1 0 0,-1 0 0,1 0 0,-1 0 0,1 0 0,0 0 0,0-1 0,0 1 0,0-1 0,0 0 0,1 0 0,-1 0 0,1-1 0,-1 1 0,1-1 0,0 0 0,0 0 0,-1 0 0,1 0 0,0-1 0,0 1 0,0-1 0,0 0 0,0 0 0,6-2 0,0 1 83,0-1 0,0-1 1,0 0-1,-1 0 0,1-1 0,-1 0 0,0-1 0,0 0 1,15-12-1,-10 7-45,35-31 277,-56 50-908,1-1 1,1 1-1,-8 13 0,-13 40 487,25-61 76,1-1-1,0 1 0,0-1 1,0 1-1,0-1 0,0 1 1,0-1-1,0 0 0,0 1 1,0-1-1,0 1 0,0-1 0,0 1 1,0-1-1,1 1 0,-1-1 1,0 0-1,0 1 0,0-1 1,1 1-1,-1-1 0,0 0 0,0 1 1,1-1-1,-1 0 0,0 1 1,1-1-1,-1 0 0,0 1 1,1-1-1,-1 0 0,1 0 1,-1 1-1,0-1 0,1 0 0,-1 0 1,1 0-1,-1 0 0,1 0 1,0 1-1,1-1 32,0 1 1,0-1-1,1 1 1,-1-1-1,0 1 0,0-1 1,4 0-1,1-2-32,0 0 0,0 0 0,0 0 0,0-1 0,-1 0-1,1 0 1,-1 0 0,1-1 0,-1 0 0,-1 0 0,12-11 0,-3 1-26,0-2 0,22-31-1,-19 21-46,-2-1-1,0 0 0,16-47 0,22-89 187,-41 122-18,0 3-79,-1-1-1,7-60 1,-17 94-29,0-28-66,-1 32 43,0 0 1,0 0-1,0 0 0,0 0 1,0 0-1,0 0 0,0 0 0,-1 0 1,1 0-1,0 0 0,-1 0 1,1 0-1,0 1 0,-1-1 0,1 0 1,-1 0-1,0 0 0,1 0 0,-1 1 1,0-1-1,1 0 0,-1 1 1,0-1-1,-1 0 0,1 0 11,0 1 0,0 0 0,1 0 0,-1 0 0,0 0 0,0 0 0,0 0 0,0 1 0,1-1 0,-1 0 0,0 0 0,0 1 0,1-1 0,-1 0 0,0 1 0,0-1 0,1 1 0,-1-1 0,0 1 0,1-1 0,-1 1 0,0-1 0,1 1 0,-1 0 0,-12 20-4,5-3 122,-7 33 0,3-2 71,2-1 0,-5 61 0,14-81-157,0 0 1,1 1-1,2-1 0,1 0 1,10 43-1,-9-57-374,1-1 1,0 0-1,14 25 1,11 9-4548,-12-26 2551</inkml:trace>
</inkml:ink>
</file>

<file path=ppt/ink/ink1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0T00:45:48.25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153 25 2720,'0'0'39,"0"0"-1,0-1 1,0 1 0,0 0 0,0-1-1,0 1 1,0 0 0,0-1 0,0 1-1,0 0 1,0-1 0,0 1 0,0 0-1,0-1 1,0 1 0,1 0 0,-1 0 0,0-1-1,0 1 1,0 0 0,1-1 0,-1 1-1,0 0 1,0 0 0,0 0 0,1-1-1,-1 1 1,0 0 0,1 0 0,-1 0-1,0 0 1,1-1 0,4-1 4084,-1-7-293,-6 8-3687,0 0 0,0 0 0,0 1 1,0-1-1,0 1 0,-1 0 0,1-1 1,0 1-1,0 0 0,0 0 0,-4 1 1,-25 4 371,21-3-607,1 0-1,-1 1 1,0 1 0,1 0-1,-11 6 1,14-7-563,1 0 0,0 1 0,0 0-1,1 0 1,-8 8 0,10-8-598</inkml:trace>
</inkml:ink>
</file>

<file path=ppt/ink/ink1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0T00:45:49.46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313 1 3552,'0'0'7306,"-1"8"-5930,-8 19-877,-20 36 0,9-20-355,-21 44 130,-74 116 1,89-163-121,11-20-86,2 1 0,0 0 0,-14 37 1,26-57-53,0 1 1,1 0 0,-1-1 0,1 1 0,0-1 0,-1 1-1,1 0 1,0 0 0,0-1 0,0 1 0,0 0-1,1-1 1,-1 3 0,1-3 25,-1 0 0,1 0 0,-1 0 0,1 0 0,-1 0 0,1 0 0,0 0 0,-1-1 0,1 1 0,0 0 0,0 0 1,0-1-1,-1 1 0,1 0 0,0-1 0,1 1 0,4 1 85,-1 0 0,0-1 0,1 0 0,-1 0 0,1 0 0,10 0 1,14 0-28,0-2 0,0-1 0,0-1 1,46-11-1,-33 4 94,13-3-430,-21 0-3599,-35 13 3701,0 0 0,1-1 1,-1 1-1,0 0 0,0 0 1,1 0-1,-1 0 0,0-1 1,0 1-1,0 0 0,1 0 1,-1-1-1,0 1 1,0 0-1,0 0 0,0-1 1,1 1-1,-1 0 0,0 0 1,0-1-1,0 1 0,0 0 1,0-1-1,0 1 0,0 0 1,0 0-1,0-1 0,0 1 1,0 0-1,0-1 0,0 1 1,0 0-1,0 0 1,0-1-1,0 1 0,-1 0 1,1-1-1,0 1 0,0 0 1,0 0-1,0 0 0,-1-1 1,1 1-1,0 0 0,0 0 1,0-1-1,-1 1 0,1 0 1,-1 0-1,-7-4-3247</inkml:trace>
</inkml:ink>
</file>

<file path=ppt/ink/ink1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0T00:45:49.82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23 141 6048,'-10'5'1189,"-3"2"1386,20-8-387,232-44 141,78-17-6722,-292 55 2750,36-14 0,-20 4-1839</inkml:trace>
</inkml:ink>
</file>

<file path=ppt/ink/ink1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0T00:45:50.26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154 1 2816,'0'0'170,"0"2"112,0 0 1,0 0-1,0 1 0,0-1 0,-1 0 0,1 0 1,-1 0-1,1 0 0,-1 0 0,-1 2 0,-3 5 92,1-1-1,1 1 0,-1 0 0,2 0 0,-1 0 1,-1 16-1,-3 5-4,-19 75 350,-26 99-596,41-159-75,8-30 38,0 0-1,-8 18 0,2-9 528,7-15-204,4-13-156,6-10-350,0 1 1,1 0-1,0 1 1,18-19-1,-21 23 137,7-5 172,0 0 0,0 0 0,28-19 0,-39 30-198,-1 1 1,1 0-1,-1 0 0,1 0 0,-1 1 0,1-1 0,0 0 0,-1 0 1,1 1-1,0-1 0,0 1 0,0 0 0,-1-1 0,1 1 0,0 0 0,0 0 1,0 0-1,-1 0 0,1 1 0,0-1 0,0 0 0,0 1 0,-1-1 1,1 1-1,0 0 0,-1-1 0,1 1 0,0 0 0,-1 0 0,1 0 1,-1 0-1,1 0 0,-1 1 0,0-1 0,0 0 0,1 1 0,-1-1 0,0 1 1,0-1-1,0 1 0,0 1 0,3 4 121,0 0 0,-1 1 0,-1-1 0,1 1 0,-1-1 0,0 1-1,-1 0 1,1 9 0,-1 34 184,-2-36-455,1 1 1,1-1-1,3 20 0,-3-16-2904,-1-10 1494</inkml:trace>
</inkml:ink>
</file>

<file path=ppt/ink/ink1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0T00:45:50.67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1 111 4480,'4'2'369,"0"0"0,0-1 0,-1 0 0,2 0 0,-1 0 0,0 0 0,0-1 0,0 0 0,0 1-1,0-2 1,0 1 0,8-1 0,1-2 720,0 0 1,21-7-1,-29 8-885,0-1 0,0 1 1,-1-1-1,1 0 1,-1 0-1,0 0 1,0 0-1,0-1 1,0 0-1,-1 0 0,1 0 1,-1 0-1,0 0 1,3-6-1,-6 9-200,1 0-1,-1 0 1,0-1-1,0 1 0,1 0 1,-1 0-1,0-1 1,0 1-1,0 0 1,0 0-1,-1 0 0,1-1 1,0 1-1,0 0 1,-1 0-1,1 0 1,-1-1-1,1 1 1,-1 0-1,1 0 0,-1 0 1,0 0-1,1 0 1,-1 0-1,0 0 1,0 0-1,0 1 1,0-1-1,0 0 0,0 0 1,0 1-1,-1-2 1,0 1-32,0 0 0,0-1 0,0 1 0,-1 0 0,1 0 0,0 0 0,0 1 0,-1-1 0,1 1 0,0-1 0,-1 1 0,1 0 0,-1 0 0,1 0 0,0 0 0,-5 0 0,4 2 39,-1-1 0,1 0 0,0 1 0,0 0 0,0 0 0,0 0 0,0 0 0,1 0 0,-1 1 0,0-1 0,1 1 0,0 0 0,0-1 0,0 1 0,0 0 0,-2 5 0,2-4 90,0 0 0,0 0 1,0 1-1,1-1 0,0 1 0,0-1 1,0 1-1,1 0 0,-1-1 1,1 1-1,0 0 0,1 5 0,0-7-74,0 0-1,0 0 0,1-1 0,-1 1 0,1 0 0,-1 0 0,1-1 0,0 1 0,0-1 0,0 0 0,0 1 0,0-1 0,1 0 0,-1 0 0,1-1 0,-1 1 0,1 0 0,4 1 0,7 4 71,0-1 0,19 6 0,-30-11-99,14 5-966,0-2 1,1 0-1,-1 0 0,1-2 0,28 1 0,-10-3-936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00:42:51.183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12 25 6560,'-11'-6'8666,"38"5"-5790,11-1-1485,158-7 1743,102 2-3271,-253 12-1259,-4-1-4509</inkml:trace>
</inkml:ink>
</file>

<file path=ppt/ink/ink1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0T00:46:05.37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108 11 992,'-1'-1'98,"0"0"1,0 0-1,0 0 1,-1 0-1,1 0 0,0 0 1,-1 1-1,1-1 0,-1 0 1,1 1-1,-1-1 1,1 1-1,-1 0 0,1-1 1,-1 1-1,1 0 1,-1 0-1,1 0 0,-1 0 1,-2 1-1,-2 0 509,1 0 1,-1 1-1,0 0 0,-6 4 0,-5 1-40,14-6-288,1 0 0,-1 1 0,0-1 0,1 1-1,-1 0 1,-5 5 1248,13 8-258,2-8-1101,-1 0 1,1 0-1,0-1 0,1 1 0,14 8 0,-10-7-105,6 5-86,0 0-1,-1 1 0,-1 0 1,0 2-1,-1 0 1,19 26-1,-9-3 48,-1 1 0,-3 0 0,30 78 1,-41-85 5,0 1 0,-2 0 0,-2 0 0,-1 0 0,1 61 0,-7 33 107,7 237 548,2 62-227,-10-382-303,-1 1 0,-13 65 0,13-99-370,0 1-1,-1-1 1,0 0 0,-1 0 0,-1 0-1,1-1 1,-2 0 0,0 0-1,0 0 1,-1-1 0,0 0 0,0 0-1,-16 12 1,21-20-311,0 1 0,0-1-1,0 0 1,0-1 0,-1 1 0,1 0 0,-1-1-1,1 0 1,-1 0 0,1 0 0,-7 1 0,-16-4-2253</inkml:trace>
</inkml:ink>
</file>

<file path=ppt/ink/ink1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0T00:45:52.88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0 105 1728,'3'-4'1021,"0"2"0,0-1 0,0 0 0,0 1 0,0-1 0,0 1 0,6-3 0,-8 4-997,10-7 1282,-9 7-1231,0 0 0,0-1 1,0 1-1,0 0 1,0 0-1,0 0 1,0 0-1,0 0 0,0 1 1,0-1-1,0 1 1,0-1-1,1 1 1,3 0-1,-2 0-19,0 0 1,0 1-1,-1 0 1,1-1-1,0 1 1,-1 1-1,1-1 0,0 0 1,-1 1-1,7 4 1,1 2 137,18 15 1,-17-12-138,-5-5-6,-1 1 1,1 0 0,-1 0 0,-1 0 0,1 1 0,4 10 0,23 53 165,-19-41-168,95 243 618,-106-264-661,0-3 19,-1 1 0,0 0 0,2 12 0,-4-16 2,1 0 0,0 1-1,-1-1 1,1 0 0,0 0-1,1 1 1,-1-1 0,0 0-1,3 3 1,-1 0 955,-3-4-140,6-5-917,-2-1 151,-1 1 0,0 0 0,0-1 0,0 1 1,0-1-1,-1 0 0,1 0 0,-1 0 0,0-1 0,-1 1 0,1 0 0,2-9 0,2-6-14,39-129 221,-15 40 372,6-21-927,-34 113-516,-3 29-88,7 166 636,-2-150 287,8 31-1,2 10 32,-12-43 23,0 29 1,-2-53-99,0-1 1,0 1-1,0-1 1,1 1 0,-1-1-1,1 1 1,0-1-1,2 5 1,0-2-4,-2 1 241,0-4 389,3-6-264,5-4-278,-1-1 0,-1-1 0,0 1 0,0-1 0,0-1 0,-2 1 0,1-1 0,6-19 0,0 1 5,7-12-37,61-123-112,-53 119 72,63-81 0,-65 96 21,39-48-180,-60 69-3295,-11 15 1446,-12 17-2055,6-7-305</inkml:trace>
</inkml:ink>
</file>

<file path=ppt/ink/ink1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0T00:45:53.84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64 3 2912,'11'-2'3596,"-8"1"-3201,-1 1 1,1 0 0,-1 0 0,0 0 0,1 1 0,-1-1 0,3 1-1,-3 0-53,-1 0 143,0 1-399,0 1 0,0-1 0,0 0 0,0 1-1,0-1 1,-1 1 0,1-1 0,-1 1 0,1-1 0,-1 1 0,0-1 0,0 1 0,0 0 0,-1-1-1,1 1 1,0-1 0,-1 1 0,-1 4 0,-4 23 197,-3 40 0,-4 21 47,-2-17-252,-15 62 436,21-104-374,5-20-150,1-1 1,-4 19 0,4-11 232,-1 6 1330,5-26-1528,0 1 0,1-1 0,-1 1 1,0-1-1,1 1 0,-1 0 0,1-1 0,-1 1 0,3 0 1,-2 0-17,26-8-216,-22 7 177,-1-1-1,1 0 1,-1 1-1,1 0 1,-1 1-1,1-1 1,-1 1-1,1 0 1,6 1-1,7 1 24,1-1-1,21 0 0,-28-1 159,-13 0-200,0 0 0,1 0-1,-1 0 1,0 0 0,0-1-1,0 1 1,1 0 0,-1 0 0,0 0-1,0 0 1,1 0 0,-1 0-1,0 0 1,0-1 0,0 1-1,1 0 1,-1 0 0,0 0 0,0-1-1,0 1 1,0 0 0,0 0-1,1 0 1,-1-1 0,0 1 0,0 0-1,0 0 1,0-1 0,0 1-1,0 0 1,0 0 0,0-1-1,0 1 1,0 0 0,0 0 0,0-1-1,0 1 1,0 0 0,0-1-1,0 1-163,0-1-1,0 1 0,0-1 1,-1 1-1,1-1 0,0 1 0,0-1 1,0 1-1,0-1 0,-1 1 1,1-1-1,0 1 0,-1-1 1,1 1-1,0 0 0,-1-1 0,0 0 1,-6-2-1665,2-2-1492</inkml:trace>
</inkml:ink>
</file>

<file path=ppt/ink/ink1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0T00:45:54.21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14 117 4896,'-1'0'192,"1"0"1,-1 0-1,0 0 0,1 0 1,-1 0-1,0 0 0,1 0 1,-1 0-1,1 0 0,-1 0 1,0 0-1,1 0 0,-1 0 1,0-1-1,1 1 0,-1 0 1,1 0-1,-1-1 0,1 1 1,-2-1-1,12-6 4111,2-1-3179,3-1-959,0-1 0,0 2 0,0 0-1,1 1 1,0 1 0,0 0 0,1 1 0,0 0-1,21-2 1,-10 4-306,22-3-576,-20-4-3214,-26 6 1083,-3-1 939</inkml:trace>
</inkml:ink>
</file>

<file path=ppt/ink/ink1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0T00:45:54.55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6 125 5824,'0'0'47,"0"0"1,0 0-1,0 1 0,-1-1 1,1 0-1,0 0 1,0 0-1,0 0 0,0 0 1,0 0-1,-1 0 1,1 0-1,0 0 0,0 0 1,0 0-1,0 0 1,0 0-1,-1 0 0,1 0 1,0-1-1,0 1 0,0 0 1,0 0-1,0 0 1,-1 0-1,1 0 0,0 0 1,0 0-1,0 0 1,0 0-1,0-1 0,0 1 1,0 0-1,-1 0 1,1 0-1,0 0 0,0 0 1,0 0-1,0-1 1,0 1-1,0 0 0,0 0 1,0 0-1,6-7 1086,16-7 199,-18 12-842,32-16 791,1 0 1,52-16 0,-67 28-1336,0 0 0,0 1 0,30-2 0,68 2-4226,-102 5 531</inkml:trace>
</inkml:ink>
</file>

<file path=ppt/ink/ink1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0T00:45:55.14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158 29 4736,'1'7'2534,"0"-7"-2464,-1 1 1,0-1-1,0 1 0,1-1 0,-1 1 0,0 0 0,0-1 0,0 1 0,0-1 0,0 1 1,0-1-1,0 1 0,0 0 0,0-1 0,0 1 0,0-1 0,0 1 0,-1 0 0,-8 51 1733,-24 71-467,-22 68-165,38-146-1069,4-10 97,1 0 0,-8 40-1,20-59 480,1-16-650,-1 0-1,0 1 1,0-1-1,0 0 1,0 0 0,1 1-1,-1-1 1,0 0-1,0 0 1,0 0 0,1 1-1,-1-1 1,0 0-1,1 0 1,-1 0 0,0 0-1,0 1 1,1-1-1,-1 0 1,0 0 0,1 0-1,-1 0 1,0 0-1,0 0 1,1 0 0,-1 0-1,0 0 1,1 0-1,-1 0 1,0 0 0,1 0-1,-1 0 1,0 0-1,0 0 1,1-1 0,-1 1-1,0 0 1,1 0-1,-1 0 1,0 0 0,0-1-1,1 1 1,-1 0-1,0 0 1,0 0 0,0-1-1,1 1 1,-1 0-1,0 0 1,0-1 0,5-4-18,0 0 1,0 0 0,-1-1 0,0 1 0,0-1 0,0 0 0,-1 0 0,4-10 0,18-55-62,-25 70 52,31-110-33,24-71-251,-6 41 315,-42 125-128,12-19 0,-18 34-21,8 26 730,24 182-268,-24-144-295,11 46 335,-6-35-957,0-21-2692,-14-52 3218,0-1 0,0 0 0,0 0 0,1 1 0,-1-1 0,0 0 0,0 0 0,0 1 0,0-1 0,0 0-1,0 1 1,0-1 0,-1 0 0,1 0 0,0 1 0,0-1 0,0 0 0,0 0 0,0 1 0,0-1 0,0 0 0,-1 0 0,1 1 0,0-1 0,0 0 0,0 0 0,-1 1 0,1-1-171,0 0 0,-1 0 0,1 0 0,-1 1 0,1-1 0,0 0 0,-1 0 0,1 0 0,-1 0 0,1 0 0,0 0 0,-1 0 0,1 0 0,-1 0 0,1 0 0,-1 0 0,1 0 0,0 0 0,-1 0 0,1 0 0,-1 0 0,1 0 0,-1-1 0,1 1 0,0 0 0,-1 0 0,1 0 0,0-1 0,-1 1 0,1 0 0,0-1 0,-1 1 0,1 0 0,0 0 0,0-1 0,-1 1 0,1-1 0,0 1 0,0 0 0,-1-2 0,1-8-1378</inkml:trace>
</inkml:ink>
</file>

<file path=ppt/ink/ink1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0T00:45:55.50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 83 6240,'-5'0'3168,"10"0"-1920,5-3-768,-1-2 864,-4-2-768,8-1-448,-5 0-96,2-1-480,-2 6 224,6-2-1344,-1 2 832,5-6-1984,6 1 1536,2-7-2400</inkml:trace>
</inkml:ink>
</file>

<file path=ppt/ink/ink1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0T00:45:55.85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19 3 4384,'2'-2'1493,"2"5"-462,2 8 439,-4-1-1132,-2 0-1,1 0 1,-1-1-1,-1 1 1,0 0-1,-3 15 1,0 7-29,-19 362 1291,23-379-1678,0 0-632,0-4-7611</inkml:trace>
</inkml:ink>
</file>

<file path=ppt/ink/ink1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0T00:45:56.26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270 0 3072,'-1'14'7892,"-4"-2"-7587,-36 47 1364,-88 96 1,118-143-1616,-3 2-2,0 1 0,2 0 0,0 0 0,-15 26 0,26-41-17,1 1-1,0-1 1,-1 1 0,1-1-1,0 1 1,0 0-1,-1-1 1,1 1 0,0-1-1,0 1 1,0 0-1,0-1 1,0 1 0,0 0-1,0-1 1,0 1-1,0 0 1,0-1 0,0 1-1,0-1 1,0 1-1,0 0 1,1-1 0,-1 1-1,0-1 1,0 1-1,1-1 1,0 2 0,0-1 97,1 0 0,-1 0 1,1 0-1,0 0 0,-1 0 0,1-1 1,0 1-1,2 0 0,6 2-38,28 10 856,-27-11-941,0 2 1,0 0 0,-1 0 0,1 1-1,17 11 1,-17-9-179,24 19-1112,-11-12-3583,-12-10 2624</inkml:trace>
</inkml:ink>
</file>

<file path=ppt/ink/ink1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0T00:45:57.22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 4736,'10'2'8528,"-5"98"-7643,3 97-630,0-62-179,-3-56 177,0 30-1333,-4-108 955,-1-1 0,0 1 0,0-1 0,0 1 0,0 0 1,0-1-1,0 1 0,0-1 0,0 1 0,0 0 0,0-1 0,0 1 0,-1-1 1,1 1-1,0-1 0,0 1 0,-1-1 0,1 1 0,0 0 0,0-1 0,-1 0 0,1 1 1,-1-1-1,1 1 0,0-1 0,-1 1 0,1-1 0,-1 0 0,1 1 0,-1-1 0,1 0 1,-1 0-1,1 1 0,-1-1 0,0 0 0,-3 0-3016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00:42:55.857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27 126 3648,'-2'0'274,"0"0"0,-20 7 9407,23-8-9479,0-1 0,0 1 0,0 0 0,0 0 0,1 0 0,-1 0 0,1 0 0,-1 0 0,0 0 0,3-1 0,0 0 115,45-34 687,-34 24-706,1 1 0,29-17 0,-31 21-262,-1 2-1,29-9 1,-37 13-25,0 0-1,0 0 1,0 0 0,0 1-1,0-1 1,0 1 0,0 0-1,0 1 1,0 0 0,0-1-1,0 2 1,6 1-1,-9-2 13,0 0-1,0 0 0,0 1 0,0-1 1,0 1-1,0-1 0,0 1 0,-1 0 0,1-1 1,-1 1-1,1 0 0,-1 0 0,0 0 0,1 0 1,-1 1-1,0-1 0,0 0 0,-1 0 1,1 1-1,0-1 0,-1 0 0,0 1 0,1-1 1,-1 1-1,0-1 0,0 5 0,-1 5 148,-1 0-1,0 1 1,-7 21-1,7-27-87,-3 13 60,-2-1 0,0 0 0,-1 0 0,-15 23 0,-16 20-40,19-33-215,-19 40 1,39-68 107,-1 1-1,0 0 1,1-1 0,0 1-1,-1 0 1,1-1 0,0 1-1,0 0 1,0 0 0,0-1-1,0 1 1,0 0 0,0-1-1,0 1 1,1 0 0,-1-1-1,1 1 1,0 0 0,-1-1-1,1 1 1,0-1 0,0 1-1,0-1 1,0 1 0,0-1 0,0 0-1,0 1 1,0-1 0,1 0-1,-1 0 1,3 2 0,4 3 17,1-1 0,0 0 0,0 0 0,12 3 1,-12-4 0,1 1 7,41 19 22,-48-22-9,0 0 0,1 0 0,-1 0 0,0 1 0,0-1 0,0 1 0,-1 0 0,1 0 0,0 0 1,-1 0-1,2 4 0,-3-5 25,-1-1 1,1 1 0,-1-1 0,0 1 0,0-1-1,0 1 1,1-1 0,-1 1 0,-1-1-1,1 1 1,0 0 0,0-1 0,-1 1-1,1-1 1,-1 1 0,1-1 0,-1 0-1,1 1 1,-1-1 0,0 1 0,0-1-1,0 0 1,-1 2 0,-4 4 196,0 0 1,-14 11-1,11-11-21,0 2-125,-1 0 0,-1 0 1,0-1-1,0-1 0,0 0 0,-1 0 0,0-1 0,-1-1 0,1 0 0,-14 3 0,14-5-540,0-1 0,-21 2 1,28-4-115,1 0 1,-1-1-1,1 1 1,0-1-1,0 0 1,-8-2-1,4-3-2841,2 2 1061</inkml:trace>
</inkml:ink>
</file>

<file path=ppt/ink/ink1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0T00:45:57.59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0 100 5312,'1'-1'148,"0"0"0,0 0-1,0-1 1,-1 1 0,1 0 0,0 0 0,0 0 0,0 0-1,0 0 1,1 1 0,-1-1 0,0 0 0,0 0 0,0 1 0,1-1-1,1 0 1,27-6 1271,-11 3-7,65-24 2410,11-3-3093,-78 27-971,-1 1 0,1 0 0,32-1 1,-45 5-110,0-1 0,0 1 0,0-1 0,0 1 0,0 0 0,4 2 0,-4-2-238,-3 8-3385,-2-8 3415,-3 15-3030</inkml:trace>
</inkml:ink>
</file>

<file path=ppt/ink/ink1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0T00:45:57.96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 1 5632,'-5'13'2112,"15"-10"-1664,-6-3 1824,6 0-1472,-2 0 992,5-3-1024,1 3 32,-1 0-480,-3 3-160,-2 2-512,2-1 192,-2-1-1440,6-3 896,-1 0-2912,-3-3 1984,8-6-2400</inkml:trace>
</inkml:ink>
</file>

<file path=ppt/ink/ink1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0T00:45:58.44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224 12 4800,'-1'-1'279,"0"1"1,0 0-1,0 0 0,0-1 0,0 1 1,-1 0-1,1 0 0,0 0 1,0 0-1,0 1 0,-1-1 1,1 0-1,0 0 0,0 1 1,0-1-1,-2 1 0,0 1 54,-1 0 0,1 0 0,0 0 0,0 1 0,-3 2 0,-5 6 139,-16 21 0,26-31-418,-25 34 386,-39 67 0,57-87-364,0 0 0,1 1 0,1 0 0,1 0 0,0 0 0,1 1 0,-3 28 0,7-40-48,-1 0 0,1 0 0,0 0 0,1 0 0,-1 0 0,1-1 0,0 1 0,1 0 0,-1 0 0,1 0 0,-1-1 0,2 1 0,2 4 0,-3-5 32,1-1 0,0 0-1,0 0 1,0 0 0,0 0 0,1 0 0,-1-1-1,0 0 1,1 1 0,0-1 0,0-1 0,0 1-1,0 0 1,0-1 0,5 1 0,7 1 171,-1-1 1,1 0-1,-1-1 0,1-1 1,0-1-1,-1 0 1,1-1-1,-1-1 0,0 0 1,0-1-1,0 0 0,17-9 1,-21 8-169,-1-2 1,0 1-1,0-1 1,-1-1-1,0 1 1,0-2-1,-1 1 0,0-1 1,0 0-1,-1-1 1,0 0-1,-1 0 1,0-1-1,4-11 1,-3 7-27,-2-1 1,0 0 0,-1 0-1,0 0 1,-1 0-1,-1-1 1,-1 1 0,0-1-1,-3-25 1,2 34-165,-2-1 1,1 1-1,-1-1 0,-1 1 1,1 0-1,-1-1 1,-1 1-1,1 1 1,-7-10-1,9 14-1,-1 0 1,0 1-1,-1-1 0,1 1 0,0-1 1,-1 1-1,0 0 0,1 0 1,-1 0-1,0 0 0,0 0 0,0 0 1,0 1-1,0 0 0,0 0 0,-1 0 1,1 0-1,0 0 0,-1 0 1,1 1-1,-1 0 0,1-1 0,0 1 1,-1 1-1,-4 0 0,-7 2-894,0 0 0,1 2 0,-1 0-1,1 1 1,-20 11 0,10-3-3687</inkml:trace>
</inkml:ink>
</file>

<file path=ppt/ink/ink1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0T00:45:59.39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1 265 4224,'5'-38'2352,"-5"37"-2149,0 0 0,0 0 0,0 1 0,0-1 0,0 0 0,1 0 0,-1 0 0,0 0 0,0 1 0,1-1 0,-1 0 0,0 0 0,1 1 1,-1-1-1,2-1 0,-2 2-166,0 0 0,0 0 0,0 0 0,1 0 1,-1 0-1,0 0 0,0 0 0,1 0 1,-1 0-1,0-1 0,0 1 0,1 0 0,-1 0 1,0 0-1,0 0 0,1 1 0,-1-1 0,0 0 1,0 0-1,1 0 0,-1 0 0,0 0 0,0 0 1,0 0-1,1 0 0,-1 0 0,0 1 0,0-1 1,0 0-1,1 0 0,-1 0 0,0 0 0,0 1 1,0-1-1,0 0 0,1 0 0,-1 0 0,0 1 1,0-1-1,0 0 0,0 0 0,0 1 1,0-1-1,0 0 0,0 0 0,0 1 0,0-1 1,0 0-1,0 1 0,2 4 59,-1 1 0,0-1 0,0 1 0,0-1 0,-1 1 0,0-1 0,0 7 0,0 11 80,3 71 320,6 89 101,-8-163-507,-1-15 11,0 1-1,1-1 0,-1 0 1,3 6-1,-7-28 226,2 0 0,-1-30 0,3-53-610,2 47 252,2 1 0,3-1 0,25-99 0,-29 144 20,-1-1 1,2 1 0,-1 0-1,1 0 1,0 0 0,1 1-1,0 0 1,0-1 0,0 2-1,1-1 1,0 0 0,0 1-1,1 1 1,0-1 0,14-9-1,-19 14-19,1 0 0,-1 0 0,0 1 0,1-1 0,-1 0-1,0 1 1,1-1 0,-1 1 0,0 0 0,1 0 0,-1 0 0,1 0 0,-1 0 0,1 0-1,-1 1 1,0-1 0,1 1 0,-1 0 0,0 0 0,1 0 0,-1 0 0,0 0-1,0 0 1,0 0 0,0 1 0,0-1 0,0 1 0,0 0 0,-1-1 0,4 4-1,-3-1 45,1-1-1,-1 0 0,0 1 0,0-1 0,0 1 0,0 0 0,0 0 0,-1 0 1,0 0-1,0 0 0,0 0 0,0 0 0,-1 0 0,1 0 0,-1 1 0,0-1 0,-1 6 1,-2 3-41,0 0 0,-1 0 0,-1 0 0,0-1 0,-1 0 0,-10 16 0,2-7 63,-1 0 0,-25 27 0,19-28 605,20-19-379,6 8 321,14 16-549,2-1 1,1 0 0,0-2 0,29 23 0,-4-4-139,-13-11-1559,-14-12-3366,-20-18 4990,0 0 0,0 0 0,0 0 0,0 0 0,0 0-1,0 0 1,0 0 0,0 0 0,0 0 0,1 1-844,-1-1 844,0 0 0,1 0 0,-1 0-1,0 0 1,0 0 0,0 0 0,0 0 0,0 0 0,0-1-1,0 1 1,0 0 0,0 0 0,0 0 0,1 0-683,3-7-2733</inkml:trace>
</inkml:ink>
</file>

<file path=ppt/ink/ink1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0T00:46:18.52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327 107 1568,'2'6'2281,"-4"-11"2136,1-9-3035,-13-17-652,14 30-726,0 0 0,-1 0-1,1 1 1,0-1-1,0 0 1,0 0 0,-1 1-1,1-1 1,0 0-1,0 0 1,0 0 0,0 0-1,0 1 1,0-1-1,0 0 1,1-1 0,-1 1-2,0 0 1,1 1-1,-1-1 1,0 0-1,0 0 1,0 1-1,0-1 1,0 0 0,0 0-1,0 0 1,0 1-1,0-1 1,-1 0-1,1 0 1,0 1-1,0-1 1,-1 0-1,1 0 1,-1 1 0,1-1-1,-1 0 1,-3-9 17,-1 1 34,4 8 74,1 1-130,0 0 0,0 1 0,-1-1 0,1 0 0,0 0 0,-1 0 0,1 0-1,0 0 1,-1 0 0,1 0 0,0 1 0,0-1 0,-1 0 0,1 0 0,0 0 0,-1 0 0,1 0-1,0-1 1,-1 1 0,1 0 0,0 0 0,-1 0 0,1 0 0,0 0 0,-1 0 0,1 0-1,0-1 1,-1 1 0,-8-5 149,8 5-160,1-1 1,-1 1-1,0-1 0,0 0 1,0 1-1,0 0 1,-1-1-1,1 1 0,0 0 1,0-1-1,0 1 1,0 0-1,0 0 1,0 0-1,-2 0 0,-21 3 39,8-1-80,-15 3 124,26-4-106,0-1 1,1 1 0,-1 0-1,0 0 1,1 1 0,-1-1-1,-6 4 1,-30 18-280,37-19 320,0-1 0,0 1 0,0 0-1,0 0 1,-3 5 0,2-3 30,3-4-11,-11 14 160,-22 33 0,32-44-169,0 1 0,0 0 1,1 0-1,0 0 0,0 0 1,0 1-1,1-1 0,-1 1 1,2-1-1,-1 8 0,0 20 164,0-16-152,1 1 1,2 18 0,0-27-65,1-1 0,5 17 1,4 13 87,-9-24-73,0 0-1,1-1 1,1 1-1,8 18 1,10-1 305,3 3-6,-25-34-288,18 8 694,-12-6-755,-3-1 92,1 0-1,0 0 1,0-1 0,0 0-1,0 1 1,0-2 0,6 2-1,45 3 483,-12-10-166,-40 5-280,0 0 0,0 0 1,0 0-1,0 0 1,7 2-1,10 1 59,-20-3-28,1 0-347,-1 0 0,1 0 0,-1 0 0,1 0 0,-1 0 0,1 0 0,-1-1 0,1 1 1,-1 0-1,0-1 0,1 1 0,-1-1 0,2-1 0</inkml:trace>
</inkml:ink>
</file>

<file path=ppt/ink/ink1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0T00:46:19.61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9 1824,'0'0'51,"0"0"-1,0-1 1,0 1 0,0 0 0,0 0-1,0-1 1,0 1 0,0 0 0,1 0-1,-1 0 1,0-1 0,0 1-1,0 0 1,0 0 0,1 0 0,-1-1-1,0 1 1,0 0 0,0 0 0,1 0-1,-1 0 1,0 0 0,0 0-1,1 0 1,-1-1 0,0 1 0,0 0-1,1 0 1,-1 0 0,0 0 0,0 0-1,1 0 1,-1 0 0,0 0 0,0 0-1,1 0 1,-1 0 0,0 1-1,0-1 1,1 0 0,-1 0 0,0 0-1,0 0 1,1 0 0,7 0 2503,-8 0-2401,0-1-1,1 1 0,-1 0 1,0-1-1,0 1 1,1 0-1,-1 0 0,0-1 1,0 1-1,1 0 0,-1 0 1,0-1-1,1 1 1,-1 0-1,0 0 0,1 0 1,-1 0-1,0 0 1,1-1-1,-1 1 0,0 0 1,1 0-1,-1 0 1,0 0-1,1 0 0,-1 0 1,1 0-1,-1 0 1,0 0-1,1 1 0,0-1-80,-1 1 0,0-1 0,1 1 0,-1 0 0,0-1 0,1 1 0,-1 0 0,0-1 0,0 1 0,0 0 0,1-1 0,-1 1 0,0 0 0,0-1 0,0 2 0,-3 32-1030,2-30 1331,-1 29-243,2 49 0,1-30-86,6 52 129,-1 3 107,4 37-163,-1-89 651,-9-54-725,0 0 1,0 0-1,0-1 0,0 1 0,1 0 0,-1-1 0,0 1 0,1 0 0,-1-1 1,0 1-1,1 0 0,-1-1 0,1 1 0,-1 0 0,1-1 0,-1 1 1,1-1-1,-1 1 0,1-1 0,0 0 0,-1 1 0,1-1 0,0 1 1,-1-1-1,1 0 0,0 0 0,-1 1 0,1-1 0,0 0 0,0 0 0,-1 0 1,1 0-1,1 0 0,2-1-4,0 0 1,0-1-1,0 1 1,8-5-1,14-6-209,13 5 48,0 1 0,0 2 1,75 2-1,-107 2 97,-2 0 34,0 0 0,1 0 0,-1 1 0,0 0 0,0 0 0,8 3 1,-12-3-10,-8-6-6315,6 5 6108,1 0-1,0 0 1,-1 0-1,1 0 1,-1 0 0,1 0-1,-1 0 1,0 0-1,-15 0-2191,-1 0 4</inkml:trace>
</inkml:ink>
</file>

<file path=ppt/ink/ink1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0T00:46:20.17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22 13 1728,'-8'2'5771,"0"-1"-217,3 0-5717,4-1 473,2-1-33,2 0-214,-1-1 1,0 1-1,1 0 0,-1 0 1,1 0-1,-1 0 0,1 1 0,-1-1 1,1 1-1,0-1 0,4 1 1,7-1 51,-4-1-149,0 0 1,0 2 0,0-1 0,0 1 0,0 0 0,17 4 0,58 15 103,-78-17-58,18 5 4,-23-6 32,-2 1-1088,0-2 846,0 1 0,0-1 1,0 1-1,0-1 0,0 0 0,0 1 0,0-1 0,0 1 1,0-1-1,-1 1 0,1-1 0,0 1 0,0-1 0,-1 0 0,1 1 1,0-1-1,-1 1 0,1-1 0,0 0 0,-1 1 0,1-1 1,-1 1-1,-7 2-3806</inkml:trace>
</inkml:ink>
</file>

<file path=ppt/ink/ink1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0T00:46:20.72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16 3 1824,'-4'5'1680,"-6"2"2462,8-3-1153,10-4-2126,36-7-437,-1 1-1,1 2 1,-1 3 0,48 3-1,-65-1-389,-10-1-49,26 4 1,-9 0-1881,-20-1-2203</inkml:trace>
</inkml:ink>
</file>

<file path=ppt/ink/ink1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5:39:15.8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339 231 1568,'0'-3'4218,"8"26"-2132,-8-15-1971,0 1 1,-1 0-1,-1-1 1,0 0 0,0 1-1,0-1 1,-1 0-1,0 0 1,-1 0-1,1 0 1,-8 9-1,8-12-68,-6 12 306,-1-1 1,-22 28 0,28-39-240,-2 0-1,1 0 1,0 0-1,-1-1 0,0 0 1,0 0-1,0 0 1,-1-1-1,1 0 1,-1 0-1,-7 1 1,8-2-43,0-1 1,0 0 0,0 0 0,1 0 0,-1-1-1,0 0 1,0 0 0,0 0 0,0-1-1,0 0 1,0 0 0,0-1 0,1 0-1,-1 0 1,0 0 0,1 0 0,0-1 0,-1 0-1,1 0 1,1 0 0,-1-1 0,-8-7-1,9 6-53,-1 1 0,1-1 0,0-1 0,1 1 0,-1 0 0,1-1 0,0 0 0,0 1-1,1-1 1,0-1 0,0 1 0,0 0 0,1 0 0,0-1 0,0 1 0,1 0 0,-1-1 0,1 1-1,1-1 1,1-12 0,0 13-35,0 0 1,1 1-1,-1-1 0,1 1 0,0-1 0,0 1 0,1 0 0,0 0 0,0 0 1,0 1-1,0 0 0,1-1 0,9-6 0,2 0-71,1 0-1,35-17 1,-38 22 115,2-1-1,-1 2 1,0 0 0,1 1-1,0 0 1,0 1 0,23 0-1,-36 3-33,1 0 0,-1 1-1,0-1 1,0 1 0,0 0-1,0 0 1,0 0 0,0 0 0,-1 0-1,1 1 1,0-1 0,0 1-1,-1 0 1,1 0 0,-1 0 0,0 0-1,0 0 1,0 1 0,4 4-1,-3-2 22,1 0 0,-1 1 1,-1-1-1,1 1 0,-1-1 0,0 1 0,0 0 0,-1 0 0,2 9 0,0 19 136,-4 68-1,-13 34 74,6-69-142,-11 71 221,13-108-67,-1-1 0,-18 45 1,20-60-49,4-10-57,0-1 0,0 1-1,0-1 1,-1 1 0,0-1-1,1 0 1,-1 0 0,-5 6-1,22-53 1343,113-350-1003,-62 244-606,-54 127-2,1 1 0,1 0 0,1 1 0,25-26 0,-39 45 81,2 0 0,-1 0-1,0 0 1,0 1-1,1-1 1,-1 1-1,4-2 1,-5 2 42,-1 1 1,1 0-1,-1 0 1,1 0-1,-1-1 1,1 1-1,-1 0 0,1 0 1,-1 0-1,1 0 1,-1 0-1,1 0 1,-1 0-1,1 0 0,-1 0 1,1 0-1,0 1 1,-1-1-1,1 0 0,-1 0 1,1 0-1,-1 0 1,0 1-1,1-1 1,-1 0-1,1 1 0,-1-1 1,1 0-1,-1 1 1,0-1-1,1 1 1,-1-1-1,0 0 0,1 1 1,-1-1-1,0 1 1,0-1-1,1 1 1,-1-1-1,0 1 0,0-1 1,0 1-1,0-1 1,0 1-1,0 0 0,1 14-32,0-1 0,-1 1-1,-1 0 1,-1-1-1,-5 27 1,6-35 29,-29 174 16,-40 185 374,66-346-205,-3 20 1,1-1-223,6-34 54,-1-1-1,1 1 0,0 0 0,0-1 0,1 7 0,0 7 170,0-16-143,-1 1 0,1-1-1,0 0 1,-1 0 0,1 0 0,0 0 0,0 0 0,0 0 0,0 0 0,0 0 0,0 0-1,0 0 1,0 0 0,1-1 0,-1 1 0,0-1 0,0 1 0,1-1 0,-1 1 0,0-1-1,1 1 1,1-1 0,3 0 83,-1-1-1,1 0 0,-1 0 1,1 0-1,-1-1 1,0 0-1,8-3 1,36-22-4,93-52 274,-98 55-301,-35 19-80,0-1 0,0-1 1,-1 1-1,0-1 0,9-11 0,-7 8-213,-57 54-1026,43-41 1256,1 1-1,-1-1 1,1 1-1,0-1 1,0 1-1,0 0 0,1 0 1,-1 0-1,-1 6 1,3-8-14,1-1 1,-1 1 0,1-1 0,-1 1 0,1-1-1,0 1 1,0-1 0,0 1 0,0-1 0,0 1-1,0-1 1,0 1 0,1-1 0,-1 1 0,0-1-1,1 0 1,-1 1 0,1-1 0,0 1 0,-1-1-1,1 0 1,0 0 0,0 1 0,0-1-1,0 0 1,0 0 0,0 0 0,0 0 0,0 0-1,0 0 1,1 0 0,1 1 0,1 0 42,-1 0 1,1 0-1,0-1 0,0 1 1,0-1-1,0 0 1,0 0-1,1 0 0,-1 0 1,0-1-1,0 0 1,0 1-1,1-2 0,-1 1 1,0 0-1,0-1 1,1 0-1,-1 0 0,7-3 1,6-1 235,-11 3-225,0 0-1,1-1 1,-1 1-1,8-6 1,-12 7-40,-1 0 1,1 0 0,-1 0 0,0 0-1,1 0 1,-1-1 0,0 1-1,0 0 1,0-1 0,0 1 0,0-1-1,-1 1 1,1-1 0,0 0-1,-1 1 1,1-1 0,-1 0 0,1 1-1,-1-1 1,0 0 0,0-3-1,0 3-22,0-1 0,0 1 0,-1 0 0,0-1 0,1 1 0,-1 0 0,0-1 0,0 1 0,0 0 0,0 0 0,-1 0 0,1 0 0,0 0 0,-1 0 0,1 0 0,-1 1 0,-3-4 0,1 2-17,0 0 0,0 1 0,0-1 1,-1 1-1,1 0 0,0 0 0,-1 0 1,-7-2-1,8 3-40,-12-2 34,16 3 33,0 0 0,0 0 0,0 0 0,0 0-1,-1 0 1,1 0 0,0 0 0,0 0 0,0-1 0,0 1-1,0 0 1,-1 0 0,1 0 0,0 0 0,0 0-1,0 0 1,0 0 0,0 0 0,-1 0 0,1 0-1,0 0 1,0-1 0,0 1 0,0 0 0,0 0 0,0 0-1,0 0 1,0 0 0,-1 0 0,1-1 0,0 1-1,0 0 1,0 0 0,0 0 0,0 0 0,0-1 0,0 1-1,0 0 1,0 0 0,0 0 0,0 0 0,0 0-1,0-1 1,0 1 0,0 0 0,0 0 0,0 0 0,0 0-1,0-1 1,1 1 0,-1 0 0,0 0 0,0 0-1,0 0 1,0 0 0,0 0 0,0-1 0,0 1 0,0 0-1,1 0 1,-1 0 0,0 0 0,0 0 0,0 0-1,0 0 1,1 0 0,18-8 4,15-11-53,0 2 0,54-18 0,-66 27 89,-16 5-56,1 0 0,-1 1 0,1 0 0,-1 0 1,10-1-1,-14 3 10,0 0 1,0 0-1,0 0 1,0 1-1,-1-1 1,1 0-1,0 1 1,0-1 0,0 1-1,0-1 1,-1 1-1,1 0 1,0 0-1,-1 0 1,1 0-1,-1 0 1,1 0 0,-1 1-1,1-1 1,-1 0-1,0 1 1,0-1-1,1 1 1,0 1-1,3 5 0,-1 0-1,0 0 0,0 0 0,-1 0 0,0 0 0,0 1 0,-1 0 0,2 9 0,-3-7 49,1 2-16,0 0 0,7 22 0,-8-31-12,0-1 0,1 1 0,0 0 0,0-1 1,0 0-1,0 1 0,0-1 0,1 0 0,-1 0 0,1 0 1,0-1-1,0 1 0,5 3 0,-5-4 36,1 0 1,-1-1-1,1 1 0,-1-1 0,1 1 1,-1-1-1,1 0 0,0 0 0,0-1 1,0 1-1,-1-1 0,1 0 0,0 0 1,0 0-1,0-1 0,0 1 0,4-2 1,4-2 101,1 0 1,-2-1 0,22-12 0,-3 2 9,11-6-120,-1-1 0,-2-2-1,62-50 1,-94 69-119,0 0-1,0 1 1,1-1-1,-1 1 1,1 1-1,0-1 1,0 1 0,14-4-1,-20 7 67,0 0 0,0 0 0,0 0 1,0 0-1,0 0 0,0 0 0,0 0 0,0 1 0,0-1 0,-1 0 1,1 0-1,0 1 0,0-1 0,0 1 0,0-1 0,0 1 0,-1-1 0,1 1 1,0-1-1,-1 1 0,1 0 0,0-1 0,-1 1 0,1 0 0,-1 0 1,1-1-1,-1 1 0,1 0 0,-1 0 0,1 0 0,-1 0 0,0-1 0,1 3 1,0 3-7,1-1 1,-1 1-1,1 12 0,-2-15 19,0 12-5,0-1 1,-1 1-1,0-1 0,-6 24 0,2-15 289,5-22-243,0 0 1,0 0 0,-1 0-1,1 0 1,0 1-1,0-1 1,0 0 0,0 0-1,0 0 1,0 0-1,0 0 1,1 0 0,-1 0-1,1 2 1,-1-3-29,0 0-1,1 0 1,-1 0 0,0 0 0,1 0 0,-1 0 0,0 0-1,1 0 1,-1 0 0,0 0 0,0 0 0,1 0 0,-1 0 0,0 0-1,1 0 1,-1-1 0,0 1 0,1 0 0,-1 0 0,0 0-1,0 0 1,1-1 0,-1 1 0,0 0 0,0 0 0,0-1-1,1 1 1,-1 0 0,0 0 0,0-1 0,26-33 427,-20 24-473,5-4 26,-2 2-106,-1 1 1,2 0-1,19-18 0,-28 28 98,0 0-1,0 0 1,0 0 0,0 1-1,0-1 1,1 0-1,-1 1 1,0-1-1,0 0 1,0 1-1,0 0 1,1-1 0,-1 1-1,0 0 1,0-1-1,1 1 1,-1 0-1,0 0 1,1 0-1,-1 0 1,2 1 0,-2-1-8,0 1 1,0 0 0,0 0-1,0 0 1,0 0 0,-1 0-1,1 0 1,0 0 0,0 0-1,-1 0 1,1 0 0,-1 0 0,1 0-1,-1 0 1,1 0 0,-1 0-1,0 1 1,0-1 0,0 0-1,1 0 1,-1 2 0,0 19-40,1 1 106,0-17 119,1-5 149,31-26 330,-22 15-699,0-1-22,19-12 0,-27 21 49,0 0-1,1 0 1,-1 0 0,1 1 0,-1-1-1,1 1 1,-1 0 0,1 0 0,0 0 0,-1 0-1,6 0 1,-7 1 12,-1 0 1,0 0-1,1 1 1,-1-1-1,1 0 1,-1 1-1,0-1 1,1 1-1,-1 0 1,0-1-1,0 1 0,0 0 1,1 0-1,-1 0 1,0-1-1,0 1 1,0 0-1,0 1 1,0-1-1,0 0 0,0 2 1,3 3-33,-1 0 0,0 1-1,3 8 1,1 1-31,-5-9 88,1-1-1,1 0 0,-1 0 0,1 0 0,0-1 0,5 6 0,-6-8 27,-1-2 0,0 1 0,1 0-1,-1 0 1,1-1 0,0 1 0,-1-1 0,1 0-1,0 0 1,0 0 0,0 0 0,0-1-1,0 1 1,0-1 0,0 0 0,5 0-1,7-1-1,0-1 0,0 0 0,-1-1 0,17-6 0,23-4 52,-42 10-75,0-1-1,0 0 0,0 0 0,0-1 1,-1-1-1,1 0 0,-2 0 0,1-1 1,-1 0-1,0-1 0,0-1 0,13-13 1,42-39-278,-76 73-3,0 2 0,-15 24 0,-10 13 237,8-20 89,-4 5 58,30-32-125,-1-1 0,1 1 0,-1 0-1,1 0 1,0 1 0,0-1 0,-1 8-1,2-11 25,1-1-1,0 1 0,0-1 0,0 1 0,0-1 1,0 1-1,0-1 0,0 1 0,0-1 0,0 1 1,0-1-1,0 1 0,0-1 0,0 0 0,0 1 1,1-1-1,-1 1 0,0-1 0,0 1 0,0-1 1,1 0-1,-1 1 0,0-1 0,1 1 0,-1-1 1,0 0-1,1 1 0,-1-1 0,0 0 0,1 1 1,-1-1-1,1 0 0,-1 0 0,1 0 0,-1 1 0,0-1 1,1 0-1,-1 0 0,1 0 0,-1 0 0,1 0 1,-1 0-1,1 0 0,0 0 0,2 0 32,-1 0 1,1 0-1,-1 0 0,1-1 1,-1 1-1,5-2 0,-2 0 0,1-1 0,-1 1 0,-1-1 0,1 0 0,0-1 0,-1 1 0,0-1 0,1 1 0,5-9 1,1-2-12,16-27 1,-4 6-51,-3 1-181,-10 15-244,-10 55-361,1-13 800,-1-21 10,0 1 1,0-1-1,0 1 0,0-1 0,1 1 0,-1-1 0,1 0 0,-1 1 0,1-1 0,0 0 0,0 0 1,0 1-1,0-1 0,1 0 0,1 2 0,-2-3 7,0 0-1,0 0 1,1 0 0,-1 0-1,0-1 1,1 1 0,-1-1-1,1 1 1,-1-1 0,1 1-1,-1-1 1,1 0 0,-1 0 0,1 0-1,-1 0 1,1 0 0,-1 0-1,1 0 1,-1 0 0,1-1-1,-1 1 1,1 0 0,-1-1-1,0 1 1,3-2 0,16-7 66,0 0 0,0-2 0,-1 0 0,0-1 0,31-27 0,-30 21-67,-1-1 1,0-1 0,16-25 0,43-68 52,-71 102-54,112-187 228,-99 158-249,-1-1-1,-2 0 1,12-47 0,-24 68-121,-1-1 1,0 1 0,0-43-1,-4 62 105,1 0 0,-1 0-1,0 0 1,0 0 0,0 0 0,0 0-1,0 0 1,0 0 0,-1 0-1,1 0 1,0 0 0,-1 0-1,1 0 1,0 0 0,-1 0 0,1 0-1,-1 0 1,1 0 0,-1 0-1,0 0 1,1 0 0,-1 1-1,0-1 1,0 0 0,-1-1 0,1 2 0,-1 0 0,1 0 0,-1 0 0,0 1 0,1-1 0,-1 0 0,1 0 0,0 1 1,-1-1-1,1 1 0,-1-1 0,1 1 0,0 0 0,-1 0 0,1-1 0,0 1 1,0 0-1,-2 2 0,-7 6-31,0 1 0,0 0 0,1 0 0,-14 22 0,-6 7-144,17-24 177,1 1-1,1 0 1,0 0 0,1 1 0,1 0 0,-10 31 0,10-23 56,2 0 1,1 0-1,1 1 1,-1 35-1,5-46-36,0 148 52,2-143-30,0 0 0,2 0 1,0 0-1,1-1 1,1 1-1,9 18 0,-13-32 7,1 0-1,0 0 0,1 0 0,0-1 1,0 0-1,0 0 0,0 0 0,1 0 1,-1-1-1,1 1 0,7 3 0,-9-6 14,0 0 0,1 0 0,-1-1-1,1 1 1,0-1 0,-1 0-1,1 0 1,0 0 0,0 0 0,0-1-1,-1 0 1,1 0 0,0 0-1,0 0 1,0 0 0,0-1 0,0 1-1,0-1 1,6-3 0,-4 2-26,0-1 0,0 1 1,-1-2-1,1 1 0,-1 0 1,0-1-1,0 0 0,0 0 1,0-1-1,-1 0 0,5-6 1,2-1 14,0-1 1,-1 0-1,-1-1 0,0 0 1,13-30-1,-16 16-89,-6 24 41,1 1 1,0 0 0,-1-1 0,1 1 0,0 0-1,1 0 1,-1 0 0,3-5 0,-4 8 16,0 0 1,1 0 0,-1 0 0,0-1 0,0 1-1,0 0 1,0 0 0,1 0 0,-1 0-1,0 0 1,0-1 0,0 1 0,0 0 0,0 0-1,0 0 1,0-1 0,1 1 0,-1 0-1,0 0 1,0 0 0,0-1 0,0 1 0,0 0-1,0 0 1,0 0 0,0-1 0,0 1-1,0 0 1,0 0 0,0 0 0,0-1 0,0 1-1,0 0 1,0 0 0,-1 0 0,1-1-1,0 1 1,0 0 0,0 0 0,0 0 0,0 0-1,0-1 1,-1 1 0,1 0 0,0 0-1,0 0 1,0 0 0,0 0 0,0-1 0,-1 1-1,2 0-28,-1 0 26,0 2-50,0-6 164,-1 5-115,-1 0 1,1 0 0,0-1-1,-1 1 1,1 0 0,-1-1 0,1 1-1,-1-1 1,1 1 0,-1-1-1,1 0 1,-3 1 0,-31 3 84,18 0-128,-6 0 248,24 64-674,-6 4 448,10-8 54,-4-60-23,-1 0-1,1 0 1,0-1 0,0 1-1,1 0 1,-1-1 0,3 4-1,-1 1-11,-2-7 10,0 0-1,0 0 0,-1 0 1,1 0-1,0-1 0,0 1 1,0 0-1,0-1 0,0 1 1,0 0-1,0-1 0,0 1 1,0-1-1,0 0 0,0 1 1,1-1-1,-1 0 0,0 0 1,0 0-1,0 0 0,0 0 1,2 0-1,3 0 37,-1 0-1,0-1 1,1 0-1,5-1 1,-4 0-9,0 0 0,1-1 0,-1 0 0,-1 0 0,1 0 0,0-1 0,-1 0 0,11-9 0,17-13 62,55-34 1,-74 50-205,-9 7 87,0-1 1,0 1 0,0 0 0,0 1 0,0-1-1,1 1 1,-1 1 0,1-1 0,0 1 0,7-1-1,-14 2 18,1 1 0,0-1 0,-1 0 1,1 0-1,0 0 0,0 0 0,-1 1 0,1-1 0,0 0 0,-1 1 0,1-1 0,0 1 0,-1-1 0,1 0 0,-1 1 0,1-1 0,-1 1 0,1 0 0,-1-1 0,1 1 0,-1-1 0,0 1 0,1 0 0,-1-1 0,0 1 0,1 0 0,-1-1 0,0 1 1,0 0-1,0 0 0,1-1 0,-1 1 0,0 0 0,0 0 0,0-1 0,0 1 0,0 0 0,-1 0 0,1 0 0,0 5-35,-1 0 0,0-1 0,-4 12 0,3-11 49,-1 0 0,0 0 0,-1-1 1,1 1-1,-1-1 0,0 1 0,0-1 0,-7 5 1,7-6 20,0 1 0,0-1 0,0 1 0,1 0 0,-1 0 0,-2 6 0,1-9 246,13-2-317,6-1-21,0 2-1,0 0 0,-1 1 0,1 0 0,24 8 1,-33-9 49,-1 1 0,1 0 0,-1 0 1,0 0-1,0 0 0,0 1 0,0 0 1,0 0-1,-1 0 0,1 0 0,-1 0 1,0 1-1,0 0 0,0-1 0,0 1 1,-1 0-1,0 1 0,1-1 1,-1 0-1,2 9 0,-2-5 38,-1 0 1,0 0-1,0 0 1,-1 0-1,0 0 0,-1 0 1,1 0-1,-2 0 0,1 0 1,-4 10-1,-2 2-54,0 0 0,-17 31-1,16-36 53,-2 0 0,0 0 0,0-1 0,-14 13 0,-51 46 220,74-72-238,-17 14 35,0-1 0,0 0 1,-1-2-1,-1 0 0,-22 10 1,29-17 8,0 1-1,-1-2 1,1 0 0,-21 4 0,32-8-42,-9 0 24,11 0-25,0 0 0,-1 0 0,1 0 1,0 0-1,0-1 0,-1 1 0,1 0 0,0 0 0,0 0 0,-1 0 1,1 0-1,0-1 0,0 1 0,0 0 0,-1 0 0,1 0 0,0-1 0,0 1 1,0 0-1,0 0 0,0 0 0,-1-1 0,1 1 0,0 0 0,0 0 1,0-1-1,0 1 0,0 0 0,0 0 0,0-1 0,0 1 0,0 0 0,0-1 1,2-2 70,6-8-83,1 2-1,10-10 0,2-2-67,17-17 121,69-54 0,51-22-22,-112 81 17,47-27-49,-47 31-1,71-58 0,-99 71 55,9-8-48,-1 0 0,33-40 0,-58 64 3,-1 0 0,0-1 0,0 1-1,0 0 1,0 0 0,0 0 0,1 0 0,-1 0-1,0 0 1,0 0 0,0-1 0,0 1 0,0 0 0,0 0-1,0 0 1,0 0 0,1-1 0,-1 1 0,0 0-1,0 0 1,0 0 0,0 0 0,0-1 0,0 1 0,0 0-1,0 0 1,0 0 0,0 0 0,0-1 0,0 1 0,0 0-1,0 0 1,0 0 0,-1 0 0,1-1 0,0 1-1,0 0 1,0 0 0,0 0 0,-6 3-240,-4 8 137,1 1-1,0 1 1,1 0 0,-9 17-1,-4 8 115,15-26 18,1 0 0,0 0 1,0 1-1,1 0 0,1 0 0,-3 13 0,6-6 249,0-19-268,0-1 1,0 1-1,0-1 1,0 0-1,1 1 1,-1-1-1,0 1 1,0-1-1,0 0 1,1 1-1,-1-1 1,0 0-1,0 1 1,1-1-1,-1 0 1,0 1-1,1-1 1,-1 0-1,0 0 1,1 1-1,-1-1 1,1 0-1,-1 0 1,0 0-1,1 0 1,-1 0-1,1 1 1,-1-1-1,0 0 1,1 0-1,-1 0 1,1 0-1,-1 0 1,1 0-1,-1 0 1,0 0-1,1 0 1,-1-1-1,1 1 1,-1 0-1,0 0 1,1 0-1,-1 0 1,1-1-1,5-2 58,-1 0 0,0-1 0,0 0 0,0 0 0,0 0 0,5-6 0,3-3 72,194-202 286,-179 183-690,-23 28-43,-5 9-169,-5 10 49,5-15 452,-6 16-65,1-7 26,1 1-1,1-1 0,0 1 0,-3 18 0,5-26 22,1 1 0,0-1-1,0 1 1,0-1 0,0 1-1,1-1 1,-1 1-1,1-1 1,-1 0 0,1 1-1,0-1 1,0 0 0,0 1-1,0-1 1,0 0-1,0 0 1,1 0 0,-1 0-1,1 0 1,-1 0 0,1-1-1,0 1 1,0 0-1,0-1 1,3 2 0,0 0 36,0 0 0,1 0 0,0-1 0,-1 0-1,1-1 1,0 1 0,0-1 0,0 0 0,0 0 0,0-1 0,0 0 0,0 0 0,0 0 0,0-1 0,0 0 0,0 0 0,0 0 0,-1-1 0,1 0 0,10-5 0,-3 1-8,-1 0 1,0-1-1,0-1 1,-1 0-1,0-1 1,0 0-1,16-19 1,-11 9 2,-1-1 1,-1 0-1,-1-2 1,0 1-1,11-31 1,-5 13-18,13-28-32,47-93 35,-59 124-26,58-112 94,-68 124-150,0-1 0,-1 0-1,-1-1 1,4-28 0,-11 49-43,-1 0 0,0-1 0,0-9 0,0 14 82,0 0 1,0 1-1,0-1 1,0 0 0,-1 1-1,1-1 1,0 0-1,0 1 1,-1-1-1,1 1 1,0-1 0,-1 1-1,1-1 1,0 0-1,-1 1 1,1-1-1,-2 0 1,2 1 0,-1 0-1,1 0 1,-1 0-1,1 0 1,-1 0-1,1 0 1,-1 0-1,1 0 1,-1 0-1,0 0 1,1 0 0,-1 0-1,1 1 1,-1-1-1,1 0 1,-1 0-1,1 1 1,-1-1-1,1 0 1,-1 0-1,1 1 1,0-1-1,-1 1 1,1-1 0,-1 1-1,-11 12-73,1 0 0,0 1 0,1 0 0,-14 26-1,12-20 27,-5 7 17,2 1 0,-18 44 0,17-19 64,2-1-1,3 2 0,-8 94 1,17-126-36,-4 71 120,6-82-52,1 1 0,0-1 1,0 1-1,1-1 0,1 0 0,3 11 1,-5-19-20,1 0 1,-1 0 0,0-1 0,1 1 0,0 0-1,-1-1 1,1 1 0,0-1 0,0 1 0,1-1-1,-1 0 1,0 0 0,4 2 0,-4-3 2,0 0 0,0 0 0,0 0 0,0-1 0,0 1 0,0 0 0,0-1 0,0 0 0,1 1 0,-1-1 0,0 0 0,0 0 0,0-1 0,1 1-1,-1 0 1,0-1 0,0 1 0,0-1 0,0 0 0,4-1 0,62-35 229,-53 27-290,0 1 1,0 1-1,1 1 0,0 0 1,29-8-1,-43 15 7,0-1 1,0 1-1,0 0 0,0 0 1,0 0-1,0 0 0,0 0 1,0 0-1,-1 0 0,1 1 1,0-1-1,3 1 0,-4 0 6,0 0-1,0-1 1,0 1-1,0 0 1,-1 0-1,1-1 1,0 1-1,0 0 1,0 0-1,-1 0 1,1 0-1,-1 0 1,1 0-1,0 0 1,-1 0-1,0 0 1,1 0-1,-1 1 1,0-1-1,1 0 1,-1 1-1,0 7-8,1 0 0,-2 0 0,-1 14 0,1-14 26,0 1-1,1 0 1,0 0-1,2 16 1,-2-24 12,1 1-1,-1-1 1,1 1-1,0-1 1,0 0-1,0 1 1,0-1 0,0 0-1,1 0 1,-1 0-1,1 0 1,-1 0 0,1 0-1,0 0 1,0-1-1,0 1 1,0-1 0,0 1-1,0-1 1,0 0-1,0 1 1,0-1-1,3 0 1,6 3 34,0-1-1,0 0 1,0-1 0,0 0-1,0-1 1,0 0 0,0-1-1,0 0 1,0-1 0,1 0-1,-1 0 1,0-2 0,0 1-1,-1-1 1,14-6 0,-22 9-32,-1-1 0,1 0 1,-1 0-1,1 1 0,0-1 1,-1 0-1,1 0 0,-1 0 1,0 0-1,1-1 0,-1 1 1,0 0-1,2-2 0,-4 3-22,1 0 0,0-1-1,0 1 1,0 0 0,0 0-1,0 0 1,0 0 0,0 0 0,0 0-1,0-1 1,0 1 0,0 0-1,-1 0 1,1 0 0,0 0-1,0 0 1,0 0 0,0 0-1,0 0 1,0 0 0,-1 0-1,1 0 1,0 0 0,0-1-1,0 1 1,0 0 0,0 0 0,0 0-1,-1 0 1,1 0 0,0 0-1,0 0 1,0 0 0,0 0-1,0 1 1,-1-1 0,1 0-1,0 0 1,0 0 0,0 0-1,0 0 1,0 0 0,0 0 0,-1 0-1,-11 6-263,-12 9-37,22-13 312,0-1 0,0 1 1,0 0-1,0 0 0,0 1 1,0-1-1,1 0 0,-1 1 0,1-1 1,-1 1-1,-1 4 0,3-5 8,0-1 0,-1 0 0,1 1 0,0-1 0,0 1-1,0-1 1,1 1 0,-1-1 0,0 1 0,0-1 0,1 0-1,-1 1 1,1-1 0,-1 1 0,1-1 0,0 0 0,0 0-1,-1 1 1,1-1 0,0 0 0,0 0 0,0 0 0,0 0 0,0 0-1,0 0 1,2 1 0,0 0 20,1 1 0,-1-1 0,1 0-1,0 0 1,0-1 0,0 1 0,-1-1 0,2 0 0,-1 0 0,0 0 0,0-1-1,0 1 1,0-1 0,0 0 0,0 0 0,1 0 0,-1-1 0,0 0-1,0 1 1,0-1 0,0-1 0,0 1 0,0-1 0,-1 1 0,1-1 0,0 0-1,-1 0 1,1-1 0,3-2 0,-2 1-4,0-1 1,0 1-1,0-1 0,-1 0 0,5-6 1,-7 9-28,-1 1 1,0-1-1,0 0 1,0 0-1,0 0 1,0 0 0,0 0-1,-1 0 1,1 0-1,-1 0 1,1 0-1,-1 0 1,0 0-1,0 0 1,0 0 0,0 0-1,0 0 1,-1-3-1,1 3-14,-1 1 0,0-1 0,0 1 0,0-1 0,0 1 0,0-1 0,0 1 0,0 0 0,0 0 1,0 0-1,0 0 0,-1 0 0,1 0 0,-1 0 0,1 0 0,0 0 0,-1 0 0,0 1 0,1-1 0,-1 1 0,1-1 0,-1 1 0,0 0 0,1-1 0,-1 1 0,0 0 0,1 0 0,-3 1 0,-1-1 1,0 0 1,0 0-1,0 1 0,0 0 0,0 0 1,0 1-1,-8 3 0,-5 0-29,15-4 47,0-1 0,0 1 0,0 0 1,0 0-1,0 0 0,0 0 0,0 1 1,-2 1-1,14-3 199,36-7-138,-32 6-77,0-1-1,-1 0 1,21-7 0,1-3 113,68-14 0,-74 20-81,31-4-196,-54 9 150,1 1 1,-1-1 0,1 1 0,-1 1-1,1-1 1,-1 1 0,1 0 0,5 2-1,-10-2 28,0-1 0,0 1-1,0-1 1,0 1-1,-1 0 1,1-1-1,0 1 1,0 0 0,-1 0-1,1 0 1,0 0-1,-1-1 1,1 1-1,-1 0 1,1 0 0,-1 0-1,1 0 1,-1 0-1,0 0 1,0 0 0,1 0-1,-1 1 1,0-1-1,0 0 1,0 0-1,0 0 1,0 0 0,0 0-1,-1 0 1,1 2-1,-1-1 27,1 0 0,-1 0-1,1 0 1,-1 1 0,0-1-1,0 0 1,1-1 0,-1 1-1,-1 0 1,1 0 0,0 0-1,0-1 1,-1 1 0,-2 2-1,28-11 789,6-9-848,2 1 0,0 1 0,57-15 0,-86 28 22,0 0-1,1 1 0,-1 0 0,1 0 0,-1 0 1,0 0-1,1 0 0,-1 1 0,0-1 0,1 1 1,-1 0-1,0 0 0,0 0 0,0 0 0,0 1 1,0-1-1,0 1 0,0 0 0,0 0 0,0 0 1,-1 0-1,5 5 0,-4-4 18,-1 0-1,1 0 1,-1 1 0,0-1-1,0 1 1,0 0 0,0 0-1,-1-1 1,1 1 0,-1 0 0,0 0-1,0 1 1,-1-1 0,1 0-1,-1 0 1,0 0 0,0 8-1,-1-10-272,1 0 0,-1 0-1,1 0 1,-1 0 0,0 0-1,0 0 1,0-1 0,0 1-1,0 0 1,0 0 0,0-1-1,0 1 1,-1-1-1,1 1 1,-1-1 0,1 0-1,-1 1 1,1-1 0,-1 0-1,0 0 1,0 0 0,0 0-1,1 0 1,-4 0 0,-4 2-1078,0-1 0,0 0 1,0-1-1,-10 0 0,16 0 1106,-29 3-2258</inkml:trace>
</inkml:ink>
</file>

<file path=ppt/ink/ink1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5:39:16.2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17 6464,'-22'-17'2944,"12"22"-2560,5-5 576,10 0-608,0 9-480,-5-3 128,5 8 0,-2-3-1056,2 4 608,-5 5-2240,0 5 1504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00:42:56.378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342 12 4480,'-1'0'181,"-1"0"0,1-1 1,-1 1-1,1-1 0,-1 1 1,1-1-1,-1 0 0,1 1 1,0-1-1,-3-2 0,-1 0 2011,-4 12 784,-7 8-1565,0 0 0,1 2 0,-13 22-1,-27 32 776,-87 78-1066,131-137-1554,-3 2-1095,1-9-2667</inkml:trace>
</inkml:ink>
</file>

<file path=ppt/ink/ink1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5:39:16.6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80 6240,'-13'-20'2816,"23"17"-2464,-2-2 1248,5 5-960,14-4 992,10-1-928,12-1-224,0-3-288,19-2-288,0 6 32,-2-4 160,-3 9-32,-18-3-672,-3 6 352</inkml:trace>
</inkml:ink>
</file>

<file path=ppt/ink/ink1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5:39:17.1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62 1248,'0'0'47,"0"-1"1,0 0-1,0 1 0,1-1 0,-1 1 1,0-1-1,0 1 0,0-1 1,1 0-1,-1 1 0,0-1 1,0 1-1,1-1 0,-1 1 1,1 0-1,-1-1 0,0 1 0,1-1 1,-1 1-1,1 0 0,-1-1 1,1 1-1,-1 0 0,1-1 1,-1 1-1,1 0 0,-1 0 0,2-1 1,20-3 2158,-4 1-616,-15 2-1176,1-1 1,-1 1 0,0-1-1,7-4 1,-9 6-256,0-1 0,0 0 0,-1 1 0,1-1 0,0 0 0,0 0 0,-1 0 0,1 0 0,-1 1 0,1-1 0,-1 0 0,1 0 0,-1 0 0,1 0 0,-1 0 0,0 0 0,0 0 0,1-1 0,-1-1 0,-3 2 82,1 0 1,-1 0-1,1 0 0,-1 0 1,0 0-1,1 0 0,-1 0 1,-3 1-1,6 0-216,-4-1-9,-1 1 0,0-1 1,0 2-1,1-1 0,-1 0 0,0 1 0,-8 2 0,-34 13-177,36-12 199,0 0-625,5 1 134</inkml:trace>
</inkml:ink>
</file>

<file path=ppt/ink/ink1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5:39:17.8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68 7136,'-13'-40'3232,"13"32"-2816,0 5 1120,0-2-160,0-4-1632,5 9 128,3-3-1088,6 6 640</inkml:trace>
</inkml:ink>
</file>

<file path=ppt/ink/ink1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5:39:19.5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364 675 4480,'-2'-2'257,"0"0"0,0-1 0,0 1 0,0 1 0,-1-1 1,1 0-1,0 1 0,-1-1 0,1 1 0,-1-1 0,0 1 0,1 0 0,-1 0 0,0 1 1,0-1-1,1 0 0,-1 1 0,-5-1 0,-10 1 13,1 0 0,0 1 0,0 0 0,-20 5-1,-65 21-45,87-23-230,1 2 0,-15 6 0,26-10 17,-1 0-1,0 0 0,1 1 1,-1-1-1,1 1 1,0 0-1,0 0 1,0 0-1,0 0 0,0 0 1,1 1-1,-3 3 1,5-6-7,-1-1-1,1 1 1,0 0 0,-1 0 0,1-1 0,0 1 0,0 0 0,0 0 0,-1 0 0,1 0 0,0-1-1,0 1 1,0 0 0,1 0 0,-1 0 0,0 0 0,0-1 0,0 1 0,0 0 0,1 0 0,-1 0-1,0-1 1,1 1 0,-1 0 0,1 0 0,-1-1 0,1 1 0,-1 0 0,1-1 0,-1 1 0,1-1 0,0 1-1,-1-1 1,1 1 0,0-1 0,0 1 0,-1-1 0,1 0 0,0 1 0,0-1 0,1 1-1,2 0 96,0 0-1,1 1 1,-1-2-1,1 1 1,-1 0-1,7-1 1,1 0 90,0 0 0,0-1 0,0 0 0,0-1 0,0 0 0,-1-1 0,1-1 0,-1 0-1,1 0 1,-1-1 0,-1 0 0,1-1 0,14-11 0,-10 7-72,-2-2 0,25-23 0,-33 28-101,1 0 0,-1 0 0,0-1 0,0 0 1,-1 0-1,0 0 0,4-13 0,-6 17-30,0-2 22,0 0-1,0-1 1,0 0 0,-1 1-1,1-11 1,-2 17-28,0-1-1,0 1 1,0 0 0,0 0-1,0 0 1,0 0 0,0-1-1,0 1 1,0 0-1,0 0 1,0 0 0,0 0-1,0-1 1,0 1-1,0 0 1,0 0 0,0 0-1,0-1 1,0 1 0,0 0-1,0 0 1,0 0-1,-1 0 1,1-1 0,0 1-1,0 0 1,0 0-1,0 0 1,0 0 0,0 0-1,-1 0 1,1-1 0,0 1-1,0 0 1,0 0-1,0 0 1,0 0 0,-1 0-1,1 0 1,0 0-1,-7 5-340,-4 12 204,9-11 158,-8 26-161,10-31 185,-1 0-1,1 0 0,0 0 1,0 0-1,0 0 0,0 0 1,0 0-1,0 0 0,0 0 1,0 0-1,0 0 0,0 0 1,1 0-1,-1 0 0,0 0 1,1 0-1,-1 0 0,1 0 1,-1 0-1,1 0 0,-1 0 1,1 0-1,0 0 1,-1-1-1,2 2 0,-1-2 14,-1 1 0,1-1-1,0 0 1,0 0 0,-1 0-1,1 0 1,0 1 0,-1-1 0,1 0-1,0 0 1,-1-1 0,1 1-1,0 0 1,-1 0 0,1 0-1,0 0 1,-1 0 0,1-1-1,0 1 1,-1 0 0,1-1 0,0 1-1,-1 0 1,1-1 0,-1 1-1,1-1 1,0 0 0,2-2 101,-1 1 1,1-1 0,-1 0-1,0 0 1,3-5 0,29-55 526,33-88 1,11-27-582,-43 114-45,31-65 315,-64 125-415,2-3-367,-3 18-62,-3 19 389,-1-1 0,-1 0 1,-9 32-1,-2 9 93,-3 36 25,-52 242-169,40-226 318,-32 110 237,60-226-326,-15 41 360,15-45-375,1 1-1,-1 0 0,1 0 1,-1-1-1,0 1 1,0-1-1,0 1 1,0-1-1,-1 0 0,1 0 1,0 0-1,-4 2 1,5-3-38,0-1 1,0 0 0,0 0-1,0 1 1,0-1 0,0 0-1,0 0 1,1 0-1,-1 0 1,0 0 0,0 0-1,0 0 1,0 0 0,0 0-1,0 0 1,0-1-1,0 1 1,0 0 0,0-1-1,0 1 1,0-1 0,0 1-1,1-1 1,-1 1 0,0-1-1,0 0 1,1 1-1,-1-1 1,0 0 0,1 0-1,-1 1 1,0-1 0,1 0-1,-1 0 1,1 0-1,0 0 1,-1-1 0,-2-3 42,1 0 1,0 0 0,0-1-1,-2-10 1,3 12-44,1-1-1,-1 0 0,1 0 1,0 0-1,0 0 1,0 0-1,1 1 1,0-1-1,0 0 1,0 0-1,1 1 1,1-6-1,1 4-32,-1-1 0,1 1 0,0 0 0,0 0 0,1 0 0,0 0 0,6-5 0,4-2-20,1 1 1,1 0 0,0 1 0,32-15-1,-15 10-80,1 2 0,0 1 0,1 2 0,0 1-1,1 2 1,42-4 0,-70 10-1157,0 1 0,0 1-1,1 0 1,-1 0 0,0 1-1,0 0 1,16 5 0,-2 5-1775</inkml:trace>
</inkml:ink>
</file>

<file path=ppt/ink/ink1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5:39:22.5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122 136 2816,'5'5'8698,"-7"-3"-8715,0-1 1,1 1-1,0-1 0,-1 1 0,1-1 0,0 1 0,0 0 1,0-1-1,0 1 0,-1 2 0,-1 1-38,-9 18-75,1 1 0,-12 34-1,-10 52 394,29-95-151,-3 8 174,1 1-1,2-1 0,0 1 1,1 0-1,2 41 0,1-61-137,0 0 0,1 0 0,0 0 0,0 1 0,3 6 0,-4-10-106,1 0-1,-1 0 1,0 0-1,1 0 1,-1-1-1,1 1 1,-1 0-1,1 0 1,-1-1-1,1 1 1,0 0-1,-1-1 1,1 1-1,0-1 1,0 1-1,-1-1 1,1 1-1,0-1 1,0 1-1,0-1 1,0 0-1,-1 1 0,1-1 1,0 0-1,0 0 1,0 0-1,0 0 1,0 0-1,0 0 1,0 0-1,0 0 1,0 0-1,1 0 1,2-2 61,1 0 1,-1 1-1,0-2 1,0 1-1,0 0 0,0-1 1,0 0-1,0 0 1,0 0-1,-1 0 0,0-1 1,6-6-1,1-5-29,18-32-1,-20 34-12,96-187-248,-100 190 79,5-8-584,-9 18 664,0 1-1,1 0 0,-1-1 1,0 1-1,0 0 1,0-1-1,0 1 1,0 0-1,1 0 0,-1-1 1,-1 1-1,1 0 1,0-1-1,0 2 1,0 3-13,0 0 57,-1 13-39,2-1 0,4 27 1,-4-39 18,0 1 0,1 0 0,0-1-1,0 1 1,1-1 0,-1 1 0,1-1 0,0 0 0,1 0 0,-1 0 0,6 6 0,-2-5 61,-1 0 1,1-1-1,0 0 0,0 0 1,1 0-1,-1-1 1,1 0-1,0 0 1,0-1-1,1 0 1,-1-1-1,1 1 1,13 0-1,-15-2-12,1 0 0,0-1-1,0 0 1,0-1 0,0 1 0,-1-2-1,1 1 1,0-1 0,-1 0-1,1-1 1,-1 0 0,0 0-1,0 0 1,0-1 0,11-8-1,-7 2 16,-1-1-1,0 0 0,-1 0 1,0-1-1,-1-1 0,0 1 1,7-19-1,-3 5 52,-1-1 0,13-53 0,-17 54-135,-4 17-20,-1-1 0,0 0 0,-1 1-1,0-1 1,-1 0 0,0 0 0,0 1-1,-1-1 1,-2-12 0,1 18-1,1 0 1,-1 0-1,0 0 1,0 1-1,0-1 1,-3-3-1,-1-2-144,4 6 150,2 2 22,11 4-237,39-2 68,124-19 313,48-4-52,31 5-11,-203 17-17,-21 1-46,-60 23-123,17-14 85,-137 107-60,61-28 249,73-70-105,1 1 0,-24 42 1,36-55-17,0 1 1,0-1 0,1 1 0,-2 8 0,4-14-14,0 0 1,1 0 0,0 0 0,-1 0 0,1 0 0,0 0 0,0 1 0,0-1 0,0 0 0,1 0 0,-1 0 0,0 0 0,1 0 0,-1 0 0,1-1 0,0 1 0,0 0 0,0 0 0,0 0 0,0-1 0,2 4-1,0-3 20,0 0 0,-1 0-1,1 0 1,1 0 0,-1 0-1,0-1 1,0 1-1,1-1 1,-1 0 0,0 0-1,1 0 1,-1-1 0,1 1-1,-1-1 1,1 0-1,5 0 1,-1 0 34,0-1 1,1 0-1,-1-1 1,-1 1-1,1-2 1,11-3-1,-8 1-17,-1-1-1,1 0 1,-1-1 0,-1 0-1,1 0 1,-1-1-1,0 0 1,-1 0 0,0-1-1,-1 0 1,1-1 0,7-13-1,4-12 94,-2-1 0,18-51-1,-1 4-68,-30 74-118,-2 7-2,-1 0 0,0 1 0,0-1 0,0 0-1,-1 0 1,1 0 0,0 0 0,-1 0 0,1 0-1,-1 0 1,0 0 0,1 0 0,-1 0 0,0 0 0,0 0-1,-1 0 1,1 0 0,-1-3 0,1 4 22,0 1 1,0 0 0,0 0-1,0 0 1,0 0-1,0 0 1,0 0 0,0 0-1,-1 0 1,1-1 0,0 1-1,0 0 1,0 0-1,0 0 1,0 0 0,0 0-1,0 0 1,0 0-1,-1 0 1,1 0 0,0 0-1,0 0 1,0 0 0,0 0-1,0 0 1,0 0-1,0 0 1,-1 0 0,1 0-1,0 0 1,0 0-1,0 0 1,0 0 0,0 0-1,0 0 1,0 0 0,-1 0-1,1 0 1,0 0-1,0 0 1,0 0 0,0 0-1,0 0 1,0 0-1,0 0 1,-1 0 0,1 0-1,0 1 1,-6 6-225,-5 12 208,7-8 38,1-1 0,0 0 0,1 1 1,0 0-1,1 0 0,-1 14 0,7 67 7,-5-85 41,1 0-1,0 1 1,0-1-1,1 0 1,0 0-1,0 0 1,0-1-1,1 1 1,0 0-1,1-1 1,-1 0-1,1 0 1,0 0-1,1 0 1,0-1-1,5 6 1,-9-10-29,1 0 1,-1 0-1,1 0 1,-1-1-1,1 1 1,0 0-1,-1-1 1,1 1-1,0-1 1,0 1-1,-1-1 1,1 0-1,0 0 1,0 0-1,0 0 1,-1 0-1,1 0 1,0-1-1,0 1 1,-1 0 0,1-1-1,0 0 1,-1 1-1,1-1 1,0 0-1,1-1 1,5-3 79,0 0 1,0-1 0,12-11 0,-12 10-34,100-95 292,-46 41-322,-41 41-31,18-17-55,49-35 0,-75 61 32,-2 2-742,-9 14 340,-5 8 140,-10 34 130,-8 58 1,18-82 211,1 0 0,1 1 0,1-1 0,5 41 0,-4-59 4,0-1 0,0 1 0,0 0 0,1-1 0,-1 1 0,1-1 0,0 1 0,1-1 0,-1 0 0,1 0 0,4 6 0,-6-9-39,0 0-1,0 0 1,1 0-1,-1-1 1,0 1-1,0 0 0,0 0 1,1-1-1,-1 1 1,0-1-1,1 1 1,-1-1-1,1 1 1,-1-1-1,0 0 1,1 0-1,1 0 0,-1 0-4,0 0-1,0-1 0,0 1 0,0-1 0,0 0 0,0 0 0,-1 1 0,1-1 0,0 0 0,0-1 0,-1 1 0,1 0 1,0 0-1,-1-1 0,2-1 0,5-6 66,0 0 0,-1-1 0,0 1 0,9-18 1,19-48-49,-9 18 73,13-30-328,-32 70 116,-4 10 59,1 0-571,4 18 136,0 2 484,1-1 0,1 0-1,20 19 1,-25-27 1,-1-1-1,1 0 1,0 0 0,0 0 0,0-1-1,0 1 1,1-1 0,-1-1-1,1 1 1,-1-1 0,1 0 0,-1 0-1,1 0 1,0-1 0,6 0-1,9-1 105,0-1-1,33-8 1,-48 8-90,14-2 63,-1-2 1,1 0-1,-1-1 0,0-1 1,0-1-1,-1 0 0,23-17 1,-38 24-81,0 0 0,0 0 1,-1 0-1,1 0 0,-1-1 0,0 1 1,0-1-1,1 1 0,-2-1 0,1 0 1,0 0-1,0 0 0,-1 0 0,0 0 1,0 0-1,0 0 0,0-1 0,1-4 1,-2 7-23,0 0 0,-1 0 0,1 0 0,0-1 0,0 1 0,-1 0-1,1 0 1,-1 0 0,1 0 0,-1 0 0,1 0 0,-1 0 0,0 0 0,0 0 0,1 0 0,-1 0 0,0 1 0,0-1 0,0 0 0,0 0 0,0 1 0,0-1 0,0 1 0,0-1 0,0 1 0,0-1 0,0 1 0,0 0 0,-1-1 0,1 1 0,0 0 0,-2 0 0,-4-1-97,1 1 1,-1-1 0,1 2 0,-11 0 0,9 0 79,0 0 0,0 0 1,0 1-1,0 0 0,1 1 1,-1 0-1,1 0 0,0 0 1,0 1-1,0 0 0,0 0 1,1 1-1,-1-1 0,1 2 1,-5 5-1,4-3 8,1 1-1,0-1 1,0 1 0,1 1-1,-7 16 1,10-20 38,0 1-1,0-1 1,0 1-1,1 0 1,0-1 0,0 1-1,1 0 1,0 0-1,0 0 1,1 7-1,1-6 39,0 1-1,0-1 0,0 0 0,1 0 0,1 0 0,-1-1 0,1 1 0,1-1 0,-1 0 1,1 0-1,0 0 0,1-1 0,8 9 0,-2-5 72,1-1-1,0 0 1,0 0-1,0-1 1,1-1 0,21 8-1,-12-6 59,32 8 0,-44-15-119,0 0-1,0 0 1,0-1-1,0 0 1,16-2-1,-18 0-167,0 0 0,0 0-1,0-1 1,0 0 0,-1-1 0,1 0 0,-1 0-1,1-1 1,-1 0 0,0 0 0,-1-1 0,10-7-1,-7 3-885,0 0 0,-1 0 0,0-1 0,-1 0-1,8-13 1,7-15-1884</inkml:trace>
</inkml:ink>
</file>

<file path=ppt/ink/ink1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5:39:26.8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1000 2400,'-11'-4'1057,"7"2"343,8-3 121,3-4-571,15-22 659,22-44 0,-26 43-1037,29-41 0,1 15 106,66-62-1,-82 88-481,-1-2 0,-1-2 0,24-39 0,-30 34 48,-2 0 0,-2-2 0,17-52 0,-31 79-169,0 2-83,-1-1 0,-1-1 0,0 1 0,-1-1 0,2-16 0,-6 18-521,-2 14 113,0 8 107,-8 22-30,-4 14 175,-37 72 1,-6-14 80,-27 50 112,-18 62 12,47-94 14,-89 200 521,120-262-365,-17 31 922,42-88-1055,-1 0 1,1 0-1,-1 0 0,0 0 1,0 0-1,0 0 0,1 0 0,-1 0 1,0 0-1,0 0 0,-2 0 0,3-1-54,0 1 0,0-1-1,-1 0 1,1 0-1,0 0 1,-1 0-1,1 0 1,0 0-1,0 0 1,-1 0-1,1 0 1,0 0-1,-1 0 1,1 0-1,0 0 1,0 0-1,-1 0 1,1 0-1,0 0 1,-1 0-1,1 0 1,0-1-1,0 1 1,-1 0-1,1 0 1,0 0-1,0 0 1,-1-1-1,1 0 7,-1 0 1,1 0-1,-1 0 0,1 0 0,-1 0 0,1 0 0,0 0 0,0 0 0,-1 0 0,1 0 0,0 0 0,0 0 0,0 0 0,0 0 0,0-1 0,0 1 0,1 0 1,-1 0-1,0 0 0,1 0 0,0-2 0,3-4 22,0-1 0,1 1 0,-1-1 0,2 1 0,8-9 0,-6 7-39,22-23-38,2 1 0,35-26 0,-12 11 36,157-143-43,73-109 160,-235 238-427,-69 110-767,10-27 1030,1 0-1,0 1 1,2 0 0,-4 25-1,5-8 181,-1 67 1,6-99-93,1-1 0,0 1 0,2 13 0,-2-20-9,-1 0 1,1-1-1,-1 1 0,1 0 1,-1 0-1,1 0 1,0-1-1,0 1 0,0-1 1,0 1-1,0 0 1,0-1-1,0 1 1,1-1-1,-1 0 0,1 0 1,-1 1-1,1-1 1,-1 0-1,4 2 0,-4-3-5,1 0 0,-1 0 0,0 0 0,0 1 0,1-1 0,-1 0 0,0-1 0,1 1 0,-1 0 0,0 0-1,0 0 1,1-1 0,-1 1 0,0-1 0,0 1 0,0-1 0,1 1 0,-1-1 0,0 0 0,0 1-1,1-2 1,3-3 71,0 0-1,0 0 0,4-6 0,0 0 1,44-52 198,7-9-215,98-91 0,-98 107-844,-77 95-256,7-11 984,1 0 0,1 1 0,2-1 0,1 1 0,-2 50 0,6-72 33,1 8 41,0 0 0,3 25 0,-3-36 22,0-1-1,1 0 1,0 0-1,-1 0 1,1 0-1,0 0 1,1 0-1,-1 0 1,1 0-1,-1 0 1,1-1-1,0 1 1,0-1-1,0 1 1,0-1-1,0 1 1,1-1-1,-1 0 1,4 2-1,-5-3-30,0-1-1,1 1 1,-1-1 0,0 0-1,1 1 1,-1-1-1,1 0 1,-1 0-1,0 0 1,1 1-1,-1-2 1,1 1-1,-1 0 1,1 0-1,-1 0 1,0-1-1,3 0 1,-1 0 18,0-1 1,0 1 0,0-1-1,0 0 1,0 0-1,5-5 1,1-2 38,0-1 0,14-19-1,101-170-1,-116 183-136,1 2 0,0-1 0,19-22 0,-22 30-107,-2 4-290,-5 6-36,-3 15 256,-6 63 169,1 100 0,9-169 210,1 0 1,1 0 0,0 0-1,0 0 1,6 15 0,-7-26-146,-1-1 1,0 1 0,0-1-1,0 1 1,0-1-1,1 1 1,-1-1 0,0 1-1,1-1 1,-1 1-1,0-1 1,1 1 0,-1-1-1,1 1 1,-1-1-1,0 0 1,1 1 0,-1-1-1,1 0 1,-1 0-1,1 1 1,-1-1 0,1 0-1,0 0 1,0 1-1,0-1 8,0 0-1,0-1 0,0 1 1,0 0-1,0 0 0,0 0 1,0-1-1,0 1 0,0 0 1,0-1-1,0 1 0,0-1 1,1 0-1,2-2 7,1-1 1,-1 1-1,0-1 1,0 0-1,5-6 0,-6 5-8,91-109 174,-66 83-179,48-42 0,-40 42-15,1 3 0,2 0-1,73-37 1,-63 39-232,-39 27-155,-9 0 339,0 1 1,0 0-1,0-1 1,0 1-1,0 0 1,-1 0-1,1 0 1,-1-1-1,1 4 1,0-2 35,0 2-15,0 0-1,0 0 0,-1 1 0,0-1 0,0 0 0,0 0 1,-1 0-1,-1 8 0,-1 10 51,-1 1-2,-1 0 0,-1-1-1,-8 23 1,-8 30-39,-3 11 52,5-17 49,19-69-69,1 1 0,-1-1 0,1 1 0,0-1 1,0 1-1,0 0 0,0-1 0,0 1 0,0-1 1,0 1-1,1 0 0,-1-1 0,0 1 0,1-1 1,-1 1-1,1-1 0,0 1 0,0-1 0,-1 0 0,1 1 1,0-1-1,0 0 0,3 3 0,-3-3 2,1 0 0,0 1-1,0-1 1,-1 0 0,1-1-1,0 1 1,0 0 0,0 0 0,0-1-1,0 1 1,0-1 0,1 0-1,-1 1 1,0-1 0,0 0 0,0 0-1,0-1 1,2 1 0,8-2 51,-1 0 0,1 0 1,14-6-1,-22 6-54,0 0 0,0 0-1,0 0 1,-1-1 0,1 1-1,0-1 1,-1 0 0,0 0-1,0 0 1,0 0 0,0-1-1,3-4 1,52-82 209,-14 20-223,60-74 0,-91 131-40,-1 1-1,1 1 0,1 0 1,0 1-1,1 0 0,0 1 1,20-8-1,-31 15 15,0 0 0,0 0-1,1 1 1,-1 0 0,1-1 0,-1 2 0,1-1-1,-1 0 1,1 1 0,-1 0 0,1 0-1,0 1 1,-1-1 0,1 1 0,-1 0 0,1 0-1,5 2 1,2 3-6,0 0 0,0 1 0,-1 0 0,16 13 0,-7-5 13,-1-5 155,-12-6 247,-19-6-470,3 1 54,-1 0 0,1 1 1,-1 0-1,1 0 0,0 1 1,-1 0-1,-10 3 0,17-3 10,-12 2-3,0 1 1,0 1-1,1 0 0,-1 1 1,1 0-1,-20 14 0,15-8 1,1 2-1,0 0 0,-27 28 0,38-35-1,1 1 0,0-1 0,0 1 0,1 1 0,0-1 0,-5 13 0,8-15 42,-1 1-1,1-1 0,0 1 1,1 0-1,-1 0 1,2 0-1,-1-1 0,1 1 1,0 13-1,1-17-8,-1-1 1,1 1-1,-1 0 1,1 0-1,0 0 1,0-1-1,1 1 1,-1 0-1,1-1 0,-1 1 1,1-1-1,0 1 1,0-1-1,0 0 1,0 0-1,0 0 0,0 0 1,0 0-1,1 0 1,-1-1-1,1 1 1,3 1-1,-1-1 26,0-1-1,1 1 1,-1-1 0,1 0-1,-1 0 1,1 0-1,-1-1 1,1 0 0,-1 0-1,1 0 1,8-2-1,12-2 18,0-2-1,-1-1 0,1 0 0,-1-2 1,-1-1-1,28-15 0,-26 8 39,0-1-1,0-1 1,-2-1-1,23-24 1,-15 9-37,-1-1 1,28-42 0,9-32-18,56-119 1,-85 152 34,64-141-134,-102 216 18,0 1 0,0-1 0,0 0 0,-1 0 1,1 0-1,-1 0 0,1 0 0,-1 0 0,0 1 1,1-4-1,-2 5 31,1 0 0,0-1 1,0 1-1,-1 0 0,1 0 1,0 0-1,0 0 0,0 0 1,-1 0-1,1 0 0,0-1 1,-1 1-1,1 0 0,0 0 1,0 0-1,-1 0 0,1 0 1,0 0-1,0 0 0,-1 1 1,1-1-1,0 0 0,0 0 1,-1 0-1,1 0 0,0 0 1,0 0-1,-1 0 0,1 0 1,0 1-1,0-1 0,0 0 0,-1 0 1,1 0-1,0 0 0,0 1 1,0-1-1,0 0 0,-1 0 1,1 1-1,-6 4-114,0 1 0,1-1 0,-9 13 0,-10 19-25,-24 50 0,29-52 121,-7 17 22,2 1 0,-32 106 1,45-114 24,1 0 0,2 0 0,2 1-1,0 54 1,6-87 46,1-1 0,0 0-1,3 15 1,-4-25-27,1 1-1,-1-1 1,1 0 0,0 1 0,-1-1-1,1 0 1,1 1 0,-1-1 0,0 0 0,0 0-1,1 0 1,-1 0 0,1 0 0,0 0-1,-1-1 1,1 1 0,0 0 0,0-1-1,0 0 1,0 1 0,1-1 0,1 1-1,-2-2-5,0 1 0,0-1 0,0 0-1,1 0 1,-1 0 0,0 0-1,0 0 1,0 0 0,0-1 0,0 1-1,0-1 1,0 0 0,0 1 0,0-1-1,0 0 1,0 0 0,0 0 0,-1 0-1,1-1 1,2-1 0,3-1 30,39-29 101,41-39 1,34-24-156,-40 39-568,-81 58 549,1-1 1,-1 0 0,0 0 0,0 0 0,0 0-1,0 0 1,1 1 0,-1-1 0,0 0-1,0 0 1,0 0 0,0 1 0,0-1 0,1 0-1,-1 0 1,0 0 0,0 1 0,0-1-1,0 0 1,0 0 0,0 1 0,0-1-1,0 0 1,0 0 0,0 1 0,0-1 0,0 0-1,0 0 1,0 1 0,0-1 0,0 0-1,0 0 1,0 0 0,0 1 0,-1-1 0,1 0-1,0 1 1,-2 15-185,-16 56-71,-6 35 238,22-91 58,0-1 0,1 1 0,1-1-1,0 1 1,3 15 0,-2-26-4,0-1-1,0 0 1,0 0-1,1 0 1,0 1-1,-1-2 1,2 1-1,-1 0 0,0 0 1,1-1-1,-1 1 1,6 4-1,-6-6 12,0 0 0,0 0 0,0 0-1,0-1 1,1 1 0,-1-1 0,1 0-1,-1 1 1,1-1 0,0 0 0,-1-1 0,1 1-1,0 0 1,0-1 0,0 1 0,-1-1 0,1 0-1,0 0 1,0 0 0,3-1 0,0 0 11,1-1 0,0-1 0,-1 1 1,1-1-1,-1 0 0,0 0 1,0-1-1,10-7 0,2-4 45,22-22 0,39-58 2,-56 66-52,74-94-443,-94 119 200,-5 5-18,-5 5-21,-5 13 231,1-1 0,1 2 0,1-1 0,1 2 0,0-1 0,2 1 0,0 0 1,1 0-1,1 0 0,1 1 0,0 37 0,3-53 38,1 1 0,0 0 1,0-1-1,0 1 0,4 11 0,-5-17-5,1 1 0,0-1 0,0 1 0,0 0 0,-1-1 0,1 0 0,1 1 0,-1-1 0,0 1 0,0-1 0,3 2 1,-4-3 6,1 1 1,0-1 0,0 1-1,0-1 1,0 0 0,0 0 0,0 1-1,0-1 1,0 0 0,0 0 0,0 0-1,0 0 1,0 0 0,0 0-1,0 0 1,0 0 0,0 0 0,0-1-1,0 1 1,-1 0 0,1-1 0,1 0-1,3-1 8,-1 0 0,0-1-1,0 0 1,0 0 0,-1-1-1,1 1 1,-1 0 0,0-1 0,0 0-1,0 0 1,0 0 0,3-6-1,1-5 35,1-1-1,5-17 0,-8 18-68,-1 1-1,0-1 0,-1 0 0,1-17 0,-3 26-37,-1-1 1,0 0-1,0 0 0,-1 1 0,0-1 0,0 1 0,-1-1 0,1 1 0,-1-1 0,-1 1 1,-4-10-1,5 13 21,0 1 1,0-1-1,0 1 0,0 0 1,-1 0-1,1 0 1,-1 0-1,0 0 0,1 0 1,-1 0-1,0 1 1,0 0-1,0-1 1,0 1-1,0 0 0,-7 0 1,5 0 6,0 0 0,0 0 1,0 1-1,0 0 0,0 0 0,0 0 0,0 1 1,0 0-1,1-1 0,-7 3 0,107-12-75,-28 5 125,126 10 0,-185-6-57,0 1 0,0 0 0,-1 1 0,1 0 0,0 0 0,0 1 0,-1 0 0,0 1 0,0 0 0,14 8 0,-15-7-19,-1 0 0,0 0 0,0 0 0,7 9 0,-10-10 39,-1-1 0,0 1 0,0 0 0,0 0 0,0 0 1,-1 0-1,1 0 0,-1 0 0,1 8 0,-1 5-6,0 0 0,-1 0 1,-1 0-1,-1 0 0,-7 32 0,3-21 185,6-26-141,-1 10 585,12-24-210,9-17-223,18-34-1,-26 40-255,1 2 0,1-1 0,1 1-1,19-19 1,-34 39 48,1 0 0,0 0-1,-1 1 1,1-1 0,0 0-1,0 1 1,-1-1 0,1 0-1,0 1 1,0-1 0,0 1-1,0-1 1,0 1 0,0 0-1,0-1 1,0 1-1,0 0 1,0 0 0,0 0-1,0-1 1,0 1 0,0 0-1,1 1 1,0-1-3,-1 1 0,0 0-1,0 0 1,0 0 0,-1 0 0,1 0-1,0 0 1,0 0 0,0 0 0,-1 0 0,1 0-1,-1 0 1,1 1 0,-1-1 0,1 0-1,-1 0 1,1 1 0,-1 1 0,3 15-86,0-1 0,0 29 1,-2-26 171,5 29 1,-5-42-28,1 0 0,0 0 0,0-1 0,1 1 0,0 0 0,0-1 0,7 11 0,-7-14-19,-1 0-1,0 0 0,1 0 1,-1 0-1,1-1 0,0 0 1,0 1-1,0-1 1,0 0-1,0 0 0,0-1 1,0 1-1,1-1 0,-1 1 1,1-1-1,-1 0 0,1 0 1,-1-1-1,1 1 0,0-1 1,-1 0-1,1 0 0,0 0 1,-1 0-1,1 0 1,0-1-1,-1 0 0,4-1 1,5-2 54,0 0 1,0-1-1,-1-1 1,0 0 0,0 0-1,-1-1 1,13-10-1,9-10 14,-2-1-1,-1-1 1,-1-2 0,45-63-1,38-56 61,-104 142-335,0 0 0,12-9 0,-19 17 178,0 0-1,0 0 1,0 0 0,0 0-1,0 0 1,1-1 0,-1 1-1,0 0 1,0 0-1,0 0 1,0 0 0,0 0-1,0 0 1,1 0 0,-1 0-1,0 0 1,0 0 0,0 0-1,0 0 1,0 0 0,1 0-1,-1 0 1,0 0 0,0 0-1,0 0 1,0 0 0,0 0-1,0 0 1,1 1 0,-1-1-1,0 0 1,0 0-1,0 0 1,0 0 0,0 0-1,0 0 1,0 0 0,0 0-1,0 0 1,1 1 0,-1-1-1,0 0 1,0 0 0,0 0-1,0 0 1,0 0 0,0 0-1,0 1 1,0-1 0,0 0-1,0 0 1,0 0 0,0 0-1,0 0 1,0 0-1,0 1 1,0-1 0,0 0-1,0 0 1,0 0 0,0 0-1,0 0 1,0 0 0,0 1-1,-1 12-175,-71 397-100,67-392 427,0-1 0,-2 0 0,-10 21 0,16-37-113,1 1-1,-1-1 1,0 1-1,0-1 1,0 0 0,0 0-1,0 1 1,0-1-1,0 0 1,0 0 0,-1 0-1,1 0 1,0 0-1,-1 0 1,-1 1 0,2-2-16,0 0 0,0 0-1,1 0 1,-1 0 0,0 0 0,0 0 0,0 0 0,1 0 0,-1 0 0,0 0 0,0 0 0,1-1 0,-1 1 0,0 0 0,0-1 0,1 1 0,-1 0 0,0-1 0,1 1 0,-1-1 0,1 1 0,-1-1 0,0 1 0,1-1 0,-1 0 0,1 1 0,0-1 0,-1 0 0,0-1 0,-2-5 16,0 0 1,0 0-1,1 0 1,0-1 0,0 1-1,1-1 1,0 0-1,0 1 1,1-14 0,-1 1-60,0 10 12,0-6 3,0 0 1,3-27-1,-2 30-14,0 9 2,0 1 0,0-1 0,1 0 0,-1 0 0,1 1 0,1-5 0,-2 7 17,1 1-1,-1-1 0,0 0 0,1 0 0,-1 0 0,1 1 0,0-1 1,-1 0-1,1 1 0,-1-1 0,1 1 0,0-1 0,0 0 0,-1 1 1,1 0-1,0-1 0,0 1 0,0-1 0,-1 1 0,1 0 0,0 0 1,0-1-1,0 1 0,0 0 0,0 0 0,-1 0 0,1 0 0,0 0 1,0 0-1,0 0 0,1 1 0,14 1-33,0 2-1,24 7 1,-24-6 61,0-1 0,24 4 1,-24-6-291,0-2 1,25-1 0,-4-5-2971,-32 4 1766,0 1 1,0-1 0,0-1-1,8-3 1,-4 2-1603</inkml:trace>
</inkml:ink>
</file>

<file path=ppt/ink/ink1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5:39:27.2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12 7040,'-8'0'3200,"16"-3"-2752,-3-2 224,9 10-448,9-10 128,3 5-224,6-4 224,-1 8-224,-9-4-1728,1 0 864,-19 0-2112</inkml:trace>
</inkml:ink>
</file>

<file path=ppt/ink/ink1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5:39:27.6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9 7712,'-28'-9'3520,"41"13"-3072,2-4 480,7 0-608,41 0 1056,5 0-768,48 0-64,6 0-352,31 0-192,-9 0-32,12 0 96,-6 5-32</inkml:trace>
</inkml:ink>
</file>

<file path=ppt/ink/ink1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5:39:52.60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612 40 1312,'0'-3'9871,"0"2"-9828,0 1 0,0 0 0,0-1 1,1 1-1,-1-1 0,0 1 0,0 0 0,0-1 0,0 1 0,0-1 0,0 1 1,0 0-1,0-1 0,0 1 0,-1-1 0,1 1 0,0 0 0,0-1 1,0 1-1,0 0 0,-1-1 0,1 1 0,0-1 0,-1-1 91,0 1 0,0-1 0,0 0 0,0 1 0,-1-1 0,1 1 0,0-1 0,-1 1 0,1-1 0,-1 1 0,0 0 0,1 0 0,-1 0 0,0 0 0,0 0 0,1 0 0,-1 0-1,0 1 1,0-1 0,0 1 0,0-1 0,0 1 0,0 0 0,0 0 0,0 0 0,0 0 0,0 0 0,-4 1 0,-1 0-37,0 0 0,0 1 1,0 0-1,0 0 0,0 1 0,-10 5 0,-15 10 30,0 2-1,1 1 1,-34 32-1,-73 86 136,121-120-171,1 0 0,1 2-1,0-1 1,-17 36 0,31-54-78,-1 2 34,0 1 0,0 0 1,0 0-1,1 0 0,-1 0 1,0 8-1,2-11-27,0 0-1,0 0 0,1 0 0,-1-1 1,0 1-1,1 0 0,0 0 0,-1 0 1,1-1-1,0 1 0,0 0 0,0 0 1,0-1-1,0 1 0,0-1 0,0 1 1,1-1-1,-1 0 0,1 1 0,-1-1 1,3 2-1,26 17 66,52 26 0,-58-34-85,0 1 0,-1 1 0,-1 0 0,32 29 0,-37-26 91,0 1-1,-2 0 0,0 2 0,-1 0 0,-1 0 0,-1 1 0,-1 0 0,0 1 1,12 42-1,-17-43-4,17 65 203,-21-76-196,0 0-1,-1 1 1,-1 0 0,0-1-1,0 1 1,-3 14 0,-6 32 220,6-29-154,-2 0-1,-14 48 1,5-36-120,2-3 296,-30 61 0,23-64-201,-40 56 1,44-71-110,0-1 0,-2 0 0,0-1 1,-24 18-1,-11 5 75,-54 39-51,69-49-45,-8 4-66,22-24-3037,21-6 1520</inkml:trace>
</inkml:ink>
</file>

<file path=ppt/ink/ink1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5:39:53.698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22 353 2656,'-15'9'3767,"8"-4"-100,8-4-3432,-1 1-1,1-1 0,-1 0 0,1 0 1,0 1-1,0-1 0,0 0 1,0 0-1,0 0 0,0 0 0,0 0 1,0-1-1,0 1 0,0 0 1,2 1-1,27 17 737,-24-16-861,0-1-1,1 0 1,-1 0 0,1-1-1,-1 0 1,1 0 0,-1-1-1,1 1 1,0-1-1,-1-1 1,1 1 0,0-1-1,-1 0 1,1-1 0,-1 0-1,0 0 1,1 0-1,-1-1 1,0 1 0,0-2-1,-1 1 1,1-1 0,-1 1-1,1-2 1,-1 1-1,0 0 1,-1-1 0,1 0-1,-1 0 1,0 0 0,0-1-1,-1 0 1,1 1 0,-1-1-1,3-10 1,-2 6 110,0 0 0,-2-1 1,1 1-1,-1-1 0,1-20 0,-3 26-125,0-1 0,0 1 0,-1-1 0,0 1 0,0-1 0,0 1 0,-1 0 0,0-1 0,0 1 0,0 0 0,-1 0-1,1 0 1,-6-7 0,-1 2-72,6 7 12,0 0 0,0-1 0,0 1-1,1-1 1,0 1 0,-1-1 0,1 0-1,1 0 1,-1 0 0,0 0-1,1 0 1,0 0 0,0-1 0,0-4-1,1 7-51,0 1-1,1-1 0,-1 0 0,1 1 0,0-1 1,-1 1-1,1-1 0,0 1 0,0-1 0,0 1 0,0-1 1,0 1-1,0 0 0,0 0 0,1 0 0,-1-1 1,0 1-1,1 0 0,-1 1 0,1-1 0,1-1 1,7-3 33,0 0 1,11-3 0,2 0 76,0 2 1,1 0-1,0 2 0,0 1 1,0 0-1,0 2 0,31 2 1,-50-1-83,-1 1 0,0-1 0,0 1 0,1 0 0,-1 0 0,0 0 0,0 1 1,0 0-1,0-1 0,4 4 0,-7-4 1,0-1-1,0 1 1,0 0 0,0 0 0,0 0 0,0 0 0,0 0-1,0 0 1,-1 0 0,1 1 0,0-1 0,-1 0-1,1 0 1,-1 0 0,1 1 0,-1-1 0,1 0-1,-1 1 1,0-1 0,0 0 0,0 1 0,0-1-1,0 0 1,0 1 0,0-1 0,0 0 0,0 1 0,-1-1-1,1 0 1,-1 1 0,1-1 0,-1 2 0,-50 99 496,36-76-509,1 1 1,2 1 0,-18 56-1,27-74 31,1 1-1,0 0 0,1 0 1,1 0-1,-1 0 1,3 14-1,-2-21 3,0-1 0,1 1 0,0-1 0,-1 0 0,1 1 1,1-1-1,-1 0 0,0 1 0,1-1 0,0 0 0,0 0 0,-1 0 0,2-1 0,-1 1 0,0 0 1,1-1-1,-1 1 0,1-1 0,0 0 0,-1 0 0,1 0 0,0 0 0,5 1 0,3 1 12,0-1 0,0 0-1,0-1 1,1 0-1,-1 0 1,1-2 0,14 0-1,-4-1 19,0-1-1,39-10 1,-40 6-141,32-13 1,-10-3-5819,-32 10 644,-7 8 3019,3-1-918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00:42:56.762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8 7 5824,'-7'-7'3547,"11"18"-1760,12 21 9,30 48 1149,53 107 1465,-14 36-3248,-82-212-1926,2-1 0,9 17-1,12-85-15682,-12 34 14612</inkml:trace>
</inkml:ink>
</file>

<file path=ppt/ink/ink1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5:39:56.05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9 446 3712,'-8'6'3803,"16"-10"-1377,-1 1-2074,0 0 0,0 0-1,-1-1 1,1 0 0,-1-1 0,0 1 0,6-8-1,37-41 677,-39 41-742,112-120 996,-65 72-740,-38 40-311,1 1 1,26-20-1,-34 31-25,-1 0 0,1 1 0,1 0 0,-1 1 0,27-10 0,-36 15-182,0 1 0,-1-1 0,1 0-1,0 1 1,0-1 0,0 1-1,0 0 1,0 0 0,0 0 0,0 1-1,0-1 1,0 1 0,-1-1-1,1 1 1,0 0 0,0 0-1,0 0 1,-1 1 0,1-1 0,-1 1-1,5 2 1,-4 0 11,1-1 0,-1 1 0,0 0 0,-1 0 0,1 0 0,-1 0 0,1 0 0,-1 1 0,-1-1 0,1 1 0,0-1-1,1 10 1,12 99 556,-2-7-202,-9-89-209,0 1 1,1-1-1,13 32 1,-17-47-144,0 0 1,0 1 0,0-1 0,1 0-1,-1 0 1,0 0 0,1 0-1,0-1 1,-1 1 0,1 0-1,0 0 1,0-1 0,0 0 0,0 1-1,0-1 1,0 0 0,0 0-1,0 0 1,1 0 0,-1 0-1,0 0 1,1-1 0,-1 1 0,0-1-1,1 0 1,-1 1 0,1-1-1,4-1 1,-1-1 16,-1 1 0,1-2 0,-1 1-1,0-1 1,0 1 0,0-1 0,0-1 0,0 1 0,8-8 0,-1-1 36,0-1 1,10-14 0,92-142-76,-89 128-30,-13 24-72,22-25 1,1-2-179,-33 41 263,2-3-72,0 0-1,1 0 1,0 1 0,0 0 0,10-9-1,-14 13 62,1 0 0,-1 0-1,1 0 1,-1 1 0,1-1-1,0 0 1,-1 1 0,1-1-1,0 1 1,-1-1 0,1 1-1,0 0 1,0 0 0,-1 0-1,1 0 1,0 0 0,0 0-1,-1 1 1,1-1 0,0 0-1,-1 1 1,1-1 0,0 1-1,-1 0 1,1 0 0,-1 0-1,1-1 1,-1 1 0,3 2-1,6 5 50,-1 1 0,0 0-1,0 0 1,13 19 0,25 47-32,-41-65-53,5 8-30,20 36-817,-28-48-203,-1-1 0,1 1 0,-2 0 0,3 7 1,-4-10 652,1-2 54,-1 0 1,0 0-1,0 0 0,0 0 1,0 0-1,0 0 1,0 0-1,0 0 0,0 0 1,0 0-1,0 0 1,-1 0-1,1 0 0,-1 2 1,-4 5-2217</inkml:trace>
</inkml:ink>
</file>

<file path=ppt/ink/ink1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5:39:56.52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5 14 2912,'0'-1'86,"0"1"1,0-1-1,0 1 0,0-1 1,0 1-1,0-1 1,0 1-1,0-1 0,0 1 1,0-1-1,0 1 1,0 0-1,0-1 0,1 1 1,-1-1-1,0 1 0,0-1 1,0 1-1,1 0 1,-1-1-1,0 1 0,1 0 1,-1-1-1,0 1 0,1 0 1,-1-1-1,1 1 1,-1 0-1,0 0 0,1-1 1,-1 1-1,1 0 1,-1 0-1,1 0 0,-1 0 1,1-1-1,-1 1 0,1 0 1,-1 0-1,0 0 1,1 0-1,-1 0 0,1 0 1,-1 0-1,1 1 1,-1-1-1,1 0 0,-1 0 1,2 0-1,-1 1 151,0 0-1,1-1 1,-1 1 0,0 0-1,1 0 1,-1 0 0,0 0-1,0 0 1,0 0 0,0 0-1,0 0 1,0 0 0,0 1-1,0-1 1,0 0 0,-1 1-1,1-1 1,0 2 0,5 18 643,-2-1 0,-1 0 0,0 1 0,-2 0 0,-1 32 1,-15 108 572,9-110-988,-3 27-39,-13 140 492,17-1-811,5-180 1,3 30-498,-2-58-80,0-1 0,1 1-1,0-1 1,0 0 0,5 12-1,3-7-2256,-10-13 2599,0 1-1,1-1 1,-1 0 0,0 0 0,1 0 0,-1 1-1,1-1 1,-1 0 0,0 0 0,1 0 0,-1 0-1,1 0 1,-1 0 0,0 0 0,1 0 0,-1 0-1,1 0 1,-1 0 0,0 0 0,1 0 0,0 0-1,0-1-409,1 0 0,0 0 0,0 0 0,-1-1 0,1 1 0,-1 0 0,0-1 0,1 1 0,-1-1 0,1-1 0,16-17-2966</inkml:trace>
</inkml:ink>
</file>

<file path=ppt/ink/ink1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5:39:57.39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324 7 3808,'0'0'1227,"-6"-7"1380,1 24 3322,-13 14-3963,3-7-1018,-64 148 1831,14-27-2012,42-104-641,-42 55-1,45-73-566,4-4-3603,15-18 3528,1-1 410,0 1 1,0-1-1,-1 0 1,1 0-1,0 0 1,0 0 0,0 1-1,0-1 1,0 0-1,0 0 1,0 0-1,0 0 1,-1 1-1,1-1 1,0 0 0,0 0-1,0 0 1,0 0-1,-1 0 1,1 0-1,0 0 1,0 1-1,0-1 1,0 0 0,-1 0-1,1 0 1,0 0-1,0 0 1,0 0-1,-1 0 1,1 0-1,0 0 1,0 0 0,0 0-1,-1 0 1,1 0-1,0 0 1,0 0-1,0 0 1,-1-1-1,1 1 1,0 0 0,0 0-1,0 0 1,0 0-1,-1 0 1,1 0-1,0 0 1,0-1-1,0 1 1,0 0-1,0 0 1,-1 0 0,1 0-1,0-1 1,-2-2-2615</inkml:trace>
</inkml:ink>
</file>

<file path=ppt/ink/ink1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5:39:57.75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11 7 6656,'-10'-7'4682,"24"18"1259,9 15-5121,-1 1-1,-2 1 1,30 53-1,-27-41-343,35 44 0,-16-38-440,-34-39-211,3-11-6795</inkml:trace>
</inkml:ink>
</file>

<file path=ppt/ink/ink1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5:39:58.10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524 3 6656,'-2'-1'351,"0"0"0,0 1 1,0 0-1,0-1 0,0 1 0,-1 0 1,1 0-1,0 0 0,0 0 1,0 1-1,-1-1 0,1 1 0,0-1 1,-2 2-1,-14 4 737,0 1 0,1 1 0,-20 12 0,-47 35 1146,21-13-986,-173 104-704,224-141-2454,8-4-1028,8-5-485,4 1 1375</inkml:trace>
</inkml:ink>
</file>

<file path=ppt/ink/ink1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5:39:58.45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14 1 5888,'-5'0'2730,"6"0"-2615,-1 1-1,0-1 0,1 0 0,-1 1 0,0-1 0,1 1 0,-1-1 0,0 1 0,1-1 0,-1 1 0,0-1 1,0 1-1,0-1 0,0 1 0,1-1 0,-1 1 0,0-1 0,0 1 0,0-1 0,0 1 0,0-1 0,0 1 1,0-1-1,0 1 0,0-1 0,-1 1 0,1 0 0,-3 17 1236,1 0 0,0 35 0,1-12-574,-1 111 1244,0 11-850,1-43-661,2-73-405,-1-17-279,0-4-2185,0-12-7355</inkml:trace>
</inkml:ink>
</file>

<file path=ppt/ink/ink1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5:39:58.97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9 9 5888,'-8'-8'2688,"21"8"-2336,-5 0 1824,5 0-1248,11 0 1248,7 8-1248,1-5 511,3 10-863,-4 2-160,1 2-256,-1-5-128,-4 4 0,1-4 32,-6 0-32,1-4-1344,-6 3 705</inkml:trace>
</inkml:ink>
</file>

<file path=ppt/ink/ink1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5:40:00.634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14 380 1984,'-3'-1'-1082,"3"1"1365,-1 0 1,1 0-1,-1 0 0,1 0 1,-7-4 5384,7 4-5385,0 0 1,0-1-1,0 1 1,0 0-1,-1-1 0,1 1 1,0 0-1,0-1 1,0 0-1,1-20 5086,6-19-4232,2 2-407,-8 32-641,1-1 0,-1 0 0,1 0-1,1 1 1,-1-1 0,1 1 0,7-12-1,44-53 323,-45 62-380,-1 0-1,1 1 1,1 0-1,0 0 1,0 1 0,11-6-1,67-29 71,-86 41-84,12-6 49,0 2 1,1-1-1,0 2 0,17-4 0,-28 7-68,-1 1 0,0-1 0,0 1-1,1 0 1,-1 0 0,0 0 0,1 1-1,-1-1 1,0 1 0,1-1 0,-1 1-1,0 0 1,0 0 0,0 1 0,0-1-1,0 1 1,0-1 0,0 1 0,0 0-1,-1 0 1,1 0 0,-1 1 0,1-1-1,-1 1 1,0-1 0,2 4 0,-1-1 46,-1 0 0,0 0 0,1 0 0,-2 0 0,1 1 0,-1-1 0,1 1 0,-2 0 0,2 6 0,-2 10 46,-2 24 0,0-10-6,0 22 280,2 0 1,13 94-1,-12-147-312,0 1 0,1 0 0,0-1 0,0 1 0,3 6 0,-4-11-31,0 1 0,0-1 0,-1 0 1,1 1-1,0-1 0,0 0 0,0 0 1,0 0-1,0 0 0,1 0 0,-1 0 1,0 0-1,0 0 0,1 0 0,-1-1 0,0 1 1,1-1-1,-1 1 0,1-1 0,-1 1 1,0-1-1,1 0 0,-1 1 0,4-1 1,-1-1 27,1-1 1,0 1-1,-1-1 1,1 0-1,-1 0 1,0-1-1,0 1 1,0-1-1,0 0 1,0 0-1,0 0 1,-1-1-1,6-6 1,22-29 69,52-84 1,-10 12-125,-57 89-61,1 1 1,38-36-1,-44 47-6,1 1 1,-1 0-1,2 1 0,-1 0 0,1 1 0,22-10 1,-26 14 63,-1 1 0,0 0 1,1 0-1,-1 1 0,1 0 0,0 0 1,-1 1-1,1 0 0,0 0 1,-1 1-1,1 0 0,11 4 1,18 8 8,0 2 0,-2 1 1,45 27-1,-68-36-156,-9-5-270,-1 0 0,1 0 0,-1 1 0,1-1-1,3 5 1,-6-6-306,0 1 0,0-1 0,0 1 0,0-1 0,0 1 0,0-1 0,0 1 0,0 2 0,3 4-1530</inkml:trace>
</inkml:ink>
</file>

<file path=ppt/ink/ink1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5:40:01.070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91 18 5728,'0'-14'1840,"-1"13"-1746,1 1-1,-1 0 1,0-1 0,1 1 0,-1 0 0,1-1 0,-1 1 0,0 0 0,1 0-1,-1 0 1,1 0 0,-1-1 0,0 1 0,1 0 0,-1 0 0,0 0-1,1 0 1,-1 1 0,-1-1 0,3 1 45,-1-1-1,1 1 1,-1 0 0,1 0-1,-1-1 1,0 1 0,1 0 0,-1 0-1,0 0 1,0 0 0,1 0-1,-1 0 1,0-1 0,0 1-1,0 0 1,0 0 0,0 0-1,0 0 1,-1 0 0,1 1-1,0 5 214,-17 214 4562,13-183-4362,-13 177 1254,3-29-908,-2 170-110,11-157-701,5-140-68,0-31-1103,-5 40 0,3-57-1167,5-4 673</inkml:trace>
</inkml:ink>
</file>

<file path=ppt/ink/ink1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5:40:02.23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342 727 4640,'-17'-19'2709,"13"14"174,2 3-1105,-7 4-1044,9-2-726,-17 3 1045,3 0-508,1 0 0,-22 8 0,-21 8 389,31-11-496,-41 17 0,59-21-441,0-1 1,0 1-1,1 1 0,0-1 1,-1 1-1,1 0 0,1 0 1,-1 1-1,1 0 0,-6 7 1,10-11 13,0 0 1,0-1-1,0 1 1,0 0-1,0 0 1,0 0-1,0 0 1,1 0-1,-1 0 1,1 0-1,-1 1 1,1-1-1,0 0 1,0 0-1,0 0 1,0 0-1,0 1 1,0-1-1,1 0 0,-1 0 1,1 0-1,-1 0 1,1 0-1,0 0 1,0 0-1,0 0 1,0 0-1,0 0 1,0-1-1,1 1 1,-1 0-1,1-1 1,-1 1-1,1-1 1,-1 1-1,1-1 1,2 2-1,0-1 68,0 1-1,0-1 1,0 0-1,0 0 1,1 0-1,-1-1 1,0 1-1,1-1 1,-1 0-1,1 0 1,0-1-1,-1 1 0,1-1 1,0 0-1,-1-1 1,6 0-1,-5 0-46,1-1-1,-1 0 0,0 0 0,0 0 0,0 0 0,-1-1 0,1 0 0,-1 0 0,1 0 0,4-5 1,-2 1-74,0-1 0,0-1 0,-1 1 1,7-12-1,-4 5-79,-1-1 0,-1 0 0,0 0 1,6-25-1,-12 40 111,13-53-45,-1-1 0,5-68 0,-14 98 60,7-55 83,14-135 491,-24 169-14,-7-74 1,2 105-895,4 14 315,0 1 0,-1 0 1,1-1-1,0 1 0,0 0 0,0 0 0,0-1 0,-1 1 0,1 0 0,0 0 0,0-1 1,-1 1-1,1 0 0,0 0 0,0 0 0,-1 0 0,1-1 0,0 1 0,-1 0 1,1 0-1,0 0 0,0 0 0,-1 0 0,0 0-2,0 1 0,0-1 1,0 1-1,1 0 0,-1-1 0,0 1 1,0 0-1,1 0 0,-1-1 0,0 1 1,1 0-1,-1 0 0,1 0 0,-1 0 1,1 0-1,0 0 0,-1 0 0,1 0 1,0 0-1,0 0 0,0 0 0,0 0 1,0 1-1,-10 55 322,3-1 1,2 2 0,4 89-1,7 170 324,-3-234-645,-3-48-4024,0-35 3920,0 0-1,0 0 1,0 1-1,0-1 0,0 0 1,0 0-1,0 0 0,0 0 1,10 3-7588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00:42:57.140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32 10 7136,'-6'-9'2458,"6"9"-2406,0 0 0,0 0-1,0 0 1,-1 0 0,1 0 0,0 0 0,-1 1 519,1-1-519,0 0-1,0 0 1,-1 1 0,1-1 0,0 0 0,0 0 0,0 0 0,0 0 0,0 0-1,0 1 1,0-1 0,0 0 0,0 0 0,0 0 0,0 0 0,0 1 0,0-1 0,0 0-1,-1 26 2621,1-20-2148,-13 280 7508,5-139-7107,8-84-3256,0-30-701</inkml:trace>
</inkml:ink>
</file>

<file path=ppt/ink/ink1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5:40:02.71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24 0 4576,'-1'2'11290,"4"6"-7689,0 0-5138,0 16 2171,-1-1 1,-1 1-1,-2 0 1,-3 29-1,2-23-238,-8 38 124,6-49-459,1 0 1,-1 27-1,4-39-182,1 0-186,-1-1-1,0 1 1,-1 0 0,0 0 0,0-1-1,-4 13 1</inkml:trace>
</inkml:ink>
</file>

<file path=ppt/ink/ink1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5:40:03.570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9 262 3904,'-8'0'14698,"11"-3"-12409,3-1-4349,11-11 2793,15-13 87,0 1 1,73-44 0,-100 68-805,0 1-1,1-1 1,-1 1 0,1 0-1,-1 0 1,1 1 0,10-2-1,-13 3 30,-1 0-1,1 0 0,-1 1 0,1-1 0,0 0 0,-1 1 0,1 0 0,-1-1 1,1 1-1,-1 0 0,0 1 0,1-1 0,-1 0 0,0 1 0,0-1 0,0 1 1,0-1-1,0 1 0,3 3 0,2 4 165,-1 0-1,9 15 1,-10-14 55,1 0 0,12 13 1,-16-20-162,0-1 1,1 1-1,0-1 0,-1 0 1,1 0-1,0 0 0,0 0 1,0 0-1,0-1 0,0 1 1,0-1-1,6 2 1,-6-3-41,0 0 1,0 1 0,0-1 0,0 0 0,0-1-1,0 1 1,0 0 0,0-1 0,0 0 0,-1 0 0,1 0-1,0 0 1,0 0 0,3-2 0,4-3 15,0-1 0,11-9 0,-13 10-41,67-49-130,33-26-4526,-101 74 1648,0 0-1,11-14 1,-5 7-1222</inkml:trace>
</inkml:ink>
</file>

<file path=ppt/ink/ink1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5:40:05.246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6 77 4384,'-5'-2'16244,"19"4"-8781,-4-2-11176,51-1 3740,113-18-1,173-24-36,-291 37-32,-22 2 22,0 1 0,50 2 0,-18 2-10161</inkml:trace>
</inkml:ink>
</file>

<file path=ppt/ink/ink1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5:40:05.72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18 124 4576,'-18'0'9109,"27"-1"-6592,68-18 2821,-1 0-4271,53 1-624,0 5 0,155 4-1,-227 11-436,-35-1-271,0 0 1,0-1-1,-1-2 1,33-5-1,-49 6-350,-1-1 0,0 1 0,0-1 0,0 0 0,0-1 0,0 1 1,-1 0-1,1-1 0,4-4 0,-2 1-1022,9-2-779</inkml:trace>
</inkml:ink>
</file>

<file path=ppt/ink/ink1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5:40:06.89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3 295 6560,'-2'5'5949,"1"-5"-5837,12 6 2931,-8-5-2902,-1-1 0,1 0 0,-1 1 0,0-1 0,1 0 0,-1-1 0,1 1 0,-1 0 0,1-1 0,-1 1 0,0-1 1,1 0-1,-1 0 0,0 0 0,0 0 0,1 0 0,-1 0 0,0-1 0,0 1 0,0-1 0,-1 1 0,1-1 0,2-2 1,4-6 67,0 1 0,-1-1 0,9-16-1,-7 11 50,83-135 532,-80 130-798,10-23 0,-20 40-96,0 5-19,-3 9-24,-9 46 245,-6 48 220,-21 149 498,1 119 39,27-230-568,5 1 1035,-14-132-1327,12-5-14,0-1-1,-1 1 1,0-1 0,0-1-1,0 0 1,-15 9-1,-17 12 44,39-26-14,0 0 0,0 0 0,0 0 0,0 0 0,0 0-1,0 0 1,0 0 0,0 0 0,1 0 0,-1 0 0,0 0 0,0 0 0,0 0 0,0 0 0,0 0 0,0 0 0,0 0 0,0 0 0,1 0-1,-1 0 1,0 0 0,0 0 0,0 0 0,0 0 0,0 0 0,0 0 0,0 0 0,0 0 0,0 0 0,0 0 0,1 0 0,-1 0 0,0 0-1,0 0 1,0 0 0,0 1 0,0-1 0,0 0 0,0 0 0,0 0 0,0 0 0,0 0 0,0 0 0,0 0 0,0 0 0,0 1 0,0-1-1,0 0 1,0 0 0,0 0 0,0 0 0,0 0 0,0 0 0,0 0 0,0 0 0,0 0 0,0 1 0,0-1 0,0 0 0,0 0 0,0 0-1,0 0 1,0 0 0,0 0 0,0 0 0,0 0 0,0 0 0,-1 1 0,17-1 413,19-4 138,-12 1-303,-2 0-186,0 1 0,34 1 1,26 1-2937,-82 5 1264,-1-1-1,0 1 1,0-1 0,-1 0-1,-2 4 1,-2 4-1566,-6 14-396</inkml:trace>
</inkml:ink>
</file>

<file path=ppt/ink/ink1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5:40:11.92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1149 5 1824,'2'-5'5926,"-5"9"-2624,-3 0-4418,-48 18 1850,-20 10 132,-115 62 61,-128 69 156,262-132-998,22-14 82,2 1 1,-42 32-1,70-47-111,-11 9 305,14-7-253,7-3-164,47-3-111,-20 0-42,0 1 0,0 1 0,64 12 1,-89-10 104,1 0-1,0 0 1,16 9 0,-24-11 117,0 0 0,0 0 0,0 0-1,-1 0 1,1 0 0,0 0-1,-1 0 1,1 1 0,-1-1 0,0 1-1,1-1 1,-1 1 0,0-1 0,0 1-1,0 0 1,0-1 0,0 1-1,0 0 1,0 0 0,-1 0 0,1 0-1,-1 0 1,1 0 0,-1 0 0,0 2-1,0-2 30,-1 0-1,1 0 1,-1 0-1,0 0 1,0 0-1,0 0 1,0 0 0,0 0-1,0-1 1,0 1-1,-1 0 1,1-1-1,-1 1 1,1-1-1,-1 1 1,1-1-1,-3 2 1,-5 2 143,0 1 0,-14 5 0,12-6-69,-106 50 824,-2-5 1,-188 53-1,298-100-887,8-3-201,1 0 1,-1 1 0,0-1-1,0 1 1,0-1-1,-1 0 1,1 0 0,0 0-1,0 1 1,0-1-1,0 0 1,0 0 0,0 0-1,0-1 1,0 1-1,-2 0 1,25-6-6098,-1 3 3493</inkml:trace>
</inkml:ink>
</file>

<file path=ppt/ink/ink1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5:40:12.85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414 9 2976,'-5'-9'3134,"5"11"-2503,-5-2 1636,-43 3 1119,-35-1-1728,21-1-476,-82-8 0,137 7-1162,0 0 1,0 0 0,-10 2 0,-10 0-558,27-1 540,0-1 1,0 0-1,0 0 0,0 0 0,1 0 0,-1 0 1,0 0-1,0 0 0,0 1 0,0-1 1,1 0-1,-1 0 0,0 0 0,0 0 0,0 1 1,0-1-1,0 0 0,0 0 0,0 0 1,0 1-1,0-1 0,0 0 0,0 0 0,1 0 1,-1 1-1,0-1 0,0 0 0,0 0 1,0 0-1,-1 1 0,1-1 0,0 0 0,0 0 1,0 0-1,0 0 0,0 1 0,0-1 0,0 0 1,0 0-1,0 0 0,0 1 0,0-1 1,-1 0-1,1 0 0,0 0 0,0 0 0,0 0 1,0 1-1,-1-1 0,1 0 0,0 0 1,0 0-1,0 0 0,0 0 0,-1 0 0,1 0 1,0 0-1,28 10 382,-22-7-363,-1-1 0,1 0 0,0 0 0,0-1 0,8 1 0,118-1 250,-17-2-149,-79 1-201,-27-1 74,0 1 0,-1 0 0,1 0 0,0 1-1,-1 0 1,16 4 0,-24-5 5,1 0 1,-1 0-1,1 0 0,-1 0 0,0 0 0,1 1 0,-1-1 1,1 0-1,-1 0 0,0 0 0,1 1 0,-1-1 1,0 0-1,1 1 0,-1-1 0,0 0 0,0 0 0,1 1 1,-1-1-1,0 1 0,0-1 0,1 0 0,-1 1 1,0-1-1,0 0 0,0 1 0,0-1 0,0 1 0,0-1 1,0 0-1,0 1 0,0-1 0,0 1 0,0 1 21,-1-1 0,1 0-1,-1 0 1,1 0 0,-1 0-1,0 0 1,1 0 0,-1 0-1,0 0 1,0 0 0,-1 1-1,-27 17 394,14-10-320,-1 1-1,2 1 1,-1 0 0,1 0 0,1 2 0,-17 19-1,22-22-715,1 0-1,0 1 0,-11 22 1,14-25-893,1 1 0,0 0 0,0 0 0,1 0 0,-2 18 0,3 2-2560</inkml:trace>
</inkml:ink>
</file>

<file path=ppt/ink/ink1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5:40:15.51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42 343 1056,'-2'0'74,"0"0"-1,0 0 1,1 0-1,-1 1 1,0-1-1,0 1 1,0-1-1,-2 2 1,2-1 411,1 0-1,-1 0 1,1 0 0,-1 0-1,1 0 1,-1 0 0,1 0-1,0 0 1,0 0 0,0 1 0,-1-1-1,1 0 1,0 1 0,1-1-1,-1 1 1,0 0 0,0 1-1,1-2-382,0-1 1,0 1-1,0-1 0,1 1 0,-1-1 0,0 1 0,1-1 0,-1 0 0,0 1 0,1-1 1,-1 1-1,1-1 0,-1 0 0,1 1 0,-1-1 0,1 0 0,-1 0 0,1 1 0,-1-1 1,1 0-1,-1 0 0,1 0 0,-1 1 0,1-1 0,0 0 0,-1 0 0,1 0 1,-1 0-1,1 0 0,-1 0 0,2-1 0,19 0 433,-5-5-232,-1 0 0,1 0 0,-1-2 0,-1 0 0,18-12 0,-26 17-244,7-6 62,0-1 0,0 0 0,-1-1 0,0-1 0,18-23 0,41-71 153,-69 103-261,14-22-31,1 0-1,2 2 0,26-28 1,-40 58-36,0 3 33,-1 1 0,0 0-1,-1 0 1,4 22 0,1 48 115,-6-55-92,-1-12 56,-1 0 0,0-1 0,-1 1 0,0 0 0,-1-1 0,-1 0 0,-6 22 0,7-29-3,0-1-1,-1 1 1,1-1 0,-1 0-1,0 0 1,0 0-1,-1 0 1,0-1-1,0 1 1,0-1 0,0 0-1,0 0 1,-1 0-1,0-1 1,0 1 0,0-1-1,0-1 1,0 1-1,-1-1 1,-8 3-1,-1-1 82,-1 0 0,1-2 0,-1 0 0,0-1 0,1 0 0,-1-2 0,-25-2 0,29 1-82,6 2-37,0-1 0,0 0 0,0 0 0,-9-4 0,-37-9-156,44 9-80,9 4 174,5 3-133,15 3 144,1 0 1,-1-1 0,1 0-1,43-1 1,-32-1 34,3 0 103,1-2 0,-1-1 0,62-11 0,-80 7-42,-1-1-1,0 0 0,0-1 0,-1-1 0,0-1 0,27-19 1,-26 17-53,-11 8 17,0-1 1,0-1 0,-1 1-1,0-1 1,0 0 0,8-9-1,-12 11-195,-3 3 25,-8 8-68,-13 14 76,14-12 96,2 0 0,0 0 0,0 1 0,0 0 0,-7 21 0,13-30 40,0-1 0,1 1 1,-1 0-1,1 0 0,0-1 0,0 1 0,-1 0 1,1 0-1,0-1 0,1 1 0,-1 0 0,0 0 1,0 0-1,1-1 0,-1 1 0,1 0 0,0 0 1,-1-1-1,1 1 0,0-1 0,0 1 0,0-1 1,0 1-1,0-1 0,0 1 0,0-1 0,1 0 0,-1 0 1,3 3-1,0-2 52,0 0 1,0 0-1,0 0 0,0-1 1,0 1-1,0-1 1,0 0-1,0 0 1,0 0-1,1 0 0,6-1 1,-2 0 36,0-1 0,0 0 0,0 0-1,0-1 1,10-3 0,-14 3-44,0 0 0,1 0 0,-1-1-1,0 1 1,-1-1 0,1 0 0,0 0 0,-1-1-1,6-4 1,-9 6-43,0 1 0,0 0-1,0-1 1,-1 1 0,1-1 0,0 1-1,-1-1 1,1 1 0,0-1 0,-1 1 0,0-1-1,1 0 1,-1 1 0,0-1 0,0 0-1,0 1 1,0-1 0,0 0 0,0 1 0,-1-1-1,1 1 1,0-1 0,-1 0 0,0 1-1,1-1 1,-1 1 0,0-1 0,1 1 0,-3-3-1,-1-1-2,0-1-1,0 1 1,-1 0-1,0 0 1,0 0-1,-7-5 1,6 7-37,1-1 0,-1 1 0,0 0 0,-6-2 0,9 4 21,0 0 0,0 0 0,0 0 0,0 0 0,0 1 0,0-1 0,0 1-1,0 0 1,0 0 0,0 0 0,-4 1 0,6-1 11,0 0 0,1 1 0,-1-1 0,0 0 0,1 0 0,-1 1 0,0-1 1,1 0-1,-1 0 0,0 0 0,0 0 0,1 0 0,-1 0 0,0 0 0,1-1 0,-2 1 0,3-4 4,-1 4 25,12-6-6,1 1 1,-1 1-1,17-4 0,172-30-139,-125 30 123,-65 8-16,1 0-1,-1 1 1,-1 0 0,1 1-1,11 3 1,-19-5 9,-1 1 1,1 0-1,-1 0 0,1 0 1,-1 0-1,0 0 0,0 0 0,1 1 1,-1-1-1,0 1 0,0 0 1,0-1-1,0 1 0,-1 0 1,1 0-1,0 0 0,-1 0 1,0 1-1,2 2 0,-2-2 12,0 0 0,0 1 0,-1-1-1,1 0 1,-1 0 0,0 1 0,0-1 0,0 0-1,0 0 1,-1 0 0,1 1 0,-1-1 0,0 0 0,-2 5-1,-1 1 31,0-1-1,0 1 1,-1-1-1,0-1 1,-8 10-1,-9 14 168,67-58 1248,7-15-1380,-36 28-189,1 1 0,36-22 0,-51 34 94,0 0 0,-1 0-1,1 0 1,0 1-1,0-1 1,0 0-1,0 1 1,0 0 0,0-1-1,0 1 1,0 0-1,3 0 1,-4 1 17,-1-1-1,1 0 1,0 0-1,0 1 1,0-1-1,-1 1 1,1-1-1,0 1 1,-1-1 0,1 1-1,0-1 1,-1 1-1,1-1 1,-1 1-1,1 0 1,-1-1-1,1 1 1,-1 0-1,1 0 1,-1-1 0,0 1-1,1 0 1,-1 0-1,0-1 1,0 1-1,1 0 1,-1 0-1,0 0 1,0 0-1,0-1 1,0 1 0,0 0-1,-1 1 1,0 10 27,0 0 1,-1-1 0,-1 1 0,0-1 0,-7 17-1,-1 6 218,12-33 100,1-3-110,8-7-15,13-17-122,-7 7-137,2 0 1,0 1 0,1 0-1,1 2 1,27-18 0,-43 32 8,0 0 0,1 0 1,-1 0-1,0 1 1,0-1-1,1 1 0,-1 0 1,1 0-1,-1 1 0,7-1 1,-9 1 22,-1 0 0,1 0 1,0 0-1,-1 1 0,1-1 1,0 0-1,-1 1 0,1-1 1,-1 1-1,1 0 0,-1-1 1,1 1-1,-1 0 0,1 0 1,-1 0-1,0 0 0,1 0 1,-1 0-1,0 0 0,0 1 1,0-1-1,0 0 0,0 1 1,0-1-1,0 1 0,0-1 1,-1 1-1,1-1 0,0 1 1,0 1-1,1 8-12,-1-1 0,0 1 0,0 16 1,0 13 96,0-39-60,-1 1-1,1-1 1,0 0 0,-1 1-1,1-1 1,0 0 0,0 1-1,0-1 1,0 0 0,0 0-1,0 0 1,0 0 0,0 0-1,1 0 1,-1 0 0,0 0 0,0 0-1,1-1 1,-1 1 0,1 0-1,-1-1 1,1 0 0,-1 1-1,1-1 1,1 1 0,4 0 62,0 0 0,0 0 0,12 0 1,4-1 6,0 0 1,-1-2-1,36-8 0,-51 9-57,0-1 0,0 0 0,0-1 0,-1 0 0,1 0 0,-1 0 0,1-1 0,-1 0-1,0 0 1,-1 0 0,1-1 0,-1 0 0,0 0 0,0 0 0,5-7 0,-6 5-8,0 0 0,0 0 0,-1 0 1,5-12-1,-7 15-25,0 1 1,0-1-1,0 0 1,-1 0 0,0 0-1,1 0 1,-2 0-1,1 1 1,0-1-1,-1 0 1,0-5-1,0 8 1,1 0 0,0 1 0,0-1-1,-1 0 1,1 0 0,0 1-1,-1-1 1,1 0 0,-1 0 0,1 1-1,-1-1 1,1 0 0,-1 1 0,0-1-1,1 1 1,-1-1 0,0 1 0,1-1-1,-1 1 1,0 0 0,0-1 0,0 1-1,1 0 1,-1-1 0,0 1 0,0 0-1,0 0 1,1 0 0,-1 0-1,0 0 1,0 0 0,0 0 0,0 0-1,1 0 1,-2 0 0,-2 1-27,0 0 0,0 0 0,0 1 0,1-1 0,-7 4 0,2 0-6,1 0 1,0 0-1,0 0 1,0 0-1,1 1 1,-1 0-1,2 1 1,-1 0-1,-7 11 1,10-14 68,1-1 1,0 1-1,0 0 1,1 0 0,-1-1-1,1 1 1,0 0-1,0 1 1,0-1 0,0 0-1,1 0 1,0 0-1,-1 0 1,2 1 0,-1-1-1,0 0 1,1 0 0,0 0-1,0 0 1,0 0-1,3 6 1,0-3 41,0 0 1,0-1-1,1 0 1,0 1-1,0-2 1,1 1-1,-1 0 1,1-1-1,0 0 1,1-1-1,-1 1 1,1-1-1,0-1 0,0 1 1,0-1-1,1 0 1,-1-1-1,1 0 1,10 2-1,-4-1-135,0-1-1,0-1 0,0 0 0,17-2 1,-16 0-898,0-1 0,0-1 0,22-6 0,-26 5-1532,0 0 0,-1-1 0,16-9 0,1 1-2074</inkml:trace>
</inkml:ink>
</file>

<file path=ppt/ink/ink1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5:40:18.83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13 653 3072,'-1'0'220,"0"-1"0,0 1 0,0-1 1,0 1-1,0-1 0,1 1 0,-1-1 0,0 1 0,0-1 1,0 0-1,-2-9 7566,3 8-7738,1 1 1,-1 0-1,0-1 0,1 1 1,-1 0-1,1 0 1,0 0-1,-1-1 1,1 1-1,0 0 1,0 0-1,-1 0 1,1 0-1,0 0 1,1-1-1,21-15 262,-12 8 7,-4 2-257,1 1 1,-1 0-1,2 1 0,-1 0 0,0 0 0,17-7 1,-24 12-56,0-1 0,1 1 0,-1 0 0,0 0 0,0-1 0,0 1 1,1 0-1,-1 0 0,0 0 0,0 0 0,1 0 0,-1 0 0,0 1 1,0-1-1,0 0 0,1 1 0,-1-1 0,0 1 0,0-1 0,0 1 1,0-1-1,0 1 0,0 0 0,0 0 0,0-1 0,0 1 0,0 0 1,-1 0-1,1 0 0,0 0 0,0 0 0,-1 0 0,1 0 0,0 2 1,1 1 22,0 0 0,-1 0 0,1 0 0,-1 0 0,0 0 0,0 0 0,-1 1 0,1 7 0,-2 6 172,-5 30 1,-2 13 62,8-54-194,0-1 0,0 1 0,1 0 0,0 0-1,0 0 1,4 11 0,-5-16-20,1 0 0,-1-1 0,1 1 0,0 0 0,0-1-1,0 1 1,0-1 0,0 1 0,0-1 0,0 0 0,0 1 0,0-1-1,1 0 1,-1 0 0,0 0 0,1 0 0,-1 0 0,1 0 0,1 1 0,0-2 19,-1 1 0,0-1 0,1 0 0,-1 1 0,1-1 0,-1 0-1,1-1 1,-1 1 0,1 0 0,-1-1 0,1 1 0,2-2 0,13-4 3,0-1-1,0-1 1,-1-1 0,0 0-1,-1-1 1,0-1-1,-1-1 1,0 0-1,-1 0 1,0-2-1,-1 0 1,0 0-1,-2-1 1,1-1-1,-2 0 1,0 0-1,14-35 1,-17 38-164,-5 10 35,-1 1 0,0 0 0,0 0 0,0 0 0,0-1 0,-1 1 1,1 0-1,0-1 0,-1-3 0,0 5-156,2 2 1,12 5 206,0 0-1,0-1 1,0-1 0,0 0-1,1-1 1,0-1 0,0 0-1,17 0 1,1-3 40,0-1-1,55-11 1,22-2 159,-108 15-193,1-1 0,-1 1 0,1 0-1,-1 0 1,1 0 0,-1 0 0,1 0 0,4 1-1,-7-1 0,0 0 0,1 0 0,-1 0 0,0 0-1,0 1 1,0-1 0,1 0 0,-1 0 0,0 0-1,0 0 1,0 0 0,0 0 0,1 1 0,-1-1-1,0 0 1,0 0 0,0 0 0,0 0 0,0 1-1,1-1 1,-1 0 0,0 0 0,0 0 0,0 1-1,0-1 1,0 0 0,0 0 0,0 0 0,0 1 0,0-1-1,0 0 1,0 0 0,0 1 0,0-1 0,0 0-1,0 0 1,0 0 0,0 1 0,0-1 0,0 0-1,0 0 1,0 1 0,0-1 0,0 0 0,-1 0-1,1 1 1,0-1-1,-5 7 10,0 0 0,0 0 1,0-1-1,-1 1 0,-12 9 0,-8 9 51,16-14-2,-19 19 9,-43 61 1,71-90-56,0 0 1,0 1 0,0-1-1,0 0 1,1 0-1,-1 1 1,1-1 0,-1 1-1,1-1 1,-1 0-1,1 1 1,0-1-1,0 1 1,-1-1 0,1 1-1,0-1 1,0 0-1,1 1 1,-1-1 0,0 1-1,0-1 1,1 1-1,-1-1 1,2 3 0,-1-3 19,0 0 0,0 0 1,0 1-1,0-1 0,1 0 0,-1 0 1,0-1-1,1 1 0,-1 0 1,0 0-1,1-1 0,-1 1 1,1-1-1,-1 1 0,1-1 1,-1 0-1,1 1 0,0-1 0,-1 0 1,4 0-1,0-1 44,1 0 1,0 0-1,-1-1 0,1 0 1,-1 0-1,0 0 1,1-1-1,-1 1 0,0-1 1,0 0-1,6-6 0,4-2 31,-10 8-103,0-1-1,0 0 1,0 0-1,-1 0 1,1 0-1,-1-1 1,0 0-1,-1 0 1,1 0-1,-1 0 1,0-1-1,0 1 1,-1-1-1,0 0 1,0 1-1,0-1 1,-1 0-1,1 0 1,-1 0-1,-1-1 1,1 1-1,-1 0 1,0 0-1,-1 0 1,1 0-1,-1-1 1,0 1-1,-1 0 1,0 0-1,0 1 1,-4-11-1,4 13-39,0 0-1,0 1 0,-1-1 1,1 0-1,0 1 1,-1 0-1,0-1 0,1 1 1,-1 0-1,0 1 0,0-1 1,0 0-1,-4-1 0,6 3 29,0 0-1,0-1 0,0 1 0,0-1 0,0 1 0,-1 0 0,1 0 0,0 0 1,0 0-1,0 0 0,-1 0 0,1 0 0,0 0 0,0 0 0,0 1 0,0-1 1,-1 0-1,1 1 0,0-1 0,0 1 0,0-1 0,0 1 0,0-1 0,0 1 1,0 0-1,0 0 0,0-1 0,1 1 0,-1 0 0,0 0 0,0 0 0,1 0 1,-1 0-1,0 0 0,1 0 0,-1 0 0,1 0 0,0 0 0,-1 2 0,1-2 12,-1 0-1,1 0 0,0 0 0,0 0 1,0 0-1,0 0 0,0 0 0,0 0 0,0 0 1,0 0-1,1 0 0,-1 0 0,0 0 1,1 0-1,-1 0 0,0 0 0,1 0 0,-1 0 1,1 0-1,0 0 0,-1 0 0,1-1 1,0 1-1,-1 0 0,1 0 0,0-1 1,0 1-1,0 0 0,0-1 0,-1 1 0,1-1 1,1 1-1,3 1 7,0 1-1,0-1 1,0-1 0,1 1 0,5 0-1,6 1 8,-1-1 0,1-1 0,0 0 0,0-2 0,25-2 0,-14-2 52,0-1 1,40-14-1,-45 11-40,0-1 0,-1-1 0,0 0 0,-1-2 0,-1-1 0,0-1 0,30-28 0,6-14 132,49-65 1,-58 65 4,-29 37-147,-2-1 0,0-1 0,-1 0 0,23-48 0,-37 67-48,0 0-1,0 1 1,0-1 0,0 0-1,0 1 1,-1-1 0,1 0-1,-1 0 1,0 0-1,0 0 1,0 1 0,0-1-1,-1 0 1,0-3 0,1 5 24,0 1 0,-1-1 0,1 1 1,0-1-1,-1 1 0,1 0 0,0-1 1,-1 1-1,1-1 0,-1 1 0,1 0 0,-1 0 1,1-1-1,-1 1 0,1 0 0,-1 0 1,1-1-1,-1 1 0,0 0 0,1 0 1,-1 0-1,1 0 0,-1 0 0,1 0 1,-1 0-1,0 0 0,1 0 0,-1 0 0,1 0 1,-1 0-1,0 1 0,-19 7-107,20-7 111,-11 5-48,1 1 0,1 0 0,-1 1 0,1 0 0,1 1 0,0 0 0,0 0 0,0 1 0,1 0 0,1 0 0,-8 16 0,-1 5 40,2 1-1,-17 62 0,-8 84-24,32-138 85,3 1 0,2 62 0,1-95 27,0 0-1,1 0 1,0 0 0,0 0-1,1 0 1,0 0 0,1-1-1,5 13 1,-7-19-45,-1 0-1,1-1 1,0 1-1,0-1 1,0 1 0,0-1-1,-1 1 1,1-1-1,0 1 1,0-1 0,0 0-1,0 1 1,0-1-1,0 0 1,0 0 0,0 0-1,0 0 1,0 0-1,0 0 1,0 0 0,0 0-1,0 0 1,0 0-1,0-1 1,0 1 0,0 0-1,0-1 1,0 1-1,0-1 1,0 0 0,5-1 37,-1-1 0,0 0 0,0 0 0,6-5 0,16-16-27,35-41 0,-33 33 3,-9 7-27,-15 19-72,0-1 0,1 1 0,0 0 0,0 0 0,10-7 0,-16 13 47,0 0 0,0 0 0,0 0 0,0 0 0,0 0 1,0-1-1,1 1 0,-1 0 0,0 0 0,0 0 0,0 0 0,0 0 0,1 0 0,-1 0 0,0 0 0,0 0 1,0 0-1,0 0 0,1 0 0,-1 0 0,0 0 0,0 0 0,0 0 0,1 0 0,-1 0 0,0 0 1,0 0-1,0 0 0,0 0 0,1 0 0,-1 0 0,0 0 0,0 0 0,0 0 0,0 0 0,1 0 0,-1 0 1,0 1-1,0-1 0,0 0 0,0 0 0,0 11-223,-11 23 91,6-19 184,0 2-60,-11 40-75,15-51 87,0 0 0,1 0 0,-1-1 0,1 1 0,0 0 0,0 0 0,3 10 0,-2-13 24,-1-1 0,1 0 1,0 0-1,0 0 0,0-1 1,0 1-1,1 0 0,-1 0 1,1 0-1,-1-1 0,1 1 1,-1-1-1,1 1 0,0-1 1,0 0-1,-1 0 0,1 0 1,0 0-1,0 0 1,0 0-1,0 0 0,1-1 1,-1 1-1,4 0 0,1 0 91,0 0-1,1-1 1,-1 1 0,1-2-1,13-1 1,-7-1-56,-1 0 1,0-1-1,0 0 0,-1-1 0,1-1 1,22-13-1,63-52-295,-77 52 210,11-7 179,-35 32-332,0-1-1,1 0 1,0 1-1,0-1 1,-2 9-1,-1 4 157,-4 22 0,8-34 61,0 0-1,1 0 1,0-1-1,0 1 1,0 0 0,2 9-1,-2-14-4,1 0 0,-1 1 0,1-1 0,-1 1-1,1-1 1,0 0 0,-1 0 0,1 1 0,0-1 0,0 0 0,0 0 0,0 0 0,0 0-1,0 0 1,0 0 0,0 0 0,0 0 0,1 0 0,-1-1 0,0 1 0,0 0 0,1-1-1,-1 1 1,1-1 0,-1 0 0,0 1 0,1-1 0,-1 0 0,1 0 0,-1 0-1,3 0 1,0 0-2,-1-1 0,1 1-1,0-1 1,-1 0 0,1 0-1,-1 0 1,1-1 0,-1 1-1,0-1 1,0 0 0,1 0-1,-1 0 1,0 0 0,3-4-1,6-6-13,-1 1-1,10-15 1,-12 15-10,23-29-8,-32 40-4,0 0 0,1 0 0,-1 0 0,0 0 0,0 0 0,0-1 0,0 1 0,0 0 0,0 0 0,0 0 0,0 0 0,0 0 0,0-1 0,0 1 0,0 0 0,1 0 0,-1 0 0,0 0 0,0 0 0,0 0 0,0 0 0,0 0 0,0 0 0,0-1 0,1 1 0,-1 0 0,0 0 0,0 0 0,0 0 1,0 0-1,0 0 0,1 0 0,-1 0 0,0 0 0,0 0 0,0 0 0,0 0 0,1 0 0,-1 0 0,0 0 0,0 0 0,0 0 0,0 1 0,0-1 0,1 0 0,-1 0 0,0 0 0,0 0 0,0 0 0,0 0 0,0 0 0,0 0 0,0 0 0,1 1 0,-1-1 0,0 0 0,0 0 0,0 0 0,0 0 0,0 0 0,3 17-228,-3 31 255,0-35-40,0-7 56,1 14 359,-1-19-380,0-1-1,0 1 1,1-1 0,-1 0-1,0 1 1,0-1 0,0 0 0,0 1-1,0-1 1,1 0 0,-1 0-1,0 1 1,0-1 0,1 0-1,-1 1 1,0-1 0,0 0-1,1 0 1,-1 0 0,0 1-1,1-1 1,-1 0 0,0 0-1,1 0 1,-1 0 0,0 0-1,1 1 1,-1-1 0,1 0-1,-1 0 1,0 0 0,1 0-1,-1 0 1,0 0 0,1 0-1,-1 0 1,0 0 0,1-1-1,-1 1 1,1 0 0,-1 0-1,0 0 1,1-1 0,31-12 297,29-18 1,-34 16-422,55-21-1,-78 35 89,0 0 0,0 0-1,0 0 1,0 1 0,0 0 0,6 0-1,-9-1 24,0 1-1,0 0 0,0 0 1,0 1-1,-1-1 0,1 0 1,0 0-1,0 0 0,0 0 1,0 1-1,0-1 1,-1 0-1,1 1 0,0-1 1,0 1-1,-1-1 0,1 1 1,0-1-1,-1 1 0,1 0 1,0-1-1,-1 1 0,1 0 1,-1-1-1,1 1 0,-1 0 1,0 0-1,1-1 0,-1 1 1,1 0-1,-1 0 1,0 0-1,0-1 0,0 1 1,1 2-1,-2 0 18,1 1-1,-1-1 1,1 1 0,-1-1 0,0 1-1,0-1 1,-1 0 0,1 0 0,-1 1-1,1-1 1,-1 0 0,0-1 0,0 1-1,0 0 1,-1 0 0,1-1 0,-1 1-1,-4 3 1,-15 17 106,17-18-42,2 0 424,16-9-202,74-40-271,-60 29-157,0 1 0,54-19 0,-54 29-285,-26 3 402,0 1 0,0 0-1,0 0 1,-1 0 0,1 0 0,0 0 0,0 1 0,-1-1 0,1 0 0,0 0 0,0 0 0,-1 1-1,1-1 1,0 0 0,0 1 0,-1-1 0,1 1 0,0-1 0,-1 1 0,1-1 0,-1 1 0,1-1-1,-1 1 1,1 0 0,-1-1 0,1 1 0,-1 0 0,1-1 0,-1 1 0,1 1 0,-1 0 9,0 0 1,0 1 0,0-1 0,0 0 0,-1 1 0,1-1-1,-1 0 1,1 0 0,-1 1 0,0-1 0,0 0 0,0 0-1,0 0 1,0 0 0,-1 2 0,0-2 28,1 0-1,0 1 1,0-1 0,0 0 0,0 1-1,0-1 1,0 1 0,0 4 0,1-7-22,0 0 1,0 1-1,0-1 0,0 0 1,0 1-1,0-1 1,0 1-1,0-1 1,0 0-1,0 1 0,1-1 1,-1 0-1,0 1 1,0-1-1,0 0 1,1 1-1,-1-1 0,0 0 1,0 0-1,1 1 1,-1-1-1,0 0 1,0 0-1,1 1 1,-1-1-1,0 0 0,1 0 1,-1 0-1,0 0 1,1 1-1,0-1 1,14-1 103,15-12-23,-14 4-61,-11 6-53,0 0-1,1 0 1,-1 0 0,1 0-1,11-2 1,-16 4 10,0 1 1,1 0-1,-1 0 1,0 0-1,0 0 1,1 0 0,-1 0-1,0 0 1,0 1-1,1-1 1,-1 0-1,0 1 1,0-1-1,0 1 1,1-1-1,-1 1 1,0 0 0,0-1-1,0 1 1,0 0-1,0 0 1,0 0-1,0-1 1,-1 1-1,1 0 1,0 0 0,0 0-1,-1 1 1,1-1-1,-1 0 1,1 0-1,-1 0 1,1 0-1,-1 2 1,7 15-117,-2-4 286,12 23 0,-16-36-152,0 0 1,0 0-1,0 0 0,0-1 1,0 1-1,0 0 0,0 0 1,1-1-1,-1 1 0,0 0 1,1-1-1,-1 1 0,0-1 1,1 0-1,-1 1 0,1-1 0,1 0 1,2 1 46,0-1 0,1 0 0,-1 0 1,5-1-1,7-3 29,0-1 1,0-1-1,24-11 1,-26 11 28,-4 1-38,-1 0 0,0-1 0,0 0 0,14-12 0,-19 15-56,-1-1 1,0 1 0,-1-1 0,1 0-1,-1 0 1,0 0 0,0-1-1,0 1 1,0-1 0,-1 0 0,0 1-1,2-7 1,-4 10-25,1 0 1,-1 0-1,0 0 0,0 1 1,1-1-1,-1 0 0,0 0 0,0 0 1,0 0-1,0 0 0,0 0 1,0 0-1,0 0 0,-1 0 1,1 0-1,0 0 0,0 0 1,-1 0-1,1 0 0,-1 1 1,1-1-1,0 0 0,-1 0 1,0 0-1,1 1 0,-2-2 1,1 1-9,0 1 0,0-1 0,-1 1 0,1-1 0,-1 1 0,1 0 0,0-1 0,-1 1 0,1 0 0,-1 0 0,1 0 0,0 0 0,-1 0 0,1 0 0,-3 1 0,-3 1-40,0 0 1,0 0-1,-1 1 0,1 0 1,-8 4-1,9-3 99,0 1-1,0-1 1,0 1 0,1 0-1,-1 0 1,1 1 0,1 0-1,-1-1 1,1 2-1,-5 7 1,8-11 23,-1 0 0,0 0 0,1 0 0,0 1 0,0-1 0,0 1 0,0-1 0,0 1 0,1-1-1,-1 1 1,1-1 0,0 1 0,0 0 0,1-1 0,-1 1 0,1-1 0,0 1 0,-1-1 0,2 1 0,-1-1 0,0 0 0,1 1 0,1 2 0,2 0 5,-1 0 0,1-1 0,0 0 0,1 0 0,-1 0 0,1 0 1,0-1-1,0 0 0,0 0 0,1-1 0,-1 0 0,1 0 0,0 0 1,11 2-1,0-1 57,0 0 0,0-2 0,1 0 0,31-1 1,-26-3-257,0 0 0,0-2 1,25-7-1,6-1-328</inkml:trace>
</inkml:ink>
</file>

<file path=ppt/ink/ink1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5:42:21.86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5 827 2976,'0'0'67,"0"0"0,0 1 0,-1-1 0,1 0 0,0 0 0,0 0 0,-1 0 0,1 0 0,0 0 0,0 0 0,0 0 0,-1 1 0,1-1 0,0 0 0,0 0 0,0 0 0,0 1 0,-1-1 0,1 0 0,0 0 0,0 0 0,0 1 0,0-1 0,0 0 0,0 0 0,0 0 0,0 1 0,-1-1 0,1 0 0,0 0 0,0 1 0,0-1 0,0 0 0,0 0 0,0 1 0,0-1 0,1 0 0,-1 0 0,0 1 0,0-1 0,0 0 0,0 0 0,0 1 0,0-1 0,0 0 0,0 0 0,1 0 0,-1 1 0,0-1 0,0 0 0,0 0 0,0 0 0,1 1 0,0 0 298,1 0 0,-1 1 0,1-1 0,0 0 0,-1 0 0,1 0 0,3 1 0,-3-2-193,0 1 0,0-1 0,0 0 0,0 1 0,0-1 0,0 0 0,1 0 0,-1-1 0,0 1 0,0 0 0,0-1 0,0 1 0,0-1 0,0 0 0,0 1 0,0-1 0,3-2 0,-2 1-31,1 0-1,-1-1 1,1 1 0,-1-1 0,0 0 0,0 0-1,-1 0 1,5-5 0,5-14 336,0 0 0,12-37 0,-5 12-340,8-13 245,3 0 0,53-78 0,-59 105-279,-8 11-29,24-44 0,33-73 27,-24 38 75,-47 95-209,-1 3 17,0 0-1,0 1 0,0-1 1,0 1-1,0 0 0,0-1 1,1 1-1,-1 0 1,1 0-1,0 0 0,0 0 1,-1 0-1,1 0 0,5-3 1,-7 5 12,1 0 1,-1 0-1,1 0 1,-1 0-1,1 0 0,-1 0 1,1 0-1,-1 0 1,0 0-1,1 0 1,-1 0-1,1 1 1,-1-1-1,1 0 0,-1 0 1,0 0-1,1 1 1,-1-1-1,1 0 1,-1 1-1,0-1 0,1 0 1,-1 0-1,0 1 1,1-1-1,-1 1 1,0-1-1,0 0 1,1 1-1,-1-1 0,0 1 1,0-1-1,0 1 1,9 19-44,-8-15 49,10 29 147,-2 1-1,-1 0 0,-1 1 1,2 62-1,-7-54 60,-3 1 0,-12 81 0,10-108 21,-7 26 0,8-39-145,0 0 0,0 0 1,0-1-1,0 1 0,-1 0 1,1-1-1,-1 1 0,0-1 1,-8 7-1,9-9-46,0-1 1,0 1-1,0-1 0,-1 0 0,1 0 1,-1 0-1,1 0 0,-1 0 0,1-1 1,-1 1-1,1-1 0,-1 1 1,1-1-1,-1 0 0,0 0 0,1 0 1,-1 0-1,1-1 0,-1 1 0,0-1 1,1 0-1,-4-1 0,-7-3 7,1 0 0,0-1 0,-13-9 0,12 8-113,-9-6-5,6 3-52,-20-8-1,30 16 46,0-1 1,0 1-1,0 1 1,0-1-1,0 1 1,-1 0 0,-8 0-1,14 1 56,-1 0 1,0 0-1,1 1 0,-1-1 1,0 0-1,1 1 0,-1-1 1,0 0-1,1 1 0,-1 0 0,1-1 1,-1 1-1,1 0 0,-1 0 1,1 0-1,0 0 0,-1 0 1,1 0-1,0 1 0,-2 0 0,2 1-2,0-1 0,-1 1-1,1-1 1,0 1 0,0-1-1,0 1 1,0 0-1,1-1 1,-1 1 0,1 0-1,-1 4 1,1-1 5,0 0 1,1 1-1,0-1 1,0 0-1,0 0 1,0 0-1,1 0 1,0 0-1,1 0 1,4 10-1,-5-13 45,1 0-1,-1 0 1,0 0-1,1 0 1,0 0 0,0-1-1,0 1 1,0-1-1,0 0 1,0 0-1,1 0 1,-1 0 0,1-1-1,4 2 1,-2-1 22,1-1-1,0 1 1,-1-1 0,1-1 0,0 1 0,0-1 0,9-2 0,7-1 75,-1-2 0,1-1 0,34-13 0,-28 7-61,-1-1-1,0-1 0,26-19 1,76-60 117,-32 21-133,-52 40 135,45-42-1,-91 74-178,1 0-1,0-1 1,-1 1-1,1-1 0,0 1 1,-1-1-1,1 1 0,-1-1 1,1 1-1,-1-1 1,0 1-1,1-1 0,-1 0 1,1 1-1,-1-1 1,0 0-1,0 1 0,1-1 1,-1 0-1,0 0 0,0 1 1,0-1-1,0 0 1,0 0-1,0 1 0,0-1 1,0-1-1,-1 1-18,0 1 0,0-1-1,0 1 1,0-1 0,0 1 0,0-1-1,0 1 1,0 0 0,0-1 0,-1 1-1,1 0 1,0 0 0,0 0 0,0 0 0,0 0-1,0 0 1,-1 0 0,1 0 0,0 0-1,-1 1 1,-5 0-33,1-1 0,0 1-1,0 1 1,-1-1 0,1 1-1,0 0 1,1 1 0,-1-1 0,-7 5-1,2 1 31,0 0 0,0 1 0,1 1 0,0 0 0,1 0 0,0 1 0,-13 20 0,17-25 46,2 1 0,-1 1 0,1-1 0,0 0 0,0 1 0,1 0 0,0-1 0,1 1 0,-1 0 0,2 0 0,-1 0 0,1 0 0,0 0 0,0 0 0,3 9 0,-3-17-7,0 1 0,0 0 0,0-1-1,0 1 1,0 0 0,0-1 0,0 1 0,0 0-1,1-1 1,-1 1 0,0 0 0,0-1-1,1 1 1,-1 0 0,1-1 0,-1 1 0,0-1-1,1 1 1,-1-1 0,1 1 0,-1-1-1,1 1 1,-1-1 0,1 0 0,0 1-1,-1-1 1,1 0 0,-1 1 0,1-1 0,0 0-1,-1 0 1,1 1 0,0-1 0,-1 0-1,1 0 1,0 0 0,0 0 0,-1 0-1,1 0 1,0 0 0,-1 0 0,1 0 0,0-1-1,-1 1 1,1 0 0,0 0 0,-1-1-1,1 1 1,0 0 0,-1-1 0,1 1-1,0-1 1,4-3 69,1 1 1,-1-2-1,-1 1 0,7-7 0,-10 10-83,154-160 216,-153 159-257,0-1 1,-1 1 0,1 0-1,-1-1 1,0 1 0,0-1-1,0 0 1,0 1 0,0-1-1,0-4 1,-1 7 24,0 0 0,0 0 1,0 0-1,0-1 0,0 1 0,0 0 0,0 0 1,0 0-1,0 0 0,0 0 0,0 0 0,-1 0 1,1 0-1,0 0 0,0 0 0,0 0 0,0 0 1,0-1-1,0 1 0,0 0 0,0 0 0,0 0 1,0 0-1,-1 0 0,1 0 0,0 0 0,0 0 1,0 0-1,0 0 0,0 0 0,0 0 0,0 0 1,0 0-1,0 0 0,-1 0 0,1 0 0,0 0 1,0 0-1,0 0 0,0 0 0,0 0 0,0 0 1,0 1-1,0-1 0,0 0 0,-1 0 0,1 0 1,0 0-1,0 0 0,-9 5-336,-6 8-49,11-9 374,2 0-1,-1 1 1,0-1-1,1 1 1,0-1-1,0 1 0,0 0 1,1 0-1,0 0 1,0 0-1,0 0 1,0 0-1,1 0 0,0 0 1,0 0-1,1 9 1,0-7 107,0 1 0,0-1 0,1 0 0,0 1 0,0-1 0,0 0 0,1 0 0,1 0 0,-1 0 0,7 9 0,-9-15-52,0 0-1,0 0 0,0 0 0,1 0 0,-1 0 0,0 0 1,0 0-1,1 0 0,-1 0 0,1 0 0,-1-1 0,1 1 1,-1 0-1,1-1 0,-1 1 0,1-1 0,2 0 1,-2 1 21,1-2 0,0 1 0,0 0 0,0 0 0,-1-1 0,1 0 0,0 1 0,0-1 0,3-2 0,5-3 100,0 0-1,-1-1 0,17-13 1,-14 10-174,33-23 53,-9 8 135,41-38 0,-37 22-939,-57 89-747,13-39 1581,1 1 1,0-1-1,0 1 1,1 0-1,0-1 1,0 1-1,1 0 1,1 0 0,0-1-1,0 1 1,0 0-1,6 14 1,-7-23-31,0 0 0,1 0 0,-1 0 0,0 0 0,1 0 0,-1 0 0,0 0 0,1 0 0,-1-1 0,1 1 0,0 0 0,-1 0 0,1-1 0,0 1 0,-1 0 0,1-1 0,0 1 1,0-1-1,0 1 0,-1-1 0,1 1 0,0-1 0,0 0 0,1 1 0,-1-1 6,1 0 0,-1 0 0,1 0 0,-1 0 0,0-1 0,1 1 1,-1 0-1,1-1 0,-1 1 0,0-1 0,0 1 0,1-1 0,-1 0 0,2-1 0,3-2 47,-1-1 0,0 0-1,0 0 1,0 0 0,7-11-1,88-118-403,-95 128-219,-2 7 77,-4 10-64,-1 0 587,-29 167 170,14-95-78,8-38-79,-2-1 1,-2 0 0,-2-1-1,-20 41 1,28-70 189,-19 24-1,20-30 31,5-7-280,0 0-1,0 0 1,0 0-1,0 0 1,0 0 0,0 0-1,-1-1 1,1 1-1,0 0 1,-1-1-1,1 1 1,0-1-1,-1 0 1,1 1-1,-2-1 1,-23 2 47,26-2-55,-1 0 1,1 0 0,0 0 0,0 0-1,-1 0 1,1 0 0,0 0-1,-1 0 1,1 0 0,0 0 0,0 0-1,-1 0 1,1 0 0,0 0 0,0 0-1,-1-1 1,1 1 0,0 0-1,0 0 1,-1 0 0,1 0 0,0 0-1,0-1 1,-1 1 0,1 0-1,0 0 1,0 0 0,0 0 0,0-1-1,-1 1 1,1 0 0,0 0 0,0-1-1,0 1 1,0 0 0,0 0-1,0-1 1,0 1 0,6-12 50,20-15-136,-23 24 89,33-28-10,-21 18 11,-1 0 0,20-22-1,55-88 334,-63 83-341,3 1 1,0 1-1,51-47 1,129-89 337,-91 70-618,-73 56-667,-44 48 924,-1 1 0,0-1 1,1 0-1,-1 0 1,0 0-1,0 1 1,1-1-1,-1 0 0,0 1 1,0-1-1,1 0 1,-1 1-1,0-1 0,0 0 1,0 1-1,0-1 1,1 0-1,-1 1 1,0-1-1,0 0 0,0 1 1,0-1-1,0 0 1,0 1-1,0 0 0,3 14 2,-3-1 47,0 0 0,-1 0 1,0-1-1,-2 1 0,1 0 1,-2-1-1,-7 22 0,7-24 26,-1-1 0,0 1 0,0-1 0,-1 0 0,0 0-1,-1-1 1,0 0 0,0 0 0,-1 0 0,0-1 0,-1 0 0,0-1-1,-16 11 1,21-16-11,0 0-1,0 0 1,0-1-1,-1 1 1,1-1-1,0 0 1,-1 0-1,1-1 1,-1 1 0,1-1-1,-1 0 1,1 0-1,-1 0 1,1-1-1,-1 0 1,1 0-1,0 0 1,-6-2-1,-5-3 80,0-1 1,1 0-1,-24-18 0,18 12-339,87 35 436,-21-7-40,-23-8-347,95 34 344,-43-6-3824,-35-14-3158,-22-10 3952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00:34:40.609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178 539 2912,'0'0'51,"0"0"0,-1 0 0,1 0 1,0 1-1,0-1 0,-1 0 0,1 0 0,0 0 0,0 0 0,-1 1 1,1-1-1,0 0 0,0 0 0,0 1 0,0-1 0,-1 0 1,1 0-1,0 1 0,0-1 0,0 0 0,0 1 0,0-1 1,0 0-1,0 1 0,0-1 0,0 0 0,0 0 0,0 1 0,0-1 1,0 0-1,0 1 0,0-1 0,0 0 0,0 1 0,0-1 1,0 0-1,0 1 0,5 18 911,-2-5-482,-4-6-98,1 0 0,-1 0 0,-1 0 0,1 0-1,-1 0 1,-5 12 0,6-17-291,0-1 0,1 0 0,-1 0-1,-1 0 1,1 0 0,0 1 0,0-2 0,-1 1 0,1 0-1,-1 0 1,0 0 0,1-1 0,-1 1 0,0-1 0,0 1 0,0-1-1,0 0 1,0 0 0,0 0 0,0 0 0,-1 0 0,1 0-1,0 0 1,-1-1 0,-2 1 0,-1-2 23,1 0 0,0 0 0,-1-1 1,1 1-1,0-1 0,0 0 0,0-1 0,0 0 0,0 1 0,1-1 0,-1-1 1,1 1-1,0-1 0,-7-7 0,6 6-119,1-1 1,0 1 0,1-1-1,-1-1 1,1 1-1,0 0 1,0-1-1,1 1 1,0-1-1,0 0 1,-1-12 0,2 10-52,0 0 1,0 0 0,1 0 0,0 0 0,1 0 0,0-1-1,0 1 1,1 0 0,0 1 0,1-1 0,0 0-1,0 1 1,1-1 0,7-12 0,-4 10 4,0 1 0,1-1 0,0 1 0,1 1-1,0 0 1,0 0 0,1 1 0,0 0 0,21-13 0,-25 18 32,1 0 1,0 0-1,-1 0 1,1 1-1,0 0 0,14-2 1,-18 3 35,0 1-1,0 0 1,1 0 0,-1 0-1,0 0 1,0 0 0,0 1-1,0-1 1,0 1 0,0 0-1,0 0 1,0 0 0,0 0-1,0 1 1,0-1 0,0 1-1,-1 0 1,3 2 0,-3-3 17,0 2 0,0-1 0,-1 0 0,1 0 1,-1 0-1,0 1 0,1-1 0,-1 1 0,0-1 0,-1 1 1,1-1-1,0 5 0,3 36 290,-4-25-234,1 66 349,-3 0 0,-5 0 1,-3 0-1,-4-1 0,-25 83 0,22-104 958,16-59-820,-1-4-99,1-9 202,1-17-287,13-20-275,21-48 0,-19 57-167,6-20-129,4 2 0,38-68 0,-41 88-14,1 0 0,1 1 0,2 2 0,1 0 0,56-50 0,-79 80 151,-1 0-1,1 1 0,-1 0 0,1-1 1,0 1-1,0 0 0,0 1 0,0-1 0,5-1 1,-8 3 28,1 0 1,-1 0 0,1 0 0,-1-1-1,1 2 1,-1-1 0,1 0 0,-1 0-1,1 0 1,-1 1 0,1-1 0,-1 1-1,1-1 1,-1 1 0,0 0 0,1-1-1,-1 1 1,0 0 0,0 0 0,0 0-1,1 0 1,-1 0 0,0 0-1,0 0 1,0 0 0,-1 1 0,1-1-1,1 2 1,1 2 9,-1 1 1,0-1-1,-1 1 0,1-1 1,-1 1-1,0-1 0,0 1 1,0 0-1,-1 10 0,0-3 14,0 34 111,-2 0-1,-2 0 1,-2 0 0,-19 74-1,-14-3 246,26-84-134,1 0 0,-9 49 1,20-81-214,1 0-1,-1 0 1,1 1 0,0-1 0,0 0-1,1 1 1,0 3 0,-1-5-13,0 0 1,0-1-1,1 1 1,-1 0-1,0-1 1,1 1-1,-1 0 1,1-1-1,-1 1 1,1-1-1,-1 1 0,1 0 1,-1-1-1,1 1 1,-1-1-1,1 0 1,0 1-1,-1-1 1,1 1-1,0-1 0,0 0 1,-1 0-1,1 1 1,0-1-1,1 0 1,5 1 80,1-1 1,0 0-1,0 0 1,0-1-1,-1 0 0,1 0 1,-1-1-1,1 0 1,-1 0-1,1-1 1,-1 0-1,0 0 0,0 0 1,0-1-1,6-5 1,2-2-19,0 0 0,-1-1 0,0 0 0,-1-1-1,14-19 1,-14 16-110,16-29 0,-10 17-20,-9 15-61,-5 10-406,-4 9 286,-4 15 120,3-17 50,0-3 70,-5 31-29,2 1 0,2 49 0,1-76 69,1 0 0,-1 0 0,1 1 0,0-1 0,1 0 0,0-1 0,-1 1 0,2 0 0,-1 0 0,1-1 0,0 1 0,4 5 0,-7-11-25,1 1 0,-1-1 1,1 1-1,-1-1 0,1 1 0,-1-1 0,1 0 0,-1 1 0,1-1 1,-1 0-1,1 1 0,-1-1 0,1 0 0,0 1 0,-1-1 0,1 0 1,-1 0-1,1 0 0,0 0 0,-1 0 0,1 0 0,0 0 1,-1 0-1,1 0 0,0 0 0,-1 0 0,1 0 0,0 0 0,-1 0 1,1-1-1,-1 1 0,1 0 0,0 0 0,-1-1 0,1 1 0,0-1 1,2-1 66,0-1 1,0 0-1,-1 1 0,6-8 1,-3 5-26,24-33 71,33-55 1,-27 39-133,-29 45 2,8-14-340,-14 23 333,0 0-1,0 1 1,0-1 0,0 0 0,1 0 0,-1 0 0,0 0 0,0 0 0,0 0-1,0 0 1,0 0 0,0 0 0,0 0 0,0 0 0,0 0 0,0 0-1,1 1 1,-1-1 0,0 0 0,0 0 0,0 0 0,0 0 0,0 0 0,0 0-1,0 0 1,0 0 0,1 0 0,-1 0 0,0 0 0,0 0 0,0 0 0,0 0-1,0 0 1,0-1 0,0 1 0,0 0 0,1 0 0,-1 0 0,0 0-1,0 0 1,0 0 0,0 0 0,0 0 0,0 0 0,0 0 0,0 0 0,0 0-1,0 0 1,0-1 0,1 13-139,-3 0 58,0 1 0,1-1 0,1 0 0,1 20 0,0-26 113,0-1 0,0 1 0,0 0-1,1-1 1,0 0 0,0 1 0,0-1 0,1 0 0,-1 0 0,1 0-1,1 0 1,4 6 0,-5-9 4,-1 1 1,1-1-1,0 0 1,0 0-1,0 0 1,0 0-1,0 0 0,1-1 1,-1 0-1,0 1 1,1-1-1,-1 0 0,1-1 1,-1 1-1,1-1 1,-1 1-1,1-1 1,6-1-1,4 0 44,0-1 0,0-1 0,19-7 1,-19 6-75,58-22 124,-27 8-187,97-39-82,-129 51 161,7-2-8,-19 8-19,1-1-1,-1 1 1,0 0 0,0-1 0,0 1 0,0-1 0,0 0 0,0 1 0,0-1 0,1-1-1,0-1-98,-4 4 85,-22 27-291,14-18 316,-1 0-1,1 1 1,1 0-1,0 0 1,0 1-1,-8 16 0,15-22 18,0 0-1,0 0 0,0 0 0,1 0 0,0 1 1,0-1-1,1 0 0,-1 1 0,1-1 0,1 1 1,-1-1-1,1 0 0,2 8 0,-2-12-2,-1-1-1,0 1 1,1 0 0,0-1-1,-1 1 1,1-1-1,0 1 1,0-1 0,0 1-1,0-1 1,0 1 0,0-1-1,0 0 1,0 0-1,1 0 1,-1 0 0,0 0-1,1 0 1,-1 0 0,1 0-1,-1 0 1,1 0 0,-1-1-1,1 1 1,-1-1-1,1 1 1,0-1 0,0 0-1,2 1 1,0-1 11,-1-1 0,1 1 1,0 0-1,-1-1 0,1 0 1,0 0-1,-1 0 0,1 0 0,-1-1 1,0 1-1,1-1 0,4-4 0,74-60 209,-27 28-207,83-65 364,-108 75-383,-1-1 0,-1-1 0,46-66 0,-34 28-4,51-118 0,-74 149 0,4-11-45,-1-2 0,-3 0-1,-1-1 1,-3 0 0,9-79-1,-21 125-25,-1 1 0,1-1 0,-1 1 0,0-1 0,-2-8 0,2 13 62,0 1 1,0-1 0,0 0-1,0 0 1,0 0-1,0 0 1,0 1 0,0-1-1,0 0 1,-1 0 0,1 0-1,0 0 1,0 0-1,0 1 1,0-1 0,0 0-1,0 0 1,-1 0 0,1 0-1,0 0 1,0 0-1,0 0 1,0 0 0,0 0-1,-1 1 1,1-1 0,0 0-1,0 0 1,0 0-1,0 0 1,-1 0 0,1 0-1,0 0 1,0 0 0,0 0-1,-1 0 1,1 0-1,0 0 1,0 0 0,0-1-1,0 1 1,-1 0 0,1 0-1,0 0 1,0 0-1,0 0 1,0 0 0,0 0-1,-1 0 1,1 0 0,0-1-1,0 1 1,0 0-1,0 0 1,0 0 0,0 0-1,0 0 1,-1-1-1,1 1 1,0 0 0,0 0-1,0 0 1,0 0 0,0-1-1,0 1 1,-7 15-159,6-14 156,-18 45-119,-4 5 54,3 1 1,2 0-1,-13 67 1,15-36-2,-7 162-1,24-221 117,1 0-1,0 1 0,2-1 0,1 0 1,11 35-1,-12-48-15,0-1 0,1-1 0,0 1-1,0-1 1,1 0 0,0 0 0,1 0 0,0-1 0,8 8 0,-11-13 14,-1 0 1,1-1-1,0 1 1,-1-1-1,1 0 1,0 0-1,1-1 0,-1 1 1,0-1-1,0 0 1,1 0-1,8 1 1,-6-2 7,0 0 1,0-1 0,-1 0-1,1 0 1,0 0 0,0-1 0,10-4-1,1-2 29,0-1 0,-1 0 0,0-2 0,29-22-1,-32 22-88,-1-1 0,21-21 0,-30 28 22,0 0 0,0-1 0,-1 1 0,1-1 0,-1 0 0,0 0 0,-1 0 0,0 0 0,0 0 0,3-11 0,-5 16-14,0 0 1,0 0-1,1-1 0,-1 1 0,0 0 0,0 0 0,0-1 0,0 1 1,-1 0-1,1 0 0,0 0 0,0-1 0,-1 1 0,1 0 0,0 0 0,-1 0 1,0 0-1,1 0 0,-1 0 0,0-1 0,1 2 0,-1-1 0,0 0 0,0 0 1,0 0-1,0 0 0,0 0 0,0 1 0,0-1 0,0 0 0,0 1 1,0-1-1,0 1 0,0-1 0,0 1 0,0 0 0,-1-1 0,-1 1 0,-1-1-25,0 1 1,0 0-1,1 0 0,-1 1 0,0-1 0,0 1 0,0-1 0,1 1 0,-1 0 0,0 1 1,-4 1-1,-1 3-9,0-1 0,0 1 0,1 0 1,0 0-1,1 1 0,-1 0 0,-6 9 1,0 2-46,0 1 1,-11 21 0,22-35 85,0 1 0,1-1 0,0 1 0,0 0 0,0 0 0,1 0 0,-1-1 0,1 1 0,1 0 0,-1 8 0,1-12 13,0 1-1,0 0 0,1 0 0,-1 0 0,1-1 1,-1 1-1,1 0 0,0 0 0,0-1 1,0 1-1,1-1 0,-1 1 0,1-1 0,-1 1 1,1-1-1,0 0 0,-1 0 0,1 0 1,1 0-1,-1 0 0,0 0 0,0 0 0,4 1 1,0 0 15,-1-1 0,1 0 0,0 0 0,0-1 0,0 1-1,0-1 1,0-1 0,0 1 0,8-1 0,9-1 121,26-5 1,-39 4-120,68-11 183,114-36 0,-85 6-199,-59 22-70,-29 13 86,25-16-1,-38 21-22,0-1 0,-1 0 0,1 0 0,-1 0 0,0-1 0,0 0 0,-1 0 0,6-6 0,-10 10-8,0 1 0,0 0 0,0 0 1,0-1-1,0 1 0,0 0 0,0 0 0,0 0 0,0-1 0,0 1 0,1 0 0,-1 0 0,0-1 0,0 1 0,0 0 0,0 0 0,-1 0 0,1-1 0,0 1 0,0 0 0,0 0 0,0-1 0,0 1 0,0 0 1,0 0-1,0 0 0,0-1 0,-1 1-7,0 0 0,1 0 1,-1 0-1,0 0 1,1 0-1,-1 0 0,0 0 1,1 0-1,-1 0 0,1 0 1,-1 0-1,0 0 0,1 0 1,-1 1-1,1-1 1,-1 0-1,0 0 0,1 1 1,-1-1-1,1 0 0,-1 1 1,1-1-1,-1 1 1,-14 12-34,-48 57-93,56-63 133,1 1 0,-1 0-1,1 0 1,1 0 0,0 1-1,0-1 1,0 1 0,1 1-1,1-1 1,-1 1 0,2-1-1,-1 1 1,1 0 0,1 0-1,-1 16 1,2-24 20,0 1-1,0-1 1,0 1-1,1 0 1,-1-1-1,1 0 1,0 1-1,0-1 1,2 4 0,-3-5-4,0 0 0,1-1 1,-1 1-1,1-1 0,-1 1 1,1 0-1,-1-1 0,1 1 0,-1-1 1,1 0-1,0 1 0,-1-1 1,1 1-1,0-1 0,-1 0 1,1 1-1,0-1 0,-1 0 1,1 0-1,0 0 0,0 0 1,-1 0-1,1 1 0,0-1 1,0 0-1,-1-1 0,1 1 1,0 0-1,0 0 0,-1 0 1,1 0-1,0-1 0,-1 1 1,1 0-1,0 0 0,-1-1 1,2 0-1,5-3 63,-1 0 0,1-1 0,-1 0 0,0 0 0,6-7 0,27-34 207,-27 32-227,5-9-64,-1-1 1,25-47 0,-40 70-15,0-2-45,0 0 1,1 0 0,0 1 0,-1-1 0,1 1 0,3-4-1,-19 45-575,12-32 642,1 0-1,0 0 0,0 0 1,0 0-1,1 0 1,0 0-1,0 0 0,1 0 1,0 0-1,3 13 1,-2-16 38,-1 0 1,1 0-1,0 1 1,0-1 0,1 0-1,-1-1 1,1 1 0,0 0-1,0-1 1,0 0 0,0 1-1,1-1 1,-1 0-1,1-1 1,0 1 0,-1-1-1,9 4 1,-7-4 20,0 0 0,1 0 1,-1-1-1,1 0 0,0 0 0,0 0 0,-1-1 1,1 0-1,0 0 0,0 0 0,-1-1 0,1 0 1,0 0-1,10-4 0,4-2 39,0-2 0,32-17 0,-24 11-86,150-84-142,-173 96 77,1 1 1,-1-1-1,0 1 0,10-2 0,-14 3 35,0 1 0,0 0 0,0 0 0,0-1 0,0 1 0,0 0 0,-1 0 0,1 0 0,0 0 0,0 0 0,0 0 0,0 1 0,0-1-1,0 0 1,0 0 0,-1 1 0,1-1 0,0 0 0,0 1 0,0-1 0,-1 1 0,1-1 0,0 1 0,0-1 0,-1 1 0,1-1 0,0 1 0,-1 0 0,1 0-1,-1-1 1,1 1 0,-1 0 0,1 0 0,-1-1 0,0 1 0,1 0 0,-1 1 0,2 9 100,0 0-1,0 19 1,-2-22-5,0 1 0,1 0 0,0 0 0,0-1 0,6 16 0,-5-17 8,1 0-1,1 0 0,-1-1 0,1 0 1,0 1-1,0-1 0,1-1 1,8 10-1,-9-12-43,-1 0 1,1-1-1,-1 1 1,1-1-1,0 0 0,0 0 1,0-1-1,0 1 1,0-1-1,0 0 0,0 0 1,0 0-1,1 0 1,-1-1-1,0 0 1,7 0-1,8-3 52,1 0 0,-1-1 0,0-1 0,32-13 0,-4 1-42,-16 8-574,55-20-3890,-70 22 285,21-11 0,-9 4-188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00:42:57.570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41 0 7296,'-1'0'155,"-1"0"0,1 1 1,-1-1-1,1 0 0,-1 1 1,1-1-1,0 1 0,-1-1 0,1 1 1,0 0-1,-1 0 0,1-1 1,0 1-1,0 0 0,0 0 0,0 0 1,0 0-1,0 0 0,-1 2 1,0 1 209,0-1 0,1 1 0,0 0 0,0-1 0,0 1 0,0 0 0,0 4 0,0-1 332,0 4 222,-1 0-1,2 0 0,0 17 0,0-24-820,1-1 0,-1 1 0,1-1 0,0 0 0,0 1 0,1-1-1,-1 0 1,1 1 0,-1-1 0,1 0 0,0 0 0,0 0 0,0-1-1,1 1 1,2 3 0,0-2-40,-1-1 0,1 1 0,0-1 0,0 1 0,0-2 0,1 1 0,-1 0 0,0-1 0,1 0 0,11 2 0,-9-2-116,1-2 0,-1 1 1,1-1-1,-1 0 0,1-1 0,-1 0 1,9-2-1,6-2-135,2 1 116,-1-2 0,29-10 0,-47 14 105,-1 0 0,1-1 0,0 1 0,-1-1 0,0-1 0,0 1-1,0-1 1,0 0 0,0 0 0,-1 0 0,0-1 0,0 0 0,0 1 0,4-8 0,-7 10 5,0 0 0,0 0 0,0-1 0,0 1 1,0-1-1,0 1 0,-1-1 0,1 1 0,-1-1 0,1 1 1,-1-1-1,0 1 0,0-1 0,0 1 0,-1-1 0,1 1 1,-1-1-1,1 1 0,-1-1 0,0 1 0,0-1 1,0 1-1,0 0 0,0-1 0,0 1 0,-1 0 0,1 0 1,-1 0-1,-2-2 0,0 0 15,0 0 1,-1 1 0,1 0-1,-1 0 1,0 0-1,1 1 1,-1-1 0,-1 1-1,1 0 1,0 1-1,0-1 1,-10 0-1,-4 0-135,0 1-1,0 1 1,-26 3-1,-55 12-3617,92-13 2987</inkml:trace>
</inkml:ink>
</file>

<file path=ppt/ink/ink1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5:42:27.53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88 867 2400,'11'-24'7762,"23"-37"-6010,-18 36-1302,-1-1-1,-1 0 0,12-34 1,-25 57-439,0 1 1,0-1-1,1 0 1,-1 1-1,0-1 1,4-4 0,-5 7-12,0 0 0,0 0 0,0 0 0,0 0 0,1 0 0,-1 0-1,0 0 1,0 0 0,0 0 0,0 0 0,0 0 0,0 0 0,0 0 0,0 0 0,0 0 0,0 0 0,0 0 0,0 0 0,0 0 0,1 0 0,-1 0 0,0 0 0,0 0 0,0 0 0,0 0 0,0 0 0,0 0 0,0 0 0,0 0 0,0 0 0,0 0 0,0 0 0,0 0 0,0 0 0,1 0 0,-1 0 0,0 0 0,0 0 0,0 0 0,0 0 0,0 1 0,0-1 0,0 0 0,0 0 0,0 0 0,0 0 0,0 0 0,0 0 0,0 0-1,0 0 1,0 0 0,0 0 0,0 0 0,0 0 0,0 0 0,0 1 0,0-1 0,0 0 0,0 0 0,0 0 0,0 0 0,0 0 0,0 0 0,0 0 0,0 0 0,0 0 0,0 0 0,0 0 0,-3 16 219,-29 81 507,1 21-413,-91 286 1315,116-387-1518,5-12-35,-1 0 0,0 0 0,0 0 0,-5 9 0,2-8 101,-1 3 584,9-15-46,5-13-540,96-277-389,-60 158 227,-27 91-170,1 1 0,42-76 0,-49 105 32,2 0 1,-1 1 0,24-23-1,-31 35 95,-1 0-1,0 0 0,1 1 1,0 0-1,-1 0 1,1 0-1,1 1 0,-1-1 1,0 1-1,0 1 0,1-1 1,8-1-1,-11 3 41,0-1-1,0 1 1,0 0 0,0 1 0,0-1-1,-1 0 1,1 1 0,0-1-1,0 1 1,0 0 0,-1 0 0,1 0-1,0 1 1,-1-1 0,1 1-1,-1-1 1,1 1 0,-1 0 0,0 0-1,0 0 1,0 0 0,0 0 0,0 0-1,0 0 1,-1 1 0,3 2-1,-2-1 35,-1 1-1,1-1 0,0 1 1,-1-1-1,0 0 0,0 1 0,-1 0 1,1-1-1,-1 1 0,0 0 1,0-1-1,0 1 0,-1-1 1,0 1-1,0 0 0,0-1 0,0 0 1,-1 1-1,-2 4 0,-1 3 115,-1 0 0,0-1 0,-1 1-1,-1-1 1,-12 14 0,17-22-90,1 0 0,-1 0 0,0 0 0,0 0 0,0-1 0,-1 1 0,1-1-1,-1 0 1,1 0 0,-1 0 0,0-1 0,-7 3 0,8-4-61,0 1-1,0-1 1,0 0-1,0 0 1,0 0-1,0-1 1,0 1 0,0-1-1,1 1 1,-1-1-1,0 0 1,0 0 0,0 0-1,1-1 1,-1 1-1,0-1 1,1 1-1,-3-3 1,-38-29-689,41 28 107,2 5 565,0 1 0,0-1 0,0 0-1,0 0 1,0 0 0,0 0-1,0 0 1,0 0 0,0 0-1,0 0 1,1 0 0,-1 0-1,0 0 1,0 0 0,0 0-1,0 0 1,0 0 0,0 0-1,0 0 1,0 1 0,0-1 0,0 0-1,0 0 1,0 0 0,0 0-1,0 0 1,0 0 0,0 0-1,0 0 1,0 0 0,0 0-1,0 0 1,0 0 0,1 0-1,-1 0 1,0 0 0,0 0 0,0 0-1,0 0 1,0 0 0,0 0-1,0 0 1,0 0 0,0 0-1,0 0 1,0 0 0,0 0-1,0 0 1,0 0 0,0 0-1,0 0 1,1 0 0,-1 0-1,0 0 1,0 0 0,0-1 0,0 1-1,0 0 1,0 0 0,0 0-1,0 0 1,0 0 0,0 0-1,0 0 1,0 0 0,4 6 17,1 0 1,0 0 0,0-1-1,0 1 1,1-1 0,0-1-1,0 1 1,0-1 0,1 0-1,-1 0 1,1-1-1,0 0 1,0 0 0,0 0-1,11 2 1,1-1 252,0 0 1,0-2-1,1 0 0,34-1 0,-34-2-127,0-2-1,0 0 1,0 0-1,-1-2 1,0-1-1,23-9 0,-26 8-78,-1-1 0,0 0 0,-1 0 0,0-1 0,0-1 0,-1-1 0,21-21 0,-28 26-44,0 0 0,-1 0-1,0-1 1,0 0-1,-1 1 1,1-1 0,-2-1-1,1 1 1,-1-1 0,0 1-1,0-1 1,1-12-1,2 6 50,-6 14-143,1-1 0,-1 0 0,0 1 0,1-1 0,-1 0 0,0 0 0,1 1 0,-1-1 0,0 0 0,0 0 1,0 0-1,0 1 0,0-1 0,0 0 0,0 0 0,0-1 0,3 9 34,-1 0-1,0 0 1,-1 0 0,0 1 0,1 10-1,-1-9 45,-2 29 160,1-33-117,-1 0 0,1 1 0,0-1 0,0 0 0,0 0 0,1 1 0,-1-1 0,1 0 0,1 0 0,2 7 0,-4-11 4,1 0-1,-1 0 0,1 0 0,0 0 0,0-1 0,-1 1 0,1 0 0,0 0 0,0-1 1,0 1-1,0-1 0,0 1 0,0-1 0,0 1 0,0-1 0,0 0 0,0 1 1,0-1-1,0 0 0,0 0 0,0 0 0,1 0 0,-1 0 0,2 0 0,2-1 46,0 0-1,0 0 1,0 0-1,5-3 1,-3 2-62,115-44 191,-57 24-139,35-9-550,-90 29 60,-9 5 164,-12 8 36,6-6 157,-1 1 72,0 0 1,0 0-1,1 1 0,-1 0 1,2 0-1,-1 1 1,-3 8-1,6-13 18,1-1-1,0 0 1,1 1 0,-1-1 0,0 0-1,1 1 1,-1-1 0,1 1-1,0-1 1,0 1 0,0 0 0,0-1-1,0 1 1,0-1 0,1 1 0,-1-1-1,1 1 1,0-1 0,0 0-1,0 1 1,0-1 0,0 0 0,0 0-1,0 1 1,1-1 0,-1 0 0,1 0-1,0-1 1,2 3 0,-2-2 7,0-1 0,1 1 0,-1-1 0,1 0 1,0 1-1,-1-1 0,1-1 0,0 1 0,0 0 0,0-1 1,-1 1-1,1-1 0,0 0 0,0 0 0,0 0 1,0 0-1,0 0 0,-1-1 0,1 1 0,0-1 0,0 0 1,-1 0-1,1 0 0,0 0 0,-1 0 0,1-1 0,3-2 1,-2 1-35,1 0 1,-1 0 0,1 0 0,-1-1 0,0 0 0,0 0-1,-1 0 1,1 0 0,-1-1 0,0 1 0,0-1 0,0 0-1,3-8 1,-6 11-22,1 0-1,-1 0 1,0 0-1,1-1 1,-1 1-1,0 0 1,0 0-1,0 0 0,-1 0 1,1 0-1,-1-1 1,1 1-1,-1 0 1,0 0-1,1 0 1,-1 0-1,0 0 1,0 0-1,-1 1 1,1-1-1,0 0 1,0 0-1,-1 1 0,1-1 1,-1 1-1,0-1 1,1 1-1,-1 0 1,-2-2-1,-2-1-83,-1 1 1,0-1-1,0 1 0,1 0 0,-2 1 0,-13-4 1,12 4 4,0 1 0,-1 0 0,1 0 0,-1 1 1,0 1-1,1-1 0,-1 1 0,-16 5 0,26-6 83,-1 0 0,1 0 0,0 0 0,0 0 0,-1 0 0,1 0 0,0 0-1,-1 0 1,1 0 0,0 0 0,0 0 0,-1 1 0,1-1 0,0 0 0,0 0-1,-1 0 1,1 0 0,0 1 0,0-1 0,-1 0 0,1 0 0,0 0 0,0 1 0,0-1-1,0 0 1,-1 0 0,1 1 0,0-1 0,0 0 0,0 1 0,0-1 0,8 6-45,22 2 369,-26-7-254,15 3 73,-1-1 1,1-1-1,-1-1 0,1 0 1,0-2-1,0 0 1,-1-1-1,1 0 0,-1-2 1,19-5-1,-25 5-101,1-1-1,-1 0 1,1-1-1,-1 0 1,-1-1-1,1 0 1,-1-1-1,-1 0 1,1 0-1,-1-1 1,-1-1-1,0 0 1,0 0-1,14-23 1,5-22-32,-2-2 0,22-73 0,-24 51-142,-20 69 83,-1 0-1,0 0 0,-1 0 0,0-1 1,0 1-1,-1-15 0,-3 16-448,2 9 483,0 0-1,-1 0 1,1 0-1,-1 0 1,1 1-1,0-1 0,-1 0 1,1 0-1,0 0 1,-1 1-1,1-1 1,0 0-1,-1 0 0,1 1 1,0-1-1,-1 0 1,1 1-1,0-1 1,0 0-1,-1 1 1,1-1-1,0 0 0,0 1 1,0-1-1,-1 1 1,-4 8-25,1 0 1,0 0 0,0 0 0,-4 16 0,-8 45 76,9-39-40,-14 81 319,-8 170 0,28-273-223,0-1 34,1 0-1,-1 0 1,1 0-1,1 0 1,2 14-1,-3-22-98,0 1-1,0-1 1,0 0-1,0 0 1,0 1-1,0-1 1,0 0-1,0 0 1,0 1-1,0-1 1,1 0-1,-1 1 1,0-1-1,0 0 1,0 0-1,0 0 1,0 1-1,1-1 1,-1 0-1,0 0 1,0 0-1,0 1 1,1-1-1,-1 0 0,0 0 1,0 0-1,1 0 1,-1 1-1,0-1 1,0 0-1,1 0 1,-1 0-1,0 0 1,1 0-1,-1 0 1,0 0-1,0 0 1,1 0-1,-1 0 1,0 0-1,1 0 1,-1 0-1,0 0 1,0 0-1,1 0 1,-1 0-1,0-1 1,0 1-1,1 0 1,-1 0-1,0 0 1,0 0-1,1 0 1,-1-1-1,0 1 1,0 0-1,0 0 1,1 0-1,-1-1 0,0 1 1,0 0-1,0 0 1,0-1-1,0 1 1,0 0-1,1-1 1,11-21 222,-10 17-319,14-21-26,-9 14 11,0 0 0,7-16 0,-14 25 13,1 1-1,-1-1 0,0 0 0,0 0 1,0 1-1,0-1 0,0 0 0,-1 1 0,1-1 1,-1 0-1,1 1 0,-1-1 0,0 1 1,0-1-1,0 1 0,-3-5 0,-4 7-359,6 0 375,7 1-2,19 4 262,4-4-130,0-1 1,39-5-1,-32 2-73,91-11 208,-29 2-85,-78 10-150,-13 1 41,0 0 1,1 0-1,-1 1 1,12 0-1,-14 1-84,1 1-225,-9 4 165,0-2 141,1-1 1,-1 0-1,0-1 1,0 1-1,0 0 1,-9 3-1,-3 3 72,-16 11 94,-40 26 57,70-44-200,0-1 0,0 0 0,1 0 0,-1 1 1,0-1-1,1 1 0,-1 0 0,1-1 0,0 1 0,-1 0 0,1 0 0,0 0 0,0 0 1,-1 4-1,3-6 39,0 1 1,1-1 0,-1 1 0,0-1 0,1 1-1,-1-1 1,1 0 0,-1 1 0,0-1-1,1 0 1,-1 0 0,3 0 0,3-1-46,1 0 0,0 0 0,-1-1 0,0 0 0,1 0 0,-1-1 0,0 0 1,12-6-1,-1-2-417,31-23 0,-44 26-322,-4 7 311,-1 6 125,0-3 255,0 2 26,0-1-1,1 1 1,0-1 0,-1 1 0,1-1 0,1 1 0,-1-1 0,0 1 0,1-1-1,0 0 1,3 6 0,-4-8 45,0 1 0,0 0 0,1-1 0,-1 1 0,1-1 0,-1 0-1,1 0 1,-1 1 0,1-1 0,-1 0 0,1 0 0,0 0 0,0-1 0,0 1 0,0 0 0,-1-1-1,1 1 1,0-1 0,0 1 0,0-1 0,0 0 0,0 0 0,3 0 0,1-1 50,-1 1 0,1-1-1,0-1 1,-1 1 0,1-1 0,-1 0 0,0 0 0,0 0 0,0-1 0,0 0 0,0 0 0,0 0-1,7-7 1,5-7-116,-1-1 0,-1 0 0,-1-1 0,13-22 0,41-89-325,-47 86 374,12-24-125,39-116 1,-69 175 14,0 0-1,-1-1 1,0 1-1,0-20 1,-2 29 66,0-1 0,0 1 0,0-1 0,0 1 0,0-1 1,0 1-1,0-1 0,0 1 0,0-1 0,0 1 0,0-1 0,-1 1 0,1-1 1,0 1-1,0-1 0,-1 1 0,1-1 0,-1 0 0,1 1 8,0 0 0,0 0-1,-1 0 1,1 0 0,0 0 0,-1 0-1,1 0 1,0 0 0,0 0 0,-1 0-1,1 0 1,0 0 0,-1 0 0,1 0-1,0 0 1,0 0 0,-1 0-1,1 0 1,0 0 0,0 1 0,-1-1-1,1 0 1,0 0 0,0 0 0,-1 1-1,-1 1-22,0 0-1,-1 0 1,1 0-1,0 1 0,0-1 1,-1 4-1,-5 8 57,2 0-1,-1 0 0,2 1 0,0 0 0,1 0 1,-2 15-1,-10 97 236,8 69 315,8-173-308,1 1-1,9 44 0,-10-68-228,0 0 0,0 1 0,0-1 0,0 1 0,1-1 0,-1 0 0,0 1 0,0-1 0,1 0 0,-1 1 0,0-1 0,0 0 0,1 1 0,-1-1 0,0 0 0,1 1 0,-1-1 0,1 0 0,-1 0 0,0 0 0,1 1 0,-1-1 0,1 0 0,-1 0 0,0 0 0,1 0 0,-1 0 0,1 0 0,-1 0 0,1 0 0,-1 0 0,1 0 0,-1 0 0,0 0 0,1 0 0,0 0 0,18-7 157,-13 5-81,-2-1-138,1 1 0,-1-1 0,0 0 0,0 0 0,0 0 0,0 0 0,0-1 0,-1 1 0,6-8 0,3-3-123,-8 10 78,-1-1 1,1 0-1,-1 0 0,0 0 1,3-8-1,3-6-279,-8 18 314,0 1 0,0-1 0,0 1 0,0-1 0,0 1 0,0-1 0,0 1-1,0-1 1,0 1 0,0 0 0,0-1 0,0 1 0,0 0 0,0 0 0,0 0 0,0 0 0,0 0 0,2 0 0,29 3 45,-18-2-22,12 1 72,0-1 0,0-1 0,0-1 0,0-2 0,32-7 0,-1 1-168,-56 9 97,0 0 1,0 0-1,0 0 1,0 0-1,-1 0 1,1 0-1,0 0 0,0 0 1,0 0-1,0 0 1,0 0-1,-1 1 1,1-1-1,0 0 1,0 0-1,0 1 0,-1-1 1,1 1-1,0-1 1,0 1-1,-1-1 1,1 1-1,-1-1 0,1 1 1,0 0-1,0 0 1,0 1 19,0 0 1,0 0 0,0 1 0,0-1-1,-1 0 1,1 0 0,0 1-1,-1-1 1,1 5 0,-1 5 150,0 1 1,-4 23 0,3-35-152,-2 17 94,2-17-70,1 1 0,-1 0 0,1 0 0,0 0 1,-1 0-1,1 0 0,0 0 0,0 0 0,0 0 0,0 0 0,1 0 1,-1 0-1,0 0 0,1 0 0,-1 0 0,1 0 0,1 2 1,-1-3-7,0-1 0,1 1 0,-1-1 0,0 0 0,0 0 0,1 1 0,-1-1 0,0 0 0,0 0 0,1 0 0,-1 0 1,0 0-1,2-1 0,2 1 91,4-1-53,1 1-1,-1-2 1,1 1 0,-1-1-1,0-1 1,1 1 0,13-8-1,-20 9-95,0-1 0,1 0 0,-1 0 0,0 0 0,0 0 0,5-4 0,-8 4 30,2 2-2,-2 0 7,0 0 0,1 1 0,-1-1 0,1 0 0,-1 1 1,1-1-1,-1 0 0,1 0 0,-1 1 0,1-1 0,-1 0 0,1 0 0,-1 0 0,1 0 0,0 0 0,-1 0 0,1 0 0,-1 0 0,1 0 0,-1 0 0,1 0 0,22-11 102,-23 11-104,10-1 47,0-1-1,-1 0 0,0 0 1,1-1-1,-1 0 1,10-5-1,0-2 28,-4 2-90,-1 0 0,0-1 0,23-18 0,-18 9 41,-1 0-1,0-1 1,-2-1-1,27-44 1,-15 14-256,23-60 1,-35 74 92,5-11-457,16-56 1,-49 119-82,-12 21 1,12-8 699,-10 33 0,4-9 19,-4 7 48,-44 113 276,57-151-269,1-1 1,1 2 0,1-1 0,0 1-1,2 0 1,-2 36 0,6-57-64,0-1-1,0 1 1,0-1 0,1 1 0,-1 0-1,0-1 1,1 1 0,-1 0-1,1-1 1,-1 1 0,1-1 0,0 1-1,0-1 1,0 0 0,0 1-1,0-1 1,0 0 0,2 3-1,-1-3 15,0 0 0,0 1 0,0-1-1,0 0 1,1 0 0,-1 0 0,0-1-1,0 1 1,1-1 0,-1 1 0,5 0-1,1-1 60,0-1-1,0 1 1,1-1-1,-1 0 0,0-1 1,12-4-1,-4 0-152,0 0-1,-1-1 1,0-1 0,0 0 0,-1-1 0,20-17-1,-27 20-57,-2 2-511,-4 17 239,4 20 654,-4-29-227,-1 0 1,1 1-1,0-1 1,1 0-1,-1 0 1,1 0-1,0 1 1,0-2-1,0 1 1,0 0-1,1 0 1,-1-1-1,1 1 1,4 3-1,-6-6 78,8-2-26,2-5-1745,-6 4 1015,-1-1 0,1 0 0,-1 0 0,0 0 0,0 0 0,0-1 0,3-3 0,1-3-360,-2 0-1,1-1 1,-2 1-1,1-1 0,5-18 1,17-64-2979,-25 84 3561,7-34-962,11-35-421,-4 30 1162,36-70-1,7 16 4518,-41 78-2675,-10 17 2,-9 7-1143,0 0-1,0-1 1,0 1 0,0 0-1,0 0 1,0 0 0,0 0-1,1 0 1,-1 0 0,0 0-1,0 0 1,0 0-1,0 0 1,0 0 0,1 0-1,-1 0 1,0 0 0,0 0-1,0 0 1,0 0 0,0 0-1,1 0 1,-1 0 0,0 0-1,0 0 1,0 0 0,0 0-1,0 0 1,1 0-1,-1 0 1,0 0 0,0 0-1,0 0 1,0 0 0,0 0-1,1 1 1,0 1 58,0 0-1,0 0 1,0 0 0,-1 1-1,1-1 1,0 1 0,-1-1-1,0 0 1,1 1-1,-1-1 1,0 1 0,0-1-1,0 1 1,-1-1 0,1 1-1,-1-1 1,1 0 0,-2 4-1,0-1-336</inkml:trace>
</inkml:ink>
</file>

<file path=ppt/ink/ink1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5:42:28.53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389 1 4576,'-10'41'5738,"-4"0"-2658,-7 27-1034,10-23-1249,-66 277 1552,70-287-2371,1-7-197,0 0 1,-16 40 0,17-58-959,5-10 963,0 0-1,0 1 1,-8 0-6677,6-2 6128,1-1 0,0 1 0,-1-1 0,1 1 0,0-1-1,0 0 1,-2-3 0,-1 0 700,0 0-1,0 0 1,0 0 0,-1 1-1,0-1 1,0 1-1,0 0 1,-10-5 0,-6-2 2514,-24-9 0,-7-4 2694,41 19-3502,2 1 1210,17 4-1317,3 1-1324,1 0-1,-1-1 1,1-1-1,14-2 0,8 0-116,16 0-66,58-12 1,-96 13-158,1 1 0,14 0 0,-26 1 104,-1 0 1,1 0 0,0 0-1,0 1 1,0-1-1,0 0 1,-1 1-1,1-1 1,0 1 0,0-1-1,-1 1 1,1-1-1,0 1 1,-1-1 0,1 1-1,-1-1 1,1 1-1,-1 0 1,1 0 0,-1-1-1,1 1 1,-1 0-1,0 0 1,1-1 0,-1 1-1,0 0 1,1 0-1,-1 0 1,0 0-1,0 0 1,2 29 123,-2-30-98,0 11 159,-1-1 0,-1 0 0,0 0 0,-6 19 0,3-15 284,-3 21 1,8-34-380,0 0 1,0 0-1,-1-1 1,1 1 0,0 0-1,0 0 1,0 0-1,0-1 1,0 1 0,0 0-1,0 0 1,0 0-1,0-1 1,0 1 0,0 0-1,1 0 1,-1-1-1,0 1 1,1 1-1,0-2 48,0 0 0,0-1 0,0 1 0,0 0-1,0-1 1,0 1 0,0-1 0,0 1-1,0-1 1,0 1 0,-1-1 0,2-1 0,6-3-248,35-30 276,-29 23-256,23-16 1,-36 27 79,0 1 1,-1-1-1,1 1 1,0-1-1,0 1 1,0 0 0,0-1-1,0 1 1,0 0-1,-1-1 1,1 1-1,0 0 1,0 0 0,0 0-1,0 0 1,0 0-1,0 0 1,2 0-1,-3 0 21,1 1 0,-1-1 0,1 1 0,-1-1 0,1 0 0,-1 1 0,0-1 0,1 1 0,-1-1 0,1 1 0,-1-1 0,0 1 0,1-1 0,-1 1 0,0-1 0,0 1 0,0 0 0,1-1 0,-1 1 0,0-1 0,0 2 0,0 4 13,1 0 0,-2-1 0,1 1 1,-2 10-1,1-11 25,-5 26-3,-2-1 0,-14 38 0,0 1-14,5-9 78,-3-1-1,-47 97 0,28-77 1425,39-79-1501,0 1 0,0-1 0,0 0 0,0 0 1,0 0-1,0 0 0,0 0 0,0 0 0,0 0 1,0 0-1,0 0 0,0 1 0,0-1 0,0 0 1,0 0-1,1 0 0,-1 0 0,0 0 0,0 0 1,0 0-1,0 0 0,0 0 0,0 0 0,0 0 0,0 0 1,1 0-1,-1 0 0,0 0 0,0 0 0,0 0 1,0 0-1,0 0 0,0 0 0,0 0 0,1 0 1,-1 0-1,0 0 0,0 0 0,0 0 0,0 0 1,0 0-1,0 0 0,0 0 0,0 0 0,0 0 1,1 0-1,-1-1 0,0 1 0,0 0 0,0 0 1,0 0-1,0 0 0,0 0 0,0 0 0,0 0 1,0 0-1,0-1 0,9-8-120,0 0-1,-1-1 1,11-18-1,8-9-839,-8 14-21,34-42-3813,-22 18-2775,-19 30 5000</inkml:trace>
</inkml:ink>
</file>

<file path=ppt/ink/ink1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5:42:28.91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14 25 9152,'-14'-16'4128,"18"12"-3584,6-1-1280,3 10 288</inkml:trace>
</inkml:ink>
</file>

<file path=ppt/ink/ink1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5:42:29.99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377 520 3392,'-1'-1'181,"1"0"0,0 0 0,-1 0 0,0 0 0,1 0 0,-1 0 0,0 0 0,1 1 0,-1-1-1,0 0 1,0 0 0,0 1 0,0-1 0,0 0 0,0 1 0,0-1 0,0 1 0,0-1 0,0 1 0,0 0 0,0-1 0,0 1 0,0 0 0,0 0 0,0 0 0,0-1 0,-1 1 0,0 1 0,-25-1 1240,-1 2-1,1 1 1,-53 12 0,63-10-1236,0 1 0,0 0 0,0 1 0,1 1 0,0 0-1,1 1 1,-18 13 0,32-21-139,0 0 0,0 0-1,-1 0 1,1 0 0,0 0 0,0 0-1,0 0 1,0 1 0,0-1-1,0 0 1,1 0 0,-1 1 0,0-1-1,0 1 1,1-1 0,-1 1-1,0 1 1,2-2-25,-1-1-1,0 1 1,0-1-1,0 1 1,0 0-1,0-1 1,0 1 0,1-1-1,-1 1 1,0-1-1,1 1 1,-1-1-1,0 0 1,1 1 0,-1-1-1,0 1 1,1-1-1,-1 0 1,1 1-1,16 6 373,-9-5-379,1-2-1,-1 1 1,0-1 0,1 0-1,-1 0 1,0-1 0,0-1-1,1 1 1,14-6 0,-10 3-19,-1-1 0,0 0 0,0-1 0,0 0 0,15-12-1,-25 16-4,0 1-1,0-1 0,0 1 1,-1-1-1,1 0 0,-1 0 1,1 1-1,-1-1 0,0 0 1,1-1-1,-1 1 0,0 0 1,0 0-1,-1 0 0,1-1 1,0 1-1,0-4 0,-1 5-5,0 0-1,-1 1 0,1-1 1,0 0-1,0 0 0,0 0 0,0 1 1,-1-1-1,1 0 0,0 1 0,-1-1 1,1 0-1,0 1 0,-1-1 1,0 0-1,1 1 21,0-1-1,0 1 1,-1 0 0,1 0 0,0 0 0,0 0-1,0-1 1,0 1 0,0 0 0,-1 0 0,1 0-1,0-1 1,0 1 0,0 0 0,0 0 0,0 0-1,0-1 1,0 1 0,0 0 0,0 0 0,0 0-1,0-1 1,0 1 0,0 0 0,0 0 0,0-1-1,0 1 1,0 0 0,0 0 0,0 0 0,0-1-1,1 1 1,-1 0 0,0 0 0,0 0 0,0-1-1,0 1 1,0 0 0,0 0 0,1 0 0,-1 0-1,0 0 1,0-1 0,0 1 0,1 0 0,-1 0-1,0 0 1,15-12 197,-2 0-1,1-1 1,-2-1 0,0 0-1,0 0 1,-1-1 0,12-23-1,61-133 702,-52 107-903,-16 30 63,1 0 1,30-41-1,-35 63-304,-12 11 238,0 1-1,0 0 1,0 0 0,0 0 0,0 0 0,0 0 0,0 0 0,0 0 0,0 0 0,0 0 0,0 0 0,0 0 0,0 0 0,1 0 0,-1 0 0,0 0 0,0 0-1,0 0 1,0 0 0,0 0 0,0 0 0,0 0 0,0 0 0,0 0 0,1 0 0,-1 0 0,0 0 0,0 0 0,0 0 0,0 0 0,0 0 0,0 0 0,0 0-1,0 0 1,0 0 0,0 0 0,0 0 0,1 0 0,-1 0 0,0 0 0,0 0 0,0 0 0,0 0 0,0 0 0,0 0 0,0 1 0,0-1 0,0 0-1,0 0 1,0 0 0,0 0 0,0 0 0,0 0 0,0 0 0,0 0 0,0 0 0,0 0 0,0 1 0,0-1 0,0 0 0,0 0 0,0 0 0,0 0 0,-6 32-300,5-28 305,-33 126 74,-54 136-1,51-176 268,-52 90-1,-17-12 414,74-125-183,-63 67 0,89-104-378,-1 1 1,1-2 0,-1 1-1,0-1 1,-13 7 0,19-11-173,0-1 1,0 1 0,1-1 0,-1 0 0,0 1-1,0-1 1,0 0 0,1 0 0,-1 1-1,0-1 1,0 0 0,0 0 0,0 0 0,1 0-1,-1 0 1,0 0 0,0 0 0,0-1-1,0 1 1,0 0 0,1 0 0,-1-1-1,0 1 1,0 0 0,1-1 0,-1 1 0,0-1-1,0 1 1,1-1 0,-1 1 0,1-1-1,-1 0 1,0 1 0,1-1 0,-1 0 0,1 1-1,-1-1 1,1 0 0,0 1 0,-1-1-1,1 0 1,0 0 0,0 0 0,-1 1 0,1-1-1,0 0 1,0-1 0,-1-4 20,0 0 1,0 0 0,1 1-1,0-1 1,1-9-1,1 1-74,1 0-1,1 0 1,0 0-1,0 1 0,2-1 1,-1 1-1,2 1 1,0-1-1,0 1 1,16-19-1,-16 22-44,1 0 1,0 1-1,1-1 0,0 2 0,0-1 0,1 1 1,0 1-1,0 0 0,1 0 0,-1 1 1,1 0-1,1 1 0,10-3 0,-11 4-212,-1 1-1,1 0 0,0 1 1,-1 0-1,1 1 1,17 2-1,-23-2-191,0 2 0,0-1 0,0 0 0,1 1 0,-1 0 0,-1 0 0,1 1 0,0-1 0,-1 1 0,1 0 0,-1 0-1,0 1 1,0-1 0,0 1 0,5 6 0,9 16-4277,1 1 1536</inkml:trace>
</inkml:ink>
</file>

<file path=ppt/ink/ink1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5:42:33.56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213 786 3136,'1'-4'4851,"6"-5"-3303,12-9-1214,-18 16-1,18-19 263,-2-1 0,-1 0 0,21-37-1,-15 22-274,125-185 863,-91 138-602,57-60 734,-55 74-547,-32 41-576,-19 23-100,-1-1 0,0-1 0,7-9 0,-13 17-91,1 0 0,-1-1-1,0 1 1,0 0 0,0 0-1,0 0 1,0 0 0,0 0-1,0 0 1,0 0 0,0 0-1,0 0 1,0 0 0,0-1-1,0 1 1,0 0 0,0 0-1,0 0 1,0 0 0,0 0-1,0 0 1,0 0 0,0 0-1,0-1 1,0 1 0,0 0-1,0 0 1,0 0 0,0 0-1,0 0 1,0 0 0,0 0-1,0 0 1,0 0 0,0-1-1,0 1 1,0 0 0,0 0 0,0 0-1,0 0 1,0 0 0,0 0-1,0 0 1,0 0 0,-1 0-1,1 0 1,0 0 0,0 0-1,0 0 1,0 0 0,0-1-1,0 1 1,0 0 0,0 0-1,0 0 1,-1 0 0,1 0-1,0 0 1,0 0 0,0 0-1,0 0 1,-11 3-36,-11 6-95,14-5 113,1 1-1,0 0 1,1 0-1,-1 0 1,-9 11-1,8-8 10,-8 9 45,0 2-1,2 0 1,-15 23 0,23-33-19,-143 250 534,85-142-412,-90 208 469,143-299-522,-7 14 48,-2 0 1,-40 57-1,41-71-16,-1-1-1,-1 0 1,-1-1 0,-28 23 0,48-47-567,5-5 301,7-7 126,65-42 121,-56 36-34,29-37 0,-17 18 29,3-2-71,9-10 208,69-63-1,-81 86-113,1 2 0,2 2-1,53-28 1,-2-1 105,-67 41-122,0 0-1,22-17 1,1-2 68,-35 25-270,1 1 1,-1-1 0,1 1 0,9-3 0,-19 16 100,0 0 1,-6 12 0,4-14 58,1 0 0,-1 0 1,-7 8-1,7-10 37,1 1 1,-1-1 0,-4 10-1,8-12-31,0-1 1,0 0-1,0 0 0,0 0 0,1 0 0,-1 1 0,1-1 0,0 0 0,0 0 0,0 1 0,1 5 0,-1-8-37,0 0-1,1 0 1,-1 0-1,0-1 1,0 1 0,1 0-1,-1 0 1,1 0-1,-1 0 1,1-1 0,-1 1-1,1 0 1,-1 0-1,1-1 1,0 1-1,-1-1 1,1 1 0,0 0-1,0-1 1,-1 1-1,3 0 1,-1-1 21,0 1 0,0 0 0,0-1 1,0 1-1,1-1 0,-1 0 0,0 0 0,4 0 0,4-1 137,0 0-1,0-1 1,10-4-1,-19 6-156,18-6-10,-1 0 0,0 0-1,-1-2 1,1 0 0,-2-1 0,25-17 0,-38 23-101,0 1 0,0 0 1,0-1-1,0 1 1,0 1-1,1-1 0,-1 0 1,8-1-1,-11 3 67,0 0-1,0 0 0,0 0 0,0 0 1,1 1-1,-1-1 0,0 0 0,0 0 1,0 0-1,0 0 0,0 1 0,0-1 1,0 0-1,0 0 0,0 0 1,1 0-1,-1 1 0,0-1 0,0 0 1,0 0-1,0 0 0,0 1 0,0-1 1,0 0-1,0 0 0,0 0 0,0 1 1,0-1-1,-1 0 0,1 0 1,0 0-1,0 0 0,0 1 0,0-1 1,0 0-1,-3 10 25,2-9-44,-2 9 39,-2 0 0,1-1 0,-1 1 0,0-1 1,-9 12-1,-4 5 49,0 14 266,21-40-237,-1 0 1,0 0-1,0-1 1,0 1-1,1-1 0,-1 1 1,0-1-1,0 0 0,0 0 1,2-2-1,27-19-116,-25 16-11,1 1-1,-1 1 0,1-1 0,0 1 0,0 0 0,12-4 1,-13 6 39,6 0-516,-12 2 510,0 0 1,1 0 0,-1 1-1,0-1 1,1 0-1,-1 1 1,0-1 0,0 0-1,1 1 1,-1-1 0,0 0-1,0 1 1,0-1 0,1 1-1,-1-1 1,0 0 0,0 1-1,0-1 1,0 1-1,0-1 1,0 0 0,0 1-1,0-1 1,0 1 0,0-1-1,0 0 1,0 2 0,-1 9 25,1-7-22,0-1 0,0 0 0,0 0 0,1 0 0,0 6 1,0-7 21,-1-1 0,1 0 0,0 1 0,-1-1 0,1 0 0,0 0 0,0 0 0,0 0 0,0 1 0,0-1 0,0-1 0,0 1 0,0 0 0,0 0 0,1 0 0,1 0 0,2 2 43,0-1-1,1-1 1,-1 1-1,1-1 1,-1 0 0,1 0-1,0-1 1,-1 1 0,1-1-1,8-1 1,61-11 136,-61 9-206,65-12 8,128-28-93,-181 35-93,-24 7-84,-7 3-199,2-1 343,-62 15-143,38-10 232,1 0 0,-42 18 1,61-22 48,0 2 1,1-1 0,0 1-1,0 0 1,0 0-1,0 0 1,1 1-1,-1 0 1,1 0 0,0 0-1,1 1 1,-1 0-1,1 0 1,-6 11-1,7-10 52,1 0 0,0 0 0,1 0 0,0 0 0,0 0 0,0 0 0,1 1 0,0-1 0,0 0 0,1 0 0,3 14 0,-3-17-30,1 0-1,0-1 0,0 1 1,0 0-1,0-1 1,0 1-1,1-1 0,-1 0 1,1 0-1,0 0 0,0 0 1,1 0-1,-1-1 1,0 1-1,1-1 0,4 2 1,-4-1 12,1-1 1,0 1 0,0-1 0,1-1 0,-1 1 0,0-1-1,1 0 1,-1 0 0,0 0 0,1-1 0,9 0 0,-6-2 3,-1 1 0,1-2 0,0 1 0,-1-1 1,0-1-1,0 0 0,0 0 0,11-7 1,-15 8-85,1-1 0,-1 1 0,0-1 1,6-8-1,-2 4 88,-8 8-56,0 0 0,1-1 0,-1 1 0,0 0 0,1 0 0,-1-1 0,0 1 0,0 0 0,1 0 0,-1-1 0,0 1 0,0 0 0,1-1 0,-1 1 0,0 0 0,0-1 0,0 1 0,1-1 0,-1 1 0,0 0 1,0-1-1,0 1 0,0-1 0,0 1 0,2-3-119,-2 3 130,0 0 0,1 0 1,-1 0-1,0 0 0,0 0 0,0 0 0,0 0 0,0 0 0,1 0 0,-1-1 0,0 1 1,0 0-1,0 0 0,0 0 0,0 0 0,0 0 0,1 0 0,-1 0 0,0-1 0,0 1 1,0 0-1,0 0 0,0 0 0,0 0 0,0-1 0,0 1 0,0 0 0,0 0 0,0 0 0,0 0 1,0 0-1,0-1 0,0 1 0,0 0 0,0 0 0,0 0 0,0 0 0,0-1 0,0 1 1,1-2 11,-1-1 0,1 1 0,0-1 1,0 1-1,1 0 0,-1 0 1,0-1-1,1 1 0,-1 0 0,4-3 1,6-10 192,14-32-97,-4 10-222,-3 0 0,17-46 0,36-211-163,-62 250 139,28-146-624,-37 186 721,1 2-17,0-1-1,-1 0 1,1 0 0,-1 0-1,0 1 1,1-1-1,-1 0 1,-1 0-1,1 0 1,0 0-1,-1 1 1,1-1-1,-1 0 1,-2-4-1,3 6 49,0 1 0,0 0 0,0 0-1,0 0 1,-1-1 0,1 1 0,0 0-1,0 0 1,0 0 0,-1-1 0,1 1-1,0 0 1,0 0 0,-1 0 0,1 0-1,0 0 1,0 0 0,-1-1 0,1 1-1,0 0 1,0 0 0,-1 0 0,1 0-1,0 0 1,0 0 0,-1 0 0,1 0-1,0 0 1,0 0 0,-1 0 0,1 0-1,0 0 1,0 1 0,-1-1 0,1 0-1,0 0 1,-1 0 0,-9 10-22,-4 14 115,5-2-25,1 0 0,-9 44-1,8-27-48,-4 15-144,-26 112 392,32-127-105,2 0 0,-1 52 0,6-80 7,0 0 0,4 20 0,-4-29-120,1 0 0,-1 0 1,0 0-1,1 0 0,0-1 0,-1 1 1,1 0-1,0 0 0,0 0 0,0-1 0,0 1 1,0 0-1,0-1 0,1 1 0,-1-1 1,0 1-1,1-1 0,-1 0 0,1 0 1,0 1-1,-1-1 0,4 1 0,-3-2-27,0 0 0,-1 0 0,1 0 0,0-1 0,0 1 0,-1 0 0,1-1-1,0 0 1,-1 1 0,1-1 0,-1 0 0,1 0 0,0 0 0,1-1 0,6-3 39,49-28 13,43-22-84,-32 16-237,-57 30 120,-11 8 107,0 1 0,0-1 0,-1 0 0,1 1 0,0-1 0,0 0-1,0 1 1,0-1 0,0 1 0,0-1 0,0 1 0,2 0 0,-3 0 18,0 0 0,0 0 1,0 0-1,0 0 1,0 0-1,0 0 0,0 0 1,0 0-1,1 0 1,-1 0-1,0 0 0,0 0 1,0 1-1,0-1 1,0 0-1,0 0 0,0 0 1,0 0-1,0 0 1,0 0-1,0 0 0,0 0 1,0 1-1,0-1 1,0 0-1,0 0 0,0 0 1,0 0-1,0 0 1,0 0-1,0 0 0,0 1 1,0-1-1,0 0 1,0 0-1,0 0 0,0 0 1,0 0-1,0 0 1,0 0-1,-1 0 0,1 1 1,0-1-1,0 0 1,0 0-1,0 0 1,0 0-1,0 0 0,0 0-5,-13 23-25,5-11 142,1 1 1,0 0-1,1 0 1,-6 19-1,12-17 20,1-5 54,3-9-104,0-1-1,0 0 1,0-1-1,0 1 1,-1-1-1,7-1 0,-5 1 51,116-31 212,-83 20-633,74-13-1,-93 25-73,-10 2 286,-8-2 83,-1 0 0,0 0 0,0 0 0,0 0 0,0 0 0,0 0 0,0 0 0,0 0 0,1 0-1,-1 0 1,0 0 0,0 0 0,0 0 0,0 0 0,0 0 0,0 0 0,0 0 0,0 1 0,0-1 0,0 0 0,1 0 0,-1 0 0,0 0 0,0 0 0,0 0-1,0 0 1,0 0 0,0 1 0,0-1 0,0 0 0,0 0 0,0 0 0,0 0 0,0 0 0,0 0 0,0 0 0,0 1 0,0-1 0,0 0 0,0 0-1,0 0 1,0 0 0,0 0 0,0 0 0,-16 16 47,14-15-41,1 0 0,-1 0 0,0 1 1,1-1-1,-1 1 0,1-1 0,-1 1 0,1-1 0,0 1 1,0 0-1,-1 0 0,1 0 0,1 0 0,-1 0 1,0-1-1,0 2 0,1-1 0,-1 3 0,1-4 8,0-1 0,0 0-1,0 0 1,0 0 0,0 1-1,0-1 1,0 0 0,0 0-1,0 0 1,0 1 0,0-1 0,0 0-1,0 0 1,0 0 0,0 0-1,0 1 1,0-1 0,1 0-1,-1 0 1,0 0 0,0 0-1,0 1 1,0-1 0,0 0-1,1 0 1,-1 0 0,0 0 0,0 0-1,0 0 1,1 0 0,-1 1-1,0-1 1,0 0 0,1 0-1,9-2 158,16-12-249,-17 9 35,-8 4 31,0 1 1,0-1-1,0 0 1,0 1-1,0-1 1,0 1-1,0 0 1,0-1-1,0 1 1,0 0-1,0 0 1,0-1-1,0 1 1,1 0-1,-1 0 1,0 0-1,0 0 1,0 1-1,0-1 1,0 0-1,0 0 0,0 1 1,0-1-1,0 0 1,1 1-1,-1 0 9,0 0-1,-1 1 1,1-1-1,-1 0 0,1 0 1,-1 0-1,0 0 1,1 0-1,-1 0 0,0 0 1,0 1-1,0-1 1,0 0-1,0 0 0,0 0 1,0 1-1,0-1 1,0 0-1,-1 0 0,1 0 1,-1 2-1,1 16-83,1-7 464,-1-11-338,18-6-214,236-37-374,-186 28 528,6 0 82,-60 14-58,-13 0-13,1 0 0,0 0 0,0 0 0,0 0-1,-1 0 1,1 0 0,0-1 0,0 1 0,-1 0 0,1-1-1,0 0 1,-1 1 0,1-1 0,0 0 0,1-1 0,-2 1-55,-7 1 20,-25 1 102,0 1 0,-1 2 0,1 1 0,0 1 0,-56 20 0,73-21 21,-1 0 1,0-1 0,0 0-1,0-1 1,-1-1 0,-15 1 0,30-4 262,5-1-213,7-3-2,18-3 53,162-40-36,-174 44-276,20-3-331,-36 7 442,0-1 1,0 1-1,0 0 0,0 0 0,1 0 1,-1 0-1,0 0 0,0 0 0,0 0 1,0 1-1,0-1 0,0 0 1,0 1-1,0-1 0,0 0 0,0 1 1,0-1-1,0 1 0,0 0 1,-1-1-1,1 1 0,0 0 0,0-1 1,0 1-1,0 1 0,-1 0 18,0 0 0,0-1 0,0 1 0,0 0 0,-1 0 0,1 0 0,-1-1 0,1 1 0,-1 0 0,0 0 0,1-1 0,-1 1 0,0 0 0,0-1 0,0 1 0,-3 2 0,-39 55-116,-36 54 162,-80 198 186,63-113 5,44-90 386,51-108-612,-8 15 229,9-15-220,-1 1 0,1-1 0,-1 1 0,1-1 0,-1 1 0,1-1 1,-1 1-1,0-1 0,1 0 0,-1 0 0,0 1 0,1-1 0,-1 0 1,0 0-1,1 0 0,-1 0 0,0 1 0,-1-1 0,2-1-16,-1 1 0,1 0 0,-1 0 0,1 0 0,0 0 0,-1 0-1,1-1 1,-1 1 0,1 0 0,-1-1 0,1 1 0,0 0 0,-1 0 0,1-1 0,0 1 0,-1-1-1,1 1 1,0 0 0,0-1 0,-1 1 0,1-1 0,0 1 0,0 0 0,0-1 0,-1 1 0,1-1-1,0 1 1,0-1 0,0 1 0,0-1 0,0 1 0,0-1 0,0 1 0,0-1 0,0 0 0,3-22-211,-3 22 207,5-22-239,11-28-1,-9 30-1277,0 0 0,4-28-1,-11 45 809,1 0-1,1-1 0,-1 1 1,0 0-1,1 0 0,0 0 1,4-6-1,9-11-1759</inkml:trace>
</inkml:ink>
</file>

<file path=ppt/ink/ink1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5:42:33.94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1273 240 9632,'5'-12'4384,"-10"-11"-3840,5 15 352,5 8-608,-5-9-384,5 9 32,-5-3-2400</inkml:trace>
  <inkml:trace contextRef="#ctx0" brushRef="#br0" timeOffset="1">18 32 9312,'-18'-31'4768,"23"31"-7584,0 3 1728</inkml:trace>
</inkml:ink>
</file>

<file path=ppt/ink/ink1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5:42:36.68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4 839 2144,'-2'-3'2735,"2"3"-2344,-1-1-1,1 1 1,0-1 0,0 1 0,0-1-1,0 1 1,0-1 0,0 1-1,-1-1 1,1 1 0,0-1 0,1 1-1,-1-1 1,5-12 2400,15-11-3231,-15 19 1228,11-11-560,0 1-1,1 0 1,0 1 0,22-12 0,78-40 118,5-3-221,-104 57-78,0 0 0,0-2 0,-1 0 0,-1-1 0,-1-1 0,0 0 0,-1-1 0,0-1 0,-2 0 0,20-37 1,-24 39 106,-5 12-91,-1-1 0,1 0 0,-1 1 0,3-10 0,-5 7 10,-1 11-77,-7 21-44,0-3 267,-1 2-64,-47 141 384,51-144-398,0 0 0,2 0 0,0 0 1,2 1-1,1 42 0,1-58-16,-1-2-28,0 1 1,1-1-1,-1 0 0,1 0 0,0 0 1,0 0-1,0 0 0,1 0 0,0 0 1,3 5-1,-5-8-79,1-1 1,-1 1 0,0-1-1,1 1 1,-1-1-1,1 1 1,-1-1 0,1 0-1,-1 1 1,1-1 0,-1 0-1,1 0 1,0 1-1,-1-1 1,1 0 0,-1 0-1,1 0 1,0 0 0,-1 1-1,1-1 1,-1 0-1,1 0 1,0 0 0,-1-1-1,1 1 1,0 0 0,-1 0-1,1 0 1,-1 0-1,1 0 1,-1-1 0,1 1-1,0 0 1,-1-1-1,1 1 1,-1 0 0,1-1-1,-1 0 1,23-19 357,-18 15-310,59-60 335,33-30-488,14-5 172,-88 76-60,0-1 0,26-39 0,-8-3-98,45-104-1,-58 111 115,-23 50-83,-1-1-1,4-17 1,-3 9-189,-4 17 221,0-4-489,-5 10 240,-5 9 310,-2 2 126,-14 26 1,-48 106 236,-69 120 468,99-201-435,18-30-273,2 1 1,-32 67-1,15-11 141,34-78-213,5-8 228,3-22 158,-2 8-427,3-3-63,0 1-1,1 0 0,0 1 0,1-1 0,0 1 1,10-15-1,-2 7-78,1 0 1,18-15-1,-13 15 33,0 2 0,1 0 0,1 1 0,0 2 0,44-18 0,-62 27-3,6-1-57,0-1 1,0 1-1,15-2 0,-22 4 92,0 1 0,0 0 1,0-1-1,-1 1 0,1 0 0,0 0 1,0 0-1,-1 1 0,1-1 1,0 0-1,0 1 0,-1-1 0,1 1 1,0-1-1,-1 1 0,1 0 1,-1 0-1,1 0 0,-1 0 0,1 0 1,-1 0-1,1 0 0,-1 0 1,0 0-1,0 1 0,2 2 0,4 10 178,9 25 0,6 12 110,-20-47-204,1 1 0,0-1-1,-1 0 1,2 0 0,-1 0 0,0 0-1,1 0 1,4 3 0,-6-6-36,0 0 1,0 0-1,0 0 0,1 0 1,-1 0-1,0 0 1,0 0-1,1-1 1,-1 1-1,0-1 0,1 0 1,-1 0-1,0 0 1,1 0-1,-1 0 1,1 0-1,-1 0 1,0-1-1,0 1 0,1-1 1,-1 0-1,0 0 1,3-1-1,4-3 92,0 0-1,0 0 0,15-13 0,-23 17-104,11-9 31,1-1 1,-2 1-1,11-14 0,-19 21-102,-1 0 0,1 0 0,-1 0 0,0-1-1,0 1 1,-1 0 0,1-1 0,-1 0 0,1 1 0,-1-1 0,0 0 0,0 1 0,-1-1 0,1 0-1,-1 0 1,0 0 0,0 1 0,-1-6 0,1 8 24,0 1-1,0 0 1,0-1-1,0 1 1,0-1-1,0 1 1,0 0 0,0-1-1,0 1 1,-1-1-1,1 1 1,0 0 0,0-1-1,0 1 1,-1 0-1,1-1 1,0 1 0,0 0-1,-1 0 1,1-1-1,0 1 1,-1 0 0,1 0-1,0-1 1,-1 1-1,1 0 1,0 0 0,-1 0-1,1-1 1,0 1-1,-1 0 1,0 0 0,1 0 17,-1 0 0,0 1 0,0-1 1,0 0-1,0 1 0,1-1 0,-1 1 1,0-1-1,0 1 0,1-1 1,-1 1-1,0-1 0,0 2 0,-2 1 83,0 1-1,0-1 1,0 1-1,-3 7 0,5-9-46,1 0 0,0 1-1,-1-1 1,1 0 0,0 0 0,0 1-1,0-1 1,1 0 0,-1 0 0,0 1-1,1-1 1,-1 0 0,1 0-1,0 0 1,0 0 0,0 0 0,0 0-1,2 3 1,3 5 21,1-1 0,9 11 0,-13-16-49,0 1-1,1-2 1,0 1-1,0 0 1,0-1-1,1 0 0,-1 0 1,1 0-1,0 0 1,-1-1-1,1 0 1,0 0-1,11 2 1,-11-3-454,1 0 0,0-1 1,-1 0-1,1 0 0,-1 0 0,1-1 1,-1 0-1,10-2 0,-11 2-218,-1 0 1,1 0-1,0-1 0,-1 1 0,1-1 0,-1 0 0,0 0 0,0 0 0,1 0 0,-1-1 0,-1 1 0,1-1 0,0 0 0,-1 1 0,1-1 0,-1 0 0,3-6 0,4-1-1943</inkml:trace>
</inkml:ink>
</file>

<file path=ppt/ink/ink1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5:42:37.03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9 68 7232,'-9'0'3264,"23"-3"-2848,-1 0 1344,5 6-1056,31-3 928,10 0-960,21-3 64,-3-2-417,22-4-287,-1 3-32,20-7-511,-10 4 287,0-2-4128,-15 2 2400</inkml:trace>
</inkml:ink>
</file>

<file path=ppt/ink/ink1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5:42:40.75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52 842 3968,'-3'-5'6011,"3"5"-5896,7-12 1745,17-18-2040,-20 26 843,98-104 1406,-77 79-1125,-33 40-637,1 1 0,0-1-1,-10 25 1,-2 13 196,1 1 0,-19 98 0,0 1-28,23-101-270,-21 59 459,24-54 1357,13-74-1481,-2 7-466,12-28 5,2-11-57,23-122-161,-32 155 97,1-1-1,1 2 0,1-1 1,1 1-1,1 0 0,0 0 1,1 1-1,1 1 0,1 0 1,1 1-1,0 0 0,20-17 1,9-4-88,3 2-1,1 1 1,1 3 0,58-28 0,-100 56 65,0 0 0,0 1-1,0-1 1,0 1 0,13-2 0,-17 4 48,0 0 1,-1 0 0,1 0 0,0 0 0,-1 0 0,1 0 0,0 1 0,-1-1 0,1 0-1,-1 1 1,1 0 0,-1-1 0,1 1 0,-1 0 0,1 0 0,-1-1 0,1 1-1,-1 0 1,0 1 0,0-1 0,1 0 0,-1 0 0,0 0 0,0 1 0,0-1 0,0 1-1,1 1 1,-1 1 48,1 0 0,-1-1-1,0 1 1,0 0-1,0 0 1,0 0 0,-1 0-1,1-1 1,-1 1 0,0 0-1,0 0 1,-1 0-1,1 0 1,-1 0 0,0 0-1,0 0 1,0 0 0,0-1-1,-1 1 1,0-1-1,1 1 1,-1-1 0,-3 5-1,-2 1 83,0 0 0,0-1 0,-1 1 0,0-2 1,0 1-1,-18 11 0,6-6 11,0 0 0,-1-2 0,-1 0 0,0-2 0,0 0 0,-1-2 0,0 0 0,-31 5 0,48-11-81,0 0-1,1-1 1,-1 1 0,0-1-1,0 0 1,0 0 0,1-1-1,-1 0 1,0 0 0,1 0-1,-1-1 1,1 0 0,-1 0-1,1 0 1,-6-4 0,11 6-55,0 0 1,0-1 0,0 1-1,0 0 1,0-1 0,0 1 0,0 0-1,0-1 1,0 1 0,0 0-1,1-1 1,-1 1 0,0 0-1,0-1 1,0 1 0,0 0 0,1-1-1,-1 1 1,0 0 0,0 0-1,0-1 1,1 1 0,-1 0-1,0 0 1,1-1 0,-1 1 0,0 0-1,1 0 1,3-3-37,0 1 1,0 0-1,1 0 1,-1 1-1,1-1 1,-1 1-1,1 0 1,8 0-1,4-2-9,156-21-188,-98 16 171,101-24 1,107-39 584,-250 61-450,-21 6-137,-12 4 43,0 0 0,0 0 0,0 0-1,0 0 1,0-1 0,0 1 0,0 0 0,0 0 0,0 0-1,0 0 1,0 0 0,0 0 0,0 0 0,0 0 0,0 0-1,0 0 1,0 0 0,-13 3-35,0 1 0,0 0 0,1 1 0,-21 11-1,-45 30 257,76-44-191,-8 4 15,1 1-1,-1 0 1,1 1 0,0 0 0,1 0 0,0 1 0,0 0 0,1 1-1,0 0 1,1 0 0,0 0 0,0 1 0,1-1 0,1 2 0,0-1-1,-4 16 1,7-23 38,1-1 0,-1 0-1,1 1 1,0-1-1,0 6 1,0-9-38,0 1 1,0-1-1,1 1 0,-1-1 1,0 0-1,0 1 1,0-1-1,0 0 0,0 1 1,0-1-1,0 1 1,1-1-1,-1 0 0,0 1 1,0-1-1,1 0 0,-1 0 1,0 1-1,0-1 1,1 0-1,-1 0 0,0 1 1,1-1-1,-1 0 1,0 0-1,1 0 0,-1 1 1,0-1-1,1 0 0,-1 0 1,1 0-1,-1 0 1,0 0-1,1 0 0,-1 0 1,0 0-1,1 0 1,-1 0-1,1 0 0,-1 0 1,0 0-1,1 0 0,-1 0 1,0 0-1,1 0 1,-1-1-1,1 1 0,-1 0 1,0 0-1,1 0 1,-1-1-1,0 1 0,0 0 1,1 0-1,-1-1 1,0 1-1,0 0 0,1-1 1,18-14 392,30-32 1,4-3-196,98-68-473,-141 111 150,10-8-101,-19 14 172,0 0 0,0 1 0,-1-1 0,1 0 0,0 0 0,-1 0 0,1 0 0,0 0 0,-1 0 0,1 0 0,-1 0 0,1 0 0,-1 0 0,0 0 0,1-3 0,-1 4 35,0 0 0,0 0 0,0 0-1,0 0 1,0 0 0,0 0 0,0 0 0,-1 0 0,1 0 0,0 0-1,0 0 1,0 0 0,0 0 0,0 0 0,0 0 0,0-1 0,0 1-1,0 0 1,0 0 0,0 0 0,0 0 0,0 0 0,0 0 0,-1 0 0,1 0-1,0 0 1,0 0 0,0 0 0,0 0 0,0 0 0,0 0 0,0 0-1,0 0 1,0 0 0,0 0 0,0 0 0,0 0 0,-1 0 0,1 0-1,0 0 1,0 0 0,0 1 0,0-1 0,0 0 0,0 0 0,0 0-1,0 0 1,0 0 0,0 0 0,0 0 0,0 0 0,0 0 0,0 0-1,0 0 1,0 0 0,0 0 0,0 0 0,-1 0 0,1 1 0,-7 6-165,-6 10 81,12-13 118,0-1 0,0 1 0,0 0 0,0-1-1,1 1 1,0 0 0,0 0 0,0-1 0,0 1 0,0 0 0,1 0 0,-1-1 0,1 1 0,0 0 0,0-1 0,1 1 0,-1-1 0,1 1 0,-1-1 0,1 0 0,0 0 0,0 0 0,1 0 0,-1 0 0,1 0 0,-1 0 0,1-1 0,0 1 0,0-1 0,0 0-1,0 0 1,1 0 0,-1 0 0,0-1 0,1 1 0,4 0 0,-2 0 24,0-1 0,0 0 0,0 0 0,0-1 0,0 0 0,1 0 0,-1 0 0,0-1 0,7-1 0,55-16 264,-65 17-314,21-8-46,1-2 0,-1 0 1,-1-1-1,0-2 1,31-23-1,-47 32 63,-3 1-127,0 1 0,0 0 0,1 0 0,0 0 0,8-4 0,-13 8 86,0 0-1,0 1 1,0-1 0,0 0-1,0 0 1,0 0 0,-1 0-1,1 0 1,0 0 0,-1 0 0,1 0-1,0 0 1,-1 1 0,0-1 14,0 6 4,0 0-1,0 1 1,1-1 0,0 1 0,1 14-1,1 8 4,-2-25 24,0 0 0,0-1 0,1 1 0,0 0 0,0 0 0,0 0 0,3 8 0,-3-12-11,0 0-1,-1 1 1,1-1 0,0 0 0,0 0 0,-1 0 0,1 1-1,0-1 1,0 0 0,0 0 0,0 0 0,1-1 0,-1 1-1,0 0 1,0 0 0,1-1 0,-1 1 0,0 0 0,1-1 0,-1 1-1,0-1 1,1 0 0,-1 1 0,1-1 0,-1 0 0,0 0-1,1 0 1,-1 0 0,2 0 0,16-5 105,-1 0 1,0 0-1,0-2 1,-1 0-1,25-15 1,-7 5-108,-11 7-37,-1-2 0,0 0 1,-1-2-1,30-24 0,-34 21-47,-1-1-1,0-1 0,-2-1 1,0 0-1,-1-1 0,20-42 1,74-184-284,-67 127-324,-40 110 444,-1 10 234,0 0 1,0 0-1,0 0 1,0 0-1,0 0 0,0 0 1,0-1-1,-1 1 0,1 0 1,0 0-1,0 0 0,0 0 1,0 0-1,0 0 0,0 0 1,0 0-1,0 0 1,-1 0-1,1 0 0,0 0 1,0 0-1,0 0 0,0 0 1,0 0-1,0 0 0,0 0 1,-1 0-1,1 0 0,0 0 1,0 0-1,0 0 1,0 0-1,0 0 0,0 0 1,0 0-1,0 0 0,-1 0 1,1 0-1,0 0 0,0 1 1,0-1-1,-1 1 4,-1 0-1,1 0 1,0 0-1,0 0 1,0 0-1,0 1 1,0-1-1,-1 3 1,-10 20 52,1 1-1,-11 38 1,-7 54-22,26-103-23,-27 193 222,28-184-35,2 0-1,4 36 1,-3-52-151,-1-6-15,0 1 0,0 0 0,0 0 0,1-1-1,-1 1 1,1 0 0,-1-1 0,1 1 0,0 0 0,-1-1-1,1 1 1,0-1 0,0 1 0,0-1 0,0 0 0,1 1-1,-1-1 1,0 0 0,0 0 0,1 0 0,-1 0-1,1 0 1,-1 0 0,1 0 0,-1 0 0,1 0 0,0-1-1,-1 1 1,1-1 0,0 1 0,-1-1 0,1 0 0,0 0-1,0 0 1,0 0 0,-1 0 0,1 0 0,0 0-1,0 0 1,-1-1 0,1 1 0,0 0 0,-1-1 0,1 0-1,1 0 1,13-7 7,-1 0 1,-1 0-1,1-2 0,-1 1 0,19-19 0,-1 2-91,-18 14-44,-11 9 19,0 0 1,1 0 0,0 0 0,0 0 0,0 0 0,0 1 0,6-3 0,-10 5 70,0 0 1,0 0-1,1 0 1,-1 0-1,0 0 1,0 0-1,1 0 1,-1 0-1,0 0 1,0 0-1,0 0 1,1 0-1,-1 0 1,0 0-1,0 0 0,1 0 1,-1 0-1,0 1 1,0-1-1,0 0 1,0 0-1,1 0 1,-1 0-1,0 0 1,0 1-1,0-1 1,0 0-1,1 0 1,-1 0-1,0 0 1,0 1-1,0-1 1,0 0-1,0 0 1,0 0-1,0 1 1,0-1-1,0 0 1,1 0-1,-1 1 1,0-1-1,0 16-113,-7 16 187,4-25-35,0 2 66,0 1 1,-3 13-1,6-20-62,-1-1 0,1 1 0,0 0 0,0-1 0,0 1 1,0 0-1,1 0 0,-1-1 0,1 1 0,0-1 0,0 1 0,-1 0 0,3 3 1,-2-6-23,-1 1 0,1 0 0,0 0 0,-1 0 0,1-1 0,0 1 1,-1 0-1,1-1 0,0 1 0,0-1 0,0 1 0,0-1 1,-1 1-1,1-1 0,0 1 0,0-1 0,0 0 0,0 0 0,0 1 1,0-1-1,0 0 0,0 0 0,1 0 0,26-4 208,-18 2-156,78-15-150,-2-3 0,97-36 0,-154 44-46,-21 8 70,0 1 0,0 0 1,12-3-1,-12 6-332,-12 5 106,-3 3 178,-4 7 7,-16 17 1,8-11 166,18-19-58,-1-1 1,1 1-1,0-1 1,0 1-1,0-1 1,0 1-1,1 0 1,-1-1-1,0 1 0,1 0 1,-1 0-1,1-1 1,0 1-1,-1 0 1,1 0-1,0 0 1,0 0-1,0 0 1,0-1-1,1 3 0,-1-3 25,1 1-1,-1-1 1,1 0-1,0 0 1,-1 0-1,1 0 1,0-1-1,-1 1 1,1 0-1,0 0 1,0 0-1,0 0 1,0-1-1,0 1 1,0-1-1,0 1 1,0 0-1,0-1 1,0 0-1,0 1 1,0-1-1,0 0 1,0 1-1,0-1 1,1 0-1,-1 0 1,0 0-1,0 0 1,0 0-1,0 0 1,1 0-1,0-1 1,7 0-36,0-1 0,0-1 0,0 0-1,0 0 1,-1-1 0,1 0 0,-1 0 0,0-1 0,10-7 0,4-4-438,36-37 0,-26 19 146,-2-1 1,32-49 0,43-83-87,32-45 310,-89 136-29,-41 65 4,-6 9 59,0 0 1,1 0 0,-1 0 0,0-1-1,0 1 1,-1 0 0,1 0-1,0-1 1,-1 1 0,1-4 0,-1 6 34,0 0 0,0 0 1,0-1-1,0 1 0,0 0 0,0 0 1,0 0-1,0 0 0,0 0 1,0 0-1,0-1 0,0 1 0,0 0 1,0 0-1,0 0 0,-1 0 1,1 0-1,0 0 0,0-1 1,0 1-1,0 0 0,0 0 0,0 0 1,0 0-1,0 0 0,-1 0 1,1 0-1,0 0 0,0 0 0,0 0 1,0 0-1,0 0 0,0 0 1,-1 0-1,1 0 0,0 0 0,0 0 1,0 0-1,0 0 0,-9 2-58,-9 8 75,8-3 12,1 1 0,0 1 0,1-1 0,0 1 0,0 1 0,1-1 0,0 1 0,-6 13 0,-5 14-16,-14 38-1,29-67-4,-19 48 67,-23 99-1,44-151-44,-24 123 345,22-103-254,0 0 0,2 0 0,3 33 0,-2-55-83,0 1 1,1-1-1,-1 1 1,0-1-1,1 1 1,0-1-1,0 0 1,0 1-1,0-1 1,0 0-1,0 0 1,1 1-1,-1-1 1,1 0-1,-1 0 1,1-1-1,0 1 1,0 0-1,0 0 1,0-1-1,0 1 1,4 1-1,-2-1 29,1 0-1,0-1 1,-1 0-1,1 0 1,0 0 0,-1-1-1,1 1 1,0-1-1,0 0 1,0 0-1,4-2 1,76-7 135,-56 5-328,-15 2 205,0 1-1,-1-2 1,1 0 0,-1 0 0,0-1-1,0-1 1,18-9 0,-21 8-51,-5 4-8,0-1 0,0-1 0,0 1 0,0-1 0,0 1 0,7-10 0,-3 2-19,0-1 1,10-17-1,-17 24-46,1 0 0,-1 0 0,0 0 0,0 0 0,0-1-1,-1 1 1,0-1 0,0 1 0,0-9 0,-1 13 24,0 1 0,0-1 0,0 0 0,0 1 0,0-1 0,0 0-1,0 1 1,-1-1 0,1 0 0,0 1 0,0-1 0,-1 0 0,1 1 0,0-1 0,-1 0 0,1 1 0,0-1 0,-1 1 0,1-1 0,-1 1-1,1-1 1,-1 1 0,1-1 0,-1 1 0,0 0 0,1-1 0,-1 1 0,1 0 0,-1-1 0,0 1 0,1 0 0,-1 0 0,0 0 0,1-1-1,-1 1 1,0 0 0,1 0 0,-1 0 0,0 0 0,1 0 0,-1 0 0,0 0 0,0 1 0,0-1 0,-3 1 26,0 0 1,0 0 0,0 0 0,1 1-1,-1 0 1,-4 2 0,-2 3 80,0 0 0,0 0 0,-8 10 0,15-13-5,-1-1 0,1 1 0,-1 0 0,1 0-1,1 1 1,-1-1 0,0 1 0,1-1 0,-3 9 0,5-11-57,-1 0 1,1 0 0,0 0 0,0 0 0,-1 0 0,1 0 0,0 0 0,1 0 0,-1 0-1,0 0 1,1 0 0,-1 1 0,1-1 0,0 0 0,-1-1 0,1 1 0,2 2-1,-1-1 34,0 0 0,0 0-1,1 0 1,-1-1 0,1 1-1,0-1 1,0 0 0,-1 0-1,6 3 1,2 0 86,0-1 0,1 0-1,0 0 1,0-1 0,15 3 0,-15-4-163,0-1-1,-1-1 1,1 1 0,0-2-1,-1 1 1,1-1 0,0-1 0,16-5-1,-5 3-240,-20 4 241,0 0-1,0 0 1,1-1-1,-1 1 1,0-1-1,0 0 1,1 0-1,1-1 1,-3 1 25,2 3 41,-2-2-77,-1 0 0,0 0 0,0 0 0,0 0 0,1 0-1,-1 0 1,0 0 0,0 0 0,0 0 0,0 0 0,1 0 0,-1-1 0,0 1 0,0 0 0,0 0 0,1 0 0,-1 0 0,0 0 0,0 0 0,0 0 0,0 0 0,0-1 0,1 1 0,-1 0 0,0 0 0,0 0 0,0 0 0,0-1 0,0 1 0,0 0 0,0 0 0,0 0 0,0 0 0,0-1 0,0 1 0,1 0 0,-1 0 0,0 0 0,0-1 0,0 1 0,0 0 0,0 0 0,-1 0 0,1 0 0,0-1 0,0 1 0</inkml:trace>
</inkml:ink>
</file>

<file path=ppt/ink/ink1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5:42:41.11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22 28 6240,'-22'-16'3168,"26"12"-2848,5 4-256,8-5 192,11 2-160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00:42:57.946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22 12 8224,'-21'-11'8192,"53"16"-4701,-3 1-2481,-16-4-489,0 0 0,16 5 0,10 2-378,-24-8-800</inkml:trace>
</inkml:ink>
</file>

<file path=ppt/ink/ink1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5:42:41.45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13 137 8896,'-13'-17'4032,"58"9"-3520,5-1 448,8 6-640,37-14 704,4 3-576,36-6-161,0 3-159,17-3-383,-17 8 127</inkml:trace>
</inkml:ink>
</file>

<file path=ppt/ink/ink1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5:42:45.74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2 673 3552,'-2'3'2848,"3"-2"-2595,-1-1 1,1 0 0,-1 0-1,1 1 1,-1-1 0,1 0-1,0 0 1,-1 0 0,1 0-1,-1 0 1,1 0 0,-1 0-1,1 0 1,0 0 0,0 0-1,10-6 1052,-1 0-1,14-11 0,36-37-358,-6 6-690,63-37 223,-51 38 71,-64 46-547,7-5 46,-11 15 31,0-3-47,-6 19 211,5-17-143,0 0-1,1 0 1,0 1 0,-2 12-1,3-9 126,0-1-41,0-1-1,1 1 1,0 0-1,3 13 1,-2-21-136,-1 1 0,1-1 1,0 0-1,0 0 0,1 0 1,-1 0-1,1-1 0,-1 1 0,1 0 1,0-1-1,0 1 0,0-1 1,0 1-1,1-1 0,-1 0 1,1 0-1,-1 0 0,6 2 0,0 0 61,-1-1 0,1 0-1,0 0 1,1-1-1,-1 0 1,0-1 0,1 0-1,-1 0 1,1 0 0,-1-1-1,11-2 1,6-1 68,0-1 1,35-10-1,-42 8-130,0 0 0,-1-1 0,0-1 1,0 0-1,-1-1 0,26-20 0,-30 20-67,0-1 0,-1 0 0,-1-1 0,0 0 0,0-1 0,-1 0 0,0-1-1,10-21 1,-17 29-31,0 1 0,-1 0-1,1-1 1,-1 1 0,1-7 0,-1 4-75,-1 7 106,0-1 0,0 1 1,0-1-1,0 1 1,0-1-1,0 1 0,0-1 1,0 1-1,0-1 1,0 1-1,0-1 0,0 1 1,0-1-1,0 1 1,0-1-1,0 1 0,-1-1 1,1 1-1,0 0 0,0-1 1,-1 0-1,1 1 0,-1 0-1,1 0 1,0-1-1,-1 1 1,1 0-1,-1 0 1,1 0-1,0 0 1,-1 0-1,1 0 1,-1 0-1,1 0 0,0 0 1,-1 0-1,1 0 1,-1 0-1,1 0 1,0 0-1,-1 0 1,0 1-1,-1 0-42,-1 0 0,1 1 0,-1-1 0,1 1 0,-1-1 0,-3 5 0,-14 16 208,0 1-1,2 1 0,-27 45 1,43-65-96,0-1 1,1 1-1,-1-1 1,1 1-1,0 0 1,0-1-1,0 1 0,1 0 1,-1 4-1,1-6-17,0-1 0,0 0 0,0 1 0,0-1 0,0 0 0,0 1 0,1-1 0,-1 1 0,0-1 0,1 0 0,-1 1 0,1-1 0,0 0 0,-1 0 0,1 0 0,0 1 0,0-1 0,0 0 0,0 0 0,0 0 0,0 0 0,0 0 0,0-1 0,0 1 0,0 0 0,0 0 0,1-1 0,0 2 0,2-1 29,0 0 1,0 0-1,0-1 0,0 1 1,0-1-1,0 1 1,1-1-1,-1-1 0,0 1 1,7-2-1,2-1 36,24-10-1,-5 2-18,147-34-618,-176 44 473,0 1 1,0-1-1,-1 1 0,1 0 0,0 0 0,0 0 0,0 1 0,3 0 1,-6-1 52,1 0 1,0 0 0,-1 1 0,1-1 0,-1 0 0,1 1 0,0-1 0,-1 0 0,1 1 0,-1-1 0,1 1 0,-1-1 0,1 1 0,-1-1 0,1 1 0,-1 0 0,0-1 0,1 1 0,-1-1 0,0 1 0,1 0-1,-1-1 1,0 1 0,0 0 0,0-1 0,0 1 0,1 0 0,-1 0 0,0-1 0,0 1 0,0 0 0,-1-1 0,1 1 0,0 0 0,0-1 0,0 1 0,-1 1 0,-1 4 30,0 1-1,-1-1 1,-6 10 0,-1 4 1,-97 225 182,22-42-76,51-125-58,-29 57 634,46-110 228,15-23-622,2-3-43,8-14-10,80-172-187,-71 146-70,0 2-125,0 1 0,3 1 0,1 1 0,33-44 0,-31 51 71,1 2-1,1 0 0,2 2 0,0 0 0,44-29 1,-56 44 20,23-15-313,58-29 1,-96 54 348,0 0 0,0 0 0,1 0 0,-1-1 1,0 1-1,1 0 0,-1 0 0,0 0 0,0 0 1,1 0-1,-1 0 0,0 0 0,1 0 0,-1 0 0,0 0 1,1 0-1,-1 0 0,0 0 0,0 0 0,1 0 1,-1 0-1,0 0 0,1 0 0,-1 0 0,0 0 1,0 0-1,1 1 0,-1-1 0,0 0 0,0 0 0,1 1 1,0 8 127,-9 14 81,8-23-213,-3 7 60,-1 0 0,0 0 1,-1 0-1,0-1 1,-6 8-1,-2 2 82,-33 40-121,39-48-23,0 3 361,10-9-194,8-5-144,7-2-19,28-14 0,-11 4 14,6-4 120,-1-2 0,65-45 0,-53 33-140,-32 20-21,-1-1 0,0 0 0,-1-1 0,19-21 1,-32 27-302,-3 8-109,-4 8 208,0 2 260,-1 0-1,-6 13 1,6-17-26,0 0-1,1 0 1,0 0 0,0 0-1,0 1 1,1-1 0,0 1-1,0 0 1,0-1 0,1 1 0,0 0-1,0-1 1,1 9 0,0-10 16,0 0 0,1 0 0,-1 0 0,1 0 0,0 0 0,0-1 0,0 1 0,0 0 0,0-1 0,1 0 0,0 0 0,0 0 0,0 0 0,5 4-1,-3-3 44,1-1-1,0 1 0,0-1 0,0-1 0,0 1 0,0-1 0,1 0 0,8 1 0,5 0 44,-1-2 0,0 0 0,1-1 0,-1-1 0,26-4 0,-23 1-55,0 0-1,-1-1 1,1-2-1,-1 0 1,28-14-1,-39 16-86,-1 0 0,1-1 0,-1 0 0,0-1 0,0 0 0,-1 0 1,0-1-1,0 0 0,-1 0 0,0-1 0,0 0 0,9-16 0,-16 24 4,1 0 0,-1 1 0,0-1 0,1 0 0,-1 0 0,0 0 0,0 1 0,0-1 0,1 0 0,-1 0 1,0 0-1,0 0 0,0 0 0,0-1 0,-1 2 16,1 0 1,0 0-1,0-1 1,0 1 0,0 0-1,0 0 1,-1-1-1,1 1 1,0 0-1,0 0 1,0-1-1,-1 1 1,1 0 0,0 0-1,0 0 1,-1 0-1,1-1 1,0 1-1,0 0 1,-1 0-1,1 0 1,0 0 0,0 0-1,-1 0 1,1 0-1,0 0 1,-1 0-1,0 0 9,-1 0-1,1 0 0,-1 1 0,1-1 1,0 0-1,-1 1 0,1-1 1,0 1-1,0-1 0,-1 1 0,1 0 1,0 0-1,0-1 0,0 1 0,0 0 1,-1 1-1,-15 18-3,-21 35-1,35-52 56,1 0 0,0 1 0,0-1 0,0 1 0,1 0 0,0-1 0,-1 1 0,1 0 0,0 0 0,0 5-1,1-8-8,0 1-1,0-1 1,1 1-1,-1-1 1,0 1-1,1-1 1,-1 1-1,1-1 0,-1 0 1,1 1-1,0-1 1,0 0-1,-1 1 1,1-1-1,0 0 1,0 0-1,0 0 1,0 0-1,1 0 0,-1 0 1,0 0-1,0 0 1,0 0-1,1 0 1,-1-1-1,1 1 1,-1-1-1,0 1 0,3 0 1,-2-1 14,1 1-1,-1-1 1,0 1-1,1-1 1,-1 0 0,1 0-1,-1 0 1,1 0-1,-1-1 1,1 1 0,-1-1-1,3 0 1,31-14 389,-21 8-507,121-60 271,-26 11-352,-7 3-414,-92 47 509,-10 5 29,1-1 0,0 1 0,0 0-1,0 0 1,0 0 0,0 1-1,0-1 1,0 0 0,0 1 0,3-1-1,-4 1 21,-1 0-1,0 0 1,1 1-1,-1-1 1,0 0-1,0 0 1,1 0-1,-1 0 1,0 0 0,0 1-1,1-1 1,-1 0-1,0 0 1,0 1-1,1-1 1,-1 0-1,0 0 1,0 1-1,0-1 1,0 0-1,1 0 1,-1 1-1,0-1 1,0 0-1,0 1 1,0-1 0,0 0-1,0 1 1,1 10-42,0-8 15,-1 4 4,0 0 0,0 0 0,0 0 0,-1 0 0,0 1 0,0-1 0,-1-1 1,-4 14-1,-4 2 104,-15 28 0,16-34-21,5-9-8,-1 1 1,0-1 0,0 0 0,0 0 0,-1 0-1,0-1 1,0 0 0,-1 0 0,-11 8 0,16-14-45,0 1 0,0-1 0,1 0 0,-1 0 0,0 1 1,0-1-1,0 0 0,0-1 0,0 1 0,0 0 0,0 0 1,1-1-1,-1 1 0,0-1 0,0 0 0,0 1 1,1-1-1,-1 0 0,0 0 0,1 0 0,-3-2 0,0 0-55,0-1-1,0 1 0,1-1 0,-1 1 0,1-1 1,0 0-1,-5-7 0,5 5-101,2 3 32,-1 0 0,1 0 0,-1 0 0,0 1 0,-4-6 0,17 11 10,1 0-1,24 2 0,-21-3 122,14 2 119,1-2 1,-1-1-1,1-1 0,-1-1 1,1-2-1,-1-1 0,0-1 1,0-2-1,43-15 0,-64 19-132,0-1 1,-1 0-1,1 0 0,-1-1 0,1 0 1,-2 0-1,1-1 0,0 0 0,-1 0 0,7-10 1,-12 16-27,0-1 0,-1 0 0,1 1 1,-1-1-1,0 0 0,1 0 0,-1 0 1,0 1-1,1-1 0,-1 0 1,0 0-1,0 0 0,0 1 0,0-1 1,0 0-1,0 0 0,0 0 0,0 0 1,0 1-1,0-1 0,0 0 0,-1-1 1,1 1 18,0 1 0,-1 0 0,1-1 0,-1 1 0,0 0 0,1-1 0,-1 1 0,1 0 0,-1-1 0,1 1 0,-1 0 0,0 0 0,1 0 0,-1 0 0,0-1-1,1 1 1,-1 0 0,1 0 0,-1 0 0,0 1 0,1-1 0,-1 0 0,0 0 0,1 0 0,-1 0 0,1 0 0,-1 1 0,0-1 0,0 1 0,-4 1 42,1 0-1,0 1 0,-1-1 1,1 1-1,1 0 1,-1 0-1,0 1 1,1-1-1,-1 1 0,1 0 1,0 0-1,-3 5 1,4-6 18,0 1 1,0-1 0,0 0 0,1 1 0,-1 0 0,1-1 0,0 1 0,0 0-1,0-1 1,1 1 0,-1 0 0,1 0 0,0 0 0,0 0 0,0 0-1,1-1 1,0 5 0,-1-7-22,1 0-1,-1 0 0,1 1 0,0-1 1,-1 0-1,1 0 0,0-1 0,-1 1 1,1 0-1,0 0 0,0 0 1,0 0-1,0-1 0,0 1 0,0 0 1,0-1-1,0 1 0,0-1 1,0 1-1,0-1 0,1 0 0,-1 1 1,0-1-1,0 0 0,0 0 0,1 0 1,-1 0-1,0 0 0,0 0 1,0 0-1,0 0 0,2-1 0,5 0 78,1-1 1,-1 0-1,13-4 0,-14 3-133,38-10-145,83-13 0,-127 26 160,0 0 0,1 0 0,-1-1 1,0 1-1,0 0 0,0 0 0,0 0 0,1 0 0,-1 1 1,0-1-1,0 0 0,0 0 0,1 1 0,-1-1 0,0 0 0,1 2 1,-1-2 12,-1 1 0,1-1 1,-1 1-1,0-1 0,0 1 0,1-1 1,-1 1-1,0-1 0,0 1 1,1-1-1,-1 1 0,0-1 1,0 1-1,0-1 0,0 1 1,0-1-1,0 1 0,0 0 1,0-1-1,0 1 0,0-1 0,0 1 1,-1 0-1,-1 4 17,0 1 0,0-2 0,0 1-1,-1 0 1,-4 5 0,7-10-14,-3 5 54,0-2-5,1 0 1,0 0-1,0 0 1,1 0-1,-1 1 1,-1 5-1,3-9-14,1 0-1,-1 1 1,1-1-1,-1 0 1,1 0-1,-1 1 1,1-1-1,-1 0 1,1 0-1,0 0 1,-1 0-1,1 1 1,-1-1-1,1 0 1,0 0-1,0 0 1,6-1 26,-1 0 1,1 0-1,-1 0 1,10-4-1,8-1-117,29-5-58,-34 6 47,-1 0 0,1 2 1,0 0-1,0 2 0,0 0 0,21 2 0,-37-1 33,-1 0-1,0 1 0,1 0 1,-1-1-1,1 1 0,-1 0 1,0 0-1,0 0 0,1 1 1,-1-1-1,0 0 0,0 1 1,3 3-1,-1 0 34,0 0-1,0 0 1,6 12-1,-7-11-13,-1-3 45,-1-1 0,1 1 0,-1-1 0,1 0 0,0 1 0,0-1 0,0 0 0,0 0 0,0-1 0,0 1 0,1 0 0,-1-1 0,1 1 0,-1-1 0,1 0 0,-1 0 0,5 2 0,-3-3 10,0 1-1,-1-1 1,1 0 0,0 0-1,0 0 1,-1-1 0,1 1 0,0-1-1,-1 0 1,1 0 0,5-2 0,7-4 50,-2-1 0,1-1 1,-1 0-1,21-18 0,-32 25-92,15-13 44,14-10-70,0-2 0,-2-1 1,34-39-1,69-119-271,-125 172 266,150-251-680,-155 259 635,-2 4 19,0 0 0,0 0 0,0 0 0,0 0 0,-1 0 0,1 0 0,-1 0 1,1-1-1,-1-1 0,0 3 53,0 1 1,0 0-1,0 0 1,0 0-1,0 0 1,0 0-1,0 0 1,0-1-1,0 1 1,0 0-1,0 0 1,0 0-1,0 0 1,0 0-1,0 0 1,0 0-1,-1 0 0,1 0 1,0-1-1,0 1 1,0 0-1,0 0 1,0 0-1,0 0 1,0 0-1,0 0 1,-1 0-1,1 0 1,0 0-1,0 0 1,0 0-1,0 0 1,0 0-1,0 0 1,-1 0-1,1 0 0,0 0 1,0 0-1,0 0 1,0 0-1,0 0 1,0 0-1,-1 0 1,1 0-1,0 0 1,0 0-1,0 0 1,0 0-1,0 0 1,0 1-1,0-1 1,0 0-1,-1 0 1,1 0-1,0 0 0,0 0 1,0 0-1,0 0 1,-7 6-74,1 0 77,0 1 0,0-1 1,1 1-1,-4 7 1,-4 5 41,-17 27 14,3 1 0,-25 56 0,36-69-19,-33 81 148,43-94-122,0-1 0,1 1 0,-3 39 0,7-51-26,1 0 0,1 1 0,0-1 1,0 0-1,1 0 0,5 18 0,-6-24 2,1 1-1,-1 0 1,1 0-1,0 0 1,0-1-1,0 1 0,0-1 1,1 0-1,-1 0 1,1 0-1,0 0 0,0 0 1,0 0-1,0-1 1,0 1-1,1-1 0,-1 0 1,6 3-1,2-2 26,-1-1-1,1 0 1,-1 0-1,1-1 1,0-1-1,18 0 1,-1-3 109,37-8 1,-45 7-196,-1-1 0,33-14 0,-43 15 5,0 0 0,0-1 0,0 0 0,-1 0 0,0-1 0,0 0 0,8-9 0,-2-4-286,-11 9 48,-4 10 246,1 0 1,0-1-1,0 1 1,0 0-1,0 0 1,0-1 0,-1 1-1,1 0 1,0 0-1,0 0 1,-1-1-1,1 1 1,0 0 0,0 0-1,-1 0 1,1 0-1,0-1 1,0 1-1,-1 0 1,1 0 0,0 0-1,0 0 1,-1 0-1,1 0 1,0 0-1,-1 0 1,1 0 0,0 0-1,-1 0 1,1 0-1,-9 1 9,0 0-1,1 0 1,0 1 0,-1 0-1,1 0 1,-12 6 0,2 0 178,-31 19 0,47-27-159,1 1-1,0 0 0,-1 0 1,1 1-1,0-1 0,0 0 0,-1 0 1,1 1-1,0-1 0,0 0 1,0 1-1,0 1 0,0-2-4,1 0-1,0 0 0,0-1 0,0 1 0,0 0 1,0 0-1,0-1 0,0 1 0,0 0 1,0 0-1,0-1 0,0 1 0,0 0 0,0 0 1,1-1-1,-1 1 0,0 0 0,1 0 1,-1-1-1,0 1 0,1 0 0,-1-1 0,1 1 1,-1-1-1,1 1 0,-1-1 0,1 1 1,-1-1-1,1 1 0,1 0 0,2 2 24,1 0-1,1-1 1,-1 0 0,0 1-1,0-2 1,1 1 0,-1-1-1,1 1 1,0-2 0,-1 1-1,1 0 1,8-2 0,10 0-14,37-6 1,-59 7-20,122-23-344,55-6-78,-165 29-82,-14 0 497,0 0 0,0 0 0,1 0 0,-1 0 1,0 0-1,0 0 0,0 0 0,0 0 0,0 0 1,0 0-1,0 0 0,0 0 0,0 0 0,0 0 0,0 0 1,0 0-1,0 1 0,0-1 0,0 0 0,0 0 1,0 0-1,0 0 0,0 0 0,0 0 0,0 0 0,0 0 1,0 0-1,0 0 0,0 0 0,0 0 0,0 1 1,0-1-1,0 0 0,0 0 0,0 0 0,0 0 0,0 0 1,0 0-1,0 0 0,0 0 0,0 0 0,0 0 1,0 0-1,0 0 0,0 0 0,0 0 0,0 1 0,0-1 1,0 0-1,0 0 0,0 0 0,0 0 0,0 0 1,-1 0-1,1 0 0,0 0 0,0 0 0,0 0 0,0 0 1,0 0-1,0 0 0,0 0 0,0 0 0,0 0 1,0 0-1,0 0 0,-1 0 0,-22 11-276,13-7 256,-6 3 31,1 1 1,0 1-1,0 0 1,1 1 0,-18 16-1,26-20 6,0-1-1,0 1 1,1 1 0,0-1-1,0 1 1,0 0 0,1 0-1,0 0 1,1 0 0,0 1-1,0 0 1,0-1 0,-2 14-1,5-20-2,-1 0-1,1 0 1,0 1-1,0-1 1,0 0-1,0 0 1,0 0-1,0 0 1,0 0-1,1 1 1,-1-1-1,0 0 1,0 0-1,1 0 0,-1 0 1,1 0-1,-1 0 1,1 0-1,1 2 1,-1-3 7,-1 1 0,1-1-1,0 1 1,0-1 0,0 1 0,0-1 0,0 0 0,0 1-1,0-1 1,0 0 0,0 0 0,0 1 0,0-1 0,0 0-1,0 0 1,0 0 0,1-1 0,4 0 56,0 0-1,0-1 1,-1 0 0,1 0 0,9-5 0,17-11 123,55-40 1,22-30-196,-94 76-34,4-6-15,0 0 0,-1-1 1,-1-1-1,0-1 0,-2 0 0,-1-1 1,0-1-1,-2 0 0,0-1 0,-2 0 0,-1-1 1,-1 1-1,10-52 0,-15 57-159,-3 19 203,0 0-1,0-1 1,0 1-1,0 0 1,0 0-1,0 0 0,0-1 1,0 1-1,0 0 1,0 0-1,0 0 1,0 0-1,0-1 1,0 1-1,0 0 1,0 0-1,0 0 1,0 0-1,0-1 1,0 1-1,0 0 1,0 0-1,0 0 0,-1 0 1,1-1-1,0 1 1,0 0-1,0 0 1,0 0-1,0 0 1,0 0-1,-1 0 1,1 0-1,0-1 1,0 1-1,0 0 1,0 0-1,0 0 1,-1 0-1,-6 6-109,-10 20 144,0 0 0,2 1-1,-20 50 1,33-71-21,-5 8-28,1 2 0,1-1 0,-5 25 0,9-32-96,0 1 0,0-1 0,1 0 0,0 0-1,0 1 1,1-1 0,0 0 0,4 16 0,4 0-887,-6-17-322,0 1 1,0-1 0,-1 1-1,0 0 1,1 13 0,-3-21 1127,0 1 1,0-1-1,0 1 1,0-1 0,0 1-1,0-1 1,-1 1-1,1-1 1,0 0 0,0 1-1,0-1 1,-1 1 0,1-1-1,0 1 1,-1-1-1,1 0 1,0 1 0,-1-1-1,1 0 1,0 1-1,-1-1 1,1 0 0,0 1-1,-1-1 1,1 0 0,-1 0-1,1 1 1,-1-1-1,0 0 1,-14 2-2561,13-2 2254,-16 0-1801</inkml:trace>
</inkml:ink>
</file>

<file path=ppt/ink/ink1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5:42:46.12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55 21 8640,'-42'-20'3904,"34"20"-3392,3 0 2400,10 0-1697,8 0 577,11 0-1056,29 0 96,5 8-480,18-5-192,-2 6-96,-3-4-64,-8 1 0,9-1-2112,-1-1 1152,10 1-3775,-4 3 2655</inkml:trace>
</inkml:ink>
</file>

<file path=ppt/ink/ink1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5:42:47.38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301 107 5472,'-1'-16'671,"1"11"-371,-1 0-1,1-1 1,1 1 0,-1 0-1,2-7 1,-2 7-160,0 2 58,1 1-1,-1-1 1,0 0 0,1 0 0,0 0-1,-1 1 1,1-1 0,0 0-1,0 1 1,3-4 0,-1 2 593,-2 4-686,-1-1 0,0 1 1,1 0-1,-1 0 0,0-1 0,0 1 0,1 0 0,-1-1 0,0 1 0,0 0 0,0-1 1,1 1-1,-1-1 0,0 1 0,0 0 0,0-1 0,0 1 0,0-1 0,0 1 0,0 0 0,0-1 1,0 1-80,0 0 1,0-1-1,0 1 1,0 0-1,0 0 1,0 0 0,0 0-1,0 0 1,0 0-1,0 0 1,0 0-1,0 0 1,0 0 0,0 0-1,0 0 1,0 0-1,0 0 1,0-1 0,0 1-1,0 0 1,0 0-1,0 0 1,0 0-1,0 0 1,0 0 0,-1 0-1,1 0 1,0 0-1,0 0 1,0 0-1,0 0 1,0 0 0,0 0-1,0 0 1,0 0-1,0 0 1,0 0-1,0 0 1,0 0 0,0 0-1,-1 0 1,1 0-1,0 0 1,0 0-1,0 0 1,0 0 0,0 0-1,0 0 1,0 0-1,0 0 1,0 0 0,0 0-1,0 0 1,0 0-1,0 0 1,-7 5 651,-8 11 131,-10 22 610,-31 65-1,1-1-367,50-95-979,-93 162 1291,88-149-944,-25 36-1,34-55-379,0 1-1,0-1 1,0 0-1,0 1 1,0-1-1,0 1 1,0-1-1,1 1 1,-1-1-1,1 1 1,-1 0-1,1-1 0,-1 3 1,2-4-2,-1 1-1,0-1 1,0 0-1,1 0 1,-1 1 0,0-1-1,0 0 1,1 0-1,-1 1 1,0-1 0,1 0-1,-1 0 1,0 0-1,1 0 1,-1 1 0,1-1-1,-1 0 1,0 0-1,1 0 1,-1 0-1,0 0 1,1 0 0,-1 0-1,1 0 1,-1 0-1,0 0 1,1 0 0,0-1-1,4 0-35,0 0-1,0-1 1,0 0-1,-1-1 1,1 1-1,-1-1 1,5-2-1,6-5-25,11-3-63,-7 2-48,0 0-1,2 2 1,-1 0-1,1 1 1,33-7-1,-50 14 112,9-1-123,23-2 0,-33 4 129,1 0 0,-1 0 0,1 0-1,-1 1 1,0-1 0,0 1 0,1 0 0,-1 0-1,0 0 1,0 0 0,0 1 0,4 2 0,-6-4 21,0 1 0,0-1 0,-1 1 0,1 0-1,0-1 1,-1 1 0,1 0 0,0 0 0,-1 0 0,1-1 0,-1 1 0,0 0 0,1 0 0,-1 0 0,1 0 0,-1 0 0,0 0 0,0 0 0,0 0 0,0 0 0,1 1 0,-2 0 23,1 1 0,0-1 0,-1 0 0,1 0 0,-1 0 0,0 0 0,0 0 0,0 0-1,-1 3 1,-4 4 138,-1 0 1,0 0-1,-9 8 0,12-13-100,-19 22 492,-43 42 242,53-56-719,0-1 0,-1 0 0,-21 12 0,33-21-69,0-1 0,-1 0 0,1 0 1,-1 0-1,1 0 0,-1 0 0,0 0 1,1-1-1,-1 1 0,0-1 0,1 0 1,-1 0-1,0 0 0,0 0 0,-4-1 1,5 1-14,1-1 0,-1 0 0,0 0 1,1 1-1,-1-1 0,1 0 1,-1 0-1,1-1 0,-1 1 0,1 0 1,0 0-1,0-1 0,-1 1 0,1-1 1,0 1-1,0-1 0,0 1 1,1-1-1,-1 1 0,0-1 0,1 0 1,-1 0-1,0-2 0,-2-8-102,2 12 103,1-1 1,0 1 0,0-1 0,-1 1-1,1-1 1,0 1 0,0-1 0,0 1-1,0-1 1,0 1 0,0-1 0,0 1-1,0-1 1,0 1 0,0-1 0,0 1-1,0-1 1,0 1 0,0-1 0,0 1-1,0 0 1,1-2 0,4 0-27,-4 2 19,7-2 8,0 0 0,0 1 0,0 0 0,14 1 0,-13 0 87,0-1-1,0 1 0,-1-1 0,1-1 1,12-3-1,164-46 579,-120 35-697,-12 3 69,-7 2-37,0-2-1,68-28 0,-108 37-9,9-3-129,-11 9 30,-7 6-14,-15 23-9,9-15 164,-11 21 1,19-33 44,-1 0 1,0 0-1,1 0 1,0 1-1,0-1 1,0 0-1,1 1 1,0-1-1,-1 0 0,2 9 1,-1-13-56,0 0 1,0 1-1,0-1 0,1 1 1,-1-1-1,0 0 0,0 1 1,0-1-1,0 0 0,1 1 1,-1-1-1,0 0 0,0 0 1,1 1-1,-1-1 0,0 0 1,1 0-1,-1 1 0,0-1 1,1 0-1,-1 0 0,0 0 1,1 1-1,-1-1 1,0 0-1,1 0 0,-1 0 1,1 0-1,-1 0 0,0 0 1,1 0-1,-1 0 0,0 0 1,1 0-1,-1 0 0,1 0 1,-1 0-1,0 0 0,1 0 1,-1 0-1,0-1 0,1 1 1,20-10 355,-15 7-310,63-33 31,18-8-189,-87 44 76,0-1 0,1 1-1,-1 0 1,1 0-1,-1-1 1,0 1-1,1 0 1,-1 0-1,1-1 1,-1 1-1,1 0 1,-1 0-1,1 0 1,-1 0-1,1 0 1,-1 0-1,1 0 1,-1 0-1,1 0 1,-1 0-1,1 0 1,-1 0-1,1 1 1,-4 10-157,-2 0 197,-1 6 48,2-4-21,0-1 0,-13 23-1,-4 1-78,-1-2 0,-31 37-1,-6-9 47,-2-2 0,-73 54-1,-139 113 581,272-225-570,-2 0 35,1 1 0,-1-1 0,1 0-1,-1 0 1,0 0 0,0 0 0,0-1-1,0 1 1,-5 1 0,8-3-61,0 0 0,-1 0 0,1 0 0,0 0 1,0 0-1,0 0 0,0 0 0,0 0 0,-1 0 0,1 0 0,0 0 1,0 0-1,0 0 0,0 0 0,0 0 0,-1 0 0,1 0 0,0 0 1,0 0-1,0 0 0,0 0 0,0 0 0,0 0 0,-1-1 0,1 1 1,0 0-1,0 0 0,0 0 0,0 0 0,0 0 0,0 0 1,0 0-1,0-1 0,0 1 0,0 0 0,0 0 0,0 0 0,-1 0 1,1 0-1,0-1 0,0 1 0,0 0 0,0 0 0,0 0 0,0 0 1,0 0-1,0-1 0,0 1 0,1 0 0,-1 0 0,0 0 1,0 0-1,0-1 0,10-8 52,14-4-144,1 2 1,0 0-1,31-8 0,82-17-1988,-100 28 1073,64-18-3529,-85 20 984,29-14 0,-18 7 78</inkml:trace>
</inkml:ink>
</file>

<file path=ppt/ink/ink1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5:42:48.58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11 355 3552,'-10'5'8853,"9"-5"-8803,1 0 0,0 0 0,0-1 0,0 1 0,0 0 0,0 0 1,0 0-1,0 0 0,0 0 0,0 0 0,0 0 0,0-1 0,0 1 0,0 0 0,0 0 0,0 0 0,0 0 0,0 0 0,0 0 1,0-1-1,0 1 0,0 0 0,0 0 0,1 0 0,-1 0 0,0 0 0,0 0 0,0 0 0,0 0 0,0-1 0,0 1 0,0 0 1,0 0-1,0 0 0,0 0 0,1 0 0,-1 0 0,0 0 0,0 0 0,0 0 0,5-4 248,-1 0 0,1 0-1,-1-1 1,0 0 0,-1 1-1,1-1 1,-1 0 0,3-6 0,19-25 361,-13 25-481,0 0 1,1 0 0,0 1 0,26-14-1,-14 9-74,155-83 258,-125 70-207,-30 15-130,1 1 0,53-15 0,-77 26-13,0 0-1,0 1 1,-1-1 0,1 1-1,0-1 1,0 1 0,1 0 0,-1 0-1,0 0 1,0 0 0,0 0-1,0 1 1,0-1 0,0 0-1,0 1 1,-1 0 0,1-1-1,0 1 1,0 0 0,0 0-1,0 0 1,-1 0 0,1 0-1,-1 1 1,1-1 0,-1 0-1,1 1 1,-1-1 0,1 1 0,-1-1-1,0 1 1,0 0 0,0 0-1,0-1 1,0 1 0,-1 0-1,1 0 1,0 0 0,-1 0-1,1 0 1,-1 4 0,2 14 116,-2-1 0,0 1 0,-1 0 0,-1 0 0,-7 30 0,-3 34 314,12-77-404,-1 2 46,0 0-1,1 0 0,1 0 1,2 17-1,-3-25-59,0 1 1,0-1-1,1 0 1,-1 1-1,1-1 0,-1 0 1,1 0-1,-1 1 1,1-1-1,0 0 0,-1 0 1,1 0-1,0 0 1,0 0-1,0 0 0,0 0 1,0 0-1,0 0 1,0-1-1,0 1 0,0 0 1,1-1-1,-1 1 1,0-1-1,0 1 0,1-1 1,-1 1-1,0-1 1,0 0-1,1 0 1,-1 0-1,0 0 0,1 0 1,-1 0-1,0 0 1,1 0-1,-1 0 0,0 0 1,1-1-1,-1 1 1,0-1-1,2 0 0,8-4 65,0 0-1,-1-1 0,0-1 0,0 0 0,0 0 1,9-9-1,7-5-44,182-117 29,-95 66-45,-95 61-61,65-41-183,-72 47 171,-1-1 0,1 2 1,1-1-1,-1 2 0,22-5 1,-30 8 59,0-1 1,0 1-1,0 1 0,0-1 1,0 0-1,0 1 1,-1-1-1,1 1 1,0 0-1,0 0 1,0 0-1,-1 0 1,1 1-1,-1-1 0,1 1 1,-1 0-1,1-1 1,-1 1-1,0 0 1,0 0-1,0 0 1,0 1-1,0-1 0,-1 0 1,4 6-1,1 4 71,0 0 0,0 0 0,-2 1 0,5 13 0,-9-24-91,9 29-320,-2 1 0,5 41-1,-10-63-1114,1 7-2121,-3-17 3352,0 1 0,0-1 0,0 0 0,0 0 0,0 1 0,0-1 0,0 0 0,0 1 0,0-1 0,0 0 1,0 0-1,0 1 0,0-1 0,0 0 0,0 0 0,0 1 0,0-1 0,0 0 0,0 1 0,-1-1 1,1 0-1,0 0 0,-3 3-2507</inkml:trace>
</inkml:ink>
</file>

<file path=ppt/ink/ink1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5:42:48.95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28 1 6560,'1'21'2555,"4"25"1,1 15 135,-19 292 5149,4-232-6928,3-42-496,-3 41-115,7 128 1,2-226-780,0-17 45,0 0 0,1 1 0,-1-1 0,1 1 0,0-1 0,0 0 0,4 10 0,0-4-1199</inkml:trace>
</inkml:ink>
</file>

<file path=ppt/ink/ink1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5:42:54.04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0 488 2400,'5'4'6547,"-5"-4"-6365,11-2 1652,10-6-1112,-10-2-278,0-1 0,-1 0 0,0 0 0,0-1 0,11-20 0,0 2-89,5-6-90,47-58 195,-14 30 889,115-97 0,-168 154-1095,-6 5-112,-1 2-138,1 0 0,-1 1 0,0-1-1,0 0 1,0 1 0,1-1 0,-1 1 0,0-1 0,0 1 0,1-1-1,-1 1 1,0-1 0,1 1 0,-2 1 0,-7 8 60,0 2 1,1-1 0,1 1 0,-1 0-1,2 0 1,0 1 0,0 0-1,1 0 1,1 0 0,0 1 0,1 0-1,0 0 1,1 0 0,0 15-1,1-11 50,1 1 0,0-1 0,2 0-1,4 24 1,-5-37-49,0-1-1,1 1 0,-1-1 1,1 1-1,0-1 0,0 1 1,0-1-1,0 0 0,1 0 0,0 0 1,-1-1-1,2 1 0,-1-1 1,0 1-1,1-1 0,-1 0 1,1 0-1,0-1 0,0 1 1,0-1-1,9 4 0,-8-5-1,-1 0-1,1 0 0,0-1 1,0 1-1,-1-1 0,1 0 0,0-1 1,0 1-1,-1-1 0,1 0 1,0 0-1,-1 0 0,1-1 0,-1 1 1,1-1-1,6-4 0,1-1-19,0-1 1,-1 0-1,1-1 0,11-12 0,9-13 29,49-67 0,-20 23 104,-57 74-169,-3 2-3,0 1 1,-1 0 0,1 0-1,0-1 1,0 1 0,0 0 0,1 0-1,-1 0 1,0 0 0,0 0-1,0 1 1,1-1 0,-1 0-1,0 0 1,1 1 0,-1-1 0,1 1-1,2-1 1,-4 3 9,1 0 0,-1 0 0,0 0 0,0 0 0,1 0 0,-1 1 0,-1-1 0,1 0 0,0 0 0,-1 4 0,0 2 8,-3 22 41,-7 32 0,1-14 136,5-13 89,4-35-277,1 1-1,0-1 0,0 1 1,0-1-1,0 1 0,0-1 0,0 1 1,0-1-1,0 1 0,0-1 1,0 1-1,0-1 0,1 1 1,-1-1-1,0 1 0,0-1 1,0 1-1,1-1 0,-1 2 0,1-2-2,-1 0 0,1 0 0,-1 0-1,0 0 1,1 0 0,-1 0 0,1 0-1,-1 0 1,0 0 0,1 0 0,-1 0-1,1 0 1,-1 0 0,0-1 0,1 1-1,-1 0 1,1 0 0,-1 0-1,0 0 1,1-1 0,-1 1 0,0 0-1,1 0 1,-1-1 0,0 1 0,0 0-1,1-1 1,-1 1 0,0 0 0,0-1-1,1 1 1,-1 0 0,0-1 0,18-20 108,54-56-279,-63 69 93,0 0 1,1 1-1,0 0 1,0 1-1,0 0 1,22-9-1,-29 14 71,0 1 0,-1-1-1,1 0 1,0 1 0,0-1-1,0 1 1,0 0 0,0 0-1,0 0 1,0 0 0,0 1-1,0-1 1,0 1 0,0 0-1,-1 0 1,1 0-1,0 0 1,0 0 0,-1 1-1,1-1 1,-1 1 0,1-1-1,-1 1 1,0 0 0,1 0-1,-1 0 1,0 1 0,0-1-1,2 4 1,4 6 37,-1 0-1,0 0 1,-1 1 0,8 25-1,-6-16-226,-1 0-1,5 36 1,-10-45-1193,-1 0 0,-1 0 0,0 18 0,0-29 1010,0 0 0,0 0 0,-1 0 0,1 0 0,0 0-1,-1-1 1,1 1 0,-1 0 0,0 0 0,1 0 0,-1 0 0,0-1-1,0 1 1,0 0 0,0-1 0,-1 1 0,1 0 0,0-1-1,-1 0 1,1 1 0,-1-1 0,-1 1 0,-12 1-4033,5 1 1482</inkml:trace>
</inkml:ink>
</file>

<file path=ppt/ink/ink1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5:42:54.44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19 37 6048,'-19'-13'2752,"24"1"-2400,-5 9-384,0-5-1248,9 8 736</inkml:trace>
</inkml:ink>
</file>

<file path=ppt/ink/ink1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5:42:56.14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12 575 3808,'-11'-2'11220,"22"-12"-8068,12-19-3540,-19 27 1283,28-39-378,1 2-1,2 0 0,2 3 0,64-55 1,38-5-255,-61 47 190,-76 51-429,0 0 1,0 1-1,0 0 0,1-1 0,-1 1 0,1 0 0,-1 0 0,1 0 0,0 1 0,-1-1 0,1 0 0,0 1 1,4 0-1,-7 0-17,1 0 0,0 0 1,0 0-1,0 0 1,-1 1-1,1-1 1,0 0-1,0 1 1,-1-1-1,1 0 0,0 1 1,0-1-1,-1 1 1,1 0-1,-1-1 1,1 1-1,1 1 0,-2-1 11,1 0-1,0 1 0,-1-1 1,1 1-1,-1 0 0,1-1 0,-1 1 1,1-1-1,-1 1 0,0 0 0,0-1 1,0 3-1,-1 33 228,-2 1-1,-10 47 1,-24 72 38,33-142-204,-12 27 0,13-36-42,0 0-1,0-1 0,0 1 0,-1-1 0,0 0 0,0 0 0,-5 5 1,7-9-43,0 1 1,0-1 0,0 0 0,0 1 0,0-1 0,0 0 0,0-1-1,-1 1 1,1 0 0,0 0 0,0-1 0,-1 0 0,1 1 0,0-1-1,-1 0 1,1 0 0,0 0 0,-1 0 0,1-1 0,0 1 0,-1 0-1,1-1 1,0 0 0,0 0 0,-1 0 0,1 0 0,0 0 0,0 0-1,0 0 1,-2-2 0,-5-4-60,-1 0-1,1-1 1,0 0-1,-12-16 1,-24-27-318,34 43-68,10 8 449,1 0 1,0 0-1,0 0 0,0 0 1,-1 0-1,1 0 0,0 0 1,0 0-1,-1 0 0,1 0 1,0 0-1,0 0 1,0 0-1,-1 0 0,1 0 1,0 0-1,0 0 0,0 0 1,-1 0-1,1 1 0,0-1 1,0 0-1,0 0 0,0 0 1,-1 0-1,1 0 1,0 1-1,0-1 0,0 0 1,0 0-1,0 0 0,-1 0 1,1 1-1,0-1 0,0 0 1,0 0-1,0 0 0,0 1 1,0-1-1,0 0 0,0 0 1,0 1-1,0-1 1,0 0-1,0 0 0,0 0 1,0 1-1,0-1 0,0 0 1,0 0-1,0 1 0,0-1 1,0 0-1,0 0 0,0 0 1,1 1-1,-1-1 1,0 0-1,0 0 0,0 1 1,2 3 64,0 1 1,0-1 0,0 0 0,0 1 0,1-1 0,0 0 0,-1 0-1,2 0 1,-1-1 0,0 1 0,1-1 0,-1 0 0,1 0-1,0 0 1,7 4 0,6 3 283,2-1 0,24 9-1,-37-16-227,1 1-54,0 0 1,1-1 0,-1 0 0,1-1 0,-1 0-1,1 0 1,-1 0 0,1-1 0,0 0 0,-1 0-1,1-1 1,0 0 0,-1-1 0,1 0 0,-1 0-1,0 0 1,0-1 0,0 0 0,10-5 0,11-13 34,-2 0 0,41-42 0,-14 13-76,-9 9-17,65-51-450,-109 91 433,0 1 0,0 0-1,0 0 1,0 0 0,0 0 0,0 0-1,0 0 1,0-1 0,1 1 0,-1 0-1,0 0 1,0 0 0,0 0 0,0 0-1,0 0 1,0 0 0,1 0 0,-1 0-1,0 0 1,0 0 0,0 0 0,0 0-1,0 0 1,1 0 0,-1 0 0,0 0-1,0 0 1,0 0 0,0 0 0,0 0-1,1 0 1,-1 0 0,0 0 0,0 0-1,0 0 1,0 0 0,0 0 0,1 0-1,-1 0 1,0 0 0,0 0-1,0 0 1,0 0 0,0 1 0,0-1-1,1 0 1,-3 10-135,-10 21 329,8-19-197,-4 10 58,-31 110 183,36-119-160,0 1 1,2 0-1,-1 0 1,2 0-1,0-1 0,0 1 1,5 25-1,-4-37-49,-1 0 0,1 0 0,0 0 0,-1 0 0,1-1 0,0 1 0,0 0 0,0-1 0,0 1 0,0-1 0,0 1 0,1-1 0,-1 1 0,1-1 0,-1 0 0,1 1 0,2 0 0,-1 0-7,0-1 1,0 0-1,0 0 0,0 0 0,1 0 0,-1 0 0,0 0 1,1-1-1,4 0 0,3 0-56,1-1 1,-1-1-1,1 1 1,20-8 0,-10 3-56,-1-2 1,1 0-1,-1-1 1,-1-1 0,0-1-1,0-1 1,-1-1-1,-1-1 1,0 0 0,23-24-1,-4-4-14,-18 20 55,0 1-1,2 0 1,35-26-1,-50 43-9,0 0 0,0 1-1,0 0 1,9-3 0,-40 46 127,1 0 1,-23 54 0,25-53 63,-6 16 41,25-51-140,1 0 0,0 1 1,0-1-1,1 0 0,-1 1 0,0 13 1,2-20-8,0 0 0,0 1 0,0-1 0,0 1 1,0-1-1,0 0 0,0 1 0,0-1 0,0 1 1,1-1-1,-1 0 0,0 1 0,0-1 0,0 1 1,0-1-1,1 0 0,-1 1 0,0-1 0,0 0 1,0 1-1,1-1 0,-1 0 0,0 1 1,1-1-1,-1 0 0,0 0 0,1 1 0,-1-1 1,0 0-1,1 0 0,-1 0 0,1 1 0,-1-1 1,0 0-1,1 0 0,-1 0 0,1 0 0,-1 0 1,0 0-1,1 0 0,-1 0 0,1 0 0,-1 0 1,0 0-1,1 0 0,-1 0 0,1 0 0,-1 0 1,0-1-1,1 1 0,-1 0 0,1 0 1,-1-1-1,21-11 122,-15 8-191,-1-1 1,1-1 0,-1 1-1,-1-1 1,1 0-1,6-10 1,20-45-299,-18 35 242,45-77-323,133-179 0,-180 268 430,-4 6-74,0-1-1,-1 1 0,0-2 1,0 1-1,-1 0 0,5-14 1,-10 22 69,0 1 1,0 0 0,0 0 0,0-1 0,0 1-1,0 0 1,0 0 0,1 0 0,-1-1 0,0 1-1,0 0 1,0 0 0,0-1 0,0 1 0,0 0-1,-1 0 1,1-1 0,0 1 0,0 0 0,0 0-1,0 0 1,0-1 0,0 1 0,0 0 0,0 0-1,0 0 1,-1-1 0,1 1 0,0 0 0,0 0-1,0 0 1,0-1 0,-1 1 0,1 0 0,0 0-1,0 0 1,0 0 0,-1 0 0,1 0 0,0 0 0,0 0-1,-1-1 1,1 1 0,0 0 0,0 0 0,0 0-1,-1 0 1,1 0 0,0 0 0,0 0 0,-1 0-1,1 0 1,0 0 0,0 1 0,-1-1 0,1 0-1,0 0 1,0 0 0,0 0 0,-1 0 0,1 0-1,0 0 1,0 0 0,0 1 0,-1-1 0,1 0-1,0 0 1,0 1 0,-16 8-105,6 0 148,-1 0 1,2 1-1,-1 0 0,1 0 1,1 1-1,0 0 0,0 1 1,1-1-1,1 1 0,0 1 1,1-1-1,0 1 1,-6 24-1,8-21 26,1-1 0,0 1 0,1 0 0,0 0 0,2-1 0,0 1 1,0 0-1,2 0 0,0-1 0,0 0 0,11 26 0,-11-32-1,1-1 1,1 0-1,-1 0 0,1-1 0,1 0 1,-1 1-1,1-2 0,1 1 1,-1-1-1,1 0 0,0 0 1,0-1-1,16 9 0,-17-10-17,0-2-1,1 1 0,-1-1 1,0 1-1,1-2 0,0 1 1,-1-1-1,1 0 1,0 0-1,-1-1 0,1 0 1,0 0-1,0-1 1,-1 1-1,1-2 0,0 1 1,-1-1-1,1 0 0,9-4 1,-6 0-24,0 0 1,0-1-1,-1 0 1,0 0-1,0-1 1,0 0 0,-1-1-1,-1 0 1,13-18-1,-5 3-235,0-2 0,20-49 0,-26 46-215,-8 28 422,-1 1-1,0-1 0,0 1 1,0-1-1,0 0 0,0 1 1,0-1-1,0 1 1,0-1-1,0 1 0,0-1 1,0 1-1,-1-1 0,1 0 1,0 1-1,0-1 1,0 1-1,-1-1 0,0 0 13,1 1-1,-1 0 0,1 0 0,-1 0 0,1 0 1,-1 0-1,1 0 0,-1 0 0,1 0 1,-1 0-1,1 0 0,-1 0 0,1 0 0,-1 0 1,1 0-1,-1 1 0,1-1 0,-1 0 1,1 0-1,-1 1 0,1-1 0,-1 0 1,1 0-1,0 1 0,-1 0 0,-3 1 70,1 1-1,-1 1 1,1-1-1,0 0 1,0 1-1,0-1 1,1 1-1,-1 0 1,1 0-1,0 0 1,0 0-1,0 1 0,1-1 1,0 0-1,-1 1 1,1 4-1,-2 5 0,2-1-1,0 1 0,0-1 1,2 18-1,0-23-114,1 0 0,0-1 0,0 1 0,0-1 0,1 1 1,0-1-1,0 0 0,1 0 0,7 11 0,-9-15-308,1 0 0,-1 0 0,1 0-1,0 0 1,0-1 0,0 1 0,0-1 0,0 1 0,5 1 0,-6-3-128,0 0 1,1 0-1,-1-1 1,0 1-1,0-1 1,1 1-1,-1-1 1,0 0 0,1 0-1,-1 0 1,0 0-1,1 0 1,-1 0-1,0-1 1,1 1-1,2-2 1,6-5-3176,-3-1 1237</inkml:trace>
</inkml:ink>
</file>

<file path=ppt/ink/ink1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5:42:56.53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55 29 8960,'-49'-20'4064,"44"15"-3520,10 2-32,3 6-384,20-3-1088,4 0 512,13 0-2240,-1 13 1504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00:42:58.362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64 0 8896,'-2'1'247,"1"-1"1,0 0-1,0 0 1,0 1-1,-1-1 0,1 1 1,0-1-1,0 1 1,0-1-1,0 1 1,0 0-1,0-1 1,0 1-1,0 0 0,0 0 1,0 0-1,0 1 1,-15 20 2345,11-15-1587,2-1-683,0-1 0,0 1 0,0 0 0,1-1 0,0 1 0,0 1-1,0-1 1,-1 7 0,4-12-326,-1 0-1,0 0 0,1 0 0,-1-1 0,1 1 0,-1 0 1,1 0-1,-1 0 0,1 0 0,-1-1 0,1 1 0,0 0 1,-1 0-1,1-1 0,0 1 0,0-1 0,0 1 0,0-1 1,-1 1-1,1-1 0,0 1 0,0-1 0,0 0 0,1 1 1,26 6-350,-8-4 450,-1 1 0,0 0-1,0 1 1,0 2 0,-1 0-1,0 0 1,25 16 0,-41-22-19,0 0 0,0 0 0,0 1 0,0-1 1,0 1-1,0-1 0,-1 1 0,1 0 0,-1 0 0,1 0 1,-1-1-1,0 1 0,0 0 0,0 1 0,0-1 0,0 0 1,0 0-1,0 0 0,0 5 0,-1-4-4,0 0 1,0 0-1,-1 0 1,1 0-1,-1-1 1,0 1-1,0 0 0,0 0 1,0-1-1,0 1 1,0 0-1,-1-1 0,0 1 1,-1 1-1,-3 4-203,-1-1-1,0 0 1,0 0 0,-1-1-1,1 0 1,-1 0-1,-1-1 1,-14 8-1,-14 0-3472,11-10-3457</inkml:trace>
</inkml:ink>
</file>

<file path=ppt/ink/ink1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5:42:57.04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21 4064,'5'6'7462,"9"-1"-4280,20 3-1757,-29-7-998,18 3-3,2 0 0,-1-2 0,34 0 0,-32-3-1028,-1-2 0,1 0 0,31-9 0,3-5-2223,6 1 854</inkml:trace>
</inkml:ink>
</file>

<file path=ppt/ink/ink1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5:42:58.20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0 815 4736,'14'6'1913,"-8"-4"-983,0 1 0,1 0-1,-1-1 1,0-1 0,1 1-1,12 1 1,-5-3-348,0-1 1,-1 0-1,1-1 1,-1 0-1,0-1 1,0-1-1,20-8 1,-24 8-371,-1 0-1,0-1 1,0 0 0,-1 0 0,1-1 0,-1 0-1,0 0 1,-1 0 0,1-1 0,-1 0-1,-1-1 1,7-8 0,-1-6 333,-1-1 1,-1 0-1,11-40 0,-9 12 332,8-75 0,-18 112-732,1-5 87,-1-1 1,-1 1-1,-1 0 1,-5-29 0,-12-28 593,17 67-796,0 1 0,0-1 0,1-11 0,0 17-53,1 0 1,-1 1-1,1-1 0,0 1 1,0-1-1,0 0 0,0 1 1,0-1-1,1 1 0,-1 0 1,0 0-1,1-1 1,3-2-1,2-2 13,1 0 1,0 0-1,1 1 1,0 0-1,0 1 1,0 0-1,0 0 1,11-3-1,11-3-107,37-7 0,-24 7 108,2 2-1,-1 3 1,75-3 0,-106 9-40,1 1 1,-1 0 0,0 1-1,0 0 1,0 1 0,23 8 0,-33-9 28,0-1 0,0 1 0,1 0 0,-2 1 0,1-1 0,0 1 0,0-1 0,-1 1 0,1 0 0,-1 0 0,0 1 0,0-1 0,0 1 0,-1 0 0,1-1 0,-1 1 0,0 0 0,0 0 0,0 1 0,-1-1 0,1 0 0,-1 1 0,0-1 0,1 8 0,-2-4 66,0 0 1,-1 1-1,1-1 0,-2 0 0,1 0 0,-1 0 0,0 0 1,-5 10-1,-3 7 169,-17 27 0,14-28-42,-1 1-26,-9 20-42,-19 47 0,37-79-41,0 1 0,1 0 0,1 0 0,0 0 0,1 0 0,0 1 0,2-1 0,0 19 0,0-30-30,1 1 0,-1-1 0,1 0 1,0 1-1,0-1 0,1 0 0,-1 1 0,0-1 0,1 0 0,0 0 0,0 0 0,0-1 0,0 1 0,0 0 0,1-1 1,-1 1-1,1-1 0,0 0 0,-1 0 0,1 0 0,0 0 0,0 0 0,0-1 0,1 1 0,-1-1 0,0 0 1,1 0-1,-1 0 0,4 0 0,1 1-311,0-1 0,-1-1 0,1 1 1,0-1-1,0-1 0,0 0 0,0 0 0,0 0 0,0-1 1,-1 0-1,1 0 0,7-4 0,12-8-2875,1 6 1008</inkml:trace>
</inkml:ink>
</file>

<file path=ppt/ink/ink1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5:42:59.79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26 514 5824,'-15'3'1866,"14"-3"-1734,1 0 0,-1 0 0,1 0-1,-1 0 1,1 0 0,0-1 0,-1 1-1,1 0 1,-1 0 0,1 0-1,-1 0 1,1 0 0,0-1 0,-1 1-1,1 0 1,0 0 0,-1-1 0,1 1-1,0 0 1,-1-1 0,1 1-1,0 0 1,-1-1 1,9-4 4377,32-22-2892,-29 18-1347,-1 0 1,0-2 0,0 1-1,-1-1 1,-1 0 0,9-14-1,36-78 503,-41 80-628,19-45 982,27-78 0,-55 128-818,-3 16-360,-3 10 25,-3 5 152,5-10-114,0 0-1,0 1 1,0-1-1,0 0 1,0 5-1,-5 148 564,6-144-417,0 1-1,1 0 0,0-1 1,1 1-1,0-1 1,1 1-1,0-1 0,1 0 1,11 22-1,-14-33-114,-1 0 1,1 0-1,-1 0 0,1 0 0,0 0 0,0 0 0,-1 0 1,1 0-1,0 0 0,0 0 0,0-1 0,0 1 0,0 0 1,0-1-1,0 1 0,0-1 0,0 1 0,1-1 0,-1 1 0,0-1 1,0 0-1,0 0 0,0 1 0,1-1 0,-1 0 0,0 0 1,0 0-1,0 0 0,1-1 0,-1 1 0,0 0 0,0 0 1,0-1-1,0 1 0,1-1 0,-1 1 0,0-1 0,1 0 0,6-4 56,-1 1 0,0-2 0,0 1-1,9-9 1,-6 5-75,32-29 108,36-44 0,-40 41-144,45-38 1,47-21-155,-128 99 69,0-1 0,1 1 0,-1 0 0,1 0 0,-1 0 0,1 0 0,2-1 0,-7 16 84,0-1 0,-1 0 0,0 0 0,-1 0 0,-9 20 0,2-6 41,-4 14-26,-30 55 1,32-72 50,-1-2 0,-1 0 1,-28 32-1,39-50-20,0 1 0,-1-1 0,0-1 0,0 1 0,0-1 0,-8 5 1,12-8-33,0 1 1,0-1 0,0 0 0,0 1 0,0-1-1,0 0 1,0 0 0,0 1 0,0-1 0,0 0-1,0 0 1,0 0 0,0 0 0,0-1 0,0 1-1,0 0 1,0 0 0,-1-1 0,1 0 2,0 1 0,0-1 0,1 0 1,-1 0-1,0 1 0,1-1 0,-1 0 0,1 0 0,-1 0 0,1 0 1,-1 0-1,1 0 0,0 0 0,-1 0 0,1 0 0,0 0 1,0 0-1,0 0 0,0 0 0,0 0 0,0 0 0,0-2 1,0-2-22,1 0 0,0 0 0,0 0 0,1 0 0,-1 1 0,1-1 0,0 0 0,0 1 0,0-1 0,1 1 1,0 0-1,0 0 0,0 0 0,0 0 0,0 0 0,1 0 0,4-3 0,0 1-17,0 0-1,0 0 1,1 0-1,-1 1 0,1 1 1,0-1-1,17-4 1,-11 4-88,0 2 1,0 0 0,0 1-1,0 0 1,19 1-1,-19 2-893,-1 0 0,0 1 0,18 5 0,-30-7 888,35 12-4758,-13 0-1833,-16-5 4301</inkml:trace>
</inkml:ink>
</file>

<file path=ppt/ink/ink1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5:43:00.12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27 12 7296,'-27'-12'3744,"30"12"-3680,2 0-128</inkml:trace>
</inkml:ink>
</file>

<file path=ppt/ink/ink1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5:43:02.31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136 447 4064,'19'-23'11813,"-23"27"-11405,0 0 1,0-1-1,1 1 1,0 1-1,0-1 1,0 0-1,-3 6 1,-7 10 83,-2 4-265,0 0 0,2 1 0,1 0 1,1 1-1,1 0 0,1 1 0,1 0 0,2 0 0,-5 35 1,11-55-121,-1 1 1,1-1 0,0 1 0,0-1 0,3 11-1,-3-17-75,0 1 0,0-1-1,0 0 1,1 0-1,-1 0 1,0 1-1,1-1 1,-1 0 0,1 0-1,0 0 1,-1 0-1,1 0 1,0 0-1,0 0 1,-1 0-1,1 0 1,0 0 0,0 0-1,0 0 1,0 0-1,0-1 1,0 1-1,0 0 1,1-1 0,-1 1-1,0-1 1,0 0-1,0 1 1,1-1-1,-1 0 1,0 1-1,0-1 1,1 0 0,-1 0-1,0 0 1,1 0-1,-1 0 1,0-1-1,2 1 1,1-2 11,-1 1-1,0 0 1,0-1 0,0 1 0,1-1 0,-1 0-1,-1 0 1,1 0 0,0 0 0,3-5-1,22-27-110,-25 31 55,22-34-52,21-43 0,-18 31 169,47-77-248,-71 112-17,-5 10 55,-6 6-1,2 1 110,0 1 0,1 1 0,-1-1 0,1 0 0,0 1 0,0 0 0,1 0 0,-1 0 0,1 0 0,0 1 0,1-1 0,-1 1 0,1 0 0,-2 8 0,-1 7 133,1 0 0,-3 38 1,5-8 266,2-47-365,0 1 0,1-1 0,-1 1 1,1-1-1,0 1 0,1-1 0,-1 0 0,4 8 0,-5-11-14,1 0 0,-1-1 0,1 1-1,-1 0 1,1 0 0,0-1 0,-1 1-1,1 0 1,0-1 0,-1 1 0,1-1-1,0 1 1,0-1 0,-1 1 0,1-1-1,0 0 1,0 1 0,0-1 0,0 0-1,0 0 1,-1 0 0,1 1 0,0-1-1,0 0 1,0 0 0,0 0 0,0 0-1,0 0 1,0-1 0,0 1 0,-1 0-1,1 0 1,0-1 0,0 1 0,1-1 0,2-1 69,1-1 1,-1 1 0,0-1 0,0 0 0,6-5 0,40-41 85,30-24-278,-45 47 0,1 2 1,2 1-1,58-25 0,-76 40-73,30-7-1,-36 12 33,-14 3 138,0 0 1,0 0-1,1-1 0,-1 1 1,0 0-1,0 0 0,0 0 1,1 0-1,-1 0 0,0 0 1,0 0-1,0 0 0,1 0 1,-1 0-1,0 0 0,0 0 1,0 0-1,1 1 0,-1-1 1,0 0-1,0 0 0,0 0 1,1 0-1,-1 0 0,0 0 1,0 0-1,0 1 0,0-1 1,0 0-1,1 0 0,-1 0 1,0 0-1,0 0 1,0 1-1,0-1 0,0 0 1,0 0-1,0 0 0,0 1 1,1-1-1,-1 0 0,0 0 1,0 0-1,0 1 0,0-1 1,0 0-1,0 0 0,0 0 1,0 1-1,-3 10 85,-56 113 658,48-102-669,0-2 76,-13 40 0,24-53 76,3-8-57,7-6 111,-10 6-248,60-55-579,3 3-1,79-53 1,-139 104 543,21-11-123,-23 13 121,0-1 0,-1 1 1,1 0-1,0-1 0,0 1 1,-1 0-1,1 0 0,0-1 1,0 1-1,-1 0 0,1 0 1,0 0-1,0 0 0,0 0 1,-1 0-1,1 0 0,0 1 1,0-1-1,-1 0 1,1 0-1,0 1 0,0-1 1,-1 0-1,1 1 0,0-1 1,-1 0-1,1 1 0,1 0 1,-1 2 40,-1 0 1,1 0 0,-1-1-1,0 1 1,1 0 0,-1 0-1,-1 0 1,1-1 0,0 1-1,-1 0 1,1 0 0,-2 4-1,-1 8 186,-1 16-20,1-18-95,2 0 0,0 0 0,0 1 0,2 21 1,-1-34-97,0-1 1,0 1 0,0-1 0,1 1 0,-1 0 0,0-1 0,0 1 0,0-1 0,0 1 0,1 0 0,-1-1-1,0 1 1,1-1 0,-1 1 0,0-1 0,1 1 0,-1-1 0,0 1 0,1-1 0,-1 1 0,1-1 0,-1 0 0,1 1-1,-1-1 1,1 0 0,-1 1 0,2-1 0,-1 0-6,0 0-1,0 0 1,1 0-1,-1 0 0,0 0 1,0 0-1,0-1 1,1 1-1,-1 0 1,0-1-1,0 1 1,0-1-1,2 0 1,4-4 10,0 0 1,0 0-1,8-8 1,-12 11 42,25-21-89,1 1 0,1 2-1,53-27 1,-82 47 26,1-1-1,-1 0 0,1 0 0,0 0 0,0 0-1,0 0 1,0 1 0,0-1 0,4 0 0,-6 1-1,0 0 1,0 1-1,1-1 0,-1 0 1,0 0-1,0 1 1,0-1-1,0 0 1,0 0-1,1 1 0,-1-1 1,0 0-1,0 0 1,0 1-1,0-1 0,0 0 1,0 0-1,0 1 1,0-1-1,0 0 0,0 0 1,0 1-1,0-1 1,0 0-1,0 0 1,-1 1-1,1-1 0,0 0 1,0 0-1,0 1 1,-4 11 78,4-11-71,-10 27 41,2 0 1,1 1 0,1 0 0,2 0 0,-1 31 0,5-57-4,0 1 0,0 0-1,0-1 1,1 1 0,0-1 0,0 1 0,0 0-1,0-1 1,0 1 0,1-1 0,-1 0 0,1 0 0,0 1-1,3 2 1,-4-4-25,0-1 0,1 0 1,0 1-1,-1-1 0,1 0 0,0 0 0,0 0 0,-1 0 0,1 0 0,0-1 0,0 1 0,0 0 0,0-1 0,0 0 0,0 1 1,0-1-1,0 0 0,0 0 0,0 0 0,0 0 0,0 0 0,1-1 0,-1 1 0,0-1 0,-1 1 0,1-1 0,3-1 0,9-5 77,1-1 0,-1 0 0,-1-1-1,25-21 1,-26 20-69,24-20-75,-1-2 0,-2-1-1,-1-2 1,-2-1-1,26-40 1,-17 14-154,-3-2 0,43-101-1,-45 62-203,-14 36 379,-13 41-11,-6 25 35,-1 0 0,0 0-1,0 0 1,0 0 0,0 1 0,0-1 0,0 0 0,0 0 0,0 0-1,0 0 1,0 0 0,0 0 0,0 0 0,-1 0 0,1 1 0,0-1-1,-1 0 1,1 0 0,0 0 0,-1 1 0,1-1 0,-1 0 0,0 0 0,1 0 7,-1 1 0,1 0 0,0 0 0,0 0 0,0 0 0,-1 0 0,1 0 0,0 0 0,0 0 1,0 0-1,-1 0 0,1 0 0,0 0 0,0 0 0,-1 0 0,1 0 0,0 0 0,0 0 1,0 0-1,-1 0 0,1 0 0,0 0 0,0 0 0,0 0 0,-1 0 0,1 0 0,0 1 0,0-1 1,0 0-1,0 0 0,-1 0 0,1 0 0,0 0 0,0 1 0,-6 5 11,1 0 0,0 0 0,0 0 0,1 1 0,0-1 0,-4 9 0,-18 48 75,8-13-65,-12 31 103,-30 130 1,57-192-41,0 0 0,1 0-1,0 1 1,2 0 0,0-1 0,6 36 0,-5-52-34,0 0 0,0 1 0,0-1 0,0 0 0,1 0 0,-1 0 1,1 0-1,3 4 0,-4-6-38,0 0 1,0 0 0,0 0-1,0 1 1,0-1-1,0-1 1,0 1-1,0 0 1,1 0-1,-1 0 1,0-1 0,0 1-1,1-1 1,-1 1-1,1-1 1,-1 1-1,0-1 1,1 0-1,-1 0 1,1 0 0,2 0-1,4-2 4,0 0-1,0-1 1,0 0 0,0-1-1,-1 0 1,0 0-1,0 0 1,0-1 0,7-6-1,12-7 33,15-6-88,1 2 0,1 1 1,72-22-1,-110 41-6,1 1 0,-1 0-1,11-2 1,-15 3 44,0 0 1,0 0-1,0 0 1,0 0-1,-1 0 1,1 1-1,0-1 1,0 0-1,0 0 1,0 1-1,0-1 1,0 0-1,1 2 0,-2-2 5,1 0 0,-1 1-1,0-1 1,1 1-1,-1-1 1,0 0 0,0 1-1,1-1 1,-1 1-1,0-1 1,0 1-1,0-1 1,0 1 0,0 0-1,1-1 1,-1 1-1,0-1 1,0 1 0,0-1-1,0 1 1,-1-1-1,1 1 1,0-1-1,0 1 1,0-1 0,0 1-1,-8 21 32,0-2 0,-2 1 0,-12 20 0,0 1 69,21-40-88,-73 154 515,73-152-480,-1 0 0,1 0 0,0 0 1,0 1-1,-1 8 0,2-13-37,0 1 1,0-1-1,0 1 0,0 0 1,0-1-1,1 1 0,-1-1 1,0 1-1,0-1 0,0 1 1,0-1-1,1 1 0,-1 0 0,0-1 1,0 1-1,1-1 0,-1 0 1,0 1-1,1-1 0,-1 1 1,2 0-1,-2-1 3,1 0 1,0 0-1,0 1 0,0-1 0,0 0 1,0 0-1,-1 0 0,1 0 1,0-1-1,0 1 0,0 0 0,0 0 1,0 0-1,-1-1 0,1 1 1,0 0-1,0-1 0,0 1 1,-1-1-1,2 0 0,139-95 320,-88 58-501,36-27-40,-87 63 178,0 0 0,1 0 0,-1 1-1,1-1 1,0 1 0,-1 0-1,7-2 1,-9 3 21,1 0-1,-1 0 1,1-1 0,0 1 0,-1 0-1,1 0 1,0 1 0,-1-1-1,1 0 1,0 0 0,-1 0 0,1 0-1,0 0 1,-1 1 0,1-1 0,-1 0-1,1 1 1,0-1 0,-1 0-1,1 1 1,-1-1 0,1 1 0,-1-1-1,0 1 1,1-1 0,-1 1 0,1-1-1,-1 1 1,0-1 0,1 1-1,-1-1 1,0 1 0,0 0 0,1-1-1,-1 1 1,0 0 0,0-1-1,0 1 1,0 0 0,0-1 0,0 1-1,0-1 1,0 2 0,0 4-8,0 0 1,0 0-1,0 0 1,-1 0 0,0 0-1,-1 0 1,1-1-1,-1 1 1,0 0-1,0-1 1,-4 7-1,-10 14 19,-2 0-1,0-1 0,-41 42 0,-80 64 18,87-83-5,-6 6 210,-56 69 0,105-112-191,-6 8 49,-21 18 0,34-35-37,0 0-1,0-1 1,0 1 0,-1-1-1,1 0 1,-4 2-1,5-3-41,1 0 0,0 0 1,0 0 0,-1 1-1,1-1 1,0 0 0,-1 0-1,1 0 1,0 0-1,0 1 1,-1-1 0,1 0-1,0 0 1,-1 0 0,1 0-1,0 0 1,-1 0-1,1 0 1,-1 0 0,1 0-1,0 0 1,-1 0 0,1 0-1,0 0 1,-1 0-1,1 0 1,0-1 0,-1 1-1,1 0 1,0 0 0,0 0-1,-1 0 1,1-1-1,0 1 1,-1 0 0,1 0-1,0 0 1,0-1 0,0 1-1,-1 0 1,1-1-1,0 1 1,0 0 0,0 0-1,0-1 1,-1 1 0,1 0-1,0-1 1,0 1-1,0 0 1,0-1 0,0 1-1,0 0 1,0-1 0,0 1-1,0 0 1,0-1-1,0-1 3,1 0-1,-1 0 1,1 0-1,-1 0 1,1 0-1,0 0 1,0 0-1,0 0 1,2-3-1,5-5-10,1 1-1,-1-1 1,2 2 0,10-9-1,43-28-52,-15 17-28,77-34 1,-33 19-299,-50 21-1550,0-1 0,64-47 0,-66 32-1969,-7 7-3506,-21 22 4940</inkml:trace>
</inkml:ink>
</file>

<file path=ppt/ink/ink1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5:43:02.69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16 9312,'0'-3'4192,"50"-1"-3616,-18-1 1983,-1 10-1503,14-5 1056,5 0-1216,16 0 64,3 0-576,15 0-224,3 0-96,-3-5-352,-12 5 160,-14-3-1632,-8 6 960,-14-3-3199,-4 0 2271</inkml:trace>
</inkml:ink>
</file>

<file path=ppt/ink/ink1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5:43:03.06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22 108 13312,'-22'-28'6015,"31"16"-5247,-4 1-384,3 6-384,5-10-352,11 1 192,2-1-2336,6 7 1377</inkml:trace>
</inkml:ink>
</file>

<file path=ppt/ink/ink1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5:43:07.58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13 290 2304,'-12'-3'10994,"19"2"-9796,129-27 2221,88-14-1889,130 22-960,-313 21-268,74 11-1,-114-11-263,-1-1 0,0 0 0,1 0 1,-1 0-1,0 0 0,1 0 0,-1 0 0,1 0 0,-1 0 0,0 0 1,1 0-1,-1 0 0,0 0 0,1 0 0,-1 0 0,0 0 0,1 0 0,-1-1 1,0 1-1,1 0 0,-1 0 0,0 0 0,1 0 0,-1-1 0,0 1 1,1 0-1,-1 0 0,0-1 0,0 1 0,1 0 0,-1-1 0,0 1 0,0 0 1,0 0-1,0-1 0,1 1 0,-1 0 0,0-1 0,0-1-10,0 0 1,0 0-1,0 1 0,0-1 0,0 0 0,-1 1 0,1-1 1,-1 0-1,0-1 0,-1-4-78,-1 1-1,0-1 1,-5-6 0,-9-8 57,-20-19 0,24 26-136,-1 0 0,-21-32 0,35 45 113,-1 1 1,1 0-1,0-1 1,-1 1-1,1-1 1,0 1-1,0-1 1,-1 1-1,1-1 1,0 1-1,0-1 1,0 1-1,0-1 1,0 1-1,0-1 1,0 1-1,0-1 1,0 1-1,0-1 1,0 1-1,0-1 1,0 1-1,0-1 1,0 1-1,0-1 1,1 0-1,-1 1-5,1-1-1,-1 1 1,1 0-1,-1-1 1,1 1-1,0 0 1,-1 0-1,1 0 1,0-1-1,-1 1 1,1 0-1,-1 0 1,1 0-1,0 0 1,-1 0-1,1 0 1,0 0-1,0 1 1,4 0-26,-1 0 0,1 0 0,0 1 0,7 3 0,0 1 130,-1 1-1,0 1 1,0 0-1,-1 0 0,0 1 1,0 0-1,-1 1 1,0 0-1,0 1 1,12 22-1,-19-30-14,-1 1 0,1 0 0,-1 0 0,0 0 0,-1 0-1,1 0 1,-1 0 0,1 0 0,-1 0 0,-1 0 0,1 1 0,0-1 0,-1 0 0,0 0-1,0 0 1,0-1 0,-2 6 0,-4 6 19,-1 1-1,-17 26 1,10-17-177,11-18 39,-8 13-1157,0 1 0,-11 30 0,12-11-632</inkml:trace>
</inkml:ink>
</file>

<file path=ppt/ink/ink1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5:43:18.13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28 9 8224,'-27'-9'3712,"45"9"-3200,-4 0-1088,4 9 224</inkml:trace>
</inkml:ink>
</file>

<file path=ppt/ink/ink1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5:43:29.08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15 144 2976,'-1'-2'147,"0"1"-1,1-1 1,0 0-1,-1 1 1,1-1 0,0 0-1,0 1 1,0-1 0,0 0-1,0 0 1,0 1 0,1-1-1,-1 0 1,0 1 0,2-3-1,13-25 2771,-4 10-1140,-4 5 73,1 0 1,11-14-1,-17 26-1401,5-6 1729,-4 8-422,-5 21-213,-11 121-119,12-133-1379,-5 35 295,-12 42 0,1-22 252,-13 91 0,30-117-217,1-16-4985,8-25-493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00:42:58.706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28 20 8480,'-28'-16'8159,"38"16"-6175,8 0-1152,14 0-448,16 0-256,15 0-416,14 0 160,-6 0-3903,-3 0 2207,4-3-5920</inkml:trace>
</inkml:ink>
</file>

<file path=ppt/ink/ink1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5:43:29.67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956 9 3232,'31'-8'14310,"-36"15"-10162,-1 0-5487,4-6 1426,-13 14 432,-2 0-1,-31 21 1,45-34-499,-32 19 320,0 1 0,-52 45 0,-83 102 426,138-135-609,-67 65 197,-128 100 1,210-185-363,-159 137-21,174-149-141,-8 10-1190,10-9-121,7-3-1044,40-12-4227,-8 0 3947</inkml:trace>
</inkml:ink>
</file>

<file path=ppt/ink/ink1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5:43:31.04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7 713 5152,'-7'-9'2361,"7"8"-2301,0 1-1,0 0 1,0 0-1,0 0 1,0 0-1,0 0 1,0 0-1,0 0 1,0 0-1,0 0 1,0-1-1,0 1 1,0 0-1,0 0 1,0 0-1,0 0 1,1 0-1,-1 0 1,0 0 0,0 0-1,0 0 120,0-1-120,0 1 1,0 0-1,0 0 1,0 0-1,0 0 1,0 0-1,0 0 1,1 0-1,-1 0 1,0 0-1,0 0 1,0 0-1,0 0 1,0 0-1,0 0 1,0 0-1,0 0 1,1 0-1,-1 0 1,0 0-1,0 0 1,0 0-1,0 0 1,0 0-1,0 0 1,0 0-1,0 0 1,2 1 207,-1-1-1,0 1 1,1 0 0,-1-1-1,0 1 1,0 0-1,0 0 1,0 0 0,0 0-1,0 0 1,0 0 0,0 0-1,0 0 1,0 1 0,1 1-1,5 11 116,0 1-1,-1-1 0,0 1 1,-1 1-1,3 18 0,6 64 387,-9-61-281,0 1 0,22 69 0,-27-106-456,0-1 0,0 1 0,0-1 0,0 1 0,1-1 0,-1 1 0,0-1 0,0 1 0,1-1 0,-1 1 0,0-1 0,1 0 0,-1 1 0,1-1 0,-1 1 0,0-1 0,1 0 0,0 1 0,-1-1-21,0 0 0,1 0 1,-1 0-1,0 0 0,1 0 0,-1 0 0,0 0 0,1 0 0,-1 0 0,0 0 0,0-1 0,1 1 0,-1 0 0,0 0 0,0 0 1,1 0-1,-1 0 0,0-1 0,0 1 0,1 0 0,-1 0 0,0 0 0,0-1 0,9-15 157,-8 16-141,14-41-320,-2-1 1,14-70-1,-1 1-435,17-78 642,-37 158 126,33-235 729,-19 122-38,-18 125-594,1 5 260,0-28 0,-3 42-381,0-1 0,0 1-1,0-1 1,1 1-1,-1 0 1,0-1 0,0 1-1,0-1 1,1 1 0,-1-1-1,0 1 1,0 0-1,1-1 1,-1 1 0,0-1-1,1 1 1,-1 0 0,1 0-1,-1-1 1,0 1-1,1 0 1,-1 0 0,1-1-1,-1 1 1,1 0 0,-1 0-1,0 0 1,1 0-1,-1-1 1,1 1 0,-1 0-1,1 0 1,-1 0 0,2 0-1,25 1 327,-8 0-180,418-23 1295,-104 2-539,7 2 226,-130 6-515,-80 7-751,-107 5-364,-15 0-1626,-19 2-7484,2 5 7032</inkml:trace>
</inkml:ink>
</file>

<file path=ppt/ink/ink1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5:43:32.09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17 711 4736,'-17'-10'8231,"18"13"-6324,3 3-1363,-1-4-275,1 0 0,-1-1 0,1 0 0,0 1 0,0-1 0,0-1 0,6 2 0,4 0 203,2 0-76,1 0-1,-1-1 1,1 0 0,31-4-1,-15-2 91,47-12-1,-63 11-341,0 1 0,0-2 0,-1 0 0,0-1 0,26-18 0,-19 10 15,-2-2 0,0 0-1,19-21 1,-31 28-42,-1-1 1,1 0-1,-2 0 0,1 0 1,-2-1-1,0 0 0,0 0 1,-1-1-1,-1 0 0,0 1 1,2-18-1,-6 22 51,0 0 0,0 0 0,-1 0 0,0 0 0,0 0 0,-1 0-1,-4-12 1,-3-17 78,4-22 570,5 54-785,-1 1 0,1-1-1,1 1 1,-1-1-1,1 1 1,0-1 0,0 1-1,1 0 1,-1-1 0,1 1-1,0 0 1,1 0 0,-1 0-1,1 1 1,0-1 0,0 0-1,1 1 1,-1 0 0,1 0-1,0 0 1,6-5 0,2 1-13,-1-1 0,1 2 1,1 0-1,0 0 0,0 1 1,0 0-1,18-4 1,-2 2-27,1 2 0,-1 0 0,1 2 1,0 2-1,0 1 0,0 0 1,0 3-1,54 8 0,-72-7 18,-1 0-1,0 0 1,1 1 0,-1 1-1,-1-1 1,13 8-1,-18-8 11,1-1 0,-1 1 0,0 0 0,0 0 0,-1 0-1,1 0 1,-1 1 0,0 0 0,0 0 0,-1 0 0,1 1 0,4 10-1,-7-12 3,0 0 0,0 0 0,-1 0 0,0 0-1,0 0 1,0 0 0,0 0 0,0-1 0,-1 1-1,0 0 1,0 0 0,0 0 0,0 0 0,0 0-1,-3 3 1,-1 3 48,0 0 1,0 0-1,-15 17 0,-7 5 161,10-12 17,-24 36 0,36-49-226,1 1 0,0-1-1,1 1 1,0 0 0,0 0-1,0 1 1,1-1-1,1 0 1,-2 11 0,3-9 51,0 0-1,0 0 1,1 0 0,0 0 0,1-1-1,0 1 1,1 0 0,0 0 0,0-1 0,1 0-1,10 18 1,-11-21-71,1 0 0,0 0 0,1-1-1,0 1 1,0-1 0,0 0 0,0-1 0,1 1 0,-1-1 0,1 0-1,0 0 1,1-1 0,-1 1 0,1-2 0,-1 1 0,1-1 0,10 3-1,-7-4-711,-1 0-1,1 0 0,0-1 1,0 0-1,-1-1 1,1 0-1,13-3 0,7-3-1449</inkml:trace>
</inkml:ink>
</file>

<file path=ppt/ink/ink1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5:43:47.228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20 488 2144,'-20'18'11679,"22"-29"-9553,8-15-2059,-2 15 64,0 0 1,1 1-1,1 0 1,20-17 0,46-29 167,-67 50-270,85-59 128,140-127 1,-219 178-99,-8 7-3,-1 0-1,1 1 1,0 0 0,1 0-1,-1 0 1,1 1-1,0 0 1,9-3 0,-16 8-38,-1-1 1,1 1-1,0 0 0,-1 0 1,1 0-1,0 0 1,0 0-1,-1 0 1,1 0-1,0 0 0,-1 0 1,1 0-1,0 0 1,-1 1-1,1-1 1,0 0-1,-1 0 0,1 1 1,0-1-1,-1 0 1,1 1-1,-1-1 0,1 1 1,-1-1-1,1 1 1,-1-1-1,1 1 1,-1-1-1,1 1 0,0 0 1,7 21 420,-7-20-372,4 27 159,0 1 1,-2-1-1,-2 1 0,-2 41 1,1-22-191,0-34-25,2 96 167,0-93-138,0 0-1,1 0 0,11 34 1,-13-48 5,1 1 1,0-1-1,0 0 1,6 8-1,-7-11-30,-1 1 0,1-1 0,0 0 1,0 0-1,0 0 0,1 0 0,-1 0 0,0 0 0,0-1 0,0 1 0,1 0 0,-1 0 0,0-1 0,1 1 0,-1-1 0,1 1 0,-1-1 0,0 0 0,3 1 0,-1-2 2,0 1 1,0-1 0,0 0-1,0 0 1,0 0 0,0 0 0,0-1-1,0 1 1,-1-1 0,4-2-1,29-22 107,-25 18-80,125-104 184,-82 66-210,-19 16-18,-1-2 0,52-65 0,-55 58-76,-10 12-16,2 0 0,1 1 1,26-24-1,-46 48 90,0 0 1,0-1-1,1 1 1,-1 0-1,0 0 0,1 1 1,-1-1-1,1 1 1,-1 0-1,1-1 1,6 1-1,-8 0 11,0 1 0,0 0-1,0 1 1,0-1 0,0 0 0,0 1 0,0-1-1,0 1 1,0-1 0,0 1 0,-1 0-1,1 0 1,0 0 0,0 0 0,-1 0 0,1 0-1,0 1 1,-1-1 0,0 0 0,1 1 0,-1-1-1,0 1 1,2 2 0,14 23 337,21 45 0,-2-2-67,-15-34-1181,-21-36 779,1 0-1,-1 0 1,0 0-1,0 1 1,0-1-1,0 0 1,1 0-1,-1 0 1,0 0 0,0 1-1,0-1 1,0 0-1,0 0 1,0 0-1,0 1 1,0-1-1,1 0 1,-1 0-1,0 0 1,0 1-1,0-1 1,0 0-1,0 0 1,0 0-1,0 1 1,0-1-1,0 0 1,0 0-1,0 0 1,-1 1-1,1-1 1,0 0-1,0 0 1,0 1-1</inkml:trace>
</inkml:ink>
</file>

<file path=ppt/ink/ink1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5:43:49.09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18 78 2240,'-6'-18'718,"5"15"-317,-1 0-1,1-1 0,0 1 0,0 0 0,0-1 0,0 1 0,1-1 1,-1 0-1,1-5 0,0-2 1323,-1 3 555,3 13 409,0 5-2132,0 1-1,-1-1 1,-1 1 0,0 16 0,-1-1-108,1 1016 4225,-6-930-4783,5-95-429,0 3-958,1-15-1352,0-18-4316</inkml:trace>
</inkml:ink>
</file>

<file path=ppt/ink/ink1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5:43:51.206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7 1063 2720,'-7'3'10543,"9"-9"-7742,0-2-4273,6-102 4645,-8 86-2657,2 1 1,10-43-1,18-49-125,-11 46-353,-1-1 43,5-25 66,53-137-1,-67 213-102,1 0 1,1 1-1,1 0 1,1 1 0,0 0-1,1 1 1,0 0-1,2 1 1,0 1-1,0 0 1,1 2 0,1-1-1,31-14 1,-46 25 7,1 0 1,0 0-1,0 1 1,0-1 0,0 1-1,6-1 1,-8 2-33,-1 0 1,0 0 0,0 0-1,0 0 1,0 0-1,0 0 1,0 1 0,1-1-1,-1 0 1,0 0-1,0 1 1,0-1 0,0 1-1,0-1 1,0 1-1,0-1 1,0 1 0,0 0-1,-1 0 1,1-1-1,0 1 1,0 0-1,0 0 1,-1 0 0,1 0-1,-1 0 1,1 0-1,0 1 1,0 0 30,0 1 0,-1-1 0,1 0 0,-1 1 0,0-1 0,0 1 0,1-1 0,-2 1 1,1-1-1,0 0 0,0 1 0,-1-1 0,1 1 0,-1-1 0,0 0 0,-1 3 0,-2 5 35,-1 0 1,-7 11-1,10-19-72,-14 24 57,4-7-125,0 0 0,1 2 1,-9 23-1,20-43 32,-1 0-1,0 1 1,1-1-1,0 0 0,-1 0 1,1 0-1,0 1 1,0-1-1,0 0 1,0 1-1,0-1 0,0 0 1,0 0-1,0 1 1,0-1-1,0 0 1,1 0-1,-1 1 0,0-1 1,1 0-1,0 0 1,-1 0-1,1 0 1,-1 0-1,1 0 0,0 0 1,1 2-1,2-1-52,-1 1 0,1-1 0,0 0 0,0 0 0,0-1 0,0 1 0,6 1 0,22 6-49,46 17 60,-67-22 214,-1 1 1,-1 0-1,1 0 1,-1 1-1,12 10 1,-20-16-109,0 1 0,-1-1 0,1 1 0,0-1 0,-1 1 0,1 0 0,-1-1 0,1 1 0,-1 0 0,1 0 0,-1-1 0,0 1 0,1 0 0,-1 0 0,0 0 0,1-1 0,-1 1 1,0 0-1,0 0 0,0 0 0,0 0 0,0-1 0,0 1 0,0 0 0,0 0 0,0 0 0,-1 0 0,1 0 0,0-1 0,0 1 0,-1 0 0,1 0 0,0 0 0,-1-1 0,1 1 0,-1 0 0,1-1 0,-1 1 0,0 0 0,1-1 0,-1 1 0,1-1 0,-1 1 0,-1 0 0,-4 3 149,1 0-1,-1 0 0,0-1 0,-8 4 1,11-5-186,-15 5-12,1 0 1,-1-1 0,0-1-1,-1-1 1,1-1-1,-1 0 1,-29 0-1,27-3-1328,1 0 0,-1-2 0,-33-7 0,49 8 464,0 0 0,1-1 1,-1 1-1,1-1 0,-1 0 0,-4-4 0,-1 0-1795</inkml:trace>
</inkml:ink>
</file>

<file path=ppt/ink/ink1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5:43:52.176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25 29 3136,'-10'-3'10773,"9"3"-10704,1 0 159,-1 0 0,0 0 1,0 0-1,1 0 0,-1 0 1,0-1-1,1 1 0,-1 0 0,0 0 1,1 0-1,-1-1 0,1 1 1,-1 0-1,0-1 0,1 1 0,-1-1 1,1 1-1,-1 0 0,0-3 1583,12 2-1186,-3-1-448,1 0-1,0 0 1,0 1-1,11 0 1,8-1 50,212-5 204,-178 7-361,95 8-619</inkml:trace>
</inkml:ink>
</file>

<file path=ppt/ink/ink1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5:43:52.56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0 109 7296,'34'-19'7612,"4"5"-4281,41-5-2796,-39 10 18,182-37-2755,-215 45 1050,0 1 0,0-1 0,0 1 0,11 2 0,0 2-1413</inkml:trace>
</inkml:ink>
</file>

<file path=ppt/ink/ink1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5:43:53.26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57 3808,'0'-39'2867,"0"21"1471,1 33-407,3 33-1628,-4 106 265,0 78-1176,0-77-9698,0-152 6125</inkml:trace>
</inkml:ink>
</file>

<file path=ppt/ink/ink1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5:43:53.73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94 46 5056,'-33'-7'1642,"31"6"-1586,1 1-1,-1-1 0,1 1 0,0 0 1,-1 0-1,1-1 0,-1 1 0,1 0 1,-1 0-1,1 1 0,-1-1 0,1 0 1,-1 0-1,1 1 0,-3 0 0,-1 1 117,2-1 225,-1 0 0,1 1 0,-1-1 0,1 1 0,-10 7 6258,283-21-4234,-159 3-2226,131-10 133,180 3 621,-378 16-880,548 3 230,-510 1-1113,-69-3-6910,-41 2 2650,21-2 4127,-22 7-1469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00:43:01.551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556 30 3136,'-13'-13'10932,"2"13"-8849,-1 1 821,6-3-2859,0 1 0,1 1 0,-1-1 0,0 1 0,0 0 0,0 0 0,0 1 0,-8 1 0,-3 2-31,-24 10-1,12-3 185,8-6-243,17-4 84,-1 0 0,1 1-1,-1-1 1,1 1 0,-1 0 0,1 0-1,0 0 1,-6 4 0,9-5-45,1 0 1,-1 0 0,0 0-1,1 0 1,-1-1 0,1 1-1,-1 0 1,1 0 0,0 0-1,-1 0 1,1 0 0,0 0-1,0 0 1,0 0 0,0 0-1,-1 0 1,1 0 0,1 0-1,-1 0 1,0 2 0,0 2 31,1-4-29,0 0-1,0 1 1,-1-1-1,1 0 1,0 0-1,0 0 0,0 0 1,0 0-1,1 0 1,-1 0-1,0 0 0,2 1 1,0 1 12,0-1 48,0 1 0,1-1 0,-1 0 0,1 0-1,-1 0 1,1 0 0,-1-1 0,5 2 0,-6-3 524,17 9-963,-9-4 470,0-1 1,13 9-1,-16-8-76,1-1 0,0 0 0,0-1 0,0 0 0,1 0 0,-1-1 0,1 0 0,-1-1 0,1 0 0,0 0 0,17-1 0,-22 0-14,0 0-1,-1 0 1,1-1 0,0 0-1,0 1 1,0-1 0,0-1-1,-1 1 1,1-1-1,-1 1 1,1-1 0,4-3-1,-6 3 0,0 1-1,0-1 1,0 0-1,-1 1 1,1-1-1,0 0 1,-1 0-1,0 0 1,1-1-1,-1 1 0,0 0 1,0 0-1,0-1 1,0 1-1,-1 0 1,1-1-1,-1 1 1,1-1-1,-1-4 1,-1 1 24,0 0 0,0 0 1,0 1-1,-1-1 0,0 1 1,0-1-1,0 1 0,-1-1 1,-3-4-1,0-2-16,4 9-30,0 1 1,-1-1-1,1 1 0,-1-1 0,1 1 0,-1 0 0,0 0 0,0 0 0,0 0 0,-4-1 0,-32-14 193,34 14-131,-1 1 0,1 0-1,-1 0 1,1 1 0,-1-1 0,0 1 0,1 1 0,-1-1 0,0 1 0,0 0 0,0 0 0,-7 2 0,-51 12 232,-25 7-197,54-10 35,6-3 1,1 2 0,-1 1 0,-40 22 0,61-28-65,0 0 0,-1 1 1,2 0-1,-14 14 0,17-16 3,0 1-1,1-1 0,0 1 0,0 0 1,0 1-1,0-1 0,1 0 0,0 1 1,0-1-1,-1 7 0,2-5 1,0 1 0,1 0-1,0-1 1,0 1 0,0 0 0,1 0-1,0-1 1,1 1 0,0-1-1,0 1 1,0-1 0,6 10-1,-1-2 39,0 0 0,2-1 0,0-1 0,20 26 0,-18-29-15,-1 0 1,1-1 0,1 0 0,-1-1 0,2 0-1,-1 0 1,21 8 0,-10-6 26,1-2 1,0 0-1,38 6 1,-44-11-78,0-1 0,-1 0 0,1-2 0,25-1 0,-32-1-599,0 1-1,0-2 0,-1 1 1,1-2-1,-1 1 0,0-1 0,0-1 1,14-7-1,-19 8-873,0 0 0,0 0 1,-1 0-1,6-7 0,-8 9 686,7-9-1493</inkml:trace>
</inkml:ink>
</file>

<file path=ppt/ink/ink1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5:43:54.86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5 586 3328,'-5'-4'3299,"6"4"-3064,0 0 0,0 1 0,0-1 0,0 0 0,-1 0 0,1 0 0,0 0 0,0 0 0,0 0 0,0 0 1,0-1-1,0 1 0,0 0 0,0 0 0,-1-1 0,1 1 0,0 0 0,1-2 0,28-17 2793,-23 15-2714,0 0-1,-1 0 1,7-6 0,-6 4-153,74-59 807,-69 57-812,0 0 0,1 1-1,0 0 1,0 1 0,16-5-1,-28 11-122,0-1 0,0 1-1,0 0 1,0 0-1,0 0 1,0 0-1,0 0 1,0 0-1,1 0 1,-1 0 0,0 1-1,0-1 1,0 0-1,0 1 1,0-1-1,0 0 1,0 1-1,0 0 1,0-1 0,0 1-1,-1-1 1,1 1-1,0 0 1,0 0-1,0-1 1,-1 1-1,1 0 1,0 0-1,-1 0 1,1 0 0,-1 0-1,1 0 1,0 2-1,2 4 130,-1 0 0,1 0 0,1 14-1,-3-18-133,5 37 296,-3-1 1,0 44-1,-2-31-151,1 87 199,3 75 51,-1-179-393,10 41 0,-2-13-85,0 5 261,34 106-1,-46-172-183,1-1-1,-1 0 1,0 1 0,1-1-1,0 1 1,-1-1-1,1 0 1,0 1 0,-1-1-1,1 0 1,0 0 0,0 0-1,0 0 1,0 0 0,0 0-1,0 0 1,3 2-1,-4-3-21,0 0 0,1 0-1,-1 0 1,1 0-1,-1 0 1,1 0 0,-1 0-1,1 0 1,-1-1-1,1 1 1,-1 0 0,1 0-1,-1 0 1,0 0-1,1-1 1,-1 1 0,1 0-1,-1 0 1,0-1-1,1 1 1,0-1 0,11-16-98,7-21-242,-1-2 0,-1-1 0,13-53 0,31-193-1122,-54 252 1377,99-534-102,-91 451 705,-12 81-395,-3 30-54,0-1 1,1 1-1,-1-1 0,2 1 0,-1 0 0,5-11 1,-5 17-72,0-1 1,0 1-1,0 0 1,0 0 0,0 0-1,0 0 1,0 0-1,1 0 1,-1 0-1,1 1 1,-1-1 0,0 0-1,1 1 1,-1-1-1,1 1 1,2-1-1,33-6 277,-25 6-243,327-48 956,-105 17-632,-64 10 79,218 2 0,-243 22-638</inkml:trace>
</inkml:ink>
</file>

<file path=ppt/ink/ink1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5:43:55.938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11 808 3136,'-1'-9'836,"1"8"-715,0 0 0,0-1 0,0 1 0,0 0 0,0-1-1,-1 1 1,1 0 0,0-1 0,-1 1 0,1 0 0,-1 0-1,0-1 1,1 1 0,-1 0 0,0 0 0,-1-2-1,2 3 67,0-1 1,-1 1-1,1-1 0,0 0 0,0 1 0,0-1 0,0 0 0,0 1 0,0-1 0,2-7 6566,13 11-4939,6-4-1485,0-1 0,0-1 0,0-1 0,0 0 0,-1-2 0,26-10 0,116-60 797,-155 73-1089,1-2 11,13-5 336,33-23 1,-49 29-276,0 1 1,-1-1 0,1 0 0,-1 0-1,0-1 1,0 1 0,-1-1-1,1 0 1,-1 0 0,0 0 0,4-11-1,-6 11-55,1 1-1,-2-1 0,1 0 1,-1 0-1,1 0 0,-1 0 0,0 1 1,-2-9-1,-9-38 159,6 34-82,-12-44 395,-39-87 0,50 133-498,-1-2-67,0-1 0,1 1 0,-6-33 0,11 47 16,1 1-1,0-1 1,0 1 0,1-1-1,-1 0 1,0 1-1,1-1 1,0 1 0,-1-1-1,1 1 1,0 0 0,0-1-1,1 1 1,-1 0 0,0-1-1,1 1 1,-1 0 0,1 0-1,0 0 1,0 1-1,0-1 1,-1 0 0,2 1-1,-1-1 1,0 1 0,0-1-1,0 1 1,5-1 0,4-3-56,0 1 1,1 0-1,0 1 1,20-3-1,-5 2 70,0 1 1,0 2-1,1 0 0,27 4 1,-39-1 61,0 1 0,0 0 0,-1 1 0,1 0 1,-1 1-1,0 1 0,-1 1 0,20 11 0,-26-13 34,-1 1 0,0 0 0,0 0 0,0 1 0,-1-1 0,0 2 0,0-1 0,-1 1-1,0-1 1,0 1 0,4 11 0,-3-4 30,0 0 1,-1 1-1,-1 0 0,0 0 0,2 23 0,-5-16 29,0 0-1,-2 0 1,0 1 0,-2-1-1,-1 0 1,0 0-1,-2-1 1,-11 30 0,16-49-149,-7 20 75,-10 43 1,16-60-97,1-1 0,1 1 1,-1 0-1,1 0 0,0-1 0,0 1 0,1 0 0,0 0 1,0-1-1,0 1 0,0 0 0,1-1 0,4 10 1,-3-11 24,1 0 1,-1 1 0,1-2 0,-1 1 0,1 0-1,0-1 1,0 0 0,1 1 0,4 1 0,-2-1-72,1 0 0,-1 0 1,1-1-1,0 0 0,8 1 1,-3-2-1107,-1 0 1,1-2-1,0 1 1,17-3-1,-3 1-1026</inkml:trace>
</inkml:ink>
</file>

<file path=ppt/ink/ink1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5:43:58.720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124 273 2720,'-4'-12'3828,"0"1"421,4 11-4206,0 0 0,0 0 0,0-1 0,0 1 0,0 0 0,0 0 0,0 0 0,0 0 0,0 0 0,0 0 0,0 0 0,-1-1 0,1 1 0,0 0 0,0 0 0,0 0 0,-8 2 7003,11-2-7030,3 0 252,38-3 41,0-2 0,81-18 0,-65 10-207,-44 10 60,-1-1-1,26-10 1,-36 12-90,0-1 0,-1 1 1,1-1-1,-1 0 0,5-3 1,-8 4-13,1 1 1,-1-1-1,0 1 1,1-1-1,-1 1 1,0-1-1,0 0 1,0 1-1,0-1 1,0 0-1,0 0 1,-1 0-1,2-3 1,-2 2-26,0 1 0,0-1 0,0 0 0,0 0 0,0 0 1,0 1-1,-1-1 0,1 0 0,-1 1 0,0-1 0,0 0 1,0 1-1,-2-5 0,0 3-5,0-1-1,-1 1 1,1 0-1,-1-1 1,1 2-1,-8-7 1,1 3 29,0 0 1,-1 0-1,0 1 1,0 0-1,-15-5 1,17 8-42,0-1 0,1 2 1,-1-1-1,-1 2 0,1-1 1,0 1-1,0 0 1,0 1-1,-1 0 0,1 0 1,0 1-1,-1 1 0,1-1 1,0 1-1,0 1 1,0 0-1,-13 6 0,4 0 132,1 0 0,0 1 1,0 1-1,1 0 0,0 1 0,-27 28 0,36-33-138,1 0-1,-1 1 1,1-1 0,1 1-1,-1 0 1,2 1 0,-1-1-1,1 1 1,0 0 0,1 0-1,0 1 1,0-1 0,1 1-1,0-1 1,1 1 0,0 0 0,1-1-1,0 1 1,0 0 0,2 11-1,-1-18 1,2 21-55,12 41-1,-13-58 53,0 0-1,1 0 0,0-1 0,1 1 1,-1-1-1,1 1 0,0-1 0,1 0 1,0 0-1,6 5 0,2 0 31,1 0 0,1-2-1,0 0 1,0 0 0,0-1-1,1-1 1,0-1 0,28 7 0,5-1 120,83 8 0,-13-15-950,-116-5 686,-3 0 40,1 0 1,-1 0-1,0 0 0,0 0 1,0 0-1,0 0 0,0 0 1,0 0-1,0 0 0,0 0 1,1 0-1,-1 0 0,0 0 1,0 0-1,0 0 0,0 0 1,0 0-1,0 0 0,0 0 1,1 0-1,-1-1 0,0 1 1,0 0-1,0 0 0,0 0 1,0 0-1,0 0 0,0 0 1,0 0-1,0 0 0,0 0 1,0 0-1,0 0 0,1-1 1,-1 1-1,0 0 0,0 0 1,0 0-1,0 0 0,0 0 1,0 0-1,0 0 0,0 0 1,0-1-1,0 1 0,0 0 1,0 0-1,0 0 0,5-9-6680</inkml:trace>
</inkml:ink>
</file>

<file path=ppt/ink/ink1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5:43:59.090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1 8736,'7'12'7683,"12"10"-5178,-5-9-1868,19 16-1,2-3 12,-2-2-252,-1 0 1,-1 3 0,52 55-1,-53-44-829,-1 1-1,43 75 0,-71-111 52,13 20-2360,-14-23 2559,1 1 0,-1-1-1,0 1 1,1-1 0,-1 1 0,1-1 0,-1 1 0,1-1-1,-1 0 1,1 1 0,-1-1 0,1 0 0,-1 1-1,1-1 1,-1 0 0,1 0 0,-1 1 0,1-1-1,-1 0 1,1 0 0,0 0 0,-1 0 0,1 0 0,-1 0-1,1 0 1,0 0 0,-1 0 0,1 0 0,-1 0-1,1 0 1,0 0 0,-1-1 0,1 1 0,-1 0 0,1 0-1,-1-1 1,2 1 0,7-13-3774,0-3 1349</inkml:trace>
</inkml:ink>
</file>

<file path=ppt/ink/ink1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5:43:59.43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597 0 4640,'1'4'6500,"-1"-4"-6405,-9 8 3434,-14 9-976,-5-1-770,-43 20 1,4-3-386,19-5-402,-75 57 0,97-64-927,1 1-1,1 2 1,2 0 0,-22 29 0,18-20-283,17-22-316,0 0-1,1 0 1,0 1-1,1 1 0,-10 19 1,17-30 9,0-2 256,-1 1-1,1 0 1,-1 0-1,1-1 1,0 1-1,-1 0 1,1 0 0,0 0-1,0 0 1,0-1-1,-1 1 1,1 0-1,0 0 1,0 0-1,0 0 1,0 0 0,1-1-1,-1 1 1,0 0-1,0 0 1,0 0-1,1-1 1,-1 1-1,0 0 1,1 0 0,-1 0-1,1-1 1,0 2-1,8 2-2144</inkml:trace>
</inkml:ink>
</file>

<file path=ppt/ink/ink1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5:43:59.784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19 7968,'4'-16'2565,"-4"16"-2535,0-1 1,0 1-1,0 0 0,0 0 1,0 0-1,0 0 1,0 0-1,0 0 0,1 0 1,-1 0-1,0 0 0,0-1 1,0 1-1,0 0 0,0 0 1,0 0-1,0 0 0,0 0 1,0 0-1,0 0 1,1 0-1,-1 0 0,0 0 1,0 0-1,0 0 0,0 0 1,0 0-1,0 0 0,0 0 1,1 0-1,-1 0 0,0 0 1,0 0-1,0 0 1,0 0-1,0 0 0,0 0 1,0 0-1,0 0 0,1 0 1,-1 0-1,0 0 0,0 0 1,0 0-1,0 0 1,0 1-1,0-1 0,0 0 1,0 0-1,0 0 0,0 0 1,0 0-1,1 0 0,-1 0 1,0 0-1,0 0 0,0 1 1,0-1-1,0 0 1,0 0-1,0 0 0,0 0 1,0 0-1,0 0 0,0 0 1,0 1-1,0-1 0,0 0 1,0 0-1,4 8 1082,10 103 4029,-9 55-2964,-1-21-1564,-3-25-875,-2-70-2388,5-23-3394</inkml:trace>
</inkml:ink>
</file>

<file path=ppt/ink/ink1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5:44:00.136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4 551 4224,'-4'-56'4476,"7"-107"1,-1 131-3473,-1 3-12,2 1 1,0-1-1,11-36 0,-11 55-774,0 0-1,0 0 0,2 0 0,-1 1 1,1 0-1,0 0 0,1 0 1,0 1-1,0-1 0,1 1 1,0 1-1,11-10 0,-13 14-139,0 0-1,0 0 0,0 1 1,0-1-1,0 1 1,1 1-1,-1-1 0,1 1 1,-1 0-1,1 0 0,0 0 1,-1 1-1,1 0 0,0 0 1,-1 0-1,1 1 1,0 0-1,10 3 0,-5-1 90,1 1 0,-1 0 0,-1 0-1,1 2 1,0-1 0,-1 1-1,0 0 1,9 9 0,-13-10-33,0 0 1,-1 0-1,1 0 1,-1 1-1,-1 0 1,1 0-1,-1 1 1,0-1-1,0 1 1,-1 0-1,1 0 1,-2 0-1,1 1 1,-1-1-1,0 0 1,-1 1-1,1 0 1,-2-1-1,1 1 1,-1 0-1,0-1 1,0 1-1,-1 0 1,0-1-1,-1 1 1,0-1-1,0 1 1,0-1-1,-1 0 1,0 0-1,-8 13 1,5-11-234,0 0 0,-1 0 0,0-1 0,-1 0 0,1 0 1,-1-1-1,-1 0 0,1 0 0,-1-1 0,-1-1 0,1 1 0,-14 5 1,18-9-342,0 0 0,0-1 1,0 1-1,1-1 1,-1 0-1,0-1 1,0 1-1,0-1 1,-1 0-1,1 0 1,-6-1-1,8 0-200,0 1 0,-1-1 0,1 0 0,0 0 0,0-1 0,0 1 0,0-1 0,0 1 0,0-1 0,0 0 0,1 0 0,-1 0 0,1 0 0,-1-1 0,1 1 0,0-1 0,0 1 0,-2-4 0,-15-26-4986</inkml:trace>
</inkml:ink>
</file>

<file path=ppt/ink/ink1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5:44:06.708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421 1 2976,'0'0'236,"0"1"0,-1-1 1,1 0-1,0 0 0,-1 1 0,1-1 0,0 0 1,-1 0-1,1 1 0,-1-1 0,1 0 0,0 0 1,-1 0-1,1 0 0,-1 1 0,1-1 1,-1 0-1,1 0 0,-1 0 0,1 0 0,-1 0 1,1 0-1,-1-1 0,-16 1 1404,14 0-965,-90 8 3706,47-3-3173,-83 10 845,123-14-1985,0 1-1,0-1 1,0 1-1,-8 4 1,12-5-43,0-1 1,1 1-1,-1 0 1,0 0-1,1 1 1,-1-1-1,1 0 1,-1 1-1,1-1 0,0 0 1,-1 1-1,1 0 1,0-1-1,0 1 1,0 0-1,0-1 1,0 1-1,0 2 0,-1 7 96,0-1 1,1 1-1,0 18 0,0-1 18,5 262 990,2-152-562,-6 545 479,-19-448-635,12-156-268,5-57-95,-23 173 523,22-183-530,-3 23 302,6-35-364,1 1 0,-1-1 0,0 0 0,0 1 0,0-1 0,0 0 0,0 0 0,0 1 1,1-1-1,-1 0 0,0 0 0,0 0 0,0 1 0,1-1 0,-1 0 0,0 0 0,0 0 0,1 0 0,-1 1 0,0-1 0,0 0 0,1 0 0,-1 0 0,0 0 1,0 0-1,1 0 0,-1 0 0,0 0 0,0 0 0,1 0 0,-1 0 0,1 0 0,13 0 1,-9 0-80,178-8 260,5 16-112,-183-7-253,0-1-1,0 1 0,-1 0 1,1 0-1,0 1 1,-1-1-1,1 1 0,7 5 1,-10-3-1881,-17-12-9007,6-1 7595</inkml:trace>
</inkml:ink>
</file>

<file path=ppt/ink/ink1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5:44:07.438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84 21 3232,'0'-1'203,"1"0"0,-1 0 1,0 0-1,0 1 0,1-1 0,-1 0 1,0 0-1,1 0 0,-1 0 0,1 1 1,-1-1-1,1 0 0,-1 1 0,1-1 1,0 0-1,-1 1 0,1-1 0,0 1 1,0-1-1,-1 1 0,1-1 0,0 1 1,0-1-1,0 1 0,-1 0 0,1 0 1,6-4 4398,-16 19 1975,-15 20-4893,17-25-1486,0 1 0,1 0 0,0 1 1,1-1-1,-6 20 0,3-2 7,-7 35 1,12-41-190,0-1 0,2 1 0,2 44 0,0-60-52,0 0-1,0-1 0,1 1 1,0 0-1,0 0 0,0-1 1,1 1-1,0-1 0,8 12 1,12 10-2702,-22-27 2555,-1-1 1,1 1-1,-1-1 0,1 1 0,-1-1 0,1 1 0,-1-1 0,1 1 0,0-1 0,-1 0 0,1 1 0,0-1 0,-1 0 0,1 1 0,0-1 0,-1 0 0,1 0 0,0 0 1,-1 0-1,1 0 0,0 0 0,0 0 0,-1 0 0,1 0 0,0 0 0,0 0 0,-1 0 0,1 0 0,0 0 0,0-1 0,1 0-451,0-1 1,-1 1-1,1-1 0,-1 1 0,1-1 0,-1 1 0,1-1 1,1-4-1,10-11-2118</inkml:trace>
</inkml:ink>
</file>

<file path=ppt/ink/ink1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5:44:07.776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23 12 7808,'-9'-11'3520,"-1"11"-3040,7 0-128,6 0-288,2 6-1152,0 3-160,4 2 704,-4-3-3136,3 6 2048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00:43:02.144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36 22 5472,'3'10'3354,"8"11"-1503,0-2-734,18 34 839,-27-48-1696,1 1 0,-1-1-1,-1 1 1,1 0 0,-1 0 0,0 0 0,1 10 0,-2-16-226,0 1-1,0-1 1,0 1 0,0-1 0,0 1-1,0 0 1,0-1 0,0 1 0,0-1-1,0 1 1,0-1 0,-1 1-1,1 0 1,0-1 0,0 1 0,-1-1-1,1 1 1,0-1 0,0 1 0,-1-1-1,1 0 1,-1 1 0,1-1 0,0 1-1,-1-1 1,0 1 0,0-1 2,1 0-1,-1 0 1,0 0-1,1 0 1,-1 0 0,0 0-1,0 0 1,1-1 0,-1 1-1,0 0 1,1 0 0,-1-1-1,0 1 1,1 0-1,-1-1 1,1 1 0,-2-1-1,-3-3 8,0-1-1,1 1 1,-8-9-1,9 10-59,-4-6 47,1 1-1,-1-1 1,1 0-1,1 0 1,-1 0-1,2-1 1,-7-16-1,10 23 36,0 0-1,1 0 1,-1 0-1,1 0 1,-1-1 0,1 1-1,0 0 1,0 0-1,1-6 1,0 7-28,-1 1 0,1-1 0,0 1 0,0-1 0,0 1 0,0-1 0,0 1 0,0-1 0,0 1 0,1 0 0,-1 0 0,0 0 0,1 0 1,-1 0-1,1 0 0,-1 0 0,1 0 0,-1 0 0,4 0 0,2-2 155,0 1 0,0 0 0,0 1 0,0 0 0,0 0 1,0 0-1,0 1 0,12 1 0,59 12 937,-58-9-974,-14-3-117,91 22 928,-86-20-1240,-1 1-1,1 0 1,-1 0-1,0 2 1,0-1-1,14 11 1</inkml:trace>
</inkml:ink>
</file>

<file path=ppt/ink/ink1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5:44:11.020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80 103 2976,'0'-9'10533,"0"14"-9280,-1 3-831,0 1-1,0-1 1,-5 14-1,-2 15 192,-3 50 13,4 0-1,5 97 1,2-125-349,-3-1 1,-13 77-1,15-123-122,1 0 0,2 19-1,-2-21 374,-7-38-725,7 0 16,-2-74 410,0 68-290,-12-296 148,18 263-19,-2 32 30,-1 25-57,1 0-1,0-1 1,0 2 0,1-1 0,0 0 0,1 0 0,0 1 0,0 0 0,11-15 0,-7 11-53,1 1 1,1 0 0,0 1 0,1 0-1,23-18 1,-27 24 5,0 1 0,0 0 0,0 1 0,1 0 0,-1 0 0,1 0 0,0 1 0,0 0 0,0 1-1,13-2 1,-11 3-15,0-1-1,0 2 1,0-1-1,0 1 0,0 1 1,0 0-1,0 0 0,11 5 1,-16-5 51,-1 0 1,1 1-1,-1-1 1,0 1-1,0 0 1,0 0-1,0 1 1,-1-1-1,5 6 1,1 3 350,15 25-1,-23-35-287,0 1 0,1-1 0,-1 1-1,0-1 1,0 1 0,0 0 0,-1-1-1,1 1 1,-1 0 0,1 0 0,-1-1 0,0 1-1,0 0 1,0 0 0,0 0 0,-1-1-1,0 5 1,-1-3 6,1 0-1,-1-1 0,0 1 1,0-1-1,0 1 1,-1-1-1,1 0 0,-1 0 1,1 0-1,-1 0 0,-3 2 1,-5 3 52,0-1 0,0 0 1,0-1-1,0 0 0,-1-1 0,-19 6 1,1-3-344,-42 5 0,-7 2-4422,66-10 1414,4 2 1025</inkml:trace>
</inkml:ink>
</file>

<file path=ppt/ink/ink1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5:44:12.510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5 581 3552,'-4'-6'9168,"4"6"-9031,3-8-152,1-4 691,30-94 2504,-20 67-2847,11-27 539,-14 39-382,-8 18-395,0 1 0,1 0 0,7-13 0,0 0 208,-9 16-283,1 0-1,-1 1 0,1-1 0,4-4 1,-1 1-75,3-2 100,0 1 1,0-1 0,15-10 0,89-73 71,-99 81-42,1 1 1,30-17-1,-19 13-114,-25 14 55,-1 1 0,1-1 0,0 1 1,0-1-1,0 1 0,0-1 0,-1 1 0,1-1 0,0 1 1,0 0-1,0 0 0,0-1 0,0 1 0,0 0 1,0 0-1,0 0 0,0 0 0,0 0 0,0 0 1,0 0-1,0 1 0,0-1 0,0 0 0,1 1 1,4 1 255,-5-2-257,-1 1-1,1-1 1,0 0-1,-1 1 1,1-1 0,-1 1-1,1-1 1,0 1-1,-1-1 1,1 1 0,-1-1-1,1 1 1,-1-1-1,0 1 1,1 0 0,-1-1-1,0 1 1,1 0-1,-1-1 1,0 1 0,0 0-1,1 0 1,-1-1-1,0 1 1,0 0 0,0 0-1,0-1 1,0 1-1,0 0 1,0 0 0,-5 27 406,4-23-298,0 2-61,-1 0-1,0-1 1,-1 1-1,0-1 1,0 0-1,0 0 1,0 0-1,-1 0 1,0-1-1,-1 1 1,1-1-1,-1 0 1,0 0-1,0-1 1,0 1 0,-1-1-1,1-1 1,-1 1-1,0-1 1,0 0-1,-1 0 1,1 0-1,-1-1 1,1 0-1,-1 0 1,0-1-1,1 0 1,-1 0-1,-10 0 1,26-9-1076,4 3 840,0 1-1,0 1 1,0 0-1,1 1 1,-1 0 0,26 0-1,-33 2 165,-1 1 0,0-1 0,0 1 0,1 0 0,-1 0 0,0 0 0,0 1 1,7 3-1,-11-5 67,1 1 1,-1 0-1,0-1 1,0 1 0,1 0-1,-1 0 1,0 0 0,0 0-1,0 0 1,0 0-1,0 0 1,0 0 0,0 1-1,0-1 1,-1 0 0,1 1-1,0-1 1,-1 0 0,1 1-1,-1-1 1,1 1-1,-1-1 1,0 1 0,0-1-1,0 1 1,0-1 0,0 1-1,0-1 1,0 1-1,0-1 1,-1 3 0,0-1 31,-1 0 0,1 0-1,-1 0 1,0 0 0,0 0 0,0-1 0,0 1 0,0-1 0,-1 1 0,1-1 0,-1 0 0,0 0 0,1 0 0,-1 0 0,0 0 0,0-1 0,0 0-1,-6 3 1,1-1-5,-1 0 0,1-1 0,-1 0 0,1 0 0,-1-1 0,-10 0 0,7-1-307,0-2 1,0 1-1,1-1 1,-1-1-1,-14-6 1,-17-3-1888,2 0-2938,25 7 736,6 3 1283</inkml:trace>
</inkml:ink>
</file>

<file path=ppt/ink/ink1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5:44:15.22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3 3552,'5'-3'17623,"6"7"-19101,-2-1 1988,21 0-347,-1 0-1,54-4 0,14 2 87,-67 1-149,-1 1 0,0 2-1,30 9 1,-43-9-17,0 0 0,-1 2 1,1 0-1,-1 1 0,-1 0 0,26 19 1,-38-26-204,0 1 1,0-1-1,0 1 0,-1-1 1,1 1-1,0 0 1,-1-1-1,1 1 0,-1 0 1,1 0-1,-1 0 1,0 0-1,0 0 1,0 1-1,0-1 0,0 0 1,0 0-1,0 4 1,0 2-4727,-1 0-185,-1 1 1847</inkml:trace>
</inkml:ink>
</file>

<file path=ppt/ink/ink1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5:44:16.13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58 2912,'0'-5'14858,"8"5"-14373,134-10 876,-44 1-924,466-24 352,-511 33-664,-24 0-3759</inkml:trace>
</inkml:ink>
</file>

<file path=ppt/ink/ink1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5:44:16.930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67 11 5152,'-3'-11'10021,"-4"99"-7579,4-61-1946,-30 272 1846,12-5-1862,21-243-335,1-25-146,-1-26-6,0 0 0,0 0 0,0 0 1,0 0-1,0 0 0,0 1 0,0-1 0,0 0 1,0 0-1,0 0 0,0 0 0,0 0 1,0 0-1,0 0 0,0 0 0,0 0 0,0 0 1,0 0-1,0 0 0,0 0 0,0 0 1,0 0-1,1 0 0,-1 0 0,0 0 0,0 0 1,0 0-1,0 0 0,0 0 0,0 1 1,0-1-1,0 0 0,0 0 0,0 0 0,0 0 1,0 0-1,0 0 0,0 0 0,0 0 1,0 0-1,1 0 0,-1 0 0,0 0 0,0 0 1,0-1-1,0 1 0,0 0 0,0 0 1,0 0-1,0 0 0,0 0 0,0 0 1,0 0-1,0 0 0,0 0 0,0 0 0,0 0 1,0 0-1,0 0 0,0 0 0,0 0 1,0 0-1,1 0 0,5-6-294,7-10-90,36-61-1027,-30 54 1471,1 1-1,1 0 1,0 2 0,2 0 0,0 2 0,1 0-1,1 2 1,1 0 0,40-17 0,-62 31 55,0 0 1,0 1 0,0 0 0,1 0-1,-1 0 1,0 0 0,0 1 0,1-1-1,-1 1 1,7 1 0,-9-1-58,0 0 0,-1 1 0,1-1-1,0 1 1,-1 0 0,1-1 0,-1 1 0,1 0 0,-1 0 0,1 0 0,-1 0 0,1 0-1,-1 0 1,0 1 0,0-1 0,0 0 0,0 1 0,0-1 0,0 1 0,0-1 0,0 1-1,0-1 1,0 1 0,-1 0 0,1-1 0,-1 1 0,0 0 0,1 3 0,0 6 123,-1 0 0,0 1 1,0-1-1,-5 22 0,1 1-69,2-13-94,1-5-125,0-1 0,-5 20 0,2-17-857,-7 21-2244,1-16-2535,8-18 3208,-2-13-2355,-1 0 1814</inkml:trace>
</inkml:ink>
</file>

<file path=ppt/ink/ink1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5:44:17.40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536 0 3808,'-2'0'400,"0"1"0,1-1 0,-1 0 0,1 0 0,-1 1-1,0-1 1,1 1 0,-1-1 0,1 1 0,-1-1 0,1 1 0,-1 0 0,1 0 0,-2 1 0,-19 10 2113,-155 49 3534,-37 14-3865,183-65-2354,23-8-374,0 0 0,0 1 0,0 1 0,-7 3 0,-3 2-4072,17-7 2597</inkml:trace>
</inkml:ink>
</file>

<file path=ppt/ink/ink1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5:44:19.16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55 23 2656,'0'0'837,"0"-5"2699,8-12 7346,-20 22-9258,9-3-1505,0 0-1,0 0 1,1 1-1,-1-1 1,1 1-1,0-1 1,-1 1-1,1 0 1,0 0-1,1 0 1,-3 4-1,0 3 94,0 0 0,-2 14 0,0-4-120,6-20-93,0 0 0,0 0 0,0 1 0,0-1 1,-1 0-1,1 1 0,0-1 0,0 0 0,0 0 1,0 1-1,0-1 0,0 0 0,0 1 0,0-1 0,0 0 1,0 0-1,0 1 0,0-1 0,1 0 0,-1 1 1,0-1-1,0 0 0,0 0 0,0 1 0,0-1 0,1 0 1,-1 0-1,0 1 0,0-1 0,0 0 0,1 0 1,-1 0-1,0 1 0,0-1 0,1 0 6,0 0 0,0 0 1,-1 1-1,1-1 0,0 0 0,0 0 0,0 0 0,-1-1 0,1 1 1,0 0-1,0 0 0,-1 0 0,1 0 0,0-1 0,1 0 5,1 0 1,-1 0-1,-1 0 0,1 0 0,0 0 1,0 0-1,0-1 0,0 1 0,-1-1 1,1 1-1,-1-1 0,1 1 0,0-3 1,0 0 56,0-1 1,0 1 0,0 0-1,1-8 1,-3 11-50,1 0 0,-1 0 1,0 0-1,0 0 0,0 0 1,0 0-1,0 0 0,0 0 1,0 0-1,0 1 0,0-1 1,0 0-1,0 0 0,-1 0 1,1 0-1,0 0 0,-1 0 1,1 0-1,0 1 0,-1-1 0,1 0 1,-1 0-1,0 1 0,1-1 1,-1 0-1,0 1 0,1-1 1,-2-1-1,1 2-49,0 0 1,1 0-1,-1 0 1,1 0-1,-1 0 1,1 1-1,-1-1 1,0 0-1,1 0 1,-1 0-1,1 0 1,-1 1-1,1-1 1,-1 0-1,1 0 1,-1 1-1,1-1 1,-1 0-1,1 1 1,0-1-1,-1 1 0,1-1 1,-1 1-1,1-1 1,0 0-1,0 1 1,-1-1-1,1 2 1,-11 17-2937,9-14 776,0 1-48</inkml:trace>
</inkml:ink>
</file>

<file path=ppt/ink/ink1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5:44:21.40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8 491 2720,'-8'-4'9315,"15"3"-5422,34-8-2536,-30 5-998,1 0 0,-1-1 0,0 0 1,0-1-1,0 0 0,17-14 0,-23 15-257,1 1-1,-2-1 1,1 0-1,0-1 1,-1 1-1,0-1 1,0 0 0,-1 0-1,0 0 1,0 0-1,0-1 1,-1 1-1,3-11 1,-2-1 248,-1 1 0,-1-30 0,-2 32-259,2 0 0,0 0-1,5-27 1,-5 38-126,0 0 0,1 1 0,0-1 0,0 1 0,0-1 0,0 1 0,0 0 0,0-1 0,1 1 0,5-4 0,2-2-63,21-14 0,-20 15 71,14-7 84,1 1 1,0 0-1,46-14 0,-63 25 5,0 0-1,0 0 0,1 1 0,0 1 0,14-1 0,-21 1-22,0 1-1,0 0 0,0 1 1,0-1-1,0 0 1,0 1-1,0-1 0,0 1 1,0 0-1,0 0 0,0 1 1,-1-1-1,1 0 0,0 1 1,-1-1-1,1 1 0,-1 0 1,0 0-1,1 0 0,-1 0 1,3 4-1,-2-1 52,-1 1 0,1-1 0,-1 1 0,0-1 0,0 1 0,0 0 0,-1 0 1,0 0-1,0 0 0,0 6 0,-1 9 212,-4 33 0,1-20-89,2-21-63,-11 105 719,11-112-848,1 1 0,-1 0 1,1-1-1,0 1 1,0 0-1,1 0 1,0-1-1,0 1 1,1-1-1,3 11 1,-4-14-5,0-1 0,0 0 0,0 0 0,1 1 0,-1-1 1,0 0-1,1 0 0,0 0 0,-1-1 0,1 1 0,0 0 1,0-1-1,0 1 0,0-1 0,0 1 0,0-1 0,0 0 0,0 0 1,1 0-1,-1 0 0,0 0 0,1-1 0,-1 1 0,1-1 1,-1 1-1,1-1 0,-1 0 0,1 0 0,-1 0 0,4-1 1,10-1-700,-1-1 0,1-1 0,-1 0 0,0-1 1,20-10-1,-19 8-1013,14-8-4274,-17 10 3495</inkml:trace>
</inkml:ink>
</file>

<file path=ppt/ink/ink1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5:44:22.068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32 40 4800,'-31'-16'16511,"32"15"-16041,4-1-313,0 1 1,1 0 0,-1 0-1,9 0 1,4 0 78,167-12 611,-115 11-665,26 3 421,-30 1-3051,-66-2 2360,0 0 1,1 0 0,-1 0-1,0 0 1,0 0 0,0 0-1,0 0 1,0 0 0,1 0 0,-1 0-1,0 0 1,0 0 0,0 0-1,0 0 1,0 0 0,0 0-1,1 0 1,-1 0 0,0 0-1,0 0 1,0 1 0,0-1-1,0 0 1,0 0 0,0 0 0,1 0-1,-1 0 1,0 0 0,0 1-1,0-1 1,0 0 0,0 0-1,0 0 1,0 0 0,0 0-1,0 0 1,0 1 0,0-1 0,0 0-1,0 0 1,0 0 0,0 0-1,0 1 1,0-1 0,0 0-1,0 0 1,-9 16-10758</inkml:trace>
</inkml:ink>
</file>

<file path=ppt/ink/ink1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5:44:24.02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52 2304,'7'-17'11178,"-7"17"-10752,18-3 3440,29 0-4766,-24 2 1988,68-8-657,154-9-147,-238 18-241,0 0 113,1 0-1,0 0 0,-1 1 1,1 0-1,8 2 1,-15-2-120,0 0 1,0-1 0,0 1-1,0 0 1,0 0-1,-1 0 1,1 0 0,0 0-1,-1 0 1,1 0 0,0 0-1,-1 0 1,0 0-1,1 0 1,0 2 0,3 14 107,0 19 235,-2 1 0,-3 58 0,0-48-161,-6 118 114,0 150-237,17-73 166,-2 70 507,-6-98-414,-3-114-4,-13 87-124,11-151-185,0-13-4,1-8-9,0-1 0,2 1 0,0 21 0,2-14-27,-2 37 0,-1-15 146,2-39 144,-1-1 472,-12-6-478,-23-3-395,0 1 0,-50 1-1,-18-1-779,53 4-1740,25 0-2031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00:43:02.840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201 1 7808,'-5'0'555,"0"0"0,0 1 0,1-1 0,-1 1 0,0 0 0,1 1 0,-1-1 0,1 1 0,-1 0 0,1 0 0,0 0 0,0 0 0,-8 6 1,7-3-202,0 0 1,0 0-1,1 0 1,-1 1-1,1 0 1,0-1-1,1 1 1,-6 12-1,4-5-159,1 0-1,0 0 1,0 1-1,1-1 1,1 1-1,1 0 1,0 0-1,0 0 1,2 15-1,1-11-96,1-1-1,0 1 1,11 29-1,-12-40-128,1 0 0,0 0 0,0 0 0,1-1-1,0 1 1,0-1 0,1 0 0,-1 0 0,1 0-1,1-1 1,8 8 0,-13-12 0,1 0 0,-1 0 0,1 0 0,-1 0-1,1 0 1,-1-1 0,1 1 0,0 0 0,-1-1 0,1 1 0,0-1 0,0 0 0,-1 1 0,1-1-1,0 0 1,0 0 0,-1 0 0,1 0 0,0-1 0,3 0 0,-3 0 10,0 0-1,0 0 1,0 0 0,0-1 0,0 1 0,0-1 0,0 1-1,0-1 1,0 0 0,-1 0 0,1 0 0,-1 0 0,2-2 0,3-7 7,-1 0 0,0-1 0,-1 1 0,5-19 0,-4 7-34,0-1 0,2-41-1,-5-50 1157,-2 83-263,0 32-824,0 0 0,0-1 0,0 1 0,0 0 0,0-1 0,0 1 0,0 0 0,0-1 0,0 1 0,0 0 0,0-1 0,0 1 0,0 0 0,0 0 0,-1-1 0,1 1-1,0 0 1,0-1 0,0 1 0,0 0 0,-1-1 0,1 1 0,0 0 0,-1-1 0,1 2-16,0-1 0,0 0 0,-1 0-1,1 1 1,0-1 0,0 0 0,-1 1 0,1-1 0,0 0 0,0 1-1,0-1 1,0 0 0,0 1 0,0-1 0,0 1 0,0-1-1,0 0 1,-1 1 0,2-1 0,-1 0 0,0 1 0,0-1-1,0 1 1,7 105 627,-1-45-234,-5-55-371,7 258 1023,-9-249-957,-1-1 0,-1 1 0,0-1-1,-1 0 1,0 0 0,-1 0 0,-1-1 0,0 1 0,-1-1 0,0-1 0,-12 16 0,16-24-93,0-1 1,0 0 0,0 0 0,0 0 0,0 0 0,-1-1-1,1 1 1,-1-1 0,0 0 0,0 0 0,0 0 0,0 0-1,0-1 1,0 0 0,0 0 0,-1 0 0,-4 0 0,2 0-23,-1-1 0,1 0 0,0 0 1,-1-1-1,1 0 0,0 0 0,0-1 0,0 0 1,-10-3-1,13 2-18,0 1-1,-1 0 1,1-1 0,0 0-1,1 0 1,-1 0 0,1 0 0,-6-7-1,8 10 41,0-1 1,0-1-1,1 1 0,-1 0 0,0 0 0,0 0 0,0 0 1,1-1-1,-1 1 0,1 0 0,-1 0 0,1-1 0,-1 1 1,1 0-1,0-1 0,0 1 0,-1-1 0,1 1 0,0 0 0,0-1 1,1 1-1,-1-1 0,0 1 0,0 0 0,1-1 0,-1 1 1,1 0-1,-1-1 0,1 1 0,-1 0 0,1-1 0,1 0 1,4-4 11,0 1 1,0 0-1,0 0 0,0 1 1,1 0-1,0 0 1,0 1-1,0 0 1,0 0-1,0 0 1,9-1-1,11-2-2833,50-4 1,-42 7-2163,3-1 1453</inkml:trace>
</inkml:ink>
</file>

<file path=ppt/ink/ink1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5:45:01.244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239 378 2496,'-13'7'1968,"11"-7"-1689,0 0 0,1 1 0,-1-1 0,0 0 0,0 1 1,0-1-1,0 0 0,1-1 0,-1 1 0,-3-1 0,3 1-298,0 0-1,0-1 1,0 1 0,0 0-1,0 0 1,0 0 0,0 0-1,-3 1 1,-3 2 43,6-2 206,1 0 0,-1 0 0,0-1 0,0 1 0,0-1 0,0 0 1,1 1-1,-1-1 0,-4 0 0,7-5 494,0-1-1,0 1 1,0 0-1,1 0 1,3-8-1,36-83 515,-20 32-567,24-64 353,-41 117-971,-1 5-72,0 0-1,-1 0 1,0 0-1,0 0 1,1-13-1,-1 13-266,-1 16 1063,0-1-353,0-1 0,4 17 0,1 8-405,-4 103 659,-3-73-647,-4 22 588,0-42-422,4-40-177,1 0 0,-1 0 0,1 0 0,-1 0-1,0 0 1,0 0 0,0 0 0,-1 0 0,1 0 0,-2 2 0,-7 16-74,-2-1 136,6-11-46,0-1-35,1-1-1,-2 0 1,1 0 0,-1 0 0,-8 5 0,-1 3 186,6-8-86,0 0-1,0-1 1,0 0 0,-1-1 0,0 0-1,-17 5 1,10-4-17,8-3 17,0-1 0,1 0-1,-1-1 1,0 0 0,-17-2 0,21 1 3,2 0-24,46-15-634,-22 10 636,-1 0 0,0-2 0,0 0 1,-1-1-1,1 0 0,-2-2 0,1 0 0,-2-1 1,1-1-1,-1 0 0,23-25 0,-34 32-69,-1 0 0,0 0 0,0-1 0,0 1 0,-1-1 0,0 0 0,0 0-1,0-1 1,-1 1 0,0 0 0,2-12 0,9-36-297,5-29 435,-16 73-128,1-19-180,2-14 275,-5 18-271,0 12 28,0 11-71,0 3-136,0 1 301,1 0-1,0-1 0,0 1 0,0 0 0,0-1 1,0 1-1,0-1 0,1 0 0,-1 1 0,0-1 1,3 1-1,0 3-24,17 17 88,-12-11-13,1-1 0,0 0 0,0-1 0,14 10 0,-22-17 21,1 0 0,0-1-1,0 1 1,-1-1 0,1 0 0,0 0 0,0 0-1,0 0 1,0 0 0,1-1 0,-1 1 0,0-1 0,0 0-1,0 0 1,0 0 0,1 0 0,-1-1 0,0 1 0,0-1-1,0 0 1,0 1 0,0-2 0,5-1 0,4-5-13,0 0 1,-1 0 0,0-1-1,16-17 1,3-2-70,-27 25 0,-2 3 40,-1 0-1,1-1 0,0 1 0,-1-1 1,1 0-1,-1 1 0,1-1 0,-1 1 1,1-1-1,-1 0 0,1 1 1,-1-1-1,1 0 0,-1 1 0,0-1 1,0 0-1,1 0 0,-1 0 0,0-1 1,-7 182 300,4-152-180,1-8-3,0-1 1,1 1-1,1 0 1,1-1-1,6 40 1,-6-56-104,0 0 0,1 0 0,-1 0 0,1 0 0,-1-1 0,1 1 0,0 0 0,0-1 0,0 1 1,4 3-1,-4-4-1,-1-1 0,1 0 0,-1 0 1,1 0-1,-1 0 0,1 0 0,-1 0 1,1 0-1,0 0 0,-1-1 0,1 1 1,0-1-1,0 1 0,0-1 1,0 0-1,-1 0 0,1 0 0,3 0 1,5-2-1336,0-1 1,0-1 0,0 0-1,0 0 1,11-7 0,-15 8 303,20-10-2073</inkml:trace>
</inkml:ink>
</file>

<file path=ppt/ink/ink1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5:44:26.30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1 493 2560,'0'0'832,"1"12"8517,-1-12-9213,1 0-1,-1 1 1,0-1-1,1 0 1,-1 1-1,0-1 1,0 0-1,1 1 1,-1-1-1,0 0 1,0 1 0,1-1-1,-1 0 1,0 1-1,0-1 1,0 1-1,0-1 1,0 0-1,1 2 1056,3-5-545,-1 0-514,1-1-17,-1 0 0,0 0 0,-1 0-1,1-1 1,2-4 0,3-7 33,9-8-63,1 0 1,1 2-1,1 0 0,1 1 1,0 1-1,2 1 0,34-23 1,-38 29-7,38-22 114,-50 31-174,0 1-1,1-1 1,-1 2 0,1-1-1,15-2 1,-22 4-4,0 1-1,-1 0 1,1 0 0,0 0 0,0 0 0,-1 0 0,1 1-1,0-1 1,0 0 0,-1 0 0,1 0 0,0 1-1,-1-1 1,1 0 0,0 1 0,-1-1 0,1 0 0,0 1-1,-1-1 1,1 1 0,-1-1 0,1 1 0,-1-1 0,1 1-1,-1 0 1,1-1 0,-1 1 0,1 0 0,-1-1-1,0 1 1,0 0 0,1-1 0,-1 1 0,0 0 0,0 0-1,0-1 1,0 1 0,0 0 0,0 0 0,0 0 0,1 7 26,-1 0 1,-1 0-1,-1 11 1,0-6-32,-6 166 217,9-141-171,2 0 0,13 65-1,-13-92-7,0 0-1,0 0 1,1 0-1,1 0 0,0-1 1,1 0-1,0 0 0,0 0 1,11 12-1,-14-19-13,0 0 0,0 0-1,0 0 1,0 0 0,0-1 0,1 1-1,0-1 1,-1 0 0,1 0 0,0 0-1,0-1 1,0 1 0,0-1 0,0 0-1,0 0 1,0 0 0,0-1 0,1 1-1,-1-1 1,0 0 0,0 0 0,0-1-1,1 1 1,-1-1 0,0 0-1,0 0 1,5-3 0,-4 2-13,0 0 1,-1 0-1,0-1 1,0 0-1,0 0 1,0 0-1,0 0 1,0 0-1,-1-1 0,0 0 1,0 0-1,0 0 1,4-7-1,-1 2-6,77-120 30,4-7 128,22-11-224,-73 99-10,-36 48 61,57-76-162,75-77-1,-130 150 142,1 0 0,0 0 1,0 1-1,0-1 0,1 1 0,-1 0 0,0 0 1,7-2-1,-9 3 19,1 1 1,-1-1 0,1 1-1,0 0 1,-1 0 0,1 0-1,0 0 1,-1 0-1,1 0 1,0 1 0,-1-1-1,1 1 1,0-1 0,-1 1-1,1-1 1,-1 1 0,1 0-1,-1 0 1,1-1-1,-1 1 1,0 0 0,2 2-1,6 5 68,-1 0-1,0 1 1,0 0-1,-1 0 1,0 1-1,-1 0 1,0 0-1,5 12 1,32 91 558,-34-84-510,0-4-101,-2 1 0,-1 0 0,-1 1 0,2 33 0,-6-41-1605,-4 34-1,3-50 1055,-1 1-1,1 0 0,-1-1 1,0 1-1,0-1 0,0 1 1,-1-1-1,-1 5 1,-6 11-1526</inkml:trace>
</inkml:ink>
</file>

<file path=ppt/ink/ink1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5:44:26.76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73 11 4576,'-6'-8'966,"5"5"-437,2 3 530,0 2-704,-1 0-1,1 1 1,-1-1-1,0 0 1,0 0-1,0 0 1,0 0-1,0 4 0,-1 0 334,-7 220 5711,-11-1-3999,-6 129-794,19-193-1181,-4 176 302,15-174-1357,-5-161 423,0-1 0,0 1 0,0-1-1,0 1 1,0-1 0,0 1 0,0-1-1,1 0 1,-1 1 0,1-1 0,-1 1 0,1 1-1,0-3 101,-1 0 0,0 0 0,0 0 0,1 0-1,-1 0 1,0 0 0,1 0 0,-1 0 0,0 0-1,0 0 1,1 0 0,-1 0 0,0 0 0,0-1-1,1 1 1,-1 0 0,0 0 0,0 0 0,1 0 0,-1 0-1,0 0 1,0-1 0,0 1 0,1 0 0,-1 0-1,0 0 1,0-1 0,0 1 0,0 0 0,1 0-1,-1-1 1,0 1 0,0 0 0,0 0 0,0-1 0,16-32-6556,-6 10 3959</inkml:trace>
</inkml:ink>
</file>

<file path=ppt/ink/ink1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5:44:32.306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1 193 4384,'0'-2'622,"0"0"1,0 0-1,1-1 1,-1 1-1,1 0 1,0 0-1,-1 0 0,3-3 1,11-17 1428,-3 10-1410,18-15 0,-25 23-238,2-1-246,0 1 1,1-1-1,0 1 0,0 0 0,0 1 0,0 0 1,1 0-1,14-3 0,6 0 147,32-3 0,-60 9-300,14-1 87,-1 0 0,0 1 0,0 1 0,0 0 0,1 0 0,-1 2 0,18 4 0,-26-5-34,1 0-1,-1 0 1,1 0-1,-1 1 1,0-1-1,1 1 1,-1 1-1,-1-1 1,1 1 0,0-1-1,-1 2 1,0-1-1,0 0 1,0 1-1,-1-1 1,1 1-1,-1 0 1,5 10-1,-5-6 49,0 1 0,-1-1 0,0 1 0,0-1 0,-1 1 0,-1 0 0,1-1 0,-1 1 0,-1 0 0,-1 10-1,-1-7 37,0 0 0,-1 0-1,0 0 1,-1 0 0,0-1-1,-12 19 1,-38 51 462,55-82-598,0 0-1,0 0 1,0 1 0,0-1 0,0 0 0,0 0 0,0 0 0,0 0 0,0 0-1,0 0 1,-1 1 0,1-1 0,0 0 0,0 0 0,0 0 0,0 0-1,0 0 1,0 1 0,0-1 0,0 0 0,0 0 0,0 0 0,0 0 0,0 0-1,0 1 1,0-1 0,0 0 0,0 0 0,0 0 0,1 0 0,-1 0-1,0 0 1,0 1 0,0-1 0,0 0 0,0 0 0,0 0 0,0 0 0,0 0-1,0 0 1,1 0 0,-1 0 0,0 1 0,0-1 0,0 0 0,0 0-1,0 0 1,0 0 0,1 0 0,-1 0 0,12 2 94,16-5 28,-28 3-127,18-2 67,-1-1 0,1-1 0,-1 0 0,1-1 0,-2-1 0,1-1 0,-1-1 0,17-9 0,1-4-7,47-31 216,-72 45-129,0-1 0,0 1-1,0-2 1,-1 1-1,13-18 1,-19 23-112,0-1 1,0 0-1,-1 0 0,1 0 1,-1 0-1,0 0 0,0 0 1,-1 0-1,1-1 0,-1 1 1,0 0-1,0 0 0,0-1 1,0 1-1,-1 0 0,-1-6 1,-2-7-163,-2-1 1,-11-26-1,6 18-334,8 16-261,-2-2-931,-10-21-1,13 30 503,0 0 0,0 0 0,0 0 1,0 0-1,-1 0 0,-3-3 0</inkml:trace>
</inkml:ink>
</file>

<file path=ppt/ink/ink1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5:44:34.35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37 6976,'2'-1'7092,"4"-1"-3402,37-9-2382,79 1-317,-52 6-819,66 1 254,6-1-266,-127 3-84,30 3-1,-2 1-2103,-55 6-4926,8-2 4858</inkml:trace>
</inkml:ink>
</file>

<file path=ppt/ink/ink1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5:44:34.69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1 157 7968,'0'-8'3616,"13"-4"-3136,-5 1 1056,11 6-928,17-10 960,4 3-897,26-13-191,7 10-320,4-5-192,-6 7 0,-12 1-831,-10 4 479</inkml:trace>
</inkml:ink>
</file>

<file path=ppt/ink/ink1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5:44:35.694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5 183 2976,'-5'-19'971,"6"11"-603,47-115 7637,-45 110-6956,-3 12-918,0 0 1,0-1-1,0 1 1,0 0-1,0 0 0,1 0 1,-1-1-1,0 1 1,1 0-1,-1 0 0,1 0 1,0 0-1,-1 0 1,1 0-1,1-1 1,-2 2-89,0 0 0,0 0 0,1 1 1,-1-1-1,0 0 0,0 0 0,1 1 0,-1-1 1,0 0-1,0 0 0,1 1 0,-1-1 1,0 0-1,0 1 0,0-1 0,0 0 1,1 1-1,-1-1 0,0 0 0,0 1 1,0-1-1,0 0 0,0 1 0,0-1 1,0 0-1,0 1 0,0-1 0,0 0 1,0 1-1,0-1 0,0 0 0,-1 1 1,2 19 330,-1-18-240,-11 149 1850,6-101-1442,2 99-1,8-34 40,-2-66-315,-2-29-6158</inkml:trace>
</inkml:ink>
</file>

<file path=ppt/ink/ink1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5:44:36.150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30 36 3648,'-30'4'7715,"73"4"-2529,-28-7-4543,-1 0 0,29-4 0,-32 2-524,251-24 1198,123 8-709,-217 13-240,298 32 0,-436-24-719,-1 1 1,0 2-1,51 17 0,-79-23 213,0-1 0,0 1 0,0-1 0,0 1 0,0-1-1,0 1 1,0 0 0,0-1 0,-1 1 0,1 0 0,0 0-1,-1-1 1,1 1 0,0 0 0,-1 0 0,1 0 0,0 1-1,-1-1-141,0 0 0,0 0 0,1 0 0,-1 0-1,0 0 1,0 0 0,0 0 0,0 0 0,0 0-1,-1 0 1,1 0 0,0 0 0,0 0 0,-1 0-1,1 0 1,0 0 0,-1-1 0,1 1-1,-1 0 1,1 0 0,-1 0 0,0 0 0,1-1-1,-1 1 1,0 0 0,0-1 0,1 1 0,-2 0-1,-11 10-2721</inkml:trace>
</inkml:ink>
</file>

<file path=ppt/ink/ink1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5:44:37.41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5 496 3232,'-1'-1'269,"1"0"0,-1 0-1,1 0 1,-1 0 0,1 0 0,-1 0 0,1 0 0,0 0-1,0 0 1,-1 0 0,1 0 0,0 0 0,0-2 0,0 1 1039,1 1-899,0-1 1,0 0-1,0 1 1,0-1-1,0 1 1,1-1-1,-1 1 1,1 0-1,-1-1 1,1 1-1,-1 0 1,4-2-1,25-15 1190,63-39 326,5-2-767,-97 58-1138,1 0 0,-1 1 0,0-1 0,0 0 1,0 1-1,1 0 0,-1-1 0,0 1 0,1 0 0,-1-1 1,0 1-1,1 0 0,-1 0 0,1 0 0,-1 0 0,0 0 1,3 1-1,-3 0-15,0-1 0,0 1 1,0 0-1,0 0 0,-1-1 1,1 1-1,0 0 0,0 0 1,-1 0-1,1 0 0,0 0 1,-1 0-1,1 0 0,-1 0 1,0 0-1,1 0 0,-1 0 0,0 0 1,1 0-1,-1 0 0,0 2 1,11 129 359,-4-38-32,19 109 68,-17-153-294,3-1-1,17 50 0,-19-73 6,1 0 0,1 0 0,26 38 0,-38-62-86,1-1-1,0 0 0,0 0 0,0 0 0,0 1 1,0-1-1,0 0 0,0 0 0,0 0 1,0-1-1,0 1 0,0 0 0,1 0 0,1 0 1,-2-1-25,0 0 0,1 0 0,-1 0 0,0 0 0,0 0 0,0 0 0,1-1 0,-1 1 0,0 0 1,0-1-1,0 1 0,0-1 0,0 1 0,0-1 0,0 0 0,0 1 0,0-1 0,0 0 0,1-1 0,4-3-74,0-1 0,-1 0 0,0 0 0,0-1-1,-1 0 1,0 0 0,0 0 0,6-15 0,-8 18 54,7-18-63,-1-1 1,0 1-1,4-31 0,-9 41 57,58-273-71,-58 265 91,33-183 111,-14-3 182,-20 174-120,8-54 0,-8 65-183,-2 19 25,0 1-1,0-1 0,0 0 0,0 1 0,0-1 0,0 0 0,1 0 1,0-2-1,0 3-7,-1 0 0,1 0 0,0 1 0,-1-1 0,1 0 0,0 1 1,0-1-1,-1 1 0,1-1 0,0 1 0,0-1 0,0 1 0,0 0 0,0-1 1,-1 1-1,1 0 0,0 0 0,0-1 0,0 1 0,2 0 0,14-1 171,0 0 0,21 2 0,7 1-20,457-14 663,-183-2-564,-256 12-226,127 2 61,-82 1-692,-141 17-10123,9-3 6587,-4 4 1219</inkml:trace>
</inkml:ink>
</file>

<file path=ppt/ink/ink1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5:44:38.350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3 704 4480,'0'0'36,"0"0"-1,0 0 1,0 0 0,0 0-1,0 0 1,0 0 0,0 0 0,0 0-1,0 0 1,0 0 0,0 0-1,0 0 1,0-1 0,1 1-1,-1 0 1,0 0 0,0 0 0,0 0-1,0 0 1,0 0 0,0 0-1,0 0 1,0-1 0,0 1 0,0 0-1,0 0 1,0 0 0,0 0-1,0 0 1,0 0 0,0 0-1,0 0 1,-1 0 0,1-1 0,0 1-1,0 0 1,0 0 0,0 0-1,0 0 1,0 0 0,0 0 0,0 0-1,0 0 1,0 0 0,0 0-1,0 0 1,0 0 0,-1-1 0,1 1-1,0 0 1,0 0 0,0 0-1,0 0 1,0 0 0,0 0-1,0 0 1,0 0 0,0 0 0,-1 0-1,1 0 1,0 0 0,0 0-1,13-3 711,-5 2 1213,-1 0-649,1 0-1,-1 1 1,1 0 0,7 1-1,26 0 1103,36-6-854,31-4-477,-95 7-953,1 0-1,-1-2 0,0 1 0,-1-2 0,24-10 1,-29 11-66,0 1 1,-1-1 0,1 0 0,-1-1 0,0 0-1,0 0 1,0 0 0,-1 0 0,0-1-1,0 0 1,0 0 0,5-10 0,-4 2-3,-1 0 0,0 0 1,0-1-1,-2 0 0,0 0 1,0 0-1,-2 0 1,0 0-1,0 0 0,-2-1 1,0 1-1,0 0 0,-7-27 1,2 18 42,-1 1 0,-1 0 0,-1 0 0,-1 1 0,-1 0 0,-1 1 0,-26-36 0,35 54-119,0-1 0,1 0 1,-1 1-1,1-1 0,0 0 0,0 0 1,1 0-1,-4-8 0,5 10 4,0 1-1,0 0 1,0-1-1,0 1 1,1-1-1,-1 1 1,0 0-1,0-1 1,1 1-1,-1 0 1,1 0 0,-1-1-1,1 1 1,0 0-1,-1 0 1,1 0-1,0 0 1,0 0-1,0 0 1,0 0 0,0 0-1,0 0 1,0 0-1,0 0 1,0 0-1,0 1 1,1-1-1,-1 1 1,0-1-1,2 0 1,22-8-44,-1 1 0,2 1 0,50-7 0,-51 9 113,0 2 0,0 0 0,0 2-1,1 1 1,41 5 0,-45-2 17,-1 2 0,28 8 0,-43-11-50,0 0 0,-1 1 0,0-1-1,0 1 1,1 0 0,-1 0 0,-1 0-1,1 1 1,-1 0 0,1 0 0,-1 0-1,0 1 1,6 7 0,-8-8-4,-1 0 1,1 0-1,-1 0 1,0 0-1,0 0 1,-1 0 0,1 0-1,-1 1 1,0-1-1,0 0 1,0 0-1,-1 5 1,-2 9 52,-6 24-1,6-28-52,-53 161 374,17-59 172,32-95-494,3-10-17,1 0 0,-1 1 1,-2 22-1,6-31-47,0 0 0,0-1 1,0 1-1,0 0 0,0-1 1,0 1-1,1 0 1,0-1-1,-1 1 0,1-1 1,0 1-1,0-1 0,0 1 1,1-1-1,-1 0 1,0 1-1,1-1 0,0 0 1,-1 0-1,1 0 0,0 0 1,4 3-1,0-2 52,-1 0-1,1 1 0,1-2 1,-1 1-1,0-1 1,1 0-1,-1 0 1,11 1-1,56 2-529,-53-4-64,67 1-3208,-58-2-1222,0 1-4698,-24-1 5268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00:43:03.690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284 1 5216,'-8'2'826,"3"-2"-391,-1 2 0,1-1 0,0 0 0,0 1 0,0 0 0,0 0 0,0 1 0,-5 3 0,-2 4 141,1 1 0,0 0 0,1 0 0,0 1 0,1 1 0,0-1 0,1 2 0,1-1 0,-6 15 1,-6 19 591,-17 67 0,26-79-497,-7 28 324,3 2 1,-9 88 0,19-102-704,3 0 0,1 0-1,12 79 1,-9-106-319,2 0-1,1 0 0,1 0 1,1-1-1,1 0 0,1-1 1,1 1-1,0-2 1,2 0-1,25 31 0,-1-12-1118,46 38 0,-62-58 372,3 2-564,1-1 1,0-2 0,2 0 0,0-1-1,1-2 1,0-1 0,47 17-1,43 6-3600</inkml:trace>
</inkml:ink>
</file>

<file path=ppt/ink/ink1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5:44:39.998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1 265 4224,'1'-8'14220,"3"8"-13083,0 0-3140,46 9 3315,3-9-664,97-10 0,-80 4-381,-48 4-92,-1 0 0,41-11 0,-54 11-71,0-1 0,-1 0 0,1 0 0,-1-1 0,0 0 0,0 0 0,0-1 0,-1 0 0,1 0 0,9-12 0,-14 15-97,0-1 0,0 0 0,-1 1-1,1-1 1,-1 0 0,0 0 0,0 0 0,0-1 0,0 1 0,0 0-1,-1 0 1,1 0 0,-1-1 0,0 1 0,0 0 0,0 0-1,0 0 1,-1-1 0,1 1 0,-1 0 0,-2-5 0,2 3-17,-1 0 0,0 1 1,0-1-1,-1 1 0,1-1 1,-1 1-1,0 0 0,0 0 0,0 0 1,-1 0-1,0 0 0,1 1 1,-1 0-1,-6-4 0,-2 0 10,0 2 0,-1-1 0,1 1 0,-1 1 0,0 1 0,-1-1 0,1 2 0,0 0 0,-1 1 0,0 0 0,1 1 0,-1 0 0,1 1 0,-1 1 0,1 0 0,0 1 0,-1 1 0,1-1 0,1 2 0,-1 0 0,1 1 0,-20 11 0,26-13 17,1 1 1,-1 0-1,1 0 0,0 0 0,0 1 0,1-1 0,0 1 1,0 0-1,0 1 0,0-1 0,1 1 0,0-1 0,-3 12 0,4-13 3,1 1 1,0 0-1,0 0 0,0 0 0,0 0 0,1 0 0,0 0 0,0 0 0,1 0 0,0 0 0,0 0 0,0 0 0,1 0 0,0 0 0,0 0 1,4 8-1,-3-10 18,1 1 1,-1-1-1,1 0 1,0 0-1,0 0 1,0-1 0,0 1-1,0-1 1,7 3-1,-1 0 87,1-1 0,-1 0 0,19 5 0,21 2 143,1-2 1,56 3-1,23 4-44,6 0-538,-131-16 1115</inkml:trace>
</inkml:ink>
</file>

<file path=ppt/ink/ink1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5:44:40.366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5 3808,'0'0'78,"0"0"-1,1-1 1,-1 1-1,0 0 1,0 0 0,0-1-1,0 1 1,0 0 0,1 0-1,-1-1 1,0 1 0,0 0-1,0 0 1,0 0-1,1 0 1,-1-1 0,0 1-1,0 0 1,1 0 0,-1 0-1,0 0 1,0 0 0,1 0-1,-1 0 1,0-1-1,0 1 1,1 0 0,-1 0-1,0 0 1,0 0 0,1 0-1,-1 0 1,0 0 0,1 1-1,8 5 3858,1 1-1771,-5-4-1489,0 0 1,0 0 0,0 1-1,0 0 1,6 7 0,6 4 491,0-3-500,-1-1-1,2-1 1,0 0 0,24 9 0,81 22-93,-42-15-386,-53-17-318,35 14 84,-23-2-3736,-31-14 2310</inkml:trace>
</inkml:ink>
</file>

<file path=ppt/ink/ink1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5:44:40.72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620 10 4992,'0'0'126,"-1"-1"0,1 1 0,0-1 0,0 0 0,-1 1 0,1-1 0,0 1 0,-1-1 0,1 1 0,0 0 0,-1-1 0,1 1 1,-1-1-1,1 1 0,0 0 0,-1-1 0,1 1 0,-1 0 0,1 0 0,-1-1 0,0 1 0,1 0 0,-1 0 0,1 0 0,-1-1 0,1 1 0,-1 0 0,0 0 0,1 0 0,-1 0 0,1 0 1,-1 0-1,1 0 0,-1 1 0,-1-1 0,-26 4 2968,25-4-2924,-54 18 2996,25-8-2044,-14 4 106,2 1-1,-62 31 1,79-31-1003,0 1 1,1 0-1,1 2 1,-42 39 0,53-41-621,0 0 0,2 1 1,0 1-1,-19 37 1,10-18-2631,19-34 2351,1 0-1,-1-1 1,1 1-1,0 0 0,0 0 1,0 0-1,0 5 0,4 1-1607</inkml:trace>
</inkml:ink>
</file>

<file path=ppt/ink/ink1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5:44:41.13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23 2 8640,'4'-1'6859,"-4"11"-4956,5 16-1217,-2 0 1,-1 1-1,-1-1 0,-1 0 1,-4 31-1,1-5-185,-17 182 357,16-192-1171,0 9-5235,2-42-333,2-17 978,4-5 1901</inkml:trace>
</inkml:ink>
</file>

<file path=ppt/ink/ink1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5:44:41.52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3 147 7808,'-1'-9'919,"0"6"-685,1 1 0,0 0 0,0 0 0,0 0 0,0 0 0,0 0 0,0 0 0,1 0 0,-1 0 0,2-4 0,1-1 58,-1 1 1,1-1 0,0 1-1,1 0 1,0 0-1,0 0 1,0 0-1,1 1 1,-1 0-1,1 0 1,1 0-1,-1 0 1,1 1-1,-1 0 1,1 0-1,0 1 1,1-1-1,-1 1 1,1 0-1,-1 1 1,1 0-1,0 0 1,0 0-1,0 1 1,11-1-1,-9 3-97,-1 0 0,1 0 0,0 0 0,0 1 0,-1 1 0,1-1 0,10 6-1,-1 0 176,0 2-1,19 13 0,-31-19-222,1 1 0,-1 0-1,0 0 1,-1 1 0,1-1 0,-1 1 0,7 12 0,-11-17-98,0 1-1,0-1 1,0 1-1,0 0 1,0 0-1,0-1 1,-1 1-1,1 0 1,-1 0-1,0 0 1,1-1-1,-1 1 0,0 0 1,0 0-1,0 0 1,0 0-1,0 0 1,-1-1-1,1 1 1,0 0-1,-1 0 1,0 0-1,1-1 1,-1 1-1,0 0 1,0-1-1,0 1 1,0 0-1,0-1 1,0 1-1,0-1 1,-1 0-1,1 1 1,0-1-1,-1 0 1,1 0-1,-1 0 1,-1 1-1,-6 3-41,1-1 0,0 0 0,-1-1 0,1 0 0,-1 0 0,0-1 0,-17 2 0,-65 0-6505,76-4 4301</inkml:trace>
</inkml:ink>
</file>

<file path=ppt/ink/ink1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5:44:43.90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712 67 2912,'-5'-17'4448,"-1"13"-145,-8-3-2935,12 7-1087,-11-6 485,-1 1 0,0 1-1,-27-5 1,24 5-459,-6 0 138,0 1 1,0 1-1,-40 1 1,-65 14 609,119-12-1007,0 1 0,1 0-1,-1 1 1,1-1 0,-1 1-1,1 1 1,0 0 0,0 0-1,-13 10 1,17-11-60,0 1 1,1-1-1,-1 1 0,1 0 1,-1 0-1,1 1 0,1-1 1,-1 0-1,1 1 0,-1 0 1,1 0-1,1 0 0,-1 0 1,1 0-1,0 0 0,0 0 1,-1 8-1,-13 120 801,4-10-111,2 297 111,6-218-512,1-143-164,-6 112 276,-3-29-238,-24 200 828,22-286-807,-2 17 14,-17 113-74,28-154-90,-6 55 41,7-49 81,-9 47 0,12-82-121,-1 0-1,1-1 1,0 1 0,0 0 0,0 0-1,1 3 1,0 8 351,17-13 122,-5 0-415,1-1-1,0 0 1,28-5-1,-8 1 41,92 2-132,-69 3-5018</inkml:trace>
</inkml:ink>
</file>

<file path=ppt/ink/ink1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5:44:46.070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94 23 1728,'5'-9'14005,"-5"4"-11401,0-1 130,0 6-2718,0 0-1,0 0 0,0 0 1,0-1-1,0 1 0,0 0 1,0 0-1,0 0 0,0 0 0,0 0 1,0 0-1,0 0 0,0 0 1,0 0-1,0 0 0,0 0 1,0 0-1,0-1 0,0 1 1,-1 0-1,1 0 0,0 0 1,0 0-1,0 0 0,0 0 0,0 0 1,0 0-1,0 0 0,0 0 1,0 0-1,0 0 0,0 0 1,0 0-1,0 0 0,0 0 1,-1 0-1,1 0 0,0 0 1,0 0-1,0 0 0,0 0 0,0 0 1,0 0-1,0 0 0,0 0 1,0 0-1,0 0 0,0 0 1,0 0-1,-1 0 0,1 0 1,0 0-1,0 0 0,0 0 1,0 0-1,0 0 0,0 0 0,0 0 1,-7 5 421,-6 10-178,1 2-121,0 0 0,1 0-1,-15 34 1,23-43-127,0 0 0,1 0 0,0 1 0,0-1 0,1 1 0,0-1 0,0 1 0,1 0 0,0-1 0,1 1 0,2 15 0,0-9 29,1-1 0,0 1-1,7 17 1,-8-27-340,0 0 0,-1 0 0,1-1 0,1 1 0,3 4 0,-4-6-361,0 0-1,0-1 1,-1 1-1,2-1 1,-1 0-1,0 0 1,0 0-1,6 2 1,4 0-1051</inkml:trace>
</inkml:ink>
</file>

<file path=ppt/ink/ink1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5:44:46.41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6 112 7136,'-5'-36'3232,"5"12"-2816,0 13 704,0 6-704,5-7-448,3 4 0,5-4-608,1 9 352</inkml:trace>
</inkml:ink>
</file>

<file path=ppt/ink/ink1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5:44:47.15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9 10 5216,'-4'-9'7811,"7"18"-3712,-2 0-4207,-1 184 5111,0 96-3505,-9-132-1242,10-125-4010</inkml:trace>
</inkml:ink>
</file>

<file path=ppt/ink/ink1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5:44:47.506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1 208 5984,'0'-44'2666,"0"38"-2767,0-3 709,-1 0 1,2 1-1,-1-1 1,1 0-1,1 1 1,0-1 0,0 0-1,0 1 1,7-13-1,-6 15-317,1-1-1,1 1 1,-1 0 0,1 1-1,0-1 1,7-5 0,-11 10-235,1 0 0,-1-1 0,1 1 1,-1 0-1,1 1 0,-1-1 0,1 0 1,0 0-1,-1 1 0,1-1 0,0 1 1,0-1-1,0 1 0,-1 0 0,1 0 1,0-1-1,0 1 0,0 1 0,-1-1 1,1 0-1,0 0 0,0 1 0,0-1 1,-1 1-1,1-1 0,0 1 0,-1 0 1,1 0-1,0 0 0,-1 0 1,2 1-1,6 5 129,-1 0 1,-1 1-1,0 0 1,0 1-1,0-1 1,-1 1-1,0 0 1,-1 1-1,0-1 1,-1 1-1,1 0 1,4 21-1,-7-24-23,0 1 0,-1-1 0,0 1-1,0-1 1,-1 1 0,0 0 0,0-1 0,-1 1 0,0-1-1,0 1 1,-1-1 0,0 1 0,0-1 0,-1 0-1,0 0 1,0 0 0,-1 0 0,0 0 0,-5 6 0,1-3 91,0-1 0,0-1 0,-1 1 0,-15 10 0,19-15-446,0-2 1,0 1-1,0 0 0,0-1 0,-7 2 0,9-3-513,0 0 0,-1-1-1,1 1 1,0-1 0,-1 0-1,1 0 1,0 0 0,-1 0-1,-4-1 1,7 0 126,0 1 0,0 0-1,1 0 1,-1 0 0,0 0 0,0 0-1,0 0 1,1 0 0,-1 0 0,0 0-1,0 0 1,1 0 0,-1 0 0,-1 1-1,1 5-3077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00:43:04.423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1 4 4224,'0'0'98,"1"-1"1,-1 1-1,1 0 0,-1-1 1,1 1-1,-1 0 1,1-1-1,-1 1 0,1 0 1,0 0-1,-1 0 1,1-1-1,-1 1 0,1 0 1,0 0-1,-1 0 1,1 0-1,-1 0 0,1 0 1,0 0-1,0 0 1,18 2 1357,-8 0-1014,0 0 0,0 1 1,-1 1-1,1 0 0,-1 0 0,0 1 0,0 0 0,0 1 0,-1 0 1,0 1-1,0 0 0,-1 0 0,1 1 0,-2 0 0,1 0 0,10 16 1,3 9 237,-1 0 1,-1 2 0,19 50 0,60 186 1715,-82-214-1767,-3 0 0,10 111-1,-20-114-373,-3 0 0,-2 0-1,-2 1 1,-2-2 0,-3 1-1,-3-1 1,-22 66 0,25-96-1939,-1 1 1,-21 36-1,17-43-1340,-3-5-3706</inkml:trace>
</inkml:ink>
</file>

<file path=ppt/ink/ink1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5:44:48.57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6 57 3968,'-1'-2'593,"0"0"1,0 0-1,1 0 0,-1 0 1,1 0-1,-1 0 1,1 0-1,0 0 0,0 0 1,0 0-1,0-4 0,0 5-431,1 0 0,-1-1 0,1 1 0,-1 0 0,1 0 0,-1 0 0,1 1 0,-1-1 0,1 0 0,0 0 0,0 0 0,-1 0 0,1 1 0,0-1 0,0 0 0,0 1 0,0-1 0,0 0 0,0 1 0,0-1 0,0 1 0,0 0 0,1-1 0,10-2 117,-1 1 0,0 0 0,1 0 1,-1 2-1,1-1 0,12 2 0,-3 1-89,-1 1-1,34 8 0,-43-7-119,0 0 0,0 0 0,0 1 0,-1 0 0,0 1 0,0 0 0,11 9 0,-15-10-27,0 0 0,0 1-1,-1-1 1,1 2 0,-1-1-1,-1 0 1,1 1 0,-1 0-1,0 0 1,-1 0-1,4 8 1,-4-5 125,0-1 0,-1 1 0,0 0-1,0 0 1,-1 0 0,-1-1 0,1 1 0,-2 15-1,0-19-78,-1 0-1,1 0 1,-1 0-1,0 0 1,0-1-1,-1 1 1,1 0-1,-1-1 1,-1 0-1,1 0 1,-1 0-1,1 0 0,-2 0 1,-6 6-1,1-3 79,-1 0 1,0-1-1,0 0 0,0-1 0,-24 10 0,134-49-71,-82 28 24,0-2 0,0 0 1,-1-1-1,0 0 0,0-2 0,-1 0 1,0 0-1,-1-1 0,0-1 0,22-25 1,-31 31-113,-1 0 0,1 0 0,-1 0 1,-1-1-1,1 1 0,-1-1 1,0 0-1,-1 0 0,3-11 0,-3-10-2705,-6 1-3557,3 21 3774</inkml:trace>
</inkml:ink>
</file>

<file path=ppt/ink/ink1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5:44:48.90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44 8480,'0'-8'3840,"14"13"-3360,-9-5 1728,3 0-1312,5 0 1343,10 0-1311,4-5-160,0 5-512,9-7-320,1 2 32,3-3-640,-1 8 384,6-8-2623,-8 4 1599,-6 1-4448,-4 3 3232</inkml:trace>
</inkml:ink>
</file>

<file path=ppt/ink/ink1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5:44:49.490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49 4480,'0'-1'289,"0"0"1,0 0-1,0 0 1,1 0-1,-1 0 1,0 0-1,0 0 1,1 0-1,-1 1 1,1-1-1,-1 0 1,1 0-1,-1 0 1,1 1-1,-1-1 1,1 0-1,-1 1 1,1-1-1,0 0 1,0 1-1,-1-1 1,1 1-1,0-1 0,0 1 1,0-1-1,-1 1 1,1 0-1,0-1 1,0 1-1,0 0 1,0 0-1,0 0 1,1-1-1,6 1 500,0-1 1,1 1-1,10 1 0,8 0-2,324-19 1152,-115 9-8598,-191 8 4217</inkml:trace>
</inkml:ink>
</file>

<file path=ppt/ink/ink1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5:44:50.77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3 177 3232,'-2'2'6352,"8"-1"-2890,-1-2-3980,18-3 2311,28-9-1,7-2-914,411-67 2719,10 34-2874,-397 42-795,85-4-3514,-147 11 1447,-2 6 705</inkml:trace>
</inkml:ink>
</file>

<file path=ppt/ink/ink1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5:44:51.654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217 28 5472,'3'-19'2276,"0"11"-1291,-2 8-954,-1 0 0,0 0 0,0 0 0,0 0 1,0 0-1,1-1 0,-1 1 0,0 0 0,0 0 0,0 0 0,1 0 0,-1 0 0,0 0 0,0 0 0,0 0 0,0 0 0,1 0 0,-1 0 0,0 0 0,0 0 0,0 0 1,1 1-1,-1-1 0,2 2 2090,1 21 1653,-3-18-3610,1-1 0,-1 1-1,1 0 1,-1 0 0,-1 6 0,-5 14 406,-1 0 0,-1 0 1,-2-1-1,-12 24 0,1 0-147,-86 269 966,64-177-964,41-132-373,0 1 1,0-1-1,0 1 0,1 0 1,1-1-1,0 18 1,0-19-10,0-5 165,16-8-933,-9 3 620,1 0 0,-1-1 0,1 0 0,-1 0 0,0 0 0,0-1 0,-1 0 0,0 0 0,10-10 0,6-10-20,21-29-1,-14 16 3,120-142 294,-82 112 805,-67 67-963,1 0 0,-1 1 0,1-1 0,-1 1 0,1-1 0,-1 0 0,1 1 0,0-1 0,-1 1 0,1 0 0,0-1 0,0 1 0,-1 0 0,1-1 0,0 1 0,0 0 0,-1 0 0,1 0 0,0-1 0,0 1 0,0 0 0,-1 0 0,1 0 0,0 0 0,0 1 0,0-1 0,-1 0 0,1 0 0,0 0 0,0 1 0,-1-1 0,1 0 0,0 1 0,0-1 0,-1 0 0,1 1 0,0-1 0,-1 1 0,1-1 0,-1 1 0,1 0 0,0-1 0,-1 1 0,0 0 0,2 0 0,0 4 43,0-1 0,0 0 1,0 1-1,-1 0 0,1-1 0,0 8 1,1 7 179,-1 1 1,-1 38-1,-8 38 212,3-67-639,0 0 1,-2-1-1,-20 55 0,13-57-2653,5-14-508</inkml:trace>
</inkml:ink>
</file>

<file path=ppt/ink/ink1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5:44:52.006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598 4 4736,'0'-3'2962,"0"3"-2914,-10 0 2826,-17 3 591,-30 13-164,-162 21-335,131-25-3015,26-3-519,-10 2-2009,26-4-2501,29-3 2246</inkml:trace>
</inkml:ink>
</file>

<file path=ppt/ink/ink1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5:44:52.658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53 5 3328,'4'-4'8251,"-7"12"-5052,0-2-2517,0-1 1,-1 1-1,1-1 0,-1 0 1,-8 8-1,-12 18 744,24-31-1419,0 0 1,0 0-1,0 0 0,0 0 1,0 0-1,0 0 0,-1 0 0,1 0 1,0 1-1,0-1 0,0 0 1,0 0-1,0 0 0,0 0 0,0 0 1,0 0-1,0 1 0,0-1 1,0 0-1,0 0 0,0 0 0,0 0 1,0 0-1,0 0 0,0 0 1,0 1-1,1-1 0,-1 0 0,0 0 1,0 0-1,0 0 0,0 0 1,0 0-1,0 0 0,0 0 1,0 0-1,0 1 0,0-1 0,0 0 1,1 0-1,-1 0 0,0 0 1,0 0-1,0 0 0,0 0 0,0 0 1,0 0-1,0 0 0,0 0 1,1 0-1,-1 0 0,0 0 0,0 0 1,0 0-1,0 0 0,0 0 1,0 0-1,0 0 0,1 0 0,-1 0 1,0 0-1,0 0 0,0 0 1,0 0-1,0 0 0,0 0 1,0 0-1,1 0 0,-1-1 0,12-2 365,-7 2-161,0-1-133,-1 1 0,0-1-1,1 0 1,-1 0 0,0 0 0,7-6-1,-16 14-9,0-1 0,0-1 0,-11 9 0,10-10-260</inkml:trace>
</inkml:ink>
</file>

<file path=ppt/ink/ink1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5:44:54.78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1 814 3072,'0'1'53,"0"-1"-1,0 0 1,-1 0-1,1 1 1,0-1 0,0 0-1,0 0 1,0 1-1,0-1 1,0 0 0,0 0-1,0 1 1,0-1-1,0 0 1,0 0 0,0 1-1,0-1 1,0 0 0,1 0-1,-1 1 1,0-1-1,0 0 1,0 0 0,0 0-1,0 1 1,0-1-1,1 0 1,-1 0 0,0 0-1,0 1 1,11 11 2832,-9-10-2401,0 0-1,0-1 1,0 1 0,0-1-1,0 1 1,0-1-1,0 0 1,0 0 0,0 0-1,1 0 1,3 1 0,-3-2-250,1-1-1,-1 0 1,0 1 0,0-1 0,1 0 0,-1-1 0,0 1 0,0 0 0,0-1 0,0 0 0,0 0 0,-1 0 0,1 0 0,0 0 0,2-3 0,6-7 385,19-26 1,-14 18-83,15-22 132,-2-1-1,-1-1 1,-3-1-1,-2-2 1,24-64-1,-37 82-281,-2-1 0,-1 0 1,-2 0-1,3-31 0,-7 50-380,1 0 1,0 0-1,1 0 1,1 0-1,0 0 1,0 1-1,1-1 1,0 1-1,1 0 1,0 1-1,0-1 1,1 1-1,0 1 0,1-1 1,0 1-1,0 0 1,1 1-1,0 0 1,16-9-1,-11 9 10,1 0 0,0 1 0,0 1-1,1 0 1,-1 1 0,31-4 0,-39 7-35,11-1-92,-17 2 112,-1 0 0,0 0 0,1 1-1,-1-1 1,0 0 0,1 0-1,-1 1 1,1-1 0,-1 0 0,0 0-1,0 1 1,1-1 0,-1 0-1,0 1 1,0-1 0,1 1 0,-1-1-1,0 0 1,0 1 0,0-1-1,0 1 1,1-1 0,-1 0 0,0 1-1,0-1 1,0 1 0,0-1-1,0 1 1,0-1 0,0 0 0,0 1-1,0-1 1,0 1 0,-1-1-1,1 1 1,0-1 0,0 0-1,0 1 1,-1 0 0,-24 111 664,-7 26 172,28-121-754,0 1 0,1-1 0,1 1 0,1 0 0,0 0 0,3 20 0,-1-28-73,0-1-1,0 0 0,1 0 0,1 0 0,0 0 0,0-1 0,0 1 1,1-1-1,0 0 0,1 1 0,0-2 0,0 1 0,11 12 0,-14-19-251,0 1-1,-1-1 0,1 1 0,0-1 0,0 0 0,0 1 0,0-1 0,0 0 0,0 0 0,0 0 0,0-1 0,0 1 0,0 0 0,1-1 0,-1 0 0,0 1 0,0-1 0,1 0 0,-1 0 0,0 0 0,0 0 0,1-1 0,-1 1 0,0-1 0,0 1 0,4-2 0,11-6-1806</inkml:trace>
</inkml:ink>
</file>

<file path=ppt/ink/ink1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5:44:55.12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8 97 8384,'-8'-8'3808,"13"8"-3328,3-5 2144,11 5-1536,25-4 1695,6 4-1599,17-8 0,-4 5-704,13-10-512,-4 9 0,19-12-1920,-6 4 1056,0-3-4415,-9 7 2975</inkml:trace>
</inkml:ink>
</file>

<file path=ppt/ink/ink1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5:45:03.770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4 1018 2560,'-4'0'8711,"8"0"-8275,-1-1 0,0 1 0,0-1 0,0 1 0,4-3 1,-2 0-220,-1-1 0,0 0 0,0 0 1,-1 0-1,1 0 0,-1-1 1,0 1-1,0-1 0,4-9 0,19-50 636,-24 58-732,15-42 308,3 2 1,1 0-1,2 2 0,2 0 1,42-55-1,-55 82-313,-1 0 0,-1-1 0,0-1 0,8-23 0,7-14 99,-15 32-85,-1 1 0,-1-1 1,6-33-1,4-13-134,-12 44 35,7-49 0,-6 25 280,-6 46-298,0 1 0,-1-1 0,0 1 0,1-1 1,-2 1-1,1-1 0,0 1 0,-2-6 0,2 9-23,0-1 1,0 1 0,0-1 0,0 1-1,-1-1 1,1 1 0,0-1-1,-1 1 1,1-1 0,0 1 0,-1 0-1,1-1 1,0 1 0,-1-1-1,1 1 1,-1 0 0,1-1 0,-1 1-1,1 0 1,-1-1 0,1 1 0,-1 0-1,1 0 1,-1 0 0,1 0-1,-1-1 1,1 1 0,-1 0 0,1 0-1,-1 0 1,0 0 0,1 0-1,-1 0 1,1 0 0,-1 0 0,1 1-1,-1-1 1,1 0 0,-1 0-1,1 0 1,-1 1 0,0-1 0,-1 1-3,0-1 0,-1 0 0,1 0-1,-1 0 1,1 1 0,-1-1-1,1 1 1,-1 0 0,1-1 0,-1 1-1,1 0 1,0 0 0,0 1 0,0-1-1,-1 0 1,1 1 0,0-1-1,0 1 1,1 0 0,-1 0 0,0-1-1,1 1 1,-1 0 0,1 1 0,-1-1-1,1 0 1,0 0 0,0 0 0,0 1-1,0-1 1,1 1 0,-1-1-1,1 1 1,-1-1 0,1 1 0,0-1-1,0 1 1,0-1 0,0 1 0,0-1-1,0 1 1,1-1 0,0 1 0,-1-1-1,1 0 1,0 1 0,0-1-1,0 0 1,0 1 0,3 2 0,-1-1 49,1 1 0,0-1 0,0 0 0,1 0 0,-1 0 0,1-1 1,0 0-1,0 0 0,8 4 0,3 0-46,32 9 1,-35-13 18,1 1 0,-1 1 0,0 1 1,16 8-1,-25-12 40,0 1 0,0-1-1,1 1 1,-1-1 0,1-1 0,0 1-1,9 1 1,-12-2-19,0-1 0,1 0-1,-1 0 1,0-1 0,1 1-1,-1 0 1,0-1 0,1 1-1,-1-1 1,0 0 0,0 0-1,0 0 1,0 0 0,0 0 0,0 0-1,0 0 1,0-1 0,3-2-1,1-2 18,0 1-1,-1-2 1,0 1-1,0 0 0,0-1 1,-1 0-1,0 0 1,5-14-1,-6 14-195,-2 5-228,-3 6 41,0-2 282,-11 36 58,-55 144 699,65-172-633,0 0-1,0 1 0,1-1 0,0 1 1,1 0-1,0 16 0,1-22 7,0 1-1,1 0 0,0-1 1,0 1-1,0-1 0,0 1 1,1-1-1,0 1 0,0-1 1,0 0-1,1 0 1,0 0-1,0 0 0,5 6 1,-4-7-10,1-1-1,0 1 1,0-1 0,0 1 0,0-1 0,0-1 0,1 1 0,-1-1 0,1 0 0,0 0 0,8 1 0,2 0-1155,0-1 1,31 1 0,-44-3-104,6 1-2991,-9 4 96,-1-2 2265,0 9-1677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00:43:16.160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0 104 576,'5'8'6458,"-1"-5"-5946,-4-3-487,0 1 1,1-1 0,-1 1-1,0-1 1,0 0 0,0 1-1,1-1 1,-1 0 0,0 0-1,0 1 1,1-1-1,-1 0 1,0 0 0,1 1-1,-1-1 1,0 0 0,1 0-1,-1 0 1,1 1-1,8 2 301,-6-1-214,-1-1 0,1 0 0,0 0 0,-1 0 0,1-1 0,0 1 0,5 0 0,151-1 1744,-103-3-1467,-50 2-346,0 0 1,-1 0-1,1 0 0,0 0 0,8-4 1,-7 2-16,0 1 1,0 0-1,10-1 0,63-2-22,11-2 100,38-1 178,2-1-29,157 6 497,-185-4-568,-21 0-229,213-11 221,-227 14-217,102-8 215,203-16-227,-185 33 485,0 1-192,552 19 1925,-485-4-3354,-223-16-2331,-22-4-432</inkml:trace>
</inkml:ink>
</file>

<file path=ppt/ink/ink1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5:45:05.91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405 33 1984,'0'-17'10362,"63"21"-6191,1 0-3126,239-13 971,-253 2-1689,-38 5-91,0 0 0,18-1 0,-29 3-216,-1 0 0,1 0-1,-1 1 1,1-1 0,0 0 0,-1 0 0,1 1 0,-1-1 0,1 0 0,-1 1 0,1-1 0,-1 1 0,1-1 0,-1 1-1,1-1 1,-1 1 0,0-1 0,1 1 0,-1-1 0,0 1 0,1-1 0,-1 1 0,0-1 0,0 1 0,0 0 0,1-1 0,-1 1-1,0-1 1,0 1 0,0 0 0,0-1 0,0 1 0,0 1 0,-2 29 86,2-24-41,-35 239 702,-15 2-482,23-124-100,21-91-134,-83 372 874,54-211-508,21-102-226,-15 179 345,26-226-507,2-22 47,0-2-20,-1 0 1,-7 31 0,-26 115 65,-66 232 28,66-258 554,9-18-315,20-72-234,6-38-29,1-4 361,-1-9-455,-1 1 1,1-1-1,-1 0 1,1 0-1,-1-1 1,1 1-1,-1 0 1,1 0-1,-1 0 1,1 0-1,-1 0 1,1 0-1,-1-1 1,1 1 0,0 0-1,-1 0 1,1-1-1,-1 1 1,1 0-1,0-1 1,-1 1-1,1 0 1,-1-1-1,-17-13 35,18 14-66,-14-10-527,-1 1 1,0 1-1,0 0 0,-1 1 1,0 1-1,0 0 1,-1 1-1,-32-5 0,22 6-1538,-1 1 0,0 1 0,-46 3 1,-12 9-1889</inkml:trace>
</inkml:ink>
</file>

<file path=ppt/ink/ink1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5:46:13.6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284 385 3072,'11'-9'976,"-9"7"-272,-2 1-543,1 1 0,-1 0 0,1 0 1,-1 0-1,1 0 0,-1 0 0,1 0 1,-1 0-1,1 0 0,-1 0 0,1 0 0,-1 0 1,1 0-1,-1 1 0,1-1 0,-1 0 0,1 0 1,-1 0-1,0 1 0,1-1 0,0 1 0,-1 0-86,1 3 353,1 1 0,-1 0 0,0 0 0,0 8 0,-1-10-334,0-1 0,-1 0-1,1 1 1,-1-1-1,1 0 1,-1 0 0,0 1-1,0-1 1,0 0-1,0 0 1,0 0-1,-1 0 1,-1 3 0,-1 0-2,-1 0 1,0-1 0,0 1 0,0-1 0,0 0 0,-1 0-1,1 0 1,-1-1 0,0 0 0,0 0 0,-1-1-1,1 0 1,-8 2 0,-3 0 86,-1-1 0,1-1 0,-34 0 1,44-2-140,0 0 0,0-1 0,0 0 0,0-1 0,0 1 0,0-2 0,0 1 0,-12-6 0,16 7-45,1-1 0,0 1-1,-1 0 1,1-1-1,0 0 1,0 1-1,0-1 1,0 0-1,0 0 1,0 0-1,1 0 1,-1 0-1,1-1 1,-1 1-1,1 0 1,0-1 0,0 1-1,0-1 1,0 1-1,0-1 1,1 0-1,-1 1 1,1-1-1,-1 0 1,1 1-1,0-5 1,2 0-33,-1 0 1,1 0-1,1 1 0,-1-1 1,1 0-1,0 1 0,0 0 1,8-10-1,38-46 24,-41 52 10,11-12 66,28-24 1,-40 39-4,1 1 0,0 0 0,1 0 0,-1 0 0,1 1 0,0 1 0,13-6 0,-20 10-32,1-1 0,-1 1 0,0-1 0,0 1-1,0 0 1,1 0 0,-1 0 0,0 0 0,0 0 0,0 1 0,1-1 0,-1 1 0,0-1 0,0 1-1,0 0 1,0 0 0,0 0 0,0 0 0,0 0 0,0 0 0,-1 1 0,1-1 0,0 0 0,-1 1 0,1 0-1,-1-1 1,1 1 0,-1 0 0,0 0 0,2 3 0,3 5 77,-1 1-1,-1 0 1,0 0 0,4 17-1,-6-22-47,3 18 123,0-1 0,-2 1 0,-1 0 0,-1 0 1,-1 0-1,-1 0 0,-1 0 0,-7 36 0,-9 16 519,-34 91 0,44-144-501,0 0 0,-2 0 1,-1-1-1,0 0 0,-27 36 1,37-57-166,0 0 0,0 0 1,1 0-1,-1 0 1,0 0-1,0 0 0,0 0 1,0-1-1,0 1 0,0 0 1,-1-1-1,1 1 0,0 0 1,0-1-1,0 0 1,-1 1-1,1-1 0,-2 1 1,3-1-18,-1 0 0,1 0 0,-1-1 0,1 1 0,-1 0 0,1 0 0,0 0 0,-1 0 0,1-1 0,-1 1 0,1 0 0,0 0 0,-1-1 0,1 1 0,0 0 0,-1-1 0,1 1 0,0 0 0,-1-1 0,1 0 0,-5-15 153,5 6-144,1 0 0,-1-1 0,2 1 0,-1 0 0,2 0 0,2-9 0,24-59-154,-14 45 85,2 1 0,39-55 1,-5 10 12,-39 58 35,65-117-246,-57 94 101,25-47 53,-36 73-12,0 1 0,1 0 1,18-18-1,-28 32 88,0 1-1,1-1 1,-1 1 0,0-1 0,1 1 0,-1 0 0,1-1 0,-1 1-1,1 0 1,-1-1 0,0 1 0,1 0 0,-1-1 0,1 1 0,-1 0-1,1 0 1,0 0 0,-1 0 0,1-1 0,-1 1 0,1 0 0,-1 0-1,1 0 1,-1 0 0,1 0 0,0 0 0,0 1 4,0-1 1,-1 1 0,1-1-1,0 1 1,-1 0-1,1-1 1,-1 1-1,1 0 1,-1-1 0,0 1-1,1 0 1,-1-1-1,0 1 1,1 0-1,-1 0 1,0 0 0,2 7 2,-1-1 0,0 0 0,0 9 0,-1-16 5,0 73 330,-3 0 0,-15 79 0,5-40-297,9-76 4,-1 3 84,2 1-1,2 49 0,2-84-81,-1 0 0,1 1 0,0-1 1,0 0-1,2 6 0,-2-11-24,-1 1 0,0 0 0,0 0 1,1-1-1,-1 1 0,1 0 1,-1-1-1,0 1 0,1 0 1,-1-1-1,1 1 0,-1-1 0,1 1 1,0 0-1,-1-1 0,1 0 1,0 1-1,-1-1 0,1 1 0,0-1 1,-1 0-1,1 1 0,0-1 1,0 0-1,-1 0 0,1 0 0,0 0 1,0 1-1,-1-1 0,1 0 1,0 0-1,0 0 0,0-1 0,-1 1 1,1 0-1,0 0 0,0 0 1,-1-1-1,1 1 0,0 0 0,0-1 1,0 0-1,20-11 100,-1-1-1,28-25 1,20-13-44,22-14-327,-36 26 151,-54 39 107,6-4 34,-1 0 0,0 0 0,0 0 0,0 0-1,-1-1 1,6-6 0,-50 55-1075,33-35 1035,1 1-1,0 0 1,1 0-1,0 0 0,0 1 1,1 0-1,1 0 1,-1 0-1,2 0 0,0 0 1,0 1-1,1-1 1,0 0-1,1 1 0,0-1 1,1 1-1,1-1 1,-1 1-1,8 20 0,-7-24 46,1-1 0,0 0 0,0 0 0,1 0-1,0 0 1,0-1 0,8 10 0,-10-14-22,0 0 1,0 0 0,1-1-1,-1 1 1,0 0-1,1-1 1,-1 0 0,0 1-1,1-1 1,0 0 0,-1 0-1,1 0 1,0-1-1,-1 1 1,1-1 0,0 1-1,0-1 1,0 0 0,-1 0-1,1 0 1,0-1-1,0 1 1,0-1 0,2 0-1,-1 0 18,0-1 0,0 1 0,-1-1-1,1 0 1,-1 0 0,1 0 0,-1 0-1,0-1 1,0 1 0,0-1 0,0 0-1,0 0 1,0 0 0,-1 0 0,0-1-1,3-4 1,-2 2-3,0 0 0,0 0 1,0 0-1,-1-1 0,0 0 0,-1 1 1,0-1-1,1-11 0,0-5 13,-1-46 141,-1 61-150,-1 0 0,-1 0 0,1 0-1,-2 0 1,1 0 0,-5-11 0,4 12-83,0 0 0,-1 1 0,0-1 0,0 1 0,-1 0 0,0 0 0,0 0 0,0 0 0,-1 1 0,1 0 0,-1 0 1,0 1-1,-1-1 0,1 1 0,-1 1 0,0-1 0,-11-3 0,12 6-66,0 0 0,0 0 0,-1 1 0,1 0 0,0 0 0,0 0 0,-10 2 0,1 3 78,23-1 177,25-2 153,10-3-156,0-2 0,0-2 0,58-14 0,-49 13-12,-50 6-115,-1 0-1,0-1 0,1 1 1,-1 0-1,1 0 0,-1 0 1,0 0-1,1 0 0,-1 1 1,0-1-1,1 0 0,1 1 1,4 1 8,-6-2-24,0 1 0,-1-1 0,1 0 0,-1 1 1,1-1-1,-1 1 0,1-1 0,-1 1 1,1-1-1,-1 1 0,0-1 0,1 1 0,-1-1 1,1 1-1,-1 0 0,0-1 0,0 1 0,1-1 1,-1 1-1,0 0 0,0-1 0,0 1 0,0 1 1,3 15 95,0 215-167,-3-228 97,1 1 1,-1-1-1,1 0 1,0 0 0,0 0-1,0 0 1,0 0 0,3 4-1,-1-1 15,-3-7-32,0 0 0,0 0 0,0 1-1,1-1 1,-1 0 0,0 0 0,0 0 0,1 0-1,-1 1 1,0-1 0,0 0 0,1 0 0,-1 0-1,0 0 1,0 0 0,1 0 0,-1 0 0,0 0-1,1 0 1,-1 0 0,0 0 0,0 0 0,1 0-1,-1 0 1,0 0 0,1 0 0,-1 0-1,0 0 1,0 0 0,1 0 0,-1-1 0,0 1-1,0 0 1,1 0 0,-1 0 0,0 0 0,0-1-1,0 1 1,1 0 0,8-8 168,2-3-68,0-1 0,-1-1 0,13-22 1,-11 17-98,16-19-1,-12 19-26,1 1-1,1 0 1,1 2-1,0 0 1,1 1 0,0 1-1,1 1 1,0 1-1,1 1 1,0 1-1,1 0 1,25-5-1,-44 13 21,0 1 1,1-1-1,-1 0 0,0 1 0,0 0 0,1 0 0,-1 0 0,7 2 1,-10-2 0,0 1 0,0-1 0,0 1 1,1-1-1,-1 1 0,0 0 0,0-1 1,-1 1-1,1 0 0,0 0 0,0 0 1,0-1-1,0 1 0,-1 0 0,1 0 1,0 0-1,-1 0 0,1 0 0,-1 1 1,1-1-1,-1 0 0,0 0 1,1 0-1,-1 0 0,0 0 0,0 1 1,0-1-1,0 0 0,0 0 0,0 0 1,0 1-1,0-1 0,0 0 0,-1 2 1,-2 11 4,-1 0 0,-1 0 1,0 0-1,-1-1 0,-10 19 1,3-6 15,-3 3 196,-23 34 0,31-52-185,2-4 96,3-8 29,3 0-149,0 0-1,0 0 1,0 0 0,1 0 0,-1 0 0,0 0 0,0-1-1,1 1 1,-1 0 0,1 0 0,-1 0 0,1 1 0,0-2 0,13-21-39,0 1 1,2 0 0,0 2-1,1 0 1,2 0 0,0 2-1,31-24 1,-38 33 63,29-20-115,-38 27 63,1 0-1,-1 1 1,1-1-1,0 1 1,0-1-1,0 1 0,0 1 1,0-1-1,7 0 1,-10 2 3,0 0 1,0 1 0,0-1-1,-1 0 1,1 1-1,0-1 1,-1 1-1,1-1 1,0 1-1,-1-1 1,1 4 0,0 1 27,-1 1 0,1 0 1,-2 0-1,1-1 1,0 1-1,-1 0 0,-1 0 1,-1 6-1,2-10 67,1-5 36,3-7 34,13-15-200,1 0 0,25-26 0,-39 47 5,1 0 0,-1 0 0,1 0 0,-1 1 0,1 0 0,0 0 0,-1 0 0,1 0 0,0 0 0,0 1 0,1 0 0,-1 0 0,7-1 0,-11 14-43,-1 0 80,0 0 0,-1 0 0,-3 14 0,2-14-4,1 0 0,0 0 0,0 14 0,1-17 11,1-6 1,0 1 0,0-1 0,0 1 0,0-1 0,1 1-1,-1-1 1,2 6 0,-1-8 41,9 3 138,-6-3-161,-1-1-1,0 0 0,0 0 1,0 0-1,0-1 0,0 1 1,0-1-1,1 0 0,3-1 1,29-12-35,-24 8-14,25-9-62,80-38 299,-4 0-95,-29 15-338,-82 36 116,-8 4-46,-13 7-82,-3 6 232,0 1 0,1 1 0,1 1 0,1 1 1,1 1-1,0 0 0,1 1 0,2 1 0,-22 38 1,28-43 24,6-12-20,0-1-1,1 0 1,0 1-1,0-1 1,0 1-1,1 0 1,-1 0 0,1 0-1,-1 5 1,13-14 362,-3-2-310,0-2-1,-1 1 0,0-1 1,0 0-1,0 0 0,-1-1 1,8-15-1,-2 5-131,7-10-100,0 1 0,2 1 0,45-45 0,-66 71 174,0 1-1,0 0 1,1 0-1,-1 0 1,0 0-1,0-1 1,0 1 0,0 0-1,1 0 1,-1 0-1,0 0 1,0 0 0,1 0-1,-1-1 1,0 1-1,0 0 1,1 0-1,-1 0 1,0 0 0,0 0-1,1 0 1,-1 0-1,0 0 1,0 0-1,1 0 1,-1 0 0,0 0-1,0 0 1,0 1-1,1-1 1,-1 0 0,0 0-1,0 0 1,1 0-1,-1 0 1,0 0-1,0 1 1,0-1 0,1 0-1,-1 0 1,0 0-1,0 0 1,0 1-1,0-1 1,0 0 0,1 0-1,-1 1 1,0-1-1,0 0 1,0 0 0,0 0-1,0 1 1,0-1-1,0 0 1,0 0-1,0 1 1,0-1 0,0 0-1,0 0 1,0 1-1,0-1 1,0 0 0,0 0-1,0 1 1,0 23-112,-1-18 88,1 13 50,1 0 0,1 0 0,1 0 0,0-1 0,1 1 1,1-1-1,1 0 0,10 24 0,-14-39-16,-1 0 0,1-1 0,0 1-1,0 0 1,0-1 0,0 1 0,0-1 0,1 0 0,-1 1-1,5 2 1,-6-5 9,0 1-1,0 0 1,0-1 0,1 1-1,-1-1 1,0 0-1,1 1 1,-1-1 0,0 0-1,1 0 1,-1 0-1,0 0 1,1 0-1,-1 0 1,0 0 0,1 0-1,-1 0 1,0-1-1,1 1 1,-1 0 0,0-1-1,0 0 1,1 1-1,-1-1 1,0 1-1,0-1 1,2-2 0,9-7 61,0-1 1,-1 0 0,0 0-1,-1-1 1,0-1 0,13-23-1,74-105 19,-12 19-270,-70 98 141,-2 0 0,0-1-1,11-34 1,-7 8 57,-2 0 1,-2-1-1,10-89 0,-22 136-83,-1 0 0,0-1 0,0 1 0,0-1 1,-1 1-1,1 0 0,-1-1 0,-1 1 0,1 0 0,-1 0 0,0 0 0,-3-7 0,5 12 51,0 0 1,-1 0-1,1-1 0,0 1 1,0 0-1,-1 0 1,1 0-1,0 0 0,0-1 1,-1 1-1,1 0 0,0 0 1,-1 0-1,1 0 1,0 0-1,0 0 0,-1 0 1,1 0-1,0 0 1,-1 0-1,1 0 0,0 0 1,-1 0-1,1 0 0,0 0 1,-1 0-1,1 0 1,0 0-1,0 0 0,-1 0 1,1 1-1,0-1 0,-1 0 1,1 0-1,0 0 1,0 1-1,-1-1 0,1 0 1,0 0-1,-1 1 0,-10 13 31,6-6-18,0 2 0,1-1 0,-1 0 0,-4 20 0,-8 46-20,9-36 58,-52 209 147,37-120 14,20-103-146,1 0 0,2 0 0,2 28 0,-1-45-38,0 0-1,0 1 1,1-1 0,0 0-1,0-1 1,1 1 0,3 8-1,-4-14 3,-1-1 0,0 0-1,0 0 1,1 0 0,-1 0 0,0 0-1,1 0 1,-1 0 0,1 0-1,-1-1 1,1 1 0,0-1-1,-1 1 1,1-1 0,0 1 0,-1-1-1,1 0 1,0 0 0,-1 0-1,1 0 1,0 0 0,-1 0 0,1 0-1,0-1 1,-1 1 0,1-1-1,3-1 1,4-1 72,0 0 1,0-1-1,11-7 0,-20 11-89,30-17 38,45-25 14,99-40 1,-163 77-19,-11 5-57,1 0 1,-1-1 0,0 1-1,0 0 1,1 0 0,-1 0-1,0-1 1,1 1-1,-1 0 1,0 0 0,1 0-1,-1 0 1,1 0 0,-1 0-1,0 0 1,1 0-1,-1 0 1,0 0 0,1 0-1,-1 0 1,0 0 0,1 0-1,7 13 28,-6-9-6,-1 1 0,0 0 0,0 0 0,0 0 0,0 0 0,-1 0 0,0 0-1,-1 10 1,0 2-9,-2 50 11,1-44 89,1-1 0,1 1 0,1-1 0,4 23 1,-3-31-57,-1-10-37,-1 0 0,1 0 0,0 0 0,0 0 0,3 7 1,-4-10 12,1 0 1,-1 0-1,1-1 1,-1 1 0,1 0-1,0 0 1,-1-1-1,1 1 1,0 0-1,-1-1 1,1 1 0,0-1-1,0 1 1,0-1-1,0 0 1,-1 1 0,1-1-1,0 0 1,0 1-1,0-1 1,0 0 0,0 0-1,0 0 1,0 0-1,0 0 1,0 0 0,0 0-1,0 0 1,-1 0-1,2-1 1,0 1-3,0-1-1,0 0 1,-1 0 0,1 0-1,-1 0 1,1 0 0,0 0-1,-1 0 1,0 0 0,1-1-1,-1 1 1,0 0 0,2-3-1,15-24-8,-14 22 18,53-101 175,-37 67-246,39-59 0,-59 99 48,0 0 0,0 0-1,0 0 1,0 0 0,0 0 0,0 0-1,0 0 1,0 0 0,0 0 0,0 0-1,0 0 1,0 0 0,0 0-1,0 0 1,0 0 0,0 0 0,0 0-1,0 0 1,0 0 0,0 0 0,0 0-1,0 0 1,0 0 0,0 0-1,0 0 1,1 0 0,-1 1 0,0-1-1,0 0 1,0 0 0,0 0 0,0 0-1,0 0 1,0 0 0,0 0-1,0 0 1,0 0 0,0 0 0,0 0-1,0 0 1,0 0 0,0 0 0,0 0-1,0 0 1,0 0 0,0 0-1,0 0 1,0-1 0,0 1 0,1 0-1,-3 10-75,-3 11 42,-39 158 321,43-172-246,2-7-36,-1 0 0,0 0 0,0 0 0,1 0 0,-1 1 0,0-1-1,1 0 1,-1 0 0,0 0 0,1 0 0,-1 0 0,0 0 0,1 0 0,-1 0 0,0 0-1,1 0 1,-1 0 0,0 0 0,1 0 0,-1 0 0,0 0 0,0 0 0,1 0 0,-1 0-1,0 0 1,1-1 0,9-2 7,-7 3-10,-1-1-1,1 0 0,-1 1 1,1-1-1,-1 1 1,1 0-1,0 0 0,-1 0 1,1 0-1,-1 1 1,1-1-1,-1 1 0,1-1 1,4 3-1,-3-1-7,1 0-1,-1 0 0,0 1 1,1 0-1,-1 0 0,-1 0 1,6 6-1,-3-3-2,0 1 0,-1-1 1,0 2-1,0-1 0,-1 1 0,1-1 0,-2 1 0,6 14 0,-8-16 20,0 0-1,-1 0 0,0 0 0,1 0 1,-2-1-1,1 1 0,-1 0 1,0 0-1,0 0 0,-1-1 0,1 1 1,-1 0-1,0-1 0,-1 0 1,-5 9-1,-2 3 11,-1 0 1,-1 0-1,-16 15 1,11-13-3,-1-1 1,-31 25 0,43-38-15,-1 0 1,1-1 0,-1 0 0,0 0-1,0 0 1,0-1 0,0-1 0,-1 1-1,1-1 1,-1 0 0,0-1-1,-11 2 1,13-3-8,0-1-1,0 1 0,1-1 1,-8-2-1,11 3 4,0-1 0,1 1-1,-1-1 1,1 0 0,-1 1 0,0-1 0,1 0-1,-1 0 1,1 0 0,0 0 0,-1 0 0,1 0-1,0 0 1,0-1 0,-1 1 0,1 0 0,-1-3 0,2 3 1,0 0 0,0 0 0,0 1 0,0-1 1,0 0-1,0 1 0,0-1 0,0 0 1,0 0-1,1 1 0,-1-1 0,0 0 0,0 1 1,1-1-1,-1 1 0,0-1 0,1 0 1,-1 1-1,1-1 0,-1 1 0,1-1 0,0 0 1,15-13 7,-12 11-9,99-81 3,-78 68-12,0 1 0,0 1 0,39-14 0,4-3-30,-34 13 86,-1-2 0,0 0 0,-2-3 0,-1 0 1,0-2-1,26-30 0,-41 38-22,-1 0 0,23-37 0,17-43 100,-31 52-166,-17 34 0,-3 5 28,1 0 1,-1 0-1,-1 0 0,3-8 0,-5 14 1,0-1-1,0 0 0,0 0 1,0 1-1,0-1 0,0 0 1,-1 0-1,1 0 1,0 1-1,0-1 0,-1 0 1,1 0-1,0 1 0,-1-1 1,1 0-1,-1 1 1,1-1-1,-1 1 0,1-1 1,-1 0-1,1 1 0,-1-1 1,0 1-1,1 0 1,-1-1-1,0 1 0,1-1 1,-1 1-1,0 0 0,0 0 1,1-1-1,-1 1 1,0 0-1,0 0 0,0 0 1,1 0-1,-1 0 0,0 0 1,0 0-1,0 0 1,1 0-1,-2 0 0,-10 5-3,0 1-1,0-1 1,0 2-1,-13 10 1,19-13 32,0 0 1,1 0-1,0 1 1,0 0-1,0 0 1,0 1-1,1-1 1,0 1-1,-6 12 1,9-16-8,0 0 0,0-1 0,1 1 0,-1 0 0,1 0 0,-1 0 0,1-1 0,0 1 0,0 0 0,-1 0 0,1 0 0,1 0 0,-1 0-1,0-1 1,0 1 0,1 0 0,-1 0 0,1 0 0,-1-1 0,1 1 0,0 0 0,0 0 0,0-1 0,0 1 0,0-1 0,0 1 0,0-1 0,1 1 0,-1-1 0,0 0 0,1 0 0,-1 0 0,4 2 0,-1-1 4,-1 0 0,1 0-1,0-1 1,0 0-1,-1 0 1,1 0 0,0 0-1,0 0 1,0-1-1,0 0 1,0 0 0,0 0-1,0 0 1,0-1-1,5 0 1,24-9 39,55-26-1,7-1-102,31 4 113,-6 2 4,-218 84-255,83-43 189,0 0-1,1 2 1,0-1-1,-23 26 1,31-29 9,0 0 1,0 0 0,1 0 0,0 1 0,0 0 0,1-1 0,0 2 0,0-1 0,1 0 0,-2 15 0,3-15-7,1 0 0,0 0 0,1 0 0,0 0 0,0 0 0,3 14 0,-2-19-5,0 0 0,0 0 0,1 0 0,-1 0 0,1 0 0,0-1 0,0 1 0,0 0 0,0-1 0,1 0 0,0 1 0,-1-1 0,1 0 0,0 0 0,0-1 0,5 4 0,-5-5 28,0 1-1,0-1 1,0 0 0,0 0 0,0 0 0,0 0 0,1 0 0,-1-1 0,0 0 0,0 1 0,1-1 0,-1 0 0,0-1 0,1 1 0,-1-1 0,5-1 0,5-1 56,0-1 1,20-11 0,-16 7-42,-1-1 0,0-1 0,-1 0-1,0-1 1,-1-1 0,17-18 0,69-88 203,-95 112-240,10-16 11,0-1 0,-1-1 0,-1 0 0,-1 0 0,-1-2 0,-2 1 0,0-1 1,-2 0-1,-1-1 0,3-27 0,-2 0-13,0-67 1,-7 98-88,-1 0 0,-2 0 0,0 1 1,-1-1-1,-12-36 0,14 54 87,1 1 0,-1 0 0,0 0 0,-1 0 0,1 1 0,-1-1 0,-6-6 0,9 9-1,-1 0 1,0 0 0,0 0-1,0 1 1,0-1 0,0 0 0,0 0-1,-1 1 1,1-1 0,0 1 0,0-1-1,0 1 1,-1-1 0,1 1-1,0 0 1,0 0 0,-1-1 0,1 1-1,0 0 1,-1 0 0,1 0-1,0 0 1,0 1 0,-1-1 0,1 0-1,0 1 1,0-1 0,-1 0-1,1 1 1,-2 1 0,-1 1-20,1 0-1,-1 1 1,1 0 0,0 0-1,0-1 1,1 2 0,-1-1-1,1 0 1,0 0 0,0 1-1,0-1 1,-1 8 0,-3 7 25,1 1 1,0 0-1,2 0 0,0 1 1,0 39-1,4-44 14,0 0-1,1-1 0,0 1 0,2 0 0,0-1 0,0 0 1,2 0-1,8 18 0,-1-9-73,0 0 0,2-1 0,1 0 0,1-1 0,1-1 0,0-1 0,43 35 0,-56-51-306,0-1 0,0 1 0,0-1 1,1 0-1,-1-1 0,1 1 0,-1-1 0,9 2 0,2-1-4512,29 2-1,-28-3 953,0 1 536,-6 1 474</inkml:trace>
</inkml:ink>
</file>

<file path=ppt/ink/ink1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5:46:13.9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139 101 10560,'-93'-55'3904,"69"46"-3040,6 1-224,15 5-1856,3-2 544,3-4-1280,10 3 1120,11 1-1344,21 10 1248,26-2-3648</inkml:trace>
</inkml:ink>
</file>

<file path=ppt/ink/ink1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5:46:16.4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32 994 2912,'-3'1'195,"0"-1"-1,0 0 1,0 1 0,0 0 0,0 0-1,0 0 1,-4 1 0,4 0 1671,21 6 1776,-15-7-3403,1 0 0,-1 0-1,1-1 1,0 1-1,-1-1 1,1 0 0,0 0-1,-1 0 1,1 0 0,0-1-1,-1 1 1,1-1 0,0 0-1,3-2 1,7-2 504,25-13 1,-4 1-195,-1-3 1,-1 0-1,49-42 0,-64 50 64,-18 13-604,0 0 0,0 0-1,0 0 1,1 0 0,-1 0-1,0 0 1,0 0-1,0-1 1,-1 1 0,1 0-1,0 0 1,0 1-1,-21 52 350,-34 126 64,-13 39 62,1-64 63,-8 22 69,48-106 211,24-65-290,1-8-133,3-13-209,3 2-152,0 0 0,0 0 0,7-11 0,5-14-7,21-65-153,0-3-65,55-109 1,70-54-33,-132 222 125,12-17-51,-39 61 136,0-1 0,0 1 0,0 0-1,0 0 1,0 0 0,1 0 0,-1 0 0,7-3 0,-9 6-1,-1 0 0,1-1 1,-1 1-1,1 0 0,-1 0 1,1 0-1,-1 0 0,1 0 0,-1 0 1,1 0-1,-1 0 0,1 0 1,-1 0-1,1 0 0,-1 0 1,1 0-1,-1 0 0,1 1 0,-1-1 1,1 0-1,-1 0 0,1 1 1,-1-1-1,1 0 0,-1 0 1,1 1-1,-1-1 0,0 0 1,1 1-1,-1-1 0,0 1 0,1-1 1,-1 1-1,0-1 0,1 0 1,-1 1-1,0 0 0,6 21 13,-4-17-3,1 4 67,-1 0 0,0 0 0,0 0 0,-1 0 0,0 0 0,0 0 0,-1 0 0,0 0 0,-2 14 0,-4 0 27,-1 1 0,0-1-1,-16 30 1,22-50-62,-1 0 1,0-1-1,0 1 1,0-1-1,0 1 0,0-1 1,0 0-1,-1 0 1,1 0-1,-1 0 0,1 0 1,-1-1-1,0 1 1,0-1-1,0 0 0,-3 1 1,4-1-60,0-1 0,0 1 0,0-1-1,1 0 1,-1 0 0,0 0 0,0 0 0,0 0 0,0 0 0,0 0 0,1-1 0,-1 1-1,0-1 1,0 1 0,0-1 0,1 0 0,-1 1 0,0-1 0,1 0 0,-1 0 0,1 0-1,-1-1 1,1 1 0,0 0 0,-1-1 0,1 1 0,0 0 0,-2-3 0,3 3-250,14 0-167,25 1 181,-26 1 279,0-1 0,0-1 0,13-2-1,132-40 347,-128 34-302,25-8 30,96-31 88,-130 40-144,0 0 0,-1-2 0,1 0 0,24-18 0,-32 18 12,0 0 1,-1-1-1,0-1 0,0 0 1,-1 0-1,17-26 0,67-141 253,-24 39-234,-58 118-62,15-26 27,36-87 1,-57 118-36,-2 1 0,0 0 0,-1-1 0,-1 0 0,-1 0 0,0 0 0,-1 0 0,-1-1 1,-3-29-1,2 42-50,0 0 0,0 0 0,0 0 0,-2-4-1,2 8 42,1 0 0,0 1 0,0-1 0,0 1 0,-1-1 0,1 1-1,0-1 1,0 1 0,-1-1 0,1 1 0,-1-1 0,1 1-1,0-1 1,-1 1 0,1-1 0,-1 1 0,1 0 0,-1-1 0,1 1-1,-1 0 1,0-1 0,1 1 0,-1 0 0,1 0 0,-1 0-1,1-1 1,-1 1 0,0 0 0,1 0 0,-1 0 0,0 0 0,1 0-1,-1 0 1,1 0 0,-1 0 0,0 0 0,1 1 0,-1-1-1,1 0 1,-1 0 0,-1 1 0,-1 1-13,0 1 0,0-1 1,-1 1-1,2 0 0,-1 0 0,0 0 0,0 0 1,-2 5-1,-18 33 3,18-33 15,-16 34 13,2 1-1,2 1 0,-18 74 0,-17 143 170,48-240-165,-2 18 30,-3 64 0,9-85-24,0 0 0,2 0 0,0-1 0,0 1 0,2 0 0,6 17 0,-9-32 19,0 1 0,0-1 0,1 0-1,-1 0 1,1 0 0,0 0 0,0 0 0,0 0 0,0 0 0,6 4-1,-6-5-11,0-1-1,0 0 1,0 0-1,0 0 0,1 0 1,-1 0-1,0 0 0,1-1 1,-1 1-1,1-1 1,-1 1-1,1-1 0,-1 0 1,1 0-1,-1 0 1,5-1-1,203-47 194,-31-9-316,-147 45 58,-1-2 1,-1-2-1,44-29 1,-11 10 262,-104 84-603,-25 10 294,43-40 148,1 1-1,1 2 1,-21 25 0,41-46-63,1 0 0,-1 0 0,0 1 0,0-1 1,0 0-1,1 0 0,-1 1 0,1-1 1,-1 0-1,1 1 0,-1-1 0,1 1 0,0-1 1,0 0-1,0 1 0,0-1 0,0 1 1,0-1-1,0 1 0,0-1 0,0 0 0,1 1 1,-1-1-1,1 1 0,0 1 0,0-1 23,0-1 0,0 0 0,1 0 0,-1 0 0,0 0 0,0 0-1,1 0 1,-1 0 0,0 0 0,1 0 0,-1-1 0,1 1 0,-1-1 0,1 1-1,-1-1 1,1 0 0,0 1 0,-1-1 0,1 0 0,-1 0 0,1 0 0,0 0-1,2-1 1,3 0-16,0 0 0,-1-1-1,1 0 1,-1-1 0,1 1-1,-1-1 1,0 0 0,0-1-1,-1 0 1,1 1 0,5-7-1,1 0-2,0-1 0,-1-1 0,16-21 0,-25 30-56,1 0 0,-1-1 0,1 1-1,-1-1 1,0 1 0,-1-1 0,1 0 0,-1 0 0,1 0-1,-1 0 1,0 0 0,-1 0 0,2-8 0,-7 33-124,4-14 200,2 0 1,-1 1-1,1-1 1,3 12-1,-3-16 4,0 0 0,0 0 0,0 0 0,1 0 0,0 0 0,-1 0 0,1-1 0,0 1-1,0 0 1,1-1 0,-1 0 0,4 4 0,-4-5-9,-1 0-1,1 0 1,0-1 0,0 1 0,0 0-1,-1-1 1,1 1 0,0-1-1,0 0 1,0 1 0,0-1 0,0 0-1,0 0 1,0 0 0,2-1 0,32-6 253,-27 4-231,121-36 231,-111 33-293,-1 1-29,0 0 0,1 1 0,0 0-1,27 0 1,-44 4 54,-1 0-1,1 0 0,-1 0 1,1 0-1,-1 1 0,1-1 1,-1 0-1,1 1 0,-1 0 1,1-1-1,-1 1 0,1 0 1,-1-1-1,0 1 0,3 2 1,-4-2 4,1-1 1,-1 1 0,1 0-1,-1 0 1,1 0 0,-1 0-1,1-1 1,-1 1-1,0 0 1,0 0 0,1 0-1,-1 0 1,0 0 0,0 0-1,0 0 1,0 0 0,0 0-1,0 0 1,0 0-1,0 0 1,-1 0 0,1-1-1,0 1 1,0 0 0,-1 0-1,1 0 1,-1 0 0,0 1-1,-16 20 180,14-19-164,-1 1 1,2-1-1,-1 1 0,-4 6 1,3-2 127,3-5 81,3-4-11,11-4-99,3-1-76,21-11 0,-20 9-97,19-8 1,-26 13 40,1-1-64,1 0 0,0 1 0,0 0-1,0 1 1,14-1 0,-24 3 63,0 0 0,0 1 0,0-1 0,1 1 0,-1-1 0,0 1 0,0 0 0,0 0-1,0 0 1,0 0 0,0 0 0,0 1 0,0-1 0,-1 1 0,1-1 0,0 1 0,-1-1 0,1 1 0,1 2 0,3 6 21,0-1 1,8 19-1,-4-8 12,-8-18 22,-1 1 5,0 0 0,1-1 0,0 1-1,0 0 1,0-1 0,0 0 0,2 3 0,-3-4-34,1-1 0,-1 1 1,0-1-1,0 1 0,1-1 0,-1 1 0,0-1 1,1 0-1,-1 1 0,0-1 0,1 0 0,-1 0 1,0 0-1,1 0 0,-1 0 0,0 0 0,1-1 0,-1 1 1,2-1-1,22-7 27,0-2-1,-1 0 1,0-1 0,40-27-1,-45 26-49,1-1-1,-2-1 1,0-1-1,32-33 1,-50 47-8,1 1 1,0-1 0,-1 0-1,1 0 1,-1 0-1,1 1 1,-1-1-1,1 0 1,-1 0 0,1 0-1,-1 0 1,0 0-1,0 0 1,1 0-1,-1 0 1,0 0-1,0 0 1,0 0 0,0 0-1,0-2 1,-1 3 3,1-1 0,-1 0 0,1 1 0,-1-1 0,0 1 0,1-1 1,-1 1-1,1-1 0,-1 1 0,0-1 0,0 1 0,1 0 0,-1-1 0,0 1 0,0 0 1,1 0-1,-1-1 0,0 1 0,0 0 0,0 0 0,1 0 0,-1 0 0,0 0 0,0 0 1,0 0-1,1 0 0,-3 1 0,-6 1 56,-1 0-1,1 0 1,-1 1 0,1 0-1,0 1 1,0 0 0,1 1-1,-1 0 1,1 0 0,0 0-1,0 1 1,1 1 0,0-1-1,0 1 1,-11 14 0,16-19-31,1 0 0,0 0 0,0-1 1,-1 1-1,1 0 0,1 0 0,-1 0 1,0 0-1,0 1 0,1-1 0,-1 0 1,1 0-1,0 0 0,0 1 0,0-1 1,0 0-1,0 0 0,0 0 1,0 1-1,1-1 0,0 4 0,1-4-8,-1 0-1,1 1 0,-1-1 1,1 0-1,0 0 1,0 0-1,0-1 0,0 1 1,0 0-1,0-1 0,0 1 1,1-1-1,-1 0 1,0 0-1,1 0 0,-1 0 1,1 0-1,3 0 1,11 3 39,0-2 1,0 0 0,0-1 0,26-1 0,-16 0-163,241-14-5653,-153 6 1966,-47 4-1127,1 2 0,115 13-1,-111 1 3071</inkml:trace>
</inkml:ink>
</file>

<file path=ppt/ink/ink1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5:46:19.3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188 46 3136,'4'-8'3175,"1"-2"2469,-5 10-5545,0-1 0,0 1 0,0 0 0,0-1 0,0 1 0,-1-1 0,1 1 0,0 0 0,0-1 0,-1 1 0,1 0 0,0-1 0,0 1 0,-1 0 0,1-1 0,0 1 0,-1 0 0,1 0 0,-1-1 0,1 1 0,0 0 0,-1 0 0,1 0 0,-1 0 0,1 0 0,0-1 0,-1 1 0,1 0 0,-1 0 0,0 0 0,-1 0 89,0 0 1,0 0 0,-1-1 0,1 1 0,0 1 0,-1-1 0,1 0 0,0 1-1,0-1 1,0 1 0,-1-1 0,1 1 0,0 0 0,0 0 0,0 0 0,0 0 0,-3 3-1,-3 3 68,0 0 0,-12 12 0,13-11-13,-9 9 109,0 1 0,-17 26 0,28-36-276,0 0 0,1 0 0,0 0 1,0 1-1,1-1 0,0 1 1,0 0-1,1 0 0,-1 11 1,2-18-47,1 0 1,0-1-1,0 1 1,0 0-1,0-1 1,1 1-1,-1 0 1,0-1-1,1 1 1,-1 0-1,1-1 1,-1 1-1,1-1 1,0 1-1,0-1 1,0 1-1,0-1 1,0 0-1,2 2 1,-2-2-9,0 0 1,0-1-1,0 1 1,0-1-1,0 1 1,0-1-1,0 0 1,0 1-1,1-1 1,-1 0-1,0 0 1,0 0-1,0 0 1,1 0-1,-1 0 1,0 0-1,0 0 1,0-1-1,1 1 1,-1 0-1,0-1 1,0 1-1,0-1 1,0 1-1,0-1 1,0 1-1,0-1 1,0 0-1,1 0 1,38-28-30,-12 9 29,38-21 0,-54 34-165,0 1 0,0 0 1,1 1-1,17-4 0,-29 9 129,0 0 1,0 0-1,-1 0 1,1 0-1,0 0 1,0 0-1,0 0 1,0 1-1,0-1 1,0 0-1,0 1 0,0-1 1,-1 0-1,1 1 1,0-1-1,0 1 1,0-1-1,-1 1 1,1 0-1,0-1 1,-1 1-1,1 0 1,0-1-1,-1 1 1,1 0-1,-1 0 1,1-1-1,-1 1 1,0 0-1,1 0 1,-1 0-1,0 0 1,1 0-1,-1 0 1,0 1-1,1 4 85,1 0-1,-2-1 1,1 1 0,-1 8-1,1-5-9,0 0 0,0 0 0,0 0 0,1-1 0,0 1 0,1 0 0,0-1 0,0 0 0,1 0 0,0 0 0,9 13 0,-11-17-14,1-1 0,-1 0 0,1 0-1,0 0 1,0 0 0,0 0 0,0 0-1,1-1 1,-1 1 0,1-1 0,-1 0 0,1 0-1,0 0 1,0-1 0,0 1 0,0-1-1,0 0 1,0 0 0,0-1 0,0 1-1,0-1 1,1 0 0,-1 0 0,0 0-1,0 0 1,8-3 0,-1 0 45,-1-1 0,0 0 0,0 0 0,-1-1 0,1 0 0,-1-1 0,0 0 1,11-10-1,-7 4-62,0-1 1,-1-1-1,0 0 1,11-18-1,-19 26-31,-1 1 0,0 0 1,0-1-1,-1 0 0,3-7 0,-4 10-7,-1 1-1,1-1 1,-1 0 0,1 0 0,-1 0 0,0 0-1,0 0 1,0 0 0,-1 0 0,1 0 0,-1 0-1,-1-6 1,-2 0 38,2 6-109,1-1 0,-1 1 0,1 0 0,0-1 0,0 1 0,1-1 0,-2-6 0,16 10-188,224 8 80,104-8 1083,-353 4-714,-19 7-246,-10 3 3,-69 35-1,96-42 76,1 1 0,1 0 0,-1 0 0,1 1-1,1 1 1,0 0 0,0 0 0,1 1 0,-13 18 0,16-20 1,0 0 1,1 1-1,0 0 1,0 0-1,1 0 1,0 1-1,1-1 1,1 1-1,-1 0 1,0 15-1,3-25-4,0-1 0,0 1-1,0 0 1,0-1 0,0 1 0,0 0-1,0-1 1,1 1 0,-1 0-1,0-1 1,0 1 0,1 0 0,-1-1-1,0 1 1,1 1 0,-1-2-3,1 0 0,-1 0 1,0 0-1,1 0 0,-1 1 1,0-1-1,1 0 0,-1 0 1,0 0-1,1 0 0,-1 0 1,0 0-1,1 0 0,-1 0 1,0 0-1,1 0 0,-1 0 1,0 0-1,1 0 0,-1 0 1,0 0-1,1 0 0,2-2 15,0 1 0,-1 0 0,1-1-1,-1 0 1,1 1 0,2-4 0,13-13-36,0-1 0,14-21 1,13-13-19,-22 30 9,1 1 1,40-28 0,-32 21-342,-32 29 359,0 0-1,1 0 1,-1-1-1,0 1 1,1 0-1,-1 0 1,0 0 0,1-1-1,-1 1 1,0 0-1,1 0 1,-1 0 0,1 0-1,-1 0 1,0 0-1,1 0 1,-1 0 0,0 0-1,1 0 1,-1 0-1,1 0 1,0 0 0,0 2 20,1 1 1,-1 0 0,1-1 0,-1 1 0,0 0 0,0 0 0,0 0-1,-1-1 1,1 1 0,-1 0 0,1 5 0,1 5-1,6 19-42,1 5 152,1 1 0,26 60 0,-33-91-70,0-1-1,0 0 0,1 0 1,-1-1-1,2 1 0,5 6 1,-8-11-37,-1 0 1,0 0 0,0 0-1,1 0 1,-1 0 0,1 0 0,-1 0-1,1-1 1,-1 1 0,1-1 0,-1 1-1,1-1 1,-1 1 0,1-1-1,0 0 1,-1 0 0,1 0 0,0 0-1,-1 0 1,1 0 0,0 0 0,-1-1-1,1 1 1,-1-1 0,1 1-1,-1-1 1,1 1 0,-1-1 0,1 0-1,-1 0 1,2-1 0,2-1 5,0-1-1,0 0 1,-1 0-1,0 0 1,0-1 0,0 0-1,5-7 1,22-42 88,-8 11-82,93-159-84,-94 154-70,-21 46 6,-5 15-48,-2 12 202,0 1 0,1-1 1,2 1-1,1 0 0,1 40 1,4-31 173,-3-34-207,0 1 1,1-1 0,-1 1-1,1-1 1,-1 1-1,1-1 1,-1 0 0,1 1-1,0-1 1,-1 0-1,1 1 1,0-1 0,0 0-1,0 0 1,0 1-1,0-1 1,0 0 0,2 1-1,-2-2-1,0 1-1,0-1 1,0 0 0,0 0-1,0 0 1,0 0-1,0 0 1,0 0-1,0 0 1,0 0 0,0 0-1,0-1 1,0 1-1,0 0 1,0-1 0,0 1-1,0 0 1,0-1-1,0 1 1,1-2-1,18-14 81,-15 11-86,58-51-544,120-82 0,-130 115 451,-52 22 89,0 0 0,0 1 0,1-1 0,-1 1 0,0 0 0,0-1 0,1 1 0,-1 0 0,0 0 0,1 0 0,-1 0 0,0 0 0,1 0 0,-1 0 0,1 0 0,-1 1 0,0-1 0,0 0 0,1 1 0,-1-1 0,0 1 0,2 1 0,3 2-18,0-1-1,-1 2 1,8 6 0,3 4 15,-1-4 120,0-2 1,1 1-1,0-2 0,0 0 0,28 9 1,-38-16-77,1 0 1,-1 0 0,0 0 0,1-1 0,-1 0-1,0-1 1,1 1 0,-1-1 0,1 0 0,-1-1-1,0 1 1,0-1 0,11-5 0,4-3-25,-1-2 0,28-18 0,-39 24 9,-1-1 1,10-8-1,-16 13-35,0-1-1,1 1 1,-1-1-1,0 0 1,0 1-1,0-1 1,-1 0 0,1 0-1,-1 0 1,3-7-1,-4 9 10,0 0-1,0 0 0,0 0 1,0 0-1,0-1 0,0 1 1,0 0-1,0 0 0,-1 0 1,1 0-1,0 0 0,-1-1 1,1 1-1,-1 0 0,1 0 1,-1 0-1,1 0 0,-1 0 1,0 0-1,0 0 0,1 0 1,-1 1-1,0-1 0,0 0 1,0 0-1,0 1 0,0-1 1,0 0-1,0 1 0,0-1 1,0 1-1,0 0 0,0-1 1,0 1-1,-1 0 0,1-1 1,0 1-1,-2 0 0,-2-1-1,-1 1 0,1-1-1,0 1 1,-1 0 0,1 1-1,0-1 1,-7 2 0,4 2-7,-1-1 0,1 1 1,-1 0-1,1 0 0,1 1 0,-1 0 1,1 1-1,-1 0 0,2 0 0,-1 0 1,1 1-1,0 0 0,0 0 0,1 1 1,0-1-1,0 1 0,1 0 0,0 1 1,0-1-1,-4 17 0,4-3 64,1-1-1,1 0 1,1 1 0,1-1-1,3 30 1,0-34-25,-1 0 0,2 0 0,1 0 0,0-1 0,1 0 0,0 0 0,10 18 0,-13-30 6,-1 0 0,1-1 0,0 1 0,0 0 1,0-1-1,0 0 0,1 0 0,-1 0 0,5 3 1,-6-4-7,1-1 0,0 0 1,-1 1-1,1-1 1,0 0-1,0-1 0,0 1 1,0 0-1,-1-1 1,1 0-1,0 1 1,0-1-1,0 0 0,0-1 1,5 0-1,2-1 20,-1-1 0,0-1 0,0 0 0,0 0 0,-1 0 0,0-1-1,1 0 1,9-10 0,58-54 13,-75 68-55,92-101 36,-47 52 107,-17 15-132,-1-2 0,-2 0-1,-1-2 1,29-61 0,-48 90-63,-5 7 2,1 0 1,0 0 0,-1 0 0,0 0-1,1 0 1,-1 0 0,1-6 0,-5 71 137,-21 114 0,11-100-38,6-42 53,-1 1 0,-1-1 0,-26 58 0,35-90-95,-1 0-1,1-1 1,-1 1 0,0-1 0,0 1 0,0 0 0,0-1 0,0 0-1,0 1 1,0-1 0,-1 0 0,1 0 0,0 1 0,-1-1-1,1 0 1,-1 0 0,1-1 0,-4 2 0,4-1-3,-1-1 1,0 0 0,0 0-1,0 0 1,1 0-1,-1 0 1,0-1 0,0 1-1,1 0 1,-1-1-1,0 1 1,0-1 0,1 0-1,-1 0 1,0 1-1,1-1 1,-1 0 0,-1-2-1,-18-14-110,-32-32 0,7 5-29,27 26 123,9 8-23,-20-15 0,27 23 7,0 0 0,0 1 0,0-1 0,0 0 0,-1 1-1,1 0 1,0 0 0,-1 0 0,1 0 0,-1 0 0,-6 0 0,10 1 25,0 0 1,0 0 0,0 0 0,-1 0 0,1 0 0,0 0 0,0 0 0,0 0 0,0 0 0,0 0 0,0 0 0,0 0-1,0 0 1,-1 0 0,1 0 0,0 0 0,0 1 0,0-1 0,0 0 0,0 0 0,0 0 0,0 0 0,0 0 0,0 0 0,0 0-1,0 0 1,0 0 0,0 0 0,0 1 0,0-1 0,-1 0 0,1 0 0,0 0 0,0 0 0,0 0 0,0 0 0,0 0-1,0 0 1,0 1 0,0-1 0,0 0 0,0 0 0,0 0 0,1 0 0,-1 0 0,0 0 0,0 0 0,0 0 0,0 0 0,0 1-1,0-1 1,0 0 0,0 0 0,0 0 0,0 0 0,3 5 10,2-1 19,-1 1 0,1-1-1,0 0 1,0 0 0,0-1 0,0 1 0,1-1 0,11 4 0,4 1 166,26 6 1,-38-12-127,31 8 66,0-2 0,0-1 0,0-3 0,1-1 0,59-4 0,-94 1-489,1-1 0,0 0 0,10-4 0,17-8-5366,-18 6 1977,6 0-4518</inkml:trace>
</inkml:ink>
</file>

<file path=ppt/ink/ink1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5:47:12.0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428 303 2144,'0'0'70,"0"0"0,1 0 0,-1 0 0,0 0 0,1 0 0,-1 0 0,0 0 0,1 0 0,-1 0 0,0-1 1,1 1-1,-1 0 0,0 0 0,1 0 0,-1 0 0,0 0 0,1-1 0,-1 1 0,0 0 0,0 0 0,1-1 0,-1 1 0,0 0 0,0 0 0,0-1 0,1 1 0,-1 0 0,0 0 1,0-1-1,0 1 0,0 0 0,0-1 0,0 1 0,1 0 0,-1-2 1222,3 0-527,-2 1 415,-6-1 220,4 1-1129,-4 0-98,0-1 1,0 1-1,0 0 0,0 1 1,0 0-1,0-1 1,-1 1-1,1 1 1,0-1-1,-8 3 1,2-1-73,0 1 1,1 1-1,-1-1 1,-11 8 0,6-2 27,1 0 0,1 1 0,-1 1 1,2 0-1,0 1 0,-21 24 0,17-15-60,1 1-1,0 1 1,-20 42-1,23-37-17,2 1-1,1 1 0,-7 31 0,12-40-32,-10 40 144,3 1-1,-4 71 1,15-123-94,1 1 0,0-1 0,1 0-1,2 12 1,-3-19-24,1 0 0,-1-1 0,1 1-1,0 0 1,0-1 0,0 1 0,0-1 0,0 0-1,1 1 1,-1-1 0,1 0 0,-1 0 0,1 0-1,0 0 1,0 0 0,0 0 0,0 0-1,0 0 1,0-1 0,3 2 0,-4-2 0,1-1 0,-1 0 1,0 1-1,0-1 0,1 0 1,-1 0-1,0 0 0,1 0 0,-1 0 1,0 0-1,1 0 0,-1 0 1,0 0-1,1-1 0,-1 1 0,0-1 1,0 1-1,0-1 0,1 1 1,1-2-1,18-17 311,-17 15-275,3-5-7,1 0 0,-1-1 0,0 1 1,7-15-1,-7 11-23,60-111 163,5-6 54,-56 104-238,61-109 197,-61 103-225,-1-1-1,13-43 0,-24 62-89,3-25 1,-6 34 47,0-1 1,-1 1-1,0-1 1,0 1-1,-1-1 1,1 1-1,-3-7 1,3 11 2,0 0 0,-1 0 1,1 0-1,0 0 0,-1 0 0,1 0 1,-1 0-1,1 0 0,-1 0 0,1 0 0,-1 1 1,0-1-1,1 0 0,-1 0 0,0 1 1,0-1-1,1 0 0,-1 1 0,0-1 1,0 1-1,0-1 0,0 1 0,0-1 1,-2 0-1,2 1 10,-1 0 0,1 1 1,-1-1-1,0 0 0,1 0 1,-1 1-1,1-1 0,-1 1 1,1-1-1,-1 1 0,1 0 1,-1-1-1,1 1 0,-2 1 1,-4 4-7,-1 0 1,2 0 0,-1 0 0,-6 9 0,-1 1 29,0 1 0,2 1 1,0 0-1,1 0 1,1 1-1,1 0 1,0 1-1,2 0 1,0 0-1,1 1 0,-5 38 1,7-25 118,2 1-1,3 52 1,0-70-28,1 1 0,1-1 0,1 0 0,0 0 0,1 0 0,1 0 0,8 16 0,-13-30-38,1 0 1,0 1-1,0-1 0,0 0 1,0 0-1,1 0 1,-1 0-1,1-1 1,-1 1-1,1-1 0,0 1 1,0-1-1,0 0 1,0 0-1,1 0 0,-1-1 1,0 1-1,1-1 1,-1 0-1,1 0 0,0 0 1,-1 0-1,1-1 1,0 1-1,-1-1 1,1 0-1,0 0 0,0 0 1,-1-1-1,1 1 1,0-1-1,-1 0 0,5-1 1,7-4 15,0-1-1,0 0 1,-1-1 0,0 0 0,0-1 0,-1-1 0,22-20 0,-4-2-26,44-58 0,-49 54 24,-15 19-172,16-19 0,-26 36 96,-1-1 1,0 1-1,0 0 0,0 0 0,0-1 0,0 1 0,1 0 0,-1 0 0,0 0 0,0 0 0,0-1 0,1 1 0,-1 0 0,0 0 0,0 0 0,1 0 0,-1 0 0,0 0 0,0-1 0,1 1 0,-1 0 0,0 0 0,0 0 0,1 0 0,-1 0 0,0 0 0,0 0 0,1 0 1,-1 0-1,0 0 0,0 0 0,1 0 0,-1 1 0,0-1 0,0 0 0,1 0 0,-1 0 0,0 0 0,6 12-242,-3 24 148,-2-30 100,3 184 93,-4-138 36,1-23 60,0-19 144,-1-10-310,0 0 0,0 0-1,0 1 1,0-1-1,0 0 1,0 0 0,0 0-1,0 0 1,0 0-1,0 0 1,0 0 0,0 0-1,0 0 1,0 0-1,0 0 1,0 1-1,0-1 1,0 0 0,0 0-1,0 0 1,0 0-1,1 0 1,-1 0 0,0 0-1,0 0 1,0 0-1,0 0 1,0 0 0,0 0-1,0 0 1,0 0-1,0 0 1,0 1-1,0-1 1,0 0 0,0 0-1,0 0 1,0 0-1,0 0 1,1 0 0,-1 0-1,0 0 1,0 0-1,0 0 1,0 0 0,0 0-1,0 0 1,0 0-1,0 0 1,0 0 0,0 0-1,0 0 1,1 0-1,-1 0 1,0 0-1,0 0 1,20-28 54,-2 0 0,-1-1 0,23-50-1,-19 35-119,-19 40-4,0 0-1,1 0 0,-1 0 1,1 0-1,0 0 0,0 1 1,7-6-1,-7 13 20,0 1-1,0 0 0,-1 0 1,0 0-1,3 6 1,-3-2 30,0 1 0,0-1 0,-1 0 0,1 13 0,-2-11 68,1 0 1,1 0 0,2 11-1,-3-19 75,0 0 179,1-5-23,4-6-24,22-30 36,-17 23-384,0 0 1,20-19 0,-30 32 45,0 1 1,1 0-1,-1 0 0,0 0 0,1 0 0,-1 0 0,1 0 0,-1 0 0,1 1 0,0-1 0,-1 1 1,1-1-1,0 1 0,2-1 0,-3 1 14,0 0 1,1 0 0,-1 1-1,0-1 1,1 0-1,-1 1 1,0-1 0,0 1-1,0-1 1,1 1-1,-1-1 1,0 1 0,0 0-1,0 0 1,0 0-1,0-1 1,0 1 0,0 0-1,1 2 1,1 3-23,1-1 0,-1 1 0,0 0 0,0 0 1,0 0-1,2 11 0,8 18 159,-13-34-99,1 1 0,0-1 0,-1 0 0,1 1 0,0-1 0,0 0 0,0 0 0,0 0 0,0 0 0,0 1 0,0-1 0,0-1 0,1 1 0,-1 0 0,0 0 0,0 0 0,1-1 0,-1 1 0,1 0 0,-1-1 0,0 0 0,1 1 0,-1-1 0,1 0 0,-1 1 0,1-1 0,-1 0 0,1 0 0,-1 0 0,1-1 0,-1 1 0,1 0 0,-1 0 0,1-1 0,-1 1 0,1-1 0,-1 0 0,3 0 0,4-4 67,0 0 0,0 0 0,-1-1 0,14-12 0,-17 15-108,36-37-72,19-15-128,-57 53 189,1 0 0,-1 0 0,1 0 0,0 0 0,-1 1 0,1-1 0,0 1 1,0 0-1,6-1 0,-8 1 19,0 1-1,0 0 1,1 0 0,-1 1 0,0-1 0,0 0-1,0 0 1,0 0 0,1 1 0,-1-1 0,0 0 0,0 1-1,0-1 1,0 1 0,0 0 0,0-1 0,0 1-1,0 0 1,0-1 0,-1 1 0,1 0 0,0 0-1,0 0 1,-1 0 0,1 0 0,0 0 0,-1 0-1,1 0 1,0 1 0,3 10-65,1 0 0,-2 0 0,1 0 0,1 15 1,1 5 130,13 58 256,-19-89-294,0 0 0,0-1-1,0 1 1,1 0-1,-1-1 1,0 1-1,0 0 1,1 0-1,-1-1 1,0 1-1,1-1 1,-1 1 0,0 0-1,1-1 1,-1 1-1,1-1 1,-1 1-1,1-1 1,-1 1-1,1-1 1,0 1-1,-1-1 1,1 0 0,1 1-1,-1-1 24,0 0-1,-1 0 1,1-1-1,0 1 1,0 0-1,0-1 1,0 1-1,-1-1 1,1 1-1,0-1 1,0 1-1,-1-1 1,2 0 0,10-7 75,-7 7-148,10-1-445,-14 2 467,0 1 0,-1-1 0,1 0 0,-1 1 0,1-1 1,0 0-1,-1 1 0,1-1 0,-1 1 0,1-1 0,-1 1 1,0 0-1,1-1 0,-1 1 0,1-1 0,-1 1 0,0 0 1,0-1-1,1 1 0,-1 0 0,0-1 0,0 2 0,3 8-21,-1 0-1,-1 0 0,0 0 0,0 0 0,-1 15 0,-9 53 61,8-71-35,-15 97 100,-3 12 122,5-21 417,12-86-316,0-18 16,2-18-41,12-62-149,28-100 0,-12 64-31,-9 38-407,60-169-1,-67 239 32,-12 17 258,0-1-1,0 1 0,1 0 1,-1 0-1,0-1 0,0 1 1,1 0-1,-1 0 0,0-1 1,1 1-1,-1 0 0,0 0 1,0 0-1,1-1 0,-1 1 1,0 0-1,1 0 0,-1 0 1,1 0-1,-1 0 0,0 0 1,1 0-1,-1 0 0,0 0 1,1 0-1,-1 0 0,0 0 1,1 0-1,-1 0 1,1 0-1,-1 0 0,0 0 1,1 1-1,-1-1 0,0 0 1,1 0-1,-1 0 0,0 0 1,0 1-1,1-1 0,-1 0 1,0 0-1,0 1 0,1-1 1,-1 0-1,0 1 0,0-1 1,1 0-1,-1 1 0,0-1 1,0 0-1,0 1 0,3 6-40,-1 0 1,0 0-1,-1-1 0,0 1 0,0 0 0,0 13 0,-3 46 44,2-60 4,-3 37 63,-12 69 1,8-73 15,5-25 111,0 0-1,-6 17 1,8-31-181,0 1 1,-1-1 0,1 0 0,0 1 0,0-1-1,0 0 1,0 1 0,-1-1 0,1 0-1,0 1 1,0-1 0,-1 0 0,1 1 0,0-1-1,-1 0 1,1 0 0,0 0 0,0 1-1,-1-1 1,1 0 0,0 0 0,-1 0 0,1 0-1,-1 0 1,1 1 0,0-1 0,-1 0-1,1 0 1,0 0 0,-1 0 0,1 0 0,-1 0-1,1 0 1,0 0 0,-1 0 0,1-1-1,0 1 1,-1 0 0,1 0 0,-1 0 0,1 0-1,0 0 1,0-1 0,-1 1 0,1 0-1,-1-1 1,-15-12 184,15 12-173,0-1-36,0 1 0,0 0 1,0-1-1,1 1 0,-1-1 1,0 1-1,1-1 0,-1 1 1,0-3-1,-3-7-147,4 11 155,0 0-1,0 0 1,0 0 0,0 1 0,0-1-1,0 0 1,0 0 0,0 0-1,0 0 1,0 0 0,0 0-1,0 0 1,-1 0 0,1 0-1,0 1 1,0-1 0,0 0 0,0 0-1,0 0 1,0 0 0,0 0-1,0 0 1,0 0 0,0 0-1,0 0 1,0 0 0,0 0 0,-1 0-1,1 0 1,0 0 0,0 0-1,0 0 1,0 0 0,0 0-1,0 0 1,0 0 0,0 0-1,0 0 1,-1 0 0,1 0 0,0 0-1,0 0 1,0 0 0,0 0-1,0 0 1,0 0 0,8 9-54,-7-7 67,1 0 0,0 0 0,0 0 0,-1 0 0,1-1 0,1 1 0,-1-1-1,0 1 1,0-1 0,0 0 0,1 0 0,-1 0 0,1 0 0,-1 0 0,4 1 0,15 0 30,0-1 1,0-1 0,1-1-1,-1 0 1,21-6 0,-27 4 6,1 0 0,-1-1 1,-1-1-1,1-1 0,-1 0 1,0-1-1,0 0 1,-1-1-1,0-1 0,-1 0 1,1-1-1,-2 0 0,15-16 1,8-14 26,-2-1-1,43-72 1,-64 96-82,7-14 66,26-61 1,4-36-116,-35 86 36,12-71-1,-23 102 25,8-45-28,-4-1 1,1-62 0,-8 102-160,0 1 0,-3-16-1,4 32 185,0 0 0,0 0-1,0 0 1,0 0-1,0 0 1,0-1 0,0 1-1,0 0 1,0 0 0,0 0-1,0 0 1,0 0-1,0 0 1,0-1 0,0 1-1,0 0 1,0 0 0,0 0-1,0 0 1,-1 0-1,1 0 1,0 0 0,0 0-1,0-1 1,0 1 0,0 0-1,0 0 1,0 0-1,0 0 1,-1 0 0,1 0-1,0 0 1,0 0-1,0 0 1,0 0 0,0 0-1,0 0 1,-1 0 0,1 0-1,0 0 1,0 0-1,0 0 1,0 0 0,0 0-1,-1 0 1,-5 5-159,-4 9-59,3 5 116,1 1 0,0 0 1,-4 29-1,2-10 144,-4 20-71,2 1 1,3 0-1,1 116 0,8-132 204,1 1 0,18 82 0,-21-126-141,1 1-1,-1-1 1,0 0 0,0 0-1,1 0 1,-1 1 0,1-1-1,-1 0 1,1 0-1,0 0 1,-1 0 0,1 0-1,0 0 1,0 0 0,-1 0-1,1 0 1,0 0 0,0-1-1,2 3 1,-2-3-5,0 0 0,0 0 0,0 0 1,1 0-1,-1-1 0,0 1 0,0 0 0,0 0 0,0-1 1,0 1-1,0 0 0,-1-1 0,1 1 0,0-1 1,0 1-1,0-1 0,0 1 0,0-1 0,-1 0 1,1 0-1,0 1 0,-1-1 0,2-1 0,14-17 102,24-36 0,-30 39-101,1 1 1,1 0 0,0 1 0,16-15 0,-15 17 2,-8 8-84,0-1-1,-1 1 1,1 0-1,1 0 1,-1 1 0,0 0-1,11-5 1,-15 8 41,0-1 0,-1 1 0,1 0 1,0 0-1,0 0 0,-1 0 0,1 0 1,0 0-1,0 0 0,0 0 0,-1 0 1,1 0-1,0 0 0,-1 1 0,1-1 1,0 0-1,0 0 0,-1 1 0,1-1 0,0 1 1,-1-1-1,2 1 0,-1 0 5,0 1 0,0-1 0,0 0 0,0 1 0,0-1 0,0 1 0,0 0 0,0-1 0,0 3 0,2 5 22,0 0 0,-1 0 0,0 10-1,0-11-34,4 45 23,-3-28 42,10 44-1,-8-41-134,3 9 309,-8-35-269,1 0 0,0 0 0,0 0 0,0 0 0,0 0 0,0 0 0,0 0 0,0-1 1,1 1-1,-1 0 0,1-1 0,-1 1 0,4 2 0,-4-4-35,-1 0-1,1 0 1,0 1 0,-1-1 0,1 0 0,0 0 0,-1 0 0,1 0 0,0 0 0,-1 0-1,1 0 1,0 0 0,0 0 0,-1 0 0,1 0 0,0 0 0,-1-1 0,1 1-1,0 0 1,-1 0 0,1-1 0,-1 1 0,1-1 0,0 1 0,-1 0 0,1-1-1,0 0 1,1-1-233,0 0 0,0 0 0,0 0 0,0 0 0,0-1 0,-1 1 0,2-4 0,11-24-2726,10-37 0,-16 43 2131,4-10 43,14-72 1,-24 93 1367,0-1 0,-1 1 0,-1 0 0,0-1 0,-1 1-1,0-1 1,-1 1 0,-5-20 0,5 27-280,-1 1 0,1-1-1,-1 0 1,0 1 0,-6-9 0,0 0-243,8 14-27,1-1 1,0 1 0,-1 0 0,1-1 0,0 1-1,-1-1 1,1 1 0,0 0 0,0-1 0,0 1-1,0-1 1,-1 1 0,1-1 0,0 1-1,0-1 1,0 1 0,0-1 0,0 1 0,0-1-1,0 0 1,8 3-1297,18 17-2218,-22-16 2303,10 9-264</inkml:trace>
</inkml:ink>
</file>

<file path=ppt/ink/ink1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5:47:13.1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119 17 4064,'3'-4'536,"-3"4"-434,1-1 1,-1 0-1,1 1 1,-1-1-1,1 1 1,-1-1-1,0 0 0,1 1 1,-1-1-1,0 0 1,1 0-1,-1 1 0,0-1 1,0 0-1,0 0 1,0 0-1,-6 57 3287,4-33-2938,-3 7 268,-13 43 0,1 0 286,-2 19-75,-10 75 193,9 21-152,16-164-774,2-17-1051,1-12-2447,-1-8 123,1 0 1034</inkml:trace>
</inkml:ink>
</file>

<file path=ppt/ink/ink1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5:47:13.5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29 5408,'-5'-11'7322,"10"11"-5434,7 2-1500,-1-1 0,0 0 0,1 0 0,-1-1 0,14-2 0,14 0-108,125-8 165,-164 10-447,31-1 3,1 0-1622,-12-4-2866,-17 4 3228,3 9-5300</inkml:trace>
</inkml:ink>
</file>

<file path=ppt/ink/ink1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5:47:13.8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18 3808,'-2'1'141,"0"0"1,1 1 0,-1-1-1,1 1 1,-1-1-1,1 1 1,-1 0-1,1 0 1,0-1 0,0 1-1,0 0 1,0 0-1,0 0 1,-1 3-1,1 0 177,0 0-1,0-1 1,0 1-1,1 0 0,0 10 1,1-3 162,0-1 1,1 0 0,0 0-1,1 0 1,4 10 0,-4-11-97,2-1 0,-1 0 0,1-1 0,0 1 0,1-1 0,-1 0 0,15 14 0,-18-20-247,0 0 1,1 0-1,-1 1 1,1-1-1,-1-1 1,1 1-1,0 0 1,0-1-1,0 0 1,0 1-1,0-1 1,0 0-1,0 0 1,0-1-1,1 1 1,-1-1-1,0 0 1,0 0 0,0 0-1,1 0 1,-1 0-1,0 0 1,0-1-1,0 0 1,1 0-1,-1 0 1,3-1-1,0-2 6,0 1 0,0-1-1,-1 0 1,0 0 0,1 0-1,-2-1 1,1 0 0,0 0 0,-1 0-1,0 0 1,0-1 0,5-9-1,1-7-26,-1 0-1,8-29 0,-9 27-81,-6 18-32,0 0 1,-1-1 0,2-11-1,-3 16-109,0 0-1,0 0 1,0-1 0,0 1-1,0 0 1,0 0-1,-1-1 1,1 1 0,-1 0-1,0 0 1,0 0-1,1 0 1,-4-4-1,4 6-144,-1-1 0,1 1-1,-1-1 1,1 1 0,-1 0-1,1 0 1,-1-1 0,0 1-1,1 0 1,-1 0 0,0 0-1,1-1 1,-1 1 0,1 0-1,-1 0 1,0 0 0,1 0-1,-1 0 1,0 0 0,1 0-1,-1 1 1,0-1 0,1 0-1,-1 0 1,1 0 0,-1 1-1,0-1 1,1 0-1,-1 1 1,1-1 0,-1 0-1,1 1 1,-1-1 0,1 1-1,-1-1 1,1 1 0,-1 0-1,-1 7-2173</inkml:trace>
</inkml:ink>
</file>

<file path=ppt/ink/ink1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5:47:14.6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151 660 5824,'0'0'297,"-1"-1"1,1 0-1,0 0 0,-1 1 1,1-1-1,0 0 0,-1 0 1,1 1-1,-1-1 0,0 1 1,1-1-1,-1 0 1,1 1-1,-1-1 0,0 1 1,0-1-1,0 0 0,-1 1-58,1 0 0,-1 1 0,1-1-1,-1 0 1,1 0 0,-1 0 0,1 1-1,-1-1 1,-1 2 0,-3 0-433,1-1 296,1 1 0,-1 0 0,0 1 0,1-1 0,-1 1 0,1 0 0,0 0 0,0 0 0,0 0 0,-6 8 0,5-5-41,0 1 1,0 1-1,0-1 1,1 1-1,-6 14 1,3-2-10,2-1 1,0 1 0,1 0 0,-3 34 0,6-45 76,1-1 0,0 0 0,0 1 0,1-1 0,0 1 0,0-1 0,1 0 0,0 0 0,6 15 1,-8-22-94,0 0 1,1-1 0,-1 1 0,0 0 0,1-1 0,-1 1 0,1-1 0,-1 1 0,1 0 0,-1-1 0,1 1 0,-1-1 0,1 1-1,-1-1 1,1 0 0,0 1 0,0 0 0,0-1-8,-1 0 0,1 0 0,-1 0 0,1 0 0,-1 0 0,1 0 1,-1 0-1,1 0 0,-1-1 0,1 1 0,-1 0 0,1 0 0,-1 0 0,1 0 0,-1-1 0,1 1 0,-1 0 0,0-1 0,1 1 0,0-1 0,2-2 93,-1 0 0,1-1 0,0 1-1,-1-1 1,3-4 0,152-280 683,-136 246-771,-1-2 0,24-83-1,-28 64-178,-2 1-1,9-116 0,-20 104-30,-3 65-37,-1 0 1,0-1 0,0 1-1,-1 0 1,-4-12-1,6 20 181,0 0-1,-1 0 0,1 1 0,0-1 0,-1 0 1,1 0-1,-1 1 0,1-1 0,-1 0 0,1 1 1,-1-1-1,1 0 0,-1 1 0,1-1 0,-1 1 1,0-1-1,1 1 0,-1-1 0,0 1 0,0 0 1,1-1-1,-1 1 0,0 0 0,0-1 0,-1 1 1,1 0 10,0 0 0,-1 0 0,1 1 0,0-1 0,-1 1 0,1-1 0,0 1 0,-1-1 0,1 1 0,0 0 0,0-1 0,0 1 0,0 0 0,0 0 0,-1 0 0,2 0 0,-3 2 1,-4 5-28,1 1 0,0 0 0,0 0 0,-6 14 1,-18 46-20,23-52 65,-11 29 40,2 1 1,-17 79-1,22-70 309,-4 88 1,14-120-206,1-1 0,2 1 0,0-1 0,2 0 0,0 0 0,12 36 0,-12-49-61,0-1 1,0 1-1,1-1 1,0 0-1,1-1 0,0 1 1,0-1-1,1 0 1,0-1-1,0 1 1,1-1-1,0-1 1,9 6-1,-12-8-36,1 0 0,0-1 0,1 0 0,-1-1-1,0 0 1,1 1 0,-1-2 0,1 1 0,0-1 0,-1 0 0,1-1 0,0 1 0,0-1-1,0-1 1,0 1 0,-1-1 0,1 0 0,0-1 0,-1 0 0,12-4 0,-3-1 34,0-1 0,-1 0 0,1-1 0,-2-1 0,1 0 0,-1-1 0,18-20 0,-11 8 27,-1-1 0,-1 0 1,19-34-1,-36 56-134,0 0 0,0 1-1,-1-1 1,1 0 0,-1 0 0,1 0 0,-1 1-1,1-1 1,-1 0 0,0 0 0,0-4 0,0 6 9,0-1 0,0 0 0,-1 1 0,1-1 0,0 1 1,0-1-1,-1 0 0,1 1 0,0-1 0,-1 1 1,1-1-1,0 1 0,-1-1 0,1 1 0,-1-1 1,1 1-1,-1-1 0,1 1 0,-1 0 0,1-1 1,-1 1-1,0 0 0,1 0 0,-1-1 0,1 1 0,-1 0 1,0 0-1,1 0 0,-1 0 0,0-1 0,1 1 1,-1 0-1,0 0 0,1 0 0,-1 1 0,1-1 1,-1 0-1,0 0 0,1 0 0,-2 1 0,-2 0 31,-1 0 0,1 0 0,-1 1 0,1-1-1,0 1 1,-1 1 0,1-1 0,0 0 0,1 1 0,-1 0-1,0 0 1,1 0 0,-1 0 0,1 1 0,0-1-1,0 1 1,1 0 0,-1 0 0,1 0 0,0 0-1,0 0 1,-3 8 0,3-6 33,1-1 0,-1 1 0,1-1 0,0 1-1,1 0 1,0-1 0,-1 1 0,2 0 0,-1-1 0,1 1 0,0 0 0,0-1 0,0 1 0,1-1-1,0 1 1,0-1 0,0 0 0,6 9 0,-5-10-15,0 1-1,0-1 1,1 0 0,-1 0-1,1-1 1,0 1-1,0-1 1,0 1 0,1-1-1,-1-1 1,1 1 0,-1-1-1,1 1 1,0-1 0,0-1-1,6 3 1,-5-4-285,-1 1 0,0 0 1,1-1-1,-1 0 1,1 0-1,-1-1 0,0 0 1,1 1-1,-1-2 0,6-1 1,13-7-3046,-2 1 1013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00:34:43.484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30 617 2720,'-6'6'327,"4"-5"-244,1 1-1,0-1 1,-1 1 0,1-1 0,0 1-1,0 0 1,0-1 0,0 1 0,0 0-1,-1 3 1,1-2-135,-1 1 265,1-1-1,0 1 1,-1-1 0,2 1-1,-1-1 1,0 6-1,1-8-115,0 0-1,0 0 1,0 0-1,0 0 0,0 0 1,0 0-1,1 0 1,-1 0-1,0 0 0,1 0 1,-1 0-1,0-1 1,1 1-1,-1 0 0,1 0 1,0 0-1,-1-1 1,1 1-1,0 0 1,-1-1-1,1 1 0,0-1 1,0 1-1,0 0 1,-1-1-1,1 0 0,0 1 1,0-1-1,0 0 1,0 1-1,0-1 0,0 0 1,0 0-1,1 0 1,1 1 56,-1-1 0,1 0 0,0-1 0,0 1 0,-1 0 0,1-1 0,0 0 0,-1 1 0,1-1 0,0 0 0,-1-1 0,1 1-1,-1 0 1,4-3 0,7-5 508,16-14-1,-12 8-217,31-21 748,54-55 0,-87 75-962,0-1 1,-1 0 0,-1-1-1,0 0 1,-2-1 0,17-36-1,-9 2 457,23-104-1,-25 84-301,-10 34-248,-2 13-99,-3 20-246,0 7-251,4 25 374,0 1 0,3 38 0,-3 56 52,-4-61-106,0-4 513,-11 111 1,6-136-294,3-23 10,0-1 0,-1 1 0,0-1 0,-1 0 0,1 1 0,-1-1 0,0 0 0,-6 12 0,7-18-69,1 0 0,-1 0 0,1 0-1,-1 0 1,0 0 0,1-1 0,-1 1 0,0 0-1,0 0 1,0 0 0,0-1 0,0 1-1,1 0 1,-1-1 0,0 1 0,0-1-1,-1 1 1,1-1 0,0 0 0,0 1 0,0-1-1,0 0 1,0 0 0,0 0 0,0 0-1,-3 0 1,2 0 7,-1-1-1,0 0 1,0 0 0,1 0-1,-1 0 1,1-1 0,-1 1-1,1-1 1,-5-3 0,-46-39 32,29 23-61,-40-27 0,63 48-28,-1-1 0,1 0 1,-1-1-1,1 1 0,-1 0 0,1 0 0,0-1 0,-1 1 0,1 0 0,0-1 0,0 1 0,0-1 0,0-1 0,1 3 17,0-1 0,1 1-1,-1 0 1,1 0 0,-1 0 0,0-1 0,1 1 0,-1 0-1,1 0 1,-1 0 0,1 0 0,-1 0 0,0 0-1,1 0 1,-1 0 0,1 0 0,-1 0 0,1 0-1,-1 0 1,0 1 0,1-1 0,-1 0 0,1 0-1,-1 0 1,0 1 0,1-1 0,-1 0 0,1 0-1,-1 1 1,16 7-230,19 11 57,-14-6 226,2 0-1,23 8 0,-40-19 4,0-1 0,1 1-1,-1-1 1,1-1 0,-1 1 0,1-1 0,0-1-1,-1 1 1,1-1 0,-1 0 0,1 0-1,-1-1 1,0 0 0,0 0 0,9-4 0,9-6 145,-1 0 1,31-24-1,-25 16-171,34-32-1,-49 39 4,0-1-1,-1-1 1,-1 0 0,12-19 0,63-128-165,-87 161 128,0 1 0,0-1 0,1 0 0,-1 1-1,0-1 1,0 1 0,1-1 0,-1 1 0,0-1 0,1 1 0,-1-1 0,1 1 0,-1-1-1,0 1 1,1-1 0,-1 1 0,1 0 0,0-1 0,2 10-608,0 7 567,13 45-16,-12-43 85,1 1 0,0-1 0,1 0 0,1 0 0,1-1 0,13 22 0,-14-28 33,1-1 0,0 0 0,1-1 0,0 1 0,0-1 0,1-1 0,15 11 0,-20-16-1,0 0 0,0-1 0,0 0 1,1 0-1,-1 0 0,0 0 0,1-1 0,8 1 0,-11-1-7,1-1-1,0 0 0,0 0 0,0-1 0,0 1 1,0-1-1,-1 0 0,1 0 0,0 0 0,-1-1 0,1 1 1,-1-1-1,5-3 0,11-9 10,0-1-1,-2 0 1,0-2 0,-1 0 0,0 0-1,20-33 1,-6 4 12,41-89 0,-19 32-233,-46 91 85,-3 6 32,0 1 0,0-1 0,1 1 0,-1-1 0,1 1 0,6-6 0,-10 11 54,1 0 0,-1 0-1,0 0 1,0-1 0,0 1-1,0 0 1,0 0 0,0 0 0,1 0-1,-1 0 1,0 0 0,0 0-1,0 0 1,0 0 0,0 0-1,1 0 1,-1 0 0,0 0-1,0 0 1,0 0 0,0 0-1,0 0 1,1 0 0,-1 0 0,0 0-1,0 0 1,0 0 0,0 0-1,0 0 1,0 0 0,1 1-1,-1-1 1,0 0 0,0 0-1,0 0 1,0 0 0,0 0-1,0 0 1,0 0 0,1 1-1,-1-1 1,0 0 0,0 0 0,0 0-1,0 0 1,0 0 0,0 0-1,0 1 1,0-1 0,0 0-1,0 0 1,0 0 0,0 0-1,0 0 1,0 1 0,0-1-1,0 0 1,0 0 0,0 0 0,0 0-1,0 0 1,0 1 0,0-1-1,0 0 1,-1 0 0,1 12-42,-7 58-183,6-47 216,-1 0 1,-7 31-1,5-39 25,1 1 0,1 0 0,-1 24 0,3-38-2,0 0 0,0-1 0,1 1 0,-1 0 0,1 0 0,0 0 0,-1-1-1,1 1 1,0 0 0,0-1 0,0 1 0,0-1 0,0 1 0,0-1 0,0 1 0,1-1 0,-1 0 0,0 1 0,1-1 0,2 1 0,4 3 28,0 0 1,18 7 0,-4-2 31,6 4-139,-18-9 8,0-1 0,0 2 0,-1 0 0,1 0 0,9 9-1,-17-13 61,0 0 0,0 0-1,0 1 1,0 0-1,0-1 1,0 1-1,-1 0 1,1 0 0,-1-1-1,0 1 1,0 0-1,0 0 1,0 1 0,-1-1-1,1 0 1,-1 0-1,0 0 1,1 0-1,-2 0 1,1 1 0,0-1-1,-1 0 1,0 4-1,-3 8 4,-1 0-1,-1-1 0,0 1 1,-1-1-1,-1 0 0,-11 15 0,-61 76 193,57-77-20,-1-2 0,-1-1 0,-2-1 0,-52 38-1,76-61-165,1 1-1,-1 0 1,0-1-1,1 0 1,-1 0-1,0 1 1,0-2 0,0 1-1,0 0 1,0-1-1,0 1 1,0-1-1,-1 0 1,1 0-1,0 0 1,-4-1-1,-19 1-236,23 0 213,1 1 1,-1 0-1,1-1 1,-1 1-1,1 0 0,-1 0 1,1 1-1,0-1 1,0 1-1,-1-1 0,1 1 1,0-1-1,0 1 1,0 0-1,-1 3 0,-1-2 25,1 0-1,0 0 0,-1 0 1,-6 4-1,9-7 14,-1 1 0,1-1 0,0 1 0,0-1 0,0 0 0,0 0 0,-1 0 1,1 1-1,0-1 0,0 0 0,0 0 0,-1-1 0,1 1 0,0 0 0,0 0 0,0-1 0,-2 0 0,2 1-19,1 0 0,0 0-1,-1 0 1,1 0 0,-1-1 0,1 1-1,-1 0 1,1 0 0,-1-1 0,1 1-1,0 0 1,-1-1 0,1 1 0,0 0-1,-1-1 1,1 1 0,0-1 0,-1 1 0,1 0-1,0-1 1,0 1 0,0-1 0,-1 1-1,1-1 1,0 1 0,0-1 0,0 1-1,0-1 1,0 1 0,0-1 0,0 0-1,4-10-4,0 0-1,1 0 1,1 0-1,0 1 1,0 0-1,1 0 1,0 1-1,14-16 1,-1 7 48,0-1 1,43-28 0,-13 15-102,62-28 0,61-19 112,-33 16-42,-107 47-25,41-18 34,133-84 0,-201 114 17,-1 0 0,1-1 0,-1 1 0,0-1 0,5-7 0,-8 10-18,-1-1-1,1 0 1,0 0 0,-1 0 0,1 0 0,-1 0-1,0 0 1,0 0 0,0-1 0,0 1 0,-1 0-1,0-1 1,1-3 0,-1 2-13,-1-1-1,1 0 1,-1 0 0,0 0 0,0 1-1,-1-1 1,0 0 0,0 1 0,0-1-1,0 1 1,-1 0 0,0 0-1,0 0 1,-1 0 0,1 1 0,-8-8-1,6 7-60,-1 0-1,1 1 1,-1-1-1,0 1 1,0 1-1,-1-1 1,-10-4-1,13 7 32,1 0 0,-1 0-1,0 0 1,0 1 0,1-1-1,-1 1 1,0 0 0,0 0-1,0 0 1,0 0 0,0 1 0,1-1-1,-1 1 1,0 0 0,0 1-1,-4 1 1,-1 2 3,1 0 1,0 0-1,0 1 1,0 0-1,0 0 1,1 1-1,0 0 1,1 0-1,-1 1 1,1 0-1,1 0 1,0 0-1,0 1 0,-4 10 1,5-12 30,2 0 0,-1 0 0,1 1 0,0-1-1,0 1 1,1 0 0,0 0 0,0 0 0,1-1 0,0 1 0,1 0 0,-1 0 0,1 0 0,1-1-1,0 1 1,0-1 0,0 1 0,4 7 0,-3-11 25,1 1 1,-1 0-1,1-1 0,0 1 1,0-1-1,1 0 0,-1 0 1,1-1-1,0 0 0,0 1 1,0-2-1,0 1 0,0 0 1,1-1-1,10 3 0,4 0 83,0 0-1,-1-2 0,26 2 1,89 1 230,-106-6-885,0-2-1,47-9 1,-52 5-2145,0-2 759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00:43:18.971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18 81 2656,'0'-3'440,"7"-20"4884,-7 23-5167,0 0 1,1 0 0,0 0-1,-1 13 1438,-12 158 1342,3-80-2285,3 64 836,7-162-1626,14-46 37,8-57 1,11-38 637,-25 113-307,-6 22-28,0 1 1,2-1-1,5-14 0,-2 7 38,-7 16-122,0 0-1,0 0 0,1 1 1,-1-1-1,1 1 0,0-1 1,0 1-1,0-1 0,0 1 1,6-6-1,-8 9-98,1 0 0,-1-1 0,1 1 1,-1 0-1,1 0 0,0 0 0,-1 0 0,1-1 0,-1 1 0,1 0 1,-1 0-1,1 0 0,0 0 0,-1 0 0,1 0 0,-1 0 0,1 0 0,-1 0 1,1 1-1,-1-1 0,1 0 0,0 0 0,-1 0 0,1 1 0,1 0 12,-1 0-1,0 0 0,0 0 0,0 0 0,1 1 1,-1-1-1,0 0 0,1 3 0,2 3 53,-1 0-1,4 13 1,-6-18-68,32 94 404,60 119 0,-93-215-413,0 1 1,1-1-1,-1 0 0,0 0 1,0 1-1,0-1 1,0 0-1,0 0 1,1 0-1,-1 1 0,0-1 1,0 0-1,0 0 1,1 0-1,-1 1 1,0-1-1,0 0 0,1 0 1,-1 0-1,0 0 1,1 0-1,-1 0 1,0 0-1,0 1 0,1-1 1,-1 0-1,0 0 1,1 0-1,-1 0 1,0 0-1,0 0 0,1 0 1,-1-1-1,0 1 1,1 0-1,-1 0 1,0 0-1,0 0 0,1 0 1,-1 0-1,0 0 1,0-1-1,1 1 1,-1 0-1,0 0 0,0 0 1,0 0-1,1-1 1,-1 1-1,0 0 1,0 0-1,0-1 0,0 1 1,1 0-1,-1 0 1,0-1-1,0 1 1,0 0-1,0-1 0,0 1 1,12-24-547,-10 19 480,2-6-204,-1 0-1,0 0 1,2-15 0,2-5-130,2-6 166,-2 15 149,-2-1 1,5-35-1,-5-1 212,-5 57-105,0 1-1,0-1 1,1 0-1,-1 1 1,0-1-1,1 0 0,-1 1 1,1-1-1,-1 1 1,1-1-1,0 1 1,0-1-1,1-1 0,4 15 480,0 15-223,0 1-1,-2 0 1,2 44 0,3 28 362,0-9-256,-2-63 206</inkml:trace>
</inkml:ink>
</file>

<file path=ppt/ink/ink1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5:47:17.2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1025 2560,'-1'0'61,"1"0"0,0 0 1,0 0-1,0-1 0,0 1 1,-1 0-1,1 0 0,0 0 0,0-1 1,0 1-1,0 0 0,0 0 0,0-1 1,0 1-1,0 0 0,0 0 1,0-1-1,0 1 0,0 0 0,0 0 1,0-1-1,0 1 0,0 0 0,0 0 1,0-1-1,0 1 0,0 0 1,0 0-1,0-1 0,0 1 0,0 0 1,1-1-1,7-2 1622,-6 2-1519,-1 1 0,1-1 1,-1 1-1,1-1 0,-1 0 0,0 1 0,1-1 1,-1 0-1,0 0 0,0 0 0,1 0 1,0-2-1,12-18 490,-2 0 1,0-1-1,11-33 1,3-6-36,126-196 795,-85 151-876,-31 41-172,-3-1-1,32-93 1,-61 148-316,24-75 232,-15 39-346,-10 29-97,-3 12-150,-3 10-395,-133 232 72,42-80 612,-30 111 477,118-254-436,-203 457 2584,206-458-2167,3-12-423,0 0 0,0 0 0,0 0 0,0 1 0,1-1-1,-1 0 1,0 0 0,0 0 0,0 0 0,0 0 0,0 0 0,0 0 0,1 0-1,-1 1 1,0-1 0,0 0 0,0 0 0,0 0 0,0 0 0,1 0 0,-1 0-1,0 0 1,0 0 0,0 0 0,0 0 0,1 0 0,-1 0 0,0 0 0,0 0 0,0 0-1,0 0 1,0 0 0,1 0 0,-1 0 0,0-1 0,0 1 0,0 0 0,4-1 49,-1-1 1,0 0-1,0 0 1,0 0 0,3-3-1,107-102 272,-8 7-439,221-153-17,-184 157-33,-121 79 75,-26 23 45,1 0 1,-1 0-1,1 1 0,0 0 0,0 0 0,1 0 1,0 0-1,1 0 0,-1 1 0,-1 8 0,0 3 22,1 0-1,1 1 0,0 25 1,2-38 56,0 0 0,1 1 0,0-1 0,0 0 0,3 8 0,-3-12 17,1 1-1,-1-1 0,0 0 1,1 0-1,0 0 0,0 0 0,0 0 1,0 0-1,0-1 0,0 1 1,1-1-1,3 4 0,-5-5-34,0-1 1,0 0-1,0 1 0,-1-1 0,1 1 0,0-1 1,0 0-1,0 0 0,0 0 0,0 1 1,0-1-1,0 0 0,0 0 0,0 0 1,0-1-1,0 1 0,0 0 0,0 0 0,0 0 1,0-1-1,0 1 0,0 0 0,-1-1 1,1 1-1,0-1 0,0 1 0,0-1 0,0 1 1,-1-1-1,2-1 0,0 0 13,1 0-1,-1-1 1,0 1-1,0-1 1,0 1-1,-1-1 1,1 0-1,-1 0 1,2-3-1,1-4-24,-1 0 0,0 0 0,-1-1 0,0 1 0,-1-1 0,0 1 0,0-1 0,-1 1 0,-1-1 0,1 1 0,-2-1 0,0 1 0,0-1 0,0 1 0,-6-12 0,8 21-12,-1 1-1,1-1 1,0 0-1,0 1 0,0-1 1,0 0-1,0 1 1,0-1-1,0 1 0,0-1 1,0 0-1,0 1 1,0-1-1,0 1 1,0-1-1,1 0 0,-1 1 1,0-1-1,0 1 1,1-1-1,0 0 0,12-12-16,28-9-78,-32 18 62,5-3 59,1 2 1,-1 0-1,2 0 0,-1 1 1,0 1-1,1 1 0,30-1 1,-43 2-31,0 2 0,-1-1 0,1 0 0,0 1 0,0-1 0,-1 1 0,1 0 0,0 0 0,0 0 0,-1 0 0,1 0 0,-1 0 0,1 1 0,-1-1 0,0 1 0,0 0 0,0 0 0,1 0 0,-2 0 0,1 0 0,0 0 0,0 0 0,1 3 0,2 5 147,-1 0-1,0-1 0,0 2 0,3 18 0,1-2 29,-5-14-100,2-1 0,0 1-1,0-1 1,1 0 0,0 0 0,14 18 0,-15-25-11,-1 0 1,1 0-1,0 0 1,0-1-1,1 1 0,-1-1 1,1-1-1,0 1 0,0-1 1,0 0-1,1 0 1,-1-1-1,1 0 0,12 3 1,-12-4-152,1-1 0,-1 0 0,1 0 0,-1 0 0,1-1 0,-1 0 0,0 0 0,1-1 0,-1 0 0,9-3 0,-6 1-1034,-1-1-1,0 1 0,16-11 1,7-9-1569</inkml:trace>
</inkml:ink>
</file>

<file path=ppt/ink/ink1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5:47:19.3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1118 3328,'1'-8'7777,"9"-31"-6360,18-59-65,12-37-445,-28 103-732,1 0 0,19-33 0,93-136 737,-30 36-556,-24 38-368,-54 100-154,1 1 0,34-37 0,-33 40-35,-14 16 160,1 0 0,0 1 0,0 0-1,1 0 1,11-8 0,-8 7 44,21-12 44,-29 18-75,-1 1 0,0-1 1,1 1-1,-1-1 1,0 1-1,1-1 1,-1 1-1,1 0 0,-1-1 1,1 1-1,-1 0 1,1 0-1,-1 0 1,1 0-1,-1 1 0,0-1 1,1 0-1,-1 0 1,3 2-1,0 4 6,-4-5 34,0 0 1,0-1-1,1 1 0,-1 0 1,0-1-1,1 1 1,-1 0-1,0-1 0,1 1 1,-1 0-1,1-1 1,-1 1-1,1-1 0,-1 1 1,1-1-1,-1 1 1,1-1-1,1 1 1,-1 0 253,8 16-335,-6-12 41,0 1-1,-1-1 1,0 1 0,0-1-1,0 1 1,0 0 0,-1 0-1,0 0 1,0-1 0,-1 13-1,0 5 93,-6 33 0,6-53-56,-4 16 141,0 1 0,0-1 0,-2 0 0,-1 0 0,0 0 0,-16 27-1,16-34-97,0 0-1,-1-1 0,0 0 0,-1 0 0,0-1 1,0 0-1,-2 0 0,1-1 0,-1-1 0,-15 10 0,15-12 39,-1-1-1,-23 8 0,2-2 266,29-8-270,7-2-24,9 0-12,84-12-11,-88 10-70,-1 0-1,1 1 0,0 0 0,0 0 0,0 1 0,0 0 0,-1 0 0,1 1 1,0 0-1,-1 0 0,0 1 0,1 0 0,-1 0 0,0 1 0,-1 0 0,11 7 0,-15-9 65,-1-1 0,1 0-1,-1 0 1,0 1 0,0-1-1,1 1 1,-1-1 0,0 1-1,0-1 1,0 1-1,-1 0 1,1-1 0,0 1-1,-1 0 1,1 0 0,-1-1-1,1 1 1,-1 0-1,0 0 1,0 0 0,0 0-1,0 0 1,0 0 0,0-1-1,0 1 1,-1 0-1,1 0 1,-1 0 0,1-1-1,-1 1 1,0 0 0,0 0-1,1-1 1,-3 3-1,-2 2 95,-1 0-1,0-1 0,0 1 0,0-1 0,-1-1 0,0 1 0,0-1 0,0 0 0,-1 0 0,-12 4 0,-12 2-38,-42 8 0,41-11 100,19-3-187,0-1 1,0 0-1,0-1 0,0-1 1,-1-1-1,1 0 0,-19-2 1,30 2-239,1-1 0,-1 0 0,1 0 0,0 0 0,-1 0 0,1 0 0,0 0 0,-3-2 0,5 3 100,-1-1 0,1 1 0,0 0 1,0 0-1,-1-1 0,1 1 0,0 0 0,0-1 0,-1 1 0,1 0 0,0-1 0,0 1 1,0 0-1,-1-1 0,1 1 0,0-1 0,0 1 0,0 0 0,0-1 0,0 1 0,0 0 1,0-1-1,0 0-60,0 0 0,1 1 0,-1-1 0,0 1 0,1-1 0,-1 1 1,1-1-1,-1 1 0,1-1 0,-1 1 0,1 0 0,-1-1 0,1 1 1,-1-1-1,1 1 0,-1 0 0,1 0 0,0-1 0,0 1 0,15-4-2227</inkml:trace>
</inkml:ink>
</file>

<file path=ppt/ink/ink1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5:47:21.3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1002 2976,'-11'7'971,"11"-7"-933,0 1 1,0-1-1,-1 0 1,1 0 0,0 0-1,0 0 1,-1 0-1,1 0 1,0 0 0,0 0-1,-1 0 1,1 0-1,0 0 1,0 0 0,-1 0-1,1 0 1,0 0-1,0 0 1,-1 0 0,1-1-1,0 1 1,0 0-1,0 0 1,-1 0 0,1 0-1,0 0 1,0 0 0,0-1-1,-1 1 1,1 0-1,0 0 1,0 0 0,0-1-1,0 1 1,0 0-1,-1 0 1,1-1 0,0 1-1,0 0 1,0 0-1,0 0 1,0-1 0,0 1-1,0 0 1,0 0-1,0-1 1,0 1 0,0 0-1,0 0 1,0-1-1,0 1 1,0 0 0,0 0-1,0-1 1,0 1-1,1-1 616,14-35 1799,30-50-1,-22 49-2096,2 0 0,48-54 1,-34 44-233,-2 0 1,60-103-1,37-116 324,-86 151 200,-27 62-341,-20 50-384,0-1 0,0 0 0,0 0 0,0 1 0,0-7 0,-1 10 61,0-1 0,0 1 0,0 0 0,0 0 0,0-1 0,0 1 0,0 0 0,0 0 0,0-1 0,0 1 0,0 0 0,0 0 0,0-1 0,0 1 0,0 0 0,0 0 0,-1-1 0,1 1 0,0 0 0,0 0 0,0 0 0,0-1 0,-1 1 0,1 0 0,0 0 0,0 0 0,0 0 0,0-1 0,-1 1 0,1 0 0,0 0-1,-1 0 1,0 0-16,0 0-1,0 1 1,0-1 0,1 1-1,-1-1 1,0 1-1,0-1 1,0 1-1,1 0 1,-1-1-1,0 1 1,0 0-1,1-1 1,-2 3-1,-43 58-292,-38 82 670,54-87 14,-14 19 57,-49 97 805,88-164-1117,0 1 0,0 0 0,1 0 0,0 1 0,1-1 0,-2 19 0,3-26-63,1 1 0,1-1 1,-1 1-1,0-1 1,0 1-1,1-1 0,0 1 1,-1-1-1,1 1 1,0-1-1,0 0 0,0 1 1,1-1-1,-1 0 1,0 0-1,1 0 0,0 0 1,-1 0-1,1 0 1,0 0-1,0-1 0,0 1 1,0-1-1,0 1 0,0-1 1,1 0-1,-1 0 1,0 0-1,1 0 0,4 1 1,4 0 79,-1 0 1,1-1-1,0 0 1,0-1 0,0-1-1,0 0 1,17-3-1,-17 2-43,11-2-26,0-1-1,0-2 0,-1 0 1,0-1-1,0-1 0,-1-1 1,29-19-1,-10 9-611,-45 32 80,-16 14 467,17-20 29,-1 1 0,1-1 1,0 1-1,-4 8 0,8-12-1,0-1 0,0 1-1,0-1 1,0 1-1,0 0 1,1-1-1,-1 1 1,1 0 0,0-1-1,0 1 1,0 0-1,0 0 1,0-1-1,1 1 1,-1 0 0,1-1-1,1 4 1,-2-5 17,1 1 1,-1-1-1,1 0 0,0 0 1,-1 0-1,1 1 1,0-1-1,0 0 0,0 0 1,0 0-1,0 0 1,0 0-1,0-1 1,0 1-1,0 0 0,0 0 1,0-1-1,1 1 1,-1 0-1,2-1 0,-1 1 28,1 0-1,0-1 1,0 0-1,0 1 0,0-1 1,0 0-1,-1-1 1,1 1-1,4-1 1,0-1 39,-1 0 0,1 0 0,0 0 1,-1-1-1,1 0 0,-1-1 1,7-3-1,-10 5-68,-1 0 0,1-1 0,0 1 0,-1 0-1,1-1 1,-1 0 0,0 1 0,0-1 0,0 0 0,0 0 0,0 0 0,-1 0-1,2-6 1,-2 7-47,-1 0 0,0 0 0,0 0-1,0 0 1,0 0 0,0 0 0,0 0-1,0 0 1,-1 0 0,1 0 0,-1 0 0,0 0-1,1 0 1,-1 0 0,0 0 0,0 1-1,0-1 1,0 0 0,-1 0 0,1 1-1,0-1 1,-1 1 0,-2-3 0,-2-1-31,0 0 0,-1 1 0,1 0 1,-1 0-1,-13-5 0,17 8 56,-7-1-189,9 3 71,8 0 131,44 4 113,80-3 0,-76-3-53,67-2-7,-41-4-5499,-76 6 4642,-4 1 640,-1 0 1,1 1 0,-1-1 0,1 0 0,-1 0 0,0 0 0,1 0 0,-1 0 0,1 0 0,-1 0 0,1 0-1,-1-1 1,0 1 0,1 0 0,-1 0 0,1 0 0,-1 0 0,0-1 0,1 1 0,-1 0 0,0 0 0,1 0-1,-1-1 1,0 1 0,1 0 0,-1-1 0,0 1 0,1 0 0,-1-1 0,0 1 0,0 0 0,0-1 0,1 1-1,-1-1 1,0 1 0,0 0 0,0-2 0,0-2-2280</inkml:trace>
</inkml:ink>
</file>

<file path=ppt/ink/ink1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5:47:21.7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22 220 7232,'-22'-40'3264,"49"20"-2848,0 5 576,4 7-640,24-17 768,3 10-640,19-10-160,-1 5-192,27 0 96,-3 5-128,3 2-32,-14 10-32,-7 3-3712,-19 8 2016</inkml:trace>
</inkml:ink>
</file>

<file path=ppt/ink/ink1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5:47:26.6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28 5216,'-31'-27'2368,"17"30"-2048,11-3 96,6 0-128,7 9-224,-1-1-64,4-1 32,-3 1 96,3 0-64,-4 0-2208,1 1 1152</inkml:trace>
</inkml:ink>
</file>

<file path=ppt/ink/ink1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5:47:29.2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1 472 3552,'0'1'138,"0"0"0,1 0-1,-1 0 1,1 0 0,-1-1 0,1 1 0,-1 0-1,1 0 1,-1-1 0,1 1 0,0 0 0,-1-1-1,1 1 1,0-1 0,0 1 0,0-1 0,-1 1 0,1-1-1,0 0 1,0 1 0,0-1 0,0 0 0,0 1-1,-1-1 1,1 0 0,0 0 0,0 0 0,0 0 0,2 0-1,1 0 271,1 0 0,-1 1 0,1-2-1,0 1 1,5-2 0,1-1 105,-1-1 0,1-1-1,-1 1 1,0-2 0,17-11 0,44-39 771,-65 51-1181,21-20 389,34-39 0,-5 4 55,-35 37-384,-1-1 1,18-29-1,-35 45-387,-3 6-68,-2 4 46,-1 4 80,1-3 148,0 0 0,0 0 0,0 0 0,1 0-1,-1 1 1,1-1 0,0 1 0,0-1 0,0 5 0,0-5 32,-1 8 42,1 0 1,0 1-1,1-1 1,2 22-1,-2-31 8,0 1-1,1-1 1,-1 0-1,1 0 1,0 1-1,0-1 1,-1 0-1,2 0 1,-1 0 0,0 0-1,0 0 1,1 0-1,-1 0 1,1-1-1,-1 1 1,1 0-1,0-1 1,0 1-1,-1-1 1,1 0 0,0 1-1,1-1 1,-1 0-1,0 0 1,0 0-1,0-1 1,0 1-1,1-1 1,3 1-1,0 0 76,-1-1 0,1 0 0,-1 0 0,1-1 0,-1 1 0,0-1 0,1-1 0,8-2 0,5-4 85,18-10 0,-2 2-115,208-94 110,-238 108-290,-1 1 1,1-1-1,0 1 0,4-2 0,-8 3 62,-1 0 0,1 0 0,0 0-1,-1 0 1,1 0 0,-1 0-1,1 0 1,-1 0 0,1 0 0,-1 0-1,1 0 1,-1 1 0,1-1 0,-1 0-1,0 0 1,1 0 0,-1 1-1,1-1 1,-1 0 0,1 1 0,-1-1 3,1 1 1,-1 0 0,0-1-1,0 1 1,0-1-1,0 1 1,1 0 0,-1-1-1,0 1 1,0 0 0,0-1-1,0 1 1,0-1-1,-1 1 1,1 0 0,0-1-1,0 1 1,0-1 0,0 1-1,-1 0 1,1 0-1,-8 16-59,-10 19-1,9-20 127,-10 25-1,3-8 633,28-38-189,20-12 0,-18 8-429,0-1-117,2 0 0,-1 0 0,1 2 1,0 0-1,29-10 0,-38 12-105,-3 3 25,-2 7-302,-9 96 180,6-84 178,-3 10 19,3-19 71,0 1 0,0 0 0,1-1 0,-1 1-1,2 11 1,0 0 302,-1-18-320,0-1 0,0 0 0,0 0 0,1 1 0,-1-1 0,0 0 0,0 0 0,0 0 0,0 1 0,0-1 0,0 0 0,1 0 0,-1 0 0,0 1 0,0-1 0,0 0 0,0 0 0,1 0 0,-1 0 0,0 0 0,0 0 0,0 1 0,1-1 0,-1 0 0,0 0 0,0 0 0,1 0 0,-1 0 0,0 0 0,0 0 0,1 0 0,-1 0 0,0 0 0,0 0 0,1 0 0,-1 0 0,0 0 0,11-2 148,-10 2-88,2-1-38,0 1 1,0-1 0,-1 0-1,1-1 1,0 1-1,-1 0 1,1-1 0,-1 0-1,1 1 1,-1-1 0,0 0-1,3-3 1,25-31 147,-16 19-100,4-3 43,1 0 0,32-25 0,48-27-14,-79 58-82,56-37-476,-75 51 440,-1-1 0,1 1 0,-1 0 0,1-1 0,-1 1 0,1 0 0,0-1 0,-1 1 0,1 0 0,-1 0 0,1-1 0,0 1 0,-1 0 0,1 0 0,0 0 0,-1 0 0,1 0 0,0 0 0,-1 0 0,1 0 0,0 0 0,-1 1 0,1-1 0,-1 0 0,1 0 0,0 1 0,-1-1 0,1 0 0,-1 0 0,1 1 0,0-1 0,-1 1 0,1-1 0,-1 1 0,0-1 0,1 1 0,-1-1 0,1 1 0,-1-1 0,0 1 0,1-1 0,-1 1 0,0-1 0,1 1 0,-1 0 1,0-1-1,0 2 0,2 2-13,-1 1 1,0 0 0,-1-1 0,1 1 0,-1 7 0,-1 10-42,-2 0 0,-10 44 0,6-33 146,2-10 148,-1 0 1,-15 35-1,20-55-142,-1 1-1,0-1 1,1 1-1,-2-1 1,-1 4-1,3-7-74,1 0-1,0 0 1,0 0-1,0 0 1,0 0-1,0 0 1,0 0-1,0 0 1,-1 1 0,1-1-1,0 0 1,0 0-1,0 0 1,0 0-1,0 0 1,0 0-1,-1 0 1,1 0-1,0 0 1,0 0 0,0 0-1,0 0 1,0 0-1,-1 0 1,1 0-1,0 0 1,0 0-1,0 0 1,0 0 0,0 0-1,-1-1 1,1 1-1,0 0 1,0 0-1,0 0 1,0 0-1,0 0 1,0 0-1,0 0 1,-1-1 0,-4-6 205,-1-9-118,3 6-67,0 2-32,1 1 0,1-1 0,-1 1 1,1-1-1,1 0 0,-1 1 1,2-14-1,-1-11-446,0 31 440,0 1 1,0 0-1,0 0 0,0 0 1,0 0-1,0-1 0,1 1 1,-1 0-1,0 0 0,0 0 1,0 0-1,0 0 1,0-1-1,0 1 0,0 0 1,0 0-1,0 0 0,1 0 1,-1 0-1,0 0 0,0 0 1,0 0-1,0-1 0,0 1 1,1 0-1,-1 0 0,0 0 1,0 0-1,0 0 0,0 0 1,0 0-1,1 0 0,-1 0 1,0 0-1,0 0 1,0 0-1,0 0 0,1 0 1,-1 0-1,0 0 0,0 0 1,8 2-91,-7-1 64,9 1-3,-1 0 0,14 6 0,17 4 68,-15-7 50,0-1 0,1-1 1,30-1-1,-45-2-53,1-1 0,-1 0 1,0-1-1,1-1 0,-1 1 1,0-2-1,0 1 0,-1-2 0,18-8 1,10-11 35,-1-1 0,41-36 0,-41 37-507,-37 24 432,0 0 0,0 0 0,1 0 0,-1 0 0,0 1 0,0-1 0,0 0 0,0 0 0,1 1 0,-1-1 0,0 0 0,0 0 0,0 1 0,0-1 0,0 0 0,0 0 0,0 1 0,0-1 0,0 0 0,0 0 0,0 1 0,0-1 0,0 0 0,0 0 0,0 1 0,0-1 0,0 0 0,0 0 0,0 1 0,0-1 0,0 0 0,0 0 0,-1 1 0,0 14 14,1-15-11,-6 33 57,-13 43-1,16-65 31,-2 10-740,0 0 0,-2 32-1,2-34-2871,6-29-539,19-95-2027,-9 0 4769,-10 79 1548,2-1 841,-2 1 0,-1-1 0,-5-43-1,4 55-1311,1 15 219,0-1 0,0 1 0,0 0 0,0 0 0,0-1 0,0 1 0,0 0 0,0 0 0,1-1 0,-1 1 0,0 0 0,0 0 0,0-1 0,0 1 0,0 0 0,0 0 0,1 0 0,-1-1 0,0 1 0,0 0 0,0 0 0,1 0 0,-1 0 0,0-1 0,0 1 0,0 0 0,1 0 0,-1 0 0,0 0 0,0 0 0,1 0 0,-1 0 0,0 0 0,0 0 0,1 0 0,-1 0 0,0 0 0,1 0 0,-1 0 0,0 0 0,0 0 0,1 0 0,-1 0 0,0 0 0,0 0 0,1 0 0,-1 0 0,0 0 0,0 0 0,0 1 0,1-1 0,11 7-659</inkml:trace>
</inkml:ink>
</file>

<file path=ppt/ink/ink1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5:47:30.0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211 446 4576,'0'3'4330,"0"-3"-4247,-12 6 1045,-24 11-1752,31-15 1035,3-1-401,-18 7 277,0 1 1,1 0-1,0 2 0,1 0 0,-19 16 0,34-24-216,1-1 1,-1 1-1,1 0 1,0-1-1,0 1 0,0 0 1,0 1-1,-1 3 1,2-7-36,1 1 0,0 0 0,0-1 0,0 1 1,-1 0-1,1-1 0,0 1 0,0 0 0,0-1 1,0 1-1,0 0 0,0-1 0,0 1 0,0 0 0,1 0 1,-1-1-1,0 1 0,0 0 0,0-1 0,1 1 1,-1-1-1,0 1 0,1 0 0,-1-1 0,1 1 1,-1-1-1,0 1 0,1-1 0,-1 1 0,1-1 1,0 1-1,-1-1 0,1 0 0,-1 1 0,1-1 0,0 0 1,-1 1-1,1-1 0,0 0 0,-1 0 0,1 0 1,0 1-1,-1-1 0,1 0 0,0 0 0,-1 0 1,1 0-1,1-1 0,2 2 82,0-1 1,1-1-1,-1 1 1,0 0-1,0-1 0,0 0 1,1 0-1,5-3 1,32-16 404,-26 12-363,-6 3-83,1 0 0,-2-1-1,1 0 1,0 0 0,-1-1-1,-1 0 1,10-10 0,-5 1-32,-1 0 1,0-1 0,-2 0 0,0 0 0,-1-1 0,9-23 0,28-116 18,-36 120-119,-4 12 28,0 0 1,-2-1-1,3-46 0,-9 56-29,2 15 48,0 1 1,1 0-1,-1 0 0,0-1 0,0 1 0,0 0 1,0 0-1,0-1 0,0 1 0,0 0 0,-1 0 1,1-1-1,0 1 0,0 0 0,0 0 0,0 0 1,0-1-1,0 1 0,0 0 0,0 0 0,-1-1 0,1 1 1,0 0-1,0 0 0,0 0 0,0 0 0,-1-1 1,1 1-1,0 0 0,0 0 0,0 0 0,-1 0 1,1 0-1,0 0 0,0-1 0,-1 1 0,1 0 1,0 0-1,0 0 0,-1 0 0,1 0 0,0 0 0,0 0 1,-1 0-1,1 0 0,0 0 0,0 0 0,-1 0 1,1 0-1,0 0 0,0 1 0,0-1 0,-1 0 1,1 0-1,0 0 0,-1 0 0,-2 4-6,-1 0 0,1 0-1,0 0 1,0 0 0,1 0 0,-1 1-1,1-1 1,0 1 0,-3 7-1,-12 50 22,16-59-9,-11 43 64,-7 74 1,17-100 35,1-1-1,1 0 1,1 1 0,1-1 0,0 1 0,9 30 0,-9-43 33,1 0 0,-1-1 1,1 1-1,0-1 0,1 0 0,-1 0 0,9 10 0,-10-13-70,0-1 0,0 0 0,1 0 0,-1 0-1,0 0 1,1 0 0,-1 0 0,1-1 0,0 0 0,0 1 0,-1-1 0,1 0 0,0 0-1,0 0 1,0-1 0,0 1 0,0-1 0,0 1 0,6-1 0,3-2 58,0 0 1,0-1-1,1 0 1,-2 0-1,13-6 1,-3 0-9,35-22-1,-44 24-11,0-2-1,21-18 0,-30 24-121,1-1 0,-1 0-1,1 0 1,-1 0 0,0-1 0,-1 1-1,1 0 1,-1-1 0,0 0 0,0 0 0,2-6-1,-4 11 12,0-1-1,0 1 0,0-1 1,1 1-1,-1-1 0,0 1 1,0-1-1,0 1 1,0-1-1,0 0 0,-1 1 1,1-1-1,0 1 0,0-1 1,0 1-1,0-1 0,0 1 1,-1-1-1,1 1 0,0-1 1,0 1-1,-1 0 0,1-1 1,0 1-1,-1-1 0,0 0 1,0 1-8,0-1-1,0 1 1,0 0 0,0-1 0,0 1 0,0 0-1,0 0 1,0 0 0,0-1 0,0 1 0,0 0-1,0 0 1,-1 1 0,-4 0-59,0 0 1,0 0-1,-10 5 1,4-2 96,0 2-1,0 0 1,0 0 0,1 1 0,0 1-1,0 0 1,1 0 0,-17 19 0,26-26-15,-1 0 1,1 0-1,0 1 1,0-1-1,0 1 1,1-1-1,-1 1 1,0-1-1,1 1 1,-1 0-1,1-1 1,-1 1-1,1 0 1,0 0-1,-1-1 1,1 1-1,0 0 1,0-1 0,0 1-1,1 2 1,0-2 28,0 0 1,-1 0 0,1 0 0,1 0 0,-1 0 0,0 0 0,0-1 0,1 1-1,-1 0 1,1-1 0,-1 1 0,1-1 0,3 3 0,3 0-5,0 1 0,0-1 0,0-1 0,1 0 0,-1 0 0,12 3 0,-7-4-1065,0-1-1,0 0 0,0 0 0,23-3 1,-30 1 87,22 1-1375</inkml:trace>
</inkml:ink>
</file>

<file path=ppt/ink/ink1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5:47:30.3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57 5984,'-45'-36'3040,"58"32"-2944,5 1-128,19-5-960,8 3 544</inkml:trace>
</inkml:ink>
</file>

<file path=ppt/ink/ink1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5:47:32.0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9 989 3552,'-9'6'1457,"11"-2"-163,-1-3-1103,0-1 0,0 0 1,0 1-1,0-1 0,0 0 1,0 0-1,0 1 1,0-1-1,0 0 0,0 0 1,0 0-1,0 0 0,0 0 1,1-1-1,4 0 141,0-1 1,0 0-1,-1-1 0,1 0 0,-1 1 1,0-2-1,5-3 0,35-29 662,-32 25-705,78-63 539,30-25-264,-99 78-406,0-1 1,37-49-1,-31 28-11,-1-1 1,30-68 0,-39 71-64,-1-1 0,-3 0 0,19-85 0,-32 120-109,-1 6-18,1-1-1,-1 1 1,0 0 0,1-1 0,-1 1 0,0-1 0,0 1 0,0-1 0,0 1 0,-1 0-1,1-1 1,0 1 0,0-1 0,-1 1 0,0-3 0,1 4 36,-1 0 1,1 0-1,0 0 1,0 0-1,0 0 1,0 0-1,0-1 1,0 1-1,0 0 1,0 0-1,-1 0 1,1 0-1,0 0 1,0 0-1,0 0 1,0 0-1,0 0 1,0 0-1,-1 0 1,1 0-1,0 0 0,0 0 1,0 0-1,0 0 1,0 0-1,-1 0 1,1 0-1,0 0 1,0 0-1,0 0 1,0 0-1,0 0 1,0 0-1,0 0 1,-1 0-1,1 1 1,0-1-1,0 0 1,0 0-1,0 0 1,0 0-1,0 0 1,0 0-1,0 0 1,0 0-1,-1 1 1,1-1-1,0 0 0,0 0 1,0 0-1,0 0 1,0 0-1,0 1 1,-3 3-43,0 0-1,0 1 1,1 0 0,0 0 0,0 0-1,-3 9 1,1-4 15,-25 81-6,-20 113 0,35-110 342,13-85-197,0 0 0,1 0 0,1 0 0,-1 0 0,2 0 1,-1 0-1,1 0 0,4 11 0,-6-19-41,1 1 0,0 0 1,0-1-1,0 1 0,0 0 0,0-1 0,0 1 0,1-1 0,-1 0 0,0 1 1,1-1-1,-1 0 0,1 0 0,-1 0 0,1 0 0,0 0 0,-1 0 0,1 0 1,0 0-1,-1-1 0,1 1 0,0-1 0,0 0 0,0 1 0,0-1 0,0 0 1,0 0-1,-1 0 0,1 0 0,3-1 0,5-1 101,0 0 0,-1-1-1,1 0 1,14-7 0,-11 5-182,100-52 331,-109 55-303,22-14 19,0 0 0,-1-1-1,-2-1 1,1-2 0,-2 0-1,37-45 1,-12 7-60,-2-2 0,-4-2 0,-2-1 1,43-96-1,-75 144 39,-5 11-61,0 1 1,0-1 0,0 0-1,-1 0 1,0-1-1,0 1 1,0 0 0,1-7-1,-2 11 40,0 0-1,0-1 1,0 1-1,0 0 0,0 0 1,0 0-1,0 0 1,0-1-1,0 1 0,0 0 1,0 0-1,0 0 0,0 0 1,-1-1-1,1 1 1,0 0-1,0 0 0,0 0 1,0 0-1,0-1 1,0 1-1,0 0 0,0 0 1,-1 0-1,1 0 0,0 0 1,0 0-1,0 0 1,0-1-1,0 1 0,-1 0 1,1 0-1,0 0 1,0 0-1,0 0 0,0 0 1,-1 0-1,1 0 0,0 0 1,0 0-1,0 0 1,0 0-1,-1 0 0,1 0 1,0 0-1,-12 6-161,-13 15 118,3 6-16,1 1 0,1 0-1,-28 55 1,25-42 62,-180 284 447,113-181 294,57-87 709,40-66-1309,0 1-1,0-1 1,0 1 0,1 1-1,0-1 1,1 1 0,0 1-1,15-9 1,86-42-289,-109 56 169,43-16-5,-40 15-89,1 1 0,-1 0-1,1 0 1,-1 0-1,1 1 1,0-1-1,8 1 1,-11 1 55,0-1-1,-1 1 1,1-1-1,0 1 1,-1 0-1,1 0 1,-1-1 0,1 1-1,-1 0 1,1 0-1,-1 1 1,1-1-1,-1 0 1,0 0-1,0 1 1,2 1 0,14 29-52,-6-10 142,-7-17 10,-1 0 1,1 0-1,-1-1 0,1 0 1,1 1-1,-1-2 1,9 7-1,-11-8-24,0-1 0,1 0 0,-1 0 0,1 1 1,-1-1-1,1-1 0,-1 1 0,1 0 0,0-1 0,0 1 0,-1-1 0,1 0 0,0 0 0,0 0 1,-1 0-1,1-1 0,0 1 0,-1-1 0,4 0 0,2-2 22,-1-1-1,0 1 1,0-1 0,0-1 0,0 1-1,-1-1 1,0 0 0,0-1 0,0 1-1,-1-1 1,1-1 0,-1 1-1,4-8 1,2-3-121,-1-1 0,-1 0-1,-1-1 1,6-20 0,-13 36 39,5-15-170,-6 17 169,0 1 0,0 0 0,0-1 0,0 1 0,0 0 0,0-1 0,0 1 1,0-1-1,0 1 0,0 0 0,0-1 0,0 1 0,0 0 0,0-1 0,0 1 0,0 0 0,-1-1 0,1 1 0,0 0 0,0-1 0,0 1 0,0 0 0,-1-1 0,1 1 0,0 0 0,0 0 0,-1-1 0,1 1 0,0 0 0,-1 0 0,1-1 0,0 1 0,0 0 0,-1 0 0,1 0 0,0 0 0,-1-1 0,1 1 0,-1 0 0,1 0 0,0 0 0,-1 0 0,-1 1-34,0 1-1,0-1 1,0 1-1,0-1 1,1 1-1,-1 0 1,0 0 0,1 0-1,0 0 1,-1 0-1,1 0 1,-1 3-1,-2 0 36,1 1 1,-1 0-1,1-1 1,0 1 0,1 0 0,-1 0 0,1 1 0,0-1 0,-1 9 0,3-12 25,-1 0 1,1-1-1,0 1 1,0 0-1,0 0 1,0-1-1,1 1 1,-1 0-1,1 0 1,-1-1-1,1 1 1,0 0-1,0-1 0,1 1 1,-1-1-1,0 0 1,1 1-1,-1-1 1,1 0-1,0 0 1,3 4-1,1-2 37,-1 0-1,1-1 1,-1 0-1,1 0 1,0 0-1,0 0 1,1-1-1,-1 0 1,0-1-1,1 1 1,11 0-1,6-1 54,47-3 0,-34-1-208,-8 2-1006,29-6 0,-46 5-132,0 0 1,-1-1-1,0-1 1,0 0-1,16-8 1,-9 5-935</inkml:trace>
</inkml:ink>
</file>

<file path=ppt/ink/ink1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5:47:32.3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95 6560,'-5'0'2976,"55"0"-2592,-10-4 768,1 4-704,31-8 192,-1 0-384,47-7 96,4 7-192,7-9 64,-16 5-128,-10-4-2880,-13 9 1536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00:43:19.460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8 92 2976,'-8'-1'721,"12"5"398,15 6 913,-3-6-1353,1 0 0,0 0 1,1-2-1,-1 0 0,0-1 1,1-1-1,22-2 0,-34 2-576,0-1 1,0 0-1,0 0 0,0 0 0,0-1 0,0 0 0,7-3 0,-12 4-95,0 1-1,0-1 1,1 0-1,-1 0 1,0 0-1,0 0 1,0 0-1,0 0 1,0 0-1,-1 0 1,1 0-1,0 0 1,0 0-1,-1 0 1,1-1-1,-1 1 0,1 0 1,-1-1-1,1 1 1,-1 0-1,0-1 1,0 1-1,1 0 1,-1-1-1,0 1 1,0-1-1,-1 1 1,1 0-1,0-1 1,0 1-1,-1-1 1,1 1-1,-1 0 1,1 0-1,-1-1 1,1 1-1,-2-1 1,0-2 13,0 0 1,-1 0 0,0 0 0,0 0 0,0 1 0,0-1 0,0 1 0,-1 0 0,1 0 0,-1 0 0,0 1 0,0-1-1,0 1 1,0 0 0,0 0 0,-1 0 0,1 1 0,-1 0 0,-4-1 0,4 0 73,0 1 1,0 1-1,0-1 0,0 1 1,0 0-1,0 0 0,0 1 1,0-1-1,0 1 0,0 0 1,0 0-1,1 1 0,-1-1 1,0 1-1,1 0 0,-1 1 1,-6 4-1,7-5 37,1 1 0,0 0 0,-1 0 0,1 0-1,0 1 1,1-1 0,-1 1 0,1-1 0,-1 1 0,1 0 0,0 0-1,0 0 1,1 0 0,-1 0 0,1 1 0,0-1 0,0 0-1,1 1 1,-1 5 0,1-5-6,0 0 0,1 0 0,0 0 0,0 0 0,0-1 0,1 1 0,0 0 0,0 0 0,0-1 0,0 1 0,1-1 0,0 0 0,-1 0 0,2 0 0,-1 0 0,7 6 0,-2-3 8,0-1 1,1 0 0,0 0-1,0-1 1,0 0-1,1 0 1,-1-1 0,17 4-1,8 1-286,40 5-1,-59-12-662,0-1 0,27 0 0,-29-2-810,-1-1 1,1 0-1,17-5 1,-12 0-2984</inkml:trace>
</inkml:ink>
</file>

<file path=ppt/ink/ink1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5:47:35.9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25 835 2720,'-1'0'321,"0"0"1,0 0-1,-1 0 0,1 0 1,0 0-1,0 0 1,0 0-1,0 0 0,0-1 1,0 1-1,-1-1 1,1 1-1,0-1 0,0 1 1,0-1-1,0 1 1,-1-2-1,2 1-187,-1 0 1,1 0-1,-1 0 1,1 0-1,0 0 0,-1 0 1,1 0-1,0 0 1,0-1-1,0 1 1,0 0-1,0 0 0,0 0 1,0 0-1,0 0 1,0 0-1,0 0 0,1 0 1,-1 0-1,1-2 1,1-3 48,-1 1-1,1-1 1,1 1 0,-1-1 0,1 1 0,0 0 0,0 0-1,1 0 1,-1 0 0,1 1 0,0 0 0,0-1 0,9-5 0,32-22 319,78-40 1,29-19 86,-134 78-538,46-30 40,-57 38-109,0 2 1,0-1-1,0 1 0,1 0 0,-1 1 1,1-1-1,8 0 0,-15 3 15,0 0-1,-1 0 1,1 0 0,-1 0-1,1 0 1,-1 0 0,1 0-1,0 0 1,-1 0 0,1 0-1,-1 0 1,1 0-1,-1 0 1,1 1 0,-1-1-1,1 0 1,0 0 0,-1 1-1,0-1 1,1 0 0,-1 1-1,1-1 1,-1 0-1,1 1 1,-1-1 0,1 1-1,-1 0 6,1 1 0,-1-1-1,1 0 1,-1 0-1,0 0 1,0 0-1,0 1 1,1-1 0,-1 0-1,0 0 1,-1 1-1,1 0 1,-1 6 40,-1-1 0,0 0 1,-3 9-1,4-13-23,-17 40 207,-23 41 1,-4 8 610,45-92-810,0 0 0,0 0 0,0 1 0,-1-1 0,1 0 0,0 0 0,0 1 0,0-1 0,0 0 0,0 0 0,0 1 0,0-1 0,-1 0 0,1 0 0,0 1 0,0-1 0,0 0 0,0 0 0,0 1 0,0-1 0,0 0 0,0 0 0,0 1 0,0-1-1,0 0 1,1 0 0,-1 1 0,0-1 0,0 0 0,0 0 0,0 1 0,0-1 0,0 0 0,1 0 0,-1 1 0,10-5 628,18-17-168,-25 19-504,20-15 73,1 1-1,0 1 1,39-16 0,84-29-202,-101 42 128,-27 10-41,22-9-118,-38 16 143,-1 1-1,1-1 1,-1 1 0,1-1-1,-1 1 1,1 0-1,0-1 1,-1 1 0,1 1-1,-1-1 1,1 0-1,3 2 1,-5-2 23,-1 0-1,1 0 1,-1 0-1,1 1 1,-1-1-1,1 0 0,-1 0 1,1 1-1,-1-1 1,1 0-1,-1 1 1,0-1-1,1 1 1,-1-1-1,1 1 1,-1-1-1,0 0 1,0 1-1,1-1 1,-1 1-1,0-1 1,0 1-1,0 0 1,1-1-1,-1 1 1,0-1-1,0 1 1,0-1-1,0 1 1,0-1-1,0 1 0,0 0 1,0-1-1,0 1 1,-1 0-1,-7 17 57,6-17-32,-41 58 230,32-45-200,-1 1 0,2 0 0,0 0 0,1 1 0,-9 20 0,17-33 22,-3 15 320,4-18-366,0 0-1,0 1 1,0-1 0,0 1 0,0-1 0,0 0 0,1 1 0,-1-1 0,0 0 0,0 1 0,0-1-1,1 0 1,-1 1 0,0-1 0,0 0 0,1 1 0,-1-1 0,0 0 0,0 0 0,1 1-1,-1-1 1,0 0 0,1 0 0,-1 0 0,0 1 0,1-1 0,-1 0 0,1 0 0,-1 0-1,0 0 1,1 0 0,-1 0 0,0 0 0,1 0 0,-1 0 0,1 0 0,-1 0 0,0 0-1,1 0 1,6-1 72,-1 0 0,1 0-1,-1-1 1,0 0 0,1 0-1,-1-1 1,0 0 0,7-4-1,2-1-10,12-7 6,0 0 0,48-38 0,40-48-173,-94 82 44,-13 13-58,0-2 0,0 1-1,10-14 1,-18 21 94,0 0-1,0 0 1,0 0 0,0 0 0,0 0-1,-1 1 1,1-1 0,0 0-1,0 0 1,0 0 0,0 0 0,0 0-1,0 0 1,0 0 0,0 0 0,0 0-1,0 0 1,0 0 0,0 0-1,0 0 1,0 0 0,0 0 0,0 1-1,0-1 1,0 0 0,0 0-1,0 0 1,0 0 0,0 0 0,1 0-1,-1 0 1,0 0 0,0 0-1,0 0 1,0 0 0,0 0 0,0 0-1,0 0 1,0 0 0,0 0-1,0 0 1,0 0 0,0 0 0,0 1-1,0-1 1,0 0 0,0 0-1,0 0 1,0 0 0,0 0 0,1 0-1,-1 0 1,0 0 0,0 0-1,0 0 1,0 0 0,0 0 0,0 0-1,0 0 1,0 0 0,0 0-1,0 0 1,0 0 0,0-1 0,0 1-1,0 0 1,1 0 0,-1 0 0,0 11-175,-2 12 66,-1-10 75,-9 21 1,8-23 81,1 0 0,-5 20 1,6-22-11,-4 44 76,6-50-72,0 1 0,0-1 1,0 1-1,0-1 0,1 1 1,-1-1-1,1 0 0,0 1 1,0-1-1,0 0 0,0 0 1,3 5-1,-3-8 5,0 1 0,0 0 0,0 0-1,0 0 1,0 0 0,0-1 0,0 1 0,0 0 0,0-1-1,0 1 1,0-1 0,0 1 0,1-1 0,-1 0 0,0 0 0,0 1-1,1-1 1,-1 0 0,0 0 0,0 0 0,1 0 0,-1 0-1,0 0 1,0-1 0,1 1 0,-1 0 0,0-1 0,0 1-1,2-1 1,4-3 41,1 1 1,-1-1-1,10-7 0,-6 4-54,194-101 202,-147 77-126,25-11-579,-83 42 458,1 0 1,0-1 0,-1 1 0,1 0-1,0 0 1,-1-1 0,1 1 0,0 0 0,-1 0-1,1 0 1,0 0 0,-1 0 0,1 0-1,0 0 1,0 0 0,0 0 0,-1 0 4,0 0 0,1 1-1,-1-1 1,0 0 0,0 0 0,0 0 0,0 1 0,0-1 0,0 0 0,0 0 0,1 1 0,-1-1 0,0 0 0,0 0 0,0 1 0,0-1 0,0 0 0,0 0 0,0 1 0,0-1 0,0 0 0,0 0-1,0 0 1,-1 1 0,1-1 0,0 0 0,0 0 0,0 1 0,0-1 0,-2 4-41,0-1 0,0 1 0,0-1 0,-5 6 0,-4 4 99,1-1 1,1 2-1,-10 17 1,16-26-21,1 1 1,-1-1 0,1 1 0,0 0-1,1 0 1,-1 0 0,1 0 0,1 1-1,-1-1 1,1 0 0,0 12 0,1-17 6,-1 1 0,0 0 0,0 0 0,1 0 0,-1-1 0,1 1 0,-1 0 0,1-1 0,0 1 0,-1 0 0,1-1 0,0 1 0,0-1 0,0 1 0,1-1 0,-1 1 0,0-1 0,0 0 0,1 0 0,-1 0 0,1 0 0,-1 0 0,1 0 0,-1 0 0,1 0 0,0 0 0,-1-1 0,1 1 0,0-1 0,0 1 0,-1-1 0,1 0 0,0 0 0,0 1 0,0-1 0,-1 0 0,1-1 0,2 1 0,6-2 58,-1 0 0,1 0-1,0-1 1,-1 0 0,16-8-1,99-54 127,-78 38-260,84-33 0,-99 47-16,-15 6-32,1 1 1,0 0-1,19-3 1,-35 9 84,-1 0 0,1-1 0,-1 1 1,1 0-1,0 0 0,-1 0 0,1 0 0,-1-1 1,1 1-1,-1 0 0,1 0 0,0 0 1,-1 0-1,1 1 0,-1-1 0,1 0 0,-1 0 1,1 0-1,0 0 0,-1 0 0,1 1 1,-1-1-1,1 0 0,0 1 0,-2 0-6,0 0 0,0 0 0,0 0 0,0 0 0,0 0 0,0 0 0,0 0 0,0-1 0,0 1 0,0 0 0,-3 0 0,-46 25 29,-34 19-112,71-37 74,1 0-1,0 1 1,0 1-1,1 0 1,-14 16-1,21-20 31,0-1-1,0 1 1,0 0 0,1 0 0,0 0 0,0 0-1,1 0 1,-1 1 0,1-1 0,1 1-1,-1-1 1,1 1 0,0 13 0,0-19 3,1 1 1,0 0 0,0 0-1,0-1 1,0 1 0,1 0 0,-1 0-1,0-1 1,1 1 0,-1 0-1,1-1 1,0 1 0,-1-1 0,1 1-1,0-1 1,0 1 0,0-1-1,0 1 1,0-1 0,0 0-1,0 1 1,1-1 0,-1 0 0,0 0-1,3 1 1,-1-1 13,0 0 0,0 0 0,0-1 0,-1 1 1,1-1-1,0 0 0,0 0 0,0 0 0,0 0 0,0-1 0,0 1 0,0-1 1,4-1-1,20-7 71,-1-2 1,37-19-1,13-6 15,-52 26-100,42-15 30,81-46 0,-126 59-16,0-2 0,-2 0 0,1-1 0,-2 0 0,0-2 0,-1 0 0,26-34 0,64-122 12,-102 165-37,111-196-192,-103 182 128,-9 15 6,1-1 0,-1 0 0,0 0 0,0 0 1,-1 0-1,3-12 0,-6 19 46,0 1 0,0-1 0,0 1 0,0 0 0,0-1 0,0 1 0,0-1 0,0 1 0,0 0 0,0-1 0,0 1 0,0-1 0,0 1 0,0 0 0,0-1 0,0 1 0,-1 0 0,1-1 0,0 1 0,0-1 0,0 1 0,-1 0 0,1-1 0,0 1 0,0 0 0,-1 0 0,1-1-1,0 1 1,-1 0 0,1 0 0,0-1 0,-1 1 0,1 0 0,0 0 0,-1 0 0,0-1 0,0 1-8,-1 0 0,1 0 0,-1 0 1,1 1-1,0-1 0,-1 0 0,1 1 0,-1-1 0,1 0 0,0 1 0,-1 0 0,0 0 0,-5 3-15,0 0 0,1 1 0,0-1 0,0 1 1,1 1-1,-1-1 0,1 1 0,-8 11 0,-3 8 51,-14 27-1,-3 13-97,2 2-1,4 1 0,-28 104 1,52-160 130,0 1 1,1 0-1,0-1 1,1 1 0,0 0-1,1 0 1,1 0-1,4 25 1,-4-35-29,0 0-1,0 1 1,1-1-1,-1 0 1,1 0-1,-1 0 1,4 4-1,-4-6-4,0 0 0,0 1 0,0-1-1,0 0 1,0 0 0,0 0 0,1 0 0,-1-1-1,0 1 1,0 0 0,1 0 0,-1-1 0,1 1-1,-1-1 1,0 1 0,1-1 0,-1 1 0,4-1-1,7-1 34,0-1 0,0 0 0,-1-1 0,1 0 1,-1-1-1,13-6 0,8-2 10,-1 2-94,63-25 145,-84 31-74,0-1 0,-1 0 1,1-1-1,-1 0 0,0-1 1,14-13-1,-21 17-35,0 1 1,0 0-1,-1-1 0,1 1 1,-1-1-1,1 1 1,-1-1-1,0 0 0,0 0 1,0 0-1,0 1 1,-1-1-1,1-6 0,-1 9-10,0-1 1,0 0-1,0 0 0,0 1 0,0-1 0,-1 0 0,1 0 0,0 1 0,-1-1 0,1 0 1,0 1-1,-1-1 0,1 1 0,-1-1 0,1 0 0,-1 1 0,1-1 0,-1 1 1,1-1-1,-1 1 0,0-1 0,1 1 0,-1 0 0,0-1 0,1 1 0,-1 0 1,0 0-1,1-1 0,-1 1 0,0 0 0,0 0 0,1 0 0,-3 0 0,0-1-27,-1 1 0,1 0-1,-1 0 1,1 1 0,-5 0-1,-7 2-40,0 1-1,1 1 0,0 0 1,0 1-1,-13 8 1,18-10 58,1 2 1,0-1 0,1 1-1,-1 0 1,1 0 0,1 1 0,-1 0-1,-10 15 1,16-21 35,-1 1 0,1 0 0,0 0-1,1 0 1,-1-1 0,0 1 0,0 0 0,1 0 0,-1 0 0,1 0-1,0 0 1,-1 0 0,1 0 0,0 0 0,0 3 0,1-4-4,-1 1-1,1-1 1,-1 0 0,1 0 0,0 1 0,-1-1 0,1 0 0,0 0 0,0 0 0,0 0 0,0 0 0,0 0 0,0 0 0,0 0 0,0 0-1,0 0 1,0 0 0,1-1 0,-1 1 0,0 0 0,1-1 0,1 1 0,5 2 16,0-1 1,0-1-1,0 1 0,0-1 0,0-1 1,15 0-1,54-8-40,-19 1 50,81-7 165,-115 10-177,0-1-1,-1-1 0,40-16 0,-47 15 5,-2 0 0,1-1 0,-1-1 0,0 0 0,-1-1 0,0 0 0,19-21 0,-27 25 11,-4 4-84,1 1-1,-1-1 0,0 1 1,1 0-1,-1-1 1,1 1-1,-1 0 1,1 0-1,2-2 0,-4 3 38,0 0 0,0 0 0,0 0 0,0 0 0,0 0 0,0 0 0,0 0 0,0 0 0,0 0 0,0 0 0,0 0 0,0 0-1,0 0 1,0 0 0,0 0 0,0 0 0,0 0 0,0 0 0,-1 0 0,1 0 0,0 0 0,0 0 0,0 0 0,0-1 0,0 1 0,0 0 0,0 0 0,0 0-1,0 0 1,0 0 0,0 0 0,0 0 0,0 0 0,0 0 0,0 0 0,0 0 0,0 0 0,0 0 0,0 0 0,0 0 0,0 0 0,0 0 0,0 0-1,0 0 1,0-1 0,0 1 0,0 0 0,0 0 0,-5 1-27,-12 26 97,-32 54-476,43-71 441,1 1 1,0 0-1,1 1 1,1-1-1,-5 23 1,7-32-3,1 0-1,0 0 1,-1 0-1,1 1 1,0-1-1,0 0 1,1 0 0,-1 0-1,0 0 1,1 0-1,0 3 1,-1-4-9,1-1 1,-1 0 0,0 0-1,0 1 1,1-1 0,-1 0-1,0 0 1,1 1-1,-1-1 1,0 0 0,1 0-1,-1 0 1,0 1 0,1-1-1,-1 0 1,0 0-1,1 0 1,-1 0 0,1 0-1,-1 0 1,0 0-1,1 0 1,14-4 279,36-26-70,-14 8-125,34-24-194,-25 14 17,-29 18-178,-14 11-156,-10 11 172,-4 6 73,5-8 142,1-1-1,0 1 0,1 0 0,0 1 0,-6 10 0,9-16 34,1 1-1,-1-1 1,1 1-1,0-1 1,-1 1-1,1-1 1,0 1-1,0 0 1,0-1-1,0 1 0,0-1 1,0 1-1,0 0 1,1-1-1,-1 1 1,0-1-1,1 1 1,-1-1-1,1 1 1,0-1-1,0 1 1,-1-1-1,1 0 1,0 1-1,0-1 1,0 0-1,0 0 1,1 0-1,-1 0 1,0 0-1,0 0 1,2 1-1,0 0 20,0-1-1,0 1 1,0-1 0,0 0 0,0 0-1,0-1 1,0 1 0,0 0-1,0-1 1,0 0 0,0 0 0,0 0-1,4 0 1,7-2 115,22-5 1,-33 6-134,5 0 19,117-32 344,-109 27-332,1-1 0,-1-1 0,0 0 0,0-1 0,18-13 0,-16 8-57,0-1-1,0-1 1,17-20 0,-34 35-14,0 0 1,0 0-1,-1 0 1,1 0-1,0 0 0,0 0 1,0 0-1,0 1 1,0-1-1,2-1 1,-2 2 16,-1 0 0,0 0 0,0 0-1,0 0 1,0 0 0,1 0 0,-1 1 0,0-1 0,0 0 0,0 0 0,0 0 0,1 0-1,-1 0 1,0 0 0,0 0 0,0 0 0,0 0 0,1 0 0,-1 0 0,0 1 0,0-1-1,0 0 1,0 0 0,0 0 0,0 0 0,1 0 0,-1 1 0,0-1 0,0 0 0,0 0-1,0 0 1,0 0 0,0 1 0,0-1 0,0 0 0,0 0 0,0 0 0,0 1 0,0-1-1,-2 27-507,1-20 570,-1 7-71,-2 1 0,0-1 0,-1 0 0,0 0 0,-8 15 0,-1 2-22,6-14 137,0-1 0,-1 0 0,-1 0 0,-1-1 0,-21 24 0,31-38-82,0 0 0,0 0 1,0 0-1,0 0 0,0 0 0,0 0 0,0 0 0,0 0 0,-1-1 0,1 1 0,0 0 0,-1-1 1,1 1-1,0-1 0,-1 0 0,1 1 0,0-1 0,-1 0 0,1 0 0,-1 0 0,-1 0 0,2 0 0,-1-1 0,1 1 0,0-1 0,0 0 0,0 0 0,-1 1 0,1-1 0,0 0 0,0 0 0,0 0 0,0 0 0,0 0 0,1 0 0,-1 0 0,0 0 0,0-1 0,1 1 0,-1 0 0,1 0 0,-1-1 0,1 1 0,-1 0 0,1-2 0,-1 0 0,0 0 0,1 1 0,-1-1 0,1 0 0,-1 0 0,1 0 0,0 1 0,0-1 0,0 0 0,1 0 0,-1 0 1,1 0-1,-1 1 0,1-1 0,0 0 0,0 1 0,0-1 0,2-2 0,-1 2-28,0 0 0,1 1 0,-1-1 0,1 1 0,-1 0 0,1-1 0,0 1 0,0 1 0,0-1 0,0 0 0,0 1-1,0-1 1,0 1 0,1 0 0,3-1 0,0 1-3,0-1 0,-1 2-1,1-1 1,0 1 0,0 0 0,0 0-1,7 2 1,51 13 46,-34-8 11,-24-5-400,0 0 1,1 1 0,-1 0-1,8 4 1,3 4-751</inkml:trace>
</inkml:ink>
</file>

<file path=ppt/ink/ink1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5:47:38.0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262 39 3552,'0'-1'155,"0"1"1,0-1-1,0 0 0,0 1 1,0-1-1,0 1 0,1-1 1,-1 0-1,0 1 0,0-1 1,1 1-1,-1-1 0,0 1 1,1-1-1,-1 1 1,1-1-1,-1 1 0,0-1 1,1 1-1,0-1 0,-10 5 4615,-103 45-3032,97-42-1489,0 0-1,1 1 1,-21 16-1,28-19-94,0 1 0,0 0 0,0 0 0,1 1 0,0 0-1,1 0 1,-1 1 0,-4 9 0,9-16-113,0 0 1,1 0-1,-1 0 1,0 0-1,1 0 0,-1 0 1,1 0-1,0 1 1,-1-1-1,1 0 1,0 0-1,0 1 1,0-1-1,0 0 0,0 0 1,0 1-1,0-1 1,0 0-1,0 0 1,1 0-1,-1 1 1,0-1-1,1 0 0,-1 0 1,1 0-1,0 0 1,-1 1-1,1-1 1,0 0-1,-1 0 0,1 0 1,1 0-1,0 1 40,1-1-1,-1 0 1,0 0 0,1 0-1,-1 0 1,0 0-1,1-1 1,-1 1-1,1-1 1,0 1 0,-1-1-1,1 0 1,-1 0-1,4-1 1,23-3 134,0-1 1,0-2-1,-1-1 1,52-22-1,-43 13-158,0-2 1,-2-1-1,59-45 0,-87 59-177,-5 5 61,0-1 0,0 1 0,0-1 0,0 1 0,0 0 1,0 0-1,0 0 0,1 0 0,3-1 0,-6 2 53,0 0-1,0 0 0,0-1 1,0 1-1,1 0 1,-1 0-1,0 0 1,0 0-1,0 0 1,1 0-1,-1 0 1,0 0-1,0 0 0,0 0 1,0 0-1,1 0 1,-1 0-1,0 0 1,0 0-1,0 0 1,0 1-1,1-1 1,-1 0-1,0 0 1,0 0-1,0 0 0,0 0 1,1 0-1,-1 0 1,0 0-1,0 1 1,0-1-1,0 0 1,0 0-1,0 0 1,0 0-1,1 0 0,-1 1 1,0-1-1,0 0 1,0 0-1,0 0 1,0 1-1,0-1 1,0 0-1,0 0 1,0 0-1,0 0 1,0 1-1,0-1 0,0 0 1,0 0-1,0 0 1,0 0-1,0 1 1,0-1-1,0 0 1,0 0-1,-1 0 1,1 1-1,-6 11-67,4-9 46,1-1 20,-8 13-2,1 0 1,-10 25-1,16-34 34,1 0 0,-1 0-1,1 0 1,0 0 0,1 0-1,-1 1 1,1-1 0,0 0-1,1 0 1,1 11 0,-1-11 93,1 1 0,0-1 0,0 0-1,0 0 1,1 0 0,-1 0 0,6 8 0,-7-12-76,1-1 0,-1 1 0,0-1-1,1 1 1,-1-1 0,0 0 0,1 0 0,0 0 0,-1 1-1,1-1 1,0-1 0,-1 1 0,1 0 0,0 0-1,0-1 1,0 1 0,0-1 0,0 1 0,0-1 0,0 0-1,0 0 1,0 0 0,-1 0 0,1 0 0,0 0-1,0-1 1,0 1 0,0-1 0,3 0 0,2-3 45,1 1 1,0-2-1,-1 1 1,0-1-1,0 0 1,0 0-1,-1-1 1,7-6-1,6-6 32,-10 10-118,1 0 1,-2-1 0,1-1-1,-1 1 1,9-15 0,-15 21-4,0 1 1,-1-1-1,0 0 1,1 1-1,-1-1 1,0 0-1,0 0 1,-1 0-1,1 0 1,-1 1-1,1-1 0,-1 0 1,0 0-1,0 0 1,0 0-1,-1 0 1,1 0-1,-1 0 1,1 0-1,-1 0 1,0 0-1,0 1 1,0-1-1,-1 0 0,1 1 1,-1-1-1,1 1 1,-3-3-1,-17-16-99,-4-5-68,25 26 172,-1 0-1,1-1 0,0 1 0,0 0 0,0 0 1,0 0-1,0-1 0,0 1 0,0 0 0,-1 0 1,1-1-1,0 1 0,0 0 0,0 0 0,0-1 1,0 1-1,0 0 0,0-1 0,0 1 0,0 0 1,1 0-1,-1-1 0,0 1 0,0 0 1,0 0-1,0 0 0,0-1 0,0 1 0,0 0 1,1 0-1,-1-1 0,0 1 0,0 0 0,0 0 1,1 0-1,-1 0 0,0-1 0,0 1 0,0 0 1,1 0-1,-1 0 0,0 0 0,0 0 0,1 0 1,-1 0-1,0 0 0,0-1 0,1 1 1,-1 0-1,0 0 0,0 0 0,1 0 0,17-2 47,-15 2-37,102-3 67,150 16 0,1 0-426,-255-13 345,-1 0 1,0 0-1,0 0 1,0 1-1,0-1 1,0 0-1,1 0 1,-1 0-1,0 1 1,0-1-1,0 0 0,0 0 1,0 0-1,0 1 1,0-1-1,0 0 1,0 0-1,0 0 1,0 1-1,0-1 1,0 0-1,0 0 0,0 1 1,0-1-1,0 0 1,0 0-1,0 0 1,0 1-1,0-1 1,0 0-1,0 0 1,0 0-1,0 1 0,-1-1 1,1 0-1,0 0 1,0 0-1,0 0 1,0 1-1,0-1 1,-1 0-1,1 0 1,0 0-1,-6 4 10,1 0-1,-1-1 1,0 1-1,0-1 1,0-1-1,-13 5 1,-7 2 16,-34 12-79,-5 0 101,57-17-53,1-1-1,-1 1 0,1 0 0,0 0 0,-12 10 0,18-13 18,0 0-1,0 0 0,0 1 0,0-1 0,0 0 0,0 0 1,0 1-1,0-1 0,1 1 0,-1-1 0,1 0 1,-1 1-1,1-1 0,-1 1 0,1-1 0,-1 4 0,1-4 6,0 0 0,1 0 0,-1 0-1,0-1 1,0 1 0,0 0-1,1 0 1,-1 0 0,0 0-1,1 0 1,-1 0 0,1-1 0,-1 1-1,1 0 1,0 0 0,-1 0-1,1-1 1,0 1 0,-1-1-1,1 1 1,0 0 0,0-1 0,-1 1-1,1-1 1,0 1 0,0-1-1,2 1 1,2 0 33,1 1 0,0-1 0,0 0 0,0-1 0,0 0 0,0 0 0,0 0 0,0 0 0,-1-1 0,1 0 0,0 0 0,0-1 0,0 0 0,8-3 0,0-2-39,0 1 1,-1-2-1,0 1 0,19-17 1,13-11-361,-45 35 341,0 0 1,0 0 0,1 0 0,-1 0-1,0 0 1,0 1 0,0-1 0,1 0-1,-1 0 1,0 0 0,0 0 0,0 0-1,1 0 1,-1 1 0,0-1 0,0 0-1,0 0 1,0 0 0,1 0 0,-1 1 0,0-1-1,0 0 1,0 0 0,0 0 0,0 1-1,0-1 1,0 0 0,0 0 0,1 1-1,-1-1 1,0 0 0,0 0 0,0 0-1,0 1 1,0-1 0,0 1 0,1 9-145,-1 1 118,0 2 56,0 0-1,3 17 0,-2-26 9,0 0-1,0 1 1,0-1-1,1 0 1,-1 0-1,1-1 1,0 1-1,0 0 1,1-1-1,-1 1 1,4 3-1,-4-5 8,0 0-1,0-1 0,0 0 0,0 1 1,0-1-1,0 0 0,0 0 1,0 0-1,0-1 0,0 1 0,0 0 1,1-1-1,-1 1 0,0-1 0,1 0 1,-1 0-1,0 0 0,1 0 1,-1 0-1,5-1 0,4-1 146,-1-1-1,1-1 1,12-4 0,-7 2-35,34-14-127,-1-1-1,-1-3 1,-1-1 0,-1-3 0,81-65 0,-123 90-34,0-1-56,0 1 0,0 0 0,0 0 0,1 0 0,4-2-1,-8 5 63,-1 0-1,1 0 0,-1-1 0,1 1 0,-1 0 0,1 0 0,-1 0 0,1 0 0,-1 0 0,1 0 0,-1 0 1,1 0-1,-1 0 0,1 0 0,-1 0 0,1 0 0,-1 1 0,1-1 0,-1 0 0,1 0 0,-1 0 0,1 1 1,0 0 0,0 0 0,-1 0 0,1-1 1,-1 1-1,1 0 0,-1 0 0,0 0 1,1 0-1,-1 0 0,0 0 0,0 0 1,1 0-1,-1 0 0,0 0 0,0 0 1,0 2-1,-1 8-2,0 0 1,-1 0-1,0 0 1,-1-1-1,0 1 1,0-1-1,-6 12 1,-3 2-15,-26 42-1,4-18 93,30-44-19,0 1 0,-1-1 0,1 0 0,-1 0 0,1 0 0,-1 0-1,-9 4 1,12-7-13,0-1 0,0 0 0,1 1 0,-1-1 0,0 0 0,0 0 0,0 0 0,1 0 0,-1 0 0,0 0 0,0-1 1,0 1-1,1-1 0,-1 1 0,0-1 0,1 0 0,-1 1 0,0-1 0,1 0 0,-1 0 0,1 0 0,-2-2 0,1 2-14,0 0 0,0-1 0,1 0 0,-1 1 0,1-1 1,-1 0-1,1 1 0,0-1 0,-1 0 0,1 0 0,0 0 0,0 0 1,0 0-1,1 0 0,-1-1 0,1 1 0,-1-4 0,1 5-17,0 0 0,0 0 0,1-1-1,-1 1 1,1 0 0,-1 0 0,1 0-1,-1 0 1,1 0 0,-1 0-1,1 0 1,0 0 0,0 0 0,0 1-1,-1-1 1,1 0 0,0 0 0,0 1-1,0-1 1,0 0 0,0 1 0,0-1-1,1 1 1,-1-1 0,0 1 0,0 0-1,0 0 1,0-1 0,0 1 0,1 0-1,1 0 1,4-1 42,0 1 1,0-1-1,0 1 0,8 1 1,2 2-23,0 0 1,-1 1 0,1 1-1,19 8 1,60 33 50,-85-39-41,-10-6-20,1 0 0,-1 0 0,1 0 0,-1 0 0,1-1 0,-1 1 0,1 0 0,0-1 0,-1 1 0,1-1 0,0 1-1,0-1 1,-1 0 0,1 0 0,0 0 0,-1 0 0,1 0 0,0 0 0,0 0 0,3-1 0,-3 0-5,0 0 1,1 0-1,-1 0 1,0-1-1,0 1 1,0 0-1,0-1 1,0 1-1,0-1 1,0 0-1,-1 0 1,3-3-1,8-6 67,-12 11-88,0 0 1,0 0-1,0 0 1,0 0 0,0 0-1,0 0 1,0 0 0,0-1-1,-1 1 1,1 0-1,0 0 1,0 0 0,0 0-1,0 0 1,0 0 0,0 0-1,0 0 1,0 0-1,0 0 1,0 0 0,0 0-1,0 0 1,0 0 0,0 0-1,0 0 1,0 0-1,-1-1 1,1 1 0,0 0-1,0 0 1,0 0 0,0 0-1,0 0 1,0 0-1,0 0 1,0 0 0,0 0-1,0 0 1,0 0 0,0-1-1,0 1 1,0 0-1,0 0 1,0 0 0,1 0-1,-1 0 1,0 0 0,0 0-1,0 0 1,0 0-1,0 0 1,0 0 0,0 0-1,0 0 1,0-1 0,-7 3-5404,6 5 2426</inkml:trace>
</inkml:ink>
</file>

<file path=ppt/ink/ink1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5:47:42.7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292 55 1728,'1'-1'130,"0"1"0,-1-1 1,1 1-1,0-1 0,0 1 0,0-1 1,0 1-1,0 0 0,0 0 1,0-1-1,0 1 0,0 0 0,0 0 1,0 0-1,0 0 0,0 0 0,0 0 1,0 0-1,0 0 0,0 1 0,0-1 1,0 0-1,-1 1 0,1-1 0,0 1 1,0-1-1,0 1 0,0-1 0,3 4 3426,-26-3-1263,-40 28-1617,48-22-594,-8 6-2,-1 0 0,2 2 0,0 0 0,-29 28 0,40-32-54,0 0 1,0 0 0,1 1 0,1 0 0,-11 19 0,16-25 4,0 1 1,0-1-1,0 1 1,1 0-1,0 0 1,0 0-1,1 1 1,-1-1-1,2 0 1,-1 0-1,1 1 1,1 10-1,-1-16 19,1 1-1,-1 0 0,1-1 0,0 1 1,-1-1-1,1 1 0,0-1 0,1 1 1,-1-1-1,0 0 0,1 0 0,-1 1 1,1-1-1,0 0 0,0 0 0,-1 0 1,1-1-1,0 1 0,1 0 1,-1-1-1,0 1 0,0-1 0,1 0 1,-1 0-1,1 0 0,-1 0 0,1 0 1,-1-1-1,1 1 0,0-1 0,-1 1 1,1-1-1,0 0 0,-1 0 0,1 0 1,0 0-1,3-2 0,0 0 52,0 0 0,0-1-1,0 0 1,0 0 0,-1 0-1,1-1 1,-1 0 0,0 0 0,0 0-1,-1 0 1,9-10 0,3-7 82,20-33 1,-30 45-181,13-23 237,-2 0 0,-1 0 0,20-62 0,-35 73-239,-2 14-199,-1 12-304,-31 178 208,14-58 316,12-92-6,-30 142 198,28-144-46,-1 0 0,-2-1 0,-22 44-1,32-70-76,-1 0 0,0-1-1,1 1 1,-1 0 0,0-1-1,-1 0 1,-4 5 0,7-7-30,-1 0 1,1 0-1,-1 0 1,1 0-1,-1-1 1,1 1-1,-1 0 1,0-1-1,1 1 1,-1-1-1,-2 1 1,3-1-46,0 0 1,1 0-1,-1 1 0,0-2 0,0 1 1,1 0-1,-1 0 0,0 0 1,0 0-1,1 0 0,-1-1 1,0 1-1,0 0 0,1 0 0,-1-1 1,0 1-1,1-1 0,-1 1 1,1-1-1,-1 1 0,0-1 1,1 1-1,-1-1 0,1 1 0,-1-1 1,1 0-1,-1 0 0,0-2-14,1 1 0,-1 0-1,1 0 1,0 0-1,0 0 1,0-1 0,0 1-1,0 0 1,0 0 0,0-1-1,2-3 1,7-22 21,-2 14-7,1 1 0,10-15 0,-7 11 0,10-15-30,56-79-126,-57 85 163,2 0 0,28-25 0,7 1-45,2 4 1,101-63 0,-130 91 31,133-85 236,-154 97-186,-2-1 0,12-12 0,-8 7-54,-11 12-9,0 0 0,0 0-1,0 0 1,0 0 0,1 0-1,-1 0 1,0-1 0,0 1-1,0 0 1,0 0 0,0 0-1,0 0 1,0 0 0,0 0-1,1 0 1,-1 0 0,0 0-1,0-1 1,0 1 0,0 0-1,0 0 1,0 0 0,1 0-1,-1 0 1,0 0 0,0 0-1,0 0 1,0 0 0,0 0-1,1 0 1,-1 0 0,0 0-1,0 0 1,0 0 0,0 0-1,0 0 1,0 0 0,1 1-1,-1-1 1,0 0 0,0 0-1,0 0 1,0 0 0,0 0-1,0 0 1,0 0 0,1 0-1,-1 0 1,0 0 0,0 1-1,0-1 1,0 0 0,0 0-1,0 0 1,0 0 0,0 0-1,0 0 1,0 1 0,0-1-1,0 0 1,0 0 0,0 0-1,0 0 1,0 0 0,0 1-1,0-1 1,0 0 0,0 0-1,0 0 1,0 10 12,-4 5 39,0 0 0,1 0 0,1 1 0,0-1 0,1 1 0,1-1 0,1 1 0,0-1 0,1 0 0,0 1 0,7 20 0,-9-35-16,0 0 0,1 0 0,-1 1-1,0-1 1,1 0 0,-1 0-1,1 0 1,-1 0 0,1-1 0,-1 1-1,1 0 1,0 0 0,0 0-1,-1 0 1,1-1 0,0 1 0,0 0-1,0 0 1,0-1 0,0 1-1,1 0 1,-1-1-3,1 0 0,-1 0 0,0 0 0,0 0 0,0 0 0,1 0 0,-1 0 0,0 0 0,0-1 0,0 1 0,0 0 0,1-1 0,-1 1 0,0-1 0,0 1 0,1-2-1,5-3 73,0-1 0,-1 0 0,1 0 0,6-9 0,-8 9-57,125-138 63,-124 137-172,0 0-411,-6 7 461,1 0 0,-1 0 0,0 1 1,0-1-1,0 0 0,0 1 0,1-1 0,-1 0 0,0 1 0,0-1 0,0 0 1,0 1-1,0-1 0,0 0 0,0 1 0,0-1 0,0 0 0,0 1 1,0-1-1,0 0 0,0 1 0,0-1 0,0 0 0,0 1 0,0-1 1,-1 0-1,1 0 0,0 1 0,0-1 0,-19 80-182,13-51 285,3-1 0,0 1 0,2 48 0,1-76-51,0 1 0,0-1 0,1 0 0,-1 1 0,0-1 0,1 1 0,-1-1 1,1 0-1,-1 1 0,1-1 0,0 0 0,1 2 0,-2-3-11,1 1 0,-1-1 1,0 0-1,1 1 0,-1-1 0,1 0 0,-1 1 1,1-1-1,-1 0 0,1 0 0,-1 0 0,1 1 1,-1-1-1,1 0 0,-1 0 0,1 0 0,0 0 1,-1 0-1,1 0 0,-1 0 0,2 0 0,0-1 17,1 0 0,-1 0 0,0 0 0,1-1 0,-1 1 0,0 0 0,0-1 0,0 1-1,0-1 1,3-3 0,66-78 259,-15 16-294,-50 59-62,2 0 1,-1 1 0,1-1-1,0 2 1,0-1 0,1 1-1,18-10 1,-25 16 9,1 0 0,0 0 0,0 0 0,0 1 1,-1-1-1,1 1 0,0-1 0,0 1 0,-1 0 0,1 0 0,-1 0 0,1 0 1,-1 1-1,5 2 0,-1-1-39,14 8 106,1-1 0,1 0 0,27 7 0,-41-15 31,-1 0 0,1-1 0,0 0 0,0 0 0,0-1 0,0 0 0,0 0 0,0-1 0,0 0 0,0 0 0,-1-1 0,1 0 0,9-4 0,-9 2 0,0 0 0,0 0 1,-1-1-1,1 0 0,-1 0 1,-1-1-1,1 0 1,-1-1-1,0 1 0,9-13 1,-11 14-73,-1 0 1,0 0 0,0-1 0,0 1-1,-1-1 1,0 0 0,0 1-1,0-1 1,-1 0 0,0 0-1,0 0 1,0 0 0,-1-1 0,0 1-1,0 0 1,-1-8 0,1 14 5,0-1 0,0 1 0,0 0-1,0-1 1,0 1 0,0-1 0,0 1 0,0 0 0,-1-1 0,1 1 0,0 0 0,0-1 0,0 1 0,0 0 0,-1-1 0,1 1 0,0 0 0,0-1 0,0 1 0,-1 0 0,1-1 0,0 1 0,-1 0 0,1 0 0,0-1 0,-1 1 0,1 0 0,0 0 0,-1 0 0,1-1 0,0 1 0,-1 0-1,1 0 1,-1 0 0,1 0 0,0 0 0,-1 0 0,1 0 0,0 0 0,-1 0 0,1 0 0,-1 0 0,1 0 0,0 0 0,-1 0 0,1 0 0,-1 0 0,1 1 0,0-1 0,-1 0 0,1 0 0,0 0 0,-1 1 0,1-1 0,0 0 0,-1 1 0,-18 18-168,16-16 139,-3 4-19,0 0 0,1 1 0,0-1 0,0 1 0,-5 13 0,8-16 58,0 0 0,0 0 0,1 0 0,0 0-1,0 0 1,0 1 0,0-1 0,1 0-1,0 0 1,1 8 0,-1-10-2,1 0 48,-1 1-1,1 0 1,0-1 0,-1 1 0,2-1 0,2 7 0,-4-9-21,1 0 0,0 0 0,-1-1 0,1 1 0,0 0 0,0-1 0,0 1 1,0-1-1,-1 1 0,1-1 0,0 1 0,0-1 0,0 0 0,0 1 0,0-1 0,0 0 0,0 0 0,0 1 1,0-1-1,0 0 0,0 0 0,0 0 0,0-1 0,0 1 0,0 0 0,0 0 0,2-1 0,6-1 77,0-1 0,0 0 0,-1-1 0,1 0 0,8-6 0,17-7-33,171-60-78,-201 76-7,7-3-112,1 0 0,20-3 0,-29 7 106,-1-1-1,0 1 0,1 0 1,-1 0-1,1 0 0,-1 0 1,1 0-1,-1 0 0,1 1 1,-1-1-1,0 1 0,1 0 1,-1 0-1,0 0 0,1 0 1,-1 0-1,0 0 0,0 0 1,4 4-1,-5-4 21,-1 0 0,1 0 1,0 0-1,-1 0 0,1 0 0,-1 0 1,1 1-1,-1-1 0,0 0 0,1 0 0,-1 1 1,0-1-1,0 0 0,0 0 0,0 1 0,0-1 1,0 0-1,0 0 0,0 1 0,-1 1 1,-11 27 12,6-16-14,4-10 7,-9 31 115,10-33-84,0 0-1,1 1 1,0-1 0,-1 0-1,1 0 1,0 1 0,0-1 0,0 0-1,0 0 1,1 0 0,-1 1 0,1 3-1,0-6-11,0 1 1,-1 0-1,1-1 0,-1 1 0,1-1 0,0 1 0,-1-1 1,1 0-1,0 1 0,0-1 0,-1 0 0,1 1 0,0-1 1,0 0-1,-1 0 0,1 0 0,0 0 0,0 1 0,0-1 0,0 0 1,-1 0-1,2-1 0,21-2 379,-20 3-401,74-23-79,-59 19 54,0 1 0,0 1 0,0 1 0,19 0 1,-31 1-44,0 1 0,0 0 1,0 0-1,0 0 0,0 1 1,0 0-1,-1 0 0,1 0 1,0 1-1,-1 0 1,0 0-1,0 0 0,0 1 1,0 0-1,0-1 0,3 6 1,-6-7-495,-1 1 0,0-1 0,0 0 0,0 1 0,0-1 0,0 1 0,-1 0 0,1-1 0,-1 1 0,1-1 1,-1 1-1,0 0 0,0-1 0,0 1 0,-1 0 0,1-1 0,-1 1 0,1 0 0,-3 3 0,-1 13-1831</inkml:trace>
</inkml:ink>
</file>

<file path=ppt/ink/ink1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5:47:43.0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29 6816,'-34'-28'3072,"24"28"-2656,6 0-384,8 0-96,6 8-800,-2 4-1056,10 7 1088</inkml:trace>
</inkml:ink>
</file>

<file path=ppt/ink/ink1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5:47:44.1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230 42 2144,'-1'0'27,"1"-1"-1,0 1 1,0 0 0,-1 0 0,1-1-1,0 1 1,0 0 0,0-1 0,0 1-1,0 0 1,-1-1 0,1 1 0,0 0-1,0-1 1,0 1 0,0 0 0,0-1-1,0 1 1,0 0 0,0-1 0,0 1-1,0 0 1,0-1 0,0 1 0,0 0-1,1-1 1,-1 1 0,0 0 0,0 0-1,0-1 1,0 1 0,1 0 0,-1-1-1,11-3 1840,-11 4-1710,1 0-1,-1 0 1,1 0 0,-1 0 0,1 0 0,0 0 0,-1 0 0,1 0 0,-1 0 0,1 0 0,-1-1-1,1 1 1,-1 0 0,1 0 0,-1-1 0,0 1 0,1 0 0,-1-1 0,1 1 0,-1 0 0,0-1-1,1 1 1,-1-1 0,0 1 0,1-1 0,-1 1 0,0-1 0,1 0 0,-1 1-113,0 0 0,0 0 0,0-1 1,0 1-1,-1 0 0,1 0 0,0 0 1,0-1-1,0 1 0,0 0 0,0 0 1,0 0-1,0 0 0,-1 0 0,1-1 1,0 1-1,0 0 0,0 0 0,0 0 1,-1 0-1,1 0 0,0 0 0,0 0 1,0 0-1,-1 0 0,1 0 0,0 0 1,0-1-1,0 1 0,-1 0 0,1 0 1,0 0-1,0 0 0,0 0 0,0 1 0,-1-1 1,1 0-1,0 0 0,0 0 0,0 0 1,-1 0-1,1 0 0,0 0 0,0 0 1,0 0-1,0 0 0,-1 1 0,1-1 1,0 0-1,0 0 0,-6 2 381,-2-2-308,-1 1 1,1 0-1,0 0 0,-1 1 0,1 1 1,0-1-1,-14 8 0,2 0 80,-33 23 1,44-27-162,1 0 0,0 1 0,0 0 0,1 0 0,0 1 1,-9 11-1,13-15 2,0 1 0,1-1 0,-1 1-1,1 0 1,0-1 0,1 1 0,-1 0 0,1 0 0,0 0 0,0 0 0,0 0 0,1 1 0,-1-1 0,2 10 0,-1-14 19,0 1 0,0-1 0,1 1 0,-1-1 0,0 1 0,1-1 0,-1 1 0,1-1 0,0 1 1,-1-1-1,1 0 0,0 1 0,0-1 0,0 0 0,0 1 0,0-1 0,0 0 0,0 0 0,0 0 1,0 0-1,3 1 0,-2-1-2,0 0 1,-1-1 0,1 1 0,0-1 0,0 0-1,0 0 1,0 0 0,0 0 0,0 0 0,0 0-1,0 0 1,0-1 0,0 1 0,3-2-1,3 0 45,-1-2-1,0 1 0,1-1 1,-2 0-1,1 0 0,0-1 1,6-6-1,42-43 199,22-20-333,-76 74 12,-1 0-1,0 0 0,1 0 0,-1 0 1,0 0-1,1 0 0,-1 0 0,1 0 1,-1 0-1,0 0 0,0 0 0,1 0 1,-1 0-1,0 1 0,1-1 0,-1 0 0,0 0 1,1 0-1,-1 1 0,0-1 0,0 0 1,1 0-1,-1 0 0,0 1 0,0-1 1,1 0-1,-1 1 0,0-1 0,0 0 0,0 1 1,0-1-1,0 0 0,1 0 0,-1 1 1,0 0-1,9 19-4,-4-10 22,0 1 6,0 1 81,1-1 1,1 0-1,-1 0 1,1 0-1,10 10 1,-14-18-19,-1-1-1,1 0 1,0 1 0,0-1-1,0 0 1,0 0 0,0-1-1,0 1 1,1 0 0,-1-1-1,0 0 1,1 0 0,-1 0-1,1 0 1,-1-1 0,1 1-1,0-1 1,-1 0 0,1 0-1,-1 0 1,1-1 0,0 1-1,4-2 1,18-6 236,-1 0-1,49-24 1,46-33 142,-81 41-304,43-36 0,-63 47-244,-14 10 81,0-1-1,0 1 0,7-9 1,-12 12 12,1-1 1,-1 1 0,1-1 0,-1 1-1,1-1 1,-1 1 0,0-1-1,1 1 1,0 0 0,-1-1-1,1 1 1,-1 0 0,1-1 0,-1 1-1,1 0 1,0 0 0,-1 0-1,1-1 1,1 1 0,-2 0 2,1 1 1,-1-1 0,0 0-1,0 0 1,1 1-1,-1-1 1,0 0 0,0 0-1,1 1 1,-1-1-1,0 0 1,0 1-1,0-1 1,1 0 0,-1 1-1,0-1 1,0 1-1,0-1 1,0 0 0,0 1-1,0-1 1,0 1-1,0-1 1,0 1-1,-2 32-266,1-28 328,-3 17 14,-1 0 0,0 0 0,-2-1 0,0 1 0,-2-2 0,-15 29 0,23-46-8,0-1 0,0 0 0,-1 0 1,1 0-1,-1 0 0,1 0 0,-1 0 1,1 0-1,-1-1 0,-2 3 0,3-4-39,1 1 0,-1-1-1,1 0 1,0 1-1,-1-1 1,1 0 0,-1 0-1,1 1 1,-1-1-1,1 0 1,-1 0 0,1 0-1,-1 0 1,1 0 0,-1 0-1,1 0 1,-1 0-1,1 0 1,-1 0 0,0 0-1,1 0 1,-1 0-1,1 0 1,-1 0 0,1 0-1,-1-1 1,1 1-1,-1 0 1,0-1 6,0 0 1,0 0-1,1 0 0,-1 0 1,0 0-1,0 1 0,1-2 1,-1 1-1,1 0 0,-1 0 1,1 0-1,-1-1 0,0-1-9,0-1 0,1 1 1,-1 0-1,1 0 0,-1 0 0,1-1 0,0 1 0,1-6 0,0 7-23,0 0 0,-1-1 0,1 1 0,1 0-1,-1 0 1,0 0 0,0 0 0,1 0 0,-1 0-1,1 0 1,0 1 0,0-1 0,-1 0 0,1 1-1,0 0 1,0-1 0,0 1 0,1 0 0,-1 0-1,3-1 1,4-1-41,0 1 1,-1 0-1,1 1 0,10-1 1,-7 1 74,19 0-40,0 1-1,33 4 1,21 0-5853,-44-4 2983</inkml:trace>
</inkml:ink>
</file>

<file path=ppt/ink/ink1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5:47:45.2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14 461 3904,'-13'0'2165,"19"-9"2968,24-35-3813,13-18-756,-9 15-290,-18 24-148,1 1 1,0 1 0,2 1 0,1 0 0,0 1-1,1 2 1,1 0 0,35-21 0,-50 35-102,10-7-45,0 0 0,1 2-1,0 0 1,1 1 0,30-7 0,-47 13 18,0 1 0,0-1 0,0 1 1,0 0-1,0 0 0,0 0 0,0 0 0,0 0 0,0 0 1,0 1-1,0-1 0,0 1 0,0-1 0,0 1 0,0 0 1,0 0-1,0-1 0,0 1 0,-1 1 0,1-1 0,0 0 1,-1 0-1,1 1 0,-1-1 0,1 1 0,-1-1 0,0 1 1,0-1-1,0 1 0,0 0 0,2 2 0,3 21 6,0 1-1,-2-1 0,-1 1 1,0 29-1,-1-20 7,1 1 138,8 43-1,-8-67-2,0 0 1,0-1-1,1 1 0,0-1 0,1 0 0,1 0 0,11 17 0,-14-24-54,0 0-1,0-1 1,0 1 0,1-1-1,-1 0 1,1 0 0,0 0-1,0-1 1,0 1-1,0-1 1,0 0 0,0 0-1,1 0 1,-1-1 0,1 0-1,-1 0 1,8 1 0,-8-2-26,1 0 0,0-1 0,-1 0 0,1 0 0,-1 0 1,0 0-1,1-1 0,-1 0 0,0 0 0,0 0 0,0 0 0,4-4 0,3-2 14,-1 0 0,16-18-1,62-72 213,-37 40-276,92-82-1,-97 103-37,1 2 0,66-36 0,-108 68 30,2-1-71,0 0 0,0 1 0,0 0-1,15-4 1,-21 6 55,1 1 0,-1 0 0,1 0 0,-1-1 0,1 1 0,-1 0 0,1 0 0,-1 1 0,1-1 0,-1 0 0,1 0 1,-1 1-1,1-1 0,-1 1 0,1 0 0,-1-1 0,1 1 0,-1 0 0,0 0 0,0 0 0,1-1 0,-1 1 0,0 1 0,0-1 0,0 0 0,0 0 0,0 0 0,0 1 0,0-1 0,0 2 0,3 8 0,0-1 1,-1 1-1,0-1 0,-1 1 0,0 0 0,-1 0 1,0 11-1,2 17 127,16 133 849,-19-68-2030,-9-36-3299,9-68 4263,0 0 0,0 0 0,0 1 1,0-1-1,0 0 0,0 0 1,0 0-1,0 1 0,-1-1 1,1 0-1,0 0 0,0 1 0,0-1 1,0 0-1,0 0 0,0 0 1,-1 0-1,1 1 0,0-1 1,0 0-1,0 0 0,0 0 1,-1 0-1,1 0 0,0 1 0,0-1 1,0 0-1,-1 0 0,1 0 1,0 0-1,0 0 0,-1 0 1,1 0-1,0 0 0,0 0 0,0 0 1,-1 0-1,-8-4-3069,6 3 2268,-11-8-2481</inkml:trace>
</inkml:ink>
</file>

<file path=ppt/ink/ink1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5:47:45.6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 4384,'3'-17'1424,"-1"17"-607,1 4-402,2 5 97,5 13 655,-6-12-789,1 0 0,-1 1 0,-1-1 0,0 1 0,3 15-1,6 159 2217,-13 5-448,1-187-2107,-6 170 1182,1 157-74,5-229-224,0-62-2881</inkml:trace>
</inkml:ink>
</file>

<file path=ppt/ink/ink1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5:47:46.4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1037 4896,'-1'-1'276,"1"1"0,0-1 0,0 0 0,-1 0 0,1 1 0,0-1 0,0 0 0,0 0 0,0 1 0,0-1 0,0 0 0,0 0 0,0 1 0,0-1 1,1 0-1,-1 0 0,0 1 0,0-1 0,1 0 0,-1 0 245,9-14 662,-2 0-1,0-1 1,-1 0-1,5-18 0,12-71-308,-5 20-353,-16 77-474,41-143 610,-28 110-556,2 1 0,2 1 1,2 0-1,39-55 0,41-29 109,-37 48-89,-46 54-122,0 1-1,1 0 1,37-30 0,-53 49-22,0-1 1,-1 0-1,1 1 1,0-1-1,0 1 1,1 0-1,-1 0 1,4-1-1,-6 2 8,0 0 0,0-1-1,0 1 1,0 0-1,1 0 1,-1 0 0,0 0-1,0 1 1,0-1-1,0 0 1,0 0-1,0 1 1,0-1 0,0 1-1,0-1 1,0 1-1,0-1 1,0 1-1,0 0 1,0-1 0,0 1-1,0 0 1,0 0-1,-1-1 1,1 1-1,0 1 1,1 2-4,0 0-1,-1 0 1,1 0 0,-1 0 0,0 0-1,0 0 1,-1 0 0,1 1-1,-1-1 1,0 0 0,0 0 0,-1 1-1,1-1 1,-2 6 0,-1 5 39,-1 0 0,-8 20 0,5-17 62,-1 0 0,0-1 0,-1-1 0,-14 20 0,11-8 84,12-28-167,0 0 1,0 1 0,0-1-1,0 0 1,0 1-1,0-1 1,0 0 0,0 1-1,0-1 1,0 0 0,0 1-1,0-1 1,0 0-1,1 1 1,-1-1 0,0 0-1,0 1 1,0-1 0,1 0-1,-1 0 1,0 1-1,0-1 1,0 0 0,1 0-1,-1 1 1,0-1 0,1 0-1,-1 0 1,0 0-1,1 1 1,10 6-39,-10-7 42,95 51 18,-95-51-8,0 1 0,0-1 1,0 1-1,0-1 0,-1 1 0,1-1 0,0 1 1,0 0-1,0-1 0,-1 1 0,1 0 0,0 0 0,-1-1 1,2 3-1,-2-3-2,0 0 0,0 0 0,0 1 1,0-1-1,0 0 0,0 1 0,0-1 0,0 0 1,0 1-1,0-1 0,-1 0 0,1 1 0,0-1 1,0 0-1,0 1 0,0-1 0,0 0 0,0 1 1,-1-1-1,1 0 0,0 0 0,0 1 0,-1-1 1,1 0-1,0 0 0,0 0 0,-1 1 0,-2 1 43,1-1-1,-1 0 1,0 1-1,0-1 0,0 0 1,-5 1-1,-112 18 241,25-11-548,56-6-3023,2-3-2760,27 0 3776</inkml:trace>
</inkml:ink>
</file>

<file path=ppt/ink/ink1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5:47:47.0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113 3 3904,'2'-3'2135,"-3"8"10,-8 10-724,-10 12-736,1 2 1,1 1-1,-25 61 0,40-87-583,1 0 0,0 0 0,0 0 0,0 0 0,0 0 0,0 1 0,1-1 0,0 0 0,0 0 0,0 1 0,0-1 0,1 0 0,-1 0 0,1 0 0,0 1 0,0-1 0,1 0 0,2 6 0,-1-7-4,-1 1 0,1 0 0,0-1 0,0 0 0,0 0 0,1 0 0,-1 0 0,1 0 0,-1-1 0,1 1 0,0-1 0,0 0 0,0 0 0,0 0 0,0-1 0,0 0 0,8 2 0,9 0 207,-1 0 0,0-2 0,1-1 1,-1 0-1,0-1 0,1-1 1,33-9-1,-48 9-248,1 0 1,-1 0-1,1 0 0,-1-1 0,0 0 1,0-1-1,0 1 0,-1-1 0,1 0 1,-1-1-1,0 1 0,0-1 0,0 0 0,-1 0 1,0-1-1,0 1 0,0-1 0,6-12 1,-7 9-59,1 0 1,-1 1 0,0-1-1,-1-1 1,0 1 0,-1 0-1,0 0 1,0-1-1,-1 1 1,0 0 0,-1-1-1,0 1 1,-3-14 0,3 19-31,0 0 0,-1 0 0,1 0-1,-1 0 1,0 0 0,0 0 0,0 0 0,-1 1 0,1-1 0,-1 1 0,0 0 0,0 0 0,-6-5 0,3 4 2,1 0 1,-1 1-1,0 0 1,0 0-1,0 1 1,0-1 0,-1 1-1,-7-1 1,-3 0-114,0 2 1,0 0 0,0 0 0,0 2-1,0 0 1,-22 4 0,26-2-835,-1 0 1,1 0 0,0 2-1,0-1 1,0 2 0,0 0-1,1 0 1,-12 9-1,16-9-3135,9 2 1348</inkml:trace>
</inkml:ink>
</file>

<file path=ppt/ink/ink1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5:47:47.3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547 9 5312,'-30'-7'1701,"29"7"-1649,0-1 0,0 1 0,0 0 1,0 0-1,0 0 0,0 0 0,0 0 0,0 0 0,0 0 0,0 0 0,0 1 0,-2-1 0,-6 2-2,-3 0 154,-1 1-1,1 0 0,0 0 0,0 2 0,1-1 0,-20 11 0,12-1 174,1 0-1,0 1 0,0 1 1,2 1-1,0 0 0,-16 24 1,-73 121 1148,97-149-1441,-15 23 280,3 1 1,1 0-1,-28 80 1,39-90-282,1 0 0,2 1 0,0 0 1,2 0-1,1 0 0,2 0 1,0 1-1,2-1 0,1 0 0,2 0 1,0 0-1,10 27 0,-10-42-13,0-1 0,0 0 0,1 0 0,1-1 0,0 1 0,13 14-1,-14-19-361,0 0 0,1 0 0,0-1 0,0 0 0,1 0 0,0-1 0,0 0-1,0 0 1,16 6 0,24 4-1510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00:43:19.951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3 3 6304,'-3'-2'4992,"8"6"-4581,-1-1 0,0 1 1,0 1-1,0-1 1,-1 0-1,1 1 0,-1 0 1,0 0-1,-1 0 1,5 9-1,1 9 302,7 26 1,-14-48-688,13 53 577,69 226 1290,-41-161-864,-41-111-1024,4 9 855,-5-17-850,0 0-1,1 0 1,-1 1 0,0-1 0,0 0 0,0 0 0,1 0 0,-1 1 0,0-1 0,0 0 0,0 0-1,1 0 1,-1 0 0,0 1 0,1-1 0,-1 0 0,0 0 0,0 0 0,1 0 0,-1 0 0,0 0-1,1 0 1,-1 0 0,0 0 0,0 0 0,1 0 0,-1 0 0,0 0 0,1 0 0,-1 0 0,0 0-1,0 0 1,1 0 0,-1 0 0,0 0 0,0-1 0,1 1 0,-1 0 0,0 0 0,0 0 0,1 0-1,-1-1 1,0 1 0,0 0 0,0 0 0,1-1 0,-1 1 0,0 0 0,5-6-77,1 0 0,-2-1 0,1 1 0,-1-1 1,4-8-1,1 0-28,22-44-388,23-64 1,4-7-799,-42 97-1399,2 0-1,38-53 0,-44 73-992,-12 13 3577,1 0 0,-1-1 0,0 1 1,1 0-1,-1 0 0,0 0 0,1-1 0,-1 1 0,0 0 0,1 0 0,-1 0 0,0 0 0,1 0 1,-1 0-1,0 0 0,1 0 0,-1 0 0,1 0 0,-1 0 0,0 0 0,1 0 0,-1 0 0,0 0 0,1 0 1,-1 0-1,0 1 0,1-1 0,-1 0 0,0 0 0,1 0 0,-1 0 0,0 1 0,1-1 0,-1 0 1,0 0-1,0 1 0,1-1 0,1 11-2416</inkml:trace>
</inkml:ink>
</file>

<file path=ppt/ink/ink1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5:47:47.7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0 4480,'19'7'1574,"-7"-3"-884,-1 0 0,0 1 0,0 1 0,17 10 0,-4 2-134,-1 1-1,-1 1 1,0 1 0,-2 0 0,-1 2-1,0 0 1,-2 2 0,-1 0 0,0 0 0,-2 1-1,-1 1 1,-2 1 0,15 48 0,-22-62-345,-1 0 1,0 0-1,-1 0 1,0 0 0,-1 1-1,-1-1 1,0 0-1,-1 1 1,0-1-1,-2 0 1,-6 25-1,-9 14 77,-3 0 0,-43 79 0,38-84-594,-66 114 1552,69-126-2624,-1-1 0,-40 43 0,36-46-1139</inkml:trace>
</inkml:ink>
</file>

<file path=ppt/ink/ink1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5:47:50.7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38 5056,'0'-1'536,"-1"0"0,0 0 0,1-1 0,-1 1 0,0-1 0,1 1 0,0-1 0,-1 1 0,1-1 0,0 1 0,0-1 0,0 1 0,0-1 0,0 1 0,0-1 0,0 1 0,0-1 0,1 1 0,-1 0 0,0-1 0,1 1-1,0-1 1,1-3 1489,-4 6-840,-6 0 344,6 1-1285,-1 0-159,4-1-9,0-1 95,-5 4 64,-9 24-1281,11-22 75,4 0-3753,5 1 1716</inkml:trace>
</inkml:ink>
</file>

<file path=ppt/ink/ink1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5:47:58.91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156 22 2240,'4'-5'1016,"-4"4"-615,1 1 0,-1-1 1,1 0-1,-1 0 0,1 1 1,-1-1-1,0 0 0,1 0 1,-1 0-1,0 0 0,0 1 1,1-1-1,-1 0 0,0 0 1,0 0-1,0 0 0,0-1 1,-8 19 5450,-4 17-5369,-22 73 683,-32 115 222,52-168-1180,3 1 1,-4 62-1,12-79 48,2 0 0,5 62 0,-4-96-198,1-1 1,0 1-1,-1 0 1,2-1-1,-1 1 1,0-1-1,1 1 1,-1-1-1,1 0 1,4 6-1,-4-7-35,0 0 1,0 0-1,0 0 0,0 0 0,0-1 1,1 1-1,-1-1 0,1 0 0,-1 1 1,1-1-1,-1 0 0,1 0 0,0-1 1,4 2-1,7-1-23,0 0 0,0-1 0,25-2-1,10-1-78,-26 3-77,58-2-437,-68 1-857,0-1 0,13-3 0,-25 5 1217,0 0-1,0 0 0,0-1 0,0 1 1,-1 0-1,1-1 0,0 1 0,0 0 0,0-1 1,-1 1-1,1-1 0,0 1 0,0-1 0,-1 0 1,1 1-1,0-1 0,-1 0 0,1 1 0,-1-1 1,1 0-1,-1 0 0,0 0 0,1 1 0,-1-1 1,0 0-1,1 0 0,-1 0 0,0 0 0,0 0 1,1 0-1,-1-12-2918</inkml:trace>
</inkml:ink>
</file>

<file path=ppt/ink/ink1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5:47:59.59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290 71 3328,'-9'-20'6538,"0"22"-4330,-1 4-1723,-1 1 0,1 1-1,0 0 1,0 1 0,1 0-1,0 0 1,-13 19 0,-19 35 608,-65 135 0,83-157-893,14-26 139,8-13-125,3-7 25,48-102 164,-35 72-505,2 0 0,1 0 0,30-42 0,-19 42 425,1 1 1,44-37-1,-71 68-263,0 0-1,0 0 0,1 1 1,-1 0-1,0-1 0,1 1 1,5-2-1,-9 4-48,0 0 1,1 0-1,-1 0 1,0 0-1,1 0 1,-1 0-1,0 0 1,1 0-1,-1 0 0,0 1 1,1-1-1,-1 0 1,1 0-1,-1 0 1,0 0-1,0 0 1,1 1-1,-1-1 0,0 0 1,1 0-1,-1 1 1,0-1-1,0 0 1,1 0-1,-1 1 1,0-1-1,0 0 0,0 1 1,1-1-1,-1 0 1,0 1-1,0 0 1,4 13 315,-3-10-211,2 20 309,2 42 0,-4-42-295,8 47 0,-4-48-97,-2-5-6,1 1-1,1-1 0,1 0 1,0-1-1,10 19 1,-6-12-1729,-7-20 678</inkml:trace>
</inkml:ink>
</file>

<file path=ppt/ink/ink1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5:48:01.18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113 22 3552,'3'-14'1349,"-2"6"1596,0 18 2937,-3 12-5195,-1 1 0,0-1-1,-2 0 1,-1-1 0,-11 30 0,-6 22 98,11-28-460,-19 87 155,30-121-536,-2 11-404,-8 28 0,10-44-3531,3-16-865,-2-1 1634,3 0 1084</inkml:trace>
</inkml:ink>
</file>

<file path=ppt/ink/ink1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5:48:01.58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13 64 5568,'-13'-20'5994,"37"25"-2282,14-2-2697,1-2 0,61-6-1,76-22-405,-131 17-2096,-17 1-3383,-14 8 2764</inkml:trace>
</inkml:ink>
</file>

<file path=ppt/ink/ink1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5:48:02.43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260 5 5888,'0'-1'47,"0"1"0,-1 0 0,1 0 0,0-1 1,0 1-1,0 0 0,0 0 0,0 0 0,-1-1 0,1 1 0,0 0 1,0 0-1,0 0 0,-1-1 0,1 1 0,0 0 0,0 0 1,0 0-1,-1 0 0,1 0 0,0 0 0,0-1 0,-1 1 0,1 0 1,0 0-1,-1 0 0,1 0 0,0 0 0,0 0 0,-1 0 0,1 0 1,0 0-1,0 0 0,-1 0 0,1 0 0,0 1 0,0-1 1,-1 0-1,1 0 0,0 0 0,0 0 0,-1 0 0,1 0 0,0 1 1,0-1-1,-1 0 0,1 0 0,0 0 0,0 1 0,0-1 1,0 0-1,-1 0 0,1 0 0,0 1 0,0-1 0,0 0 0,0 0 1,0 1-1,0-1 0,0 0 0,0 0 0,0 1 0,0-1 0,0 1 1,-5 27 439,3-10 590,-29 120 2837,13-70-2543,-3 5-234,-3-2-1,-38 78 0,-20 53 159,80-189-1030,2-13-259,0 0-1,0 0 1,0 0-1,0 0 0,0 0 1,0 0-1,1 0 1,-1 0-1,0 0 0,0 0 1,0 1-1,0-1 1,0 0-1,0 0 0,0 0 1,0 0-1,1 0 1,-1 0-1,0 0 0,0 0 1,0 0-1,0 0 1,0 0-1,0 0 0,0 0 1,0 0-1,1 0 1,-1 0-1,0 0 0,0 0 1,0 0-1,0 0 1,0 0-1,0 0 0,0-1 1,0 1-1,1 0 1,-1 0-1,0 0 0,0 0 1,0 0-1,0 0 0,0 0 1,0 0-1,0 0 1,0 0-1,0-1 0,17-15 78,-13 11-317,153-151-1360,-149 149 1537,1 0 0,0 0 0,0 0 0,1 1 0,18-8 0,-28 14 65,1 0-1,-1-1 0,1 1 0,-1 0 0,1 0 0,-1 0 1,1 0-1,-1-1 0,1 1 0,-1 0 0,1 0 0,0 0 1,-1 0-1,1 1 0,-1-1 0,1 0 0,-1 0 0,1 0 1,-1 0-1,1 0 0,0 1 0,-1-1 0,1 0 0,-1 1 1,0-1-1,1 0 0,-1 1 0,1-1 0,-1 0 1,1 1-1,-1-1 0,0 1 0,1-1 0,-1 1 0,0-1 1,0 1-1,1-1 0,-1 1 0,0-1 0,0 1 0,0-1 1,1 1-1,-1-1 0,0 1 0,0-1 0,0 1 0,0 0 1,0-1-1,0 1 0,0 5 160,0 0 0,0 0-1,-2 10 1,1-11-89,-4 29 347,2-22-304,1 1 0,1-1 0,0 1 0,1 14 0,0-26-121,2 17 113,-2-18-93,0 0 0,0 1 0,0-1 0,0 1 0,0-1 0,0 1 0,0-1 0,0 1 0,0-1 0,1 0 0,-1 1 0,0-1 0,0 1 0,0-1 0,0 0 0,1 1 0,-1-1 0,0 1 0,0-1 0,1 0 0,-1 1 0,0-1 0,1 0 0,-1 0 0,0 1 0,1-1 0,-1 0 0,1 1 0,3-4 86,0 0 0,0 1 0,0-1 0,0-1 0,-1 1 0,6-7 0,19-27-126,-20 25 55,7-9-124,2 1 1,27-28-1,-44 48 87,12-9-345,-8 10 217,-3 7 139,-1-6 19,0 5 79,0 1 0,1 0 0,-1 0 0,4 13-1,-3-19-82,-1 0 0,1-1-1,0 1 1,0 0 0,-1-1-1,1 1 1,0-1-1,0 1 1,0-1 0,1 1-1,-1-1 1,0 0 0,1 1-1,-1-1 1,0 0-1,1 0 1,-1 0 0,1 0-1,0 0 1,-1 0 0,1-1-1,0 1 1,-1-1-1,1 1 1,0-1 0,2 1-1,4-1 86,0 1 0,-1-2 0,1 1 1,0-1-1,-1 0 0,1-1 0,-1 0 0,1 0 0,11-5 0,7-5-41,30-19-1,-29 15 62,99-59-492,-121 72 289,-3 2 57,-1 0 0,0 0 0,0 0 0,1 0 0,-1 1 0,0-1 0,1 1 0,-1-1 0,1 1 0,-1-1 0,1 1 0,-1 0 0,1 0 1,-1-1-1,1 1 0,2 1 0,-4-1 22,1 1 1,-1 0 0,1-1 0,-1 1-1,1 0 1,-1-1 0,0 1-1,0 0 1,1 0 0,-1-1 0,0 1-1,0 0 1,0 0 0,0-1 0,0 1-1,0 0 1,0 0 0,0 0-1,0-1 1,0 1 0,0 0 0,-1 1-1,1-1-8,-2 9 81,0-1 1,0 0 0,-1 0 0,0 0 0,-8 15 0,1-2-19,-15 29-19,23-46-14,-2 0 1,1 0-1,0 0 1,-1 0 0,0-1-1,0 0 1,-8 6-1,11-9-16,0 0 0,0 0 0,0-1 0,0 1 0,0 0 0,0-1 0,0 1 0,-1-1 0,1 1 1,0-1-1,0 0 0,-1 0 0,1 1 0,0-1 0,-1 0 0,1 0 0,0 0 0,-1 0 0,1 0 0,0-1 0,0 1 0,-1 0 0,1-1 0,0 1 0,0 0 0,-1-1 0,1 0 0,0 1 0,0-1 0,0 0 0,0 1 0,0-1 0,0 0 0,-1-1 0,1 1-73,0-1 0,0 1 0,0 0 0,0-1 0,1 1 0,-1-1 0,1 1 0,-1-1 0,1 1 0,-1-1 1,1 1-1,0-1 0,0 1 0,0-1 0,0 1 0,0-1 0,0 0 0,0 1 0,0-1 0,0 1 0,1-1 0,-1 1 0,1-1 0,-1 1 0,1-1 0,0 1 0,1-3 0,0 1-249,0 1-1,0-1 1,0 1 0,1 0 0,-1-1 0,1 1-1,-1 0 1,1 0 0,0 1 0,0-1-1,-1 1 1,1-1 0,4 0 0,-1 0-1135,1 0 1,-1 1 0,9-1 0,2 1-507</inkml:trace>
</inkml:ink>
</file>

<file path=ppt/ink/ink1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5:48:02.79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64 38 7392,'-32'-29'3360,"14"26"-2944,8-2 64,10 10-352,-4-5-800,4 8 320,0-1-1760,9 10 1184</inkml:trace>
</inkml:ink>
</file>

<file path=ppt/ink/ink1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5:48:04.15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12 372 2912,'-12'1'7936,"33"-14"-5890,27-19 1,-28 17-1580,-3 2-24,-1-1 0,0 0 1,-1-1-1,0-1 1,-1-1-1,22-34 0,-34 45-53,-4 5-142,-7 8-283,6-3 20,0 1-1,0 0 1,0 0 0,0 0-1,1 1 1,0-1 0,0 1-1,0-1 1,1 1-1,0 0 1,0-1 0,0 12-1,1-12 116,0 0-1,1 0 0,-1 0 0,1 0 0,0 0 0,0 0 0,1-1 1,-1 1-1,1 0 0,0 0 0,0-1 0,1 0 0,-1 1 0,1-1 1,4 5-1,-6-8-59,0 0 1,0 0-1,0-1 1,0 1 0,0 0-1,0 0 1,1-1-1,-1 1 1,0 0-1,1-1 1,-1 1 0,0-1-1,1 0 1,-1 1-1,0-1 1,1 0-1,1 0 1,0 0 28,0 0 0,0-1 0,0 1-1,0-1 1,0 0 0,0 0 0,-1 0 0,4-1 0,2-2 20,-1-1-1,0 1 1,0-1 0,0-1 0,8-8-1,-2 1-7,-1-2 0,-1 1 0,-1-1-1,17-32 1,26-72-20,-50 112-56,26-52-320,-29 59 309,0-1 0,0 1 0,1-1 1,-1 1-1,0-1 0,1 1 0,-1-1 0,0 1 0,1-1 0,-1 1 1,1 0-1,-1-1 0,1 1 0,-1 0 0,1-1 0,-1 1 1,1 0-1,-1-1 0,2 1 0,-2 0 1,0 0 1,1 0-1,-1 0 0,1 0 1,-1 0-1,1 0 1,-1 0-1,0 1 0,1-1 1,-1 0-1,0 0 1,1 0-1,-1 1 0,0-1 1,1 0-1,-1 0 0,0 1 1,1-1-1,-1 0 1,0 1-1,1-1 0,0 3-1,0-1 0,1 0 0,-1 0 0,0 1 0,0-1 0,0 1 0,0 4 0,2 11 53,0 1-1,-2-1 0,0 1 0,-2 0 0,0-1 1,0 1-1,-2-1 0,-1 1 0,0-1 1,-1 0-1,-14 33 0,17-48 32,0 0 0,1 0-1,-1 0 1,-1 0 0,1-1 0,0 1 0,0-1 0,-4 3-1,5-5-55,1 1 0,-1-1 0,1 1 0,-1-1-1,0 0 1,1 0 0,-1 1 0,0-1 0,1 0-1,-1 0 1,0 0 0,1 0 0,-1 1 0,0-1-1,1 0 1,-1 0 0,0 0 0,-1-1-1,2 1-21,-1-1-1,0 1 1,0-1-1,1 1 1,-1-1-1,0 1 1,1-1-1,-1 1 1,1-1-1,-1 0 1,1 1-1,-1-1 1,1 0-1,-1 0 1,1 1-1,0-1 1,-1 0-1,1 0 0,-1-1 1,1 1-19,0 0 0,0 1-1,-1-1 1,1 0 0,0 0 0,0 0 0,0 0-1,0 0 1,0 1 0,0-1 0,0 0 0,0 0-1,1 0 1,-1 0 0,0 0 0,0 1 0,1-1 0,-1 0-1,0 0 1,1 0 0,-1 1 0,1-1 0,-1 0-1,2 0 1,-1-1-13,1 1 0,0-1 0,0 1-1,0 0 1,0 0 0,0 0 0,0 0-1,0 0 1,3-1 0,6 0-20,-1-1 1,1 2-1,11-2 1,-22 3 51,172-2-3118,-94 4-2777,-57-2 2103,-3 5 1259</inkml:trace>
</inkml:ink>
</file>

<file path=ppt/ink/ink1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5:48:04.51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40 64 6560,'-21'-43'2976,"6"34"-2592,11 6-768,8 3 128,1-5-384,5 5 352,6-3-2080,7 6 1280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00:43:32.812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0 9 2400,'5'-8'10122,"-4"10"-9915,-1-1-1,1 1 1,-1 0-1,1-1 1,-1 1 0,0 0-1,1 0 1,-1-1-1,0 1 1,-1 2-1,8 89 2018,-1-22-1371,3 36-87,1 45-460,-10-139-333,1-7-177,-1-1 0,0 1 0,0-1 0,-1 1 0,1-1 0,-3 7-1</inkml:trace>
</inkml:ink>
</file>

<file path=ppt/ink/ink1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5:48:07.65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35 559 2560,'-18'5'832,"13"-1"-517,-3 8 47,8-11-205,-1-1-1,1 1 1,-1 0 0,1 0-1,0 0 1,-1-1 0,1 1-1,0 0 1,0 0 0,-1 0-1,1 0 1,0 0-1,0 0 1,0-1 0,0 1-1,0 0 1,0 0 0,0 0-1,1 0 1,-1 0 0,0 0-1,0-1 1,1 1-1,-1 0 1,0 0 0,1 0-1,-1-1 1,1 1 0,-1 0-1,1 0 1,-1-1-1,1 1 1,0 0 0,-1-1-1,1 1 1,0-1 0,0 1-1,-1-1 1,1 1 0,0-1-1,0 0 1,0 1-1,-1-1 1,1 0 0,2 1-1,4-2 324,1 0 0,-1 0-1,1 0 1,-1-1 0,1 0-1,-1 0 1,0-1-1,0 0 1,0 0 0,8-6-1,8-6 585,33-28-1,-21 14-173,-17 16-654,-2-1 0,1 0 0,-2-1 0,0-1 0,-1 0-1,-1-2 1,0 1 0,18-34 0,30-89 635,9-15-734,-53 127-297,-14 33 163,-1 0 0,1 0-1,-1 0 1,-1 1 0,1-1 0,-1 1 0,0-1 0,1 10-1,0 2 21,5 29 46,-3 0 1,-1 0-1,-2 0 0,-7 52 1,3-78 6,-1 0 1,-1 0 0,-1-1 0,-11 27 0,16-43-23,-1 0 0,1 1 1,-1-1-1,0 0 1,0 0-1,0 0 1,0-1-1,-1 1 0,1 0 1,-5 3-1,5-5-33,0 0 0,1 0 0,-1 0 0,0 0 0,0 0 0,0-1 0,0 1 0,0 0 0,0-1 0,0 0 0,0 1 0,0-1 0,0 0 0,0 0 0,0 0 0,0 0 1,0-1-1,0 1 0,0-1 0,-4 0 0,-5-4-103,0-1 0,0 1 1,0-2-1,1 0 0,0 0 1,0 0-1,-13-15 0,7 8-690,-21-15 0,42 31 634,0 1 0,0-1-1,0 0 1,0-1 0,1 1-1,7 0 1,11 3 98,-1 1 136,0-1-1,0-1 1,0-1-1,1-1 1,37-3-1,-21-2 109,0-2 0,59-15-1,-90 17-182,171-45 122,-138 34-53,0-2-1,47-25 0,-84 39-87,29-18 314,-32 19-268,1-1 0,-1 0 0,1 0 1,-1 0-1,0-1 0,1 1 0,-1-1 1,-1 1-1,3-4 0,-4 6-52,1 0 0,-1 0 0,0-1-1,0 1 1,0 0 0,0 0 0,0 0-1,0-1 1,0 1 0,0 0 0,1 0 0,-1 0-1,0-1 1,0 1 0,0 0 0,0 0-1,0-1 1,0 1 0,0 0 0,0 0-1,0 0 1,0-1 0,0 1 0,0 0 0,-1 0-1,1 0 1,0-1 0,0 1 0,0 0-1,0 0 1,0 0 0,0-1 0,0 1-1,0 0 1,-1 0 0,1 0 0,0 0 0,0-1-1,-1 1 1,-10 0-203,-18 10-98,26-9 293,-140 68-280,103-47 413,24-14-68,-31 23 0,42-27-46,0 0 0,0 1 0,0-1 1,0 1-1,1 0 0,0 1 0,0-1 1,-5 10-1,8-14-1,1-1 1,-1 1-1,1 0 1,0 0-1,-1 0 1,1 0-1,0 0 1,0-1-1,0 1 0,-1 0 1,1 0-1,0 0 1,0 0-1,0 0 1,0 0-1,1 0 0,-1 0 1,0 0-1,0-1 1,1 1-1,-1 0 1,0 0-1,1 0 1,-1 0-1,0-1 0,1 1 1,0 0-1,-1 0 1,1-1-1,-1 1 1,1 0-1,0-1 1,-1 1-1,1-1 0,0 1 1,0-1-1,-1 1 1,1-1-1,0 1 1,0-1-1,0 0 1,0 1-1,0-1 0,-1 0 1,1 0-1,1 0 1,4 2 55,-1-2 1,1 1 0,0-1-1,-1 1 1,1-1 0,7-2-1,1 0-24,0-1-1,-1-1 0,1 0 1,-1-1-1,0 0 0,0-1 1,0 0-1,-1-2 0,0 1 1,-1-1-1,1-1 0,-1 0 1,-1 0-1,0-1 0,0-1 1,11-16-1,-19 24-45,13-23-11,-15 25-4,1 1-1,-1-1 0,0 0 0,1 1 1,-1-1-1,0 0 0,0 0 0,1 1 1,-1-1-1,0 0 0,0 0 0,0 1 1,0-1-1,0 0 0,0 0 0,0 0 1,0 1-1,0-1 0,0 0 0,-1 0 1,1 1-1,0-1 0,0 0 0,-1 1 1,1-1-1,-1 0 0,1 1 1,0-1-1,-1 0 0,0 0 0,0 0 3,1 1 0,-1 0 0,1 0-1,-1 0 1,1 0 0,-1 0 0,1 0 0,0 0-1,-1 0 1,1 0 0,-1 1 0,1-1-1,-1 0 1,1 0 0,-1 0 0,1 0 0,0 0-1,-1 1 1,1-1 0,-1 0 0,1 1 0,0-1-1,-1 0 1,1 0 0,0 1 0,0-1-1,-1 0 1,1 1 0,0-1 0,0 1 0,-1-1-1,1 1 1,-11 18-81,8-12 78,0-2 26,0 0 0,1 0 1,0 0-1,0 0 1,0 1-1,1-1 1,-1 1-1,1-1 0,1 1 1,-1-1-1,1 11 1,0-13 35,1 0 1,-1 0-1,1 0 1,0 0 0,0 0-1,0 0 1,0 0-1,1 0 1,-1 0-1,1-1 1,0 1-1,-1 0 1,1-1 0,0 0-1,1 1 1,-1-1-1,0 0 1,1 0-1,-1 0 1,1 0 0,0-1-1,-1 1 1,4 1-1,-2-2 16,-1 0-1,1 1 0,0-2 0,-1 1 0,1 0 1,0-1-1,-1 1 0,1-1 0,0 0 1,0-1-1,-1 1 0,1-1 0,0 1 0,-1-1 1,1 0-1,-1 0 0,1-1 0,-1 1 1,1-1-1,3-2 0,7-4-20,-1-1-1,0-1 1,16-15-1,-22 18-5,8-7-44,14-18 0,-5 5-8,-21 24 35,12-11-99,-15 14 88,0-1 0,1 1 0,-1 0 0,0 0 0,0 0-1,0 0 1,0 0 0,0 0 0,0 0 0,0 0 0,1 0-1,-1 0 1,0 0 0,0 0 0,0 0 0,0 0 0,0 0-1,0 0 1,1 0 0,-1 0 0,0 0 0,0 0 0,0 0-1,0 0 1,0 0 0,0 0 0,1 0 0,-1 0 0,0 0-1,0 1 1,0-1 0,0 0 0,0 0 0,0 0 0,0 0-1,0 0 1,0 0 0,1 0 0,-1 0 0,0 0 0,0 1-1,0-1 1,-1 12 13,-13 43 91,-2 7 194,16-62-285,0 1 0,-1-1 0,1 1 1,0-1-1,0 1 0,0-1 0,0 1 0,0 0 0,0-1 0,0 1 1,0-1-1,0 1 0,0 0 0,0-1 0,0 1 0,0-1 1,0 1-1,1-1 0,-1 2 0,2-2 46,-1-1 1,1 1-1,-1 0 1,0-1-1,1 0 0,-1 1 1,0-1-1,0 0 0,1 1 1,1-3-1,19-11 48,4-4-143,1 2 0,1 0 0,1 2-1,36-13 1,-60 26-17,-1 0-1,1 0 0,0 0 1,0 1-1,-1-1 1,1 1-1,0 0 0,0 1 1,5 0-1,-9-1 50,1 1-1,-1-1 0,0 0 1,1 1-1,-1-1 1,0 1-1,0 0 1,1-1-1,-1 1 1,0 0-1,0 0 0,0-1 1,0 1-1,0 0 1,0 0-1,0 0 1,0 1-1,-1-1 1,1 0-1,0 0 0,-1 0 1,1 0-1,0 1 1,-1-1-1,0 0 1,1 1-1,-1-1 1,0 0-1,0 1 0,1-1 1,-1 0-1,0 1 1,0-1-1,-1 1 1,1-1-1,0 0 0,-1 2 1,-3 15-7,-2 1 1,0-2-1,-1 1 0,-1-1 1,-11 19-1,-5 13 66,-66 154 58,1 0 160,74-168-258,11-23 57,-1-1 1,0 1-1,-1-1 0,0 0 1,-1-1-1,0 0 0,0 0 1,-14 14-1,20-23-70,0 0 0,0 0 0,0 0 0,0 0-1,-1-1 1,1 1 0,0 0 0,0-1 0,-1 1 0,1-1 0,0 1 0,-1-1 0,1 1 0,0-1-1,-1 0 1,1 0 0,-1 0 0,1 0 0,0 0 0,-2 0 0,1 0-43,0-1 1,1 0-1,-1 0 0,1 0 1,-1 0-1,1 0 0,0 0 1,-1 0-1,1 0 0,0-1 1,0 1-1,0 0 0,0-1 1,0 1-1,0-1 1,0 1-1,-1-4 0,-1-1-28,1-1-1,0 0 1,0 1-1,0-1 1,1 0 0,0 0-1,0 0 1,1 0-1,0 0 1,0 0-1,1 0 1,0 0-1,0 1 1,0-1-1,5-10 1,3-10-65,2 0-1,22-38 1,-18 37 148,-5 8-16,2 1 0,0 0 0,1 1-1,0 0 1,2 1 0,0 1 0,1 0 0,1 1-1,30-21 1,0 7-10,70-33 0,-71 39 277,80-51 0,-109 61-208,-2-1 1,1 0 0,16-21 0,33-50 196,-47 65-173,-17 40-48,-5 24-4,3-33 41,0 2 0,0-1 0,2 14 0,0-5 104,-2-18-138,1 1 1,0-1-1,0 0 0,1 0 0,-1 0 0,1 0 0,-1 1 0,1-1 1,0 0-1,0 0 0,0 0 0,1 0 0,-1-1 0,1 1 0,2 4 1,-3-7-7,-1 1 0,1-1 0,0 1 1,0-1-1,-1 0 0,1 1 1,0-1-1,0 0 0,-1 1 0,1-1 1,0 0-1,0 0 0,0 0 1,0 0-1,0 0 0,-1 0 0,1 0 1,0 0-1,0 0 0,0 0 1,0 0-1,-1-1 0,1 1 0,0 0 1,0-1-1,0 1 0,1-1 1,24-16 248,-22 14-251,30-20-98,1 1 0,42-19 0,-75 40 53,0 0 1,1 0 0,-1 0 0,0 1 0,1-1-1,-1 1 1,1-1 0,-1 1 0,1 0 0,-1 0 0,1 0-1,2 0 1,-4 1 10,0-1 0,0 0 0,0 1 0,0-1 0,0 1 0,0-1 0,0 1 0,-1-1 0,1 1 0,0 0 0,0-1 0,0 1 0,-1 0 0,1 0 0,-1 0 0,1-1 0,0 1 0,-1 0 0,1 0 0,-1 0 0,0 0 0,1 0 0,-1 0 0,0 0 0,0 0 0,1 0 0,-1 0 0,0 0 0,0 0 0,0 0 0,-1 2 0,1 4 34,-1-1 1,0 1-1,-1-1 1,1 1-1,-1-1 1,-4 10-1,-3 8 63,9-24-88,0 0 1,0 0-1,-1 1 0,1-1 0,0 0 1,0 0-1,0 0 0,0 1 1,0-1-1,0 0 0,0 0 0,0 1 1,0-1-1,0 0 0,0 0 0,0 0 1,0 1-1,0-1 0,0 0 0,0 0 1,0 1-1,0-1 0,0 0 0,0 0 1,0 0-1,0 1 0,0-1 0,0 0 1,1 0-1,-1 0 0,0 1 0,0-1 1,0 0-1,0 0 0,0 0 1,1 0-1,-1 1 0,0-1 0,0 0 1,0 0-1,1 0 0,-1 0 0,0 0 1,0 0-1,0 0 0,1 0 0,-1 0 1,0 0-1,0 0 0,1 1 0,-1-1 1,0 0-1,0 0 0,0-1 0,1 1 1,-1 0-1,16-5 190,-10 3-198,137-42 257,-130 40-382,1 0 0,23-3 0,-32 6 123,0 1-1,0 0 0,0 0 1,0 1-1,-1-1 0,1 1 1,0 0-1,0 0 1,0 1-1,-1-1 0,6 4 1,-5-3 28,0 0 1,-1 0 0,1 0 0,0 0 0,0-1 0,1 1 0,-1-1 0,0-1 0,0 1 0,1-1 0,-1 0 0,6 0 0,4-2-58,0-1 0,0 0 1,-1 0-1,15-7 1,58-26 129,-39 15-3,-25 9-81,-19 10-192,-15 7-171,-6 4 324,-1 1 1,1 0 0,1 2-1,0-1 1,0 2 0,2 0-1,-17 19 1,24-23-30,7-9 57,-1 0 1,1 1-1,0-1 0,0 0 0,0 0 1,-1 1-1,1-1 0,0 0 0,0 0 1,0 1-1,0-1 0,0 0 0,0 0 1,0 1-1,0-1 0,-1 0 0,1 1 1,0-1-1,0 0 0,0 1 0,0-1 1,1 0-1,-1 0 0,0 1 0,0-1 1,0 0-1,0 1 0,0-1 1,0 0-1,0 0 0,0 1 0,1-1 1,-1 0-1,0 0 0,0 1 0,1-1 1,2 0 23,2-1 6,1 0 1,-1 0-1,0-1 1,0 0-1,0 0 1,0-1 0,0 1-1,0-1 1,5-4-1,1 0-4,-1 1-86,1-1-1,1 1 1,-1 1 0,1 0 0,15-4 0,-26 9 44,-1-1 0,1 1 0,0 0 0,-1 0 0,1 0 0,0 0 0,-1 0 0,1 0 0,0 0 0,0 0 0,-1 0 1,1 0-1,0 0 0,-1 0 0,1 0 0,0 1 0,-1-1 0,1 0 0,-1 0 0,1 1 0,0-1 0,-1 0 0,1 1 1,-1-1-1,1 1 0,-1-1 0,1 1 0,-1-1 0,1 1 0,-1-1 0,1 1 0,-1-1 0,0 1 0,1-1 0,-1 1 1,0 0-1,0-1 0,1 1 0,-1 0 0,0-1 0,0 1 0,0 0 0,0 0 0,0 5-9,0-1-1,-1 1 0,1-1 0,-1 0 1,-2 6-1,-97 328 526,91-312-415,-5 20 109,-3 0 0,-1-2 0,-40 71 0,51-106-130,1 0 0,-2-1 1,1 1-1,-1-2 0,-1 1 0,1-1 0,-2 0 0,-14 9 0,20-14-44,0-1 0,-1 1 0,1-1 0,-1 0 1,1-1-1,-1 1 0,1-1 0,-1 0 0,0 0 0,0 0 0,0-1 0,0 0 0,1 0 0,-1 0 0,0 0 0,0-1 0,0 0 0,0 0 0,1 0 0,-1 0 0,0-1 0,1 0 0,-5-3 0,6 4-29,0-1-1,1 1 1,0-1 0,-1 0-1,1 0 1,0 0 0,0-1-1,0 1 1,1 0-1,-1-1 1,0 1 0,1-1-1,0 0 1,-1 1-1,1-1 1,0 0 0,0 0-1,1 0 1,-1 1 0,1-1-1,-1 0 1,1 0-1,0 0 1,0 0 0,0 0-1,0 0 1,1 0 0,-1 0-1,3-5 1,0-1-78,0 0 1,1 1 0,0-1-1,1 1 1,-1 0 0,2 1-1,8-12 1,-3 7-445,0 1 1,0 0-1,24-17 1,-25 22-1056,0-1 1,1 2 0,21-9 0,13 0-8149,-27 12 6536</inkml:trace>
</inkml:ink>
</file>

<file path=ppt/ink/ink1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5:48:08.02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85 128 10144,'-48'-83'4576,"25"58"-3968,14 17-608,9 5-128,-5-6-1152,10 9 704,-5 5-2496,9 2 1728</inkml:trace>
</inkml:ink>
</file>

<file path=ppt/ink/ink1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5:48:10.19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15 884 2560,'-12'1'1328,"12"-1"-1294,0 0 1,0 0 0,0 0-1,0 0 1,0 0 0,1 0-1,-1 0 1,0 0 0,0 0-1,0 0 1,0 0-1,0 1 1,0-1 0,0 0-1,0 0 1,0 0 0,0 0-1,0 0 1,0 0-1,0 0 1,0 0 0,0 0-1,0 0 1,0 1 0,0-1-1,0 0 1,0 0-1,0 0 1,0 0 0,0 0-1,0 0 1,0 0 0,-1 0-1,1 0 1,0 0-1,0 0 1,0 0 0,0 1-1,0-1 1,0 0 0,0 0-1,0 0 1,0 0-1,0 0 1,0 0 0,0 0-1,0 0 1,-1 0 0,1 0-1,0 0 1,0 0-1,0 0 1,0 0 0,0 0-1,0 0 1,0 0 0,0 0-1,0 0 1,0 0 0,-1 0-1,1 0 1,0 0-1,0 0 1,0 0 0,0 0-1,0 0 1,0 0 0,0 0-1,3 4 1724,-3-4-1691,0 0 0,0 0 0,0 1 0,0-1 1,0 0-1,0 0 0,1 0 0,-1 1 0,0-1 0,0 0 1,0 0-1,0 0 0,1 1 0,-1-1 0,0 0 0,0 0 1,0 0-1,1 0 0,-1 0 0,0 0 0,0 1 1,1-1-1,-1 0 0,0 0 0,0 0 0,1 0 0,-1 0 1,0 0-1,0 0 0,1 0 0,-1 0 0,0 0 0,0 0 1,1 0-1,-1-1 0,10 1 634,0-1 0,-1-1 0,1 0 0,0 0 0,-1-1 0,14-5 0,53-30 642,-55 26-1158,-1-1 0,0-1 0,-2-1-1,1 0 1,17-21 0,-11 8 5,-1-2 1,30-49-1,184-288 1912,-230 355-2059,11-16 531,-18 26-557,0 1 1,-1 0-1,1 0 1,0 0-1,-1-1 1,1 1 0,-1 0-1,0-1 1,1 1-1,-1 0 1,0-1 0,0 1-1,0 0 1,0-1-1,0 1 1,0-1-1,-1 0 1,1 1-27,0 1 1,0 0-1,-1 0 1,1 0-1,0 0 0,0-1 1,-1 1-1,1 0 1,0 0-1,-1 0 1,1 0-1,0 0 0,0 0 1,-1 0-1,1 0 1,0 0-1,-1 0 0,1 0 1,0 0-1,-1 0 1,1 0-1,0 0 0,-1 0 1,1 0-1,0 0 1,0 0-1,-1 0 0,1 0 1,0 0-1,-1 1 1,1-1-1,0 0 1,0 0-1,-1 0 0,1 0 1,0 1-1,0-1 1,0 0-1,-1 1 0,-15 13-221,14-12 207,-8 7 3,1 1 0,1 1 1,0 0-1,0 0 0,1 0 1,0 1-1,1 0 0,1 1 1,-7 20-1,-1 13 182,-9 64 1,14-68-26,-10 76 26,17-103-67,0-1-1,1 0 1,1 0 0,0 0 0,1 0 0,4 17-1,-6-30-77,0 0-1,1 0 0,-1 0 1,0 0-1,0 0 1,1 0-1,-1 0 0,0 0 1,1-1-1,-1 1 0,1 0 1,-1 0-1,1 0 0,0 0 1,-1-1-1,1 1 1,0 0-1,0-1 0,-1 1 1,1 0-1,0-1 0,0 1 1,0-1-1,0 1 0,0-1 1,0 0-1,0 1 1,-1-1-1,1 0 0,0 1 1,0-1-1,0 0 0,0 0 1,0 0-1,0 0 1,1 0-1,-1 0 0,1-1 1,5-1 49,0 0 0,-1-1 0,1 0 0,0 0 0,-1-1 0,1 1 0,8-9 0,4-3-7,22-24 0,127-149 100,-130 140-37,94-123 36,-108 136-77,-2-1 1,-1-1 0,16-41 0,-24 51-40,-9 21-31,-1 0 1,0-1 0,0 1-1,-1-1 1,0 0 0,0 1-1,1-10 1,-19 36 56,-73 121 469,0 1-84,-61 191-44,137-302-169,11-18 67,5-11-48,6-6-97,1-4-113,0-1 1,14-16 0,3-3-6,-2 4-32,70-60-271,-94 83 229,1-1 0,-1 1 1,1 0-1,0 0 1,0 0-1,0-1 1,0 2-1,0-1 1,0 0-1,0 0 1,0 1-1,0-1 1,4 0-1,-5 1 11,0 1 1,0-1-1,0 1 0,0-1 1,0 0-1,0 1 0,0 0 1,0-1-1,0 1 0,0 0 1,0-1-1,0 1 0,0 0 1,-1 0-1,1 0 1,0 0-1,0 0 0,-1-1 1,1 1-1,-1 0 0,1 1 1,-1-1-1,0 0 0,1 0 1,0 2-1,4 15 13,4 23-1,-5-21 68,11 31 0,-13-46-63,0 0 0,0 0 0,0 0 0,1 0 0,0 0 0,0-1 0,1 1-1,-1-1 1,1 0 0,6 6 0,-7-8 16,0-1-1,-1 1 1,1-1-1,0 1 0,0-1 1,0 0-1,0 0 1,0 0-1,0 0 1,1-1-1,-1 1 1,0-1-1,0 0 0,0 0 1,1 0-1,-1 0 1,0-1-1,0 1 1,0-1-1,0 0 1,4-1-1,6-3 8,-1 0 1,1-1-1,18-13 0,-22 13-23,4-1 13,8-5-14,0-1 0,0-1 1,25-24-1,-45 37 4,-1 1 1,1 0-1,-1-1 0,1 1 1,-1 0-1,0-1 0,1 1 1,-1-1-1,0 1 1,1-1-1,-1 1 0,0-1 1,0 1-1,1-1 0,-1 1 1,0-1-1,0 1 1,0-1-1,0 1 0,0-1 1,1 1-1,-1-1 0,0 1 1,-1-2-1,1 2-11,0 0 1,-1 0-1,1-1 0,-1 1 0,1 0 0,0 0 0,-1 0 0,1 0 1,-1 0-1,1 0 0,-1 0 0,1 0 0,0 0 0,-1 0 0,1 0 1,-1 0-1,1 0 0,-1 0 0,1 1 0,0-1 0,-1 0 0,1 0 1,0 0-1,-1 1 0,1-1 0,-1 0 0,1 0 0,-1 1 1,-17 13-10,0 0 1,1 1 0,0 1 0,1 1 0,-22 30 0,-26 27 637,60-71-603,-8 10-63,12-13 53,-1 1-1,1-1 1,0 1-1,-1-1 1,1 1-1,0-1 1,0 1-1,-1-1 1,1 1-1,0-1 1,0 1-1,0-1 1,0 1-1,0-1 0,0 1 1,0-1-1,-1 1 1,2-1-1,-1 1 1,0-1-1,0 1 1,0-1-1,0 1 1,0 0-1,2 0 19,-1-1-1,0 0 1,0 0-1,0 0 1,1 0-1,-1-1 0,0 1 1,0 0-1,0 0 1,0-1-1,1 1 1,-1-1-1,0 1 1,0-1-1,0 1 1,0-1-1,1-1 1,5-1 46,35-21 157,-32 18-294,0 0-1,0 1 1,20-8 0,-28 12 53,1 0 0,0 0 0,0 0 0,0 1 0,-1-1 0,1 1 0,0 0 0,0 0-1,0 0 1,0 0 0,0 1 0,-1-1 0,7 2 0,-5 0-10,0 0-1,-1 0 1,1 1-1,0 0 0,-1-1 1,0 1-1,1 0 1,3 6-1,-3-5 14,0 0 0,0 0 0,0 0 0,1-1 0,0 1 0,-1-1 0,1 0 0,7 3 0,-8-5 41,0 0 0,0 0 0,0 0 0,0 0 0,0 0 0,0-1 0,1 0 0,-1 0 1,0 0-1,0 0 0,8-2 0,-2 0-10,1 0-1,-1-1 1,1 0 0,-1 0 0,0-1 0,0-1-1,-1 0 1,1 0 0,11-9 0,-8 2 14,-1-1 0,0 0 0,0-1 0,-2 0 0,1-1 0,10-23 0,41-97 29,34-107-5,-95 240-62,4-8-48,-1 1 0,-1-1 0,0 0 0,0 0 0,2-14-1,-5 24 49,0 0-1,0 0 0,0-1 0,0 1 0,-1 0 0,1 0 0,0 0 0,0 0 0,0 0 0,0 0 0,0 0 0,0 0 0,0 0 0,0 0 0,0 0 0,0 0 0,0 0 0,0 0 0,0 0 0,0 0 0,0 0 0,-1-1 1,1 1-1,0 0 0,0 0 0,0 0 0,0 0 0,0 0 0,0 0 0,0 0 0,0 0 0,0 0 0,0 0 0,0 0 0,-1 0 0,1 0 0,0 0 0,0 0 0,0 1 0,0-1 0,0 0 0,0 0 0,0 0 0,0 0 1,0 0-1,0 0 0,0 0 0,0 0 0,0 0 0,-1 0 0,1 0 0,0 0 0,0 0 0,0 0 0,0 0 0,0 0 0,0 1 0,-5 4-113,3-1 105,0 0-1,0 0 1,1 0 0,-1 0 0,-1 7 0,1-1 10,-8 31 2,-5 61 0,3 47 0,12-148 0,-3 31 7,-4 130 88,10-90-2298,0-58 35,-1-3-2683,-16-22-7111,3 0 10080,-51-38 282,-37-17 8487,48 34-2943,45 28-3434,-16-12 1432,22 15-1871,-1 1 0,1-1 1,-1 0-1,1 1 1,-1-1-1,1 1 1,0-1-1,-1 0 1,1 1-1,0-1 1,-1 0-1,1 0 1,0 1-1,0-1 0,0 0 1,0 0-1,-1 1 1,1-1-1,0 0 1,0 0-1,1 1 1,-1-1-1,0 0 1,0 0-1,0 1 0,0-1 1,1 0-1,-1 1 1,0-1-1,1-1 1,2-1 39,-1 1 0,0-1 0,1 1 0,-1 0 0,1 0-1,-1 0 1,1 0 0,0 0 0,0 1 0,3-2 0,36-13 133,-33 13-215,158-48-399,-83 27-3484,-52 15 1828</inkml:trace>
</inkml:ink>
</file>

<file path=ppt/ink/ink1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5:48:10.54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88 7040,'0'-11'3200,"68"14"-2752,-23-3 864,0 5-800,26-13 640,2 3-672,39-7-320,-4 1-128,18-6-384,-13 5 192,-10 1-4256,-13 2 2432</inkml:trace>
</inkml:ink>
</file>

<file path=ppt/ink/ink1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5:48:12.17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194 507 4992,'4'-1'674,"0"-1"-1,1 1 1,-1-1 0,7-4-1,-11 6-474,1-1 0,0 1-1,-1 0 1,1 0-1,-1-1 1,1 1-1,0-1 1,-1 1 0,1-1-1,-1 1 1,1-1-1,-1 1 1,0-1-1,1 1 1,-1-1 0,1 1-1,-1-1 1,0 0-1,0 1 1,1-1 0,-1 0-1,0 1 1,0-1-1,0 0 1,0 1-1,0-1 1,0 0 0,0 1-1,0-1 1,0 0-1,0 0 1,0 1-1,0-1 1,0 0 0,0 1-1,-1-1 1,1 1-1,0-1 1,-1-1 0,0 1-113,0 1 1,0-1-1,0 0 1,0 0 0,0 1-1,0-1 1,0 1 0,0-1-1,0 1 1,0-1 0,0 1-1,0 0 1,0-1 0,-1 1-1,1 0 1,0 0 0,0 0-1,0 0 1,0 0 0,-1 0-1,1 0 1,0 0 0,0 0-1,0 1 1,0-1 0,-3 1-1,-1 1 20,-1 1 0,0-1-1,-7 5 1,-3 4 25,1 1 0,0 1 0,0 0 0,1 1 0,1 0 0,-22 31 0,30-38-121,0 1-1,0 0 0,0-1 0,1 2 0,0-1 1,1 0-1,-1 1 0,2 0 0,-1-1 1,-1 12-1,4-18 7,0-1 1,0 0 0,-1 1-1,1-1 1,0 1-1,0-1 1,0 0-1,0 1 1,1-1 0,-1 1-1,0-1 1,1 0-1,-1 1 1,0-1 0,1 0-1,0 1 1,-1-1-1,1 0 1,0 0 0,0 0-1,-1 0 1,1 1-1,0-1 1,0 0 0,0 0-1,0-1 1,1 1-1,-1 0 1,0 0 0,0 0-1,0-1 1,1 1-1,-1-1 1,0 1 0,1-1-1,-1 1 1,0-1-1,1 0 1,-1 0 0,3 0-1,1 0 2,1 0 1,-1 0-1,0-1 1,0 0-1,1 0 0,-1-1 1,0 1-1,0-1 0,6-3 1,5-4-66,-1-1 0,1 0 0,-2-1 0,0-1 1,0 0-1,-1-1 0,-1 0 0,14-19 0,-9 14 159,-14 15-89,0 0-1,0 0 0,0 0 0,0 0 0,-1-1 0,4-4 0,-6 8-21,0 0 0,0 0-1,0 0 1,0 0 0,0 0 0,0 0 0,0 0-1,0 0 1,0 0 0,0 0 0,0 0 0,0 0-1,0 0 1,1 0 0,-1 0 0,0 0-1,0 0 1,0 0 0,0 0 0,0 0 0,0 0-1,0 0 1,0 0 0,0 0 0,0 0 0,0 0-1,0 0 1,0 0 0,1 0 0,-1 0-1,0 0 1,0 0 0,0 0 0,0 0 0,0 0-1,0 0 1,0 0 0,0 0 0,0 0 0,0 0-1,0 0 1,0 0 0,0 0 0,0 0 0,0 0-1,0 0 1,1 0 0,-1 0 0,0 0-1,0 0 1,0 0 0,0-1 0,0 1 0,0 0-1,0 0 1,0 0 0,0 0 0,0 0 0,0 0-1,0 0 1,0 0 0,0 0 0,0 0 0,0 0-1,0-1 1,1 6-11,-1-4 5,0 12 70,2 1 0,-1-1-1,1 0 1,1 0-1,1 0 1,0 0-1,0 0 1,7 12 0,-9-21 9,0-1 1,-1 0 0,1 0-1,0 0 1,1-1 0,4 6 794,7-9-771,0-1 0,0-1-1,0 0 1,0-1 0,0-1 0,-1 0-1,1 0 1,18-12 0,-22 11-92,1-1-1,-2-1 1,1 1 0,-1-2 0,0 1 0,-1-1-1,11-15 1,-3 2-46,-2 0 0,14-30-1,35-85-134,-31 65 132,-13 31 29,48-120-196,-64 154 155,-3 6 26,1 0-1,-1 0 1,0 0-1,1 0 1,-1 0-1,0 0 1,1 0 0,-1 0-1,0 0 1,0 0-1,0 0 1,0 0 0,0 0-1,0 0 1,0 0-1,-1-1 1,0 1-125,-1 3 4,-6 10 26,0 1 1,0 0-1,1 0 1,1 0-1,-8 22 1,-18 76 208,28-96-101,-6 25 35,-24 105 31,27-105 145,-5 66 0,12-103-188,0 15 119,1 25 0,-1-39-81,1-1-1,-1 1 1,1-1-1,-1 0 1,1 1 0,0-1-1,1 0 1,-1 0-1,0 0 1,1 0-1,0 0 1,0 0 0,0 0-1,2 3 1,-3-5-8,1 0 0,-1 0 0,0-1 0,0 1 0,0 0 0,0-1 0,1 1 1,-1-1-1,0 1 0,1-1 0,-1 1 0,0-1 0,1 0 0,-1 0 0,0 0 0,1 0 1,-1 0-1,0 0 0,3 0 0,0-1 12,0 0-1,0-1 1,-1 1 0,7-4-1,-4 2 17,5-2-31,0-1 0,0-1 0,-1 0-1,0 0 1,10-10 0,-12 10-18,20-18-13,-2-1 1,37-46 0,98-148-231,-140 190 219,11-16 79,-1-1 0,41-90 0,-69 130-53,-1 1 0,1-1 0,-2 1 0,3-14 0,-4 19-31,0 0-1,1 0 0,-1 0 0,0 0 1,0-1-1,0 1 0,0 0 0,0 0 1,-1 0-1,1 0 0,0 0 0,0 0 1,-1 1-1,1-1 0,0 0 1,-1 0-1,1 0 0,-1 0 0,1 0 1,-1 0-1,0 1 0,1-1 0,-1 0 1,0 0-1,0 1 0,1-1 0,-1 0 1,0 1-1,0-1 0,0 1 1,0-1-1,0 1 0,0 0 0,0-1 1,0 1-1,0 0 0,0 0 0,0-1 1,0 1-1,0 0 0,0 0 0,0 0 1,0 0-1,-1 1 0,-7 0 46,1 0 0,0 1 0,0 0 0,0 1-1,0 0 1,1 0 0,-1 1 0,1 0 0,-12 8 0,6-3 59,0 1 0,1 1 0,0-1 0,-16 22 0,6-5-23,2 2 0,2 1-1,0 0 1,2 1 0,-15 40 0,20-42-53,2 1-1,1 0 0,1 0 0,2 1 0,0 0 0,1 38 0,4-61-158,0-1 1,1 0-1,-1 0 0,1 0 0,1 0 1,-1 0-1,1-1 0,1 1 0,-1 0 1,6 8-1,-6-11-494,1 0-1,0 0 1,0 0 0,0-1 0,1 0-1,-1 0 1,1 0 0,0 0 0,0 0-1,0-1 1,0 1 0,0-1 0,0 0-1,1-1 1,-1 1 0,7 1 0,20 5-2674</inkml:trace>
</inkml:ink>
</file>

<file path=ppt/ink/ink1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5:48:13.39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145 526 2240,'7'-3'14410,"-10"4"-14254,-1-1 1,1 1-1,0 0 0,-1 1 0,1-1 1,0 0-1,0 1 0,0 0 0,-4 3 1,-6 2 72,-39 25 117,47-28-343,-1 1-1,1-1 1,0 1 0,0 0 0,0 0 0,0 0-1,-3 6 1,7-9 12,0-1 0,1 0 0,-1 0 0,0 1 1,1-1-1,-1 0 0,1 1 0,-1-1 0,1 0 0,0 1 0,-1-1 0,1 1 0,0-1 0,0 1 1,0-1-1,0 0 0,0 1 0,1-1 0,-1 1 0,0-1 0,1 1 0,-1-1 0,1 0 0,-1 1 0,1-1 1,0 0-1,-1 0 0,1 1 0,0-1 0,0 0 0,0 0 0,0 0 0,0 0 0,0 0 0,0 0 1,0 0-1,0 0 0,1-1 0,-1 1 0,0 0 0,1-1 0,-1 1 0,2 0 0,0 0 62,1 0 1,-1 0-1,0 0 0,1 0 0,-1-1 0,1 0 0,-1 1 1,1-1-1,-1 0 0,1-1 0,-1 1 0,0-1 0,1 1 1,-1-1-1,1 0 0,-1 0 0,5-3 0,-2 0-41,-1 0 0,0-1 0,0 1-1,0-1 1,0 0 0,-1 0 0,0-1-1,0 1 1,-1-1 0,1 0 0,2-7-1,-4 8-47,1 0 0,-1-1 0,-1 0 0,1 0 0,-1 1 0,0-1 0,0 0 0,-1 0 0,0 0 0,0 0-1,0 0 1,-2-12 0,1 17-17,1 0-1,0 0 0,-1 0 0,1 0 0,-1 0 1,1 0-1,-1 1 0,1-1 0,-1 0 0,0 0 1,1 0-1,-1 0 0,0 1 0,0-1 0,0 0 1,0 1-1,1-1 0,-1 1 0,0-1 0,0 1 0,0-1 1,0 1-1,0-1 0,0 1 0,0 0 0,-1 0 1,1 0-1,0-1 0,0 1 0,0 0 0,0 0 1,0 1-1,-1-1 0,1 0 25,1 0 0,0 1 0,0-1 1,0 0-1,-1 0 0,1 0 0,0 1 0,0-1 0,0 0 0,0 0 0,0 1 0,0-1 1,0 0-1,0 1 0,-1-1 0,1 0 0,0 0 0,0 1 0,0-1 0,0 0 0,0 0 1,0 1-1,1-1 0,-1 0 0,0 1 0,0-1 0,0 0 0,0 0 0,0 1 0,0-1 1,0 0-1,1 0 0,-1 1 0,0-1 0,0 0 0,0 0 0,0 0 0,1 1 0,-1-1 1,0 0-1,0 0 0,1 0 0,9 8 274,-7-7-203,0 0 0,0-1 0,-1 1 0,1-1 0,0 0 0,0 0 0,0 0 0,0 0 0,-1 0 1,1-1-1,0 1 0,0-1 0,-1 0 0,1 1 0,0-1 0,-1-1 0,1 1 0,-1 0 0,1-1 0,-1 1 1,0-1-1,3-2 0,9-10 200,-1-2-1,-1 1 1,19-31 0,-20 29-108,24-38 109,51-71-150,-54 87-108,1 1 1,2 2-1,66-53 0,-82 78-208,-19 10 197,1 1-1,-1 0 0,0 0 0,0 0 0,0 0 0,0 0 0,1 0 0,-1 0 0,0 0 0,0 0 0,0 0 0,0 0 0,1 0 0,-1 0 0,0 0 0,0 0 0,0 0 0,0 0 0,1 0 0,-1 0 0,0 0 0,0 0 0,0 1 0,0-1 0,0 0 0,1 0 1,-1 0-1,0 0 0,0 0 0,0 0 0,0 0 0,0 1 0,0-1 0,1 0 0,-3 11-116,-111 249 84,59-143 54,33-69-16,-85 203 58,54-120 133,-13 40 657,59-152-709,5-13 35,-1 0-1,0 0 0,0 0 1,0-1-1,-6 10 0,1-7 205,3-7-81,3-2-270,1 0 0,0 0 0,-1 0 1,1 0-1,0 0 0,0 0 0,0 0 0,0 0 0,0 0 1,0 0-1,0 0 0,0-2 0,8-39 140,-2 24-156,0-1 1,1 1-1,0 1 0,2-1 1,0 2-1,1-1 0,0 1 1,17-19-1,-18 25-447,0 1-1,0 0 1,1 0-1,0 1 1,19-11 0,-21 15-589,0-1 1,1 2 0,-1-1-1,1 1 1,0 1-1,0-1 1,0 2 0,16-2-1,5 2-1772</inkml:trace>
</inkml:ink>
</file>

<file path=ppt/ink/ink1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5:48:15.22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1053 5312,'1'-1'215,"0"0"1,0 0-1,-1 1 0,1-1 1,0 0-1,0 0 0,0 1 1,0-1-1,0 0 1,0 1-1,0-1 0,0 1 1,0-1-1,1 1 0,-1 0 1,1-1-1,14-6 1276,11-9-182,-12 7-779,1 0 1,-2-2 0,1 0 0,18-18-1,-7-2-10,-2 0 0,-1-1 0,18-37 0,13-17 24,-2 15 427,3 2-1,3 3 1,106-94 0,-153 148-1042,-12 12 68,1 0 0,0 0 0,0 0 0,0 0-1,0 0 1,0 0 0,0 0 0,0 0-1,0 0 1,0 0 0,0 1 0,0-1-1,0 0 1,0 0 0,0 0 0,-1 0-1,1 0 1,0 0 0,0 0 0,0 0-1,0 0 1,0 0 0,0 0 0,0 0 0,0 0-1,0 0 1,0 0 0,0 0 0,-1-1-1,1 1 1,0 0 0,0 0 0,0 0-1,0 0 1,0 0 0,0 0 0,0 0-1,0 0 1,0 0 0,0 0 0,0 0-1,0 0 1,0 0 0,0 0 0,0 0 0,0 0-1,0 0 1,0-1 0,0 1 0,-1 0-1,1 0 1,0 0 0,0 0 0,0 0-1,0 0 1,0 0 0,0 0 0,0 0-1,0 0 1,0 0 0,0-1 0,1 1-1,-1 0 1,0 0 0,0 0 0,0 0 0,0 0-1,0 0 1,0 0 0,-4 1-43,1 1 0,0 0 0,-1 0 0,1 0 0,0 0 0,-4 4 0,-11 11 7,2 1 0,0 0 1,1 1-1,0 1 0,-13 25 0,6-4 105,-32 80 0,32-57 225,3 2 1,-14 83-1,32-145-215,1 0 0,-1 0 0,1 1-1,0-1 1,0 0 0,0 0 0,2 5 0,-2-8-50,0 0 0,0 0 0,1 0 0,-1 0 0,0 0 1,1 0-1,-1 0 0,1-1 0,-1 1 0,1 0 0,-1 0 0,1-1 1,0 1-1,-1 0 0,1-1 0,0 1 0,0-1 0,-1 1 0,1-1 1,0 1-1,0-1 0,0 1 0,0-1 0,-1 0 0,1 1 1,0-1-1,0 0 0,0 0 0,0 0 0,0 0 0,0 0 0,0 0 1,0 0-1,0 0 0,0 0 0,0 0 0,1-1 0,6-1 64,0 0 0,-1-1-1,1 1 1,-1-1 0,0-1-1,11-6 1,36-30 91,-54 39-179,37-32 41,-1-1 1,-3-2 0,42-56-1,-73 88-41,117-162-25,-82 111-34,0 0 28,44-93-1,-15-3-111,-20 41 42,-38 91 41,-24 50-422,-196 549 1626,188-512-834,-45 93 0,55-136-192,6-10 249,-11 28 1,19-43-367,0 0 0,0 0 0,0 0 0,0 0 0,-1 0 0,1 0 0,0 0 0,0 0 0,0 0 0,0 0 0,0 1 0,0-1 0,0 0 0,0 0 0,0 0 0,0 0 0,0 0 0,0 0 0,0 0 0,0 0 0,0 0 0,0 0-1,0 0 1,0 1 0,0-1 0,0 0 0,0 0 0,0 0 0,0 0 0,0 0 0,0 0 0,0 0 0,0 0 0,0 0 0,0 0 0,0 0 0,0 0 0,0 1 0,0-1 0,0 0 0,0 0 0,1 0 0,-1 0 0,0 0 0,0 0 0,0 0 0,0 0 0,0 0 0,0 0 0,0 0 0,0 0 0,0 0 0,0 0 0,0 0 0,0 0 0,1 0 0,4-3 163,6-8 10,3-6-311,-11 15 93,-1 0 0,0 0 0,0-1 0,0 1 0,0-1 0,0 0 0,0 1 0,-1-1 0,1 0 0,1-5 0,-3 8 38,0 0 0,0 0 0,0 0 0,0 0 0,0 0 0,0 0 0,0 0 0,-1 0 0,1 0 1,0 0-1,0 0 0,0 1 0,0-1 0,0 0 0,0 0 0,0 0 0,0 0 0,0 0 0,0 0 1,0 0-1,0 0 0,0 0 0,-1 0 0,1 0 0,0 0 0,0 0 0,0 0 0,0 0 0,0 0 0,0 0 1,0 0-1,0 0 0,0 0 0,0 0 0,0 0 0,-1 0 0,1 0 0,0 0 0,0 0 0,0 0 1,0 0-1,0 0 0,0 0 0,0-1 0,0 1 0,0 0 0,0 0 0,0 0 0,0 0 0,0 0 1,0 0-1,-1 0 0,1 0 0,0 0 0,0 0 0,0 0 0,0 0 0,0-1 0,0 2 4,0-1 0,-1 1 0,1-1 1,0 1-1,0 0 0,0-1 0,-1 1 0,1-1 0,0 1 0,0-1 0,0 1 0,0 0 0,0-1 0,0 1 0,0-1 0,0 2 0,1 5 238,1-13 116,18-24-135,31-63 0,-20 34-150,-26 50-122,0 1-1,0-1 1,1 1 0,0 0-1,1 1 1,0-1 0,0 1-1,11-7 1,-18 13 40,0 1 1,1 0-1,-1 0 1,1-1-1,-1 1 1,1 0-1,-1 0 1,1 0-1,-1 0 1,1 0-1,-1 0 1,1-1-1,-1 1 1,1 0-1,-1 0 1,1 1-1,-1-1 1,1 0-1,-1 0 1,1 0-1,-1 0 1,1 0-1,-1 0 1,0 1-1,1-1 1,-1 0-1,1 0 1,-1 1-1,1-1 1,-1 0-1,0 1 1,1-1-1,-1 0 1,0 1-1,1-1 1,-1 0-1,0 1 1,1-1-1,-1 1 1,0-1-1,0 1 1,0-1-1,0 1 1,1-1-1,-1 2 1,5 24-186,1 76 212,-4-56 99,13 82 0,-14-124-73,-1 0 1,1 0-1,1 0 1,-1 0-1,0 0 1,1 0 0,0-1-1,0 1 1,0-1-1,0 1 1,4 3-1,-4-6-2,-1 1-1,1-1 1,0 0-1,0 1 1,0-1-1,0 0 1,0-1-1,0 1 1,0 0-1,1 0 1,-1-1-1,0 0 1,0 1-1,0-1 1,1 0-1,-1 0 1,0 0-1,0 0 1,1 0-1,-1-1 1,0 1-1,4-2 1,7-2 0,1 0 0,-1-2 0,0 1 0,-1-2 0,1 1-1,-1-2 1,-1 0 0,1 0 0,14-15 0,-7 5-27,-1-1-1,-1-1 1,-1-1-1,16-26 1,-22 31-45,16-34 1,-24 45-51,0 0 1,-1 0 0,1 0-1,-1 0 1,0 0 0,0 0 0,-1 0-1,1 0 1,-1-1 0,0 1-1,-2-9 1,2 14 65,0-1 0,0 0-1,0 1 1,-1-1 0,1 0 0,0 1-1,0-1 1,-1 0 0,1 1-1,0-1 1,-1 1 0,1-1 0,-1 1-1,1-1 1,-1 1 0,1-1 0,-1 1-1,1-1 1,-1 1 0,1-1-1,-1 1 1,0 0 0,1-1 0,-1 1-1,1 0 1,-1 0 0,0-1 0,-1 1-1,1 0 1,-1 0-1,0 0 0,0 0 1,0 1-1,0-1 0,1 1 1,-1-1-1,0 1 1,0-1-1,-2 3 0,-3 1 22,0 0-1,0 0 0,-11 11 1,6-3 24,1 0 0,0 1 1,0 0-1,2 1 0,-1 0 0,2 1 1,0 0-1,-6 16 0,12-26-2,0 0-1,0 0 0,1 0 0,-1 1 1,1-1-1,1 0 0,-1 1 0,1-1 1,0 0-1,0 1 0,0-1 1,1 0-1,0 1 0,0-1 0,0 0 1,1 0-1,0 1 0,0-1 0,0-1 1,0 1-1,1 0 0,0 0 1,0-1-1,0 0 0,1 1 0,-1-1 1,1-1-1,5 5 0,-1-1 6,1-1 0,-1-1 0,2 0 1,-1 0-1,0 0 0,20 5 0,-9-4-689,1-1 1,30 3-1,-40-7-222,0 0 0,-1-1 1,21-2-1,-26 1-54,0 0 0,0 0-1,0 0 1,0-1 0,0 0 0,5-3 0,-9 4 656,0 0 1,0 1-1,0-1 1,0 0-1,0 0 1,0 0-1,0 0 1,0 0-1,0 0 1,-1 0-1,1-1 1,0 1-1,-1 0 1,1 0-1,-1 0 1,0-1-1,1 1 1,-1 0-1,0-1 1,0 1-1,0 0 1,1 0-1,-1-1 0,-1 1 1,1 0-1,0-3 1,0-2-842,0-23-2389</inkml:trace>
</inkml:ink>
</file>

<file path=ppt/ink/ink1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5:48:15.57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9 0 7232,'-8'0'3264,"48"23"-2848,-12-11 1472,-1 1-1120,31-1 416,10 3-704,43-7-224,2 4-160,13-12-704,-4 0 320,-6-7-3200,-16 2 1920</inkml:trace>
</inkml:ink>
</file>

<file path=ppt/ink/ink1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5:48:18.95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60 1025 2976,'-42'5'2764,"25"-2"5421,33-22-4388,23-17-2672,-10 2-718,-1-2-1,27-46 0,22-28 13,-54 82-349,2 0 0,1 2 0,0 1 0,2 1 0,1 1 0,32-19 0,-34 26-29,-8 3 144,1 2-1,0 0 1,30-11-1,-49 22-172,0 0-1,0-1 1,0 1 0,0 0 0,0-1-1,0 1 1,0 0 0,0 0 0,0 0-1,0 0 1,0 0 0,0 0 0,0 0-1,0 1 1,0-1 0,0 0-1,0 1 1,0-1 0,-1 0 0,1 1-1,0-1 1,0 1 0,0-1 0,0 1-1,0 0 1,-1-1 0,1 1 0,0 0-1,-1-1 1,1 1 0,0 0-1,-1 0 1,1 0 0,-1 0 0,1 0-1,-1-1 1,0 1 0,1 0 0,-1 0-1,0 0 1,1 0 0,-1 0-1,0 0 1,0 2 0,-1 10 42,0-1-1,-1 1 1,-1-1 0,0 1-1,-7 19 1,-31 62 24,-44 50 270,38-70-99,36-49-78,10-12 64,1-13-225,0 0-1,1 1 1,-1-1 0,0 0 0,0 1-1,0-1 1,1 0 0,-1 1 0,0-1-1,0 0 1,1 0 0,-1 1 0,0-1 0,1 0-1,-1 0 1,0 0 0,1 0 0,-1 1-1,0-1 1,1 0 0,-1 0 0,0 0 0,1 0-1,-1 0 1,0 0 0,1 0 0,-1 0-1,1 0 1,-1 0 0,7-1 61,-1 0-1,0 0 1,0 0 0,0-1-1,0 0 1,0-1 0,10-4-1,19-14-84,-1-1 0,-1-1 0,-1-2-1,-2-2 1,31-32 0,-41 38 11,25-27-81,68-55 0,-110 100 55,0 1 0,0 0 0,0 0 0,0 0 0,0 0 0,1 0 0,-1 1 0,1-1 0,3 0 0,-7 2 21,1 0 1,-1 0-1,1 0 1,-1 0-1,1 0 1,-1 0-1,1 0 0,-1 0 1,0 0-1,1 0 1,-1 1-1,1-1 0,-1 0 1,1 0-1,-1 1 1,0-1-1,1 0 1,-1 0-1,0 1 0,1-1 1,-1 0-1,0 1 1,1-1-1,-1 0 1,0 1-1,0-1 0,1 1 1,0 1-8,-1 0 0,1 0 0,-1 1 1,1-1-1,-1 0 0,0 0 0,0 0 0,0 1 0,0 2 1,-5 47 78,-3 0 0,-19 69 1,-6 33 504,34-140-332,-1-13-228,0-1 1,0 0 0,0 1 0,0-1-1,0 0 1,0 0 0,0 1 0,1-1-1,-1 0 1,0 0 0,0 1 0,0-1-1,1 0 1,-1 0 0,0 0 0,0 1-1,0-1 1,1 0 0,-1 0 0,0 0-1,0 0 1,1 1 0,-1-1 0,0 0-1,0 0 1,1 0 0,-1 0-1,0 0 1,1 0 0,-1 0 0,0 0-1,1 0 1,-1 0 0,0 0 0,0 0-1,1 0 1,-1 0 0,0 0 0,1 0-1,-1 0 1,0-1 0,0 1 0,1 0-1,-1 0 1,0 0 0,0 0 0,1 0-1,-1-1 1,0 1 0,0 0 0,0 0-1,1 0 1,-1-1 0,26-22 40,0-1 1,29-36-1,-15 15-105,-23 27 33,172-172-329,-187 189 327,19-15-348,-21 16 363,1-1 1,-1 1-1,0 0 1,0 0 0,1 0-1,-1 0 1,0 0-1,0 0 1,1 0 0,-1 0-1,0 0 1,1 0-1,-1 0 1,0 0 0,0 0-1,1 0 1,-1 0-1,0 0 1,1 0-1,-1 0 1,0 0 0,0 0-1,1 0 1,-1 0-1,0 0 1,1 1-1,-1 0-4,0-1-1,1 1 1,-1 0-1,0-1 1,0 1-1,1 0 1,-1-1-1,0 1 1,0 0-1,0-1 1,0 1-1,0 0 0,0 0 1,0-1-1,0 1 1,-1 1-1,-1 11 5,-2 0 0,1 0 0,-2-1 0,-9 21 0,1-3 33,-16 36 94,15-36 121,1 1 1,-9 34 0,21-62-221,-4 24 69,5-26-81,0 0 1,0-1-1,0 1 1,0 0-1,0 0 1,0 0-1,0 0 1,0 0-1,0-1 1,1 1-1,-1 0 1,0 0-1,1 0 1,-1-1-1,0 1 1,1 0-1,-1 0 1,1-1-1,-1 1 1,1 0 0,0-1-1,-1 1 1,1-1-1,-1 1 1,1-1-1,1 1 1,2 1 65,-1-1 1,1 0 0,0-1 0,0 1 0,0-1 0,0 0 0,0 0-1,0 0 1,0 0 0,0-1 0,-1 1 0,7-3 0,0 0-26,1 0 0,-1-1 0,16-8 0,-10 3-58,0-2 1,0 0-1,-1-1 1,-1 0-1,0-1 1,22-26-1,-12 7 32,0 0 0,22-44 1,1 4-658,-41 66 409,-3 7-51,-3 16 12,-20 95 361,1-6 161,17-85-100,0-1 0,1 1 0,3 24 0,-2-43-131,0-1-1,0 0 1,1 0-1,-1 1 1,0-1-1,0 0 1,1 0-1,-1 0 1,1 1-1,-1-1 0,1 0 1,-1 0-1,1 0 1,0 0-1,-1 0 1,1 0-1,0 0 1,0 0-1,0 0 1,0-1-1,0 1 1,0 0-1,1 0 1,-1 0-4,1-1 0,0 1 0,-1-1 0,1 0 0,0 0 0,0 0 0,-1 0 0,1 0 1,0 0-1,0 0 0,-1 0 0,1-1 0,0 1 0,2-2 0,3-1 3,1 0 0,-1-1 0,0 0 0,0-1 0,10-7 1,80-59-42,-36 28-64,136-90-160,-183 124 226,1 1 0,0 0 0,1 1 0,26-7 0,-33 15-340,-12 5 58,-15 9-8,14-11 325,-106 86-208,8-6 310,101-83-123,-12 10-74,-19 22 1,29-30 62,1 1 0,0-1 0,-1 0 0,1 1 1,0-1-1,0 1 0,1-1 0,-1 1 0,1 0 0,0 0 1,0 0-1,0 0 0,0 5 0,1-7 26,0 0-1,1-1 1,-1 1-1,1 0 1,-1-1-1,1 1 0,0 0 1,-1-1-1,1 1 1,0-1-1,0 1 1,0-1-1,0 0 1,0 1-1,0-1 1,1 0-1,-1 0 0,0 0 1,1 0-1,-1 0 1,1 0-1,-1 0 1,1 0-1,-1-1 1,1 1-1,2 0 1,3 2 55,0-1 1,1-1 0,-1 1 0,0-1 0,8 0 0,16-1 7,0-1 1,0-1-1,0-2 0,0-1 0,55-17 1,-71 17-90,-1 0 0,0-2 0,-1 0 0,1 0 1,22-18-1,-15 8 9,-1-1 1,25-29-1,23-31-27,46-51-91,-36 49-1,62-71-296,-115 120 359,-1 0-1,-1-2 0,22-44 0,-25 36-105,-1-1 0,17-57 1,-32 75-138,-6 17 113,2 7 179,0 0-1,-1 0 0,1 0 1,0 0-1,-1 0 0,1 0 0,0 0 1,-1 0-1,1 0 0,0 1 1,-1-1-1,1 0 0,0 0 1,-1 0-1,1 0 0,0 0 1,0 1-1,-1-1 0,1 0 1,0 0-1,0 0 0,-1 1 1,1-1-1,0 1 0,-26 28-226,11-11 200,-167 181-337,161-175 435,1 1 0,2 1 0,0 0 0,2 2 0,-21 44-1,20-29 43,1 1-1,2 1 0,-8 48 0,7 8 52,14-86-132,1 1 1,0-1-1,1 1 0,4 21 1,-4-33-1,0 0 0,0 0 1,0-1-1,1 1 0,-1 0 0,1-1 0,0 1 1,0-1-1,0 0 0,1 1 0,-1-1 0,1 0 1,-1 0-1,1-1 0,0 1 0,4 2 1,-3-2 5,0-1 1,1 0 0,-1 0-1,1 0 1,-1-1 0,1 0 0,0 1-1,0-1 1,-1-1 0,1 1-1,0-1 1,0 0 0,6-1 0,7 0 38,1 0 0,-1-2 0,0-1 0,0 0 0,0-1 0,0-1 0,32-15 0,-35 12-113,0 0 1,-1-1 0,0-1 0,0 0 0,-1 0 0,-1-2 0,0 0 0,0 0 0,-2-1 0,1 0 0,-2-1-1,0 0 1,-1-1 0,8-18 0,-8 13-42,11-34-130,-18 50 147,0 1-1,0-1 1,0 1-1,-1-1 0,0 1 1,0-1-1,0 1 1,0-1-1,-2-8 1,2 13 54,-1-1 0,1 0 0,0 0 0,0 1 0,-1-1 0,1 0 0,0 0 1,-1 1-1,1-1 0,-1 0 0,1 1 0,-1-1 0,1 1 0,-1-1 0,1 1 0,-1-1 0,0 1 0,1-1 0,-1 1 0,0-1 0,1 1 1,-1 0-1,0-1 0,0 1 0,1 0 0,-1 0 0,0 0 0,0-1 0,1 1 0,-1 0 0,0 0 0,0 0 0,0 0 0,1 0 1,-1 1-1,0-1 0,-1 0 0,-1 1-6,0 0 1,0 0 0,0 1 0,0-1-1,0 1 1,-4 3 0,-10 8-2,1 2 1,1 0-1,1 1 1,0 0-1,-21 34 1,27-37 32,-3 2-37,0 1-1,-9 22 1,17-32 71,1 1 1,-1-1-1,1 0 1,1 0-1,-1 1 1,1-1-1,0 1 1,1-1 0,-1 1-1,2 8 1,-1-12-24,1 0 1,-1-1-1,1 1 1,0 0-1,0 0 1,0-1-1,0 1 1,1 0 0,-1-1-1,1 1 1,-1-1-1,1 0 1,0 0-1,0 1 1,0-1-1,0 0 1,0-1 0,1 1-1,-1 0 1,0-1-1,1 1 1,-1-1-1,1 0 1,0 1-1,-1-1 1,1-1 0,0 1-1,3 0 1,2 1 17,-1-1 1,1-1 0,0 1 0,-1-1-1,1 0 1,0-1 0,-1 0-1,1 0 1,11-4 0,-9 1-26,0 0-1,0-1 1,0 0-1,-1-1 1,1 0 0,13-11-1,48-50 8,-49 44 14,93-102-43,21-18-66,-126 133 8,-6 7 17,0-1 0,0 0 0,0 0 1,-1 0-1,5-6 0,-7 7-99,-4 6 47,-8 10-5,-12 23 124,2 1-1,1 1 1,-24 64 0,29-61 60,4-13 36,2 0-1,0 0 1,-6 43 0,15-70-88,-1 1-1,1-1 1,0 1 0,0-1-1,0 1 1,0-1 0,0 0-1,0 1 1,0-1-1,1 1 1,-1-1 0,1 1-1,-1-1 1,1 0-1,-1 1 1,1-1 0,0 0-1,-1 1 1,1-1 0,0 0-1,0 0 1,0 0-1,0 0 1,0 0 0,0 0-1,1 0 1,-1 0-1,0 0 1,0-1 0,1 1-1,-1 0 1,0-1 0,1 1-1,-1-1 1,0 1-1,1-1 1,-1 0 0,1 0-1,-1 0 1,3 1-1,2-1 31,0 0 0,0-1 0,0 0-1,0 0 1,0 0 0,0 0 0,0-1-1,0 0 1,6-3 0,6-4-50,-1-1 0,0-1 0,-1 0-1,0-1 1,-1-1 0,17-17 0,-4-2-58,48-66 1,-16 22-644,-54 62 432,-6 13 70,-3 8 28,-29 65-82,22-46 259,-4 12-41,-18 75 1,31-109 53,0 1 1,1-1-1,0 0 1,0 0-1,0 0 1,0 0-1,1 0 1,-1 0-1,1 0 1,0 0-1,0 0 1,1 0-1,-1 0 1,1 0-1,0 0 1,4 5-1,-5-7 17,1 0-1,0 0 0,0 0 1,0 0-1,0 0 0,0-1 1,1 1-1,-1-1 0,1 1 1,-1-1-1,1 0 0,-1 0 1,1 0-1,0 0 0,-1 0 1,1-1-1,0 1 0,0-1 1,-1 0-1,1 1 0,0-1 1,0-1-1,0 1 1,4-1-1,3-1 3,0-1-1,0 0 1,0-1 0,0 0 0,-1 0 0,1-1-1,-1 0 1,0-1 0,9-7 0,6-8-40,36-40-1,-18 17 115,68-80-202,-34 36 1,-21 17-73,-54 71-118,-2 6 76,-6 13 27,-45 120 37,-6 18 202,44-127 54,-1-1-1,-1-1 1,-37 49 0,49-72-71,0 0 1,0 0 0,-1-1 0,1 1 0,-1-1 0,0 0-1,0-1 1,-1 1 0,1-1 0,-7 3 0,12-5-49,-1-1 0,0 0 0,0 0 0,0 1 1,0-1-1,0 0 0,0 0 0,0 0 0,1 0 0,-1 0 1,0 0-1,0 0 0,0 0 0,0 0 0,0-1 0,0 1 1,1 0-1,-1-1 0,0 1 0,0 0 0,0-1 0,0 1 1,1-1-1,-1 1 0,0-1 0,1 1 0,-1-1 0,0 0 1,1 1-1,-1-1 0,1 0 0,-1 0 0,1 1 0,-1-1 1,1 0-1,0 0 0,-1 0 0,1-1 0,-2-4-35,0 0 1,0-1-1,1 1 0,0-10 0,0 7 55,1-38-115,0 47 91,0-1 0,0 1 0,0 0-1,1 0 1,-1-1 0,0 1 0,0 0-1,0-1 1,0 1 0,0 0 0,1 0 0,-1-1-1,0 1 1,0 0 0,0 0 0,1-1-1,-1 1 1,0 0 0,0 0 0,1-1-1,-1 1 1,0 0 0,0 0 0,1 0 0,-1 0-1,0 0 1,1 0 0,-1-1 0,0 1-1,1 0 1,-1 0 0,0 0 0,1 0 0,-1 0-1,0 0 1,1 0 0,-1 0 0,0 0-1,0 1 1,1-1 0,-1 0 0,0 0 0,1 0-1,-1 0 1,1 0 0,17 7-110,-15-6 113,31 14 394,71 20 0,-104-35-411,158 31-12,-91-26-2504,-61-5 1398,-1-1 1,1 1-1,-1-1 0,8-2 0,1-1-1348</inkml:trace>
</inkml:ink>
</file>

<file path=ppt/ink/ink1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5:48:19.85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20 399 7232,'-16'0'2314,"16"0"-2289,0 0-1,0 0 0,0-1 0,0 1 1,0 0-1,0 0 0,0 0 0,0 0 1,-1 0-1,1 0 0,0 0 0,0 0 1,0 0-1,0 0 0,0 0 0,0 1 1,0-1-1,-1 0 0,1 0 0,0 0 1,0 0-1,0 0 0,0 0 0,0 0 1,0 0-1,0 0 0,0 0 0,0 0 1,-1 0-1,1 0 0,0 0 0,0 1 1,0-1-1,0 0 0,0 0 0,0 0 1,0 0-1,0 0 0,0 0 0,0 0 1,0 0-1,0 1 0,0-1 0,0 0 1,0 0-1,0 0 0,0 0 0,0 0 1,0 0-1,0 0 0,0 1 0,0-1 1,0 0-1,0 0 0,0 0 0,0 0 1,0 0-1,0 0 0,0 0 0,0 0 1,0 1-1,1-1 0,-1 0 0,0 0 1,0 0-1,4 4 2226,0-3-1713,-1 0 0,1 0-1,-1 0 1,1-1 0,-1 0 0,1 0 0,0 0 0,-1 0 0,5-1 0,1-1-236,0 0 0,14-5 0,-8 1-97,1 0 1,-2-2-1,1 0 1,-1 0-1,0-2 1,-1 0-1,15-13 1,-4-1 81,-2-2 1,31-41 0,52-76 65,-102 140-628,-2 5 95,-2 9 37,-7 22 255,8-33-107,-14 46 158,8-30-79,2-1 1,-1 1-1,2 0 0,0 1 0,-1 25 1,5-17 333,-2 1 1,-8 50 0,9-75-382,-1 0 1,1 0-1,0 1 0,0-1 1,0 0-1,0 0 0,0 1 1,0-1-1,0 0 0,0 1 1,0-1-1,1 0 0,-1 0 1,0 0-1,1 1 0,-1-1 1,1 0-1,-1 0 0,1 0 1,0 0-1,0 0 0,-1 0 1,1 0-1,0 0 1,0 0-1,0 0 0,0-1 1,0 1-1,2 1 0,-1-1 10,-1-1-1,1 1 1,0 0 0,-1-1-1,1 0 1,0 1-1,0-1 1,0 0 0,-1 0-1,1 0 1,0 0-1,0 0 1,-1-1 0,1 1-1,0 0 1,0-1-1,-1 1 1,1-1 0,0 0-1,2-1 1,3-3 74,1-1 1,11-11-1,-11 9-86,78-83-1,-6 5-168,-18 29 79,134-91 0,-194 146 11,0 1 1,0 0-1,0 0 0,1 0 0,-1 0 0,0 0 0,1 0 1,-1 0-1,0 1 0,4-1 0,-5 1 36,-1 0 1,0 0-1,1 0 1,-1 0-1,0 0 1,1 0-1,-1 0 1,1 0-1,-1 1 1,0-1-1,1 0 1,-1 0-1,0 0 1,1 0-1,-1 1 1,0-1-1,0 0 1,1 0-1,-1 1 1,0-1-1,0 0 1,1 1-1,-1-1 1,0 0-1,0 0 0,0 1 1,1 0-1,-1 0 3,0 0-1,0 1 1,0-1 0,0 1-1,0-1 1,0 0-1,0 1 1,0-1-1,0 0 1,-1 1-1,1-1 1,-2 2-1,-16 41-6,-46 76 0,53-100-3,-13 18-28,-35 43 0,43-60 164,0 0 44,-1-1 0,0 0 0,-29 23 0,43-40-93,-1 0 0,0 0 1,0-1-1,-7 3 1,5-4 294,9-7-130,12-9-102,-4 8-180,-1 0-1,1 1 1,0 0 0,0 1 0,1 0-1,-1 0 1,14-2 0,8-1-324,48-4 1,-65 11-637,1 0-1,-1 1 1,1 0 0,31 6 0,-30-2-1605,0 1 0,19 7 0,-19-4-2168,-4 4 1585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00:43:33.173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16 1 5312,'-1'0'182,"0"1"1,0-1-1,0 1 0,0 0 1,0 0-1,0 0 0,0-1 1,0 1-1,0 0 0,1 0 1,-1 0-1,0 0 0,1 1 1,-1-1-1,0 0 0,1 0 1,0 0-1,-1 0 0,1 0 1,0 1-1,0-1 0,-1 0 1,1 0-1,0 1 0,0-1 1,0 0-1,1 2 0,-1 9 1786,4 23-1,-2-24-1706,3 65 1142,-5-46-2390</inkml:trace>
</inkml:ink>
</file>

<file path=ppt/ink/ink1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5:48:20.25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77 108 7808,'-47'-65'3520,"30"45"-3040,7 12-480,7 1-576,3 2 352,17 2-5440</inkml:trace>
</inkml:ink>
</file>

<file path=ppt/ink/ink1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5:48:21.35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244 310 3232,'0'0'110,"0"-1"1,0 1-1,0-1 1,0 1-1,0-1 1,1 0-1,-1 1 0,0-1 1,0 1-1,1-1 1,-1 1-1,0-1 1,1 1-1,-1 0 1,0-1-1,1 1 1,-1-1-1,1 1 0,-1 0 1,1-1-1,-1 1 1,1 0-1,-1-1 1,1 1-1,-1 0 1,1 0-1,-1 0 0,1-1 1,-1 1-1,2 0 1,-1 0 214,0-1 1,1 0 0,-1 0-1,0 1 1,0-1-1,0 0 1,0 0-1,0 0 1,0 0 0,0 0-1,0-1 1,0 1-1,-1 0 1,1 0-1,0-1 1,-1 1 0,1 0-1,-1-1 1,1 1-1,-1-2 1,0 2-233,0 1 0,-1-1 0,1 1 0,-1-1 0,1 0 0,-1 1 0,1-1 0,-1 1 0,1-1 0,-1 1 0,1 0 0,-1-1 0,0 1 0,1 0 0,-1-1 0,0 1 0,1 0 0,-1 0 0,0-1 0,0 1 0,1 0 0,-1 0 0,0 0 0,1 0 0,-1 0 0,0 0 0,0 0 0,1 0 0,-1 0 0,0 1 0,0-1 0,1 0 0,-1 0 0,0 1 0,1-1 0,-1 0 0,0 1 0,-4 2 28,-1 1 1,2-1 0,-10 9 0,6-5 171,-9 11 32,0 0-1,1 1 1,1 0-1,-13 23 0,6-8-63,14-23-197,-40 62 340,40-60-270,1 1-1,1-1 1,-9 25 0,13-33-41,1 0 0,0 1 0,1-1 1,-1 0-1,1 0 0,0 0 0,0 0 1,0 1-1,1-1 0,1 6 1,-2-10-59,1 1 0,-1-1 0,1 1 0,-1-1 0,1 1 0,0-1 1,0 1-1,0-1 0,0 0 0,0 1 0,0-1 0,0 0 0,0 0 1,0 0-1,0 0 0,1 0 0,-1 0 0,1 0 0,-1 0 0,0 0 1,1-1-1,-1 1 0,1 0 0,0-1 0,-1 1 0,1-1 0,-1 0 1,1 0-1,0 0 0,-1 1 0,1-2 0,0 1 0,-1 0 0,3-1 1,3 0-15,-1-1 0,0 0 0,0 0 1,-1 0-1,1-1 0,0 0 0,-1 0 1,0-1-1,1 1 0,-1-1 0,-1 0 1,1-1-1,0 1 0,6-10 0,4-5-157,-1-1-1,15-29 1,-17 29 56,-8 15 23,-1 1 1,0-1 0,0 0 0,0-1-1,-1 1 1,0 0 0,0-1 0,3-9-1,-5 15 51,0 0-1,0 0 1,0 0 0,0 0-1,0 0 1,0 0-1,0 0 1,0 0-1,0 0 1,0 0-1,0 0 1,-1 0 0,1 0-1,0 0 1,0 0-1,0 0 1,0 0-1,0 0 1,0 0-1,0 0 1,0 0 0,0 0-1,0 1 1,0-1-1,0 0 1,0 0-1,0 0 1,0 0-1,0 0 1,0 0 0,0 0-1,0 0 1,0 0-1,-1 0 1,1 0-1,0 0 1,0 0-1,0 0 1,0 0 0,0 0-1,0 0 1,0 0-1,0-1 1,0 1-1,0 0 1,0 0-1,0 0 1,0 0 0,0 0-1,0 0 1,0 0-1,0 0 1,0 0-1,0 0 1,0 0 0,0 0-1,-1 0 1,1 0-1,0 0 1,0 0-1,0 0 1,0 0-1,0 0 1,0 0 0,-5 7-139,-4 10 138,4-1 140,0 0 0,2 0 1,0 1-1,1-1 0,0 1 1,1-1-1,3 28 0,-2-42-78,1 0 0,-1 0 0,1 1 0,-1-1 0,1 0 0,0 0 0,0 0 1,0 0-1,0 0 0,0 0 0,0 0 0,0 0 0,1-1 0,-1 1 0,1 0 0,-1-1 0,1 1 0,2 1 0,-1-1-4,0-1 0,0 0 0,0 0 0,0 0 0,0 0 0,0 0 0,0-1 0,0 1 0,0-1 0,1 0 0,-1 0 0,0 0 0,5-1 0,9-3 57,0 0-1,0-1 1,0-1-1,-1-1 1,29-16 0,-22 10-87,-2-1 1,0-1 0,0-1-1,-1 0 1,32-36 0,74-108 86,-106 133-96,23-32-124,62-113 0,-94 151 39,11-24-49,-19 40 92,-2 1 0,1-1 0,-1 0 0,1 0 0,-1 0 0,0-10 0,-3 11-172,-5 9 47,-6 11 157,0 0 1,1 1 0,1 0-1,1 1 1,-11 24 0,-3 17 48,-26 98 0,0 72 76,45-203-235,2 1 0,0-1 1,2 1-1,3 31 0,-1-52-714,-1 0-1,2 0 1,-1 0-1,1-1 1,0 1 0,3 6-1,-4-10 367,2 7-1442</inkml:trace>
</inkml:ink>
</file>

<file path=ppt/ink/ink1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5:48:21.74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 17 9888,'-5'-12'4480,"19"7"-3904,1 5 1183,6 5-1087,19-2-192,10 2-320,8 2-512,2 1 224</inkml:trace>
</inkml:ink>
</file>

<file path=ppt/ink/ink1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5:48:39.46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63 679 7296,'-4'-1'533,"4"1"-464,0 0-1,0 0 1,0 0-1,-1 0 1,1 0-1,0 0 1,0 0-1,-1 0 1,1 0-1,0 0 1,0 0-1,-1 0 1,1 0-1,0 0 1,0 0-1,0 0 1,-1 0-1,1 0 1,0-1-1,0 1 1,-1 0-1,1 0 1,0 0-1,0 0 1,0 0-1,0-1 1,-1 1-1,1 0 1,0 0-1,0 0 1,0-1-1,0 1 1,0 0-1,0 0 1,0 0-1,-1-1 0,1 1 1,0 0-1,0 0 1,0-1-1,0 1 1,0 0-1,0 0 1,0-1-1,0 1 1,0 0-1,0 0 1,0 0-1,0-1 1,1 1-1,8-7 5102,16-6-3679,2 1-1099,-2-2 0,1-1-1,-2-1 1,0-1-1,-1-1 1,23-23 0,87-81 440,-126 116-808,0 1-2,-9 10-40,-3 6-21,-10 21 95,-1 0-1,-2-1 1,-34 44-1,38-55-37,-14 22 42,2 1 0,2 1 0,-26 64 0,19-33 138,-100 262 585,114-289-57,32-112 1012,-4 21-1695,2 1 0,2 0-1,27-54 1,-23 63-94,46-59 0,36-23 41,-47 59-85,108-119-178,-144 154 249,15-18-98,1 1 0,63-52 1,-94 87 102,0 1 1,0 0 0,0 0 0,0 0 0,1 1 0,-1-1-1,6-1 1,-8 3 10,0-1 0,0 1 0,1 0-1,-1 0 1,0 0 0,0 0 0,0 0-1,0 0 1,0 0 0,1 1 0,-1-1-1,0 0 1,0 1 0,0-1 0,0 1 0,0-1-1,0 1 1,0-1 0,0 1 0,0 0-1,0-1 1,0 1 0,0 0 0,-1 0 0,1 0-1,0-1 1,0 1 0,0 2 0,2 2 9,0 1 0,-1 0 0,1 0 0,-1 0 0,0 1 0,-1-1 0,0 0 1,0 1-1,0-1 0,-1 1 0,1-1 0,-2 1 0,0 7 0,-1 0 23,0 0-1,-1 0 0,0 0 0,-2-1 0,-5 15 0,2-11 73,0-1-1,-1-1 0,0 0 1,-1 0-1,-1-1 0,-16 17 1,18-22-59,0-1 1,0 0 0,-1-1 0,1 0 0,-2 0-1,1-1 1,-1-1 0,0 1 0,-22 6 0,5-5 68,28-7-111,0 0 0,0 0 0,0-1 0,0 1-1,0 0 1,0 0 0,0 0 0,0 0 0,0-1 0,0 1-1,0 0 1,0 0 0,0 0 0,1 0 0,-1 0-1,0-1 1,0 1 0,0 0 0,0 0 0,0 0 0,1 0-1,-1 0 1,0 0 0,0 0 0,0-1 0,0 1 0,1 0-1,-1 0 1,0 0 0,0 0 0,0 0 0,1 0 0,56-9-369,-28 1 370,117-28-125,11 13-62,-59 10 281,104-27 0,-164 30 48,-18 6-45,-1-1 0,0-1 0,1-1 0,30-16 0,-45 20 200,-7 3-189,-13 6-152,12-5 40,-263 110-72,241-102 141,-29 14 110,49-21-156,1 1-1,-1-1 1,1 1-1,-1 1 1,1-1-1,0 0 1,0 1-1,-3 4 1,6-7-14,0-1 0,1 1-1,-1 0 1,1 0 0,-1-1 0,1 1 0,-1 0 0,1 0 0,-1 0 0,1 0-1,0 0 1,-1 0 0,1 0 0,0-1 0,0 1 0,0 0 0,0 0 0,0 0-1,0 0 1,0 0 0,0 2 0,0-2 5,1-1 0,-1 1 0,1 0 0,0-1 0,-1 1 0,1-1 0,-1 1 0,1-1 0,0 1 0,0-1 0,-1 1 0,1-1 0,0 0 0,0 1 0,-1-1 0,1 0 0,0 0 0,0 1 0,1-1 0,6 0 63,0 1 0,-1-1 1,1 0-1,8-2 0,10-2-47,-1-1 0,1-2 0,-1 0-1,-1-2 1,1 0 0,-2-2 0,1 0-1,-1-2 1,-1-1 0,-1 0 0,33-29 0,-53 42-38,1 0 0,-1 0 1,0 0-1,0 1 1,1-1-1,-1 0 0,0 1 1,1-1-1,-1 1 1,3-1-1,-4 1 10,0 0 1,1 0-1,-1 0 1,1 0-1,-1 0 1,0 0-1,1 0 1,-1 0-1,1 0 0,-1 0 1,0 1-1,1-1 1,-1 0-1,0 0 1,1 0-1,-1 1 1,0-1-1,1 0 0,-1 0 1,0 1-1,1-1 1,-1 0-1,0 1 1,0-1-1,1 0 1,-1 1-1,0-1 0,0 1 1,0-1-1,0 0 1,1 1-1,-1-1 1,0 0-1,0 1 1,0-1-1,0 1 0,0-1 1,0 1-1,0-1 1,0 0-1,0 1 1,0-1-1,-1 1 1,-2 31-65,1-22 70,1 0-1,-1 12 0,2-19 3,0-1-1,1 0 1,-1 1 0,0-1-1,1 0 1,-1 1-1,1-1 1,0 0-1,0 0 1,0 0-1,0 0 1,0 1-1,0-2 1,3 4 0,-3-3 17,1 0 0,-1 0 0,1-1 0,-1 1 0,1-1 0,0 1 0,0-1 0,0 0 0,-1 0 0,1 1 1,0-1-1,1-1 0,-1 1 0,0 0 0,0 0 0,0-1 0,0 1 0,0-1 0,1 0 0,-1 0 1,0 0-1,0 0 0,1 0 0,-1 0 0,0 0 0,0-1 0,0 1 0,1-1 0,-1 0 0,2-1 1,37-13 30,0-1 0,-1-3 0,41-26 0,-49 27-90,63-41-350,-132 120 6,36-58 377,-1 0 0,1 0 0,-1 1 0,1-1 0,0 1 0,0-1 0,1 1-1,-1-1 1,1 1 0,0-1 0,0 1 0,0 0 0,0-1 0,0 1 0,2 4 0,-1-5 17,0 0 1,0-1 0,1 1 0,-1-1-1,0 0 1,1 1 0,0-1 0,0 0-1,-1 0 1,1 0 0,0 0 0,1 0-1,-1-1 1,0 1 0,0 0 0,1-1-1,-1 0 1,1 0 0,4 2 0,1 0 13,0-1 0,0 0 0,1-1 0,-1 0 0,0 0 0,1-1 1,13-1-1,-5-1 62,1 0 1,25-8 0,-32 7-59,1-1 0,-1-1 0,0 0 0,0 0 0,-1-1 0,1 0 0,16-14-1,-13 7-13,0 0 0,-1-1 0,-1 0 0,16-25 0,-6 8-41,246-336-53,-185 263-207,-77 97 258,-5 7 18,-1-1 1,1 1-1,0-1 1,-1 0-1,1 1 0,0-1 1,-1 0-1,1 1 1,-1-1-1,1 0 0,-1 0 1,1 0-1,-1 1 1,0-1-1,1 0 1,-1 0-1,0 0 0,1 0 1,-1 0-1,0 0 1,0 0-1,0-1 1,0 2 7,0 0 0,0 0 0,0 0 0,-1 0 0,1 0 0,0-1 1,0 1-1,0 0 0,0 0 0,0 0 0,0 0 0,-1 0 0,1 0 1,0 0-1,0 0 0,0 0 0,0 0 0,0 0 0,-1 0 0,1-1 1,0 1-1,0 0 0,0 0 0,0 0 0,-1 0 0,1 0 0,0 0 1,0 1-1,0-1 0,0 0 0,-1 0 0,1 0 0,0 0 1,0 0-1,0 0 0,0 0 0,0 0 0,-1 0 0,1 0 0,0 0 1,0 0-1,0 1 0,-9 2-22,1 0 1,0 1-1,0 0 0,0 1 1,0 0-1,1 0 0,-1 1 1,1-1-1,1 2 0,-8 7 1,1 1 42,0 2 1,1 0-1,-12 24 1,1 3 19,3 0 0,-25 78 0,-13 97 232,37-106-1438,21-113 1136,0 0 1,0 0-1,0 0 1,0 0 0,-1 0-1,1 0 1,0 0 0,0 0-1,0-1 1,0 1-1,0 0 1,0 0 0,0 0-1,-1 0 1,1 0 0,0 0-1,0 0 1,0 0-1,0 0 1,0 0 0,0 0-1,-1 0 1,1 0-1,0 0 1,0 0 0,0 0-1,0 0 1,0 0 0,-1 0-1,1 0 1,0 0-1,0 0 1,0 0 0,0 0-1,0 0 1,0 1 0,0-1-1,-1 0 1,1 0-1,0 0 1,0 0 0,0 0-1,0 0 1,0 0 0,0 0-1,0 1 1,0-1-1,0 0 1,0 0 0,0 0-1,-1 0 1,1 0 0,0 0-1,0 1 1,0-1-1,0 0 1,0 0 0,-6-17-881,3 7 753,-26-52-11,-3-9 1161,32 70-977,-1 0 0,1 0-1,-1 0 1,1 0-1,-1 0 1,1 0 0,0 0-1,0 0 1,-1-1 0,1 1-1,0 0 1,0 0 0,0 0-1,0 0 1,1 0 0,-1 0-1,0-1 1,0 1-1,1 0 1,-1 0 0,0 0-1,1 0 1,-1 0 0,1 0-1,-1 0 1,1 0 0,0 0-1,0 0 1,-1 1 0,1-1-1,0 0 1,0 0-1,0 1 1,0-1 0,0 0-1,0 1 1,0-1 0,0 1-1,2-1 1,3-1-60,1 1-1,-1-1 1,1 2 0,0-1 0,11 1-1,-13 0 67,69 4-190,-1 3-1,98 22 0,-151-25 115,1 1 0,22 9 0,-36-12 50,1 1 0,-1 1 0,-1-1 0,1 1 0,-1 1 0,1-1-1,-1 1 1,0 0 0,6 8 0,-10-11 27,-1 0 0,1 0 0,-1 1 1,0-1-1,1 0 0,-1 1 0,-1-1 0,1 1 0,0 0 0,-1-1 1,1 1-1,-1-1 0,0 1 0,1 0 0,-1-1 0,-1 1 0,1 0 1,0-1-1,-1 1 0,1 0 0,-1-1 0,0 1 0,-1 3 0,1-3 19,-1 0 0,1 0-1,-1 0 1,0 0-1,0 0 1,0 0 0,0 0-1,-1-1 1,1 1 0,0-1-1,-1 0 1,0 1-1,0-1 1,0-1 0,-5 4-1,-1-3-1619,12-12-1032,-2 8 2474,14-33-2536,-5 14 2446,-2 0 1,0-1-1,9-39 1,1-24 312,-17 83-203,-1 0 1,1 0-1,-1 1 0,1-1 0,0 0 1,-1 0-1,1 1 0,0-1 0,0 1 0,1-1 1,-1 1-1,0-1 0,0 1 0,1-1 1,1 0-1,-2 1-64,0 1 0,0-1 0,0 1 0,1-1 0,-1 1 0,0 0 0,0-1 0,1 1 0,-1 0 0,0 0-1,1 0 1,-1 0 0,0 0 0,1 0 0,-1 0 0,3 1 0,3 2-689,1 0-1,-1 0 0,0 1 1,0 0-1,12 10 1,3 0 925,65 27 696,-10-6 5198,-72-33-4661,7 4 214,-11-6-1459,-1 0-1,0 0 1,0 0-1,0 0 1,0 0-1,1 0 1,-1 1-1,0-1 1,0 0 0,0 0-1,0 0 1,0 0-1,0 1 1,0-1-1,1 0 1,-1 0-1,0 0 1,0 0-1,0 1 1,0-1-1,0 0 1,0 0-1,0 0 1,0 1-1,0-1 1,0 0-1,0 0 1,0 0-1,0 1 1,0-1-1,0 0 1,0 0-1,0 0 1,0 1-1,0-1 1,0 0-1,-1 0 1,1 0-1,0 0 1,0 1-1,0-1 1,0 0-1,0 0 1,0 0 0,-1 0-1,1 0 1,0 1-1,0-1 1,0 0-1,-10 9 663,1 1 0,1 0 0,-12 18 0,17-24-592,1-1 0,0 1 0,0 0 0,0 0 1,0 0-1,1 0 0,0 0 0,-2 6 0,3-9-85,0 1 0,0-1 0,0 0 0,0 1 0,0-1 0,1 1 0,-1-1 0,0 0 0,1 1 0,-1-1 0,1 0 0,-1 1 0,1-1 0,0 0 0,0 0 0,-1 1 0,1-1 0,0 0 0,0 0 0,0 0 0,0 0 0,0 0 0,0 0 0,1-1 0,-1 1 0,0 0 0,0 0 0,0-1 0,2 1 0,3 1 22,0 0-1,0 0 1,0 0 0,0-1 0,0 0 0,0-1 0,9 1 0,44-5 354,-35 2-310,1-1 0,-1-1 0,-1-2 0,1 0 0,-1-2 0,31-13 0,-41 13-88,0 0 0,0 0 0,-1-1 0,0-1 0,-1 0-1,0 0 1,-1-1 0,13-16 0,5-12-88,29-55 0,-20 30 34,56-73-17,35-60 100,-125 193 13,-1 0 1,-1 0-1,1-1 0,-1 1 0,2-9 1,-2 12-45,-1-1 1,0 1-1,0 0 1,0-1-1,0 1 1,0 0-1,0-1 1,-1 1-1,1 0 1,0-1-1,-1 1 1,1 0-1,-1 0 1,1-1-1,-1 1 1,1 0 0,-1 0-1,0 0 1,0 0-1,-1-2 1,1 2-4,1 1 0,-1-1 0,1 1 0,-1 0 0,0-1 0,1 1 0,-1 0 0,1-1 0,-1 1 0,0 0 0,1 0 0,-1-1 0,0 1 0,1 0 0,-1 0 0,0 0 0,0 0 0,0 0 0,-6 1 20,0-1 1,0 2-1,0-1 1,0 1 0,1 0-1,-1 0 1,0 1 0,1 0-1,0 0 1,0 1-1,0 0 1,0 0 0,-8 7-1,4-2 1,0 1-1,0-1 1,1 2-1,1-1 1,0 1-1,-8 15 1,-4 13 63,3 2 0,1 0 0,-15 60 0,-2 46 121,30-126-87,1 0 0,1 0-1,0 0 1,2 0 0,4 26 0,-4-41-74,0-1 0,0 0 1,1 1-1,0-1 0,0 0 1,0 1-1,1-1 0,0 0 0,0-1 1,6 9-1,-7-11-14,1 1 0,0-1-1,-1 0 1,1 1 0,0-1 0,0-1-1,0 1 1,0 0 0,1-1 0,-1 0-1,0 1 1,1-1 0,-1 0 0,0-1-1,1 1 1,0-1 0,-1 0 0,1 1-1,3-2 1,13-1 9,0 0 1,0-2-1,0-1 0,-1 0 0,1-1 0,-1-1 1,22-12-1,-16 6-103,-1-1 0,-1-1 0,0-1 1,36-33-1,-57 47 63,2-1-13,0-1 0,0 1 0,-1-1 0,1 0 0,-1 0 0,0-1 0,0 1 0,0-1 0,0 1 0,2-9 0,-4 12 6,-1 0 1,0 0-1,1 0 0,-1 0 1,0 0-1,0 0 0,0 0 1,0 0-1,0 0 0,0 0 0,0 0 1,0 0-1,0 0 0,0 0 1,0 0-1,-1 0 0,1 0 1,0 0-1,-1 0 0,1 0 0,-1 0 1,1 0-1,-1 0 0,-1-1 1,1 1-5,0 0 1,-1 0-1,1 0 1,-1 0 0,0 0-1,1 1 1,-1-1-1,0 0 1,1 1 0,-1 0-1,0-1 1,0 1-1,-2 0 1,-3 0-1,-1 0-1,1 0 1,-1 1-1,0 0 1,-12 4 0,5 0 153,1 0-1,0 1 1,0 1 0,1 0 0,-25 19 0,29-20-15,1 1-1,0 0 1,1 0 0,-1 1-1,2 0 1,-1 1-1,1-1 1,0 1-1,-5 11 1,10-18-106,0 0 0,1 0 0,-1 0 0,0 0 0,1 0 0,-1 0 0,1 0 0,0 0 0,0 0 0,0 0-1,0 0 1,0 0 0,0 0 0,0 0 0,1 0 0,-1 0 0,1 0 0,-1 0 0,1 0 0,0 0 0,0 0 0,0-1 0,0 1 0,0 0 0,0 0 0,0-1 0,1 1 0,-1-1 0,0 1 0,1-1 0,0 0 0,-1 0 0,1 1 0,0-1 0,3 1 0,5 3 35,0 0 0,1-1 1,0 0-1,0-1 0,11 2 0,9 1-392,1-1-1,-1-2 0,48-1 0,37-12-6460,-110 9 6104,1 0 0,-1-1 1,1 0-1,-1 0 0,0 0 0,0-1 0,8-5 0,-2 0-1431,0 0 1,10-11 0,-22 18 2102,55-49-5247</inkml:trace>
</inkml:ink>
</file>

<file path=ppt/ink/ink1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5:48:25.09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189 127 3808,'27'-44'6218,"-21"32"-3093,-6 11-3028,0 1 1,0 0 0,0-1-1,0 1 1,0 0 0,0-1-1,0 1 1,-1 0 0,1-1-1,0 1 1,0 0-1,0-1 1,0 1 0,0 0-1,-1 0 1,1-1 0,0 1-1,0 0 1,0 0 0,-1-1-1,1 1 1,0 0-1,0 0 1,-1-1 0,-2 0 137,0 0 1,0 1-1,0-1 1,0 1-1,1-1 1,-1 1-1,0 0 1,-4 0-1,-1 0-184,-1 1 0,1 0 0,0 1-1,0-1 1,0 1 0,0 1 0,0 0-1,1 0 1,-1 0 0,1 1 0,0 0-1,0 0 1,0 1 0,0 0 0,1 0-1,0 1 1,0 0 0,1 0 0,-1 0-1,1 0 1,0 1 0,1 0 0,0 0-1,0 0 1,0 1 0,1-1 0,0 1-1,1 0 1,0 0 0,0 0 0,0 0-1,0 16 1,2-23-51,-1 17 135,1 0 0,0 0 0,4 21 0,-3-33-59,1-1-1,-1 0 1,1 0 0,0 0 0,0-1 0,5 10 0,-6-12-41,1 0 1,-1 0-1,1 0 1,0 0 0,0 0-1,0 0 1,0 0 0,0-1-1,1 1 1,-1-1 0,0 1-1,1-1 1,-1 0 0,3 1-1,-1-1 3,-1-1-1,0 1 0,1-1 1,-1 0-1,0 0 0,1 0 1,-1 0-1,0-1 0,0 1 1,1-1-1,-1 0 0,0 0 1,0 0-1,0 0 0,0-1 0,5-2 1,4-3 132,0-2 1,16-13-1,-19 15-105,5-5 33,0 0 0,-1-1 0,-1-1 1,0 0-1,-1 0 0,0-1 0,-1-1 0,-1 0 0,9-20 0,-17 32-102,1 0-1,-1 0 0,-1 0 1,1 0-1,0 0 0,-1 0 1,0 0-1,0 0 0,0 0 1,0 0-1,-1-1 0,0 1 1,0 0-1,0 0 0,0 0 1,-1 1-1,1-1 0,-3-4 1,2 4-69,-1-1 1,0 1-1,0-1 0,0 1 1,-1 0-1,1 1 1,-1-1-1,0 1 1,0-1-1,0 1 1,0 0-1,-1 1 1,-9-5-1,14 7 61,1 0 0,-1-1-1,0 1 1,0 0-1,0 0 1,0 0-1,0 0 1,0 0 0,0 0-1,0 0 1,0 0-1,0 0 1,0 0 0,0 0-1,0 0 1,0-1-1,0 1 1,0 0 0,1 0-1,-1 0 1,0 0-1,0 0 1,0 0-1,0 0 1,0 0 0,0 0-1,0-1 1,0 1-1,0 0 1,0 0 0,-1 0-1,1 0 1,0 0-1,0 0 1,0 0 0,0 0-1,0 0 1,0 0-1,0-1 1,0 1 0,0 0-1,13 0 96,-12 0-109,48-3 120,-1-2 0,53-11 0,67-8-274,-157 23 250,-1 1 1,1 0 0,0 0 0,-1 1 0,14 3-1,-22-3-49,0-1 0,0 1 0,0 0 0,0 0 0,0 0 0,0 0 0,0 0-1,0 0 1,0 0 0,0 1 0,-1-1 0,1 0 0,0 1 0,-1 0 0,0-1 0,1 1 0,-1 0-1,0 0 1,0 0 0,0 0 0,0 0 0,0 0 0,0 0 0,0 0 0,-1 0 0,1 0 0,-1 1-1,0-1 1,0 0 0,1 0 0,-2 3 0,0 15 204,-1 1 1,-1-1-1,-9 30 1,-1 6 24,10-36-195,-1-1 0,2 1 0,1 0-1,0 0 1,2 0 0,2 20 0,-2-37-29,0 0-1,-1 1 1,1-1 0,1 0 0,-1 0 0,0 0-1,1 0 1,-1 0 0,1-1 0,4 6-1,-5-7-11,0 0-1,0 0 0,0 0 0,0 0 0,1-1 0,-1 1 0,0 0 0,0-1 1,1 1-1,-1-1 0,0 1 0,0-1 0,1 0 0,-1 1 0,1-1 0,-1 0 1,0 0-1,1 0 0,-1 0 0,1 0 0,-1 0 0,0-1 0,1 1 0,-1 0 1,0-1-1,1 1 0,-1-1 0,0 1 0,3-2 0,22-14 155,44-34 0,-17 12-66,108-68-270,-61 42 21,-38 16 195,-62 48-53,0 0 0,1 0 1,-1 0-1,0 0 0,0 0 0,0 0 0,0 0 1,0 0-1,0 0 0,0 0 0,0 0 0,0 0 1,0 0-1,0 0 0,0 0 0,0 0 1,1 0-1,-1 0 0,0 0 0,0 0 0,0 0 1,0 0-1,0 0 0,0 0 0,0 0 0,0 0 1,0 0-1,0 0 0,0 0 0,0 0 1,0 0-1,0 0 0,1 0 0,-1 0 0,0 0 1,0 0-1,0 1 0,0-1 0,0 0 0,0 0 1,0 0-1,0 0 0,0 0 0,0 0 1,0 0-1,0 0 0,0 0 0,0 0 0,0 0 1,0 0-1,0 0 0,0 1 0,0-1 1,0 0-1,0 0 0,0 0 0,0 0 0,0 0 1,0 0-1,0 0 0,0 0 0,0 0 0,-2 10-120,-6 20 142,4-17-7,-2 7 4,2 1 0,0-1-1,-1 28 1,5-39-6,0 1 1,0 0-1,1-1 0,0 0 1,1 1-1,0-1 1,1 0-1,0 0 0,6 14 1,-7-20 5,0 1 1,0-1 0,1 1-1,-1-1 1,6 5 0,-7-7-2,0 0-1,0 0 1,0 0 0,1 0 0,-1 0-1,0 0 1,1 0 0,-1 0 0,1-1-1,-1 1 1,1-1 0,-1 1 0,1-1-1,0 0 1,-1 1 0,1-1 0,-1 0-1,3 0 1,1-2 28,0 0-1,0 0 0,0 0 1,0-1-1,-1 1 1,1-1-1,-1 0 0,1-1 1,-1 1-1,6-8 0,2 0 76,14-12-38,19-16-84,2 1-1,94-59 1,-100 76-99,15-9-89,-37 21 0,-13 6 22,-10 4-75,-5 2 209,1 0 1,0 1 0,0 0-1,0 1 1,0 0-1,-7 6 1,-9 5 32,10-7 6,-1 0 2,0 0-1,1 1 0,-22 20 1,12-6 53,10-11-48,0 1-1,1 0 1,0 1-1,1 1 1,-10 17-1,8-8-78,-21 39 84,32-57-20,0-1 0,1 1 1,0 0-1,0 0 0,0 1 1,1-1-1,0 11 0,0-18 11,1 1 0,0 0-1,0-1 1,0 1 0,0 0-1,0-1 1,0 1-1,0-1 1,0 1 0,0 0-1,0-1 1,1 1 0,-1 0-1,0-1 1,0 1 0,1-1-1,-1 1 1,0-1 0,1 1-1,-1 0 1,0-1 0,1 1-1,-1-1 1,1 0-1,-1 1 1,1-1 0,-1 1-1,1-1 1,0 1 0,0-1 8,1 0 0,-1 0 0,0 0 0,0-1 0,0 1 0,0 0 1,0 0-1,0-1 0,0 1 0,0-1 0,0 1 0,0-1 0,0 1 0,0-1 1,1 0-1,5-5 84,1 0 0,10-12 0,33-47-80,-9 11 91,-38 49-77,30-34-56,59-86 1,-92 123 37,0 0 1,0 0 0,0 0 0,0 0 0,0 0-1,-1 0 1,1 0 0,0 0 0,-1 0 0,0 0-1,0 0 1,1 0 0,-1-1 0,-1-2 0,1-1-109,0 3 9,0 4 46,0-1 286,-3 6-624,-19 79 248,16-62 118,-61 189 321,46-153-118,-47 87 0,59-131-108,0 0 0,-1-1 0,0 0-1,-1 0 1,-16 14 0,24-25-59,0-1 0,0 0 1,-1 0-1,1 0 0,0 0 1,-1-1-1,1 1 0,-1-1 0,1 0 1,-1 0-1,1 0 0,-1 0 0,0-1 1,0 1-1,1-1 0,-1 0 1,0 0-1,0-1 0,-3 0 0,3 1-56,1-1 0,-1 0-1,1 0 1,0 0 0,0 0-1,-1-1 1,1 1 0,0-1-1,0 0 1,0 0 0,1 0-1,-1 0 1,0 0 0,1-1-1,0 1 1,-1-1 0,1 0-1,0 0 1,0 1 0,-2-7-1,2 7 4,1-1 1,1 1-1,-1-1 0,0 1 0,1-1 0,-1 0 1,1 1-1,0-1 0,0 1 0,0-1 1,0 0-1,0 1 0,1-1 0,-1 0 0,1 1 1,-1-1-1,1 1 0,0-1 0,0 1 0,0 0 1,1-1-1,-1 1 0,0 0 0,1 0 0,0 0 1,-1 0-1,1 0 0,0 0 0,0 0 1,0 1-1,4-3 0,5-4 11,1 1 0,0 1 0,1 0 0,22-7 1,-25 9 31,69-23 78,40-16-65,-76 22 55,-1-2 0,-1-2 0,-1-2 1,-1-2-1,-2-1 0,0-1 0,-3-3 0,47-57 1,-64 72-9,-1-2 0,0 1 1,21-42-1,-25 41-72,-10 19 0,0-1-1,0 0 0,-1 0 1,1 0-1,-1 0 1,1 0-1,-1 0 0,0-1 1,1-4-1,-13 20-426,4-1 465,0 1 1,1 1-1,1 0 1,0-1-1,0 1 1,-5 26-1,8-29-12,1-1-1,0 1 0,0 0 0,1 0 1,0 0-1,1 0 0,0 0 0,0 0 0,1-1 1,5 14-1,-7-22-11,0 1 1,1-1-1,-1 0 0,1 0 1,-1 1-1,1-1 0,-1 0 1,1 0-1,0 0 0,0 0 1,-1 0-1,1 0 0,0 0 1,0 0-1,0 0 0,0 0 1,0 0-1,1-1 0,-1 1 1,0 0-1,0-1 0,0 1 1,1-1-1,-1 1 0,0-1 1,0 0-1,1 1 0,-1-1 1,0 0-1,1 0 0,-1 0 1,0 0-1,1 0 0,-1 0 1,0-1-1,1 1 0,-1 0 1,0-1-1,2 0 0,5-3 23,0 0 0,-1 0-1,0 0 1,0-1 0,7-7-1,1 0 4,6-2-3,35-17 1,-5 2-36,-9 6-46,0 2 1,58-20-1,-97 40 27,-1 0 0,1 0 0,0 0 1,-1 1-1,1-1 0,-1 1 0,1 0 1,0 0-1,3 0 0,-5 0 14,-1 0 0,0 0 1,1 0-1,-1 0 0,0 0 0,1 1 0,-1-1 1,1 0-1,-1 0 0,0 0 0,1 1 1,-1-1-1,0 0 0,1 0 0,-1 1 0,0-1 1,0 0-1,1 1 0,-1-1 0,0 0 1,0 1-1,0-1 0,1 1 0,-1 0 8,0 0 0,0 0 0,0 0 0,0 0 0,0 0 0,0 0 0,0 0 0,0 0 0,-1 0 0,1 0 0,0 0 0,-1 0 0,0 2 0,-44 91 328,-1 1 25,44-91-334,0 1 1,1 0-1,-1 0 1,0 8 0,2-13-25,-1 1 0,1-1 1,0 0-1,0 0 1,0 1-1,0-1 1,0 0-1,0 0 1,0 1-1,0-1 1,0 0-1,0 0 1,0 1-1,1-1 1,-1 0-1,0 0 1,0 0-1,0 1 1,0-1-1,0 0 1,0 0-1,0 1 0,1-1 1,-1 0-1,0 0 1,0 0-1,0 0 1,1 1-1,-1-1 1,0 0-1,0 0 1,0 0-1,1 0 1,-1 0-1,0 0 1,1 0 5,1 0 0,-1 0 0,0-1 1,0 1-1,0-1 0,0 1 1,0-1-1,0 1 0,0-1 0,0 0 1,0 1-1,-1-1 0,2-1 0,28-23 108,1-3-132,2 2 0,41-25 0,-50 35 11,-20 12 4,1 1-1,0 0 0,0 0 0,1 0 0,-1 0 0,0 1 0,1 0 0,6-2 0,-10 4-6,-1 0 0,0 0 0,1 1 0,-1-1 0,0 0 0,1 1 0,-1-1 0,0 1 0,1-1 0,-1 1 0,0 0 0,0 0 0,0-1 0,0 1 0,0 0 0,0 0 0,0 0 0,0 0 0,0 0 0,0 0 0,1 3 0,1 0-18,-1-1 1,0 1-1,0 0 1,0 0 0,2 7-1,4 17 31,-4-17-157,-1 0 0,0-1 0,0 13 0,-2-12-1143,-1-1-1,-2 14 0,1-8-573,1 12 46</inkml:trace>
</inkml:ink>
</file>

<file path=ppt/ink/ink1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5:48:25.44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19 52 10976,'-13'-27'4960,"8"14"-4321,5 10 993,5 3-1024,-5-9-800,5 9 64,-2 0-672,7 4 480,-2 1-3103,2 3 1887,-7 0-3616,2 4 2880</inkml:trace>
</inkml:ink>
</file>

<file path=ppt/ink/ink1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5:48:25.82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41 26 9376,'-40'-25'4832</inkml:trace>
</inkml:ink>
</file>

<file path=ppt/ink/ink1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5:48:26.70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386 26 4160,'0'-1'149,"0"0"0,1-1 0,-1 1 0,0 0-1,0 0 1,1-1 0,-1 1 0,1 0 0,-1 0 0,1 0 0,-1 0 0,1 0 0,0 0 0,0 0 0,-1 0 0,1 0 0,2-2-1,-3 3-8,1 0-1,-1-1 0,1 1 0,-1 0 0,1-1 0,0 1 0,-1 0 1,1 0-1,-1-1 0,1 1 0,-1 0 0,1 0 0,0 0 1,-1 0-1,1 0 0,0 0 0,-1 0 0,1 0 0,-1 0 0,1 0 1,0 0-1,-1 0 0,1 1 0,-1-1 0,1 0 0,-1 0 0,1 1 1,0-1-1,-1 0 0,1 1 0,-1-1 0,1 0 0,-1 1 1,0-1-1,1 1 0,0 0 0,0 2 175,1 0-1,-1 0 1,0 1 0,0-1 0,0 0-1,-1 1 1,1-1 0,-1 1-1,1-1 1,-2 6 0,2 4 171,0 2-133,0 1 0,-1 0 0,-1-1 0,0 1 0,-1 0 0,-1-1 0,0 0 0,-1 0 0,-1 0 0,-1 0 0,0-1 0,0 1 0,-1-1 0,-1-1 0,-1 0 0,0 0 0,0 0 0,-17 15 0,8-11-245,-1-1 0,-1-1 0,-1-1 1,0-1-1,0-1 0,-1-1 0,-1 0 1,-40 12-1,54-21-323,0 1 0,0-2 0,-12 2 0,19-2-108,-1-1 0,0 0 0,1 0 0,-1 0 0,0-1 0,0 1 1,1 0-1,-1-1 0,1 0 0,-1 0 0,0 0 0,1 0 0,-1 0 0,-1-2 0,-2-5-1723</inkml:trace>
</inkml:ink>
</file>

<file path=ppt/ink/ink1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5:48:27.79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7 454 7136,'-5'6'2057,"5"-5"-2008,0-1 0,-1 0 0,1 0 0,0 0 0,0 0 0,0 0 0,0 0 0,0 0 0,0 0 0,0 0 0,0 1 0,0-1 0,0 0 0,0 0 0,-1 0 0,1 0 0,0 0 0,0 0 0,0 0 0,0 1 0,0-1 0,0 0 0,0 0 0,0 0 0,0 0 0,0 0 0,0 1 0,0-1 0,0 0 0,0 0 0,0 0 0,1 0 0,-1 0 0,0 0 0,0 0 0,0 1 0,0-1 0,0 0 0,0 0 0,0 0 0,0 0 0,0 0 0,0 0 0,0 0-1,1 0 1,-1 0 0,0 1 0,0-1 0,0 0 0,0 0 0,0 0 0,0 0 0,1 0 0,-1 0 0,0 0 0,0 0 0,0 0 0,0 0 0,0 0 0,0 0 0,1 0 0,-1 0 0,0 0 0,0 0 0,0 0 0,5-4 2229,8-1-1660,0 0 1,-1 0 0,0-1 0,15-10-1,45-36 284,-37 26-492,21-14-52,-14 11 27,-2-1 1,49-48-1,-67 55-143,-1 0 0,26-36 0,-36 42-27,-5 9-89,-1 0 0,0 0 1,6-13-1,-10 19-312,-3 4 89,-6 9 79,-10 17 41,10-14 35,1 1-1,1-1 0,0 1 1,0 1-1,2-1 0,0 1 1,0 0-1,2 0 0,0 0 1,1 0-1,0 0 0,1 0 1,1 0-1,1 0 0,5 27 1,-5-37-17,0 0 1,1 0-1,-1 0 1,1 0 0,5 7-1,-7-11-26,0-1-1,0 1 1,1-1-1,-1 1 0,0-1 1,0 1-1,1-1 1,-1 0-1,1 0 1,-1 0-1,1 1 0,0-2 1,-1 1-1,1 0 1,0 0-1,0 0 0,0-1 1,-1 1-1,1-1 1,0 0-1,0 1 1,3-1-1,1-1 27,0 0 0,0-1 0,0 0 0,0 0 0,0 0 0,-1-1 0,1 1 0,8-7 0,41-34-14,-23 17 84,25-13 2,15-11-88,-59 39-15,16-13-30,-27 22 31,0 0 1,-1 0 0,1 0-1,0 0 1,-1-1-1,1 1 1,-1-1 0,0 1-1,1-1 1,0-2 0,-2 4-9,0 0 0,0 0 1,0 0-1,1 0 0,-1-1 1,0 1-1,0 0 0,-1 0 1,1 0-1,0 0 1,0 0-1,0 0 0,-1 0 1,1 0-1,-1 0 0,1 0 1,-1 0-1,1 0 0,-2-2 1,1 2-28,-1-1 1,1 1 0,-1-1-1,0 1 1,0 0 0,1-1-1,-1 1 1,0 0 0,0 0-1,-2 0 1,-2-1-18,1 0-1,-1 1 0,0 0 1,0 0-1,0 0 0,1 1 1,-12 1-1,9 0 27,0 0 1,1 1-1,-1 0 0,1 0 0,0 1 1,-1 0-1,1 0 0,0 1 0,1 0 1,-1 0-1,1 1 0,0 0 1,0 0-1,0 0 0,1 1 0,-7 7 1,5-4 55,1 0 0,1-1 1,0 2-1,0-1 0,0 1 0,1-1 1,1 1-1,0 0 0,0 1 1,1-1-1,-2 19 0,3-16 38,0-1 0,2 1 0,-1-1 0,2 1-1,0-1 1,0 0 0,1 0 0,6 17 0,-8-26-124,0-1 1,0 0 0,0 1-1,0-1 1,1 0-1,-1 0 1,1 1 0,-1-1-1,1 0 1,0-1 0,0 1-1,0 0 1,0 0 0,0-1-1,0 1 1,0-1-1,1 0 1,-1 0 0,0 0-1,1 0 1,-1 0 0,1 0-1,-1 0 1,1-1 0,0 0-1,-1 1 1,1-1 0,3 0-1,7-1-1115,0-1-1,-1 0 1,0-1-1,22-7 1,-20 5 73,30-9-3308,1 2 1441</inkml:trace>
</inkml:ink>
</file>

<file path=ppt/ink/ink1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5:48:28.12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58 1 8960,'-8'8'4064,"3"12"-3520,0-7 832,5-1-864,-5 3-288,2 2-160,-7-1-64,10-1 0,-8-3-1920,8 5 1056,-10-6-3520,6 1 2464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00:43:33.716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221 1 5472,'-2'0'251,"-1"-1"1,1 1-1,-1 1 1,1-1-1,-1 0 1,1 0-1,-1 1 1,1 0-1,-1-1 1,1 1-1,0 0 1,-1 0-1,-3 2 1,-11 5 1880,6-4-1307,-1 1 0,2 0 0,-1 0 1,1 1-1,0 0 0,0 1 0,-14 12 0,19-13-700,-1 0 0,1-1 0,1 2-1,-1-1 1,1 1 0,0-1 0,0 1 0,1 0-1,0 0 1,0 1 0,0-1 0,-1 13 0,-1 8 39,1-1 1,2 0-1,2 54 1,2-65-120,0 0 1,0-1-1,2 0 0,-1 1 1,2-1-1,0-1 1,1 1-1,11 19 0,-15-30-110,1 0 0,0 0 0,-1-1-1,2 1 1,-1 0 0,0-1 0,1 0-1,-1 0 1,1 0 0,0 0 0,0-1 0,0 0-1,0 1 1,0-1 0,1-1 0,-1 1-1,1-1 1,-1 1 0,1-1 0,-1-1-1,1 1 1,0-1 0,-1 1 0,1-1-1,0-1 1,0 1 0,-1-1 0,1 1-1,-1-1 1,1-1 0,0 1 0,-1-1 0,0 0-1,1 0 1,-1 0 0,0 0 0,0-1-1,0 1 1,-1-1 0,1 0 0,-1 0-1,7-8 1,-9 10 60,0-1 0,0 1 0,0-1 0,0 0 0,0 0 0,0 1 0,0-1 0,-1 0 0,1 0 0,-1 0 0,1 0 0,-1 0 0,0 0 0,0 0 0,0 0 0,0 0 0,0-2 0,-1 0 53,0 0 1,0 0 0,0 1-1,0-1 1,-1 0 0,0 1 0,1-1-1,-5-4 1,2 2 64,0 1 1,-1-1-1,0 1 1,0 0-1,0 1 1,0-1-1,-1 1 1,0 0-1,-9-5 1,6 5-29,1 1 1,-1 0-1,0 0 1,0 1-1,0 0 1,0 1-1,-15-1 0,21 2-219,0 0 0,-1 0 0,1 0 0,0 1 0,-1-1 0,1 1 0,0 0 0,0 0 0,-1 0 0,1 1 0,0-1 0,0 1 0,1-1 0,-1 1 0,0 0 0,0 0 0,1 1 0,-1-1 0,1 0 0,0 1 0,0-1 0,0 1 0,-3 5-1,4-7-81,0 0-1,1 0 0,-1 0 0,1 1 0,-1-1 0,1 0 0,-1 0 0,1 0 0,0 1 0,0-1 0,-1 0 0,1 0 0,0 1 0,0-1 0,0 0 0,1 1 0,-1-1 0,0 2 0,1-2-25,-1-1 0,1 1 0,0 0 0,-1 0-1,1 0 1,-1-1 0,1 1 0,0-1 0,0 1 0,-1 0-1,1-1 1,0 1 0,0-1 0,0 1 0,-1-1-1,1 0 1,0 1 0,2-1 0,1 1-372,0 0 1,1-1-1,-1 0 1,0 0-1,1 0 1,-1 0 0,0-1-1,9-1 1,23-9-1030</inkml:trace>
</inkml:ink>
</file>

<file path=ppt/ink/ink1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5:48:29.55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39 785 3808,'-30'14'2288,"30"-14"-2056,-1 0 1,1 0-1,-1 0 1,1 0-1,0 1 1,-1-1 0,1 0-1,-1 0 1,1 0-1,-1 1 1,1-1-1,0 0 1,-1 0-1,1 1 1,0-1-1,-1 0 1,1 1-1,0-1 1,-1 1-1,1-1 1,0 0-1,-1 1 1,2-1-102,0 0 0,0 0 1,0 0-1,-1 0 0,1-1 0,0 1 0,0 0 1,-1-1-1,1 1 0,0 0 0,-1-1 0,1 1 0,0-1 1,-1 1-1,1-1 0,0 0 0,21-18 903,-1-2-1,-1 0 0,29-39 0,9-10-281,-33 37-529,-19 24-95,0 1-1,1 0 0,0 0 0,0 1 1,12-10-1,-17 15-72,6-2 38,-14 15-174,5-9 83,-6 10 71,0 0 0,1 0-1,1 1 1,0 0 0,0 0-1,1 0 1,-4 27 0,8-33-34,-5 47 335,5-48-299,0 0-1,1-1 0,0 1 1,0 0-1,0-1 0,0 1 0,4 8 1,-4-12-54,0 0-1,0-1 1,-1 1 0,1-1 0,0 0 0,0 1 0,1-1 0,-1 0 0,0 1 0,0-1-1,1 0 1,-1 0 0,0 0 0,1 0 0,-1 0 0,1-1 0,-1 1 0,1 0 0,0-1-1,-1 1 1,1-1 0,0 1 0,-1-1 0,1 0 0,0 0 0,-1 0 0,1 0 0,0 0-1,0 0 1,1-1 0,6 0 60,-1-1 0,0-1 0,0 0 0,14-7 0,-14 6-61,190-91 277,-158 72-219,0-1 1,61-50 0,-81 56-38,0-1 0,-1 0 0,-2-2 1,0 0-1,-1-1 0,16-29 0,-10 11 21,-1-1 0,-2-1 0,-2-1-1,21-81 1,-36 113-51,0 0 1,1-16-1,-3 25-28,1-1 1,-1 1 0,-1-1-1,1 1 1,0-1-1,-1 1 1,1-1-1,-1 1 1,0 0 0,1-1-1,-1 1 1,0 0-1,-1-1 1,1 1-1,-2-2 1,3 3 13,-1 1 0,1 0 0,0 0 0,0 0 0,0-1 0,-1 1 0,1 0 0,0 0 0,0 0 0,0 0 0,-1 0 0,1 0 0,0-1 0,-1 1 0,1 0 0,0 0 0,0 0 0,-1 0 1,1 0-1,0 0 0,0 0 0,-1 0 0,1 0 0,0 0 0,0 0 0,-1 0 0,1 0 0,0 1 0,0-1 0,-1 0 0,1 0 0,0 0 0,0 0 0,-1 0 0,1 0 0,0 1 0,0-1 0,-1 0 0,1 1 0,-8 9-2,7-8-4,-7 11 36,2-1 1,0 1-1,0 0 1,-6 22-1,-10 57 270,20-84-257,-9 44 76,-26 139 407,31-150-429,2 1 1,2 66 0,3-95-47,0 0 1,3 13-1,-3-22-251,0-1 1,0 1-1,0-1 0,0 1 0,1-1 1,0 0-1,-1 1 0,1-1 0,0 0 1,0 0-1,5 5 0,-6-8 70,-1 0 0,1 1 0,-1-1 0,0 0 0,1 0 0,-1 1 0,1-1-1,-1 0 1,1 0 0,-1 0 0,1 0 0,0 0 0,-1 1 0,1-1 0,-1 0 0,1 0 0,-1 0 0,1-1 0,-1 1 0,1 0 0,-1 0 0,1 0-1,-1 0 1,1 0 0,-1-1 0,1 1 0,-1 0 0,1 0 0,-1-1 0,1 1 0,-1 0 0,0-1 0,1 1 0,-1 0 0,1-1 0,-1 1 0,0-1-1,1 0 1,11-18-5450,-3 7 3130</inkml:trace>
</inkml:ink>
</file>

<file path=ppt/ink/ink1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5:48:29.92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540 160 7648,'0'0'3456,"18"8"-3008,-4-5 1088,-1 2-928,8-1-96,3 1-320,7-5-224,4 3 0,7-3-192,-7 3 128</inkml:trace>
  <inkml:trace contextRef="#ctx0" brushRef="#br0" timeOffset="1">27 24 7808,'-22'-24'3520,"17"28"-3040,13 4-1184,16 0 256,7 9 256,27-6-1024,10 4 672</inkml:trace>
</inkml:ink>
</file>

<file path=ppt/ink/ink1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5:48:30.55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23 7552,'2'1'1013,"1"0"0,-1 0 0,0 0 0,0 0-1,0-1 1,1 1 0,2 0 0,24 1 2753,39-6-2727,-28 2-113,201-17-814,-210 18-471,61-3-2360,-30 3-2357,-26 3 2548</inkml:trace>
</inkml:ink>
</file>

<file path=ppt/ink/ink1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5:48:31.72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23 437 4640,'-2'0'193,"1"0"-1,-1 0 1,1 1 0,-1-1 0,1 0-1,-1 1 1,1-1 0,0 1 0,-1-1-1,1 1 1,0 0 0,-1-1 0,-1 5 3670,12-8 514,6-9-3458,0 0-1,-1 0 1,19-22-1,11-9-240,2 5-103,67-43 0,58-22 173,-138 84-657,-27 16-117,19-10-124,-25 13 151,0 0 0,0 0 0,0 0-1,0 0 1,1 0 0,-1 0 0,0 0 0,0 0-1,0-1 1,0 1 0,1 0 0,-1 0-1,0 0 1,0 0 0,0 0 0,0 0-1,1 0 1,-1 0 0,0 0 0,0 0 0,0 1-1,0-1 1,0 0 0,1 0 0,-1 0-1,0 0 1,0 0 0,0 0 0,0 0 0,1 0-1,-1 0 1,0 0 0,0 1 0,0-1-1,0 0 1,0 0 0,0 0 0,0 0 0,0 0-1,1 1 1,-1-1 0,0 0 0,0 0-1,0 0 1,0 0 0,0 0 0,0 1-1,0-1 1,0 0 0,0 0 0,0 0 0,0 0-1,0 1 1,0-1 0,0 0 0,0 0-1,0 0 1,0 0 0,0 1 0,0-1 0,0 0-1,-1 0 1,-4 13 64,3-11-45,-1 4 12,-11 24 281,-14 44 0,25-65-224,1 1 0,-1 0 1,2-1-1,0 1 1,0 0-1,0 0 0,2 0 1,-1 0-1,3 11 1,-3-18-53,1 0 1,-1-1-1,1 1 1,0-1-1,0 1 1,0-1 0,0 0-1,0 1 1,1-1-1,-1 0 1,1 0-1,0 0 1,-1 0 0,1 0-1,0 0 1,0 0-1,0-1 1,0 1-1,4 1 1,-4-2-7,0 0 0,0-1 0,0 1 0,1-1 0,-1 1 1,0-1-1,1 0 0,-1 1 0,0-1 0,1-1 0,-1 1 0,0 0 0,1-1 0,-1 1 0,0-1 1,0 1-1,1-1 0,-1 0 0,0 0 0,0 0 0,0 0 0,3-3 0,25-19 118,-1-1 0,26-28 0,-16 14-57,21-14-149,3 2 0,95-56 0,-158 106 48,1-1 0,0 1-1,0-1 1,-1 1 0,1-1-1,0 1 1,0-1 0,-1 1-1,1 0 1,0-1 0,0 1 0,0 0-1,0 0 1,0-1 0,-1 1-1,1 0 1,0 0 0,0 0-1,0 0 1,0 0 0,0 1-1,0-1 1,1 0 0,-1 1 0,-1 0 0,0 0 1,0 0-1,1-1 0,-1 1 1,0 0-1,0 0 0,0 0 0,0 0 1,0-1-1,0 1 0,0 0 1,0 0-1,0 0 0,-1 0 0,1-1 1,0 1-1,0 0 0,-1 0 1,1-1-1,0 1 0,-1 0 0,1 0 1,-1-1-1,1 1 0,-2 0 1,-9 16-2,-2 0 1,0-1 0,-18 18-1,-6 5 10,-16 33 61,41-54-23,0 0 0,-2 0 0,0-1 0,-31 27 0,44-43-35,0 0 1,0 0 0,0 0-1,-1-1 1,1 1-1,0 0 1,0-1-1,-1 1 1,1 0-1,-1-1 1,1 0 0,0 1-1,-1-1 1,1 0-1,-1 0 1,1 1-1,-1-1 1,1 0-1,-1-1 1,1 1 0,-3-1-1,2 1 1,0-1 1,0 0-1,0-1 0,1 1 1,-1 0-1,0 0 0,1-1 1,-1 1-1,1-1 0,0 1 1,-1-1-1,1 0 0,-2-3 1,-2-5-121,0-1 1,1 0 0,0 0 0,-3-16 0,4 21 104,0-5-230,3 11 230,0 0-1,0-1 1,0 1-1,0 0 1,0 0-1,1-1 1,-1 1-1,0 0 1,0 0-1,0 0 1,0-1-1,0 1 1,1 0-1,-1 0 1,0 0-1,0-1 1,0 1-1,1 0 1,-1 0-1,0 0 1,0 0 0,1 0-1,-1-1 1,0 1-1,0 0 1,1 0-1,-1 0 1,0 0-1,0 0 1,1 0-1,-1 0 1,0 0-1,0 0 1,1 0-1,-1 0 1,0 0-1,1 0 1,14 1-144,0 1 1,19 4-1,-5 0 155,118 27-3025,-51-2-3038,-90-29 5579,-2-1-205,0 1 1,0-1-1,0 1 0,0 0 0,0 0 1,-1 1-1,1-1 0,4 4 0,5 7-2041</inkml:trace>
</inkml:ink>
</file>

<file path=ppt/ink/ink1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5:48:32.09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14 36 8320,'-14'-24'3744,"14"16"-3232,5 5-1504,0 6 448,8-3-192,6 0 416</inkml:trace>
</inkml:ink>
</file>

<file path=ppt/ink/ink1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5:48:32.84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336 82 2816,'3'-4'671,"0"-1"0,0 1 0,1 0 0,-1 1 0,1-1 0,0 0 0,0 1 0,7-4 0,-10 6-540,1 0 553,0-1 0,0 1 0,0-1 0,0 1 0,-1-1 0,1 0 0,1-2 0,-2 3-515,-1 1 1,0-1 0,1 0 0,-1 1-1,0-1 1,0 0 0,0 1-1,0-1 1,0 0 0,0 1-1,0-1 1,0 0 0,0 0-1,0 1 1,0-1 0,0 0-1,0 1 1,0-1 0,-1 0-1,1 1 1,0-1 0,0 1-1,-1-1 1,1 0 0,-1 1-1,1-1 1,0 1 0,-1-1-1,1 1 1,-1-1 0,0 0-1,0 0-92,0 1-1,0-1 1,-1 0-1,1 1 0,0-1 1,0 1-1,0-1 1,0 1-1,-1 0 0,1-1 1,0 1-1,0 0 1,-1 0-1,1 0 0,0 0 1,-2 0-1,-26 4 163,15-2-81,-27 6 249,-51 16-1,61-15-323,15-4-59,0 0 0,0 1 0,1 1 0,-25 14-1,34-17-34,1 0-1,0 0 0,0 0 0,1 0 0,-1 1 0,-7 10 1,10-13 20,1 1 1,-1 0 0,1 0-1,-1 0 1,1 0 0,0 0-1,0 1 1,0-1 0,0 0-1,1 0 1,0 1 0,-1-1-1,1 0 1,1 5 0,-1-6 17,1 1 1,-1-1 0,1 1 0,0-1 0,0 1 0,0-1 0,0 1-1,1-1 1,-1 0 0,0 0 0,1 0 0,0 0 0,0 0-1,-1 0 1,1 0 0,0 0 0,0-1 0,1 1 0,-1-1-1,0 1 1,0-1 0,4 1 0,0 1 4,0-1 0,1 0 0,-1 0 0,1 0 0,-1-1 0,1 0 0,11 0 0,-5-2 39,0 0 0,0-1 0,0 0 0,0-1 0,-1 0 1,1-1-1,-1-1 0,12-5 0,-8 2 18,-1-1 0,0 0 0,0-1-1,-1-1 1,18-16 0,49-52-302,-90 122 554,8-34-288,0 1 0,1-1 0,1 1 0,0-1 0,0 0 1,0 1-1,1-1 0,1 0 0,0 0 0,0 0 0,0 0 0,1-1 0,1 0 0,8 13 0,-7-12-37,1 0-1,0-1 1,1 0-1,0-1 1,0 0-1,1 0 1,-1-1-1,2 0 0,-1 0 1,0-1-1,1 0 1,17 5-1,-11-5-476,1-1 0,0-1-1,0 0 1,-1-1 0,1-1-1,1-1 1,28-3 0,8-1-1225</inkml:trace>
</inkml:ink>
</file>

<file path=ppt/ink/ink1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5:48:35.83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164 711 4640,'-16'1'3602,"24"1"241,-3-4-3446,0 1 1,0-1-1,-1-1 0,1 1 1,-1 0-1,1-1 0,-1 0 1,0 0-1,6-5 0,83-78 1662,-71 69-1648,33-29 730,-61 55-1026,0 1 0,0 1 0,1-1 0,-6 18 0,7-16-77,-40 115 80,20-51 68,16-54-110,-70 188 518,61-173-374,-1 0 1,-3-1-1,-33 47 1,1-1 414,52-81-616,0 1 73,0 0-1,-1 0 0,1 0 1,-1 0-1,1 0 1,-1 0-1,0 0 1,-3 2-1,5-5-85,0 1 0,0 0 0,0 0 0,0 0-1,0 0 1,0 0 0,0 0 0,0 0 0,0 0 0,0 0 0,0 0-1,0 0 1,0 0 0,0 0 0,0 0 0,0-1 0,0 1-1,0 0 1,-1 0 0,1 0 0,0 0 0,0 0 0,0 0-1,0 0 1,0 0 0,0 0 0,0 0 0,0 0 0,0 0 0,0 0-1,0 0 1,0 0 0,0 0 0,0 0 0,0 0 0,0 0-1,-1 0 1,1 0 0,0 0 0,0 0 0,0 0 0,0 0-1,0 0 1,0 0 0,0 0 0,0 0 0,0 0 0,0 0 0,0 0-1,0 0 1,0 0 0,0 0 0,-1 0 0,1 0 0,0 0-1,0 0 1,0 0 0,0 0 0,0 0 0,0 0 0,0 1-1,0-1 1,0 0 0,0 0 0,0 0 0,0 0 0,0 0 0,0 0-1,0 0 1,3-7 182,10-13-33,6-9-185,-2 0 1,-1-1-1,-2-1 0,15-43 0,0-7-54,68-162-163,-85 221 188,0 0 0,2 1 0,1 0 0,0 1 1,1 1-1,1 0 0,1 1 0,1 1 0,0 1 0,1 1 0,1 0 0,0 2 0,1 0 0,1 2 0,0 0 0,0 1 0,1 2 0,44-11 0,-61 18 53,0 0-1,1 0 0,-1 1 0,0 0 1,1 0-1,-1 0 0,0 1 1,10 2-1,-14-2 32,0 0 0,0 0 0,0 1 0,0-1 0,0 0 0,0 1 0,-1 0 0,1 0 0,0 0 0,-1 0 0,0 0 1,1 0-1,-1 1 0,0-1 0,0 1 0,-1-1 0,1 1 0,0 0 0,-1 0 0,0 0 0,2 4 0,-2-5 11,-1 0-1,1 1 1,-1-1 0,0 1 0,0-1-1,0 0 1,0 1 0,0-1-1,-1 1 1,1-1 0,-1 0-1,1 1 1,-1-1 0,0 0 0,0 0-1,0 1 1,0-1 0,0 0-1,0 0 1,-1 0 0,-2 3 0,-2 2 41,-1-1 1,1 0-1,-1 0 1,-12 7-1,-22 15 103,-61 28 0,80-45-70,0-2 1,0-1-1,-1-1 1,-46 9-1,61-15-51,1 0 0,-1-1 0,-14-1 0,20 1-64,1 0 0,-1 0 1,0-1-1,1 1 0,-1 0 1,1-1-1,-1 1 0,0-1 0,1 1 1,-1-1-1,1 0 0,0 0 0,-1 1 1,1-1-1,0 0 0,-1 0 0,1-1 1,0 1-1,0 0 0,0 0 0,0-1 1,0 1-1,0 0 0,-1-3 1,2 3-10,0 1 0,0-1 0,0 0 1,0 0-1,0 1 0,0-1 0,0 0 1,0 0-1,0 1 0,0-1 1,0 0-1,0 0 0,1 1 0,-1-1 1,0 0-1,0 1 0,1-1 0,-1 0 1,1 1-1,-1-1 0,1 0 0,-1 1 1,2-2-1,17-11-104,2 4 109,0 0 0,1 2 1,32-8-1,71-7-132,-85 16 141,97-14-87,80-15 147,-198 32 0,13-5-179,-38 12 65,-1-1-1,1 1 0,0 0 1,0 1-1,1-1 1,-1 1-1,1 0 1,0 1-1,-8 10 0,6-6 41,0-1 0,1 1 0,0 1 0,1-1-1,0 1 1,-5 17 0,10-25 22,-1-1 1,1 1-1,-1 0 0,1 0 0,0 0 1,0 0-1,1 4 0,-1-5 14,1-1 0,-1 0 0,0 1-1,1-1 1,-1 0 0,1 1 0,-1-1-1,1 0 1,-1 0 0,1 0 0,0 0-1,0 0 1,0 0 0,0 0 0,-1 0-1,1 0 1,0 0 0,1 0 0,0 1-1,0-2 10,-1 0-1,0 1 0,1-1 0,-1 0 1,0 0-1,1 0 0,-1 0 1,0 0-1,1-1 0,-1 1 0,0 0 1,1 0-1,-1-1 0,0 1 1,1-1-1,-1 1 0,0-1 0,0 0 1,2-1-1,22-16 186,-11 4-159,-1 0 0,0-1 0,-1 0 0,-1-1 0,0 0 0,15-33 1,-24 45-65,-1 0 1,1 0-1,-1 0 1,0 0-1,0 0 1,0-1-1,-1 1 1,1 0-1,-1 0 1,-1-8 0,1 10-12,0-1 1,-1 1-1,1 0 1,-1-1-1,0 1 1,0 0-1,0 0 1,0 0 0,0-1-1,0 1 1,0 0-1,-1 0 1,1 1-1,-1-1 1,0 0-1,1 0 1,-1 1 0,0-1-1,0 1 1,-4-3-1,-1 1-48,0-1-1,-1 1 1,1 0 0,-13-2-1,19 4 59,-1 1 0,1-1 0,-1 1 0,1 0 0,-1 0-1,1 0 1,-1 0 0,1 0 0,-1 0 0,1 0 0,-1 0 0,1 0 0,-1 1-1,1-1 1,-1 1 0,1-1 0,-1 1 0,1 0 0,-1-1 0,1 1 0,0 0-1,0 0 1,-1 0 0,1 0 0,0 0 0,0 0 0,0 0 0,0 1 0,0-1-1,0 0 1,-1 3 0,2-4 9,0 1 0,0 0-1,1-1 1,-1 1 0,0 0 0,0-1-1,0 1 1,0-1 0,1 1 0,-1 0-1,0-1 1,1 1 0,-1-1 0,0 1-1,1-1 1,-1 1 0,1-1 0,-1 1-1,0-1 1,1 1 0,-1-1 0,1 0-1,0 1 1,-1-1 0,1 0-1,0 1 1,17 8 27,-8-6 4,0 0-1,0-1 0,1 0 1,-1-1-1,1 0 1,12-1-1,65-7 253,-56 4-212,-14 1-34,57-5-28,101-22 1,-134 20 56,-29 8 61,-1-2 0,0 1 1,-1-1-1,1-1 0,0 0 1,19-10-1,-26 8 156,-2 3-268,-2 5-28,-1-1 18,1-4 112,2-1-175,-2 5-63,-1 0 227,-1-1-412,1 1 309,0 0 1,-1-1 0,1 1-1,0-1 1,-1 1 0,1-1-1,-1 1 1,1-1-1,-1 1 1,0-1 0,1 1-1,-1-1 1,-1 1 0,1 11 251,1-12-265,-1 1 0,1 0 0,0-1 1,-1 1-1,1 0 0,0-1 1,-1 1-1,1-1 0,-1 1 1,1 0-1,-1-1 0,1 1 1,-1-1-1,0 1 0,-5 2 6,4 2-24,0 1 0,1-1 0,-1 1 0,1-1 0,0 10 0,-5 15 13,3-9 14,-6 17 11,7-31 15,0 0-1,1 0 1,0 0 0,0 0-1,1 0 1,-1 0 0,2 0-1,-1 0 1,1 0 0,0 0-1,0 0 1,1 0 0,0 0-1,0-1 1,4 9 0,-5-14-13,0 0 1,-1 0 0,1-1 0,0 1 0,-1 0 0,1-1 0,0 1 0,0 0-1,0-1 1,-1 1 0,1-1 0,0 0 0,0 1 0,0-1 0,0 0 0,0 1-1,0-1 1,0 0 0,0 0 0,0 0 0,0 0 0,0 0 0,0 0 0,0 0-1,0 0 1,0 0 0,0-1 0,0 1 0,-1 0 0,1 0 0,1-1 0,5-2 53,0 0 1,0 0 0,7-5-1,-5 3-35,102-54 121,135-64-98,-207 104-89,-26 12 2,0 0 1,0 1-1,0 1 0,1 1 1,21-6-1,-34 10 34,0 0-1,1 0 1,-1 0-1,0 0 1,0-1-1,0 2 1,0-1-1,1 0 1,-1 0-1,0 0 1,0 0-1,0 1 1,0-1-1,0 0 1,1 1-1,-1-1 1,0 1-1,0 0 1,0-1-1,0 1 1,0 0-1,1 1 1,-1-1 3,0 1 0,-1-1 0,1 1 0,-1-1 0,1 0 0,-1 1 0,0-1 0,1 1 0,-1-1 0,0 1 0,0-1 0,0 1 0,0 0 0,0-1 0,-1 2 0,-1 7 28,0-1-1,-1 0 1,0 0-1,-6 11 0,8-18-26,-58 125 202,58-125-191,-6 15 40,7-17-51,0 1-1,0-1 0,-1 0 1,1 1-1,0-1 0,0 1 1,0-1-1,0 1 0,0-1 1,0 1-1,0-1 0,0 0 1,0 1-1,0-1 0,0 1 1,1-1-1,-1 1 0,0-1 1,0 1-1,0-1 0,0 0 1,1 1-1,-1-1 0,0 0 1,1 1-1,-1-1 0,0 1 1,0-1-1,1 0 0,-1 0 1,1 1-1,-1-1 0,0 0 1,1 1-1,0-1 5,0 0 0,-1 0 0,1 0 0,0 0 0,0 0 0,-1 0 0,1-1 0,0 1 0,0 0 0,-1 0 0,1-1 0,0 1 0,0 0 0,-1-1 0,1 1 0,0 0 0,-1-1 0,1 1 0,-1-1 0,1 1 0,-1-1 0,2 0 0,3-4 69,17-9-111,-1-2 0,26-24 0,-31 26 42,35-22 0,-21 16-35,-30 20 10,1 0 1,-1-1-1,0 1 1,1 0-1,-1 0 0,1-1 1,-1 1-1,0 0 0,1 0 1,-1 0-1,1 0 1,-1-1-1,1 1 0,-1 0 1,1 0-1,-1 0 0,1 0 1,-1 0-1,0 0 0,1 0 1,-1 0-1,1 0 1,-1 0-1,1 1 0,-1-1 1,1 0-1,-1 0 0,1 1 1,0-1-2,0 1-1,-1 0 1,1 0 0,0 0 0,-1 0-1,1-1 1,-1 1 0,1 0 0,-1 0-1,0 0 1,1 0 0,-1 2 0,1 4 17,0 0 0,0 0 0,-1 7 0,0-13 6,0 2 11,0-1 0,0 1 0,1 0 0,-1 0 0,0-1 0,1 1 0,0 0 0,0-1 0,0 1 1,2 3-1,-3-5-9,1 0 0,0 1 1,0-1-1,0 0 1,0 0-1,0 0 1,1-1-1,-1 1 1,0 0-1,0 0 1,0 0-1,1-1 1,-1 1-1,0-1 0,1 1 1,-1-1-1,1 0 1,-1 1-1,0-1 1,1 0-1,-1 0 1,3 0-1,10-1 17,-1-1 0,1-1 0,-1 0 0,1-1 0,15-7 0,8-1 21,-23 8-34,23-7 18,69-29-1,-91 32-12,0 0 0,-1-1-1,0 0 1,0-1-1,-1-1 1,-1 0 0,1-1-1,-2 0 1,15-19-1,3-14-33,-2-2 0,29-70 0,1-24-33,-23 54-99,-33 85 146,0 1-30,0-1 0,-1 1 1,1-1-1,0 0 0,-1 1 0,1-1 0,-1 0 0,0 0 0,0 1 1,1-1-1,-1 0 0,0 0 0,-1-3 0,0 4-103,-1 3 57,-1 3 78,-1-1 0,1 1 0,0 0 0,0 0 0,1 1 0,-3 6 0,-12 37-27,-19 82 1,2 58 249,26-139-246,0-3-147,-3 80 1,13-94-2756,-1-4-5451,-1-29 8245,0 0 0,-13-3-9308</inkml:trace>
</inkml:ink>
</file>

<file path=ppt/ink/ink1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5:48:36.17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833 464 7456,'-23'-23'3392,"23"9"-2944,5 8 1952,3 6-1408,10-9 863,5 1-1087,9 0-288,3 4-288,1-4-288,1 8 32,-2-3-608,-4 6 384,-4 0-3199,-4 6 1919,-5-4-4672,1-2 3488</inkml:trace>
  <inkml:trace contextRef="#ctx0" brushRef="#br0" timeOffset="1">72 4 9216,'-58'-4'4192,"49"8"-3648,4-4-576,10 0-96</inkml:trace>
</inkml:ink>
</file>

<file path=ppt/ink/ink1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5:48:44.81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71 794 3072,'-2'0'159,"2"0"-119,-1 0 0,1 0 0,0 0 0,0 0-1,-1 0 1,1 0 0,0 0 0,0 0 0,-1 0 0,1 0 0,0 0 0,0 0 0,-1 0 0,1 0 0,0 0 0,0 0 0,0 0 0,-1 0 0,-2 5 4476,12-5-845,-9 0-3577,1 0 1,0 1 0,-1-1 0,1 0 0,0 0 0,0 0 0,-1 0 0,1 0 0,0 0-1,0 0 1,-1-1 0,1 1 0,0 0 0,-1 0 0,1 0 0,0-1 0,-1 1-1,1 0 1,1-1 0,7-7 253,0-1-1,-1 0 1,0 0-1,0 0 0,-1-1 1,0 0-1,7-14 1,-2 4-179,12-19-31,7-11-31,51-64 0,64-39 213,-59 65 38,-64 63-171,-2-2 1,0 0-1,-2-1 1,-1-1 0,25-55-1,-42 81-156,0 2-39,-1 0 0,1 1 1,-1-1-1,1 0 0,-1 0 0,0 0 0,1 1 0,-1-1 1,0 0-1,0 0 0,1 0 0,-1 0 0,0 0 0,0 1 0,0-1 1,0 0-1,0 0 0,0 0 0,-1 0 0,1 0 0,0 1 1,-1-2-1,1 2 4,0-1 0,0 1 0,0 0 0,0 0 0,0 0 0,0 0 0,0 0 0,0 0 0,0 0 0,0 0 1,0 0-1,0 0 0,0 0 0,-1 0 0,1 0 0,0 0 0,0 0 0,0 0 0,0 0 0,0 0 0,0 0 0,0 0 0,0 0 0,0 0 1,0 0-1,-1 0 0,1 0 0,0 0 0,0 0 0,0 0 0,0 0 0,0 0 0,0 0 0,0 0 0,0 0 0,0 0 0,0 0 0,0 0 0,-1 0 1,1 0-1,0 0 0,0 0 0,0 0 0,0 0 0,0 0 0,0 0 0,0 0 0,0 0 0,0 0 0,0 1 0,0-1 0,0 0 0,0 0 1,0 0-1,0 0 0,0 0 0,-32 32-327,9-12 301,-35 35 49,11 1 125,2 3 0,-51 84 0,-175 357 1067,268-495-1195,-31 61 499,-36 95-1,69-159-459,1 0 0,-1-1 0,1 1 0,-1 0 0,1 0 0,-1 0 0,1-1 0,0 1-1,0 0 1,0 2 0,0-4-47,1 0-1,-1 1 1,0-1-1,0 0 1,0 0-1,0 0 1,0 0-1,1 1 1,-1-1-1,0 0 1,0 0-1,0 0 1,1 0-1,-1 0 1,0 0-1,0 0 1,1 0-1,-1 0 1,0 1-1,0-1 1,0 0-1,1 0 1,-1 0-1,0 0 1,0 0-1,1 0 1,-1-1-1,0 1 1,0 0-1,0 0 1,1 0-1,-1 0 1,0 0-1,0 0 1,0 0-1,1 0 1,-1 0-1,0-1 1,0 1-1,0 0 1,1 0 0,-1-1-1,7-4 63,0-1 0,11-12 0,-9 9-23,36-34 36,65-48 0,124-65-73,-60 18-4,-140 109 48,19-17-92,-26 19-112,-25 28 67,-2 5 56,-4 11 25,0 4 22,-2 0-1,-14 33 1,-46 95 108,64-144-99,-1 0 0,2 1 0,-1-1 0,0 1 0,1-1 0,0 1 0,1-1 0,-1 1 0,1 10 0,0-14-3,1 0 0,-1 0 1,0 0-1,1-1 0,0 1 0,-1 0 1,1 0-1,0-1 0,0 1 1,0 0-1,0-1 0,0 1 0,0-1 1,0 1-1,1-1 0,-1 0 1,1 1-1,-1-1 0,1 0 1,-1 0-1,1 0 0,0 0 0,-1 0 1,1-1-1,0 1 0,0 0 1,-1-1-1,1 0 0,0 1 0,0-1 1,0 0-1,2 0 0,3 1 19,0-2 1,1 1-1,-1-1 0,0 0 0,1 0 0,-1-1 0,11-4 1,49-22-39,-60 24-18,200-106-94,-77 38 210,-129 71-111,-1 1 0,1 0 1,0-1-1,-1 1 1,1 0-1,0-1 0,-1 1 1,1 0-1,0 0 1,0 0-1,-1 0 0,1 0 1,0-1-1,0 2 1,0-1-1,0 3-94,-8 6 44,-55 48 31,37-35-61,-30 32 1,49-47 81,0 1 0,0 0 1,0 0-1,1 1 0,1-1 1,-1 1-1,1 0 1,-5 18-1,8-26 21,1 0-1,0 1 1,-1-1 0,1 1-1,0-1 1,0 1 0,0-1-1,0 1 1,0-1 0,0 1-1,0-1 1,0 0 0,1 1-1,-1-1 1,0 1 0,1-1-1,0 1 1,-1-1 0,1 0-1,1 3 1,-1-3 2,0 0 0,1 0 0,-1 0 0,0 0 0,1-1 0,-1 1 0,1 0 0,-1-1 0,1 1 0,-1-1 0,1 1 0,-1-1 0,1 0 0,0 1 1,2-1-1,4 0 56,1-1 1,-1 0 0,0 0 0,0 0-1,14-5 1,-8 1-30,0 0 0,-1-1 0,0 0-1,0-1 1,0 0 0,-1-1 0,0-1-1,16-14 1,-24 18-58,0 1 0,0-1-1,0 0 1,-1 0 0,1 0 0,-1 0 0,-1-1 0,1 1-1,3-12 1,-5 13 2,0-1 0,0 1 0,-1-1 0,0 0 0,0 0 0,0 1 0,0-1 0,-1 0-1,1 1 1,-1-1 0,0 1 0,-1-1 0,1 1 0,-4-6 0,4 7 2,0 1-1,0-1 1,-1 1 0,0-1 0,1 1-1,-1-1 1,0 1 0,0 0-1,0 0 1,-1 0 0,1 0 0,0 0-1,-1 0 1,1 1 0,-1-1 0,0 1-1,1 0 1,-4-1 0,-2 0-16,1 1 1,-1-1 0,0 2-1,0-1 1,-8 1-1,11 0 23,42-7-271,132-20 278,-143 21-2,1 2 0,0 1 1,-1 1-1,1 1 1,33 3-1,-56-1 11,0-1 0,0 1 0,0 1 0,1-1 0,-1 0 0,-1 1 0,1 0 0,0 0 0,0 0 0,-1 0 0,1 1 0,-1-1 0,5 5 0,-6-4 18,1-1-1,-1 1 0,-1-1 1,1 1-1,0 0 1,-1-1-1,1 1 1,-1 0-1,0 0 1,0 0-1,0 0 1,0 0-1,0 0 1,-1 1-1,1-1 1,-1 0-1,0 0 0,-1 6 1,0-1 65,0 1 1,-1-1-1,0 0 1,-1 1-1,0-1 0,0-1 1,-1 1-1,0 0 1,0-1-1,-9 11 1,-14 18 169,15-18-42,-24 24 0,60-65-201,0 1 1,1 2 0,2 0 0,0 2-1,31-16 1,-57 33-31,14-6-26,0 0-1,26-7 1,-38 13 20,0 0-1,0 0 0,0 0 1,1 1-1,-1-1 1,0 1-1,1 0 1,-1 0-1,0 0 1,1 0-1,-1 1 1,0-1-1,1 1 1,-1 0-1,0 0 1,0 0-1,0 1 0,0-1 1,0 1-1,3 1 1,-6-2 5,1 0 0,0 0 0,0 0 0,-1 0 0,1 0 0,-1 0 0,1 0 0,-1 0 0,1 0 0,-1 0 0,0 0 0,0 0 0,1 0 0,-1 0 0,0 0 0,0 0 0,0 0 0,0 1 0,0-1 0,0 0 0,0 0 0,-1 0 0,1 0 0,0 0 0,-1 0 0,1 0 0,-1 0 0,1 0 0,-1 0 0,0 1 0,-3 5-3,0-1 1,0 0-1,-7 7 1,9-10 15,-40 41 426,-6 7-178,44-43-149,11-9-69,21-12-49,-18 8 19,94-38-2,-85 37-61,2 0 0,-1 1 0,33-3 0,-47 7 63,0 1 0,0 0 0,1 0 0,-1 1 0,0 0 0,1 0 0,-1 0 0,11 5 0,-5-1 11,0 1-1,-1 1 1,14 9 0,-20-12-212,1-1 1,-1 0-1,12 5 0,8-2-7804,-22-5 7123,5 1-1702,8 11-8920</inkml:trace>
</inkml:ink>
</file>

<file path=ppt/ink/ink1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5:48:47.60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94 659 4224,'-28'10'9093,"46"-19"-6714,0-2-1874,-1-2 1,0 1 0,-1-2 0,0 0-1,19-24 1,117-162 264,-113 147-543,1 4-205,-31 41-46,-9 8 24,0 0-1,0 0 1,0 0 0,0 0-1,1 0 1,-1 0-1,0 0 1,0 0-1,0-1 1,0 1 0,1 0-1,-1 0 1,0 0-1,0 0 1,0 0 0,0 0-1,1 0 1,-1 0-1,0 0 1,0 1-1,0-1 1,0 0 0,1 0-1,-1 0 1,0 0-1,0 0 1,0 0 0,0 0-1,1 0 1,-1 0-1,0 0 1,0 1-1,0-1 1,1 2 3,-1 0-1,1 0 1,-1 0 0,0 0 0,1 0-1,-1 0 1,0 0 0,0 0-1,0 0 1,-1 0 0,0 2-1,-3 26 93,-2-2 0,-1 1 0,-2-1-1,0 0 1,-15 29 0,-78 135 310,31-62 104,-13 59 194,-1 0 87,54-125-6,23-54-103,8-10-668,0 0 1,-1 0-1,1 0 1,0 0 0,0 0-1,0 0 1,0 0-1,-1 0 1,1 0 0,0 0-1,0 0 1,0 0-1,-1 0 1,1 0 0,0 0-1,0 0 1,0-1 0,0 1-1,0 0 1,-1 0-1,1 0 1,0 0 0,0 0-1,0 0 1,0 0-1,0-1 1,0 1 0,-1 0-1,1 0 1,0 0-1,0 0 1,0 0 0,0-1-1,0 1 1,0 0-1,-3-21 359,3 10-333,1 0 1,0 0 0,1 1 0,0-1 0,4-12-1,0 5-16,4-17-42,3 1 0,0 0 0,2 1 0,2 1-1,27-40 1,119-144-289,-113 153 176,31-44-64,81-97 131,-152 194-25,21-18 0,-28 26 59,1-1-1,-1 1 0,1-1 1,0 1-1,0 0 0,0 1 1,0-1-1,0 1 0,0-1 1,5 0-1,-7 2 14,-1 0 1,0 0-1,1 0 0,-1 0 0,0 0 1,1 0-1,-1 0 0,0 0 1,0 1-1,1-1 0,-1 1 1,0-1-1,0 1 0,1-1 0,-1 1 1,0-1-1,0 1 0,0 0 1,2 1-1,-2 0 12,1 0 0,-1-1 0,0 1 1,0 0-1,0 0 0,0 0 0,-1 0 0,1 0 0,0 0 1,-1 0-1,1 3 0,0 5 27,-1-1-1,0 1 1,0-1 0,-3 16 0,-1 0 80,-2 0 0,0 0 0,-2-1 0,0 0 0,-2 0-1,0-1 1,-2 0 0,-1 0 0,0-2 0,-2 0 0,0 0 0,-24 23 0,31-37 43,0 0 0,0 0 0,0-1 0,-1 0 0,0-1 0,-16 8 0,42-21-392,23-14 0,27-15 99,122-28-67,-118 43 245,41-8-102,32-11 258,-139 39-189,-1 1-9,0-1 1,0 1-1,-1-1 0,1 1 0,0 1 1,0-1-1,0 0 0,0 1 0,0 0 1,5 0-1,-8 0 13,-1 0-1,0 0 1,0 0 0,1 0 0,-1 0 0,0 0-1,0 0 1,1 0 0,-1 0 0,0 0 0,0 0-1,0 0 1,1 0 0,-1 0 0,0 1-1,0-1 1,0 0 0,1 0 0,-1 0 0,0 0-1,0 1 1,0-1 0,1 0 0,-1 0-1,0 0 1,0 0 0,0 1 0,0-1 0,0 0-1,0 0 1,0 1 0,1-1 0,-1 0 0,0 0-1,0 0 1,0 1 0,0-1 0,0 0-1,0 0 1,0 1 0,0-1 0,0 0 0,0 0-1,0 1 1,-1-1 0,1 0 0,0 0 0,0 1-1,0-1 1,0 0 0,0 0 0,0 0-1,0 1 1,-1-1 0,1 0 0,0 0 0,0 0-1,0 0 1,0 1 0,-1-1 0,-12 12 2,11-11-2,-30 26-73,-53 31-1,-14 12-24,95-67 110,0 0 1,1 1-1,0-1 1,0 1-1,0-1 1,-4 7-1,6-9-8,1 0-1,-1 0 1,1 0-1,-1 0 0,1 0 1,0 0-1,-1-1 1,1 1-1,0 0 1,0 1-1,0-1 1,0 0-1,0 0 1,0 0-1,0 0 0,0 0 1,0 0-1,0 0 1,0 0-1,1 0 1,-1 0-1,0 0 1,1 0-1,-1-1 0,1 1 1,-1 0-1,1 0 1,-1 0-1,1 0 1,0 0-1,-1-1 1,1 1-1,0 0 0,1 0 1,3 2 8,-1-1 0,1 0 0,0 0 1,0-1-1,0 0 0,0 1 0,0-2 0,0 1 1,0 0-1,0-1 0,10-1 0,-13 1-3,13 0 65,0-1 1,0-1-1,0 0 1,22-7 0,-27 6-7,-1-1 1,1 1 0,-1-2-1,0 1 1,0-1 0,0-1 0,12-9-1,-16 10-64,0-1-1,0 0 0,0 0 1,-1 0-1,0 0 1,0-1-1,0 1 0,-1-1 1,0 0-1,-1 0 1,1 0-1,-1-1 0,-1 1 1,1 0-1,-1-1 1,-1 1-1,1-1 0,-1 1 1,-1-1-1,1 1 0,-4-15 1,3 19-24,0 0 1,0 0 0,-1 0-1,1 0 1,-1 0-1,1 0 1,-1 1-1,0-1 1,0 1 0,0-1-1,0 1 1,-1 0-1,1 0 1,-6-4-1,3 3-32,0 0 0,0 1 0,0-1 0,0 1-1,-1 0 1,1 1 0,-11-3 0,0 3-54,9-1-13,22-1 66,2-2 64,0 0 0,0 0 0,27-15 0,45-29 72,-55 28-61,56-24 0,-79 40-47,-7 3 23,0 0-1,0 0 1,1 1-1,-1-1 1,5 0-1,-8 2 5,0-1 0,-1 1-1,1 0 1,-1 0 0,1 0-1,0 0 1,-1 0 0,1 1-1,-1-1 1,1 0 0,0 0-1,-1 0 1,1 0 0,-1 1-1,1-1 1,-1 0 0,1 0-1,-1 1 1,1-1 0,-1 1-1,1-1 1,-1 0 0,1 1-1,-1-1 1,1 1 0,-1-1-1,0 1 1,1-1 0,-1 1 0,0-1-1,0 1 1,1-1 0,-1 1-1,0 0 1,0-1 0,0 1-1,0-1 1,0 1 0,1 0-1,-1-1 1,0 1 0,-1 0-1,1-1 1,0 1 0,0 0-1,-1 21 59,-2-1 0,0 0 1,-1 1-1,-9 22 0,-3 23 215,10-40-276,3-18 31,0 0-1,1 1 1,1-1 0,0 1 0,0-1 0,0 1-1,2 0 1,1 16 0,-2-24-11,1-1 0,-1 1 0,1-1 0,-1 1 0,1-1 1,0 0-1,0 1 0,-1-1 0,1 0 0,0 1 0,0-1 0,0 0 0,1 0 0,-1 0 1,0 0-1,0 0 0,1 0 0,-1 0 0,0 0 0,1-1 0,-1 1 0,1 0 1,-1-1-1,1 1 0,-1-1 0,1 0 0,-1 1 0,1-1 0,-1 0 0,1 0 0,-1 0 1,1 0-1,0 0 0,1-1 0,7 0 46,-1-2 1,0 1-1,0-1 1,14-6-1,-11 4-122,15-7 50,0-1 1,0-1 0,28-20-1,69-61 43,-119 90-54,1 1 0,0-1 0,0 1 0,0 1 0,0-1 0,1 1 0,10-4 0,-16 7 19,-1-1 0,1 1 0,-1 0 0,1 0 0,0 0 0,-1 0 0,1 0 0,0 0 0,0 0-1,-1 0 1,1 0 0,0 0 0,-1 0 0,1 0 0,0 0 0,-1 1 0,1-1 0,-1 0 0,1 0 0,0 1 0,-1-1 0,1 0 0,-1 1-1,2 0 1,-1 0 14,0 0 0,0 1 0,-1-1 0,1 0-1,0 1 1,-1-1 0,1 1 0,-1-1 0,1 0-1,0 4 1,0 2 63,-1 1-1,1 0 1,-2 10-1,-3 11 84,0-1 1,-2 0-1,-18 51 0,23-67-93,1-12-64,0 1 0,0-1-1,0 0 1,0 0 0,0 1 0,0-1-1,0 0 1,1 0 0,-1 0-1,0 0 1,0 1 0,0-1 0,1 0-1,-1 0 1,0 0 0,0 0-1,0 0 1,1 1 0,-1-1 0,0 0-1,0 0 1,1 0 0,-1 0-1,0 0 1,0 0 0,0 0 0,1 0-1,-1 0 1,2 0 6,0-1 1,-1 1-1,1-1 0,-1 1 0,1-1 1,0 0-1,-1 1 0,1-1 1,-1 0-1,0 0 0,1 0 1,1-2-1,12-13-14,-1-1 0,21-31 1,-15 19-66,-7 11 16,-6 7 34,1 1 1,-1 0 0,2 0-1,-1 1 1,2 0 0,18-15-1,-27 23 15,0 0-1,-1 1 1,1-1-1,0 1 0,0-1 1,0 1-1,0-1 0,0 1 1,0-1-1,0 1 0,0 0 1,0-1-1,0 1 1,0 0-1,0 0 0,0 0 1,0 0-1,0 0 0,0 0 1,0 0-1,0 0 0,0 0 1,0 1-1,0-1 0,0 0 1,0 1-1,0-1 1,0 0-1,0 1 0,0-1 1,-1 1-1,1 0 0,0-1 1,0 1-1,0 0 0,-1-1 1,1 1-1,0 0 1,-1 0-1,1 0 0,-1 0 1,1-1-1,-1 1 0,1 0 1,-1 0-1,0 0 0,1 0 1,-1 1-1,3 7 6,-2-1-1,1 1 1,-1 0 0,0 13-1,0-14-5,-1 18 7,-1-19 9,1 1-1,1-1 0,-1 1 0,3 10 1,-3-16 0,1 0 1,0 0 0,-1 0 0,1 0 0,0-1-1,0 1 1,0 0 0,0-1 0,0 1 0,0-1 0,0 1-1,1-1 1,-1 0 0,1 1 0,-1-1 0,1 0 0,-1 0-1,1 0 1,0 0 0,-1 0 0,1 0 0,3 0-1,1 1 11,1-1 0,0 0 0,0 0-1,0 0 1,0-1 0,0 0-1,0-1 1,0 0 0,0 0 0,11-3-1,-2-1-8,0 0-1,-1-1 0,20-11 0,-21 8 11,0 0-1,0-1 0,-1-1 0,-1 0 0,0-1 0,-1 0 0,0-1 1,15-22-1,6-15 40,26-56 0,-46 84-44,95-193-77,-103 207 13,0 0-1,-1 0 1,0-1-1,0 1 1,-1-1-1,2-11 1,-15 45-217,0-2 222,4-2 48,0-1 0,-6 43-1,2 46 63,5-53-68,0 156 60,7-154-4,-1-37-516,1 0 0,7 30 1,-7-45-992,-22-25-14460,12 4 13729,-9-20 0,0-1 1840,-64-108 8708,80 140-7938,-1 0 0,2 0 0,-1-1 0,0 1 0,1 0 0,0-1 0,0 1 0,0 0-1,0-1 1,0-7 0,2 9-304,-1 1-1,0-1 1,1 1-1,0-1 1,-1 1-1,1-1 1,0 1 0,0-1-1,0 1 1,1 0-1,-1 0 1,1 0-1,-1 0 1,1 0-1,0 0 1,-1 0-1,1 0 1,0 0-1,0 1 1,4-3-1,12-6-170,1 0-1,0 1 1,1 1 0,0 1-1,35-8 1,-12 4-3753,-1-3-4193,-36 13 5150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00:43:34.348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224 1 2560,'-2'5'11305,"-5"2"-11800,-8 8 1421,1 0 1,0 1-1,1 1 0,1 0 0,-19 37 0,-35 100-47,43-95-1000,15-38-27,4-10-1264,0-1 0,-7 11 0,34-63-12993</inkml:trace>
</inkml:ink>
</file>

<file path=ppt/ink/ink1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5:48:47.97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77 20 8480,'-58'-20'3840,"43"23"-3360,11-3-512,8 0-96,1 0-672,8 9 480</inkml:trace>
</inkml:ink>
</file>

<file path=ppt/ink/ink1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5:48:48.80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347 619 3136,'-4'-5'462,"4"4"-344,-1 0 0,0 1-1,1-1 1,-1 0 0,0 0 0,1 0-1,-1 0 1,1 1 0,-1-1 0,1 0-1,0 0 1,-1 0 0,1 0 0,0 0-1,0 0 1,0 0 0,-1 0 0,1 0 0,0 0-1,0 0 1,0 0 0,1 0 0,-1 0-1,0 0 1,0 0 0,0 0 0,1 0-1,0-1 1,0-1 450,0 0 0,0 0 0,0-1-1,0 1 1,0 0 0,-1-1 0,0 1 0,1 0 0,-2-8 0,1 10-412,0-1 0,0 1 1,0-1-1,0 1 1,-1-1-1,1 1 1,0-1-1,-1 1 1,0-1-1,1 1 1,-1 0-1,0-1 1,0 1-1,1 0 1,-1-1-1,0 1 1,0 0-1,-1 0 1,1 0-1,0 0 1,0 0-1,0 0 1,-1 0-1,1 0 1,0 1-1,-4-2 1,0 1 17,-1 0 1,1 0-1,-1 1 0,0 0 1,0 0-1,1 0 0,-1 1 1,0 0-1,1 0 0,-11 3 1,1 2 28,0 0 0,0 0 0,-13 10 0,11-7-101,2 2-1,0 0 0,0 1 1,1 1-1,1 0 0,0 0 1,0 2-1,2-1 0,0 2 1,-15 26-1,24-38-77,0 1 0,1-1 1,-1 0-1,1 1 0,0 0 0,0-1 0,0 1 1,1 0-1,0-1 0,0 6 0,0-8-5,0-1 0,1 1 0,-1 0 0,0-1 0,1 1 0,-1-1 0,1 1 0,-1-1 0,1 1 0,0-1 0,0 0 0,0 1 0,0-1 0,0 0 0,0 1 0,0-1 0,0 0 0,0 0 0,0 0 0,1 0 0,-1 0 0,0 0 0,1-1 0,-1 1 0,1 0 0,-1-1 0,1 1 0,-1-1 0,1 1 0,0-1 0,-1 0 0,1 0 0,2 1 0,10-1 91,0-1-1,0 0 1,0 0 0,-1-1 0,27-8-1,-15 2-54,0-2-1,30-15 0,-36 14-11,-1-1 1,0-1-1,-1 0 0,0-1 0,-1-1 0,0-1 0,-1 0 1,-1-1-1,-1-1 0,20-33 0,-32 48-91,1 0 0,-1 0 0,0 0 0,0 0 0,0 0 0,0 0 0,0 0 0,-1 0 0,0 0 0,1-4 0,-1 6 54,0 0 1,1 0-1,-1 0 0,1 0 0,-1 0 1,1 1-1,-1-1 0,1 0 0,0 1 1,0-1-1,-1 0 0,1 1 1,0-1-1,0 1 0,-1-1 0,3 0 1,21-12 418,-6 3-82,-6 1-116,-1-1-1,0 0 1,-1 0 0,13-17 0,1-1 20,175-165 249,-144 142-363,22-27 40,-27 25-164,-34 41-52,-16 11 42,0 1-1,0 0 1,0 0 0,0 0-1,1 0 1,-1 0 0,0 0-1,0 0 1,0 0 0,0 0-1,0-1 1,0 1 0,0 0 0,1 0-1,-1 0 1,0 0 0,0 0-1,0 0 1,0 0 0,0 0-1,1 0 1,-1 0 0,0 0-1,0 0 1,0 0 0,0 0 0,0 0-1,0 0 1,1 0 0,-1 0-1,0 0 1,0 0 0,0 0-1,0 1 1,0-1 0,0 0-1,1 0 1,-1 0 0,0 0 0,0 0-1,0 0 1,0 0 0,0 0-1,0 0 1,0 1 0,0-1-1,0 0 1,1 0 0,-1 0-1,0 0 1,0 0 0,0 0 0,0 1-1,0-1 1,0 0 0,0 0-1,0 0 1,0 0 0,0 0-1,0 1 1,0-1 0,0 0-1,0 0 1,0 0 0,0 0-1,-3 11-34,-6 8-22,-18 27-1,0-6 46,-26 43 15,-70 170 38,93-187-21,-15 30 61,-80 125 0,62-128 456,-131 148 0,172-217-200,16-21-134,3-5-41,3 1-148,1-1-1,-1 1 1,0 0 0,0-1-1,1 1 1,-1 0-1,1 0 1,-1 0-1,1-1 1,1 0-1,9-15-118,0 1 0,2 1 0,23-23 0,52-40-1543,5-4-1654,-49 34 61,-2 6 1028</inkml:trace>
</inkml:ink>
</file>

<file path=ppt/ink/ink1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5:48:49.25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6 9 5824,'-5'-8'2624,"10"8"-2272,3 0 2048,5 0-1376,29 0 1632,6 3-1536,28 2 447,1 3-959,17-5-256,-7 6-224,11-9-128,-3 3 32,13-3-1600,-14 0 865,4 0-5217,-16 8 3296</inkml:trace>
</inkml:ink>
</file>

<file path=ppt/ink/ink1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5:48:51.63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37 212 2400,'-13'0'571,"-10"-1"5236,25-10-2143,5 5-3122,0 0-1,1 0 0,-1 0 0,1 1 1,0 0-1,17-7 0,-25 11-516,57-24 730,2 2 1,89-22-1,-136 42-616,0 0 0,-1 1-1,24-2 1,-33 4-115,0 0 0,0 0 1,0 0-1,1 1 0,-1-1 0,0 1 0,0-1 1,0 1-1,0 0 0,0-1 0,0 1 0,3 2 1,-4-2-16,-1 0 1,1 0 0,0-1 0,0 1-1,0 0 1,-1 1 0,1-1 0,0 0 0,-1 0-1,1 0 1,-1 0 0,1 0 0,-1 1-1,0-1 1,0 0 0,1 0 0,-1 1-1,0-1 1,0 0 0,0 0 0,0 1 0,0-1-1,-1 1 1,-3 23 142,-2-1 0,-14 40 0,2-7 149,-51 187 569,68-241-839,0 2 24,-1 0 0,1 0 1,0 0-1,0 0 0,0 0 1,0 0-1,1 1 1,0-1-1,0 0 0,2 10 1,-2-15-44,1 1 1,-1-1-1,0 1 0,0-1 1,1 1-1,-1 0 1,0-1-1,1 1 0,-1-1 1,1 1-1,-1-1 1,0 0-1,1 1 1,-1-1-1,1 1 0,-1-1 1,1 0-1,0 1 1,-1-1-1,1 0 1,-1 0-1,1 0 0,-1 1 1,1-1-1,0 0 1,-1 0-1,1 0 1,0 0-1,-1 0 0,1 0 1,0 0-1,-1 0 1,1 0-1,-1 0 0,1 0 1,0-1-1,1 1 18,1-1 0,-1 0 0,0 0 0,0 0 0,0 0 0,0 0 0,0 0 0,0 0 0,-1-1 0,3-1 0,11-15 84,-2 0 0,0 0 0,-1-1 0,12-27 1,18-35-148,36-75-126,-25 56 345,-49 93-224,-1-1 0,0 0 0,3-9 0,2-7-226,-7 23 267,-1 0-1,1 0 1,0 1-1,0-1 1,0 0-1,0 0 1,0 1-1,0-1 1,0 0-1,0 1 1,0-1-1,0 1 1,0-1-1,1 1 1,-1 0-1,0-1 1,0 1-1,0 0 1,0 0-1,1 0 1,-1 0-1,2 0 1,36 2-84,-25-1 24,75 6-106,-38-1 415,0-3-1,84-6 1,-116 0-217,-1-1 0,1 0-1,-1-2 1,0 0 0,20-10-1,-32 14 77,4-2 10,-10 4-121,0 0 1,0 0 0,0 0-1,0 0 1,0 0-1,0 0 1,0 0 0,-1 0-1,1 0 1,0 0 0,0 0-1,0-1 1,0 1 0,0 0-1,0 0 1,0 0-1,0 0 1,0 0 0,0 0-1,0 0 1,0 0 0,0 0-1,0 0 1,0 0-1,0 0 1,0 0 0,0 0-1,0 0 1,0 0 0,0-1-1,0 1 1,0 0 0,0 0-1,0 0 1,0 0-1,0 0 1,0 0 0,0 0-1,-25 31-234,-14 2 263,29-25-8,1-1 0,0 1 0,0 1 0,1-1 0,0 1 0,0 1 0,1 0 0,-9 16 0,13-20-3,1-1 0,0 1 0,0 0 0,0 0 0,1 0-1,0 0 1,0 0 0,0 0 0,1 0 0,0 0 0,1 9 0,0-11-18,-1-1 0,1 0 0,0 1 0,0-1 1,0 0-1,1 0 0,-1 0 0,1 0 0,-1 0 1,1 0-1,0 0 0,0 0 0,1-1 0,-1 1 1,0-1-1,1 0 0,0 1 0,-1-1 0,1 0 1,0-1-1,4 3 0,-1-1 23,0-1 0,0 0 0,0 0 0,0-1 1,1 1-1,-1-1 0,0-1 0,1 1 0,-1-1 0,1 0 0,-1-1 1,10-1-1,-1-2 18,0 0 0,-1-1 0,1 0 0,14-9 1,39-18 25,168-86 196,-231 115-255,0 0 1,-1 0-1,1-1 0,0 0 0,6-7 0,-11 11-10,1-1 1,0 0-1,0 0 0,-1 1 0,1-1 0,0 0 0,-1 0 0,1 0 0,-1 0 0,1 0 0,-1 0 0,1 0 0,-1 0 1,0 0-1,1 0 0,-1 0 0,0 0 0,0-1 0,0 1 0,0 0 0,0 0 0,0 0 0,0 0 0,0 0 1,-1 0-1,1 0 0,0 0 0,-1 0 0,1 0 0,-1 0 0,1 0 0,-1 0 0,0-1 0,0 1-6,0 0 0,0 0-1,0 0 1,0 1 0,0-1 0,0 0-1,0 1 1,0-1 0,0 1 0,-1-1-1,1 1 1,0 0 0,0-1 0,0 1-1,-1 0 1,1 0 0,0 0-1,-2 0 1,-3 0-37,-3 0 13,-1 0 1,0 1 0,0 0 0,0 0 0,0 1-1,1 1 1,-1 0 0,1 0 0,0 1 0,0 0-1,0 0 1,0 1 0,1 0 0,0 1 0,0 0-1,0 0 1,1 1 0,0-1 0,-9 12 0,10-8 35,0 0 1,1 0 0,0 1 0,0 0 0,1 0-1,1 0 1,0 0 0,-3 23 0,5-26 12,0-1 1,1 1-1,0 1 0,0-1 1,1 0-1,0-1 0,0 1 1,1 0-1,0 0 1,0 0-1,1-1 0,0 1 1,0-1-1,5 7 1,-6-10 2,1-1 0,0 0 0,1 1 0,-1-1 0,1-1 0,-1 1 0,1 0 0,0-1 0,0 0 0,0 0 0,0 0 0,0 0 0,0-1 0,1 1 0,-1-1 0,1 0 0,-1-1 1,1 1-1,-1-1 0,8 0 0,0 0 10,1-1 1,-1-1-1,1 0 1,-1 0-1,0-1 1,17-7-1,6-5 17,-1-2 0,-1 0-1,46-34 1,86-77 72,-89 67 157,-55 46-527,-28 28 123,0-3 138,1 0 0,1 0 0,0 1 0,0 0 0,1 0 0,-6 23 0,5-9 29,1 0 0,-1 30 0,5-41-25,-1-1 106,0 0 1,2 15-1,-1-26-78,1 1 0,-1 0 0,1 0-1,-1-1 1,1 1 0,0 0 0,0-1 0,0 1 0,0-1 0,0 1 0,1-1-1,-1 0 1,1 1 0,0-1 0,3 4 0,-4-6-39,-1 0 0,0 0-1,1 1 1,-1-1 0,1 0 0,-1 0 0,1 0 0,-1 0 0,1 0 0,-1 1-1,1-1 1,-1 0 0,1 0 0,-1 0 0,1 0 0,-1 0 0,1-1 0,-1 1-1,0 0 1,1 0 0,-1 0 0,1 0 0,-1 0 0,1-1 0,-1 1 0,1 0-1,-1 0 1,0-1 0,1 1 0,0-1 0,14-14 28,-12 12-7,44-57 206,8-9-28,69-46-429,-98 93 171,-20 18-77,-6 8-11,-5 12 1,4-12 195,-4 13-5,0 1 0,1-1-1,2 1 1,-1 0 0,2 0-1,0 0 1,4 36 0,-2-48-26,1 0 1,-1 0-1,1 0 1,0 0 0,3 6-1,-5-11-13,1 0-1,-1 0 1,1 0-1,-1-1 1,0 1-1,1 0 1,-1 0-1,1-1 0,-1 1 1,1 0-1,0-1 1,-1 1-1,1-1 1,0 1-1,-1-1 1,1 1-1,0-1 1,0 1-1,-1-1 1,1 0-1,0 1 1,0-1-1,0 0 1,-1 0-1,1 0 1,0 0-1,0 1 1,0-1-1,0 0 0,0-1 1,-1 1-1,1 0 1,0 0-1,0 0 1,0 0-1,0-1 1,-1 1-1,1 0 1,0-1-1,0 1 1,0 0-1,-1-1 1,1 1-1,0-1 1,-1 1-1,1-1 1,0 0-1,0 0 1,13-14 40,-1 0 0,0-1 1,12-19-1,1-2-17,-6 10-8,1 2 1,27-26 0,-35 40-89,0 0 1,0 1 0,1 0 0,1 1-1,-1 1 1,20-8 0,-28 14 66,-1 0-1,1 1 1,-1 0 0,1 0 0,0 0 0,0 1-1,0-1 1,-1 2 0,10 0 0,20 6-1480,-4 4-3590,-31-10 4849,1-1 0,-1 0 1,1 0-1,-1 1 0,0-1 0,1 0 0,-1 0 0,1 1 1,-1-1-1,0 0 0,1 1 0,-1-1 0,0 1 1,1-1-1,-1 1 0,0-1 0,0 0 0,1 1 0,-1-1 1,0 1-1,0-1 0,0 1 0,0-1 0,1 1 1,-1-1-1,0 1 0,0-1 0,0 1 0,0 0 0,-7 16-6427,6-13 6060,-9 19-2683</inkml:trace>
</inkml:ink>
</file>

<file path=ppt/ink/ink1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5:48:51.98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50 140 8800,'-49'-43'4000,"59"18"-3488,3 10-832,5 7 64,14-12-448,3 8 384,6 1-3008,-1 6 1856</inkml:trace>
</inkml:ink>
</file>

<file path=ppt/ink/ink1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5:48:52.99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370 536 3968,'27'-15'1533,"-18"10"-257,0 0 0,-1 0 1,1-1-1,10-9 0,-17 13-771,0 0-1,0 0 0,-1 0 1,1-1-1,-1 1 0,1-1 0,1-4 1,-3 6-392,0 0 0,1 0 1,-1 0-1,0 0 0,0 0 1,0 0-1,0 0 0,0 0 1,0 0-1,0 0 0,0 1 1,-1-1-1,1 0 0,0 0 1,0 0-1,-1 0 0,1 0 1,-1 0-1,1 1 0,-1-1 1,1 0-1,-1 0 0,1 0 1,-1 1-1,0-1 0,1 0 1,-1 1-1,0-1 0,-1 0 1,-2-2 50,-1 1 0,0-1 0,1 1-1,-1 0 1,-1 0 0,1 1 0,0-1 0,-8 0 0,-5 0 29,-28 0 0,8 3 99,-59 8 0,80-7-225,0 2-1,1 0 1,0 1 0,-1 0-1,2 1 1,-20 10 0,30-13-71,1 0 1,-1 0 0,0 0-1,1 0 1,0 1 0,-1-1 0,1 1-1,1 0 1,-1 1 0,1-1-1,-1 1 1,1-1 0,1 1-1,-1 0 1,1 0 0,-1 0 0,1 1-1,1-1 1,-1 0 0,0 8-1,1-6 24,1 0 0,0 0-1,0 0 1,1 0-1,0 0 1,0 0 0,0 0-1,1 0 1,0-1-1,6 13 1,-6-15-4,0-1 0,0-1 0,0 1 0,0 0 0,0 0-1,0-1 1,1 1 0,0-1 0,-1 0 0,1 0 0,0 0 0,0 0 0,0 0 0,0-1 0,0 1 0,1-1-1,-1 0 1,0 0 0,1 0 0,-1-1 0,1 1 0,-1-1 0,1 1 0,3-1 0,5-1 60,0 0 1,-1-1 0,1 0 0,-1-1-1,1 0 1,-1 0 0,0-1 0,0-1-1,19-11 1,-17 8 1,0 0-1,-1-1 0,1-1 1,-2 0-1,0-1 1,0 0-1,10-14 0,-18 21-64,0 0 0,0-1-1,-1 1 1,1-1 0,-1 0-1,0 0 1,2-6 0,-4 9-25,0 0 1,1 1 0,-1-1 0,0 0 0,0 1-1,0-1 1,0 0 0,0 1 0,0-1 0,0 1 0,-1-1-1,1 0 1,-1 1 0,1-1 0,-1 1 0,1-1-1,-1 1 1,0-1 0,0 1 0,0-1 0,0 1-1,0 0 1,0-1 0,0 1 0,0 0 0,0 0 0,-3-2-1,-2-1-94,-1 1 0,1-1 0,-1 1 0,-13-4 0,18 6 64,0 0 11,1 1 0,-1 0 0,0-1 0,1 1 0,-1 0 0,0 0 0,1 0 0,-1 0 0,0 0 0,-2 1 0,3-1 29,0 1-1,1-1 0,-1 0 0,0 0 1,1 0-1,-1 1 0,1-1 1,-1 0-1,0 1 0,1-1 1,-1 0-1,1 1 0,-1-1 1,1 1-1,-1-1 0,1 1 1,0-1-1,-1 1 0,1-1 1,-1 1-1,1 0 0,0-1 1,0 1-1,-1-1 0,1 1 1,0 0-1,0-1 0,0 1 1,0 1-1,0-2 16,0 1 0,0-1 0,0 0 1,1 1-1,-1-1 0,0 0 0,1 1 0,-1-1 1,0 0-1,1 0 0,-1 1 0,0-1 0,1 0 0,-1 0 1,1 0-1,-1 1 0,0-1 0,1 0 0,-1 0 0,1 0 1,-1 0-1,0 0 0,1 0 0,0 0 0,-1 0 15,11 2 105,-1-2 0,0 1-1,0-1 1,0-1-1,1 0 1,-1 0 0,16-5-1,-7 1 41,0-2-1,36-16 1,-38 14-146,-1-1 0,1-1 1,-2 0-1,0-1 0,0-1 0,16-18 0,66-92 45,-41 47-35,28-33 272,-82 106-301,16-17 58,-17 19-67,-1 1 0,0 0-1,0 0 1,0 0 0,0 0 0,1 0 0,-1 0 0,0-1 0,0 1 0,0 0 0,1 0-1,-1 0 1,0 0 0,0 0 0,0 0 0,1 0 0,-1 0 0,0 0 0,0 0 0,0 0 0,1 0-1,-1 0 1,0 0 0,0 0 0,1 0 0,-1 0 0,0 0 0,0 0 0,0 0 0,1 1-1,-1-1 1,0 1-9,1-1 0,-1 1 0,0 0 0,1-1 0,-1 1 0,0 0 0,0 0 0,1 0 0,-1-1 0,0 1 1,0 0-1,0 0 0,0 1 0,0 4-7,-1 0 0,1 0 0,-1 0 0,0-1 1,0 1-1,-1 0 0,0-1 0,-4 10 0,-3 7-2,-102 281 248,90-243-177,-4 15-3,-51 105 0,49-131 36,-2-2 1,-2-1 0,-53 61 0,38-56 153,-3-2 1,-74 58-1,116-101-206,5-5-10,1 1 0,0-1 1,0 0-1,-1 0 0,1 0 0,-1 0 0,1 0 0,-1 0 0,0 0 1,1 0-1,-1-1 0,0 1 0,0-1 0,1 1 0,-1-1 0,0 0 0,0 1 1,0-1-1,-2 0 0,4 0-14,-1 0 0,1 0 0,-1-1-1,1 1 1,0 0 0,-1 0 0,1 0 0,-1 0 0,1 0 0,0-1 0,-1 1 0,1 0-1,-1 0 1,1-1 0,0 1 0,-1 0 0,1 0 0,0-1 0,-1 1 0,1-1 0,0 1-1,0 0 1,-1-1 0,1 1 0,0 0 0,0-1 0,0 0 0,-1 0 0,1 0-1,0 0 1,1 0 0,-1 0 0,0 0-1,0 0 1,0 0 0,1 0 0,-1 0 0,0 0-1,1 0 1,0-1 0,2-3 7,0 0 0,0 0 0,1 0 0,4-3-1,24-23-60,2 3 0,58-40 0,25-19-209,-107 78 157,7-6-279,32-21 0,-43 32-138,0 0 0,1 1 0,-1 0 0,1 0 0,0 1 0,0 0 0,0 0 0,0 0 0,11 0 0,9 1-1385</inkml:trace>
</inkml:ink>
</file>

<file path=ppt/ink/ink1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5:48:54.82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1 948 2912,'9'2'7037,"-5"-2"-6478,1 1 1,-1-1 0,0 0-1,1 0 1,5-1-1,9-5 220,-1-1 0,1-1 0,-2-1-1,1 0 1,18-14 0,-31 20-689,282-185 2164,-203 126-1725,99-95 0,-117 91-71,65-83 1,-117 130-344,15-26-1,-25 38-115,1 0-43,-5 6 41,0 1 0,0 0 0,-1 0 0,1 0-1,0 0 1,0 0 0,0 0 0,0 0-1,0 0 1,0-1 0,0 1 0,-1 0 0,1 0-1,0 0 1,0 0 0,0 0 0,0 0-1,0 0 1,0 0 0,-1 0 0,1 0 0,0 0-1,0 0 1,0 0 0,0 0 0,0 0-1,-1 0 1,1 0 0,0 0 0,0 0 0,0 0-1,0 0 1,0 0 0,0 1 0,-1-1 0,1 0-1,0 0 1,0 0 0,0 0 0,0 0-1,0 0 1,0 0 0,0 0 0,0 0 0,0 1-1,-1-1 1,1 0 0,0 0 0,-13 12-99,-188 244 150,197-251-48,-16 23 59,1 2 0,-29 61 0,38-69 83,2 1 0,1-1 0,0 1 0,2 0 0,-3 26 1,8-47-126,0-1 1,0 1 0,0 0 0,0-1-1,0 1 1,0 0 0,0-1-1,0 1 1,1 0 0,-1-1 0,2 4-1,-2-4 1,1-1-1,-1 1 0,1-1 0,-1 1 1,1-1-1,-1 1 0,1-1 0,-1 1 0,1-1 1,-1 1-1,1-1 0,0 0 0,-1 1 1,1-1-1,0 0 0,-1 0 0,1 1 1,0-1-1,-1 0 0,2 0 0,2 0 39,-1 0-1,1-1 1,-1 1-1,0-1 0,1 0 1,-1 0-1,1 0 0,-1 0 1,0-1-1,4-2 1,152-83 386,-129 72-455,-1-2 0,0-1-1,-2-1 1,0-2 0,32-31-1,-33 24 37,-1-2 1,32-50-1,34-75 10,-17 26-13,-14 29 151,-58 97-173,-1 0 0,1 0 0,-1 0 0,0 0 0,0-1 0,0 1 0,1-6 0,-2 9 0,0 0 1,0 0-1,0 0 1,0 0-1,0 0 1,0 0-1,1-1 1,-1 1-1,0 0 1,0 0-1,0 0 1,0 0-1,0 0 1,0-1-1,0 1 1,0 0-1,0 0 1,0 0-1,0 0 1,0 0-1,0-1 1,0 1-1,0 0 1,0 0-1,-1 0 1,1 0-1,0 0 1,0-1-1,0 1 1,0 0-1,0 0 1,0 0-1,0 0 1,0 0-1,0 0 1,-1 0-1,1-1 1,0 1-1,0 0 1,0 0-1,0 0 1,0 0-1,0 0 1,-1 0-1,1 0 1,0 0-1,0 0 1,0 0-1,0 0 1,0 0-1,-1 0 1,1 0-1,0 0 1,0 0-1,0 0 1,0 0-1,0 0 1,-1 0-1,1 0 1,0 0-1,0 0 1,-12 9-61,6-3 72,1 1 0,-1 0 0,1 1 0,0-1 0,-6 16 0,-17 48 193,22-55-173,-15 43 109,-37 94 204,41-115-180,-1-2 0,-25 39 0,-50 46 112,8-11 250,77-99-470,-8 12 222,16-23-273,0 0-1,0 0 1,0 0-1,0 0 1,0 0-1,0 0 1,0 0-1,0 0 1,0-1-1,0 1 1,0 0-1,0 0 1,0 0-1,0 0 1,0 0 0,0 0-1,0 0 1,0 0-1,0 0 1,0 0-1,0 0 1,-1 0-1,1 0 1,0 0-1,0 0 1,0 0-1,0 0 1,0 0-1,0 0 1,0 0-1,0 0 1,0 0-1,0 0 1,0 0-1,0 0 1,0 0-1,0 0 1,7-16 69,-3 9-74,1 0 1,0 1 0,0-1 0,0 1-1,1 0 1,0 1 0,0-1 0,1 1 0,7-4-1,8-8-34,5-2 51,0 0 0,46-21 0,-71 39-10,0 0-28,1-1 0,-1 1 0,0 0 0,1 1 0,-1-1 1,1 0-1,-1 1 0,1-1 0,-1 1 0,4-1 0,-5 2 15,0-1 0,0 0 0,0 0 0,0 0 0,0 1-1,0-1 1,-1 1 0,1-1 0,0 0 0,0 1 0,0-1-1,-1 1 1,1 0 0,0-1 0,-1 1 0,1 0 0,0-1-1,-1 1 1,1 0 0,-1 0 0,1-1 0,-1 1 0,1 0-1,-1 0 1,0 0 0,1 0 0,-1 0 0,0 0 0,0-1-1,0 1 1,0 1 0,7 66-96,-7-54 153,1 0 0,0-1-1,1 1 1,0-1 0,1 0 0,9 24-1,-11-34-37,0 0 0,1 0 0,-1-1 0,1 1 0,0 0 0,0-1 0,0 1 0,4 3 0,-5-5-8,0-1 0,0 1 0,1 0 0,-1-1 0,0 1-1,1-1 1,-1 1 0,0-1 0,1 0 0,-1 0-1,1 0 1,-1 1 0,1-1 0,-1-1 0,0 1 0,1 0-1,-1 0 1,1 0 0,-1-1 0,0 1 0,3-2-1,9-3 90,0 0-1,-1-1 1,0-1-1,20-14 1,42-39 20,-61 49-113,-6 5-2,50-46 88,-50 45-99,0 0 0,0-1 0,-1-1 0,0 1 0,5-11 0,-10 17-18,0 0 1,0-1 0,0 1-1,0-1 1,0 1 0,0-5-1,-1 7 21,0 0 0,0-1 0,0 1 0,0-1 0,0 1 0,0-1 0,0 1 0,0-1 0,0 1 0,-1-1 0,1 1 0,0 0 0,0-1-1,0 1 1,-1-1 0,1 1 0,0 0 0,-1-1 0,1 1 0,0 0 0,0-1 0,-1 1 0,1 0 0,-1 0 0,1-1 0,0 1 0,-1 0-1,1 0 1,-1-1 0,1 1 0,-1 0 0,1 0 0,0 0 0,-1 0 0,1 0 0,-1 0 0,1 0 0,-1 0 0,1 0 0,-1 0 0,1 0 0,-1 0 0,-5 1-38,0-1 0,0 2 1,1-1-1,-1 0 0,0 1 1,1 0-1,-1 1 1,1-1-1,-6 4 0,4-1 60,0-1 0,-1 1 0,2 1 0,-1-1-1,-10 12 1,16-16-6,0 0-1,1 0 1,-1 0 0,0 0-1,0 0 1,1 0-1,-1 0 1,1 0-1,-1 0 1,1 0 0,-1 0-1,1 0 1,0 1-1,0-1 1,-1 0 0,1 0-1,0 0 1,0 0-1,0 1 1,0-1 0,0 0-1,1 0 1,-1 0-1,0 0 1,0 1-1,1-1 1,-1 0 0,1 0-1,-1 0 1,1 0-1,-1 0 1,1 0 0,0 0-1,0 0 1,1 1-1,2 2 17,0-1-1,0 0 1,0 0-1,1-1 1,-1 1-1,1-1 1,5 2 0,6 2-21,1-1 0,-1-1 1,1-1-1,26 3 0,67-3-674,-84-3-1835,44-6 0,-53 3-2048,29-9 0,-29 6 1554</inkml:trace>
</inkml:ink>
</file>

<file path=ppt/ink/ink1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5:48:55.18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24 37 9568,'-24'-5'4320,"69"10"-3776,-8-2 1408,8 2-1185,31-5 1121,-5 4-1088,42-8-160,4 4-384,19-8-160,-15 3-64,-9-6-128,-21 7 64,-11-4-1600,-12 8 896,-5-8-2943,-15 8 2047</inkml:trace>
</inkml:ink>
</file>

<file path=ppt/ink/ink1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5:48:56.33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1409 6048,'0'0'2725,"5"-12"4672,-5 8-6979,1 0-1,-1 0 0,1 0 1,0 0-1,0 0 1,0 0-1,1 1 1,-1-1-1,1 0 0,4-5 1,2-4 232,17-18 1,3-4 96,12-28-201,-4-2-1,33-81 1,9-17-124,22-35 34,-86 171-336,63-148 562,-53 128-520,34-53 0,-47 83-168,2 0 0,0 1 0,0 1 0,1 0 1,1 1-1,22-16 0,-9 11-12,1 2-1,1 1 1,55-21 0,-31 18 222,77-16 1,-54 20-76,-64 14-105,-1 0 0,0 0 1,0 1-1,14 2 1,-22-2 5,-1 1 0,0-1 0,1 1 0,-1 0 0,5 2 1,-8-2-27,1-1 1,0 1-1,0-1 0,-1 0 1,1 1-1,0 0 1,-1-1-1,1 1 1,0-1-1,-1 1 1,1 0-1,-1-1 1,1 1-1,-1 0 1,1 0-1,-1-1 1,0 1-1,1 0 1,-1 0-1,0 0 1,0 0-1,0-1 1,1 1-1,-1 2 1,-1 6 25,0 0 0,0 0 1,-1 0-1,0 0 0,0 0 1,-4 9-1,-26 50-92,31-64 77,-7 12 13,-1 0 0,0-1 0,-1 0 0,-1 0-1,0-1 1,-1-1 0,0 0 0,-20 16 0,9-13-9,-1 0 0,0-2 0,-1-1 0,-36 14 0,-111 31 56,129-46-73,-31 10-169,73-22 154,0 0 0,1 0 0,-1 0 0,0 1 0,0-1 0,1 0 1,-1 1-1,0-1 0,1 0 0,-1 1 0,0-1 0,1 1 0,-1-1 0,0 1 0,1 0 0,-1-1 0,1 1 0,-1-1 0,1 1 0,0 0 0,-1-1 0,0 2 0,2-1 4,-1 0 0,0-1 0,0 1 0,0-1 0,0 1 0,1 0 0,-1-1 0,0 1-1,1-1 1,-1 1 0,0 0 0,1-1 0,-1 1 0,1-1 0,-1 1 0,0-1 0,1 1-1,0-1 1,-1 0 0,1 1 0,6 3-28,0 0 0,-1-1 0,11 4 0,-13-5 34,61 22-118,-26-10 199,-1 1 0,61 35-1,-76-32 113,-22-17-159,0 0 0,0 0 0,0 0-1,-1 0 1,1 0 0,0 1 0,-1-1-1,1 0 1,-1 1 0,1-1 0,-1 0 0,0 1-1,1-1 1,-1 1 0,0 2 0,0-3-12,0 0 0,0 0 1,-1 0-1,1 0 0,0-1 1,-1 1-1,1 0 0,-1 0 0,1 0 1,-1 0-1,1 0 0,-1-1 1,1 1-1,-1 0 0,0 0 0,1-1 1,-1 1-1,0 0 0,0-1 1,1 1-1,-1-1 0,0 1 0,0-1 1,0 0-1,-1 1 0,-3 1 28,0 0 0,0-1 0,0 0 0,-8 1 0,-25 1 163,0-1 1,-48-5-1,-78-17-761,140 15-508,-25-7 1,3-5-3646,38 14 1504,3 3 1050</inkml:trace>
</inkml:ink>
</file>

<file path=ppt/ink/ink1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5:48:56.87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122 4 12288,'-26'-4'5567,"4"13"-4831,9-6 1376,8 0-1312,-14 2 288,11-1-640,-5-4-320,8 0-128,-5 0-704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00:43:34.721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27 1 3328,'-1'0'75,"0"0"0,0 0 0,0 0 0,0 0 0,-1 0 0,1 0 1,0 0-1,0 0 0,0 1 0,0-1 0,0 0 0,0 1 0,0-1 0,0 0 0,0 1 0,0-1 0,0 1 1,0 0-1,0-1 0,0 1 0,0 0 0,-2 4 2017,7 13 1844,32 57 501,-6-3-3041,-12-28-849,19 62 0,-11-24-220,1 4-1790,-26-81 776</inkml:trace>
</inkml:ink>
</file>

<file path=ppt/ink/ink1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5:49:05.0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301 279 5152,'-1'1'375,"0"0"1,0 0-1,0 0 1,1-1-1,-1 1 0,1 0 1,-1 0-1,0 0 1,1 0-1,-1 0 1,1 0-1,0 0 0,-1 0 1,1 1-1,0 0 1,-7 14 763,-6 10-247,1-1-1,-17 52 1,-9 60 298,7-20-308,-90 238 1102,115-336-1854,4-13 56,0 0 0,-1 1 0,1-1 0,-1 0-1,0 0 1,0 0 0,-1-1 0,-4 6-1,8-11-174,0 0-1,0 0 1,0 0-1,0 0 1,-1 0-1,1 1 1,0-1-1,0 0 0,0 0 1,0 0-1,0 0 1,0 0-1,0 0 1,0 0-1,-1 0 1,1 0-1,0 0 1,0 0-1,0 0 0,0 0 1,0 0-1,0 0 1,0 0-1,0 0 1,-1 0-1,1 0 1,0 0-1,0 0 1,0 0-1,0 0 0,0 0 1,0 0-1,0 0 1,0 0-1,-1 0 1,1-1-1,0 1 1,0 0-1,0 0 0,0 0 1,0 0-1,0 0 1,0 0-1,0 0 1,0 0-1,0 0 1,0 0-1,0-1 1,0 1-1,0 0 0,-1 0 1,1 0-1,0 0 1,0 0-1,0 0 1,0 0-1,0-1 1,0 1-1,0 0 1,0 0-1,0 0 0,0 0 1,1 0-1,-1 0 1,0 0-1,0-1 1,2-15 430,66-228-143,-45 167-450,40-88 0,21 3 43,-53 108-144,8-19-6,106-175-298,-138 238 562,0 0 1,0 1-1,1 0 1,18-16-1,-23 23-3,1-1-1,-1 1 0,0 0 1,1 0-1,-1 0 0,1 1 1,0-1-1,-1 1 0,1 0 1,0 0-1,0 0 1,0 1-1,0-1 0,0 1 1,0 0-1,0 0 0,0 0 1,6 2-1,-4 0-1,0-1 0,0 2 1,-1-1-1,1 1 0,0 0 0,-1 0 0,0 0 1,0 1-1,0 0 0,0 0 0,-1 0 0,1 0 0,-1 1 1,0 0-1,-1 0 0,5 7 0,-1 0 71,0 0-1,-1 0 0,-1 0 1,0 1-1,-1 0 1,4 19-1,-7-24-46,1 0 0,-2 1 0,1-1 0,-1 0 0,-1 1 0,1-1 0,-1 0 0,-1 1 0,1-1 0,-2 0 0,-2 9 0,-1-3 12,-1 0 1,0-1-1,-1 0 1,-1 0-1,-13 15 1,-48 52 330,61-71-281,-1-1-1,0 1 1,-1-2-1,0 1 0,0-1 1,-13 5-1,20-10-41,-3 1-105,0 0-1,0 1 0,-12 8 1,17-11 31,0 1 0,0 0-1,0 1 1,0-1 0,0 0 0,0 1 0,1-1 0,-1 0 0,1 1 0,0 0-1,0-1 1,0 1 0,-2 5 0,-1 15-22,0 0 0,2 0-1,0 38 1,14 71 789,24 31-22,-35-158-685,0 0 0,0-1 0,1 1 0,-1-1 0,1 1 0,1-1 0,3 8 0,-5-12 178,5 5-144,1-6-63,-1 0 0,0-1 1,1 0-1,-1 0 0,0-1 1,-1 0-1,1 0 0,7-5 1,13-6-164,19-5 255,51-25 290,-79 35-364,0-1 1,-1-1 0,22-18 0,-28 19 25,0 1 1,0-2-1,-2 1 1,1-1-1,10-19 1,-16 25-43,0 0 0,0 0 0,-1 0 0,0-1 0,0 1 0,-1-1 0,1 1 0,-1-1 1,0 1-1,0-1 0,-1 0 0,0 1 0,0-1 0,0 0 0,-1 0 0,-1-7 0,1 12-15,1-1-1,-1 1 1,1-1-1,-1 1 1,1 0 0,-1-1-1,0 1 1,1 0-1,-1 0 1,0-1-1,0 1 1,0 0-1,0 0 1,0 0 0,0 0-1,0 0 1,-1 1-1,1-1 1,0 0-1,0 0 1,-1 1-1,-1-2 1,0 2-3,1 0 0,0 0-1,-1 0 1,1 0 0,0 0 0,-1 0 0,1 0-1,0 1 1,-1-1 0,1 1 0,0 0 0,-4 1 0,-4 3-22,0 1 0,0 0 1,0 1-1,-11 10 1,6-4 4,1 1 0,1 1 1,0 0-1,-14 23 1,16-23 23,9-12 11,-7 10 42,-1 1 0,2 0 1,-8 17-1,14-27-41,0-1 0,1 1 0,0 0 0,-1 0 0,2 0 1,-1 1-1,0-1 0,1 0 0,0 0 0,0 0 0,0 0 0,0 0 0,1 1 0,-1-1 0,1 0 0,0 0 0,0 0 1,3 4-1,-2-4 1,0-1 0,0 0 1,1 0-1,-1 0 1,1-1-1,0 1 1,0-1-1,0 1 0,0-1 1,0 0-1,1 0 1,-1 0-1,1-1 0,-1 1 1,1-1-1,-1 0 1,5 1-1,9 2 66,0-1 1,25 1-1,-37-3-57,17 0 13,1-1 0,-1-1 0,1-1 0,-1-1 0,0-1 0,0-1 0,0-1 0,31-12 0,-9-2-73,-1-1 0,-1-3 0,39-28 0,92-68 0,-7-16 161,-161 131-109,1 0 1,-1-1-1,0 1 1,0-1 0,-1 0-1,0 0 1,0-1-1,5-10 1,-9 17-11,0 0 0,0-1 1,1 1-1,-1 0 0,0 0 0,0 0 1,0-1-1,0 1 0,0 0 1,0-1-1,0 1 0,1 0 1,-1 0-1,0-1 0,0 1 1,0 0-1,0 0 0,0-1 0,0 1 1,0 0-1,0-1 0,0 1 1,-1 0-1,1 0 0,0-1 1,0 1-1,0 0 0,0 0 1,0-1-1,0 1 0,-1 0 1,1 0-1,0-1 0,0 1 0,0 0 1,0 0-1,-1 0 0,1-1 1,0 1-1,0 0 0,-1 0 1,1 0-1,0 0 0,0 0 1,-1 0-1,1-1 0,0 1 0,0 0 1,-1 0-1,1 0 0,0 0 1,-1 0-1,1 0 0,0 0 1,0 0-1,-1 0 0,1 0 1,0 0-1,0 0 0,-1 1 1,1-1-1,0 0 0,-1 0 0,1 0 1,0 0-1,0 0 0,0 0 1,-1 1-1,1-1 0,-4 2-30,0 0-1,0 0 0,0 0 0,-6 5 1,-45 37 78,1 3 0,3 2 0,-64 78 0,100-109-23,1 1 0,0 0 1,2 1-1,0 1 0,-11 25 1,22-44 1,1 1 0,-1-1 0,0 0 1,1 1-1,0-1 0,-1 0 1,1 1-1,0-1 0,0 0 0,1 5 1,-1-7-16,0 1 0,1 0 0,-1-1 0,0 1 0,1 0 0,-1-1 0,0 1 0,1-1 0,-1 1 0,1-1 0,-1 1 1,1-1-1,0 1 0,-1-1 0,1 1 0,-1-1 0,1 0 0,0 1 0,-1-1 0,1 0 0,0 0 0,0 1 0,-1-1 0,1 0 0,0 0 1,-1 0-1,1 0 0,0 0 0,0 0 0,-1 0 0,1 0 0,0 0 0,-1 0 0,1-1 0,0 1 0,0 0 0,10-3 65,0 0 0,0-1 0,-1 0 0,18-9 0,39-28 149,-35 18-235,-2-2-1,43-46 1,3-2-320,-79 80 263,1 1 1,-1-2 0,-5 9-1,-13 15 51,0 0 0,-48 47-1,-5 7-2,52-53 63,0 2 0,-27 56 0,-21 72 13,3-7 79,59-137-37,8-17-93,1 1 1,-1-1-1,0 0 0,0 0 1,0 0-1,0 0 1,0 0-1,0 0 1,0 0-1,0 0 1,0 0-1,0 0 1,0 0-1,0 0 1,0 0-1,0 0 1,0 0-1,0 0 1,0 0-1,1 0 0,-1 0 1,0 0-1,0 0 1,0 0-1,0 0 1,0 0-1,0 0 1,0 1-1,0-1 1,0 0-1,0 0 1,0 0-1,0 0 1,0 0-1,0 0 1,0 0-1,0 0 1,0 0-1,0 0 0,0 0 1,0 0-1,0 0 1,0 0-1,0 0 1,0 1-1,0-1 1,0 0-1,0 0 1,-1 0-1,1 0 1,0 0-1,0 0 1,0 0-1,0 0 1,0 0-1,0 0 0,0 0 1,0 0-1,0 0 1,4-4-15,4-17-74,4-8 6,0 1 0,2 0 1,31-47-1,-15 40 76,1 0 1,2 2-1,50-40 0,-24 27 6,-2-4 0,-3-1-1,76-92 1,-12-32 109,-86 125-107,-31 53-2,0 1 0,0-1 0,-1 1 0,0-1 0,1 1 1,-2 6-1,-17 139 642,1-25-261,16-120-344,1 1 0,-1-1 1,1 1-1,0 0 0,0-1 0,1 1 1,-1-1-1,1 1 0,0-1 0,2 7 1,-2-11-34,-1 0 0,0 0 0,1 1 1,-1-1-1,0 0 0,0 0 0,1 1 1,-1-1-1,0 0 0,1 0 0,-1 0 1,1 0-1,-1 0 0,0 1 1,1-1-1,-1 0 0,0 0 0,1 0 1,-1 0-1,1 0 0,-1 0 0,0 0 1,1 0-1,-1 0 0,1-1 1,-1 1-1,0 0 0,1 0 0,-1 0 1,0 0-1,1 0 0,-1-1 0,0 1 1,1 0-1,-1 0 0,0-1 0,0 1 1,1 0-1,-1-1 0,13-11 129,-11 10-99,10-13-25,-1 0 0,0-1 0,-1 0 0,11-25 0,7-11-125,4 4 69,2 0-1,65-68 1,-68 79-175,-31 36 215,0 1 0,0 0 0,0 0-1,0 0 1,1 0 0,-1 0 0,0-1 0,0 1-1,0 0 1,1 0 0,-1 0 0,0 0 0,0 0 0,0 0-1,1 0 1,-1 0 0,0 0 0,0 0 0,0 0-1,1 0 1,-1 0 0,0 0 0,0 0 0,0 0-1,1 0 1,-1 0 0,0 0 0,0 0 0,1 0 0,-1 0-1,0 0 1,0 0 0,0 0 0,1 0 0,-1 0-1,0 1 1,2 7-81,-3 22 127,-12 57 0,0 5 143,12-78-158,0 0 1,1 0-1,1 0 0,4 22 1,-5-34-21,1 1 1,0-1 0,-1 1 0,1-1 0,0 0 0,0 1-1,0-1 1,1 0 0,-1 0 0,0 0 0,1 0 0,0 0 0,-1 0-1,1 0 1,0 0 0,0-1 0,4 3 0,-3-2 14,1 0 1,-1-1-1,1 0 1,-1 0-1,1 0 1,0 0-1,-1-1 0,1 1 1,0-1-1,-1 0 1,5 0-1,5-2 41,0 0 0,0 0 0,-1-2 1,1 1-1,22-11 0,-18 5-77,0-1 1,0 0-1,26-22 1,2-2-8,-41 30 25,-4 4-4,0 0-1,0 0 1,0 0-1,0 0 1,0 0-1,0 0 1,0 0-1,0 0 1,0 0-1,0 0 1,0 0-1,0 0 1,0 0-1,0 0 1,0 0-1,0 0 1,0 0-1,0 0 1,0 0 0,1 0-1,-1 0 1,0 0-1,0 0 1,0 0-1,0 0 1,0 0-1,0 0 1,0 0-1,0 0 1,0 0-1,0 0 1,0 0-1,0 0 1,0 0-1,0 0 1,0 0 0,0 0-1,0 0 1,0 0-1,0 0 1,0 0-1,0 1-68,5-9 154,4 5-81,-9 3-5,1 0 0,-1 0 1,0 0-1,1 0 0,-1 0 0,1-1 1,-1 1-1,0 0 0,1 0 0,-1 0 1,0 0-1,1-1 0,-1 1 0,0 0 1,1 0-1,-1-1 0,0 1 0,1 0 1,-1-1-1,0 1 0,0 0 0,1-1 0,-1 1 1,0 0-1,0-1 0,6-7-6,-1 0-1,0-1 1,0 0 0,-1 1-1,0-1 1,-1 0-1,0-1 1,0 1 0,-1-1-1,0 1 1,-1-1 0,1-14-1,2 4-9,-2 17 28,-1-1 1,0 1 0,-1-1-1,1 1 1,-1-1 0,1-3-1,-1 3-21,1 1-1,0 0 1,-1 0 0,1 0-1,1 0 1,-1 0-1,0 0 1,1 0 0,-1 0-1,1 0 1,2-3 0,-1 3-68,-3 3 75,0 0 1,0 0-1,0 0 1,0 0-1,0 0 1,0 0 0,0 0-1,0 0 1,0 0-1,1 0 1,-1 0-1,0 0 1,0 0 0,0 0-1,0 0 1,0 0-1,0 0 1,0 0-1,0 0 1,0 0 0,0 0-1,0 0 1,1 0-1,-1 0 1,0 0-1,0 0 1,0 0 0,0 0-1,0 0 1,0 0-1,0 0 1,0 0-1,0 0 1,0 0 0,0 0-1,0 0 1,0 0-1,0 0 1,0 1-1,1-1 1,-1 0 0,0 0-1,0 0 1,0 0-1,0 0 1,0 0-1,0 0 1,0 0 0,0 0-1,0 0 1,0 0-1,0 1 1,0-1-1,0 0 1,0 0 0,0 0-1,0 0 1,0 0-1,0 0 1,0 0-1,0 0 1,-1 0 0,1 0-1,0 0 1,0 1-1,0-1 1,0 0-1,0 0 1,0 0 0,1 11-138,-11 229 151,7-207 7,2-26-13,0-1 0,0 1 0,1-1 0,0 1 0,1 7 0,0 10 91,-1-24-92,0 1 1,0-1-1,0 0 1,1 1-1,-1-1 1,0 1-1,0-1 1,0 0-1,0 1 1,1-1-1,-1 0 1,0 0-1,0 1 1,0-1-1,1 0 0,-1 1 1,0-1-1,0 0 1,1 0-1,-1 0 1,0 1-1,1-1 1,-1 0-1,0 0 1,1 0-1,-1 0 1,0 0-1,1 1 1,-1-1-1,1 0 1,-1 0-1,0 0 1,1 0-1,-1 0 1,0 0-1,1 0 1,-1 0-1,1-1 1,16-3 156,-10-1-153,0 0-1,0-1 1,-1 0 0,0 0 0,0-1-1,0 0 1,6-10 0,-2 4-28,46-68-154,4-7 220,-38 60-48,16-19-161,-32 38 113,0 2 37,-6 8 12,1-1 0,-1 0 0,0 1 0,0-1-1,1 0 1,-1 1 0,0-1 0,1 0 0,-1 1 0,0-1 0,0 0-1,0 1 1,1-1 0,-1 1 0,0-1 0,0 1 0,0-1-1,0 0 1,0 1 0,0-1 0,0 1 0,0-1 0,0 2 0,3 15-65,0 5 59,1-1-1,1 0 0,12 34 1,-12-44 31,0 0 1,0 0-1,1 0 1,1-1 0,0 0-1,8 9 1,-12-16-10,0 0 0,0 0 0,0 0 0,1 0 0,-1-1 1,1 1-1,0-1 0,0 0 0,0 0 0,0-1 0,0 1 0,0-1 0,0 0 0,1 0 1,-1 0-1,0-1 0,1 1 0,-1-1 0,9-1 0,-10 1-13,7-1 31,-1 0-1,1 0 1,-1-1-1,1 0 1,-1 0-1,15-7 0,-12 2 3,0 0-1,-1 0 0,0-1 1,-1 0-1,0-1 0,10-12 0,-17 17-54,0 0-1,0 0 0,0-1 0,0 1 0,2-9 0,6-10 56,12-33 2,-17 44-32,0-1 0,-1 0-1,-1 0 1,0 0 0,-1 0 0,0-1-1,-1 1 1,1-16 0,-3 28-19,0-1 0,0 1-1,0 0 1,0 0 0,0 0 0,-1 0 0,1-1 0,0 1 0,0 0 0,-1 0 0,1 0-1,-1 0 1,0-1 0,1 1 10,0 1-1,-1 0 1,1 0-1,0 0 1,0 0-1,0 0 1,-1 0-1,1 0 1,0 0-1,-1-1 1,1 1-1,0 0 1,0 0-1,-1 0 1,1 0-1,0 0 1,0 0-1,-1 1 1,1-1-1,0 0 1,0 0-1,-1 0 1,1 0-1,0 0 1,0 0-1,-1 0 1,1 0-1,0 1 0,0-1 1,0 0-1,-1 0 1,1 0-1,0 1 1,-3 2-28,-1 1 0,1-1 1,1 1-1,-4 5 0,5-9 30,-2 8 22,-1-1 1,1 1-1,1 0 0,-1-1 1,1 1-1,0 0 1,1 0-1,0 1 0,0 15 1,0 0-103,0-14 116,0 0 0,1 0-1,1-1 1,0 1-1,0 0 1,0-1-1,2 1 1,-1-1-1,1 1 1,0-1-1,1 0 1,0 0-1,7 10 1,-10-18-19,-1 0 0,1 0 0,0 0 0,0 0 0,-1-1 0,1 1 0,0 0 0,0-1 0,0 1 0,0 0-1,0-1 1,0 1 0,0-1 0,0 0 0,0 1 0,0-1 0,0 0 0,0 0 0,0 1 0,1-1 0,-1 0 0,0 0 0,0 0 0,0 0 0,0-1 0,0 1 0,0 0 0,0 0 0,0-1 0,1 1 0,-1 0 0,0-1 0,0 1 0,1-2 0,2 0-2,0-1-1,0 1 1,0-1 0,0 0 0,0-1-1,4-4 1,89-112 115,-48 68-272,-45 50 56,-5 9 38,-6 14-20,-72 176 129,72-183-28,5-12-16,1 0 1,0 0-1,0 1 1,0-1 0,0 0-1,0 0 1,1 1-1,-1-1 1,0 5-1,2-6-13,-1 0 0,1 0-1,0 0 1,-1 0-1,1 0 1,0-1 0,0 1-1,0 0 1,0 0-1,-1-1 1,1 1 0,0-1-1,0 1 1,0-1-1,1 1 1,0 0 0,22 7-8,-9-5-149,0-1 0,20 0 1,10-2-4456,-17-1-2972,-27 1 7517,-1 0-1,0 0 0,0 1 1,0-1-1,0 0 1,0 0-1,0-1 1,0 1-1,0 0 0,0 0 1,0 0-1,1 0 1,-1 0-1,0 0 1,0 0-1,0 0 0,0 0 1,1-2-1837,-1 2 1837,0 0-1,0 0 1,0 0-1,0 0 0,0 0 1,0-1-1,0 1 1,-6-7-2986,5 6 2343,-8-7-2289</inkml:trace>
</inkml:ink>
</file>

<file path=ppt/ink/ink1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5:49:05.4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90 66 9728,'-53'-54'4384,"29"48"-3808,16 1-512,8 10-160,-5-2-864,10 0 512,3 6-864,6 7 768,12 8-3968,11 1 2496</inkml:trace>
</inkml:ink>
</file>

<file path=ppt/ink/ink1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5:49:07.6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207 37 5216,'-3'-20'3387,"1"4"5897,-1 16-9140,1 0-1,-1 1 1,1 0-1,-1-1 1,1 1-1,-1 0 1,1 0-1,0 1 1,-1-1-1,1 0 1,0 1-1,0-1 1,0 1-1,0 0 1,0-1-1,0 1 1,-1 3-1,-5 5 17,0 1 0,-6 12-1,12-19-47,-25 46 464,3 0 0,-28 84 0,47-119-469,0 0 0,1 1 0,1 0 1,0-1-1,-1 31 0,4-41-70,0 0 0,0 0-1,1 0 1,0 0 0,0 0-1,0 0 1,0-1 0,1 1 0,-1 0-1,1-1 1,1 1 0,-1-1-1,1 0 1,-1 1 0,1-1 0,0 0-1,1-1 1,-1 1 0,1-1-1,-1 1 1,1-1 0,5 3 0,-4-3 8,0 0 1,0-1 0,1 0 0,-1 0 0,0 0-1,1-1 1,-1 1 0,1-1 0,-1-1 0,1 1-1,6-1 1,-3 0-9,0-1 0,0-1 0,-1 1 0,1-1-1,0-1 1,10-4 0,7-5 22,-2-1 0,1-2 0,29-22-1,-51 35-50,92-72 27,123-121 0,-168 140-217,-46 51-49,-6 7 104,-3 8 48,-6 25 29,2 0 0,-8 54 0,16-78 54,0 1 0,0-1 0,2 1 0,-1-1 0,2 1 0,-1-1 0,2 1 0,-1-1 0,2 0 1,0 0-1,7 15 0,-5-15 8,1 0 0,0 0 0,1-1 0,1 0 0,0 0 0,10 10 0,-16-18 15,1 0 0,-1 0-1,0-1 1,1 1 0,0-1 0,-1 0 0,1 0 0,0 0 0,0 0 0,0 0 0,0-1 0,1 0 0,-1 0 0,0 0 0,1-1 0,-1 1 0,0-1 0,1 0 0,-1 0 0,0 0 0,1-1 0,7-1 0,-8 0 0,0 0 0,0 0 0,0-1 0,0 1 0,-1-1 0,1 0 1,-1 0-1,0 0 0,1 0 0,-1-1 0,-1 1 0,1-1 0,0 0 1,-1 0-1,0 0 0,4-8 0,-1-1-54,0-1-1,-1 1 1,6-29 0,-7 17-37,0 0 1,-1 0-1,-2 0 1,-1-1 0,0 1-1,-2 0 1,-1 0-1,-8-26 1,6 27-8,2 8-55,-1 0 1,-13-29-1,17 44 119,1 0 0,0 1 1,-1-1-1,1 1 0,0-1 0,-1 0 1,1 1-1,0-1 0,0 0 1,0 0-1,-1 1 0,1-1 0,0 0 1,0 1-1,0-1 0,0 0 0,0 0 1,0 1-1,1-1 0,-1 0 0,0 1 1,0-1-1,0 0 0,1 0 0,-1 1 1,0-1-1,1 1 0,-1-1 0,1 0 1,-1 1-1,0-1 0,1 1 0,-1-1 1,1 1-1,0-1 0,-1 1 0,1-1 1,0 0-1,3 0-14,1-1 0,-1 1 1,0 0-1,0 0 0,8-1 0,-1 0 73,38-5-90,0 2-1,59 2 1,-32 1-2,13-2 159,57-2-83,-47 9 209,-99-3-233,0 1-1,0-1 1,0 1 0,0-1-1,0 0 1,0 1 0,0-1-1,0 1 1,0-1-1,0 1 1,0-1 0,0 1-1,0-1 1,0 0 0,0 1-1,-1-1 1,1 1-1,0-1 1,0 0 0,0 1-1,-1-1 1,1 0 0,0 1-1,0-1 1,-1 0-1,0 1 1,-13 22-22,12-20 21,-17 32-42,1 0-1,2 2 1,-13 40 0,29-74 39,-7 15 5,2 0 1,-5 29 0,8-38-1,2 0-1,-1 1 0,1-1 1,0 1-1,1-1 0,3 18 1,-3-24 12,0 0 0,0-1 0,1 1 0,-1 0-1,1-1 1,-1 1 0,4 3 0,-4-5-16,-1 0 1,1-1-1,-1 1 0,1 0 0,0-1 0,-1 1 0,1-1 0,0 1 0,-1-1 0,1 1 0,0-1 0,0 1 0,-1-1 0,1 1 0,0-1 0,0 0 0,0 0 0,0 1 0,0-1 0,0 0 1,-1 0-1,1 0 0,0 0 0,0 0 0,0 0 0,0 0 0,1-1 0,0 0 7,1-1 1,0 0-1,-1 1 0,1-1 1,-1 0-1,0 0 1,0-1-1,0 1 0,0-1 1,0 1-1,0-1 1,-1 1-1,3-7 0,2-4 126,7-26 0,-11 30-143,41-170-303,-30 121 69,-9 39 109,-2 10 7,0 1 0,0-1 0,0-11 0,-7 40 140,14 111-85,-8-118 107,2 0-1,-1 0 1,1 0 0,1 0-1,1-1 1,0 0 0,0 0-1,1 0 1,0 0 0,14 17-1,-19-27-22,1 0 0,0 0 0,0 0 1,0 0-1,0-1 0,0 1 0,0 0 0,0-1 0,0 0 0,0 1 0,1-1 0,-1 0 0,1 0 0,-1-1 1,1 1-1,-1 0 0,1-1 0,-1 1 0,1-1 0,0 0 0,-1 0 0,1 0 0,-1 0 0,1 0 0,0-1 0,-1 1 1,1-1-1,-1 0 0,1 0 0,2-1 0,4-2 61,-1-1 0,0 0 0,0-1 0,0 1 0,0-2 0,11-11 0,102-121-20,-14 14-32,-98 116-54,1 1 0,13-10 1,-23 18 19,0 0 1,0 0 0,0 0 0,0 0 0,0 0 0,0 0 0,1 0 0,-1-1 0,0 1 0,0 0 0,0 0 0,0 0 0,0 0 0,0 0 0,1 0-1,-1 0 1,0 0 0,0 0 0,0 0 0,0 0 0,0 0 0,1 0 0,-1 0 0,0 0 0,0 0 0,0 0 0,0 0 0,0 0 0,1 0-1,-1 0 1,0 0 0,0 0 0,0 0 0,0 0 0,0 0 0,1 1 0,-1-1 0,0 0 0,0 0 0,0 0 0,0 0 0,0 0 0,0 0 0,0 0-1,1 1 1,0 9-37,-6 23 145,3-19-86,0 17 36,2 51 0,2-23 35,-2-39 25,1 0 0,1 0 0,1 0-1,1 0 1,8 24 0,-12-43-105,0 0 0,0 0 0,1 0 1,-1-1-1,0 1 0,1 0 0,-1 0 0,1-1 1,-1 1-1,1 0 0,-1-1 0,1 1 0,-1-1 1,1 1-1,0-1 0,-1 1 0,2 0 0,-1-1-3,-1 0 0,1 0 0,-1 1 0,1-1 0,-1 0 0,1 0-1,0 0 1,-1 0 0,1 0 0,-1-1 0,1 1 0,-1 0 0,1 0 0,-1 0-1,1 0 1,-1-1 0,1 1 0,-1 0 0,2-1 0,0-1 8,0 0 0,1 0 0,-1 0 0,0 0 0,0-1 0,0 1 0,2-4-1,7-14-146,0 0 0,-2-2 0,12-34 0,-5 11-177,-7 20 159,1-4-121,2 1 1,1 1-1,19-32 1,-32 58 267,0 1 1,1 0-1,-1 0 1,0-1-1,0 1 1,0 0-1,1-1 1,-1 1-1,0 0 1,0 0-1,1-1 1,-1 1 0,0 0-1,1 0 1,-1 0-1,0-1 1,1 1-1,-1 0 1,0 0-1,1 0 1,-1 0-1,0 0 1,1 0-1,-1 0 1,1 0 0,-1 0-1,0 0 1,1 0-1,-1 0 1,0 0-1,1 0 1,-1 0-1,0 0 1,1 0-1,-1 0 1,0 0 0,1 1-1,-1-1 1,0 0-1,1 0 1,-1 0-1,0 1 1,1-1-1,9 14 66,-9-11-32,6 13 137,1-1-1,0 0 0,21 28 1,-26-39-153,1 0 0,0 0 1,0 0-1,0-1 0,0 0 1,0 0-1,1 0 1,-1 0-1,1-1 0,0 1 1,-1-1-1,1-1 1,0 1-1,1 0 0,-1-1 1,0 0-1,9 0 1,-2-1 34,0-1 0,-1 0 0,1-1 0,-1 0 0,1-1 0,-1 0 0,0-1 1,0 0-1,0-1 0,20-11 0,-12 4-30,0-1 0,0-1 0,-2-1-1,28-28 1,-43 40-49,22-25 29,-23 27-15,0 0 0,0 0 0,-1-1 1,1 1-1,0 0 0,-1-1 0,1 1 1,-1-1-1,1 1 0,-1-1 0,0 1 1,1-1-1,-1 1 0,0-1 0,0 1 1,0-1-1,0 1 0,-1-2 1,1 2 2,0 1 1,0-1 0,-1 1-1,1-1 1,0 1 0,-1-1 0,1 1-1,0-1 1,-1 1 0,1-1 0,-1 1-1,1 0 1,0-1 0,-1 1-1,1 0 1,-1 0 0,1-1 0,-1 1-1,1 0 1,-1 0 0,0 0 0,1-1-1,-1 1 1,1 0 0,-1 0-1,1 0 1,-1 0 0,0 0 0,0 0-1,-20 4-125,11 0 165,0 0 0,0 0 0,0 1-1,1 0 1,-1 0 0,2 1 0,-1 0 0,0 1 0,1 0 0,0 1 0,1-1 0,-12 16 0,15-17 15,-1 0-1,1 1 1,1 0 0,-1 0 0,1 0 0,0 0 0,1 1 0,0-1 0,0 1 0,0-1 0,1 1 0,0 0 0,1 0 0,0-1 0,0 1 0,0 0 0,1 0 0,3 12-1,-2-13 8,1 0 0,0-1 0,0 1-1,0-1 1,1 0 0,0 0-1,0 0 1,1-1 0,-1 1-1,1-1 1,0 0 0,1 0 0,-1-1-1,1 0 1,0 0 0,0 0-1,0 0 1,9 3 0,-4-3-23,-1 0 0,1 0 0,0-1-1,0-1 1,0 0 0,0 0 0,0-1 0,0 0 0,1-1 0,20-3 0,-26 2-93,0 0 0,0-1 1,0 0-1,10-4 0,-12 4-476,1-1 1,-1 1-1,0-1 1,0 0-1,-1 0 1,6-5-1,-7 6-111,0 0-1,0-1 1,-1 1-1,1-1 0,0 0 1,-1 1-1,0-1 0,0 0 1,0 0-1,2-4 1,-3 4-225,0 0 0,1 0 1,-1 0-1,0 0 0,-1 0 1,1 0-1,0 0 0,-1 0 1,0 0-1,1 0 0,-4-6 0,-4-11-3291</inkml:trace>
</inkml:ink>
</file>

<file path=ppt/ink/ink1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5:49:10.3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1042 4320,'-15'3'1392,"15"-3"-1360,0 0 0,0 0 0,-1 0 0,1 0 0,0 0 0,0 0 0,0 0 0,0 1 0,0-1 0,-1 0 0,1 0 0,0 0 0,0 0 0,0 0 0,0 0 0,0 0 0,0 1 0,0-1 0,0 0 0,-1 0 0,1 0 0,0 0 0,0 0 0,0 1 0,0-1 0,0 0 0,0 0 0,0 0 0,0 0 0,0 1 0,0-1 0,0 0 0,0 0-1,0 0 1,0 0 0,0 1 0,0-1 0,0 0 0,0 0 0,0 0 0,1 0 0,-1 0 0,0 1 0,0-1 0,0 0 0,0 0 0,0 0 0,0 0 0,0 0 0,0 0 0,1 1 0,-1-1 0,0 0 0,0 0 0,0 0 0,1 0 0,5 6 1670,-3-5-1319,1 0-1,0 0 1,-1-1-1,1 1 1,0-1-1,0 0 1,-1 0 0,1 0-1,0-1 1,0 1-1,-1-1 1,1 0-1,0 0 1,4-2 0,4-4 44,0 0 1,-1 0 0,-1-1-1,12-10 1,54-51 464,41-34-285,-21 29-357,49-40 81,-119 91-190,0-2-1,-1 0 0,-2-1 1,-1-2-1,31-49 1,-26 29 39,-3-1 1,-1-2-1,-3 0 0,-2-1 1,16-80-1,-33 127-137,0 3-51,0 0-1,-1 0 1,0 0-1,1 0 1,-1 0-1,0 0 1,0 0-1,0 1 1,0-1-1,0 0 1,0 0-1,0 0 1,-1 0-1,1 0 1,-1 0 0,-1-3-1,2 5 0,0-1 0,-1 1 1,1-1-1,0 1 0,0 0 0,-1-1 0,1 1 1,0-1-1,-1 1 0,1 0 0,0-1 0,-1 1 0,1 0 1,-1 0-1,1-1 0,-1 1 0,1 0 0,0 0 1,-1 0-1,1-1 0,-1 1 0,1 0 0,-1 0 0,1 0 1,-1 0-1,1 0 0,-1 0 0,1 0 0,-1 0 1,1 0-1,-1 0 0,1 0 0,-1 1 0,1-1 0,-1 0 1,1 0-1,0 0 0,-1 0 0,1 1 0,-1-1 1,1 0-1,-1 1 0,1-1 0,-1 1 0,-3 2-20,1 0-1,-1 1 1,1-1 0,-4 7-1,-84 137 700,50-75-305,19-37-98,3 1 0,0 0 0,-13 41 0,27-64-206,2-1 1,0 1 0,0 0-1,1 0 1,1 0-1,0 0 1,1 0 0,0 0-1,1 0 1,1 0-1,0 0 1,0 0 0,8 22-1,-4-21 37,0 0-1,1 0 0,0-1 1,1 0-1,0-1 0,1 1 1,15 15-1,-22-26-60,1 0 1,-1 0-1,1 0 0,-1 0 0,1 0 1,0 0-1,0-1 0,0 1 1,0-1-1,0 0 0,0 0 0,0 0 1,0 0-1,0 0 0,0-1 1,1 0-1,-1 1 0,0-1 0,0 0 1,0-1-1,1 1 0,-1-1 1,0 1-1,0-1 0,0 0 1,0 0-1,6-2 0,3-4 7,0 0 0,-1-1 0,1 0 0,-1-1-1,11-11 1,-11 10-71,73-74 21,-72 70-79,-1 0 1,0 0 0,-2-1 0,14-27 0,-21 40 61,-1-1-1,0 1 0,0 0 1,0-1-1,0 1 1,-1-1-1,1 1 0,-1-1 1,0 1-1,1-1 0,-1 0 1,0 1-1,0-1 1,-1 1-1,1-1 0,0 1 1,-1-1-1,0 1 0,0-1 1,-1-2-1,2 5 11,-1-1 1,1 1-1,-1-1 0,1 1 0,-1-1 0,1 1 0,-1-1 0,0 1 0,1-1 1,-1 1-1,0 0 0,1 0 0,-1-1 0,0 1 0,0 0 0,1 0 1,-1 0-1,0 0 0,0 0 0,1 0 0,-1 0 0,0 0 0,0 0 0,1 0 1,-1 0-1,-1 1 0,-19 7-97,20-7 98,-8 4 43,1 0 1,0 0-1,1 1 1,-1 1-1,1 0 0,0-1 1,0 2-1,1-1 1,0 1-1,1 0 0,-1 0 1,2 1-1,-1 0 1,1 0-1,0 0 0,1 0 1,-4 16-1,6-14 8,0-1 1,0 1-1,1-1 0,3 17 0,-3-22 0,1 0 1,-1 0-1,2 0 0,-1 0 0,0-1 1,1 1-1,0 0 0,0-1 0,0 0 0,1 1 1,3 3-1,-5-7-4,0 0 0,0 0 0,0 0 0,0 0 0,0-1 0,0 1 0,0 0 0,0-1 0,1 1 0,-1-1 0,0 1 0,0-1 0,1 0 0,-1 1 0,0-1 0,1 0 0,-1 0 0,0 0 0,1 0 0,1-1 0,24-7 97,-22 6-114,115-55 174,-78 35-152,68-25 0,-70 33-57,-10 3-110,35-8-1,-63 19 122,0-1 0,-1 1 0,1 0 0,0-1 0,0 1 0,0 0 0,-1 0 0,1 0 0,0 0 0,0 1 0,0-1 0,-1 0 0,1 1 0,0-1 0,0 1 0,2 1 0,-3-1 11,0 0 0,0 0 0,0 1 1,0-1-1,0 0 0,-1 0 0,1 1 0,-1-1 0,1 0 0,-1 1 1,1-1-1,-1 1 0,0-1 0,0 0 0,1 1 0,-1-1 0,0 1 1,0-1-1,0 1 0,-1-1 0,1 0 0,-1 3 0,-2 15 114,-10 29 0,9-34-93,0 0 0,1 0 0,0 1 0,-1 20 0,4-35-21,0 0 0,0 0-1,0 1 1,0-1 0,0 0 0,0 0-1,0 1 1,0-1 0,0 0-1,0 0 1,0 0 0,0 1 0,0-1-1,0 0 1,0 0 0,0 1 0,1-1-1,-1 0 1,0 0 0,0 0-1,0 1 1,0-1 0,0 0 0,0 0-1,1 0 1,-1 0 0,0 1 0,0-1-1,0 0 1,0 0 0,1 0 0,-1 0-1,0 0 1,0 0 0,1 0-1,-1 0 1,0 1 0,0-1 0,0 0-1,1 0 1,-1 0 0,0 0 0,0 0-1,1 0 1,-1 0 0,0 0-1,14-8 58,14-19-202,-19 18 55,-2 1 27,0 0 1,0 1-1,1 0 0,14-10 1,-18 15 64,3-3-46,-1 1-1,1 0 1,0 1 0,0-1-1,10-2 1,-16 6 36,0 0 0,0 0 0,0 0 0,0 0 0,0 0 0,-1 0 0,1 0 0,0 0 1,0 0-1,0 0 0,0 1 0,0-1 0,-1 0 0,1 1 0,0-1 0,0 1 1,-1-1-1,1 1 0,0-1 0,0 1 0,-1-1 0,1 1 0,-1-1 0,1 1 0,0 0 1,-1 0-1,0-1 0,1 1 0,-1 0 0,1 0 0,-1 0 0,0-1 0,1 1 0,-1 0 1,0 1-1,2 4-6,-1 0 0,0 0 0,-1 1 1,1 5-1,-1-1 50,2 12 4,-2-12 23,0 0 1,1-1-1,1 1 0,0 0 0,0-1 0,8 20 1,-9-29-57,-1 1 0,1-1 0,0 0 0,0 0 1,0 0-1,0 0 0,1 0 0,-1 0 0,0 0 0,0 0 1,0-1-1,1 1 0,-1 0 0,1-1 0,-1 1 1,0-1-1,1 1 0,-1-1 0,1 0 0,-1 0 1,1 0-1,-1 0 0,1 0 0,-1 0 0,2 0 1,5-1 34,0 0 0,-1 0 1,13-5-1,78-33-363,-49 17 286,212-101-141,-259 122 172,23-14 44,-15 6-48,-10 9 1,0 0 0,0-1 0,0 1 0,0 0 1,0 0-1,1-1 0,-1 1 0,0 0 0,0 0 0,0-1 1,0 1-1,0 0 0,0 0 0,0-1 0,0 1 0,0 0 0,0-1 1,0 1-1,0 0 0,0 0 0,0-1 0,0 1 0,0 0 1,-1 0-1,1-1 0,0 1 0,0 0 0,0 0 0,0-1 1,0 1-1,-1 0 0,-3 0-62,-5 2 32,1 1 1,-1 0-1,1 1 0,0 0 1,-10 6-1,-41 33 67,35-24-57,1 1 0,1 1 0,1 1-1,1 1 1,-28 42 0,46-63 31,1 1 0,0-1 0,0 1 0,0-1 0,0 1 0,0-1 1,0 1-1,1 0 0,-1 0 0,1-1 0,0 1 0,0 0 0,0 0 0,1 5 0,-1-7-11,1 0 0,-1 0 0,0 0-1,1 0 1,-1 1 0,1-1 0,0 0-1,-1 0 1,1 0 0,0 0 0,0 0 0,0 0-1,-1 0 1,1-1 0,0 1 0,0 0 0,0 0-1,1-1 1,-1 1 0,0 0 0,0-1-1,0 0 1,0 1 0,0-1 0,1 1 0,-1-1-1,0 0 1,0 0 0,1 0 0,-1 0-1,0 0 1,0 0 0,1 0 0,0 0 0,7-2-22,0 1 1,-1-1 0,1-1 0,-1 1 0,0-2 0,0 1 0,0-1 0,0 0 0,-1-1-1,1 1 1,8-9 0,8-7-127,37-42 1,-56 57 118,-5 4 24,18-14-277,-18 15 278,0-1 1,0 1 0,0 0-1,1 0 1,-1 0 0,0 0-1,0-1 1,1 1 0,-1 0-1,0 0 1,0 0 0,1 0-1,-1 0 1,0 0 0,1 0 0,-1 0-1,0 0 1,0 0 0,1 0-1,-1 0 1,0 0 0,1 0-1,-1 0 1,0 0 0,0 0-1,1 0 1,-1 1-5,1-1-1,-1 1 1,0 0-1,0-1 0,0 1 1,0 0-1,0-1 1,0 1-1,0 0 1,0-1-1,0 1 1,0 0-1,0-1 1,0 1-1,0 0 1,0-1-1,-1 2 1,-6 18 38,-1 0 1,-1 0-1,-16 26 0,19-36-13,-10 18 5,-2-1 0,-33 39 0,-50 42 72,38-42 12,-62 61 173,117-121-456,4-8-68,4 1 229,0 1 0,0-1 1,0 0-1,0 0 0,0 1 0,0-1 0,0 0 0,0 0 1,0 1-1,1-1 0,-1 0 0,0 0 0,0 1 1,1-1-1,-1 0 0,0 1 0,1-1 0,-1 0 1,1 1-1,0-1 0,7-8-17,0 1 1,0 1-1,1-1 0,0 2 1,0-1-1,0 1 0,1 0 1,0 1-1,15-5 0,68-29 12,-34 16-6,87-49 1,-125 58 57,-1-1-1,0 0 1,-1-2-1,29-31 1,59-86 218,-36 43-157,11-1-9,15-18 94,-63 64-29,-1-1 0,43-87 0,-31 39 334,42-132 0,-84 216-509,-1 1 1,2-15-1,-10 36 29,-30 79-78,-78 171 252,101-236-98,-12 25 31,-21 58-1,40-91-71,1-1 1,1 1-1,0 0 0,2 0 0,0 1 0,0-1 1,3 33-1,-1-49-22,0 1-1,0-1 1,0 1 0,0-1-1,1 0 1,-1 1 0,0-1-1,1 0 1,-1 1 0,1-1-1,-1 0 1,1 1 0,0-1-1,0 0 1,-1 0 0,1 0-1,0 0 1,0 0 0,0 0 0,0 0-1,0 0 1,1 0 0,-1 0-1,0-1 1,0 1 0,0 0-1,1-1 1,-1 1 0,0-1-1,1 0 1,-1 1 0,0-1-1,1 0 1,-1 0 0,1 1 0,-1-1-1,0 0 1,1-1 0,-1 1-1,1 0 1,-1 0 0,2-1-1,6-1-6,0-1 0,-1 0 0,1 0 0,-1-1 0,10-5 0,5-4-38,-1-2-1,0 0 1,-1-1 0,-1-1-1,-1-1 1,0 0 0,-1-2-1,-1 0 1,-1-1 0,-1 0-1,-1-2 1,0 0 0,-2 0-1,17-47 1,69-195-160,-92 246 289,-6 19-92,0 0 0,0 0 0,0 0 0,0 0 0,0 0 0,0 0 0,0 0 0,-1 0 0,1 0 0,-3 11 13,-26 118 75,-27 93 225,47-193-327,3-14 69,1 0 0,1 0 0,1 0 1,0 1-1,-1 19 0,4-35-59,0 0 0,0 1 0,0-1-1,0 0 1,0 0 0,0 1 0,0-1 0,0 0 0,0 0 0,0 0 0,0 1 0,0-1 0,0 0-1,0 0 1,0 0 0,0 1 0,1-1 0,-1 0 0,0 0 0,0 0 0,0 1 0,0-1 0,1 0 0,-1 0-1,0 0 1,0 0 0,0 0 0,0 0 0,1 1 0,-1-1 0,0 0 0,0 0 0,1 0 0,-1 0-1,0 0 1,0 0 0,0 0 0,1 0 0,12-4-23,19-15-83,-26 15 85,4-2-34,0 1 0,0-1 0,0 2 0,20-7 0,-28 10 46,1 0 0,-1 0 0,1 1 0,0-1 0,-1 1-1,1 0 1,0 0 0,-1 0 0,1 0 0,0 0-1,-1 0 1,1 1 0,0-1 0,-1 1 0,1 0-1,-1 0 1,1 0 0,-1 0 0,1 0 0,-1 1-1,0-1 1,1 1 0,-1-1 0,0 1 0,0 0-1,2 2 1,2 4-437,-1-1 1,0 1-1,-1 0 0,1 0 1,-2 0-1,1 1 0,-1 0 1,0 0-1,-1-1 0,0 1 0,0 1 1,0 8-1,-3-14-186,1-1 1,-1 0-1,1 0 0,-1 1 0,0-1 1,0 0-1,0 0 0,-1 0 0,-2 5 1,-19 25-6426,18-27 5049,-9 14-1545</inkml:trace>
</inkml:ink>
</file>

<file path=ppt/ink/ink1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5:49:10.6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 10976,'-3'0'4960,"11"8"-4321,0-5 801,10 2-928,19-1 224,3 4-448,15 0-384,-2 4 32,2-9-1248,-7 6 704,-7-9-2911,-9 5 1983,-10-10-3488,-4 5 2848</inkml:trace>
</inkml:ink>
</file>

<file path=ppt/ink/ink1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5:49:12.1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56 3328,'1'-1'3371,"1"1"-2989,-1-1-1,0 1 1,0-1-1,0 1 1,1-1-1,-1 1 1,0-1-1,0 0 0,0 1 1,0-1-1,0 0 1,1-1-1,-1 1-221,0 1-1,-1-1 1,1 0 0,-1 1-1,0-1 1,1 0-1,-1 0 1,0 0-1,1 1 1,-1-1 0,0 0-1,0 0 1,0 0-1,1 0 1,-1 0 0,0 1-1,0-1 1,0 0-1,-1 0 1,1 0-1,0 0 1,0 1 0,0-1-1,-1 0 1,1 0-1,0 0 1,-1 0-1,1 1 1,0-1 0,-1 0-1,1 1 1,-1-1-1,0 0 1,1 1-1,-1-1 1,1 0 0,-2 0-1,2 1-151,0 0 0,0 0 0,-1 0 0,1 0-1,0 0 1,0-1 0,0 1 0,0 0 0,-1 0 0,1 0 0,0 0-1,0-1 1,0 1 0,0 0 0,0 0 0,0 0 0,0-1-1,-1 1 1,1 0 0,0 0 0,0 0 0,0-1 0,0 1 0,0 0-1,0 0 1,0 0 0,0-1 0,0 1 0,0 0 0,0 0 0,0-1-1,1 1 1,-1 0 0,0 0 0,0 0 0,0-1 0,0 1 0,0 0-1,0 0 1,1-1 0,-1 0 523,-5-4 16,3 4-575,5 3 21,-2-1 50,-7-1-363,7 0 293,-13 0-645,14-1-184</inkml:trace>
</inkml:ink>
</file>

<file path=ppt/ink/ink1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5:49:16.8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87 611 4640,'-2'-1'617,"1"-1"1,-1 1-1,0 0 1,1-1-1,-1 1 0,1-1 1,0 1-1,-1-1 1,1 0-1,0 0 0,0 1 1,-2-5-1,3 6-508,0-1-1,-1 1 0,1-1 0,-1 1 0,1-1 1,0 1-1,-1-1 0,1 1 0,-1 0 1,1-1-1,-1 1 0,0 0 0,1-1 1,-1 1-1,1 0 0,-1 0 0,1 0 1,-1-1-1,0 1 0,1 0 0,-1 0 1,0 0-1,1 0 0,-1 0 0,1 0 0,-1 0 1,0 0-1,1 0 0,-2 1 0,-19 1 629,19-2-699,1 1-1,-1-1 1,1 0 0,-1 1-1,1-1 1,-1 1 0,1 0-1,0-1 1,-1 1 0,1 0-1,0 0 1,0 0-1,-1 0 1,1 0 0,0 0-1,0 0 1,0 0 0,0 0-1,0 0 1,-1 3 0,2-3-12,0 0 0,0 0 0,0 0 0,-1 1 1,1-1-1,0 0 0,1 0 0,-1 0 0,0 0 1,0 1-1,0-1 0,1 0 0,-1 0 1,1 0-1,-1 0 0,1 0 0,-1 0 0,1 1 1,-1-1-1,1-1 0,0 1 0,0 0 0,0 0 1,-1 0-1,2 1 0,25 25 294,-15-13-63,1 0 0,1-1 0,0-1 0,17 11 0,-30-22-214,0-1-1,0 0 0,0 0 1,0 0-1,0 0 1,0 0-1,0 0 0,0 0 1,-1 0-1,1 0 0,0-1 1,0 1-1,0 0 0,0-1 1,0 1-1,-1 0 0,1-1 1,0 1-1,0-1 0,-1 1 1,2-2-1,18-13 334,-18 12-254,2 0-61,-1-1 1,0 1-1,0-1 1,0 0-1,0 0 0,-1 0 1,0 0-1,0 0 1,0-1-1,0 1 1,0-1-1,-1 1 1,0-1-1,0 0 1,0 0-1,-1 1 0,0-1 1,0 0-1,0 0 1,-1-7-1,0 6 25,0 0-43,0-1 0,0 1 0,-4-11 0,4 15-39,0 0 0,0 0 0,0-1 0,-1 1 0,1 0 0,-1 0 0,0 0 0,1 0 0,-1 1 0,0-1 0,0 0 0,-4-2 0,1 2-29,0-1 1,0 1 0,0 0 0,-1 0 0,1 0 0,-1 1 0,1-1-1,-1 1 1,0 1 0,1-1 0,-1 1 0,-10 1 0,5-1-137,11 0 159,0 0 0,0 0 1,0 0-1,-1 0 0,1 0 0,0 0 0,0 0 1,0 0-1,0 0 0,0 0 0,-1 0 0,1 0 1,0 0-1,0 0 0,0 0 0,0 0 0,0 0 1,0 1-1,-1-1 0,1 0 0,0 0 0,0 0 1,0 0-1,0 0 0,0 0 0,0 0 0,0 0 1,0 1-1,0-1 0,0 0 0,0 0 0,-1 0 1,1 0-1,0 0 0,0 1 0,0-1 0,0 0 1,0 0-1,0 0 0,0 0 0,0 0 0,0 0 1,0 1-1,0-1 0,0 0 0,0 0 0,1 0 1,-1 0-1,0 0 0,0 1 0,0-1 0,0 0 1,0 0-1,0 0 0,0 0 0,0 0 0,0 0 1,0 0-1,0 1 0,1-1 0,-1 0 0,0 0 1,0 0-1,0 0 0,0 0 0,1 0 0,5 7 43,1-4-34,-1-1-1,0 1 1,1-1-1,0-1 1,-1 1-1,1-1 1,0 0-1,13-1 1,-2-1 89,-1-1 0,1 0 0,-1-1 0,0-1 0,30-11 0,77-40 213,-99 42-264,0-1-1,-2-1 1,1-1-1,33-31 1,-21 12 89,53-67 0,6-37 132,-94 138-266,17-27-85,23-26 0,-33 47-36,-8 7 117,0 1 1,1 0-1,-1 0 0,0 0 0,0-1 0,0 1 0,0 0 0,0 0 1,0-1-1,0 1 0,-1 0 0,1 0 0,0-1 0,0 1 1,-1 0-1,1 0 0,0-1 0,-1 1 0,0 0 0,-25 96-104,-21 60 115,-93 128 253,132-270-232,-45 85 76,-187 325 533,209-375-488,-45 68 353,74-116-416,0 1 1,0-1-1,0 0 1,-1 0-1,1 0 1,-4 2-1,6-3-72,0-1 0,0 0-1,-1 0 1,1 0 0,0 0 0,0 0 0,-1 1-1,1-1 1,0 0 0,-1 0 0,1 0 0,0 0-1,0 0 1,-1 0 0,1 0 0,0 0 0,-1 0-1,1 0 1,0 0 0,0 0 0,-1 0 0,1 0-1,0 0 1,-1 0 0,1-1 0,-1 1 0,1 0 2,0-1 0,0 0 0,-1 1 0,1-1 0,0 0 1,0 1-1,0-1 0,0 1 0,-1-1 0,1 0 1,0 1-1,0-1 0,0 0 0,1 1 0,-1-1 1,0 0-1,0 1 0,0-2 0,2-2 11,-1-1-1,1 0 0,-1 1 0,1-1 1,1 1-1,-1 0 0,1 0 1,5-7-1,-2 3-12,1 1 0,0-1 0,14-10 1,-2 5-50,1 0 0,0 2 1,0 0-1,23-8 1,-1 3-80,52-11 1,-62 19-114,-10 1-769,0 2 1,1 1 0,40-4 0,-35 12-707</inkml:trace>
</inkml:ink>
</file>

<file path=ppt/ink/ink1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5:49:17.7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1344 6400,'0'-4'1958,"0"-1"1,1 0 0,0 1-1,1-8 1,16-30 372,-3 8-984,9-39 25,23-116-1,-15 52-695,15-16-158,-34 123-365,1 0-1,34-54 1,132-163 458,-137 195-612,3 2 0,79-67 0,-112 106 3,1 0 0,-1 1 1,2 1-1,-1 0 0,1 1 1,18-6-1,-30 13 2,0 0 1,0 0-1,1 1 1,-1 0-1,0 0 0,0-1 1,1 2-1,-1-1 1,0 0-1,0 1 1,1 0-1,-1-1 0,4 3 1,-5-2 1,0 0-1,1 0 1,-1 0 0,0 0-1,0 0 1,0 1 0,0-1-1,0 1 1,-1-1 0,1 1 0,0 0-1,-1 0 1,1 0 0,-1 0-1,1 0 1,-1 0 0,0 0-1,0 0 1,1 3 0,-1 2 42,1 1 0,-1 0 0,0-1 1,-1 1-1,0 0 0,0 0 0,-1 0 0,0-1 1,-4 16-1,-1-1 120,-2 0 0,-10 22 1,11-30-128,0-1 1,-1 0-1,-1 0 1,0-1-1,-1 0 1,0-1-1,-1 0 1,0 0-1,-23 15 1,4-6-55,-1 0 1,-66 29 0,97-49 11,0 0-1,0 0 1,0 0 0,-1 0-1,1 0 1,0 0-1,0 0 1,0 0-1,0 0 1,0 0 0,0 0-1,-1 0 1,1 1-1,0-1 1,0 0 0,0 0-1,0 0 1,0 0-1,0 0 1,0 0-1,0 0 1,0 1 0,0-1-1,0 0 1,-1 0-1,1 0 1,0 0-1,0 0 1,0 0 0,0 1-1,0-1 1,0 0-1,0 0 1,0 0 0,0 0-1,0 0 1,0 1-1,0-1 1,0 0-1,1 0 1,-1 0 0,0 0-1,0 0 1,0 1-1,0-1 1,8 6-66,15 6-80,-20-11 117,24 11-41,-1-2 47,-1 2-1,34 21 1,-52-28 63,-1 1 0,1-1 0,-1 1 0,-1 0 0,1 0 0,8 14 0,-13-18 10,0 0 1,0 0 0,0 0-1,0 0 1,0 0-1,0 0 1,-1 1 0,1-1-1,-1 0 1,0 0 0,1 1-1,-1 2 1,-1-3-16,1-1 0,0 1 0,-1-1-1,1 1 1,-1-1 0,1 0 0,-1 1 0,0-1 0,0 0 0,0 0 0,1 0 0,-1 1 0,0-1 0,0 0-1,0 0 1,-1 0 0,1-1 0,0 1 0,0 0 0,-1 0 0,-1 0 0,-1 1 0,0 0-1,0-1 1,-1 1 0,1-1 0,-1-1-1,1 1 1,-1 0 0,-7-1 0,-41-4 130,32 2-195,-170-28-4093,104 15-1853,84 14 5473,0 1 0,0-1 0,0 1-1,0 0 1,0 0 0,0 1 0,1-1 0,-1 0-1,0 1 1,0 0 0,0 0 0,-3 1 0,-5 9-2216</inkml:trace>
</inkml:ink>
</file>

<file path=ppt/ink/ink18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5:49:19.7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88 21 4480,'-17'-21'8213,"0"22"-3756,10-1-2113,6 0-1382,3 0 533,5 17 442,0-2-1746,-4-4-113,1-1 0,0 0-1,1 0 1,0 0-1,1 0 1,0-1 0,14 16-1,-9-12-32,2-1-1,0 0 0,0-1 0,21 13 0,8 1-4,2-3-1,70 27 0,51 24-12,-128-57 60,-24-9-95,1-2 0,0 1 0,0-2 1,19 4-1,-33-8 12,1 0 0,-1 0 0,1 0 0,-1 0 0,1 0 0,-1 1 0,0-1 0,1 0 0,-1 0 0,1 0-1,-1 0 1,0 0 0,1 1 0,-1-1 0,1 0 0,-1 0 0,0 0 0,1 1 0,-1-1 0,0 0 0,1 1 0,-1-1 0,0 0 0,0 1 0,1-1 0,-1 0 0,0 1 0,0-1 0,1 1 0,-1-1 0,0 0 0,0 1 0,0-1 0,0 1 0,0-1-1,0 1 1,0-1 0,0 0 0,0 1 0,0-1 0,0 1 0,0-1 0,0 1 0,0-1 0,0 0 0,0 1 0,0-1 0,-1 1 0,1-1 0,0 0 0,-1 2 0,0-1 7,1 0 0,-1 1-1,0-1 1,0 0 0,-1 1 0,1-1 0,0 0-1,0 0 1,-1 0 0,1 0 0,0 0 0,-4 1 0,-27 8 35,-1-1 0,-39 4 1,46-8-26,-81 12-168,-86 18 436,143-24-1629,-89 33-1,137-43 1209,-1 1-483,0-1 0,0 0 0,0 0 0,0 0 0,0-1 0,-4 1 0</inkml:trace>
</inkml:ink>
</file>

<file path=ppt/ink/ink18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5:49:20.4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47 5824,'-11'-21'1866,"8"12"-1464,3-7 9112,1 25-7835,-1-3-1285,1 0 1,0 0 0,0 0-1,1 0 1,0 0 0,4 10-1,-1-8-292,-1 0-1,2 0 0,-1-1 1,1 0-1,0 0 1,0 0-1,1 0 0,0-1 1,0 0-1,1-1 1,0 0-1,15 8 0,7 2 10,1-2-1,36 10 0,-60-20-100,325 112 358,-322-111-353,-1 0 0,0 0 1,0 0-1,0 1 0,0 1 0,11 9 1,-20-15-5,1 0 0,-1 0 0,0 1 0,1-1 0,-1 0 0,0 0 0,0 1 0,1-1 0,-1 0 0,0 1 0,0-1 0,0 1 0,0-1 0,1 0 0,-1 1 0,0-1 0,0 0 0,0 1 0,0-1 0,0 1 0,0-1 0,0 0 0,0 1 0,0-1 0,0 1 0,0-1 0,0 0 0,0 1 0,0-1 0,-1 1 0,1-1 0,0 1 0,-1 0 3,0 0 1,0 1-1,0-1 0,0 0 0,0 0 1,-1 0-1,1 0 0,0 0 1,-2 1-1,-35 15 44,36-16-41,-70 25 108,-22 9 43,33-6-100,1 3 0,2 2 0,-95 74 0,112-77-247,24-19-579,1 1 0,0 0 0,-20 22 1,34-33 471,1 0-245,0-1 1,-1 1-1,1-1 0,0 1 1,0 0-1,0-1 1,0 1-1,0 0 0,0 0 1,0 2-1,4 2-2151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00:43:35.275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4 0 4640,'-3'0'3786,"5"1"-3313,0 0-1,1 1 1,-1-1-1,0 0 1,0 1-1,0 0 0,0-1 1,0 1-1,0 0 1,0 0-1,1 3 1,1 1-124,0 0 1,-1 0-1,0 1 1,-1-1-1,1 1 1,-1 0-1,0 0 1,-1 0-1,1 12 1,0 9 327,-2 32 0,-1-23-97,1 57-129,0 33-274,0-42-4954</inkml:trace>
</inkml:ink>
</file>

<file path=ppt/ink/ink18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5:49:23.2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133 148 3232,'-1'-2'504,"0"0"0,0 0-1,1-1 1,-1 1 0,1 0 0,-1 0 0,1-1 0,0 1-1,0-4 1,0 3 1396,0-37 6617,-9 70-7194,-15 83-543,4 2 1,-4 129-1,21-120-503,3-44 177,-17 122-1,15-201 121,-1-7-225,-4-19-105,-4-32-13,5-21-221,4-115 0,4 90 76,0 60-155,3 0-1,14-62 0,-9 53 93,-2 17 3,0 1 1,3 0 0,20-48-1,-27 76-23,-1 0-1,1 1 0,0-1 0,0 1 1,0 0-1,1 0 0,0 1 1,0-1-1,0 1 0,0 0 1,1 0-1,0 1 0,0 0 1,0 0-1,0 0 0,11-3 1,2 0-11,1 2 0,-1 0 0,1 1 0,29 0 0,-38 2-6,0 1 1,1 1-1,-1 0 0,0 0 0,0 1 1,0 1-1,0-1 0,-1 2 0,1 0 0,-1 0 1,0 1-1,0 0 0,0 0 0,-1 1 1,1 1-1,-2 0 0,1 0 0,-1 0 0,0 1 1,0 0-1,-1 1 0,0 0 0,10 18 1,-11-17 17,-1 0-1,0 1 1,0-1 0,-1 1 0,0 0 0,-1 1 0,-1-1 0,2 14 0,-3-19 0,-1 0 0,0 1 0,-1-1 0,1 0 0,-1 0-1,0 0 1,-1 1 0,1-1 0,-1-1 0,-1 1 0,1 0 0,-1 0-1,0-1 1,0 1 0,0-1 0,-8 9 0,4-7 11,-1 0-1,0 0 1,0-1-1,0 0 1,-1 0 0,1-1-1,-1 0 1,-1-1-1,1 0 1,-1 0 0,-15 3-1,-13 2 24,-68 5 1,9-1-62,91-11 5,0-1-1,0 1 0,1 0 1,-7 3-1,12-5 16,-1 0 1,0 0-1,0 1 0,0-1 1,1 1-1,-1-1 0,0 0 1,1 1-1,-1-1 0,0 1 1,1-1-1,-1 1 0,0 0 1,1-1-1,-1 1 0,1 0 1,-1-1-1,1 1 0,0 0 1,-1-1-1,1 1 0,0 0 1,-1 0-1,1 0 0,0-1 1,0 1-1,0 0 0,0 0 1,-1 0-1,1-1 0,0 1 1,1 0-1,-1 0 0,0 0 1,0 0-1,0 1 0,4 3 47,0 0-1,0 0 0,0 0 1,0-1-1,0 1 0,1-1 1,7 5-1,9 10 112,16 16 262,-2 3 1,45 62 0,87 137 361,-165-234-830,1 0 0,-1 0 0,1 0 0,0 0 1,0 0-1,0-1 0,4 3 0,-7-4-52,1-1 0,-1 0 0,1 0 0,-1 1 0,1-1 0,-1 0 0,1 0 0,0 0 0,-1 0 0,1 1 0,-1-1 0,1 0 0,0 0 0,-1 0 0,1-1-1,-1 1 1,1 0 0,-1 0 0,1 0 0,0-1 0,0 1-135,0-1 0,0 1 0,-1-1 0,1 0 0,0 1-1,-1-1 1,1 0 0,0 0 0,-1 0 0,1 0 0,-1 1 0,0-1 0,1 0-1,-1 0 1,0 0 0,1-2 0,4-13-1757</inkml:trace>
</inkml:ink>
</file>

<file path=ppt/ink/ink18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5:49:24.2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266 526 5984,'-7'-1'806,"0"0"0,0 1 0,-1-1 1,1 1-1,0 0 0,0 1 0,0 0 0,-13 3 0,8 0-150,-1 0-1,1 0 1,0 1-1,-12 8 1,12-7-298,0 2 1,1 0-1,0 0 1,1 1-1,-16 16 0,22-21-272,1 0-1,0 0 0,0 0 0,0 1 1,0-1-1,1 1 0,-1 0 0,1-1 1,1 1-1,-1 0 0,1 0 1,0 0-1,0 1 0,0-1 0,0 0 1,1 0-1,1 10 0,-1-13-63,0-1 1,0 0-1,0 1 1,0-1-1,0 0 1,1 1-1,-1-1 0,0 0 1,1 0-1,0 1 1,-1-1-1,1 0 0,-1 0 1,1 0-1,0 0 1,0 1-1,0-1 0,0 0 1,0-1-1,0 1 1,0 0-1,0 0 0,0 0 1,0 0-1,0-1 1,0 1-1,1-1 1,-1 1-1,0-1 0,1 1 1,-1-1-1,0 0 1,1 0-1,-1 1 0,0-1 1,1 0-1,-1 0 1,0 0-1,1 0 0,-1-1 1,0 1-1,1 0 1,-1-1-1,0 1 0,0-1 1,2 0-1,7-3 20,-1 0-1,0-1 0,0 0 0,13-10 1,-19 13-33,4-3 16,0-1 0,0 1 0,-1-1-1,0-1 1,0 1 0,0-1-1,-1 0 1,0-1 0,-1 1 0,5-9-1,-7 12-34,-1 0 0,1-1 1,-1 1-1,1-1 0,-2 1 0,1-1 0,0 0 0,-1 1 0,0-1 0,0 0 0,0 1 0,0-1 0,-1 0 0,0 1 0,0-1 0,0 1 0,0-1 0,-1 1 0,0 0 1,0-1-1,-3-3 0,4 5 29,0-1 1,-1 1 0,1-1 0,0 0-1,1 1 1,-1-1 0,1 0-1,-1 0 1,1 1 0,0-1 0,1-5-1,0 1 20,1 0-1,0 0 1,1-1 0,4-11-1,5-4 92,1 0 0,17-23-1,-28 43-105,31-45 71,2 1 0,2 3 0,2 0 0,71-62 0,-103 102-93,-1 0-1,1 0 1,14-7-1,-19 11-3,0 0 0,0 0 0,0 0 0,0 0 0,1 1 0,-1-1-1,0 1 1,0 0 0,1-1 0,-1 1 0,0 0 0,0 0 0,1 0 0,-1 1-1,0-1 1,1 1 0,3 1 0,-3-1 12,0 1 1,-1 0-1,1 0 1,0 0-1,-1 0 1,0 0-1,1 1 1,-1-1-1,0 1 1,0-1-1,0 1 1,-1 0-1,1 0 1,-1 0-1,0 0 1,2 4-1,1 5 71,-1 1-1,3 22 1,-5-29-48,2 25 86,-1-1 0,-1 1 0,-5 49 0,-25 88 237,16-114-300,-3-1 0,-2-1 0,-2 0 0,-3-2 0,-29 50 0,18-46 91,-72 89-1,-54 37 479,151-170-588,2-2 63,-1 0-1,1-1 0,-1 0 0,-18 13 0,25-19-76,-1 0 0,0 0 0,1-1 0,-1 1 0,0 0 1,0-1-1,0 1 0,0-1 0,0 1 0,1-1 0,-1 0 0,0 0 0,0 0 0,0 0 0,0 0 1,0 0-1,0-1 0,0 1 0,-3-1 0,4 0-16,0 0 0,0 1 0,0-1-1,0 0 1,-1 0 0,1 0 0,0 0 0,0 0 0,0 0-1,1 0 1,-1 0 0,0 0 0,0 0 0,1-1 0,-1 1-1,0 0 1,1-1 0,-1 1 0,1 0 0,0-1 0,-1 1-1,1 0 1,0-1 0,0 1 0,0-3 0,0-4-55,1 0 0,0 0 0,1 0 0,-1 1 0,1-1 0,1 0 0,0 1 0,0 0 0,0-1 0,1 1 0,0 0 0,0 1 0,1-1 0,-1 1 0,2 0 0,9-9 0,-6 6-48,1 1 1,1 0-1,0 0 1,0 1-1,0 1 1,1 0 0,0 1-1,0 0 1,16-4-1,-8 3-404,0 2-1,1 1 0,0 0 1,-1 2-1,1 0 0,0 1 1,35 5-1,-44-2-775,1 0 1,-1 1-1,0 0 0,17 9 1,7 4-1445</inkml:trace>
</inkml:ink>
</file>

<file path=ppt/ink/ink18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5:49:25.1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23 5728,'-6'-12'1840,"5"11"-1801,1 1 1,0 0 0,0 0 0,1-1-1,-1 1 1,0 0 0,0 0-1,0-1 1,0 1 0,0 0-1,0-1 1,0 1 0,0 0-1,0 0 1,1 0 0,-1-1-1,0 1 1,0 0 0,0 0-1,0 0 1,1-1 0,-1 1 0,0 0-1,0 0 1,0 0 0,1 0-1,-1-1 1,0 1 0,0 0-1,1 0 1,-1 0 0,7-3 1527,-6 3-1246,0 1 1,0-1-1,0 0 1,0 1-1,0-1 1,-1 1-1,1 0 1,0-1-1,0 1 1,-1-1-1,1 1 1,0 0-1,-1 0 0,1-1 1,-1 1-1,1 0 1,-1 0-1,1 0 1,-1 0-1,0 0 1,1 1-1,6 21 1444,-5-3-1303,-1 1-1,-1-1 1,0 0 0,-2 1-1,-5 24 1,1 6 64,-26 169 829,31-212-1217,0 0 1,0 0 0,0 0-1,1 12 1,3-13 179,0-9 15,7-22 128,-8 18-437,7-17-62,37-94-115,-35 94 129,1 1-1,0 0 1,20-25 0,-11 22-62,1 2 0,1 0 0,1 1 0,1 1 0,0 2 0,2 0 0,37-19 0,-50 31 0,-1 1 0,19-7 0,-27 12 110,1-1 1,0 1-1,0 0 1,0 0-1,0 1 1,0-1-1,0 1 1,9 2 0,-13-2-1,0 0 0,1 1 0,-1 0 0,0-1 0,0 1 0,0 0 0,1 0 0,-1 1 0,0-1 0,-1 0 0,1 1 0,0-1 0,0 1 0,-1-1 0,1 1 1,0 0-1,-1 0 0,0-1 0,1 1 0,-1 0 0,0 0 0,0 1 0,0-1 0,1 3 0,-1 2 56,1-1 0,-1 1 1,0 0-1,0 0 0,0 1 0,-2 10 0,-2 15 126,-1-1-1,-2 0 1,-14 46 0,-40 89 134,32-105-206,10-21-3431,46-63-9337,-5-5 8053,3-2 1605</inkml:trace>
</inkml:ink>
</file>

<file path=ppt/ink/ink18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5:49:25.5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56 7392,'-1'9'6523,"1"22"-3783,1-3-1396,-1-14-758,3 113 2555,-1-105-2570,1-1 0,1 0 0,13 41 0,-16-57-359,1 0 0,1 0 0,-1 0 0,1 0 0,0 0 0,0-1 0,5 6 0,-7-8-156,0-1 1,1 0 0,-1 1-1,1-1 1,-1 0 0,1 0-1,-1 0 1,1 0-1,0 0 1,0-1 0,-1 1-1,1-1 1,0 1-1,0-1 1,0 1 0,0-1-1,-1 0 1,1 0 0,0 0-1,0 0 1,0 0-1,0 0 1,0-1 0,0 1-1,3-2 1,3-1 42,0-1 0,0 0 0,-1 0 0,1-1 0,-1 0 1,0 0-1,0-1 0,9-10 0,48-61-149,-45 54-14,19-27-1015,37-63-1,-55 79 172,-12 22-280,0-1 0,-1 0 0,0 0 0,6-20 0,-8 19-674</inkml:trace>
</inkml:ink>
</file>

<file path=ppt/ink/ink18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5:49:25.8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275 6 8384,'-4'-5'5443,"3"5"-5207,1 0 1,0 0 0,0 0-1,-1 0 1,1 0 0,0 0-1,-1 0 1,1 0 0,0 0-1,0 0 1,-1 0-1,1 0 1,0 0 0,-1 0-1,1 0 1,-21 5 2612,-20 11-1802,27-9-843,0 1 1,1 0-1,0 1 0,0 0 1,1 1-1,0 0 1,1 1-1,0 1 1,1 0-1,0 0 1,1 1-1,1 0 0,-1 0 1,2 1-1,0 0 1,1 0-1,0 1 1,1 0-1,1 0 0,-4 25 1,7-35-167,1 0 0,0-1-1,0 1 1,0 0 0,0-1 0,1 1 0,0 0-1,-1-1 1,2 1 0,-1-1 0,1 0 0,-1 1 0,1-1-1,0 0 1,1 0 0,-1 0 0,1 0 0,0 0-1,0-1 1,0 1 0,0-1 0,5 5 0,-1-4-204,-1 0 1,1 0 0,-1-1-1,1 1 1,0-1 0,0-1-1,1 1 1,-1-1-1,0-1 1,1 1 0,-1-1-1,1-1 1,9 1 0,-3-1-892,0 0 1,0-2-1,1 1 1,-1-1-1,0-1 1,0-1-1,-1 0 1,1-1-1,15-8 1,4-11-3520,-2 0 1536</inkml:trace>
</inkml:ink>
</file>

<file path=ppt/ink/ink18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5:49:26.2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111 27 7456,'0'-24'2421,"0"25"-2367,0-1 1,0 0-1,0 0 0,0 0 0,1 0 1,-1 0-1,0 0 0,0 0 1,0 0-1,0 0 0,0 0 0,0 0 1,0 0-1,1 0 0,-1 0 1,0 0-1,0 0 0,0 0 1,0 0-1,0 0 0,0 0 0,0 0 1,1 0-1,-1 0 0,0 0 1,0 0-1,0 0 0,0 0 0,0 0 1,0 0-1,0 0 0,0 0 1,1 0-1,-1-1 0,0 1 0,0 0 1,0 0-1,0 0 0,0 0 1,0 0-1,0 0 0,0 0 0,0 0 1,0 0-1,0-1 0,0 1 1,0 0-1,0 0 0,0 0 0,0 0 1,0 0-1,0 0 0,1 0 1,-2-1-1,1 1 0,0 0 0,0 0 1,5 8 1271,-2 17 93,-2 0 1,-1-1-1,-5 44 1,5-66-1371,-40 241 3592,18-131-2647,15-73-764,-16 103 68,18-98-302,-12 96 328,15-135-729,1 1 1,1 0-1,-1-1 0,1 1 1,0 0-1,0-1 0,1 7 1,15-30-12353</inkml:trace>
</inkml:ink>
</file>

<file path=ppt/ink/ink18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5:49:26.6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5 179 6144,'-4'-2'2343,"4"8"-658,9 10 1305,-5-13-2567,0 1-1,0-1 0,1 1 0,0-1 1,-1-1-1,1 1 0,0-1 0,0 0 1,1 0-1,-1 0 0,0 0 0,1-1 1,-1 0-1,1 0 0,-1-1 0,1 0 1,5 0-1,-5-1-328,0 0 0,0 0 1,0-1-1,0 1 0,0-1 1,0-1-1,-1 1 0,1-1 0,-1 0 1,0-1-1,1 1 0,-2-1 0,1 0 1,0 0-1,4-5 0,3-7-29,0 1 0,-1-1 0,0-1 0,-1 0 0,14-36 0,-23 51-54,0-1 1,0 0-1,0 0 1,0 0-1,-1 0 1,1 0-1,-1 0 1,0 0-1,0 0 1,0-7-1,0 10-8,0-1 0,-1 0 0,1 1 0,0-1 0,0 0 0,-1 1 0,1-1 0,0 0 0,-1 1 0,1-1 0,-1 1 0,1-1 0,-1 1 0,1-1 0,-1 1 0,1-1 0,-1 1 0,1-1 0,-1 1 0,-1-1 0,1 1-3,-1-1 1,1 1 0,-1 0-1,1 0 1,-1 0-1,1 0 1,-1 0-1,1 0 1,-1 0 0,1 0-1,-1 1 1,1-1-1,-3 1 1,-5 3 124,1 0-1,-1 0 1,1 1 0,0 0-1,1 0 1,-1 1-1,1 0 1,0 0 0,0 1-1,1 0 1,0 0 0,-10 16-1,-3 7 230,2 0 0,-14 36 1,23-50-189,2 1 0,0 0 1,1 1-1,0-1 1,-2 23-1,6-34-97,1 0 0,-1 0-1,1 0 1,0 0 0,1 0 0,-1 0-1,1 0 1,1 0 0,-1 0 0,1 0-1,0-1 1,0 1 0,1-1-1,-1 1 1,1-1 0,0 0 0,1 0-1,-1 0 1,6 5 0,-4-5-119,1-1 1,-1 0 0,1 0-1,0 0 1,0 0 0,0-1-1,1 0 1,-1-1 0,1 1-1,0-1 1,-1-1 0,1 1-1,0-1 1,0 0 0,0-1-1,0 1 1,0-1 0,0-1 0,0 1-1,0-1 1,0-1 0,0 1-1,13-6 1,-16 6-768,1-1 0,0-1 0,-1 1 0,0-1 0,8-5 1,-9 6-404,-1 0 1,0-1-1,0 1 1,1-1-1,1-4 1,1 1-1357</inkml:trace>
</inkml:ink>
</file>

<file path=ppt/ink/ink18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5:49:27.0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68 8384,'0'1'207,"-1"-1"1,1 0 0,-1 0 0,1 0-1,-1 1 1,1-1 0,-1 0 0,1 1-1,-1-1 1,1 0 0,0 1-1,-1-1 1,1 1 0,-1-1 0,1 1-1,0-1 1,0 1 0,-1-1 0,1 1-1,0-1 1,0 1 0,-1-1 0,1 1-1,0-1 1,0 2 0,-4 17 2321,3-17-2044,1 4-67,-4 12 753,2 2 1,0-1-1,1 0 1,2 26-1,-1-40-1019,1-1 1,-1 0-1,1 1 0,0-1 1,1 0-1,-1 1 0,1-1 1,-1 0-1,1 0 0,1 0 0,-1-1 1,0 1-1,1 0 0,0-1 1,0 1-1,0-1 0,0 0 0,0 0 1,1 0-1,-1-1 0,1 1 1,0-1-1,0 0 0,0 0 1,5 2-1,-4-3-70,0 1-1,0-1 1,0 0 0,0-1 0,0 1-1,0-1 1,1 0 0,-1 0 0,0-1-1,0 1 1,10-4 0,-7 2-25,0-1 1,0-1 0,0 1-1,0-1 1,-1-1 0,11-7-1,-1-2-58,-1-1-1,0-1 0,-1 0 0,23-33 1,51-72-1183,-87 118 884,0-1 1,-1 1-1,1-1 1,-1 1-1,1-1 1,0-6-1,-1 10 128,-1-1 0,0 0 0,0 0 0,0 0 0,0 0 0,0 0 0,0 1 0,0-1 0,0 0-1,0 0 1,0 0 0,0 0 0,0 0 0,0 0 0,-1 1 0,1-1 0,0 0 0,-1 0 0,1 0-1,-1 1 1,1-1 0,-1 0 0,1 1 0,-1-1 0,1 0 0,-1 1 0,0-1 0,1 0-1,-1 1 1,0-1 0,1 1 0,-2-1 0,-4 0-1359</inkml:trace>
</inkml:ink>
</file>

<file path=ppt/ink/ink18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5:49:27.4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441 29 9568,'11'-24'3066,"-11"24"-3026,0 0 0,0 0-1,0 0 1,0 0-1,0 0 1,0-1 0,0 1-1,0 0 1,0 0 0,0 0-1,0 0 1,0-1 0,0 1-1,0 0 1,0 0 0,0 0-1,0 0 1,0 0-1,0-1 1,0 1 0,0 0-1,0 0 1,0 0 0,-1 0-1,1 0 1,0 0 0,0-1-1,0 1 1,0 0 0,0 0-1,0 0 1,-1 0-1,1 0 1,0 0 0,0 0-1,0 0 1,0 0 0,0 0-1,-1 0 1,1 0 0,0 0-1,0 0 1,0 0 0,0 0-1,0 0 1,-1 0-1,1 0 1,0 0 0,0 0-1,-10 0 743,9 0-372,-15 1 457,0 2 0,0 0 0,0 0 0,-28 11 0,40-12-776,-8 1 79,1 2-1,-1-1 1,0 2-1,1 0 1,0 0-1,1 1 1,-13 9 0,20-13-116,0 0 1,-1 1 0,1-1 0,0 1 0,1 0 0,-1 0 0,1-1 0,-1 2-1,1-1 1,1 0 0,-1 0 0,0 1 0,1-1 0,0 1 0,0-1 0,0 1-1,1-1 1,-1 1 0,1 0 0,0-1 0,1 1 0,0 6 0,1-2 72,1-1 0,-1 1 1,1-1-1,1 0 1,0 1-1,0-2 1,0 1-1,8 10 0,8 6 545,21 23 0,-29-35-400,25 26 349,-21-22-251,0 1 0,0 0 0,24 39 0,-38-53-317,0 0 0,-1 0 0,1 0 0,-1 0 0,0 1 0,0-1 0,-1 0 0,2 5 0,-2-6-36,0 0-1,0-1 1,0 1 0,-1 0-1,1-1 1,0 1 0,-1 0-1,1-1 1,-1 1 0,1-1-1,-1 1 1,0-1 0,0 1-1,1-1 1,-1 1 0,0-1-1,0 0 1,-1 1 0,1-1-1,-2 2 1,-3 1-57,0-1-1,0 1 1,0-1 0,0-1 0,0 1-1,-1-1 1,-8 2 0,-48 8-1680,-60 1-4463,12-1-4978,47 0 5844</inkml:trace>
</inkml:ink>
</file>

<file path=ppt/ink/ink18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5:49:30.1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1938 297 2816,'10'-9'7898,"-10"9"-7822,0 0-1,1 0 1,-1 0 0,1 0-1,-1 0 1,0 0-1,1-1 1,-1 1 0,0 0-1,1 0 1,-1-1-1,0 1 1,0 0-1,1 0 1,-1-1 0,0 1-1,1 0 1,-1-1-1,0 1 1,0 0 0,0-1-1,0 1 1,1 0-1,-1-1 1,0 1-1,0-1 1,0 1 0,0-1-1,-5-11 1689,-19-13 455,22 22-2063,-24-18 244,0 0 0,-1 2 1,-1 1-1,-1 2 0,0 0 1,-55-19-1,-5 5 111,-103-21 0,169 47-415,0 0 1,-1 2-1,0 0 1,1 2-1,-45 4 1,29 2-6,-1 2 1,-60 19-1,73-17-11,1 1 0,1 1 0,0 1 0,-37 27 0,-85 76 490,111-87-393,-1-1 207,-2-2 0,-68 35 0,4-3 85,80-43-428,2 1 0,0 1-1,0 1 1,2 0 0,0 2 0,1 0-1,1 1 1,1 1 0,-18 32 0,10-8 53,1 1 0,3 1 0,-28 97 0,30-84-35,5-17 250,1 0 0,-8 70 1,14-45-126,3 1 0,4 0 0,12 99 0,-10-151-131,0-1 1,2 0 0,0 0 0,0-1 0,2 1 0,0-1 0,0-1 0,2 1 0,0-2 0,1 1 0,0-1 0,1 0 0,0-1-1,2 0 1,-1-1 0,1-1 0,23 16 0,278 151 399,-306-174-453,27 13 28,1-2 0,1-1 0,0-2-1,0-2 1,43 7 0,6-6 11,101 1 1,-152-11-39,0-2 0,0-1-1,-1-2 1,1-1 0,67-20 0,332-146-374,-164 40 362,-132 58 96,-77 43 58,69-46 0,-112 64-112,0-2 0,-1 0 0,-1 0 0,0-2 0,-1 0 0,0-1 0,22-34 0,-5-4 97,-3-2 0,45-118 0,-63 137-47,-1-1 0,-2-1 1,5-68-1,-9-120 46,-4 159-105,0 41-41,0 0-1,-2 0 1,-1 0-1,-2 0 1,-8-33-1,4 35-19,1 1 46,-1-1 0,-1 1 0,-17-30 0,-31-32-176,48 74 131,-1 0-1,-1 1 0,0 0 0,-18-13 1,15 15-28,0 0 1,0 1 0,-1 0-1,0 2 1,-1 0 0,1 0-1,-30-6 1,26 11 30,1 1-1,-1 0 1,0 1-1,1 1 1,-1 1 0,-32 8-1,-110 37-208,128-36 213,-201 61-1440,177-55 231,-52 13-2065,37-13-2705,71-16 5536,0 0 1,0-1-1,0 1 0,0-1 0,-1 1 0,1-1 0,0 0 1,0 0-1,-1 0 0,1 0 0,0-1 0,0 1 1,0-1-1,0 1 0,-1-1 0,1 0 0,0 1 1,-3-3-1,-7-6-3366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00:43:35.746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14 25 5984,'-8'-4'1713,"4"5"-649,2 15-56,2-11-841,7 149 5814,-5-136-5658,1-1 1,0 1-1,2-1 1,0 0-1,1-1 0,13 28 1,-16-39-302,-1-1 1,1 0-1,-1 1 0,1-2 1,1 1-1,-1 0 0,0 0 1,1-1-1,7 6 1,-9-8-45,0 0 0,-1-1 1,1 1-1,0 0 0,-1-1 1,1 0-1,0 1 0,0-1 0,0 0 1,-1 0-1,1 0 0,0 0 1,0 0-1,-1 0 0,1-1 1,0 1-1,0 0 0,-1-1 1,1 1-1,0-1 0,-1 0 1,1 0-1,0 0 0,-1 0 1,1 0-1,-1 0 0,0 0 0,1 0 1,1-2-1,5-5-57,0-1-1,-1 1 1,0-1-1,-1-1 1,0 1-1,0-1 0,4-11 1,25-73-110,-34 91 187,5-14 56,-1 0 0,-1 0 0,2-20-1,-5 32 26,-1 1 0,1-1 0,-1 0 0,-1 0 0,1 0 0,-1 0 0,0 1 0,0-1 0,0 0 0,0 1 0,-1-1 0,0 1 0,0-1 0,0 1 0,-1 0 0,-4-6 0,5 7-35,-1 0 0,0 1 0,1 0 0,-1 0 0,0 0 0,0 0 0,-1 0 0,1 1 0,0-1-1,0 1 1,-1 0 0,1 0 0,-1 0 0,1 0 0,-1 1 0,1 0 0,-1-1 0,1 1 0,-1 0 0,1 1 0,-1-1 0,0 1 0,-5 1 0,-4 1-488,-1 1 1,1 1-1,0 1 1,-19 10-1,22-12-841,2 0-1150</inkml:trace>
</inkml:ink>
</file>

<file path=ppt/ink/ink18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5:49:32.5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33 1888,'0'0'15727,"18"-12"-12436,-12 9-3161,-1 1 1,1-1-1,-1 1 1,1 0-1,0 0 0,0 0 1,0 1-1,7-1 0,7 1 117,24 1 0,-19 0-122,141 5 568,-107-5-442,151 4-155,-157 4 256,-51-8-197,0 8-29,-2-7-120,1-1 0,-1 1 0,0 0-1,1 0 1,-1-1 0,0 1 0,0 0-1,0-1 1,0 1 0,0 0 0,0 0 0,0-1-1,0 1 1,0 1 0,-2 5 36,-1 1 1,1-1-1,-1 1 0,-1-1 1,1 0-1,-1 0 1,-6 6-1,-4 6-57,-18 18 0,6-12 159,-46 36 0,9-10-224,14-9 125,-74 49 0,98-75 18,0-2-1,-1 0 0,-1-2 1,0 0-1,-39 10 0,-24 2 216,77-22-4,10-2 27,10 0-172,22-1 271,40-7 0,-40 3-205,41 0-1,51-3 260,-35 1-327,24 6-138,-95 1-3061,-44 4-11828,14 1 9236</inkml:trace>
</inkml:ink>
</file>

<file path=ppt/ink/ink18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5:49:48.12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99 2 1568,'0'0'477,"0"0"-409,0 0 0,0 0 1,1 0-1,-1 0 0,0 0 0,0 0 0,0 0 0,0 0 1,0 0-1,0 0 0,0 0 0,0 0 0,0 0 0,1 0 1,-1 0-1,1-1 1295,-1 1-1295,0 0 0,0 0 1,0 0-1,0 0 0,0 0 0,0 0 0,0 0 0,1 0 1,-1 0-1,0 0 0,0-1 0,0 1 0,0 0 0,0 0 1,6 10 5461,-3-5-6150,-1-3 769,0 1 1,0-1-1,0 1 0,0 0 1,-1-1-1,0 1 1,1 0-1,-1 0 0,0 0 1,0 0-1,-1 1 1,1-1-1,0 4 0,0 7 246,-2 25 0,0-16 116,-16 180 1684,4-88-1351,-5 161 538,4 44 100,12-284-1390,-6 55 88,7-78-401,1-12-39,0 1 0,0-1 0,0 1 0,0-1-1,-1 1 1,1-1 0,0 0 0,-1 1 0,1-1-1,-1 1 1,1-1 0,-1 0 0,1 1 0,-1-1-1,0 0 1,0 0 0,0 0 0,0 0 0,0 0-1,-2 2 1,-2 2-705,1 0 0,-1 0-1,1 1 1,0-1 0,0 1-1,1 0 1,0 0 0,-4 9-1,3 0-436</inkml:trace>
</inkml:ink>
</file>

<file path=ppt/ink/ink18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5:49:50.25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119 25 1728,'0'-1'86,"-1"0"-1,1 0 1,-1 0-1,1 0 1,0 0 0,-1 0-1,1 0 1,0 0 0,0 0-1,0 0 1,-1 0-1,1 0 1,4-11 9873,-6 15-9880,1-1 0,0 1 0,0-1 0,0 1 0,0 0 0,0-1 0,0 1 0,1 0 0,-1 0 0,1-1 0,0 1 0,0 3 0,0 4 46,-9 377 2223,10-267-1971,-7 50 522,2-55-524,-7 21-62,1-19 185,4-61-309,3-35-76,0 24 1,-5 24 467,5-52-608,3-14 37,-1 0 0,1 0 0,-1 0 0,1 0 0,0 0 0,1 4 0,-1 1 33,1-1-1,-1 0 1,-1 0 0,1 0-1,-1 0 1,-1 0 0,1 0-1,-4 10 1,2-9-52,1 1 1,0 0-1,1-1 1,-1 13-1,2-17 16,-1-1 1,1 1-1,-1 0 0,0 0 0,0-1 0,-2 6 0,1-6-3,1 1 1,0 0-1,0 0 0,0 0 1,0 0-1,0 6 0,1 3-1,0 0 0,-2-1-1,-2 17 1,3-19 52,1-9-40,0 0 0,0 0 1,0-1-1,0 1 0,0 0 1,-1 0-1,1 0 0,0-1 0,0 1 1,0 0-1,-1 0 0,1-1 1,0 1-1,-1 0 0,1 0 0,-1 0 1,1 11-134,0-11 76,0-11-252,6-181-969,-2 85 548,0-188 160,-4 219 572,4-232 78,-2 57 58,-3 133-5148,1 117 4815,0-1 0,0 1 0,0 0 0,0 0 0,0-1 0,0 1 0,0 0 0,0 0 0,0-1 0,0 1 0,0 0 1,0 0-1,0-1 0,0 1 0,0 0 0,0 0 0,0-1 0,1 1 0,-1 0 0,0 0 0,2-2-1619,-2 2 1619,0 0 0,1 0 0,-1 0 0,0 0 0,0 0 0,1-1 0,7 5-2998</inkml:trace>
</inkml:ink>
</file>

<file path=ppt/ink/ink18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5:49:53.24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20 1824,'4'-4'7857,"7"3"-5289,14 1-3605,-20 0 1691,13-1-630,-14 0-17,0 1-1,0 0 1,-1 0-1,1 0 1,0 1-1,5 0 1,25 8-21,58 7 1,-58-10-141,-22-4 99,0 0-1,16 0 1,92 1 364,-107-3-307,-1 1 0,18 5 0,-18-4 25,-1 0-1,19 0 1,11-1 3,-21 0 259,-1 0-1,31-5 1,-38 3-223,0 1 0,23 1 0,-2 0-88,95-6 414,-69 1-247,67 4 0,-83 1 212,77-7 0,-93 4-73,2-2-287,35-8-1,-35 5 5,38-3-1,261 5 793,-197 6-700,72 4-221,186-5 170,-369 1-37,-1 0-1,1 1 0,25 7 1,56 21-84,-67-19 19,2-1 1,59 9-1,150 1 2,-158-16-99,-59-4 169,56 8-1,-54-5-25,1 0 0,48-4-1,-30 1 112,92-4-141,101 3 8,-150 13-249,-3 1 399,480 6-66,-279-38-219,-43 5 114,201-4 141,274 29-169,-283 10 123,321 10 52,-422-27 96,-135-3 97,-117-1-150,166-5-37,-50-1-198,0 0 124,-62 8 32,184-6-230,-254-5 261,-67 9-176,-1-3-14,-1 2 108,-1 1 0,1 0 0,-1 0 1,0-1-1,1 1 0,-1 0 0,0-1 1,1 1-1,-1-1 0,0 1 0,1 0 1,-1-1-1,0 1 0,0-1 0,0 1 1,0 0-1,1-1 0,-1 1 0,0-1 1,0 0-1,0 0-10,0 0-1,-1 0 1,1 0 0,0 0 0,-1 0-1,1 0 1,0 0 0,-1 0-1,1 0 1,-1 0 0,0 0 0,1 0-1,-1 0 1,0 1 0,1-1 0,-1 0-1,0 0 1,0 1 0,0-1 0,-1 0-1,-24-12 72,15 8-71,-222-94 482,232 98-469,-1 1 1,1-1-1,-1 1 1,1-1-1,-1 0 1,1 0-1,0 0 1,0 0-1,-1 0 1,1 0-1,0 0 1,0 0-1,0 0 1,0 0-1,0 0 1,0-1-1,-1-1 1,25 2-188,24 3 206,-1 1 0,1 3 1,72 18-1,-112-22 7,-1 0 1,0 0 0,0 0-1,0 1 1,0 0 0,0 0-1,0 0 1,5 6 0,-9-8 41,0 1 1,-1-1-1,1 1 0,-1-1 1,1 1-1,-1 0 1,0 0-1,1 0 1,-1-1-1,0 1 1,0 0-1,-1 0 1,1 1-1,0-1 1,-1 0-1,1 0 1,-1 0-1,0 0 0,1 0 1,-1 1-1,0-1 1,-1 0-1,1 0 1,0 0-1,0 1 1,-1-1-1,0 0 1,0 3-1,-2 1 49,-1 1 0,1-1 0,-1 0 0,0 0 0,0 0 0,-1-1 0,1 0 0,-1 0 0,-1 0 1,1 0-1,-9 5 0,-8 5-128,-42 19 0,37-20-81,-43 19-895,13-6-5301,49-22 1802</inkml:trace>
</inkml:ink>
</file>

<file path=ppt/ink/ink18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5:49:55.71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7 713 1824,'-7'0'528,"14"0"1269,11 0 2123,35-5-427,-50 5-3340,1 0 0,0-1 0,-1 1 0,1-1-1,0 0 1,-1 0 0,1-1 0,-1 1 0,1-1-1,-1 1 1,0-1 0,0 0 0,0-1 0,0 1-1,3-3 1,14-10 554,26-21 456,-29 24-875,1-1 1,-2-1 0,0-1-1,0 0 1,-2-1-1,0 0 1,0-1 0,18-32-1,-18 22-52,10-15 179,-2-1 1,21-58 0,-34 79-284,3-16-152,11-32 100,-14 42 32,-6 21-119,-1 0 0,0 0 0,0 0 0,0-1-1,0-14 1,-2 21 28,0-1-1,1 1 0,-1-1 1,0 1-1,1 0 1,-1-1-1,1 1 1,-1 0-1,2-3 1,-1 3 13,-1 0 0,1 0 0,0-1 0,-1 1-1,1 0 1,-1-1 0,0 1 0,1 0 0,-1-3 0,0 4-7,0-5-293,0 10 862,-1 26-537,1-29-37,-2 1-4,1 1 0,0 0 0,0 0 0,0 1 0,0-1 0,1 0 0,-1 0 0,1 0 0,0 0 0,1 1 0,-1-1 0,2 6 0,-1 14 136,-1-22-133,0 1 0,-1-1 0,1 0 0,0 0-1,0 0 1,0 0 0,1 0 0,-1 0-1,0 0 1,1 0 0,0 0 0,-1 0 0,1-1-1,0 1 1,0 0 0,0 0 0,0 0 0,2 2-1,5 4-18,-7-7 2,-1 0 1,1 1-1,0-1 0,0 0 1,0 0-1,0 0 0,0 0 1,0-1-1,0 1 1,0 0-1,1 0 0,-1-1 1,0 1-1,0 0 0,1-1 1,-1 0-1,0 1 0,1-1 1,-1 0-1,0 1 0,1-1 1,-1 0-1,0 0 1,1 0-1,-1 0 0,1 0 1,-1-1-1,3 1 0,-1-2-48,0 0-1,1 1 0,-1-1 1,0 0-1,0 0 0,0-1 0,0 1 1,0-1-1,-1 1 0,4-4 1,10-10-73,-3 7 69,19-18 0,-31 26 107,0 1 9,0 0-1,0-1 1,-1 1-1,1 0 1,0 0-1,0-1 1,0 1-1,0 0 1,0 0 0,0 0-1,2 0 1,-3 36 192,-2 0 0,-1-1 0,-2 1 1,-11 44-1,7-44-3,2 0 0,2 0 0,1 1 0,2 41 0,2-76-241,0 1-1,1-1 1,-1 0 0,1 0-1,0 1 1,-1-1-1,1 0 1,0 0-1,0 0 1,0 0 0,1 0-1,-1 0 1,0 0-1,1 0 1,0 0-1,-1-1 1,1 1 0,0-1-1,0 1 1,-1-1-1,1 1 1,0-1-1,1 0 1,3 2 0,0-2-454,0-1 0,1 1 0,-1-1 0,10-1 1,-14 1-89,1-1 0,0 1 1,0-1-1,0 0 0,-1 0 0,1 0 1,4-3-1,-1 1-355,-4 1 62,0 1 1,0 0-1,0-1 1,0 1-1,0-1 1,0 1-1,2-4 1,12-17-2419</inkml:trace>
</inkml:ink>
</file>

<file path=ppt/ink/ink18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5:49:57.25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15 1984,'0'0'10240,"1"10"-7158,-1-9-2838,1 1-1,1-1 1,-1 1-1,0-1 1,0 1-1,1-1 1,-1 0-1,0 1 1,1-1-1,-1 0 1,1 0-1,0 0 1,-1 0-1,1 0 1,0-1-1,0 1 1,-1 0-1,4 0 1,6 1-261,0 0 0,11 1 0,-12-2 332,16 3-168,-1-1 433,32 1-1,74 4 120,-31-5-293,-67-4-417,57 7 0,-57-5-35,-20-1-1151,-19-8 1037,-1 7 97,7 1 63,-1 0 0,1 0 0,-1 0 0,0 0 0,1 0-1,-1 0 1,1 0 0,-1 0 0,0-1 0,1 1 0,-1 0 0,1 0 0,-1 0 0,1-1 0,-1 1 0,0-1 0,-1-1 44,0 0 0,-1 1 0,1-1 0,-1 1 0,-5-3 0,6 3-7,-1 0 0,0-1 0,1 1 0,-1-1 0,-4-3 0,3 1 11,0 1 0,0 0 0,0 0 0,-5-3 0,-16-11 42,25 17-112,0 0-1,-1-1 1,1 1-1,0 0 1,0-1-1,-1 1 1,1 0-1,0-1 1,0 1-1,-1 0 1,1-1-1,0 1 1,0-1-1,0 1 1,0-1-1,0 1 1,0 0-1,0-1 1,0 1-1,0-1 1,0 0-1,0 1 15,0 0 0,0 0 0,0 0 0,1 0 0,-1-1 0,0 1 0,0 0 0,0 0 0,1 0 0,-1 0 0,0 0 0,0 0 0,0 0 0,1 0 0,-1 0 0,0 0 0,0 0 0,1 0 0,-1 0 0,0 0 0,0 0 0,1 0 0,-1 0 0,0 0 0,0 0 0,0 0 0,1 0 0,-1 0 0,0 1 0,0-1 0,0 0 0,1 0 0,-1 0 0,0 0 0,0 0-1,0 1 1,0-1 0,1 0 0,-1 0 0,0 0 0,0 1 0,8 5-31,1-1 0,11 6-1,-13-8 81,-1 1 0,1 0 0,-1 0 0,0 0 0,9 9 0,-6-4 9,-6-6 20,0 0-1,0 0 0,-1 0 1,1 0-1,2 5 1,-5-7-41,1 1 0,-1-1 0,1 1-1,-1-1 1,1 1 0,-1-1 0,0 1 0,0-1 0,0 1 0,0 0 0,0-1 0,0 1 0,0-1-1,0 1 1,-1 0 0,1-1 0,-1 2 0,-1 1 11,1 0-1,-1 0 1,0 0 0,0 0 0,0-1-1,-1 1 1,1-1 0,-1 0 0,0 1-1,0-1 1,0-1 0,0 1 0,-6 3-1,6-3-716,-1-1 1,0 0-1,0-1 0,0 1 0,0-1 0,0 1 0,0-1 0,-6 1 0,-13 2-7600,14-3 3520</inkml:trace>
</inkml:ink>
</file>

<file path=ppt/ink/ink18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5:50:02.62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64 1824,'4'6'11742,"1"-7"-13287,10-10 2985,-11 7-1350,1 1 0,1 0-1,-1 1 1,0-1 0,0 1 0,1 0 0,0 1 0,-1-1 0,1 1-1,0 0 1,-1 0 0,10 1 0,103-8 758,12 1-15,-108 5-722,51 1 131,11-2 188,-57 2-153,35 2 0,-14 0-202,189-9 2112,-218 7-2111,15-2 88,65 3 1,-56 1-143,-28 0 22,0-1 0,29 6 1,-21 0-1,0 0 1,-1 2-1,1 0 0,-2 1 1,25 14-1,-37-17 11,0-1 0,1-1 0,0 0 0,17 4 0,46 8 304,-21-6-395,-46-9 1,185 37-37,-164-33 53,1 2 1,-1 0-1,49 22 0,58 30 281,-125-56-239,-1 0 1,1-1-1,0 0 1,10 1 0,25 6 44,82 19-47,-70-17-138,45 15 128,-61-13 92,56 9 0,-60-15-64,-25-4-41,1 0 0,16 9 0,-19-8-35,0 0 0,1-1 0,0 0-1,10 2 1,11 4 239,-25-6-230,0-1 0,0 0 1,11 2-1,0-1 36,1 1-1,-1 1 1,27 12-1,4 1 91,87 30-66,-100-35 234,44 23 1,-49-21-165,-20-11-116,-1 2 1,0-1 0,0 1-1,0 0 1,-1 1 0,1 0-1,-2 1 1,1-1 0,-1 1-1,0 1 1,8 13 0,-2-6 128,-11-14-120,0 0 0,0 0 0,0 1 0,0-1 0,0 1 0,2 4 0,-1-2-4,0 0 1,0 0 0,1 0 0,0-1-1,0 1 1,0-1 0,8 6 0,-6-5 44,0 1 1,0 0 0,-1 0-1,5 7 1,8 6-20,-3-5-82,-8-8 52,0 0 1,0 0-1,0 0 0,1-1 1,0 0-1,13 6 0,11 7 38,-17-10-5,0-1-1,1 0 1,0-1-1,0-1 1,33 7-1,113 24-264,-125-24 269,-28-8 7,0-1 0,0 0 1,18 3-1,-21-5-15,1 1-1,-1-1 0,0 2 1,1-1-1,-1 1 0,8 4 1,21 9 4,11 4-238,4-4 362,-37-11-100,0-1 0,1 0 0,19 3 0,65 7-290,94 20 412,-137-16 48,-37-12-153,22 6 0,-28-9-75,0 1 1,-1 0 0,21 12 0,-1-2 146,-23-10-121,0 0 0,0 1 0,13 10 0,-14-10 43,0 1-1,0-2 1,14 8-1,10 3-167,-24-11 169,0 0 0,1-1-1,0 0 1,11 4 0,41 5 84,1-3 0,0-3 0,76 0 0,31-17-274,-133 8 145,-17 0 21,-1 0 1,1-2-1,25-9 1,-22 7 43,39-9 1,-13 6-77,-26 5-27,27-3 0,71-11 29,-36 5-20,286-49 88,-261 46 67,-50 9-173,238-39 47,-210 27-43,-14 0 151,-59 16-105,9-5 41,11-2-83,20-1 41,41-8-250,-29 9 402,-1-3 0,95-33 1,-115 27-231,-33 14 46,0 1 1,1 0-1,24-7 1,6-2 15,1-1 11,-32 11-8,0 0 0,-1-1-1,19-10 1,8-5 129,268-122 181,-253 118-371,-1-2 1,89-60-1,-124 73 56,-7 5 2,1 0 0,0 1 0,0 1 0,1-1 0,0 2 0,21-9 0,0 3 81,1 2 0,59-9 0,20 7-94,-81 7-70,24 0 60,88-3-182,-134 6 225,1 0-1,-1 0 1,0-1-1,10-4 1,1 0-41,-2-1 99,-17 6-118,-1-20-17722,5-1 13728</inkml:trace>
</inkml:ink>
</file>

<file path=ppt/ink/ink18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5:50:09.25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14 9 3328,'-13'-9'6880,"21"9"-4453,15 1 1048,-22 0-3420,1-1 0,0 1 1,0 0-1,-1-1 0,1 1 0,0 0 0,-1 0 1,1 0-1,-1 0 0,1 0 0,-1 0 0,0 1 1,1-1-1,-1 0 0,0 1 0,0-1 0,2 3 0,3 8 52,0-1 0,9 25-1,6 18 280,-5-9-183,2-1-1,2-1 0,29 46 0,94 93 306,-88-117-221,114 163 351,-130-172-524,-6-7 98,3-3 0,2 0 0,53 48 0,113 58 281,-24-20-480,-65-23 244,-21-19-3095,-72-73 1371</inkml:trace>
</inkml:ink>
</file>

<file path=ppt/ink/ink18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5:50:10.44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56 2 3136,'-10'-1'10655,"14"20"-9720,0 0-429,-5-9-307,0-1 1,0 1 0,-1 0-1,-5 14 1,-4 16 241,1 6-231,-4 24 87,12-26 253,3-24-225,-1-19-242,0 0-75,0-1-1,0 0 1,0 0 0,0 0 0,0 0 0,0 1-1,0-1 1,0 0 0,0 0 0,0 0 0,0 1-1,0-1 1,0 0 0,0 0 0,0 0 0,0 0-1,0 1 1,0-1 0,0 0 0,0 0 0,0 0-1,0 0 1,0 1 0,0-1 0,-1 0 0,1 0-1,0 0 1,0 0 0,0 0 0,0 1 0,0-1-1,-1 0 1,1 0 0,0 0 0,0 0 0,0 0-1,0 0 1,-1 0 0,1 0 0,0 0 0,0 0-1,0 1 1,0-1 0,-1 0 0,1 0 0,0 0-1,0 0 1,0 0 0,-1 0 0,1 0 0,0-1-1,0 1 1,0 0 0,-1 0 0,6-37 1709,-3 15-1498,-1-30-1,1-20-191,-1 61-5,-1 6-4,0 0 1,1 0-1,0 0 1,0 0 0,0 1-1,0-1 1,3-5 0,8-19 266,-12 27-271,1 1 0,-1-1 0,0 0 0,1 1-1,-1-1 1,0 1 0,0-1 0,0 0 0,0 1 0,-1-1 0,1 1 0,0-1 0,-1 1 0,1-1-1,-1 0 1,1 1 0,-1 0 0,-1-3 0,2 4-15,0 0 1,0 0-1,0 0 1,0 0-1,0 0 1,0 0-1,0 0 1,0 0-1,0-1 1,-1 1-1,1 0 1,0 0-1,0 0 1,0 0-1,0 0 0,0 0 1,0 0-1,0 0 1,0 0-1,0-1 1,0 1-1,0 0 1,0 0-1,0 0 1,0 0-1,0 0 1,0 0-1,0 0 1,0 0-1,0 0 0,0-1 1,0 1-1,0 0 1,0 0-1,0 0 1,0 0-1,1 0 1,-1 0-1,0 0 1,0 0-1,0 0 1,0 0-1,0-1 1,0 1-1,0 0 0,0 0 1,0 0-1,0 0 1,0 0-1,1 0 1,7 0-116,-5 1 105,-1-1 1,1 1-1,0 0 0,0 0 0,-1 0 0,4 2 0,22 17-23,35 32-1,-57-46 79,1-1-1,-2 1 1,1 0 0,-1 1 0,0-1-1,0 1 1,0 0 0,-1 1 0,6 14-1,-9-19-7,-1-1-1,1 1 0,-1-1 0,0 1 0,0-1 1,0 1-1,0-1 0,0 1 0,0-1 0,-1 1 1,1-1-1,-1 0 0,0 1 0,0-1 0,0 0 1,0 1-1,0-1 0,0 0 0,0 0 1,-1 0-1,1 0 0,-1 0 0,0 0 0,0 0 1,-2 2-1,1-2-14,0 1-1,-1 0 1,1-1 0,-1 0-1,1 1 1,-1-1 0,0-1-1,0 1 1,0-1 0,0 1 0,0-1-1,0 0 1,-7 0 0,3-1-1188,0-1 1,0 0-1,-9-2 1,8 1-2792,4 1 705</inkml:trace>
</inkml:ink>
</file>

<file path=ppt/ink/ink18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5:50:13.64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127 358 2144,'11'-8'752,"-8"5"-72,0 0-1,1 1 1,-1-1-1,1 1 1,0 0 0,4-2-1,-8-16 7684,-1 21-8296,0-1 0,-1 0 1,1 1-1,0-1 1,-1 1-1,1-1 1,0 1-1,0 0 1,-1-1-1,1 1 1,0 0-1,0 0 1,0 0-1,0 0 1,-1 2-1,-17 21 116,14-17-70,-9 14-89,1 1 0,-16 35 0,-15 48 252,42-99-261,-2 5 21,0 0 1,1 1-1,0-1 1,-2 22-1,4-30-1,1 1 1,0 0-1,0-1 0,0 1 1,0 0-1,1-1 0,0 1 1,-1-1-1,1 1 0,1-1 1,-1 1-1,0-1 0,1 0 1,0 1-1,0-1 0,0 0 1,0 0-1,5 5 0,-5-7 3,0 1 0,0-1-1,0 1 1,1-1 0,-1 0-1,1 0 1,-1 0 0,1 0-1,-1 0 1,1-1 0,0 1-1,-1-1 1,1 0 0,0 1-1,-1-1 1,1 0 0,0-1-1,-1 1 1,1 0 0,4-2-1,-1 0 50,0 0 0,0 0 1,0-1-1,0 1 0,-1-1 0,0 0 0,9-7 0,-5 2-46,-1-1 0,0 1 0,0-1 0,-1-1 0,-1 1 0,0-1 0,0-1 0,0 1 0,-2-1 0,5-12 0,4-18 11,11-57 0,-21 84-68,27-147 162,-26 127-148,-2 0-1,-2-60 1,-1 84-19,0-5-111,0-1 0,-1 1 0,-6-21-1,2 25-394,5 11 511,1-1 1,0 1 0,0 0 0,0 0 0,0 0 0,-1 0 0,1 0 0,0 0 0,0 0 0,0 0 0,-1 0 0,1 0-1,0 0 1,0 0 0,0 0 0,-1 0 0,1 0 0,0 0 0,0 0 0,0 1 0,0-1 0,-1 0 0,1 0-1,0 0 1,0 0 0,0 0 0,0 0 0,-1 0 0,1 1 0,0-1 0,0 0 0,0 0 0,0 0 0,0 0 0,-10 22-602,8-15 684,-11 28 11,2 1 1,1 0-1,2 0 1,-4 39-1,1 149 282,10-191-298,1 1 96,5 56 0,-3-80-78,-1 0 0,2 0 0,-1-1 0,2 1 0,-1 0 0,1-1 0,0 0 1,1 0-1,11 16 0,-14-23-59,0 0-1,0 0 1,0 0 0,1 0 0,-1-1 0,1 1 0,-1-1 0,1 1 0,-1-1 0,1 0-1,0 0 1,-1 0 0,1 0 0,0-1 0,0 1 0,0-1 0,0 0 0,0 1 0,-1-1-1,1-1 1,0 1 0,0 0 0,0-1 0,3 0 0,9-3 117,0 0 0,0-1 1,18-9-1,-16 7-99,31-14-26,0-2-1,-2-3 1,-1-1-1,0-2 1,65-57-1,-95 70 86,-15 16-111,1-1 0,-1 1 1,1-1-1,-1 1 0,0-1 0,1 1 0,-1-1 0,0 0 1,1 1-1,-1-1 0,0 0 0,0 1 0,1-1 0,-1 0 0,0 1 1,0-1-1,0 0 0,0 1 0,0-1 0,0 0 0,0 1 1,0-2-1,-1 2-4,0 0 1,0 0-1,0 0 1,0 0-1,1 0 1,-1 0-1,0 0 1,0 0-1,0 1 1,1-1 0,-1 0-1,0 0 1,0 1-1,1-1 1,-1 1-1,0-1 1,1 1-1,-1-1 1,0 1-1,0 0 1,-1 0-33,-27 20 34,0 1 1,-32 33-1,33-30-53,18-15 53,0 0-1,-14 18 1,21-24 18,0 1-1,-1 0 1,2 0-1,-1 0 0,1 0 1,-1 0-1,1 1 1,1-1-1,-3 10 1,4-13 11,0 0 1,1-1-1,-1 1 1,0 0 0,1 0-1,-1 0 1,1-1-1,-1 1 1,1 0-1,0 0 1,0-1 0,-1 1-1,1-1 1,1 1-1,-1-1 1,0 1-1,0-1 1,0 1 0,1-1-1,-1 0 1,1 0-1,-1 0 1,1 0-1,-1 0 1,4 1 0,-1 0 24,0 0 0,0 0 0,0-1 1,1 1-1,-1-1 0,0-1 0,1 1 1,-1 0-1,1-1 0,6 0 0,-4-1 45,12 0-4,-1-1 1,31-9-1,-43 10-60,-1-1-1,0 0 1,1-1 0,-1 1 0,0-1 0,0 0 0,-1 0 0,1 0 0,-1-1-1,0 0 1,1 0 0,-2 0 0,7-8 0,-9 10-16,0 0-1,0 0 1,0 0-1,0-1 1,-1 1 0,1 0-1,-1-1 1,1 1 0,-1-1-1,0 1 1,0 0-1,0-1 1,0 1 0,-1-1-1,1 1 1,-1 0 0,1-1-1,-1 1 1,0 0-1,0-1 1,0 1 0,0 0-1,0 0 1,0 0-1,-2-2 1,-1-2-37,0 0 0,-1 1 0,0-1 0,1 1 0,-2 0 0,1 0-1,-10-6 1,9 6-47,-1 2 0,1-1 0,0 1 0,-1-1 0,1 2 0,-1-1 0,0 1 0,0 0 0,0 0 0,-9 0 0,18 3 17,-1-1 0,1 1 0,-1-1 0,0 1-1,1 0 1,-1 0 0,0-1 0,1 1 0,0 2-1,8 3 174,13 3-12,1-1 0,0-1 0,31 5 0,-40-9-80,-3-1 32,0 0-1,0-1 0,0 0 1,0-1-1,0-1 0,0 0 1,0 0-1,0-1 0,0-1 0,0 0 1,-1-1-1,16-6 0,-17 5-4,-1 1-1,1-2 0,-1 0 0,-1 0 0,1 0 0,-1-1 0,0 0 0,0-1 0,-1 0 1,0 0-1,0-1 0,-1 0 0,10-18 0,-13 19-27,0 0 0,0 0 0,-1 0 0,0-1 0,0 1 0,-1-1 0,0 1 0,-1-1 0,0 1 0,0-1 0,-1 1 0,0-1 0,0 1 0,-1 0 0,-5-14 0,7 20-53,-1 0-1,0 0 1,0 1 0,0-1-1,1 0 1,-2 1 0,1-1 0,0 0-1,0 1 1,0 0 0,-1-1-1,1 1 1,0 0 0,-1 0-1,0-1 1,1 1 0,-1 0 0,1 1-1,-1-1 1,-3-1 0,3 2 3,0-1 1,1 1-1,-1 0 1,0 0-1,0 1 1,0-1-1,1 0 1,-1 1-1,0-1 1,0 1-1,1-1 1,-1 1-1,0 0 1,1-1-1,-1 1 1,1 0-1,-1 0 1,1 0-1,-1 1 1,1-1-1,-2 2 1,-2 3 21,0 0 0,1 0 1,-1 0-1,2 0 0,-1 0 1,1 1-1,0 0 0,0 0 0,-3 11 1,0 8-119,-4 34 0,8-45 152,0 0-1,1 1-1,1 0 0,0-1 1,1 1-1,0 0 0,1-1 1,8 27-1,-9-38 10,1 0 0,-1 0 1,1 0-1,0 0 0,0 0 0,1-1 1,-1 1-1,1-1 0,-1 0 0,1 1 0,0-1 1,1 0-1,-1-1 0,0 1 0,1-1 0,-1 1 1,1-1-1,0 0 0,0 0 0,0-1 1,0 1-1,0-1 0,0 0 0,0 0 0,0 0 1,1-1-1,-1 1 0,0-1 0,1 0 0,-1 0 1,0-1-1,0 1 0,7-3 0,7-1 28,-1-1 0,-1-1 0,1-1-1,-1 0 1,0-1 0,0-1 0,-1 0-1,26-22 1,0-5 79,55-64 1,-56 56-241,-38 39 62,-2 4 31,0 1-1,0-1 1,0 1 0,-1-1 0,2 1 0,-1-1 0,0 1 0,0-1 0,0 1 0,0-1 0,0 1 0,0-1 0,0 1 0,0-1 0,1 1 0,-1 0 0,0-1 0,0 1-1,1-1 1,-1 1 0,1-1 0,-1 0 63,2 3-195,-1-1 139,0 1 1,0 0-1,0-1 0,0 1 0,0 0 1,-1 0-1,2 2 0,2 23 5,-1 0 0,-1 0 1,-1 0-1,-3 31 0,1-53 14,1 0 0,-2 0 0,1-1 1,-1 1-1,1 0 0,-1 0 0,-1-1 0,1 1 1,-1-1-1,1 0 0,-1 0 0,-1 0 0,1 0 0,0 0 1,-1-1-1,0 0 0,0 1 0,-5 2 0,1-1 0,0 0 0,0 0 0,0-1 1,-1 0-1,0-1 0,0 0 0,0 0 0,-17 2 0,11-3 88,1-1 1,-29-1-1,36 0-103,1-1 0,0-1 0,0 1 0,0-1 0,0 0 0,0 0 0,1 0 0,-1-1 0,-8-5 0,14 8-7,0 0-1,0 0 1,0 0 0,0 0-1,-1 0 1,1 0 0,0 0-1,0 0 1,0 0 0,0 0-1,0 0 1,0-1 0,-1 1 0,1 0-1,0 0 1,0 0 0,0 0-1,0 0 1,0 0 0,0 0-1,0-1 1,0 1 0,0 0-1,-1 0 1,1 0 0,0 0-1,0 0 1,0-1 0,0 1 0,0 0-1,0 0 1,0 0 0,0 0-1,0-1 1,0 1 0,0 0-1,0 0 1,0 0 0,0 0-1,0 0 1,1-1 0,-1 1-1,0 0 1,0 0 0,0 0-1,0 0 1,0 0 0,0-1 0,0 1-1,0 0 1,0 0 0,1 0-1,10-1-171,22 6 244,57 3-1,-51-6-17,-22-2 8,0 0-1,-1 0 1,1-2 0,0 0 0,-1-1 0,1-1 0,-1 0 0,31-14 0,-39 14-38,0-1-1,0-1 1,0 0 0,-1 0 0,0 0 0,11-13 0,35-48 233,-40 45-230,-9 16-64,-1 0 0,1 0 0,0 1 0,0-1 0,7-5 0,-11 11 40,0 0 0,0 0 0,1-1-1,-1 1 1,0 0 0,0 0 0,0 0-1,0 0 1,1 0 0,-1 0 0,0 0-1,0 0 1,0 0 0,1 0 0,-1 0-1,0 0 1,0 0 0,0 0 0,1 0-1,-1 0 1,0 0 0,0 0 0,0 0-1,1 0 1,-1 0 0,0 0 0,0 0-1,0 0 1,1 0 0,-1 0 0,0 0-1,0 0 1,0 0 0,0 1 0,1-1-1,-1 0 1,0 0 0,0 0 0,0 0 0,0 1-1,0-1 1,0 0 0,1 0 0,-1 0-1,0 0 1,0 1 0,0-1 0,0 0-1,0 0 1,0 1 0,3 9 17,-3-9-17,3 26 102,-1 0-1,-2 40 1,-1-25 161,1-40-253,0 0 1,0 0 0,0 0-1,0 0 1,-1 0-1,1 0 1,-1 0-1,1 0 1,-1 0-1,0 0 1,1 0-1,-1 0 1,0-1-1,-2 3 1,2-2 290,2-3-283,-1 1 0,1 0 0,0-1 0,-1 1 1,1-1-1,-1 1 0,1-1 0,0 1 0,-1-1 1,1 1-1,-1-1 0,0 0 0,1 1 1,-1-1-1,1-1 0,1-1 2,9-11 19,19-24 2,36-36-1,-56 64-52,0 1-1,1 0 1,0 0-1,1 1 1,0 0-1,0 1 1,1 1-1,17-7 1,-28 12 9,0 0-1,0 0 1,1 1 0,-1-1-1,0 1 1,1 0 0,-1-1 0,0 1-1,0 0 1,1 0 0,-1 1-1,0-1 1,1 0 0,-1 1 0,0-1-1,0 1 1,0 0 0,1 0-1,-1 0 1,0 0 0,0 0 0,0 0-1,-1 1 1,1-1 0,0 0-1,0 1 1,-1 0 0,1-1-1,-1 1 1,1 0 0,-1 0 0,0 0-1,2 3 1,2 6 48,0 0 0,-1 1 0,-1-1 1,1 1-1,0 14 0,1-6 171,1 6-733,3 14 1337,-7-27-4216,-1 2-3593,3-26-540,0-10 3249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00:34:43.815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61 24 7296,'-42'-15'3328,"29"10"-2912,8 1-64,5 8-288,10-8-800,8 4 384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00:43:36.789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26 18 4160,'-26'-4'15429,"42"6"-14744,-14-2-600,1 1 0,0-1 0,-1 1 0,1-1 0,0 0 0,4 0 0,-1-1-24,1 0 0,-1 1 0,1 0 0,7 1 0,23 0 124,11-8 136,-24 3-97,38-1-1,-32 4-94,-14 0-126,0 1-1,1 1 1,17 3-1,-31-4-728,8 2 1302</inkml:trace>
</inkml:ink>
</file>

<file path=ppt/ink/ink19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5:50:13.99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 48 4736,'-1'-2'185,"1"0"-1,0 0 1,0 0 0,0 0-1,0 0 1,0 0 0,0 0-1,1 1 1,-1-1 0,1 0-1,-1 0 1,1 0 0,0 0-1,-1 1 1,1-1 0,0 0 0,0 1-1,0-1 1,0 0 0,1 1-1,-1 0 1,0-1 0,1 1-1,-1 0 1,1-1 0,2-1-1,-3 3-64,-1 0-1,1 0 1,-1 0-1,1 0 1,-1 0-1,1 0 1,-1 1-1,1-1 1,-1 0-1,1 0 1,-1 0-1,1 0 1,-1 1-1,1-1 1,-1 0-1,1 0 1,-1 1-1,0-1 1,1 0-1,-1 1 1,1-1-1,-1 0 1,0 1-1,0-1 0,1 1 1,-1-1-1,1 1 1,6 12 1366,-5-8-1149,-1 0-1,0 0 1,0 0-1,0 0 1,0 1-1,-1-1 1,0 0-1,0 0 1,-2 9-1,1 14-69,1-25-364,-1 0-1,1 1 1,-1-1-1,0 0 1,1 1-1,-1-1 1,-3 6-1,-1 3-1783,5-11 1642,0-1 0,0 1 0,0 0 0,0-1 0,0 1 0,0-1 0,0 1 0,0 0 0,0-1 0,0 1 0,0-1 0,0 1 0,1 0 0,-1-1 0,0 1 0,0-1 0,1 1 0,-1-1 0,0 1 0,1-1 0,-1 1 0,0-1 0,1 1 0,-1-1 0,1 1 0,0-1 0,11 9-4705</inkml:trace>
</inkml:ink>
</file>

<file path=ppt/ink/ink19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5:50:14.35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258 1 6304,'0'0'114,"-1"0"0,1 0 0,-1 0 0,1 1 0,-1-1 0,1 0 0,0 0 0,-1 0 0,1 1 0,0-1 0,-1 0 0,1 1 0,0-1 0,-1 0 0,1 1 0,0-1 1,-1 0-1,1 1 0,0-1 0,0 1 0,0-1 0,-1 0 0,1 1 0,0-1 0,0 1 0,0-1 0,0 1 0,0-1 0,0 1 0,-2 19 997,1-10-150,-1 2 272,-1-1-1,-1 1 1,-9 21 0,-4 11 214,-7 38-206,-77 226-18,82-254-1236,-1 2-662,4-22-2572,16-33 3021,0-1 0,0 1 0,0-1 0,-1 1 0,1-1 0,0 1 0,-1-1 1,1 0-1,0 1 0,-1-1 0,1 1 0,0-1 0,-1 0 0,1 1 1,-1-1-1,1 0 0,-1 0 0,1 1 0,-1-1 0,1 0 0,-1 0 1,1 0-1,-1 1 0,1-1 0,-1 0 0,1 0 0,-1 0 0,1 0 1,-1 0-1,0 0 0,1 0 0,-1 0 0,1 0 0,-1-1 0,1 1 1,-1 0-1,1 0 0,-1 0 0,0-1 0,-8-13-4019</inkml:trace>
</inkml:ink>
</file>

<file path=ppt/ink/ink19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5:50:14.69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32 131 9568,'-10'-8'1297,"8"7"-1048,0-1-1,0 0 0,0 1 0,0-1 1,1 0-1,-1 0 0,1 1 1,-1-1-1,1-1 0,-1 1 1,0-2-1,2 3-164,0 1 0,0-1 0,0 1 0,0-1 0,0 0 0,-1 1 0,2-1 1,-1 1-1,0-1 0,0 1 0,0-1 0,0 1 0,0-1 0,0 1 0,0-1 0,1 1 0,-1-1 0,0 1 0,0-1 0,1 1 0,-1-1 1,0 1-1,1 0 0,-1-1 0,0 1 0,1 0 0,-1-1 0,1 1 0,-1 0 0,1-1 0,-1 1 0,1 0 0,17-9 1249,-16 9-998,28-11 764,1 3-1,33-6 1,67-4-892,-28 4-408,-15 5-2669,43 10-11278,-94 0 11273</inkml:trace>
</inkml:ink>
</file>

<file path=ppt/ink/ink19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5:50:17.44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208 702 3808,'-2'-22'2140,"2"19"-1223,0 0 1,-1-1-1,1 1 1,-1 0-1,1 0 1,-1 0 0,-2-5-1,3 7-780,-1 0-1,0 0 0,0 0 1,0 0-1,1 0 1,-1 1-1,0-1 0,0 0 1,0 0-1,0 1 1,0-1-1,0 0 0,-1 1 1,1-1-1,0 1 1,0 0-1,0-1 0,0 1 1,-1 0-1,1 0 1,0 0-1,0 0 0,0 0 1,-3 0-1,0 0-24,0 0 0,0 1 0,-1-1 0,1 1 0,0 0-1,0 0 1,0 1 0,0-1 0,0 1 0,0 0 0,1 0 0,-7 5 0,4-3-12,0 1 0,1 0 0,0 1 0,0-1 0,0 1 0,-6 11 0,0 3 116,1 1 0,1 0 0,-11 39 0,14-40-111,1 0 0,-3 36 0,7-46-26,0 1 0,1-1 1,1 1-1,0-1 0,0 1 0,1-1 1,4 14-1,-5-21-43,0 0 0,1 0 0,-1-1 0,1 1 0,-1 0-1,1-1 1,0 1 0,0-1 0,0 0 0,0 1 0,0-1 0,1 0 0,-1-1 0,1 1-1,-1 0 1,1-1 0,0 1 0,0-1 0,-1 0 0,1 0 0,0 0 0,0 0 0,0 0 0,0-1-1,0 1 1,0-1 0,6 0 0,4 0-12,0-1-1,0-1 1,0 0-1,0-1 1,15-4 0,-3-2 55,0 0 1,-1-2-1,0 0 1,0-2-1,-1-1 1,25-19-1,-14 5-74,0-1 0,56-65-1,-67 68-48,98-122-50,-101 120 209,-2 0-1,0-1 1,21-53-1,-16 23-145,-4-1 0,-1-1 1,-4 0-1,8-71 0,-21 119 66,3-25 88,-4 35-110,0 0 0,0 0 0,0 0 0,0 0 0,-1 0 0,1 0 0,-1 0 0,0 1 0,-1-5 0,2 6-17,0 1 1,-1 0 0,1 0 0,0 0-1,0 0 1,0 0 0,0-1 0,0 1 0,0 0-1,0 0 1,0 0 0,0 0 0,-1 0-1,1 0 1,0-1 0,0 1 0,0 0-1,0 0 1,0 0 0,-1 0 0,1 0 0,0 0-1,0 0 1,0 0 0,0 0 0,-1 0-1,1 0 1,0 0 0,0 0 0,0 0-1,0 0 1,-1 0 0,1 0 0,0 0 0,0 0-1,0 0 1,0 0 0,-1 0 0,1 0-1,0 0 1,0 0 0,0 0 0,0 0 0,0 1-1,-1-1 1,1 0 0,0 0 0,0 0-1,0 0 1,0 0 0,0 0 0,0 1-1,-7 8-63,7-8 66,-5 10 15,1 1 1,0 0 0,1 0 0,0 0-1,-2 17 1,-3 13 206,-2 2-72,-47 182 209,35-136-54,-11 95 1,11-54-146,11-78-71,4-27 31,2 0 0,1 0 1,0 29-1,4-51-35,2-6 38,1-13 131,1 1-157,9-40-167,-6 21-59,21-56 0,-27 87 126,7-17 6,14-26 1,-19 40-20,1 0-1,-1 0 1,1 0 0,0 0 0,1 0-1,-1 1 1,1 0 0,10-7-1,-15 10 11,1 1 0,0-1 0,-1 1 0,1-1 0,0 1 0,0 0 0,0-1 0,0 1 0,-1 0 0,1 0 0,0 0 0,0-1 0,0 1 0,0 0 0,0 0 0,-1 0 0,1 0 0,0 0 0,0 1 0,0-1 0,0 0 0,0 0 0,-1 1 0,1-1 0,0 0 0,0 1 0,0-1 0,-1 1 0,1-1 0,0 1 0,-1-1 0,1 1 0,0-1 0,-1 1 0,1 0 0,-1-1 0,2 2 0,0 3-9,1-1 0,-1 1 0,0 0 0,0 0 0,2 6 0,2 13 71,-2 0 1,3 31 0,-5-37-8,0 1-1,1 0 1,1-1 0,0 0-1,14 33 1,-17-48-45,1 0 0,-1 0 0,1-1 0,0 1 0,0-1 0,0 1 0,0-1 0,0 0 0,1 1 0,-1-1 0,1-1 0,-1 1 0,1 0 0,0 0 0,0-1 0,-1 0 0,5 2 0,-2-2 8,0 0 1,0 0-1,1 0 1,-1-1-1,1 0 0,-1 0 1,0 0-1,1 0 1,6-2-1,4-2 9,-1-1 0,1 0 0,-1-1 0,0 0 0,23-15 0,-17 8-33,0-2 1,-2 0-1,25-24 1,47-59-4,-31 32 77,-52 58-46,-5 6-38,0 0-1,-1-1 0,1 1 0,-1 0 0,0-1 0,0 0 0,0 0 0,0 1 0,2-5 0,-4 7 23,0 0 0,0 0 0,0 0 0,0 0 0,0 0 0,0 0 0,0 0 0,0 0 1,0 0-1,0-1 0,0 1 0,0 0 0,0 0 0,0 0 0,0 0 0,0 0 0,0 0 1,0 0-1,0 0 0,-1 0 0,1 0 0,0 0 0,0 0 0,0-1 0,0 1 0,0 0 0,0 0 1,0 0-1,0 0 0,0 0 0,0 0 0,0 0 0,0 0 0,0 0 0,0 0 0,-1 0 1,1 0-1,0 0 0,0 0 0,0 0 0,0 0 0,0 0 0,0 0 0,0 0 0,0 0 1,0 0-1,0 0 0,0 0 0,-1 0 0,1 0 0,0 0 0,0 0 0,0 0 0,-6 4-41,-4 8 5,-7 13 38,1 1 0,-23 51 0,13-23 49,-54 102 19,77-150-54,1 0 0,0 1 1,0-1-1,0 1 0,1-1 0,-1 1 0,2 0 0,-1 0 0,1-1 0,0 1 0,1 9 1,-1-15-14,0-1 1,0 1-1,1 0 1,-1 0-1,0-1 1,0 1-1,0 0 1,1 0-1,-1-1 1,1 1 0,-1 0-1,0-1 1,1 1-1,-1-1 1,1 1-1,-1 0 1,1-1-1,-1 1 1,1-1-1,0 1 1,-1-1 0,1 0-1,0 1 1,-1-1-1,1 0 1,0 1-1,0-1 1,-1 0-1,1 0 1,0 1-1,0-1 1,-1 0-1,1 0 1,0 0 0,0 0-1,-1 0 1,1 0-1,0 0 1,0-1-1,1 1 1,0-1 7,1 0 0,-1 1 0,1-1-1,-1-1 1,0 1 0,1 0 0,-1 0 0,0-1 0,0 0 0,4-2 0,-1-2-69,-1 0 0,1-1 0,-1 1 1,0-1-1,-1 0 0,5-12 0,12-44-123,-19 60 179,11-48-42,-5 20-13,19-54 1,-26 85 57,0 0 0,0 0 0,0 0 0,0 0 1,0-1-1,0 1 0,0 0 0,0 0 0,0 0 1,0 0-1,0 0 0,0 0 0,1 0 0,-1 0 1,0-1-1,0 1 0,0 0 0,0 0 0,0 0 1,0 0-1,0 0 0,0 0 0,0 0 0,0 0 1,0 0-1,1 0 0,-1 0 0,0 0 0,0 0 0,0 0 1,0 0-1,0 0 0,0-1 0,0 1 0,0 0 1,1 0-1,-1 0 0,0 0 0,0 0 0,0 0 1,0 0-1,0 1 0,0-1 0,0 0 0,0 0 1,1 0-1,-1 0 0,0 0 0,0 0 0,0 0 1,0 0-1,0 0 0,0 0 0,0 0 0,0 0 1,0 0-1,0 0 0,1 1 0,3 8 30,4 16 51,3 42 146,-9-47-156,1-1 1,1 0-1,13 37 0,-8-28 57,-7-22-45,-1-1 1,1 0 0,0 1-1,0-1 1,5 7 0,-6-11-69,0-1 1,0 0 0,0 1 0,0-1 0,0 0 0,0 0-1,0 0 1,1 0 0,-1 0 0,0 0 0,0 0 0,0 0-1,0 0 1,0 0 0,0-1 0,0 1 0,0 0 0,0-1-1,1 1 1,0-2 0,-1 2 14,3-2-19,-1 1-1,1-1 1,-1 0 0,0 0-1,0-1 1,0 1-1,0-1 1,0 1 0,-1-1-1,4-5 1,23-36 31,-10 13 2,10-7-85,2 0 0,39-35 0,-66 69 34,0 0 0,0 1 0,1-1 0,0 1 0,0 0 0,0 0-1,0 0 1,6-2 0,-10 5-1,0-1 0,0 1 0,0-1 0,0 1 0,0 0 0,0-1 0,0 1 0,0 0 0,0 0-1,0 0 1,0 0 0,0 0 0,0 0 0,0 0 0,0 0 0,0 0 0,0 0 0,0 0 0,0 1 0,0-1 0,0 0 0,0 1 0,0-1-1,0 1 1,0-1 0,0 1 0,-1-1 0,1 1 0,0 0 0,0-1 0,-1 1 0,1 0 0,0 0 0,-1 0 0,1-1 0,0 1-1,-1 0 1,0 0 0,1 0 0,-1 0 0,1 0 0,-1 0 0,0 0 0,0 0 0,1 0 0,-1 0 0,0 1 0,0 7 27,1-1 0,-1 1 0,-1-1-1,-2 14 1,3-16 40,-3 10 92,-10 28 0,10-33-90,-1 0 0,2 0 0,-1 0 0,-1 24 1,13-38 103,0-3-171,0-1 1,0 1-1,-1-1 0,-1-1 1,1 1-1,10-16 0,-12 15-22,0 0-1,1 1 0,0 0 0,0 0 0,0 1 1,1 0-1,0 0 0,10-6 0,-16 12 25,-1-1-1,0 1 0,0 0 1,0-1-1,0 1 1,0 0-1,0 0 0,1-1 1,-1 1-1,0 0 1,0 0-1,0 0 0,0 1 1,1-1-1,-1 0 0,0 0 1,0 1-1,0-1 1,0 0-1,0 1 0,0-1 1,0 1-1,0 0 1,0-1-1,0 1 0,0 0 1,0 0-1,0-1 1,0 1-1,-1 0 0,1 0 1,0 0-1,0 0 1,-1 0-1,2 2 0,1 4-9,0-1-1,0 1 1,-1 0-1,3 11 1,-3-10 12,5 19 23,-5-15 46,1 0 1,1 0 0,0 0-1,0-1 1,11 19 0,-15-29-63,1-1-1,0 1 1,0 0 0,0 0 0,0 0 0,1-1-1,-1 1 1,0 0 0,0-1 0,0 1 0,0-1-1,1 1 1,-1-1 0,0 0 0,0 1 0,1-1-1,-1 0 1,0 0 0,1 0 0,-1 0 0,0 0 0,1 0-1,-1 0 1,0-1 0,0 1 0,1 0 0,-1-1-1,0 1 1,0-1 0,0 1 0,2-2 0,3-1-7,0 0 0,-1 0 1,1-1-1,-1 1 0,6-6 1,17-17-11,195-164-269,-171 155 325,70-57-110,-121 92 67,11-13-28,-8 6-42,-4 7 67,0 0-1,0 0 0,0 0 1,0 0-1,0-1 1,0 1-1,0 0 0,0 0 1,0 0-1,0 0 0,0 0 1,0 0-1,0 0 0,0-1 1,0 1-1,0 0 1,0 0-1,0 0 0,0 0 1,0 0-1,0 0 0,0 0 1,-1 0-1,1 0 0,0-1 1,0 1-1,0 0 1,0 0-1,0 0 0,0 0 1,0 0-1,-1 0 0,1 0 1,0 0-1,0 0 0,0 0 1,0 0-1,0 0 1,0 0-1,0 0 0,-1 0 1,1 0-1,0 0 0,0 0 1,0 0-1,0 0 1,-3 0-2,1 1 1,0-1 0,-1 1 0,1 0 0,0 0 0,0-1 0,0 1 0,-1 1 0,1-1 0,0 0 0,0 0 0,-2 3 0,-25 23 8,22-19-8,-24 24-4,3 1 0,0 2 0,3 0 0,1 2 0,-28 56 0,49-87 25,0 0 1,1 1 0,-1-1-1,1 1 1,1 0 0,-1 0-1,0 9 1,3-16-16,-1 0 0,0 0 1,0 1-1,1-1 0,-1 0 1,0 0-1,0 0 0,1 0 1,-1 0-1,0 0 0,0 0 0,1 1 1,-1-1-1,0 0 0,1 0 1,-1 0-1,0 0 0,0 0 0,1 0 1,-1 0-1,0 0 0,1-1 1,-1 1-1,0 0 0,0 0 1,1 0-1,-1 0 0,0 0 0,0 0 1,1 0-1,-1-1 0,0 1 1,1 0-1,7-6-65,1 0 0,-1 0 0,0 0 0,0-1-1,10-11 1,31-43-163,-46 58 268,25-36 70,-12 16-375,32-35 1,-48 58 259,0 0 0,0 0 1,0 0-1,0 1 1,0-1-1,0 0 1,0 0-1,0 0 0,0 0 1,0 0-1,0 0 1,0 0-1,0 0 1,0 0-1,0 0 0,0 0 1,0 0-1,0 0 1,0 0-1,0 0 1,0 0-1,1 1 0,-1-1 1,0 0-1,0 0 1,0 0-1,0 0 0,0 0 1,0 0-1,0 0 1,0 0-1,0 0 1,0 0-1,0 0 0,0 0 1,0 0-1,0 0 1,0 0-1,0 0 1,0 0-1,0 0 0,1 0 1,-1 0-1,0 0 1,0 0-1,0 0 1,0 0-1,0 0 0,0 0 1,0 0-1,0 0 1,0 0-1,0 0 1,0 0-1,0 0 0,0 0 1,0 0-1,0 0 1,0 0-1,1 0 1,1 10 6,0 0 0,0 1 0,-1-1 0,0 1 0,-1-1 1,-1 15-1,-13 67 468,11-77-348,-2 8-39,-1-1-1,-1 1 0,-1-1 1,-1 0-1,-19 34 0,-102 186 491,124-230-538,-2 0 1,0 0-1,0-1 0,-1 0 0,-14 14 1,21-24-41,1 0 0,0 1 1,-1-1-1,1 0 1,0 0-1,-1 0 1,1 0-1,-1 0 1,0-1-1,1 1 1,-1 0-1,0-1 1,1 1-1,-1-1 1,0 1-1,1-1 1,-1 0-1,0 0 1,0 0-1,0 0 1,1 0-1,-1 0 0,0-1 1,0 1-1,1 0 1,-1-1-1,0 1 1,1-1-1,-1 0 1,0 0-1,1 0 1,-1 1-1,1-1 1,0-1-1,-1 1 1,1 0-1,0 0 1,-3-3-1,-2-4-47,-1 0 1,1-1-1,1 0 0,0 0 0,-6-13 1,9 17-6,-10-21-146,-13-38-1,22 57 159,1-1-1,0 1 1,1-1-1,0 0 0,0 0 1,1 1-1,0-1 1,0 0-1,0 0 0,3-11 1,-2 16 17,0-1 0,1 1 1,-1 0-1,0 0 0,1 0 1,0 0-1,0 0 0,0 0 0,0 0 1,0 1-1,1-1 0,-1 1 1,1-1-1,-1 1 0,5-2 0,2-2 86,1 1 0,0 0-1,15-4 1,-5 1-175,25-8 190,49-10-1,-61 19-41,0-2 0,-1-1 0,-1-2-1,33-16 1,-47 18-5,-1 0-1,-1-1 0,0 0 1,21-21-1,-26 22 19,-1-1 1,-1 0 0,1 0-1,-2-1 1,0 0-1,10-22 1,-16 32-42,19-50 13,-19 46-43,1 1 0,-1 0 0,0-1 1,0 1-1,-1 0 0,0-1 0,0-10 1,0 16 23,0-1 1,0 1 0,0-1-1,0 1 1,0-1 0,0 0-1,0 1 1,0-1 0,0 1-1,-1-1 1,1 1 0,0-1-1,0 0 1,0 1 0,-1-1-1,1 1 1,0-1 0,-1 1-1,1 0 1,-1-1 0,1 1-1,0-1 1,-1 1 0,1 0 0,-1-1-1,1 1 1,-1 0 0,1-1-1,-1 1 1,1 0 0,-1 0-1,1-1 1,-1 1 0,1 0-1,-1 0 1,0 0 0,1 0-1,-1 0 1,1 0 0,-1 0-1,1 0 1,-1 0 0,0 0-1,1 0 1,-1 0 0,1 1-1,-1-1 1,1 0 0,-1 0 0,1 0-1,-1 1 1,1-1 0,-1 0-1,1 1 1,-1-1 0,1 0-1,-1 1 1,0 0 0,-2 2 21,-1 0 1,0 1 0,1-1-1,-1 1 1,-3 6 0,3-5-5,1 0 1,0 1 0,0-1 0,1 1 0,-1 0 0,1 0 0,0 0-1,1 0 1,-1 0 0,1 0 0,1 0 0,-1 1 0,1-1 0,0 0 0,1 1-1,-1-1 1,1 0 0,0 0 0,1 0 0,-1 0 0,1 0 0,1 0 0,-1 0-1,1 0 1,0-1 0,0 0 0,0 1 0,1-1 0,0 0 0,0-1 0,0 1-1,1-1 1,-1 1 0,1-1 0,0-1 0,1 1 0,-1-1 0,9 5 0,-6-5-517,0-1 0,-1 0 1,1 0-1,0 0 1,0-1-1,0 0 1,0-1-1,0 1 1,14-3-1,-9 1-1287,-1-2-1,1 0 0,-1 0 0,0-1 0,20-10 0,29-19-1872</inkml:trace>
</inkml:ink>
</file>

<file path=ppt/ink/ink19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5:50:19.64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0 358 3552,'1'-2'309,"-1"-1"0,0 1 0,1-1 0,0 1 0,0-1 0,-1 1 0,1-1 0,1 1 0,-1 0 0,0-1 0,1 1 0,1-2 0,23-23 5796,-26 26-5924,0 1 1,1-1-1,-1 1 0,1-1 0,-1 1 0,1-1 0,-1 1 0,1 0 1,-1-1-1,1 1 0,0 0 0,-1 0 0,1-1 0,-1 1 1,1 0-1,0 0 0,-1 0 0,1 0 0,0-1 0,-1 1 1,1 0-1,0 0 0,-1 0 0,1 1 0,-1-1 0,2 0 0,-1 1-100,-1-1 0,1 1 0,-1-1 0,1 1 0,-1 0-1,1-1 1,-1 1 0,1 0 0,-1 0 0,0-1-1,1 1 1,-1 0 0,0 0 0,0 0 0,1 0-1,-1-1 1,0 2 0,0 5 21,1-1-1,-1 1 0,-1-1 1,0 9-1,-12 84 635,7-41-157,-15 58 0,18-103-409,3-12 40,1-3 27,6-23 132,6-23-315,2 0-1,38-80 0,-46 113-117,1 1 0,0 1 0,1-1 0,0 2 0,1-1 0,15-14 0,-23 25 85,0 0 0,-1 1 0,1-1 1,1 1-1,-1 0 0,0-1 0,0 1 0,0 0 0,1 0 0,-1 0 0,0 1 0,1-1 0,2 0 0,-4 1-10,0 0-1,0 0 0,0 0 0,0 0 1,0 0-1,0 0 0,0 0 1,-1 1-1,1-1 0,0 0 1,0 1-1,0-1 0,0 0 1,0 1-1,0-1 0,-1 1 1,1 0-1,0-1 0,0 1 1,-1-1-1,1 1 0,0 0 1,-1 0-1,1-1 0,-1 1 1,1 0-1,-1 0 0,1 0 1,-1 0-1,0 0 0,1 0 1,-1-1-1,0 1 0,0 0 1,1 2-1,0 11 90,0 1 1,-1 0 0,0 0-1,-1 0 1,-4 16-1,1 3 33,-13 97 230,18-115-295,-1-16-65,0 0 1,0 0 0,0 0 0,0 1-1,0-1 1,1 0 0,-1 0-1,0 0 1,0 0 0,0 0 0,0 1-1,0-1 1,0 0 0,1 0 0,-1 0-1,0 0 1,0 0 0,0 0-1,0 0 1,1 0 0,-1 0 0,0 0-1,0 0 1,0 0 0,0 0 0,1 0-1,-1 0 1,0 0 0,0 0-1,0 0 1,1 0 0,-1 0 0,0 0-1,0 0 1,0 0 0,0 0 0,1 0-1,-1 0 1,0 0 0,3-2 27,-1 0 0,0 0 0,0 0 0,0 0 0,0-1 0,0 1 0,0-1 0,1-3 0,14-21 65,-2 1-71,1 1 1,1 1-1,39-43 0,-39 50-75,2 1 0,0 1-1,0 0 1,40-21 0,-57 35 40,1 0-1,-1 0 1,0 0 0,0 0-1,1 0 1,-1 1-1,1-1 1,-1 1 0,0 0-1,1-1 1,-1 1-1,1 0 1,-1 1 0,1-1-1,2 1 1,-4-1 0,1 1 0,0 0 0,-1 0 0,1 0 0,-1 0 0,1 0 1,-1 0-1,0 0 0,1 0 0,-1 0 0,0 1 0,0-1 0,0 1 0,0-1 0,0 1 1,0-1-1,0 1 0,0-1 0,-1 1 0,1 0 0,0 3 0,3 15 78,0 1 0,-2 0 0,-1 0 0,-1 34 0,-1-20 8,0-1-8,1-16-1,-1 0 0,2 0 0,5 33 0,-5-48-49,-1-1-1,1 0 1,0 0 0,-1 1-1,1-1 1,0 0-1,1 0 1,-1 0 0,0 0-1,3 3 1,-3-5-6,-1 0 0,1 1 1,-1-1-1,1 0 0,0 1 0,-1-1 1,1 0-1,0 1 0,-1-1 0,1 0 1,0 0-1,0 0 0,-1 0 0,1 0 1,0 0-1,-1 0 0,1 0 0,0 0 1,0 0-1,-1 0 0,1 0 0,0 0 1,-1-1-1,1 1 0,0 0 0,-1-1 1,1 1-1,0 0 0,-1-1 0,1 1 1,-1-1-1,1 1 0,-1-1 0,1 1 1,0-2-1,4-3 24,0-1 1,0 0-1,0 0 1,-1 0 0,0 0-1,4-9 1,19-46-40,-15 31-42,65-150 72,-71 166-238,14-23 0,-20 69-13,0-31 225,-11 131 221,11-103-46,0-1 1,7 47-1,-7-74-174,10 42 249,-10-40-215,1-1 1,0 1-1,1 0 0,-1 0 1,0-1-1,1 1 0,-1-1 1,1 0-1,0 1 0,0-1 1,0 0-1,3 3 1,-5-5-30,1 0 0,0 1 0,0-1 0,0 0 0,-1 0 0,1 0 0,0 0 0,0 1 0,0-1 0,-1 0 0,1-1 0,0 1 1,0 0-1,0 0 0,-1 0 0,1 0 0,0-1 0,0 1 0,-1 0 0,1-1 0,0 1 0,0 0 0,-1-1 0,1 1 0,0-1 1,0 0-1,18-17-92,-18 17 80,22-28 3,-2-1 1,21-37-1,-20 30-27,34-42-1,-50 70 15,1 1-119,-7 8 127,1 0 0,-1 1 0,0-1 0,0 0 0,1 0 0,-1 1 0,0-1 0,0 0 0,0 1 0,1-1 0,-1 0 0,0 0 0,0 1 0,0-1 0,0 0 0,0 1 0,0-1 0,0 0 0,0 1 0,1-1 0,-1 0 0,0 1 0,0-1 0,-1 1 0,1-1 0,0 0 0,0 1 0,0-1 0,0 0 0,0 1 0,0-1 0,-1 42-162,2 48 331,0-77-154,0 0-1,1-1 1,1 1 0,7 22 0,-10-33 16,2 1 0,-1-1 1,0 1-1,0-1 0,1 1 1,-1-1-1,1 0 0,0 0 1,0 1-1,0-1 0,0-1 1,0 1-1,0 0 0,0 0 1,1-1-1,-1 1 0,0-1 1,1 0-1,0 0 0,-1 0 1,1 0-1,0 0 0,-1 0 1,6 0-1,0-1-1,-1 0 0,1 0 0,-1-1 0,1 0 0,-1 0 0,0-1 0,1 0 0,8-4 1,-3 1-15,0-1 0,0-1 0,-1 0 1,0 0-1,-1-1 0,19-17 0,56-66-95,-58 60-10,35-32 0,-60 61 105,0-1 0,0 0 0,-1 1 0,1-1 0,2-4-1,-5 6-13,0 2-171,-28 57 108,17-38 91,-12 34 1,17-38-93,-16 59-73,19-65 183,1 0-1,1 1 0,0-1 1,0 0-1,2 15 1,-1-24-34,0 0-1,0 1 1,0-1 0,0 0 0,0 0 0,0 1-1,1-1 1,-1 0 0,0 0 0,1 0-1,-1 1 1,1-1 0,0 0 0,-1 0 0,1 0-1,0 0 1,-1 0 0,1 0 0,0 0-1,0 0 1,0-1 0,0 1 0,0 0-1,0 0 1,0-1 0,0 1 0,0-1 0,1 1-1,-1-1 1,0 1 0,0-1 0,0 0-1,1 1 1,-1-1 0,0 0 0,3 0 0,0 0-8,0-1 1,1 0-1,-1 0 0,0 0 1,0-1-1,1 1 1,-1-1-1,0 0 1,5-3-1,160-119 62,-74 50-127,-83 65 69,149-116-290,-136 104 210,-2-2-1,0-1 0,-2-1 1,23-33-1,-41 54 66,49-79 153,-43 67-195,0-1 1,-2 0-1,7-20 0,-14 37 51,0 0-1,0 0 1,0 0-1,0 0 0,0 0 1,0 0-1,-1 0 0,1 0 1,0 0-1,0 0 1,0 0-1,0 0 0,0 0 1,0 0-1,0 0 0,-1 0 1,1 0-1,0 0 1,0 0-1,0 0 0,0 0 1,0 0-1,0 0 0,0 0 1,-1 0-1,1 0 0,0 0 1,0 0-1,0-1 1,0 1-1,0 0 0,0 0 1,0 0-1,0 0 0,0 0 1,0 0-1,0 0 1,-1 0-1,1 0 0,0-1 1,0 1-1,0 0 0,0 0 1,0 0-1,0 0 0,0 0 1,-4 7 17,1 1 1,-5 14 0,-4 10 48,-41 94 190,-45 161 0,88-258-197,6-20-37,1 1 0,1-1 0,-1 0 0,1 1 1,-1 15-1,3-25-12,0 1 1,0-1-1,0 1 1,0 0-1,0-1 1,0 1 0,0-1-1,0 1 1,0-1-1,1 1 1,-1-1-1,0 1 1,0-1-1,0 1 1,1 0-1,-1-1 1,0 0-1,1 1 1,-1-1-1,1 2 1,-1-2-6,1 0 0,-1 0 0,1 0 0,-1 0 0,0 0 0,1 0 0,-1 0 0,1 0 0,-1 0 0,0 0 0,1 0 0,-1 0 0,1 0 1,-1 0-1,0-1 0,1 1 0,-1 0 0,0 0 0,1 0 0,-1 0 0,0-1 0,1 1 0,2-2-17,0-1 1,-1 1-1,1-1 0,-1 1 1,3-5-1,33-57-301,-26 41 122,18-26 0,-27 46 178,-1-1-1,2 0 1,-1 1-1,0 0 1,1-1-1,-1 2 1,7-5-1,-9 6 15,1 0-1,-1 1 0,0-1 1,0 0-1,1 1 0,-1 0 1,0-1-1,1 1 1,-1 0-1,0-1 0,1 1 1,-1 0-1,1 0 0,-1 0 1,0 0-1,1 1 1,-1-1-1,1 0 0,-1 0 1,0 1-1,0-1 1,1 1-1,-1-1 0,0 1 1,1 0-1,-1 0 0,0-1 1,2 3-1,0 1 18,1 0 0,-1 0 1,1 0-1,-1 0 0,-1 1 0,1 0 0,-1-1 0,2 6 0,14 44 178,-15-43-175,20 91-2221,-10-39-8383,-13-62 10462,1 0-396,-1 1 1,0 0-1,1 0 1,-1-1-1,1 1 1,-1 0-1,1-1 1,0 1-1,0-1 1,-1 1-1,1-1 1,0 1-1,1-1 1,-1 0-1,0 1 1,0-1 0,0 0-1,4 2 1,8 5-2356</inkml:trace>
</inkml:ink>
</file>

<file path=ppt/ink/ink19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5:50:21.12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150 110 2976,'-6'0'60,"-15"0"3679,-9 4 6898,27-3-9628,0 0-1,0 0 0,-1 1 0,1-1 0,0 1 0,-5 3 1,-8 11-3634,10-9 2700,1 0 0,0 0 0,1 1-1,0 0 1,0 0 0,0 0 0,1 0 0,1 1 0,-4 14 0,3 2 47,0-1 0,2 32-1,2-52-86,-1 1-1,1 0 0,0 0 1,0-1-1,0 1 0,1-1 1,0 1-1,0-1 0,0 0 0,0 0 1,1 1-1,-1-1 0,5 4 1,-6-7-22,0 0-1,0 0 1,0 1 0,0-1 0,0 0 0,1 0 0,-1 0 0,0 0 0,1 0-1,-1-1 1,1 1 0,-1 0 0,1-1 0,-1 1 0,1-1 0,-1 1-1,1-1 1,0 0 0,-1 0 0,1 1 0,0-1 0,-1 0 0,1-1 0,0 1-1,-1 0 1,1 0 0,-1-1 0,1 1 0,0-1 0,-1 1 0,1-1-1,-1 0 1,1 1 0,-1-1 0,0 0 0,1 0 0,-1 0 0,0 0 0,0 0-1,3-3 1,3-4-79,-1 0 0,1-1 0,-1 0 1,-1 0-1,0 0 0,0-1 0,0 1 0,2-12 0,0 0 17,-1-1-1,5-41 1,-10 57 46,-1 0 0,1 0 0,-1 0 1,-1 0-1,1 0 0,-1 0 0,0 0 0,0 0 1,-1 0-1,0 0 0,0 1 0,0-1 0,-1 1 0,0-1 1,0 1-1,-7-9 0,8 12 8,0 0 0,0 1 0,0 0-1,0 0 1,0-1 0,0 1 0,-1 0 0,1 1 0,0-1-1,-1 0 1,1 1 0,-1-1 0,1 1 0,0 0 0,-1 0 0,1 0-1,-1 0 1,1 0 0,-1 1 0,1-1 0,-4 1 0,5 0 4,1 0 0,-1 0 1,0 0-1,1 0 0,-1 0 1,1-1-1,-1 1 0,1 0 1,-1 0-1,1 0 1,0 0-1,-1 1 0,1-1 1,0 0-1,0 0 0,0 0 1,0 0-1,-1 0 0,2 1 1,-1 1 17,0 0 0,0 0 1,0 0-1,0 0 1,1 0-1,1 4 0,-1-3 17,1 0 0,0-1 0,0 1 0,1-1 0,-1 1 0,1-1-1,-1 0 1,1 0 0,0 0 0,0 0 0,1 0 0,-1-1 0,5 3 0,-3-2 13,1 0 1,-1-1 0,1 0 0,-1 0 0,1-1 0,0 0 0,0 0 0,9 1 0,0-3 88,-1 1-1,1-2 1,0 0-1,-1 0 1,0-1-1,27-10 1,-15 2-43,0-1-1,-1-1 1,47-31 0,-45 25 8,-11 9-76,-1-1 0,-1 0-1,26-26 1,-36 33-91,1-2 86,-5 12 60,-10 55 78,-3 109 0,12-146-96,1-12-29,-1 0-1,2 0 0,-1 0 0,2 0 1,0-1-1,4 17 0,-6-27-33,0-1-1,1 1 0,-1-1 1,0 1-1,0-1 1,0 1-1,1-1 0,-1 1 1,0-1-1,0 1 1,1-1-1,-1 1 1,1-1-1,-1 0 0,0 1 1,1-1-1,-1 1 1,1-1-1,-1 0 0,1 1 1,-1-1-1,1 0 1,-1 0-1,1 1 0,0-1 0,0 0 0,-1-1 0,1 1 0,-1 0-1,1 0 1,0 0 0,-1-1 0,1 1 0,-1 0-1,1-1 1,-1 1 0,1 0 0,-1-1-1,1 1 1,-1-1 0,1 1 0,-1-1 0,1 0-1,3-4 18,0-1 0,-1 0 0,4-7 0,-5 8-40,35-82-396,2 4 123,-38 81 286,-1 1-1,1-1 1,0 0-1,0 1 1,-1 0-1,1-1 1,0 1-1,0-1 1,1 1-1,-1 0 1,0 0-1,0 0 1,1 0-1,-1 0 1,0 0-1,1 0 1,-1 0-1,1 0 1,-1 1-1,1-1 1,-1 0-1,1 1 1,0 0-1,-1-1 1,1 1-1,0 0 1,-1 0 0,1 0-1,0 0 1,-1 0-1,1 0 1,0 0-1,-1 0 1,1 1-1,0-1 1,-1 1-1,1-1 1,-1 1-1,1 0 1,-1 0-1,1 0 1,-1 0-1,1-1 1,1 3-1,11 7 40,1-1 1,0 0-1,1-1 0,0-1 0,0-1 0,1 0 1,-1-1-1,1 0 0,29 2 0,-21-4 22,0-2 0,0 0 0,0-2 0,0 0-1,0-2 1,27-7 0,-39 7-26,0-1-1,-1 0 0,1-1 1,-1-1-1,14-8 0,-19 10-19,1-1-1,-1 0 1,-1-1 0,1 1-1,-1-1 1,0-1-1,0 1 1,-1-1 0,5-7-1,-8 10-45,-1 1 0,1 0 0,-1 0 0,0 0 0,0 0 0,-1-1 0,1 1 0,-1 0 0,1-1 0,-1 1 0,0-5 0,0 8 29,0-1-5,0 1 0,-1 0 1,1 0-1,0-1 0,0 1 0,0 0 0,0-1 0,0 1 0,0 0 0,0-1 1,0 1-1,0 0 0,-1 0 0,1-1 0,0 1 0,0 0 0,0 0 0,0-1 1,-1 1-1,1 0 0,0 0 0,0 0 0,-1-1 0,1 1 0,0 0 0,0 0 1,-1 0-1,1 0 0,0 0 0,-1-1 0,1 1 0,0 0 0,-1 0 0,1 0 1,0 0-1,0 0 0,-1 0 0,1 0 0,0 0 0,-1 0 0,1 0 1,-13 4-68,5 1 61,1 0 0,0 1 0,0-1 0,1 2 0,0-1 0,0 1 0,0-1 0,-5 11 0,-1 1 57,1 0-1,-10 26 1,12-22 0,-9 30 1,15-42-11,1-1 1,0 0 0,1 1 0,0-1 0,1 1-1,0 13 1,0-22-16,0 1-1,1 0 1,-1 0-1,0 0 1,1-1 0,0 1-1,-1 0 1,1 0-1,0-1 1,0 1-1,-1-1 1,1 1 0,1-1-1,-1 1 1,0-1-1,0 1 1,0-1-1,1 0 1,-1 0 0,4 2-1,-4-2-9,1 0-1,0-1 1,0 1-1,0-1 1,0 1-1,0-1 1,-1 0-1,1 0 1,0 0-1,0 0 1,0 0-1,0 0 0,0 0 1,0-1-1,0 1 1,0-1-1,-1 0 1,1 1-1,0-1 1,0 0-1,1-1 1,14-8-53,26-23 0,-30 23-4,1-1 0,29-15 0,-37 23 58,0 0-1,-1 1 1,1 0-1,0 1 1,0-1-1,0 1 1,0 0-1,0 1 1,1-1-1,-1 1 1,0 1-1,8 0 1,2 3 85,0 0 0,0 1 1,-1 1-1,28 14 0,-14-6 17,211 90-766,-202-88-3311,-17-5-3415</inkml:trace>
</inkml:ink>
</file>

<file path=ppt/ink/ink19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5:50:24.48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383 614 3648,'0'-1'287,"0"0"1,0 1-1,0-1 1,0 0-1,0 0 1,0 0-1,0 0 1,0 0-1,0 1 1,-1-1-1,1 0 1,0 0-1,-1 0 1,1 1-1,0-1 1,-1 0-1,1 0 1,-1 1-1,1-1 1,-1 0-1,-1 0 156,1 1 0,-1-1 0,1 1 0,-1-1 0,1 1 0,-1 0 0,1 0 0,-1 0 0,1 0 0,-3 0 0,0 0-932,-14 0 1008,-1 1 0,0 1 1,0 1-1,1 0 0,0 2 1,0 0-1,-24 10 0,32-11-463,0 1 0,0 0 0,0 1 0,1 0 0,0 1 0,0 0 0,1 0 0,0 1 0,0 0 0,1 0 0,0 1 0,0 0 0,-9 17 0,6-7 85,1 1-1,1 1 0,1 0 0,1 0 0,1 0 1,-5 34-1,10-51-100,0 0 1,0-1 0,0 1 0,0-1-1,1 1 1,-1-1 0,1 1 0,0-1-1,0 1 1,0-1 0,1 0 0,-1 0-1,2 4 1,-2-6-11,1 1 0,-1-1 0,0 1 0,1-1 0,-1 1 0,1-1 0,-1 0 0,1 0 0,0 0 0,-1 0 0,1 0 0,0 0 0,0 0 0,-1-1-1,1 1 1,0 0 0,0-1 0,0 0 0,0 1 0,0-1 0,0 0 0,0 0 0,0 0 0,0 0 0,3-1 0,6-2-4,-1 1 0,0-2 1,-1 1-1,1-1 0,-1-1 0,1 1 0,-1-2 0,10-7 1,66-57-208,-70 57 147,110-109 57,-110 105-14,-1-1 0,0-1-1,-1 0 1,-1-1-1,14-33 1,-11 11 95,-2-1 1,-1 0-1,-3-1 1,-1 0-1,-3 0 0,1-81 1,-6 121-96,0-3 22,0 0 0,0-1 0,-1 1 1,-2-8-1,3 15-30,0 0 1,0-1-1,0 1 1,0 0-1,0-1 0,0 1 1,0 0-1,0-1 1,-1 1-1,1 0 0,0-1 1,0 1-1,0 0 1,-1 0-1,1-1 0,0 1 1,0 0-1,0 0 1,-1-1-1,1 1 0,0 0 1,-1 0-1,1 0 1,0 0-1,-1-1 1,1 1-1,0 0 0,0 0 1,-1 0-1,-9 5 30,-5 18 24,-19 62 234,13-29-98,4-12-78,-3 1 217,-19 75 1,35-106-256,1 1 0,1 0 0,0 0 0,1 0 1,0-1-1,2 1 0,0 0 0,0 0 0,6 23 0,-2-21 59,0-1 0,1 0 1,9 17-1,-12-28-86,0 1 1,0-1-1,0 0 1,1 0 0,0 0-1,0 0 1,0-1-1,0 0 1,1 1-1,0-2 1,0 1 0,5 3-1,-7-6-27,-1 0 0,0 0-1,1-1 1,-1 1-1,0-1 1,1 0 0,-1 1-1,1-1 1,-1 0 0,0-1-1,1 1 1,-1 0 0,1-1-1,-1 1 1,0-1 0,1 0-1,-1 1 1,0-1-1,0 0 1,4-3 0,2-1 13,0 0 0,-1-1 1,12-10-1,-19 16-34,53-60 34,-37 41-128,24-22-1,-40 40 84,1 1-1,-1-1 0,1 1 1,-1-1-1,1 1 1,-1-1-1,1 1 0,-1 0 1,1-1-1,0 1 1,-1 0-1,1-1 0,0 1 1,-1 0-1,1 0 0,0 0 1,-1 0-1,1-1 1,0 1-1,1 0 0,-2 1 6,1-1 0,-1 0-1,1 1 1,-1-1 0,1 0 0,-1 1-1,0-1 1,1 0 0,-1 1-1,0-1 1,1 1 0,-1-1-1,0 1 1,0-1 0,1 1-1,-1-1 1,0 1 0,0-1 0,0 1-1,0-1 1,1 1 0,0 6-10,-1 0 1,0 0 0,0 11-1,-1-7 34,1 34 90,-1-11 59,5 56 1,-3-81-98,0 0 0,1 0 1,0 0-1,1 0 0,0 0 0,1 0 1,-1-1-1,2 1 0,-1-1 0,10 13 1,-12-18-29,1 0 1,-1-1-1,0 1 1,1-1-1,0 0 1,-1 0-1,1 0 1,0 0 0,0 0-1,0-1 1,0 0-1,0 1 1,0-1-1,1 0 1,4 1-1,-3-2 16,1 0-1,-1 0 0,0 0 0,1 0 1,-1-1-1,1 0 0,-1 0 0,0-1 1,7-2-1,-1 0-25,-1-1 1,1 0 0,-1-1-1,0 0 1,0-1-1,0 0 1,-1-1-1,9-9 1,10-13-54,25-34-1,-10 11-26,88-104-85,-105 129-278,-26 37 273,-11 32 17,-21 55 1,12-40 110,15-39-26,-2 5 91,0 0 0,-2-1 1,0 0-1,-20 33 0,23-48 40,4-4-127,10-1 1,-3-1 12,-1-1 1,0 0-1,1 1 0,-1-2 1,0 1-1,0 0 0,0-1 1,0 0-1,5-2 0,35-25 105,-36 23-60,15-13-43,42-44-1,4-3 112,-64 61-93,143-109 195,-54 46-293,-79 54 96,0 0 0,-2-1 0,23-30 0,-12 9 11,-2-2 0,-2 0 0,20-53 0,35-129-141,-66 190 94,-3 13 14,-4 11-25,1 0 0,-2 1-1,1-1 1,-1 0-1,0 0 1,0 0 0,0 0-1,-1 0 1,0-9 0,0 15 40,0-1 1,0 1 0,0 0 0,0 0 0,0-1 0,0 1 0,0 0 0,0 0 0,0-1 0,0 1 0,0 0 0,0 0 0,-1-1 0,1 1-1,0 0 1,0 0 0,0-1 0,0 1 0,0 0 0,-1 0 0,1 0 0,0-1 0,0 1 0,0 0 0,-1 0 0,1 0 0,0-1 0,0 1-1,0 0 1,-1 0 0,1 0 0,0 0 0,0 0 0,-1 0 0,-7 8-97,0 6 115,1 1 1,0 1-1,1-1 1,1 1-1,-6 29 1,6-20-23,-96 338 12,67-244 68,26-92-73,2-1-38,-2 0 0,-1-1 1,-15 30-1,24-54-29,-1 0 1,1 0 0,-1 0-1,1 0 1,-1 0-1,0-1 1,1 1 0,-1 0-1,0 0 1,0 0-1,0-1 1,0 1 0,1 0-1,-1-1 1,0 1-1,0-1 1,-2 2 0,2-2 23,0 0 1,0 0 0,0 0-1,0 0 1,0-1 0,0 1-1,1 0 1,-1 0 0,0 0 0,0-1-1,0 1 1,0 0 0,1-1-1,-1 1 1,0-1 0,0 1-1,-1-2 1,-2-2-50,0 0 1,0-1-1,0 0 1,0 0-1,-3-6 1,3 5 124,-1-2 3,-31-50 4,31 49 63,1 0 1,0-1-1,0 1 1,-4-16-1,8 24-83,0 0 1,0 0-1,0 0 0,0 0 1,0 0-1,0 0 0,0-1 1,0 1-1,1 0 0,-1 0 1,0 0-1,1 0 0,-1 0 1,0 0-1,1 0 0,0 0 1,-1 0-1,1 0 0,-1 0 1,1 0-1,0 0 0,0 1 1,0-1-1,-1 0 0,1 0 1,0 1-1,0-1 0,0 1 1,0-1-1,0 1 0,0-1 1,2 0-1,3-1 9,0 0 1,1 0 0,-1 1-1,9-1 1,27-2 144,80 2 0,40 14 332,-107-8-293,-40-4-122,-1 0 1,1 2 0,-1 0 0,1 0 0,27 9 0,-42-10-77,0-1 0,0 0 0,1 0 0,-1 1 0,0-1 0,0 0 0,0 1 0,0-1 0,1 1 0,-1-1-1,0 0 1,0 1 0,0-1 0,0 0 0,0 1 0,0-1 0,0 1 0,0-1 0,0 0 0,0 1 0,0-1 0,0 1 0,-1-1 0,1 0 0,0 1-1,0 0 1,-4 9 105,-12 12 24,12-16-61,0-1-1,0 1 0,-4 8 0,-13 31 36,3-10-114,2 0-1,-18 61 0,28-77 92,3-12-61,1-1 1,0 1 0,1-1-1,-1 1 1,1 0 0,0 0-1,1 13 1,0-19-24,0-1 0,0 0 0,0 1 0,0-1 0,0 0 0,0 1 0,1-1 0,-1 0 0,0 1 0,0-1 0,0 0 0,0 1 0,1-1 0,-1 0 0,0 0 0,0 1 0,1-1 0,-1 0 0,0 0 0,0 1 0,1-1 0,-1 0 0,0 0 1,1 0-1,-1 1 0,0-1 0,1 0 0,-1 0 0,0 0 0,1 0 0,-1 0 0,0 0 0,1 0 0,-1 0 0,0 0 0,1 0 0,-1 0 0,1 0 0,0 0 7,0 0 1,0-1 0,0 1-1,0-1 1,0 1 0,0-1-1,0 0 1,0 1 0,0-1-1,-1 0 1,1 1-1,1-2 1,6-9 22,-1 0-1,0-1 1,-1 1-1,0-1 1,7-24-1,11-22-111,39-50-197,-52 92 231,1 0-1,0 0 0,2 1 1,17-16-1,-18 22 27,-12 10 13,-1-1 1,0 1 0,1-1-1,-1 1 1,0 0-1,0-1 1,0 1-1,0-1 1,0 1-1,1 0 1,-1-1-1,0 1 1,0 0 0,-1-1-1,1 1 1,0-1-1,0 2 1,0 7-6,-5 157 498,5-165-480,-1 1-1,1-1 1,0 1 0,1 0 0,-1-1-1,0 1 1,0-1 0,0 0 0,1 1-1,-1-1 1,1 1 0,-1-1 0,1 1-1,0-1 1,0 0 0,1 2 0,-1-2 1,0-1 0,-1 0 1,1 1-1,1-1 0,-1 0 1,0 0-1,0 1 0,0-1 0,0 0 1,0 0-1,0 0 0,0 0 1,0-1-1,0 1 0,0 0 1,0 0-1,0-1 0,0 1 1,0 0-1,0-1 0,0 1 1,0-1-1,0 1 0,1-2 0,18-10 24,-1 0 0,23-20 0,19-13-117,-30 25-55,0 2 0,1 2 0,49-18 0,-79 33 123,1 0 0,-1 0-1,1 0 1,0 1 0,-1-1 0,1 1-1,0 0 1,3 0 0,-5 0 14,-1 0 1,1 1-1,0-1 1,0 0-1,-1 0 0,1 1 1,0-1-1,-1 1 1,1-1-1,-1 0 1,1 1-1,-1-1 0,1 1 1,-1 0-1,1-1 1,-1 1-1,1-1 1,-1 1-1,1 0 0,-1-1 1,0 1-1,1 0 1,-1-1-1,0 1 1,0 0-1,0 0 0,0-1 1,1 1-1,-1 0 1,0-1-1,0 1 1,0 0-1,-1 0 0,1 0 1,-1 16 65,-1 0 0,0-1-1,-9 28 1,6-27-14,5-16-47,0-1 0,0 0 0,0 0 0,0 1 0,0-1 1,-1 0-1,1 1 0,0-1 0,0 0 0,0 0 0,0 1 0,0-1 0,0 0 0,0 1 1,0-1-1,0 0 0,0 0 0,0 1 0,0-1 0,0 0 0,0 1 0,1-1 1,-1 0-1,0 0 0,0 1 0,0-1 0,0 0 0,0 0 0,1 1 0,-1-1 0,0 0 1,0 0-1,0 1 0,1-1 0,-1 0 0,0 0 0,12-4 88,10-14-201,39-37-624,-60 55 727,-1-1-1,1 1 0,-1-1 0,1 1 0,-1-1 0,1 1 0,-1 0 0,1-1 0,0 1 1,-1 0-1,1-1 0,0 1 0,-1 0 0,1 0 0,0 0 0,-1-1 0,1 1 0,0 0 0,-1 0 1,1 0-1,0 0 0,0 0 0,-1 0 0,1 1 0,0-1 0,0 0 3,0 1 0,0 0 0,-1-1 0,1 1 0,0 0 0,-1-1-1,1 1 1,0 0 0,-1 0 0,1 0 0,-1 0 0,0-1 0,1 1 0,-1 0-1,0 0 1,1 1 0,1 7 11,-1-1 0,0 1-1,1 12 1,-2-13-9,22 171 779,-21-176-755,-1 0 0,1 0 0,0 0 0,0 0 0,0 0 0,0 0 0,0-1 1,1 1-1,-1 0 0,1-1 0,2 4 0,-2-4-13,-1-1 0,1 0-1,-1 0 1,1 0 0,0 0 0,0-1 0,-1 1 0,1 0 0,0-1 0,0 1 0,0-1 0,0 0-1,0 1 1,0-1 0,0 0 0,0 0 0,0 0 0,-1-1 0,4 0 0,8-1 5,0-1 1,0 0-1,-1-1 1,14-6 0,50-26 51,-45 20-1,132-79-57,-7-13-92,-130 89 117,16-8-103,-30 20-62,-1 0 0,19-16-1,-44 43 178,1 2 0,0 0-1,2 0 1,1 1 0,1 0-1,1 1 1,-9 42 0,15-55-29,-1 3-25,1 0 0,-2 24 0,4-34 40,0 0 0,1 0 0,-1 0 0,1 0 0,0 0-1,0 0 1,0 0 0,0 0 0,1 0 0,-1-1 0,1 1 0,0-1 0,0 1 0,4 3-1,-6-6-29,1 0-1,0 0 0,0 0 0,1 0 1,-1 0-1,0 0 0,0-1 0,0 1 0,0 0 1,1 0-1,-1-1 0,0 1 0,1-1 1,-1 0-1,0 1 0,1-1 0,-1 0 0,1 0 1,-1 0-1,1 0 0,-1 0 0,0 0 0,1 0 1,-1 0-1,1 0 0,1-1 0,2-1 6,1-1 0,-1 1 0,1-1 0,8-6 0,-9 6-12,246-187-98,-173 126-190,-61 51 218,27-24-6,-40 34 60,-1 0 1,0-1-1,0 0 0,0 1 1,0-1-1,0 0 0,-1 0 1,4-8-1,-6 12 16,0-1 1,0 1-1,0 0 1,0-1-1,0 1 0,0 0 1,1-1-1,-1 1 0,0 0 1,0-1-1,0 1 0,0-1 1,0 1-1,-1 0 1,1-1-1,0 1 0,0 0 1,0-1-1,0 1 0,0 0 1,0-1-1,0 1 0,-1 0 1,1-1-1,0 1 1,0 0-1,-1-1 0,1 1 1,0 0-1,0 0 0,-1-1 1,1 1-1,0 0 0,-1 0 1,1 0-1,0-1 1,-1 1-1,1 0 0,0 0 1,-1 0-1,1 0 0,0 0 1,-1 0-1,1 0 0,-1-1 1,-18 2-27,13 1 64,0 0 0,0 0 0,0 1 1,0-1-1,1 1 0,-1 0 0,1 1 1,0-1-1,0 1 0,0 0 0,0 1 1,-7 7-1,5-3 29,0 0 0,0 0 0,1 0-1,1 1 1,-1 0 0,-5 17 0,7-17-30,1 0 0,0 1 0,1-1 0,0 1 1,1 0-1,0-1 0,0 1 0,2 0 0,-1 0 0,4 17 0,-3-21-31,2 0 0,-1 1-1,1-1 1,0 0 0,0 0 0,0-1 0,1 1-1,0-1 1,1 1 0,-1-1 0,1-1 0,1 1-1,-1-1 1,1 0 0,0 0 0,7 5 0,-4-5-91,0 0 1,0 0-1,1-1 0,-1 0 1,1-1-1,0 0 1,14 3-1,-4-3-964,-1-2-1,1 1 1,21-3-1,-36 1 486,0 0 1,0-1-1,-1 0 0,1 0 0,0 0 1,0 0-1,-1-1 0,1 0 0,-1 0 1,0 0-1,1-1 0,-1 1 0,6-5 1,-8 4-40,1 0 0,0 0 1,-1 0-1,1 0 1,-1 0-1,0-1 0,0 1 1,0-1-1,0 1 1,-1-1-1,0 0 0,1 0 1,-1 0-1,-1 1 1,1-1-1,0-7 0,-1 7 177,0 0-1,0 0 0,0 0 0,-1 0 0,0 0 1,0 1-1,0-1 0,-3-7 0,0 3-376,0 0 0,-11-13 0</inkml:trace>
</inkml:ink>
</file>

<file path=ppt/ink/ink19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5:50:24.87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109 160 12704,'-77'-99'4703,"61"82"-3647,1 5-288,20 7-3104,8-6 1121,10 3-929,9 1 1280,13 7-3264,8 7 2304,2 6-2080</inkml:trace>
</inkml:ink>
</file>

<file path=ppt/ink/ink19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5:50:26.10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19 53 4896,'-1'-1'125,"0"-1"-1,0 0 1,0 1 0,0-1 0,1 0-1,-1 0 1,0 0 0,1 0 0,-1 0-1,1 0 1,0 0 0,0 0 0,-1 0-1,1 0 1,1 0 0,-1 0 0,0 0-1,0 0 1,1 0 0,-1 0 0,1 0-1,0-2 1,0 4-7,-1 0-1,0-1 1,0 1-1,0-1 1,0 1-1,1 0 1,-1-1-1,0 1 1,0 0-1,1-1 1,-1 1-1,0 0 1,1 0-1,-1-1 1,0 1-1,1 0 1,-1 0-1,0 0 1,1-1-1,-1 1 1,1 0-1,-1 0 1,0 0-1,1 0 1,-1 0-1,1 0 1,-1 0-1,0 0 1,1 0-1,-1 0 1,1 0-1,-1 0 1,1 0-1,-1 0 1,0 0-1,1 0 1,-1 0-1,1 0 1,-1 1-1,0-1 1,1 0-1,0 1 81,1 0-1,-1 0 1,0 0 0,0 0-1,1 0 1,-1 1 0,0-1 0,0 0-1,0 2 1,3 4 277,-1 0 0,0 0 1,0 1-1,-1-1 0,0 1 0,-1 0 0,2 11 1,-1 57 1075,-2-57-1155,-10 279 3081,-1-161-2880,-9 90-207,17-170-1091,3-46-1025,-1-40 372,-8-111 869,0-12 1037,9 131-341,1 0 0,1 1 0,1-1 0,1 1 0,9-27 0,4-4 518,43-85 0,-48 115-582,0 1 1,1 0-1,1 1 1,0 0-1,2 2 1,27-26 0,-35 37-127,-1 0 0,0 1 0,1 0 1,0 0-1,1 1 0,-1 0 0,1 0 1,-1 1-1,1 0 0,0 0 1,0 1-1,11-1 0,-13 3-17,-1 0 1,0 0-1,0 0 0,1 1 0,-1 0 1,0 0-1,0 1 0,0-1 0,0 1 1,0 1-1,0-1 0,-1 1 0,1 0 1,-1 0-1,1 1 0,-1-1 0,-1 1 1,10 9-1,-7-5 3,0 0 0,0 1 1,-1 0-1,0 0 0,-1 1 1,0-1-1,-1 1 0,0 0 0,0 0 1,-1 0-1,3 15 0,-5-17 20,0 0-1,0 0 0,-1-1 0,0 1 0,0 0 1,-1 0-1,0 0 0,0-1 0,-1 1 1,0 0-1,0-1 0,-1 0 0,0 1 1,0-1-1,-1 0 0,-6 9 0,-6 4 51,0 0 0,-2-2-1,0 0 1,-1-1 0,0-1-1,-1-1 1,-23 13 0,35-24-42,0-1 1,0 0 0,0 0 0,-1-1 0,1 0 0,-1 0 0,1-1 0,-1 0-1,1 0 1,-16-2 0,24 2-34,0-1 0,-1 1 0,1-1 0,0 1 0,0-1 0,0 1 0,0 0 0,0-1 0,0 1 0,0-1 1,0 1-1,0-1 0,0 1 0,0 0 0,0-1 0,0 1 0,0-1 0,0 1 0,0-1 0,1 2 0,7 15 306,1 1 1,0-1-1,18 24 1,-8-11-183,14 18-59,1 0 0,59 61 1,-53-69-3355,2-2-3351,-34-31 5825,6 5-6875,-8-14 3462,-3-8 1525,-2-12 386</inkml:trace>
</inkml:ink>
</file>

<file path=ppt/ink/ink19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5:50:31.4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24 64,'0'-20'32,"3"16"-32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00:43:37.865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301 5 1824,'-8'-5'9082,"2"6"-8460,1 0-1,-1 0 1,1 0-1,0 0 0,-1 1 1,1 0-1,0 0 0,-9 6 1,-40 26-51,48-29-324,-20 15 438,0 2 1,-25 29-1,28-28-107,18-18-493,1 0 0,0 0 0,-1 1 0,2 0 0,-1 0 0,1 0 0,0 0 0,0 0 0,-3 13-1,3-7 40,0 0-1,2 1 1,-1 0 0,1 17-1,2-27-98,-1 0 0,1 1 0,0-1 1,0 0-1,0 0 0,0 0 0,1 0 0,-1 0 0,1 0 1,0 0-1,0 0 0,0-1 0,0 1 0,5 4 0,-3-3-67,0-1 0,0 1 1,0 0-1,1-1 0,0 0 0,0 0 0,0-1 0,5 3 0,0-2-87,0-1 0,1 0 0,-1 0 0,1-1 0,-1-1 0,1 1 0,-1-2 0,1 1-1,-1-2 1,0 1 0,1-1 0,-1-1 0,0 0 0,0 0 0,0-1 0,-1-1 0,1 1 0,-1-1 0,10-8 0,-18 12 130,0 1 0,0-1 1,0 1-1,-1-1 0,1 0 1,0 0-1,0 0 0,-1 1 0,1-1 1,0 0-1,-1 0 0,1 0 1,-1 0-1,0 0 0,1 0 0,-1 0 1,0 0-1,1 0 0,-1 0 1,0 0-1,0 0 0,0 0 0,0 0 1,0 0-1,0-1 0,0 1 1,0 0-1,0 0 0,-1 0 1,1 0-1,0 0 0,-1 0 0,1 0 1,-1 0-1,1 0 0,-1 0 1,1 1-1,-1-1 0,0 0 0,1 0 1,-1 0-1,0 1 0,0-1 1,1 0-1,-1 1 0,-2-2 1,-2-2 97,-1 0 1,1 1-1,-1 0 1,0 0-1,0 0 1,-8-2-1,7 3-33,1 0 1,-1 1-1,1-1 1,-1 1-1,1 1 0,-1 0 1,0-1-1,1 2 1,-1-1-1,0 1 0,1 0 1,-1 1-1,1-1 1,0 1-1,-1 0 0,1 1 1,0 0-1,0 0 1,-10 7-1,-21 18-2029</inkml:trace>
</inkml:ink>
</file>

<file path=ppt/ink/ink19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5:49:39.9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0 217 1984,'6'-4'16222,"-5"2"-16026,1 0 0,-1 1 1,0-1-1,0 0 0,0 0 0,-1 0 0,1 0 1,0 1-1,-1-1 0,1 0 0,-1 0 0,1-4 1,-1 5-184,0 0 1,0 1-1,0-1 1,1 1 0,-1-1-1,0 0 1,0 1-1,1-1 1,-1 1 0,1-1-1,-1 1 1,0-1-1,1 1 1,-1-1-1,1 1 1,-1 0 0,1-1-1,-1 1 1,1-1-1,-1 1 1,1 0 0,0 0-1,-1-1 1,1 1-1,-1 0 1,1 0-1,1 0 1,21-4 79,-17 3 175,66-14 404,153-3-281,1 18-305,-86 2 173,184-6 360,-253 4-358,-70 0-106,-1 0-165,0-1 48,0 0 0,0 0 0,0 0 0,0 1 0,0-1 0,-1 0 0,1 0 0,0 0 0,-1 1 0,1-1 0,0 0 0,-1 1 0,1-1 0,-1-1 0,-88-43 308,57 30-287,10 1-91,19 11 24,-1 0-1,0 0 1,0 1-1,-9-4 0,13 5-2,-1 1 0,0 0 0,0-1 0,0 1 0,1-1 0,-1 1 0,0-1 0,1 0 0,-1 1 0,0-1 0,1 0 0,-1 1 0,1-1-1,-1 0 1,1 0 0,-1 1 0,1-1 0,-1 0 0,1 0 0,0 0 0,-1-1 0,1 1 4,0 1 0,0-1 0,0 1 0,0-1-1,0 1 1,0-1 0,1 1 0,-1-1 0,0 1 0,0-1 0,0 1 0,0 0-1,1-1 1,-1 1 0,0-1 0,0 1 0,1-1 0,-1 1 0,0 0 0,1-1 0,-1 1-1,0 0 1,1-1 0,-1 1 0,1 0 0,-1 0 0,0-1 0,1 1 0,-1 0-1,1 0 1,-1 0 0,1 0 0,-1-1 0,1 1 0,-1 0 0,1 0 0,-1 0 0,1 0-1,-1 0 1,1 0 0,-1 0 0,1 1 0,17-1 97,24 6 1,-4-1-187,-16-3 74,1 0-1,-1 2 1,0 1 0,27 10-1,-49-15 28,1 0-1,-1 0 0,0 0 1,1 1-1,-1-1 1,0 0-1,0 0 0,1 0 1,-1 1-1,0-1 1,0 0-1,1 0 0,-1 1 1,0-1-1,0 0 1,0 1-1,1-1 1,-1 0-1,0 1 0,0-1 1,0 0-1,0 1 1,0-1-1,0 0 0,0 1 1,1-1-1,-1 0 1,0 1-1,0-1 0,0 0 1,-1 1-1,1-1 1,0 0-1,0 1 0,0-1 1,0 0-1,0 1 1,0-1-1,0 0 0,-1 1 1,1-1-1,0 0 1,0 0-1,-1 1 0,-10 11 337,-9 2-257,-90 66 305,88-63-710,1 2 0,-34 38-1,49-50-736,-8 10-4100,14-17 4892,-1 1 1,1-1 0,0 1-1,-1 0 1,1-1 0,0 1-1,0-1 1,-1 1 0,1 0 0,0-1-1,0 1 1,0-1 0,0 1-1,0 0 1,0-1 0,0 1 0,0 0-1,0-1 1,0 1 0,0 0-1,0-1 1,1 1 0,-1 0 0,0-1-1,1 1 1,10 8-5868</inkml:trace>
</inkml:ink>
</file>

<file path=ppt/ink/ink19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5:49:40.4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17 5056,'-8'-16'6659,"11"21"-4497,24 60 2211,-23-49-4012,0 0 1,-1 0-1,-1 0 0,0 0 1,-1 0-1,-3 29 0,2 12 102,4 146 875,-4-123-3516,0-55 447,0-81-5580,0 24 5359</inkml:trace>
</inkml:ink>
</file>

<file path=ppt/ink/ink19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5:49:41.0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27 142 6976,'-3'-5'655,"3"4"-509,-1-1 0,1 1 0,-1 0 1,1 0-1,-1-1 0,0 1 0,0 0 1,0 0-1,0 0 0,1 0 0,-2 0 1,1 0-1,0 0 0,0 1 0,0-1 1,-1-1-1,1 2-23,0 0 0,1 0 0,-1-1 0,1 1 0,-1-1 0,1 1 0,0 0 0,-1-1 0,1 1 0,-1-1 0,1 1 0,0-1 0,-1 1 0,1-1 0,0 1 0,-1-1 0,1 1 0,0-1 0,0 1 0,0-1 0,-1 0 0,1 1 0,0-1 0,0 1 0,0-1 0,0 0 0,0-1 108,1 0-1,-1 0 0,1 0 1,-1 1-1,1-1 1,0 0-1,-1 0 1,1 1-1,1-3 1,1 0 67,0 0 1,0 0 0,0 1 0,0-1 0,1 1-1,7-6 1,3 1-25,0 1 0,1 0 0,0 1 0,0 1 1,1 0-1,-1 1 0,1 1 0,20-2 0,-6 3-184,1 1 0,-1 1 0,43 5 0,-57-2-37,-1 0 0,0 0 0,28 12 0,-34-12 21,-1 1-1,1 0 1,-1 1-1,-1 0 0,1 0 1,-1 1-1,11 10 1,-17-15-57,0 0 1,0-1 0,0 1 0,0 0-1,-1 0 1,1 0 0,0 0 0,0 0-1,-1 1 1,1-1 0,-1 0 0,1 0-1,-1 0 1,0 0 0,1 1 0,-1-1-1,0 0 1,0 0 0,0 1 0,0-1-1,0 0 1,0 0 0,0 1 0,0-1-1,-1 0 1,1 0 0,0 0 0,-1 1-1,1-1 1,-1 0 0,1 0 0,-1 0-1,1 0 1,-1 0 0,0 0 0,0 0-1,0 0 1,-1 1 0,-3 3-10,-1-1 0,1 0 0,-1 0 0,0 0 1,-10 4-1,10-5 24,-11 4-4,0 0 1,-1-1-1,1-1 1,-2-1-1,-26 4 1,44-8-25,0 0 0,0 0 1,0 0-1,0 0 1,0 1-1,0-1 0,0 0 1,0 1-1,0-1 0,1 1 1,-1-1-1,-1 1 1,2 0-4,-1-1-1,1 0 1,0 0 0,0 1 0,0-1 0,0 0 0,0 0 0,0 1 0,-1-1 0,1 0 0,0 1 0,0-1 0,0 0 0,0 0 0,0 1 0,0-1 0,0 0 0,0 1 0,0-1 0,0 0 0,0 0 0,0 1 0,0-1 0,0 0 0,1 1 0,-1-1 0,2 3 15,-1 0 0,1-1 0,0 0 0,1 1 1,-1-1-1,3 3 0,1 0 65,11 13 254,0 1 0,-1 1 1,-1 1-1,19 32 0,41 97 267,-72-142-597,-1-4-228,6 13 277,0 1 0,7 27 0,-13-38-1648,-1 0 0,0-1-1,0 10 1,-1-16 1423,0 1 0,0-1 0,0 0 0,0 0 0,0 1 0,0-1 0,0 0 0,0 0 0,0 0 0,0 1 0,0-1 0,0 0 0,0 0 0,0 1 0,-1-1 0,1 0 0,0 0 0,-14-3-6009,-8-18 943</inkml:trace>
</inkml:ink>
</file>

<file path=ppt/ink/ink19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5:50:54.5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1 146 3072,'-1'0'16661,"13"-16"-15344,-11 13-1257,1 0-1,0 0 0,1 0 1,-1 0-1,0 0 1,1 0-1,0 0 1,5-3-1,28-19-15,-35 24-42,25-16 268,28-24-1,-52 39-254,1 0-1,0 1 1,-1-1 0,1 1-1,0 0 1,0 0 0,3-1-1,0-1 298,-5 2-131,2 5-127,-3-4-57,7 8 160,-5-6-104,0 0 0,0 1 0,-1-1 0,1 0 0,-1 1 1,0-1-1,1 1 0,-1-1 0,0 1 0,1 5 1,-1-6-15,0 1 0,-1-1 1,1 1-1,0-1 0,1 0 0,1 4 1,5 10 394,-7-15-398,-1 1 0,1-1 0,0 0 0,0 1 0,0-1-1,0 0 1,0 1 0,0-1 0,0 0 0,1 0 0,-1 0 0,0 0 0,1 0 0,-1 0 0,0 0 0,1-1 0,-1 1 0,1 0-1,0-1 1,-1 1 0,3-1 0,0 1 107,0 0-1,0-1 1,0 1-1,0-1 1,0 0-1,0 0 1,7-2 0,109-28 970,41-8-915,-133 31-130,-21 5-159,-1 0-1,0 1 1,1 0 0,6-1-1,-11 2-446,-15 2-9373,10-1 8905,0 1 0,0-1 0,0 0 0,0 1 0,-4 2 0,-18 16-3593,22-17 4345,-24 21-3239</inkml:trace>
</inkml:ink>
</file>

<file path=ppt/ink/ink19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5:50:55.3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28 275 3392,'-28'7'13127,"35"-14"-8775,15-9-5124,-10 9 1926,6-15-401,-4 3-290,-11 16-398,49-57 664,-24 29 61,-20 24-508,-1 0 1,11-17 0,-10 14-178,-1 1 1,1 0 0,1 0 0,0 0 0,0 1 0,18-12 0,-26 19-102,-1 1 1,1-1-1,0 1 0,0-1 1,0 1-1,-1 0 1,1-1-1,0 1 0,0 0 1,0 0-1,0-1 0,0 1 1,0 0-1,0 0 1,0 0-1,0 0 0,-1 0 1,1 0-1,0 0 0,0 1 1,0-1-1,0 0 1,0 0-1,0 1 0,0-1 1,-1 1-1,1-1 0,0 0 1,0 1-1,0 0 1,-1-1-1,1 1 0,0-1 1,-1 1-1,1 0 0,-1-1 1,1 1-1,-1 0 1,1 0-1,-1 0 0,1-1 1,-1 1-1,1 0 0,-1 1 1,3 5 47,-1-1 1,0 1-1,-1 0 0,2 10 1,-1 7 105,-2-18-103,0 0 0,1 0 0,0 0 0,0-1 0,0 1 0,3 7 1,-4-12-49,3 6 208,1 1-1,-1-1 0,10 13 1,-12-18-183,0 0 0,0-1 0,1 0 0,-1 1 0,0-1 1,1 0-1,-1 1 0,1-1 0,0 0 0,-1 0 1,1 0-1,0-1 0,0 1 0,-1 0 0,1-1 1,0 1-1,0-1 0,0 1 0,0-1 0,0 0 0,0 0 1,2 0-1,9-3 22,-1 0 1,0 0-1,-1-2 0,1 1 1,-1-2-1,0 1 1,16-12-1,-10 7-148,-2 1-184,26-21 0,-18 10-4830</inkml:trace>
</inkml:ink>
</file>

<file path=ppt/ink/ink19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5:50:56.2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89 1 4800,'-6'-1'15082,"3"10"-12661,2-6-2332,0-1-1,0 1 1,0 0-1,1 0 0,-1 0 1,1 0-1,0 0 1,-1 0-1,2 0 1,-1 6-1,0 20 657,-18 119 609,6-54-927,-6 35 282,8-48-404,6-34-204,-1 10 267,5-43-287,0-12-65,0 0 0,0 0-1,0-1 1,0 1 0,-1 0 0,1 0 0,-1 0 0,0 3-1,1-5-20,0 0-1,-1 1 0,1-1 0,0 0 0,0 0 1,0 0-1,0 1 0,0-1 0,0 0 0,0 0 1,0 1-1,0-1 0,0 0 0,0 0 0,0 1 0,0-1 1,0 0-1,0 0 0,0 1 0,0-1 0,0 0 1,0 0-1,1 1 0,-1-1 0,0 0 0,0 0 0,0 0 1,0 1-1,1-1 0,-1 1 7,0-1 0,1 1 0,-1 0 0,0-1 0,1 1 1,-1 0-1,0 0 0,0-1 0,1 1 0,-1 0 0,0 0 0,0-1 0,0 1 0,0 0 0,0 0 1,0 0-1,0-1 0,-1 1 0,1 0 0,0 0 0,0-1 0,-1 2 0,-6-26-12646,13 7 8677,6-9-1978</inkml:trace>
</inkml:ink>
</file>

<file path=ppt/ink/ink19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5:50:57.3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207 12 4384,'0'0'341,"0"-1"1,0 0-1,-1 1 1,1-1-1,0 0 1,-1 0-1,1 1 1,-1-1-1,1 1 1,-1-1-1,1 0 1,-1 1-1,1-1 1,-1 1-1,0-1 0,1 1 1,-1 0-1,0-1 1,-1 0-1,-14 3 8112,7 0-8797,0-2 1117,9 0-713,-1 0-1,1 0 1,-1 0 0,0 1 0,1-1 0,-1 0 0,0 0 0,1 0 0,-1 0-1,1 0 1,-1 1 0,1-1 0,-1 0 0,1 1 0,-1-1 0,1 0 0,-1 1-1,1-1 1,-1 1 0,1-1 0,-1 0 0,1 1 0,0-1 0,-1 1 0,1-1-1,-1 2 1,-22 24 860,17-20-727,0 0 0,-8 12 0,3 1 10,0 1 0,0 0 0,2 1 0,-9 30 0,5-6 108,-8 53 0,19-84-260,1-1 0,0 1-1,1-1 1,0 1 0,1-1 0,3 19-1,-2-22-6,1-1-1,-1 0 1,2 0-1,-1 0 1,1 0-1,1 0 0,0-1 1,0 0-1,11 15 1,-12-19 8,0-1 0,-1 1 0,1 0 0,1-1 0,-1 0 0,0 0 0,1 0 0,0-1 0,0 1 1,-1-1-1,1 0 0,10 2 0,-7-3-7,1 1 1,-1-2-1,0 1 0,0-1 1,0-1-1,0 1 0,14-4 1,1-2 55,-1-1 0,-1-1 1,1-1-1,39-23 0,-53 27-85,0-1 0,0 1 0,0-2 0,-1 1 0,0-1 0,0 0 0,-1 0 0,0-1 0,0 1 0,-1-2 0,0 1 0,0 0 0,5-14 0,-6 10-17,0 0 0,-1-1 0,0 1 0,-1-1 0,0 1 0,-1-1 0,0 0 0,-1 0 0,-3-21 0,3 29 3,-2-8-22,1-1 0,-2 1 0,0 0-1,0 0 1,-1 0 0,-11-24 0,11 29 10,0 1-1,0 0 1,-1 0 0,0 1 0,0-1 0,0 1-1,-1 0 1,0 1 0,0-1 0,-1 1-1,-13-8 1,11 8-3,0 1 0,0-1 0,-1 2 0,-12-4 0,18 6-3,-1 0 0,1 0 0,-1 1 0,1 0 1,-1 0-1,1 0 0,0 0 0,-1 1 0,1 0 0,-1-1 0,1 2 0,-6 1 0,7-2 8,-4 2-414,0 0 1,0 0-1,0 0 1,0 1-1,1 0 1,0 0-1,0 1 0,0-1 1,-7 9-1,8-8-1687,-9 13-3556,13-18 5406,1 1 0,0-1 0,0 1 0,-1-1-1,1 1 1,0-1 0,0 1 0,0-1 0,0 1 0,-1-1-1,1 1 1,0-1 0,0 1 0,0 0 0,0-1-1,0 1 1,1-1 0,-1 1 0,0-1 0,0 1 0,0-1-1,0 1 1,1-1 0,-1 1 0,0-1 0,0 1-1,1-1 1,-1 1 0,0-1 0,1 1 0,-1-1 0,0 0-1,2 1 1,14 8-3426</inkml:trace>
</inkml:ink>
</file>

<file path=ppt/ink/ink19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5:50:58.0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56 4992,'-18'-3'23094,"23"3"-25133,112-7 3572,-1 0-1034,-103 7-479,-1-1 0,0-1 0,21-6 0,12-1 71,-44 9-175,1 0-1,-1-1 1,0 1 0,1 0 0,-1-1 0,0 1 0,0-1-1,1 0 1,-1 1 0,0-1 0,0 0 0,0 0 0,0 1-1,0-1 1,0 0 0,0 0 0,0 0 0,0-1 0,0 1-1,0 0 1,-1 0 0,2-2 0,-2 22-16150</inkml:trace>
</inkml:ink>
</file>

<file path=ppt/ink/ink19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5:50:58.6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103 33 4320,'-13'-33'14687,"13"33"-14516,-4 8 4100,3-3-5385,1 8 1572,1 13 156,-2 1-1,-1 0 1,-9 48-1,4-54-369,5-16-214,0 0 1,0 0 0,1 0 0,-1 1 0,1-1 0,1 0 0,-1 10 0,1-14-124,0 0 1,-1 0-1,1-1 1,0 1-1,0 0 1,0 0 0,-1 0-1,1 0 1,0-1-1,-1 1 1,1 0-1,-1 0 1,1-1-1,-1 1 1,1 0-1,-1-1 1,1 1-1,-1 0 1,0-1-1,1 1 1,-2 0-1,-17 8-7057,3-2 1301,7 0 361</inkml:trace>
</inkml:ink>
</file>

<file path=ppt/ink/ink19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5:50:59.7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19 172 2656,'-18'0'11680,"28"-5"-8566,21-24-864,22-25-1524,-38 36-788,-9 10 117,0 0-1,1 0 1,0 1-1,1 0 1,-1 0 0,18-11-1,-25 18-39,1-1 0,-1 1 0,1 0-1,-1 0 1,0-1 0,1 1 0,-1 0 0,1 0 0,-1 0 0,1 0-1,-1 0 1,1-1 0,-1 1 0,1 0 0,-1 0 0,1 0-1,-1 0 1,1 1 0,-1-1 0,1 0 0,-1 0 0,1 0 0,-1 0-1,1 0 1,-1 1 0,1-1 0,0 1 0,0-1 0,-1 1 1,1 0-1,0 0 0,-1 0 1,1 0-1,-1 0 1,1 0-1,-1 0 1,1 0-1,-1 0 0,0 0 1,1 2-1,0 5 32,-1 0-1,0 16 1,0-17 8,0 6 15,0 0 0,-1 0 0,-1-1 0,0 1 0,-1 0 0,-1-1 0,-4 13 0,5-17-57,-1 0 0,0-1 1,-1 0-1,1 0 0,-1 0 1,-1 0-1,1-1 0,-1 0 1,0 0-1,-1 0 0,-11 8 1,10-9 11,0 1-7,0-1-1,0 0 1,-14 5 0,3 0 42,17-8-41,0-1 0,-1 1 0,1-1 1,0 0-1,-1 0 0,1 0 1,0 0-1,-1-1 0,1 1 0,-6 0 806,9-1-590,30-1 95,-16 0-24,0 1-1,1 0 0,27 5 1,7 6-226,-15-5-651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00:43:38.871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10 120 3136,'0'0'98,"-1"0"0,1 0-1,0 0 1,-1 0 0,1 0 0,0 0 0,-1 0-1,1 0 1,0 0 0,-1 0 0,1 0 0,0 0 0,0 1-1,-1-1 1,1 0 0,0 0 0,-1 0 0,1 0 0,0 0-1,0 1 1,-1-1 0,1 0 195,0 1-195,-1-1 0,1 0 0,0 0 0,0 1 0,0-1-1,0 0 1,-1 0 0,1 1 0,0-1 0,0 0-1,0 1 1,0-1 0,0 0 0,0 0 0,0 1 0,0-1-1,0 0 1,0 1 0,0-1 0,0 0 0,0 1 0,1 2 401,0-1 1,0 1 0,0-1-1,0 0 1,0 1 0,3 2 0,-1 0-245,1-1 0,0 0 1,0 0-1,0-1 1,1 1-1,-1-1 0,1 0 1,0 0-1,0 0 0,0-1 1,0 1-1,0-1 1,8 1-1,-4 0-152,1-1-1,-1 0 1,1 0-1,0-1 1,-1-1-1,20-1 1,-22 1-95,0-2 0,-1 1 0,1-1 0,-1 0 0,1 0 0,-1-1 0,0 1 0,1-2 0,-2 1 0,1-1 0,0 1 0,10-10 1,-13 10-30,-1 0 0,1 0 1,-1-1-1,1 1 1,-1 0-1,0-1 0,0 1 1,0-1-1,-1 0 1,1 0-1,-1 0 1,0 1-1,0-1 0,0 0 1,-1-1-1,1 1 1,-1 0-1,0 0 0,0 0 1,0 0-1,-1 0 1,0 0-1,-1-4 1,2 4 89,-1 0 0,-1 1 0,1-1 0,0 1 0,-1 0 1,0-1-1,0 1 0,0 0 0,0 0 0,0 0 0,-1 0 1,1 0-1,-1 1 0,0-1 0,0 1 0,0 0 0,0 0 1,0 0-1,0 0 0,0 0 0,-1 0 0,1 1 0,-1 0 0,1 0 1,-1 0-1,0 0 0,1 0 0,-1 1 0,0 0 0,0 0 1,-3 0-1,1 0 20,1 0 0,-1 1 0,1 0-1,0 0 1,-1 0 0,1 1 0,0-1 0,0 1 0,0 1 0,0-1 0,0 1 0,1-1 0,-1 1 0,1 1 0,0-1 0,0 1-1,0-1 1,0 1 0,1 0 0,-1 1 0,1-1 0,-4 6 0,3-3-26,1 0 0,0 1 0,0-1 0,0 1 1,1-1-1,0 1 0,0 0 0,1-1 0,0 1 0,0 0 0,1 0 0,0 0 0,1 0 1,2 13-1,0-7 17,0-1-1,1 1 1,1-1 0,1 0 0,-1-1 0,2 1 0,11 17 0,-13-24-51,0 1 1,0-1-1,1-1 1,-1 1 0,1-1-1,1 1 1,-1-2-1,1 1 1,-1-1-1,1 0 1,1 0 0,-1-1-1,0 0 1,12 3-1,-13-4-124,-1-1 0,0 0 1,1 0-1,-1 0 0,1-1 0,0 1 0,-1-1 0,1-1 0,7 0 0,-3-2-870,-8 3 637,0 0-1,0-1 1,0 1 0,0-1 0,0 1 0,0-1-1,0 0 1,0 0 0,-1 0 0,1 0 0,0 0-1,1-2 1,10-8-2045,0-1-2368</inkml:trace>
</inkml:ink>
</file>

<file path=ppt/ink/ink19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5:51:02.1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267 141 3136,'-1'-1'70,"1"1"0,0 0 0,0 0-1,0 0 1,-1 0 0,1 0 0,0-1 0,0 1 0,0 0 0,0 0 0,-1 0 0,1-1-1,0 1 1,0 0 0,0 0 0,0 0 0,0-1 0,0 1 0,0 0 0,-1 0 0,1-1-1,0 1 1,0 0 0,0 0 0,0-1 0,0 1 0,0 0 0,0 0 0,0-1 0,0 1-1,1 0 1,-1 0 0,0-1 0,0 1 0,5-14 4222,-4 12-3774,1 0 1,-1-1-1,0 1 0,-1-1 1,1 1-1,0-1 1,0-2-1,-2 2-289,1 1 1,-1-1-1,0 1 1,0 0-1,1-1 0,-1 1 1,-1 0-1,1 0 1,0 0-1,-1 0 1,1 0-1,-4-4 0,-23-21 1717,21 22-1697,1 0 0,-1 0 1,0 0-1,0 1 0,-9-4 0,13 7-192,1 0 0,-1 0 0,0 1 0,1-1 0,-1 1 0,0-1 0,0 1 0,0 0 0,1 0 0,-1 0 0,0 1 0,0-1 0,1 1 0,-1 0 0,0-1 0,1 1 0,-1 0-1,1 0 1,-5 3 0,1-1 98,0 1 0,0-1-1,1 1 1,-1 0 0,1 1-1,-7 7 1,-1 1 37,10-11-151,0 1 0,-1 1 0,2-1 0,-1 0 1,0 1-1,-2 3 0,-2 10 80,0 0 0,1 0 0,1 1 0,0 0 0,1 0 0,1 0 0,1 0 0,1 0 0,0 0 0,1 1 0,1-1 0,4 20 0,-5-36-116,1 1 1,0-1-1,0 1 0,0-1 0,1 0 0,-1 0 1,1 0-1,-1 1 0,1-1 0,0 0 0,-1-1 0,1 1 1,0 0-1,0-1 0,0 1 0,4 1 0,2 2 81,1 0 1,16 6-1,-15-8-49,-1 0 0,1-1 0,0 0-1,0 0 1,0-1 0,1-1 0,10 0 0,71-10 112,-73 7-252,1 0 110,0-1-1,-1-1 1,1-1-1,-1 0 1,0-1-1,-1-1 1,0-1-1,18-12 1,-28 15-13,1-1 1,-1-1-1,0 1 0,-1-1 1,10-14-1,28-49-61,-16 22 45,-16 29-38,24-34-280,-37 54 335,1-1 0,0 0 0,-1 0 0,1 1-1,-1-1 1,1 0 0,0 0 0,0 1 0,-1-1 0,1 1-1,0-1 1,0 1 0,0-1 0,0 1 0,0 0 0,0-1 0,-1 1-1,1 0 1,0-1 0,0 1 0,0 0 0,0 0 0,0 0-1,1 0 1,0 1-9,-1-1 0,0 1 0,1-1 0,-1 1 0,0 0 0,0 0 0,0-1 0,0 1 0,0 0 0,0 0 0,0 0-1,0 0 1,0 0 0,1 3 0,3 3-43,-1 1 1,0 0-1,-1 0 0,3 11 0,-3-9 64,-1-1-1,-1 1 1,1 11 0,1 8 25,-2-11 32,0-1 0,-1 1 0,0 0 0,-2 0 0,0-1 0,-5 20 0,-1-13-59,7-17 27,-2-7 340,2 0-364,1 0 1,0-1-1,0 1 0,0 0 0,0 0 0,-1 0 0,1-1 0,0 1 0,0 0 1,0 0-1,0-1 0,0 1 0,0 0 0,0 0 0,0-1 0,0 1 0,0 0 1,0 0-1,0-1 0,0 1 0,0 0 0,0 0 0,0-1 0,0 1 0,0 0 1,0 0-1,0-1 0,0 1 0,0 0 0,0 0 0,27-78-434,-22 63 381,0 1 0,1 1 0,1-1 0,11-18 1,-12 23 40,0 0 0,9-9 0,-13 16 11,1-1 0,-1 1 0,1 0 0,0 0-1,0-1 1,-1 2 0,1-1 0,0 0 0,1 1 0,4-3 0,-7 4-12,0 0 1,0 0-1,0 0 1,0 0-1,0 1 1,0-1-1,0 0 1,-1 0-1,1 1 1,0-1-1,0 1 1,0-1-1,0 0 1,-1 1-1,1 0 1,0-1-1,-1 1 1,1-1 0,0 1-1,-1 0 1,1-1-1,-1 1 1,1 0-1,-1 0 1,1 0-1,-1-1 1,1 1-1,-1 0 1,0 0-1,0 0 1,1 1-1,1 4 37,-1 0 0,1-1 0,0 12 0,-1-1 81,-3 26 0,0-6-83,2-35 642,10-10-240,42-49-479,-38 41-119,0 0 0,26-22 1,-32 33 164,9-8-108,24-15 1,-37 26 97,1 0 0,0 0 0,0 1 1,0 0-1,1 0 0,-1 0 1,0 1-1,1-1 0,-1 1 0,8 0 1,-10 1 40,0 0 1,-1 1 0,1-1 0,-1 1-1,1-1 1,-1 1 0,1 0 0,-1 0 0,1 0-1,-1 1 1,0-1 0,0 0 0,1 1-1,-1-1 1,0 1 0,0 0 0,-1 0 0,1 0-1,0 0 1,-1 0 0,3 3 0,1 5 209,1 0 0,-1 0 0,5 18 0,-6-17-32,11 33 459,-9-26-473,0 0-1,17 33 1,-22-49-215,1 0 0,-1 0 1,1 0-1,0 0 0,-1 0 0,1 0 1,0 0-1,0 0 0,0-1 0,0 1 1,0-1-1,1 0 0,-1 0 1,0 0-1,1 0 0,-1 0 0,1 0 1,-1 0-1,1-1 0,-1 1 0,1-1 1,-1 0-1,4 0 0,-3 0-435,0 0 0,0-1-1,-1 1 1,1-1 0,0 0 0,0 0-1,-1 0 1,1 0 0,0 0 0,-1-1-1,1 1 1,-1-1 0,4-2 0,27-32-8807,-20 20 7193,22-26-3818</inkml:trace>
</inkml:ink>
</file>

<file path=ppt/ink/ink19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5:51:09.77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370 4 2816,'-9'0'1024,"39"-4"16661,-30 6-17646,-1 0 1,1 0-1,-1-1 0,1 1 1,-1 0-1,0-1 1,1 1-1,-1 0 1,0-1-1,0 1 1,0-1-1,-1 0 0,1 1 1,0-1-1,0 0 1,-1 0-1,-1 2 1,-32 21 79,17-13 22,-4 5 87,2 2 0,0-1 0,1 2 0,0 1-1,2 0 1,-19 29 0,19-24-98,-65 106 775,72-111-687,0 1 1,1 0 0,1 1-1,-9 37 1,12-40-165,3-8-68,0-1 1,0 1-1,0 13 1,2-22-467,13-30-17206,-5 11 15298,6-15-1036</inkml:trace>
</inkml:ink>
</file>

<file path=ppt/ink/ink19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5:51:10.65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56 135 3232,'-11'-9'681,"9"8"-410,1 0 0,-1 0 0,1 0-1,0 0 1,0 0 0,-1 0 0,1 0-1,0-1 1,0 1 0,0 0 0,0-1 0,0 1-1,0-1 1,1 1 0,-1-1 0,0 0 0,1 1-1,-1-1 1,1 0 0,-1-1 0,1 1 33,0 0 0,-1 0 1,1 0-1,-1 0 0,1 0 0,-1 0 1,0 1-1,0-1 0,-2-3 1,-3-7 1377,2 4-825,3 7-694,1 0 0,-1 0-1,1 0 1,-1 1 0,1-1 0,-1 0-1,1-1 1,0 1 0,0 0 0,-1 0 0,1 0-1,0 0 1,0-1 0,0-4 484,0 5-585,0 0 0,-1 0 0,1 0 0,0 0 0,0 0 1,0 0-1,0 0 0,0 1 0,0-1 0,1 0 0,-1 0 1,0 0-1,0 0 0,1 0 0,-1 0 0,0 1 1,1-1-1,-1 0 0,1 0 0,-1 0 0,1 1 0,-1-1 1,1 0-1,0 1 0,-1-1 0,1 1 0,0-1 0,0 0 1,-1 1-1,1-1 0,0 1 0,2-1 0,0 0 30,1-1 0,0 1-1,0 1 1,0-1-1,0 0 1,-1 1 0,1 0-1,0 0 1,0 0-1,0 0 1,0 1 0,0 0-1,0-1 1,0 1 0,0 1-1,-1-1 1,1 0-1,-1 1 1,1 0 0,4 3-1,6 4 15,0 1-1,0 1 0,15 15 1,-27-24-110,57 48 256,17 15 509,-62-50-673,3 1-6,0 1-1,-2 1 0,0 0 0,-1 1 1,19 35-1,-18-19 113,-2 0 0,-1 1 0,7 39 0,14 114 489,-29-165-542,10 60 254,-10-54-299,-2-19-114,0 1 0,-1 11 0,-1-13 39,0-7-21,1 0 0,-1 1 0,0-1 0,-1 1 0,1-1 0,0 0 0,-1 1 0,0-1 0,-1 4 1,1 0-1639,-2-27-11683,7-9 9528,8-19-628</inkml:trace>
</inkml:ink>
</file>

<file path=ppt/ink/ink19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5:51:11.39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371 8 1312,'-5'-8'7594,"-18"48"-2555,18-34-4666,0 1 0,0-1-1,-1 0 1,0 0 0,0-1-1,-10 7 1,-16 7 414,-1-1-1,-65 25 0,34-16-590,41-18-224,18-8-474,-1 1 0,1 0 0,0 1 0,0-1 0,-9 7 0,14-9 427,-1 0 1,1 0-1,0 0 0,0 1 1,0-1-1,-1 0 0,1 0 1,0 0-1,0 0 0,0 1 1,0-1-1,-1 0 0,1 0 1,0 0-1,0 1 0,0-1 1,0 0-1,0 0 0,0 0 1,0 1-1,0-1 0,0 0 1,-1 0-1,1 1 0,0-1 1,0 0-1,0 0 0,0 1 1,1-1-1,-1 0 0,0 0 1,0 1-1,0-1 0,0 0 1,0 0-1,0 0 0,0 1 1,15 7-6886</inkml:trace>
</inkml:ink>
</file>

<file path=ppt/ink/ink19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5:51:15.26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 77 2496,'-4'0'15274,"24"-2"-15043,0 0 1,0-1-1,34-11 0,-7 3-84,158-22 173,-19 21 528,-169 12-773,-16 0 31,9 4-634,-6 0-233,-3-3 546,-1-1-1,0 0 1,0 1 0,1-1 0,-1 1 0,0-1 0,0 1 0,0-1 0,0 1 0,1-1 0,-1 1 0,0-1 0,0 1 0,0-1-1,0 0 1,0 1 0,0-1 0,0 1 0,-1-1 0,1 1 0,0-1 0,0 1 0,0-1 0,0 1 0,-1-1 0,1 1 0,0-1-1,0 0 1,-1 1 0,1-1 0,0 1 0,-1-1 0,0 1 0,-14 20-7614,-5-9 5445</inkml:trace>
</inkml:ink>
</file>

<file path=ppt/ink/ink19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5:51:15.75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 69 4320,'-2'-10'12632,"8"11"-10460,4 0-3558,34-3 2605,52-10-1,-46 6-914,262-23 566,-195 21-1190,-96 5-251,-19 3-154,-7 5-3003,2-3 2620,1 1-1,-1-1 1,0 0 0,-4 2 0,-10 1-1932</inkml:trace>
</inkml:ink>
</file>

<file path=ppt/ink/ink19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5:51:17.17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165 40 2496,'-1'-6'923,"-1"0"-1,1 0 1,1 0-1,-1-10 4033,-3 31-3690,4-15-1117,-51 210 4465,38-147-4186,-43 153 1004,54-209-1401,-5 16 80,4-14-77,0 1 1,0-1-1,1 1 0,0 0 0,0 11 1,2-18 16,0-2-38,0-1 0,0 1 0,0-1 0,0 1 0,0-1 0,0 1 0,0-1 0,0 1 0,-1-1 0,1 1 0,0-1 0,0 0 0,-1 1 0,1-1 1,0 1-1,-1-1 0,1 0 0,0 1 0,-1-1 0,1 0 0,0 1 0,-1-1 0,1 0 0,-1 1 0,-2 1 79,2-1-80,1-1-50,0 0 65,0 0-1,0 0 1,0 0-1,0 0 0,0-1 1,0 1-1,0 0 0,-1 0 1,1 0-1,0 0 0,0 0 1,0 0-1,0 0 0,0 0 1,0 0-1,0-1 1,0 1-1,0 0 0,0 0 1,0 0-1,0 0 0,0 0 1,0 0-1,0 0 0,0-1 1,0 1-1,0 0 1,0 0-1,0 0 0,0 0 1,0 0-1,0 0 0,0 0 1,0-1-1,0 1 0,0 0 1,0 0-1,0 0 0,0 0 1,1 0-1,-1 0 1,0 0-1,0 0 0,0 0 1,0-1-1,0 1 0,0 0 1,25-25 172,-21 20-184,1 0 0,-1 0 0,1 1 0,0-1 0,11-6 0,10-5-123,26-21 1,13-9 217,-55 40-168,0 0-1,0 1 1,1 0 0,20-5-1,-21 6-10,-7 3-23,1 0-1,-1 0 1,1 0-1,-1 1 0,5-1 1,-7 1 68,0 0 0,0 0 0,0 0 0,-1 0 0,1 0-1,0 1 1,0-1 0,0 0 0,-1 0 0,1 1 0,0-1 0,0 0 0,-1 1 0,1-1 0,0 1 0,-1-1 0,1 1 0,-1 0-1,1-1 1,0 1 0,-1-1 0,1 1 0,-1 0 0,0-1 0,1 1 0,-1 0 0,1 1 0,3 10 123,0 1 1,-1 0-1,0 0 1,1 21-1,0-3 183,-3-16-126,0 0-1,-1 18 1,-1-5-278,1-26 79,0 0 0,0 0 0,0 0 0,0 0-1,-1 0 1,1 0 0,0 0 0,-1 0 0,0-1 0,1 1-1,-1 0 1,0 0 0,0-1 0,0 1 0,0 0 0,-2 2-1,-12 5-3440,-6-3-4140,5-2 2767</inkml:trace>
</inkml:ink>
</file>

<file path=ppt/ink/ink19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5:51:17.63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667 20 3968,'-4'-16'1285,"4"16"-1257,0 0 0,0-1 0,0 1 0,0 0 0,0 0 0,0 0 0,0 0 0,0 0 0,0 0 0,0-1 0,0 1 0,0 0 0,0 0 0,0 0 0,0 0 0,0 0 1,0 0-1,0 0 0,0-1 0,0 1 0,0 0 0,0 0 0,0 0 0,0 0 0,0 0 0,1 0 0,-1 0 0,0 0 0,0 0 0,0 0 0,0-1 0,0 1 0,0 0 0,0 0 0,0 0 0,1 0 0,-1 0 0,0 0 0,0 0 0,-3 0 478,1 1-180,0-1 1,0 0-1,0 1 0,0-1 1,1 1-1,-1 0 1,0 0-1,0 0 0,1 0 1,-1 0-1,0 0 1,1 0-1,-3 2 1,-6 5 436,-22 10 389,0-1 1,-1-2-1,-53 17 0,71-27-903,-60 21 566,-55 20-35,-80 22-1388,201-62-2309,9-6 2861,0 0 1,0 0 0,0 0 0,0 0 0,-1 0 0,1 0 0,0 0 0,0 0 0,0 0 0,0 0 0,0 0 0,0 0 0,0 0 0,0 0 0,0 1 0,0-1 0,-1 0 0,1 0 0,0 0 0,0 0 0,0 0 0,0 0 0,0 0 0,0 0 0,0 0 0,0 0 0,0 1 0,0-1 0,0 0 0,0 0 0,0 0 0,0 0 0,0 0 0,0 0 0,0 0 0,0 0 0,0 0 0,0 1-1,0-1 1,0 0 0,0 0 0,0 0 0,0 0 0,0 0 0,0 0 0,0 0 0,0 0 0,0 0 0,0 1 0,0-1 0,0 0 0,0 0 0,0 0 0,1 0 0,-1 0 0,0 0 0,0 0 0,0 0 0,0 0 0,0 0 0,0 0 0,0 0 0,0 0 0,0 0 0,1 0 0,-1 0 0,0 0 0,0 0 0,11-5-6105</inkml:trace>
</inkml:ink>
</file>

<file path=ppt/ink/ink19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5:51:19.00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 92 2912,'-4'5'16570,"35"-6"-15829,85-21 1133,-6 0-1182,-54 14-454,186-22 407,0 16-419,-99 18-247,-142-4-45,-1-1 0,1 1 0,-1 0 0,0 0 0,1 0 0,-1 0 1,1 0-1,-1 0 0,1 1 0,-1-1 0,1 0 0,-1 0 0,0 0 1,1 0-1,-1 0 0,1 1 0,-1-1 0,0 0 0,1 0 0,-1 1 1,0-1-1,1 0 0,-1 0 0,0 1 0,1-1 0,-1 1 0,0-1 0,0 0 1,1 1-1,-1-1 0,0 0 0,0 1 0,0-1 0,1 1 0,-1-1 1,0 1-1,0-1 0,0 0 0,0 1 0,0-1 0,0 1 0,0-1 1,0 1-1,0-1 0,0 1 0,0-1 0,-1 0 0,1 2 0,-9 17-6018,0-8 3135</inkml:trace>
</inkml:ink>
</file>

<file path=ppt/ink/ink19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5:51:22.43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83 21 2656,'-15'-20'12928,"15"20"-12903,0 0 0,0 0-1,-1 0 1,1 0-1,0 0 1,0 0-1,0 0 1,0 0-1,-1 0 1,1 0-1,0 0 1,0 0-1,0 0 1,0 0-1,0 1 1,0-1 0,-1 0-1,1 0 1,0 0-1,0 0 1,0 0-1,0 0 1,0 0-1,0 0 1,0 1-1,0-1 1,-1 0-1,1 0 1,0 0 0,0 0-1,0 0 1,0 1-1,0-1 1,0 0-1,0 0 1,0 0-1,0 0 1,0 0-1,0 1 1,0-1-1,0 0 1,0 0-1,5 161 2968,-14 49-1440,0-38-624,8-156-867,-1 0 1,0 0-1,-1-1 0,-9 25 0,-4 25-20,11-18-94,3-37 33,0 0 1,1 0 0,1 13-1,-3 17-36,2-30 251,0 1-1,2 11 1,-1-6 187,5-41-2462,-4-89-9483,1 81 8945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00:43:39.283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20 240 6144,'-1'1'120,"0"-1"1,0 1 0,0 0-1,-1-1 1,1 1-1,0 0 1,0 0 0,0 0-1,0 0 1,0 0-1,0 0 1,0 0 0,1 0-1,-1 0 1,0 1-1,1-1 1,-1 0 0,0 0-1,0 3 1,1 1 78,-1-1 0,1 1 0,0-1 0,1 1 0,0 6-1,0-6-11,0 15 739,-1-13-4,1 0-1,0 1 1,3 12 0,-3-18-31,3-24-214,6-199 1563,-4 164-1268,-5 51-788,1 0 0,-1 0 1,1 0-1,0 0 0,0 0 0,7-10 0,-9 15-150,1 0 0,0 0 1,-1 1-1,1-1 0,0 0 0,-1 0 1,1 1-1,0-1 0,0 0 0,0 1 0,0-1 1,0 0-1,0 1 0,0-1 0,0 1 0,0 0 1,0-1-1,0 1 0,0 0 0,0 0 1,0 0-1,0-1 0,0 1 0,0 0 0,0 1 1,0-1-1,1 0 0,-1 0 0,0 0 0,0 1 1,0-1-1,0 0 0,0 1 0,0-1 1,0 1-1,0-1 0,0 1 0,-1-1 0,2 2 1,5 3 21,0 1 0,-1-1 1,0 1-1,6 9 0,0-3-74,13 17-73,-18-20-959,1 0 1,0-1 0,14 13 0,-21-21 695,0 1-1,1 0 1,-1-1-1,0 1 1,0-1-1,0 1 1,0-1-1,0 0 1,0 1-1,1-1 1,-1 0-1,0 0 1,0 0-1,2 0 1,10 0-4227</inkml:trace>
</inkml:ink>
</file>

<file path=ppt/ink/ink19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5:51:23.14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35 283 2912,'-13'-68'6042,"12"56"-4177,1 10-1605,0 0 0,0 0 0,-1 0 0,1 1 0,0-1 0,-1 0 0,1 0-1,-1 0 1,-1-2 0,1 1 32,-1 0-1,1-1 1,0 1 0,0-1-1,0 1 1,0-1-1,0 1 1,1-1 0,0 0-1,-1 1 1,1-1-1,1 0 1,-1 1 0,2-8-1,-1 6-114,1 1-1,0-1 1,0 1-1,0 0 1,1-1 0,-1 1-1,1 0 1,0 1-1,0-1 1,5-4-1,-1 1-95,1 1-1,0 0 0,0 1 1,0 0-1,0 0 0,1 1 1,0 0-1,0 0 0,0 1 0,0 0 1,11-1-1,15-2 90,1 1 1,65 0-1,-88 6-125,0 0-1,0 0 1,0 1-1,0 1 1,0 0-1,-1 1 1,1 1-1,-1 0 1,0 0-1,-1 1 1,15 9-1,-22-11-9,1 0 0,-1 1 0,1-1-1,-1 1 1,-1 0 0,1 0-1,-1 0 1,0 0 0,0 1 0,0-1-1,-1 1 1,0 0 0,0-1-1,0 1 1,-1 0 0,0 0 0,1 9-1,0 7 171,-2 0 0,0 0 1,-5 32-1,4-42-97,-1-1 1,-1 1-1,0-1 1,0 1 0,-1-1-1,-6 13 1,7-18-63,-1 0 1,0 0-1,0 0 0,0 0 1,-1-1-1,0 0 1,0 0-1,0 0 1,-1 0-1,1-1 0,-11 6 1,4-4-3,0 0 0,-1-1 0,0-1 0,0 0 0,0-1 0,-1 0 1,-18 1-1,13-2-38,0-2 0,-1 0 0,1-1 1,-32-6-1,38 5-149,1-1 0,-1-1 0,1 0 0,0-1-1,0 0 1,-12-8 0,15 7-532,1 1 1,1-1-1,-1-1 0,1 1 0,-8-10 0,6 6-80,-15-19-4282,23 27 4521,-1 0-1,1 0 1,0 0-1,0 0 1,0 0-1,0 0 1,1 0-1,-1 0 1,1-1-1,-1 1 0,1 0 1,0 0-1,-1-3 1,7-12-3580</inkml:trace>
</inkml:ink>
</file>

<file path=ppt/ink/ink19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5:52:00.83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283 61 1984,'0'0'3157,"-16"-13"2566,14 5-4678,2 8-988,0 0 0,0-1 0,0 1 1,0-1-1,0 1 0,0 0 0,0-1 0,0 1 0,0-1 0,-1 1 0,1 0 0,0-1 0,0 1 0,0 0 0,-1-1 0,1 1 0,0 0 0,0-1 0,-1 1 0,1 0 0,0 0 0,-1-1 0,-8-10 1736,9 10-1691,-1 0 1,0 0-1,0 0 1,0 0-1,1 0 1,-1 0-1,0 0 1,0 0-1,0 0 1,0 0-1,-1 1 1,-1-2-1,0 0-32,-1 1 0,1 0 0,0 0-1,-1 0 1,1 1 0,-1-1 0,0 1-1,1 0 1,-1 0 0,1 0 0,-1 1 0,1-1-1,-1 1 1,1-1 0,-6 3 0,1 0 67,1 0 1,-1 1-1,1 0 1,-1 1-1,-8 6 0,11-6-52,0 0 0,0 1-1,1-1 1,0 1-1,0 0 1,0 0-1,-3 8 1,-6 9 129,6-11-109,1 0 0,0 1 1,1-1-1,0 1 0,-5 24 0,-5 15 256,11-38-248,0-1-1,1 1 0,0 0 1,1 1-1,1-1 1,0 0-1,1 0 1,1 1-1,0-1 1,4 17-1,-4-26-70,0-1 0,1 1 0,0-1 0,0 0 0,0 1 0,1-1 0,-1 0 0,1-1-1,0 1 1,0 0 0,1-1 0,-1 0 0,1 1 0,-1-1 0,1-1 0,5 4 0,-2-2 19,0-1 0,0 1 0,0-1 0,0-1 0,0 0 0,1 0 0,-1 0 0,1-1 0,9 1 0,15-1 78,0-1 1,0-1-1,0-2 0,0-2 1,-1 0-1,0-2 0,60-22 1,-83 25-131,0 1 1,0-2-1,-1 1 1,0-1-1,0 0 1,0 0 0,0-1-1,-1 0 1,0 0-1,0-1 1,-1 1-1,0-1 1,0-1-1,0 1 1,-1-1 0,0 1-1,-1-1 1,0 0-1,0 0 1,0-1-1,-1 1 1,0-1 0,-1 1-1,0-1 1,0 0-1,-1 1 1,0-1-1,-3-14 1,2 13 6,-1 0-1,-1-1 1,0 1 0,0 0 0,-1 1-1,0-1 1,-1 1 0,0 0 0,-1 0 0,0 0-1,0 1 1,0-1 0,-1 2 0,-1-1-1,1 1 1,-1 0 0,0 0 0,-1 1-1,0 1 1,0-1 0,-12-5 0,-1 2-68,-1 2 0,0 0 0,0 1 1,0 1-1,-1 1 0,1 1 0,-1 1 1,0 2-1,-41 3 0,50-1 44,0 1-1,-27 10 1,36-11-305,0 0 0,0 1 1,1 0-1,-1 0 0,1 0 1,-1 0-1,1 1 1,0 0-1,-8 8 0,11-9-169,1 1-1,-1-1 0,1 0 0,-1 1 0,1 0 1,0-1-1,1 1 0,-1-1 0,0 1 1,1 0-1,0-1 0,0 1 0,0 0 0,0 0 1,1-1-1,0 1 0,-1 0 0,1-1 1,0 1-1,3 5 0,-1-4-667,-1-1-1,1 0 1,0 0-1,5 5 1,-8-9 1073</inkml:trace>
</inkml:ink>
</file>

<file path=ppt/ink/ink19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5:52:05.17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 46 2656,'1'-2'6009,"-1"1"-5859,0 1 0,1-1 1,-1 1-1,0 0 0,0-1 1,0 1-1,0-1 0,0 1 1,0 0-1,0-1 0,0 1 1,0-1-1,0 1 0,0-1 1,-6-8 7820,14 8-5825,19 0-1804,6 0-282,11-6 83,-24 4-55,0 0-1,21 0 1,196-5 178,-205 8-1172,-37 5-3558,-3-2 1995</inkml:trace>
</inkml:ink>
</file>

<file path=ppt/ink/ink19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5:51:55.57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46 24 1728,'0'0'136,"0"-1"1,0 0-1,0 1 0,1-1 1,-1 0-1,0 1 1,0-1-1,0 1 0,1-1 1,-1 1-1,0-1 0,1 1 1,-1-1-1,1 1 1,-1-1-1,0 1 0,1-1 1,-1 1-1,1-1 1,-1 1-1,1 0 0,-1-1 1,1 1-1,0 0 0,-1-1 1,1 1-1,-1 0 1,2 0-1,20-5 7044,-6 3-5467,-11-1 4,-1 2 449,-9 9-1900,0 0-78,1 0 0,0 0 0,1 1 0,0-1 1,1 1-1,-1-1 0,-1 14 0,-4 15 45,-6 25 224,-8 68 0,4-12 213,10-37-163,7-70-4107,6-24-2255,1 0 2798,10-17-2441</inkml:trace>
</inkml:ink>
</file>

<file path=ppt/ink/ink19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5:51:37.97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77 2400,'2'9'13193,"-2"-9"-13115,0 1-37,1-1 1,-1 0-1,0 0 0,0 0 1,1 0-1,-1 1 0,0-1 1,0 0-1,1 0 1,-1 0-1,0 0 0,0 0 1,1 0-1,-1 0 0,0 0 1,1 0-1,-1 0 0,0 0 1,0 0-1,1 0 0,-1 0 1,0 0-1,1 0 0,-1 0 1,1 0-1,151-31 2599,-48 8-1698,-6 2-343,-36 14-185,104 1-1,-122 10-424,-42-4-58</inkml:trace>
</inkml:ink>
</file>

<file path=ppt/ink/ink19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5:51:38.52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32 4640,'5'-2'7150,"12"2"-3883,19 1-378,-24 1-2062,23-1 0,9 2-262,-13 0-301,0-2 0,1-1 0,-1-1 0,40-7 0,-29 4-134,279-23-71,-283 26-185,-26 1-3092,-24 4-7075,9-3 9269,0 0 0,-3 2 0,1-1 363,-14 4-2075</inkml:trace>
</inkml:ink>
</file>

<file path=ppt/ink/ink19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5:51:39.34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55 15 3552,'3'-15'9701,"-2"21"-9132,0 0 0,-1-1 0,0 1 0,-1 9-1,0 2-111,-1 20 511,-1-1 0,-15 62 0,6-40-619,5-32-116,4-16-141,1-1 0,0 1 0,0 0 0,0 20 1,2-30-92,0 0 1,0 0-1,0 1 0,0-1 1,0 0-1,0 0 1,0 1-1,0-1 0,0 0 1,0 1-1,0-1 1,0 0-1,0 0 0,0 1 1,0-1-1,0 0 1,0 0-1,0 1 0,-1-1 1,1 0-1,0 0 1,0 0-1,0 1 0,0-1 1,-1 0-1,1 0 1,0 1-1,-3-8-3294,3-5-5378</inkml:trace>
</inkml:ink>
</file>

<file path=ppt/ink/ink19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5:51:39.75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13 4992,'15'-13'2218,"-11"17"702,-4-4-2607,1 1-1,0 0 0,0-1 1,0 1-1,0 0 1,-1 0-1,1 0 0,0 0 1,-1 0-1,1 0 1,0 0-1,0 2 1,-11 36 2278,5-19-2602,-1 11 692,3-9-8385</inkml:trace>
</inkml:ink>
</file>

<file path=ppt/ink/ink19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5:51:40.11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88 63 5984,'-10'-3'1166,"9"3"-954,-1-1-1,1 1 1,0-1 0,0 1-1,0 0 1,-1 0-1,1-1 1,0 1 0,0 0-1,-1 0 1,1 0-1,0 0 1,0 0 0,0 0-1,-1 1 1,1-1-1,0 0 1,0 1 0,0-1-1,-1 1 1,1-1-1,0 1 1,0-1 0,0 1-1,0 0 1,0 0-1,0 0 1,0-1 0,-1 3-1,-2 1-8,-1 0 0,1 0 1,0 0-1,1 1 0,-1 0 0,1 0 0,0 0 0,0 0 0,-2 6 0,4-8-144,0 0-1,1 0 1,-1 0-1,1 0 1,-1 0-1,1 0 0,0 0 1,0 0-1,1 1 1,-1-1-1,0 0 1,1 0-1,0 0 0,0 0 1,0 0-1,0 0 1,0-1-1,4 6 0,-2-3 17,0-1-1,1 0 0,-1-1 0,1 1 1,0 0-1,0-1 0,0 0 0,0 0 0,0 0 1,1-1-1,0 1 0,-1-1 0,1 0 0,0-1 1,0 1-1,0-1 0,9 2 0,-2-2 91,0 0 0,0 0 0,-1-1 0,1 0 0,0-1 0,20-4 0,-20 2-67,0-1 1,0 1-1,0-2 0,14-7 0,-22 10-73,-1 0-1,1 0 1,-1 0-1,1-1 0,-1 0 1,0 1-1,0-1 1,0 0-1,0-1 1,0 1-1,-1 0 1,1-1-1,-1 0 0,0 1 1,0-1-1,1-5 1,-3 7-10,1-1 0,-1 1 0,0 0-1,0-1 1,0 1 0,0-1 0,-1 1 0,1-1 0,-1 1 0,1-1 0,-1 1 0,0 0 0,0-1 0,0 1 0,0 0 0,0 0 0,-1 0-1,1 0 1,-1 0 0,1 0 0,-1 0 0,0 0 0,-3-3 0,-4-2 34,1 1 0,-1-1 0,-19-9 0,10 7-91,0 0-1,-1 2 0,0 0 1,0 1-1,0 1 0,-1 0 1,-22-1-1,39 5-83,0 1 1,-1 0-1,1 0 0,0 1 1,-1-1-1,1 1 0,-3 0 1,5-1 17,1 0 1,-1 0 0,1 1-1,-1-1 1,1 0 0,0 0-1,-1 0 1,1 1 0,0-1 0,-1 0-1,1 1 1,0-1 0,-1 0-1,1 1 1,0-1 0,-1 0-1,1 1 1,0-1 0,0 0 0,0 1-1,-1-1 1,1 2 0,0-2-161,0 1 1,0 0 0,0 0 0,1 0 0,-1 0 0,0-1-1,0 1 1,1 0 0,-1 0 0,0 0 0,1-1 0,-1 1-1,1 0 1,-1-1 0,1 1 0,-1 0 0,2 0 0,12 14-2821,7 0-1792</inkml:trace>
</inkml:ink>
</file>

<file path=ppt/ink/ink19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5:51:40.75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201 12 5824,'-2'-2'327,"2"2"-267,0 0 0,-1 0-1,1 0 1,0 0 0,0 0 0,-1 0 0,1 0 0,0-1-1,0 1 1,0 0 0,0 0 0,-1 0 0,1 0-1,0-1 1,0 1 0,0 0 0,0 0 0,0 0 0,-1 0-1,1-1 1,0 1 0,0 0 0,0 0 0,2-7 5302,-1 8-5189,-1 1-1,0-1 1,-1 0 0,1 0 0,0 0 0,0 0-1,0 0 1,-1 0 0,1 0 0,0 0-1,-1 0 1,1 0 0,-1 0 0,0 0-1,0 1 1,-13 16 633,10-13-499,-67 73 1421,62-70-1595,7-7-105,1 0-1,0 0 0,-1 0 0,1 0 1,0 0-1,0 0 0,0 0 1,0 1-1,0-1 0,0 0 0,0 0 1,1 1-1,-1-1 0,0 1 0,1-1 1,-1 1-1,0 1 0,2-2 19,1-1-1,-1 1 1,0-1-1,1 1 1,-1-1-1,1 1 1,-1-1-1,0 0 1,1 0-1,-1 0 1,1 0-1,-1 0 1,3 0-1,-3 0-15,81-3 284,26 1-298,-88 3-82,1 1-1,0 0 0,23 7 1,-39-8 72,0 1 1,0 0-1,-1 0 1,1 0 0,-1 0-1,1 1 1,-1-1-1,0 1 1,6 5 0,-9-7 33,0 0 0,0 1 0,0-1 0,0 0 0,0 0 0,0 0 0,0 1 0,-1-1 0,1 1 1,0-1-1,-1 0 0,1 1 0,-1-1 0,0 1 0,1-1 0,-1 1 0,0-1 0,0 1 0,0 0 0,0-1 1,0 1-1,0-1 0,0 1 0,-1-1 0,1 1 0,-1-1 0,1 1 0,-1-1 0,1 0 0,-1 1 1,0-1-1,0 0 0,0 1 0,1-1 0,-3 2 0,1-1 37,0 0 1,-1 0-1,1 0 1,0 0-1,-1-1 0,1 1 1,-1-1-1,1 1 1,-1-1-1,0 0 0,0 0 1,-4 1-1,-37 5 86,35-7-95,-33 5 138,-85 7 192,101-11-619,0-1 0,-48-6 1,53 3-1155,14 3-498,-1-1 1,1-1 0,-13-3 0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00:43:40.014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358 2 6304,'-3'-1'376,"0"1"-1,0 0 1,0-1 0,1 1 0,-1 0 0,0 0 0,0 1-1,0-1 1,1 1 0,-1-1 0,0 1 0,0 0 0,1 0-1,-5 2 1,-1 2 351,-1 0-1,2 1 1,-8 6 0,4-3-275,0 1 0,1 0 0,0 1 0,1 0 0,0 1 0,1 0 1,-8 15-1,11-19-347,1 2-1,0-1 1,1 0 0,0 1 0,0 0-1,1-1 1,0 1 0,1 0 0,0 0 0,0 0-1,2 13 1,-1-19-171,1 0 1,0 0-1,0 0 0,0-1 0,1 1 1,0 0-1,-1 0 0,1-1 0,0 1 1,1-1-1,-1 1 0,1-1 1,-1 0-1,1 0 0,0 0 0,0-1 1,0 1-1,1 0 0,-1-1 0,1 0 1,-1 0-1,1 0 0,0-1 1,-1 1-1,1-1 0,0 0 0,0 0 1,0 0-1,0 0 0,0-1 0,0 1 1,0-1-1,1 0 0,-1 0 1,0-1-1,0 1 0,0-1 0,0 0 1,7-3-1,-7 2 29,0 0 1,-1 0 0,1-1-1,-1 1 1,1-1 0,-1 0-1,0 0 1,0 0 0,0 0-1,-1-1 1,1 1 0,-1-1-1,1 0 1,-1 1 0,2-8-1,2-3 65,-1 0 0,-1-1 0,3-16 0,12-102 2618,-18 116-1888,0 9 3,1 19-467,6 42 339,20 75-1,0-12-244,-6 46 500,-20-137-764,-2 0 0,-1 0 1,-1 0-1,-7 37 1,7-52-109,-1-1 0,0 1 0,-4 9-1,6-17-28,0 0-1,0 0 0,0 1 0,-1-1 0,1 0 0,-1 0 0,1 0 0,-1 0 0,0-1 0,1 1 0,-1 0 0,0-1 1,0 1-1,0-1 0,-1 0 0,1 1 0,-5 1 0,4-3-13,-1 1 1,0-1-1,1 0 1,-1 0-1,0 0 1,0 0-1,0-1 1,1 1-1,-5-2 0,-36-13-147,31 10 161,-252-102-355,247 100 405,-8-3 208,26 10-238,0 0 0,0 0 0,0 0 0,-1 0 0,1 0 0,0-1 0,0 1 0,0 0 0,0 0 0,0 0 0,-1 0 0,1 0 0,0 0 0,0 0 0,0-1 0,0 1-1,0 0 1,0 0 0,0 0 0,0 0 0,-1 0 0,1-1 0,0 1 0,0 0 0,0 0 0,0 0 0,0 0 0,0-1 0,0 1 0,0 0 0,0 0 0,0 0 0,0 0 0,0-1 0,0 1 0,6-4 48,10 1-105,-16 3 50,183-21-2556,-75 10-4487,-72 6 675</inkml:trace>
</inkml:ink>
</file>

<file path=ppt/ink/ink19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5:51:41.17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8 48 5408,'-8'-20'5669,"16"13"582,5 3-3843,18 2-2130,-20 2 587,79-6 361,92-3-948,-156 9-621,25 5 0,-41-4-1037,0 1 0,19 6 0,-27-7 739,0-1 1,0 1-1,0 0 1,0 0-1,-1 0 1,1 1 0,0-1-1,-1 0 1,1 1-1,2 2 1</inkml:trace>
</inkml:ink>
</file>

<file path=ppt/ink/ink19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5:51:41.72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585 7 5728,'0'-1'120,"-5"-5"1086,3 7-289,-4 5 1432,0-2 40,-10 7-620,10-7-1326,-1 1 0,1-1 0,-1-1 0,-14 6 0,-99 29 1674,58-20-1804,1 2 0,-76 37 0,114-45-281,-40 27 0,41-26-684,8-6-2621,32-11-9031</inkml:trace>
</inkml:ink>
</file>

<file path=ppt/ink/ink19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5:51:42.09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26 36 5888,'-12'-29'1898,"12"29"-1878,0-1 0,0 1 0,0 0-1,-1 0 1,1-1 0,0 1-1,0 0 1,0-1 0,0 1-1,-1 0 1,1 0 0,0-1-1,0 1 1,0 0 0,-1 0 0,1-1-1,0 1 1,0 0 0,-1 0-1,1 0 1,0 0 0,-1-1-1,1 1 1,0 0 0,-1 0 0,1 0-1,0 0 1,-8 1 6586,11 5-6108,0 0 1,0 0 0,0 0 0,2 8 0,4 10 345,67 120 1444,-69-132-2212,2 3-28,0 0-1,1 0 1,17 19 0,-26-33-406,4-2-2586,2-12-2287,-5 8 3663,3-4-4240</inkml:trace>
</inkml:ink>
</file>

<file path=ppt/ink/ink19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5:51:42.58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64 28 5888,'-1'-5'893,"-1"-8"-109,2 4 5736,0 11-6210,0 9 625,0 1-1,-1 0 0,-3 15 1,-11 72 1454,-16 75-1413,21-113-688,10-54-1128,4-13-1468,3-15-2880,-4 2 2586</inkml:trace>
</inkml:ink>
</file>

<file path=ppt/ink/ink19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5:51:43.03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174 35 6976,'-3'-2'630,"3"2"-504,-1 0-1,1-1 1,-1 1-1,1 0 1,-1-1-1,1 1 1,-1-1-1,1 1 1,-1-1 0,1 1-1,0-1 1,-1 1-1,1-1 1,0 0-1,-1 1 1,1-1-1,0 1 1,0-1-1,0 0 1,0 0 418,-2 3-8,0-1 0,0 1 0,0 0 0,0 0 0,0 0 0,-2 5 0,3-5-363,-10 12 714,1 0 1,-14 30-1,22-40-819,0 1 0,0 0 0,0 0 0,1 0 1,0 0-1,0 0 0,0 1 0,1-1 0,0 0 0,0 0 1,0 0-1,0 1 0,3 9 0,-1-10 22,-1 1 0,1 0 0,1-1 0,-1 0 0,1 1 0,0-1 0,0 0 1,1 0-1,-1-1 0,8 8 0,-8-9-39,0-1 1,0 0-1,-1 0 1,1 0-1,1 0 1,-1 0-1,0-1 1,0 1-1,1-1 1,-1 0 0,0 0-1,1 0 1,-1-1-1,1 1 1,-1-1-1,1 0 1,-1 0-1,1 0 1,4-1-1,0 0 19,0-1 0,0-1 0,0 1-1,0-1 1,-1-1 0,0 1 0,1-1-1,-1 0 1,0-1 0,-1 0 0,1 0 0,10-11-1,-10 8-35,0-1 1,0 1-1,-1-1 0,0 0 0,-1-1 0,0 1 0,0-1 0,-1 0 0,4-13 0,-7 19-59,-1 1-1,1 0 1,-1 0-1,0 0 1,1-1-1,-1 1 1,-1 0-1,1 0 1,0-1-1,-1 1 1,0 0-1,0 0 1,1 0-1,-2 0 1,1 0 0,0 0-1,-1 0 1,1 0-1,-1 0 1,0 1-1,-3-5 1,1 4-1,0-1 0,0 1 0,0 0 0,0 0 0,0 0 0,0 0 1,-1 1-1,0-1 0,1 1 0,-1 1 0,0-1 0,0 1 1,-7-2-1,-17-1-32,0 0 0,-1 2 0,1 2 0,0 0 0,-1 2 0,-30 6 0,30 4-446,18-2-902,12-10 1310,0 0 1,-1 1 0,1-1-1,0 0 1,0 0 0,0 1 0,0-1-1,0 0 1,0 0 0,0 1-1,0-1 1,0 0 0,0 0 0,0 1-1,0-1 1,0 0 0,0 0-1,0 1 1,0-1 0,0 0-1,0 0 1,0 1 0,0-1 0,0 0-1,1 0 1,-1 1 0,0-1-1,0 0 1,0 0 0,0 1 0,0-1-1,1 0 1,-1 0 0,0 0-1,0 0 1,1 1 0,-1-1-1,0 0 1,1 0 0,15 8-2102</inkml:trace>
</inkml:ink>
</file>

<file path=ppt/ink/ink19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5:51:43.46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17 40 4576,'-17'-20'12581,"26"24"-10309,0-2-2054,0 0 0,0 0 1,0-1-1,0 0 0,1 0 1,-1-1-1,0 0 0,1-1 1,-1 0-1,11-3 0,2 1-283,-8 3 939,-13 0-1661,1 0 1,0 0-1,-1 1 0,1-2 1,-1 1-1,1 0 1,0 0-1,-1 0 0,1-1 1,-1 1-1,1-1 0,-1 1 1,1-1-1,-1 0 1,1 1-1,-1-1 0,0 0 1,1 0-1,1-2 0,9-11-3207</inkml:trace>
</inkml:ink>
</file>

<file path=ppt/ink/ink19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5:51:44.06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31 42 6144,'0'0'182,"-1"-1"0,1 0 0,-1 0 0,1 0 0,-1 0 0,1 1 0,0-1 0,-1 0 0,1 0 0,0 0 0,0 0 0,0 0 0,0 0 0,0 0 0,0 0 0,0 0 0,0 0 0,0 0 0,0-1 0,1 1 63,0 0 0,-1 0 0,1 0-1,0 0 1,0 0 0,-1 0 0,1 1 0,0-1 0,0 0 0,0 1 0,0-1 0,0 0 0,0 1-1,0-1 1,0 1 0,0-1 0,0 1 0,2-1 0,6-1-13,1 0 1,-1 0-1,1 1 0,0 0 1,-1 0-1,1 1 0,0 1 1,-1 0-1,1 0 0,-1 1 1,1 0-1,-1 0 0,0 1 1,13 6-1,-16-7-219,0 1 0,0 0 0,-1 1 0,0-1-1,1 1 1,-1 0 0,-1 0 0,1 1 0,-1-1 0,1 1 0,-1 0 0,-1 0-1,1 1 1,-1-1 0,0 1 0,0 0 0,0-1 0,-1 1 0,0 1 0,0-1-1,0 0 1,0 11 0,-1-12 28,-1 1-1,0-1 1,-1 0-1,1 0 1,-1 1-1,0-1 0,0 0 1,-1 0-1,1 0 1,-1 0-1,0 0 1,-4 7-1,1-6 5,1 1 0,-1-1 0,0 0 0,-1 0 0,0 0 0,1-1 0,-12 7 0,0-1 77,-1-1 1,0 0-1,-1-2 1,0 0 0,-30 8-1,26-10-152,7-2 213,-26 11 0,41-14 492,4 0-230,10 0-35,17-1-41,26-1-37,-16 0-359,47 4-1,-63 2 464,-3 0-1840,-8-4-6433,-31 16-3373</inkml:trace>
</inkml:ink>
</file>

<file path=ppt/ink/ink19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5:51:44.63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7 50 4736,'-5'-43'4053,"3"36"56,4 14 496,1-3-4343,-1 0-1,0 0 0,1 0 1,0 0-1,-1-1 0,2 1 1,-1-1-1,0 0 0,1 1 1,-1-2-1,1 1 0,5 3 1,1-2-67,1 0 0,-1-1 1,1 0-1,-1-1 0,22 2 0,56-3-354,-44-2 27,-9 0 266,-18 0-138,-1 1-1,0 0 1,0 1-1,23 5 1,-38-6 0,0 0 1,0 0-1,0 0 1,0 1-1,0-1 1,0 0-1,0 1 1,0-1-1,0 1 1,0-1-1,0 1 1,0-1 0,0 1-1,0 0 1,-1-1-1,1 1 1,0 0-1,-1 0 1,1-1-1,0 1 1,-1 0-1,1 0 1,-1 0-1,1 0 1,-1 0-1,1 1 1,-1 0 4,0 0 0,0-1 0,-1 1 1,1-1-1,0 1 0,-1-1 0,1 1 0,-1-1 1,0 1-1,1-1 0,-1 0 0,0 1 0,0-1 1,0 0-1,-1 2 0,-4 4 11,0-1 1,-1-1-1,1 1 1,-1-1-1,-9 6 1,-29 17 72,-13 8-474,48-31-634,0 0 1,-15 12 0,7-4-3228</inkml:trace>
</inkml:ink>
</file>

<file path=ppt/ink/ink19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5:51:46.67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75 157 3072,'-5'-3'688,"-9"-2"7861,19 12-6485,-4-5-1937,1-1 0,0 1 0,0-1 0,0 0-1,0 0 1,0 0 0,1 0 0,-1-1 0,0 1 0,0-1 0,0 1 0,1-1 0,-1 0 0,0 1 0,1-1 0,-1-1-1,0 1 1,0 0 0,1 0 0,-1-1 0,0 1 0,0-1 0,1 0 0,-1 0 0,0 0 0,0 0 0,2-1 0,1-1-84,-1 0 0,1 0 0,-1 0 0,1-1 0,-1 0-1,0 0 1,0 0 0,-1 0 0,1 0 0,2-6 0,-4 6-9,-1 0 1,1 0-1,-1 0 0,0 0 0,0 0 0,-1 0 0,1-7 0,1-3-131,-2 12 74,0 0 1,0-1-1,0 1 0,0 0 0,0-1 0,-1 1 0,1 0 0,-1 0 0,1-1 0,-1 1 0,0 0 0,0 0 0,0 0 0,0 0 0,0 0 0,0 0 0,-1 0 0,1 0 0,-1 0 0,1 1 0,-1-1 0,0 1 0,1-1 0,-1 1 0,0-1 0,0 1 0,0 0 0,0 0 1,0 0-1,-1 0 0,1 1 0,0-1 0,0 0 0,0 1 0,-4-1 0,1 1 59,0 0 1,0 0 0,0 0-1,0 1 1,0 0 0,1 0-1,-1 0 1,0 1 0,0-1-1,1 1 1,-1 0-1,1 1 1,0-1 0,0 1-1,0-1 1,0 1 0,0 1-1,0-1 1,1 0 0,-1 1-1,1 0 1,-4 6-1,3-3 12,0 1 0,0 0-1,1 0 1,0 0-1,0 0 1,1 0-1,0 1 1,0-1-1,1 0 1,0 1-1,1 13 1,0-11 44,1-1 0,0 1 0,1-1-1,0 1 1,1-1 0,0 0 0,1 0 0,9 19 0,-11-26-38,0 0 0,0 1 0,0-1 0,0 0 0,1 0 0,0-1 0,-1 1 0,1-1 0,0 1 0,0-1 0,0 0 0,1 0 0,-1 0 0,0 0 0,1-1 0,-1 1 0,1-1 0,4 1 0,-2-1-17,0 0 0,0-1 0,0 0 0,0 0 1,0-1-1,0 1 0,-1-1 0,1 0 0,0-1 0,0 1 1,6-4-1,297-145 505,-267 128-551,-24 13-42,17-10-78,35-24 0,-59 31-5,-8 9 55,-8 7-119,-1 3 221,0-1 0,1 1 0,-1 1 0,2-1 0,-1 1 1,1 0-1,-6 15 0,4-4 114,0 1 1,-3 26-1,8-42-115,0-1-1,1 1 1,0 0-1,0-1 1,0 1-1,0-1 1,0 1-1,1-1 1,0 1-1,-1-1 1,1 1-1,1-1 1,-1 1-1,0-1 1,1 0-1,0 0 1,3 5-1,-3-6 5,0 0 0,0 0-1,0 0 1,1 0 0,-1 0 0,1 0-1,0-1 1,-1 1 0,1-1 0,0 0 0,0 0-1,0 0 1,0 0 0,0 0 0,0 0-1,0-1 1,0 0 0,0 0 0,0 0 0,6 0-1,2-1 10,0-1 1,0-1-1,0 1 0,0-2 0,-1 1 0,1-1 1,17-11-1,67-47-27,-74 47 33,123-71-1,-119 72-43,-14 9 11,34-21-48,-41 23 14,0 1 0,-1-1 0,1 0 0,-1 0 0,1-1 0,-1 1 0,5-8 0,-8 11 20,1-1 0,-1 1 1,0 0-1,0-1 0,0 1 0,0-1 0,0 1 0,0-1 0,1 1 0,-1-1 0,0 1 0,-1-1 0,1 1 0,0-1 0,0 1 0,0-1 0,0 1 1,0 0-1,0-1 0,-1 1 0,1-1 0,0 1 0,0-1 0,0 1 0,-1 0 0,1-1 0,0 1 0,-1 0 0,1-1 0,0 1 0,-1 0 0,1-1 1,-1 1-1,1 0 0,0 0 0,-1-1 0,1 1 0,-1 0 0,1 0 0,-1 0 0,1 0 0,-1 0 0,0-1 0,-20-3-122,12 5 108,1 0-1,-1 0 1,0 1 0,1 0-1,0 0 1,-15 7 0,1 0-21,-24 16 0,29-13 43,1-1 1,0 2-1,1 0 0,0 1 0,1 1 1,-18 23-1,24-27 5,1-1-1,0 2 1,1-1 0,0 1-1,1 0 1,0 0 0,1 1-1,1-1 1,-1 1 0,2 0-1,-2 21 1,4-30 7,0-1 0,1 1 1,-1-1-1,1 1 0,0-1 0,0 1 1,2 4-1,-3-8-5,0 1 0,1 0 0,-1-1 0,0 1 1,0 0-1,1-1 0,-1 1 0,1-1 0,-1 1 0,0-1 1,1 1-1,-1-1 0,1 1 0,-1-1 0,1 1 1,0-1-1,-1 0 0,1 1 0,-1-1 0,1 0 0,0 0 1,-1 1-1,1-1 0,0 0 0,-1 0 0,1 0 0,0 0 1,-1 0-1,1 0 0,0 0 0,-1 0 0,1 0 0,0 0 1,-1 0-1,1 0 0,0 0 0,-1 0 0,1-1 0,0 1 1,-1 0-1,1-1 0,-1 1 0,2-1 0,4-3 38,-1-1 0,1 1 0,-1-1 0,1-1 0,-1 1 0,6-11 0,25-41-51,-22 34-38,57-90-267,-70 112 63,-5 14 145,-15 84 234,7-31-85,9-56-74,-5 31 207,-26 75 0,27-97 6,-21 46-19,24-57-125,0-1-1,-1 1 0,0-1 0,0-1 1,-1 1-1,-7 6 0,12-11-27,0-1-1,0-1 1,0 1-1,-1 0 1,1 0 0,0 0-1,-1-1 1,1 1 0,-1 0-1,1-1 1,0 1-1,-1-1 1,1 0 0,-1 0-1,0 1 1,1-1 0,-1 0-1,1 0 1,-4-1-1,3 1 10,-1-1 1,0 0-1,0 0 0,1-1 0,-1 1 0,0 0 0,1-1 0,0 0 0,-5-3 0,-2-3 3,1-2 0,-1 1 0,-11-19 1,19 27-35,-1-3 17,-1 0 0,1 1 1,0-1-1,1 0 1,-1 0-1,1-1 1,-1 1-1,0-8 0,2 11-9,-1 0-1,1-1 1,0 1-1,0 0 0,0 0 1,0-1-1,1 1 0,-1 0 1,0 0-1,0 0 0,1 0 1,-1-1-1,0 1 1,1 0-1,0 0 0,-1 0 1,1 0-1,-1 0 0,1 0 1,0 0-1,0 0 0,0 0 1,-1 1-1,1-1 1,0 0-1,0 0 0,0 1 1,0-1-1,0 0 0,0 1 1,1-1-1,-1 1 0,0 0 1,2-1-1,9-1 73,-1 1-1,1 0 1,-1 1-1,1 1 1,-1 0-1,0 0 1,1 1 0,-1 0-1,20 7 1,8 10-431,-38-19 151,0 1 1,0-1-1,0 0 0,0 1 0,-1-1 0,1 1 0,0-1 0,0 1 0,0 0 1,0-1-1,-1 1 0,1 0 0,0 0 0,0 1 0,4 3-2788</inkml:trace>
</inkml:ink>
</file>

<file path=ppt/ink/ink19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5:51:50.08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17 8 2560,'-1'0'1102,"-14"3"10244,32 5-10008,-10-7-1029,0 0 0,1 0 1,-1-1-1,1 0 0,10-1 0,9 0 220,14-1-38,51-8-1,-84 9-549,-4 1-363,1 0 0,-1-1 0,0 0 0,0 0 0,8-3-1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00:43:40.890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188 1 5152,'-1'0'198,"0"0"0,0 0 0,1 0 1,-1 0-1,0 1 0,0-1 0,0 0 0,1 0 0,-1 1 1,0-1-1,0 1 0,1-1 0,-1 1 0,0-1 0,1 1 1,-1-1-1,0 1 0,1-1 0,-1 1 0,0 1 1,-9 17 2199,4-6-2036,-19 38 1109,3 1 0,-20 67 0,37-105-1292,-9 33 414,2 0-1,-8 73 1,4 94 557,16-116-879,5-1 0,3 0 0,5 0 0,41 157 0,-37-194-655,25 60 0,-29-88-766,2-2 1,1 0 0,30 42 0,-2-18-4419</inkml:trace>
</inkml:ink>
</file>

<file path=ppt/ink/ink19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5:51:50.64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494 5 2976,'0'0'67,"-1"0"1,1 0-1,0 0 1,0 0-1,0 0 1,0-1-1,0 1 1,0 0-1,0 0 1,0 0-1,0 0 1,0-1-1,0 1 1,0 0-1,0 0 1,0 0-1,0 0 1,0 0 0,0-1-1,0 1 1,0 0-1,0 0 1,0 0-1,0 0 1,1 0-1,-1 0 1,0-1-1,0 1 1,0 0-1,0 0 1,0 0-1,0 0 1,0 0-1,0 0 1,1 0-1,-1 0 1,0-1-1,0 1 1,0 0-1,0 0 1,0 0-1,0 0 1,1 0-1,-1 0 1,0 0-1,0 0 1,0 0-1,0 0 1,0 0-1,1 0 1,-1 0-1,0 0 1,0 0-1,0 0 1,0 0-1,1 0 1,-1 0-1,0 0 1,0 0-1,0 0 1,0 0-1,0 1 1,1-1-1,9 1 4935,-27 2-1551,-15 4-2045,-41 2 1,40-5-1080,-38 8-1,60-9-254,0-1-79,0 1 0,-11 4 1,20-7 32,0 1 0,1 0 0,-1 0 0,0 0 1,0 0-1,1 0 0,-1 0 0,0 0 1,1 0-1,0 1 0,-1-1 0,1 0 0,0 1 1,-1 0-1,1-1 0,0 1 0,0 0 1,-1 2-1,2-3-10,0 0 1,0 1-1,-1-1 1,1 1-1,0-1 1,1 1-1,-1-1 1,0 1-1,0-1 1,1 1-1,-1-1 1,0 1-1,1-1 1,0 0-1,-1 1 1,1-1-1,0 0 1,1 3-1,22 21 1,-18-20 5,50 48 129,28 27 430,-69-64-279,0 1 1,-2 0-1,15 23 0,-26-36-192,1 1 0,-1-1-1,0 0 1,0 1 0,0 0 0,-1-1 0,2 9 0,-3-12-71,0 1 0,0-1 0,0 1 0,0-1 0,0 1 0,0-1 0,-1 1 0,1-1 1,0 1-1,-1-1 0,1 1 0,-1-1 0,0 0 0,1 1 0,-1-1 0,0 0 0,0 0 0,0 1 0,0-1 1,0 0-1,0 0 0,0 0 0,-1 0 0,1 0 0,0 0 0,0-1 0,-3 2 0,-11 5 48,0 0 0,-1-2 0,0 0 0,-31 6 0,-66 3-308,-4-8-2665,41-8-5385,48-2 5231</inkml:trace>
</inkml:ink>
</file>

<file path=ppt/ink/ink19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5:51:52.90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 6 1664,'-1'1'175,"1"-1"0,0 1 0,0-1-1,0 1 1,0-1 0,0 1 0,0-1 0,0 0 0,0 1 0,0-1 0,0 1 0,0-1-1,0 1 1,0-1 0,0 1 0,0-1 0,0 1 0,0-1 0,0 1 0,1-1 0,-1 0-1,0 1 1,1 0 0,2 1 175,1 0 0,0-1 0,0 1 0,0-1 0,0 0-1,0 0 1,0 0 0,1 0 0,7 0 0,41-5 767,-33 2-853,49-2 680,76 4 0,200 8 339,-100-5-683,84-13 717,-80 5-579,-152 6-554,6 0 49,167-7-194,-56-2 433,-70 5-181,5 2-236,-85 1-291,62 5 449,-11-6-163,165 6-57,-82 23-9,-141-21 21,0-2 0,80-3 1,56 4-65,-162-3 118,9 1-64,52 12-1,-44-7 57,1-2-1,80 2 0,-49-5-201,76 2 363,42 3 616,61-3-729,-158-8 79,233-1-87,-298 5-139,0 2 0,42 9 0,-35-5 107,-22-6 8,0-1 0,37-2 1,-14 0-84,270 1 118,-283-1-72,49-10-1,-24 3 8,215-17 1037,-44 6 220,-47-10-441,-154 23-2040,-37 5-7882,-22 5 6083</inkml:trace>
</inkml:ink>
</file>

<file path=ppt/ink/ink19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5:51:56.93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48 3392,'2'-1'494,"-1"0"1,1 0-1,0 0 1,0 0 0,0 0-1,0 1 1,0-1-1,0 1 1,0-1-1,4 1 1,-5 0 491,6-4 2188,-2 5-2765,0-1 0,-1 1 0,1 0 0,0 0 0,0 1 0,5 2 1,-7-3-277,1 1 0,-1-1 1,1 0-1,-1 0 0,1 0 1,-1 0-1,1-1 0,0 1 0,-1-1 1,1 0-1,0 0 0,0 0 1,6-2-1,26-8 440,-14 3-230,25-9 0,-33 10-231,0 2 0,19-5 0,-31 9-101,-1-1 1,1 1-1,-1 0 1,1 1-1,-1-1 1,1 0-1,-1 0 1,1 1-1,-1-1 1,0 1-1,1-1 1,-1 1-1,1 0 1,-1-1-1,0 1 1,0 0-1,1 0 1,-1 0-1,0 0 1,0 0-1,0 0 1,0 0-1,0 0 1,0 1-1,0-1 1,0 0-1,-1 1 1,1-1-1,-1 0 1,2 4-1,1 3 107,0 0-1,-1 0 1,0 0-1,1 9 1,-2-11-10,0-1-1,0 0 1,1 0 0,0 1 0,0-1 0,0 0 0,0-1 0,1 1 0,4 6 0,-6-9-52,1 0 0,-1-1 0,0 1 1,1-1-1,0 0 0,-1 1 0,1-1 0,0 0 1,-1 0-1,1 0 0,0 0 0,0 0 1,0 0-1,0 0 0,0-1 0,0 1 1,0-1-1,0 0 0,0 1 0,0-1 1,0 0-1,1 0 0,-1 0 0,0 0 0,0-1 1,4 0-1,27-10 139,-1-2 0,37-19 0,16-8-108,-42 20-760,-4 1-5598,-28 18 1468,-11 1 4686,0 0 0,0 0 0,1 0 1,-1 1-1,0-1 0,0 0 0,0 0 0,1 1 0,-1-1 0,0 0 0,0 0 0,0 1 0,0-1 0,0 0 0,0 0 0,0 1 0,0-1 0,0 0 0,0 1 0,0-1 0,0 0 0,0 1 0,0-1 1,0 0-1,0 0 0,0 1 0,0-1 0,0 0 0,0 1 0,0-1 0,0 0 0,0 0 0,-1 1 0,1-1 0,0 0 0,-8 15-4256</inkml:trace>
</inkml:ink>
</file>

<file path=ppt/ink/ink19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5:52:08.80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53 95 2720,'0'-14'1536,"5"-4"6160,-5-41-214,0 59-7338,2-2-28,-2 2-110,0 0-1,0 0 0,0 0 0,0 0 0,0 0 0,0 0 1,0 0-1,0-1 0,0 1 0,0 0 0,0 0 0,0 0 0,0 0 1,0 0-1,0 0 0,0 0 0,1 0 0,-1 0 0,0 0 1,0 0-1,0 0 0,0 0 0,0-1 0,0 1 0,0 0 0,0 0 1,0 0-1,0 0 0,0 0 0,0 0 0,1 0 0,-1 0 0,0 0 1,0 0-1,0 0 0,0 0 0,0 0 0,0 0 0,0 0 1,0 0-1,0 0 0,1 0 0,-1 0 0,0 0 0,0 0 0,0 0 1,0 0-1,0 0 0,0 1 0,0-1 0,0 0 0,0 0 1,0 0-1,-1 21 36,-2 0 0,-8 34 0,3-17 113,-28 125 1121,34-155-1248,1-1 0,1 1 0,-1 14 0,1-17-18,0-3 50</inkml:trace>
</inkml:ink>
</file>

<file path=ppt/ink/ink19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5:52:09.81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363 54 3968,'0'-1'359,"0"0"-1,-1 1 1,1-1 0,0 0 0,-1 0-1,1 0 1,0 0 0,0 0-1,0 0 1,0 0 0,0 1 0,0-1-1,0 0 1,0 0 0,0 0 0,0 0-1,1 0 1,-1 0 0,0 1 0,1-1-1,-1 0 1,0 0 0,2-1-1,1-9 1939,-3 10-2174,0 0 0,0 0 0,0 0 0,0 0 0,-1 1 0,1-1 0,0 0 0,-1 0 0,1 0 0,0 0 0,-1 1 0,1-1 0,-1 0 0,0 0 0,1 1 0,-1-1 0,1 0 0,-1 1 0,0-1 0,0 1 0,1-1 0,-1 1 0,0-1 0,0 1 0,0-1 0,1 1 0,-1 0 0,0-1 0,0 1 0,-2 0 0,0 0-56,-1 0 0,1 1 0,-1 0 0,1 0 0,-1 0 0,1 0 0,0 0 0,-1 1 0,1-1 0,0 1 0,0 0 0,-4 2 0,-4 6 225,-19 17 0,11-8-131,-71 55 289,-6 7-324,89-75-95,1 0 0,1 0-1,-1 1 1,1 0 0,0 0-1,1 0 1,-6 11 0,9-15-4,0-1 0,0 1 1,0-1-1,0 1 0,0-1 0,1 1 1,0 0-1,-1-1 0,1 1 0,0 0 1,0-1-1,0 1 0,0 0 0,1-1 1,-1 1-1,1 0 0,0-1 0,0 1 1,0-1-1,0 1 0,0-1 0,0 0 1,1 1-1,-1-1 0,1 0 0,3 4 1,1 0 45,2 0 1,-1-1-1,1 0 0,0 0 1,0 0-1,0-1 1,0 0-1,1-1 0,0 0 1,0 0-1,0-1 1,0 0-1,18 1 1,-15-2-38,-1-1 0,1 0 0,-1-1 0,1 0 0,-1-1 0,1 0 0,-1-1 0,0 0 0,0-1 0,20-10 0,-22 10-3,20-14 57,-28 17-85,1 0 1,0-1 0,0 1 0,-1-1-1,1 0 1,-1 1 0,0-1-1,1 0 1,-1 0 0,0 0 0,0 0-1,1-3 1,-2 4-14,0 1 0,1-1 0,-1 0 0,0 1 1,0-1-1,0 1 0,0-1 0,0 0 0,0 1 0,0-1 0,-1 1 0,1-1 0,0 1 1,0-1-1,0 0 0,0 1 0,-1-1 0,1 1 0,0-1 0,-1 1 0,1-1 1,0 1-1,-1-1 0,-14-8 19,9 7-14,0 0 1,1 0-1,-1 1 0,-6 0 0,-17-1 19,0 2 0,0 0 0,0 3 0,1 0 0,-1 2 0,-47 13 0,72-17-96,1 0-1,0 0 1,1 1 0,-1-1 0,0 0 0,0 1-1,0 0 1,1 0 0,-1-1 0,1 2-1,-3 1 1,4-3-113,1 0 0,-1 1 0,1-1-1,-1 0 1,1 0 0,-1 0 0,1 1 0,0-1 0,0 0-1,-1 0 1,1 1 0,0-1 0,0 0 0,0 1-1,0-1 1,1 0 0,-1 0 0,0 1 0,1-1 0,-1 0-1,0 0 1,1 1 0,-1-1 0,1 0 0,0 0-1,-1 0 1,1 0 0,1 2 0,9 11-2004,0 0-1,1-1 1,1 0 0,13 11-1,3 3-1252</inkml:trace>
</inkml:ink>
</file>

<file path=ppt/ink/ink19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5:52:14.65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414 78 2144,'-1'0'316,"1"-1"1,0 0-1,0 1 0,-1-1 1,1 0-1,0 1 0,-1-1 1,1 0-1,-1 1 0,1-1 0,-1 1 1,1-1-1,-1 1 0,0-1 1,1 1-1,-1-1 0,-1 0 1,-16-10 2519,5 4-1489,-6-3 443,0 0 1,-41-13-1,59 23-1759,-3-2 5,0 1-1,0 0 1,0 1-1,0-1 1,0 1-1,0 0 0,0-1 1,1 2-1,-1-1 1,0 0-1,0 1 0,0 0 1,0 0-1,0 0 1,1 0-1,-1 1 1,0-1-1,1 1 0,-7 4 1,6-3-41,0 0-1,1 0 1,-1 0 0,1 1-1,-1 0 1,1-1 0,0 1 0,0 0-1,1 1 1,-1-1 0,1 0 0,0 1-1,0-1 1,0 1 0,-1 7-1,0 3 77,1 1-1,0 0 0,1 0 0,0-1 1,4 28-1,-2-36 10,0 0 0,1 1 0,-1-1 0,2 0 0,-1 0 0,1 0 0,0 0 0,0 0 0,1-1 0,0 0 0,0 1 0,1-1 0,10 10 0,-14-15-67,0 0-1,0 0 1,0 0 0,0 0 0,0-1 0,1 1 0,-1 0-1,0-1 1,1 1 0,-1-1 0,0 0 0,1 1 0,-1-1-1,0 0 1,1 0 0,-1 0 0,1 0 0,-1 0 0,1 0-1,-1 0 1,0 0 0,1 0 0,-1-1 0,0 1 0,1-1 0,-1 1-1,0-1 1,1 1 0,-1-1 0,0 0 0,0 0 0,0 0-1,1 1 1,-1-1 0,1-3 0,4-1 32,-2 0-1,1-1 1,-1 1 0,0-1 0,6-12-1,-2 3-50,18-36 99,-24 46-112,1-1 0,-2 0-1,1 0 1,0 0 0,-1 0 0,1-12-1,6-38 148,-3 17 523,-2 19-667,-3 19 139,9 17-107,-8-8-38,0 1 0,0-1 1,-1 0-1,-1 0 1,1 0-1,-1 0 0,-3 12 1,-1 12 103,-1 12 153,-1 0-1,-2 0 1,-23 67 0,22-83-33,0 0-22,-1-1-1,-16 29 1,26-54-173,-4 8 100,-1 0 0,-1 0 0,0-1 0,-11 13 0,15-20-82,1 0 0,-1 0 0,1 0 1,-1 0-1,0 0 0,0 0 0,1-1 1,-1 0-1,0 1 0,-1-1 0,1 0 1,0-1-1,0 1 0,0 0 0,-1-1 1,1 0-1,0 0 0,0 0 0,-1 0 1,-5-1-1,1-1 26,0 0-1,1-1 1,-1 0 0,-10-6-1,-9-3-74,25 11 28,-1-1-1,1 1 0,-1-1 0,1 1 1,-1-1-1,1 0 0,0 0 1,0 0-1,0 0 0,0 0 0,0 0 1,-2-5-1,4 6-8,0 0 0,0 1 0,0-1 0,0 1 0,0-1 0,0 0 0,0 1 1,0-1-1,0 1 0,0-1 0,0 0 0,1 1 0,-1-1 0,0 1 0,0-1 0,1 1 0,-1-1 0,0 1 0,1-1 1,-1 1-1,1-1 0,-1 1 0,0-1 0,1 1 0,-1 0 0,1-1 0,0 0 0,16-11-61,-15 12 67,8-6 21,1 0 0,1 1-1,-1 1 1,1-1 0,0 2 0,0 0-1,0 0 1,0 2 0,13-2 0,4 2-1,-1 1 1,51 7 0,-38-6-102,-34 0-22,-8 2 17,-6 2-91,1-2-25,-21 10-3492,24-10 2304,-1-1 0,0 1 0,1-1-1,-1 1 1,1 0 0,0 0 0,-5 6 0</inkml:trace>
</inkml:ink>
</file>

<file path=ppt/ink/ink19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5:52:15.58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353 1 1984,'-59'1'11997,"2"3"-8932,36-1-2904,0 0 0,1 2 0,-31 10 0,40-11 3,0 1-1,1 0 0,-1 0 1,1 1-1,-11 8 1,17-11-142,0 1 1,0-1 0,1 1 0,-1 0 0,1-1 0,0 2-1,0-1 1,1 0 0,-1 0 0,1 1 0,0 0-1,0-1 1,1 1 0,-3 8 0,2-2 119,0 1 1,1-1-1,0 1 1,1-1-1,1 15 1,0-20-40,0 0 1,1 0 0,-1-1 0,1 1 0,0 0 0,1 0 0,-1-1 0,1 0-1,0 1 1,0-1 0,7 8 0,-5-8-29,0 0-1,-1 0 1,2 0 0,-1-1-1,0 0 1,1 0 0,0 0-1,0-1 1,0 0 0,0 0-1,0 0 1,1-1 0,-1 0-1,1-1 1,0 1 0,11 0-1,-15-2-72,11 1-1,-1-2 0,1 1-1,-1-2 1,25-5 0,-27 1-1289,-7 0-4083,-3 5 4476,-1-1 0,1 1 0,-1 0 0,1-2 0,6-13-4398,5 1 1891</inkml:trace>
</inkml:ink>
</file>

<file path=ppt/ink/ink19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5:52:16.44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73 12 4896,'-3'-6'1392,"14"1"6698,-6 22-5973,-6-6-1771,0 1 0,-1-1 0,-1 0-1,0 0 1,-9 21 0,-2 7 1,-26 108 826,36-132-1177,2-11 113,1 0-1,0 1 1,0-1-1,0 7 1,1-10 131,1-2-86,116-199 609,-109 187-810,1 1 0,0 1 0,1-1 0,0 1-1,19-15 1,-28 25 56,-1 1-1,0 0 1,1-1-1,-1 1 1,1 0-1,-1-1 1,1 1-1,-1 0 1,1-1-1,-1 1 1,1 0-1,-1 0 1,1 0 0,-1-1-1,1 1 1,-1 0-1,1 0 1,-1 0-1,1 0 1,0 0-1,-1 0 5,1 1 0,-1-1 0,0 0 0,1 0-1,-1 0 1,0 1 0,1-1 0,-1 0 0,0 1 0,0-1 0,1 0-1,-1 1 1,0-1 0,0 0 0,1 1 0,-1-1 0,0 0 0,0 1-1,0-1 1,0 1 0,2 24 317,-2-21-367,-10 124 371,8-104-279,1 30 244,15-66 277,-3 0-593,-1 0-1,16-26 1,-15 20 35,17-20 0,-19 28-50,1 0 1,0 0 0,1 1 0,0 1-1,1-1 1,22-11 0,-33 20 19,0-1 1,0 1-1,-1-1 0,1 1 0,0-1 1,0 1-1,0 0 0,0-1 1,0 1-1,0 0 0,1 0 0,-1 0 1,0 0-1,0 0 0,0 0 1,0 0-1,0 0 0,0 0 0,0 0 1,0 1-1,1 0 0,-1-1 9,0 1 0,-1 0 0,1-1 0,0 1-1,-1 0 1,1 0 0,-1-1 0,1 1 0,-1 0 0,1 0 0,-1 0-1,0 0 1,0 0 0,1 0 0,-1 0 0,0 0 0,0-1 0,0 3-1,0 6 28,0-1 1,-1 1-1,0-1 0,-3 10 0,3-9-8,-6 30 287,-26 129 215,28-156-566,4-9-172,0-1 0,0 1 0,1 0-1,-1 0 1,1 0 0,-1 5 0,1-7-90,0 0-1,0 0 1,0-1 0,0 1 0,-1 0 0,1 0 0,0 0 0,0 0 0,-1 0 0,1 0 0,0 0 0,-1 0 0,0 1-1,28-24-14056</inkml:trace>
</inkml:ink>
</file>

<file path=ppt/ink/ink19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5:52:16.99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724 27 3136,'1'-1'109,"-1"0"0,1 0 0,0 0 0,-1 0 0,1 0 0,0 0 0,-1 0 0,1 1 0,0-1 0,0 0 0,0 0 1,0 1-1,0-1 0,0 1 0,0-1 0,0 1 0,0-1 0,0 1 0,1-1 0,12-4 1230,-10 3-697,0 1 1,0 0-1,0 0 0,1 0 1,-1 1-1,0-1 1,1 1-1,-1 0 0,0 0 1,7 2-1,-16 4 1358,-27 21-567,22-18-1070,-1 0 1,-16 18-1,-43 64 864,-22 24-197,73-93-787,-2 0 0,-47 36 0,-267 167 1069,320-215-1234,-26 22-1,10-6-93,15-17 173,16-8-188,-1-1 0,1 1 0,-1-1 0,1 0 0,-1 1 0,0-1 0,1 0 0,-1 0 0,0 1 0,0-1 1,1 0-1,-1 0 0,0 0 0,1 0 0,-1 0 0,0 0 0,1 0 0,-1 0 0,0 0 0,0 0 0,1 0 0,-2-1 0,8-3-4241,26-12-2698,-7 8 1109</inkml:trace>
</inkml:ink>
</file>

<file path=ppt/ink/ink19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5:52:17.91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400 20 1472,'0'0'26,"0"0"-1,0 0 1,0-1 0,0 1-1,0 0 1,1 0 0,-1 0-1,0-1 1,0 1 0,0 0-1,1 0 1,-1 0-1,0 0 1,0 0 0,0-1-1,1 1 1,-1 0 0,0 0-1,0 0 1,1 0 0,-1 0-1,0 0 1,0 0 0,1 0-1,-1 0 1,0 0 0,0 0-1,1 0 1,-1 0 0,0 0-1,1 0 1,-1 0 0,0 0-1,15 2 1217,-6-1 143,5 2-67,0-1 10104,-14-2-11363,1 0-1,-1-1 1,-1 1-1,1-1 1,0 1-1,0 0 1,0-1-1,0 1 1,0 0-1,0-1 1,0 1-1,0 0 1,-1-1-1,1 1 1,0 0-1,0-1 1,0 1-1,-1 0 1,1-1-1,0 1 1,0 0-1,-1 0 1,1-1-1,0 1 1,-1 0-1,1 0 1,0 0-1,-1 0 1,1-1-1,-10-2 94,1 0 0,-1 0 0,0 1 0,0 0 0,-18-1 0,8 5-149,1 1 1,-1 1-1,1 0 1,-1 1-1,-21 10 1,19-8 55,15-4-34,0 0 1,1 0-1,-1 0 0,0 1 1,1 0-1,0 0 0,0 1 1,0-1-1,1 1 0,-1 1 1,-5 7-1,10-12-13,1 0 0,-1 0 0,0 0 0,1 0 1,-1 0-1,1 0 0,0 1 0,-1-1 0,1 0 0,0 0 0,0 0 0,-1 1 0,1-1 1,0 0-1,0 0 0,1 1 0,-1-1 0,0 0 0,0 0 0,0 0 0,1 1 0,-1-1 1,1 0-1,-1 0 0,1 0 0,-1 0 0,1 0 0,0 0 0,-1 0 0,1 0 0,0 0 1,0 0-1,0 0 0,0 0 0,1 1 0,5 3 64,-1 0 0,1-1 0,0 1 0,8 3 0,7 2-34,0-1 0,40 10 0,-7-3 61,-35-9 11,-11-5 16,1 1-1,-1 1 1,0 0-1,0 0 1,14 9-1,-22-12-108,-1-1 0,1 0 0,0 1 0,-1-1 0,1 0 0,-1 1 0,1-1 0,-1 1 0,0-1 0,1 0 0,-1 1 0,0-1 0,1 1 0,-1 0 0,0-1 0,1 1 0,-1-1 0,0 1 0,0-1 0,0 1-1,1 0 1,-1-1 0,0 1 0,0 0 0,0-1 0,0 1 0,0-1 0,0 1 0,0 0 0,0-1 0,-1 1 0,1-1 0,0 1 0,0 0 0,0-1 0,-1 1 0,1-1 0,0 1 0,-1 0 0,-1 1 27,1-1 1,-1 1-1,1-1 0,-1 0 0,0 0 1,0 0-1,1 0 0,-1 0 1,0 0-1,0-1 0,0 1 0,-2 0 1,-37 6 315,0-2 0,-77-1 1,94-5-324,0 0-1,0-2 1,-42-9 0,51 7-2171,-24-9 1,32 10-213,-4-2-2722,11 6 4881,0 0-1,-1 0 0,1 0 1,0 0-1,0 0 1,-1 0-1,1 0 1,0 0-1,0 0 0,0 0 1,-3 19-9474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00:43:41.574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50 1 3136,'6'1'1429,"-1"1"-946,-1 1-1,1 0 1,-1 1 0,0-1-1,1 1 1,-1 0 0,5 7-1,6 7 402,0 1-1,13 24 0,-8-12-343,20 29 707,-1-4 284,58 116 0,-73-116-933,-2 1 0,24 102 0,-30-78 372,10 131-1,-23-160-644,-2 0 0,-3 0 0,-2 0 1,-2-1-1,-17 67 0,14-86-335,-1 1 1,-1-2-1,-2 0 1,-1 0-1,-1-1 1,-2-1-1,-1-1 1,-1 0-1,-29 31 1,5-14-3002,-84 70 1,124-113 2687,-32 23-3333,32-24 3320,0 1-1,1-1 0,-1 0 0,0 1 0,0-1 0,0-1 0,0 1 0,0 0 0,0-1 1,0 0-1,-4 1 0,3-2-269,0 0 0,1 0 1,-1 0-1,1 0 0,-1-1 1,-6-3-1</inkml:trace>
</inkml:ink>
</file>

<file path=ppt/ink/ink19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5:52:24.22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14 91 3808,'2'-3'3112,"-3"4"-2622,1 0 0,-1-1 0,0 1-1,1 0 1,-1 0 0,0 0 0,0-1 0,1 1-1,-1 0 1,0-1 0,0 1 0,0 0 0,-4 0 3576,9-1-2530,6-3-1146,0-1 1,-1 0-1,1-1 0,9-6 0,-8 4-123,24-9 0,99-29 587,-131 44-849,0 0 0,1 0 1,-1 1-1,0-1 0,0 1 1,0 0-1,6 0 0,-1 4-5,-7-2 11,-1-1 0,0 1 0,1-1 0,-1 1 0,0 0 1,0-1-1,0 1 0,0 0 0,0-1 0,0 1 0,0 0 0,-1-1 0,1 1 0,0-1 0,-2 3 0,-1 12 175,3-13-135,1-1 1,-1 1-1,1 0 1,-1 0-1,1-1 1,0 1-1,0-1 0,0 1 1,0-1-1,0 1 1,0-1-1,1 1 0,-1-1 1,1 0-1,0 0 1,0 0-1,0 0 1,0 0-1,0 0 0,0-1 1,0 1-1,0-1 1,1 1-1,-1-1 0,1 0 1,-1 0-1,1 0 1,3 1-1,5 1 99,0 0 0,0-1-1,0 0 1,1-1 0,15-1-1,24 0 94,94-14 0,-134 12-154,9-1-86,1-1 0,-1-1 0,25-9 0,-26 7-41,0 0-1089,-7 1-2775</inkml:trace>
</inkml:ink>
</file>

<file path=ppt/ink/ink19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5:52:24.84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4 136 6048,'0'0'154,"0"0"0,-1-1 1,1 1-1,0 0 0,0 0 0,0 0 1,-1-1-1,1 1 0,0 0 0,0 0 1,0-1-1,0 1 0,0 0 0,-1 0 1,1-1-1,0 1 0,0 0 0,0 0 1,0-1-1,0 1 0,0 0 0,0-1 1,0 1-1,0 0 0,0 0 0,0-1 1,0 1-1,0 0 0,0-1 0,0 1 1,0 0-1,1 0 0,-1-1 0,0 1 1,0 0-1,0 0 0,0-1 0,0 1 0,1 0 1,-1 0-1,0 0 0,1-1 0,14-14 7118,-1 1-7086,0-1 548,1 1 0,28-22 1,-38 32-629,0 1 0,0-1 0,1 1 0,-1 0 0,1 0 0,0 0 0,0 1 0,11-3 0,-16 5-99,0 0 1,1 0-1,-1 1 0,0-1 0,0 0 0,0 1 0,0-1 1,0 1-1,0-1 0,0 1 0,0 0 0,0-1 0,0 1 0,0 0 1,0 0-1,0 0 0,0 0 0,-1 0 0,1-1 0,0 1 0,-1 1 1,1-1-1,0 2 0,1 1 25,-1-1 0,1 1-1,-1 0 1,0 0 0,1 6 0,0 33 470,-2-33-313,0 1 1,1 0 0,0-1 0,4 12 0,-4-17-63,0 0 1,1 0 0,0 0-1,0 0 1,0 0 0,1 0-1,0-1 1,6 9 0,-6-11-71,0 1 0,0-1 0,0 0 0,0 1 0,0-2-1,1 1 1,-1 0 0,1-1 0,-1 1 0,1-1 0,0 0 0,0 0 0,4 0 0,21 2-46,-1-1 0,1-2-1,0-1 1,-1-1 0,39-8-1,-48 7-1000,33-12 0,-16 0-3111,-31 12 2035,1 0-1,-1 0 1,7-6 0,-8 3-1657,-7-4-1359</inkml:trace>
</inkml:ink>
</file>

<file path=ppt/ink/ink19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5:52:27.10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315 43 2560,'0'-1'129,"0"0"1,1 0-1,-1 0 0,0-1 1,0 1-1,1 0 0,-1 0 1,0 0-1,1 0 0,-1 0 1,1 1-1,0-2 0,0 1 247,-1 0 0,1 0-1,0 0 1,-1 0 0,0 0-1,1 0 1,-1 0 0,0 0-1,1 0 1,-1 0 0,0 0-1,0-2 1,2-7 2959,-1 6 11,-4 11-2251,0 2-761,0 1 0,0 0 1,2 0-1,-3 20 0,-1 12 192,-2-7-47,-1-1-1,-2 0 1,-22 51 0,-171 451 2145,193-509-3278,-16 33 1,26-60 541,0 0 1,-1 1 0,1-1-1,0 0 1,0 1-1,0-1 1,0 0-1,0 0 1,0 1-1,0-1 1,-1 0-1,1 0 1,0 1-1,0-1 1,0 0-1,-1 0 1,1 0-1,0 1 1,0-1-1,0 0 1,-1 0-1,1 0 1,0 0-1,-1 0 1,1 1-1,0-1 1,0 0-1,-1 0 1,1 0-1,0 0 1,0 0-1,-1 0 1,1 0-1,0 0 1,-1 0-1,1 0-179,0-1 0,-1 1 0,1-1 1,0 1-1,0-1 0,0 1 0,0 0 0,0-1 0,0 1 0,0-1 0,0 1 0,0-1 0,0 1 0,0 0 0,0-1 0,0 1 0,0-1 0,1 1 0,-1 0 0,0-1 0,0 1 0,0-1 1,1 1-1,-1 0 0,1-1 0,10-15-3240,2-10-618</inkml:trace>
</inkml:ink>
</file>

<file path=ppt/ink/ink19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5:52:27.72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203 24 7456,'5'-24'4154,"-18"38"761,6-8-4422,-16 18 83,1 1 0,1 0 0,2 2 0,0 0 0,-20 42 0,31-50-504,2 0 0,0 1-1,1 0 1,-3 28 0,-3 83 358,10-110-300,1-1 0,4 28 0,-3-40-46,0 0-1,1 0 1,0 0-1,1-1 1,-1 1-1,1-1 1,1 1-1,7 12 1,-9-18-66,-1-1 1,1 1 0,-1-1 0,1 1-1,-1-1 1,1 0 0,0 0 0,0 0-1,-1 0 1,1 0 0,0 0 0,0 0-1,0-1 1,0 1 0,0-1 0,0 1-1,0-1 1,0 0 0,0 0 0,0 0-1,1 0 1,-1 0 0,0 0 0,2-1-1,4-1 67,-1 0 0,0 0-1,1 0 1,-1-1-1,10-6 1,10-7-90,0-1 1,-2-1 0,0-2 0,34-35 0,-25 20 34,-1-3 0,32-49 0,-54 71-22,0 0 1,-1-1-1,-1-1 0,9-22 1,-16 35-13,0-1 0,0 0 0,-1 0 0,0 0 0,-1 0 0,1 0 1,-1 0-1,0 0 0,-1 0 0,1 0 0,-1 0 0,0 0 0,-1 0 0,1 1 0,-1-1 1,0 0-1,-1 1 0,-3-7 0,2 5 10,-1 0 1,0 1-1,-1 0 1,1 0-1,-1 0 0,-1 0 1,1 1-1,-1 0 0,0 0 1,0 1-1,0 0 1,0 0-1,-15-5 0,6 4-24,1 0 0,-1 2 0,0-1 0,0 2 0,0 0 0,-19 0 0,20 3 42,1 0 0,-1 0 0,-17 5 1,23-4-133,1 1 1,0-1-1,0 1 0,1 1 1,-1-1-1,-13 10 1,19-12-268,0 1-1,0 0 1,0 0 0,1 0 0,-1 0 0,0 1 0,1-1 0,0 0-1,-1 1 1,1-1 0,-1 5 0,1-6 0,1 1-1,0-1 1,-1 0-1,1 0 1,0 1 0,0-1-1,0 0 1,0 1-1,0-1 1,0 0 0,0 0-1,0 1 1,1-1-1,-1 0 1,0 0 0,1 1-1,-1-1 1,1 0-1,-1 0 1,1 0 0,0 0-1,-1 0 1,1 0-1,0 0 1,0 0 0,0 0-1,2 2 1,25 11-3028,8-2 694</inkml:trace>
</inkml:ink>
</file>

<file path=ppt/ink/ink19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5:52:28.77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40 111 4160,'-1'-2'154,"0"0"-1,0 0 1,0 0 0,0 0 0,0 0 0,0 0-1,-1 0 1,1 0 0,-1 1 0,1-1-1,-3-1 1,3 2-19,1 0 0,-1 1 0,1-1 1,-1 0-1,1 0 0,-1 0 0,1 0 0,0 0 0,-1 0 0,1 0 0,0 0 1,0 0-1,-1-1 0,-2-12 2597,1 12-2310,1 0 0,1 0 0,-1 0 0,0 0 0,0 0 0,1 0 0,0-1 0,-1-2 0,1 3 68,0 0 1,-1 0 0,1-1-1,-1 1 1,1 0-1,-1 0 1,0 0-1,-2-3 972,4 5-1401,1 0 0,-1 0 0,0 0 0,0 0 0,0 0-1,1 0 1,-1 1 0,0-1 0,0 0 0,0 1 0,0-1 0,2 2 0,-1-2 85,12 4 143,-1-1 0,1 0 0,0-2 0,0 1 0,0-2 0,16 0 0,-10-1-189,-11 1-288,-1 0 1,1-1-1,-1-1 0,0 1 0,1-1 1,-1-1-1,0 0 0,0 0 0,12-6 1,-20 9-18,0 0 0,0-1 0,1 1 1,-1 0-1,0 0 0,1 0 0,0-2-1638,-1 1 1638,1 1 0,-1 0 1,0-1-1,0 1 0,0 0 0,0-1 0,0 1 1,0-1-1</inkml:trace>
</inkml:ink>
</file>

<file path=ppt/ink/ink19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5:52:29.21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179 18 6048,'-2'-14'3009,"0"10"-938,1 10-501,0 8-806,-1 0-1,-1 0 0,0 0 1,-1-1-1,0 1 0,-1-1 1,-9 17-1,-3 9-22,-82 231 528,96-261-1484,-4 9 555,7-17-456,0 0 0,0-1 1,-1 1-1,1-1 0,0 1 1,-1-1-1,1 1 1,-1-1-1,1 1 0,0-1 1,-1 1-1,1-1 1,-1 1-1,1-1 0,-1 0 1,1 1-1,-1-1 0,0 0 1,1 0-1,-1 1 1,1-1-1,-1 0 0,0 0 1,3-28-16674</inkml:trace>
</inkml:ink>
</file>

<file path=ppt/ink/ink19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5:52:29.55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91 22 6560,'-2'-11'918,"0"1"297,2 10-1180,1 0 1,-1 0-1,0 0 1,0 0-1,1 0 0,-1 0 1,0 0-1,0 0 1,0 0-1,1 0 0,-1 0 1,0 0-1,0 0 1,1 0-1,-1 0 1,0 0-1,0 0 0,0 0 1,1 0-1,-1 0 1,0 0-1,0 1 1,0-1-1,1 0 0,-1 0 1,0 0-1,0 0 1,0 1-1,0-1 1,0 0-1,1 0 0,-1 0 1,0 0-1,0 1 1,0-1-1,1 1 1095,-1-1-1063,0 1-1,0-1 0,1 0 1,-1 0-1,0 0 0,0 0 1,1 0-1,-1 1 0,0-1 1,0 0-1,0 0 0,0 1 1,1-1-1,-1 0 0,0 0 1,0 0-1,0 1 0,0-1 1,0 0-1,0 0 0,0 1 1,0-1-1,1 0 0,-1 1 1,0-1-1,0 0 0,0 0 1,0 1-1,0-1 0,-1 0 1,1 0-1,0 1 0,0-1 1,0 0-1,0 0 0,0 1 1,-3 11 817,3-12-772,-40 158 5593,0 83-4274,33-206-1299,1 1-1052,4-13-3540</inkml:trace>
</inkml:ink>
</file>

<file path=ppt/ink/ink19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5:52:30.53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402 42 4736,'0'0'209,"0"-1"0,-1 0 0,1 1 0,0-1-1,0 1 1,0-1 0,-1 0 0,1 1 0,0-1 0,0 0 0,0 1 0,0-1 0,0 0 0,0 1 0,1-2-1,-1 2-31,0-1 0,0 0 0,0 1-1,0-1 1,0 1 0,0-1-1,0 0 1,0 1 0,0-1-1,0 0 1,-1 1 0,1-1 0,0 1-1,0-1 1,0 0 0,-1 1-1,1-1 1,0 1 0,-1-1 0,1 1-1,-1-1 1,1 1 0,0-1-1,-1 1 1,1 0 0,-1-1-1,1 1 1,-1 0 0,1-1 0,-1 1-1,0-1 1,-4-1 135,1 0 0,-1 0 0,1 1 1,-1-1-1,0 1 0,0 0 0,0 0 0,0 0 0,-6 1 1,-6 0 392,-24 2 1,25 0-406,0 1 1,0 0-1,1 1 0,-1 0 0,-24 12 1,30-11-203,0 0 1,0 1-1,0 1 1,1 0-1,-1 0 1,2 0-1,-1 1 1,-11 15-1,12-13 9,1 0-1,1 0 1,0 0 0,0 0-1,1 1 1,1 0 0,0 0-1,0 1 1,-4 21 0,6-23-41,0 0 1,1-1-1,0 1 0,1 0 1,0 0-1,0 0 1,1 0-1,0-1 0,1 1 1,3 11-1,-3-15-20,0-1-1,1 0 0,-1 0 1,1 0-1,0 0 0,1 0 1,-1-1-1,1 1 0,0-1 1,0 0-1,0 0 0,0-1 1,1 1-1,-1-1 0,1 0 1,0 0-1,0 0 0,0-1 1,1 0-1,-1 0 0,0 0 1,1-1-1,0 1 0,-1-1 1,1-1-1,-1 1 0,7-1 1,34 0-498,0-3 1,77-14-1,-96 9-1866,-14-1-1031,-13 8 2867,1 1 0,0-1 0,-1 0 0,0 1 0,1-1-1,-1 0 1,1 0 0,-1 1 0,0-1 0,0 0 0,1 0 0,-1 1-1,0-1 1,0 0 0,0-1 0,0-11-4611</inkml:trace>
</inkml:ink>
</file>

<file path=ppt/ink/ink19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5:52:31.24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40 35 8896,'0'-26'2869,"-4"17"2192,6 16-4706,-1 0 0,1 0 0,-2 1 0,1-1 0,-1 0 1,0 0-1,-1 8 0,0 8-23,1 26 283,-2 0 0,-2 1-1,-11 47 1,9-70-544,2-15 22,1 1 0,1-1 0,-2 16 0,5-28-79,-1 0 1,0 0-1,0 1 1,0-1-1,1 0 0,-1 0 1,0 0-1,0 0 1,0 0-1,1 1 1,-1-1-1,0 0 1,0 0-1,1 0 1,-1 0-1,0 0 1,0 0-1,1 0 1,-1 0-1,0 0 1,1 0-1,-1 0 1,0 0-1,0 0 1,1 0-1,-1 0 0,0 0 1,0 0-1,1 0 1,-1-1-1,0 1 1,0 0-1,0 0 1,1 0-1,7-6 39,0 1-1,0-1 0,-1-1 1,0 1-1,0-1 1,-1 0-1,8-11 0,-12 15-44,26-35 70,9-11-140,46-38 19,-81 85 43,0 0-1,1 1 0,-1-1 1,1 0-1,-1 1 0,1 0 1,-1 0-1,6-2 0,-8 3 10,1 0 0,0-1 0,-1 1-1,1 0 1,0 0 0,0 0 0,-1 0 0,1 0 0,0 0-1,0 0 1,-1 0 0,1 0 0,0 1 0,0-1-1,-1 0 1,1 0 0,0 1 0,-1-1 0,1 0-1,0 1 1,-1-1 0,1 1 0,-1-1 0,1 0 0,-1 1-1,1 0 1,-1-1 0,1 1 0,-1-1 0,1 1-1,-1 0 1,0-1 0,1 1 0,-1 0 0,0-1-1,1 2 1,0 6 47,1 0-1,-2 0 0,1 0 1,-1 0-1,0 0 0,-2 11 1,1-7-22,-10 68 189,6-50 84,-2 50 0,7-79-294,0 0 1,0 0-1,0 0 1,0 0-1,0-1 1,0 1-1,0 0 1,0 0-1,1 0 1,-1 0-1,0-1 1,0 1-1,1 0 1,-1 0-1,0-1 1,1 1-1,-1 0 1,1 0-1,-1-1 1,1 1 0,-1-1-1,1 1 1,0 0-1,-1-1 1,1 1-1,0-1 1,-1 1-1,1-1 1,0 0-1,0 1 1,-1-1-1,1 0 1,0 1-1,0-1 1,0 0-1,-1 0 1,1 0-1,0 0 1,0 0-1,0 0 1,0 0-1,0 0 1,6-1 33,-1 0 1,0-1-1,0 1 1,11-6-1,-10 4-38,63-24-4,-28 9-40,1 3-1,81-20 0,-119 35 30,0-1-1,-1 1 1,1-1-1,0 1 1,0 1 0,-1-1-1,1 1 1,0 0-1,-1 0 1,1 0-1,6 3 1,-8-3 11,0 1 1,0 0-1,0-1 1,-1 1-1,1 0 1,-1 0-1,1 0 1,-1 1-1,0-1 1,0 1-1,0-1 1,0 1-1,0 0 1,0 0-1,-1-1 1,1 1-1,0 5 1,2 6-42,-1 0 1,-1 0 0,-1 0 0,0 0 0,-2 26 0,1-12-5568,-18-13-4177,18-14 9113,-19 1-4981</inkml:trace>
</inkml:ink>
</file>

<file path=ppt/ink/ink19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5:53:00.62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497 142 2240,'6'-2'2387,"-5"-2"383,0 3-2178,4-12 1152,-4 3-966,-1-4-255,-4-5 36,4 14-436,-1 0 0,0 0 0,0 1 0,-2-6 0,1 7-109,0 0 1,1-1-1,-1 1 0,0 0 1,0 1-1,-1-1 1,1 0-1,-1 1 1,1-1-1,-1 1 1,0 0-1,0 0 0,0 0 1,0 0-1,0 0 1,0 1-1,0-1 1,-1 1-1,1 0 1,-1 0-1,1 0 1,-1 0-1,1 1 0,-1 0 1,1-1-1,-1 1 1,0 0-1,1 1 1,-1-1-1,-4 2 1,1 0-27,-28 7-134,-61 24 0,33-10 168,48-18-6,0 0 0,0 0 0,1 2-1,0 0 1,-20 13 0,27-15-23,0 0 1,0 1-1,0 0 0,1 1 1,0-1-1,0 1 0,1 0 1,0 0-1,0 1 0,0 0 1,-6 16-1,4-7 58,5-13-29,0-1-1,1 1 1,-1-1-1,1 1 1,0 0-1,0 0 1,0-1-1,1 1 0,-1 0 1,1 0-1,0 0 1,0 0-1,0 0 1,2 6-1,1 5 66,-2-12-80,-1-1-1,0 1 1,1-1 0,0 0-1,0 1 1,-1-1 0,1 0-1,1 0 1,-1 1 0,0-1-1,0 0 1,1 0 0,-1 0-1,4 2 1,-2-1 37,0-1 0,1 1-1,-1-1 1,1 0 0,-1 0 0,1-1 0,0 1 0,-1-1 0,7 1-1,38 6-43,-10-3-11,-15 0 68,1 1 1,-1 2-1,0 0 1,34 18-1,-43-18-15,0-1-1,-1 2 1,-1 0-1,1 1 1,-1 0-1,-1 0 1,0 2-1,12 15 1,-16-19 25,0 2 0,-1-1 0,0 1 0,0 0 0,-1 1 0,-1-1 0,1 1 0,3 18 0,-5-20 74,-1 1 0,-1-1 0,1 1 0,-2-1 0,1 1 0,-1 0 0,-1-1 0,0 1 0,0-1 0,-5 16 1,5-23-94,0 1 1,-1-1-1,1 1 1,-1-1-1,0 0 1,1 0-1,-1 0 1,0 0-1,-1 0 1,1 0-1,0 0 1,0-1-1,-1 1 1,1-1-1,-4 1 1,-1 2 25,0-1 0,0-1 0,-1 1 0,-10 1 0,-22 2 264,0-3-1,0-1 1,-1-1-1,1-3 1,0-1-1,-73-16 1,108 18-564,1 1 0,0-2 0,0 1 1,0 0-1,0-1 0,0 0 0,1 0 1,-5-3-1,30 29-11902,5-9 8891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00:44:14.793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25 45 2656,'-25'1'13388,"33"1"-12425,17 1-703,1-2-1,-1 0 0,38-5 0,75-16 22,-3 0 60,-1 11 635,-133 9-939</inkml:trace>
</inkml:ink>
</file>

<file path=ppt/ink/ink19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5:53:01.32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90 45 2976,'1'-2'187,"0"0"-1,-1 0 1,1 0 0,0 1-1,0-1 1,1 0 0,-1 0-1,0 1 1,3-3 0,6-9 3818,-10 13-3934,0 0 1,0 0-1,0-1 1,0 1-1,1 0 0,-1 0 1,0-1-1,0 1 1,0 0-1,0 0 1,0-1-1,0 1 1,0 0-1,0-1 1,0 1-1,0 0 1,0 0-1,0-1 0,0 1 1,0 0-1,0 0 1,0-1-1,0 1 1,0 0-1,0-1 1,0 1-1,0 0 1,0 0-1,0-1 0,-1 1 1,1 0-1,0 0 1,0 0-1,0-1 1,-1 1-1,1 0 1,0 0-1,0 0 1,0-1-1,-1 1 1,1 0-1,0 0 0,0 0 1,-1 0-1,1 0 1,0 0-1,0 0 1,-1-1-1,0 1 34,0 0 0,0 0 0,0 0 1,0-1-1,0 1 0,-1 0 0,1 1 0,0-1 0,0 0 0,0 0 0,-1 1 0,-4 1 77,1 0-1,0 1 1,0 0 0,0 0-1,0 0 1,0 0 0,1 1-1,0 0 1,-1 0-1,1 0 1,1 1 0,-1-1-1,1 1 1,-5 8 0,4-6-169,1 1 0,0-1 1,0 1-1,0 0 1,1 0-1,0 0 1,1 1-1,0-1 0,-1 13 1,2-18 12,1 0 0,-1 0 0,0 0 1,1 0-1,-1 0 0,1 0 0,0 0 1,0 0-1,0 0 0,0 0 0,1 0 0,-1-1 1,1 1-1,0-1 0,2 4 0,0-3 35,-1 0 0,0 0 0,1 0 0,0-1 0,0 1 0,0-1 0,0 0 0,0 0 0,6 2 0,2-1 48,0 0 0,1 0 0,-1-2 0,0 1 0,1-2 0,20 0 0,7-3 220,51-11 0,-75 11-221,-1-1-1,0 0 1,0-1 0,-1-1 0,1-1 0,18-11 0,-29 15-78,0 1 0,0-1 0,-1-1 0,1 1 0,-1 0-1,0-1 1,0 0 0,0 1 0,0-1 0,-1 0 0,0 0 0,1-1 0,-2 1 0,3-7 0,-3 8-21,-1 1 1,1-1-1,-1 1 1,0-1-1,0 1 1,0-1-1,0 1 1,0-1 0,-1 1-1,1-1 1,-1 1-1,1-1 1,-1 1-1,0 0 1,0-1-1,0 1 1,0 0-1,-1 0 1,1 0-1,-1-1 1,1 2 0,-1-1-1,0 0 1,0 0-1,1 0 1,-1 1-1,0-1 1,-5-1-1,-2-3-8,0 2-1,-1-1 0,0 2 0,0-1 0,0 1 0,0 1 1,-21-3-1,11 3-49,0 1 1,0 1 0,-26 3-1,20 0-9,0 2 0,-35 10 1,47-11-27,1 1 1,0 1-1,0 0 1,0 1 0,1 0-1,-12 10 1,23-17-156,0 1 0,0 0-1,0 0 1,0 0 0,0-1 0,0 1 0,0 0-1,0 0 1,0 1 0,0-1 0,0 0-1,1 0 1,-1 0 0,1 0 0,-1 1 0,0-1-1,1 0 1,0 1 0,-1-1 0,1 0-1,0 1 1,0-1 0,0 0 0,0 1 0,0-1-1,0 0 1,0 3 0,1-2-112,0 0 0,0-1 0,0 1-1,1 0 1,-1-1 0,0 1 0,1-1 0,-1 1 0,1-1 0,-1 0 0,1 0 0,0 0-1,-1 1 1,1-1 0,0-1 0,0 1 0,3 1 0,35 8-3425</inkml:trace>
</inkml:ink>
</file>

<file path=ppt/ink/ink19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5:53:03.10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27 63 1824,'0'-7'214,"0"-1"1,1 1-1,0 0 1,1-8-1,1 1 2721,-2 10-454,-1 10-1737,0 64 869,-13 91 0,8-125-1178,-2 9 790,-2 69 1,9-116-1135,1 0 0,0 0 0,-1 0 0,1 0 0,0 0 0,0 1 0,1-1 0,-1 0 0,0 1 0,0-1 0,2-1 0,5-6 27,12-26-25,24-57 0,5-11-332,-33 74-10,2 1 0,25-30 0,-43 57 237,1 0 0,-1 0 0,1 0 0,0 0 0,0 0 0,0 1 0,-1-1 0,1 0-1,0 0 1,0 1 0,0-1 0,0 1 0,0-1 0,0 0 0,0 1 0,1 0 0,-1-1 0,0 1 0,0 0 0,0 0-1,2-1 1,-2 2 16,-1-1 0,1 1 0,0 0 0,0-1 0,0 1 0,0 0 0,-1 0 0,1-1 0,0 1 0,-1 0 0,1 0 0,-1 0 0,1 0 0,-1 0 0,1 0 0,-1 0 0,1 0 0,-1 0 0,0 0 0,0 0 0,1 0 0,-1 0 0,0 1 0,4 23 250,-1 0 0,-1 0 1,-1 1-1,-2-1 0,0 0 1,-1 0-1,-2 0 1,0 0-1,-16 46 0,15-58-108,3-10-141,1 0 0,0-1 0,0 1 1,0 0-1,0 0 0,1 0 0,-1 5 0,-1 3-2827,1 0-6085,8-1 7293,7 3-1293</inkml:trace>
</inkml:ink>
</file>

<file path=ppt/ink/ink19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5:53:03.56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5 63 4320,'-4'-11'1999,"8"19"1495,-2-5-3254,-1-1 0,1 1-1,-1 1 1,0-1 0,0 0-1,0 0 1,0 0 0,-1 0 0,1 5-1,-1 33 1044,0-10-270,1-22-813,0-1-1,1 1 1,0 0-1,0-1 1,1 0-1,0 1 1,1-1-1,4 7 1,-7-12-122,1 0 0,0-1 0,0 1 0,0-1 1,0 1-1,0-1 0,1 0 0,-1 0 0,1 0 1,-1 0-1,4 1 0,-4-2-7,0 0 0,0 0 0,0-1-1,0 1 1,1-1 0,-1 0 0,0 0 0,0 1 0,0-1 0,0-1-1,0 1 1,0 0 0,1 0 0,-1-1 0,0 1 0,0-1-1,0 0 1,2-1 0,4-2 35,0 0 1,-1-1-1,1 0 0,-1 0 1,-1-1-1,1 1 0,-1-2 1,0 1-1,0-1 0,-1 0 1,1 0-1,-2 0 0,5-9 0,-1 0-90,-1 0-1,0 0 0,-2 0 0,0-1 0,5-29 0,-3 7-948,-3 22-1635,-2 13-383,2 13-3833,-3-7 6212,0 0 0,1 0 1,-1 0-1,0 0 0,4 2 1,8 8-1520</inkml:trace>
</inkml:ink>
</file>

<file path=ppt/ink/ink19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5:53:03.940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138 23 4384,'16'-9'1147,"-1"0"36,-2 4 6001,-106 76-3637,43-34-2817,46-34-689,0 0 0,0 0 0,0 1-1,0 0 1,0 0 0,1 0 0,-4 7-1,6-10-31,0 0 0,1 1 0,-1-1-1,1 0 1,-1 1 0,1-1 0,0 1-1,-1-1 1,1 1 0,0-1 0,0 1-1,0-1 1,0 0 0,0 1 0,1-1-1,-1 1 1,0-1 0,1 1 0,-1-1 0,1 1-1,-1-1 1,1 0 0,0 1 0,-1-1-1,1 0 1,0 0 0,0 0 0,0 0-1,0 1 1,1 0 0,2 1 32,-1-1 0,1 1 0,0-1 0,0 1 0,0-1 0,0 0 0,0-1 0,0 1 0,6 1 0,40 6 311,-28-6-980,-1-2 0,27-1-1,-30-1-2356,24-5 0,-23 0 355,-5-5-2228</inkml:trace>
</inkml:ink>
</file>

<file path=ppt/ink/ink19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5:53:04.34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59 21 4480,'0'-3'360,"0"2"-294,-1 0 0,1 1 0,0-1-1,0 0 1,0 1 0,0-1 0,0 0 0,0 1-1,0-1 1,0 0 0,0 1 0,0-1 0,1 0-1,-1 1 1,0-1 0,0 0 0,1 1 0,-1-1-1,0 0 1,1 1 0,-1-1 0,0 1 0,1-1-1,0 0 1,0 1 131,6 25 1814,-5-6-1114,-2 0-1,-1 0 1,0 0-1,-1 0 1,-5 23-1,-2 9-168,-14 194 941,7-57-357,11-108-900,-2 15-62,6-62 18,1-31-565,18-2-15381</inkml:trace>
</inkml:ink>
</file>

<file path=ppt/ink/ink19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5:53:04.86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5 85 5152,'-4'-10'1621,"5"20"70,7-10 63,7 3-982,0-1-1,1 0 0,-1-1 0,0-1 0,16-2 0,-24 1-653,1 0 0,-1 0 0,0-1 0,0 0 0,0 0 0,0-1 0,0 0 0,0 0-1,-1 0 1,1-1 0,-1 0 0,6-6 0,-5 5-39,14-15 78,-21 20-163,1-1 0,0 0-1,-1 1 1,1-1 0,-1 0-1,0 1 1,1-1 0,-1 0-1,0 0 1,1 0 0,-1 1-1,0-1 1,0 0 0,1 0-1,-1 0 1,0 1 0,0-1-1,0 0 1,0 0 0,0 0-1,0 0 1,-1 1 0,1-1-1,0 0 1,0 0-1,-1 0 1,1 0 0,-1 0-1,1 1 0,0 0 1,-1-1-1,1 1 0,0 0 1,-1-1-1,1 1 0,-1 0 1,1-1-1,0 1 0,-1 0 1,1 0-1,-1 0 0,1 0 1,-1-1-1,1 1 0,-1 0 1,1 0-1,-1 0 0,1 0 1,-1 0-1,1 0 0,-1 0 1,0 0-1,-15 4 9,12-3 14,-11 4 148,0 0 0,1 1 0,-1 0 0,-15 10 0,24-12-67,-1 0-1,1 0 1,1 1-1,-1-1 1,1 1-1,-1 1 1,2-1-1,-1 1 1,0 0-1,1 0 1,-4 8-1,7-12-67,0 0-1,0 1 1,1-1 0,-1 0-1,0 1 1,1-1 0,0 1-1,0-1 1,0 1 0,0-1-1,0 1 1,0-1 0,0 1-1,1-1 1,-1 1-1,1-1 1,0 1 0,0-1-1,0 0 1,0 1 0,0-1-1,0 0 1,1 0 0,-1 0-1,1 0 1,-1 0 0,1 0-1,0-1 1,0 1-1,3 2 1,1 0 75,0 1 0,0-1 0,1 0 0,0-1 0,0 1 0,0-2 0,0 1 0,15 3 0,8-2-35,0-1 1,1-2-1,31-3 0,-6 1-3199,-32 1-2310,-16 0 299</inkml:trace>
</inkml:ink>
</file>

<file path=ppt/ink/ink19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5:53:05.24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21 31 6304,'-5'-20'2032,"2"15"-1311,1 7-556,-1 11-24,2-7 869,-1 4-471,0 0 0,1 0 0,0 1 0,0-1 0,1 0 0,2 15 0,-1 5 136,-1-20-293,1 0 0,1 1 1,0-1-1,6 19 0,-7-24-240,0-4-97,-1 0 0,0 0 1,0 0-1,1 0 0,-1 0 0,1-1 0,-1 1 0,1 0 0,-1 0 1,1 0-1,-1-1 0,1 1 0,0 0 0,-1-1 0,1 1 1,0-1-1,0 1 0,-1 0 0,1-1 0,0 0 0,0 1 0,0-1 1,1 1-1,0-1 26,0 0 1,0 1 0,-1-1 0,1-1 0,0 1-1,0 0 1,0 0 0,0-1 0,0 1-1,-1-1 1,4 0 0,4-4 177,1 0 1,0 0-1,11-10 0,-14 10-178,54-35 301,-26 19-318,-2-2 0,57-50 0,-87 70-220,0-1 1,0 1 0,-1-1-1,1 0 1,-1 1 0,1-1-1,1-7 1,-3 7-1386,-6 6 110,-4 7-377,6-5 701,0 0 0,1 0 0,-1 0 0,-2 7 1,4 2-3556</inkml:trace>
</inkml:ink>
</file>

<file path=ppt/ink/ink19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5:53:05.578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203 13 5888,'0'0'50,"0"-1"1,0 1-1,-1 0 1,1 0 0,0-1-1,0 1 1,0 0-1,0-1 1,0 1-1,-1 0 1,1-1 0,0 1-1,0 0 1,0-1-1,0 1 1,0 0-1,0-1 1,0 1-1,0 0 1,0 0 0,0-1-1,0 1 1,1 0-1,-1-1 1,0 1-1,0 0 1,0-1-1,0 1 1,0 0 0,1 0-1,-1-1 1,0 1-1,0 0 1,0 0-1,1-1 1,-1 1-1,0 0 1,0 0 0,1 0-1,-1-1 1,0 1-1,1 0 1,-1 0-1,13 0 1323,-11 0 587,-16 4 141,11-4-1989,0 1 0,0 0 0,0 0 0,1 0 0,-1 0 0,-2 2 0,-10 3 253,12-5-288,0 1 0,-1-1 0,1 1 0,0-1 0,-5 4 0,8-5-83,-1 1 1,1-1-1,-1 1 0,1 0 1,-1-1-1,1 1 0,-1-1 1,1 1-1,-1 0 0,1-1 0,0 1 1,-1 0-1,1-1 0,0 1 1,0 0-1,0 0 0,-1-1 1,1 1-1,0 0 0,0 0 1,0 0-1,0-1 0,0 1 1,1 0-1,-1 0 0,0-1 1,0 1-1,0 0 0,1 0 1,-1 0-1,3 3 51,-1 0 1,1 0-1,-1 0 1,1 0-1,0-1 1,0 1-1,5 2 1,-5-3 75,1 1 1,-1-1 0,0 1 0,0 0-1,0 0 1,3 5 0,4 8 617,-9-16-647,0 0 1,0 0-1,0 0 0,0 0 0,0 0 1,0 0-1,-1 0 0,1 0 0,-1 0 1,1 1-1,-1-1 0,1 0 0,-1 0 1,1 1-1,-1-1 0,0 0 0,0 1 1,0-1-1,0 0 0,0 1 1,0-1-1,0 0 0,0 1 0,-1-1 1,1 0-1,0 0 0,-1 2 0,0-2-20,1 0 0,-1 0-1,1 1 1,-1-1-1,0 0 1,1 0 0,-1 0-1,0 0 1,0-1-1,0 1 1,0 0-1,0 0 1,-1 1 0,-17 0 295,17-2-350,-20-1-352,1-1-1,-23-5 1,-23-3-5848,42 10-1070</inkml:trace>
</inkml:ink>
</file>

<file path=ppt/ink/ink19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5:53:07.37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140 29 2144,'1'-2'173,"0"1"0,-1-1-1,1 1 1,0-1 0,0 1 0,0 0-1,0-1 1,0 1 0,0 0 0,0 0 0,0 0-1,1 0 1,2-2 0,6-6 6373,-10 11-6400,0 0 0,1-1 0,-1 1-1,0 0 1,-1-1 0,1 1 0,0 0 0,0-1 0,-1 1-1,1 0 1,-1-1 0,0 3 0,-1 2 145,-52 195 2452,18-80-2079,20-60-469,-31 123 202,44-165-203,0-1 0,1 33 0,2-50-161,0 0 0,0-1 0,0 1 0,0 0 0,0 0 1,0 0-1,1 0 0,-1 0 0,0 0 0,1 0 0,-1 0 0,1 0 0,-1-1 1,1 1-1,-1 0 0,1 0 0,-1-1 0,1 1 0,0 0 0,0-1 0,-1 1 1,1 0-1,0-1 0,0 1 0,0-1 0,-1 1 0,1-1 0,0 0 0,0 1 1,0-1-1,0 0 0,0 0 0,0 0 0,0 1 0,0-1 0,0 0 0,1-1 1,5 1 63,0 0 0,0-1 0,-1 0 0,9-2 0,-4 1-44,85-13 397,94-18-303,-172 30-23,22-6 33,-37 8-181,0 0 0,0 0 0,0 0 0,0-1 0,0 1 0,0-1 0,0 0 0,4-3-1,-6 2-190,-5 3 113,-6 3-2,-70 33-104,79-35 201,-1 0-1,0 0 0,1 0 1,-1 0-1,1 0 1,-1 0-1,1 1 1,0-1-1,-1 0 0,1 1 1,0-1-1,0 1 1,0 0-1,0-1 1,0 1-1,0 0 1,0 0-1,1-1 0,-1 1 1,0 3-1,1-3 25,0-1-1,0 0 1,1 1-1,-1-1 1,0 0-1,1 0 1,-1 1-1,0-1 1,1 0-1,0 0 1,-1 1-1,1-1 0,0 0 1,-1 0-1,1 0 1,0 0-1,0 0 1,0 0-1,0 0 1,0 0-1,0 0 1,0-1-1,0 1 1,1 0-1,-1-1 1,0 1-1,0-1 1,1 1-1,-1-1 1,2 1-1,3 0 48,1 1-1,-1-1 1,0-1-1,0 1 1,0-1-1,1-1 1,7 0-1,4-2 83,22-5 0,-35 6-103,0 0 0,0 0 0,0 0 0,-1 0-1,1-1 1,-1 1 0,1-1 0,-1 0 0,0-1 0,0 1 0,-1-1 0,1 0-1,-1 0 1,5-6 0,-6 7-46,0 0 1,0 0-1,-1-1 0,1 1 0,-1 0 0,0-1 1,0 1-1,0-1 0,0 1 0,-1-1 0,1 1 0,-1-1 1,0 1-1,0-1 0,0 0 0,-1 1 0,1-1 1,-1 1-1,0-1 0,0 1 0,-2-7 0,2 9-30,0-1-1,0 1 0,1-1 0,-1 1 1,-1-1-1,1 1 0,0 0 1,0 0-1,0-1 0,-1 1 0,1 0 1,-1 0-1,1 0 0,-1 0 1,1 1-1,-4-2 0,2 1-7,0 0 0,0 0-1,0 1 1,0 0 0,0-1 0,0 1-1,-1 0 1,-4 1 0,-4 2-27,-1 0 0,1 1 1,-19 8-1,26-10 67,0 0-63,1 0 0,-1 0 0,1 1-1,0-1 1,0 1 0,0 0 0,-4 5-1,7-7-182,0 0-1,-1 0 1,1 1-1,0-1 0,1 1 1,-1-1-1,0 1 0,0-1 1,1 1-1,-2 2 1,2-2-107,0-1 0,0 0 1,0 0-1,0 1 1,0-1-1,0 0 1,0 0-1,1 1 1,-1-1-1,0 0 1,1 0-1,-1 0 1,1 1-1,-1-1 1,1 0-1,0 1 1,11 15-2815,-2 5-1184</inkml:trace>
</inkml:ink>
</file>

<file path=ppt/ink/ink19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5:53:07.84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180 1 4384,'-6'1'634,"-1"0"0,1 1 0,0 0 0,0 0 0,1 1 0,-1-1 0,1 1-1,-1 0 1,-5 5 0,-15 8 600,15-10-722,0 0 1,0 1-1,-14 12 1,22-17-454,1 0 0,-1 0-1,1 1 1,-1-1 0,1 1 0,0 0 0,0 0 0,0 0 0,0 0-1,1 0 1,-1 0 0,1 0 0,0 1 0,0-1 0,0 0-1,0 1 1,0 4 0,1-8-42,0 1-1,1 0 1,-1-1 0,0 1-1,0-1 1,0 1-1,1-1 1,-1 1 0,0-1-1,1 1 1,-1-1-1,0 1 1,1-1-1,-1 1 1,0-1 0,1 1-1,-1-1 1,1 1-1,-1-1 1,1 0 0,-1 1-1,1-1 1,0 0-1,-1 0 1,1 1 0,-1-1-1,1 0 1,-1 0-1,1 0 1,0 0 0,-1 0-1,2 0 1,21 0 348,-20 0-339,24-4 228,-1-1 0,1-1 0,-1-2 0,38-15 0,-61 22-218,9-3 83,29-13-27,-39 16-79,0 0 0,0 0-1,0-1 1,0 1-1,0 0 1,0-1 0,0 0-1,-1 1 1,1-1-1,-1 0 1,1 0 0,-1 0-1,0 0 1,3-3-1,-4 4-9,0 0 0,0 0 0,0 0 0,1 0-1,-1 0 1,0 1 0,0-1 0,0 0-1,0 0 1,0 0 0,-1 0 0,1 0-1,0 0 1,0 1 0,-1-1 0,1 0 0,0 0-1,-1 0 1,1 1 0,-1-1 0,1 0-1,-1 0 1,1 1 0,-1-1 0,1 0 0,-1 1-1,0-1 1,1 1 0,-1-1 0,0 1-1,0-1 1,1 1 0,-1-1 0,0 1-1,-1-1 1,-3-1-44,0 1 0,-1-1 0,1 1 0,-8-2 0,12 3 24,-60-8-250,53 7-718,0 1 0,-1 0 0,1 0 1,-1 1-1,-8 2 0,13-3-1180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00:44:15.189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14 49 5728,'-13'0'6314,"22"0"-4678,0-1-1,14-4 1,13 0-287,79-5 279,87-8-1085,-150 16-763,-23 2-2209,-1-3-3551,-14-1 3484</inkml:trace>
</inkml:ink>
</file>

<file path=ppt/ink/ink19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5:53:08.46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98 20 7136,'-3'-8'669,"-2"-4"1206,3 12-1142,-1 7-453,3-6-244,0 1 0,0-1-1,-1 1 1,1-1 0,1 1 0,-1-1-1,0 1 1,0-1 0,1 3 0,1 6 838,-9 84 2173,1-31-2419,3-29-416,-12 156 967,11-148-602,2-4-217,-3 0 0,-1-1 0,-13 43-1,14-64-84,-3 26 0,7-39-238,-3 7 267,1-5 56,7-7 571,4-7-867,0 0 0,0-1 0,9-13 0,-5 5-107,1 2-14,0 0 0,1 2-1,0-1 1,1 1 0,1 1 0,0 1 0,1 1-1,0 0 1,1 1 0,34-15 0,-47 23 9,0 1 1,1-1-1,-1 1 1,0 0-1,1 0 1,5 1-1,-10-1 38,0 1 0,1 0 0,-1 0 0,0 0 0,0 1 0,0-1 0,0 0 0,0 0 0,0 1 0,0-1 0,0 0 0,0 1 0,0-1 0,0 1 0,0-1 0,0 1 0,0 0 0,0-1 0,-1 1 0,1 0 0,0 0 0,0-1 0,-1 1 0,1 0 0,-1 0 0,1 0 0,0 0 0,-1 0 0,0 0 0,1 0 0,-1 0 0,0 0 0,1 0 0,-1 2 0,0-1 26,0 0 0,0 0-1,0 0 1,-1 0 0,1 0 0,-1 0 0,1 0-1,-1-1 1,0 1 0,1 0 0,-1 0 0,0-1-1,0 1 1,-2 2 0,-21 21 165,20-20-135,-10 8-28,1-1-1,-2-1 1,1 0-1,-2-1 1,1 0-1,-28 11 1,39-20-24,0 1 0,0 0 0,0 0 1,1 0-1,-1 1 0,0-1 0,1 1 1,0 0-1,0 0 0,-4 3 0,6-4 26,0 0-1,0-1 0,0 1 0,0 0 1,0 0-1,0 0 0,1 0 0,-1 0 0,1 0 1,-1 0-1,1 0 0,0 0 0,-1 0 0,1 0 1,0 0-1,1 0 0,-1 0 0,0 0 1,0 0-1,1 0 0,-1 0 0,2 2 0,-1 0-33,0 0-1,1 0 0,0 0 1,0 0-1,0-1 0,0 1 1,1-1-1,-1 1 0,1-1 1,0 0-1,0 0 0,0 0 1,0-1-1,0 1 0,1-1 1,-1 1-1,1-1 0,-1 0 1,1-1-1,0 1 0,0-1 1,0 1-1,7 0 0,21 6-5088,-10-7 2559</inkml:trace>
</inkml:ink>
</file>

<file path=ppt/ink/ink19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5:53:08.85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382 26 6304,'-2'-5'477,"-7"-12"818,9 14-555,6 7 182,-12-4 216,0 1-1,1 0 0,-10 3 1,3 1-784,0 0 0,0 1 0,1 0 1,-1 1-1,2 0 0,-14 11 0,23-17-352,0 0 0,0 0 0,1 0-1,-1-1 1,0 2 0,0-1-1,1 0 1,-1 0 0,1 0-1,-1 0 1,1 0 0,0 0-1,-1 0 1,1 1 0,0-1-1,0 0 1,-1 0 0,1 0-1,0 1 1,0-1 0,1 0-1,-1 0 1,0 1 0,0-1-1,1 0 1,-1 0 0,0 0-1,1 0 1,-1 1 0,1-1-1,0 0 1,-1 0 0,1 0-1,0 0 1,-1 0 0,1-1-1,0 1 1,1 1 0,5 5 63,0-1 0,0 0 0,16 10 1,-14-10 29,-3-2-39,9 6 279,0 1 1,-1 0-1,0 1 1,-1 0 0,17 20-1,-29-30-282,0-1 1,0 0-1,0 0 1,-1 1-1,1-1 0,0 0 1,-1 1-1,1-1 1,0 1-1,-1-1 0,0 0 1,1 1-1,-1-1 1,0 1-1,0 0 0,0-1 1,0 1-1,0-1 0,0 1 1,0-1-1,0 1 1,-1-1-1,1 1 0,-1-1 1,1 1-1,-1-1 1,0 0-1,1 1 0,-1-1 1,0 0-1,0 1 1,0-1-1,0 0 0,0 0 1,0 0-1,0 0 0,0 0 1,0 0-1,-1 0 1,-1 1-1,-3 2-21,0-1 1,-1 0-1,1 0 1,-1 0-1,0-1 0,0 0 1,-11 2-1,-24-1-1428,-74-1-1,61-3-1079,-42 1-7097,68 0 5493</inkml:trace>
</inkml:ink>
</file>

<file path=ppt/ink/ink19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5:53:09.74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100 30 3808,'3'-2'190,"1"-1"1,0 1-1,-1 0 0,1 0 1,1 0-1,-1 0 1,0 1-1,0 0 1,0 0-1,1 0 0,-1 0 1,1 0-1,-1 1 1,5 0-1,18-3 1140,-18 1-728,-1 1-1,1 0 0,-1 0 0,1 1 0,10 1 0,-17-1-511,-1 0-1,1 0 1,0 0-1,-1 0 1,1 1-1,-1-1 1,1 1-1,-1-1 1,1 1 0,-1-1-1,0 1 1,1 0-1,-1 0 1,0 0-1,1 0 1,-1 0-1,0 0 1,0 0 0,0 0-1,0 0 1,0 1-1,0-1 1,0 0-1,0 0 1,0 1-1,-1-1 1,1 1 0,-1-1-1,1 1 1,-1-1-1,1 1 1,-1-1-1,0 1 1,0 2 0,-1 14 375,-1 1 1,-1-1-1,-1 0 1,-1 0 0,-6 19-1,-3 9 75,0 3-197,-1-1 1,-2-1-1,-3-1 1,-26 48-1,-53 54-103,87-131-181,8-11 38,0 0 0,0 0 0,1 0 0,-1 1 0,2-1 1,-4 9-1,6-14-82,0 0 1,-1 1-1,1-1 0,0 0 1,0 1-1,0-1 1,0 0-1,0 0 0,0 1 1,0-1-1,0 0 1,0 1-1,0-1 1,1 0-1,-1 0 0,1 1 1,-1-1-1,1 0 1,-1 0-1,1 0 0,0 0 1,0 0-1,-1 0 1,1 0-1,0 0 0,0 0 1,0 0-1,0 0 1,0 0-1,0-1 1,0 1-1,0 0 0,1-1 1,-1 1-1,0-1 1,0 1-1,1-1 0,-1 0 1,0 1-1,3-1 1,16 3 149,0-1 1,1-1 0,27-2 0,-5-1-8,-30 2-609,-2 0 670,1 0-1,16 3 1,-25-3-991,1 1 1,-1 0 0,1 0-1,-1 1 1,1-1 0,5 4-1,-1 3-4571,-7 7 1631</inkml:trace>
</inkml:ink>
</file>

<file path=ppt/ink/ink19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5:53:10.12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14 539 10464,'-2'-12'1668,"0"1"1898,1 23-811,1 0-2162,1-3-499,-1 1-1,-1-1 1,0 1 0,-2 11-1,1-14-341,1 1 1,0-1-1,1 1 0,0 7 0,0-8-1771,0-6 1913,0-1 0,0 0 0,0 0 0,0 0 0,0 1 0,0-1 0,0 0 0,0 0 0,0 0 0,0 1 0,0-1 0,0 0 0,0 0 0,0 0 0,0 1 0,0-1 0,0 0 0,0 0 0,0 0 0,0 1 0,0-1 0,0 0 0,0 0 0,1 0 0,-1 0 0,0 1 0,0-1 0,0 0 0,0 0 0,1 0 0,-1 0 0,0 0 0,0 1 0,0-1 1,0 0-1,1 0 0,-1 0 0,0 0 0,0 0 0,0 0 0,1 0 0,-1 0 0,0 0 0,0 0 0,0 0 0,1 0 0,-1 0 0,0 0 0,0 0 0,1 0 0,12-8-4137,8-7 483</inkml:trace>
  <inkml:trace contextRef="#ctx0" brushRef="#br0" timeOffset="1">405 32 3808,'-4'-32'1408,"4"36"-1088,9-4-96,-1 0-5056,5 0 4480,2 0 96</inkml:trace>
</inkml:ink>
</file>

<file path=ppt/ink/ink19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5:53:10.63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104 0 4736,'2'3'709,"0"-1"-528,0-1-1,-1 1 1,1-1-1,-1 1 1,1 0-1,-1 0 1,0 0-1,0 0 1,0 0-1,0 0 1,0 0-1,0 0 0,0 0 1,-1 0-1,1 1 1,-1-1-1,1 0 1,-1 3-1,1 25 1069,-1 1-1,-6 45 0,2-32-257,1-10-133,-2-1-1,-2 1 1,0-1 0,-24 60-1,25-80-679,0-1 0,-12 17 0,12-20 82,0 1 0,0 0 0,1 0 1,-5 15-1,10-25-242,0 0 1,0 0-1,0 0 0,0 1 1,0-1-1,0 0 1,0 0-1,0 1 1,0-1-1,0 0 0,0 0 1,0 0-1,0 1 1,0-1-1,0 0 1,0 0-1,0 1 0,0-1 1,0 0-1,0 0 1,0 0-1,0 1 1,0-1-1,0 0 0,0 0 1,0 1-1,1-1 1,-1 0-1,0 0 0,0 0 1,0 0-1,0 1 1,1-1-1,-1 0 1,0 0-1,0 0 0,0 0 1,1 0-1,-1 0 1,0 0-1,0 1 1,0-1-1,1 0 0,-1 0 1,0 0-1,0 0 1,1 0-1,-1 0 1,0 0-1,0 0 0,1 0 1,-1 0-1,0 0 1,0 0-1,0 0 1,1-1-1,-1 1 0,0 0 1,0 0-1,1 0 1,-1 0-1,17-7 565,-15 6-516,39-21 108,41-30 1,-46 29-664,59-31 1,-81 49-1201,-10 5-1395,-15 12-2756,2-3 5292,-8 6-1711,-28 22 1,-1-6 4932,45-30-2450,0-1 0,0 1 1,0 0-1,0 0 0,0 0 1,0 1-1,1-1 0,-1 0 1,0 0-1,1 0 0,-1 1 1,0-1-1,1 0 0,0 1 1,-1-1-1,1 0 0,0 1 0,0-1 1,-1 0-1,1 1 0,0-1 1,1 1-1,-1-1 0,0 0 1,0 1-1,0-1 0,1 0 1,-1 1-1,1-1 0,-1 0 1,2 2-1,1 5 541,1 1-1,0-1 1,8 11 0,-9-16-528,0 5-28,1-1 0,-1 1-1,0-1 1,0 1 0,1 9-1,2 7-171,-4-19-511,-1 0-1,0 0 1,0 0-1,-1 10 0,9-13-4833,-8-2 4353,16 0-5008</inkml:trace>
</inkml:ink>
</file>

<file path=ppt/ink/ink19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5:53:11.01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10 85 7136,'-6'-7'939,"3"2"1018,13 4-59,71 6 1238,-66-5-3062,12 0 264,50-6 0,-70 5-276,0 0 0,-1-1-1,1 1 1,-1-1 0,1-1-1,-1 1 1,0-1 0,0 0-1,0-1 1,0 0 0,-1 1-1,11-11 1,-16 14-62,1 0 0,0-1 0,-1 1 0,1-1 1,-1 1-1,0-1 0,1 1 0,-1-1 0,1 1 0,-1-1 0,0 0 0,1 1 0,-1-1 0,0 0 0,0 1 0,1-1 0,-1 0 1,0 1-1,0-1 0,0 0 0,0 1 0,0-1 0,0 0 0,0 1 0,0-1 0,0 0 0,-1-1 0,1 2-6,-1-1-1,0 0 0,0 0 1,0 1-1,1-1 1,-1 1-1,0-1 0,0 1 1,0-1-1,0 1 0,0-1 1,0 1-1,0 0 0,0 0 1,-2-1-1,-6 0 6,-1 0 1,-17 2-1,26-1 22,-17 1 335,0 2 0,0 0-1,1 1 1,-1 0 0,1 2 0,0 0 0,1 1 0,0 0 0,0 2 0,-19 12-1,33-20-314,0 0-1,1 0 0,-1 0 1,0 1-1,1-1 0,-1 0 1,1 1-1,0 0 0,-1-1 1,1 1-1,0-1 0,0 1 1,0 0-1,0 0 0,0 0 1,0 0-1,1 0 0,-1 0 1,1 0-1,-1 0 0,1 0 1,0 0-1,0 0 0,0 0 1,0 0-1,0 0 0,0 0 1,0 0-1,1 0 0,-1 0 1,1 0-1,1 3 0,0 0 8,1-1 0,0 0 0,0 0-1,0 0 1,0 0 0,1 0 0,-1 0-1,1-1 1,0 0 0,0 0 0,0 0 0,6 3-1,11 5-144,0-1-1,1-1 1,42 11-1,77 7-6141,-62-15-2043</inkml:trace>
</inkml:ink>
</file>

<file path=ppt/ink/ink19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5:53:12.038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80 231 6816,'0'-1'140,"0"1"0,0-1 0,0 0 0,0 1 0,0-1 0,0 1 1,0-1-1,0 0 0,0 1 0,0-1 0,0 1 0,0-1 0,1 1 0,-1-1 1,0 0-1,0 1 0,1-1 0,-1 1 0,0-1 0,1 0 0,0 2-39,-1-1 0,0 1 1,0 0-1,1-1 0,-1 1 0,0 0 0,0-1 0,0 1 0,0 0 1,0-1-1,0 1 0,0 0 0,0-1 0,0 1 0,0 0 0,0-1 1,0 1-1,0 0 0,-1 0 0,-33 167 4014,24-122-3500,-5 16 145,-5 28 304,17-81 45,2-18 26,1 1-1160,0-163 649,2 142-636,2 1 0,1-1-1,2 1 1,0 0 0,2 1 0,23-51 0,-25 63-59,2 0 0,-1 1-1,1 0 1,1 1 0,1 0 0,14-14 0,-18 21 34,0 0 1,0 0-1,1 0 0,0 1 0,1 0 0,-1 1 1,1-1-1,0 2 0,0-1 0,0 1 0,0 1 1,10-2-1,-14 3 7,1 1-1,-1-1 1,0 1 0,1 0 0,-1 1-1,0-1 1,1 1 0,-1 0 0,0 0 0,0 1-1,0 0 1,0 0 0,8 4 0,-7-2 38,0 0-1,0 0 1,-1 1 0,0 0 0,0 0-1,0 0 1,0 0 0,-1 1 0,6 9 0,-4-4 100,-1 0 1,0 0 0,0 1 0,-1 0-1,0 0 1,-1 0 0,-1 0 0,0 1-1,-1-1 1,0 1 0,-1 18 0,0-27-40,-1 1 1,0 0-1,1-1 1,-1 1-1,-1-1 1,1 1 0,-1-1-1,0 1 1,0-1-1,0 0 1,0 0-1,-1 0 1,0 0-1,1 0 1,-2-1 0,1 1-1,0-1 1,-1 0-1,1 0 1,-1 0-1,0-1 1,0 1-1,-7 3 1,-11 3-3,0-1-1,-1-1 1,0-1 0,0-1 0,-39 3-1,51-7-66,4 0-180,0 0 1,-1-1-1,1 0 0,0-1 0,0 1 1,0-1-1,0 0 0,0-1 0,-9-3 1,41-3-7115,-22 8 6764,26-2-4076,55 2 1,-61 1 3560,27 0-1040</inkml:trace>
</inkml:ink>
</file>

<file path=ppt/ink/ink19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5:53:12.41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130 156 6816,'4'-14'1741,"-4"14"-1703,0 0 0,-1-1 0,1 1 0,0 0 0,0 0 0,0 0 0,0-1-1,0 1 1,0 0 0,0 0 0,0 0 0,0 0 0,0-1 0,-1 1 0,1 0 0,0 0 0,0 0 0,0 0 0,0 0 0,0-1 0,-1 1 0,1 0 0,0 0 0,0 0 0,0 0 0,0 0 0,-1 0 0,1 0 0,0 0 0,0 0 0,0 0 0,-1 0 0,1 0 0,0 0 0,-4 0 379,1 1 1,-1 0-1,1 0 1,0 0-1,-7 3 1,6-2-15,-5 2 140,1 1-1,-1-1 1,1 2 0,0-1-1,-13 13 1,18-15-472,0-1-1,0 1 1,0 1 0,1-1 0,-1 0 0,1 1 0,-1-1 0,1 1-1,1 0 1,-1 0 0,0-1 0,1 1 0,0 0 0,0 1 0,-1 7-1,2-11-31,0 0 0,0 0 0,0 0 0,0 0 0,0 0-1,0 0 1,0 0 0,1 0 0,-1-1 0,0 1 0,1 0 0,-1 0-1,1 0 1,-1 0 0,1 0 0,-1 0 0,1-1 0,0 1-1,-1 0 1,1-1 0,0 1 0,0 0 0,-1-1 0,1 1-1,0-1 1,0 1 0,0-1 0,0 1 0,0-1 0,0 0-1,0 1 1,0-1 0,0 0 0,0 0 0,0 0 0,0 0-1,0 0 1,0 0 0,0 0 0,0 0 0,1-1 0,4 1 102,0-1 1,0-1-1,0 1 0,-1-1 1,9-3-1,-6 1-47,0 0 0,-1 0 0,1-1 0,-1 1 0,0-2 0,0 1 0,-1-1 0,7-7 0,-9 9-53,-1 0 1,0 0 0,0-1 0,0 1-1,-1-1 1,0 0 0,0 0 0,0 0 0,0 0-1,-1 0 1,0 0 0,0 0 0,0 0 0,-1-9-1,0 4-46,-1 0 0,0 0 0,0 0 0,-1 1 0,0-1 0,-7-16 0,7 22-36,0 0 0,0 1 1,0-1-1,0 0 1,-1 1-1,0-1 0,0 1 1,-3-4-1,4 6-12,0-1 1,0 1-1,0-1 0,0 1 0,-1 0 0,1 0 0,0 0 0,-1 0 0,1 0 0,0 1 0,-1-1 0,1 1 1,-1-1-1,-4 1 0,4 0-47,1 0 1,0 0 0,-1 1-1,1-1 1,0 1 0,0 0-1,-1 0 1,1-1 0,0 1-1,0 1 1,0-1 0,0 0-1,0 0 1,0 1-1,0-1 1,1 1 0,-1 0-1,0-1 1,1 1 0,0 0-1,-1 0 1,1 0 0,0 0-1,0 0 1,0 0 0,-2 5-1,2-4-427,0 1-1,0 0 0,0-1 1,1 1-1,-1-1 0,1 1 1,0 0-1,0 0 0,0-1 1,0 1-1,1 0 0,0-1 0,-1 1 1,1-1-1,1 1 0,1 5 1,0-5-44,-1 0 0,1-1 1,-1 1-1,7 5 1,21 16-2593</inkml:trace>
</inkml:ink>
</file>

<file path=ppt/ink/ink19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5:53:12.79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28 379 8896,'-7'-10'2545,"7"10"-2482,0 0 1,0 0-1,-1-1 0,1 1 1,0 0-1,0 0 0,0 0 1,0 0-1,-1-1 0,1 1 1,0 0-1,0 0 0,0 0 1,0-1-1,0 1 0,0 0 1,0 0-1,0 0 0,0-1 0,0 1 1,0 0-1,0 0 0,0 0 1,0-1-1,0 1 0,0 0 1,0 0-1,0-1 0,0 1 1,0 0-1,0 0 0,0 0 1,0-1-1,0 1 0,0 0 1,0 0-1,1 0 0,-1-1 1,0 1-1,0 0 0,0 0 0,0 0 1,1 0-1,-1 0 0,0-1 1,0 1-1,0 0 0,0 0 1,1 0-1,-1 0 0,0 0 1,0 0-1,1 0 0,-1 0 1,0 0-1,0 0 0,0 17 2198,-5 20-1650,1-19-491,-3 8 210,6-22-533,-1 1-1,1-1 1,0 1-1,0-1 1,0 7-1</inkml:trace>
  <inkml:trace contextRef="#ctx0" brushRef="#br0" timeOffset="1">92 21 4896,'-5'-20'2208,"0"20"-1920,15 3-640,-7 5 32,2 4 192,0 5-1696,3 3 1024,0-1-1440</inkml:trace>
</inkml:ink>
</file>

<file path=ppt/ink/ink19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5:53:13.13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5 1 5152,'-1'1'123,"0"1"0,1-1 0,-1 1 1,1-1-1,0 1 0,-1-1 0,1 1 0,0-1 1,0 1-1,0-1 0,0 1 0,0 0 0,0-1 1,1 1-1,-1-1 0,0 1 0,1-1 0,-1 1 0,2 2 1,2 9 281,-1 48 4763,-3-49-4139,2 11 430,-2-22-1426,0-1 0,0 1 0,0-1 0,0 0 0,1 1-1,-1-1 1,0 1 0,0-1 0,0 0 0,1 1 0,-1-1 0,0 0 0,0 1 0,1-1 0,-1 0 0,0 1 0,1-1 0,-1 0 0,0 0-1,1 1 1,-1-1 0,1 0 0,-1 0 0,0 0 0,1 0 0,-1 0 0,1 1 0,-1-1 0,0 0 0,1 0 0,-1 0 0,1 0 0,-1 0-1,0 0 1,1 0 0,-1 0 0,1 0 0,-1-1 0,1 1 0,-1 0 0,0 0 0,1 0 0,17-8 422,-1 0 1,20-14 0,-1 2-469,41-18-259,-65 33 202,-1 1 0,1 0 0,0 1-1,0 1 1,12-2 0,-22 4 96,0-1 0,-1 1 0,1 0 1,0 0-1,-1 1 0,1-1 0,0 0 0,0 0 0,-1 1 0,1-1 0,-1 1 1,1 0-1,0-1 0,-1 1 0,1 0 0,-1 0 0,1 0 0,-1 0 0,0 0 0,1 0 1,-1 0-1,0 1 0,0-1 0,0 0 0,0 1 0,0-1 0,0 1 0,0-1 1,-1 1-1,1-1 0,1 4 0,-1 2-4,1 1 1,-1 0-1,0 0 0,0 0 1,-1 10-1,0-15-64,0-1-667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00:44:15.525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9 8 6240,'-8'-8'4986,"15"21"-2244,-4-4-2251,0 0 1,-1-1 0,-1 1-1,1 0 1,-1 12 0,1 2-51,11 263 2461,-13-258-2749,-1-1 1,-2 1 0,0-1-1,-11 38 1,11-56 1246</inkml:trace>
</inkml:ink>
</file>

<file path=ppt/ink/ink19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5:53:13.50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153 14 6240,'0'-1'130,"0"0"0,0 1 0,0-1 0,0 0 0,0 0 0,0 0 0,0 1 0,0-1-1,0 0 1,1 0 0,-1 0 0,0 1 0,1-1 0,0-1 0,7 2 1288,3 1 260,-10 1-1408,0-1-1,0 0 1,-1 0 0,1 1 0,0-1-1,0 1 1,-1-1 0,1 1-1,-1-1 1,1 1 0,-1-1-1,0 1 1,1 1 0,0 4 249,-1 1-1,0 0 1,0-1 0,-1 1-1,0-1 1,-2 11 0,-16 47 1073,15-54-1349,-22 64 722,-10 28-170,-54 252 336,88-345-1055,1-1 0,-1 17 0,2-8-2966,0-17 2603</inkml:trace>
</inkml:ink>
</file>

<file path=ppt/ink/ink19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5:53:13.870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9 121 11136,'-8'-52'4128,"11"47"-3200,25-7-289,-10 4 513,4-4-768,18 1 256,33-1-352,22 4-32,3 8-160,-4 3-768,-12 6 384,-11 7-5695,-3-1 3295</inkml:trace>
</inkml:ink>
</file>

<file path=ppt/ink/ink19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5:53:14.84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174 74 3136,'0'-2'163,"0"0"0,0 0 0,0 0 0,0 0 0,0 0 1,1 0-1,-1 0 0,1 0 0,0 0 0,-1 1 0,1-1 0,0 0 0,0 0 0,0 1 0,0-1 1,0 0-1,0 1 0,1 0 0,-1-1 0,1 1 0,-1 0 0,1-1 0,2 0 0,6-5 3088,21-18 880,-32 31-2574,-26 47 741,-6 32-1475,-45 111 264,-8 27-495,83-217-555,1 0 0,0 1 0,1-1 0,0 0 0,0 1 0,-1 9 0,3-13 9,-1-1 0,0 1 0,1 0 0,-1-1 0,1 1 0,0-1 0,-1 1 0,1-1 0,1 1 0,-1-1 0,0 0 0,0 0 0,1 1 0,0-1-1,-1 0 1,1 0 0,0-1 0,0 1 0,2 2 0,1-1 22,0 0-1,0 0 1,1 0 0,-1-1-1,1 1 1,0-1-1,0-1 1,-1 1-1,1-1 1,0 0 0,0 0-1,0-1 1,9 0-1,10-1-18,49-10-1,-37 5-45,-5 4-112,5-1-971,-17-3-3401,-28 22-8542</inkml:trace>
</inkml:ink>
</file>

<file path=ppt/ink/ink19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5:53:15.21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32 8128,'0'-1'143,"0"0"0,-1 0 0,1 0 0,0 0 0,0 0 1,0 0-1,0 0 0,0 0 0,0 0 0,0 0 0,1 0 0,-1 0 0,0 0 1,1 0-1,-1 0 0,0 0 0,1 0 0,-1 0 0,1 0 0,-1 1 0,1-1 1,0 0-1,-1 0 0,1 0 0,0 1 0,0-1 0,-1 0 0,1 1 0,0-1 1,0 1-1,0-1 0,0 1 0,0-1 0,0 1 0,0-1 0,0 1 0,0 0 1,0 0-1,0 0 0,0-1 0,0 1 0,1 0 0,4 0 298,0-1-1,0 1 1,0 0-1,0 1 1,0-1-1,-1 1 1,1 0-1,11 4 1,1 2 180,25 13-1,-27-11-135,32 10 0,102 16 149,-86-22-548,-52-10-881,0 0 1,13 6-1,4 5-5786,-15-7 3029,-1-5-1301</inkml:trace>
</inkml:ink>
</file>

<file path=ppt/ink/ink19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5:53:15.56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138 96 7712,'-1'0'219,"-1"-1"0,0 1 0,1 0-1,-1 0 1,0 0 0,1 0 0,-1 0 0,0 0 0,1 0 0,-1 1 0,0-1 0,1 1 0,-1-1 0,-1 2 0,-22 13 1772,3-1-178,14-10-1418,0 1 0,0-1 0,-9 9 0,15-11-361,0-1 1,0 1-1,0 0 0,1-1 0,-1 1 1,0 0-1,1 0 0,0 0 0,-1 0 1,1 1-1,0-1 0,0 0 1,0 0-1,1 1 0,-1-1 0,0 1 1,0 3-1,2-5 3,-1 0-1,1 0 1,-1 0 0,1 1 0,-1-1 0,1 0 0,0 0-1,-1 0 1,1 0 0,0 0 0,0 0 0,0 0 0,0 0-1,0 0 1,0-1 0,0 1 0,2 1 0,-1-1 36,0 0-1,2 1 0,-1-1 1,0 0-1,0 0 1,0 0-1,1 0 0,-1 0 1,0-1-1,1 1 0,-1-1 1,0 0-1,1 0 0,-1-1 1,0 1-1,7-2 0,-1 0 71,0 0 0,-1-1 0,1 0 0,13-7 0,-13 5-63,-1 0 0,0 0 0,0-1 0,-1 0 0,1 0 0,-1-1 0,-1 0 0,1 0 0,-1-1 0,-1 0 0,1 0 0,-1 0 0,7-17 0,-11 22-71,0 0 1,0 0-1,-1 0 1,1 0-1,-1 0 0,0 0 1,1-1-1,-1 1 1,-1 0-1,1 0 1,0 0-1,-1 0 1,0-1-1,1 1 1,-1 0-1,-1 0 0,1 0 1,0 1-1,-3-5 1,2 5-30,1 0 0,0 0 0,-1 0 0,0 0 0,1 1 0,-1-1 0,0 1-1,0-1 1,0 1 0,0 0 0,0-1 0,0 1 0,-1 0 0,1 0 0,0 1 0,-1-1 0,1 0 0,0 1 0,-1 0 0,1-1 0,0 1 0,-1 0 0,1 0 0,-1 0 0,1 1 0,-3 0 0,-7 2-482,1 0 1,0 1 0,-1 1-1,2 0 1,-1 1 0,1 0-1,-1 0 1,2 1 0,-17 14 0,23-17 12,-1 0 0,2-1 1,-1 1-1,-4 9 1,-3 14-4109</inkml:trace>
</inkml:ink>
</file>

<file path=ppt/ink/ink19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5:53:16.52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76 930 3328,'-8'-8'12648,"9"3"-10566,6-20-1236,2 0 1,0 0-1,2 1 0,16-28 0,62-85-320,-31 50-83,116-159-191,-143 209-193,2 1 1,1 2-1,1 1 1,50-35-1,-66 56-102,0 1 0,1 0-1,0 2 1,0 0-1,1 1 1,1 2 0,-1 0-1,1 1 1,0 1 0,0 1-1,0 1 1,0 1-1,1 1 1,28 3 0,-40-1 37,0 0 1,-1 1 0,1 0 0,0 0 0,15 9-1,-21-10 6,-1 0-1,0 0 0,0 1 1,0 0-1,-1-1 0,1 1 0,-1 1 1,1-1-1,-1 0 0,0 1 1,0 0-1,-1-1 0,1 1 0,-1 0 1,4 9-1,-5-10 16,-1 0 0,1 0 0,-1 0 0,0 0 0,0 0 0,0 0 1,0 0-1,-1 0 0,1 0 0,-1 0 0,0 0 0,1 0 0,-2 0 0,0 3 0,-1 1 12,-1-1 1,0 1-1,0-1 0,-8 11 1,-6 0 6,-1 0 1,-1 0 0,0-2 0,-31 18 0,25-16 41,-16 11-52,-2-1 0,-1-2 0,-79 31 0,103-49-2,13-5-46,1 0 1,-1 1-1,1 0 1,-13 7-1,19-10 22,1 1-1,-1-1 0,1 1 1,0-1-1,-1 0 0,1 1 1,0-1-1,-1 1 0,1-1 1,0 1-1,0-1 1,0 1-1,-1-1 0,1 1 1,0-1-1,0 1 0,0-1 1,0 1-1,0 0 0,0-1 1,0 1-1,0-1 0,0 1 1,0-1-1,0 1 0,0-1 1,0 1-1,1-1 1,-1 1-1,0-1 0,0 1 1,0-1-1,1 1 0,-1-1 1,0 1-1,1-1 0,-1 1 1,0-1-1,1 0 0,-1 1 1,1-1-1,0 1 0,22 18-25,-17-15-27,15 12-16,0-2 1,1-1-1,32 15 1,76 25 8,-67-29 161,-62-24-76,1 1 1,-1-1 0,0 0 0,0 1 0,0-1-1,0 1 1,0 0 0,1-1 0,-1 1-1,0 0 1,0-1 0,-1 1 0,1 0-1,0 0 1,0 0 0,0 0 0,1 2 0,-2-2-1,0-1 1,-1 1-1,1-1 1,0 1-1,0-1 1,0 1-1,-1-1 1,1 1-1,0-1 1,0 1-1,-1-1 1,1 0 0,-1 1-1,1-1 1,0 1-1,-1-1 1,1 0-1,-1 1 1,1-1-1,-1 0 1,1 0-1,-1 1 1,1-1-1,-1 0 1,1 0 0,-2 0-1,-7 3 214,0 0 0,-1-1-1,-10 1 1,-26 0-43,1-2-1,0-2 0,-48-7 1,18 2-178,26 2-47,-230-23-381,234 20-724,-55-9-2018,33 1-2828,60 14 5340,1-1 0,-1 0-1,1 0 1,-1-1 0,1 0 0,-8-5-1,5 1-891,1 0-1,-1-1 0,-12-16 1</inkml:trace>
</inkml:ink>
</file>

<file path=ppt/ink/ink19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5:53:26.509"/>
    </inkml:context>
    <inkml:brush xml:id="br0">
      <inkml:brushProperty name="width" value="0.3" units="cm"/>
      <inkml:brushProperty name="height" value="0.6" units="cm"/>
      <inkml:brushProperty name="color" value="#E6E6E6"/>
      <inkml:brushProperty name="tip" value="rectangle"/>
      <inkml:brushProperty name="rasterOp" value="maskPen"/>
    </inkml:brush>
  </inkml:definitions>
  <inkml:trace contextRef="#ctx0" brushRef="#br0">1771 397 1824,'-1'-6'254,"1"6"-204,0-1 0,0 0-1,-1 0 1,1 0 0,0 0 0,0 0 0,-1 0 0,1 1 0,-1-1 0,1 0 0,-1 0 0,1 0 0,-1 1 0,0-2 0,0 1 83,1 0 0,0 0 1,-1 0-1,1 0 0,0 0 1,0-1-1,0 1 1,0 0-1,0 0 0,0 0 1,0 0-1,0-2 0,0-6 800,-1 5-746,-1 1 0,1 0-1,-1 0 1,0 0 0,0 0 0,0 0 0,-1 0-1,1 1 1,0-1 0,-1 1 0,0-1-1,0 1 1,0 0 0,-4-2 0,-7-4 285,-28-10 1,37 16-348,-14-5 73,1 1 1,-1 1-1,0 1 0,-33-3 1,-77 3-419,99 5 285,-108 6 855,1 0-138,79-7-774,16-1-20,-75 7 0,83-1-154,1 1 1,0 2 0,0 1-1,-44 18 1,56-17 143,0 0 0,-37 26 0,48-28 19,0-1 0,1 1 0,0 1 0,1 0 0,0 0 0,0 0-1,-9 17 1,-140 291 121,133-264 36,17-37 12,7-13-49,-1 0 0,-1 0 1,1 1-1,0-1 0,-1 0 1,1 0-1,-1-1 0,0 1 1,0 0-1,-4 3 779,7-24-430,1 0 1,1 0-1,6-23 1,-1 6-424,2-13-96,20-56 0,-20 78-119,0 1 0,2 0 0,25-39 0,-31 56 125,0 0 1,1 0-1,0 1 1,0 0 0,1 0-1,0 1 1,0 0-1,0 0 1,15-6 0,-1 1-47,1 2 1,42-12-1,4 4-2,104-12-1,73 10 95,-178 12-13,17-1-281,69 3 220,-71 4 122,-14 0-110,83 8-1,-107-3 144,-25-3-32,-1 1 0,27 7 0,0-2-345,-35-5 260,0-1-1,0 2 0,15 4 0,-15-4 104,1-1 0,0 1 0,-1-2-1,1 0 1,20 0 0,-31-1-47,1 0 0,-1 0-1,1 0 1,-1 0 0,0 0 0,1 0 0,-1 1-1,0-1 1,1 1 0,-1-1 0,0 1 0,2 0-1,-2-1 4,-1 1 0,1-1 0,-1 0 0,0 0-1,1 0 1,-1 1 0,1-1 0,-1 0-1,1 0 1,-1 0 0,1 0 0,-1 0 0,1 0-1,-1 0 1,0 0 0,1 0 0,-1 0-1,1 0 1,-1 0 0,1-1 0,-1 1-1,1 0 1,-1 0 0,0 0 0,1-1 0,2 0 57,-1 0 1,1-1 0,-1 1 0,1-1 0,-1 0 0,0 1 0,0-1 0,0 0 0,3-3 0,-5 4-72,1 1 1,-1-1-1,1 0 0,-1 1 1,1-1-1,-1 0 1,1 1-1,-1-1 0,0 0 1,0 1-1,1-1 1,-1 0-1,0 1 0,0-1 1,0 0-1,0 0 1,0 1-1,0-1 0,0 0 1,0 0-1,0 1 1,0-1-1,0 0 0,0 0 1,0 1-1,-1-1 1,1 0-1,0 0 0,-1 1 1,1-1-1,0 1 1,-1-1-1,1 0 0,-1 1 1,1-1-1,-1 1 1,1-1-1,-1 1 0,0-1 1,1 1-1,-2-1 1,-10-9-72,30 40-2405,-6-9 2412,-1 0 0,0 0 0,-2 1 0,0 0 0,-2 1 0,0 0 0,-2 0 0,3 25 0,-2-6 100,-2 1 0,-3 0 0,-3 48 0,-1-67 117,-2 0 1,0 0-1,-13 32 0,14-49-118,0 1-1,0-1 0,-1 0 0,0 0 1,0 0-1,-11 9 0,1 1 100,-71 95 114,29-23 257,-25 38-461,67-106 70,9-12-84,1-1-1,-1 0 0,-1 0 1,-14 14-1,3-8 54,-1 0 0,-1-1-1,0-1 1,-1-1 0,-33 14-1,-109 22 151,67-22-140,35-5-151,-27 7 217,19-15 92,-1-4 1,-137 0-1,194-8-181,1 0-1,-1-1 0,1 0 1,-22-6-1,31 6-53,0 1 0,1-1 0,-1-1-1,0 1 1,0 0 0,0-1 0,1 1 0,-1-1 0,1 0 0,-1 1 0,1-1 0,0-1 0,0 1 0,0 0-1,0 0 1,0-1 0,0 1 0,1-1 0,-1 0 0,1 1 0,-1-1 0,1 0 0,0 0 0,0 0 0,0-4-1,0-5 24,0 0 0,1 0 0,0 1-1,1-1 1,1 0 0,3-15 0,23-69-125,-27 95 79,8-25-41,1 1 0,1-1-1,1 2 1,1 0 0,2 0-1,0 1 1,2 1 0,32-34-1,5 4-89,17-17 74,-69 67 63,0-1 1,0 1 0,0 0 0,-1 0-1,1-1 1,-1 1 0,1-1-1,-1 1 1,0-1 0,0 1-1,0-1 1,0 0 0,-1 0-1,1 1 1,-1-1 0,0 0-1,0 0 1,1 0 0,-2 1-1,1-1 1,0 0 0,-2-5-1,1 5-23,-1 0-1,1 0 1,-1-1-1,0 2 0,0-1 1,0 0-1,-1 0 1,1 1-1,-1-1 0,1 1 1,-1-1-1,0 1 1,0 0-1,0 0 0,0 1 1,0-1-1,0 1 1,-4-2-1,-7-2-32,-1 1 0,0 0 0,1 1 0,-1 1-1,0 0 1,-18 0 0,4 3-19,1 0-1,-38 8 1,33-2-122,0 1 0,-50 21 1,-56 35-527,126-57 688,1 0 0,0 1 1,0 1-1,1-1 1,0 2-1,1 0 1,0 0-1,0 1 0,1 0 1,1 1-1,-8 13 1,7-10-3,2 0 1,0 1 0,1 0-1,0 0 1,1 0 0,1 1-1,1-1 1,0 1 0,0 18 0,3-23 42,0 0 1,1 0 0,0 0 0,1 0 0,1-1 0,3 14 0,-3-18 53,-1 0 0,1 0 1,0 0-1,1 0 0,0-1 1,0 1-1,0-1 0,1 0 0,0 0 1,10 9-1,-13-13-30,0 0 0,0-1 1,0 0-1,0 1 0,1-1 1,-1 0-1,0 0 0,1 0 0,-1 0 1,1-1-1,-1 1 0,1-1 1,-1 1-1,1-1 0,-1 0 0,6 0 1,-4-1 2,0 0 0,0 0 0,0 0-1,0-1 1,-1 1 0,1-1 0,0 0 0,-1 0 0,6-4 0,4-5 45,0 0 1,-1-1-1,-1-1 1,11-14-1,-18 22-57,81-107 227,-28 34-185,7-12-120,-54 73 73,0 0 1,-1 0-1,10-32 0,-12 27-26,-1-1 0,-2 0 0,0 0 1,-1-1-1,-1 1 0,-2-1 0,0 0 0,-1 1 1,-5-26-1,2 32-60,0 1 0,0-1-1,-2 2 1,0-1 0,-14-26 0,14 31-12,-1 1-1,0-1 0,-1 2 0,0-1 1,-1 1-1,0 0 0,0 1 1,-15-10-1,21 15 19,-1 1 0,0 0 0,1 0 1,-1 0-1,0 0 0,-1 0 0,1 1 0,0 0 0,0 0 1,-1 0-1,1 1 0,0-1 0,-1 1 0,1 0 0,0 0 1,-1 0-1,1 1 0,0 0 0,-1 0 0,1 0 0,0 0 1,0 1-1,0-1 0,0 1 0,0 0 0,0 0 0,0 1 1,1-1-1,-1 1 0,1 0 0,-6 5 0,-2 5-85,-1 1-1,2 0 0,0 1 1,-13 24-1,-25 69-401,28-62 441,-94 186 77,102-210 29,1 1 1,-15 48-1,22-59 82,1 1 0,0 1-1,1-1 1,1 0 0,0 1-1,1-1 1,1 17 0,-1-28-44,0 0 0,1 0 0,-1-1 0,0 1 1,1 0-1,-1-1 0,1 1 0,0 0 1,-1-1-1,1 1 0,0 0 0,0-1 0,0 0 1,0 1-1,0-1 0,2 2 0,-2-2 1,0-1 0,0 1 0,0 0 0,0-1 0,0 0-1,1 1 1,-1-1 0,0 0 0,0 1 0,0-1 0,0 0 0,1 0-1,-1 0 1,0 0 0,0 0 0,0 0 0,0-1 0,3 1 0,0-2 61,0 0 1,1 0-1,-1 0 1,0 0-1,0-1 1,0 1-1,0-1 1,-1 0-1,1-1 1,4-5-1,0 0-17,-1 0 0,-1-1 0,0 0-1,0 0 1,-1-1 0,0 1 0,-1-1 0,0 0-1,-1-1 1,0 1 0,1-12 0,-3 15-86,0 1 0,-1-1 1,1 0-1,-2 1 0,1-1 0,-1 1 1,0-1-1,-1 1 0,1-1 0,-2 1 1,1 0-1,-1 0 0,0 0 0,0 0 1,-1 0-1,0 1 0,0 0 1,-6-7-1,6 9-69,0 1 1,0-1 0,-1 1-1,1 0 1,-1 0-1,0 0 1,0 1 0,0 0-1,0 0 1,0 0-1,0 0 1,0 1 0,-1 0-1,1 0 1,-1 0 0,1 1-1,-1 0 1,1 0-1,-1 0 1,-7 2 0,0 0-66,1 1 0,-1 0 0,1 1 0,0 0 1,0 1-1,0 1 0,-17 10 0,19-9 80,0 0 0,1 0 0,0 1 0,0 1 0,1-1 0,0 1 0,1 1 0,0-1 0,0 1 0,-6 13 0,6-9 21,1 0 0,1 0 0,0 0 0,1 0 0,1 1 0,0 0 0,-1 26-1,3-26 70,1 0 0,0 0-1,1-1 1,1 1-1,1 0 1,0 0-1,1-1 1,0 0-1,1 0 1,1 0 0,0 0-1,1-1 1,0 0-1,1 0 1,1-1-1,0 0 1,17 17 0,-7-12 81,2-2 1,0 0 0,1-1 0,0-1 0,1-1 0,1-1 0,0-1-1,0-1 1,31 7 0,-39-13-25,1 0 1,0-1-1,0-1 0,0-1 0,0 0 1,0-1-1,0-1 0,0-1 0,28-8 1,-5-2 39,-2-1 1,70-36-1,-62 24-27,0-3-1,50-40 0,73-81-133,-45 38-7,-106 97 9,1 2 0,1 0 0,0 1 0,1 2 0,25-11-1,-7 8-22,2 1-1,0 2 1,0 1-1,1 3 1,0 1-1,57 1 1,-33 4-250,-65 0 496,-16-1 134,-131-11 77,86 9-290,0-2 1,-63-15-1,102 15-109,0 0 76,-26-9 1,43 13-120,-1-1 1,0 0 0,1-1 0,-1 1 0,1-1-1,0 0 1,0 0 0,0 0 0,0 0 0,0-1-1,-3-3 1,7 6 20,0 1 0,-1-1 0,1 1 0,0-1 0,-1 1 0,1-1 0,0 0 1,-1 1-1,1-1 0,0 1 0,0-1 0,0 0 0,0 1 0,0-1 0,0 0 0,0 1 0,0-1 0,0 1 0,0-1 0,0 0 0,0 1 0,0-1 0,0 0 0,0 1 0,1-1 0,-1 1 0,0-1 1,1 0-1,-1 1 0,0-1 0,1 1 0,-1-1 0,0 1 0,1-1 0,-1 1 0,1-1 0,0 0 0,3-1-21,-1 0 1,0 0-1,1 0 1,-1 1-1,5-2 1,7-2-9,-1 1-1,1 1 1,1 0 0,-1 1 0,0 0 0,30 2 0,92 13 15,-133-12 23,84 13-17,132 37 0,-205-46-1,55 18-99,-65-21 117,0 0 0,0 1 0,0 0 0,0-1 0,-1 1 0,1 1 0,-1-1 0,0 1 0,0 0 0,4 5 0,-7-8 8,0 1 1,0-1-1,-1 0 0,1 0 0,-1 1 1,1-1-1,-1 0 0,0 0 0,1 1 0,-1-1 1,0 1-1,0-1 0,0 0 0,0 1 1,0-1-1,0 0 0,0 1 0,-1-1 0,1 0 1,0 1-1,-1-1 0,1 0 0,-1 1 1,1-1-1,-1 0 0,0 0 0,1 0 0,-1 0 1,0 1-1,0-1 0,0 0 0,0 0 1,0-1-1,0 1 0,0 0 0,0 0 0,-2 1 1,-2 1 30,1-1-1,-1 1 1,0-1 0,0 1 0,0-2 0,0 1 0,0 0 0,-6 0 0,-1 0 51,1-1 0,-1-1 0,0 1 0,1-2 1,-1 0-1,1 0 0,-1-1 0,1-1 0,-1 0 0,1 0 0,0-1 1,-11-6-1,21 9-77,-1 0 1,0 0-1,0-1 1,0 1-1,1-1 0,-1 1 1,1-1-1,-1 1 1,1-1-1,0 0 1,-1 0-1,1 0 1,0 0-1,0 0 1,0 0-1,1 0 0,-1 0 1,0 0-1,1 0 1,0 0-1,-1 0 1,1-1-1,0 1 1,0 0-1,0 0 1,0 0-1,0-1 0,1 1 1,-1 0-1,1 0 1,-1 0-1,1 0 1,2-4-1,2-6-150,1 1 0,1 0-1,0 0 1,12-15 0,-16 23 115,14-20-144,6-6 206,24-40 1,-42 60 20,1-1 1,-1-1 0,-1 1-1,0-1 1,-1 0-1,0 0 1,0 0 0,1-17-1,-3 18-80,-1 0 0,0 0 0,0 0 0,-1 0-1,0 0 1,-1 0 0,0 0 0,-1 0 0,0 1-1,-1-1 1,0 1 0,0 0 0,-1 0 0,0 0-1,0 0 1,-1 1 0,0 0 0,-1 0 0,-11-10-1,2 5 30,0 1-1,-2 0 0,1 1 1,-2 1-1,1 1 0,-32-12 1,7 6 76,-47-10-1,50 15-77,-74-28-1,101 31-24,0 0-1,0-1 0,1 0 0,0 0 0,1-2 1,0 1-1,0-1 0,1-1 0,1 0 0,-10-14 0,9 11-31,0 1 0,0 0-1,-1 1 1,-1 0 0,0 1-1,-1 0 1,0 1 0,-17-11-1,19 15-34,8 4-1,-1-1 1,0 1 0,0 0-1,0 0 1,0 1-1,0-1 1,0 1-1,-1 0 1,1 0 0,-5-1-1,20 8 43,-7-3 82,10 3-68,0 0 1,1-1-1,21 4 1,10 4-51,135 38 25,42 15-4,2 22 232,-215-86-84,0 1 0,0-2 0,0 1 0,1-1 0,-1-1-1,0 0 1,0 0 0,1-1 0,18-4 0,-28 4-63,1 1-1,-1 0 0,0 0 1,0-1-1,0 1 1,0 0-1,0-1 0,0 1 1,0-1-1,0 0 1,0 1-1,0-1 1,0 0-1,0 1 0,0-1 1,-1 0-1,1 0 1,0 0-1,-1 0 0,1 0 1,0 0-1,0-1 1,0-1 28,0 0 0,0-1 1,-1 1-1,1 0 0,-1-7 0,0 8-102,0 0-1,0 0 1,0 0-1,0-1 0,0 1 1,1 1-1,-1-1 1,0 0-1,1 0 0,0 0 1,-1 0-1,1 0 0,0 0 1,0 0-1,0 1 1,0-1-1,0 0 0,1 1 1,2-3-1,5 11-338,4 4 282,1-1 0,25 15 0,-15-11 55,-11-5-11,0 0 0,24 21 1,-31-24 31,0 1 1,0 0 0,-1 0-1,0 0 1,0 0 0,7 16 0,3 13 45,-2 1 0,-1 1 0,12 68 0,-16-48 27,1 109 0,-9-153 67,0 0 0,-1 0 1,-1 0-1,-5 24 0,5-32-69,0-1 1,0 1-1,-1 0 0,0-1 0,0 0 0,0 1 1,-1-1-1,0 0 0,0-1 0,0 1 0,0-1 0,-1 0 1,-6 5-1,7-6-36,-30 21 81,1 3 1,-35 34 0,60-52-88,1-1 0,-8 12 0,13-17 66,0 0 0,0 0 0,1 0 0,-1 0 0,1 1 0,0-1 0,0 0 0,0 1 0,1-1 1,-1 1-1,0 4 0,11-13 752,-1-3-656,0 0 1,-1-1-1,1 0 0,9-14 1,26-45 192,-43 66-324,8-14 59,-1 0 0,-1 0 1,-1 0-1,0 0 1,4-26-1,-3 8-153,3-60 0,-9-54-236,-1 83-108,0 63 360,-1 2 27,1-1-1,0 0 1,0 1-1,0-1 1,0 0-1,0 1 1,0-1-1,0 0 1,1 1-1,-1-1 1,0 0-1,0 1 1,0-1-1,1 0 1,-1 1-1,0-1 1,1 1-1,-1-1 1,0 1-1,1-1 1,0 0-1,39 188-1022,-27-99 952,1 8 181,-12-90-69,-1 1 1,0 0-1,0 0 1,-1 0-1,0-1 1,0 1-1,-1 0 0,-1 9 1,1-11 3,-1 0 0,0 0-1,0 1 1,0-1 0,-1 0 0,0-1 0,0 1 0,0 0 0,-1-1 0,-5 6-1,-7 6 76,-2-1 0,-32 21 0,36-25-18,8-7-82,0 1 1,0-1 0,0 0-1,-1-1 1,1 1 0,-1-1-1,-8 2 1,14-4 30,-1-1-1,1 0 1,0 0-1,0 0 1,0 0 0,-1-1-1,1 1 1,0 0-1,0 0 1,0-1 0,-1 1-1,1-1 1,0 1-1,0-1 1,0 1 0,0-1-1,0 0 1,0 1-1,0-1 1,0 0 0,0 0-1,0 0 1,1 0-1,-1 0 1,0 0-1,0 0 1,0-2 0,-2-3 100,0 0 0,0 0 1,-3-13-1,2 5-39,0 2-59,-29-66 169,27 67-226,0 0 0,-1 1 0,0 0 0,-16-19 0,9 16-44,0-1 0,0 2-1,-1 0 1,-1 0-1,1 2 1,-2 0 0,0 0-1,0 2 1,-24-9-1,-142-33-214,105 31 305,-105-41 0,171 55 17,-1-1 1,1-1-1,0 0 0,0-1 1,1 0-1,0 0 0,1-1 1,0-1-1,0 1 0,1-2 1,0 1-1,1-1 0,-14-24 1,13 18-69,1 0 0,1 0 1,-7-23-1,11 30 40,0 0 0,-1 1 0,0-1-1,0 1 1,-1 0 0,-1 0 0,1 1 0,-1 0-1,-1 0 1,-12-13 0,8 12-84,1 1 0,-1 0 1,-1 0-1,1 1 0,-1 1 0,0 0 1,-23-7-1,14 6 26,-1 1-1,0 1 1,0 1 0,-37-2 0,45 5-20,-1 2-1,0-1 1,1 2 0,-1 0 0,1 1-1,0 0 1,-1 1 0,-13 6-1,12-3 7,6-3-46,0 0-1,0 0 0,0 2 1,-17 11-1,25-15 101,0 0-1,0 0 1,-1 1 0,1-1 0,1 1-1,-1-1 1,0 1 0,1 0-1,-1-1 1,1 1 0,0 0-1,0 0 1,0 0 0,0 0 0,0 0-1,1 0 1,-1 0 0,1 0-1,0 0 1,0 0 0,1 6-1,0-2 14,0 0 0,0 0 0,1 0-1,0 0 1,1-1 0,0 1 0,-1-1-1,2 0 1,-1 0 0,6 7 0,3 3 47,2-1 1,16 16 0,-12-14-33,15 21 0,-18-20-46,-1 2 1,-2 0-1,13 24 0,-20-33 27,-1 0 0,0 1 0,0-1 0,-1 1 0,-1-1 0,0 1 0,0 0 0,-1 13 0,-1-4 4,-2 1-1,-1-1 0,0 0 0,-8 24 0,-32 81 46,17-53-135,-59 238 70,83-303 23,0 0 0,1 0 0,0 1 0,1-1 0,-1 1 0,2-1 0,-1 1 0,4 16 0,-3-22 9,0 0 0,0 0 0,1 0-1,-1 0 1,1 0 0,-1-1 0,1 1 0,0 0 0,0-1-1,0 1 1,0-1 0,1 0 0,-1 1 0,1-1 0,-1 0-1,1-1 1,0 1 0,-1 0 0,1-1 0,0 0 0,0 1-1,0-1 1,1 0 0,-1-1 0,6 2 0,16 1 175,43-1 1,9 1-202,35 9 101,-63-8 202,-41-4-663,0 0-1,-1 0 1,1-1-1,-1 0 1,14-4-1,42-7-6984</inkml:trace>
</inkml:ink>
</file>

<file path=ppt/ink/ink19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5:53:55.03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362 7 1824,'-2'-6'10053,"1"6"-9706,-6 1 3651,-14 13-4876,10-7 2099,1-1-925,0 1 0,0 0 0,1 0 0,0 1 0,0 0 0,1 0 0,-10 14 0,-46 72 410,54-78-660,-33 51 310,-51 89-115,91-149-221,-15 30 95,17-35-97,1 1-1,-1-1 1,0 0-1,1 1 0,-1-1 1,1 0-1,0 1 0,0-1 1,0 1-1,0-1 1,0 0-1,0 1 0,1 2 1,0-4-122,-1 0 1,1 0-1,-1-1 1,1 1-1,0-1 0,-1 1 1,1-1-1,0 1 1,-1-1-1,1 1 1,0-1-1,-1 1 1,1-1-1,0 0 1,0 1-1,0-1 1,-1 0-1,1 0 0,0 0 1,0 0-1,0 0 1,0 0-1,1 0 1,20-1-2543,-19 0 1968,0 1 0,1-1 0,-1 0 0,0-1 0,1 1 0,2-2 0,21-18-2554</inkml:trace>
</inkml:ink>
</file>

<file path=ppt/ink/ink19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5:53:55.54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19 24 4640,'-11'-14'1504,"3"4"2053,11 11-3248,0-1-1,-1 0 1,1 1 0,-1 0-1,0 0 1,1-1 0,-1 1-1,5 3 1,7 3 113,34 12 1263,57 34 1,-2-1-545,-69-37-733,-1 2-1,60 40 1,-78-45-251,0 1-1,0 0 0,-2 1 1,1 0-1,-2 1 1,0 0-1,14 25 0,-14-20 17,-1 1-1,-2 1 0,15 43 1,-21-52-131,0 0-1,-1 1 1,0-1 0,-1 1 0,0-1 0,-1 1 0,0-1 0,-4 18 0,3-27-278,1 0 0,-2 0 0,1 0 0,0-1 0,-4 7 0,-3 0-4545,3-8 1800</inkml:trace>
</inkml:ink>
</file>

<file path=ppt/ink/ink19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5:52:44.41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1 114 3808,'1'-2'15807,"8"-3"-12877,7-2-5287,-11 5 3822,17-5-1238,198-54 959,-117 46-909,-94 15-235,-1 0-1,0 0 0,0 1 1,0 0-1,1 0 0,-1 1 1,10 3-1,-16-4-3,0 1 0,0-1 0,0 0 0,0 0 0,-1 1-1,1-1 1,0 1 0,-1-1 0,1 1 0,1 2 0,-2-2-1,0-1-1,1 1 1,-1-1-1,1 1 1,-1-1 0,1 1-1,0-1 1,3 2 0,1-1 119,1 0 1,0 0-1,-1 0 1,1-1 0,0 0-1,0-1 1,12 0-1,51-6 375,-66 6-512,121-24 536,-105 20-723,1-2 0,28-10 0,-32 10-741,-6 1-2157,-29 7-9855,8 2 12732,-13 7-5000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00:33:24.6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142 1 5152,'-1'-1'3236,"3"7"-1334,20 62 186,-11-12-1194,5 83-1,-8-43-362,2 51-22,-10-137-469,-3 69 180,2-70-24,0-1 0,-1 0 0,0 0 0,0 0 1,-1 0-1,0 0 0,-5 10 0,7-17-152,0 0 0,0 1 0,0-1 0,0 0 0,0 1-1,0-1 1,0 0 0,0 0 0,-1 0 0,1 0 0,0 0 0,-1-1-1,1 1 1,-1 0 0,1-1 0,-1 1 0,0 0 0,1-1 0,-1 0 0,1 1-1,-1-1 1,0 0 0,1 0 0,-1 0 0,0 0 0,1 0 0,-1-1 0,1 1-1,-3-1 1,-4-1 69,-1-1-1,1 0 0,0-1 0,-11-5 0,18 8-106,-11-6 41,1-1-1,-12-9 1,-11-8-945,27 20-2052,18 17-3619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00:34:45.087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14 139 4224,'-14'6'3782,"14"-6"-3693,0 1 1,0-1-1,0 0 0,0 0 0,0 0 0,0 1 0,0-1 0,0 0 1,0 0-1,0 1 0,0-1 0,0 0 0,0 0 0,0 0 0,1 1 357,1 7 2961,-1-7-3320,-1-1 0,0 0 0,0 0 0,1 0 0,7-8 1838,7-16-612,-3-7-682,-7 17-548,0 1 0,0 1 0,1-1-1,11-15 1,-16 27-82,0-1 0,0 1 0,0 0-1,0 0 1,0 0 0,0 0 0,1 0 0,-1 0-1,0 0 1,1 0 0,-1 1 0,0-1 0,1 1-1,1-2 1,-2 2-4,0 0 0,0 0 0,-1 0 0,1 0 0,0 0 0,0 0 0,0 0 0,0 1 0,-1-1-1,1 0 1,0 0 0,0 1 0,0-1 0,-1 0 0,1 1 0,0-1 0,-1 1 0,1-1 0,0 1 0,-1-1 0,1 1 0,0-1 0,-1 1 0,1 0-1,-1-1 1,1 1 0,-1 0 0,0 0 0,1 1 0,7 13 25,8 31 1,-12-32 140,1-1 1,0 0-1,13 23 0,-15-32-80,-1 0-1,1-1 1,0 1-1,0-1 1,0 0 0,0 0-1,1 0 1,-1 0-1,1-1 1,0 1-1,0-1 1,0 0-1,0 0 1,0 0-1,0-1 1,7 2-1,-4-2 55,0 0 0,1 0 0,-1-1 0,0 0 0,1 0 0,-1-1 0,0 0 0,10-2 0,56-21 441,-65 21-554,13-6 56,0-2 0,-1 0 0,0-1 0,0-1 0,-2 0 0,18-18 0,-31 27-351,-1 0 0,-1-1 0,1 1 0,-1-1 0,0 0 0,0 0 0,3-8 0,-4 10-564,4-13-5586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00:44:16.015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301 5 4064,'0'-1'46,"0"1"0,0 0 0,0-1-1,0 1 1,1 0 0,-1 0 0,0 0 0,0-1 0,1 1 0,-1 0 0,0 0-1,0 0 1,1-1 0,-1 1 0,0 0 0,1 0 0,-1 0 0,0 0 0,0 0-1,1 0 1,-1 0 0,0 0 0,1 0 0,-1 0 0,0 0 0,1 0 0,-1 0-1,0 0 1,1 0 0,-1 0 0,0 0 0,1 0 0,-1 0 0,13 9 388,9 19 777,-19-21-759,1 0-1,-1 0 1,0 1 0,0 0-1,-1 0 1,0 0 0,-1 0 0,2 15-1,0-1 161,-2-16-473,0 1-1,0-1 1,-1 1-1,0-1 1,0 0-1,-1 1 1,0-1-1,0 1 1,0-1-1,-1 0 1,0 0-1,0 0 1,0 0-1,-1 0 1,0 0-1,0-1 1,-1 1-1,1-1 1,-1 0-1,0 0 1,-1 0-1,1-1 1,-1 0-1,0 1 1,0-1-1,0-1 1,-1 1-1,1-1 1,-1 0-1,0 0 1,0-1-1,-7 3 1,-1-2-169,1 0 1,-1-1-1,1 0 1,-1-1-1,0-1 1,0 0-1,1-1 1,-1 0-1,0-1 1,1 0-1,-1-2 1,1 1-1,0-2 1,-20-8-1,30 11-25,0 1-1,1-1 1,-1 0-1,0 0 1,1 0-1,-1 0 1,1 0-1,-1 0 1,1-1-1,0 1 1,0-1-1,0 0 1,0 0-1,1 1 1,-1-1-1,1 0 1,0 0-1,0-1 1,0 1-1,0 0 1,0 0-1,1 0 1,-1-1-1,1 1 1,0 0-1,0-1 1,0 1-1,1-6 1,1 3 3,-1 0 0,1-1 0,1 1 0,-1 0 0,1 0 0,0 0 1,1 0-1,-1 1 0,1-1 0,0 1 0,1 0 0,-1 0 0,9-6 0,-5 5 89,0 0 1,0 0-1,0 1 0,1 0 0,0 1 0,0 0 0,1 0 0,-1 1 1,1 0-1,0 1 0,-1 0 0,1 0 0,0 1 0,0 1 0,11 0 0,-13 0 80,0 1 0,0 0-1,1 1 1,-1 0 0,0 0-1,-1 1 1,1 0 0,0 0-1,-1 0 1,0 1 0,0 1-1,0-1 1,0 1 0,0 0-1,-1 0 1,0 1 0,0 0-1,7 10 1,-6-7 40,-1 1 1,-1-1 0,0 1-1,0 0 1,-1 0 0,0 0-1,0 1 1,-2 0 0,1-1-1,-1 1 1,-1 0 0,0 0-1,0 0 1,-1 0 0,0 0-1,-1 0 1,-1 0 0,0 0-1,0 0 1,-1 0-1,0-1 1,-1 1 0,0-1-1,-7 13 1,-3-1 166,0 0 1,-26 29-1,-40 34-2,49-53-118,6-5-906,-39 29 1,61-54 227,0 0 0,0 0-1,0 0 1,-1 0 0,-5 2 0,8-3 310,1-1 1,-1 0 0,0 0 0,0 1 0,1-1 0,-1 0 0,0 0-1,1 0 1,-1 0 0,0 0 0,0 0 0,1 0 0,-1 0 0,0 0-1,0 0 1,1 0 0,-1-1 0,0 1 0,0 0 0,1 0 0,-1-1 0,0 1-1,1 0 1,-1-1 0,1 1 0,-1-1 0,0 1 0,1-1 0,-1 1-1,1-1 1,-1 1 0,0-2 0,-1-13-2402</inkml:trace>
</inkml:ink>
</file>

<file path=ppt/ink/ink20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5:52:44.93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25 32 2720,'-20'8'891,"20"-8"-688,-1 1 0,1-1 0,-1 1 0,1 0 0,-1-1 0,1 1 0,0 0 0,-1-1 1,1 1-1,0 0 0,0 0 0,-1-1 0,1 1 0,0 0 0,0 0 0,0-1 0,0 1 1,0 0-1,0 0 0,0 0 0,0-1 0,1 1 0,-1 1 0,0 0 85,0-1 115,0 0 1,0-1-1,0 1 0,0 0 0,0 0 0,0 0 1,0-1-1,0 1 0,1 0 0,-1 0 0,0-1 1,0 1-1,1 0 0,-1 0 0,0-1 1,1 1-1,0 1 0,6-2 3660,1-4-4424,17-8 779,0 1 0,1 1 1,-1 1-1,2 2 1,-1 0-1,1 2 0,0 1 1,51-1-1,-73 4-351,0 2 0,0-1-1,0 1 1,0-1 0,0 2 0,0-1 0,-1 0-1,1 1 1,0 0 0,-1 0 0,1 0 0,-1 1-1,1-1 1,-1 1 0,7 7 0,-4-3 75,0 1-1,-1 0 1,0 0 0,-1 0-1,0 1 1,0-1 0,3 11 0,-5-11 23,1-1 0,-1 0 1,1 0-1,1 0 1,-1-1-1,8 9 0,-10-13-116,0 0 0,0-1-1,0 1 1,0-1 0,1 1-1,-1-1 1,1 0 0,-1 0-1,0 0 1,1 0 0,0 0-1,-1-1 1,1 1 0,0-1-1,-1 1 1,1-1 0,0 0-1,-1 0 1,1 0 0,0-1-1,-1 1 1,5-2 0,5-2-39,0 0 0,-1-1 0,1-1 0,-1 0 0,-1 0 0,13-10 0,2-1-246,-13 10-105,41-28-2075,-20 10-2069,-24 15-3861</inkml:trace>
</inkml:ink>
</file>

<file path=ppt/ink/ink20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5:52:46.06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112 130 10304,'-1'-2'793,"-4"-15"1624,3 13-1130,-1 6 434,-1 6-837,0-1-1,-1 1 1,-7 9-1,-7 13 74,10-15-765,1 0 1,1 1 0,0 0 0,2 1-1,-1-1 1,2 1 0,0 0 0,1 0-1,1 0 1,1 1 0,0-1 0,1 0 0,4 28-1,-1-25-16,1 1-1,0 0 1,11 25-1,-13-40-135,0 0-1,1 0 0,0 0 0,0-1 1,1 1-1,0-1 0,0 0 0,0 0 1,0 0-1,1-1 0,-1 1 0,1-1 0,1 0 1,10 6-1,-13-9-12,1 1 0,-1-1 0,1 0 0,-1-1 0,1 1 0,0-1 0,-1 1 0,1-1 0,0 0 0,0 0 0,-1-1 0,1 1 0,0-1-1,-1 0 1,1 0 0,-1 0 0,1 0 0,-1-1 0,0 1 0,6-4 0,4-3 73,-1-1 0,0 0-1,19-18 1,6-8-65,-1-2 1,-2-2-1,-1-1 0,49-80 0,-79 114-87,1 0 1,-1 0-1,-1-1 0,1 1 1,2-13-1,-5 15 36,1 0 0,-1 0 0,0 0 0,0 0 0,0 0 0,-1 0 0,1-1 1,-1 1-1,0 0 0,0 1 0,-3-7 0,0 1 59,-2 0 0,1 0 0,-1 0 0,0 0 0,-1 1 0,0 0 0,0 1 0,-1 0 0,0 0 0,-11-7 0,-7-4-8,-1 1-1,-33-14 0,50 25-70,0 2 0,0-1 1,0 2-1,-1-1 0,0 1 0,0 1 1,0 0-1,0 1 0,0 0 0,0 0 0,0 1 1,0 1-1,0 0 0,0 0 0,0 1 1,-15 4-1,21-4-11,-4 1-116,0 0-1,0 0 1,1 1-1,-1 0 1,-8 5 0,15-7-81,1-1 0,-1 0 0,1 1 0,-1-1 0,1 1 0,-1-1 1,1 1-1,0-1 0,0 1 0,0 0 0,0 0 0,-2 3 0,3-3-138,0 0-1,-1-1 0,1 1 0,0 0 0,0 0 1,0-1-1,0 1 0,1 0 0,-1 0 1,0-1-1,1 1 0,-1 0 0,1-1 0,-1 1 1,1 0-1,0-1 0,1 3 0,15 15-3339,5 1-2214</inkml:trace>
</inkml:ink>
</file>

<file path=ppt/ink/ink20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5:52:46.90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176 42 4800,'0'-2'356,"0"0"0,0 0 0,0-1 0,0 1 0,1 0 0,-1 0 0,1 0 1,-1 0-1,1 0 0,0-1 0,0 1 0,2-3 0,-4-6 8270,-2 15-7172,-7 14 268,-25 32 0,22-32-1277,1-1 0,-12 24-1,14-18-192,0 0 0,2 1 0,-9 46 0,-4 76-27,14-86-215,-1 112-1749,3-129-5013,12-66-5578,4 4 9637</inkml:trace>
</inkml:ink>
</file>

<file path=ppt/ink/ink20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5:52:47.55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22 165 9472,'-17'-33'3061,"16"32"-2935,0 0 0,1-1 0,-1 1 0,1 0 0,-1 0 0,1 0 0,0-1 0,0 1 0,-1 0 0,1-1 1,0 1-1,0 0 0,0 0 0,0-1 0,1 1 0,-1 0 0,0 0 0,0-1 0,2-1 0,-1 0 129,1 0 1,0 1-1,-1-1 0,1 0 0,4-3 1,0-1 1024,-2 2-1011,1 1 0,-1-1 0,1 1 0,0 0 0,0 1 0,0-1 0,0 1 0,1 0 0,-1 0 0,1 1 0,8-3 0,9-2 31,39-6-1,-50 11-190,13-2 52,0 0 1,0 2-1,0 1 0,0 1 1,49 6-1,-63-4-151,1 1-1,-1 0 1,0 0 0,0 1 0,0 0 0,-1 1 0,1 0 0,-1 1-1,0 0 1,0 1 0,-1 0 0,0 0 0,0 1 0,-1 0-1,8 10 1,-13-14 4,-1 0-1,1 0 1,-1 0-1,1 0 1,-1 1-1,-1-1 0,1 1 1,0-1-1,-1 1 1,0 0-1,0 0 1,-1-1-1,1 1 1,-1 0-1,-1 8 0,1-9-11,-1 0-1,0 0 1,0 0-1,0 0 1,0-1 0,-1 1-1,1 0 1,-1-1-1,0 1 1,0-1-1,0 0 1,-1 0-1,1 0 1,-1 0-1,0 0 1,0 0-1,0-1 1,0 1-1,-6 3 1,-1-1-3,-1-1 0,1-1 0,-1 0 0,0 0 0,0-1 0,0 0 0,-20 0-1,7 0-11,-205 6 67,223-8-21,1 0 0,-1 0 0,0 1 0,0 0 0,1 0 0,-1 0 1,0 1-1,1-1 0,-1 1 0,1 0 0,0 1 0,0 0 0,-8 4 1,11-4 14,1-1 0,-1 0 0,0 0 0,1 0 0,-1 1 0,1-1 0,0 1 1,0-1-1,0 1 0,0 0 0,0-1 0,1 1 0,-1 0 0,1-1 0,0 5 0,-1-1 64,1 1 0,1 0-1,-1-1 1,1 1 0,2 8 0,2 2 115,0 1 1,1-1 0,1 0-1,1-1 1,0 1 0,1-2-1,1 1 1,0-1 0,2-1-1,-1 0 1,1 0 0,24 19-1,43 26-269,139 80-1,-214-137-37,1 1-508,25 17-2889,-28-18 2402,0-1-1,0 1 0,0 0 1,0 0-1,-1 0 1,4 4-1,-5-6 900,0 1 1,0-1-1,0 0 0,1 1 1,-1-1-1,0 1 1,0-1-1,0 0 0,0 1 1,0-1-1,0 1 0,0-1 1,0 1-1,0-1 1,0 0-1,0 1 0,0-1 1,0 1-1,0-1 1,0 1-1,-1-1 0,1 0 1,0 1-1,0-1 0,0 1 1,-1-1-1,1 1 1,-16 6-6289</inkml:trace>
</inkml:ink>
</file>

<file path=ppt/ink/ink20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5:54:00.19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569 25 1728,'-6'-4'7816,"0"7"-8054,5-2 302,0-1 0,1 0-1,-1 0 1,1 0 0,-1 0-1,1 0 1,-1-1 0,1 1-1,-1 0 1,1 0 0,-1 0-1,1 0 1,-1-1 0,1 1-1,-1 0 1,1 0 0,-1-1-1,1 1 1,-1 0-1,0-1 1,-6-3 386,6 4-417,1 0 0,-1 0 0,0 0 0,1 0 0,-1-1 0,1 1 0,-1 0 0,1 0 1,-1 0-1,1-1 0,-1 1 0,1 0 0,-1-1 0,1 1 0,-2-1 0,2 0-4,0 1 0,-1 0 0,1-1 0,-1 1 1,1 0-1,-1-1 0,1 1 0,-1 0 0,0 0 0,1-1 0,-1 1 0,1 0 0,-1 0 1,0 0-1,1 0 0,-1 0 0,-79-9 2286,76 10-2242,-1-1-1,1 1 1,-1 0 0,1 0 0,0 0 0,-1 0 0,1 1 0,0 0 0,-7 3 0,-3 4 178,-17 14 1,0-2-44,-3 1 84,2 1 1,-47 42 0,65-52-254,2 1 1,-1 0-1,2 1 1,0 1-1,0-1 1,2 2 0,-12 25-1,8-8 29,-10 47-1,9-28 374,10-38-376,0 0 0,2 1 0,-1-1-1,1 31 1,2-40-44,0-1 0,0 1 0,1-1-1,0 1 1,0 0 0,0-1 0,1 0 0,0 1-1,0-1 1,0 0 0,1 0 0,-1 0 0,1 0 0,1-1-1,-1 1 1,0-1 0,6 5 0,-4-5 26,1 0 0,0-1 0,-1 0 1,2 0-1,-1 0 0,0-1 0,0 0 1,1 0-1,0 0 0,-1-1 0,10 1 1,-1-1 21,1 0-1,0-2 1,28-3 0,-6-2 109,1-2 0,50-17 0,-85 23-152,-1 0 0,0 1 0,0-1 0,0 0 0,0-1 1,0 1-1,-1 0 0,1-1 0,0 0 0,-1 1 0,0-1 0,0 0 0,0 0 1,0-1-1,0 1 0,-1 0 0,3-7 0,-1 1 19,0 0 0,-1 0 1,-1 0-1,1 0 0,-1-18 0,-1 21-35,0 0 0,0-1 0,-1 1 0,0 0 0,-1 0 0,1-1 0,-1 1 0,-4-7 0,5 11-8,0 0-1,0-1 0,0 1 1,0 0-1,-1 1 0,1-1 1,-1 0-1,0 0 0,1 1 0,-1-1 1,0 1-1,0-1 0,0 1 1,0 0-1,0 0 0,0 0 0,-1 0 1,1 0-1,0 0 0,0 1 1,-1-1-1,1 1 0,0-1 0,-6 1 1,2 0-15,-1 0 0,1 1 0,-1-1 1,1 2-1,-1-1 0,1 1 0,0 0 0,0 0 1,0 0-1,0 1 0,0 0 0,0 0 0,0 1 0,-9 7 1,-2 5 133,5-6-96,1 0-1,0 1 0,-11 14 0,7-6 110,-19 18 0,17-19-20,-15 21 0,-22 21 4,54-60-255,0 0 1,-1 1 0,1-1 0,0 1 0,-1-1 0,1 0-1,0 1 1,0-1 0,-1 1 0,1-1 0,0 1-1,0-1 1,0 1 0,0-1 0,0 1 0,0-1-1,0 1 1,0-1 0,0 1 0,0 0 0,0-1-1,0 1 1,0-1 0,0 1 0,0-1 0,0 1-1,0-1 1,1 1 0,-1-1 0,0 0 0,0 1-1,1-1 1,-1 1 0,0-1 0,1 1 0,-1-1-1,0 0 1,1 1 0,-1-1 0,1 0 0,-1 1-1,0-1 1,2 1 0,-1-1-140,-1 0-1,1 1 0,0-1 1,0 0-1,0 1 1,0-1-1,0 0 1,0 0-1,0 0 1,-1 0-1,1 0 1,0 0-1,0 0 0,0 0 1,0 0-1,0 0 1,0 0-1,0-1 1,0 1-1,-1 0 1,1-1-1,0 1 0,0-1 1,1 0-1,0-1-522,0-1 0,0 0 0,0 0 0,0 0 0,2-6 0</inkml:trace>
</inkml:ink>
</file>

<file path=ppt/ink/ink20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5:54:56.7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345 146 3392,'6'-13'904,"-4"8"-478,1-1 0,-1 1 0,1 0 0,4-5 0,-6 9-174,0 0-1,0-1 0,-1 1 0,1-1 0,0 1 1,-1-1-1,1 1 0,-1-1 0,1 1 0,-1-1 0,0 1 1,0-1-1,0 1 0,1-1 0,-2 0 0,1-1 0,0 2-206,0 1-1,0-1 0,0 1 1,-1-1-1,1 0 0,0 1 0,0-1 1,-1 1-1,1-1 0,0 1 0,-1-1 1,1 1-1,0 0 0,-1-1 0,1 1 1,-1-1-1,1 1 0,-1 0 0,1-1 1,-1 1-1,1 0 0,-1-1 0,1 1 1,-1 0-1,1 0 0,-1 0 0,1 0 1,-1-1-1,0 1 0,1 0 1,-1 0-1,1 0 0,-1 0 0,1 0 1,-1 0-1,0 1 0,1-1 0,-1 0 1,1 0-1,-1 0 0,1 0 0,-1 1 1,1-1-1,-1 0 0,1 0 0,-1 1 1,0 0-1,-7 3 82,0 1 0,0 0 0,0 1 0,1 0 0,0 0 0,0 1 0,1-1 0,0 2 0,0-1 0,-7 11 0,-7 15 227,-18 37 1,38-69-351,-128 248 893,113-219-832,2-1 0,1 2 0,1 0 0,-12 57 0,20-73-3,1 1 0,0-1 0,1 1 0,1-1 0,0 1 0,2-1 1,-1 1-1,2-1 0,0 0 0,1 1 0,0-2 0,9 19 0,-11-29-7,0 0 0,0-1 0,0 1 0,1 0 0,6 6-1,-8-9-24,0 0-1,0 0 0,0 0 0,1 0 0,-1 0 0,0 0 0,1-1 0,-1 1 1,0 0-1,1-1 0,-1 1 0,1-1 0,-1 1 0,1-1 0,-1 0 0,1 1 0,-1-1 1,1 0-1,2 0 0,-1-1 23,0 0 0,0 0 0,0-1 0,0 1 1,0 0-1,0-1 0,-1 0 0,1 0 0,-1 0 0,1 0 1,-1 0-1,3-4 0,24-31 246,-25 32-257,67-113 216,-29 44-80,-11 19-100,-3-2 0,-2-1 0,-3-1-1,29-110 1,-43 128-264,-2-1 0,-1-1 0,0-79 0,-9 97-308,2 26 471,0-1 0,1 0 0,-1 0 1,0 1-1,1-1 0,-1 0 0,0 1 0,1-1 0,-1 1 0,0-1 0,1 0 0,-1 1 1,1 0-1,-1 0 0,-5 6-13,1-1-1,1 1 1,-1 0 0,1 1 0,1-1 0,-5 12-1,-13 49 23,19-61 22,-13 50-69,-8 71 0,19-92 134,2-1 1,1 1 0,5 47-1,-2-72-25,0 1-1,0 0 0,1-1 0,1 0 0,0 1 0,1-1 0,0-1 1,0 1-1,1-1 0,0 0 0,1 0 0,9 10 0,-11-15 8,-1 0 1,1-1-1,0 1 0,0-1 0,1 0 0,-1-1 0,1 1 0,0-1 0,0 0 0,0 0 0,1-1 0,-1 0 1,0 0-1,1 0 0,-1-1 0,1 0 0,0 0 0,-1-1 0,1 0 0,0 0 0,0 0 0,11-3 0,5-4 81,-1-1 0,0-1 0,26-13 0,-43 19-120,12-6 26,0 0-1,-1-1 1,0-1 0,-1-1 0,0 0 0,-1-1-1,0 0 1,-1-1 0,-1-1 0,0 0 0,-1 0 0,0-1-1,-2-1 1,14-30 0,33-131 83,-44 131-184,-1 0 0,-3-1 0,-2 0 0,1-50 1,-10 86-171,3 12 221,0 0 0,0 0 1,-1 0-1,1 0 0,0 0 0,0 0 0,0 0 0,-1 0 0,1 0 0,0 0 0,0 0 0,0 0 0,-1 0 0,1 0 1,0 0-1,0 1 0,0-1 0,-1 0 0,1 0 0,0 0 0,0 0 0,0 0 0,0 0 0,0 0 0,-1 1 0,1-1 1,0 0-1,0 0 0,0 0 0,0 0 0,0 1 0,-2 1-34,0 0-1,1 1 1,-1-1-1,1 1 1,0-1-1,-1 5 1,-5 23-29,2 0 1,-1 34-1,2-13 72,-5 62 132,8 176 0,2-253-88,0-4 138,7 47 0,-6-67-344,-1-1 0,0 19-1,-1-26-226,0-16-8431,0 0 6592</inkml:trace>
</inkml:ink>
</file>

<file path=ppt/ink/ink20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5:54:57.0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41 6656,'-23'-28'3008,"28"24"-2624,0 1 1472,-2 6-1088,7-6 544,4 3-768,4-5-160,3 10-256,6-2-96,5 6 0,9-6-128,-1 5 64,15 1 448,-7 2-224,7-3-4160,-2 4 2144</inkml:trace>
</inkml:ink>
</file>

<file path=ppt/ink/ink20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5:55:01.6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35 882 3328,'-3'1'347,"0"1"0,1-1 0,-1 1 0,1 0 0,0 0 0,-1 0 0,1 0 0,0 0 0,0 0 1,0 0-1,-2 5 0,4-7-283,-5 4 3147,7-10-1768,5-11-401,3 0-431,-3 2-368,2 1-1,18-24 1,165-166-54,-156 167-224,-12 14 67,0 0 0,41-29 0,-63 51-45,0-1 1,1 1-1,-1 0 0,0 0 0,1 0 0,-1 0 1,1 0-1,0 0 0,2 0 0,-4 1 7,0 0 1,0 0-1,0 0 0,0 0 0,-1 0 0,1 0 0,0 0 1,0 1-1,0-1 0,0 0 0,-1 0 0,1 1 1,0-1-1,0 0 0,-1 1 0,1-1 0,0 1 0,-1-1 1,1 1-1,0-1 0,-1 1 0,1 0 0,-1-1 1,1 1-1,-1 0 0,1-1 0,-1 1 0,0 0 0,1 0 1,-1 0-1,0-1 0,1 2 0,0 2 24,-1 1 1,1-1-1,-1 0 0,1 1 0,-2-1 0,1 1 1,0-1-1,-1 0 0,0 1 0,1-1 0,-2 0 0,-1 5 1,-4 9 126,-13 24-1,13-28-51,-14 26 99,-20 41-128,38-72 119,-1 0 1,1 0 0,1 0-1,0 1 1,0-1 0,-1 18-1,3-27-167,0 0 0,0 1 0,0-1 0,0 0 0,0 0 0,0 0 0,0 0 0,1 1 0,-1-1 0,0 0 0,0 0 0,0 0 0,0 0 0,0 0 0,0 1 0,0-1 0,0 0 0,1 0 0,-1 0 0,0 0 0,0 0 0,0 0 0,0 0 0,0 0 0,1 0 0,-1 1 0,0-1 0,0 0 0,0 0 0,0 0 0,1 0 0,-1 0 0,0 0 0,0 0 0,0 0 0,0 0 0,1 0 0,-1 0 0,0 0 0,0 0 0,0 0 0,0 0 0,1-1 0,-1 1 0,0 0 0,0 0 0,0 0 0,1 0 0,9-5 131,-9 4-33,94-46 761,-16 7-875,54-33-45,-121 66 47,13-7-279,-24 15 257,-1-1 0,0 0-1,0 0 1,0 0 0,1 1-1,-1-1 1,0 0 0,0 0 0,0 1-1,0-1 1,0 0 0,1 1-1,-1-1 1,0 0 0,0 0-1,0 1 1,0-1 0,0 0 0,0 1-1,0-1 1,0 0 0,0 0-1,0 1 1,0-1 0,0 0 0,0 1-1,-1-1 1,1 0 0,0 0-1,0 1 1,-3 17 65,2-12-80,-1 10 57,1 0-1,0 0 0,1 1 1,4 23-1,-4-37 22,0 0-1,1 0 1,-1 0 0,1 0-1,0 0 1,0 0 0,0 0-1,0 0 1,1-1 0,-1 1-1,1 0 1,-1-1 0,1 1-1,0-1 1,0 0 0,0 1-1,1-1 1,-1 0 0,0 0-1,1 0 1,-1-1 0,1 1-1,0-1 1,-1 1 0,1-1-1,0 0 1,0 0 0,0 0-1,0 0 1,0-1 0,0 1-1,0-1 1,0 0 0,0 0-1,0 0 1,0 0 0,0 0-1,0-1 1,0 1 0,6-3-1,1 0 11,0-1 0,-1 0 0,0 0 0,0-1 0,0-1 0,-1 1 0,1-1 0,-1-1-1,10-10 1,-2-1 15,-1 0 0,0 0 0,11-22-1,-20 32-68,-1-1 1,0 0-1,0 0 0,-1 0 0,5-20 0,-5 22-232,-2 7 24,-3 4 54,-2 6 7,1 1 1,0 0-1,0-1 1,0 16-1,0 5 123,1-23 51,0 0 1,1 0-1,0 0 0,1 0 1,0 0-1,2 9 0,-2-14 2,0 1-1,0-1 0,0 1 0,0-1 0,1 1 0,-1-1 0,1 0 1,0 0-1,0 0 0,1 0 0,-1 0 0,0 0 0,1 0 0,0-1 1,4 4-1,-6-5 11,1-1 1,-1 1-1,1 0 1,0-1-1,0 0 1,-1 1-1,1-1 1,0 0-1,-1 0 1,1 0 0,0 0-1,0 0 1,-1 0-1,1 0 1,0 0-1,0-1 1,-1 1-1,1-1 1,1 0-1,5-2 59,-1-1 0,13-7 0,-14 7-44,16-9 38,0-1 0,-1-1-1,-1-1 1,34-33 0,18-28-454,-72 107-602,0-24 974,0 0 1,0-1-1,1 1 0,-1 0 1,1-1-1,1 1 1,-1 0-1,1-1 0,0 0 1,0 1-1,0-1 0,1 0 1,-1 0-1,1 0 1,1 0-1,-1-1 0,1 0 1,0 1-1,0-1 1,7 6-1,-8-9 33,1 1-1,-1 0 1,1-1-1,-1 0 1,1 0-1,0 0 0,0 0 1,0 0-1,-1-1 1,1 0-1,0 0 1,0 0-1,0 0 1,0 0-1,0-1 1,4-1-1,7-2 48,0 0-1,24-11 1,3-4-95,65-41 1,-80 45-26,44-18 0,-15 8-83,-52 23 136,-4 2-21,0 0 0,0 0 0,0 0-1,0-1 1,0 1 0,0 0 0,0 0-1,0 0 1,0 0 0,0 0 0,0 0-1,0 0 1,0 0 0,0 0 0,0 0 0,0 0-1,1 0 1,-1-1 0,0 1 0,0 0-1,0 0 1,0 0 0,0 0 0,0 0 0,0 0-1,0 0 1,0 0 0,0 0 0,0 0-1,1 0 1,-1 0 0,0 0 0,0 0-1,0 0 1,0 0 0,0 0 0,0 0 0,0 0-1,0 0 1,0 0 0,0 0 0,1 0-1,-1 0 1,0 0 0,0 0 0,0 0-1,0 0 1,0 0 0,0 0 0,0 1 0,0-1-1,0 0 1,0 0 0,0 0 0,0 0-1,0 0 1,1 0 0,-1 0 0,0 0 0,0 0-1,0 0 1,0 0 0,0 0 0,0 1-1,0-1 1,0 0 0,0 0 0,0 1 52,-3 0-80,0 0 1,1 0-1,-1 1 1,1-1-1,-1 1 1,-2 2-1,-12 8-86,7-6 80,-1 0-1,1 1 1,0 1-1,1-1 0,0 2 1,0-1-1,1 1 1,0 1-1,-8 11 0,15-19 40,0 0-1,0 0 0,0-1 1,0 1-1,1 0 0,-1 0 1,0 0-1,1 0 0,0 0 1,-1 0-1,1 0 0,0 1 1,0-1-1,0 0 0,1 0 1,-1 0-1,0 0 0,1 0 1,-1 0-1,1 0 0,0 0 1,-1 0-1,1-1 0,0 1 1,0 0-1,0 0 0,1-1 1,-1 1-1,0 0 0,1-1 1,-1 1-1,1-1 0,-1 0 1,1 0-1,0 1 0,-1-1 1,1 0-1,0 0 0,0-1 1,0 1-1,0 0 0,0 0 1,0-1-1,0 0 0,2 1 1,25 1 80,-1-1 0,1-2 0,0 0 1,-1-2-1,45-11 0,1 4-118,-72 10 32,0 0 1,0 0-1,0 1 0,0-1 1,0 1-1,0-1 0,0 1 1,0 0-1,0 0 0,0-1 1,0 1-1,0 1 0,0-1 1,-1 0-1,3 2 0,-3-2 86,44-1-38,-44-1-48,1 1 0,0-1 0,0 0 1,-1 0-1,1 0 0,-1 0 0,1 0 1,-1 0-1,2-2 0,6-4 232,6 1-238,10-6-89,2-5 174,-22 14-53,0 0 0,1 0 0,-1-1 1,0 0-1,-1 0 0,1 0 0,-1-1 0,7-8 1,4-7-19,-1-2 1,-1 0-1,0-1 1,12-34-1,8-43 53,-10 25-100,30-102 183,-36 116-192,-15 51 13,0-1 0,0 1 1,-1-1-1,-1 0 0,0-16 1,0 25 7,0 1 1,0 0-1,0 0 1,0 0-1,-1-1 1,1 1-1,0 0 1,0 0-1,-1 0 1,1 0-1,-1-1 1,1 1-1,-1 0 1,1 0-1,-1 0 1,0 0-1,0 0 1,1 0-1,-1 1 1,-2-3-1,3 3 3,-1 0 1,0 0-1,0 0 0,0 0 0,0-1 0,0 1 0,1 0 0,-1 0 1,0 1-1,0-1 0,0 0 0,0 0 0,0 0 0,1 1 0,-1-1 0,0 0 1,0 1-1,0-1 0,1 0 0,-1 1 0,-1 0 0,-2 3-28,-1-1-1,1 1 0,-1 1 0,1-1 1,0 0-1,-6 10 0,3-1 22,0 0 0,0 1 0,1 0 0,-6 20 0,2 8-47,-8 75-1,8 44 78,7-103 117,1-31-90,2-1-1,1 1 1,1 0 0,1-1 0,12 46-1,-15-69-11,1-1 0,0 0-1,0 1 1,0-1-1,0 0 1,0 1 0,0-1-1,1 0 1,-1 0 0,1 0-1,-1 0 1,1 0-1,0 0 1,0-1 0,0 1-1,0 0 1,0-1 0,0 0-1,5 3 1,-3-3 35,1 0 1,0 0-1,-1 0 0,1-1 1,0 0-1,-1 0 1,1 0-1,0 0 1,0-1-1,4 0 0,24-6 117,0 0-1,58-22 0,-77 22-142,-1 1-1,1-2 0,-1 0 1,0-1-1,-1 0 0,0-1 1,0 0-1,-1-1 0,-1 0 1,0-1-1,0 0 0,-1-1 1,-1 0-1,0 0 0,8-18 1,-15 29-40,0-1 0,0 1 0,0-1 0,0 1 0,0-1 0,0 1 0,-1-1 0,1 0 0,-1 1 0,0-1 0,0 0 0,0 1 0,0-1 0,0 0 0,-1 1 0,1-1 0,-1 1 0,1-1 0,-1 1 0,0-1 0,-3-4 0,4 6 6,-1 0 0,0 1-1,0-1 1,1 0 0,-1 1-1,0-1 1,0 1 0,0-1-1,0 1 1,0-1 0,0 1-1,0 0 1,0-1 0,0 1-1,0 0 1,0 0 0,0 0-1,0 0 1,0 0 0,0 0 0,0 0-1,0 0 1,0 0 0,0 0-1,0 1 1,-2 0 0,-24 10-249,10-1 213,1 0 0,0 1 1,1 1-1,0 1 0,1 0 0,1 0 0,0 2 1,-16 22-1,27-35 57,0 1 0,1-1-1,-1 1 1,1 0 0,0-1 0,0 1 0,0 0 0,0 0 0,0 0 0,1 0 0,-1 0 0,1 0 0,0 0 0,0 0 0,0 0-1,0 0 1,0 0 0,1 0 0,-1-1 0,1 1 0,0 0 0,0 0 0,0 0 0,0 0 0,1-1 0,-1 1 0,1-1 0,-1 1-1,1-1 1,0 1 0,0-1 0,0 0 0,0 0 0,0 0 0,1 0 0,-1 0 0,1-1 0,-1 1 0,1-1 0,0 1-1,-1-1 1,5 1 0,1 1 64,1-1 0,0-1 0,-1 1-1,1-1 1,0-1 0,0 1 0,0-2-1,13-1 1,-1 1-7,-7 0-35,1-1 1,-1-1-1,0 0 1,0-1-1,0-1 0,0 0 1,15-8-1,-1-2-22,-1-1-1,32-25 1,-22 5-341,-37 36 329,0 0 0,0-1 0,0 1 0,0 0 0,0 0 0,0 0 0,0 0 0,0 0 0,0 0 0,0 0 0,0 0 0,0 0 0,0 0 0,0 0 0,1 0 0,-1 0 0,0 0 0,0 0 0,0 0 0,0 0 0,0 0 0,0 0 0,0 0 0,0 0 0,0 0 0,0 0 0,0 0 0,0 0 0,0 0 0,0 0 0,0 0 0,1 0 0,-1 0 0,0 0 0,0 0 0,0 0 0,0 0 0,0 0 0,0 0 0,0 0 0,0 0 0,0 0 0,0 0-1,0 0 1,0 0 0,0 0 0,0 0 0,0 0 0,0 0 0,0 0 0,1 0 0,-1 0 0,0 0 0,0 0 0,0 0 0,0 0 0,0 0 0,0 0 0,0 1 0,0-1 0,0 0 0,0 6-81,-3 11-2,3-16 74,-15 109-53,14-106 106,1-1 0,0 1 0,-1-1 0,1 1 0,0-1-1,1 0 1,-1 1 0,1-1 0,-1 1 0,1-1 0,0 1-1,2 3 1,-2-7-12,-1 1 0,1-1 0,-1 0 0,1 0 0,-1 1-1,1-1 1,-1 0 0,1 0 0,-1 0 0,1 0 0,0 0-1,-1 0 1,1 0 0,-1 0 0,1 0 0,0 0 0,-1 0-1,1 0 1,-1-1 0,1 1 0,-1 0 0,1 0 0,-1-1-1,1 1 1,18-9 180,-15 7-158,11-8-23,0 0-1,0-1 0,19-18 1,10-8 60,-34 27-74,-9 9-35,0 0 1,0-1-1,1 1 1,-1 0-1,0 0 1,0 0 0,1 0-1,-1 0 1,0 0-1,1 1 1,2-2-1,-3 22-401,-2-13 379,2-1 1,-1 0-1,1 0 1,1 6-1,-2-10 51,1 0 0,0 0-1,0 0 1,0 0 0,0 0 0,0 0-1,0 0 1,1 0 0,-1 0 0,1 0-1,-1-1 1,1 1 0,3 2 0,1 1 34,1 0 1,0-1-1,-1 0 1,2 0-1,-1 0 1,0-1-1,1 0 1,0 0-1,-1-1 1,1 0-1,0 0 1,0-1-1,1 0 1,-1-1-1,0 0 1,0 0-1,0 0 1,8-2-1,-2-2 45,0 1 0,0-1 0,25-12 0,-30 12-93,-1 0 9,1-1 1,0 0-1,-1 0 0,0 0 0,0-1 1,-1-1-1,14-13 0,-3-2 45,22-34-1,-17 23-142,-11 11 45,-10 17 37,1 1-1,-1-1 0,1 1 1,4-5-1,-7 9-1,0-1 1,0 1-1,1-1 0,-1 1 0,0 0 1,1-1-1,-1 1 0,0-1 0,1 1 0,-1 0 1,1 0-1,-1-1 0,0 1 0,1 0 0,-1 0 1,1-1-1,-1 1 0,1 0 0,-1 0 1,1 0-1,-1 0 0,1 0 0,-1 0 0,2 0 1,-2 0-1,0 1 0,1-1 1,-1 0-1,0 1 0,1-1 1,-1 0-1,0 1 0,1-1 1,-1 1-1,0-1 1,0 1-1,1-1 0,-1 1 1,0-1-1,0 1 0,0-1 1,0 1-1,0-1 0,0 2 1,1 33-286,-2-26 282,3 50 32,0 23-22,-3-70 51,0 0 1,0-1-1,-1 1 0,-7 20 0,6-21-68,-2 6 227,5-17-185,-1 1 0,1-1 0,0 1 0,-1-1 0,1 1 0,0-1 0,-1 1 0,1-1 0,-1 0 0,1 1 0,0-1 0,-1 0 0,1 1 0,-1-1 0,1 0 0,-1 1 0,1-1 0,-1 0 0,1 0 0,-1 0 0,1 0 1,-1 1-1,0-1 0,0 0 0,0 0 4,-1-1 1,1 1 0,0 0 0,0-1 0,-1 1 0,1-1 0,0 1 0,0-1-1,0 1 1,0-1 0,0 0 0,-1 0 0,2 1 0,-1-1 0,0 0-1,0 0 1,-1-2 0,-14-21-37,9 12 65,4 8-116,-7-12-9,10 16 67,0 0-1,0 0 1,0 0-1,0 0 1,0 0 0,0 0-1,0 0 1,0 0 0,0 0-1,0 0 1,0 0 0,0 0-1,0 0 1,0 0-1,0 0 1,1 0 0,-1 0-1,0 0 1,0 0 0,0 0-1,0 0 1,0 0 0,0 0-1,0-1 1,0 1-1,0 0 1,0 0 0,0 0-1,0 0 1,0 0 0,0 0-1,0 0 1,0 0 0,0 0-1,0 0 1,0 0-1,0 0 1,0 0 0,0 0-1,9 2-228,15 6 127,-2 1 306,0-1 1,1-1-1,-1-1 0,1 0 1,34 2-1,76-8 381,-65-1-1039,-48-1-1091,-3 1 432</inkml:trace>
</inkml:ink>
</file>

<file path=ppt/ink/ink20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5:55:09.6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1 363 3072,'0'1'182,"0"-1"0,0 0 0,0 1 0,0-1 0,0 0 0,0 0 0,0 1-1,0-1 1,0 0 0,0 1 0,0-1 0,1 0 0,-1 0 0,0 1 0,0-1 0,0 0 0,0 0 0,1 1 0,-1-1 0,0 0 0,0 0 0,0 1 0,1-1 0,-1 0 0,0 0-1,1 0 1,-1 0 0,0 0 0,0 1 0,1-1 0,11-1 1729,10-8-876,18-21 679,-2-2 1,45-48-1,-72 69-1497,1-2 75,0 0 0,-1-1 0,0 0-1,-1 0 1,-1-1 0,11-22 0,-17 16-277,-3 20-35,1-1 0,-1 0-1,0 1 1,0-1 0,0 0-1,1 1 1,-1-1 0,1 1-1,0-1 1,1-2 0,-2 4 16,0 0 0,0 0 1,0 0-1,1-1 0,-1 1 1,0 0-1,0 0 0,0 0 0,0 0 1,0 0-1,0 0 0,0-1 1,1 1-1,-1 0 0,0 0 1,0 0-1,0 0 0,0 0 0,0-1 1,0 1-1,0 0 0,0 0 1,0 0-1,0-1 0,0 1 0,0 0 1,0 0-1,0 0 0,0 0 1,0-1-1,0 1 0,0 0 1,0 0-1,0 0 0,0-1 0,0-1-44,4-1 33,0-1 0,1 1 0,-1 1 0,1-1 0,-1 0 0,1 1 0,10-3 0,-5 2 13,0 0 0,0 1 0,12-2 0,-14 3-39,-1 1 0,1 0 0,-1 0 0,1 0 0,10 3-1,-17-3 48,1 1 0,0-1-1,0 1 1,-1-1-1,1 1 1,0 0-1,-1-1 1,1 1 0,-1 0-1,1 0 1,-1 0-1,1 1 1,-1-1-1,0 0 1,0 0 0,1 1-1,-1-1 1,0 1-1,0-1 1,0 1 0,-1-1-1,1 1 1,0-1-1,-1 1 1,1 0-1,0 0 1,-1-1 0,1 3-1,-1 7 90,0 0-1,-1 0 1,0 0-1,-1 0 1,0 0-1,-1-1 1,0 1-1,-8 19 1,9-25-61,-3 8 58,0 0 0,1 1-1,1 0 1,0 0-1,-1 23 1,5-32-69,0-1 0,0 1 0,0-1 0,1 0 1,0 0-1,0 1 0,0-1 0,5 6 0,-5-7 62,-1-2-18,1 1 1,0-1-1,0 1 0,0-1 1,0 0-1,0 0 0,1 0 1,-1 0-1,4 0 0,1 2-84,-5-3 37,1 0 1,-1 1-1,1-1 1,-1 0-1,1 0 1,-1 0-1,1-1 1,-1 1-1,5-2 1,6 0 41,22-3 20,54-13 1,27-7 216,-110 24-1493,2 1 3523,-2 1-6088</inkml:trace>
</inkml:ink>
</file>

<file path=ppt/ink/ink20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5:55:11.1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14 3552,'-10'-3'9653,"26"5"-7813,4 0-1051,0-1-1,37-4 1,-20 1-425,50-3 216,-37 1-417,1 3-1,65 5 0,-84-3-893,-44 16-9316,7-6 7903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00:44:17.211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82 313 3136,'-1'0'46,"1"-1"1,-1 1-1,1 0 0,0-1 1,-1 1-1,1 0 1,0-1-1,0 1 0,-1-1 1,10-12 5585,-8 14-5428,0 0 0,0 1 0,0-1 0,0 0 1,0 0-1,0 0 0,0 1 0,0-1 0,0 0 1,-1 1-1,1-1 0,0 1 0,0 2 0,0 1 68,0 1 0,0-1-1,0 0 1,0 1 0,-1-1-1,0 0 1,0 1 0,-1-1 0,0 7-1,-3 8 402,-7 20-1,10-36-526,-6 20 301,-5 15 9,0 1-1,-21 39 0,33-78-442,0-1 0,0 1 0,0-1 0,0 1-1,-1-1 1,1 1 0,0-1 0,0 1 0,-1-1-1,1 1 1,-1-1 0,1 1 0,0-1-1,-1 0 1,1 1 0,-1-1 0,1 1 0,-1-1-1,1 0 1,-1 0 0,1 1 0,-1-1 0,1 0-1,-2 1 1,2-2-7,-1 1 1,1-1-1,0 1 0,-1 0 0,1-1 0,-1 1 0,1-1 1,0 1-1,-1-1 0,1 1 0,0-1 0,0 1 0,-1-1 1,1 1-1,0-1 0,0 1 0,0-1 0,-1 1 1,1-2-1,-4-35-205,3 34 141,0-71-329,3 0-1,11-73 0,-6 91 196,3 0 0,30-93 0,-40 146 215,1 1 0,0 0 0,0-1-1,0 1 1,0 0 0,0 0-1,0 0 1,1 0 0,2-3 0,-4 5-6,0-1 0,1 1 0,-1 0 0,0 0 0,1 0 0,-1 0 1,0-1-1,0 1 0,1 0 0,-1 0 0,0 0 0,1 0 1,-1 0-1,0 0 0,1 0 0,-1 0 0,0 0 0,1 0 0,-1 0 1,0 0-1,1 0 0,-1 0 0,0 1 0,1-1 0,-1 0 1,0 0-1,1 0 0,0 1 30,0 0 0,0 0 0,0 0 0,0 0 0,0 0 1,0 1-1,0-1 0,-1 0 0,2 3 0,8 18 249,-1 1 0,-1 0 0,-1 1 0,4 25 0,-3-12-149,0-4-41,33 124 220,-28-111-304,-9-29 260,11 27 0,-15-42-74,1-4-106,7-21-290,-1-2 0,-1 1 0,-1-1 0,2-38 1,0 7-21,14-63-68,-16 99 201,1 1 0,0 0 0,1 1 0,10-19 0,-15 33 75,0 1 0,1-1 0,-1 1-1,1 0 1,4-5 0,-7 7 14,1 1 0,-1-1 0,1 1 0,0-1 1,-1 1-1,1-1 0,0 1 0,0 0 0,-1-1 0,1 1 1,0 0-1,0-1 0,-1 1 0,1 0 0,0 0 0,0 0 1,0 0-1,-1 0 0,1 0 0,0 0 0,0 0 0,0 0 1,0 0-1,-1 0 0,1 1 0,0-1 0,0 0 0,-1 0 1,1 1-1,0-1 0,0 1 0,-1-1 0,2 1 0,2 3 81,-1 1-1,1 0 0,0-1 0,-1 1 1,0 0-1,-1 1 0,1-1 0,2 8 0,57 181 1620,-29-82-1241,17 58-276,-28-82-3706,-21-86 3191,-1 0 0,1-1-1,0 1 1,0 0 0,-1-1 0,1 1 0,0-1-1,0 1 1,1-1 0,-1 0 0,0 1 0,0-1-1,1 0 1,-1 0 0,1 0 0,-1 0 0,3 1-1,-1-1-322,0 1-1,0-1 0,1-1 0,-1 1 0,0 0 1,0-1-1,1 0 0,3 1 0,14-1-3464</inkml:trace>
</inkml:ink>
</file>

<file path=ppt/ink/ink20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5:55:11.5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18 6304,'-1'0'2561,"5"1"-1095,12-3 837,4-3-1379,-1 2-1,0 0 0,0 2 0,21 0 1,-2-1-154,96 1 182,-111 2-1090,0 1 0,0 2 0,39 10 0,-24 3-7387,-25-10 4949</inkml:trace>
</inkml:ink>
</file>

<file path=ppt/ink/ink20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5:55:11.8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90 118 6816,'0'0'90,"0"0"0,0-1 1,0 1-1,-1 0 0,1 0 1,0 0-1,0 0 1,0 0-1,0 0 0,-1 0 1,1 0-1,0 0 0,0 0 1,0 0-1,-1 0 0,1 0 1,0 0-1,0 0 0,0 0 1,0 0-1,-1 0 0,1 0 1,0 0-1,0 0 0,0 0 1,-1 0-1,1 0 0,0 0 1,0 0-1,0 0 0,0 0 1,-1 0-1,1 1 0,0-1 1,0 0-1,0 0 0,-10 9 1396,-6 14-373,14-20-1017,1 1 0,0 0 1,0-1-1,0 1 0,0 0 0,0-1 1,1 1-1,-1 0 0,1 0 0,0 0 1,0-1-1,1 1 0,-1 0 0,2 6 1,0-4 38,0-1 1,0 1 0,1 0 0,0-1 0,0 1-1,0-1 1,0 0 0,8 8 0,-7-8-10,1 0 1,-1 0-1,1-1 0,0 0 1,0 0-1,1 0 0,-1-1 1,1 1-1,0-1 0,-1-1 1,1 1-1,1-1 0,-1 0 1,0 0-1,0-1 0,1 0 1,-1 0-1,8 0 0,-4-3 14,0 1 0,-1-2-1,1 1 1,-1-1-1,1-1 1,-1 1-1,0-2 1,12-6-1,-7 1 70,1 0 0,-2 0-1,24-24 1,-32 28-172,0 0-1,-1 0 1,1-1 0,-1 1-1,-1-1 1,1 0 0,-1 0-1,-1 0 1,1 0 0,-1-1-1,0 1 1,-1-1 0,0 1-1,0-1 1,0-9 0,-1 14-47,0-1 1,0 0-1,0 0 0,-1 1 1,1-1-1,-1 0 1,0 1-1,0-1 1,0 1-1,0-1 0,-1 1 1,1-1-1,-1 1 1,0 0-1,0 0 1,-3-4-1,1 4-23,1-1 0,-1 1 0,0 0 0,0 0 0,-1 0 0,1 0 0,-1 1 0,1 0 0,-1 0 0,-8-2 0,-1 0-38,0 2-1,0 0 0,0 0 1,0 1-1,-1 1 0,1 0 1,-25 5-1,14 0-232,1 0 0,-44 18 0,46-14-2971,-30 17 1,36-14 677</inkml:trace>
</inkml:ink>
</file>

<file path=ppt/ink/ink20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5:55:12.5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65 3488,'-4'-6'450,"3"5"-21,0 0 0,0 0-1,0 0 1,1-1 0,-1 1 0,0 0 0,1 0 0,-1 0 0,1 0 0,-1-1 0,1 1 0,0 0 0,0 0 0,-1-1 0,1 1-1,0 0 1,0-2 0,0 3-350,0-1-1,0 1 0,0 0 1,1-1-1,-1 1 0,0 0 0,0 0 1,0-1-1,0 1 0,1 0 1,-1-1-1,0 1 0,0 0 1,0 0-1,1 0 0,-1-1 1,0 1-1,0 0 0,1 0 0,-1 0 1,0 0-1,0-1 0,1 1 1,-1 0-1,0 0 0,1 0 1,-1 0-1,0 0 0,1 0 1,14-2 914,-11 2-938,203-12 622,-57 2-1386,-49 5-4534,-23 4 1670</inkml:trace>
</inkml:ink>
</file>

<file path=ppt/ink/ink20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5:55:15.1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22 610 3968,'-16'2'3303,"15"-2"-3250,1 0 0,0 0 638,-1-1-638,6 3 1618,11-2-815,0-2 0,-1 1 0,1-2 0,-1 0 0,0-1 0,19-7 0,-18 4-477,1 0 0,-1-1 0,0-1 0,0-1-1,-1 0 1,-1-1 0,1-1 0,19-21 0,-23 24-544,-11 9 159,0 0-1,0 0 1,0 0-1,0 0 1,0 0 0,0 0-1,1 0 1,-1 0-1,0 0 1,0 0-1,0 0 1,0 0-1,0 0 1,0 0-1,0 0 1,0 0-1,1 0 1,-1 0-1,0 0 1,0 0-1,0 0 1,0 0-1,0 0 1,0 0-1,0 0 1,0 0-1,0 1 1,0-1-1,0 0 1,1 0-1,-1 0 1,0 0-1,0 0 1,0 0 0,0 0-1,0 0 1,0 0-1,0 1 1,0-1-1,0 0 1,0 0-1,0 0 1,0 0-1,0 0 1,0 0-1,0 0 1,0 0-1,0 1 1,0-1-1,0 0 1,0 0-1,0 0 1,0 0-1,-7 25-362,6-23 405,-48 108-187,14-38 190,-46 147 216,16-40 98,13-47 68,35-99 497,16-29-356,5-8-127,10-13-35,62-133 203,4-8-603,171-201-491,-245 352 502,8-12-149,31-30-1,-41 44 89,1 1 1,-1 1-1,1-1 0,0 1 1,0 0-1,0 0 0,1 0 1,-1 0-1,1 1 0,-1 0 0,1 1 1,8-3-1,-12 4 38,-1 0 1,1 0-1,0-1 0,-1 1 0,1 0 1,0 0-1,-1 1 0,1-1 0,0 0 1,-1 1-1,1-1 0,0 0 0,-1 1 0,1 0 1,-1-1-1,1 1 0,-1 0 0,1 0 1,-1 0-1,0 0 0,1 0 0,-1 0 1,0 0-1,0 1 0,0-1 0,0 0 1,0 1-1,0-1 0,0 1 0,0-1 1,0 1-1,-1-1 0,1 1 0,0 2 1,0 2 29,0-1 0,-1 0 0,1 1 0,-1-1 1,0 1-1,-1-1 0,1 1 0,-1-1 1,-2 8-1,0-4 41,0 0 0,0 0 0,-1 0 0,0-1 0,-1 0 0,0 0 0,0 0 0,0 0 0,-1-1 0,0 0 0,-1 0 0,0-1 0,0 1 0,-11 7 0,16-13-38,-1 0 1,1 0-1,0 1 0,-1-1 1,1-1-1,-1 1 0,0 0 1,1-1-1,-1 1 0,0-1 1,1 0-1,-1 0 0,0 0 1,1 0-1,-1 0 0,0-1 1,1 1-1,-1-1 0,-3-1 1,6 2-29,0 0 0,0 0 1,0 0-1,-1 0 1,1 0-1,0 0 0,0-1 1,0 1-1,0 0 1,0 0-1,0 0 0,0 0 1,0 0-1,0 0 1,0-1-1,0 1 0,0 0 1,0 0-1,0 0 1,0 0-1,0 0 0,0 0 1,0-1-1,0 1 1,0 0-1,0 0 0,0 0 1,0 0-1,0 0 1,0 0-1,0-1 0,0 1 1,0 0-1,0 0 1,0 0-1,0 0 0,0 0 1,1 0-1,-1 0 1,0 0-1,0 0 0,0-1 1,0 1-1,0 0 1,0 0-1,0 0 0,0 0 1,1 0-1,-1 0 1,7-4-117,-6 3 85,6-3-39,1 1 1,-1-1-1,12-2 1,1-1 25,76-20 41,-14 6 25,39-24 182,-100 35-145,0-1 0,-1-1 0,33-24 0,-31 16-46,-1-1 0,0-1 0,-2-1 0,0 0 0,-2-1 0,-1-1 0,-1-1 0,20-44 0,-8 13 41,-14 31-47,-1-1 0,-2 1 0,13-48 1,-23 74-14,1-1-1,-1 1 1,0 0 0,0-1 0,0 1 0,0-1 0,0 1 0,0 0 0,0-1 0,0 1 0,0-1-1,0 1 1,0 0 0,0-1 0,0 1 0,0-1 0,0 1 0,0 0 0,0-1 0,-1 1-1,1 0 1,0-1 0,-7 4-281,-10 17 36,0 10 194,2 0 0,2 0 0,1 2 0,-10 36 0,19-57 63,-39 138-181,36-124 210,2-1 0,0 1 0,2 1 1,1 28-1,2-48 10,-1 0 1,1-1 0,0 1-1,0 0 1,1-1 0,-1 1-1,1-1 1,0 0 0,1 1-1,-1-1 1,5 5-1,-6-8-10,1 1-1,0-1 0,1 0 0,-1 0 0,0 0 0,0 0 0,1 0 1,-1-1-1,1 1 0,0-1 0,0 1 0,-1-1 0,1 0 0,0 0 1,0 0-1,0-1 0,0 1 0,0-1 0,0 1 0,0-1 0,0 0 1,3-1-1,27-3-1,0-2 1,-1-1 0,40-15-1,208-92 225,-274 111-262,-1 0-1,1 1 1,-1-2-1,0 1 1,1 0-1,4-6 1,-24 18-114,0 0-1,-1 0 1,-20 7 0,20-8 135,-97 53-156,97-52 142,1 2 0,0 0 0,0 0 0,1 1 0,-13 16 0,25-27 5,1 0 1,-1 0-1,0 0 1,0 0-1,0 1 1,1-1-1,-1 0 1,1 0-1,-1 1 1,1-1-1,-1 1 1,1 0-1,0-1 8,0 0-1,0-1 1,0 1 0,0 0 0,0-1-1,0 1 1,0-1 0,0 1-1,1 0 1,-1-1 0,0 1-1,0-1 1,1 1 0,-1-1 0,0 1-1,1-1 1,-1 1 0,1-1-1,0 2 1,0-1 14,1 0 1,0 0-1,0 0 0,-1-1 0,1 1 1,0 0-1,0-1 0,0 1 0,0-1 1,0 0-1,0 1 0,0-1 0,0 0 1,0 0-1,2-1 0,12-1 49,-1 0-1,1-2 1,-1 0-1,1 0 1,-1-2-1,-1 0 1,15-8-1,7-6-24,51-38 1,-85 57-54,8-6-18,0-1 0,0 0 0,16-17 0,-24 22 8,1 0-33,0-1 0,0 1 0,0 0 0,6-4 0,-25 51-703,14-37 749,1 0 0,-1 0 1,1 0-1,0 0 0,1 0 0,0 8 0,0-13 34,0 0 0,1 0 0,-1-1 0,1 1 0,-1 0 0,1 0 0,0 0 1,-1 0-1,1-1 0,0 1 0,0 0 0,0-1 0,1 1 0,-1 0 0,0-1 0,0 0 0,1 1 0,-1-1 0,1 0 0,-1 0 0,1 0 0,0 0 0,0 0 0,-1 0 0,1 0 0,0 0 0,0-1 0,2 1 0,0 0 16,1 0 0,-1-1 0,0 0 0,0 0 0,1 0 0,-1 0-1,0-1 1,0 0 0,0 0 0,1 0 0,-1 0 0,5-3 0,0 0-24,1-1 1,-1 0-1,16-12 1,37-34 111,-36 28-296,36-24 0,-62 46 148,1 1-1,-1 0 1,1-1-1,-1 1 1,1-1-1,-1 1 1,1 0-1,-1-1 1,1 1-1,-1 0 1,1 0-1,-1 0 1,1-1-1,0 1 1,-1 0-1,1 0 0,-1 0 1,1 0-1,-1 0 1,1 0-1,0 0 1,0 0-1,-2 12-60,0-5 75,-2 4-1,0 1 0,-1-1 0,-1 0 0,1 0 0,-2-1 0,0 1 0,-12 15 0,9-11 0,-4 13 320,49-40 326,16-9-867,-37 14 119,0 1-1,19-6 1,-32 11 83,0 1 1,0 0-1,0-1 1,0 1 0,0 0-1,-1 0 1,1 0-1,0 0 1,0 0-1,0 1 1,0-1 0,0 0-1,0 1 1,0 0-1,0-1 1,0 1-1,1 1 1,0 0 0,-1-1 1,0 1-1,0 0 0,-1 0 1,1 0-1,0 0 0,-1 0 0,1 0 1,-1 1-1,0-1 0,2 5 1,-1-5 33,-1 1 0,1-1 0,-1 0 0,1 0-1,0 0 1,-1 0 0,1-1 0,0 1 0,0 0 0,0-1 0,1 1 0,-1-1 0,0 0 0,1 0 0,-1 0 0,0 0 0,5 1 0,1 0 83,0 0 1,0-1-1,0 0 0,12 0 1,-2-1 126,33-4 1,-22-3-6600,-25 7 4128</inkml:trace>
</inkml:ink>
</file>

<file path=ppt/ink/ink20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5:55:15.5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4 198 4480,'-4'-4'1454,"5"5"-1251,-1-1-1,1 0 1,-1 1-1,1-1 1,-1 0-1,1 0 1,-1 1-1,1-1 1,-1 0-1,1 0 1,-1 0-1,1 0 1,-1 0-1,1 0 0,-1 0 1,1 0-1,0 0 1,-1 0-1,1 0 1,0 0-1,21-8 2372,-16 6-2286,0 0 1,-1 0 0,10-5-1,-1-1 144,-1 0 0,0-1 0,-1-1 1,18-17-1,-23 20-290,-1-1 0,0 0 0,0 0 0,-1 0 0,0-1 1,-1 0-1,0 0 0,5-14 0,-9 22-148,1 0 0,-1 0 0,0 0 0,1 0-1,-1-1 1,0 1 0,0 0 0,0 0 0,0 0 0,0 0 0,0-1 0,0 1-1,0 0 1,-1-1 0,1 1 1,-1 1-1,1-1 1,0 1 0,0-1 0,-1 1-1,1 0 1,0-1 0,-1 1-1,1 0 1,-1-1 0,1 1 0,0 0-1,-1 0 1,1-1 0,-1 1-1,1 0 1,0 0 0,-1 0-1,1 0 1,-1 0 0,1-1 0,-1 1-1,0 0 1,-1 0 26,0 1-1,-1-1 1,1 0-1,0 1 1,0-1-1,0 1 1,0 0-1,0 0 1,0 0-1,0 0 1,0 0 0,-3 2-1,-5 5 275,0 0-1,1 0 0,0 1 1,-10 14-1,15-18-157,0 1 0,0 0 0,0 0 1,1 0-1,0 1 0,0-1 0,1 1 0,0-1 0,-2 8 0,4-11-96,0-1 1,-1 0-1,1 0 0,0 0 1,0 0-1,1 0 1,-1 1-1,0-1 1,1 0-1,-1 0 0,1 0 1,0 0-1,-1 0 1,1 0-1,0 0 1,0 0-1,0-1 1,1 1-1,-1 0 0,0 0 1,1-1-1,-1 1 1,1-1-1,0 0 1,-1 1-1,1-1 0,0 0 1,0 0-1,0 0 1,0 0-1,0 0 1,0 0-1,2 0 0,3 1-52,0 0 0,0-1-1,0 0 1,0 0 0,1-1-1,-1 1 1,0-2 0,11 0-1,10-6-1854,2 3 484</inkml:trace>
</inkml:ink>
</file>

<file path=ppt/ink/ink20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5:55:18.1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157 116 3136,'10'-13'1714,"-10"13"-1654,0-1-1,1 1 1,-1 0 0,0-1 0,0 1 0,1 0 0,-1 0-1,0 0 1,0-1 0,1 1 0,-1 0 0,0 0 0,1 0-1,-1-1 1,1 1 0,-1 0 0,0 0 0,1 0 0,-1 0-1,0 0 1,1 0 0,-1 0 0,0 0 0,1 0 0,-1 0-1,1 0 1,-1 0 0,0 0 0,1 0 0,-1 0-1,0 0 1,1 1 0,-1-1 0,5 2 3792,-21 18-2018,-42 44 65,43-50-1656,1 0 0,0 2 0,2-1 0,-1 2 0,2-1 0,-10 21 0,13-11 577,8-13-154,0-13-636,0 0 0,0 1-1,0-1 1,0 0 0,1 0-1,-1 1 1,0-1-1,0 0 1,0 0 0,1 1-1,-1-1 1,0 0 0,0 0-1,1 0 1,-1 0-1,0 1 1,0-1 0,1 0-1,-1 0 1,0 0 0,1 0-1,-1 0 1,0 0-1,1 0 1,-1 0 0,0 0-1,0 0 1,1 0 0,-1 0-1,0 0 1,1 0-1,0 0 1,13-3 150,0-2 0,-1 1 0,1-2 0,-1 0 0,25-15 0,0 1-156,154-91-477,-191 110 433,-1 1 0,1-1 0,0 1 1,0-1-1,-1 1 0,1 0 0,0-1 1,0 1-1,0 0 0,0 0 0,-1-1 1,1 1-1,0 0 0,1 0 0,-1 0 13,-1 0 1,0 0-1,0 1 0,0-1 0,0 0 0,0 0 1,1 0-1,-1 1 0,0-1 0,0 0 1,0 0-1,0 1 0,0-1 0,0 0 0,0 0 1,0 0-1,0 1 0,0-1 0,0 0 0,0 0 1,0 1-1,0-1 0,0 0 0,0 0 0,0 1 1,0-1-1,0 0 0,0 0 0,0 1 0,0-1 1,-1 0-1,-12 26-233,11-23 220,-1 2 42,0 1 0,0-1-1,1 1 1,0 0 0,0 0-1,0-1 1,0 1 0,1 1-1,-1 7 1,2-11 12,0-1-1,0 1 1,1-1 0,-1 1-1,1-1 1,-1 0 0,1 1-1,0-1 1,-1 0 0,1 0-1,1 1 1,-1-1 0,0 0-1,0 0 1,1 0 0,-1 0-1,1 0 1,0-1 0,-1 1-1,1 0 1,0-1-1,0 1 1,0-1 0,0 0-1,0 1 1,4 0 0,0 0 34,0 0 0,0 0 1,0-1-1,1 0 0,-1 0 1,0 0-1,0-1 0,1 0 1,-1 0-1,0-1 1,1 1-1,-1-2 0,0 1 1,0-1-1,0 1 0,0-2 1,0 1-1,-1-1 0,1 0 1,0 0-1,-1 0 0,0-1 1,0 1-1,0-2 0,0 1 1,5-7-1,-3 3-56,0-1 0,0 1 0,-1-2 1,-1 1-1,1-1 0,-1 0 0,-1 0 0,0 0 0,0 0 0,-1-1 1,0 0-1,-1 0 0,-1 1 0,1-1 0,-2 0 0,1 0 1,-2-12-1,0 11-42,1 7-30,-1-1 0,1 1-1,-1-1 1,0 0-1,0 1 1,-1 0 0,0-1-1,0 1 1,0 0 0,-5-8-1,5 10 32,-4-8-82,7 10 56,5 5-16,0-1 54,-2 0 12,1 0-1,0 0 0,0 0 0,0-1 0,0 0 0,0 0 1,1 0-1,-1-1 0,7 1 0,188 9 151,-104-9-119,173 16 0,-233-12-15,-36-6 37,-18 12 123,-28 8-123,-75 22 0,30-12-80,54-17 74,1 3 1,0 1 0,-54 35-1,87-50-47,1 0-1,0 0 0,-1 0 1,1 0-1,0 0 0,0 0 1,-3 5-1,5-6 11,0 0 1,-1 0 0,1-1-1,-1 1 1,1 0-1,0 0 1,0 0 0,-1-1-1,1 1 1,0 0-1,0 0 1,0 0-1,0 0 1,0 0 0,0-1-1,0 1 1,0 0-1,0 0 1,0 0 0,1 0-1,-1-1 1,0 1-1,1 0 1,-1 0 0,0 0-1,1-1 1,-1 1-1,1 0 1,-1-1 0,1 1-1,0 1 1,2-1 24,-1 1 0,1 0 1,0-1-1,-1 0 0,1 0 1,0 0-1,0 0 0,0 0 1,0 0-1,0-1 0,0 1 1,6-1-1,39-2 253,-21-1-187,0-1 0,-1-1 0,41-14 0,-52 14-87,0-1 0,-1 0-1,0-2 1,0 1-1,0-2 1,-1 0 0,18-16-1,-20 15-12,0 0-1,0-1 0,-1 0 1,-1-1-1,0 0 0,0-1 1,9-20-1,-8 13-166,-13 26 52,-1 0 0,1 0-1,1-1 1,-1 2 0,1-1-1,0 0 1,-2 12 0,4-8 150,0-1 0,0 1-1,1 0 1,0-1 0,0 1 0,1-1 0,1 0 0,0 1 0,5 11 0,-8-20 3,1 1 0,0 0 1,-1-1-1,1 1 0,0-1 0,0 1 0,0-1 1,0 0-1,0 1 0,0-1 0,0 0 0,0 0 1,1 0-1,-1 0 0,0 0 0,1 0 0,-1 0 1,1 0-1,-1-1 0,1 1 0,2 0 0,-2 0-4,0-1-1,0 0 0,0-1 0,0 1 1,0 0-1,0-1 0,0 1 0,0-1 0,0 1 1,0-1-1,0 0 0,0 0 0,0 0 0,3-2 1,4-5 13,0 0 1,0 0-1,0 0 0,11-17 1,0-3-45,-1-2-1,-2 0 1,22-51 0,-36 76-30,-1 0 0,0 0 1,-1-1-1,1 1 0,-1 0 1,0-1-1,0-10 0,-2 25-183,0 1-1,-5 14 1,-3 25 217,6-19-69,1-16 91,0 0 0,1 1 0,1-1 0,0 1 0,1-1 0,1 1 0,3 16 0,-4-29-1,-1-1-1,0 1 1,1-1 0,-1 1 0,1-1 0,0 1 0,0-1 0,-1 0-1,1 0 1,0 1 0,0-1 0,0 0 0,0 0 0,0 0 0,0 0 0,1 0-1,-1 0 1,0 0 0,1 0 0,-1-1 0,0 1 0,1 0 0,-1-1-1,1 1 1,-1-1 0,1 1 0,-1-1 0,1 0 0,-1 0 0,1 0 0,-1 0-1,1 0 1,-1 0 0,4-1 0,3 0 9,1-2 1,-1 1-1,0-1 0,0-1 0,9-4 1,0 0 19,9-5-33,0-1 1,0 0-1,-1-2 1,-1-1-1,-1-1 1,28-28 0,-42 37-65,-3 3-5,-1 0 0,1 1-1,0 0 1,0 1-1,0-1 1,13-6-1,-18 11 38,0 0-1,0 1 0,0-1 1,0 0-1,0 0 0,0 1 0,-1-1 1,1 1-1,0-1 0,0 0 1,0 1-1,-1-1 0,1 1 1,0 0-1,-1-1 0,1 1 1,-1 0-1,1-1 0,0 1 1,-1 0-1,1 0 0,-1 0 0,1 0 12,13 19-115,18 23-40,-26-36 122,1 1 87,1 1 0,0-1 1,0 0-1,15 10 0,-20-17-29,-1 1 1,0-1-1,1 0 1,0 0 0,-1 0-1,1 0 1,0 0-1,-1 0 1,1-1-1,0 1 1,0-1 0,0 0-1,-1 0 1,1 0-1,0 0 1,0 0-1,0-1 1,-1 1-1,1-1 1,0 0 0,0 1-1,-1-2 1,5-1-1,3-3 4,-1 0 0,0 0 0,0-1 1,0 0-1,-1-1 0,-1 0 0,11-13 0,-13 14-31,0 0 1,0 0-1,-1 0 1,0 0-1,-1-1 1,0 0 0,0 1-1,-1-1 1,1 0-1,0-15 1,-2 21-3,-1-1 1,0 0 0,0 1 0,-1-1-1,1 0 1,-2-4 0,2 6-5,0 0 1,0 1-1,-1-1 0,1 0 1,0 1-1,-1-1 1,1 1-1,0-1 0,-1 0 1,1 1-1,-1-1 1,1 1-1,-1-1 0,1 1 1,-1 0-1,1-1 1,-1 1-1,1-1 0,-1 1 1,1 0-1,-1 0 1,0-1-1,1 1 1,-1 0-1,0 0 0,1 0 1,-1-1-1,0 1 1,1 0-1,-1 0 0,0 0 1,1 0-1,-1 0 1,-1 1-1,-2 0-5,-1 1 0,1-1 0,0 1-1,-1 0 1,1 1 0,0-1 0,0 1 0,0 0 0,1 0 0,-1 0 0,1 0 0,-1 1-1,1-1 1,0 1 0,1 0 0,-4 6 0,-2 2-27,1 1 1,1 0-1,0 1 1,-4 15-1,8-22 71,1 1 1,-1-1-1,2 0 0,-1 0 0,1 0 0,0 1 0,0-1 0,1 0 0,0 0 0,0 0 0,1 0 1,0 0-1,4 11 0,-4-13 20,0-1 0,1 1 0,-1 0 0,1-1 0,0 0 1,0 0-1,0 0 0,1 0 0,-1 0 0,1-1 0,0 1 0,0-1 0,0 0 1,1 0-1,-1-1 0,1 1 0,-1-1 0,1 0 0,8 3 0,8-2 42,-1-1 1,1-1-1,0-1 0,22-2 0,-40 2-83,24-2-873,48-12 0,-60 8-1504,-5-3 730</inkml:trace>
</inkml:ink>
</file>

<file path=ppt/ink/ink20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5:55:19.2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3 395 2240,'-2'1'5367,"9"-3"-2105,4-1-2256,-1-2-1,0 0 1,0 0-1,12-9 1,0 0-434,10-4 66,54-43 1,-71 48-495,0-1 1,0-1-1,-2 0 1,23-32 0,-20 23 139,-1 0 1,16-38-1,-13 18-44,-12 33-65,-6 12-174,0-1 1,0 0-1,0 0 1,0 0-1,0 0 1,0 0-1,0 0 1,0 0-1,0 0 1,0 0-1,0 1 1,0-1-1,0 0 1,0 0-1,0 0 1,1 0-1,-1 0 1,0 0-1,0 0 1,0 0-1,0 0 1,0 0-1,0 0 1,0 0-1,0 0 1,0 0-1,1 0 1,-1 0-1,0 0 1,0 0-1,0 0 1,0 0-1,0 0 1,0 0-1,0 0 1,0 0-1,1 0 1,-1 0-1,0 0 1,0 0-1,0 0 1,0 0-1,0 0 1,0 0-1,0 0 1,0 0-1,0 0 1,1 0-1,-1 0 1,0 0-1,0 0 1,0 0-1,0 0 1,0-1-1,0 1 1,0 0-1,0 0 1,0 0-1,0 0 1,0 0-1,0 0 1,0 0-1,0 0 1,0-1-1,1 48-52,-4 109 318,1-123 63,-2 1 0,-12 50-1,15-81-280,0 1 0,0-1 0,0 0 0,0 0 0,-1 0 0,1 0 0,-1 0 0,0 0 0,0 0 0,0 0 0,0-1 0,-3 3 0,4-4-19,-1 0 1,1 0 0,0 0 0,-1-1 0,1 1 0,0-1-1,-1 1 1,1-1 0,-1 1 0,1-1 0,-1 0 0,1 0 0,-1 0-1,1 0 1,-1 0 0,1 0 0,-1 0 0,1 0 0,-1-1-1,1 1 1,-1 0 0,1-1 0,-1 0 0,1 1 0,0-1-1,-1 0 1,1 1 0,-2-3 0,-4-2-1,2 0 0,-1-1 0,0 0 0,1 0 0,0 0 0,-4-8 0,-3-3-21,12 17-10,0 0 0,0 0 0,0 0 0,-1 0 0,1 0 1,0 0-1,0 0 0,0-1 0,0 1 0,0 0 0,0 0 1,0 0-1,0 0 0,0 0 0,0-1 0,-1 1 0,1 0 1,0 0-1,0 0 0,0 0 0,0 0 0,0-1 0,0 1 0,0 0 1,0 0-1,0 0 0,0 0 0,0 0 0,1-1 0,-1 1 1,0 0-1,0 0 0,0 0 0,0 0 0,0 0 0,0-1 1,0 1-1,0 0 0,0 0 0,8-1-67,14 4-60,-19-2 118,7 2 7,0-1 0,-1 2 0,15 6 0,-14-5 0,1-1 0,15 4-1,-11-4-183,8 2-365,-8-3-2639,-14-3 3007,-1 0 0,0 0 0,1 0 0,-1 0 1,0 0-1,1 0 0,-1 0 0,0 0 0,1 0 0,-1 1 0,0-1 1,1 0-1,-1 0 0,0 0 0,0 0 0,1 1 0,-1-1 1,0 0-1,0 0 0,1 1 0,-1-1 0,0 0 0,0 0 0,0 1 1,1-1-1,-1 0 0,0 1 0,0-1 0,0 0 0,0 1 1,0-1-1,0 0 0,0 1 0,1-1 0,-1 1 0,0 5-2578</inkml:trace>
</inkml:ink>
</file>

<file path=ppt/ink/ink20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5:55:24.6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0 532 2976,'5'-1'9149,"3"-1"-6172,16-4-2581,0-5-1,-1-2-1,0-1 1,0 0 0,-2-2-1,34-31 1,-39 33-212,-1-2 0,0 0 0,-1 0 0,-1-2-1,-1 1 1,11-22 0,18-33-23,-35 79-367,-1 1 1,0-1-1,5 11 0,-7-11 205,-1-1-1,0 1 0,0-1 0,-1 1 0,0 0 1,1 11-1,0 5 92,3 18 389,-2 64 0,-3-100-426,0-3-40,1 0 0,-1 1 0,1-1 0,0 0 0,0 0 0,0 0 0,0 0 0,0 1 0,0-2 0,0 1 0,1 0 0,-1 0 0,1 0 1,-1 0-1,1-1 0,2 3 0,33 22 662,-36-25-625,2 1-27,0-1 0,0 1 1,1-1-1,-1 0 1,0 0-1,0 0 0,1 0 1,-1 0-1,0-1 0,1 0 1,-1 0-1,7 0 1,2-1 70,-1-1 1,17-5 0,-5 1 59,-14 4-91,0-1 0,0 0 0,0-1 0,0 0 0,-1 0 0,0 0 0,1-1 0,-2-1 0,1 1 0,0-1 0,-1-1 0,0 1 0,-1-1 0,0 0 0,7-10 0,-11 14-54,-1 1 1,0-1-1,0 0 1,0 0-1,0 1 0,-1-1 1,1 0-1,-1 0 1,0 0-1,1 0 0,-1 0 1,0 0-1,-1 0 1,0-3-1,1 4-30,0 0 0,0 1-1,-1-1 1,1 1 0,-1-1 0,1 1 0,-1 0-1,0-1 1,1 1 0,-1-1 0,0 1-1,0 0 1,0 0 0,0 0 0,0-1 0,0 1-1,0 0 1,-1 0 0,1 0 0,0 0 0,0 1-1,-1-1 1,1 0 0,-1 1 0,1-1-1,-1 1 1,-2-2 0,1 2-22,0 0 0,0 0 1,0 0-1,0 0 0,0 0 0,0 0 1,0 1-1,0 0 0,0-1 0,1 1 1,-1 0-1,0 0 0,0 1 0,1-1 1,-1 1-1,0-1 0,1 1 0,0 0 1,-4 3-1,1 0-8,1 1 0,-1-1 0,1 1 0,0 0 0,1 1 0,0-1 0,-3 8 0,5-12 64,0 1 0,0-1 0,0 1 0,1-1 0,-1 1-1,1 0 1,-1-1 0,1 1 0,0-1 0,0 1 0,0 0 0,1-1-1,-1 1 1,1-1 0,-1 1 0,1-1 0,0 1 0,0-1 0,0 1-1,0-1 1,0 0 0,4 4 0,-3-2 22,1-1 0,0-1 0,0 1 0,0 0 0,0-1 1,0 1-1,0-1 0,1 0 0,-1 0 0,1-1 0,0 1 0,-1-1 0,1 1 0,4 0 0,19 2 22,1-2-1,-1 0 0,0-1 0,28-4 1,-3 1-2,-4-1 6,1-1-1,-1-3 1,-1-2-1,1-2 1,78-29-1,3-14 363,-129 54-408,1 0 1,-1 0-1,1-1 1,-1 1-1,1 0 1,0-1-1,-1 1 1,1 0-1,-1-1 1,1 1 0,-1 0-1,0-1 1,1 1-1,-1-1 1,1 1-1,-1-1 1,0 1-1,1-2 1,-1 2-19,0-1 0,0 1 0,0 0 0,-1 0 0,1-1 0,0 1 0,0 0 0,0 0 0,0-1 0,-1 1 0,1 0 0,0 0 0,0 0 1,-1 0-1,1-1 0,0 1 0,0 0 0,-1 0 0,1 0 0,0 0 0,-1 0 0,1 0 0,0 0 0,0 0 0,-1 0 0,-2-1-68,0 1-1,0-1 1,0 1-1,0 0 1,-6 1-1,-9 5-17,0 0 0,1 1 0,0 1 0,1 1 0,0 0 0,0 1 0,-19 16 0,31-23 70,1 1-1,-1-1 0,1 1 1,-1 0-1,1-1 1,1 1-1,-1 1 0,0-1 1,1 0-1,0 1 0,-2 6 1,3-9 28,1-1 0,-1 1 0,1-1 0,0 1 0,0 0 0,0-1 0,0 1 0,0 0 0,0-1 0,0 1 0,0 0 0,1-1 0,-1 1 0,1 0 0,-1-1 0,1 1 0,0-1 0,-1 1 0,1-1 0,0 0 0,0 1 0,0-1-1,0 0 1,0 1 0,1-1 0,-1 0 0,0 0 0,1 0 0,-1 0 0,0 0 0,1 0 0,-1-1 0,1 1 0,-1 0 0,1-1 0,2 1 0,-1 0 36,0 0-1,1 0 1,-1 0-1,1-1 0,-1 1 1,1-1-1,-1 0 1,1 0-1,-1-1 1,0 1-1,1-1 0,-1 1 1,7-3-1,2-2 119,-1 0-1,18-11 1,-12 6-92,8-3-18,0-2 1,-2 0-1,0-1 0,33-30 0,-33 20-46,0 0 0,-2-2 0,-1 0 0,-1-1 0,-1-1 0,-2-1 0,-1 0 0,17-52 0,-28 70-51,-1 1 0,0-1 0,1-16 1,-4 25 4,0 0 1,0 0 0,0 1 0,-1-1-1,1 0 1,-1 1 0,-1-6 0,1 8 5,0-1 0,1 1 0,-1 0 0,0 0 1,1-1-1,-1 1 0,0 0 0,0 0 0,0 0 0,0 0 0,0 0 1,0 0-1,-1 0 0,1 0 0,0 0 0,0 1 0,-1-1 1,-2-1-1,2 2 10,0-1 0,0 1 1,0 0-1,0 0 1,0 0-1,0 0 1,0 0-1,0 0 0,0 0 1,0 1-1,0-1 1,0 1-1,0-1 0,0 1 1,1 0-1,-4 1 1,-1 2 3,-1 0 0,1 0 0,-8 8 1,5-3 0,1 0 1,0 0-1,0 1 0,1-1 1,-8 16-1,-27 58 14,37-72 4,-8 20 60,1 0 0,1 1-1,-10 50 1,20-76 1,0 0 0,0 0 0,1 0 0,0 0 0,0 0 0,1 0 0,0 0 0,0 0 0,0 0 0,4 11 0,-4-14-15,1 0 0,-1 0 0,1 0-1,-1 0 1,1 0 0,0 0 0,1 0-1,-1-1 1,0 1 0,1-1 0,-1 0-1,1 0 1,0 0 0,-1 0 0,1 0-1,0 0 1,0-1 0,1 1-1,-1-1 1,6 2 0,0-2 52,0 0 0,1 0 0,-1-1 0,0 0 0,1-1 1,-1 0-1,17-3 0,63-23 75,-68 18-162,-1 0 0,0-2 0,0 0 0,-1-2 0,0 0 0,23-21 0,-33 24-96,-3 6-494,-9 17 259,-12 26 342,-1 3 156,15-38-154,0-1 0,0 1 0,0 0 0,1 0 0,0 0 0,-1 0 0,1 0 0,2 7 0,-2-10 3,0 0 0,1 1-1,-1-1 1,0 0 0,1 0 0,0 0-1,-1 0 1,1 0 0,0 1 0,-1-1-1,1 0 1,0 0 0,0-1-1,0 1 1,0 0 0,0 0 0,0 0-1,0-1 1,0 1 0,0 0 0,0-1-1,0 1 1,1-1 0,-1 1 0,0-1-1,0 0 1,1 1 0,-1-1-1,0 0 1,0 0 0,1 0 0,-1 0-1,0 0 1,2 0 0,2-1 16,1 0 0,-1 0 0,0 0 0,0-1 0,0 1 0,0-1 0,6-4 1,59-39 31,-69 45-80,0 0-1,-1-1 0,1 1 0,0-1 1,-1 1-1,1-1 0,-1 1 0,1-1 1,-1 1-1,1-1 0,-1 1 0,1-1 1,-1 0-1,0 1 0,1-1 0,-1 0 1,0 1-1,1-2 0,-3 4-81,-1 9 48,2-8 40,0 0 0,0 0-1,0 1 1,0-1 0,-4 5-1,3-5 5,1-1 0,0 0 0,-1 1 0,1-1 0,0 1 0,1-1 0,-1 1 0,0 0 0,0 4 0,1-6 2,0-1 1,0 1 0,0-1 0,1 1-1,-1-1 1,0 1 0,0-1 0,0 1-1,1-1 1,-1 1 0,0-1 0,0 0-1,1 1 1,-1-1 0,0 1 0,1-1-1,-1 0 1,1 1 0,-1-1 0,0 0 0,1 1-1,-1-1 1,1 0 0,-1 0 0,1 0-1,-1 1 1,1-1 0,-1 0 0,1 0-1,-1 0 1,1 0 0,-1 0 0,1 0-1,-1 0 1,1 0 0,-1 0 0,1 0-1,-1 0 1,1 0 0,-1 0 0,2-1-1,27-6 130,-20 4-43,133-27 73,-7 2-364,-98 19 195,42-5 0,-70 12 6,3 1 48,-12 4-84,-8 3-89,-23 13-2,22-15 134,2 0 1,-1 1 0,0 0 0,1 0 0,0 1 0,0 0 0,1 0-1,-9 11 1,15-17-7,-1 1-1,1-1 1,-1 1-1,1-1 1,-1 1-1,1-1 1,0 1-1,-1 0 1,1-1 0,0 1-1,0-1 1,-1 1-1,1 0 1,0-1-1,0 1 1,0 0-1,0-1 1,0 1-1,0 0 1,0 0-1,0-1 1,0 1-1,0 0 1,0-1-1,0 1 1,1 0-1,-1-1 1,0 1 0,0-1-1,1 1 1,-1 0-1,1-1 1,-1 1-1,0-1 1,1 1-1,-1-1 1,1 1-1,-1-1 1,1 1-1,-1-1 1,1 1-1,-1-1 1,1 0-1,0 1 1,-1-1-1,1 0 1,0 0 0,-1 1-1,1-1 1,0 0-1,-1 0 1,2 0-1,5 2 32,0-1-1,1-1 0,-1 1 1,7-1-1,-9 0-41,24-2 14,0-1-1,-1-1 0,0-1 1,29-9-1,-49 11 20,0 0-1,0-1 0,0 1 1,0-1-1,-1-1 0,1 0 1,-1 0-1,7-6 0,-4 2 29,0-1-1,-1 0 1,0-1 0,11-16-1,-18 23-10,1-1 1,-1 1-1,0-1 0,2-5 0,-4 9-60,0 0 1,1 0-1,-1 0 0,0 0 1,1 0-1,-1-1 0,0 1 1,0 0-1,0 0 0,0 0 1,0 0-1,0 0 0,0 0 1,0 0-1,0 0 0,-1 0 0,1 0 1,0 0-1,-1 0 0,1 0 1,-1 0-1,1 0 0,-1 0 1,1 0-1,-1 0 0,-1-1 1,1 2 5,0 0 1,1-1 0,-1 1 0,0 0 0,0 0-1,0 0 1,0 0 0,0 0 0,0 0 0,0 1 0,1-1-1,-1 0 1,0 0 0,0 1 0,0-1 0,0 0-1,1 1 1,-1-1 0,0 1 0,0-1 0,1 1-1,-1-1 1,0 1 0,0 1 0,-16 15-125,14-12 165,0-1 0,0 1 0,0 0 0,1 0-1,0 0 1,0 0 0,0 1 0,1-1 0,-1 1-1,0 8 1,2-10 0,0 1-1,1-1 1,-1 0-1,1 0 1,0 0-1,0 0 1,0 0-1,0 0 1,1 0-1,0-1 1,-1 1-1,2 0 1,-1-1-1,0 1 1,4 4-1,-3-6-17,0 1 1,0-1-1,-1 0 0,1 1 0,1-1 0,-1-1 1,0 1-1,0 0 0,1-1 0,-1 1 0,1-1 0,-1 0 1,1 0-1,0-1 0,-1 1 0,1-1 0,0 0 1,4 0-1,8-1-885,1 0 0,28-6-1,-42 6 628,32-5-1216</inkml:trace>
</inkml:ink>
</file>

<file path=ppt/ink/ink20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5:55:26.0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1 733 4224,'0'-1'72,"0"1"0,0 0-1,0 0 1,0-1 0,0 1 0,-1 0 0,1-1 0,0 1 0,0 0 0,0 0-1,0-1 1,0 1 0,0 0 0,0-1 0,0 1 0,0 0 0,0-1 0,0 1-1,0 0 1,0 0 0,1-1 0,-1 1 0,0 0 0,0-1 0,0 1 0,0 0-1,0 0 1,1-1 0,-1 1 0,0 0 0,0 0 0,0 0 0,1-1 0,-1 1-1,0 0 1,0 0 0,1 0 0,-1 0 0,0-1 0,0 1 0,1 0-1,-1 0 1,19-6 3380,-3 1-2080,-2-4-565,-1 0-1,-1-1 1,1 0-1,12-16 1,2 0-253,79-61 694,-32 26-742,-34 26-118,-3-3 0,47-59-1,-30 24 506,73-131 1,-125 201-850,9-17-264,-10 18 1,-8 12 22,-30 48 325,-27 60 211,30-53-188,13-28-68,3-7 31,2 1 0,1 1 0,-18 53 0,32-79-75,-1 1-1,1-1 1,0 0-1,1 1 1,-1-1-1,1 1 1,1-1 0,-1 1-1,3 11 1,-2-15-8,0 0 0,0 0 0,0-1 0,1 1 0,-1 0 0,1 0 0,-1-1 0,1 1 0,0-1 0,0 1 0,0-1 0,0 0 0,1 0 0,-1 0 0,0 0 0,1 0 0,0-1 0,-1 1 0,1-1 0,0 1 0,0-1 0,4 1 0,6 1 48,1 0 0,-1-2 0,1 1 0,0-2 1,0 0-1,-1 0 0,1-1 0,0-1 1,-1 0-1,0-1 0,23-8 0,8-6-45,-1-1-1,43-26 0,-78 40-53,0 0 1,-1 0-1,0-1 0,0 0 0,0-1 0,7-7 1,-13 11-76,-8 5 12,-10 10-81,9-6 142,0 1-1,0 0 1,1 1 0,0-1-1,1 1 1,0 1-1,0-1 1,1 1 0,-6 13-1,11-21 45,-1 0-1,1-1 0,0 1 1,0 0-1,-1 0 0,1 0 1,0-1-1,0 1 0,1 0 1,-1 0-1,0 0 0,1-1 1,-1 1-1,1 0 0,-1-1 1,1 1-1,0 0 0,0-1 1,-1 1-1,1-1 0,1 1 1,-1-1-1,0 1 0,0-1 1,0 0-1,1 0 0,-1 1 1,0-1-1,1 0 0,-1 0 1,1 0-1,0-1 0,-1 1 1,1 0-1,0-1 0,-1 1 1,1-1-1,0 1 0,0-1 1,-1 0-1,1 0 0,0 1 1,0-1-1,0-1 0,-1 1 1,1 0-1,2-1 0,2 0 27,-1 0-1,0-1 0,0 1 0,0-1 1,0 0-1,0-1 0,0 1 0,-1-1 1,6-4-1,-9 6-46,1 0 0,-1 0 0,0 0 0,0 0 0,0-1 1,0 1-1,0 0 0,0-1 0,0 1 0,0-1 0,-1 1 0,1-1 0,-1 1 1,1-1-1,-1 1 0,1-1 0,-1 0 0,0 1 0,0-1 0,0 0 0,0 1 1,0-1-1,0 0 0,0 1 0,-1-1 0,1 1 0,0-1 0,-1 0 0,1 1 1,-1-1-1,0 1 0,0-1 0,1 1 0,-2-2 0,-2-2-49,1 1-1,-1-1 0,0 1 0,0-1 1,0 1-1,-1 1 0,-5-5 0,6 5 41,1 1 0,-1 0-1,1 0 1,-1 0-1,0 0 1,0 1 0,1 0-1,-1 0 1,0 0-1,0 0 1,-6 0 0,5 1-15,5 2 39,10 2 79,21 4 3,188 14 164,-127-19-8188,-102-3 4567,-3 0 1103</inkml:trace>
</inkml:ink>
</file>

<file path=ppt/ink/ink20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5:55:26.4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37 8896,'-13'-17'4032,"31"14"-3520,0-2 1504,9 5-1216,31-4 735,10 4-895,17-3-160,-4 3-288,4-5-256,-9 10 0,1-5-736,-4 3 416,-7 1-3263,-7 1 2015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00:44:17.693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41 95 5984,'-4'-2'592,"-2"-2"812,6 3-1386,0 1 0,0 0 0,0 0 0,0 0-1,0 0 1,0 0 0,0 0 0,0 0 0,0-1 0,0 1 0,0 0 0,0 0-1,0 0 1,0 0 0,0 0 0,1 0 0,-1 0 0,0 0 0,0 0 0,0-1-1,0 1 1,0 0 0,0 0 0,0 0 0,0 0 0,0 0 0,0 0 0,1 0-1,-1 0 1,0 0 0,0 0 0,0 0 0,0 0 0,0 0 0,0 0 0,0 0-1,1 0 1,-1 0 0,0 0 0,0 0 0,0 0 0,0 0 0,0 0 0,0 0-1,0 0 1,1 0 0,-1 0 0,0 0 0,0 0 0,0 0 0,0 0 0,0 0-1,0 0 1,0 0 0,0 1 0,11 10 1747,-9-10-1562,0 0 0,0 0 0,0 0 0,0 0 0,1-1 0,-1 1 0,0-1-1,0 0 1,1 1 0,-1-1 0,0 0 0,1-1 0,-1 1 0,0 0 0,0 0 0,5-2-1,-1-1-24,-1 1 1,0-1-1,1 0 0,-1 0 0,7-7 0,-11 10-159,-1 0 0,1-1 0,0 0 0,-1 1 0,1-1 1,0 1-1,-1-1 0,1 0 0,-1 1 0,1-1 1,-1 0-1,1 1 0,-1-1 0,1 0 0,-1 0 0,0 0 1,1 1-1,-1-1 0,0 0 0,0 0 0,0 0 1,0 0-1,0-1 0,0-1 55,-1 1 1,0 0-1,0-1 1,0 1-1,0 0 1,-1-1-1,-1-1 1,1 0-2,0 2 1,0-1-1,-1 0 1,1 0 0,0 1-1,-1-1 1,0 1 0,0 0-1,0 0 1,0 0 0,0 0-1,0 0 1,0 1 0,0-1-1,-5-1 1,5 3-13,1 0-1,0-1 1,-1 1 0,1 0 0,0 0 0,-1 0 0,1 1-1,0-1 1,0 0 0,-1 1 0,1 0 0,0-1-1,0 1 1,0 0 0,-1 0 0,1 0 0,0 1-1,0-1 1,1 0 0,-1 1 0,0-1 0,0 1-1,1 0 1,-3 3 0,1-1 63,0 0 0,1 1 0,-1 0 0,1-1 0,0 1 0,1 0 0,-1 0 0,1 0 0,-2 10 0,2-2 64,0 0-1,2 23 1,0-22-105,1-1 1,1 1 0,0-1-1,9 23 1,0-8 35,18 30 0,-27-53-175,0-1 0,0 1 1,1-1-1,-1 1 1,1-1-1,0 0 0,1 0 1,-1-1-1,1 1 1,-1-1-1,1 0 0,0 0 1,0-1-1,0 1 1,1-1-1,-1 0 0,1-1 1,-1 1-1,1-1 0,-1 0 1,1 0-1,7-1 1,-4 0-502,0 0 0,0-1 0,0 0 0,0-1 0,0 0 0,-1 0 0,1-1 0,0 0 0,-1 0 0,0-1 0,0 0 0,0-1 0,12-9 0,17-20-4579</inkml:trace>
</inkml:ink>
</file>

<file path=ppt/ink/ink20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5:55:32.2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0 631 2496,'0'0'784,"5"0"2810,-1 2-3305,-1-1-1,0-1 1,1 1-1,-1 0 0,1-1 1,-1 0-1,1 0 1,-1 0-1,0 0 0,1 0 1,5-2-1,41-11 1335,-44 11-1363,14-5 33,-1-1 0,0 0-1,0-2 1,-1 0 0,0-1 0,-1-1-1,0-1 1,15-15 0,-15 11-169,0-2 0,-1 0 0,-1-1 0,18-32 0,40-91 257,-28 51-70,6-12 329,-47 93-595,-4 7-197,-6 6-173,2 1 291,1 0 0,0 0 0,0 1 0,1-1 1,-1 0-1,1 1 0,0 0 0,0 0 0,-3 7 0,-14 45 103,13-38-66,-21 69 472,-29 159-1,55-238-379,1-1-1,-1 1 0,2 12 0,-1-19-49,0 0 1,0 0 0,0 1-1,0-1 1,0 0 0,0 0-1,1 0 1,-1 0 0,0 1-1,1-1 1,-1 0 0,1 0-1,0 0 1,-1 0 0,1 0-1,0 0 1,0 0 0,-1 0-1,1 0 1,0-1 0,0 1-1,0 0 1,0 0 0,0-1-1,0 1 1,0 0 0,0-1-1,1 0 1,-1 1 0,2 0-1,1-1 44,0 0 0,0 0 0,0 0 0,0-1 0,0 0 0,0 0 0,0 0 0,0 0 0,5-2 0,37-20 130,-40 20-176,28-17-25,0-2 0,-1-2 0,-2-1 0,0-1 0,-2-1 0,-1-2 0,49-64 0,33-72 57,-66 94-155,-40 66 63,-4 5 8,0 0 0,0-1 0,1 1 1,-1 0-1,0-1 0,1 1 1,-1 0-1,0-1 0,0 1 1,0 0-1,0-1 0,1 1 1,-1 0-1,0-1 0,0 1 1,0-1-1,0 1 0,0 0 1,0-1-1,0 1 0,0-1 1,0 1-1,0 0 0,0-1 0,0 1 1,0-1-1,0 1 0,0 0 1,0-1-1,-1 1 0,1 0 1,0-1-1,-1 1 1,1 0 1,-1 0-1,1 0 1,-1 0-1,1 0 1,-1 0-1,1 0 1,-1 0-1,1 0 0,0 1 1,-1-1-1,1 0 1,-1 0-1,1 1 1,-1-1-1,1 0 1,0 0-1,-1 1 0,0 0-3,-3 2 24,0 0-1,0 1 0,0-1 0,0 1 0,1 0 0,-1 0 1,-2 6-1,-20 35 26,18-30-40,-43 81 75,-38 67 328,13-35 181,62-99-158,10-18 112,7-12-428,0 0 0,0 0 0,0 0 0,0 0 1,-1 0-1,6-3 0,112-75-49,-24 14-603,-93 63 505,-1 1 1,0 0 0,1 0-1,-1 0 1,1 0-1,4-1 1,-6 2 27,0-1-1,-1 1 1,1 0-1,0 0 1,-1 0-1,1 0 1,0 0 0,-1 0-1,1 0 1,0 1-1,-1-1 1,1 0-1,0 0 1,-1 0-1,1 1 1,-1-1 0,1 0-1,-1 0 1,1 1-1,0-1 1,-1 1-1,1-1 1,-1 1 0,1-1-1,-1 0 1,0 1-1,1-1 1,-1 1-1,1 0 1,-1-1-1,1 2 1,0 3-11,0 0-1,0 1 1,0-1-1,0 1 1,-1-1 0,0 1-1,-1 8 1,1-7 50,-1 0 1,1 0-1,1 0 0,1 11 1,0-11 32,0-1-1,0 0 1,0 0 0,1 0 0,-1 0 0,1 0 0,1-1 0,7 10-1,-10-13-33,1 0 0,-1-1-1,1 1 1,0-1-1,0 1 1,0-1-1,0 0 1,0 0-1,0 0 1,0 0-1,0 0 1,0 0-1,0 0 1,1-1-1,-1 1 1,0-1-1,1 0 1,-1 0 0,0 0-1,1 0 1,-1 0-1,0 0 1,0 0-1,1-1 1,-1 1-1,0-1 1,4-1-1,-2 0 4,1 0 0,0-1 0,-1 1 0,0-1 0,1 0 0,-1 0 0,0 0 0,-1-1 0,6-5 0,1-4 113,14-22-1,-9 12-177,-14 22 3,0 0 0,0-1 0,0 1 0,0-1 1,0 1-1,0-1 0,0 1 0,0-1 1,-1 0-1,1 1 0,0-1 0,-1 0 0,0 0 1,1 1-1,-1-1 0,0 0 0,0 0 0,0 1 1,0-1-1,0 0 0,-1 0 0,1 0 1,0 1-1,-1-3 0,-2 3-187,-1 3 188,1-1 0,0 1 0,0-1 0,1 1 0,-1 0 0,0 0-1,0 1 1,1-1 0,0 0 0,-1 1 0,1 0 0,0-1 0,0 1-1,-1 3 1,0-2 53,0 0 0,1 1-1,0-1 1,0 1 0,0-1-1,1 1 1,-1 0-1,1 0 1,-1 9 0,2-12 7,0-1-1,0 1 1,0-1 0,0 1 0,1 0 0,-1-1 0,1 1 0,-1-1 0,1 1 0,-1-1 0,1 1 0,0-1 0,-1 0-1,1 1 1,0-1 0,0 0 0,0 0 0,0 1 0,2 0 0,-1-1 3,0 1 0,0-1 0,0 0 0,1 0 0,-1 0 0,0 0 0,1 0 0,-1 0 0,1-1 0,-1 1 0,3-1 0,2 1 7,0-1 1,0 0 0,0-1 0,0 0-1,0 0 1,0 0 0,12-4 0,71-23 98,-59 19-410,-29 8 273,-2 1-24,0 1-7,8 0 162,35-1-356,-37-7 246,-4 5 95,-2 2-115,0 0 0,0 0 0,0 0 0,0 0 0,0 0 1,0 0-1,0 0 0,0 0 0,0 0 0,0 0 0,0 0 0,0 0 0,0 0 0,0 0 1,0 0-1,0 0 0,0 0 0,0 0 0,0 0 0,1 0 0,-1 0 0,0 0 0,0 0 1,0 0-1,0 0 0,0 0 0,0 0 0,0 0 0,0 0 0,0 0 0,0 0 0,0 0 1,0 0-1,0 0 0,0 0 0,0 0 0,0 0 0,0 0 0,0 0 0,0 0 0,0 0 1,0 0-1,0 0 0,1 0 0,-1 0 0,0 0 0,0 0 0,0 0-44,8 0-477,14 0 611,-22 0-105,1 0-1,0 0 1,-1 0-1,1 0 1,0 1-1,-1-1 1,1 0-1,0 0 1,-1 0 0,1 1-1,0-1 1,-1 1-1,1-1 1,-1 0-1,1 1 1,0-1-1,-1 1 1,1-1-1,-1 1 1,0-1 0,1 1-1,0 1 1,0 1-36,0-1 50,0-1 1,-1 1 0,1 0-1,-1 0 1,1 0 0,-1 0 0,0 0-1,0 0 1,0 2 0,0 13-22,-1-11 17,1 1 0,0-1 1,0 0-1,1 1 1,1 6-1,-2-11 13,1-1-1,-1 1 0,1-1 1,-1 1-1,1-1 1,0 0-1,0 1 0,-1-1 1,1 0-1,0 0 1,0 1-1,0-1 1,0 0-1,1 0 0,-1 0 1,0 0-1,0-1 1,1 1-1,-1 0 0,0 0 1,1-1-1,-1 1 1,1-1-1,-1 1 1,1-1-1,2 1 0,7 0 31,1 0 0,0-1-1,-1-1 1,1 0-1,-1 0 1,1-1 0,-1 0-1,1-1 1,-1-1-1,0 1 1,-1-2 0,1 0-1,-1 0 1,1-1 0,-2 0-1,1 0 1,-1-1-1,0-1 1,0 0 0,10-11-1,-18 17-75,0 1-1,0 0 1,0-1 0,0 1-1,0-1 1,0 1-1,-1-1 1,1 1 0,-1-1-1,1-3 1,-1 5 24,1 0 0,-1 0 1,0 0-1,0-1 0,0 1 0,0 0 1,0 0-1,0-1 0,0 1 1,0 0-1,-1 0 0,1 0 0,0-1 1,0 1-1,0 0 0,0 0 1,0-1-1,0 1 0,0 0 0,0 0 1,-1 0-1,1 0 0,0-1 1,0 1-1,0 0 0,0 0 0,-1 0 1,1-1-1,-1 1-1,1 0 0,-1 0 0,0 0 0,1 0 0,-1 0 0,0 0 0,1 0 0,-1 1-1,0-1 1,1 0 0,-1 0 0,1 0 0,-1 1 0,0-1 0,0 1 0,-2 0 31,0 1 0,1 0 1,-1 0-1,1 0 0,-1 0 0,1 0 1,0 0-1,0 1 0,0-1 0,0 1 1,0-1-1,1 1 0,-1 0 0,1 0 0,0-1 1,-1 1-1,1 0 0,0 0 0,1 0 1,-1 1-1,1-1 0,-1 0 0,1 0 1,0 0-1,0 0 0,0 0 0,1 1 0,-1-1 1,1 0-1,0 0 0,-1 0 0,1 0 1,1 0-1,-1 0 0,0 0 0,1-1 1,-1 1-1,1 0 0,0-1 0,0 1 0,0-1 1,3 3-1,-2-2-63,0-1 1,0 1-1,0-1 0,0 0 1,1 0-1,-1 0 1,1 0-1,-1 0 0,1-1 1,0 1-1,0-1 0,7 1 1,-7-2-533,-1 0 0,1 0 1,0 0-1,-1 0 0,1-1 1,0 0-1,-1 1 0,8-4 0,1-1-1134</inkml:trace>
</inkml:ink>
</file>

<file path=ppt/ink/ink20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5:55:32.5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 9 4480,'-63'-9'2016,"53"13"-1728,15 1 1024,8-2-768,24 2 1536,3 2-1152,23-2 512,5 3-832,35-5-384,0 2-192,23-5-96,-9 3 0</inkml:trace>
</inkml:ink>
</file>

<file path=ppt/ink/ink20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5:55:34.3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3 318 2560,'-3'-3'908,"11"6"3864,1 13 4267,7-24-6895,-13 7-1996,-1 0 1,0 0 0,0 0-1,1 0 1,-1 0 0,3-3-1,2-3 84,0-1-1,-1 0 0,0 0 0,9-17 0,-9 14-174,1 0-1,1 0 0,9-11 1,3 2-50,1 0-1,1 2 1,1 0 0,0 1 0,1 1 0,47-22 0,-35 20-15,21-9 54,-50 24-27,0 1 1,-1 0 0,1 0 0,0 1-1,0 0 1,11-1 0,-16 2-21,0 0 0,0 0 0,0 0 0,0 1 0,1-1 0,-1 0 1,0 1-1,0-1 0,0 1 0,-1 0 0,1 0 0,0 0 0,0 0 0,0 0 1,0 0-1,-1 0 0,1 1 0,-1-1 0,1 1 0,-1-1 0,1 1 0,-1-1 1,0 1-1,0 0 0,0 0 0,0-1 0,0 1 0,0 0 0,0 0 0,-1 0 1,1 0-1,0 2 0,0 2 30,-1 0-1,1 0 1,-1-1 0,0 1 0,0 0 0,-1 0-1,0 0 1,0-1 0,0 1 0,-3 6 0,-3 5 63,-1 0 1,-1-1-1,-1 0 0,0 0 1,-1-1-1,0-1 1,-2 1-1,-17 16 1,23-25-34,-7 7 187,14-13-242,0 0-1,0 0 1,0 0 0,0 0 0,0 0-1,-1 0 1,1 0 0,0 0-1,0 0 1,0 0 0,0 0 0,0 0-1,0 0 1,0 1 0,0-1 0,0 0-1,0 0 1,0 0 0,0 0-1,0 0 1,0 0 0,0 0 0,0 0-1,0 0 1,0 0 0,0 0-1,0 0 1,0 0 0,0 0 0,0 0-1,0 0 1,0 0 0,0 0 0,0 1-1,0-1 1,0 0 0,0 0-1,0 0 1,0 0 0,0 0 0,0 0-1,0 0 1,0 0 0,0 0 0,0 0-1,0 0 1,0 0 0,0 0-1,0 0 1,0 0 0,1 0 0,-1 0-1,0 0 1,0 0 0,0 0-1,0 0 1,0 0 0,0 0 0,0 0-1,0 0 1,0 0 0,0 0 0,0 0-1,0 0 1,0 0 0,0 0-1,0 0 1,0 0 0,1 0 0,10-3 395,37-24-141,-17 8-249,9-3-39,44-35 1,-10 6-78,-71 49 83,0 1-1,-1-1 1,1 1-1,0-1 1,0 1-1,0 0 1,0 0-1,0 1 1,0-1-1,5 0 1,-6 1 15,-1 0 0,0 0-1,0 0 1,0 1 0,0-1 0,0 0 0,0 1-1,0-1 1,0 1 0,0-1 0,0 1 0,0-1-1,0 1 1,0 0 0,0-1 0,-1 1-1,1 0 1,0 0 0,0 0 0,-1 0 0,1 0-1,0 0 1,-1 0 0,1 0 0,-1 0 0,1 0-1,-1 0 1,0 0 0,0 0 0,1 1 0,0 3 36,-1-1 0,0 0 0,1 0 0,-2 1 0,1-1 0,0 0 0,-1 0 0,0 1 0,-2 7 0,2-9 0,0 0-1,0 1 0,0-1 0,1 1 1,-1-1-1,1 1 0,0 0 1,0-1-1,0 1 0,1 4 1,3-1 143,1-9-68,2-3-97,12-6-20,1 0-1,0 1 1,1 1 0,0 0 0,0 2-1,26-5 1,-47 12 11,1 0 0,0-1 0,-1 1 0,1 0-1,0 0 1,0 0 0,-1 0 0,1 1 0,0-1 0,0 0-1,-1 0 1,1 0 0,0 0 0,-1 1 0,1-1 0,0 0 0,-1 1-1,1-1 1,0 1 0,-1-1 0,1 0 0,-1 1 0,1-1-1,-1 1 1,1 0 0,-1-1 0,1 1 0,-1-1 0,0 1-1,1 0 1,-1-1 0,0 1 0,0 0 0,1-1 0,-1 1-1,0 0 1,0 0 0,0-1 0,0 1 0,0 0 0,0-1-1,0 1 1,0 0 0,0 0 0,0 4 25,0-1-1,-1 0 1,0 0 0,0 0-1,0 0 1,-2 7 0,1-8-6,1 0 1,0-1-1,0 1 1,0 0 0,1 0-1,-1 0 1,1 0-1,-1 0 1,1 0 0,0 0-1,0 0 1,0 0-1,1 0 1,0 4-1,0-5-6,0 0 0,0 0 0,0-1-1,0 1 1,0 0 0,1-1-1,-1 1 1,0-1 0,1 0-1,-1 1 1,1-1 0,0 0 0,-1 0-1,1 0 1,0 0 0,0 0-1,0-1 1,-1 1 0,1 0-1,0-1 1,0 1 0,0-1 0,4 1-1,21 1 8,-1-1 0,1-1 0,0-2 0,-1 0 0,1-2 0,39-10 0,-37 6-32,-1-1 0,0-1 0,-1-1 0,0-1 0,-1-2 0,34-22 0,-47 28 9,-10 7-12,-1 0 0,0 0 0,1-1 0,-1 1 0,0-1-1,0 1 1,0-1 0,0 0 0,0 0 0,0 0 0,-1 0-1,3-3 1,-5 3-225,-5 5 194,-6 4 112,11-7-64,-186 116 802,185-115-785,0 0 1,0 0 0,0 0-1,0 1 1,0-1 0,1 1-1,-1 0 1,0-1 0,1 1-1,-1 0 1,1 0 0,0 0-1,0 0 1,0 0 0,-2 3-1,5-4-13,-1-1 0,0 0 0,1 1 0,-1-1 0,1 0 0,-1 0 0,1 0 0,-1 0 0,0 0 0,1 0 0,-1 0 0,1-1 0,-1 1 0,2-1 0,1 0 38,4-1-16,1 0 0,-1-1 0,0 0 0,0 0 0,0-1 0,0 0 0,-1-1 1,14-10-1,-8 7-22,-1 0 0,16-7 1,-27 14-18,0 1 0,0-1 0,0 1 0,0 0 0,0-1 0,0 1 0,-1 0 0,1 0 0,0 0 0,0 0 0,0 0 0,0 0 0,0 0 0,0 0 0,0 0 0,0 0 0,0 1 0,0-1 0,0 0 0,0 0 0,0 1 0,0-1 0,-1 1 0,1-1 0,0 1 0,0-1 0,0 1 0,-1 0 0,1-1 0,0 1 0,-1 0 0,1 0 0,-1-1 0,1 1 0,0 1 0,2 3 14,-1 1 0,1 0 0,-1 0 0,2 11 0,5 10 247,-7-24-206,-1 0 0,1-1 1,0 1-1,0-1 0,0 1 1,0-1-1,1 0 0,-1 1 1,0-1-1,1 0 0,0-1 1,-1 1-1,1 0 0,0-1 1,0 0-1,0 1 0,0-1 0,0 0 1,0-1-1,4 2 0,3-1-10,-1-1-1,0 0 0,0 0 0,0-1 0,0 0 0,13-4 1,74-18-44,127-47 1,-217 68-6,1-2 1,1 1-1,0 0 0,0 1 1,1 0-1,-1 0 0,0 1 1,1 0-1,12 0 0,-20 1 10,1 1-1,-1 0 1,1-1-1,-1 1 0,0 0 1,1 0-1,-1-1 1,0 1-1,1 0 1,-1 1-1,0-1 0,0 0 1,0 0-1,0 0 1,0 1-1,0-1 1,1 2-1,12 27 258,-11-23-180,33 97-68,-35-102-768</inkml:trace>
</inkml:ink>
</file>

<file path=ppt/ink/ink20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5:55:34.7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482 8 6560,'0'-1'124,"0"1"0,0 0 0,0-1 0,0 1 0,-1 0 1,1-1-1,0 1 0,0 0 0,0-1 0,0 1 0,-1 0 0,1 0 0,0-1 1,0 1-1,-1 0 0,1-1 0,0 1 0,0 0 0,-1 0 0,1 0 1,0-1-1,-1 1 0,1 0 0,0 0 0,-1 0 0,1 0 0,0 0 0,-1 0 1,1 0-1,0-1 0,-1 1 0,1 0 0,0 0 0,-1 0 0,1 0 1,0 1-1,-1-1 0,1 0 0,-1 0 0,1 0 0,0 0 0,-1 0 0,1 0 1,0 0-1,0 1 0,-1-1 0,-16 7 2228,-41 29 2165,-149 51-1706,168-74-3618,1 2 0,-47 25 0,60-25-543</inkml:trace>
</inkml:ink>
</file>

<file path=ppt/ink/ink20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5:55:36.9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17 517 4160,'-6'-13'1333,"5"13"-1271,1 0-1,0 0 1,0-1 0,-1 1-1,1 0 1,0 0 0,0 0-1,-1 0 1,1 0 0,0 0-1,0-1 1,-1 1 0,1 0-1,0 0 1,0 0 0,-1 0-1,1 0 1,0 0 0,-1 0-1,1 0 1,0 0-1,0 0 1,-1 0 0,1 0-1,0 1 1,0-1 0,-1 0-1,1 0 1,0 0 0,-1 0-1,0 1 911,3-4 65,29-22 4671,7 0-3673,38-16-813,-40 24-834,-1 1 0,2 2 0,57-15 0,-91 29-372,1-1-1,0 0 0,-1 1 1,1 0-1,0 0 1,-1 0-1,1 0 1,0 1-1,-1 0 1,8 1-1,-10-1-26,1 0 0,0 0 0,0 0 1,-1 0-1,1 0 0,-1 0 0,1 0 0,-1 0 0,1 1 0,-1-1 1,0 0-1,0 1 0,0-1 0,0 1 0,0 0 0,0-1 0,0 1 0,0 0 1,0 0-1,-1-1 0,1 1 0,0 2 0,-1 5 69,0 1 0,0-1 0,-1 1 0,0-1 0,-1 0 0,1 0 0,-6 13 0,-10 31 341,9-28 228,-11 49 0,19-73-600,-1 0 0,1 0 0,0 0 0,0 0 0,-1 0 0,1 0 0,0 0 0,0 0 0,0 0 0,0 0-1,0 0 1,1 0 0,-1-1 0,0 1 0,0 0 0,1 0 0,-1 0 0,0 0 0,1 0 0,-1 0 0,1-1 0,-1 1-1,1 0 1,-1 0 0,1-1 0,0 1 0,-1 0 0,1-1 0,0 1 0,0 0 0,0-1 0,-1 1 0,1-1 0,0 0-1,0 1 1,0-1 0,0 1 0,0-1 0,0 0 0,0 0 0,-1 0 0,1 0 0,0 0 0,0 0 0,0 0 0,0 0 0,0 0-1,1 0 1,5-1 85,-1 0 0,1-1-1,-1 1 1,1-2 0,8-3 0,3-2-82,-1-1 1,0-1-1,0 0 1,-1-1-1,0-1 1,-1-1-1,-1 0 1,0-1 0,-1 0-1,21-30 1,-23 30-103,-1 0 0,-1-1 1,0 0-1,-1 0 1,-1-1-1,8-25 0,-15 39 52,0 0-1,1 1 0,-1-1 0,1 0 1,0 0-1,0 0 0,0 1 0,-1-1 1,2 0-1,-1 1 0,0-1 0,0 1 1,0-1-1,1 1 0,-1-1 1,3-1-1,-2 2 4,0 1 1,0-1 0,0 0 0,0 1-1,1-1 1,-1 1 0,0 0-1,0 0 1,0 0 0,1 0-1,-1 0 1,0 0 0,0 1 0,0-1-1,3 1 1,325 60 5,-313-58 17,74 19 147,-41-8-205,-49-14 50,-1 0 0,1 0 0,-1 0 0,0 0 0,1 0 0,-1 1 0,1-1-1,-1 0 1,1 0 0,-1 0 0,0 0 0,1 1 0,-1-1 0,0 0 0,1 0 0,-1 1 0,0-1 0,1 0 0,-1 0 0,0 1 0,1-1 0,-1 0 0,0 1-1,0-1 1,1 1 0,-1 0 5,-1 0-1,0 0 0,1 0 1,-1 0-1,1-1 0,-1 1 1,0 0-1,0-1 0,1 1 1,-1 0-1,0-1 1,0 1-1,0-1 0,0 1 1,-1-1-1,-20 11 44,0-1 1,0-2-1,-31 8 1,20-6 2,-153 57 335,173-61-293,1 0 1,0 0-1,1 2 1,0-1-1,-19 17 1,60-35 358,2 1-457,150-60-185,-180 69 157,19-6-450,-20 7 477,-1 0 0,1 0 0,-1 0 0,1 0-1,-1 0 1,1 0 0,-1 0 0,1 0 0,-1 0-1,0 0 1,1 0 0,-1 0 0,1 0 0,-1 1-1,1-1 1,-1 0 0,0 0 0,1 0 0,-1 1-1,1-1 1,-1 0 0,0 0 0,1 1 0,-1-1-1,0 0 1,1 1 0,-1-1 0,0 0 0,0 1-1,1-1 1,-1 1 0,0-1 0,0 1 0,0-1-1,0 0 1,1 1 0,-1-1 0,0 1 0,0-1-1,0 1 1,0-1 0,0 1 0,0 0 0,-1 2-24,1 0 0,0 0 1,-1 0-1,0 0 0,0 0 1,-1 3-1,1-3 43,0-1 0,0 0 0,0 1 0,1-1 0,-1 1-1,1-1 1,-1 1 0,1-1 0,0 1 0,0 0 0,0-1 0,0 1-1,1 3 1,0-3 5,0 0 0,0-1 0,0 1 0,1-1 0,-1 0 0,1 1 0,-1-1-1,1 0 1,0 0 0,-1 0 0,1 0 0,0 0 0,1 0 0,2 2 0,-1-1 27,0-1 0,1 0 0,-1 0 0,1 0 0,-1-1 0,1 0 0,8 2 0,0-2 27,0 0 0,-1-1 0,1 0 0,0-1 0,17-4 0,-18 3-61,1-1 0,-1-1 0,-1 0-1,1-1 1,0 0 0,-1-1 0,0 0 0,-1-1 0,1 0 0,-1-1 0,-1 0 0,1 0-1,-1-1 1,11-14 0,110-148-450,-114 149 413,150-216-484,-160 228 404,0 0 0,0 0 1,-1-1-1,3-10 0,-7 20 86,-1 0 0,1 0 0,-1 0-1,0 0 1,0 0 0,0-1 0,1 1-1,-1 0 1,0 0 0,0 0 0,0 0-1,-1 0 1,1-1 0,0 1 0,0 0-1,-1-2 1,0 3 10,1-1 0,-1 1 0,1-1 0,0 1 0,-1 0 0,1-1 0,-1 1 0,1-1 0,-1 1 0,1 0 0,-1 0 0,0-1 0,1 1 0,-1 0 0,1 0-1,-1 0 1,0 0 0,1-1 0,-1 1 0,1 0 0,-2 0 0,-2 1 1,0-1-1,1 1 1,-1 0-1,0 0 1,1 0-1,-1 0 1,1 1-1,-5 2 1,-1 2 15,1 0 0,-1 1 0,1 0 0,1 0 0,-1 1 0,1 0 0,-11 17 0,17-24-4,-25 37 56,1 1 0,2 1 0,-27 65 0,23-35 549,-24 99 0,48-156-453,-3 22-1,6-32-103,-1 0-1,1 0 1,0 0 0,0 0-1,1 0 1,-1 1 0,1-1-1,-1 0 1,1 0 0,0 0 0,0-1-1,3 7 1,-3-9-28,0 1 1,0 0 0,0-1-1,0 1 1,0 0-1,0-1 1,0 1-1,0-1 1,0 0 0,0 1-1,0-1 1,0 0-1,0 0 1,1 1-1,-1-1 1,0 0 0,0 0-1,0 0 1,0 0-1,0-1 1,1 1-1,-1 0 1,0 0-1,0-1 1,0 1 0,1-1-1,35-15 113,-29 12-117,233-129 50,-185 99-415,-52 32 355,12-8-488,-14 11 212,-9 6 200,-17 15-82,-60 59 379,80-77-199,1 1 0,0-1-1,0 1 1,1-1 0,-1 1 0,1 0 0,0 0 0,-3 9 0,5-13-14,0 0 0,0-1 0,0 1 1,-1 0-1,1 0 0,0-1 1,0 1-1,0 0 0,1 0 0,-1 0 1,0-1-1,0 1 0,0 0 0,0 0 1,1 0-1,-1-1 0,0 1 1,1 0-1,-1-1 0,1 1 0,-1 0 1,1-1-1,-1 1 0,1 0 0,1 0 25,-1 0 0,1 0 0,-1 0 0,0-1 0,1 1-1,-1-1 1,1 1 0,-1-1 0,1 1 0,0-1-1,2 0 1,2 0 32,0 0 1,1 0-1,-1-1 0,10-2 0,8-3-40,0-2 0,0 0-1,-1-1 1,0-2 0,-1 0-1,-1-2 1,29-20 0,-5-10-156,-10 10-364,-35 33 459,0-1 0,1 1 0,-1 0 0,1-1 0,-1 1 0,0 0 0,1-1-1,-1 1 1,1 0 0,-1 0 0,1-1 0,-1 1 0,0 0 0,1 0 0,-1 0 0,1 0 0,-1 0-1,1 0 1,-1 0 0,2 0 0,-2 0 20,0 0-1,1 0 0,-1 1 0,0-1 1,0 0-1,0 0 0,1 1 1,-1-1-1,0 0 0,0 1 0,0-1 1,0 0-1,0 1 0,1-1 1,-1 0-1,0 1 0,0-1 1,0 0-1,0 1 0,0-1 0,0 0 1,0 1-1,-5 27 25,3-20-46,1-3 53,0 0-1,1 0 1,0 1-1,0-1 1,0 0 0,0 0-1,3 10 1,-3-13-1,1 0 1,-1 0 0,1 0 0,0 0-1,0 0 1,0-1 0,0 1-1,0 0 1,1-1 0,-1 1 0,0-1-1,1 1 1,-1-1 0,1 1 0,-1-1-1,1 0 1,0 0 0,0 0-1,0 0 1,-1 0 0,1 0 0,0-1-1,0 1 1,2 0 0,4 0 67,0 0 1,0 0 0,0-1-1,0 0 1,1-1-1,14-2 1,47-15 70,-38 8-115,0-2 0,-1-1 1,-1-1-1,0-2 1,36-25-1,-59 36-35,-6 5-20,1-1-1,-1 0 1,0 1 0,0-1 0,0 0 0,1 0 0,-1 0 0,0 0 0,0 0 0,0 0-1,-1 0 1,1 0 0,0 0 0,0 0 0,0-1 0,-1 1 0,1 0 0,0-2 0,-1 3 7,0 0 0,0 0 0,0 0 0,0 0 0,0 0 0,0-1 0,0 1 0,0 0 0,0 0 1,0 0-1,0 0 0,0 0 0,0 0 0,0-1 0,0 1 0,0 0 0,0 0 0,0 0 0,0 0 1,0 0-1,0 0 0,0-1 0,0 1 0,0 0 0,0 0 0,0 0 0,0 0 0,-1 0 1,1 0-1,0 0 0,0-1 0,0 1 0,0 0 0,0 0 0,0 0 0,0 0 0,0 0 0,-1 0 1,1 0-1,0 0 0,0 0 0,0 0 0,0 0 0,0 0 0,0 0 0,-1 0 0,1 0 1,0 0-1,0 0 0,0 0 0,0 0 0,-6-1-56,1 1 0,0 0 0,-1 1-1,1-1 1,0 1 0,-1 0 0,1 0 0,0 1 0,0 0 0,-6 2 0,-9 5 229,-20 13 0,39-21-150,-8 4 117,1 0 1,-14 11-1,21-15-108,-1 0 0,1 1-1,-1-1 1,1 0 0,0 1 0,0-1-1,-1 1 1,1 0 0,0-1 0,0 1-1,1 0 1,-1 0 0,0-1 0,0 1-1,1 0 1,-1 0 0,1 0 0,0 0-1,0 0 1,-1 3 0,2-3-15,-1-1 1,1 1-1,0-1 0,-1 1 1,1-1-1,0 1 1,0-1-1,0 1 0,0-1 1,0 0-1,0 0 0,0 0 1,0 1-1,1-1 1,-1 0-1,0 0 0,1-1 1,-1 1-1,1 0 1,1 0-1,5 3 25,1-1 0,13 4 0,13 0-545,0-2 1,44 2 0,19 2-6173,-77-5 1080,-3 4 1759</inkml:trace>
</inkml:ink>
</file>

<file path=ppt/ink/ink20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5:55:51.7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38 306 5472,'0'0'178,"0"-1"0,-1 1 0,1 0-1,0-1 1,-1 1 0,1 0 0,-1-1 0,1 1 0,0 0 0,-1 0 0,1-1 0,-1 1 0,1 0-1,-1 0 1,1 0 0,-1-1 0,1 1 0,-1 0 0,1 0 0,-1 0 0,1 0 0,-1 0 0,1 0-1,-1 0 1,1 0 0,-2 1 0,-9 0 6213,10-2-6204,1 1 0,-1-1 0,0 0 0,0 1-1,0-1 1,0 0 0,0 0 0,1 0 0,-1 1 0,0-1 0,1 0 0,-1 0-1,1 0 1,-1 0 0,1 0 0,-1 0 0,1 0 0,0-1 0,-1 1-1,1 0 1,0 0 0,0 0 0,0 0 0,0 0 0,0-2 0,2-3-124,0 0 0,1 0 0,0 0 0,0 0 0,0 1 0,1-1 0,-1 1 0,1 0 0,1 0 0,-1 0 0,1 1 0,-1-1 0,1 1 0,1 0 0,10-6 0,35-18 56,64-26 0,59-12 28,-128 49-154,-36 13 10,-2 0-20,0 1 0,0 0 0,0 1 1,0 0-1,0 0 0,0 1 0,1 0 0,10 0 0,-17 1 13,-1 1 0,1-1 0,-1 1 0,1-1 0,-1 1 0,1 0 0,-1 0-1,0 0 1,1-1 0,-1 1 0,0 1 0,0-1 0,0 0 0,1 0 0,-1 0 0,0 1 0,-1-1 0,1 0 0,0 1 0,0-1 0,-1 1 0,1-1 0,0 1-1,-1-1 1,0 1 0,1-1 0,-1 4 0,1 3 49,0 1-1,0 0 1,-2 16-1,-3 8 66,-9 39 1,-4 35 95,15-14 59,2-84-199,1 0 1,0 0-1,1 0 1,-1 0-1,2 0 1,-1 0 0,1-1-1,5 10 1,-6-16-17,-1 1 0,1 0 1,0-1-1,0 1 1,0-1-1,0 1 0,0-1 1,5 4-1,-5-5-25,-1-1 0,1 1 0,-1 0 1,1 0-1,-1-1 0,1 1 0,-1-1 0,1 1 0,0-1 1,-1 0-1,1 0 0,0 0 0,2 0 0,1-1 12,1 0 1,-1-1-1,0 0 0,0 0 1,0 0-1,0 0 0,-1-1 1,1 0-1,-1 0 0,7-5 1,181-147-102,45-5-256,-132 91 213,-89 58 54,1 1-1,0 0 1,34-13 0,-50 22 51,0 1 0,1-1 0,-1 1 0,1-1 0,-1 1 0,1-1 0,-1 1 0,1 0 0,-1 0 0,1 0 0,-1 0 0,1 0 0,-1 0 0,1 1 0,-1-1 0,1 0 0,-1 1 0,0-1 0,1 1 0,-1-1 0,2 2 0,-2-1 4,1 1-1,-1-1 1,0 1-1,1-1 0,-1 1 1,0-1-1,0 1 0,0 0 1,0 0-1,-1 0 0,1 0 1,0-1-1,-1 1 1,1 0-1,-1 3 0,4 21 4,-2 0 1,-1 0-1,-2 27 0,0-4-63,1 101-2070,0-50-6640,0-87 6742</inkml:trace>
</inkml:ink>
</file>

<file path=ppt/ink/ink20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5:55:52.1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103 9 5568,'-3'-9'1749,"6"15"-793,7 18 835,-3 21 360,-2 0 0,0 69 0,-21 118 1417,-18-2-1518,19-132-1610,-46 255-616,60-347-1242,-1 7-380,2-13 1709,0 0-1,0 0 1,13-6-8458</inkml:trace>
</inkml:ink>
</file>

<file path=ppt/ink/ink20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5:55:52.9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35 5824,'-1'-1'149,"1"1"0,0 0 0,-1-1 1,1 1-1,0 0 0,0-1 0,-1 1 1,1-1-1,0 1 0,0 0 0,0-1 0,0 1 1,-1-1-1,1 1 0,0-1 0,0 1 1,0-1-1,0 1 0,0 0 0,0-1 0,0 1 1,0-1-1,0 1 0,1-1 0,-1 1 0,0-1 1,11-1 2739,3 0-1626,12-5 168,-19 4-1007,1 1-1,0 0 1,0 1 0,0-1-1,8 1 1,-1 1-100,1 1-1,-1 0 1,1 2-1,-1-1 1,0 2-1,0 0 1,0 1-1,20 9 1,-31-11-263,0 0-1,0 0 1,0 0-1,0 0 1,-1 1-1,1-1 1,-1 1-1,0 0 1,0 0 0,0 0-1,0 0 1,-1 1-1,0-1 1,0 1-1,0 0 1,0-1-1,1 9 1,0 3 64,0 0 0,0 1-1,-1 32 1,-3-23-33,-1 0 0,-1-1 0,-1 0 0,-2 1 0,0-1 0,-1-1 0,-15 31 0,15-28 87,6-23-137,1 0-1,-1-1 0,0 1 0,-1-1 1,-1 6-1,14-10 78,0 0-1,0-1 1,15-4 0,28-13 70,-1-2 1,82-44 0,-110 50-2,0-2-1,0 0 1,-2-1-1,0-2 1,-1 0 0,32-39-1,-45 48-94,-1 0-1,11-21 0,-17 27-158,1 0 0,-1 0-1,0-1 1,-1 1 0,1-1-1,-1 1 1,0-1 0,0-8-1,-1 10-23,-1 1 0,1 0-1,-1-1 1,0 1 0,0 0-1,0 0 1,0 0 0,0-1-1,-1 1 1,1 0 0,-1 1-1,0-1 1,0 0 0,0 0-1,0 1 1,-1-1 0,1 1-1,-3-2 1,-4-3-1201,0 0 0,-1 1 0,-17-9 0,9 6-613</inkml:trace>
</inkml:ink>
</file>

<file path=ppt/ink/ink20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5:55:53.6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132 13 5152,'-10'4'7642,"-7"9"-4636,-13 16-1415,24-21-1373,0 1 0,1-1 0,-1 1 0,2 1 0,-1-1 0,2 0 0,-5 17 0,5-18-132,-4 14 131,1 0-1,1 1 1,1-1 0,-2 34 0,5-43-60,1 0-1,1 0 1,0 0-1,1 0 1,0-1 0,1 1-1,1-1 1,0 1 0,8 16-1,-10-25-98,0 0 0,0-1 0,1 0 0,-1 1 0,1-1 0,0 0 0,0 0 0,0-1 0,0 1 0,0-1 0,1 1 0,-1-1 1,1 0-1,0 0 0,0-1 0,-1 1 0,1-1 0,0 0 0,0 0 0,0 0 0,0 0 0,1-1 0,-1 1 0,5-1 0,8-1 103,-1 0 0,0-2 0,0 1 0,27-10 0,-27 8-75,0-2 0,-1 0 0,0-1-1,0-1 1,-1 0 0,0-1 0,-1 0-1,1-1 1,-2-1 0,18-17 0,-15 11-8,-1 0 0,-1-1 0,-1-1 0,0 0 0,-1-1 0,-1 0 0,8-25 0,-15 39-91,-2 0 1,1-1-1,-1 1 0,1 0 0,-2-1 0,1 1 0,-1-1 1,0 1-1,0-1 0,-2-7 0,1 9-22,0 0 0,-1 1-1,1-1 1,-1 1 0,0 0 0,0-1 0,0 1 0,-1 0-1,1 0 1,-1 0 0,0 1 0,0-1 0,-1 1 0,1-1-1,-5-2 1,-2-1-97,0 2-1,0-1 1,0 1-1,0 1 1,-1 0-1,0 1 1,0 0-1,-22-4 1,5 4-774,0 1 1,-45 2-1,58 0-65,-1 1-913,-22 3 0,34-4 1148,0 1 0,1 0 0,-1 0 0,1 0-1,-1 0 1,1 1 0,0-1 0,-1 1 0,1 0-1,0 0 1,-5 4 0,6 1-1717</inkml:trace>
</inkml:ink>
</file>

<file path=ppt/ink/ink20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5:55:54.0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641 34 6144,'-7'-19'1978,"7"19"-1946,0-1-1,0 1 0,0 0 0,0-1 0,0 1 0,-1 0 0,1 0 1,0-1-1,0 1 0,0 0 0,0 0 0,-1-1 0,1 1 0,0 0 1,0 0-1,-1 0 0,1-1 0,0 1 0,0 0 0,-1 0 0,1 0 1,0 0-1,0-1 0,-1 1 0,-2-1-16,2 0 103,-1 0 0,1 0 0,-1 0 0,1 1 0,-1-1 0,0 1 0,1-1 0,-1 1 0,0-1 0,1 1 0,-1 0 0,0 0 0,1 0-1,-1 0 1,0 0 0,0 0 0,1 0 0,-1 1 0,0-1 0,1 1 0,-1-1 0,1 1 0,-1-1 0,0 1 0,1 0 0,-3 2 0,-28 19 2029,-32 29-1,-37 28-13,24-21-1146,43-29-671,1 1 0,2 2-1,1 2 1,-48 68 0,63-79-244,1 2 1,1-1 0,1 2-1,1-1 1,2 2 0,-9 35-1,15-49-66,1 0-1,1 1 0,0 0 0,1-1 1,0 1-1,3 17 0,-1-21-111,0 0 0,1-1-1,0 0 1,0 1 0,1-1-1,0 0 1,0-1 0,1 1 0,10 12-1,-4-7-493,1-1 0,1-1 0,-1 1-1,29 18 1,-12-12-2248,50 23-1,-30-17 668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00:44:18.157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5 143 6816,'-5'0'2355,"9"8"-1660,5 4-440,3 4 1575,14 23 0,63 142 3923,-62-117-5315,-4 2 0,21 90-1,-32-100-311,16 65 47,-20-92-8,-7-22-79,0-1-1,0 0 0,1 0 1,0 0-1,5 10 0,-6-16-74,-1 0-1,0 0 1,0 0-1,0 0 1,0 0 0,1 0-1,-1 0 1,0 0-1,0 0 1,0 0-1,0 0 1,1 0-1,-1 0 1,0 0-1,0 0 1,0-1 0,0 1-1,1 0 1,-1 0-1,0 0 1,0 0-1,0 0 1,0 0-1,0 0 1,0 0-1,1-1 1,-1 1 0,0 0-1,0 0 1,0 0-1,0 0 1,0 0-1,0-1 1,0 1-1,0 0 1,0 0-1,0 0 1,0 0-1,0-1 1,0 1 0,0 0-1,0 0 1,11-51 264,4-74 0,-11 74-337,18-77 0,-11 91-43,1 1-1,23-48 1,42-64-443,-65 126 420,62-102-1150,-62 107 99,1 1 0,0 0 0,1 1 0,31-26 0,-41 38 637,0 0 0,0 0 0,1 0-1,-1 1 1,9-3 0,-10 4-470,1 0 1,-1 0-1,1 1 1,0 0-1,6-1 1</inkml:trace>
</inkml:ink>
</file>

<file path=ppt/ink/ink20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5:55:54.3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 5984,'0'-1'74,"0"1"0,0-1 0,0 1 0,0-1 0,0 1 0,1-1 0,-1 1 0,0 0 0,0-1 0,0 1 0,0 0 0,1-1 0,-1 1 0,0-1 0,1 1 0,-1 0 0,0-1 0,1 1 0,-1 0 0,0 0 0,1-1 0,-1 1 0,0 0 0,1 0 0,-1 0 0,1-1 0,-1 1 0,0 0 0,1 0 0,-1 0 0,1 0 0,-1 0 0,1 0 0,-1 0 0,0 0 0,1 0 0,-1 0 0,1 0 0,-1 0 0,1 0 0,-1 0 0,0 0 0,1 1 0,2-1 174,-1 1-1,1 0 1,-1-1-1,0 1 1,0 0 0,1 0-1,2 3 1,0 0 119,0 1 1,-1 0-1,0 0 1,0 0-1,0 0 1,0 1-1,-1-1 1,0 1-1,0 0 1,2 7-1,3 5 92,34 76 2218,43 143 1,-76-203-2280,-2 1 0,-2 0 0,-1 0 0,-2 0 0,-1 0 0,-5 42 0,-1-25 120,-3-1 0,-2 0 0,-26 76 0,25-95-366,-2 0 0,-21 39 0,27-58-686,-1-1-1,0 0 1,-1 0 0,0-1 0,-1 0-1,0-1 1,-22 18 0,13-14-1104</inkml:trace>
</inkml:ink>
</file>

<file path=ppt/ink/ink20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5:55:55.4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70 2720,'-5'-8'677,"4"7"-472,0 1 1,0-1-1,1 0 1,-1 0-1,1 0 1,-1 0-1,0 1 1,1-1-1,-1 0 1,1 0-1,0 0 1,-1 0-1,1 0 1,0 0-1,0 0 1,-1-2-1,3-9 5579,-2 6-4384,2 4-694,0 1 0,0 0 1,0 0-1,0 0 0,0 0 0,0 1 0,4-2 0,42-9 402,-21 8-617,39 1 1,-15 1-237,223 1 349,-128 1-766,-65 1 354,-38-1-5658,-54 1 3687,0 0 0,1 0 0,0 1 0,-13 5 0,20-7 1367,-25 10-2046</inkml:trace>
</inkml:ink>
</file>

<file path=ppt/ink/ink20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5:55:55.7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5 7232,'-10'-4'2820,"19"6"-1221,23 8 1587,-11-4-1889,1-2 0,26 4-1,-8-2-365,13 3-219,257 32 85,-225-35-8018,-61-6 4731</inkml:trace>
</inkml:ink>
</file>

<file path=ppt/ink/ink20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5:55:56.2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149 37 4064,'0'-17'1307,"0"17"-1275,0-1 1,0 1 0,0-1 0,1 1 0,-1-1 0,0 1 0,0-1 0,0 1 0,1 0 0,-1-1 0,0 1 0,0-1-1,1 1 1,-1 0 0,0-1 0,1 1 0,-1 0 0,0-1 0,1 1 0,-1 0 0,1 0 0,-1-1 0,0 1 0,1 0-1,0 0 1,0-1 141,11-7 3977,-12 8-4071,0 0 0,0-1 1,0 1-1,0 0 0,0 0 0,1 0 0,-1 0 0,0 0 0,0 0 0,0 0 0,0 0 0,0 0 0,0-1 0,0 1 0,1 0 0,-1 0 0,0 0 0,0 0 0,0 0 0,0 0 1,0 0-1,1 0 0,-1 0 0,0 0 0,0 0 0,0 0 0,0 0 0,0 0 0,0 0 0,1 0 0,-1 0 0,0 0 0,0 1 0,0-1 0,0 0 0,0 0 0,0 0 0,1 0 1,-1 0-1,0 0 0,0 0 0,0 0 0,0 0 0,0 0 0,0 1 0,0-1 0,0 0 0,0 0 0,0 0 0,1 0 0,-4 31 1076,0 0 0,-2-1 0,-9 33 0,9-42-724,-50 187 1468,23-94-1219,-16 59-57,46-155-741,-2 4-1839,-1-12-2781</inkml:trace>
</inkml:ink>
</file>

<file path=ppt/ink/ink20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5:55:56.7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33 8224,'-2'-1'2321,"5"1"-689,12 0 221,21 1 90,101-5 1230,302-10-245,106 4-971,172 7-1685,-692 2-677,-12 1-266,0 0 1,0 0-1,24 5 0,-33-3-490,-6 0 229,-11 1-642,7-1 671,-21 8-1118</inkml:trace>
</inkml:ink>
</file>

<file path=ppt/ink/ink20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5:55:57.9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1 770 4640,'0'-1'354,"1"-1"-1,-1 0 1,1 0 0,0 1-1,0-1 1,0 0 0,-1 1-1,1-1 1,1 1 0,-1-1-1,0 1 1,0 0 0,0-1-1,1 1 1,-1 0 0,1 0-1,-1 0 1,1 0 0,0 0-1,-1 0 1,1 0 0,0 1 0,-1-1-1,4 0 1,1-1 332,0-1 0,1 2 1,0-1-1,-1 1 0,13-1 0,24 3 1213,-17 0-1058,26-2 1,-42 0-702,-1-1-1,0 0 1,0 0 0,0 0 0,0-1 0,13-7-1,-16 8-91,1-1-1,-1-1 0,0 1 0,0-1 0,0 0 0,0 0 1,-1-1-1,0 1 0,0-1 0,0-1 0,0 1 0,4-8 1,-4 5 25,0-1 1,0 1-1,1 1 1,9-10 0,-15 23-181,-3 57-274,1 24 501,4 11 171,-2-46-98,9 64 0,-6-93-97,1-1 0,1 1 0,14 37 0,-19-58-72,1 0 0,0 0 0,0 0 1,0 0-1,0-1 0,1 1 0,-1 0 0,0-1 0,2 2 1,-2-2-8,0-1 1,-1 0-1,1 1 1,0-1-1,-1 0 1,1 1-1,0-1 1,-1 0-1,1 0 1,0 0-1,-1 0 1,1 0-1,0 0 1,0 1-1,-1-2 1,1 1-1,0 0 1,-1 0-1,1 0 1,0 0-1,0 0 1,-1-1 0,1 1-1,0 0 1,-1 0-1,1-1 1,0 1-1,-1-1 1,1 1-1,-1 0 1,1-1-1,-1 1 1,2-2-1,3-3 44,0 0-1,-1-1 1,1 0-1,-1 0 1,-1 0-1,5-8 1,17-42-390,-21 45 224,87-245-1335,-48 128 992,9-11 248,34-110 432,-74 211-249,-3-1 0,-1 0-1,-2 0 1,2-51 0,-8 90 12,0-2-27,0 0 0,0 0 0,0 0 0,0 0 0,0 0 0,0 1 0,-1-1 0,1 0 0,-1 0 0,1 1 0,-1-1 0,0 0 0,1 0 0,-2-1 0,5 11-200,10 7 304,-4-10 17,0 0-1,0 0 1,0-1-1,0-1 1,0 0-1,1 0 1,0 0 0,13 1-1,-14-3-26,38 7 268,71 3 0,47-9 60,-114-3-304,348-3 564,24-11-156,-131 3 58,-147 3-1166,-134 9-657,-19 6-2577,2-3 2034,-3 5-532</inkml:trace>
</inkml:ink>
</file>

<file path=ppt/ink/ink20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5:55:59.3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1 824 1728,'1'-1'304,"0"-1"0,1 1 0,0 0 1,-1 0-1,1-1 0,0 1 0,0 0 0,-1 0 0,1 1 1,0-1-1,0 0 0,3 0 0,18-9 6307,-16 10-5753,-1 0-1,1 0 1,-1 0 0,1 1 0,10 2-1,14 4-383,0-2 0,1-1 0,-1-2 0,0-1-1,52-4 1,-72 1-365,-1 0 0,1-1 1,-1 0-1,0 0 0,18-10 0,-21 10 1,-1 0 0,0-1 0,0 0 0,-1-1 0,1 1 0,-1-1 0,0 0 0,0 0 0,7-11 0,-9 11-54,-1 0 1,0 0-1,0-1 0,-1 1 1,1-1-1,-1 0 1,0 1-1,-1-1 0,0 0 1,1 1-1,-2-1 1,1 0-1,-1 0 1,0 1-1,0-1 0,0 0 1,-1 1-1,-3-8 1,-20-27 437,-40-47-1,37 52-56,23 28-387,0 1 0,1-1 0,0 0 0,0 0 0,0-1 0,1 1 0,1-1 0,-1 0 0,1 0 0,0 0 0,1 0 0,0 0 1,0 0-1,1 0 0,0 0 0,0-1 0,3-14 0,0 8-56,0 0 0,2 1 0,-1-1 0,2 1 0,0 1 0,0-1 0,1 1 0,1 0 0,0 0 0,1 1 0,0 1 0,1-1 0,0 1 0,1 1 0,0 0 0,1 0 0,0 1 0,1 1 0,-1 0 0,1 1 0,1 0 0,0 1 1,0 0-1,15-3 0,22-3 16,1 2 1,1 3 0,-1 2-1,66 2 1,-95 4-43,-1 0 1,1 2 0,-1 0-1,0 2 1,0 0-1,0 1 1,0 1 0,30 16-1,-42-17 54,0 0 0,0 0 1,-1 1-1,0 0 0,-1 1 0,1 0 0,-1 0 0,-1 1 0,11 15 0,3 9 95,24 52 0,-39-73-118,-1-2-27,0-1 1,-2 2 0,1-1-1,-1 0 1,0 1 0,1 15-1,-4-20 43,1 0 0,-1 0-1,0 1 1,-1-1 0,0 0 0,0 0-1,0 1 1,-1-1 0,0 0-1,0 0 1,0-1 0,-6 10 0,-4 3 98,-1 0 0,-1-1 0,-1-1 0,-17 16 0,12-15-136,-29 19 1,9-6 78,18-14-86,14-11 70,1 0 0,0 1 0,1-1 0,-12 14 0,16-17-11,1 1 0,-1-1 0,1 1-1,0-1 1,0 1 0,0 0 0,1-1 0,-1 1-1,1 0 1,-1-1 0,1 1 0,0 0 0,0 0-1,0-1 1,0 1 0,1 0 0,-1 0-1,1-1 1,-1 1 0,1 0 0,0-1 0,0 1-1,0-1 1,2 3 0,0 1 37,0-1-1,1 1 1,-1-1-1,1 1 1,0-1 0,1-1-1,-1 1 1,1-1 0,7 6-1,1-2 13,0-1-1,0 0 1,1-1-1,0-1 1,0 0-1,0-1 1,1 0 0,-1-1-1,24 2 1,-9-3-448,29-2 1,29-7-3774,-85 7 3906,-1 0 101,-1 0 0,0 0-1,1 1 1,-1-1-1,0 0 1,1 0-1,-1 0 1,1 0-1,-1 0 1,0 0-1,1 0 1,-1-1-1,0 1 1,1 0-1,-1 0 1,0 0-1,1 0 1,-1 0-1,0-1 1,1 1-1,-1 0 1,0 0-1,1 0 1,-1-1-1,0 1 1,0 0-1,1 0 1,-1-1-1,0 1 1,0 0-1,1-1 1,-1 1-1,0 0 1,0-1-1,0 1 1,0 0-1,0-1 1,1 1-1,-1-1 1,-13-5-9189,-1 6 4373</inkml:trace>
</inkml:ink>
</file>

<file path=ppt/ink/ink20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5:55:40.4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19 512 3552,'-18'7'10928,"27"-8"-9126,3-2-1599,0-1 0,0 0 0,0 0-1,0-1 1,-1-1 0,0 0 0,12-9-1,-11 8-112,7-5 16,0-2 1,31-29-1,31-40 68,-49 48-79,64-54 0,-37 47 179,66-34 0,-123 75-262,3-2 11,2-1 17,1-1-1,-1 2 1,14-6 0,-19 9-33,-1-1 1,0 1-1,0 0 1,0-1 0,0 1-1,1 0 1,-1 0-1,0 0 1,0 0-1,1 0 1,-1 0 0,0 0-1,0 0 1,0 0-1,1 0 1,-1 1-1,0-1 1,0 1 0,0-1-1,0 1 1,0-1-1,1 1 1,-1 0 0,0-1-1,0 1 1,-1 0-1,1 0 1,0 0-1,0-1 1,0 1 0,0 0-1,0 2 1,2 3 28,-1 0 0,1 1 0,-2-1 0,1 0 0,-1 1 0,0-1 1,1 9-1,-3 48 135,-1-2-109,3-43 26,1 0-1,0-1 0,2 1 0,0 0 0,6 17 1,-8-30-37,0 0 1,1 0-1,-1-1 1,1 1 0,0-1-1,0 1 1,0-1-1,1 0 1,6 6 0,-8-8-16,1 0 0,0-1 0,0 1 0,0 0 0,0-1 0,1 1 0,-1-1 1,0 0-1,1 0 0,-1-1 0,1 1 0,-1-1 0,0 1 0,1-1 0,-1 0 1,5-1-1,-1 0 1,0 0 1,-1-1-1,1 0 1,0 0 0,-1 0-1,0-1 1,1 0-1,10-8 1,-1 0 62,27-25 0,-14 6-121,43-55 0,-44 50 50,32-33 0,-35 44-51,1 0-1,2 1 0,44-28 1,-67 48-35,-1 1 1,0 0 0,1 0-1,-1 0 1,1 1-1,0 0 1,5-1 0,-8 1 64,0 1 0,0 0 1,1 0-1,-1 0 1,0 0-1,0 0 1,0 1-1,0-1 0,0 1 1,0-1-1,-1 1 1,1 0-1,0 0 0,0 0 1,0 0-1,0 0 1,-1 0-1,1 0 1,1 2-1,3 4 29,-1 0 1,0 0-1,-1 1 0,0-1 1,0 1-1,0 0 0,-1 0 1,3 14-1,0-6 43,35 126 78,8 19 52,-45-152-1078,0-1 1,8 14-1,-9-15-1723,-18-16-7569,6 1 7696</inkml:trace>
</inkml:ink>
</file>

<file path=ppt/ink/ink20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5:55:40.8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14 3808,'-4'-2'281,"-2"-1"725,6 2-979,0 1-1,-1 0 0,1 0 0,0 0 0,0 0 0,0 0 0,0-1 0,0 1 0,0 0 0,0 0 0,0 0 0,0-1 0,0 1 0,0 0 0,0 0 0,0 0 0,0 0 0,0-1 0,0 1 0,0 0 0,0 0 0,0 0 0,0 0 0,1-1 0,-1 1 0,0 0 0,0 0 0,0 0 0,0 0 0,0 0 0,0-1 0,0 1 0,1 0 0,-1 0 0,0 0 0,0 0 0,0 0 49,0-1 0,1 1 0,-1 0-1,0 0 1,0 0 0,0 0-1,0 0 1,0-1 0,1 1-1,-1 0 1,0 0 0,0 0-1,0 0 1,1 0 0,-1 0-1,0 0 1,0 0 0,0 0-1,1 0 1,-1 0 0,0 0-1,0 0 1,0 0 0,1 0-1,-1 0 1,0 0 0,0 0 0,0 0-1,1 0 1,-1 0 0,0 0-1,0 0 1,0 0 0,0 0-1,1 1 1,4 7 2443,0 17 606,-10 197 2593,-17 12-2961,-3 56-1656,21-213-982,-1 46 89,5-116-628,0 0 0,0 0-1,1 0 1,0-1 0,4 15-1,5-51-10527,-6 2 7371</inkml:trace>
</inkml:ink>
</file>

<file path=ppt/ink/ink20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5:55:43.4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1044 2560,'4'-2'247,"-2"2"818,-1-1 0,1 1-1,0-1 1,-1 0 0,1 1-1,-1-1 1,1 0 0,-1 0-1,0 0 1,1 0-1,-1-1 1,2-1 0,3-9-1713,5-24 1256,-2 1 0,4-40 0,-7 38-421,1 1-1,14-39 0,-9 40 98,2 0 0,2 1 0,0 1-1,43-62 1,-15 36 174,150-205 721,-174 239-1021,1 1 0,1 0 0,1 2 0,26-20 0,-43 37-149,1 1 1,-1-1 0,10-3-1,-14 7-4,0-1 0,1 1 0,-1 1 0,1-1-1,-1 0 1,1 0 0,-1 1 0,1-1 0,0 1 0,-1 0-1,1 0 1,4 0 0,-6 1 0,-1-1 0,1 1 1,-1-1-1,0 1 0,1-1 0,-1 1 1,1-1-1,-1 1 0,0-1 0,1 1 1,-1-1-1,0 1 0,1 0 0,-1-1 0,0 1 1,0 0-1,0-1 0,0 1 0,0 0 1,0-1-1,0 1 0,0-1 0,0 1 1,0 0-1,0-1 0,0 1 0,0 0 0,0-1 1,-1 2-1,-5 27 132,3-20-63,-3 15 33,-1 0 0,-1-1-1,-15 29 1,-41 63 250,57-104-332,-17 31-114,24-42 84,0 0 0,0 1 1,0-1-1,0 0 0,0 1 0,0-1 1,0 1-1,0-1 0,0 0 0,0 1 1,0-1-1,0 0 0,1 1 0,-1-1 1,0 0-1,0 1 0,0-1 0,1 0 1,-1 1-1,0-1 0,0 0 0,0 0 0,1 1 1,-1-1-1,0 0 0,1 0 0,-1 0 1,0 1-1,1-1 0,-1 0 0,0 0 1,1 0-1,13 6-66,-11-5 59,2 2 7,0-1-1,0 1 1,-1 0-1,1 0 1,4 4-1,12 9-116,-16-13 92,8 5 190,21 18 1,-31-24-83,-1 0 0,0 0 0,0 0 0,0 0 0,0 0 0,0 1 0,0-1 0,0 1 0,-1-1 0,0 1 0,1-1-1,-1 1 1,0 0 0,0 0 0,0 0 0,0 4 0,-1-5-41,-1 0 0,1 0 1,-1 0-1,0 0 0,1 0 0,-1 0 0,0 0 0,0 0 0,-1 0 0,1 0 0,0-1 0,0 1 0,-1 0 1,1-1-1,-1 1 0,0-1 0,1 0 0,-1 1 0,0-1 0,0 0 0,0 0 0,0 0 0,0 0 0,-3 0 0,-4 3 37,1-1 0,-1 0 0,0-1-1,-13 2 1,2-2-148,0-1 0,-1-1 0,-24-3 0,29 1-1253,1-1 0,-21-5 0,25 2-1238,9 5 847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00:44:19.071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27 9 5568,'-2'-1'673,"-23"-7"7795,32 18-5322,15 2-2254,0-1 0,46 17 0,53 9-836,-69-22 204,-26-7-148,42 11-7,0 4 0,71 33 0,-128-50-63,-6-3 99,0 0-1,0-1 1,0 1 0,1-1 0,-1 0-1,0-1 1,11 2 0,-36 15 472,-12 1-602,14-9-86,-29 21 1,23-11 74,-10 7 60,-1 0 1,-63 36-1,-105 29-3543,163-79-1124,33-9 2029,31-21-5041,-1-5 4728</inkml:trace>
</inkml:ink>
</file>

<file path=ppt/ink/ink20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5:55:44.3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512 9 4160,'4'-9'5183,"-4"9"-5092,-21 11 3088,0 3-1858,0-1-1,-32 14 1,33-18-828,-1 2 1,2 0-1,-23 18 1,28-16-304,0 0-1,1 1 1,1 1 0,0 0 0,1 1 0,-11 20 0,-44 103 556,63-133-715,-69 179 789,58-143-546,2 0 1,-9 66-1,16-68-46,1-1 1,2 1-1,2-1 0,8 69 0,-3-73 28,14 45-1,-15-69-212,0 0 1,0 0-1,1-1 1,0 0-1,1 1 0,0-2 1,1 1-1,8 9 1,-14-18-309,0 0 0,0 1 0,1-1 1,-1 0-1,0 0 0,1 0 0,-1 1 1,1-2-1,-1 1 0,1 0 0,0 0 1,-1 0-1,4 0 0,0-1-1170</inkml:trace>
</inkml:ink>
</file>

<file path=ppt/ink/ink20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5:55:44.9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191 34 6048,'-4'-23'1952,"4"22"-1857,0 1 0,0 0 0,0-1 0,0 1 1,0-1-1,0 1 0,0 0 0,0-1 0,0 1 1,0-1-1,0 1 0,-1 0 0,1-1 0,0 1 0,0 0 1,0-1-1,-1 1 0,1 0 0,0-1 0,0 1 1,-1 0-1,1 0 0,0-1 0,-1 1 0,1 0 1,0 0-1,-1 0 0,1-1 0,0 1 0,-1 0 0,1 0 1,0 0-1,-1 0 0,1 0 0,-1 0 0,1 0 1,0 0-1,-1 0 0,1 0 0,-1 0 0,1 0 0,-1 0 1,-14 8 2221,12-5-2146,-2 1 180,0 0-1,1 0 1,-1 1 0,1 0-1,0 0 1,-5 7 0,-21 40 451,29-51-779,-17 37 332,2 0 0,1 2 0,2-1 1,-11 56-1,22-85-296,1 0 0,0 0 0,0 0 1,1 0-1,1 0 0,-1 0 0,2 0 0,-1 0 1,1 0-1,1-1 0,4 13 0,-4-16 27,-1 0 0,1 0 0,1 0 0,-1 0 0,1-1-1,0 1 1,1-1 0,-1 0 0,1 0 0,0-1 0,0 1 0,1-1-1,-1 0 1,1-1 0,0 1 0,0-1 0,8 3 0,-9-4-33,0-1 0,0 0 1,0-1-1,0 1 0,1-1 0,-1 0 1,0 0-1,0-1 0,0 1 1,0-1-1,0 0 0,0-1 1,6-1-1,3-3 58,-1 1-1,1-2 1,17-11 0,-17 9-21,0-2-1,-1 0 1,0 0 0,-1-1-1,0 0 1,-1-1 0,0-1 0,-1 0-1,-1 0 1,14-28 0,-11 17-46,-2 0 1,-1-1 0,-1-1 0,8-41 0,-15 60-71,-1 0-1,1 0 1,-1-1 0,0 1 0,-1 0 0,0 0 0,-1 0 0,-4-15 0,5 18-15,-1 1 1,0-1 0,-1 0-1,1 1 1,-1 0-1,0-1 1,0 1-1,0 0 1,-1 0-1,1 1 1,-1-1 0,0 1-1,0 0 1,0 0-1,-1 0 1,1 0-1,-1 1 1,1 0-1,-1 0 1,0 0 0,-9-2-1,7 3-82,0 0-1,1 0 0,-1 0 1,0 1-1,0 0 0,0 0 1,1 1-1,-1 0 0,0 0 1,1 1-1,-1 0 0,1 0 1,-1 0-1,1 1 0,0 0 1,-8 5-1,3-1-1298,1 1 0,-13 12-1,8 0-592</inkml:trace>
</inkml:ink>
</file>

<file path=ppt/ink/ink20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5:55:45.4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10 5888,'-2'-9'1505,"6"8"910,11 10 1608,-8-4-4057,14 8 1046,-9-7-562,-1 1-1,0 1 0,-1 0 0,13 11 0,-12-6-91,-1 0 0,0 0-1,-1 1 1,-1 1-1,0-1 1,8 23-1,-1 2 346,11 53 1,-15-45-183,-2 1-1,-1 0 1,-3 0 0,-2 0 0,-2 1 0,-2-1 0,-2 0 0,-14 66 0,16-106-458,-41 174 420,27-129-252,-30 72 0,40-113-570,-1 0 1,0-1 0,-1 0 0,0 0 0,-16 17 0,17-22-1113,-1 1 1,1-1 0,-1-1 0,-1 1-1,-9 4 1,-2 3-1968</inkml:trace>
</inkml:ink>
</file>

<file path=ppt/ink/ink20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5:55:46.6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29 3136,'-14'0'13503,"9"0"-11089,7-1-1099,14-1-569,-5 1-559,233-18 1049,-166 15-1096,-21 2 88,-1 2 0,0 3 0,81 14 0,-111-8-27,-22-7-384,0 0 0,0 0 1,0-1-1,1 0 0,-1 1 0,1-2 0,-1 1 1,0-1-1,10 1 0</inkml:trace>
</inkml:ink>
</file>

<file path=ppt/ink/ink20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5:55:47.1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28 4480,'2'-6'8847,"4"3"-4778,13 3-3304,-4 0 348,467-12 2564,-325 13-3717,-101-5-1752,-3 1-5269,-31 5 4107</inkml:trace>
</inkml:ink>
</file>

<file path=ppt/ink/ink20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5:55:47.8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27 4800,'-4'-14'1557,"3"14"-1518,1 0 0,0-1 0,0 1 0,0 0 0,0 0 0,0-1 0,0 1-1,0 0 1,0 0 0,0-1 0,0 1 0,0 0 0,0 0 0,1 0 0,-1-1 0,0 1 0,0 0 0,0 0 0,0-1 0,0 1-1,0 0 1,1 0 0,-1 0 0,0 0 0,0-1 0,0 1 0,0 0 0,1 0 0,-1 0 0,0 0 0,0 0 0,0-1-1,1 1 1,-1 0 0,0 0 0,0 0 0,0 0 0,9-6 7277,-9 10-6564,-2 85 3310,-10 45-2519,-11 75-592,16-127-649,2-47-125,-1 9-3751,-10-39-10287</inkml:trace>
</inkml:ink>
</file>

<file path=ppt/ink/ink20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5:55:48.2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1 103 6464,'2'-7'1427,"3"-2"4890,116 5-340,63-12-4978,-57 5-402,610-33 635,-684 43-1291,70-4-3066,-109 5 667,-8 0-401,-21-6-5637</inkml:trace>
</inkml:ink>
</file>

<file path=ppt/ink/ink20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5:55:49.1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3 378 7232,'0'0'54,"0"0"0,-1 0 0,1 0 0,0-1 0,0 1 0,0 0 0,0 0-1,0 0 1,0 0 0,-1 0 0,1 0 0,0 0 0,0 0 0,0 0 0,0 0 0,0 0 0,0 0 0,0 0 0,0-1 0,0 1 0,-1 0 0,1 0 0,0 0 0,0 0 0,0 0 0,0 0 0,0 0 0,0-1 0,0 1 0,0 0 0,0 0 0,0 0-1,0 0 1,0 0 0,0 0 0,0-1 0,0 1 0,0 0 0,0 0 0,0 0 0,0 0 0,0 0 0,0 0 0,0-1 0,0 1 0,0 0 0,1 0 0,-1 0 0,0 0 0,0 0 0,0 0 0,0 0 0,0-1 0,10-7 2226,25-10 667,-19 10-2043,166-104 2418,-168 101-3100,-8 6-156,-1 1-1,1 0 1,0 0 0,0 1-1,1 0 1,-1 0-1,10-3 1,-15 6-64,0-1 0,0 1-1,0 0 1,-1 0 0,1 0 0,0 0-1,0 0 1,0 0 0,0 0 0,0 0-1,0 1 1,0-1 0,0 0 0,-1 0-1,1 1 1,0-1 0,0 1 0,0-1-1,-1 0 1,3 2 0,-2 0 6,1-1 0,-1 1 0,0-1 0,0 1 0,1 0-1,-1-1 1,0 1 0,0 0 0,0 2 0,2 3 70,-1 1-1,0-1 1,1 15 0,-1 11 146,-2 0 0,-9 65-1,4-42-142,-13 286 458,19-239-123,19 138-1,-19-234-373,5 27 89,-6-32-97,0-1-1,1 1 1,-1-1 0,1 1 0,-1-1 0,1 1-1,0-1 1,0 0 0,-1 1 0,1-1-1,0 0 1,0 0 0,0 0 0,1 1-1,-1-1 1,2 1 0,-1-1-36,-1-1 1,0 0 0,0 0-1,1 0 1,-1 0-1,0 0 1,1 0-1,-1 0 1,0 0-1,1 0 1,-1-1-1,0 1 1,0 0 0,1-1-1,-1 1 1,0-1-1,0 1 1,0-1-1,1 0 1,-1 0-1,0 1 1,0-1-1,0 0 1,0 0 0,-1 0-1,3-2 1,2-4-168,1 1 0,7-14 0,-12 17 134,7-10-154,-1-1 0,-1 0 1,0 0-1,6-22 0,-6 15-14,67-233-1153,-38 127 989,-14 50 277,15-99-1,-19 36 348,4-26-359,-20 156 87,1 0 0,1 0 0,0 1 0,6-15 0,-8 20 34,1 1 0,0 0-1,0 0 1,0 0 0,0 1 0,0-1 0,0 0 0,1 1-1,-1-1 1,1 1 0,0 0 0,0 0 0,0 0 0,0 0-1,0 1 1,6-3 0,4 0 115,1 1 0,0 0 0,0 1 0,0 1 0,24 1 0,72 11 555,25 10-2,354 43 1144,-459-62-1706,58-4 1,-76 1-210,0-1 1,0 0-1,0-1 1,0 0 0,0-1-1,0 0 1,15-9 0,-16 7-1103,-1 0-1,0 0 1,-1-1 0,11-10 0,-6 4-760</inkml:trace>
</inkml:ink>
</file>

<file path=ppt/ink/ink20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5:56:03.5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28 727 3072,'-19'-8'5520,"18"8"-5434,1 0-1,0 0 1,-1 0 0,1 0 0,-1 0-1,1 0 1,-1 1 0,1-1 0,0 0-1,-1 0 1,1 1 0,0-1 0,-1 0 0,1 1-1,0-1 1,-1 0 0,1 1 0,0-1-1,0 0 1,-1 1 0,1-1 0,0 1 0,0-1-1,0 0 1,-1 1 0,1-1 0,0 1-1,0-1 1,0 1 0,0-1 0,0 1 0,0-1-1,1 3 2103,-1-3-2106,1 1 0,-1-1 0,0 1 1,0-1-1,1 1 0,-1-1 0,0 1 0,1-1 0,-1 1 0,1-1 0,-1 1 0,1-1 0,-1 0 0,1 1 0,-1-1 0,1 0 0,-1 1 1,1-1-1,-1 0 0,1 0 0,-1 0 0,2 1 0,16 4 52,-14-4-65,21 5-16,1-1 1,43 3-1,-52-7 141,17 1 93,54-3 0,-71-1-226,-11 2 12,1 0 0,0-1 0,-1 0 0,1 0 1,-1-1-1,1 1 0,-1-1 0,0-1 0,1 1 0,-1-1 0,10-7 0,-7 4 49,-6 4-64,-1 0-1,1 0 0,-1 0 1,1 0-1,-1 0 0,0 0 0,0-1 1,0 1-1,0-1 0,3-5 0,-1-3 27,0 0 0,-1 0 0,0 0 0,0 0 0,-1 0 0,-1-1 0,0-12-1,-5-84 269,2 76-329,-1 11 74,0-1 0,-2 0 1,-9-26-1,11 37 1,-1-1 0,0 1-1,-1 0 1,0 1 0,-1-1 0,0 1-1,-1 0 1,-11-12 0,-15-17 265,31 37-362,1-1-1,-1 1 1,1 0 0,-1-1 0,1 0 0,0 1 0,0-1-1,1 0 1,-1 0 0,0 1 0,1-1 0,0 0 0,-1 0 0,1 0-1,0 0 1,1 1 0,-1-1 0,0 0 0,2-3 0,-1 1-42,0 1 0,0 0 1,1 0-1,-1-1 0,1 1 1,0 1-1,1-1 0,-1 0 0,1 0 1,-1 1-1,1-1 0,4-2 1,4-4-25,2 1 1,-1 1-1,1 0 1,0 1-1,1 0 1,-1 1-1,1 1 1,26-7-1,-12 6-19,1 1 0,0 1 0,47 1-1,-52 3 80,-1 2 1,0 1-1,0 0 0,-1 2 0,1 1 0,-1 0 0,0 2 0,-1 0 0,0 2 0,0 0 0,-1 1 0,21 16 0,0 11 194,-19-16-170,-16-17 34,0 1 0,0 0 0,-1 0 0,0 0 0,0 0-1,0 1 1,-1 0 0,0 0 0,0 0 0,4 13 0,-8-15 5,1 0 0,-1 1 1,1-1-1,-1 0 0,-1 0 0,1 1 1,-1-1-1,0 0 0,0 0 1,0 0-1,-1 0 0,0 0 0,0 0 1,-4 7-1,-5 7 52,0-1 0,-17 20 0,21-30-88,-50 57 293,8-9-203,15-15 70,16-21-157,1 1-1,-27 45 1,42-61-9,0-1 0,0 0 0,1 1 0,0-1 0,0 1 0,0-1 0,0 1 0,1-1 0,0 1 0,0 0 0,0-1 0,0 1 0,1 0 0,0-1 0,-1 1 0,2-1 0,-1 0 0,3 7 0,-2-8 14,-1-1 1,1 1-1,-1-1 0,1 1 0,0-1 1,0 0-1,0 0 0,1 0 0,-1 0 1,0 0-1,1 0 0,-1-1 0,1 1 1,0-1-1,-1 1 0,1-1 1,0 0-1,6 1 0,4 1 246,1-1 0,26 2 0,-24-3-244,15 2 261,33 1 149,-56-4-410,-1-1 0,0 1 0,0-1 0,1-1 0,-1 1 1,11-5-1,-12 5 490</inkml:trace>
</inkml:ink>
</file>

<file path=ppt/ink/ink20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5:57:13.1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103 21 5056,'0'-1'299,"0"0"0,0-1 1,0 1-1,1 0 0,-1 0 1,0 0-1,0-1 0,1 1 0,-1 0 1,1 0-1,-1 0 0,1 0 1,-1 0-1,1 0 0,0 0 0,1-2 1,-4 11 2516,-1 33-1920,-11 110 522,0 1-719,-2 53 304,-2 18-380,15-177-424,1-12 22,2 53-1,2-46 1039,-2-38-666,-1-6-68,1-23-38,13-418-55,20 158-165,-31 268-261,2 0 0,0 1 0,8-20 0,-8 29-29,-1 0 0,1 0-1,0 1 1,0 0-1,1 0 1,0 0-1,0 1 1,10-10-1,-11 13 2,-1 0-1,1 1 0,0 0 0,0 0 0,0 0 1,0 0-1,0 0 0,0 1 0,0 0 1,1 0-1,-1 0 0,0 0 0,1 1 0,-1 0 1,1 0-1,-1 0 0,7 1 0,-6 0 32,0 0 0,1 0-1,-1 0 1,0 1 0,0 0 0,0 0-1,0 0 1,0 0 0,0 1-1,-1 0 1,1 0 0,-1 0 0,7 8-1,-2 0-18,0 1-1,-1 0 0,0 0 0,-1 0 1,-1 1-1,0 0 0,4 15 0,3 12 102,7 45 0,-10-33 57,-3 1-1,-2-1 0,-2 1 0,-8 101 0,2-128-21,-2 0 0,0-1-1,-2 0 1,-1 0 0,0 0 0,-25 46-1,27-63-101,1 1 0,-2-1 0,1 0 0,-1-1-1,0 1 1,-1-1 0,0-1 0,0 1 0,0-1 0,-1-1-1,0 0 1,0 0 0,0-1 0,-19 7 0,14-7 8,0 0 1,0-1-1,0 0 1,-1-1-1,1-1 1,-1 0-1,1-1 1,-1 0-1,-26-5 1,35 4-243,1 0-1,0 0 1,0-1-1,0 0 1,1 1 0,-1-2-1,0 1 1,-6-5 0,10 7 62,1 0 0,0-1 0,-1 1 0,1 0 1,0-1-1,0 1 0,-1 0 0,1-1 0,0 1 0,0 0 1,0-1-1,-1 1 0,1-1 0,0 1 0,0 0 0,0-1 1,0 1-1,0-1 0,0 1 0,0-1 0,0 1 0,0 0 1,0-1-1,0 1 0,0-1 0,0 1 0,0-1 0,1 1 1,-1 0-1,0-1 0,0 1 0,0-1 0,1 1 1,-1 0-1,0-1 0,0 1 0,1 0 0,-1-1 0,0 1 1,1 0-1,-1 0 0,0-1 0,1 1 0,-1 0 0,0 0 1,1-1-1,0 1 0,20-11-4125,-19 11 3711,25-9-2424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00:44:19.633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1 1 6048,'6'9'6688,"-2"-8"-6000,43 17 3499,27 5-2812,15-3-666,-7-3-391,128 46-1,-178-50-223,103 42 153,-107-46 649,-27-9-876,-1 0 0,1 0-1,-1 1 1,0-1 0,1 0-1,-1 0 1,0 1 0,1-1-1,-1 0 1,0 1 0,0-1-1,1 0 1,-1 1 0,0-1-1,0 1 1,1-1 0,-1 0-1,0 1 1,0-1 0,0 1-1,0-1 1,0 1 0,0-1 0,0 0-1,0 1 1,0-1 0,0 1-1,0-1 1,0 1 0,0-1-1,0 0 1,0 1 0,0-1-1,0 1 1,0-1 0,-1 1-1,1-1 1,0 0 0,0 1-1,0-1 1,-1 0 0,1 1-1,-1 0 1,-17 22 199,8-11-109,-25 37-799,-2-1-1,-2-2 1,-55 50 0,81-84-568,5-7 226,1 1-1,1 1 1,-1-1 0,1 1 0,0 0-1,0 1 1,1-1 0,-6 13-1,0 14-2504,2-4 6</inkml:trace>
</inkml:ink>
</file>

<file path=ppt/ink/ink20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5:57:15.6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0 721 4640,'42'0'6656,"-10"0"-4800,59-9 0,-76 6-1512,0 0 0,0-1 0,0 0 0,0-2 0,24-11-1,-37 15-314,1 0 0,-1 0-1,1 1 1,-1-2-1,0 1 1,0 0-1,0 0 1,0-1-1,0 1 1,0-1-1,-1 0 1,1 0-1,-1 1 1,0-1-1,0 0 1,0 0-1,0 0 1,0 0 0,0-6-1,-1 7-4,0-1 1,0 1-1,0 0 0,0-1 1,0 1-1,-1-1 0,1 1 0,-1 0 1,0-1-1,1 1 0,-1 0 1,0 0-1,0-1 0,-1 1 1,1 0-1,0 0 0,-1 0 0,1 1 1,-1-1-1,0 0 0,1 0 1,-1 1-1,0-1 0,0 1 0,0 0 1,-4-3-1,1 3 0,0-1-1,0 0 1,0 1 0,0 0-1,0 0 1,0 1-1,-1-1 1,1 1 0,0 0-1,0 1 1,0-1-1,-1 1 1,1 0 0,0 0-1,0 1 1,-6 2 0,-1 1 63,0 0 1,1 1 0,-1 0 0,1 1-1,-15 12 1,18-11-32,0-1-1,1 1 1,0 0 0,0 1-1,1 0 1,0 0 0,0 0-1,1 1 1,1-1 0,-1 1-1,1 0 1,1 1 0,-4 19-1,4-15 32,1 1 0,1-1 0,0 1 0,1 0 1,1-1-1,0 1 0,1 0 0,8 29 0,-9-40-15,1 0-1,0 0 1,0 0 0,1 0 0,-1 0 0,1-1 0,0 1 0,1-1 0,4 6 0,-6-8-16,0 0 1,1 0-1,-1 0 1,1 0 0,-1-1-1,1 1 1,0-1-1,-1 0 1,1 0-1,0 0 1,0 0 0,0 0-1,0 0 1,0-1-1,0 1 1,0-1 0,0 0-1,0 0 1,3-1-1,2 0 16,-1-1 0,1 0 1,-1 0-1,0-1 0,0 0 0,0 0 0,9-7 0,45-32 196,-57 39-254,75-58 2,84-84 0,-162 144-21,29-27-232,-27 26 189,-1 0 0,1 0-1,0 1 1,-1-1-1,1 1 1,0-1 0,0 1-1,0 0 1,5-1 0,-7 2 47,0 0 1,-1-1 0,1 1-1,0 0 1,0 1 0,-1-1-1,1 0 1,0 0 0,-1 0-1,1 0 1,0 0 0,0 1-1,-1-1 1,1 0-1,0 1 1,-1-1 0,1 0-1,-1 1 1,1-1 0,-1 1-1,1-1 1,-1 1 0,1-1-1,-1 1 1,1 0 0,-1-1-1,1 1 1,-1-1 0,0 1-1,1 0 1,-1-1 0,0 1-1,0 0 1,0-1 0,1 1-1,-1 0 1,0 0 0,0-1-1,0 2 1,0 5 9,0-1 0,0 1 0,-2 10 0,1-8-37,-11 74 114,11-79-44,0 1 0,1-1 0,-1 0 0,1 0 1,0 1-1,1-1 0,-1 0 0,1 0 0,0 1 0,2 7 1,-3-12-30,1 0 0,-1 0 0,0 1-1,1-1 1,-1 0 0,0 0 0,1 0 0,-1 0 0,0 0 0,1 0 0,-1 0 0,1 0 0,-1 0 0,0 1 0,1-2 0,-1 1 0,0 0 0,1 0 0,-1 0 0,1 0 0,-1 0 0,0 0 0,1 0 0,-1 0 0,0 0 0,1-1 0,-1 1 0,0 0 0,1 0 0,-1-1 0,0 1 0,0 0 0,1 0 0,-1-1 0,0 1-1,0 0 1,1 0 0,-1-1 0,0 1 0,0 0 0,0-1 0,0 1 0,1-1 0,75-115-13,-64 99-95,-9 12 30,0 0 0,1 0 0,-1 1 0,1 0-1,0 0 1,0 0 0,0 0 0,0 0 0,10-5 0,-13 9 48,-1-1 0,1 1 1,-1 0-1,1-1 1,0 1-1,-1 0 0,1 0 1,0-1-1,-1 1 0,1 0 1,0 0-1,-1 0 1,1 0-1,0 0 0,-1 0 1,1 0-1,0 0 1,-1 0-1,1 0 0,0 1 1,-1-1-1,1 0 0,0 0 1,-1 1-1,1-1 1,0 0-1,0 1 0,0 0 8,0 1-1,0-1 1,-1 0-1,1 0 1,0 0-1,-1 1 1,1-1-1,0 0 1,-1 1-1,0-1 1,1 1-1,-1 1 1,1 7 12,0 0 0,-1-1-1,-1 12 1,1-17-33,-1 16 57,1 0 1,1 1 0,1-1 0,8 37-1,-9-55 26,0 0-1,0 1 1,0-1-1,0 1 1,0-1-1,0 0 1,0 0-1,1 0 1,-1 0-1,1 0 1,-1 0-1,3 2 1,-3-3-33,0-1 0,0 1 0,0 0 0,1 0 0,-1-1 0,0 1 0,0-1 0,0 1 0,1-1 0,-1 1 0,0-1 0,1 0 0,-1 0 0,0 0 0,1 0 0,-1 0 0,0 0 0,1 0 0,-1 0 0,0 0 0,1 0 0,-1-1 0,2 0 0,4-2 55,0 0 1,0-1-1,-1 0 1,1-1-1,9-8 1,30-31 150,-20 18-89,75-80 9,-61 62-143,-25 26-65,-1-1 0,21-35-1,-22 31-166,-12 23 204,-1-1 0,0 1 0,0-1 0,1 1 0,-1-1 0,0 0 0,1 1 0,-1 0 0,1-1 0,-1 1 0,1-1 0,-1 1 0,1-1-1,-1 1 1,1 0 0,-1 0 0,1-1 0,0 1 0,-1 0 15,1 0 0,-1 0 0,0 0 0,0 0 0,1 1 0,-1-1 0,0 0 0,0 0 0,1 0-1,-1 1 1,0-1 0,0 0 0,0 0 0,0 1 0,1-1 0,-1 0 0,0 0 0,0 1 0,0-1 0,0 0 0,0 1-1,0-1 1,0 0 0,0 1 0,0-1 0,1 30-158,-1-25 146,0 66 297,-14 116 0,9-149-202,5-26 18,-2 0 0,0 0 0,0 0 0,-1-1-1,-7 21 1,10-32-87,0 0-1,-1 0 0,1 0 0,0 0 1,0 1-1,0-1 0,0 0 1,0 0-1,0 0 0,0 0 1,0 0-1,0 0 0,-1 0 1,1 0-1,0 0 0,0 1 1,0-1-1,0 0 0,0 0 0,0 0 1,-1 0-1,1 0 0,0 0 1,0 0-1,0 0 0,0 0 1,0 0-1,-1 0 0,1 0 1,0 0-1,0 0 0,0 0 1,0 0-1,0 0 0,-1 0 0,1 0 1,0-1-1,0 1 0,0 0 1,0 0-1,0 0 0,0 0 1,0 0-1,-1 0 0,-6-9 83,-7-15-43,-17-67 85,19 62-207,10 22 29,0 1 0,-1-1 1,-5-8-1,8 14 33,0 1 0,0 0 0,0-1 0,0 1-1,0 0 1,-1 0 0,1-1 0,0 1 0,0 0 0,0 0 0,-1-1-1,1 1 1,0 0 0,0 0 0,-1 0 0,1-1 0,0 1-1,0 0 1,-1 0 0,1 0 0,0 0 0,-1 0 0,1-1 0,0 1-1,-1 0 1,1 0 0,-1 1 6,1-1-1,0 0 1,0 0-1,0 0 1,-1 1-1,1-1 1,0 0-1,0 1 1,0-1 0,0 0-1,0 0 1,0 1-1,0-1 1,0 0-1,0 1 1,0-1-1,0 0 1,0 0-1,0 1 1,0-1-1,0 0 1,0 1 0,0-1-1,0 0 1,0 0-1,0 1 1,1-1-1,2 13-116,-2-8 148,1 0 0,-1 0-1,1-1 1,0 1 0,0-1 0,0 1 0,0-1 0,1 0 0,0 0 0,6 7 0,-4-6 16,0 0-1,0 0 1,0-1-1,9 6 1,-13-9-21,1 0 0,0 0 0,-1 0-1,1-1 1,0 1 0,0 0 0,0-1 0,0 1 0,0-1 0,0 0 0,0 1 0,0-1-1,0 0 1,0 0 0,0 0 0,0-1 0,0 1 0,0 0 0,-1-1 0,5-1 0,1-2 42,0-1 1,1-1 0,-2 1 0,1-1 0,-1 0-1,11-14 1,0 1-78,14-16-47,32-49 1,-54 72 28,-9 11 20,2-1-171,-2 4-41,-1 9 86,1 163-96,1-160 320,0 0 0,0 0 0,2 0 0,0 0 0,6 18 0,-9-31-69,1 0 1,-1-1-1,0 1 1,0-1-1,1 1 1,-1 0-1,0-1 1,1 1-1,-1-1 1,1 1-1,-1-1 0,1 1 1,-1-1-1,1 1 1,-1-1-1,1 1 1,-1-1-1,1 1 1,-1-1-1,1 0 1,0 0-1,-1 1 1,1-1-1,0 0 1,-1 0-1,1 0 1,0 0-1,-1 1 1,1-1-1,0 0 1,-1 0-1,1 0 1,0-1-1,0 1 1,-1 0-1,1 0 1,0 0-1,-1 0 1,1-1-1,0 1 1,-1 0-1,1-1 1,-1 1-1,1 0 1,0-1-1,3-2 32,1 0-1,-1 0 1,0 0-1,-1-1 1,6-5 0,81-99 122,-37 50-136,-22 25-4,0-1-1,-2-2 1,28-46 0,-29 30-126,-3-1-1,26-77 1,-17 34 110,47-162-322,-77 237 147,-4 20 129,1 0 0,-1 0 0,0 0 0,0 0 0,0-1 0,0 1 0,0 0 0,0 0 1,0 0-1,0 0 0,-1 0 0,1 0 0,0 0 0,-1-1 0,-10 13-459,1 6 481,0 0 0,1 1 0,1 1 0,-7 23 0,7-20 53,-46 151 101,31-92-22,5-16-5,3 1 0,-9 79 0,24-138-83,-1-1 0,1 1 0,0-1 0,1 1 0,-1-1 0,1 0 0,3 11 0,-3-15-12,-1-1 0,1 1 1,-1-1-1,1 0 0,-1 1 0,1-1 1,0 1-1,0-1 0,0 0 0,0 0 1,0 0-1,0 1 0,0-1 0,0 0 1,0 0-1,1-1 0,-1 1 0,0 0 1,1 0-1,-1 0 0,0-1 0,1 1 1,-1-1-1,1 1 0,-1-1 0,1 0 1,-1 1-1,1-1 0,-1 0 0,1 0 1,-1 0-1,1 0 0,0 0 0,-1-1 1,3 0-1,34-5 40,-26 4-42,1 0 0,20-7-1,-28 7-14,0 0 0,-1-1 0,1 0 0,-1 0 0,6-4 0,-6 3 0,1 1 0,-1 0 0,1 0 0,6-3 0,-1-3 10,-7 7-11,-2 3-13,12 5-173,-12-4 181,0 0 1,0 0-1,0 0 0,0 0 1,0 1-1,-1-1 0,0 0 0,1 1 1,-1-1-1,0 0 0,0 4 0,-3 29 15,0-16-13,-1 23 59,-5 110 626,11-133-457,1-9 250,-3-10-467,0 1-1,1-1 1,-1 0 0,0 0-1,0 0 1,0 0 0,0 0 0,0 0-1,0 0 1,1 0 0,-1 0-1,0 0 1,0 0 0,0 0-1,0 0 1,0 0 0,1 0 0,-1 0-1,0 0 1,0 0 0,0 0-1,0 0 1,0 0 0,1 0-1,-1 0 1,0-1 0,0 1 0,0 0-1,0 0 1,0 0 0,0 0-1,0 0 1,1 0 0,-1 0-1,0 0 1,0-1 0,8-14 273,-7 15-263,22-53 334,59-114-414,-74 154-10,0 1 0,12-13 0,-19 24 69,-1 1 0,0 0 0,0 0-1,0-1 1,0 1 0,0 0 0,1 0 0,-1-1 0,0 1-1,0 0 1,0 0 0,1 0 0,-1-1 0,0 1-1,0 0 1,0 0 0,1 0 0,-1 0 0,0 0 0,1 0-1,-1-1 1,0 1 0,0 0 0,1 0 0,-1 0-1,0 0 1,0 0 0,1 0 0,-1 0 0,0 0-1,1 0 1,-1 0 0,1 1 0,-1 0-24,0 0 1,0 0-1,1 0 0,-1 0 1,0 0-1,0 0 1,0 0-1,0 0 0,0 0 1,0 0-1,0 0 0,-1 1 1,-10 79-122,-42 162 26,32-167 216,-36 89 1,55-161-104,-19 43 358,19-45-275,1 1 0,-1 0 1,0 0-1,0-1 0,0 1 0,-1-1 0,1 0 0,0 0 0,-1 0 0,1 0 0,-6 3 0,7-5-62,1 1 0,-1-1-1,0 0 1,1 0 0,-1 0-1,0 0 1,1 0 0,-1 0-1,1 0 1,-1 0 0,0 0-1,1 0 1,-1-1 0,1 1-1,-1 0 1,0 0 0,1-1-1,-1 1 1,1 0 0,-1-1-1,1 1 1,-1 0 0,1-1-1,-1 1 1,1-1 0,-1 1-1,1 0 1,0-1 0,-1 1-1,1-1 1,0 0 0,-1 1-1,1-1 1,0 1 0,0-1-1,-1 1 1,1-1 0,0 0-1,0 1 1,0-1 0,0 1-1,0-1 1,0 0 0,0 1-1,0-1 1,0 0 0,0 1-1,0-1 1,1 1 0,-1-1-1,0 0 1,1 0 0,6-16 20,0 0 1,2 1 0,0 0-1,1 0 1,1 1 0,0 0-1,1 1 1,0 1 0,15-13-1,6-2-726,1 1-1,64-37 0,-10 15-4327,-28 19-3287,-53 24 4952,-14 0-505,-6 2 1058</inkml:trace>
</inkml:ink>
</file>

<file path=ppt/ink/ink20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5:57:16.0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40 8960,'-26'-23'2896,"26"22"-2857,0 1 0,-1 0 0,1 0 0,0 0 1,0-1-1,0 1 0,0 0 0,0 0 0,0 0 1,0 0-1,0-1 0,0 1 0,-1 0 1,1 0-1,0-1 0,0 1 0,0 0 0,0 0 1,0 0-1,0-1 0,1 1 0,-1 0 0,0 0 1,0 0-1,0-1 0,0 1 0,0 0 0,0 0 1,0 0-1,0-1 0,0 1 0,1 0 0,-1 0 1,0 0-1,0 0 0,0-1 0,0 1 0,0 0 1,1 0-1,-1 0 0,0 0 0,0 0 1,0 0-1,1 0 0,-1-1 0,0 1 0,0 0 1,0 0-1,1 0 0,-1 0 0,11-4 1226,-2 3-804,0-1 0,1 2 1,-1-1-1,1 1 1,9 2-1,7-1-3,216 27 969,-65-3-3174,-170-24 536,0-1-1,1 0 1,12-1-1,-3-3-3291,-8 0 1810</inkml:trace>
</inkml:ink>
</file>

<file path=ppt/ink/ink20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5:57:16.3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9 8640,'-18'-8'3904,"28"8"-3392,-7 5-480,2-2-128,0 2-1440,9 3 832</inkml:trace>
</inkml:ink>
</file>

<file path=ppt/ink/ink20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5:57:17.4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343 594 4384,'-1'0'55,"1"0"1,0-1-1,0 1 0,-1 0 1,1 0-1,0 0 0,0 0 1,0-1-1,-1 1 1,1 0-1,0 0 0,0 0 1,0-1-1,0 1 0,-1 0 1,1 0-1,0-1 0,0 1 1,0 0-1,0 0 1,0-1-1,0 1 0,0 0 1,0 0-1,0-1 0,0 1 1,0 0-1,0 0 1,0-1-1,0 1 0,0 0 1,0 0-1,0-1 0,0 1 1,0 0-1,0-1 0,0 1 1,1 0-1,-1 0 1,0 0-1,0-1 0,0 1 1,0 0-1,1 0 0,-1 0 1,0-1-1,0 1 1,0 0-1,1 0 0,-1 0-25,0 0 1,0 0-1,0 0 0,0 0 0,0 0 0,0 0 0,-1 0 0,1 0 1,0 0-1,0-1 0,0 1 0,0 0 0,0 0 0,0 0 1,0 0-1,0 0 0,0 0 0,0 0 0,0 0 0,0 0 0,0 0 1,0 0-1,0 0 0,0 0 0,0 0 0,0 0 0,0 0 1,0 0-1,0 0 0,0 0 0,0 0 0,0-1 0,0 1 0,0 0 1,0 0-1,0 0 0,0 0 0,0 0 0,0 0 0,0 0 0,0 0 1,0 0-1,0 0 0,0 0 0,0 0 0,0 0 0,0 0 1,0 0-1,0 0 0,0 0 0,0 0 0,0 0 0,0 0 0,1 0 1,-1 0-1,0 0 0,0-1 0,-13-12 3751,5 10-3285,0 0-1,-1 1 0,1 0 0,-1 0 0,1 1 1,-1 0-1,-9 0 0,-6 1 199,-34 6-1,34-3-325,-36 10-1,53-11-384,0 0 0,1 0-1,-1 1 1,1 0 0,-1 0-1,1 1 1,0-1 0,0 1-1,1 1 1,-6 4-1,10-8 32,0 0 0,0 0 0,0 0 0,0-1 0,1 1-1,-1 0 1,0 0 0,1 0 0,-1 1 0,0-1 0,1 0-1,0 0 1,-1 0 0,1 0 0,0 0 0,-1 1-1,1-1 1,0 0 0,0 0 0,0 0 0,0 1 0,0-1-1,0 0 1,0 0 0,1 0 0,-1 1 0,0-1 0,1 0-1,-1 0 1,1 0 0,-1 0 0,1 0 0,-1 0 0,1 0-1,0 0 1,0 0 0,-1 0 0,1 0 0,0 0-1,0 0 1,2 1 0,0 0 46,-1-1 0,1 1-1,0 0 1,0-1 0,0 0 0,0 0 0,1 0-1,-1 0 1,0 0 0,0 0 0,1-1-1,-1 0 1,0 1 0,4-2 0,7-1 64,-1-1 0,0 0 0,0-1 0,0-1 1,-1 0-1,1-1 0,-1 0 0,0-1 0,-1 0 1,0-1-1,0 0 0,0 0 0,13-16 0,-20 20-100,-1-1-1,1 1 0,-1-1 1,0 1-1,-1-1 0,3-6 0,-4 9-64,0 0-1,-1 0 1,1 0-1,0 0 1,-1 0-1,0 0 1,0 0 0,1 0-1,-1 0 1,0 0-1,0 0 1,-1 0-1,1 0 1,0 0-1,-1 0 1,1 0-1,-1 0 1,0 0-1,-1-2 1,2 3-1,-1 1 1,1-1 0,-1 1 0,1-1-1,-1 1 1,0 0 0,1-1 0,-1 1-1,0 0 1,1 0 0,-1-1 0,0 1-1,1 0 1,-1 0 0,0 0 0,1 0-1,-1 0 1,0 0 0,-1 0 0,-3 0-171,7 1 43,25 6 1273,-19-8-957,0 0-1,0 0 1,-1 0-1,1-1 1,0 0-1,-1-1 1,0 0-1,1 0 1,-1 0-1,0-1 1,-1 0-1,1-1 1,-1 1-1,0-1 1,0 0-1,0-1 0,5-5 1,4-7-23,-1 0 1,-1-1-1,0 0 1,16-36-1,44-110 331,-20 42-446,-45 108-105,-5 10-218,-2 14 143,-11 87-240,-48 192 251,28-161 68,-48 171 482,62-246-131,-3-1 0,-3-1-1,-42 74 1,59-115-203,2-4 82,0 0 0,0 0 1,0-1-1,-1 0 0,-4 5 1,1-3 167,6-7 56,6-12 217,-2 6-514,19-40 128,3 0 0,2 2 0,51-67 1,-66 96-306,1 2 0,1 0 0,0 0 0,0 1 0,2 1 0,-1 0 0,2 2 0,-1-1 0,2 2 0,-1 0 0,1 2 0,23-8 0,-9 8-2608,-5 10 757</inkml:trace>
</inkml:ink>
</file>

<file path=ppt/ink/ink20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5:57:28.2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134 689 2976,'0'5'7764,"1"-2"-7870,0-3 319,0 0-1,0 0 0,0 0 1,-1 0-1,1 0 0,0 0 1,0-1-1,0 1 0,0 0 1,-1 0-1,1-1 0,0 1 1,0-1-1,-1 1 1,1 0-1,0-1 0,-1 1 1,2-2-1,20-13 356,-19 12-216,13-8-156,-1-1 0,0 0 0,-1-1 0,0-1 0,-2 0 0,1-1 0,13-21 0,-11 10-51,0-1 0,-2 0 1,17-47-1,27-130 682,-53 190-751,1-5 53,-1 0 0,-1 1 0,2-30 0,-6 40 20,-1 8-156,-3 20-151,-13 56 34,-37 105-1,49-164 112,-102 261 230,86-222-135,-83 200 281,32-95 190,72-158-520,-3 6 155,0 0-1,-1-1 1,0 1-1,0-1 1,0 0-1,-10 9 0,15-17-186,0 1-1,0-1 0,-1 0 0,1 1 1,0-1-1,-1 0 0,1 0 0,0 1 0,-1-1 1,1 0-1,0 0 0,-1 0 0,1 1 1,-1-1-1,1 0 0,0 0 0,-1 0 1,1 0-1,-1 0 0,1 0 0,-1 0 1,1 0-1,-1 0 0,1 0-4,-1 0 0,1-1 0,0 1-1,0 0 1,-1-1 0,1 1 0,0 0 0,0-1 0,0 1 0,0 0-1,-1-1 1,1 1 0,0 0 0,0-1 0,0 1 0,0 0-1,0-1 1,0 1 0,0-1 0,0 0 0,4-24-229,5 2 159,0 1 0,1 0 1,2 1-1,0 0 0,1 0 1,1 2-1,28-31 0,9-3-63,73-60 0,-91 86 112,77-71 247,-4 6-140,-19 17 513,-51 40-147,-73 99-192,31-55-220,1-1-1,1 1 0,0 0 0,0 0 1,-3 14-1,-7 48 123,13-65-165,0-1 102,0 0 0,1 0 0,-1 0 0,1 0 0,0 0 0,1 0 0,-1 1 0,1-1 0,0 0 0,3 8 0,-4-13-75,1 1 0,-1-1 0,1 1 0,-1-1 0,1 1 0,-1-1 0,1 0 0,0 1 0,-1-1 0,1 0 0,0 0 0,-1 0 0,1 1-1,0-1 1,0 0 0,-1 0 0,1 0 0,0 0 0,-1 0 0,1 0 0,0 0 0,-1 0 0,1 0 0,0-1 0,0 1 0,0-1 0,25-8 275,-26 9-291,72-39 378,4-2-423,25-5-199,45-20 155,-144 64 82,1 2 0,-1-1 1,1 0-1,0 0 0,-1 1 1,1-1-1,0 1 0,0 0 1,-1 0-1,1 0 1,0 0-1,0 0 0,-1 1 1,5 1-1,-5-2 8,-1 1 0,0-1 0,0 1 0,-1-1 1,1 1-1,0 0 0,0 0 0,0-1 0,0 1 0,0 0 0,-1 0 0,1 0 0,0 0 0,-1 0 1,1 0-1,-1 0 0,1 0 0,-1 0 0,0 0 0,1 0 0,-1 0 0,0 0 0,0 1 1,1-1-1,-1 0 0,0 0 0,0 0 0,-1 0 0,1 0 0,0 1 0,0-1 0,0 0 1,-1 0-1,1 0 0,0 0 0,-2 2 0,-16 52 119,-16 54 77,34-99-37,5-11-7,11-15 58,-10 10-196,78-73-179,-11 8 64,-73 71 92,0-1 0,1 1 0,-1 0 0,0-1 0,1 1-1,-1 0 1,0-1 0,1 1 0,-1 0 0,1-1 0,-1 1 0,1 0 0,-1 0 0,0 0 0,1 0 0,-1-1 0,1 1 0,-1 0-1,1 0 1,-1 0 0,1 0 0,-1 0 0,1 0 0,-1 0 0,1 0 0,-1 0 0,2 1 0,-2-1 1,1 1 0,-1-1 0,1 1 0,-1-1 0,0 1-1,1 0 1,-1-1 0,1 1 0,-1-1 0,0 1 0,0 0 0,1-1 0,-1 1 0,0 0 0,0 1 0,1 26 54,-3-20-40,1 0 0,1 1 0,-1-1 1,1 0-1,1 1 0,0-1 0,0 0 0,0 0 0,1 0 0,3 9 1,-4-17-11,-1 1 1,0-1-1,0 1 1,0-1 0,1 1-1,-1-1 1,0 0-1,1 1 1,-1-1 0,0 0-1,1 1 1,-1-1-1,1 0 1,-1 1 0,0-1-1,1 0 1,-1 0 0,1 1-1,-1-1 1,1 0-1,-1 0 1,1 0 0,-1 0-1,1 0 1,-1 0-1,0 0 1,2 0 0,17-4 43,95-37 222,-102 37-254,338-116-58,-329 111-14,-20 9-98,-12 5 5,-68 35 120,73-38 44,-37 17 51,-41 23 1,72-34-52,0-1 1,0 1-1,1 1 0,0 0 1,1 1-1,0 0 1,0 0-1,-9 14 1,19-23-7,-1 1 1,0-1 0,0 0 0,0 1 0,0-1 0,1 1 0,-1-1 0,1 1 0,-1-1 0,1 1-1,0-1 1,-1 1 0,1-1 0,0 1 0,0-1 0,0 1 0,1 2 0,-1-3 1,0-1-1,0 1 1,0-1 0,1 0 0,-1 1 0,0-1 0,1 1-1,-1-1 1,0 0 0,1 1 0,-1-1 0,0 0 0,1 1 0,-1-1-1,1 0 1,-1 1 0,1-1 0,-1 0 0,1 0 0,0 1-1,0-1 15,1 0 0,-1 0 0,1 0 0,-1 0-1,1 0 1,-1 0 0,1 0 0,-1 0-1,4-1 1,5-2 46,1-1-1,-1 0 1,0-1-1,0 0 1,9-6-1,48-37 106,-40 29-143,-7 4-85,-4 5-23,-1-1 0,-1-1 0,24-24-1,-34 32-5,-3 2 36,0 0 0,0 1 1,1-1-1,-1 1 0,1-1 1,-1 1-1,1 0 0,0-1 1,-1 1-1,1 0 0,0 0 1,0 0-1,2 0 0,-3 1 38,-1 0-1,1 0 0,-1 0 1,0 1-1,1-1 1,-1 0-1,0 1 0,1-1 1,-1 0-1,0 1 0,0-1 1,1 0-1,-1 1 1,0-1-1,0 0 0,0 1 1,1-1-1,-1 1 0,0-1 1,0 0-1,0 1 1,0-1-1,0 1 0,0-1 1,0 1-1,0-1 0,0 0 1,0 1-1,0-1 1,0 1-1,0 0 0,0 21 101,-1-17-101,1 1 32,0 6-29,1 0-1,2 23 1,-2-31 11,1 0-1,-1 0 1,0 1-1,1-1 1,0-1-1,0 1 1,0 0-1,1 0 1,-1-1 0,1 1-1,5 4 1,-7-6 15,1-1 0,-1 0 1,1 1-1,0-1 1,0 0-1,0 0 0,0 0 1,-1 0-1,1 0 0,0-1 1,1 1-1,-1-1 1,0 1-1,0-1 0,0 0 1,0 1-1,0-1 1,0 0-1,0-1 0,1 1 1,-1 0-1,0-1 0,0 1 1,0-1-1,0 1 1,0-1-1,0 0 0,3-2 1,4-2 57,-1 0 0,1-1 0,-1 0 0,11-11 1,-16 15-47,39-33 94,15-16-152,-22 15 45,-1-2 1,39-59 0,-44 52-39,-3-2-1,-2 0 1,-1-2 0,27-90-1,-48 133 7,8-36-13,-9 39-5,-1 0 1,0 1 0,0-1-1,0 0 1,0 0 0,0 1-1,-1-1 1,1 0 0,-1 1-1,1-1 1,-1 0 0,-3-4-1,4 6 20,-1 0-1,1 0 0,-1 1 1,0-1-1,1 0 1,-1 1-1,0-1 1,0 1-1,1-1 0,-1 0 1,0 1-1,0 0 1,0-1-1,0 1 0,0 0 1,0-1-1,0 1 1,0 0-1,1 0 0,-1 0 1,0 0-1,0-1 1,0 2-1,0-1 0,0 0 1,0 0-1,0 0 1,0 0-1,0 1 1,0-1-1,0 0 0,-2 1 1,-1 1-8,-1 1-1,1-1 1,-1 1 0,1 0-1,0 0 1,-5 4 0,-6 8 13,1 1-1,1 0 1,0 1 0,1 0 0,-17 33 0,14-21 24,2 0 0,1 1 1,-10 37-1,16-41 21,-7 55 1,12-69-114,0 0 1,1 0-1,1 0 1,0 1-1,0-1 1,6 20 0,-3-21-946,1 0 1,0-1 0,7 14 0,12 8-6723,-15-23 5018</inkml:trace>
</inkml:ink>
</file>

<file path=ppt/ink/ink20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5:57:28.6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20 8640,'-45'-11'3904,"45"7"-3392,5-1-256,-1 10-256,6-1-448,8 4 256,8 3-1888,6 1 1152</inkml:trace>
</inkml:ink>
</file>

<file path=ppt/ink/ink20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5:57:31.6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32 827 3392,'-18'0'1088,"5"6"3018,19-6-1978,1 0-1785,0-1-1,0-1 0,-1 1 0,1-1 0,0 0 1,-1-1-1,1 1 0,-1-1 0,0-1 0,7-4 1,9-7 204,23-20 0,-32 24-333,-1-1 1,0 0-1,-1-1 0,19-27 1,-16 25-56,-13 14-156,-1 1-1,0 0 1,0 0 0,1-1 0,-1 1 0,0 0-1,0 0 1,1-1 0,-1 1 0,0 0 0,1 0-1,-1 0 1,0-1 0,1 1 0,-1 0 0,0 0 0,1 0-1,-1 0 1,0 0 0,1 0 0,-1 0 0,1 0-1,-1 0 1,0 0 0,1 0 0,-1 0 0,0 0-1,1 0 1,-1 0 0,1 0 0,-1 0 0,0 0-1,1 1 1,-1-1 0,0 0 0,1 0 0,-1 0-1,0 1 1,0-1 0,1 0 0,-1 0 0,0 1-1,1-1 1,-1 0 0,0 1 0,1 2 37,0 1 0,0-1-1,0 0 1,-1 0 0,1 1 0,-1-1 0,0 0 0,0 0 0,0 1-1,-1-1 1,0 5 0,-13 39 269,6-25-222,-46 167 349,-24 68 190,60-204-312,-22 58 588,32-98-89,8-13-805,0 0-1,0 0 0,0 0 0,-1 0 0,1 0 0,0 0 0,0 0 0,0 0 0,0 0 0,0 0 0,0 0 0,0 0 0,0 0 0,0 0 0,-1 0 0,1 0 0,0 0 0,0 0 0,0 0 1,0 0-1,0 0 0,0 0 0,0 0 0,0-1 0,0 1 0,0 0 0,0 0 0,-1 0 0,1 0 0,0 0 0,0 0 0,0 0 0,0 0 0,0 0 0,0 0 0,0 0 0,0 0 1,0 0-1,0-1 0,0 1 0,0 0 0,0 0 0,0 0 0,0 0 0,0 0 0,0 0 0,0 0 0,0 0 0,0 0 0,0-1 0,0 1 0,0 0 0,0 0 0,0 0 0,0 0 1,0 0-1,0 0 0,0 0 0,0 0 0,3-23 382,12-39-278,2 2-1,33-75 0,68-110-579,-58 123 399,1-5 70,-56 117 8,1 0-12,0-1 0,9-12 0,-13 20 16,1 0 1,-1 1 0,0-1 0,1 1 0,-1 0 0,1 0 0,0 0 0,0 0 0,0 0 0,0 1 0,0-1 0,0 1-1,4-1 1,-6 2 1,1-1 0,0 1-1,0 0 1,0 0 0,-1 0 0,1 0-1,0 1 1,0-1 0,0 0-1,-1 1 1,1-1 0,0 1 0,-1-1-1,1 1 1,0 0 0,-1 0-1,1 0 1,-1 0 0,1 0-1,-1 0 1,0 0 0,1 1 0,-1-1-1,0 0 1,0 1 0,0-1-1,0 1 1,1 1 0,1 3 36,1 0 1,-1 0 0,-1 0-1,1 0 1,-1 1 0,2 9-1,-3-5 18,0 1 0,0-1 0,-1 0 0,0 1 0,-1-1-1,-1 0 1,1 1 0,-2-1 0,-7 21 0,5-18-10,0-1 1,-1 0-1,-1-1 1,0 1-1,-1-1 1,0-1-1,-15 17 1,20-25-24,0 0 1,0 0-1,0 0 0,0-1 0,-1 1 1,1-1-1,-1 0 0,-6 4 0,8-6-29,0 1 0,0-1 0,0 0 0,0 0 0,0 1 0,0-1 0,0-1 0,-1 1 0,1 0 0,0 0 0,0-1 0,0 1 0,0-1 0,1 0 0,-1 1 0,0-1 0,0 0 0,0 0 0,-2-2 0,1 1-64,1 0-1,-1 0 1,0 0 0,1 0-1,0-1 1,-1 1-1,1-1 1,0 1 0,0-1-1,0 0 1,1 0-1,-1 0 1,1 0 0,0 0-1,-1 0 1,1 0-1,1 0 1,-1-1-1,0 1 1,1-5 0,0 7 30,0 1-1,0-1 1,0 0 0,0 1 0,0-1 0,0 0 0,1 1 0,-1-1 0,0 0 0,0 1 0,1-1 0,-1 0 0,0 1 0,1-1-1,-1 1 1,1-1 0,-1 1 0,1-1 0,-1 1 0,1-1 0,-1 1 0,1 0 0,0-1 0,-1 1 0,1 0 0,-1-1 0,1 1-1,0 0 1,-1 0 0,1-1 0,0 1 0,-1 0 0,1 0 0,0 0 0,0 0 0,-1 0 0,1 0 0,0 0 0,0 0 0,4 1-45,-1-1 1,1 1-1,-1 0 1,1 0 0,4 2-1,4 1 131,0 0 0,0-1 0,0-1 0,0 0 0,19-1 0,69-5 511,-83 3-435,8-1 12,0-1 1,0-2-1,0 0 0,26-10 0,-37 10-110,-1-1-1,0 0 1,0-1-1,-1-1 1,1 0-1,-2 0 1,1-2-1,17-16 1,-16 10 9,-1-1-1,0 0 1,-1 0 0,15-29 0,33-83 139,-32 65-150,-19 44-24,7-14 28,-1-1-1,10-39 1,-11 19-115,11-87-1,-25 137 69,1 4-4,-1 0 0,0 0-1,0 0 1,1 0 0,-1 0 0,0 0 0,0 0 0,0 0-1,0 0 1,0-1 0,-1 1 0,1 0 0,0 0 0,0 0-1,-1 0 1,1 0 0,-1 0 0,1 0 0,-1 0 0,1 0-1,-1 0 1,1 0 0,-2-1 0,1 2 2,0 0 1,1 0-1,-1 0 1,0 0-1,1 0 1,-1 0-1,0 0 1,1 0-1,-1 0 0,0 0 1,1 1-1,-1-1 1,0 0-1,1 0 1,-1 1-1,1-1 1,-1 0-1,0 1 0,1-1 1,-1 0-1,1 1 1,-1-1-1,1 1 1,-1-1-1,1 1 1,0-1-1,-1 1 0,1 0 1,-1 0-1,0 1-29,-9 10 34,1 0 1,1 1-1,0 1 1,1-1-1,1 1 1,-10 28-1,9-23-3,-13 41 124,3 0 1,2 1 0,3 1 0,2 0 0,4 1-1,0 79 1,7-117 29,3 31-1,-2-47-80,-1 1 0,2 0 0,-1-1-1,1 0 1,9 18 0,-11-25-48,0 0 0,0 0 0,0 0-1,1 0 1,-1 0 0,1 0-1,-1-1 1,1 1 0,0 0 0,-1-1-1,1 0 1,0 1 0,0-1 0,0 0-1,0 0 1,0 0 0,1 0 0,-1 0-1,0-1 1,0 1 0,1-1 0,-1 1-1,0-1 1,0 0 0,1 0 0,-1 0-1,0 0 1,1 0 0,3-1 0,4-2 19,0 0 1,0-1-1,0 0 1,0 0-1,10-7 1,-11 6-28,27-16 56,0-1 0,33-29 1,61-62-264,-112 95 239,0-2 1,19-28-1,-10 13-262,-27 35 216,6-10-173,-7 7 44,-7 5-20,-5 5 132,1 1 0,0 0 0,1 1 0,0 0 0,0 1 0,-12 14 0,9-9 8,-52 46-73,41-40 139,0 1 1,2 2 0,1 0 0,-21 31 0,39-49-65,1 0 0,-1 0 0,2 0 0,-1 0 0,1 1 1,0-1-1,0 1 0,0 0 0,1-1 0,0 1 0,0 10 0,1-17 25,0 1 1,0-1-1,0 1 0,0-1 0,0 1 1,0 0-1,0-1 0,0 1 0,0-1 1,0 1-1,0-1 0,1 1 0,-1-1 0,0 1 1,0-1-1,0 1 0,1-1 0,-1 0 1,0 1-1,1-1 0,-1 1 0,0-1 1,1 0-1,-1 1 0,1-1 0,-1 0 0,0 1 1,1-1-1,-1 0 0,1 0 0,-1 1 1,1-1-1,-1 0 0,1 0 0,-1 0 1,1 0-1,-1 1 0,1-1 0,-1 0 0,1 0 1,-1 0-1,1 0 0,-1 0 0,1 0 1,0-1-1,0 1 0,3-1 87,0 0-1,0-1 1,0 1-1,6-4 1,-6 3-57,4-3-1,-1 0 1,1 0-1,-1-1 1,0 0-1,0 0 1,0-1 0,10-13-1,1-4-162,15-30 0,-19 28-69,13-37-1,-16 35 18,-4 15-132,-6 23 118,-2 1 172,1-6 15,0 15 31,0 1-1,2-1 0,0 1 1,6 21-1,-7-36-9,0-1 1,1 0 0,0 0 0,0 0-1,1 0 1,-1 0 0,1 0 0,0-1-1,1 1 1,-1-1 0,1 0-1,-1 0 1,1 0 0,1 0 0,-1-1-1,0 0 1,1 0 0,-1 0-1,1 0 1,9 3 0,-8-4 37,-1 0 1,1-1-1,0 0 1,-1 0-1,1 0 1,0 0-1,-1-1 1,1 0-1,0-1 1,0 1-1,-1-1 0,1 0 1,0 0-1,-1-1 1,1 0-1,-1 0 1,0 0-1,1 0 1,8-7-1,1-1-59,0 0 0,-2-1-1,1-1 1,-1 0 0,11-14-1,52-72 46,-74 95-64,-1 1-1,1 0-1,-1 0 1,1 0-1,-1 0 0,1 1 1,0-1-1,0 0 0,0 1 1,0-1-1,2-1 1,-4 3 18,0 0 0,0 0 1,1 0-1,-1 0 0,0 0 1,0 0-1,0 0 1,1 0-1,-1 0 0,0 0 1,0 0-1,0 0 0,1 0 1,-1 0-1,0 0 1,0 0-1,1 0 0,-1 0 1,0 0-1,0 0 0,0 0 1,1 0-1,-1 0 1,0 0-1,0 0 0,0 0 1,0 1-1,1-1 0,-1 0 1,0 0-1,0 0 1,0 0-1,0 0 0,0 1 1,1-1-1,-1 0 0,0 0 1,0 0-1,0 1 1,0-1-1,0 0 0,0 0 1,1 9 23,-2 14 37,-2 1 1,-1-1 0,-1 0 0,-12 34 0,4-13-71,12-38 67,-4 16 258,5-22-313,0 0 1,0 0-1,0 0 1,0 0-1,0 0 1,0 0-1,0 0 1,0 0 0,1 1-1,-1-1 1,0 0-1,0 0 1,0 0-1,0 0 1,0 0-1,0 0 1,0 0-1,0 0 1,0 0 0,0 0-1,0 0 1,0 0-1,0 0 1,0 1-1,1-1 1,-1 0-1,0 0 1,0 0-1,0 0 1,0 0 0,0 0-1,0 0 1,0 0-1,0 0 1,0 0-1,1 0 1,-1 0-1,0 0 1,0 0-1,0 0 1,0 0 0,0 0-1,0 0 1,0 0-1,0 0 1,0 0-1,1-1 1,-1 1-1,0 0 1,0 0-1,0 0 1,0 0 0,0 0-1,0 0 1,11-11-47,26-34-405,21-26-17,-46 60 353,0-1 0,25-16 1,-37 27 107,1 1 1,-1-1 0,1 1-1,0-1 1,-1 1 0,1 0 0,0-1-1,-1 1 1,1 0 0,0-1-1,-1 1 1,1 0 0,0 0 0,0 0-1,-1 0 1,1 0 0,0 0-1,0 0 1,-1 0 0,1 0-1,0 0 1,0 0 0,-1 0 0,1 1-1,0-1 1,-1 0 0,1 0-1,0 1 1,-1-1 0,1 0 0,0 1-1,-1-1 1,1 1 0,-1-1-1,1 1 1,0-1 0,-1 1 0,0 0-1,1-1 1,-1 1 0,1-1-1,-1 1 1,0 0 0,1-1 0,-1 1-1,0 0 1,0 0 0,1-1-1,-1 1 1,0 1 0,1 4 65,0 1-1,0-1 1,0 1 0,-1 8 0,0-14-47,0 3 4,0-1-1,0 1 1,0-1 0,1 1-1,0-1 1,-1 1 0,1-1-1,0 1 1,1-1 0,2 5-1,-3-5 4,1-1-1,-1 0 0,1-1 0,0 1 0,-1 0 1,1 0-1,0-1 0,0 1 0,1-1 1,-1 0-1,0 0 0,0 0 0,1 0 0,-1 0 1,5 1-1,3 1 31,0-1-1,1-1 1,-1 0 0,1 0 0,0-1 0,-1-1-1,1 1 1,-1-2 0,1 1 0,-1-1-1,0-1 1,1 0 0,-1-1 0,-1 0 0,1 0-1,0-1 1,12-9 0,-12 8-51,-1-1 1,0 0-1,0-1 0,-1 0 1,0 0-1,0 0 0,-1-1 1,0-1-1,-1 1 0,0-1 1,0 0-1,-1-1 0,0 1 0,-1-1 1,5-20-1,-8 29-17,-1 0-1,0 0 1,1 0-1,-1 0 1,0 0-1,0 0 0,0 0 1,-1 0-1,1-3 1,0 5 12,-1-1 0,1 1 1,0 0-1,0 0 0,0-1 0,0 1 0,0 0 1,0 0-1,-1 0 0,1-1 0,0 1 0,0 0 1,0 0-1,-1 0 0,1-1 0,0 1 0,0 0 1,-1 0-1,1 0 0,0 0 0,0 0 0,-1 0 1,1-1-1,0 1 0,-1 0 0,-10 5-84,2 2 103,1 1 1,1 0-1,0 0 0,0 0 1,-10 16-1,4-5 216,5-8-68,0 0 0,1 1 0,0 0 0,-7 17 0,13-25-127,0-1-1,0 0 1,0 1-1,0-1 0,0 0 1,0 1-1,1-1 0,0 1 1,0-1-1,0 1 1,0-1-1,0 1 0,1-1 1,0 1-1,-1-1 0,1 1 1,0-1-1,1 0 1,-1 0-1,1 1 0,-1-1 1,3 3-1,1-1 22,-1-1 0,0 1 0,1-1-1,0 0 1,0 0 0,0-1 0,1 1 0,-1-1-1,1 0 1,0-1 0,0 1 0,0-1 0,0 0-1,0-1 1,0 0 0,7 1 0,-2-1-268,0 0 1,1-1-1,-1-1 1,0 0-1,0 0 0,0-1 1,0 0-1,12-5 1,-17 5-473,0-1 0,0 0 0,0 0-1,-1 0 1,7-4 0,20-22-7769,-14 16 4881</inkml:trace>
</inkml:ink>
</file>

<file path=ppt/ink/ink20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5:57:34.1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89 236 2560,'3'-5'462,"-2"3"279,0 0 0,0 0 0,1 0 0,-1 0 0,0 0 0,1 1-1,0-1 1,2-2 0,4-3 5232,-9 11-3500,-3 4-2343,-39 84 1470,28-65-1445,1 1-1,2 1 1,-10 33 0,21-57-96,0 0 0,1 0 1,-1 0-1,1 0 0,0 0 1,0 0-1,0 0 0,1 0 1,1 8-1,-2-12-27,1 1-1,-1-1 0,1 1 1,-1-1-1,1 0 1,0 1-1,0-1 0,-1 0 1,1 0-1,0 0 1,0 1-1,0-1 0,0 0 1,0 0-1,0 0 1,1-1-1,-1 1 0,0 0 1,0 0-1,1-1 1,-1 1-1,1 0 0,-1-1 1,0 0-1,1 1 1,-1-1-1,1 0 0,-1 0 1,1 1-1,-1-1 1,1 0-1,-1-1 0,1 1 1,-1 0-1,0 0 1,1-1-1,1 1 0,3-2-24,1-1 0,-1 1-1,0-1 1,0 0 0,0-1 0,0 1-1,-1-1 1,1 0 0,-1-1 0,5-5-1,2-2-30,0-1-1,15-24 0,4-11 41,27-56 0,-57 103-37,7-14-220,-4 13 108,-2 9 27,-5 49 76,1-35 180,0 1 0,3 23-1,-1-39-105,1 1 1,0-1-1,1 0 0,-1 0 0,1 0 0,0 0 0,0 0 1,1 0-1,0 0 0,0-1 0,6 9 0,-7-11-1,1 0-1,-1-1 0,0 1 0,1-1 1,0 0-1,-1 1 0,1-1 0,0-1 1,0 1-1,0 0 0,0-1 1,1 1-1,-1-1 0,0 0 0,1 0 1,6 1-1,-5-2 8,-1 0 1,1 0-1,-1-1 0,1 1 1,-1-1-1,1 0 0,-1 0 1,1-1-1,-1 0 0,0 1 0,7-5 1,-1 0 17,1-2 0,-1 1 0,0-1 0,-1-1 1,0 0-1,0 0 0,-1-1 0,10-14 0,-12 14-54,0-1 0,-1 0-1,0 0 1,-1 0 0,0 0-1,-1-1 1,0 0 0,-1 1-1,0-1 1,0-19 0,-2 21-117,0 0 0,-1-1 1,0 1-1,-1 1 0,0-1 1,0 0-1,-1 0 0,0 1 1,-1-1-1,0 1 1,0 0-1,-12-17 0,21 30-12,-1-1 1,0 0-1,1 0 0,0-1 0,-1 0 1,1 1-1,5 0 0,48 18 244,-40-16-75,0-1 1,0-1-1,1 0 1,-1-1-1,0-1 1,1-1-1,28-3 1,-10-2 66,0-2 1,64-20-1,20-13 439,-122 40-349,0 1-189,-1-1 1,1 1-1,-1-1 1,0 1-1,1 0 1,0 0-1,-1-1 1,1 1-1,0 0 1,-3 3 0,-21 22-1,0 1 0,2 1 0,-34 55 0,27-38 39,11-16-13,2 1 0,-23 50 0,38-76-34,1-1 0,-1 1 0,1 0 0,0 0 0,0 0 1,1 0-1,-1 0 0,1 0 0,0 0 0,0 0 0,0 1 0,0-1 0,1 0 1,-1 0-1,1 0 0,2 4 0,-3-7 8,1-1 1,-1 1 0,1-1-1,-1 1 1,1 0-1,0-1 1,-1 1-1,1-1 1,0 1-1,-1-1 1,1 0 0,0 1-1,0-1 1,-1 0-1,1 0 1,0 1-1,0-1 1,0 0-1,-1 0 1,1 0 0,0 0-1,0 0 1,0 0-1,-1 0 1,1 0-1,0 0 1,0 0-1,0-1 1,-1 1 0,2-1-1,2 0 64,-1 0 0,1-1 0,-1 1 1,0-1-1,5-3 0,0-1-54,-1 0 1,0 0-1,-1-1 1,1 0-1,-2 0 0,10-14 1,23-50-61,-22 38 42,68-151-318,-77 163 296,-7 20 10,0 0 0,0 0-1,1 0 1,-1 0 0,0 0 0,0 0 0,0 0 0,0 0 0,0 0-1,0 0 1,0 0 0,-1 0 0,1 0 0,0 0 0,-1-2 0,-4 10 24,-6 27 12,-13 55 0,22-76-11,0 0 0,0 0 1,1 0-1,1 0 0,0 0 0,1 1 0,5 21 1,-5-28-1,2 0 1,-1-1-1,1 1 1,0-1-1,6 10 1,-7-13-6,-1-1 1,1 0 0,-1 0 0,1 0 0,0 0 0,0 0-1,0 0 1,0-1 0,0 1 0,1 0 0,-1-1 0,0 0-1,1 0 1,-1 0 0,1 0 0,-1 0 0,5 1 0,-2-2 1,1 0 1,0 0 0,0 0-1,0-1 1,-1 1 0,1-2 0,0 1-1,-1 0 1,1-1 0,-1 0-1,1-1 1,5-3 0,2-1 29,-1-2 1,1 1-1,14-15 0,-5 1-50,0 0 0,-2-1 0,26-37 0,40-84-52,-84 140-6,7-14-60,-8 18 105,-1-1-1,0 1 1,0 0-1,0-1 1,0 1-1,0 0 0,1-1 1,-1 1-1,0 0 1,0 0-1,1-1 0,-1 1 1,0 0-1,0-1 1,1 1-1,-1 0 0,0 0 1,1 0-1,-1-1 1,0 1-1,1 0 0,-1 0 1,1 0-1,-1 0 1,0 0-1,1 0 0,-1 0 1,0 0-1,1 0 1,-1 0-1,1 0 0,-1 0 1,0 0-1,1 0 1,-1 0-1,1 0 1,0 1 0,-1 0 0,1 0 0,-1 0 0,0 0 1,1 0-1,-1 0 0,0 0 0,1 0 1,-1 0-1,0 0 0,0 0 0,0 0 1,0 0-1,0 0 0,0 0 0,0 0 1,0 0-1,-1 0 0,1 0 0,-1 2 1,0 5-11,-2 47 91,4 1-1,8 72 1,-8-117-15,0-5-31,-1 0 0,2 0 0,-1 0 0,4 10 0,-5-15-12,0 0 1,1 0 0,-1 0-1,1 0 1,-1 0 0,0 0 0,1 0-1,0-1 1,-1 1 0,1 0 0,-1 0-1,1-1 1,0 1 0,0 0 0,-1-1-1,1 1 1,0-1 0,0 1-1,0-1 1,0 1 0,-1-1 0,1 1-1,0-1 1,0 0 0,0 0 0,0 1-1,0-1 1,0 0 0,0 0-1,0 0 1,0 0 0,0 0 0,0 0-1,1-1 1,0 1 7,0-1 0,0 0 0,0 0 0,-1 0 0,1-1 0,0 1 0,-1 0 0,1-1 0,-1 1 0,1-1 0,-1 1 0,2-3 0,15-26 39,-7 1-338,12-47 0,-17 55 164,29-96 60,-17 45-352,-15 69 314,1 8-30,3 8-49,-6-12 168,2 7 10,1-1 0,1 0 1,-1 0-1,1 0 0,0-1 1,8 8-1,-9-10 5,0-1 0,0 1 0,0-1 0,0 0 0,1-1 0,-1 1-1,1-1 1,-1 0 0,1 0 0,0 0 0,8 1 0,-3-2 27,0 1 0,0-2-1,0 1 1,0-1 0,0-1 0,0 0 0,0 0 0,0-1-1,0 0 1,-1-1 0,13-5 0,-9 2 7,1-1 1,-1 0-1,0-1 1,0-1-1,-1 0 1,20-20-1,-26 23-29,5-3-44,-2 0 0,1-1 0,-1-1 0,-1 1-1,0-1 1,7-13 0,-15 23 16,1 1-1,-1-1 0,0 1 1,0-1-1,1 1 0,-1-1 1,0 0-1,0 1 1,0-1-1,1 0 0,-1 1 1,0-1-1,0 0 0,0 1 1,0-1-1,0 0 1,0 1-1,0-1 0,-1 1 1,1-1-1,0 0 0,0 1 1,0-1-1,-1 0 1,1 1-1,0-1 0,-1 1 1,1-1-1,0 1 0,-1-1 1,1 1-1,-1-1 1,1 1-1,-1-1 0,1 1 1,-1 0-1,1-1 0,-2 0 1,0 1-8,0-1 1,0 0-1,0 1 0,0-1 1,0 1-1,0 0 1,0 0-1,0 0 0,0 0 1,-3 0-1,-5 2 38,-1 0-1,1 0 1,0 1-1,-1 1 1,2 0-1,-1 0 1,0 1-1,1 0 0,0 0 1,0 1-1,0 1 1,1-1-1,-13 15 1,11-11 73,1 1 0,0 0 1,1 0-1,0 1 0,1 1 0,1-1 1,0 1-1,0 0 0,-6 24 0,10-30-69,1-1 0,0 0 0,0 1 0,0-1 0,1 1 0,0-1-1,1 1 1,-1-1 0,1 0 0,0 1 0,1-1 0,-1 0-1,1 0 1,1 1 0,-1-2 0,1 1 0,0 0 0,5 7 0,-2-5 8,1-1 1,-1 0 0,1 0 0,1 0 0,-1-1 0,1 0 0,1 0 0,-1-1 0,1 0 0,0 0 0,10 3-1,0 0 26,0-2-1,1 0 0,0-2 0,28 4 1,-35-6-570,-1-2 0,1 1 0,-1-2 0,1 0 1,-1 0-1,0-1 0,1 0 0,15-6 1,-8-3-2487,-2-1 950</inkml:trace>
</inkml:ink>
</file>

<file path=ppt/ink/ink20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5:57:37.2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1137 4992,'-12'8'12272,"14"-8"-13387,4-2 1556,1 0-1,-1-1 1,-1 0 0,1 0 0,0 0-1,-1-1 1,9-6 0,2-4 24,13-17 0,-21 22-255,129-153 1233,28-30-822,-150 176-605,-5 6-51,0 0 0,0 1-1,1 0 1,13-9 0,-23 17 41,0 1-1,0-1 0,0 1 1,0 0-1,-1-1 0,1 1 1,0 0-1,0-1 1,0 1-1,0 0 0,0 0 1,0 0-1,0 0 0,0 0 1,0 0-1,0 0 0,0 0 1,0 0-1,0 0 1,0 0-1,0 1 0,-1-1 1,1 0-1,0 1 0,0-1 1,0 1-1,0-1 0,0 1 1,-1-1-1,1 1 1,0 0-1,-1-1 0,1 1 1,0 0-1,-1-1 0,1 1 1,-1 0-1,1 0 0,-1 0 1,1 0-1,-1-1 1,1 1-1,-1 2 0,2 3 64,0-1 1,-1 1-1,1-1 0,-1 1 0,-1 0 0,1 9 0,-1 26 132,-2 0 1,-2-1-1,-1 1 0,-3-1 0,0 0 0,-25 65 0,29-94-144,-1-1-1,0 0 0,-1 0 1,0 0-1,-8 10 0,13-18-53,0 0 0,-1-1-1,1 1 1,-1-1 0,1 1-1,-1-1 1,1 0 0,-1 0-1,0 0 1,1 0 0,-1 0-1,0 0 1,0 0 0,0 0-1,0-1 1,0 1 0,0-1 0,0 1-1,0-1 1,0 0 0,0 0-1,0 0 1,0 0 0,0 0-1,0 0 1,0 0 0,0-1-1,0 1 1,0-1 0,0 0-1,1 1 1,-1-1 0,0 0 0,0 0-1,0 0 1,-2-3 0,-1 0-54,1 0 1,-1-1 0,1 0-1,1 1 1,-1-2 0,1 1-1,-1 0 1,1-1 0,1 1 0,-4-10-1,3 8-26,1 0 0,0 1 0,1-1 1,0 0-1,0 0 0,0 0 0,1 0 0,-1 0 0,3-10 0,-2 17 57,0-1 0,-1 1-1,2-1 1,-1 1 0,0-1 0,0 1 0,0-1 0,0 1-1,0-1 1,0 1 0,0-1 0,1 1 0,-1-1 0,0 1-1,0 0 1,1-1 0,-1 1 0,0-1 0,0 1 0,1 0-1,-1-1 1,1 1 0,-1 0 0,0 0 0,1-1-1,-1 1 1,1 0 0,-1 0 0,0-1 0,1 1 0,-1 0-1,1 0 1,-1 0 0,1 0 0,-1 0 0,1 0 0,-1 0-1,1 0 1,-1 0 0,1 0 0,-1 0 0,1 0 0,2 1-7,0 0-1,0 1 1,0-1 0,-1 1 0,6 3 0,1 1-4,15 8-56,-7-3 245,28 11 0,-40-20-92,0 0 1,1 0-1,-1 0 1,1-1-1,-1 0 0,1 0 1,0-1-1,-1 1 1,1-1-1,6-1 1,-3-1 11,-1 0 0,1-1 0,-1 1 1,1-2-1,-1 1 0,0-1 1,-1 0-1,1-1 0,11-9 0,4-5 31,30-33-1,-33 33 55,207-200 157,-206 198-276,-2-1 0,0 0 0,26-45 0,-17 20-18,-3-1 0,36-93 1,-58 132-31,50-142-151,-38 104 43,-11 34 72,1-1-77,0 0 0,-1-1 1,-1 0-1,3-27 0,-8 35-47,-2 9 52,-8 14-12,1 9 122,1 1 0,1 0-1,1 0 1,-4 32 0,-1-3 61,-19 63 78,-18 77 88,39-140-118,-7 88 0,17-121-83,-2 42 65,3-56-52,1-1 0,0 0 1,0 1-1,0-1 0,1 0 0,3 10 1,-4-16-10,-1 1 1,1-1-1,0 1 1,-1 0-1,1-1 1,0 0-1,0 1 1,0-1-1,0 0 1,0 1-1,1-1 1,-1 0-1,0 0 1,1 0-1,-1 0 1,0 0-1,1 0 1,2 1-1,-3-2-4,1 0 0,-1 0-1,1 1 1,-1-1-1,1 0 1,-1-1 0,1 1-1,-1 0 1,0 0-1,1-1 1,-1 1 0,1 0-1,-1-1 1,0 0 0,1 1-1,2-3 1,1-1 17,1 0 1,-1-1-1,1 0 0,-2 0 1,1 0-1,0-1 1,4-7-1,5-10-25,12-28 0,2-4-64,-15 31 9,-10 18 52,-1 0 0,1 1 1,1 0-1,-1-1 0,1 1 0,0 0 1,0 1-1,6-6 0,-8 8-43,0 0 1,0 0-1,1 1 0,-1 0 1,0-1-1,1 1 0,-1 0 0,1 0 1,3-1-1,-5 2 14,0 0-1,0 0 1,1 0 0,-1 0-1,0 0 1,0 0 0,1 0 0,-1 1-1,0-1 1,0 0 0,1 1-1,-1-1 1,0 1 0,0-1-1,0 1 1,0-1 0,0 1-1,0 0 1,0 0 0,0 0 0,2 1-1,14 15-265,34 37 410,-45-49 88,-8-13 211,-2-5-548,3 8 67,0 1 1,0-1-1,0 1 0,-1 0 0,0-1 0,0 1 1,0 0-1,0 0 0,-1 0 0,1 0 0,-1 1 0,0-1 1,0 1-1,-7-6 0,8 7 28,0 1-1,0-1 1,0 1-1,0-1 1,0 1 0,-1 0-1,1 0 1,0 0-1,-1 0 1,1 0 0,-1 1-1,1-1 1,-1 1-1,1 0 1,-1-1 0,0 1-1,1 0 1,-1 1-1,1-1 1,-1 0 0,1 1-1,-1-1 1,1 1-1,-1 0 1,1 0 0,-5 2-1,0 2 20,0 0 0,1 0-1,-1 0 1,1 1-1,0 0 1,1 0 0,0 1-1,0 0 1,0 0 0,0 0-1,1 0 1,1 1 0,-5 11-1,-1 8 36,1 0-1,-6 45 0,10-56 37,2 0 0,0 0 0,1 0 0,1 1 0,0-1 0,1 0 0,4 19 0,-5-35-46,0 1 0,0 0 0,0 0 0,1 0 0,-1 0 0,0 0-1,0-1 1,1 1 0,-1 0 0,0 0 0,1 0 0,-1-1 0,1 1 0,-1 0 0,1-1 0,-1 1 0,1 0 0,0-1 0,-1 1 0,1-1 0,0 1 0,0-1-1,-1 1 1,1-1 0,0 1 0,0-1 0,-1 0 0,1 1 0,0-1 0,0 0 0,0 0 0,0 0 0,0 0 0,-1 0 0,1 0 0,0 0 0,0 0 0,0 0 0,0 0-1,0 0 1,0 0 0,-1-1 0,1 1 0,0 0 0,0-1 0,0 1 0,-1 0 0,1-1 0,0 1 0,0-1 0,-1 1 0,1-1 0,0 0 0,0 0 0,3-3 2,-1 0 1,0-1 0,1 1-1,-1-1 1,-1 0 0,1 0-1,2-8 1,11-39-48,-10 30-10,46-175-998,-51 191 815,-3 9-37,-5 10-44,3-1 295,0 0 1,1 0 0,1 0-1,-2 20 1,0 50-54,9 16 0,-3-84 142,1 0 1,0 0-1,0 0 0,11 24 1,-13-37-69,0 1 0,0 0 0,-1-1 1,1 1-1,0-1 0,1 1 1,-1-1-1,0 0 0,0 0 1,0 1-1,1-1 0,-1 0 1,1 0-1,-1 0 0,1 0 0,-1 0 1,1-1-1,0 1 0,-1 0 1,1-1-1,0 1 0,0-1 1,-1 0-1,1 1 0,0-1 1,0 0-1,0 0 0,-1 0 0,1 0 1,0 0-1,0-1 0,0 1 1,-1-1-1,4 0 0,3-2 34,-1-1-1,1 1 1,-1-1-1,0 0 0,0 0 1,8-8-1,27-25 32,68-80-1,-76 79-147,7-10-111,58-87 1,-73 91 71,-2-1 0,34-89 1,-56 131 108,109-320-484,-101 293 385,-7 23-9,0-1 0,-1 1 1,1 0-1,-2-1 1,2-12-1,-6 23-10,-1 8 72,-8 36 13,-7 73 0,5-28 280,-2 10-21,4 1 0,5 0 0,7 133 0,4-191-10,9 47 1,-12-90-178,-1 1 0,1 0 0,0-1 0,0 1 0,0 0 0,0-1 0,0 1 0,1-1 1,-1 1-1,4 3 0,-4-5-25,0 0 0,0 0 0,0-1 1,0 1-1,0 0 0,0-1 0,1 1 1,-1 0-1,0-1 0,0 0 0,1 1 1,-1-1-1,0 0 0,0 1 0,1-1 1,-1 0-1,0 0 0,1 0 0,-1 0 1,0 0-1,1 0 0,-1-1 1,0 1-1,0 0 0,1-1 0,1 0 1,3-2 6,0 0 1,-1 0 0,1 0 0,-1-1 0,1 0 0,7-7 0,29-34 53,-41 44-76,110-131 122,-69 81-27,-30 37-97,-1-1 1,10-18 0,-17 28-24,-2-1 0,1 0 0,-1 0 0,1 0 0,-2 0 0,1 0 0,-1 0 0,0-1 0,1-10 1,-2 15-3,0 1 0,0 0 1,0 0-1,0-1 1,-1 1-1,1 0 0,0 0 1,0 0-1,-1 0 1,1-1-1,-1 1 1,1 0-1,-1 0 0,1 0 1,-1 0-1,0 0 1,0 0-1,1 0 1,-1 0-1,0 1 0,0-1 1,0 0-1,0 0 1,0 1-1,0-1 1,0 0-1,0 1 0,0-1 1,0 1-1,-1 0 1,1-1-1,0 1 0,-2-1 1,-2 1-23,-1 0 0,1 0 0,0 0 0,0 0 0,0 1 0,-8 1 0,4 0 53,0 1 0,1 0 0,-1 1 0,0 0-1,1 0 1,0 1 0,0 0 0,0 0 0,1 1 0,0-1-1,0 2 1,0-1 0,1 1 0,-1 0 0,2 1 0,-1-1-1,1 1 1,-8 17 0,5-8 77,1 0 1,1 1-1,0 0 0,2 0 0,0 1 0,1-1 1,0 1-1,1 28 0,2-36-22,1 0 0,0-1 1,0 1-1,5 17 0,-5-25-29,-1-1 1,1 1-1,0 0 1,0-1-1,0 1 1,1-1-1,-1 1 1,1-1-1,-1 1 1,1-1-1,0 0 1,0 0-1,0 0 0,0 0 1,0 0-1,0-1 1,0 1-1,1 0 1,-1-1-1,1 0 1,-1 1-1,1-1 1,3 1-1,-1-2 9,1 1 0,0-1 1,-1 0-1,1 0 0,-1 0 0,1-1 0,0 0 0,-1 0 1,1 0-1,-1-1 0,9-3 0,5-4 39,34-22 0,-29 15-4,-1-2-1,40-37 1,36-52 8,-43 45-81,8-7-684,-64 69 676,0 0 0,0 0 0,0 0 0,0 0 0,1 0 0,-1 0 0,0 0 0,0 0 0,0 0 0,0 1 0,0-1 0,0 0 0,1 0 0,-1 0 0,0 0 0,0 0 0,0 0 0,0 0 0,0 0 0,0 0 0,0 0 0,1 0 0,-1 1 0,0-1 0,0 0 0,0 0 0,0 0 0,0 0 0,0 0 0,0 0 0,0 1 0,0-1 0,0 0 0,0 0 0,0 0 0,0 0 0,0 0 0,0 0 0,0 1 0,0-1 0,0 0 0,0 0 0,0 0 0,0 0 0,0 0 0,0 1 0,0-1 0,0 0 0,0 0 0,0 0 0,0 0 0,-1 0 0,1 11-71,-6 36 10,-13 49-1,12-71 158,-1 0 0,-1 0-1,-18 35 1,8-28-148,65-43 703,-29 5-635,0 0 1,0-1 0,18-11-1,-18 8-139,1 0-1049,25-19-1,-39 27 634,-1-1 0,1 0 0,-1 0 0,0 0 0,0 0 0,-1-1 0,1 1 0,-1-1 0,1 0 0,-1 0 0,0 1 0,-1-1-1,3-6 1,0-7-1694</inkml:trace>
</inkml:ink>
</file>

<file path=ppt/ink/ink20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5:57:37.5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8 7456,'-8'-6'2135,"11"4"258,19 3 1116,-16 0-3269,188 2 2394,-79-3-2660,114 3-3041,-222-3 2613,-2 0-145,-1 0 0,0 0-1,0 0 1,0 1 0,1-1 0,-1 1 0,4 2-1,3 0-1618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00:44:20.683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0 6 3328,'3'-4'1557,"-3"4"-1454,0 0 1,0 0 0,1 0 0,-1-1 0,0 1-1,0 0 1,1 0 0,-1 0 0,0 0 0,1 0-1,-1 0 1,0 0 0,0 0 0,1 0 0,-1 0-1,1 0 51,0 1 0,0-1-1,-1 1 1,1-1-1,0 1 1,-1-1 0,1 1-1,-1-1 1,1 1 0,-1 0-1,1-1 1,-1 1 0,1 0-1,-1 0 1,1-1-1,-1 3 1,5 9 758,-1 0 0,0 0 0,2 19 0,-2-12-448,16 125 2558,-13-73-1724,-2 47-42,-5-109-1110,0-7 14,0-4-58,7-11-168,-2-1 0,1 1-1,-2-1 1,0-1 0,3-23 0,0 6 36,-2 6 79,-1 6-79,0 0 0,2 0 0,0 0 1,1 0-1,1 1 0,11-19 0,-19 38 45,0 0-1,0-1 1,0 1 0,0 0-1,1 0 1,-1 0-1,0-1 1,0 1 0,0 0-1,0 0 1,0 0 0,0 0-1,1-1 1,-1 1-1,0 0 1,0 0 0,0 0-1,1 0 1,-1 0 0,0 0-1,0-1 1,0 1-1,1 0 1,-1 0 0,0 0-1,0 0 1,1 0 0,-1 0-1,0 0 1,0 0-1,0 0 1,1 0 0,-1 0-1,0 0 1,0 0 0,1 0-1,-1 0 1,0 0-1,0 0 1,0 0 0,1 1-1,-1-1 1,7 11 464,0 16 136,-1 18-62,-1-1-1,-3 62 1,-2-106-569,0 1-1,0-1 1,0 1-1,0-1 1,0 1 0,0-1-1,0 0 1,0 1-1,0-1 1,0 1-1,0-1 1,0 1-1,0-1 1,0 0-1,0 1 1,0-1 0,1 1-1,-1-1 1,0 0-1,0 1 1,0-1-1,1 0 1,-1 1-1,0-1 1,1 0-1,-1 1 1,0-1-1,1 1 1,-1-2-23,1 1 0,0 0 0,-1 0 0,1-1 1,-1 1-1,1-1 0,-1 1 0,1 0 0,-1-1 0,1 1 0,-1-1 0,1 1 0,-1-1 0,0 1 0,1-2 1,15-26-740,-12 20 664,42-80-590,-39 76 680,1 0 0,0 1 1,1 0-1,0 1 1,12-11-1,-20 19 63,1 0 0,-1 1 0,1-1 1,0 1-1,0 0 0,0 0 0,-1 0 0,1 0 0,0 0 0,0 0 1,0 0-1,1 0 0,-1 1 0,0-1 0,0 1 0,0 0 0,0-1 1,1 1-1,-1 0 0,0 0 0,0 1 0,0-1 0,1 0 0,-1 1 0,0-1 1,0 1-1,0 0 0,0 0 0,0 0 0,0 0 0,0 0 0,0 0 1,0 0-1,-1 0 0,1 1 0,0-1 0,-1 1 0,3 2 0,2 5 149,1-1-1,-2 1 0,1 0 0,-1 0 1,-1 0-1,6 18 0,1-1-60,-7-18-172,-1 0 0,0 1 0,3 16 0,2-1-2379,-6-21 1369,-1 0 0,1 0 1,0 0-1,0-1 1,4 4-1</inkml:trace>
</inkml:ink>
</file>

<file path=ppt/ink/ink20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5:57:37.8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45 7872,'-13'-8'3584,"31"4"-3104,4-1 2048,10 10-1472,41-5 927,3 0-1183,32 0-128,-5 0-448,27-5-128,-9 2-64,0-5-1248,-8 4 672,-23-4-4767,-14 3 2911</inkml:trace>
</inkml:ink>
</file>

<file path=ppt/ink/ink20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5:57:48.93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0 529 3328,'1'1'324,"-1"0"-1,1 1 1,-1-1 0,1 0 0,0 0 0,-1 0-1,1 0 1,0 0 0,0 0 0,-1 0 0,1 0-1,0 0 1,0 0 0,0 0 0,1 0 0,-1-1-1,0 1 1,0 0 0,0-1 0,2 2-1,0-1 123,0 1 0,1-1 0,-1 0 1,0 0-1,0 0 0,1 0 0,4 0 0,-2-1-183,0-1 1,1 1 0,-1-1-1,1 0 1,-1 0 0,0-1 0,0 0-1,0 0 1,0-1 0,0 1 0,0-1-1,0-1 1,-1 1 0,0-1-1,0 0 1,0 0 0,0 0 0,0-1-1,6-8 1,7-13 85,0-2 1,20-44-1,-1 1 0,-14 29-152,2-3 163,58-81 1,-63 99-259,-15 19-99,1 0 0,0 1 0,0-1 0,1 1-1,0 0 1,13-9 0,-20 16-10,0-1-1,1 1 0,-1 0 0,0 0 0,0 0 1,1 0-1,-1 0 0,0-1 0,0 1 1,1 0-1,-1 0 0,0 0 0,0 0 0,1 0 1,-1 0-1,0 0 0,1 0 0,-1 0 1,0 0-1,0 0 0,1 0 0,-1 0 1,0 0-1,0 0 0,1 0 0,-1 1 0,0-1 1,1 0-1,-1 0 0,0 0 0,0 0 1,0 0-1,1 1 0,-1-1 0,0 0 0,0 0 1,0 0-1,1 1 0,-1-1 0,0 0 1,0 0-1,0 1 0,0-1 0,0 0 0,1 0 1,-1 1-1,0-1 0,0 0 0,2 17 170,-1-13-103,-1 14 71,0 0 0,-1 0 0,0-1-1,-2 1 1,-6 26 0,4-23-66,-4 24 54,-21 58 0,25-87-22,-1-1 0,-1-1 0,-1 0-1,0 0 1,0 0 0,-1-1 0,-16 17 0,23-27-78,-1-1 1,0 1-1,0-1 1,0 0 0,0 0-1,0 0 1,0-1-1,0 1 1,0-1 0,-1 0-1,1 1 1,-1-2-1,1 1 1,-1 0 0,1-1-1,-1 1 1,1-1-1,-1 0 1,0 0 0,1-1-1,-1 1 1,1-1-1,-1 1 1,1-1 0,-1 0-1,1-1 1,0 1-1,-1-1 1,1 1 0,0-1-1,0 0 1,0 0-1,0 0 1,1 0 0,-1-1-1,0 1 1,1-1-1,-4-5 1,-21-32-851,26 39 555,3 3-198,3 2 460,0 0 0,0 0 0,0-1 0,1 1 0,0-1 0,-1 0 1,1-1-1,0 0 0,1 1 0,8 0 0,9 2 104,34 2 0,-56-7-98,15 2 68,0-2 0,0 1-1,0-2 1,-1 0 0,1-1-1,0-1 1,18-5 0,-19 2 12,0-1 0,0-1-1,-1 0 1,0-1 0,0-1 0,-1 0 0,0-1 0,-1 0 0,21-24 0,-7 3-67,-1-1-1,40-69 1,-57 84-63,-5 10-138,-2 25 213,-6 51 13,-2 0 0,-4-1 1,-19 75-1,-34 56 747,44-144-709,-47 110 578,66-163-625,0 0 1,0 0 0,-1 0-1,1 0 1,0-1-1,-1 1 1,1 0-1,-1 0 1,1-1-1,-1 1 1,1 0-1,-1-1 1,1 1-1,-1-1 1,0 2-1,-1-11 421,6-25-277,7-8-228,2 0 0,2 1 0,29-56-1,7-16 40,-24 40-103,46-101 86,-63 156 26,0 0 1,1 1-1,1 0 1,1 1-1,0 0 1,1 1 0,18-16-1,-25 26 8,0 0 0,0 0 0,0 0-1,1 1 1,0 0 0,0 1 0,0-1-1,1 2 1,-1-1 0,13-1 0,-20 3 4,1 1 1,0 0-1,0-1 1,0 1 0,0 0-1,0 0 1,0 0-1,0 0 1,-1 1 0,1-1-1,0 0 1,0 1-1,0-1 1,0 1 0,-1 0-1,1 0 1,0-1 0,0 1-1,-1 0 1,1 1-1,-1-1 1,1 0 0,-1 0-1,0 1 1,1-1-1,-1 0 1,0 1 0,0-1-1,0 1 1,0 0-1,0-1 1,0 1 0,0 0-1,0 2 1,1 3 8,-1-1 1,0 1-1,0-1 1,-1 1-1,0 0 1,0-1-1,-1 1 1,-1 8-1,-1 0 23,0 0-1,-1-1 1,-1 1-1,-1-1 1,0 0 0,0-1-1,-1 0 1,-1 0-1,0 0 1,-1-1-1,-1 0 1,1 0-1,-2-1 1,0-1 0,0 0-1,-1 0 1,-20 12-1,28-20-30,0 0 1,0 0-1,1-1 0,-1 0 0,0 0 0,-1 0 0,1 0 0,0-1 1,0 1-1,0-1 0,0 0 0,-1 0 0,1-1 0,-8-1 1,3 1-385,25 3 272,23-4 135,0 0-1,0-3 1,-1-1-1,0-2 1,58-20 0,-72 19-4,-1 0 1,-1-2-1,0-1 1,0 0 0,-2-2-1,1 0 1,-2-1-1,20-19 1,26-38-22,-9 10 133,-48 55-81,-6 4-79,0 0-1,1 1 1,-1-1-1,1 1 1,0 0-1,0 0 1,0 0-1,0 0 1,6-2-1,-9 4 33,1 0-1,-1 0 1,1 1 0,-1-1-1,1 0 1,-1 0-1,1 1 1,-1-1 0,0 0-1,1 1 1,-1-1-1,1 0 1,-1 1-1,0-1 1,1 1 0,-1-1-1,0 0 1,1 1-1,-1-1 1,0 1 0,0-1-1,0 1 1,1-1-1,-1 1 1,0-1-1,0 1 1,0-1 0,0 1-1,0 0 1,0-1-1,0 1 1,3 23-62,-3-22 68,1 12 81,0 0-1,-1 0 1,-4 21 0,4-33-56,0-1 0,-1 1 1,0 0-1,1-1 0,-1 1 1,0 0-1,0-1 0,1 1 1,-1-1-1,0 1 0,-1-1 1,1 1-1,-1 0 1,1-1-21,0 0 0,1-1 0,-1 1 0,0-1 0,0 1 1,1-1-1,-1 1 0,0-1 0,0 0 0,0 1 1,0-1-1,0 0 0,1 0 0,-1 1 0,0-1 0,0 0 1,0 0-1,0 0 0,0 0 0,0 0 0,0 0 0,0-1 1,1 1-1,-1 0 0,0 0 0,0-1 0,-1 1 1,-4-3-20,0 0 1,0 0-1,0 1 1,0 0-1,-1 0 1,1 1 0,0 0-1,-1 0 1,-6 0-1,10 1-7,-1 0 0,1 1 0,-1-1 0,1 1 1,0 0-1,0 0 0,-1 0 0,1 1 0,0-1 0,0 0 0,0 1 0,0 0 0,1 0 0,-1 0 0,0 0 0,1 0 0,-1 1 0,1-1 0,-2 4 0,-5 5 11,1 1 1,1-1-1,0 2 0,1-1 0,-8 22 0,11-27-1,1 1 0,0-1 0,0 0-1,1 1 1,0-1 0,0 1 0,1-1 0,0 1-1,1 0 1,-1-1 0,4 14 0,-3-18 25,0-1 1,0 1-1,0 0 1,0-1-1,0 1 1,1-1-1,0 0 1,-1 1-1,1-1 1,0 0-1,0 0 1,0 0-1,0 0 1,0-1-1,1 1 1,-1 0-1,5 1 1,-5-2-2,0 0 0,0 0-1,0-1 1,0 1 0,0-1 0,0 0 0,0 0 0,0 1-1,0-1 1,0 0 0,0-1 0,1 1 0,-1 0 0,0-1 0,0 1-1,0-1 1,0 1 0,0-1 0,0 0 0,-1 0 0,1 0-1,0 0 1,2-2 0,1-1 3,-1 0 0,0 0 0,0-1-1,-1 1 1,1-1 0,-1 0 0,0 0 0,3-6-1,18-50 151,-18 46-161,25-81-396,-27 79 242,0-1 1,-1 0 0,0-29-1,-8 119-367,-1-2 471,6-46 23,4 25 1,-3-42 52,0 0 0,0 0 0,1 0 1,0 0-1,0 0 0,1 0 0,5 9 1,-7-14-18,0-1 1,0 1 0,0-1 0,0 0 0,0 0 0,0 1 0,0-1 0,1 0 0,-1 0 0,0 0 0,1 0-1,-1-1 1,1 1 0,-1 0 0,1 0 0,-1-1 0,1 1 0,-1-1 0,1 0 0,0 1 0,-1-1 0,1 0-1,0 0 1,-1 0 0,1 0 0,0 0 0,-1 0 0,1-1 0,3 0 0,1-1-8,1-1 1,-1 0 0,1 0-1,-1-1 1,9-5 0,66-55 31,-40 29-53,70-61-266,17-13 159,-68 54-360,-153 139 811,-2 21 164,82-87-476,0 0 0,1 1-1,0 1 1,-9 24 0,19-39-23,-1 1-1,1 0 1,1 0-1,-1 0 1,1 1 0,1-1-1,-1 0 1,1 0 0,0 9-1,0-12 18,1 0-1,0 1 0,-1-1 1,1 0-1,0 0 0,1 0 1,-1 0-1,1 0 0,-1 0 1,1 0-1,0 0 0,0 0 1,0-1-1,0 1 1,0-1-1,1 0 0,-1 1 1,6 2-1,1 0 26,0 0 0,-1-1 0,1-1 0,0 1 0,1-1 0,-1-1 0,1 0 0,-1 0 0,11 0 0,-7-1 15,1-1 0,-1 0 0,1-1 1,-1 0-1,1-1 0,12-4 0,-13 2-36,-1-1 0,-1-1 1,1 1-1,-1-2 0,0 1 0,0-2 0,0 0 0,-1 0 0,-1 0 0,1-1 0,-1-1 1,14-19-1,1-6-38,-2 0 0,30-63 0,-48 88 15,1 0-1,4-17 1,-8 23-16,0 1 0,0-1 0,-1 1 0,0-1 0,1 1 0,-1-1 0,0 0 0,-1 1 0,1-1 0,-1 1 0,0-5 0,0 7 7,1 0 0,0 0 0,-1 0-1,1 1 1,-1-1 0,1 0 0,-1 0 0,0 0 0,1 0-1,-1 1 1,0-1 0,1 0 0,-1 1 0,0-1-1,0 0 1,0 1 0,0-1 0,0 1 0,0-1 0,1 1-1,-1 0 1,0-1 0,0 1 0,0 0 0,0 0-1,0 0 1,0 0 0,0 0 0,0 0 0,0 0 0,0 0-1,0 0 1,0 0 0,0 0 0,0 1 0,0-1 0,0 0-1,0 1 1,-1 0 0,-2 0 10,1 1 0,-1 0 1,1-1-1,0 1 0,0 1 0,0-1 0,0 0 0,0 1 1,-3 3-1,-2 5 41,1 0-1,0 0 1,1 1 0,0-1-1,0 2 1,1-1 0,-6 25-1,9-27 31,0 0-1,1 1 0,0-1 0,0 0 1,1 1-1,0-1 0,1 0 1,0 1-1,1-1 0,6 20 0,-7-27-43,0 0-1,1 1 0,0-1 0,-1 0 0,1 0 0,1 1 1,-1-2-1,0 1 0,1 0 0,-1 0 0,1-1 0,0 1 1,0-1-1,0 0 0,0 0 0,0 0 0,0 0 0,1-1 0,-1 1 1,6 1-1,5 1 52,1-1-1,-1-1 1,1 0 0,-1 0 0,29-2 0,74-13-1150,-91 9 551,36-8-3007,-26 0-1861</inkml:trace>
</inkml:ink>
</file>

<file path=ppt/ink/ink20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5:57:52.32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75 945 4320,'0'-1'107,"-1"1"0,1-1 0,0 0 0,-1 1 0,1-1 0,0 0 0,-1 1 0,1-1-1,0 0 1,0 1 0,0-1 0,0 0 0,-1 0 0,1 1 0,0-1 0,1 0 0,-1 0 0,0 1 0,0-1 0,0 0 0,0 0 0,0 1 0,1-2 0,9-20 960,-4 11-211,20-55 1438,11-24-401,57-66 141,-59 99-1556,25-40 10,104-161 1114,-91 143-146,-69 108-1373,-2 4 13,0 0 1,1-1 0,-2 1 0,1-1 0,0 0 0,-1 1 0,1-1-1,-1 0 1,1-7 0,-2 11-99,0 0 0,0 0 0,0-1 0,0 1 0,-1 0 0,1 0 0,0 0 0,0-1 0,0 1 0,0 0 0,-1 0 0,1-1 0,0 1 0,0 0 0,0 0 0,-1 0 0,1 0 0,0 0 0,0-1 0,-1 1 0,1 0 0,0 0 0,0 0 0,-1 0 0,1 0 0,0 0 0,-1 0 0,1 0 0,0 0 0,0 0 0,-1 0 0,1 0 0,0 0 0,-1 0 0,1 0 0,0 0 0,0 0 0,-1 0 0,1 1 0,0-1 0,0 0 0,-1 0 0,1 0 0,0 0 0,0 1 0,0-1 0,-1 0 0,-4 3-29,-1 0 1,1 0-1,0 1 0,0 0 1,0 0-1,0 0 0,-5 6 1,-19 23 109,2 1-1,-44 72 1,-34 86 386,100-182-446,-37 76 277,-48 145 0,70-175-131,-90 245 758,100-277-804,2-5 29,0 1-1,2 0 1,-6 24-1,12-24 141,0-20-270,0 0 0,0 1-1,0-1 1,0 0 0,1 1-1,-1-1 1,0 0 0,0 1-1,0-1 1,0 0 0,1 1 0,-1-1-1,0 0 1,0 1 0,1-1-1,-1 0 1,0 0 0,0 1 0,1-1-1,-1 0 1,1 0 1,-1 0 0,1 0 1,-1 0-1,1 0 0,-1 0 0,1 0 0,-1 0 1,1 0-1,-1 0 0,1 0 0,-1-1 0,1 1 1,-1 0-1,0 0 0,1 0 0,-1-1 1,1 1-1,-1 0 0,0-1 0,1 1 0,0-1 1,11-12 84,0-1 1,15-21 0,21-35-81,58-75 59,-50 86-78,2 3 1,65-49-1,-48 43-101,61-50-96,-127 102 66,-3 4-74,-7 14 222,-4 10 71,-1 0 1,-16 30-1,12-26 4,-10 29 0,18-45-79,0 1-1,0 0 1,1 0 0,0 0 0,0 0 0,1 0 0,0 0 0,2 12 0,-2-16-8,0 0 0,1 0 0,0 0 0,0-1 0,0 1 1,0 0-1,0 0 0,1-1 0,-1 1 0,1-1 0,-1 1 0,1-1 1,0 0-1,0 1 0,0-1 0,5 3 0,-5-4 12,0 0 0,0 0-1,0 0 1,0 0 0,1 0 0,-1 0-1,0-1 1,1 1 0,-1-1-1,1 0 1,-1 0 0,0 0 0,1 0-1,-1 0 1,1 0 0,-1 0 0,1-1-1,-1 0 1,0 1 0,1-1-1,1-1 1,12-6 12,0 0 0,-1-1 1,19-14-1,11-7-123,114-74 132,-153 100-214,-10 5 48,-11 7 44,8-2 79,1-1 0,-1 1 0,1 0 1,1 0-1,-1 1 0,1 0 1,0 0-1,0 0 0,1 0 0,0 1 1,1-1-1,-1 1 0,1 0 1,1 0-1,0 1 0,0-1 0,0 0 1,0 14-1,2-21 8,0-1 1,0 1-1,0 0 1,0 0 0,0 0-1,0 0 1,0-1-1,1 1 1,-1 0-1,0 0 1,0 0-1,1-1 1,-1 1-1,0 0 1,1 0-1,-1-1 1,1 1-1,-1 0 1,1-1-1,-1 1 1,1 0-1,0-1 1,-1 1-1,1-1 1,0 1 0,-1-1-1,1 1 1,0-1-1,0 0 1,-1 1-1,1-1 1,0 0-1,0 1 1,0-1-1,-1 0 1,1 0-1,0 0 1,0 0-1,0 0 1,0 0-1,-1 0 1,1 0-1,0 0 1,0 0-1,1-1 1,2 0 69,1 0 0,0-1 0,-1 1 0,0-1 0,1 0 0,6-4 1,14-10 128,30-26 0,-45 34-198,-1-1-1,0 0 0,0-1 0,-1 0 0,11-17 1,-18 24-36,1 0 0,-1 0 0,1 1 1,-1-1-1,0 0 0,0 0 0,0 0 1,0 0-1,-1-1 0,1 1 1,-1 0-1,0 0 0,0 0 0,0 0 1,0-1-1,-1-4 0,0 6-11,0 0-1,0-1 0,0 1 1,-1 0-1,1 0 0,0 0 0,-1 1 1,1-1-1,-1 0 0,0 0 1,0 1-1,1-1 0,-1 1 1,0 0-1,0-1 0,0 1 1,0 0-1,-1 0 0,1 0 1,0 0-1,0 1 0,-4-1 1,-3-1 18,1 1 0,-1 0 1,0 0-1,1 1 0,-1 0 1,0 1-1,0-1 0,1 2 1,-1-1-1,1 2 0,-1-1 1,1 1-1,0 0 0,0 0 1,-8 6-1,16-9 25,-1 0 0,1 0 1,0 0-1,0 0 0,0 0 0,-1 0 1,1 0-1,0 0 0,0 0 0,0 1 1,0-1-1,-1 0 0,1 0 0,0 0 1,0 0-1,0 0 0,0 1 0,0-1 1,0 0-1,-1 0 0,1 0 0,0 0 1,0 1-1,0-1 0,0 0 0,0 0 1,0 0-1,0 1 0,0-1 0,0 0 1,0 0-1,0 0 0,0 1 0,0-1 1,0 0-1,0 0 0,0 0 0,0 0 1,0 1-1,0-1 0,0 0 0,0 0 1,0 0-1,0 1 0,1-1 0,-1 0 1,0 0-1,0 0 0,0 0 0,0 1 1,0-1-1,0 0 0,1 0 0,15 5 42,27-2-36,76-12 399,-40 1-478,-25 4 10,55-3-34,-104 8 130,1-1 0,0 1 0,0 0 0,-1 0 0,1 0-1,-1 1 1,1 0 0,-1 0 0,6 3 0,-9-4-21,0 0 0,-1 0-1,1 0 1,-1 0 0,1 0 0,-1 0 0,0 0 0,1 0-1,-1 0 1,0 1 0,0-1 0,0 1 0,0-1 0,0 0-1,0 1 1,0 0 0,-1-1 0,1 1 0,0 0 0,-1-1-1,1 1 1,-1 0 0,0-1 0,1 1 0,-1 0 0,0 0-1,0-1 1,0 1 0,-1 0 0,1 0 0,-1 2 0,-3 8 199,-12 22 1,2-4-106,11-23-88,0 1 35,-1 0 1,0 0-1,0 0 0,-6 8 0,17-25 530,22-31-435,-26 36-201,9-10-30,0 1-1,1 1 1,0 0 0,1 0-1,0 1 1,16-9-1,-29 20 61,0-1-1,0 1 1,0 0-1,0-1 1,-1 1-1,1 0 1,0 0 0,0-1-1,0 1 1,0 0-1,0 0 1,0 0-1,-1 0 1,1 0-1,2 0 1,-3 1 11,0-1 0,1 0 0,-1 0 0,1 0 1,-1 1-1,0-1 0,1 0 0,-1 1 0,0-1 0,1 0 0,-1 1 0,0-1 1,0 0-1,1 1 0,-1-1 0,0 1 0,0-1 0,0 0 0,0 1 0,0-1 0,1 1 1,-1 0-1,0 3 15,0 0 1,0 0-1,0 1 1,-1-1-1,-1 6 1,1 1 148,0-3-96,-7 54 241,8-62-295,0 0 0,1 0 1,-1 0-1,0-1 1,0 1-1,0 0 1,0 0-1,1 0 1,-1 0-1,0 0 1,0 0-1,0 0 1,0 0-1,1 0 1,-1 0-1,0 0 1,0 0-1,0 0 1,1 0-1,-1 0 1,0 0-1,0 0 1,0 0-1,1 0 1,-1 0-1,0 0 0,0 0 1,0 0-1,1 0 1,-1 0-1,0 0 1,0 1-1,0-1 1,0 0-1,1 0 1,-1 0-1,0 0 1,0 0-1,0 1 1,0-1-1,0 0 1,0 0-1,0 0 1,1 0-1,-1 1 1,0-1-1,0 0 1,0 0-1,0 0 1,0 1-1,0-1 0,0 0 1,0 0-1,0 0 1,0 1-1,0-1 1,0 0-1,0 0 1,0 0-1,0 0 1,0 1-1,0-1 1,0 0-1,0 0 1,-1 0-1,1 1 1,21-17 39,-3 3-68,-17 12 19,59-32 9,-54 30-26,1 1 0,-1-1 0,1 1-1,0 0 1,0 1 0,-1-1-1,13 0 1,-16 3 17,0-1-1,0 1 1,0-1-1,1 1 1,-1 0 0,0 0-1,0 0 1,0 0-1,-1 1 1,1-1-1,0 1 1,0 0 0,-1 0-1,1 0 1,-1 0-1,0 0 1,1 0 0,-1 1-1,0-1 1,2 5-1,4 5 79,0 1-1,-2 1 1,7 15 0,-3-7 24,-3-6-44,3 7-16,1-1 0,15 22 0,-25-42 55,11 12-926,-12-14 694,1 0 0,-1 1 1,1-1-1,-1 1 0,1-1 1,-1 0-1,1 1 0,-1-1 1,1 0-1,-1 0 0,1 1 0,0-1 1,-1 0-1,1 0 0,-1 0 1,1 0-1,0 0 0,-1 0 1,1 0-1,-1 0 0,1 0 1,-1 0-1,1 0 0,0 0 0,-1 0 1,1-1-1,-1 1 0,1 0 1,0-1-1,1 0-572,0-1 0,0 1 0,0-1 0,0 0 0,0 0 0,0 0 0,-1 0 0,1 0 0,-1 0 0,1 0-1,-1-1 1,0 1 0,0 0 0,0-1 0,0 1 0,0-1 0,-1 1 0,1-1 0,0-3 0,2-22-3760</inkml:trace>
</inkml:ink>
</file>

<file path=ppt/ink/ink20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5:57:44.26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43 70 3136,'2'-4'805,"-1"1"1,1 0-1,0 0 0,1 0 0,-1 0 1,0 1-1,1-1 0,7-6 6005,-9 23-5343,-2 9-1192,-1 1 0,-6 25 0,-5 41-17,9 82 303,0 7-2,2-121-304,-1 20-163,2-64 146,2 23 0,0-7 848,-1-30-1077,0 0-1,0 0 1,0 0 0,-1 0-1,1 0 1,0 0-1,0 0 1,0 0-1,0 0 1,0 0 0,0 0-1,0 0 1,0 0-1,0 0 1,0 0-1,0 0 1,0 0-1,0 0 1,0 0 0,0 0-1,0 0 1,0 0-1,0 0 1,0 0-1,0 0 1,0 0 0,-1 0-1,1 0 1,0 0-1,0 0 1,0 0-1,0 1 1,0-1-1,0 0 1,0 0 0,0 0-1,0 0 1,0 0-1,0 0 1,0 0-1,0 0 1,0 0 0,0 0-1,0 0 1,0 0-1,0 0 1,0 0-1,0 0 1,0 0-1,0 0 1,0 0 0,0 0-1,0 0 1,0 1-1,0-1 1,0 0-1,0 0 1,0 0-1,0 0 1,0 0 0,0 0-1,0 0 1,-3-6 356,-4-11-11,5 14-306,-2-10-12,1 1 0,-1-1 0,2 1 0,0-1 0,0 0-1,1-24 1,0 7-42,-1-32-82,8-90 0,-2 118 50,1-1 0,2 1-1,1 0 1,15-37-1,-17 57-42,0 1 0,1 0 0,1 0 0,0 1 0,1 0 1,0 0-1,1 1 0,20-18 0,-16 17 1,0 1 1,1 1-1,0 0 1,0 1-1,1 1 1,30-11-1,-41 17 93,-1 1-1,1-1 1,-1 1 0,1 1-1,0-1 1,-1 0 0,1 1-1,0 0 1,-1 0 0,1 1-1,0-1 1,-1 1 0,1 0-1,-1 1 1,1-1 0,7 4-1,-6-2 11,-1 0 1,0 1-1,-1-1 0,1 1 0,0 0 1,-1 1-1,0-1 0,0 1 0,0 0 1,-1 0-1,0 0 0,4 7 0,-3-4 32,-1-1-1,0 1 1,0 0-1,-1 0 1,0 0-1,-1 0 1,1 0-1,-1 0 1,-1 1-1,0-1 1,0 0-1,-2 10 1,2-13 4,-1-1 0,0 1 0,0 0 1,-1-1-1,0 1 0,0-1 0,0 1 0,0-1 0,0 0 1,-1 0-1,0 0 0,0 0 0,0 0 0,0-1 0,-1 1 1,1-1-1,-1 0 0,0 0 0,0-1 0,0 1 0,0-1 0,-6 3 1,-5 0 9,0-1 0,0-1 1,0-1-1,-1 0 0,-26 0 1,28-3-832,-1 0 0,-19-4 0,31 4 301,-2-1-2210,19-4-7020,2 5 6651</inkml:trace>
</inkml:ink>
</file>

<file path=ppt/ink/ink20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5:57:45.90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174 28 3904,'-4'-14'1253,"4"14"-1203,0-1 0,0 1 0,0 0 0,0-1 0,0 1 0,-1-1 0,1 1 0,0 0 0,0-1 0,0 1 0,0-1 0,0 1 0,1 0 0,-1-1 0,0 1 0,0-1 0,0 1 0,0 0 0,0-1 0,0 1 0,1 0 0,-1-1 0,0 1 0,0 0 0,1-1 0,-1 1 0,0 0 0,1-1 0,-1 1 0,0 0 0,0 0 0,1-1 0,-1 1 0,1 0 0,-1 0 0,0 0 0,1-1 0,-1 1 0,0 0 0,1 0 0,-1 0 0,1 0 0,-1 0 0,0 0 0,1 0 0,0 0 0,0 0 236,1 0 1,-1 0 0,0 0 0,1 0-1,-1 0 1,0 0 0,1 1 0,-1-1-1,0 0 1,3 2 0,-3 0-87,0-1 0,0 1 0,0 0 0,0 0 0,0 0 0,0 0 0,-1 0 0,1 0 0,0 0 0,-1 0 0,0 0 0,1 0 0,-1 0 0,0 1 0,-1 2 0,2 5 221,0 2-24,-1 1 1,-1 0-1,1 0 0,-2 0 0,0 0 0,-5 15 0,-29 73 1611,5-18-1212,-32 153 342,26-89-516,8-33 786,39-158-1152,4 6-512,2 0 0,24-41 1,-27 56 231,2 1 0,0 1 1,2 0-1,26-26 1,-30 34 18,-8 7-77,0 1 0,1 0 0,0 0 0,-1 0 1,13-6-1,-18 11 82,1-1 0,0 1 0,-1 0 1,1-1-1,0 1 0,0 0 1,-1-1-1,1 1 0,0 0 0,0 0 1,-1 0-1,1 0 0,0 0 0,0 0 1,0 0-1,-1 0 0,1 0 1,0 0-1,0 0 0,-1 0 0,1 1 1,0-1-1,0 0 0,-1 1 0,1-1 1,0 0-1,0 1 0,0 1 12,0-1 0,0 0 0,0 0 0,0 1 0,-1-1 0,1 0 0,-1 1 0,1-1 0,-1 1 0,1-1 0,-1 1 0,0-1 0,1 2 0,-1 7 75,0 0 0,0-1 0,-2 14-1,-9 46 196,5-36-175,2 0 0,1 0 0,1 36 0,2-66-88,1 1 0,-1 0 1,1-1-1,-1 1 0,1-1 1,1 1-1,-1-1 0,0 1 1,1-1-1,-1 0 1,1 0-1,0 0 0,4 5 1,-4-7-1,0 1 0,0 0 0,0 0 1,0-1-1,0 1 0,1-1 0,-1 1 1,1-1-1,-1 0 0,1 0 0,-1 0 1,1 0-1,0-1 0,-1 1 0,1-1 1,0 0-1,0 1 0,-1-1 0,4-1 1,4 0-62,0-1 0,-1 0 1,1 0-1,-1-1 0,1 0 1,-1-1-1,0 0 0,-1-1 1,1 0-1,-1 0 0,0 0 1,0-1-1,9-9 0,5-6-97,-1-2-1,34-47 0,35-65 311,-59 85-118,-29 42-123,-6 7-77,2 1 132,1 1 0,-1 0 0,1-1-1,0 1 1,-1 0 0,1 0 0,0 0 0,0 0-1,-1 0 1,0 2 0,-6 8 77,1 0-1,1 0 1,0 1-1,-4 12 1,-1 1 67,-31 56 133,-5 12 100,39-75-304,0 0 1,2 1 0,-5 21 0,10-36-48,1 0-1,-1 1 1,1-1-1,0 0 1,0 0-1,1 0 1,-1 0-1,1 0 1,1 5 0,-1-8 2,-1 0 0,0 0 1,1 0-1,-1-1 1,1 1-1,-1 0 0,1 0 1,-1 0-1,1-1 1,0 1-1,-1 0 0,1-1 1,0 1-1,-1 0 1,1-1-1,0 1 0,2 0 1,-2-1 3,0 1-1,0-1 1,0 0 0,0 0 0,0 0-1,1 0 1,-1 0 0,0 0 0,0-1 0,0 1-1,0 0 1,0-1 0,0 1 0,0 0 0,0-1-1,0 1 1,0-1 0,0 0 0,1 0 0,3-2-76,-1-1 0,-1 1 0,1-1 0,0 0 0,-1 0 0,0 0 0,0 0 0,0-1 1,0 1-1,2-7 0,20-54-290,-24 64 348,49-171-639,-45 163 433,-2 13 61,-1 18 227,-3 11 156,1-5-21,4 42 0,-3-61-136,0 0 0,1 0 1,1-1-1,-1 1 1,2-1-1,-1 1 0,1-1 1,9 14-1,-12-20-46,0 0-1,0-1 1,0 1 0,0-1-1,1 0 1,-1 1-1,0-1 1,1 0 0,-1 0-1,1 0 1,0 0-1,-1 0 1,1 0-1,0 0 1,-1-1 0,1 1-1,0 0 1,0-1-1,0 0 1,0 1 0,-1-1-1,1 0 1,0 0-1,0 0 1,0 0-1,0 0 1,0-1 0,0 1-1,-1-1 1,1 1-1,0-1 1,0 1 0,0-1-1,-1 0 1,1 0-1,2-1 1,3-3 24,0 0 0,1-1 0,-2 0 0,1 0-1,-1 0 1,10-13 0,52-87-169,-10 12 14,-48 81 116,0-2-223,23-25 0,-33 40 195,1-1-1,-1 1 1,0-1 0,1 1 0,-1 0 0,1-1-1,-1 1 1,1-1 0,-1 1 0,1 0-1,-1-1 1,1 1 0,-1 0 0,1 0-1,0-1 1,-1 1 0,1 0 0,-1 0-1,1 0 1,0 0 0,-1 0 0,1 0 0,-1 0-1,1 0 1,0 0 0,-1 0 0,1 0-1,0 0 1,-1 0 0,1 0 0,-1 1-1,1-1 1,-1 0 0,1 0 0,0 1-1,-1-1 1,1 0 0,-1 1 0,0-1 0,1 1-1,-1-1 1,1 1 0,-1-1 0,1 1-1,-1-1 1,0 1 0,1-1 0,-1 1-1,0-1 1,0 1 0,1 0 0,1 3 12,-1 1 0,1-1 0,-1 0 0,0 0 0,0 0 0,0 8 0,-1 22 56,-7 46 0,-5 5 92,10-73-113,-1 0 0,-1-1 0,0 1 0,-11 20 0,15-31-27,0 0-1,-1 0 1,1 0 0,-1 0 0,1 0-1,-1 0 1,1 0 0,-1-1 0,0 1-1,1 0 1,-1 0 0,0-1 0,1 1-1,-1 0 1,0-1 0,0 1 0,0-1-1,0 1 1,0-1 0,0 1 0,0-1-1,0 0 1,1 0 0,-1 1 0,0-1-1,0 0 1,0 0 0,-1 0 0,1 0-1,0 0 1,0 0 0,0 0 0,0 0-1,0-1 1,0 1 0,1 0-1,-1 0 1,0-1 0,0 1 0,0-1-1,0 1 1,0-1 0,0 1 0,0-1-1,1 0 1,-1 1 0,0-1 0,1 0-1,-2-1 1,-4-5-169,-1 0 0,1-1 0,1 0-1,-6-12 1,6 12-36,15 15 25,2 0 1,-1 0-1,1-1 1,15 6-1,-14-8 287,1-1 0,0-1 0,0 0 0,1-1 0,-1-1 0,0 0-1,25-3 1,-31 1-93,-1 1-1,1-1 0,0-1 1,-1 0-1,0 0 1,1 0-1,-1-1 0,-1 0 1,1 0-1,0-1 1,-1 0-1,0 0 0,0 0 1,-1-1-1,6-6 1,-1 0-2,-1-1 0,-1 0-1,0 0 1,-1-1 0,0 0 0,-1 0 0,-1 0 0,0-1 0,-1 0 0,-1 0 0,0 0 0,2-28 0,-5 42-53,0-1 1,0 1-1,0 0 0,-1-1 0,1 1 0,0 0 1,0-1-1,-1 1 0,1 0 0,-1-1 0,0-1 0,1 3 25,0 0 0,0 0 0,-1 0 0,1-1 0,0 1 0,0 0 0,0 0 0,-1 0 0,1 0 0,0 0 0,0 0-1,-1-1 1,1 1 0,0 0 0,0 0 0,-1 0 0,1 0 0,0 0 0,0 0 0,-1 0 0,1 0 0,0 0 0,0 0-1,-1 0 1,1 0 0,0 0 0,-1 0 0,1 0 0,0 1 0,0-1 0,0 0 0,-1 0 0,1 0 0,-3 2 2,1 0 0,0 0 1,0 0-1,0 1 0,0-1 1,0 0-1,0 1 0,-2 4 1,-8 13 286,0 2 1,2-1 0,-12 38 0,19-51-203,1-1 1,1 0 0,-1 1 0,1 0 0,0-1-1,1 1 1,0 0 0,0-1 0,1 1 0,0 0-1,0-1 1,1 1 0,0-1 0,0 0 0,5 12 0,-5-16-66,0 1 0,1-1 0,-1 1 0,1-1 0,0 0 0,0 0 0,0 0 0,0-1 0,1 1 0,-1-1 0,1 1 1,-1-1-1,1 0 0,0-1 0,0 1 0,0-1 0,0 1 0,0-1 0,0-1 0,0 1 0,6 0 0,-2 0-347,0-1 0,0 0-1,0-1 1,12-1 0,-12 0-983,1 0 0,0-1 0,12-5 0,-3 0-741</inkml:trace>
</inkml:ink>
</file>

<file path=ppt/ink/ink20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5:57:54.78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69 9 5152,'7'-9'4598,"-6"12"-2774,0 0-913,1 2-545,-1 0 1,0-1-1,-1 1 0,1 0 0,-1 0 1,0 0-1,0 0 0,-2 10 1,-10 40 625,11-49-887,-30 85 510,0 0-910,31-91 288,-5 28-2025,6-15-417,-1-13 2348,1 0 0,-1 0 0,0 1 0,0-1 0,0 0 0,0 0 0,0 0 0,1 1 0,-1-1 0,0 0 0,0 0 0,0 0 0,1 0 0,-1 0 0,0 1 1,0-1-1,1 0 0,-1 0 0,0 0 0,0 0 0,1 0 0,-1 0 0,0 0 0,0 0 0,1 0 0,-1 0 0,0 0 0,0 0 0,1 0 0,-1 0 0,0 0 0,0 0 0,1 0 1,-1 0-1,0 0 0,1-1 0,9-7-4230,6-1 1446</inkml:trace>
</inkml:ink>
</file>

<file path=ppt/ink/ink20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5:57:55.14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13 0 8640,'-5'4'3904,"5"27"-3392,0-11 1760,0 2-1344,-5 1 543,5 0-863,-3 2-352,6 3-160,-3-4-320,10-4 128,-6-1-4191,6 1 2367</inkml:trace>
</inkml:ink>
</file>

<file path=ppt/ink/ink20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5:57:55.66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8 22 5152,'0'-17'1648,"0"17"-1599,0 0-1,0-1 1,1 1 0,-1 0-1,0 0 1,0 0 0,0 0 0,0-1-1,0 1 1,0 0 0,0 0-1,0 0 1,0 0 0,0 0 0,0-1-1,0 1 1,0 0 0,1 0-1,-1 0 1,0 0 0,0 0 0,0 0-1,0 0 1,0-1 0,0 1 0,1 0-1,-1 0 1,0 0 0,0 0-1,0 0 1,0 0 0,0 0 0,1 0-1,-1 0 1,0 0 0,0 0-1,0 0 1,0 0 0,1 0 0,-1 0-1,0 0 1,0 0 0,0 0-1,0 0 1,1 0 0,-1 0 0,0 0-1,0 0 1,0 0 0,0 1 0,1-1-1,6 4 1755,-5 0-1352,-1 0-1,1 0 1,0 1 0,-1-1 0,0 0 0,0 1 0,0-1-1,-1 1 1,1 5 0,0 0 102,1 16 482,-1 0 0,-4 43 0,-13 52-494,5-44-1286,7-60-1141,0 2-3470,8-10 2972</inkml:trace>
</inkml:ink>
</file>

<file path=ppt/ink/ink20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5:57:56.01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4 8640,'0'-3'3904,"0"26"-3392,0-3 1760,0 0-1344,0 17 703,0 2-959,0 5-256,5-5-256,0-2-64,3 0-32,-3-11-2016,4-1 1056,-1-10-4511,2 2 3039</inkml:trace>
</inkml:ink>
</file>

<file path=ppt/ink/ink20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5:58:00.31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11 889 5312,'-3'0'434,"3"0"-349,0 0 0,0 0 0,-1 0 0,1 0 0,0 0 0,0 0 0,-1 0 0,1 0 1,0 0-1,0 0 0,-1 0 0,1 0 0,0 0 0,0 0 0,0 0 0,-1 0 0,1 0 0,0 0 0,0 0 0,-1 0 0,1 0 1,0 1-1,0-1 0,0 0 0,-1 0 0,1 0 0,0 0 0,0 1 0,0-1 0,-1 0 0,1 0 0,0 0 0,0 1 0,0-1 1,0 0-1,0 0 0,0 1 0,0-1 0,0 0 0,-1 0 0,1 1 0,0-1 0,0 0 0,0 0 0,0 1 0,0-1 0,0 0 1,0 0-1,1 1 0,12-2 4800,-3-4-4227,0 0 0,-1-1 0,0 0 0,0 0 1,0-1-1,10-10 0,-4 4-172,-5 4-257,0-1 1,0-1-1,-1 0 0,11-17 0,25-50 401,9-41-124,-23 45-308,61-114 172,-70 150-183,1 0 1,52-62 0,-75 100-189,0-1 0,1 1-1,-1-1 1,0 1-1,1-1 1,-1 1 0,0-1-1,1 1 1,-1 0-1,1-1 1,-1 1 0,1 0-1,-1-1 1,1 1-1,-1 0 1,1-1 0,-1 1-1,1 0 1,0 0-1,-1 0 1,1 0 0,-1-1-1,1 1 1,-1 0-1,1 0 1,0 0 0,-1 0-1,1 0 1,-1 1-1,1-1 1,0 0 0,0 1 1,-1-1 0,1 1 1,0 0-1,-1 0 1,1 0-1,-1-1 0,0 1 1,1 0-1,-1 0 1,0 0-1,1 0 0,-1 0 1,0 0-1,0 0 0,0 0 1,0 0-1,0 0 1,0 1-1,-6 147 418,3-97-303,-18 136-55,15-152 37,-3 1 0,-1-2 0,-15 38 0,14-46-57,-26 57 55,32-76-35,1 0 0,-1 0-1,-1 0 1,0-1 0,0 1 0,0-1 0,-9 7 0,13-13-52,0 1 0,1-1 0,-1 0 1,0 0-1,0 0 0,1 0 1,-1 0-1,0-1 0,0 1 0,0 0 1,0-1-1,0 1 0,0-1 1,0 0-1,0 0 0,-1 0 0,1 0 1,-4-1-1,3 0-23,0 0 1,0 0-1,0 0 0,1 0 1,-1-1-1,0 1 0,1-1 1,-1 0-1,1 0 0,-1 0 1,-2-4-1,-3-3-97,1 0 1,0-1-1,1 0 1,0 0-1,-9-21 1,15 29 57,-1 0 1,0 1-1,1-1 1,-1 1 0,1-1-1,0 0 1,-1 1 0,1-1-1,0-2 1,0 3 19,0 1 1,1-1 0,-1 1 0,0-1-1,0 1 1,0-1 0,0 1-1,1-1 1,-1 1 0,0-1 0,1 1-1,-1-1 1,0 1 0,1-1-1,-1 1 1,0 0 0,1-1 0,-1 1-1,1-1 1,2 0-55,0 0 1,0 0-1,1 0 0,-1 0 1,0 1-1,0 0 0,0-1 1,4 1-1,6-1 226,182-22 109,-154 15-125,0-2 0,66-24 0,-94 29-88,0 0-1,0-1 1,-1-1-1,0 0 1,0-1-1,-1-1 0,1 1 1,-2-2-1,1 1 1,10-14-1,-1-3 80,-1 0 1,24-47-1,24-65 49,-21 43-136,-20 45-18,22-62 0,-45 104-65,-1 0-1,0-1 1,0-9-1,-1 12-32,0 5 67,-1 1 1,0-1-1,0 0 0,0 1 0,0-1 1,0 0-1,0 0 0,0 1 0,0-1 0,0 0 1,0 0-1,0 1 0,0-1 0,0 0 1,-1 1-1,1-1 0,0 0 0,0 1 0,-1-1 1,1 0-1,-1 1 0,1-1 0,-1 0 1,0 1 6,1-1 0,-1 1 0,0 0 0,1 0 0,-1 0 1,0 0-1,0 0 0,1 0 0,-1 0 0,0 0 1,1 0-1,-1 0 0,0 1 0,1-1 0,-1 0 0,1 0 1,-1 1-1,0-1 0,0 1 0,-6 3 11,1 0-1,0 1 1,-10 9-1,9-6 35,-1 1 0,1 1 1,1-1-1,-1 1 0,2 0 0,0 0 1,0 1-1,-6 19 0,-20 97 261,27-110-240,-9 53 88,2 1 1,-2 105 0,13-166-107,0 0 1,1 0 0,0 0 0,1 0 0,3 12 0,-4-19-10,0 0 0,0 0 0,1 0 1,-1-1-1,0 1 0,1 0 0,-1-1 0,1 0 1,0 1-1,0-1 0,0 0 0,0 0 0,0 0 1,1 0-1,-1 0 0,1 0 0,-1-1 0,1 1 1,0-1-1,-1 0 0,1 0 0,5 1 0,-1 0-5,1-2 0,-1 1 0,1-1-1,-1-1 1,1 1 0,8-3 0,-2 1-20,28-4-39,-1-2 0,0-2 0,-1-1-1,0-3 1,-1-1 0,45-24 0,-62 27 84,0-1-1,-1-1 1,28-23 0,-25 11-213,-23 23 19,-2 3 6,-13 9-24,-37 27 455,-89 48 1,121-73-247,5-4-44,1 1-1,0 0 1,0 1-1,1 1 0,0 0 1,-19 22-1,30-31 7,1-1 0,-1 1-1,0 0 1,1 0 0,-1 0-1,1 0 1,-1 0 0,1 0 0,-1 0-1,1 0 1,0 0 0,-1 0-1,1 1 1,0-1 0,0 0-1,0 0 1,0 0 0,0 2 0,0-2 9,1 0 0,-1-1 1,0 1-1,1 0 1,-1-1-1,1 1 0,-1 0 1,1-1-1,-1 1 1,1-1-1,-1 1 0,1-1 1,0 0-1,-1 1 1,1-1-1,0 1 1,-1-1-1,1 0 0,0 0 1,1 1-1,2 0 37,0 0-1,0-1 0,1 1 1,-1-1-1,0 0 0,1 0 1,7-2-1,3-2-49,-1 0 0,1 0 0,-1-2 0,-1 0 1,1 0-1,-1-1 0,19-14 0,5-7-219,35-35 1,-62 54 148,-10 9 56,1 0 0,-1-1 0,0 1 0,0 0 0,1-1 0,-1 1 1,0 0-1,0-1 0,1 1 0,-1 0 0,0 0 0,1-1 0,-1 1 0,0 0 0,1 0 0,-1 0 0,1 0 1,-1-1-1,0 1 0,1 0 0,-1 0 0,1 0 0,-1 0 0,0 0 0,1 0 0,-1 0 0,1 0 0,1 12-164,-2-6 193,-1 7 39,2 0 0,3 25 0,-3-34-31,0 0 0,0 1 1,1-1-1,-1 0 0,1 0 0,0-1 0,0 1 1,1 0-1,-1-1 0,1 1 0,0-1 0,5 6 1,-7-8-3,1 0 0,-1 0 0,1-1 0,-1 1 1,1 0-1,-1 0 0,1-1 0,0 1 0,0-1 1,-1 1-1,1-1 0,0 0 0,-1 0 0,1 0 1,0 0-1,0 0 0,0 0 0,-1 0 0,1-1 1,0 1-1,2-1 0,3-2 19,-1 1 0,0-1 0,1 0 1,5-4-1,6-5 7,0-1 0,-1-1 1,0 0-1,-1-2 0,20-24 0,61-91 78,-88 117-106,24-32 0,145-225-429,-161 244 382,-11 18 4,0 0 0,0 0 0,-1 0-1,0-1 1,-1 0 0,4-15 0,-7 25 21,-1 0 1,0 0 0,0-1 0,0 1 0,0 0 0,0 0-1,0-1 1,0 1 0,0 0 0,1 0 0,-1-1-1,0 1 1,0 0 0,0-1 0,0 1 0,0 0 0,0 0-1,-1-1 1,1 1 0,0 0 0,0 0 0,0-1 0,0 1-1,0 0 1,0 0 0,0-1 0,-1 1 0,1 0-1,0 0 1,0 0 0,0-1 0,0 1 0,-1 0 0,1 0-1,0 0 1,0 0 0,0-1 0,-1 1 0,1 0 0,0 0-1,0 0 1,-1 0 0,1 0 0,0 0 0,-1 0-1,1 0 1,0 0 0,0 0 0,-1 0 0,1 0 0,0 0-1,-1 0 1,-13 5-147,14-4 150,-12 6 15,1 0-1,0 1 0,0 1 1,1-1-1,0 2 1,1-1-1,0 2 0,1-1 1,0 1-1,0 0 0,-10 21 1,0 8 54,1 1 0,-13 51 0,22-67-59,-2 9 10,1 0 0,-7 56 0,15-72 23,-1-1 0,2 1 0,1 0 0,0-1 1,1 1-1,1-1 0,5 20 0,-7-33 8,1 0 0,-1 1 1,1-1-1,0 0 0,0 0 0,0 0 0,1 0 0,-1 0 0,1-1 0,0 1 0,0-1 0,0 0 0,1 0 0,5 4 1,-6-5 1,1 0 1,-1 0-1,1-1 0,-1 0 1,1 0-1,0 0 1,0 0-1,0 0 1,0-1-1,-1 0 1,1 0-1,0 0 1,0 0-1,0 0 1,0-1-1,0 0 1,4-1-1,3-1-1,0-1 0,0-1-1,0 1 1,0-2 0,10-6 0,48-38-195,-36 25 47,-23 17 53,7-4-34,-22 35-957,3-15 1062,0 0-1,0 0 1,1-1 0,0 1-1,1 0 1,0 0 0,0 0-1,2 9 1,-2-17-29,0 4 25,0-1 0,1 1-1,0-1 1,0 0 0,2 7 0,-3-10-9,1 1 0,-1 0 0,1 0 0,-1-1 0,1 1 0,-1 0-1,1-1 1,0 1 0,-1-1 0,1 1 0,0-1 0,-1 1 0,1-1 0,0 1 0,0-1 0,-1 1 0,1-1 0,0 0 0,0 0 0,0 1 0,-1-1 0,1 0 0,0 0 0,0 0 0,0 0 0,0 0-1,0 0 1,-1 0 0,1 0 0,0 0 0,1-1 0,4-1 61,0 0 0,-1 0-1,1-1 1,-1 0 0,1 0-1,-1-1 1,0 1 0,0-1 0,-1 0-1,1 0 1,4-7 0,10-10-148,16-26 1,-26 35 45,95-135-42,-103 146 52,-1 1-1,1-1 0,-1 0 1,1 0-1,-1 1 1,1-1-1,0 0 0,0 1 1,-1-1-1,1 1 1,0-1-1,0 1 0,0-1 1,-1 1-1,1 0 0,0-1 1,0 1-1,2-1 1,-3 2 3,0-1 0,1 0 0,-1 0 1,1 1-1,-1-1 0,1 0 0,-1 0 0,0 1 1,1-1-1,-1 1 0,0-1 0,1 0 0,-1 1 1,0-1-1,1 1 0,-1-1 0,0 0 1,0 1-1,0-1 0,1 1 0,-1-1 0,0 1 1,0-1-1,0 1 0,0-1 0,0 1 1,0-1-1,0 1 0,0-1 0,0 1 0,0-1 1,-1 2-1,1 17-43,-1 1 0,-1 0 0,-1-1 0,-1 1 0,-8 24 1,6-29 248,0 1 0,-16 24 0,22-39-184,0-1 0,0 0 0,-1 1 1,1-1-1,0 0 0,-1 1 1,1-1-1,0 0 0,-1 1 0,1-1 1,0 0-1,-1 0 0,1 1 1,-1-1-1,1 0 0,0 0 1,-1 0-1,1 0 0,-1 1 0,1-1 1,-1 0-1,1 0 0,0 0 1,-1 0-1,1 0 0,-1 0 1,0 0-1,-12-7 10,10 4-75,1 0 0,-1 1 0,1-1 0,-1 0 1,-2-4-1,1-8-215,4 14 245,0 0 0,0-1 1,-1 1-1,1 0 0,0 0 1,-1 0-1,1-1 0,-1 1 1,1 0-1,-1 0 0,1 0 1,-1 0-1,0 0 1,0 0-1,1 0 0,-3-1 1,3 2 23,0 0 0,0 0 0,1 0 1,-1 0-1,0 0 0,0 0 1,0 0-1,0 0 0,0 1 0,0-1 1,0 0-1,0 0 0,0 0 1,0 0-1,0 0 0,0 0 0,0 0 1,0 0-1,0 0 0,0 0 1,0 0-1,0 0 0,0 0 1,0 0-1,0 0 0,0 0 0,0 1 1,0-1-1,0 0 0,0 0 1,0 0-1,0 0 0,-1 0 0,1 0 1,0 0-1,0 0 0,0 0 1,0 0-1,0 0 0,0 0 0,0 0 1,0 0-1,0 0 0,0 0 1,0 0-1,0 0 0,0 0 1,0 0-1,0 0 0,0 0 0,0 0 1,0 0-1,-1 0 0,1 0 1,0 0-1,0 0 0,0 0 0,0 0 1,0 0-1,0 0 0,0 0 1,0 0-1,0 0 0,3 10-222,9 9-54,-9-16 297,0 0-1,0-1 0,1 1 1,-1-1-1,1 0 1,0 0-1,0 0 0,-1 0 1,1 0-1,0-1 1,1 0-1,-1 0 0,0 0 1,0 0-1,9-1 1,3 0 132,1-1 0,27-4 0,-38 4-121,115-23 443,-107 20-437,0-1 0,-1 0 1,1-1-1,-1 0 1,0-1-1,18-13 1,-19 10-6,-1 0 1,1-1-1,-1 0 1,-1-1 0,0 0-1,-1-1 1,-1 0-1,11-20 1,0-8 51,20-67-1,-5 12-18,-17 56-60,1-4-263,19-65 0,-30 86 274,-5 18-88,0-1 1,-1 0-1,1 0 1,-1 0-1,0-7 1,-1 13 62,0 0-1,0 0 1,0 0 0,0 0 0,0 0-1,0 0 1,0 0 0,0 0 0,0 0-1,0 0 1,0 0 0,0-1-1,0 1 1,0 0 0,0 0 0,0 0-1,0 0 1,0 0 0,0 0 0,0 0-1,0 0 1,0 0 0,0 0 0,0 0-1,0-1 1,0 1 0,0 0 0,0 0-1,0 0 1,0 0 0,0 0 0,0 0-1,0 0 1,0 0 0,0 0 0,-1 0-1,1 0 1,0 0 0,0 0-1,0 0 1,0 0 0,0 0 0,0 0-1,0 0 1,0 0 0,0 0 0,0 0-1,0 0 1,-1 0 0,1 0 0,0 0-1,0 0 1,0 0 0,0 0 0,-5 4-235,-4 7 130,-2 8 132,1-1 0,1 2 0,-14 38 0,7-7 307,-12 78 0,4 53-15,24-174-299,-5 67 466,5-68-445,0 0 0,0-1 0,1 1-1,0 0 1,0-1 0,1 1 0,0-1-1,4 10 1,-6-15-8,1 0 0,-1 0 1,1 0-1,-1-1 0,1 1 0,-1 0 0,1 0 0,-1-1 0,1 1 1,0 0-1,-1-1 0,1 1 0,0-1 0,0 1 0,0-1 0,-1 1 1,1-1-1,0 0 0,0 1 0,0-1 0,0 0 0,1 1 0,-1-1-6,1-1 0,-1 1-1,1 0 1,-1 0-1,0-1 1,1 1-1,-1-1 1,1 1 0,-1-1-1,0 1 1,0-1-1,1 0 1,0-1-1,6-4-20,-1 0-1,0-1 1,10-13-1,-7 8-27,4-4 38,-2 1-1,21-34 0,-24 34-44,6-6-197,-15 21 232,0 0 1,0 0 0,0 0-1,0 0 1,1 0 0,-1 0 0,0 0-1,0 0 1,0 0 0,0 0-1,0 0 1,0 0 0,0 0-1,0 0 1,0 0 0,0 0-1,0 0 1,0 0 0,1 0 0,-1 0-1,0 0 1,0 0 0,0 0-1,0 0 1,0 0 0,0 0-1,0 0 1,0 0 0,0 0-1,0 0 1,0 0 0,0 0 0,1 0-1,-1 0 1,0 0 0,0 0-1,0 0 1,0 0 0,0 0-1,0 0 1,0 1 0,0-1-1,0 0 1,0 0 0,0 0 0,0 0-1,0 0 1,0 0 0,0 0-1,0 0 1,0 0 0,0 0-1,0 0 1,0 0 0,0 1 0,0-1-1,0 0 1,0 0 0,0 0-1,0 0 1,-1 14-141,-18 64 76,18-74 77,-1 5 4,0 0 0,1 1 0,0-1 0,0 11 0,1-18 5,0 0-1,0 0 1,0 0 0,0-1 0,1 1 0,-1 0 0,1 0 0,-1 0-1,1 0 1,0 0 0,0-1 0,0 1 0,0 0 0,0-1-1,0 1 1,0-1 0,0 1 0,1-1 0,-1 0 0,0 1-1,1-1 1,0 0 0,-1 0 0,1 0 0,-1 0 0,4 1-1,0-1 8,-1 0 0,1-1-1,-1 0 1,0 0 0,1 0-1,-1-1 1,1 1 0,-1-1-1,0 0 1,9-4 0,-1 2-23,33-10-30,0-2-1,-1-2 1,0-2-1,-2-2 1,0-1 0,-2-3-1,42-32 1,-14 1-99,-67 55 123,-1 1-1,1-1 1,0 0-1,-1 1 1,1-1 0,0 1-1,0-1 1,-1 1-1,1-1 1,0 1 0,0 0-1,0-1 1,0 1-1,0 0 1,0 0 0,-1 0 0,0 0 0,0 0 0,0 0 0,1 0-1,-1 0 1,0 1 0,0-1 0,0 0 0,0 0 0,1 0 0,-1 0 0,0 0 0,0 1 0,0-1 0,0 0 0,0 0 0,0 0 0,0 1 0,0-1-1,0 0 1,1 0 0,-1 0 0,0 1 0,0-1 0,0 0 0,0 0 0,0 0 0,0 1 0,0-1 0,0 0 0,0 0 0,0 0 0,-1 1 0,1 2-30,-1 0 0,1-1 1,-1 1-1,0 0 0,0 0 1,-3 4-1,-37 50 126,16-19-130,13-20 95,-11 20 1,23-37-54,-1 0 1,0 1-1,1-1 0,-1 0 1,1 1-1,-1-1 0,1 1 1,0-1-1,-1 1 0,1-1 0,0 1 1,0-1-1,0 1 0,0-1 1,0 1-1,1-1 0,-1 1 0,0-1 1,1 1-1,0 1 0,0-3 6,-1 1 0,1 0-1,0 0 1,0-1 0,-1 1-1,1 0 1,0-1 0,0 1-1,0-1 1,0 1-1,0-1 1,0 1 0,0-1-1,0 0 1,0 1 0,0-1-1,0 0 1,0 0 0,0 0-1,0 0 1,0 0 0,0 0-1,0 0 1,0 0 0,0 0-1,0-1 1,0 1 0,2-1-1,9-2-1,0 0 0,0-1 1,0-1-1,-1 0 0,19-11 0,168-137-156,-188 145 143,-2 3-110,-17 16-108,-5 7 74,-12 20 209,-1 1 138,-25 49 0,47-79-174,4-6-8,-1 0-1,0 0 1,1 0 0,0 0-1,0 0 1,0 0-1,0 1 1,0 3 0,1-7-9,0 0 1,0 1-1,0-1 1,0 0 0,0 1-1,0-1 1,0 0-1,0 0 1,0 1 0,0-1-1,0 0 1,0 1-1,0-1 1,0 0 0,1 0-1,-1 1 1,0-1-1,0 0 1,0 0 0,0 1-1,1-1 1,-1 0-1,0 0 1,0 0 0,1 0-1,-1 1 1,0-1-1,0 0 1,1 0 0,-1 0-1,0 0 1,0 0-1,1 0 1,-1 0 0,0 1-1,1-1 1,-1 0 0,0 0-1,0 0 1,1 0-1,-1 0 1,0 0 0,1-1-1,-1 1 1,0 0-1,1 0 1,-1 0 0,0 0-1,0 0 1,1 0-1,-1-1 1,17-7 264,-15 6-272,11-7-94,-1 0 1,0-1-1,-1-1 0,0 0 1,14-19-1,24-24-510,-51 61 209,-8 31 389,9-34 17,1 0 0,-1 0 1,1 0-1,-1 0 1,1 0-1,0 0 0,1 0 1,0 5-1,0-7 10,0 1-1,0 0 0,0-1 1,1 1-1,-1-1 1,1 1-1,0-1 0,0 0 1,-1 0-1,1 0 1,1 0-1,-1 0 0,0 0 1,0 0-1,1-1 0,-1 1 1,1-1-1,-1 0 1,1 0-1,0 0 0,-1 0 1,1 0-1,0 0 1,0-1-1,0 1 0,3-1 1,7 1 40,1-1-1,0-1 1,0 0 0,15-3 0,-13 2 35,-3 1-62,-1-1 0,0 0 0,0 0 0,0-2 0,-1 1 0,1-1 0,-1-1 0,1 0 0,12-9 0,-11 4-8,0 0 0,-1-1-1,-1-1 1,0 0 0,0-1-1,-1 0 1,9-17 0,53-106-153,-51 91 58,23-38-35,20-47-174,-60 121 250,-2 7 8,-1-1-1,0 1 0,0 0 1,0-1-1,0 1 1,-1-1-1,1 1 1,-1-1-1,1 1 1,-1-1-1,0 1 0,0-4 1,0 6 17,0-1 1,0 1 0,0 0-1,-1-1 1,1 1 0,0-1-1,0 1 1,0-1 0,0 1-1,0 0 1,-1-1 0,1 1-1,0-1 1,0 1 0,-1 0-1,1-1 1,0 1 0,-1 0-1,1-1 1,0 1-1,-1 0 1,1 0 0,-1-1-1,1 1 1,0 0 0,-1 0-1,1 0 1,-1-1 0,1 1-1,0 0 1,-1 0 0,1 0-1,-1 0 1,1 0 0,-1 0-1,1 0 1,-1 0 0,1 0-1,-1 0 1,0 0 0,0 1-2,-1-1 0,0 1 0,0 0 0,1 0 0,-1 0 0,0 0 0,1 0 0,-1 0 0,-1 2 0,-6 6 41,0 0-1,1 1 1,0 0-1,1 0 1,-7 12 0,3-1 118,-16 44 1,16-31-52,1 0 1,-7 53 0,2 73 17,14-135-510,4 40 0,2-27-4380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00:44:21.101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217 61 6816,'-36'-45'3658,"35"44"-3497,0-1-1,0 1 0,0 0 0,0 0 1,-1 0-1,1 0 0,0 0 0,-1 0 0,1 0 1,-1 0-1,1 1 0,-1-1 0,1 0 1,-1 1-1,1 0 0,-1-1 0,0 1 1,1 0-1,-1 0 0,0-1 0,1 1 0,-1 1 1,0-1-1,1 0 0,-1 0 0,0 1 1,1-1-1,-1 1 0,1-1 0,-1 1 1,1-1-1,-1 1 0,1 0 0,-3 2 0,-3 1 153,1 1-1,0 0 1,1 0-1,-1 0 0,-8 13 1,3-4-61,2 1 0,-1 0 0,2 0 0,0 1 0,1 0 0,1 1 1,0-1-1,1 1 0,1 0 0,-3 32 0,6-42-193,1 0-1,0 0 1,0 1-1,0-1 1,1 0-1,1 0 1,-1 0 0,1 0-1,0 0 1,4 8-1,-4-11-74,0 0 0,1 1 1,0-1-1,-1 0 0,1-1 0,1 1 0,-1 0 0,1-1 0,-1 0 0,1 0 0,0 0 0,0 0 0,0-1 0,0 1 0,1-1 0,5 2 0,4 1-378,1-2-1,-1 1 1,1-2-1,0 0 0,0 0 1,25-2-1,-18-1-1167,-1-1 1,1-1-1,-1-1 1,24-8-1,0-4-971</inkml:trace>
</inkml:ink>
</file>

<file path=ppt/ink/ink20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5:58:00.64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6 75 7552,'-5'-20'3424,"18"14"-2976,-8-2 480,3 8-608,6-9 224,-1 6-320,2-10-352,2 9 64,-4-4-2112,2 5 1216</inkml:trace>
</inkml:ink>
</file>

<file path=ppt/ink/ink20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5:58:01.00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9 24 7712,'-8'-9'3520,"35"14"-3072,-9-5 1376,0 4-1088,14-8 992,3 4-1025,14-5-223,6 2-288,12-5-448,-4 8 160,-5-4-1887,-3 8 1087</inkml:trace>
</inkml:ink>
</file>

<file path=ppt/ink/ink20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5:58:01.33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51 128 7136,'-32'-23'3232,"19"18"-2816,8 1 1280,10 8-1024,0-4 1472,3 0-1184,19 0 351,9 0-767,32 0-320,4 0-128,18 0-448,-9 5 192,-10-2-1919,-7 5 1151,-11 4-3680,-8 8 2560</inkml:trace>
  <inkml:trace contextRef="#ctx0" brushRef="#br0" timeOffset="1">694 12 10464,'-19'-12'4736,"11"15"-4096,3-3-448,5 5-224,-5-1-480,5 4 288</inkml:trace>
</inkml:ink>
</file>

<file path=ppt/ink/ink20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5:58:07.21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310 456 2144,'0'1'927,"-1"0"1,1 1-1,-1-1 1,1 0 0,-1 0-1,1 0 1,-1 1-1,0-1 1,-2 2-1,-16 18 1355,-27 21-1807,0-1 609,-10 8-188,47-43-790,1 0-1,-1-1 0,0 0 1,0 0-1,-10 4 1,16-8-40,0-1 1,1 1 0,-1 0-1,0-1 1,0 0-1,0 1 1,1-1 0,-1 0-1,0-1 1,0 1-1,-4-1 1,5 0-36,1 1 1,-1-1 0,1 1-1,-1-1 1,0 0-1,1 0 1,-1 0-1,1 0 1,0 0-1,-1 0 1,1 0 0,0 0-1,0 0 1,0-1-1,0 1 1,0-1-1,0 1 1,0-1-1,0 1 1,0-1 0,0-2-1,-1 0-32,1-1 0,0 1 0,0-1-1,1 0 1,-1 1 0,1-1 0,0 0 0,0 1-1,1-1 1,0 1 0,-1-1 0,3-5 0,0 2-46,0 1 1,0 0-1,0 0 0,1 1 1,0-1-1,0 1 1,6-6-1,1-1-29,1 1-1,0 1 1,1 0 0,0 1-1,1 1 1,24-14-1,-5 8 193,1 1 0,1 2 0,43-9 0,-61 17-66,1 0 0,-1 2 0,1 0 0,0 1-1,32 2 1,-48-1-13,0 0 1,0 0-1,0 1 0,1-1 0,-1 1 1,0 0-1,0-1 0,0 1 1,0 0-1,0 0 0,0 0 0,-1 1 1,1-1-1,0 0 0,0 1 0,2 2 1,-3-3-4,0 1 0,-1 0 0,1-1 0,0 1 1,-1 0-1,1-1 0,-1 1 0,1 0 0,-1 0 0,0 0 1,0-1-1,0 1 0,0 0 0,0 0 0,0 0 0,0 1 1,-3 7 62,0 0-1,-1 0 1,0-1 0,0 1 0,-9 13 0,9-16-112,-132 230 549,-51 78 1386,176-301-1444,11-14-462,0 0-1,0 0 0,0 0 0,0 0 0,0 0 1,0 1-1,0-1 0,-1 0 0,1 0 0,0 0 1,0 0-1,0 0 0,0 0 0,0 1 0,-1-1 1,1 0-1,0 0 0,0 0 0,0 0 1,0 0-1,-1 0 0,1 0 0,0 0 0,0 0 1,0 0-1,0 0 0,-1 0 0,1 0 0,0 0 1,0 0-1,0 0 0,-1 0 0,1 0 0,0 0 1,0 0-1,0 0 0,0-3 13,0 1 0,0-1 1,0 1-1,1-1 0,-1 1 0,1-1 1,0 1-1,0 0 0,0 0 0,0-1 0,2-3 1,21-39-292,1 0 0,3 1 0,40-49 1,-18 34 44,90-82 0,-104 107 4,2 2 0,1 2 0,56-33 0,-90 61 172,-1 0 0,1-1 0,0 2-1,0-1 1,0 0 0,0 1 0,6-1 0,-10 2 49,0 0 0,0 0 0,1 0-1,-1 0 1,0 0 0,0 0 0,0 0 0,0 1 0,1-1 0,-1 0 0,0 1 0,0-1 0,0 1 0,0-1-1,0 1 1,0-1 0,0 1 0,0 0 0,0 0 0,0-1 0,0 1 0,-1 0 0,1 0 0,0 0 0,0 0-1,-1 0 1,1 0 0,-1 0 0,1 0 0,-1 0 0,1 0 0,-1 1 0,0-1 0,1 2 0,-1 3 73,1 1 1,-1 0-1,-1-1 1,1 1-1,-1-1 1,-1 1-1,-2 9 1,3-13-67,-19 81 310,-46 122 1,47-165 96,14-30 4,11-25-150,4-8-354,75-147-576,-71 146 559,0 0 1,2 2-1,1 0 1,0 1-1,24-21 1,-20 23-84,0 0-1,1 1 1,0 2 0,29-15-1,-40 27 256,-11 3-70,0 0 0,0 1 1,1-1-1,-1 0 0,0 0 0,0 0 0,0 0 0,0 0 1,1 0-1,-1 1 0,0-1 0,0 0 0,0 0 0,0 0 1,0 0-1,0 1 0,0-1 0,1 0 0,-1 0 0,0 0 1,0 1-1,0-1 0,0 0 0,0 0 0,0 0 0,0 1 0,0-1 1,0 0-1,-5 18 278,4-15-236,-26 61 306,-17 55 155,33-81-304,3 1 1,1 0-1,1 0 1,3 1-1,2 51 1,1-85-157,0 0 1,1 0-1,0-1 0,0 1 0,0 0 1,1 0-1,0-1 0,0 0 0,1 1 1,-1-1-1,6 8 0,-6-10-14,0-1 0,1 0-1,-1 1 1,0-1-1,1 0 1,-1 0 0,1 0-1,0-1 1,0 1-1,-1-1 1,1 0 0,0 1-1,0-1 1,1 0-1,-1-1 1,0 1 0,0 0-1,0-1 1,0 0-1,1 0 1,-1 0 0,6-1-1,1-1-27,-1 0 0,1 0-1,0-1 1,-1-1 0,1 1 0,-1-2-1,11-6 1,-2 0-19,0-1-1,24-21 1,-24 15-40,-1 1 1,0-2-1,-2 0 1,24-38-1,-12 10 39,24-57-1,-49 100-72,0-1 1,0 0-1,0 0 0,0 0 0,-1 0 1,1 0-1,-2 0 0,1-1 0,0 1 1,-1-7-1,0 11 77,0 1-1,0-1 1,0 1-1,0-1 1,0 0 0,-1 1-1,1-1 1,0 1 0,0-1-1,0 1 1,-1-1-1,1 1 1,0-1 0,-1 1-1,1 0 1,0-1 0,-1 1-1,1-1 1,0 1-1,-1 0 1,1-1 0,-1 1-1,1 0 1,-1-1 0,1 1-1,-1 0 1,1 0 0,-1 0-1,1-1 1,-1 1-1,0 0 1,1 0 0,-1 0-1,1 0 1,-1 0 0,1 0-1,-1 0 1,1 0-1,-1 0 1,0 0 0,1 0-1,-1 0 1,1 1 0,-1-1-1,1 0 1,-1 1-1,-4 0-3,1 1-1,0 1 0,0-1 0,-6 4 1,1 2 64,1-1 0,-1 1 0,1 0 0,1 1 0,0 0 0,0 0 0,0 0 0,1 1 0,-8 17 0,3 0 111,0 1 0,-10 44 0,18-61-121,0 1-1,1 0 1,1 0-1,0 0 1,0 0-1,3 21 1,-2-29-14,1-1-1,-1 1 1,1-1 0,0 1 0,0-1 0,0 0-1,1 1 1,-1-1 0,1 0 0,0 0-1,-1 0 1,2 0 0,-1 0 0,0 0 0,0-1-1,1 1 1,0-1 0,-1 1 0,1-1-1,0 0 1,0 0 0,0-1 0,0 1 0,1 0-1,-1-1 1,7 2 0,-4-2-21,-1 0 0,1 0 0,0 0 0,0-1 0,0 0 0,0-1 0,0 1 0,0-1 0,0 0 0,-1 0 0,1-1 0,0 0 0,-1 0 0,1 0 0,-1-1 0,9-5 0,5-5-9,-1 0 0,0-2-1,17-18 1,8-6-58,12-5-65,87-56 0,-132 94 100,1 1 0,0 1 1,0 0-1,1 0 0,-1 1 1,1 0-1,0 1 0,0 0 0,19 1 1,-29 1 19,-1 0 0,0 0 0,0 0-1,0 0 1,1 0 0,-1 0 0,0 0 0,0 1 0,0-1 0,0 0 0,0 1 0,0-1 0,1 1 0,-1-1 0,0 1 0,0 0 0,-1-1 0,1 1 0,0 0 0,0 0 0,0 0 0,0 0 0,-1 0 0,1 0 0,0 0 0,0 2 0,0-2 9,-1 1-1,0-1 1,1 1 0,-1 0-1,0-1 1,0 1 0,0-1 0,0 1-1,-1 0 1,1-1 0,0 1-1,-1-1 1,1 1 0,-1 0-1,1-1 1,-1 1 0,0-1 0,0 0-1,-1 3 1,-5 5 38,0-1 1,0 0-1,-1 0 0,-11 8 1,-37 25 40,5-8-112,28-19 32,0 1 0,1 1 0,-22 22 0,41-35-1,0 1 0,1-1 0,0 1 0,0 0-1,0-1 1,0 1 0,0 0 0,1 0 0,0 0 0,0 0-1,-1 6 1,2-8 8,-1-1-1,1 1 0,0-1 0,0 1 0,0-1 1,0 1-1,0-1 0,0 1 0,0-1 0,0 1 1,0 0-1,1-1 0,-1 1 0,1-1 1,-1 1-1,1-1 0,0 0 0,0 1 0,-1-1 1,1 0-1,0 1 0,0-1 0,0 0 0,0 0 1,0 0-1,1 0 0,-1 0 0,0 0 1,0 0-1,1 0 0,-1-1 0,1 1 0,1 1 1,3-2 15,1 1 0,-1 0 0,0-1 0,0 0 0,0-1 1,0 1-1,0-1 0,8-2 0,4-1 19,2 1-35,-1-1 1,-1 0-1,1-2 1,-1 0-1,0-2 1,0 0 0,-1 0-1,0-2 1,-1 0-1,0-1 1,0 0-1,14-16 1,-4 2-6,-2-2 1,28-41-1,37-67-355,-17 23 96,52-90-46,29-97-757,-148 288 825,-5 11 230,0 0 0,-1 0 0,1 0-1,0 0 1,0 0 0,0 0 0,0 0 0,0 0 0,0 0 0,0 0 0,0 0 0,0 0 0,0 0 0,0 0 0,0 0 0,0 0 0,0 0 0,0 0 0,0 0 0,0 0 0,0 0 0,0 0-1,0 0 1,0 0 0,0 0 0,0 0 0,0 0 0,0 0 0,0 0 0,0 0 0,-12 20-141,-94 197 398,80-164-44,2-4 65,-22 62 1,-28 200 589,56-224-588,16-71 47,2-16-318,0-1 1,0 1-1,0 0 0,0 0 0,0 0 1,0 0-1,0 0 0,0 0 1,1 0-1,-1 0 0,0 0 1,0 0-1,0 0 0,0 0 0,0 0 1,0 0-1,0 0 0,0 0 1,0 0-1,0 0 0,0 0 1,0 0-1,0 0 0,0 0 0,0 0 1,1 0-1,-1 0 0,0 0 1,0 0-1,0 0 0,0 0 1,0 0-1,0 0 0,0 1 0,0-1 1,0 0-1,0 0 0,0 0 1,0 0-1,0 0 0,0 0 1,0 0-1,0 0 0,0 0 0,0 0 1,0 0-1,0 0 0,0 0 1,0 0-1,0 0 0,0 0 1,0 1-1,0-1 0,0 0 0,0 0 1,0 0-1,0 0 0,0 0 1,0 0-1,0 0 0,0 0 0,0 0 1,0 0-1,0 0 0,13-21 171,-6 8-179,18-31-213,1 1 1,2 2 0,54-61-1,-63 83 64,1 1-1,23-17 0,-33 29-159,-8 8 110,-8 12 79,3-8 160,0 0-6,-68 143 515,57-114-365,1 0 0,-11 52 0,23-82-115,0 0 1,0 0 0,0 0-1,1 0 1,0 0 0,1 8 0,-1-11-57,1-1 0,-1 1 0,1-1 0,-1 1 0,1-1 0,-1 1 0,1-1 1,0 0-1,0 1 0,-1-1 0,1 0 0,0 0 0,0 0 0,0 0 0,1 1 0,-1-1 1,0-1-1,0 1 0,0 0 0,1 0 0,-1 0 0,1-1 0,-1 1 0,3 0 1,1 0-2,-1 0 0,1 0 1,0 0-1,-1-1 0,1 0 1,0 0-1,0 0 0,-1-1 1,6 0-1,4-3-22,22-8 0,-27 9 4,14-5-52,-1-2 1,-1 0 0,0-2-1,35-24 1,-25 12-49,-1-2-1,31-34 1,-3-1 117,64-87-1,-122 147-15,1 0 0,0 0 0,-1 0 0,1 0 0,-1 0 0,1-1 0,-1 1 0,0 0 0,1 0 0,-1 0 0,0 0 0,0 0 0,0-1 0,0 1 0,0 0 0,0-2 0,0 2 7,0 1 0,-1 0 1,1-1-1,0 1 0,0 0 0,0-1 1,0 1-1,-1 0 0,1 0 0,0-1 1,0 1-1,-1 0 0,1-1 1,0 1-1,0 0 0,-1 0 0,1 0 1,0 0-1,-1-1 0,1 1 0,0 0 1,-1 0-1,0 0-1,0 0 0,0 0 0,0 0 1,0 0-1,0 0 0,0 0 0,0 0 0,0 0 1,0 0-1,0 1 0,0-1 0,-1 1 0,-3 1 18,0 1-1,1-1 0,0 1 1,-1 0-1,1 0 0,0 0 1,0 1-1,-6 7 0,-1 3 40,-13 22 0,23-34-49,-16 24 56,1 0 0,2 2 0,1 0 0,1 0 0,1 1 0,1 1 0,-8 42 0,17-65-9,1-1 0,-1 1 0,1-1 0,0 1 0,2 11 0,-2-17-30,0 0 1,1 0 0,-1 0-1,0 0 1,0 0 0,1 0-1,-1 0 1,0 0 0,1 0-1,-1 0 1,1 0 0,-1 0-1,1 0 1,0 0 0,-1-1-1,1 1 1,0 0 0,0 0-1,-1-1 1,1 1 0,0 0-1,0-1 1,0 1 0,0-1-1,0 1 1,0-1 0,0 0-1,0 1 1,0-1 0,0 0-1,0 1 1,0-1 0,0 0-1,0 0 1,0 0 0,0 0-1,1 0 1,-1-1 0,0 1-1,0 0 1,1-1 0,1 0-7,-1 0 1,1 0 0,0-1 0,-1 0 0,1 1 0,-1-1-1,0 0 1,1 0 0,-1-1 0,0 1 0,0 0 0,0-1-1,-1 1 1,1-1 0,1-2 0,5-11-50,10-23 0,-10 18 19,71-171-198,-71 163-175,-7 22-172,-3 20 239,-9 35 238,-14 80 55,22-105 97,1 1 0,1 0 0,2 34 0,-1-55-21,1-1 0,-1 1 0,0 0 0,1 0 0,0-1 0,0 1 0,0 0 0,0-1 0,0 1 0,0-1 0,0 1 0,1-1 0,2 3 0,-4-4-16,1-1-1,0 1 1,0-1-1,0 1 1,0 0 0,-1-1-1,1 0 1,0 1 0,0-1-1,0 0 1,0 1-1,0-1 1,0 0 0,0 0-1,0 0 1,2 0 0,-1 0-15,0 0 1,0 0-1,0-1 1,0 1-1,0-1 1,0 0-1,0 0 1,0 0-1,0 0 1,2-1 0,19-15 7,-1-1 1,-2-1 0,35-39 0,-20 20-39,1 0-16,-4 3-13,56-48 1,14 3-247,-100 78 226,1 0 0,-1 0 0,0 0 0,1 1 0,0-1 0,3 0 0,-6 1 55,1 1 0,-1 0 1,0 0-1,0 0 0,1 0 0,-1 0 1,0 0-1,0 0 0,1 0 1,-1 0-1,0 0 0,1 0 0,-1 0 1,0 0-1,0 0 0,1 0 0,-1 0 1,0 1-1,0-1 0,1 0 1,-1 0-1,0 0 0,0 0 0,1 0 1,-1 1-1,1 0 2,-1-1-1,0 1 1,0-1 0,1 1 0,-1 0-1,0 0 1,0-1 0,0 1 0,0 0-1,0-1 1,0 1 0,0 0 0,0-1-1,0 1 1,0 1 0,-1 3 0,-1-1-1,1 1 1,-1 0 0,0 0 0,0-1-1,0 1 1,-3 4 0,-5 9 4,-98 227 321,103-234-235,-12 30 197,16-39-260,0-1-1,1 1 1,-1 0 0,1-1-1,0 1 1,-1 0 0,1-1-1,0 1 1,0 0 0,0-1-1,0 1 1,0 0 0,1 0-1,-1-1 1,0 1 0,1 0 0,-1-1-1,2 3 1,-1-3-6,0-1 0,-1 1 0,1-1 1,0 0-1,0 1 0,-1-1 0,1 0 0,0 0 1,0 0-1,0 0 0,0 1 0,0-1 0,-1 0 1,1 0-1,0-1 0,0 1 0,0 0 0,0 0 0,-1 0 1,1 0-1,0-1 0,0 1 0,0 0 0,-1-1 1,1 1-1,0-1 0,1 0 0,15-11 24,0 0 0,0-2-1,-1 0 1,-1 0 0,18-22 0,63-91-245,-52 66 81,-44 61 123,80-100-798,-79 99 784,-1 1 1,1-1 0,-1 1-1,1-1 1,-1 1 0,1-1-1,0 1 1,-1-1 0,1 1-1,0 0 1,-1-1 0,1 1 0,0 0-1,-1 0 1,1-1 0,0 1-1,0 0 1,1 0 0,-2 0 2,1 1 1,-1-1-1,1 0 1,-1 0-1,1 1 1,-1-1-1,0 1 1,1-1-1,-1 0 1,1 1-1,-1-1 1,0 1-1,1-1 1,-1 1-1,0-1 1,0 1-1,1-1 1,-1 1-1,0-1 1,0 1-1,0 0 1,0-1-1,0 1 1,1-1-1,-1 1 1,0 0-1,0-1 1,-1 1-1,1-1 1,0 1-1,0 0 1,-2 31 75,-2 1 0,-8 32 1,5-30 24,0-4 110,2 1-1,2 0 0,1 0 1,1 32-1,1-62-169,1 1 0,-1-1-1,0 0 1,1 0 0,-1 0 0,1 0-1,0 0 1,0 0 0,-1 0 0,1 0-1,1 0 1,-1 0 0,0-1 0,0 1 0,3 2-1,-3-3-14,-1-1 0,1 1 1,0-1-1,-1 1 0,1-1 0,0 0 0,0 1 0,-1-1 0,1 0 0,0 0 0,0 0 0,0 0 1,-1 1-1,1-1 0,0 0 0,0 0 0,0 0 0,1-1 0,-1 1-10,1-1 1,0 1-1,-1-1 0,1 0 0,-1 0 0,1 0 1,-1 0-1,1 0 0,-1 0 0,1 0 1,1-2-1,37-41 129,43-63-1,30-32-253,-2 29-306,-110 109 211,-1 2 61,-6 5-21,-12 19 57,-4 10 191,2 1 0,1 1 1,2 1-1,2 0 0,1 1 1,-11 57-1,24-92-25,0 1 0,0 0 0,1-1 0,-1 1 0,1-1 0,0 1 0,1 0 0,-1-1 0,3 9 0,-3-11-27,1-1-1,0 1 0,0 0 1,0-1-1,0 1 0,0-1 1,0 1-1,0-1 0,0 1 1,1-1-1,-1 0 0,1 1 1,-1-1-1,1 0 0,-1 0 1,1 0-1,0-1 0,-1 1 1,1 0-1,0 0 0,0-1 1,0 1-1,-1-1 0,1 0 0,0 1 1,3-1-1,4 0-1,0 0 0,1-1-1,-1 0 1,0-1 0,0 1-1,0-2 1,0 1 0,-1-1-1,17-8 1,-1-2-61,0 0 0,22-18 0,-18 9 45,-2-2 0,0 0 0,-2-2 0,28-37 0,3-4-23,-44 55-16,1 1-1,0-1 0,1 2 1,22-15-1,-25 19 16,-1 1 0,1 0 1,0 0-1,1 1 0,-1 1 0,1 0 1,20-4-1,-6 3-57,18-1 136,-58 15-286,-3 0 203,1-1 0,0 2 0,1 1-1,0 0 1,1 0 0,1 2 0,0 0 0,0 1 0,2 0-1,-12 17 1,-31 65-47,50-87 124,1 1 0,0-1 0,1 1 0,0-1 1,0 1-1,1 0 0,-1 21 0,3-31-37,0 0 0,0 1 1,0-1-1,0 1 0,1-1 0,-1 1 0,0-1 0,1 0 0,-1 1 1,1-1-1,-1 0 0,1 1 0,0-1 0,-1 0 0,1 0 0,0 0 1,0 1-1,0-1 0,0 0 0,2 1 0,-1 0-1,0-1 0,0 0 0,0-1 0,0 1 0,0 0 0,1 0 0,-1-1 0,0 0-1,0 1 1,1-1 0,-1 0 0,3 0 0,8-1 12,-1-1-1,1 0 1,23-8-1,-23 6-22,25-8-2,0-2 0,-1-1 0,0-2 0,-2-2 0,0-1 0,-1-2 0,33-26 0,-41 24 7,0-2-1,-1 0 1,26-37-1,-29 35-5,5-4-24,-18 23-6,0-1 0,0 0 0,-1-1 0,-1 0-1,0 0 1,0-1 0,9-23 0,-16 27-299,-5 11 173,-6 11-77,7-4 269,1 1-1,0-1 0,1 1 0,0 0 0,0 0 0,2 0 1,-1 0-1,2 12 0,-1-22-30,0 0 0,0 0 0,1 0 0,-1 0 0,0 0 0,0 0 1,1-1-1,-1 1 0,0 0 0,1 0 0,-1 0 0,1 0 0,0 0 0,-1-1 0,1 1 1,-1 0-1,1-1 0,0 1 0,0 0 0,-1-1 0,1 1 0,1 0 0,-1-1 7,0 0 0,0 0-1,0 0 1,0 0 0,0 0 0,0 0-1,0 0 1,0 0 0,0 0-1,0 0 1,0-1 0,0 1 0,0 0-1,0-1 1,0 1 0,2-2-1,3-2 46,-1 0 0,0 0 0,1-1-1,5-7 1,-10 12-58,22-25 32,33-25 0,-48 42-110,-6 5 46,-3 4-34,-16 4 178,-1 2-112,16-5-4,0-1 1,-1 1-1,1-1 0,-1 0 0,1 0 1,-1 0-1,1 0 0,-1 0 1,-3 0-1,4-1 14,1 0 59,-1 4-31,1-4-41,1 1 1,-1-1-1,1 0 0,-1 0 1,1 0-1,-1 0 0,0 0 1,1 0-1,-1 1 0,0-1 0,1 0 1,-1-1-1,1 1 0,-1 0 1,0 0-1,0 0 0,-4 0-95,6 0 53,-4 0 133,2 0 26,-3 0-52,5 0-169,0 0 128,-7 7-138,2 7 127,1 1 0,0 0 0,0 23 0,1-17-46,-5 24 0,-5 30 147,8-47 35,-1 0 0,-10 32 0,8-37-122,3-11 53,1 0 1,-1-1-1,-1 1 1,-10 16-1,15-27-68,-1 0 1,1 0-1,-1 0 0,0 0 0,0 0 0,1-1 0,-1 1 1,0 0-1,0 0 0,0 0 0,0-1 0,0 1 1,0 0-1,0-1 0,0 1 0,0-1 0,0 0 1,-1 1-1,1-1 0,0 0 0,0 1 0,0-1 1,0 0-1,-1 0 0,1 0 0,0 0 0,0 0 1,-2-1-1,-4 2-15,-1 0 1,1 0-1,0 1 1,-8 2 0,-13 3-182,-44 5 358,51-11-219,18-2 61,0 0 0,0 1 1,-1-1-1,1 0 0,0 0 0,1-1 0,-1 1 0,-3-2 1,-13-6-122,17 10 90,0-1 7,-7-5-19,8 5 33,1 0 0,0 0 1,0 0-1,-1 0 0,1 0 0,0-1 0,0 1 0,-1 0 1,1 0-1,0 0 0,0 0 0,0 0 0,-1-1 0,1 1 1,0 0-1,0 0 0,0 0 0,0-1 0,0 1 1,-1 0-1,1 0 0,0 0 0,0-1 0,0 1 0,0 0 1,0 0-1,0-1 0,0 1 0,0 0 0,0 0 0,0-1 1,0 1-1,0 0 0,0 0 0,0-1 0,0 1 0,0 0 1,0 0-1,0-1 0,0 1 0,0 0 0,0 0 0,1-1 1,-1 1-1,14-7 143,26-1-62,-2 7 111,54 4 0,32-1-137,77-19-868,-199 17 471,0 0 0,0 0 0,0 0-1,0 0 1,0 0 0,0-1 0,0 1 0,0-1 0,0 0 0,0 1 0,0-1 0,0 0 0,-1 0 0,1 0 0,0 0 0,-1-1-1,1 1 1,2-3 0,-4 3 91,0 1 0,0-1 0,0 1 0,0-1 0,0 0 0,0 1 0,0-1-1,0 1 1,0-1 0,0 0 0,0 1 0,-1-1 0,1 1 0,0-1 0,0 0-1,-1 1 1,1-1 0,0 1 0,-1-1 0,1 1 0,-1 0 0,1-1 0,0 1 0,-1-1-1,1 1 1,-1 0 0,1-1 0,-1 1 0,0-1 0,-10-10-3732,-1-10-1247,2-3 1830</inkml:trace>
</inkml:ink>
</file>

<file path=ppt/ink/ink20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5:58:07.96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28 76 6720,'0'-2'333,"0"1"1,1-1 0,-1 1-1,0-1 1,1 1 0,0-1-1,-1 1 1,1-1 0,0 1 0,0 0-1,0 0 1,0-1 0,0 1-1,0 0 1,0 0 0,0 0-1,0 0 1,1 0 0,-1 0-1,0 0 1,1 1 0,2-2-1,3-5 5077,-8 7-5319,0 0 0,1 1-1,-1-1 1,0 0 0,0 0 0,0 1 0,1-1 0,-1 0 0,0 1 0,0-1-1,1 0 1,-1 1 0,0-1 0,1 1 0,-1 0 0,0 0 0,-25 18 1198,11-8-765,12-8-57,4-3 266,7-3-601,-2 1 0,1-1 0,0 0-1,0-1 1,11-8 0,30-27-215,-41 33 36,-6 5 37,3-3-92,-4 4 98,0 0 0,0 0 0,0 0 0,0 0 0,0 0 0,0 0 0,0 0 0,0 0 0,0 0 0,0 0 0,0 0 0,-1 0 0,1 0 1,0 0-1,0 0 0,0 0 0,0 0 0,0 0 0,0 0 0,0 0 0,0 0 0,0 0 0,0 0 0,0 0 0,0 0 0,0 0 0,0 0 0,0 0 1,0 0-1,0 0 0,0 0 0,0-1 0,0 1 0,0 0 0,0 0 0,0 0 0,0 0 0,0 0 0,0 0 0,0 0 0,0 0 0,0 0 0,0 0 1,0 0-1,0 0 0,0 0 0,0 0 0,0 0 0,0 0 0,0 0 0,0-1 0,0 1 0,0 0 0,0 0 0,0 0 0,0 0 0,0 0 1,0 0-1,0 0 0,0 0 0,0 0 0,0 0 0,0 0 0,0 0 0,0 0 0,0 0 0,0 0 0,1 0 0,-2 3-188</inkml:trace>
</inkml:ink>
</file>

<file path=ppt/ink/ink20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8:09:04.54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306 113 1472,'0'0'39,"-1"0"0,1-1 1,0 1-1,0 0 0,-1-1 0,1 1 0,0-1 1,0 1-1,-1 0 0,1-1 0,0 1 0,0-1 1,0 1-1,0-1 0,0 1 0,0-1 0,0 1 1,0-1-1,0 1 0,0 0 0,0-1 0,0 1 1,0-2-1,6-14 1453,-5 13-1177,0-1 1,0 1-1,1-1 0,-2 0 1,2-7-1,6-43 4837,-8 53-5143,0 1 0,0 0 0,0 0-1,0 0 1,0 0 0,0 0 0,-1 0 0,1-1 0,0 1-1,0 0 1,0 0 0,0 0 0,0 0 0,-1 0 0,1 0-1,0 0 1,0 0 0,0 0 0,0 0 0,0 0 0,-1-1-1,1 1 1,0 0 0,0 0 0,0 0 0,-1 0 0,1 0-1,0 1 1,0-1 0,0 0 0,0 0 0,-1 0 0,1 0-1,0 0 1,0 0 0,0 0 0,0 0 0,0 0 0,-1 0-1,1 0 1,0 0 0,0 1 0,0-1 0,0 0 0,0 0-1,0 0 1,-1 0 0,1 0 0,0 1 0,0-1 0,0 0-1,0 0 1,0 0 0,0 0 0,0 0 0,0 1 0,0-1-1,0 0 1,0 0 0,0 0 0,0 0 0,0 1 0,0-1-1,0 0 1,0 0 0,0 1 0,-1 7 60,-1 1 0,0-1 0,0 1 0,0-1 0,-7 14 0,1-4 40,-68 182 1390,-17-7-257,41-83-1045,39-79 6,7-17 19,-6 28-1,-1 3 452,12-41-511,-1 0 0,1 0 0,-1-1-1,0 1 1,0-1 0,0 1 0,-5 5-1,2-6 233,3-23-14083</inkml:trace>
</inkml:ink>
</file>

<file path=ppt/ink/ink20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8:09:04.90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43 100 5632,'-29'-23'1834,"28"22"-1704,0 0 0,0 1 0,0-1 0,0 0-1,0 0 1,0 0 0,0 0 0,0 0 0,0 0-1,1 0 1,-1 0 0,0 0 0,1-1-1,-1 1 1,0-3 0,1 4 3,0-1 0,0 0 1,0 0-1,1 0 0,-1 1 0,0-1 1,0 0-1,1 0 0,-1 1 0,1-1 0,-1 0 1,0 0-1,1 1 0,-1-1 0,2 0 1,0-2 191,-1 2-284,0 0 1,1-1 0,-1 1 0,1 0 0,0 0-1,-1 0 1,1 0 0,0 1 0,-1-1 0,1 0-1,0 1 1,0-1 0,-1 1 0,5-1-1,32-2 337,-30 3-300,84-5 752,118-2 127,-7 8-813,-197-2-1341,0 1 0,0-1 0,0 0 0,0 0 0,0-1 0,8-3 0,3 1-605</inkml:trace>
</inkml:ink>
</file>

<file path=ppt/ink/ink20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8:09:05.60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199 12 3392,'2'-2'212,"0"1"0,-1 0 0,1 0 0,0 0 0,0 0 1,0 0-1,0 0 0,0 0 0,0 1 0,3-1 0,-4 1-140,-1 0 0,1 0 0,0 0-1,-1 0 1,1 0 0,-1 0 0,1 0 0,-1 0-1,1 0 1,0 0 0,-1 0 0,1 0 0,-1 1 0,1-1-1,-1 0 1,1 0 0,-1 1 0,1-1 0,-1 1-1,1-1 1,-1 0 0,1 1 0,-1-1 0,0 1 0,1-1-1,-1 1 1,1-1 0,-1 1 0,0-1 0,0 1-1,1-1 1,-1 1 0,0-1 0,0 1 0,0-1 0,0 1-1,0 0 1,0-1 0,1 1 0,-1-1 0,0 1-1,-1 0 1,1 0 0,-1 23 821,-2-1-1,-1 1 1,-11 37-1,11-46-654,-43 143 1172,21-80-879,-10 33 282,-66 252 1681,107-371-1170,8-18-1230,-3 7-94,-1 3-70,2 1 0,0 0 0,0 1 0,2 0-1,17-15 1,-19 19-265,20-16 0,-27 24 250,-1 0 0,1 0 0,-1 0 0,1 0 0,0 1 0,-1-1 0,1 1 0,0 0 0,0 0 0,0 0-1,6 0 1,-8 1 73,-1 1 0,1-1 0,0 0 0,-1 0 0,1 1 0,-1-1-1,1 0 1,0 1 0,-1 0 0,1-1 0,-1 1 0,1 0 0,-1 0 0,0 0-1,1 0 1,-1 0 0,0 0 0,0 0 0,1 1 0,-1-1 0,0 0-1,0 1 1,0-1 0,-1 0 0,1 1 0,1 2 0,1 4 55,-1 0 0,0 0 1,0 1-1,1 10 0,3 15-92,-3-26 100,0 0 0,1-1 0,0 1 0,0-1 0,0 1 0,1-1 0,10 11 0,-12-15-5,0 0 1,0 0-1,0 0 0,0-1 0,1 1 1,-1-1-1,1 0 0,0 0 1,0 0-1,0 0 0,0-1 1,0 1-1,0-1 0,0 0 1,0 0-1,8 0 0,-3-2 50,0 0 0,0 0 1,0-1-1,0 0 0,-1-1 0,1 0 0,-1 0 1,1-1-1,-1 0 0,10-6 0,-1-2 20,0 0-1,-1-1 1,21-20-1,-27 22 23,0-1-1,15-23 1,-24 32-92,0 2-59,0 0 0,-1 0 1,1 0-1,-1 0 1,1 0-1,-1 0 0,0 0 1,0 0-1,1-1 0,-1 1 1,0 0-1,0-2 0,0 3 0,0 0 0,0 0 0,0 0 0,0-1 0,0 1 0,0 0-1,-1 0 1,1 0 0,0 0 0,0-1 0,0 1 0,0 0-1,0 0 1,0 0 0,0 0 0,-1-1 0,1 1 0,0 0 0,0 0-1,0 0 1,0 0 0,0 0 0,-1 0 0,1-1 0,0 1 0,0 0-1,0 0 1,-1 0 0,1 0 0,-11 4-319,7-1 314,0 0 1,1 0-1,0 0 0,-1 0 0,1 1 1,1 0-1,-1-1 0,0 1 0,1 0 0,0 0 1,0 0-1,0 1 0,0-1 0,1 0 1,0 1-1,-1-1 0,2 1 0,-1-1 1,0 1-1,1 0 0,1 8 0,-1-8 81,0 1-1,1-1 0,0 0 0,0 0 0,0 0 1,1 0-1,-1 0 0,1 0 0,0-1 0,1 1 1,-1 0-1,1-1 0,0 0 0,0 0 0,1 0 1,-1 0-1,1 0 0,-1 0 0,9 5 0,-9-7-110,1 0 0,0 0 0,0 0 0,0-1 0,0 1 0,0-1 0,0 0 0,0 0 0,0-1 0,0 1 0,1-1 0,-1 0 0,0 0 0,0 0 0,1 0 0,-1-1 0,0 0 0,0 1 0,0-2 0,0 1 0,5-2 0,-6 1-653,1 2-1,-1-1 1,1 0-1,-1 1 0,1 0 1,-1-1-1,0 1 1,5 1-1,10 2-2359</inkml:trace>
</inkml:ink>
</file>

<file path=ppt/ink/ink20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8:09:14.97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4 817 3072,'-4'0'5035,"8"-3"-1747,0-2-4033,6-13 1094,0 0-1,1 2 1,1-1-1,27-28 1,64-48 172,-41 40-395,-54 45-221,2-2 41,24-16 1,-32 24 42,1 1 0,0-1 0,0 0 0,0 1-1,0-1 1,0 1 0,0 0 0,1 0 0,-1 1 0,0-1 0,1 1 0,-1-1 0,0 1 0,5 0 0,-7 0 1,0 1 1,0-1 0,1 1-1,-1-1 1,0 1 0,0 0 0,0-1-1,0 1 1,0 0 0,0 0-1,0-1 1,0 1 0,0 0-1,0 0 1,0 0 0,-1 0 0,1 1-1,0-1 1,-1 0 0,1 0-1,-1 0 1,1 0 0,-1 1 0,1-1-1,-1 0 1,0 0 0,0 1-1,0-1 1,0 0 0,0 1-1,0 1 1,0 6 66,0 0 1,-1-1-1,-2 13 0,2-18-58,-1 7 30,-1 1-1,-1-1 1,-5 12 0,4-10 36,-6 22 1,6-14-92,2-10 114,0-1 0,1 1 0,0 0 0,1 0-1,0 0 1,1 0 0,0 13 0,0-21-32,0-1 0,1 0 0,-1 0 0,0 0 0,0 0 0,1 0 0,-1 0 0,1 0 0,-1 0 0,1 0 0,-1 0 1,1 0-1,-1 0 0,1 0 0,0-1 0,0 1 0,-1 0 0,1 0 0,1 0 0,-1 0-11,0-1 1,0 0-1,0 0 1,0 1-1,0-1 1,0 0-1,-1 0 1,1 0-1,0 0 1,0 0-1,0 0 1,0-1-1,0 1 1,0 0-1,0 0 1,0-1-1,-1 1 1,2-1-1,4-2 109,0-1 0,0 0 1,-1 0-1,10-9 0,-11 9-169,79-66 158,6-6-558,-83 70 307,9-8-250,-11 13 81,-4 10-84,-10 56 158,6-40-20,4-16 257,-1 0 1,2 16-1,0 1 113,-1-23-85,0-1 0,1 1 0,-1 0 0,1 0 0,-1-1 0,1 1 0,2 4 0,-3-6-27,0-1-1,1 1 1,-1-1-1,0 1 0,0-1 1,1 1-1,-1-1 1,0 1-1,1-1 1,-1 0-1,1 1 0,-1-1 1,0 0-1,1 1 1,-1-1-1,1 0 1,-1 1-1,1-1 1,-1 0-1,1 0 0,-1 0 1,1 1-1,-1-1 1,1 0-1,-1 0 1,1 0-1,0 0 0,-1 0 1,1 0-1,-1 0 1,1 0-1,-1 0 1,1 0-1,-1 0 0,1-1 1,-1 1-1,1 0 1,-1 0-1,1 0 1,-1-1-1,1 1 0,-1 0 1,1-1-1,-1 1 1,1-1-1,87-75 1121,-58 47-1185,-26 25 24,18-16-65,1 0 1,26-16-1,-27 19-788,-23 19 842,0 0-1,0-1 1,0 1-1,0 0 1,0 0 0,0 0-1,1 0 1,-1 0-1,1-1 1,-1 1-1,1 0 1,0 0 0,0 0-1,0 2 1,-3 15 11,1-13 3,0 1-1,0 1 0,1-1 0,1 0 0,-1 0 1,1 0-1,0 0 0,1 0 0,-1 1 0,2-1 1,-1 0-1,1 0 0,3 10 0,-4-15 39,-1-1 0,1 1 0,-1-1 0,1 1-1,-1-1 1,1 1 0,0-1 0,0 0 0,-1 1 0,1-1 0,0 0-1,0 0 1,1 1 0,-1-1 0,0 0 0,0 0 0,0 0-1,1 0 1,-1-1 0,1 1 0,-1 0 0,0 0 0,1-1 0,-1 1-1,1-1 1,0 0 0,-1 1 0,1-1 0,-1 0 0,1 0 0,0 0-1,-1 0 1,1 0 0,-1 0 0,1 0 0,-1-1 0,1 1-1,2-1 1,5-3 150,0 0 0,0 0 0,0-1 0,-1 0 0,10-7-1,-4 2-295,89-61 42,-89 63-4,3-4-195,-17 12 262,0 0 1,0 0 0,0 0-1,0 0 1,0 0-1,0 0 1,0 0-1,0 1 1,0-1 0,0 0-1,0 0 1,0 0-1,0 0 1,0 0 0,0 0-1,0 0 1,0 0-1,0 0 1,0 0-1,0 0 1,0 0 0,0 0-1,0 1 1,0-1-1,0 0 1,-1 0 0,1 0-1,0 0 1,0 0-1,0 0 1,0 0-1,0 0 1,0 0 0,0 0-1,0 0 1,0 0-1,0 0 1,0 0 0,-1 0-1,1 0 1,0 0-1,0 0 1,0 0-1,0 0 1,0 0 0,0 0-1,0 0 1,0 0-1,0 0 1,0 0 0,0 0-1,-1 0 1,1-1-1,0 1 1,0 0-1,0 0 1,0 0 0,0 0-1,0 0 1,0 0-1,0 0 1,0 0 0,0 0-1,0 0 1,-2 9-88,2-8 84,0 0 1,0 0-1,0 0 1,0 0 0,0 0-1,-1 0 1,1 0-1,0 0 1,-1 1-1,1-1 1,-1 0 0,0 1-1,-1 1 5,1 1 0,-1-1 0,1 1 0,0-1 1,0 1-1,0-1 0,1 1 0,-1 0 0,1-1 0,0 1 0,0 0 0,1 7 0,0 6-62,-1-14 70,1 0 0,0 0 0,-1 0 0,1 0 0,1 0 0,-1-1 0,0 1 0,3 4 0,3 6 61,-6-11-46,-1-1-1,0 0 1,1 0-1,0 0 1,-1 0-1,1 0 1,0 0-1,-1 0 1,1 0 0,0 0-1,0 0 1,0 0-1,0 0 1,0 0-1,0-1 1,0 1-1,0 0 1,0-1-1,0 1 1,0-1-1,1 1 1,-1-1 0,0 1-1,0-1 1,0 0-1,1 0 1,-1 0-1,0 0 1,0 1-1,1-2 1,-1 1-1,0 0 1,0 0-1,1 0 1,-1-1 0,0 1-1,0 0 1,2-2-1,5-1 133,0-1 1,-1-1-1,0 1 0,12-11 0,-6 5-206,1-1 141,15-15 1,-18 16-164,0 0 0,16-11-1,3 8-471,-29 16 542,1-1 0,-1 0 1,0 1-1,0-1 0,0 1 0,0 3 0,1 2 27,-1 1 0,0-1 0,0 1 0,-1 0 0,0-1 0,-1 1 0,-3 14 0,4-16 5,-1 1-1,2 14 1,0 0 253,-1-22-258,0-1 1,0 1-1,0 0 0,0 0 0,0 0 1,0 0-1,1 0 0,-1 0 0,0 0 1,0 0-1,0 0 0,0 0 0,0 0 1,0 0-1,0 0 0,0 0 0,0 0 1,0 0-1,0 0 0,0 0 0,0 0 1,0 0-1,0 0 0,0 0 0,0 0 1,0 0-1,1 0 0,-1 0 0,0 0 0,0 0 1,0 0-1,0 0 0,0 0 0,0 0 1,0 0-1,0 0 0,0 0 0,0 1 1,4-12 269,5-9-223,0 8-95,1 0 0,0 0 0,1 1 0,1 0 0,0 0 1,0 2-1,0-1 0,20-9 0,-29 17-7,0 1 0,0 0 0,0-1 0,1 1 0,-1 0 0,0 1 1,1-1-1,-1 1 0,7-1 0,-9 1 17,1 0 1,-1 0-1,1 0 1,-1 0-1,0 1 1,1-1-1,-1 0 1,0 1-1,0-1 1,1 1-1,-1-1 1,0 1-1,0 0 1,0 0 0,0-1-1,1 1 1,-1 0-1,0 0 1,0 0-1,-1 0 1,1 0-1,0 0 1,0 0-1,0 0 1,-1 1-1,2 1 1,-1 1 42,0 1-1,-1-1 1,1 0 0,-1 0 0,0 1-1,0-1 1,0 0 0,0 0 0,-2 5 0,2-4 11,-1-1 0,1 1 0,-1-1 0,1 1 0,2 9 0,-1-8 7,1-1 285,3-8-48,-1-1-281,11-10-21,1 1-1,1 0 0,1 2 1,0-1-1,0 2 0,1 1 1,32-12-1,-51 21 8,1-1-1,0 1 1,0 0-1,0-1 1,0 1-1,0 0 1,0 0-1,0 0 1,0 0-1,0 0 1,0 0-1,0 0 1,0 0-1,-1 0 1,1 0 0,0 1-1,0-1 1,0 0-1,0 1 1,0-1-1,0 0 1,0 1-1,-1-1 1,1 1-1,0 0 1,0-1-1,-1 1 1,1 0-1,0-1 1,-1 1-1,1 0 1,-1 0 0,1-1-1,-1 1 1,1 0-1,-1 0 1,0 0-1,1 0 1,-1 0-1,0-1 1,1 1-1,-1 2 1,1 4 63,0 1 0,0 0 0,-1 0 1,-1 11-1,0-3-125,1 63 327,3-79-217,0 0-1,0-1 0,-1 1 1,1-1-1,0 0 1,0 0-1,-1 0 0,1 0 1,-1 0-1,1-1 0,-1 1 1,1-1-1,-1 0 0,3-2 1,40-49 127,-32 38-140,1 0 0,-2-1 0,0 0-1,-1-1 1,-1 0 0,0-1 0,8-22 0,3-16 18,14-69-1,82-280 75,-115 400-164,9-33-493,-10 32 199,-9 25 31,-6 20 242,1 0 0,-11 55 0,-57 327 158,71-344-252,6-43 84,4-29 142,-1 0 1,1 0 0,0 1-1,0-1 1,0 0 0,1 0-1,-1 0 1,1 0-1,1 0 1,1 5 0,-3-10-44,0 1-1,1-1 1,-1 1 0,1-1 0,-1 1-1,0-1 1,1 1 0,-1-1 0,1 1-1,-1-1 1,1 0 0,-1 1 0,1-1 0,-1 0-1,1 1 1,-1-1 0,1 0 0,0 0-1,-1 0 1,1 1 0,-1-1 0,1 0 0,0 0-1,-1 0 1,1 0 0,0 0 0,-1 0-1,1 0 1,-1 0 0,1-1 0,0 1-1,-1 0 1,1 0 0,-1 0 0,1-1 0,0 1-1,0 0 1,20-15 147,-18 13-163,106-89 342,-99 82-430,2 0 0,-1 1 1,1 1-1,1 0 1,-1 0-1,24-8 0,-35 15 59,0 0 0,1 0-1,-1 0 1,0 0-1,0 0 1,0 0-1,1 0 1,-1 0 0,0 0-1,0 1 1,1-1-1,-1 0 1,0 1-1,0-1 1,0 1 0,2 0-1,17 16 75,1-1-80,-16-13-21,14 7 111,29 11 0,-41-18-19,0-1 0,1 0 0,-1-1-1,1 0 1,0 0 0,-1-1 0,13 0 0,-7-1 40,26-5 1,-35 5-50,1-1-1,-1 1 1,1-1 0,-1 0 0,1 0 0,-1 0 0,0-1 0,0 1-1,4-5 1,-3 2 25,1 0 0,-1 0 0,-1-1 0,1 1 0,-1-1 0,0-1-1,3-6 1,-5 9-44,0 0 0,0 0 0,-1-1 0,0 1 0,0-1 0,0 1-1,0-1 1,-1 1 0,0-1 0,0 0 0,0 1 0,-1-7 0,1 10-20,0 0 0,0 0 0,-1 1 1,1-1-1,0 0 0,0 1 0,0-1 1,0 0-1,-1 1 0,1-1 0,0 1 1,-1-1-1,1 0 0,0 1 0,-1-1 0,1 1 1,-1-1-1,1 1 0,-1-1 0,1 1 1,-1 0-1,1-1 0,-1 1 0,0-1 1,1 1-1,-2 0 0,1-1-7,0 1 0,0 0 0,0 1 0,0-1 0,0 0 0,0 0 0,0 0-1,0 1 1,0-1 0,0 0 0,0 1 0,0-1 0,0 1 0,1-1 0,-2 2 0,-4 2-56,0 1 0,0 0 0,-7 10 0,5-5 47,0 0-1,1 0 1,0 0 0,1 1-1,0 0 1,1 1 0,-6 19-1,9-26 31,1 0-1,0 0 1,0 0-1,0 1 0,0-1 1,1 0-1,0 1 1,0-1-1,0 0 0,1 0 1,0 1-1,0-1 1,0 0-1,1 0 0,0 0 1,0 0-1,0 0 1,0 0-1,1-1 0,4 8 1,-5-11 13,-1 1 1,0-1 0,1 0-1,0 1 1,-1-1 0,1 0-1,-1 0 1,1 0-1,0 0 1,0 0 0,0-1-1,0 1 1,-1-1 0,1 1-1,0-1 1,0 1-1,0-1 1,0 0 0,0 0-1,0 0 1,0 0 0,0 0-1,0-1 1,0 1 0,0 0-1,0-1 1,0 0-1,2 0 1,6-4 51,0 1 0,0-2 1,-1 1-1,10-8 0,-2 2 50,4-4-52,-5 4-191,34-16 0,-46 25 91,0 0 0,1 0 0,-1 1 0,0-1 0,1 1 0,-1 0 0,1 1 0,0-1 0,-1 1 0,1 0 0,-1 0 0,1 0 0,6 2 0,-3 1 24,0 0-1,-1 1 1,1 0-1,-1 0 1,0 0-1,6 6 1,-4-3 144,0-1 1,16 8-1,-9-8-49,0 0 0,0-1 1,1-1-1,-1-1 0,1 0 0,-1-1 0,1-1 1,0-1-1,0 0 0,0-1 0,-1-1 0,1 0 0,22-7 1,-19 3-2027,-3 5 518</inkml:trace>
</inkml:ink>
</file>

<file path=ppt/ink/ink20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8:09:16.46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149 587 3488,'1'-1'230,"0"0"0,0-1 0,0 1-1,0 0 1,0-1 0,0 1 0,-1-1 0,1 1 0,-1-1 0,1 1 0,-1-1 0,1-1-1,-3-6 3721,-2 10-3720,1 1-1,0-1 0,-1 1 0,1 0 1,-5 3-1,-6 3 91,-3 1 78,-30 22-1,41-27-437,1 1-1,0-1 1,0 1 0,0 0 0,1 0-1,-1 1 1,1 0 0,-5 9-1,8-13 65,0-1 0,1 1 1,-1-1-1,0 1 0,1-1 0,-1 1 0,1-1 0,0 1 0,0 0 0,0-1 0,-1 1 0,1 0 0,1-1 0,-1 1 0,0-1 0,0 1 0,1 0 1,-1-1-1,0 1 0,1-1 0,0 1 0,-1-1 0,1 0 0,0 1 0,0-1 0,0 1 0,0-1 0,0 0 0,0 0 0,0 0 0,0 0 1,0 1-1,1-2 0,-1 1 0,0 0 0,1 0 0,-1 0 0,3 0 0,1 1 110,-1 0 0,1 0-1,0-1 1,0 0 0,-1 0 0,1 0-1,0-1 1,0 0 0,0 1 0,0-2-1,7 0 1,-5-1 18,-1 0-1,0 0 0,0-1 1,0 0-1,0 0 0,0 0 1,9-8-1,-12 8-119,0 1 0,-1-1 1,1 0-1,-1 0 0,0 0 1,0 0-1,0-1 0,0 1 1,-1-1-1,1 1 0,-1-1 1,0 1-1,0-1 0,0 0 1,-1 1-1,1-1 0,-1 0 0,0 0 1,0 0-1,0 1 0,0-1 1,-1 0-1,1 0 0,-1 1 1,0-1-1,0 0 0,-1 1 1,1-1-1,-1 1 0,0-1 1,0 1-1,0 0 0,-3-4 0,2 4-139,0 0-1,0 1 0,0-1 0,-6-3 0,8 5 66,0 1-1,0-1 1,0 1 0,0-1-1,0 1 1,0 0-1,0-1 1,0 1 0,0 0-1,0-1 1,0 1-1,0 0 1,0 0 0,0 0-1,0 0 1,0 0-1,0 0 1,0 0 0,0 1-1,0-1 1,-1 0 0,-5 2-993,15-2 1003,-3 1 110,0-1 1,0 0-1,0 0 0,0 0 0,0 0 1,0-1-1,0 0 0,0 0 1,0 0-1,0 0 0,-1-1 1,1 0-1,0 0 0,-1 0 1,0-1-1,1 1 0,-1-1 1,0 0-1,0 0 0,6-8 1,5-4 231,-1-2 0,-1 0 0,17-29 0,-17 26-225,71-119 555,38-54 160,-87 135-499,-20 33-516,-21 52-303,-18 70 358,18-70 137,-48 211-82,28-140 132,-26 104 133,7 20-64,-30 118 496,72-329-419,-1 0 1,0-1-1,-6 12 0,10-21-152,-1 0 16,1-1 0,0 1 0,0 0 0,0 0 0,-1-1-1,1 1 1,0 0 0,-1-1 0,1 1 0,-1 0-1,1-1 1,-1 1 0,1-1 0,-1 1 0,1-1 0,-1 1-1,0-1 1,1 1 0,-1-1 0,0 1 0,1-1 0,-1 0-1,0 0 1,1 1 0,-1-1 0,0 0 0,0 0 0,1 0-1,-1 0 1,-1 1 0,2-1-16,-1-1 0,1 1-1,-1 0 1,1 0 0,0 0 0,-1 0-1,1 0 1,0 0 0,-1-1 0,1 1 0,-1 0-1,1 0 1,0 0 0,0-1 0,-1 1 0,1 0-1,0-1 1,-1 1 0,1 0 0,0 0-1,0-1 1,0 1 0,-1 0 0,1-1 0,0 1-1,0-1 1,0 1 0,0-1 0,-2-12 61,1 11-10,1-13-9,0 0-1,1 0 0,0 0 1,1 0-1,7-25 1,-4 16-112,-1 8 36,0-1 0,1 1 1,0 0-1,1 0 0,1 1 1,12-19-1,-12 24-9,0 0 1,1 0-1,0 0 1,1 1-1,0 1 1,0 0-1,1 0 1,0 0-1,11-5 1,6-2 16,0 1-1,0 2 1,2 0 0,56-14 0,-60 21-1355,39-3-1,-43 7-330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00:44:21.532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6 28 6656,'-1'0'61,"1"0"-1,0 0 1,-1-1 0,1 1-1,0 0 1,-1 0 0,1-1 0,0 1-1,-1 0 1,1-1 0,0 1 0,0 0-1,-1-1 1,1 1 0,0-1 0,0 1-1,0 0 1,0-1 0,0 1 0,-1-1-1,1 1 1,0-1 0,0 1-1,0 0 1,0-1 0,0 1 0,0-1-1,0 1 1,0-1 0,1 1 0,-1-1-1,0 1 1,0 0 0,0-1 0,0 1-1,0-1 1,1 1 0,-1 0 0,0-1-1,0 1 1,1 0 0,-1-1-1,0 1 1,1 0 0,-1-1 0,0 1-1,1 0 1,-1 0 0,0-1 0,1 1-1,-1 0 1,1 0 0,-1 0 0,1 0-1,-1 0 1,0-1 0,1 1-1,5-1 260,0-1-1,-1 1 1,10-1-1,-10 2 369,4-1-21,1 0 0,-1 1-1,1 0 1,-1 0 0,1 1 0,13 3 0,-21-3-605,1-1 0,0 1-1,-1 0 1,1 0-1,-1 0 1,1 0 0,-1 1-1,0-1 1,1 1 0,-1-1-1,0 1 1,0 0 0,0 0-1,0 0 1,-1 0-1,1 0 1,0 0 0,-1 0-1,1 1 1,-1-1 0,0 1-1,0-1 1,0 1 0,0-1-1,0 1 1,-1-1-1,1 4 1,0 1 112,-1-1 0,0 0 0,-1 1 0,1-1 0,-1 0 0,-1 0 0,-2 10 0,-20 42 1414,16-40-1123,-7 21-1,15-37-460,-1-1 0,1 1 0,0 0-1,0-1 1,-1 1 0,1 0 0,0 0 0,0-1-1,1 1 1,-1 0 0,0-1 0,0 1 0,1 0-1,-1-1 1,1 1 0,0-1 0,-1 1 0,1-1-1,0 1 1,0-1 0,0 1 0,0-1-1,0 0 1,0 0 0,0 1 0,0-1 0,1 0-1,-1 0 1,1 0 0,-1 0 0,0 0 0,1-1-1,-1 1 1,1 0 0,0-1 0,2 2 0,1-1-64,1 1 1,0-1-1,0 0 1,-1 0 0,1 0-1,0-1 1,0 0 0,0 0-1,8-2 1,23-6-2026,17-3-3910,-14 10 2705</inkml:trace>
</inkml:ink>
</file>

<file path=ppt/ink/ink20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8:09:20.49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 1027 3712,'0'0'59,"0"0"-1,0 0 1,-1 0 0,1 0-1,0 0 1,0 0 0,0 0-1,-1 0 1,1 0 0,0 0 0,0 1-1,0-1 1,-1 0 0,1 0-1,0 0 1,0 0 0,0 1-1,0-1 1,0 0 0,-1 0 0,1 0-1,0 0 1,0 1 0,0-1-1,0 0 1,0 0 0,0 1-1,0-1 1,0 0 0,0 0-1,0 0 1,0 1 0,0-1 0,0 0-1,0 0 1,0 1 0,0-1-1,0 0 1,0 0 0,0 1-1,10 1 2012,16-2-109,-18-2-1638,0 0 0,0 0-1,0-1 1,-1 1 0,1-2 0,0 1 0,6-5-1,4-3 398,25-21-1,-32 23-513,68-61 583,-71 62-679,0-1 0,-1 0-1,-1 0 1,1 0-1,-1-1 1,-1 0 0,6-13-1,34-94-845,-45 116 726,0 1 0,0 0 0,0 0 0,0-1 0,0 1 1,0 0-1,1 0 0,-1 0 0,0-1 0,0 1 0,0 0 0,0 0 0,0 0 0,0-1 0,1 1 0,-1 0 0,0 0 0,0 0 0,0 0 0,1 0 0,-1-1 0,0 1 0,0 0 1,0 0-1,1 0 0,-1 0 0,0 0 0,0 0 0,1 0 0,-1 0 0,0 0 0,0 0 0,0 0 0,1 0 0,-1 0 0,0 0 0,0 0 0,1 0 0,-1 0 0,0 0 0,0 0 1,1 0-1,-1 0 0,0 0 0,0 0 0,0 1 0,1-1 0,-1 0 0,0 0 0,0 0 0,0 0 0,0 0 0,1 1 0,-1-1 0,0 0 0,0 0 0,0 0 0,0 1 1,0-1-1,0 0 0,1 0 0,-1 0 0,0 1 0,0-1 0,0 0 0,0 1 0,7 15-150,0 12 190,0 0 1,-2 1 0,2 48-1,-6-52 90,-1-15-39,1 1-1,-1-1 0,-1 1 1,0-1-1,0 1 0,-1-1 1,-4 11-1,5-18 89,0 0 0,0 0 0,-1 0 1,1 0-1,-1 0 0,0-1 0,1 1 0,-2 0 0,-2 2 1,4-4-105,0-1 1,0 1 0,0-1 0,0 1-1,0-1 1,0 0 0,0 1 0,0-1-1,0 0 1,0 0 0,0 0-1,0 0 1,-1 0 0,1 0 0,0 0-1,0-1 1,0 1 0,0 0 0,0 0-1,0-1 1,0 1 0,0-1 0,0 1-1,0-1 1,0 1 0,0-1 0,0 0-1,0 1 1,-1-3 0,-3-1-14,1 0 1,-1 0 0,1-1 0,-4-5-1,-7-7-465,15 17 390,-1 0-1,1 0 0,0 0 1,0 0-1,-1-1 1,1 1-1,0 0 0,0 0 1,0 0-1,0 0 0,-1-1 1,1 1-1,0 0 0,0 0 1,0 0-1,0-1 0,0 1 1,0 0-1,-1 0 0,1-1 1,0 1-1,0 0 0,0 0 1,0-1-1,0 1 0,0 0 1,0 0-1,0-1 1,0 1-1,0 0 0,0 0 1,0-1-1,1 1 0,7-5-540,13 4-180,-14 1 745,0 1-1,0-1 1,1-1-1,-1 0 1,0 0-1,0 0 1,0 0-1,0-1 1,8-4-1,5-2 230,33-19-1,-13 2-118,-1-1 0,42-37 0,59-70 298,-99 86-279,-1-1-1,46-76 1,-77 111-118,42-73 129,-42 70-83,-1-1 0,-1-1-1,7-22 1,-10 24-42,-1 9-15,-1 0 1,0-1 0,0 1 0,-1-1 0,0 0 0,0 0-1,-1 1 1,-1-13 0,1 19-16,0 1-1,0-1 1,0 0 0,-1 0-1,1 1 1,0-1 0,0 0-1,-1 1 1,1-1 0,0 0-1,-1 1 1,1-1 0,-1 1-1,1-1 1,-1 0 0,1 1-1,-1-1 1,0 0 0,0 1-5,1 0 0,-1 0 1,1 0-1,-1 0 0,1 0 1,-1 0-1,1-1 0,-1 2 1,1-1-1,-1 0 0,1 0 1,-1 0-1,1 0 0,-1 0 1,1 0-1,-1 0 0,1 1 1,-1-1-1,1 0 0,-1 1 1,-3 1-56,1 1 0,0 0 1,0-1-1,-6 8 1,9-10 76,-19 23-51,1 0 1,1 1-1,1 1 1,2 0-1,0 1 1,1 1-1,2 0 1,1 1-1,1 0 1,-6 31-1,8-19 28,1 0-1,0 42 1,6-60 65,1 0 0,1 0-1,1-1 1,0 1 0,10 30 0,-10-44 12,0 0-1,0-1 1,1 1 0,0-1-1,0 0 1,0 0-1,1-1 1,0 1-1,1-1 1,9 9 0,-11-12 20,-1 0 0,1-1 0,-1 1 0,1-1 0,0 0 0,0 0 0,0 0 0,0 0 0,0-1 0,1 0 0,-1 0 0,0 0 0,1 0 0,-1-1 0,1 1 0,-1-1 0,0 0 0,1-1 0,-1 1 0,8-2 0,-1-2-9,0 0-1,1-1 1,-2 0-1,1-1 1,-1 0-1,18-13 1,52-52-51,-74 66-43,59-53 51,-36 34-31,0-2-1,31-38 0,-49 55-283,-9 8 250,-6 4 178,-65 48 113,48-33-312,1 0 0,0 1 0,2 0 0,0 2 0,1 0 0,-23 38 0,36-51 72,-2 2-59,1-1 0,-7 20 0,11-26 56,1-1 0,-1 1 0,0 0 1,1-1-1,0 1 0,-1-1 0,1 1 0,0 0 0,1-1 1,-1 1-1,0 0 0,1-1 0,-1 1 0,1-1 0,0 1 1,2 4-1,-3-7 18,1 1 1,-1-1-1,1 1 1,-1-1-1,1 0 1,-1 1-1,0-1 1,1 0 0,-1 0-1,1 1 1,0-1-1,-1 0 1,1 0-1,-1 0 1,1 0-1,-1 1 1,1-1-1,-1 0 1,1 0-1,0 0 1,-1 0 0,1 0-1,-1-1 1,1 1-1,-1 0 1,1 0-1,-1 0 1,1 0-1,-1-1 1,1 1-1,-1 0 1,1 0-1,0-1 1,20-12 245,-19 11-252,17-14 58,0-1 0,-1 0 0,-2-2 0,25-32 0,-3 3 39,-25 29-43,-11 16-127,0-1 0,0 1-1,1 0 1,-1 0 0,1 0-1,-1 0 1,1 0 0,6-4 0,-12 25-420,3-16 444,-3 14-40,0-3 30,1-1 1,0 1-1,1 24 1,1-33 37,0-1 0,1 1 1,0-1-1,-1 1 1,1-1-1,0 1 1,0-1-1,1 0 1,-1 1-1,1-1 1,0 0-1,0 0 0,0 0 1,0 0-1,0-1 1,1 1-1,-1 0 1,1-1-1,3 3 1,-3-3 23,1-1 1,-1 1 0,1-1-1,0 1 1,-1-1 0,1 0-1,0 0 1,0-1 0,0 1-1,0-1 1,0 0 0,0 0-1,0 0 1,7-2 0,-1 0 66,-1 0 0,1-1 0,0 0 0,17-7 0,-13 2-24,0 1 1,0-2-1,-1 0 0,0 0 1,-1-1-1,19-20 0,-18 15-83,-1-1 1,0 0-1,-1-1 0,-1 0 0,9-21 0,62-132 11,-41 76 129,40-135 0,-78 224-137,6-18-42,-1-2 0,-1 1 0,-1-1 0,3-36 0,-10 51-219,-1 8 43,1 3 198,1 0 0,0 0 0,0 0 0,0 0 0,0 1 0,0-1 1,0 0-1,0 0 0,-1 3 0,-18 36-160,19-39 200,-45 122 7,15-38 6,14-40-28,1 2-1,2 0 1,3 1 0,1 0 0,3 0 0,-2 80 0,12-49-58,-2-68 139,0 0 0,1-1 0,1 1 0,7 19 0,-10-22-121,-1-7 53,1-1-1,0 1 0,0-1 1,0 1-1,0 0 0,0-1 1,0 1-1,0 0 0,0-1 1,0 1-1,0 0 0,0-1 1,1 1-1,-1-1 0,0 1 1,0 0-1,1-1 0,-1 1 1,0-1-1,1 1 0,-1-1 1,0 1-1,1-1 0,-1 1 1,1-1-1,-1 1 0,1-1 1,0 1-1,6 18 13,-6-18 32,18 4-10,-16-4-20,1 0 0,0 0 0,0 0 0,7 1 0,64-2 30,-74 0 27,18 0-1,-9-1-42,1 0 0,-1-1 0,1-1 0,15-5 0,-9 2 47,0-1 0,0 0 0,-1-2 0,24-15 0,-33 19-51,-1 0 0,1-1 1,-1 1-1,0-2 0,-1 1 1,1-1-1,-1 0 0,-1 0 1,1 0-1,-1 0 0,0-1 1,3-9-1,-6 12-32,0 1 0,0 0 1,0 0-1,-1-1 0,1 1 0,-1-1 1,0 1-1,0 0 0,-1-1 0,1 1 0,-1 0 1,0-1-1,0 1 0,-1 0 0,1 0 1,-1 0-1,0 0 0,0 0 0,0 0 0,-1 0 1,1 1-1,-1-1 0,-4-4 0,4 7-7,1-1 0,0 1 0,-1 0 0,1 0 0,-1 0 0,1 0-1,-1 0 1,1 0 0,-1 1 0,0-1 0,1 1 0,-1 0 0,0 0-1,1 0 1,-1 0 0,0 0 0,-3 1 0,1 0-17,1 0 1,-1 1-1,1-1 1,-1 1-1,1 0 1,-1 0-1,1 0 1,-7 6-1,1-1-45,0 2-1,0-1 0,1 1 0,1 1 0,-15 20 1,15-18 54,1 1 0,0 0 1,1 0-1,1 1 0,0 0 1,1 0-1,-4 24 0,7-32 5,0 0-1,1-1 0,0 1 0,0-1 0,0 1 1,1-1-1,0 1 0,0-1 0,0 1 1,0-1-1,1 1 0,0-1 0,3 6 1,-3-7 24,0-1 0,1 1 1,-1-1-1,1 0 0,-1 0 1,1 0-1,0 0 0,0-1 1,1 1-1,-1-1 0,0 1 1,1-1-1,0 0 0,-1-1 1,1 1-1,0 0 0,0-1 1,0 0-1,4 1 0,1-1 80,0 0-1,-1-1 0,1 0 0,0 0 1,-1-1-1,12-2 0,50-16 225,-59 16-309,8-4 12,-1 0 0,-1-1 0,1-1 0,-1 0 0,-1-1 0,0-1 0,0-1 0,-1 0 0,0-1 0,-1 0 0,-1-1 0,0-1 0,-1 0 0,-1-1-1,0 0 1,13-29 0,13-38-219,-35 78 167,1 1 1,0-1-1,0 0 1,4-4-1,5-8 0,-3 78-509,-9-12 516,-7 69 0,5-92 36,-1-6 77,0-1 0,-2 1 1,0-1-1,-1-1 0,-9 19 1,14-35-50,1-1 1,-1 1-1,1-1 0,-1 0 1,0 1-1,1-1 1,-1 0-1,0 1 0,0-1 1,0 0-1,0 0 1,0 0-1,0 0 1,-1 0-1,1 0 0,0 0 1,0-1-1,-1 1 1,1 0-1,-2 0 1,1-1-18,0 0 0,1 0 0,-1 0 0,0 0 0,1 0 0,-1-1 0,0 1 0,1-1 0,-1 1 0,1-1 1,-1 0-1,1 1 0,-1-1 0,1 0 0,0 0 0,-1 0 0,1 0 0,0 0 0,-2-2 0,-35-26-152,24 16 29,12 10 57,3 5-53,-1-1-33,7 0 0,28 7-112,-24-5 297,1 0 0,0-1 1,0 0-1,14-1 0,8-1 106,0-2 0,45-9 0,-67 8-837,0 0 0,21-10 0,-23 12-628</inkml:trace>
</inkml:ink>
</file>

<file path=ppt/ink/ink20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8:09:20.89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7 49 5824,'-7'-14'1866,"8"14"-1764,-1-1 0,0 1-1,1-1 1,-1 0-1,0 1 1,1 0-1,-1-1 1,1 1-1,-1-1 1,1 1-1,-1-1 1,1 1-1,-1 0 1,1 0-1,-1-1 1,1 1 0,-1 0-1,1 0 1,-1-1-1,1 1 1,0 0-1,-1 0 1,1 0-1,-1 0 1,2 0-1,208-8 4377,-62 1-3905,-45 1-450,-46 1 280,65 4-1,-100 2-1362,-3-1 203</inkml:trace>
</inkml:ink>
</file>

<file path=ppt/ink/ink20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8:09:21.47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19 85 2720,'-18'-5'6298,"19"6"-6163,0-1 0,0 1-1,0-1 1,0 1-1,0-1 1,0 1 0,0-1-1,1 1 1,-1-1-1,0 0 1,0 0-1,0 0 1,1 0 0,-1 0-1,2 0 1,-1 0 191,48 3 1408,0-3-1,89-11 0,54-21-656,-28 3-693,-129 24-421,43-5 18,-26 10-3258,-50 0 2713,-1 0-1,1 0 1,0 1-1,-1-1 1,1 1-1,-1 0 1,1 0-1,-1 0 1,1 0-1,-1 0 1,0 0-1,3 2 1,8 8-2700</inkml:trace>
</inkml:ink>
</file>

<file path=ppt/ink/ink20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8:10:18.51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32 26 5888,'-18'-17'2688,"8"14"-2336,7-2 224,6 10-384,-3-2-864,10 9 352,-2 4-448,6 4 448</inkml:trace>
</inkml:ink>
</file>

<file path=ppt/ink/ink20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8:10:18.16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23 85 2496,'0'0'41,"0"0"0,-1 0 0,1 0 0,-1-1 1,1 1-1,0 0 0,-1 0 0,1 0 0,0 0 0,-1-1 0,1 1 1,0 0-1,-1 0 0,1-1 0,0 1 0,-1 0 0,1-1 0,0 1 1,0 0-1,-1-1 0,1 1 0,0 0 0,0-1 0,0 1 0,0-1 1,-1 1-1,1 0 0,0-1 0,0 1 0,0-1 0,0 1 0,0 0 1,0-1-1,0 0 0,6-7 3095,-4 6-2757,-1 0 1,1-1 0,0 1-1,-1 0 1,0 0-1,1-1 1,-1 1 0,0-1-1,0 1 1,1-6 0,-1 5-9,0 1 0,0-1 0,0 0 0,0 0 0,0 1 0,1-1 1,0 1-1,1-3 0,2-3 1227,-5 9-1368,-14 14 372,10-7-565,-1 0 0,2 0-1,-1 0 1,1 0 0,0 1-1,1-1 1,-3 15 0,-2 66 953,5-50-903,0 50 220,2-78-194,2 0 0,-1 0 1,1 0-1,1 0 0,7 19 0,7 11 202,-17-41-379,0 0 0,0 0 0,0 0 0,0 1 0,0-1 0,0 0 0,0 0 0,0 0 0,0 0 0,0 1 0,0-1 0,0 0 0,0 0 0,0 0 0,0 0 0,1 0 0,-1 1 0,0-1 0,0 0 0,0 0 0,0 0 0,0 0 0,0 0 0,0 0-1,0 0 1,1 1 0,-1-1 0,0 0 0,0 0 0,0 0 0,0 0 0,0 0 0,1 0 0,-1 0 0,0 0 0,0 0 0,0 0 0,0 0 0,0 0 0,1 0 0,-1 0 0,0 0 0,0 0 0,0 0 0,0 0 0,1 0 0,-1 0 0,0 0 0,0 0 0,0 0 0,0 0 0,0 0 0,1 0 0,-1 0 0,0 0 0,0-1 0,0 1 0,0 0 0,0 0 0,0 0 0,0 0 0,1 0 0,-1 0 0,0 0 0,0-1 0,0 1-1,0 0 1,0 0 0,0 0 0,9-16-3426,-4 8 1500,11-13-1082</inkml:trace>
</inkml:ink>
</file>

<file path=ppt/ink/ink20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8:10:18.88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46 1 6048,'-8'44'4661,"5"30"-1844,-17 101 1,7-81-1920,12-92-793,1 1 0,0 0 0,-1-1 0,1 1 0,0-1 1,1 1-1,-1 0 0,0-1 0,1 1 0,0 2 0,0-5-78,-1 0 0,0 0 0,0 1 1,0-1-1,0 0 0,0 0 0,1 0 0,-1 0 0,0 1 1,0-1-1,0 0 0,0 0 0,1 0 0,-1 0 1,0 0-1,0 0 0,0 0 0,1 0 0,-1 1 0,0-1 1,0 0-1,1 0 0,-1 0 0,0 0 0,0 0 1,0 0-1,1 0 0,-1 0 0,0 0 0,0 0 0,1-1 1,-1 1-1,0 0 0,0 0 0,0 0 0,1 0 1,-1 0-1,0 0 0,2-2 49,0 1 1,-1-1-1,1 1 0,-1-1 1,1 1-1,-1-1 0,2-3 1,12-19 126,20-48-1,-27 52-320,1 0-1,1 1 1,1 1 0,24-33-1,-34 50 123,0-1 0,0 1 0,0 0 0,0 0 0,0 0 0,1 0 0,-1 0 0,0 0 0,1 0 0,-1 1 0,0-1 0,1 0 0,-1 1 0,1-1 0,-1 1 0,1 0 0,-1-1 0,1 1 0,0 0 0,-1 0 0,1 0 0,-1 0 0,1 0 0,1 0 0,-1 1 17,0 0 1,-1 0-1,1-1 0,-1 1 0,1 0 0,-1 1 0,1-1 0,-1 0 1,1 0-1,-1 0 0,0 1 0,0-1 0,0 1 0,0-1 0,0 1 1,0-1-1,0 1 0,0 0 0,-1 0 0,1-1 0,0 3 0,12 49 955,12 92 0,-21-113-757,9 73 165,-12-88-376,0-30-11712,6 1 8142</inkml:trace>
</inkml:ink>
</file>

<file path=ppt/ink/ink20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8:10:22.95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396 35 3968,'11'-8'3896,"-10"7"-3512,0 1 0,-1-1 0,1 1 1,0-1-1,0 0 0,0 1 0,0-1 0,-1 0 1,1 0-1,0 0 0,-1 0 0,2-1 0,-2 1-306,0 0 1,-1 0-1,1 1 0,0-1 0,-1 0 0,1 1 0,-1-1 0,1 0 1,-1 1-1,1-1 0,-1 1 0,1-1 0,-1 1 0,1-1 0,-1 1 1,0-1-1,1 1 0,-1 0 0,0-1 0,1 1 0,-1 0 0,0 0 1,0-1-1,1 1 0,-1 0 0,0 0 0,-1 0 0,-21-3 444,2 4-380,0 1 1,1 1 0,-1 1 0,1 1 0,0 0 0,0 2 0,0 0 0,1 1 0,-36 22 0,43-22-141,1 1 1,0 0 0,0 1-1,1 1 1,0 0 0,0 0-1,1 0 1,1 1 0,-8 14-1,11-17 28,1 0-1,0 0 1,0 0-1,1 1 1,0 0-1,0-1 1,1 1-1,0 0 1,1 0-1,0 0 1,1 10-1,0-15 10,1-1 1,-1 0-1,1 1 0,0-1 0,0 0 1,0 0-1,1 0 0,0 0 0,0 0 0,0 0 1,5 7-1,-5-9 15,0 1 1,1 0-1,0-1 0,0 0 1,-1 0-1,1 0 1,0 0-1,1 0 1,-1 0-1,0-1 0,1 0 1,-1 0-1,0 0 1,1 0-1,-1 0 0,5 0 1,2 0 34,0-1 1,0 0-1,0 0 0,0-1 1,0 0-1,0-1 1,-1 0-1,1-1 0,-1 0 1,1 0-1,-1-1 1,0 0-1,0-1 1,-1 0-1,1 0 0,-1-1 1,12-10-1,-6 3-29,-1-1-1,0 0 0,-2 0 1,1-2-1,-2 1 1,0-1-1,-1-1 0,10-25 1,-15 35-57,2-8-5,0 1-1,0-1 1,-2 0-1,1 0 1,-2 0 0,0 0-1,0-16 1,-6 15-54,-1 14 0,-2 9 18,4-2 58,0 1 0,0-1-1,1 0 1,-1 1-1,1-1 1,-1 11 0,0 37 140,3-46-148,-1 12 61,2 1-1,0 0 1,1 0 0,2 0 0,0-1 0,0 0 0,2 0 0,13 27 0,-16-41-16,-1 1 1,1-1 0,0 0 0,0 0 0,0 0-1,1-1 1,0 0 0,5 5 0,-7-7-208,0-1 1,0 1-1,0 0 1,0-1 0,0 0-1,0 1 1,4-1 0,-5 0-229,0-1 1,0 0 0,0 1 0,0-1 0,0 0-1,0-1 1,0 1 0,0 0 0,0 0 0,0-1 0,0 1-1,3-2 1,8-3-2065</inkml:trace>
</inkml:ink>
</file>

<file path=ppt/ink/ink20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8:10:23.92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4 179 7648,'-3'-5'3739,"6"23"-2054,3 58 53,0-17-906,0 341 2620,-6-296-2712,3-82-23,-2-15-157,0-12 942,0-29-926,11-60 0,15-37-660,-27 130 82,99-343 317,-90 321-335,0 1 0,2 0 1,1 0-1,14-20 0,-18 29-9,2 1 0,0 1 0,0-1 0,1 2 0,0-1 0,1 2 0,19-13 0,-27 19 12,0 1 0,0-1-1,0 1 1,1 0 0,0 1-1,-1-1 1,1 1 0,0 0-1,-1 0 1,1 0 0,0 1 0,0 0-1,0 0 1,-1 0 0,1 0-1,0 1 1,0 0 0,8 2-1,-9-1 21,0 0 0,1 0 0,-1 0-1,0 1 1,0 0 0,0 0-1,0 0 1,-1 0 0,1 1 0,-1-1-1,0 1 1,0 0 0,0 0-1,-1 0 1,1 0 0,-1 0 0,0 1-1,2 5 1,4 14 93,-1 1 0,-1 0 0,-1 0 0,-1 0 0,-1 0 0,-1 1 0,-2-1 0,-1 0 0,-4 36 0,3-53-6,1 0 0,-1-1 0,0 1 0,-6 13 0,7-19-70,0 0 0,0 0 1,-1 0-1,1 0 0,0-1 1,0 1-1,-1 0 0,1-1 1,-1 1-1,0-1 0,1 1 1,-1-1-1,0 0 0,0 0 1,0 0-1,0 0 0,0 0 1,0 0-1,0 0 0,0-1 1,0 1-1,-4 0 0,-6-1 43,1 0-1,0 0 0,-1-2 0,1 1 1,-13-4-1,-57-20-185,45 13-37,30 10 71,-80-28-2897,34 6-4781,42 19 5159</inkml:trace>
</inkml:ink>
</file>

<file path=ppt/ink/ink20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8:10:26.18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57 4160,'0'-23'1333,"0"22"-1291,0 0-1,0 0 0,0 0 1,0 0-1,0 0 0,0 0 1,0 1-1,1-1 0,-1 0 1,0 0-1,0 0 0,1 0 1,-1 0-1,1 1 0,-1-1 1,0 0-1,1 0 0,1 0 1,0-2 196,-2 2-60,1 0-1,-1 0 0,1 0 1,-1 0-1,1 0 1,0 0-1,-1 0 0,1 0 1,0 1-1,-1-1 1,1 0-1,0 1 0,0-1 1,2-1-1,-3 2-87,0 0 0,1 0 0,-1 0 0,1 0 0,-1 0 0,0 0 0,1 0 0,-1 0 0,0 1 0,1-1 0,-1 0 0,0 0 0,1 0 0,-1 0 0,0 0 0,1 1 0,-1-1-1,0 0 1,1 0 0,-1 0 0,0 1 0,0-1 0,1 0 0,-1 1 0,0-1 0,0 0 0,0 0 0,1 1 0,1 4 366,0-1 1,0 1-1,-1 0 1,3 8-1,-3-9-659,4 25 785,-1 1-1,-2-1 0,-1 47 1,-1-57-369,-8 252 1763,0-4-566,11-155-370,-1-88-202,-2-24-825,0 0 0,0 0 0,0 0 0,0 0 0,0 0 0,0 0 0,1 1 0,-1-1 0,0 0 0,0 0 0,0 0 0,0 0 0,0 0 0,0 0 0,0 0 0,0 0 0,0 0 0,0 1 0,1-1 0,-1 0 0,0 0 0,0 0 0,0 0 0,0 0 0,0 0 0,0 0 0,1 0 0,-1 0 0,0 0 0,0 0 0,0 0 0,0 0 0,0 0 0,0 0 0,1 0 0,-1 0 0,0 0 0,0 0 0,0 0 0,0 0 0,0 0 0,0 0 0,0 0 0,1 0 0,-1-1 0,0 1 0,0 0 0,0 0 0,0 0 0,0 0 0,0 0 0,0 0 0,0 0 0,0 0 0,1 0 0,-1-1 0,0 1 0,0 0 0,0 0 0,0 0 0,0 0 0,0 0 0,4-7 330,-1 0 0,5-14 0,-4 9-330,96-205 3,-85 191-124,0 2-1,2-1 1,1 2-1,0 0 1,32-29-1,-46 49 77,-1 0-1,1 0 1,0 0-1,0 1 0,0-1 1,8-2-1,-12 4 29,1 1-1,0 0 0,0 0 1,0-1-1,-1 1 1,1 0-1,0 0 0,0 0 1,0 0-1,0 0 0,-1 0 1,1 0-1,0 0 1,0 1-1,0-1 0,-1 0 1,1 0-1,1 1 0,-1 0 9,-1-1-1,1 1 1,0 0-1,-1 0 1,1 0-1,0-1 0,-1 1 1,1 0-1,-1 0 1,1 0-1,-1 0 1,0 0-1,1 0 0,-1 0 1,0 0-1,0 0 1,1 0-1,-1 2 1,1 18 37,-1 1 0,-1 0 0,-6 41 0,-1 11-136,6-42 149,0-10 13,1 30 1,1-46-7,1 1 0,0-1 0,0 1 0,0-1 0,1 0 0,0 0 1,0 0-1,1 0 0,4 8 0,-6-13-42,-1 0 1,1 1-1,0-1 1,0 0-1,0 1 1,0-1-1,1 0 1,-1 0-1,0 0 0,0 0 1,1 0-1,-1 0 1,0-1-1,1 1 1,-1 0-1,1-1 1,-1 1-1,1-1 0,-1 1 1,1-1-1,0 0 1,-1 1-1,1-1 1,-1 0-1,1 0 1,0 0-1,-1-1 0,4 1 1,0-2 15,0 0 0,0 0-1,-1 0 1,1 0 0,-1-1 0,1 1 0,5-6 0,8-8-8,-1-1 1,-1 0 0,0-1-1,-2 0 1,20-32 0,13-18-88,91-95 87,-118 132-331,-20 30 301,1 1-1,-1 0 1,0-1 0,0 1 0,1-1-1,-1 1 1,0-1 0,0 1-1,0-1 1,1 1 0,-1-1 0,0 1-1,0-1 1,0 1 0,0-1-1,0 0 1,0 1 0,0-1 0,0 1-1,0-1 1,0 1 0,-1-1-1,1 1 1,0-1 0,0 1 0,0-1-1,-1 1 1,1-1 0,0 1-1,0-1 1,-1 1 0,1 0 0,0-1-1,-1 1 1,0-1 0,0 1-7,0-1 0,0 1 0,0-1 0,0 1 0,0 0 0,0-1 0,0 1 0,-1 0 0,1 0 0,0 0 0,0 0 0,0 0 0,0 0 0,-1 0 0,1 0 0,-2 1 0,-2 1-16,0 0 0,-1 0-1,2 1 1,-1 0 0,0-1 0,0 2 0,1-1 0,0 0-1,0 1 1,0 0 0,0 0 0,0 0 0,-3 6-1,-5 7-1,2 0-1,-11 23 0,3-4 94,3 0-1,1 2 1,1 0 0,3 0 0,-9 56 0,17-85-28,2 0 0,-1 0 0,2 10-1,-1-18-12,0 1 0,0-1 0,0 1 0,0-1 0,1 1 0,-1 0-1,1-1 1,-1 1 0,1-1 0,-1 0 0,1 1 0,0-1 0,0 1-1,-1-1 1,1 0 0,0 0 0,0 1 0,0-1 0,1 0-1,-1 0 1,0 0 0,0 0 0,3 1 0,-3-2-11,0 0 0,0 1 0,-1-1 0,1 0 0,0 0 0,0 0 0,0 0 0,0 0 0,0 0 0,-1 0 0,1 0 0,0-1 0,0 1 0,0 0 0,-1 0 0,1-1 0,0 1 0,0-1 0,-1 1 0,1-1 0,0 1 0,0-1 0,-1 1 0,1-1 0,-1 1 1,2-2-1,11-19 106,-10 16-78,5-10-11,-1-1 1,0 0-1,8-28 1,-3 6-36,6-18-127,35-93 142,-46 129-194,-4 10-200,-3 19 50,-9 60 188,0 103-1,9-156 191,1-1-1,1 0 1,3 16-1,-4-25-6,1 0-1,0 1 1,0-2-1,0 1 0,1 0 1,0 0-1,0-1 1,0 1-1,8 8 1,-9-12-17,-1-1 0,1 1 0,0-1 0,-1 0 0,1 1 0,0-1 0,0 0 0,0 0 0,0-1 0,0 1 0,0 0 0,1-1 0,-1 1 0,0-1 0,0 0 0,0 1 0,1-1 0,-1 0 0,0 0 0,0-1 0,0 1 0,1 0 1,-1-1-1,0 1 0,0-1 0,4-1 0,3-3 60,-1 1 1,1-1-1,-1 0 1,11-9 0,-19 14-81,17-14 35,-1 0 0,0-1 1,23-31-1,35-58-217,-12 16 95,46-50-79,-107 138 165,13-14-258,-14 14 253,0 0 0,1 0 0,-1 0-1,0-1 1,0 1 0,1 0 0,-1 0 0,0 0 0,1 0 0,-1 0 0,0 0 0,0 0 0,1 0 0,-1 0 0,0 0 0,0 0 0,1 0 0,-1 0 0,0 0 0,1 0 0,-1 0 0,0 1 0,0-1 0,1 0 0,-1 0 0,0 0 0,1 1-3,-1 0-1,1-1 1,-1 1-1,1 0 1,-1-1-1,0 1 1,1 0-1,-1 0 1,0-1-1,0 1 1,1 0-1,-1 0 1,0 0-1,0 0 1,1 24-48,0 0 0,-2 0-1,-6 40 1,3-34 25,-7 53 154,-24 88 1,33-161-71,-1 0 1,-1-1-1,1 1 1,-2-1 0,-7 15-1,11-24-31,0 1 0,0 0 0,-1-1 1,1 1-1,-1-1 0,1 1 0,-1-1 0,1 0 0,-1 0 0,0 0 1,0 0-1,1 0 0,-1 0 0,-3 1 0,2-1-12,1-1 1,0 0-1,0 0 0,-1 0 0,1 0 1,0 0-1,0-1 0,-1 1 0,1-1 1,0 1-1,0-1 0,0 0 0,0 0 1,0 0-1,0 0 0,-3-1 0,1-1-12,0 0-1,0-1 1,1 1-1,-1-1 1,1 0-1,0 0 1,0 0-1,-5-7 1,-5-8-158,12 16-136,6 2 128,16 3 96,24 8 116,-35-8-14,0 0-1,1 0 0,-1-1 0,0 0 1,1 0-1,-1-1 0,1-1 1,-1 0-1,0-1 0,1 1 1,-1-2-1,16-5 0,-13 3 4,0-1 0,0 0 0,-1 0 0,1-2 0,-2 1 0,1-2 0,-1 1 0,20-21 0,-5 1 125,36-52 0,-55 70-164,0-1-1,-1-1 0,0 1 1,0-1-1,-1 0 0,-1-1 1,0 1-1,3-22 1,-7 31-6,1 1 0,-1 0 0,0-1 0,0 1 0,0 0 0,-1-1 0,1 1 0,0 0 0,-2-3 0,2 4 3,-1 0 0,1 1-1,0-1 1,-1 0 0,1 1 0,-1-1-1,0 0 1,1 1 0,-1-1-1,0 1 1,1-1 0,-1 1 0,0-1-1,1 1 1,-1-1 0,0 1-1,0 0 1,0-1 0,1 1 0,-1 0-1,0 0 1,0 0 0,0 0 0,1 0-1,-1-1 1,0 1 0,0 1-1,0-1 1,0 0 0,-1 0 0,-3 2-13,0-1 1,0 1 0,0 0 0,0 0-1,0 0 1,0 1 0,1 0 0,-1 0 0,1 0-1,0 0 1,0 1 0,0-1 0,0 1-1,-4 6 1,-3 3 48,1 2 0,0-1 0,-9 19 0,9-15 117,1 1-1,1 0 1,-9 34 0,15-46-47,1 0 0,-1 0 1,1 0-1,1 0 1,-1 1-1,1-1 0,1 0 1,-1 0-1,1 1 0,0-1 1,1 0-1,0 0 0,0 0 1,4 7-1,-4-10-39,1 0 0,0 0 0,0 0-1,0-1 1,0 1 0,1-1 0,-1 0 0,1 0-1,0 0 1,0 0 0,0-1 0,0 0 0,1 1-1,-1-2 1,9 4 0,6 0 70,0 0 1,29 3-1,-17-5-118,0-2 0,0 0-1,0-2 1,0-2 0,54-10 0,-76 11-505,1 0-1,-1 0 1,0-1 0,0 0-1,0 0 1,-1-1-1,1-1 1,-1 1 0,0-1-1,0-1 1,0 0-1,9-9 1,-12 9-1013,0-1-1,-1 1 1,6-11 0,9-20-2640</inkml:trace>
</inkml:ink>
</file>

<file path=ppt/ink/ink20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8:10:29.17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14 589 4224,'-3'1'470,"2"-1"-397,1 0 1,-1 0 0,1 0-1,0 0 1,-1 0 0,1 0-1,-1 0 1,1 0 0,-1 0-1,1 0 1,0 1 0,-1-1-1,1 0 1,-1 0 0,1 0-1,0 1 1,-1-1 0,1 0-1,0 1 1,-1-1 0,1 0-1,0 1 1,-1-1 0,0 2 1629,13-1 2442,7-6-2820,-13 3-491,7-2-481,0-1 0,-1 0 0,1 0-1,-1-1 1,-1-1 0,1 0 0,-1 0 0,-1-2 0,1 1 0,-1-1 0,14-16-1,-8 4-157,-1 0-1,-1-1 1,18-38-1,27-76 664,-56 126-771,11-24 104,26-60 340,-33 80-469,0 1 1,1 1-1,0-1 1,16-17 0,-22 29-89,-1-1 0,0 1-1,0 0 1,1 0 0,-1-1 0,1 1 0,-1 0 0,1 1 0,2-2 0,-4 2 20,1-1 1,-1 1 0,1 0-1,0 0 1,-1 1 0,1-1-1,-1 0 1,1 0 0,-1 0-1,1 0 1,-1 0 0,1 1-1,-1-1 1,1 0 0,-1 0-1,1 1 1,-1-1 0,1 0-1,-1 1 1,1-1 0,-1 1-1,1-1 1,-1 0-1,0 1 1,1-1 0,-1 1-1,0-1 1,0 1 0,1-1-1,-1 1 1,0-1 0,0 1-1,0 0 1,1-1 0,-1 1-1,0 0 1,3 11 28,-1 0-1,0 0 1,-1 0 0,0 23-1,0-10 89,1 38 110,-3 1 1,-2-1-1,-13 66 0,4-74-133,11-50-27,-1-1 0,0 1 0,0 0 0,0 0 0,0-1 0,-1 1 0,-6 7 0,9-11-25,-1 0 0,1-1 0,-1 1 0,0 0 0,0-1-1,1 1 1,-1-1 0,0 1 0,0-1 0,0 1 0,1-1 0,-1 0-1,0 1 1,0-1 0,0 0 0,0 1 0,0-1 0,0 0 0,0 0 0,0 0-1,0 0 1,-1 0 0,0-1-3,1 1 1,-1-1-1,1 1 0,-1-1 1,1 0-1,0 0 0,-1 0 1,1 0-1,0 0 0,0 0 1,0 0-1,-2-1 0,-1-3-50,0 0-1,1-1 0,0 1 1,-1 0-1,-2-9 0,-22-65-414,24 60 170,3 13-76,4 11-308,-1-1 620,0 0 1,1 0 0,0 0-1,0-1 1,0 1 0,0-1-1,0 1 1,6 3 0,2 3 91,-4-3-19,0 0-1,1 0 0,-1-1 0,1-1 0,1 1 1,-1-1-1,16 7 0,-18-10 9,1 0 0,-1-1 0,0 0-1,0 0 1,0 0 0,1 0 0,-1-1 0,0 0 0,1-1-1,-1 1 1,0-1 0,12-4 0,0 0 52,0-2 1,-1 0-1,1-1 0,-2-1 0,24-15 1,70-63-87,-91 71-46,25-16-220,-43 32 238,-1-1 1,1 1 0,-1-1-1,1 1 1,-1-1 0,1 1-1,0 0 1,-1 0 0,1-1-1,-1 1 1,1 0 0,0 0-1,-1 0 1,1-1 0,0 1-1,-1 0 1,1 0 0,0 0-1,-1 0 1,1 0 0,0 0-1,-1 1 1,1-1 0,0 0 0,-1 0-1,1 0 1,0 1 0,-1-1-1,1 0 1,-1 1 0,1-1-1,0 0 1,-1 1 0,1-1-1,-1 1 1,1-1 0,-1 1-1,1-1 1,-1 1 0,0-1-1,1 1 1,-1-1 0,0 1-1,1 0 1,-1-1 0,0 1-1,0-1 1,0 1 0,1 0-1,-1-1 1,0 1 0,0 0-1,0 0 1,1 6 12,0-1-1,-1 1 0,0-1 1,-1 8-1,-3 14-55,-1-1 0,-2 0 0,0-1 0,-17 37 0,0 5 135,-76 298 192,60-207 144,37-151-299,2-4-22,0 0 1,0-1 0,0 1 0,1 0-1,-1 0 1,1 7 0,0-11-82,0 1 1,0-1-1,0 0 1,0 0-1,0 0 1,0 0-1,0 0 0,0 1 1,0-1-1,0 0 1,0 0-1,0 0 1,0 0-1,1 0 1,-1 0-1,0 0 0,0 1 1,0-1-1,0 0 1,0 0-1,0 0 1,0 0-1,0 0 1,1 0-1,-1 0 0,0 0 1,0 0-1,0 0 1,0 0-1,0 1 1,1-1-1,-1 0 1,0 0-1,0 0 0,0 0 1,0 0-1,0 0 1,1 0-1,-1 0 1,0 0-1,0-1 1,0 1-1,0 0 0,0 0 1,1 0-1,-1 0 1,0 0-1,0 0 1,0 0-1,0 0 0,0 0 1,0 0-1,0 0 1,1 0-1,-1-1 1,8-8 246,28-76 249,-32 74-497,102-239 126,-74 178-136,49-113-261,-35 63 179,12-27-282,-41 109 134,37-61-1,-49 93 157,0 1 0,0 0 1,1 0-1,0 0 0,8-7 0,-14 13 59,1 1 0,-1-1 0,1 1-1,-1-1 1,1 1 0,0-1 0,-1 1 0,1 0-1,0-1 1,-1 1 0,1 0 0,0-1 0,-1 1-1,1 0 1,0 0 0,0 0 0,0 0-1,-1 0 1,1 0 0,0 0 0,0 0 0,-1 0-1,1 0 1,0 0 0,0 0 0,-1 0 0,1 1-1,0-1 1,-1 0 0,1 1 0,0-1 0,-1 0-1,1 1 1,0-1 0,-1 1 0,1-1 0,-1 1-1,1-1 1,-1 1 0,1 0 0,-1-1-1,1 1 1,0 0 0,1 3-16,0 0 1,0 0-1,-1 1 0,0-1 1,2 7-1,0 5-5,0 0 0,-2 0 0,0 1 0,-1 16 0,-10 66 113,8-83-51,-2 20 85,-11 38 0,11-59-34,-1 0 1,0-1 0,-1 0-1,-1 0 1,-10 17 0,16-29-47,-1 0-1,0 1 1,1-1 0,-1 0 0,0-1 0,0 1 0,0 0 0,0 0 0,-1-1 0,1 1 0,0-1 0,-1 0 0,1 0 0,-1 0 0,-3 2 0,4-3-32,0 0 1,1 0-1,-1 0 0,1 0 1,-1 0-1,0 0 1,1 0-1,-1-1 1,1 1-1,-1 0 1,0-1-1,1 1 1,-1-1-1,1 0 1,0 1-1,-1-1 0,1 0 1,-1 0-1,1 0 1,0 0-1,0 0 1,0 0-1,-1-1 1,1 1-1,0 0 1,1 0-1,-3-4 1,1 1 36,-1 0-85,0 0 1,1 0-1,-1 0 1,1-1-1,0 1 1,1-1-1,-2-6 1,3 10 23,-1 0 0,1 0 0,0 0 0,0 0-1,1 0 1,-1 1 0,0-1 0,0 0 0,0 0 0,1 0 0,-1 0 0,0 0 0,1 0 0,-1 1 0,1-1 0,-1 0 0,2-1 0,-1 1 9,1 0 0,-1-1 0,1 1 0,-1 0 0,1 0 0,0 0 0,0 0 0,-1 1 0,1-1 0,0 0 0,3 0 0,93-26 47,-1-4 1,-1-4-1,-2-4 1,157-91-1,-207 102 89,79-63 0,-104 68 64,-16 18-458,-13 15-97,-225 259 11,234-267 350,-54 57 114,50-52-21,-1 1 0,1-1 0,0 1 0,1 0 0,-1 1 0,-3 11 0,7-18-80,1-1 1,-1 0 0,1 1 0,0-1 0,-1 0 0,1 1 0,0-1 0,0 1 0,0-1 0,0 0 0,0 1 0,0-1 0,0 1 0,0-1 0,1 1 0,-1-1 0,1 0 0,-1 1 0,1-1 0,-1 0 0,1 0-1,0 1 1,-1-1 0,1 0 0,0 0 0,0 0 0,0 0 0,0 0 0,0 0 0,0 0 0,0 0 0,1 0 0,-1 0 0,1 0 0,1 0 12,1 0 0,-1 0-1,0 0 1,0 0 0,1-1 0,-1 0 0,0 1 0,0-1-1,1 0 1,-1-1 0,0 1 0,1-1 0,5-1 0,0-1 7,1-1 0,-1 0 0,0 0 0,0-1 0,0 0 0,-1-1 1,0 0-1,0 0 0,0-1 0,-1 0 0,0 0 0,7-10 1,7-11-19,-1-1 1,18-38-1,-5 8-181,5-8-248,-33 62 290,-3 7-39,-2 13 3,-10 44 168,5-34 50,1 1 0,1 0-1,0 48 1,3-73-54,1 6 43,-1 1 0,2-1 0,1 9 0,-3-15-33,0 1 0,1-1 0,-1 0-1,0 0 1,1 0 0,-1 0 0,0 0-1,1 0 1,-1 0 0,1-1-1,0 1 1,-1 0 0,1 0 0,0 0-1,-1 0 1,1-1 0,0 1 0,0 0-1,0-1 1,-1 1 0,1 0-1,0-1 1,0 1 0,0-1 0,0 0-1,0 1 1,0-1 0,0 0 0,0 0-1,0 1 1,0-1 0,1 0-1,0 0 1,12-4 50,0 0 0,0 0 0,-1-2-1,1 0 1,-1 0 0,18-13 0,71-55-95,-90 63 49,61-49-13,28-21-91,-58 50 115,79-44-1,-107 67-57,-13 7 23,0-1-1,0 1 0,0 0 1,0 0-1,0 0 0,0 1 1,0-1-1,0 0 0,4 0 1,-6 1 83,-1 1-315,-1 0 224,0 0 0,1 0 0,-1 1 0,1-1 0,-1 0 0,1 0 0,0 1 1,0-1-1,-1 1 0,1 0 0,0-1 0,0 1 0,-1 2 0,-21 36-40,21-36 68,-16 27-171,1 0 140,-15 33 0,13-23 166,12-27-159,1 0 0,0 0-1,1 0 1,0 1 0,-4 25 0,9-37 34,0 0 0,0 1-1,0-1 1,0 0 0,1 1-1,0-1 1,-1 0 0,1 0 0,0 1-1,1-1 1,-1 0 0,0 0-1,1 0 1,0 0 0,0 0 0,0-1-1,0 1 1,0-1 0,0 1-1,1-1 1,-1 0 0,1 1-1,0-1 1,-1-1 0,1 1 0,4 2-1,0-1 23,0 0 0,0 0-1,0-1 1,0 0-1,0 0 1,1 0-1,-1-1 1,1 0 0,-1-1-1,1 0 1,7 0-1,19-5-4,0-2 0,0-1-1,51-20 1,-40 11-42,-2-2-1,0-2 0,56-38 1,-72 41 26,-2-1-1,0-1 1,-1-2-1,-1 0 1,-1-2 0,19-27-1,-37 46-71,-1 0 1,0 0-1,0-1 0,0 1 1,-1-1-1,1 0 0,1-10 1,-3 15 39,-1 1 1,0-1-1,0 1 1,0 0 0,0-1-1,0 1 1,0-1-1,0 1 1,0 0-1,0-1 1,0 1-1,0-1 1,0 1 0,0 0-1,-1-1 1,1 1-1,0 0 1,0-1-1,0 1 1,0 0-1,-1-1 1,1 1 0,0 0-1,0-1 1,-1 1-1,1 0 1,0-1-1,-1 1 1,0 0-1,0-1-5,0 1-1,0-1 0,0 1 1,0 0-1,0 0 0,0 0 1,0 0-1,0 0 1,0 0-1,-1 0 0,0 0 1,-4 1-4,0 0 0,0 1 0,-8 2 0,-5 5-11,0 0 0,0 0 0,1 2 0,1 0 0,-32 27 1,19-10 96,1 1 0,-26 34 1,48-54-72,0 0 0,1 0 0,0 0 0,1 1 0,0-1 0,-4 13 0,8-20 26,0 1 0,0-1 0,0 1 0,1-1 1,-1 1-1,1 0 0,0-1 0,-1 1 0,1-1 0,0 1 0,1 0 1,-1-1-1,0 1 0,1 0 0,0-1 0,-1 1 0,1-1 0,0 1 1,0-1-1,1 1 0,-1-1 0,0 0 0,1 0 0,-1 0 0,1 0 1,0 0-1,0 0 0,0 0 0,0 0 0,0 0 0,3 1 0,3 1 63,1 0 0,-1 0 0,1-1 0,0 0 0,0 0 0,0-1 0,0 0 0,1-1 0,-1 0 0,12-1 0,1 0 35,1-1 0,-1-2 0,26-5 0,-22 1-205,-1 0 0,0-2 0,0 0 0,-1-2 0,34-21 1,12-15-9542,-56 35-1377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00:44:31.052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21 254 1248,'0'2'7664,"0"-2"-7565,0 1 1,0-1 0,0 1 0,0 0-1,0-1 1,0 1 0,0-1-1,0 1 1,0-1 0,-1 1 0,1-1-1,0 1 1,0-1 0,-1 1-1,1-1 1,0 1 0,0-1 0,-1 1-1,1-1 1,-1 1 0,1-1-1,-1 1 1,0-1 360,-1 1-1,1-1 1,0 1 0,0-1-1,0 0 1,-1 1-1,1-1 1,0 0 0,0 0-1,-2 0 1,3-12 1177,4-1-1502,2 1-1,-1 0 1,2 1 0,0-1-1,0 1 1,1 0 0,10-11-1,2 1 3,1 1 0,1 1 0,30-21 0,-33 26-29,-11 7-30,1 1 0,0 0 0,13-5 0,-17 9-33,-1 0-1,0 0 1,1 1-1,-1 0 1,1 0-1,0 0 1,-1 1 0,1-1-1,9 2 1,-12-1-14,0 1 0,0-1 0,0 1 0,0 0 0,-1-1 0,1 1 0,0 0 0,0 0 0,0 0 0,-1 1 1,1-1-1,-1 0 0,1 1 0,-1-1 0,1 1 0,-1-1 0,0 1 0,0 0 0,1-1 0,-1 1 0,0 0 0,-1 0 0,1 0 1,1 3-1,1 5 83,-1 0-1,1 1 1,0 14 0,-2-17-56,5 44 357,6 42 303,-9-79-569,1 0 0,0 0 0,1 0 0,7 14 0,-10-25-63,0 0-1,1 0 1,-1 0 0,1 0 0,0 0 0,0 0 0,0-1 0,0 0 0,1 0 0,0 0-1,-1 0 1,1 0 0,5 2 0,-6-3-29,0-1 0,-1 0 0,1 0 0,0-1 0,0 1 0,0-1 0,-1 1 0,1-1 0,0 0-1,0 0 1,0 0 0,0 0 0,0-1 0,0 1 0,-1-1 0,1 0 0,0 1 0,0-1 0,-1-1 0,1 1 0,-1 0 0,4-2 0,10-9-103,-1 0 0,0-1 1,-1 0-1,19-23 1,-27 29-271,1 0-83</inkml:trace>
</inkml:ink>
</file>

<file path=ppt/ink/ink20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8:10:32.55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26 899 4320,'-3'-2'-114,"0"0"788,1 1 1,0-1-1,0 0 1,-1 1-1,1-1 1,0 0-1,-2-3 1,4 4-467,-1 0 1,1 0-1,0 0 0,-1 0 1,1 0-1,0 0 0,0 0 1,0 0-1,-1 0 0,1 0 1,0-1-1,0 1 0,1 0 1,-1 0-1,0 0 0,0 0 1,0 0-1,1 0 0,-1 0 1,1 0-1,-1 0 0,0 0 1,1 0-1,0 0 0,4-7 37,1 0 0,0 1-1,0 0 1,0 0 0,1 1 0,0-1-1,0 2 1,1-1 0,-1 1-1,11-5 1,12-6 139,46-16 1,-60 26-230,14-5 67,1 1 1,52-10-1,-80 20-231,0-1 0,0 1 0,0-1-1,0 1 1,0 0 0,0 1 0,0-1 0,0 0 0,0 1 0,0-1 0,0 1 0,0 0 0,0 0 0,0 0 0,-1 1-1,1-1 1,-1 0 0,1 1 0,-1 0 0,1 0 0,-1 0 0,0 0 0,0 0 0,0 0 0,0 0 0,0 1 0,0-1-1,-1 1 1,1-1 0,-1 1 0,1 0 0,-1-1 0,0 1 0,0 0 0,-1 0 0,2 4 0,0 22 301,0 1 0,-4 31 0,1-7 37,-2 8 50,1 16-20,2-66-166,1-1-1,0 1 1,1-1 0,4 17-1,-6-27-145,1 0-1,-1 1 1,0-1-1,1 0 0,-1 0 1,1 0-1,0 0 0,-1 0 1,1 0-1,0 0 1,0 0-1,0 0 0,-1 0 1,1 0-1,2 1 1,-3-2-21,1 0 1,-1 1-1,1-1 0,0 0 1,-1 0-1,1 0 1,0 0-1,-1 0 1,1 0-1,0 0 1,-1 0-1,1 0 1,-1 0-1,1 0 1,0 0-1,-1 0 0,1-1 1,0 1-1,-1 0 1,1 0-1,0-1 1,2-1 22,0-1 1,0 1 0,0-1-1,-1 1 1,1-1-1,-1 0 1,1 0-1,2-6 1,11-19 72,-2-1-1,16-50 1,10-20 57,-37 93-179,78-157-107,-77 156 76,0 0 0,-1-1-1,0 1 1,-1-1 0,1 0-1,-2 0 1,3-15 0,-4 23 12,0-1 0,0 1 1,0-1-1,0 1 1,0-1-1,1 1 1,-1-1-1,0 1 1,0-1-1,0 1 0,1-1 1,-1 1-1,0-1 1,1 1-1,-1 0 1,0-1-1,1 1 1,-1 0-1,0-1 0,1 1 1,-1 0-1,1-1 1,-1 1-1,1 0 1,-1 0-1,1-1 0,-1 1 1,1 0-1,-1 0 1,1 0-1,-1 0 1,1 0-1,-1 0 1,1 0-1,-1 0 0,1 0 1,-1 0-1,2 0 1,25 5-134,-17-3 73,156 27-35,2 2 207,-136-29-38,-25-2-38,-1 0 1,1 0-1,-1 1 0,0 0 0,1 0 0,11 5 1,-18-6-23,0 0-1,0 1 1,0-1 0,0 0 0,0 1 0,0-1 0,0 1 0,0-1 0,0 0 0,0 1 0,0-1 0,0 0 0,-1 1-1,1-1 1,0 0 0,0 1 0,0-1 0,-1 0 0,1 1 0,0-1 0,0 0 0,-1 1 0,1-1 0,0 0 0,0 0 0,-1 1-1,-7 8-16,-10 8 52,0 1 1,2 1 0,0 1 0,2 0 0,0 1 0,1 1-1,1 0 1,-14 37 0,23-50-1,0-1 1,1 1 0,0 0-1,0 0 1,1 0-1,0 9 1,1-14-5,0-1 1,0 1 0,1-1-1,-1 1 1,1-1-1,-1 1 1,1-1 0,0 0-1,1 1 1,-1-1 0,1 0-1,-1 0 1,1 0 0,0 0-1,0 0 1,0 0 0,0 0-1,3 2 1,-3-4 2,-1 0 0,1 0 1,-1 0-1,1 0 0,-1 0 0,1 0 0,0-1 1,-1 1-1,1-1 0,0 1 0,-1-1 1,1 1-1,0-1 0,0 0 0,-1 0 0,1 0 1,0 0-1,0 0 0,0-1 0,-1 1 1,1 0-1,0-1 0,-1 1 0,1-1 0,0 0 1,-1 1-1,1-1 0,-1 0 0,1 0 1,-1 0-1,1 0 0,-1 0 0,0 0 0,3-3 1,1-1 0,0-1-1,-1 0 1,1 0 0,-1 0 0,0 0 0,6-14 0,-1-2-35,0-1 0,-2 0 1,0-1-1,-2 1 0,0-1 0,-2 0 0,0-1 1,-2 1-1,-2-30 0,1 50-34,-1 0-1,1 0 1,-1 0 0,0 0-1,0 0 1,0 1 0,0-1-1,-1 0 1,0 0 0,0 1-1,0-1 1,0 1 0,0 0-1,-1 0 1,1 0 0,-1 0-1,0 0 1,0 0 0,0 1-1,0-1 1,0 1 0,-1 0-1,-3-2 1,7 4 30,-1 0-1,1-1 1,0 1 0,-1 0 0,1 0 0,0 0-1,-1 0 1,1 0 0,0 0 0,-1 0-1,1 0 1,0 0 0,-1 1 0,1-1 0,0 0-1,-1 0 1,1 0 0,0 0 0,-1 0-1,1 1 1,0-1 0,-1 0 0,1 0 0,0 0-1,0 1 1,-1-1 0,1 0 0,0 1-1,-1 0 1,1-1 7,0 0 0,-1 1 0,1-1 0,0 0 1,0 1-1,0-1 0,0 0 0,0 1 0,0-1 0,0 0 1,0 1-1,0-1 0,0 0 0,0 1 0,0-1 1,0 1-1,0-1 0,0 0 0,0 1 0,1-1 0,-1 0 1,0 1-1,0-1 0,0 0 0,0 0 0,1 1 1,-1-1-1,0 0 0,0 1 0,1-1 0,-1 0 0,0 0 1,1 0-1,-1 1 0,0-1 0,0 0 0,1 0 1,0 1 0,2 1 19,0 1 0,0-1-1,1 0 1,-1 0 0,1 0 0,-1 0-1,1-1 1,0 1 0,0-1-1,0 0 1,0 0 0,0 0 0,0-1-1,0 1 1,0-1 0,0 0 0,5-1-1,9 0 145,1-2-1,27-7 0,-21 4-84,29-8 43,88-36 0,-123 43-105,0-2 1,0 0-1,-1-1 0,-1-1 0,1 0 1,-2-2-1,0 0 0,0 0 0,-1-2 1,-1 0-1,0 0 0,-2-2 0,14-20 1,6-19-20,-3-1 0,31-85 1,-52 119-36,7-32 0,-13 46-68,-1-1 0,1 1 0,-2-1 0,1 1 0,-1 0 0,-2-15 0,2 24 93,0-1 1,-1 0-1,1 0 0,0 1 0,-1-1 0,1 0 1,0 1-1,-1-1 0,1 1 0,-1-1 0,1 0 1,-1 1-1,1-1 0,-1 1 0,0-1 0,1 1 1,-1 0-1,1-1 0,-1 1 0,0-1 1,1 1-1,-1 0 0,0 0 0,0-1 0,1 1 1,-1 0-1,0 0 0,0 0 0,-2 0 2,0-1 0,0 1 0,1 1-1,-1-1 1,0 0 0,-5 2 0,-1 0-19,0 2 1,1-1-1,-1 1 1,1 1-1,0-1 1,0 1-1,0 1 1,-12 11-1,4-1-27,0 0 1,-22 31-1,3 6 85,2 1-1,2 2 1,-39 104 0,61-137 10,0 1 1,2 0 0,1 1 0,1-1 0,-3 51 0,7-62 0,1 0 1,1 0-1,0 0 1,1 0 0,0 0-1,1-1 1,1 1 0,0-1-1,0 0 1,1 0 0,1 0-1,0 0 1,9 13 0,-11-21 7,-1 1 0,1-1 0,0 0 1,0 0-1,0-1 0,0 1 0,1-1 1,-1 0-1,1 0 0,0 0 0,0-1 1,0 0-1,0 0 0,1 0 0,-1 0 1,0-1-1,1 0 0,-1 0 0,7 0 1,-3-1-10,-1-1 0,0 1 0,0-1 0,0-1 0,1 0 0,-2 0 1,1 0-1,0-1 0,0 0 0,-1-1 0,1 0 0,7-5 1,15-13 22,-2-1 0,43-45 0,-57 53-59,18-28-348,-34 48 268,-1 0-1,1 0 1,0 1-1,0 0 1,1-1-1,-1 1 1,0 6-1,-8 56 246,10-63-176,-1-1 16,-3 33-44,-1 49 1,5-76 135,1 1 1,0-1 0,0 0-1,1 1 1,0-1 0,1 0-1,0 0 1,1 0 0,7 14 0,-11-23-83,1 0 1,-1 0 0,1-1 0,-1 1 0,1 0-1,-1-1 1,1 1 0,-1 0 0,1-1 0,0 1 0,-1-1-1,1 1 1,0-1 0,0 1 0,0-1 0,-1 1-1,1-1 1,0 0 0,0 1 0,0-1 0,0 0 0,-1 0-1,1 0 1,0 0 0,0 0 0,0 0 0,0 0 0,0 0-1,0 0 1,0 0 0,-1 0 0,1-1 0,0 1-1,0 0 1,0-1 0,0 1 0,-1 0 0,1-1 0,0 1-1,0-1 1,-1 1 0,2-2 0,3-2 25,0 0 0,0-1 0,-1 0 0,8-9 0,43-60 66,-16 20-98,58-62 0,-91 109-76,33-35 180,-35 37-205,0 0-1,-1 0 1,0 0-1,0-1 1,0 1-1,4-11 1,-7 15 83,0 1 1,0 0-1,0 0 1,0 0-1,0-1 0,0 1 1,-1 0-1,1 0 1,0 0-1,0-1 1,0 1-1,0 0 0,0 0 1,0 0-1,-1-1 1,1 1-1,0 0 0,0 0 1,0 0-1,0 0 1,-1 0-1,1 0 1,0-1-1,0 1 0,0 0 1,0 0-1,-1 0 1,1 0-1,0 0 1,0 0-1,-1 0 0,1 0 1,0 0-1,0 0 1,0 0-1,-1 0 0,1 0 1,0 0-1,0 0 1,-1 0-1,1 0 1,0 0-1,0 0 0,0 0 1,-1 0-1,1 1 1,0-1-1,0 0 1,-1 0-1,-11 4-18,6 1 6,-1 0 0,2 0 0,-1 1 1,1 0-1,0 0 0,0 0 0,0 1 1,1-1-1,-7 15 0,7-11 38,0 0-1,0 0 1,1 0-1,0 0 1,0 0-1,1 1 1,1 0 0,-1 16-1,2-21 20,0 0 0,1 0 0,0 0-1,0 0 1,0 0 0,1 0 0,-1 0 0,1 0 0,1 0-1,-1-1 1,1 1 0,0-1 0,0 0 0,1 0 0,0 0-1,6 7 1,-8-10-21,0-1 0,0 1 0,0-1 0,0 0 0,0 1 0,0-1 0,0 0 0,0 0 0,1-1 0,-1 1 0,0 0 0,1-1 0,-1 1 0,0-1 0,4 0 0,-1 0 28,0 0 1,0-1 0,0 0-1,0 0 1,0 0-1,9-4 1,1-2 38,-1 0 1,-1-1-1,22-16 1,64-59-127,-68 54-48,68-48 1,-76 65-262,-23 12 342,1 1 0,-1-1 1,0 0-1,0 0 0,1 1 1,-1-1-1,0 0 0,0 0 1,1 1-1,-1-1 0,0 0 1,0 1-1,0-1 1,1 0-1,-1 1 0,0-1 1,0 0-1,0 1 0,0-1 1,0 0-1,0 1 0,0-1 1,0 1-1,0-1 0,0 1 1,0-1-7,1 13 3,-1 0-1,0 0 1,-2 0 0,1 0 0,-1-1-1,-5 16 1,-2 17-6,7-34 37,-6 39 277,-1 63 0,10-114-276,-1 1 1,1 0-1,-1 0 0,1-1 1,0 1-1,-1 0 0,1-1 1,-1 1-1,1-1 0,-1 1 1,0 0-1,1-1 0,-1 1 1,1-1-1,0 0 0,8-14 147,16-32 0,4-5-76,-16 32-110,18-21 0,-27 36-30,-1 1 1,1 0-1,0 1 1,0-1-1,1 1 0,-1-1 1,1 1-1,-1 0 1,1 1-1,0-1 0,6-1 1,-10 4 45,-1-1 0,1 1-1,0 0 1,-1 0 0,1 0 0,-1 0 0,1 0 0,-1 0 0,1 0-1,-1 0 1,1 0 0,-1 0 0,1 0 0,-1 1 0,1-1 0,-1 0 0,1 0-1,-1 0 1,1 1 0,-1-1 0,1 0 0,-1 0 0,1 1 0,-1-1-1,0 1 1,1-1 0,-1 0 0,0 1 0,1-1 0,-1 1 0,0-1-1,1 1 1,-1-1 0,0 0 0,0 1 0,0-1 0,1 1 0,-1 0 0,1 22-54,-4 0 103,-2 0 0,-1-1 0,0 1 0,-16 35-1,12-33-1,6-10 83,4-15-124,0 0 0,0 0 0,0 0 0,0 0 0,0 1 0,0-1 0,0 0 0,0 0 0,0 0 0,0 1 0,0-1 0,0 0 0,0 0 0,0 0 0,1 0 0,-1 1 0,0-1 0,0 0 0,0 0 0,0 0 0,0 0 0,0 1 0,0-1-1,1 0 1,-1 0 0,0 0 0,0 0 0,0 0 0,0 0 0,0 0 0,1 1 0,-1-1 0,0 0 0,0 0 0,1 0 0,0-1 3,1 1 1,0-1-1,0 0 0,0 1 1,0-1-1,0 0 0,-1 0 1,1 0-1,0-1 0,-1 1 1,3-3-1,45-42 148,0-1-98,-40 39-49,6-5-47,1 0 0,0 1 0,0 1 0,1 0 0,27-12 0,-43 23 29,0-1 0,0 1-1,0-1 1,0 1 0,0 0 0,0-1-1,1 1 1,-1 0 0,0 0 0,0 0-1,0 0 1,0 0 0,0 0 0,0 0-1,0 1 1,1-1 0,-1 0 0,0 0-1,0 1 1,0-1 0,0 1 0,0-1-1,0 1 1,0-1 0,0 1 0,-1 0-1,1 0 1,0-1 0,0 1 0,0 0-1,-1 0 1,1 0 0,0 0-1,-1 0 1,1 0 0,-1 0 0,1 0-1,-1 0 1,1 2 0,1 2-11,-1 1 0,0-1 0,0 1 0,-1-1 0,1 1 0,-2 10 1,-1 5 20,-9 33 0,6-37 90,2 0-1,0 1 1,0 21-1,3-38-75,-1 0 0,1 0 0,0 0 0,0 0 0,0 0 0,0-1 0,0 1 0,0 0-1,0 0 1,1 0 0,-1 0 0,0 0 0,0 0 0,1 0 0,-1 0 0,0-1 0,1 1 0,-1 0 0,1 0 0,-1-1 0,1 1-1,0 0 1,-1 0 0,1-1 0,0 1 0,-1-1 0,1 1 0,0-1 0,0 1 0,-1-1 0,1 1 0,0-1 0,0 0 0,0 1-1,0-1 1,0 0 0,0 0 0,0 1 0,-1-1 0,1 0 0,0 0 0,0 0 0,0 0 0,0 0 0,0-1 0,0 1-1,0 0 1,0 0 0,0-1 0,0 1 0,7-2 8,0-1 0,0 0-1,-1 0 1,1 0 0,-1-1 0,0 0-1,0 0 1,0-1 0,0 0 0,-1 0-1,0-1 1,8-8 0,7-11-98,31-48 0,-47 65 78,85-124-293,-86 127 276,-1 0 0,2 0 0,-1 0 0,5-4 0,2-2-10,-10 11-42,-1-1 157,0-1 16,-4 1-179,3 1 73,0 0 0,0 1 0,1-1 0,-1 0 0,0 0 0,1 1 0,-1-1 0,0 0 0,1 1 0,-1-1 0,0 1 0,1-1 0,-1 1 0,1-1 0,-1 1 0,1-1 0,-1 1 0,1 0 0,-1 0 0,1 0 7,-1-1 0,1 1 0,0-1 0,-1 1-1,1-1 1,-1 1 0,1-1 0,-1 1 0,1-1 0,-1 0 0,1 1 0,-1-1 0,0 0 0,1 1 0,-1-1 0,1 0 0,-1 0 0,-1 1 0,4-3 28,-1-1 1,0 1-1,0-1 1,0 1-1,0-1 1,0 1 0,-1-1-1,1 1 1,-1-4-1,2-7-39,-2-6-141,0 18 129,-1 0 0,1 1-1,0-1 1,-1 0 0,1 1-1,-1-1 1,1 0 0,-1 1 0,1-1-1,-1 0 1,0 1 0,1-1 0,-1 1-1,0-1 1,1 1 0,-1 0-1,0-1 1,1 1 0,-1 0 0,0-1-1,0 1 1,0 0 0,0 0 0,0-1 3,-1 1 0,1 0 1,0 0-1,0 0 1,0 0-1,0 0 1,-1 1-1,1-1 1,0 0-1,0 0 1,0 1-1,0-1 1,0 1-1,0-1 1,0 1-1,0-1 1,0 1-1,0 0 0,0-1 1,0 1-1,0 0 1,0 0-1,0 0 1,1 0-1,-1 0 1,-1 1-1,-1 3-9,0 0 0,0 0 0,1 0 0,-3 7 1,2-3 84,0 1 0,1 0 0,0-1 0,0 1 0,1 0 0,1 0 0,0 18 0,3-4 206,0-1 1,8 28-1,-8-43-156,-1 1 1,1-1-1,0 0 0,1 0 1,0 0-1,0 0 0,1 0 1,0-1-1,6 8 0,-8-12-69,0 0-1,0 0 1,0-1-1,1 1 1,-1-1-1,1 1 1,-1-1-1,1 0 1,0-1-1,0 1 0,-1 0 1,2-1-1,-1 0 1,0 0-1,0 0 1,0-1-1,0 1 1,0-1-1,1 0 1,7-1-1,0-1-37,-1-1-1,1 0 1,-1-1 0,1 0-1,-1-1 1,0 0-1,-1 0 1,16-11 0,-8 3-990,-1 0 1,-1-2-1,27-28 1,-37 35-9,0 1 0,-1-1 0,6-9 0,-10 14 419,0 1 1,0-1 0,0 1-1,0-1 1,0 1 0,-1-1-1,1-2 1,-1 4 217,0 0 1,0 1-1,0-1 0,0 0 1,0 0-1,0 1 1,0-1-1,0 0 0,0 1 1,-1-1-1,1 0 0,0 0 1,0 1-1,-1-1 0,1 1 1,-1-1-1,1 0 1,-1 1-1,1-1 0,-1 1 1,1-1-1,-1 1 0,0-2 1,-8-3-3969,-1-2 1338</inkml:trace>
</inkml:ink>
</file>

<file path=ppt/ink/ink20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8:10:41.00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212 60 3392,'0'0'50,"0"-1"0,6-9 9098,-11 4-7613,4 6-1452,1-1 0,0 1 1,-1-1-1,1 1 0,0 0 0,-1-1 0,1 1 0,-1 0 1,1-1-1,-1 1 0,1 0 0,0-1 0,-1 1 0,1 0 1,-1 0-1,0-1 0,-19-8 1486,18 8-1485,-1 0 0,1 0-1,0 0 1,-1 0 0,1 0 0,-1 0 0,-3-1 0,-2 1 106,0 0 0,0 0-1,-1 1 1,-15 1 0,21 0-187,-1-1 0,1 1 0,-1-1 0,1 1 0,-1 0 0,1 1 0,0-1 0,0 0 1,0 1-1,0 0 0,0 0 0,0 0 0,0 0 0,0 0 0,1 0 0,-1 1 0,1-1 0,-1 1 0,1 0 0,-2 4 0,-2 3 13,0 0 1,1 0-1,1 1 1,0-1-1,0 1 0,1 0 1,-3 22-1,4-25 51,2 0 0,-1 0 0,1 0 0,1 0-1,0 0 1,0 0 0,0 0 0,1 0 0,0-1 0,0 1 0,7 14-1,-8-21-40,0 0 0,-1 1 0,1-1-1,0 0 1,0 0 0,0 1 0,0-1-1,0 0 1,0 0 0,0 0 0,0 0-1,0 0 1,0 0 0,1-1 0,-1 1 0,0 0-1,1-1 1,-1 1 0,0-1 0,1 1-1,-1-1 1,1 1 0,-1-1 0,1 0-1,-1 0 1,1 0 0,-1 0 0,0 0-1,1 0 1,-1 0 0,1-1 0,-1 1-1,1 0 1,-1-1 0,1 1 0,-1-1-1,0 0 1,1 1 0,1-2 0,5-3 113,0-1 0,0 0 0,0 0-1,11-13 1,-13 14-77,44-46 279,75-100 1,-118 143-340,-6 6-58,1 1 1,-1-1 0,1 1-1,-1-1 1,0 0-1,0 0 1,0 0 0,0 0-1,0 0 1,0 0 0,0 0-1,-1 0 1,1-3-1,-3 7-387,-1 3 390,-58 397 1643,37-224-1052,9-47-210,-2 16 683,14-135-929,3-12-67,-1 1-1,1 0 0,0-1 0,-1 1 0,1 0 0,0 0 0,-1-1 0,1 1 0,0 0 0,0 0 1,0 0-1,0-1 0,0 1 0,0 0 0,0 0 0,0-1 0,0 1 0,0 0 0,1 0 0,-1 0 1,1-20-2378,5-11-2922,-2 21 3856</inkml:trace>
</inkml:ink>
</file>

<file path=ppt/ink/ink20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8:11:14.58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7 945 3712,'-1'1'294,"0"0"1,0 1-1,0-1 1,1 1-1,-1-1 1,1 1-1,-1 0 1,1-1-1,0 1 1,-1 0-1,1-1 1,0 1-1,0 0 1,0-1-1,0 1 1,0 0-1,1 2 1,0 4 2628,-1-8-2321,2-4 862,5-1-1050,9-8-37,-1-1 0,0-1 1,0 0-1,15-22 0,5-5-45,0 2-119,-1-2 1,-2-1-1,-2-1 0,-3-2 1,43-94-1,5-64 323,-11 26 48,-60 168-597,0-1 0,-1 0 0,-1 0 0,1 1 0,-2-1 0,1-23 0,-2 34 2,0 0 0,0 0 0,0 0 0,0 0 0,0 0 0,0 0 0,0-1 0,0 1 0,0 0 0,0 0 0,0 0 0,0 0-1,0 0 1,0 0 0,0-1 0,0 1 0,0 0 0,0 0 0,0 0 0,0 0 0,0 0 0,-1 0 0,1 0 0,0 0 0,0-1 0,0 1-1,0 0 1,0 0 0,0 0 0,0 0 0,-1 0 0,1 0 0,0 0 0,0 0 0,0 0 0,0 0 0,0 0 0,0 0 0,-1 0 0,1 0-1,0 0 1,0 0 0,0 0 0,0 0 0,0 0 0,-1 0 0,1 0 0,0 0 0,0 0 0,0 0 0,0 0 0,0 0 0,0 0 0,0 0-1,-1 1 1,1-1 0,0 0 0,0 0 0,0 0 0,0 0 0,0 0 0,0 0 0,0 0 0,0 1 0,-8 6-256,1 1 204,1 0 0,0 1 1,0-1-1,1 1 0,1 1 0,-8 17 1,-14 65 115,17-55-46,-9 32 141,-37 120 387,-140 298 979,88-276-548,107-210-962,-3 5 140,-1 1 0,0-1 1,-1 0-1,-8 9 0,3-4 305,8-8-246,5-8-71,37-34-201,128-177-341,-156 200 409,29-38 30,68-68 0,-85 100-51,0 0 0,1 2 0,1 1-1,1 1 1,33-17 0,-46 28-26,-6 4-4,-1-1-1,0 1 1,0-1-1,0-1 1,6-5 0,-12 9 9,-1 3 36,-1 1 0,0-1-1,0 0 1,0 1 0,0-1 0,0 0 0,-1 0-1,1 0 1,-1 0 0,1 0 0,-1 0 0,-3 3-1,-4 5 1,-1 4-14,0 1 0,1 0 0,-13 33 0,-11 50-45,30-89 89,1 1 0,0-1-1,1 1 1,0-1 0,1 1-1,0 0 1,0-1 0,1 1-1,0-1 1,3 12 0,-3-17 6,0-1 1,0 1-1,0-1 1,1 1 0,-1-1-1,1 0 1,0 0 0,0 1-1,0-2 1,0 1 0,0 0-1,1 0 1,0-1 0,-1 1-1,1-1 1,0 1 0,0-1-1,0 0 1,0-1 0,0 1-1,1 0 1,-1-1 0,1 0-1,-1 0 1,1 0 0,-1 0-1,1 0 1,6 0 0,-1-2 11,1 1 1,0-1 0,-1-1 0,1 0 0,-1 0-1,0-1 1,0 0 0,0-1 0,0 0 0,15-9-1,-4 0 42,0 0-1,-2-2 1,23-20-1,-21 14-19,30-40 0,-37 44-29,-9 11-15,1 1-1,-1-1 1,-1 0 0,1-1 0,-1 1-1,0-1 1,0 0 0,2-10-1,-5 15-30,1 0-1,-1 0 0,0 0 0,0 0 0,0 0 0,0-1 0,0 1 0,-1 0 1,1 0-1,-1 0 0,1 0 0,-1 0 0,0 0 0,0 0 0,0 0 1,0 0-1,0 0 0,0 0 0,0 1 0,0-1 0,-1 0 0,1 1 1,-1-1-1,0 1 0,1 0 0,-1-1 0,0 1 0,0 0 0,1 0 1,-1 0-1,0 0 0,-3 0 0,-7-3-34,0 0-1,0 1 1,-1 1 0,1 0-1,-1 1 1,0 0 0,-16 2-1,29-1 48,-54 3-90,54-3 89,-1 1-1,0-1 1,1 0 0,-1 1 0,1-1 0,-1 1 0,1-1 0,-1 1 0,1-1-1,0 1 1,-1-1 0,1 1 0,0-1 0,-1 1 0,1 0 0,0-1 0,-1 1-1,1-1 1,0 1 0,0 0 0,0-1 0,0 2 0,-2 1 16,0-1-2,1 0 1,-1-1-1,0 1 1,0-1-1,0 1 0,-1-1 1,1 0-1,0 0 1,0 0-1,-1 0 0,1-1 1,-1 1-1,1-1 1,0 1-1,-1-1 0,1 0 1,-4 0-1,-8 3-83,5-2 103,1 0-1,-1 0 1,0-1 0,-16-1 0,-2 0-69,20 1-24,-6 0 342,13 0-274,-1 0 0,1 0 0,0-1 0,0 1 0,-1 0 0,1 0 0,0 0 0,-1 0 0,1 0 0,0-1 0,0 1-1,-1 0 1,1 0 0,0 0 0,0-1 0,-1 1 0,1 0 0,0 0 0,0-1 0,0 1 0,0 0 0,-1-1 0,1 1 0,0 0 0,0 0 0,0-1 0,0 1 0,0 0 0,0-1 0,0 1 0,0 0 0,0-1 0,10-3-120,22-7 155,1 3 1,32-6-1,70-4-85,30-5 109,-145 19-89,0 1 1,0 0 0,0 2-1,1 0 1,-1 2 0,0 0-1,33 6 1,-50-7 62,1 1 0,0-1 0,-1 1 1,1-1-1,0 0 0,0-1 0,-1 1 0,1-1 0,0 1 0,-1-1 1,5-2-1,2-1 83,0-1 0,13-7 1,-2 0-96,-14 9-47,0 0-1,1 0 1,-1 1 0,1 0-1,0 0 1,0 1 0,-1 0-1,1 0 1,9 0 0,-14 1 30,-1 0-1,1 1 1,-1-1 0,1 0-1,-1 1 1,1-1 0,-1 1-1,0 0 1,1 0 0,-1 0-1,0 0 1,1 0 0,-1 0-1,0 1 1,0-1 0,0 1 0,0 0-1,0-1 1,-1 1 0,1 0-1,0 0 1,-1 0 0,0 0-1,1 0 1,-1 0 0,0 1-1,0-1 1,0 0 0,0 1 0,0-1-1,-1 1 1,1 4 0,0 2 44,-1 0 0,-1 0 0,1 1 1,-2-1-1,1 0 0,-1 0 0,-4 12 1,1-6 38,-3 25 0,6-23-61,1 0 1,0 1 0,2-1 0,2 22 0,-2-33-7,0-1-1,0 0 1,1 0 0,0 0 0,0 0 0,0-1 0,0 1 0,4 4 0,-4-6 3,0 0 1,0-1 0,1 1 0,-1-1-1,1 0 1,0 0 0,-1 0 0,1 0-1,0 0 1,0 0 0,0-1-1,0 1 1,6 1 0,-3-2-3,-1 0 0,1 0 1,0 0-1,0-1 0,0 0 1,0 0-1,0 0 0,0-1 1,0 0-1,-1 0 0,9-3 0,6-3-410,37-19 0,-19 7-637,27-9-2880,78-37-8263,-79 31 7095</inkml:trace>
</inkml:ink>
</file>

<file path=ppt/ink/ink20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8:11:15.85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238 67 3808,'0'0'1227,"1"-2"-742,13-10 925,-6 5 1585,-7 7-2799,-1-1 0,1 1 0,-1-1 0,1 0 0,-1 1 0,0-1 0,1 0 1,-1 0-1,0 1 0,1-1 0,-1 0 0,0 0 0,0 1 0,0-1 0,0 0 0,0 0 0,0 0 0,0 1 0,0-1 0,0 0 0,0 0 0,0 0 0,0 1 1,0-1-1,-1 0 0,1 0 0,0 1 0,-1-1 0,1 0 0,0 0 0,-1 1 0,1-1 0,-1 1 0,1-1 0,-2-1 0,1 1 1,-1-1-1,1 0 0,-1 1 1,1-1-1,-1 1 1,0 0-1,0 0 0,1-1 1,-1 1-1,0 0 1,0 1-1,0-1 0,-2-1 1,-2 2-129,0 0 0,1 0 0,-1 0 1,1 1-1,-1 0 0,1 0 0,-1 0 0,1 1 1,0-1-1,-1 1 0,1 1 0,-8 4 1,-7 5 116,-31 25 0,48-35-157,-6 5 4,1 1 1,-1 0-1,1 0 1,1 1-1,-11 15 1,15-20 6,0 0 0,1 1 0,0-1 0,0 1 0,0-1 1,0 1-1,0 0 0,1 0 0,0 0 0,0 0 0,1 0 1,-1 0-1,1 0 0,0 0 0,1 6 0,-1-9-24,0-1 0,1 0 0,-1 0 0,1 0 0,-1 0 0,0 0 0,1 1 0,0-1-1,-1 0 1,1 0 0,0 0 0,-1 0 0,1-1 0,0 1 0,0 0 0,0 0 0,0 0 0,0-1 0,0 1-1,2 1 1,-1-2 19,0 1-1,0 0 0,1 0 0,-1-1 1,0 0-1,1 1 0,-1-1 0,1 0 1,3 0-1,3-2 55,0 1 1,-1-1-1,0 0 1,13-6-1,-3 1 35,0-1 0,0-1 0,-1-1 0,27-21 0,-36 25-90,0-1-1,0 0 1,-1-1 0,0 0 0,0 0 0,-1-1 0,0 1 0,-1-1 0,0 0-1,5-13 1,-7 15-33,3-8-496,5-21 0,-9 42 612,0 1 0,1 0 0,0-1 0,0 1-1,0-1 1,1 0 0,-1 0 0,9 10 0,44 43 663,-39-43-723,-5-4-90,-1-1 0,2-1 0,-1 0 0,1 0 0,1-2 0,-1 0 0,23 10 0,-18-13-3218,1 0-4008,-6 1 3111</inkml:trace>
</inkml:ink>
</file>

<file path=ppt/ink/ink20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8:11:17.43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147 752 1664,'-13'12'5445,"22"-18"-1510,-7 4-3647,0 1 0,0 0 0,0-1 1,0 0-1,0 1 0,0-1 0,2-3 0,14-21 612,-2-1 0,-1 0 0,18-48 1,-25 57-694,41-99 923,63-222 1,-109 329-1114,-1-1-1,0 1 1,-1-1-1,0 0 1,0 1 0,-1-1-1,-1 0 1,-1-11-1,2 22-25,-1-1-1,1 1 1,0 0-1,0 0 0,0-1 1,0 1-1,0 0 1,0-1-1,-1 1 1,1 0-1,0 0 0,0 0 1,0-1-1,-1 1 1,1 0-1,0 0 1,0 0-1,-1-1 0,1 1 1,0 0-1,0 0 1,-1 0-1,1 0 0,0 0 1,-1 0-1,1-1 1,0 1-1,0 0 1,-1 0-1,1 0 0,0 0 1,-1 0-1,1 0 1,0 0-1,-1 0 0,1 1 1,0-1-1,0 0 1,-1 0-1,1 0 1,0 0-1,-1 0 0,1 1 1,-16 9-300,15-9 300,-5 4-6,0 0 0,1 1 1,0 0-1,0 0 0,0 0 1,-6 11-1,-2 10 86,0 0 1,-12 41 0,-13 68-28,20-69 11,12-46 31,-71 243 996,22-102-695,-17 56 181,42-133 563,29-77-753,6-11-32,14-23 39,52-109-167,-59 111-169,3-3-60,0 2 0,2 0 0,0 1 0,2 0 0,22-21 0,114-90 18,32-22-71,-148 125-331,-39 32 391,0 0 1,0 0-1,0 0 0,0 0 0,0 0 0,1 0 0,-1 0 0,0 0 1,0 0-1,0 0 0,0 0 0,0 0 0,1 0 0,-1 0 0,0 0 0,0 0 1,0 0-1,0 0 0,0 0 0,0 0 0,1 0 0,-1 0 0,0 1 1,0-1-1,0 0 0,0 0 0,0 0 0,0 0 0,0 0 0,1 0 0,-1 0 1,0 0-1,0 1 0,0-1 0,0 0 0,0 0 0,0 0 0,0 0 1,0 0-1,0 0 0,0 1 0,0-1 0,0 0 0,0 0 0,0 0 1,0 0-1,0 0 0,0 0 0,0 1 0,0-1 0,0 0 0,0 0 0,0 0 1,0 0-1,0 0 0,0 1 0,0-1 0,-1 11-108,-2 4 124,2 0-1,-1 1 1,2 17-1,0-27-7,1 0 0,-1 0 1,1-1-1,0 1 0,1 0 0,0-1 0,-1 1 1,2-1-1,-1 1 0,1-1 0,5 8 0,-4-7 31,0 0 0,1-1-1,0 0 1,0 0 0,0-1-1,0 1 1,1-1 0,0 0-1,0 0 1,0-1 0,0 0-1,0 0 1,1 0 0,0-1-1,-1 0 1,1 0 0,0-1-1,0 0 1,0 0 0,0-1-1,0 1 1,0-1 0,12-2-1,-11 0 17,1 0-1,-1 0 0,0-1 1,-1 0-1,1 0 0,0-1 0,10-6 1,-1-3 1,27-22 0,-34 26-2,-1 0 0,-1-1 0,1 0 0,-2-1 0,1 1 0,-2-1 0,12-23 0,-15 27-85,-1 1 1,1 0 0,-1-1 0,-1 0 0,1 0 0,-1 1-1,0-1 1,0 0 0,-1 0 0,0 0 0,-1 0-1,1 0 1,-1 0 0,0 1 0,-1-1 0,-2-8 0,4 15 19,-1-1 0,1 1 0,0-1 0,0 1 0,0-1 0,-1 1 0,1-1 0,0 1 0,0-1 0,-1 1 0,1-1 0,-1 1 0,1-1-1,0 1 1,-1 0 0,1-1 0,-1 1 0,1 0 0,-1-1 0,1 1 0,-1 0 0,1 0 0,-1 0 0,1-1 0,-1 1 0,1 0 0,-1 0 0,1 0 0,-1 0 0,0 0 0,1 0 0,-1 0 0,1 0 0,-1 0 0,1 0 0,-1 0 0,1 0 0,-1 1 0,0-1 0,1 0 0,-1 0 0,1 1 0,-1-1 0,1 0 0,0 0 0,-1 1 0,1-1 0,-1 1 0,1-1 0,0 0 0,-1 2 0,-3 1-23,0 1-1,1 0 1,-6 9-1,8-12 46,-4 8-22,0 0-1,0 0 1,1 1 0,0-1 0,0 1 0,1 0 0,1 0 0,0 0 0,0 0 0,1 1-1,0 10 1,1-17 29,0 0 0,0 1 0,1-1 0,-1 1-1,1-1 1,0 0 0,1 0 0,-1 0 0,1 1-1,0-1 1,0-1 0,0 1 0,0 0 0,1 0-1,-1-1 1,1 1 0,0-1 0,0 0 0,0 0 0,1 0-1,6 4 1,-3-3 48,1 0-1,-1 0 1,1-1 0,0 0-1,0-1 1,0 0-1,0 0 1,0-1-1,0 0 1,17 0 0,1-1 51,1-2 1,-1 0-1,39-10 1,-52 9-77,0-1 0,0 0 0,-1-1 1,0 0-1,0-1 0,0-1 0,0 0 1,17-14-1,-22 15-6,-1 0 0,0 0 0,-1-1 0,9-12 0,-12 16-50,0 0 0,0 0 1,-1 0-1,1 0 0,-1 0 1,0-1-1,0 1 0,0 0 1,-1-1-1,1 1 0,-1-1 1,1 1-1,-2-7 0,1 9 9,0 1 0,0-1 0,0 0 0,0 1 0,0-1 0,-1 1 0,1-1 0,0 1 0,-1-1 0,1 1 0,0-1 0,-1 1 0,1-1 0,0 1 0,-1-1 0,1 1 0,-1-1 0,1 1 0,-1 0 0,1-1-1,-1 1 1,1 0 0,-1 0 0,0-1 0,1 1 0,-1 0 0,1 0 0,-1 0 0,0-1 0,1 1 0,-1 0 0,1 0 0,-1 0 0,0 0 0,1 0 0,-1 1 0,0-1 0,1 0 0,-1 0 0,1 0 0,-1 0 0,1 1 0,-1-1 0,0 1 0,-3 0-44,0 1 0,0 0 1,0 0-1,1 0 1,-5 3-1,2 0 102,0 0 0,0 0 0,1 0-1,0 1 1,0-1 0,0 1 0,1 1 0,0-1 0,-6 13-1,9-16-23,0 0-1,0-1 0,0 1 0,0 0 0,1 1 0,-1-1 1,1 0-1,0 0 0,0 0 0,0 0 0,0 0 0,1 0 1,-1 0-1,1 0 0,0 0 0,0 0 0,0 0 0,0 0 1,0 0-1,1-1 0,0 1 0,-1 0 0,1-1 0,0 1 1,0-1-1,4 4 0,0 0 34,1 0 0,1 0-1,-1-1 1,1 0 0,-1 0 0,2-1 0,-1 0-1,0 0 1,1-1 0,-1 0 0,1-1 0,0 1 0,0-2-1,0 1 1,0-2 0,0 1 0,13-1 0,-14-1-512,-1 0 1,1 0-1,0-1 1,0 0-1,-1-1 1,1 1-1,10-7 1,-6 3-1522,0-1 1,-1 0-1,0 0 0,0-1 1,-1-1-1,13-13 1,8-13-2345</inkml:trace>
</inkml:ink>
</file>

<file path=ppt/ink/ink20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8:11:20.53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0 657 4736,'5'7'5414,"-4"-7"-5167,0 1 0,0 0 0,0-1 1,0 1-1,0-1 0,0 1 0,0-1 1,0 1-1,1-1 0,-1 0 0,0 0 1,0 1-1,0-1 0,0 0 1,1 0-1,-1 0 0,0 0 0,2-1 1,1 0-50,-1 0 1,1 0-1,0-1 1,-1 0 0,1 0-1,-1 0 1,1 0 0,-1 0-1,0-1 1,0 1 0,0-1-1,0 0 1,4-5 0,2-5 80,1-1 0,7-16 0,4-5-4,-21 34-279,0 1 0,0 0 1,0 0-1,0-1 0,0 1 1,0 0-1,1-1 0,-1 1 0,0 0 1,0 0-1,0-1 0,0 1 1,1 0-1,-1 0 0,0-1 1,0 1-1,1 0 0,-1 0 0,0 0 1,0 0-1,1-1 0,-1 1 1,0 0-1,1 0 0,-1 0 1,0 0-1,0 0 0,1 0 0,-1 0 1,0 0-1,1 0 0,0 1-23,-1 0-1,0 0 1,0 0-1,0 0 1,1 0 0,-1 0-1,0 0 1,0 0-1,-1 0 1,1 0-1,0 3 1,-8 57-190,-14 112 610,-54 296 1532,63-412-1525,7-35 413,-2 27 1,5-39 68,5-30-255,88-505-382,-78 480-357,2 0 0,2 1 0,27-54 0,-40 92 101,55-106-254,-49 97 186,1 0 1,0 0 0,1 1-1,1 0 1,13-11 0,-22 22 45,0 0 1,1 0 0,-1 1 0,1 0 0,-1-1-1,1 1 1,0 1 0,0-1 0,-1 0 0,1 1 0,7-1-1,-9 1 23,0 1 0,0 0 0,0 1 0,0-1 0,-1 0 0,1 0 0,0 1 0,0-1 0,0 1 0,0 0 0,-1-1 1,1 1-1,0 0 0,0 0 0,-1 0 0,1 0 0,-1 1 0,1-1 0,-1 0 0,0 1 0,1-1 0,-1 0 0,0 1 0,0 0 0,0-1 0,2 4 0,1 4 16,-1-1 1,0 0-1,0 1 1,0 0-1,-1-1 1,-1 1-1,1 0 1,-1 0-1,-1 12 1,0-6 78,-1-1 0,-1 1 0,0-1 0,-1 1 0,-5 15 1,4-19-19,0-1 1,-1 1-1,0-1 0,0 0 1,-2 0-1,1 0 1,-1-1-1,0 0 0,-1 0 1,0-1-1,-1 0 1,1-1-1,-15 10 1,10-7 13,-51 34 50,56-39-23,-1 0 1,0-1 0,0 0-1,0-1 1,-17 5 0,15-7-194,15-6 43,19-6 35,143-33-7,58-17-129,-179 46 267,-1-2-1,80-44 1,-119 58-118,17-10 119,-22 12-120,1 1 0,-1-1-1,1 1 1,-1 0 0,1-1-1,-1 1 1,1-1 0,-1 1-1,0-1 1,1 1 0,-1-1-1,0 1 1,1-1 0,-1 0-1,0 1 1,0-1 0,0 1-1,0-1 1,1 0-1,-1 1 1,0-1 0,0 0-1,0 1 1,0-1 0,0 0-1,0 1 1,0-1 0,-1 0-1,1 1-7,0 0-1,0-1 0,0 1 1,0 0-1,0 0 0,0 0 1,0 0-1,-1 0 0,1-1 1,0 1-1,0 0 0,0 0 1,0 0-1,0 0 0,0 0 1,-1 0-1,1 0 0,0 0 1,0-1-1,0 1 0,0 0 1,-1 0-1,1 0 0,0 0 1,0 0-1,0 0 0,0 0 1,-1 0-1,1 0 1,0 0-1,0 0 0,0 0 1,0 0-1,-1 0 0,1 0 1,0 0-1,0 1 0,0-1 1,0 0-1,-1 0 0,1 0 1,0 0-1,0 0 0,0 0 1,0 0-1,0 0 0,0 1 1,-1-1-1,1 0 0,-8 10-155,4-6 149,-78 89-126,70-77 112,0 0 0,1 2 0,0-1 0,-8 21 0,19-37 25,-3 6 51,1-1 1,0 0-1,-2 8 1,4-13-44,0 0 0,0-1-1,0 1 1,0 0 0,0 0 0,0-1 0,0 1 0,0 0 0,0-1 0,0 1 0,0 0 0,0-1 0,1 1 0,-1 0 0,0-1 0,1 2 0,-1-2-5,1 1 0,-1-1-1,1 0 1,-1 1 0,1-1 0,-1 0-1,1 0 1,-1 0 0,1 0 0,-1 0-1,1 1 1,-1-1 0,1 0 0,-1 0-1,1 0 1,0 0 0,-1-1-1,1 1 1,-1 0 0,1 0 0,-1 0-1,1 0 1,-1 0 0,1-1 0,-1 1-1,1 0 1,6-3 48,0-1 0,0 1-1,-1-1 1,1 0 0,-1-1-1,0 1 1,0-1 0,-1-1-1,1 1 1,-1-1 0,0 0 0,6-10-1,9-12-31,1 1 0,1 1 0,28-24 0,-49 49-42,0 0-1,1 0 1,-1 0 0,0 0-1,1 0 1,-1 0-1,0 0 1,1 0 0,-1 1-1,1-1 1,-1 1-1,1-1 1,2 0 0,-4 1 13,1 0 1,0 1 0,-1-1 0,1 0-1,-1 0 1,1 0 0,0 0 0,-1 0-1,1 1 1,-1-1 0,1 0 0,-1 1-1,1-1 1,-1 0 0,1 1 0,-1-1-1,1 1 1,-1-1 0,0 0-1,1 1 1,-1-1 0,1 1 0,-1-1-1,0 1 1,0 0 0,1-1 0,-1 1-1,0-1 1,0 1 0,0-1 0,0 1-1,1 0 1,-1-1 0,0 2 0,1 10-41,0 0 0,-1 0 0,-1 15 1,0-18 52,0 0 1,1 0-1,0 0 1,1 0-1,0 0 0,0 0 1,1 0-1,4 12 1,-3-15 21,-1 0 0,2 0 0,-1 0 0,0-1 0,8 9 0,-10-12-13,1 0 0,0 0 1,0 0-1,0 0 0,0-1 0,0 1 1,1-1-1,-1 1 0,0-1 0,1 0 1,-1 0-1,1 0 0,-1 0 0,1-1 1,0 1-1,-1-1 0,6 1 1,4-1 45,-1-1 0,0-1 1,0 0-1,1 0 0,-1-1 1,-1 0-1,1-1 1,14-7-1,-9 2-6,1 0 0,-1-1 0,-1-1 0,18-16 1,-17 12-53,-1 0 0,-1-1 0,0-1 0,12-19 0,-15 19 49,-5 9-90,0-1-1,0 0 0,5-14 1,-11 22 31,1-1 0,0 0 0,-1 1 1,1-1-1,0 0 0,0 1 0,0-1 0,0 1 0,0-1 1,1 1-1,1-2 0,-2 3-1,0-1 1,0 1-1,0 0 0,0 0 1,0 0-1,0 0 1,0 0-1,-1 0 0,1 0 1,0 0-1,0 0 0,0 0 1,0 0-1,0 1 1,0-1-1,0 0 0,0 1 1,0-1-1,0 1 0,0-1 1,-1 1-1,1-1 0,0 1 1,1 1-1,1 1-22,1 0-1,-1 0 1,0 0 0,1 0-1,-2 1 1,1 0-1,0-1 1,-1 1 0,3 5-1,15 41-216,-5-13 257,-3-8-8,-10-21 15,2 1-1,-1-1 1,1 0-1,1 0 0,-1 0 1,11 11-1,-14-17 5,0-1-1,1 0 1,-1 0-1,1 0 1,0 0-1,-1 0 0,1 0 1,0 0-1,0-1 1,-1 1-1,1 0 1,0-1-1,0 0 1,0 1-1,0-1 1,0 0-1,0 0 1,0 0-1,-1 0 0,1 0 1,0-1-1,0 1 1,0 0-1,2-2 1,5-1 69,0 0 0,0-1 0,13-8 0,-12 7-80,21-11 101,52-38 1,-67 41-89,-1 0 1,0-1-1,-1-1 0,22-28 0,-5-3 0,38-73-1,15-57-151,-81 169 114,57-150 65,-57 149-150,-1 0-1,1 0 1,-2 0 0,2-14-1,-3 22 94,0 0 0,0 0-1,0 0 1,0 0 0,0 0 0,0 0-1,0-1 1,0 1 0,0 0 0,0 0-1,0 0 1,0 0 0,0 0 0,0 0-1,0 0 1,0 0 0,0 0 0,0-1-1,0 1 1,0 0 0,0 0 0,0 0-1,0 0 1,0 0 0,0 0 0,-1 0-1,1 0 1,0 0 0,0 0 0,0 0-1,0 0 1,0 0 0,0 0 0,0 0-1,0 0 1,0-1 0,0 1 0,-1 0-1,1 0 1,0 0 0,0 0 0,0 0-1,0 0 1,0 0 0,0 0 0,0 0-1,0 0 1,0 0 0,-1 1 0,1-1-1,0 0 1,0 0 0,-7 4-183,-4 7 117,0 1 69,1 1 1,1 0 0,1 1-1,0 0 1,0 0-1,1 1 1,-8 29-1,-23 110-66,37-146 60,-7 33 16,1 1 1,0 43-1,7-71 22,0 0 0,1 0 0,0-1 0,1 1 0,0 0 0,2-1-1,-1 1 1,2-1 0,11 25 0,-15-35 6,1 0 1,0 0 0,0 0-1,0-1 1,0 1-1,0 0 1,1-1-1,-1 1 1,1-1-1,0 0 1,0 0-1,-1 0 1,1 0 0,1 0-1,-1-1 1,0 0-1,0 1 1,1-1-1,-1 0 1,0 0-1,1-1 1,-1 1-1,1-1 1,6 0-1,-4 0 12,-1-1-1,1 0 0,0-1 0,-1 1 0,1-1 1,-1 0-1,1-1 0,-1 1 0,0-1 0,0 0 0,0 0 1,-1-1-1,1 1 0,4-6 0,6-7-76,-2 0 0,0-1 0,-1-1-1,12-22 1,6-9 18,-25 44-15,-4 9-148,-3 13-170,2-14 355,-3 15-107,3-8 48,-2-1 0,-3 17 0,1-16 87,2 1 1,-1-1-1,2 1 1,-1-1-1,1 17 1,1-25-30,0-1 1,0 0-1,1 1 1,-1-1-1,0 0 1,1 0-1,-1 1 1,1-1-1,-1 0 0,1 0 1,-1 0-1,1 1 1,0-1-1,0 0 1,-1 0-1,1 0 1,0 0-1,0 0 1,0 0-1,0-1 0,0 1 1,0 0-1,1 0 1,-1-1-1,0 1 1,0-1-1,0 1 1,1-1-1,-1 1 1,0-1-1,1 0 0,-1 0 1,0 0-1,2 0 1,4 1 2,0-1 1,0 0-1,0 0 1,0-1-1,9-1 1,234-60 112,-193 46-125,-1-4-1,56-27 1,-109 46 21,15-7 9,-18 8-28,0 0 1,0 0-1,0 0 0,0 0 1,0 0-1,0 0 1,1 0-1,-1 0 0,0 0 1,0 0-1,0 0 1,0 0-1,0 0 0,0 0 1,0 0-1,0 0 1,0 0-1,0 0 1,0 0-1,0 0 0,1 0 1,-1 0-1,0 0 1,0 0-1,0 0 0,0 0 1,0 0-1,0 0 1,0 0-1,0 0 1,0 0-1,0 0 0,0 1 1,0-1-1,0 0 1,0 0-1,0 0 0,0 0 1,1 0-1,-1 0 1,0 0-1,0 0 1,0 0-1,0 0 0,0 0 1,0 0-1,0 0 1,0 1-1,0-1 0,0 0 1,0 0-1,0 0 1,0 0-1,0 0 1,0 0-1,0 0 0,0 0 1,-7 10-49,-7 3-88,0-1-1,-19 14 1,22-18 126,-1 1 1,1 0 0,1 1 0,-19 21-1,28-30 11,1 0 0,-1 0 0,0 1-1,0-1 1,1 0 0,-1 1 0,1-1 0,-1 0 0,1 1-1,-1-1 1,1 1 0,0-1 0,0 0 0,0 1-1,0-1 1,0 1 0,0-1 0,0 1 0,1 2-1,-1-3 3,1 0 0,-1-1-1,1 1 1,-1 0 0,1 0-1,0 0 1,0 0 0,-1-1-1,1 1 1,0 0 0,0 0-1,0-1 1,-1 1 0,1-1-1,0 1 1,0-1 0,0 1-1,0-1 1,0 0 0,0 1-1,0-1 1,0 0 0,1 0-1,-1 0 1,0 0 0,0 0-1,1 0 1,8 0 2,0 0 0,-1-1-1,1 0 1,-1 0 0,0-1 0,1-1 0,-1 0-1,0 0 1,0 0 0,-1-1 0,1-1 0,-1 1-1,16-12 1,-10 4-34,-1-1 0,0 0 1,20-29-1,29-52-165,-46 68 163,20-32-13,136-231 4,-167 281 67,6-12-88,0 0-1,-2-1 0,0 1 0,10-38 0,-19 57 41,1-1-1,-1 1 1,0 0 0,0 0-1,0 0 1,0 0-1,0-1 1,0 1 0,0 0-1,0 0 1,0 0-1,0 0 1,-1-1 0,1 1-1,0 0 1,-1 0-1,1 0 1,-2-1 0,2 1 5,-1 1-1,1-1 1,-1 1 0,1 0 0,-1-1 0,0 1 0,1 0 0,-1-1-1,0 1 1,1 0 0,-1 0 0,0 0 0,1 0 0,-1 0-1,0 0 1,0 0 0,1 0 0,-1 0 0,0 0 0,1 0 0,-1 0-1,-1 0 1,-2 2-9,-1 0-1,1 0 0,-1 0 0,1 0 0,0 0 0,0 1 0,-7 5 1,0 2 33,1 1 0,0 0 0,0 1 1,1-1-1,1 2 0,0-1 0,0 1 1,2 1-1,-1-1 0,-7 27 0,3 0 38,1 1-1,-6 68 1,14-93-45,-9 104 36,10-96 4,1 1-1,6 44 1,-5-63-12,0 0 0,0 0 0,1 0 0,0 0 0,0 0 0,0 0 0,1 0 0,5 7 0,-6-10 3,1 0 1,-1 0-1,1 0 1,0 0-1,0-1 1,0 1-1,1-1 1,-1 0-1,1 0 1,-1 0-1,1 0 1,-1 0-1,9 1 1,1 1 38,0-2-1,0 0 1,1-1-1,-1 0 1,1 0 0,-1-2-1,1 0 1,-1 0 0,1-1-1,-1-1 1,0 0 0,0-1-1,0-1 1,23-11 0,-24 10-52,-1 0 0,1-1 1,-2-1-1,1 1 0,-1-2 1,0 1-1,-1-1 1,0-1-1,0 0 0,-1 0 1,0-1-1,-1 0 0,-1 0 1,1-1-1,6-18 1,-12 26-39,0-1 0,0 0 0,0 1 0,-1-7 1,0 10 3,0 0-1,0 0 1,0 0 0,0 0 0,0 0 0,0 0 0,0 0 0,-1 0 0,1 0 0,0 0 0,-2-2 0,2 3 7,0 0 0,0 0 0,-1 0 0,1-1 0,0 1-1,-1 0 1,1 0 0,0 0 0,0 0 0,-1-1 0,1 1 0,0 0 0,-1 0 0,1 0 0,0 0 0,-1 0 0,1 0 0,-1 0 0,1 0 0,0 0 0,-1 0 0,1 0 0,0 0 0,-1 0 0,1 0 0,0 1 0,-1-1 0,1 0 0,0 0 0,0 0 0,-1 0 0,1 1 0,0-1 0,-1 0 0,-3 3 10,0 0 1,0 1 0,0-1 0,0 1 0,0 0 0,1 0 0,0 0 0,-6 9 0,0 2 101,-8 22 1,15-33-79,1 0 1,-1 0-1,1 1 0,0-1 1,0 0-1,1 1 1,-1-1-1,1 1 1,0-1-1,0 0 1,1 1-1,-1-1 1,1 1-1,0-1 1,0 0-1,1 0 1,-1 1-1,1-1 1,0 0-1,0 0 1,0-1-1,4 7 1,2-1 64,0 1 1,0-1 0,1-1 0,0 0-1,0 0 1,1-1 0,11 7 0,-16-11-51,1-1 1,-1 1-1,1-1 1,0 0-1,0 0 1,-1-1 0,1 0-1,0 0 1,1 0-1,-1-1 1,0 1-1,6-2 1,10-1-166,-1-1 0,21-6 0,-26 5-107,-4 2-557,-1-1 0,0 0 1,0-1-1,21-9 1,-29 11 306,0 0 1,0 0-1,0 0 0,0 0 1,-1 0-1,1-1 0,-1 1 1,0-1-1,1 1 1,-1-1-1,0 0 0,-1 0 1,1 0-1,0 0 1,-1 0-1,0 0 0,1-1 1,-1 1-1,-1 0 0,1-1 1,0-5-1,-3-39-3208</inkml:trace>
</inkml:ink>
</file>

<file path=ppt/ink/ink20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8:11:20.87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56 52 11040,'-32'-31'5024,"14"31"-4385,13 0-1246,5-4 95,5 4 480,0-5-352,3 2 192,-3-5-3008,3 8 1760</inkml:trace>
</inkml:ink>
</file>

<file path=ppt/ink/ink20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8:11:21.25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1 309 11392,'13'-8'5151,"72"-20"-4479,-4 3 608,4 5-832,55-27 320,-6 11-448,34-12-480,-12 11 96,7 2-2208,-23 10 1248</inkml:trace>
</inkml:ink>
</file>

<file path=ppt/ink/ink20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8:11:24.08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134 0 3552,'-2'3'8786,"-4"6"-4132,-32 53-2729,22-37-1447,1 2-1,2 0 1,1 0 0,-15 49 0,25-71-376,1 1-1,0 0 1,1 0 0,-1-1-1,1 1 1,1 0 0,-1 0-1,2 7 1,-2-12-77,0 0 0,1 1 1,-1-1-1,0 1 0,1-1 1,0 0-1,-1 1 0,1-1 1,0 0-1,-1 0 0,1 1 1,0-1-1,0 0 0,0 0 1,0 0-1,0 0 0,0 0 1,1 0-1,-1 0 0,0-1 1,0 1-1,1 0 0,-1-1 1,0 1-1,1-1 0,-1 1 1,0-1-1,1 1 0,-1-1 1,1 0-1,-1 0 0,1 0 1,-1 0-1,1 0 0,-1 0 1,0 0-1,3-1 0,32-8 177,0-2 0,47-20 0,-32 11 46,77-38-382,-126 57 108,-2 1 27,0 0 1,1-1 0,-1 1 0,0 0-1,1 0 1,-1 0 0,0-1 0,1 1-1,-1 0 1,0 0 0,1 0 0,-1 0-1,0 0 1,1 0 0,-1 0 0,1 0-1,-1 0 1,0 0 0,1 0 0,-1 0-1,1 0 1,-1 0 0,0 0 0,1 0-1,-1 0 1,0 0 0,1 0 0,-1 1-1,0-1 1,1 0 0,-1 0-1,0 0 1,1 1 0,-1-1 0,0 0-1,1 0 1,-1 1 0,0-1 0,0 0-1,1 1 1,-1-1 0,0 0 0,0 1-1,0-1 1,0 0 0,1 1 0,-1-1-1,0 1 1,0-1 0,0 0 0,0 1-1,0-1 1,0 0 0,0 1 0,0-1-1,0 1 1,0-1 0,0 0 0,0 1-1,0-1 1,-1 1 0,1-1 0,0 0-1,0 1 1,0-1 0,0 1 0,0 1 22,0 1 1,0-1-1,1 0 1,-1 1-1,1-1 1,-1 1-1,1-1 0,0 0 1,0 1-1,0-1 1,1 0-1,-1 0 1,0 0-1,3 2 0,-1 0 11,0-1-1,1 1 0,0-1 1,0 0-1,0-1 0,0 1 1,5 2-1,-2-2 33,0 0 0,0 0 0,0-1 0,0 1 0,1-2 1,-1 1-1,1-1 0,-1 0 0,13-1 0,-14-1-6,0 1 0,0-2 0,0 1 0,-1-1 0,1 1 0,0-2 0,-1 1-1,0-1 1,1 1 0,-1-1 0,0-1 0,-1 1 0,1-1 0,0 0 0,5-7 0,-4 5-26,-1 0 0,-1-1 0,1 1 0,-1-1 0,0-1 0,-1 1 0,0 0 0,0-1 0,0 0 0,2-15 0,-4 18-42,1-4-64,0-1-1,-1 1 0,0-1 0,-1 1 0,0-1 0,0 1 0,-3-11 1,-1-12-409,4 32 483,1-1 1,-1 1 0,0 0-1,0-1 1,0 1 0,1 0-1,-1 0 1,0-1 0,0 1-1,1 0 1,-1 0 0,0 0 0,1-1-1,-1 1 1,0 0 0,0 0-1,1 0 1,-1 0 0,0 0-1,1 0 1,-1 0 0,0-1-1,1 1 1,-1 0 0,0 0-1,1 0 1,-1 0 0,0 0 0,1 1-1,-1-1 1,0 0 0,1 0-1,-1 0 1,0 0 0,1 0-1,20 5 15,-13-3-51,11 3-155,34 13 1,-12-4 205,-37-13-10,12 3 118,-1 1-1,0 1 1,0 0 0,0 1-1,26 15 1,-38-19-87,0 0-1,0 0 0,0 0 1,0 1-1,0-1 1,-1 1-1,0-1 0,1 1 1,2 7-1,-1-2-8,-1 1 1,4 19-1,-6-3 61,-1-24-843,14-8-10213,-1-5 7893</inkml:trace>
</inkml:ink>
</file>

<file path=ppt/ink/ink20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8:11:24.45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37 25 8384,'-27'-17'3104,"17"17"-2400,10-3-192,0-2-608,10 5-4608,4 0 3200,-6 5-2176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00:34:45.935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1 13 3488,'4'-9'4423,"-3"9"-4289,3-3 877,0 13 3450,1 21-3045,-12 105-195,0-39-656,7 248 1398,1-231-1156,-1-80-1289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00:44:31.673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15 110 5216,'-15'0'7749,"22"-9"-4858,-1 2-2485,1 1 0,0 0 1,0 0-1,0 1 0,1-1 1,10-4-1,52-22 321,-58 27-608,-1 1 37,0 1 0,0 0-1,1 1 1,-1 0 0,1 0-1,-1 1 1,1 1 0,0 0 0,12 2-1,-20-2-83,0 1-1,-1 0 1,1 0-1,0 0 1,0 0-1,0 1 1,-1-1-1,1 1 1,-1 0-1,1 0 0,-1 1 1,0-1-1,0 1 1,0-1-1,0 1 1,0 0-1,-1 0 1,1 0-1,2 4 1,2 7 247,0-1 1,0 1-1,7 25 0,-2-7-66,-2-4-93,-5-15 4,-1-1 0,9 16 0,-11-24-91,0-1-1,0 0 0,0-1 1,0 1-1,0 0 0,1-1 0,0 1 1,-1-1-1,1 1 0,0-1 0,0 0 1,0 0-1,5 2 0,-6-4-39,0 1-1,0-1 1,0 1-1,0-1 1,1 0 0,-1 0-1,0 0 1,0 0-1,0 0 1,0 0-1,1 0 1,-1-1 0,0 1-1,0-1 1,0 0-1,0 0 1,0 0-1,0 1 1,0-2-1,3-1 1,3-3 10,-1 0 1,0 0-1,9-10 0,-15 14-41,17-18-144,-1 2-1603,27-25 0,-39 39 692,1-1 0,0 1 1,0 0-1,0 1 0,0 0 0,1 0 1,-1 0-1,1 1 0,12-4 0,-15 6 551,-1-1-1,1 1 0,-1 0 1,0 0-1,1 0 0,-1 1 1,6 0-1,-4 1-461,-1-1 0,0 1-1,0 0 1,7 5 0</inkml:trace>
</inkml:ink>
</file>

<file path=ppt/ink/ink2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8:11:24.80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78 10 9312,'6'-9'2420,"-6"9"-2358,0 0 0,0 0 0,0 0 1,0 0-1,0 0 0,1 0 0,-1 0 0,0 0 1,0 0-1,0 0 0,0 0 0,1 0 0,-1 0 0,0 0 1,0 0-1,0 0 0,0 0 0,0 0 0,1 0 0,-1 0 1,0 0-1,0 0 0,0 1 0,0-1 0,0 0 1,1 0-1,-1 0 0,0 0 0,0 0 0,0 0 0,0 0 1,0 1-1,0-1 0,1 0 0,0 2 206,0 0 0,0 0 0,-1 0 0,1 0 0,0 0 0,0 0 0,-1 1 0,1 2 0,-1 6 360,0 0 0,-1 0 1,0-1-1,0 1 1,-2 0-1,-3 14 0,1-4-141,-22 102 1017,-13 171 0,34-246-1421,4-31-112,0 1 0,1-1 1,1 25-1,1-18-701,-1-16-1261,1 0-1,2 14 1,2-8-9144,0-23 6242,-1 1 6953,-2 3-1562,-1 1 0,0-1 0,0 0 1,0 0-1,-1 1 0,1-1 0,-1 0 0,-1 0 0,1 0 0,-1 0 0,-1-7 0,-1-19 1440,0 10-1291,0 0-1867,5 6-2575,2 4 67</inkml:trace>
</inkml:ink>
</file>

<file path=ppt/ink/ink2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8:11:25.15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31 48 7456,'-1'0'146,"-16"-9"2315,4 7 2116,13 18-898,1-14-3548,0 0 0,0 0 0,0-1 0,0 1 0,0 0 0,0-1-1,0 1 1,1-1 0,-1 1 0,0-1 0,1 0 0,0 1 0,-1-1-1,1 0 1,0 0 0,-1 0 0,1 0 0,0 0 0,0-1 0,0 1-1,0-1 1,0 1 0,0-1 0,0 0 0,0 1 0,0-1 0,3 0-1,6 0 57,0-1 0,0 0-1,17-4 1,110-29-1777,-48 5-4596,-55 16 512</inkml:trace>
</inkml:ink>
</file>

<file path=ppt/ink/ink2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8:11:25.49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179 0 10048,'-1'1'247,"-1"0"0,0 0 0,1 0 0,-1 1-1,0-1 1,1 0 0,-1 1 0,1-1 0,0 1 0,0-1 0,-1 1 0,1 0 0,0-1 0,0 1 0,-1 3 0,0 1-10,1 0-1,0-1 1,-1 13-1,0-2 280,-7 29 1897,-18 56 0,7-35-1693,-7 30 100,7-29-492,3 1-1,-10 78 1,27-142-298,0-1 0,-1 1 0,1-1 0,1 1 0,-1-1 0,0 1 0,1-1 0,0 1 0,0-1 0,0 1 0,0-1 0,0 0 0,1 0 0,0 1 0,2 2-1,-3-4-27,1 0 0,0 0 0,0 0 0,0-1-1,0 1 1,0-1 0,0 1 0,0-1 0,1 0-1,-1 0 1,0 0 0,1 0 0,-1 0 0,1 0-1,-1-1 1,1 0 0,-1 1 0,1-1 0,0 0-1,4 0 1,-1-1-50,0 0 0,0 0-1,-1 0 1,1-1 0,0 0-1,-1 0 1,7-3 0,36-24-262,-37 22 276,12-8-55,-13 8 130,0 0 1,1 1 0,0 0-1,0 0 1,0 2 0,19-7-1,-28 11 7,0 0 0,-1-1 0,1 1 0,0 0 0,-1 1 0,1-1 0,0 0 0,-1 0 0,1 1 0,0-1 0,-1 1 0,1-1 0,0 1 0,-1 0 0,1 0 0,-1-1 0,0 1 0,1 0 0,-1 0 0,0 1 0,1-1 0,-1 0 1,2 2-1,2 5 32,1 0 0,-1 0 0,6 12 0,-8-13-246,0-1 1,1 1-1,8 9 1,23 18-6438,-23-23 3364,0 0 0,12 16 0,-2 5-1203</inkml:trace>
</inkml:ink>
</file>

<file path=ppt/ink/ink2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8:11:26.89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10 185 4480,'-9'3'1439,"15"0"-411,7 2 7427,-5-21-5234,-4 10-2891,-1 0-1,0-1 1,3-7-1,-4 9-197,0-1-1,0 1 1,1 0 0,-1 0 0,1 0 0,5-5-1,4-5 61,-1 1-84,1 1 0,0 1 0,19-15-1,-27 24-99,0 0 0,1 0 0,-1 1 0,0 0 0,1 0 0,0 0 0,-1 0 0,1 1-1,0-1 1,0 1 0,0 1 0,0-1 0,-1 1 0,1-1 0,0 2 0,8 0 0,-3 0 31,0 1 0,0 1 1,0 0-1,-1 0 0,1 1 1,-1 0-1,17 11 0,-24-14-14,0 1-1,-1-1 1,1 1-1,0-1 1,-1 1-1,0-1 0,1 1 1,-1 0-1,0 0 1,0 0-1,0 0 1,0 0-1,0 0 1,0 0-1,0 0 1,-1 1-1,1-1 0,-1 4 1,0-3-1,0 0-1,0 0 1,0-1 0,-1 1 0,0 0 0,1 0-1,-1 0 1,0-1 0,0 1 0,-1 0 0,1-1-1,0 1 1,-1-1 0,-2 4 0,-15 15 118,-35 32 0,30-32-207,-20 25 0,42-44 57,0 1 0,0 0-1,0 0 1,1 0-1,-1 0 1,1 0-1,-1 0 1,1 0 0,0 0-1,0 1 1,1-1-1,-1 0 1,0 7 0,1-4-17,1-1 0,-1 0 1,1 0-1,0 1 0,1-1 1,-1 0-1,1 0 0,2 5 0,4 5-21,1 0 0,0-1 0,0 0 0,17 17 0,120 121 419,-137-144-302,-1 0 1,0 1-1,0 1 0,-1-1 1,0 1-1,-1 0 0,5 11 1,-10-20-43,-1 0 1,0-1 0,1 1 0,-1 0 0,0 0 0,0 0 0,0-1-1,0 1 1,0 0 0,0 0 0,0 0 0,0-1 0,0 1 0,0 0-1,0 0 1,0 0 0,-1-1 0,1 1 0,0 0 0,-1 0 0,1-1-1,-1 1 1,1 0 0,0-1 0,-2 2 0,1 0 22,-1-1 1,0 1 0,0-1-1,0 1 1,0-1-1,0 0 1,0 1-1,-4 0 1,-4 1 41,1 0 1,-1 0-1,-11 1 0,-36 2 297,26-4-254,9-1-247,0-1 0,0-1 1,0 0-1,-26-7 0,28 8-2166,7 1-2093,21 7-1599,2-4 2171,3-1 1301</inkml:trace>
</inkml:ink>
</file>

<file path=ppt/ink/ink2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8:10:36.26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354 588 3136,'20'-2'1029,"-19"2"-972,-1 0 0,1-1 0,0 1 0,0 0 0,-1 0 0,1 0 0,0-1 0,0 1 0,-1 0 0,1-1 0,0 1-1,-1-1 1,1 1 0,-1-1 0,1 1 0,0-1 0,0 0 20,-1 1-1,0 0 1,0-1-1,1 1 1,-1 0-1,0 0 1,1-1-1,-1 1 0,0 0 1,1 0-1,-1 0 1,1-1-1,-1 1 1,0 0-1,1 0 1,-1 0-1,0 0 1,1 0-1,-1 0 1,1 0-1,0 0 1,-1 0 57,1 0 1,0-1-1,0 1 0,-1 0 1,1 0-1,0 0 1,0-1-1,-1 1 0,1 0 1,0-1-1,-1 1 1,1-1-1,0 1 0,-1-1 1,1 1-1,-1-1 1,1 1-1,0-1 0,-1 1 1,1-2-1,-1 2-69,0-1-1,1 1 1,-1 0 0,0-1-1,0 1 1,0-1 0,0 1-1,0-1 1,0 1-1,0-1 1,0 1 0,0 0-1,0-1 1,0 1 0,0-1-1,0 1 1,0-1-1,0 1 1,0 0 0,0-1-1,-1 1 1,1-1-1,0 1 1,0 0 0,-1-1-1,1 1 1,0 0 0,0-1-1,-1 1 1,1 0-1,0-1 1,-1 1 0,1 0-1,0-1 1,-1 1 0,1 0-1,-1 0 1,1 0-1,0 0 1,-1-1 0,-7-2 151,0 0 0,0 1 0,-1 0 0,1 0 0,0 0 0,-1 1 1,1 1-1,-1-1 0,1 1 0,-1 1 0,1 0 0,-12 2 0,6 0-132,-1 1 0,1 0 0,0 1 0,0 0 0,0 1 0,-20 13 0,20-10-29,1 1 1,0 0-1,1 0 1,0 2-1,1-1 1,0 2-1,1-1 0,-10 16 1,13-17-78,1 1 0,0-1 0,1 1 0,0 0-1,1 0 1,0 1 0,1-1 0,0 1 0,1 0 0,0 24 0,2-32 54,0-1 0,1 0 1,0 1-1,0-1 0,0 0 1,0 0-1,1 0 0,-1 0 0,1 0 1,0 0-1,0 0 0,1 0 1,-1-1-1,1 1 0,0-1 0,0 0 1,0 0-1,0 0 0,0 0 1,1 0-1,-1-1 0,1 0 0,0 0 1,0 0-1,0 0 0,0 0 1,0-1-1,0 1 0,0-1 0,0 0 1,1-1-1,-1 1 0,0-1 1,1 0-1,-1 0 0,5 0 0,0-2 50,-1 0 0,0 0 0,0 0 0,0-1 0,-1 0 0,1-1 0,-1 0 0,1 0 0,-1 0 0,0-1 0,-1 0 0,1-1 0,-1 1 0,8-10 0,7-10 105,0-1 0,19-33 0,-39 58-186,21-35 75,-1-1 0,-2 0 0,-2-1-1,-1-1 1,-3-1 0,0 0 0,-3 0-1,-2-1 1,7-80 0,-11 42-66,-8-107 1,3 182-14,1-1 1,-1 1-1,1-1 0,-1 0 1,-1 1-1,1 0 0,-3-7 1,4 11-1,0 0 0,0 0 0,0-1 0,0 1 0,0 0 0,0 0 0,0 0 1,0 0-1,0 0 0,-1-1 0,1 1 0,0 0 0,0 0 0,0 0 0,0 0 0,0 0 1,0 0-1,0-1 0,0 1 0,0 0 0,-1 0 0,1 0 0,0 0 0,0 0 0,0 0 1,0 0-1,0 0 0,-1 0 0,1 0 0,0 0 0,0 0 0,0 0 0,0 0 0,0 0 0,-1 0 1,1 0-1,0 0 0,0 0 0,0 0 0,0 0 0,0 0 0,-1 0 0,1 0 0,0 0 1,0 0-1,0 0 0,0 0 0,0 0 0,-1 0 0,1 0 0,0 0 0,0 1 0,-3 10-67,1 16 6,1 41 31,11 220 1159,38 64-257,-31-201-149,-13-140-976,-2-20-2266,-2-3 756</inkml:trace>
</inkml:ink>
</file>

<file path=ppt/ink/ink2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8:10:36.89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22 96 6816,'-11'10'2197,"11"-10"-2165,0 0-1,-1 0 1,1 0-1,0 1 1,0-1 0,0 0-1,0 0 1,-1 1-1,1-1 1,0 0 0,0 0-1,0 1 1,0-1 0,0 0-1,0 0 1,0 1-1,0-1 1,-1 0 0,1 0-1,0 1 1,0-1-1,0 0 1,0 1 0,1-1-1,-1 0 1,0 1-1,-5 98 3294,2-48-1910,2 57 0,18 66 243,-6-98-741,-6-48 302,2 53 0,-7-81-1201,0 0-1,0 0 1,0 0 0,0 0-1,0 0 1,0 0 0,0 0-1,0 0 1,0 0 0,0 0-1,0 0 1,0 0-1,0 0 1,0 0 0,0 0-1,0 0 1,0 0 0,0 0-1,0 0 1,0 0 0,0 0-1,-1 0 1,1 0 0,0 0-1,0 0 1,0 0 0,0 0-1,0 0 1,0 0-1,0 0 1,0 0 0,0 0-1,0 0 1,0 0 0,0 0-1,0 0 1,0 0 0,0 0-1,0 0 1,0 0 0,0 0-1,0 1 1,0-1 0,0 0-1,0 0 1,0 0-1,0 0 1,0 0 0,0 0-1,0 0 1,0 0 0,0 0-1,-3-6 466,-3-10-201,6 15-238,-7-21 51,1 0-1,2-1 1,0 1-1,-1-26 1,1-90-314,4 126 237,1-20-6,0 0 0,2 0 0,12-56 0,-11 73-31,1-1 0,0 1 1,1 1-1,1-1 1,0 1-1,1 0 0,1 1 1,0 0-1,14-16 0,-12 17-34,0 1 0,0 0 0,17-12 0,-24 20 31,0 1 0,0-1 0,1 1 0,-1 0 0,1 0 0,-1 0 0,1 1-1,-1 0 1,1 0 0,0 0 0,0 0 0,0 1 0,0-1 0,-1 1 0,8 1 0,-5 0 27,1 1-1,0 0 1,-1 0-1,1 0 1,-1 1-1,0 0 1,0 0-1,0 1 1,0 0 0,-1 1-1,1-1 1,7 8-1,-10-8 64,-1 0 1,1 0-1,-1 0 0,0 0 0,0 1 0,0-1 0,-1 1 1,1 0-1,-1 0 0,-1 0 0,1 0 0,0 0 1,-1 0-1,0 0 0,-1 1 0,1-1 0,-1 0 0,0 10 1,-1-4 7,-1-1 1,0 1 0,0-1 0,-1 0 0,-1 0-1,1 0 1,-2 0 0,1-1 0,-1 1-1,-1-1 1,0 0 0,0-1 0,-1 0 0,0 0-1,0 0 1,-14 11 0,13-13-86,0 0 1,0-1-1,-1 0 0,1 0 1,-1-1-1,0-1 0,0 1 1,-1-1-1,1-1 1,-1 0-1,1 0 0,-1-1 1,0 0-1,0 0 0,1-1 1,-1-1-1,0 0 1,-13-2-1,17 1-469,0 0-1,0 0 1,-1 0 0,2-1 0,-1 0 0,0 0-1,1-1 1,-9-6 0,13 9 272,0 1 0,0-1 0,0 0-1,1 1 1,-1-1 0,0 0 0,1 0 0,-1 0 0,1 1 0,-1-1 0,1 0-1,-1 0 1,1 0 0,-1 0 0,1 0 0,0 0 0,-1 0 0,1 0-1,0 0 1,0 0 0,0 0 0,0 0 0,0 0 0,0 0 0,0 0-1,0 0 1,1 0 0,-1 0 0,0 0 0,1 0 0,-1 0 0,0 0-1,1 0 1,0-2 0,2 0-672,-1 0 0,1 0 0,-1 0 0,1 0 0,0 0 0,0 1 0,7-5-1,20-8-2475</inkml:trace>
</inkml:ink>
</file>

<file path=ppt/ink/ink2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8:10:37.74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216 533 3552,'19'-3'2613,"-18"3"-2348,1-1 1,-1 1-1,1-1 1,0 1-1,-1 0 1,1 0 0,0 0-1,-1 0 1,1 0-1,0 0 1,-1 0-1,1 0 1,3 2 3653,-6-2-3788,0 0 1,0 0-1,0 0 1,1 0-1,-1 0 1,0 1-1,0-1 1,1 0-1,-1 0 1,0 1-1,0-1 0,1 0 1,-1 1-1,0-1 1,0 2-1,-2-1 150,-15 9-30,1 0 0,0 1 1,1 1-1,0 0 1,1 1-1,0 1 1,1 1-1,1 0 0,-12 16 1,15-16-187,0 1-1,1-1 1,0 2 0,2-1 0,0 1-1,1 0 1,0 0 0,1 1 0,1 0-1,-1 21 1,4-34-14,1-1 1,1 1-1,-1 0 1,0-1-1,1 1 0,0 0 1,0-1-1,1 1 1,-1-1-1,1 1 0,0-1 1,4 6-1,-5-8-22,0 0 0,0 0 1,1 0-1,-1-1 0,1 1 0,-1-1 0,1 1 1,-1-1-1,1 1 0,0-1 0,0 0 0,0 0 1,-1 0-1,1 0 0,0 0 0,0 0 0,1-1 1,-1 1-1,0-1 0,0 1 0,0-1 0,0 0 1,0 0-1,1 0 0,-1 0 0,0 0 0,0 0 1,3-2-1,2 0 68,0 0 0,0-1 0,-1-1 0,1 1 0,-1-1-1,0 0 1,0 0 0,0-1 0,5-6 0,6-6 181,24-32 0,54-99-64,-80 123-215,5-11 23,-1-1-1,-2-1 0,-1-1 1,-3 0-1,-1-1 0,-1 0 1,-3-1-1,-1 0 0,-2 0 1,-2-1-1,-3-57 0,-1 79-50,-7-84-390,8 102 366,0 0 0,-1-1 0,1 1 1,-1 0-1,1 0 0,-1-1 0,0 1 0,0 0 0,0 0 0,0 0 0,0 0 0,-1 0 0,-1-2 0,3 4 44,0 0 0,0-1 0,-1 1 0,1 0 0,0 0 0,0 0-1,-1-1 1,1 1 0,0 0 0,0 0 0,-1 0 0,1 0 0,0 0 0,0 0 0,-1 0 0,1 0 0,0 0 0,-1 0-1,1 0 1,0 0 0,-1 0 0,1 0 0,0 0 0,0 0 0,-1 0 0,1 0 0,0 0 0,-1 0 0,1 0 0,0 0-1,0 1 1,-1-1 0,1 0 0,0 0 0,0 0 0,-1 0 0,1 1 0,0-1 0,0 0 0,-1 1 0,-6 10-41,7-11 45,-7 17-48,0 0-1,1 0 1,-5 26-1,-6 53 87,10-38 248,2 0 0,3 0 0,2 0 1,3 0-1,2 0 0,14 60 0,-6-55-390,31 86-1,-46-157-5722,1-5 3084,0 4 561,0-15-1621</inkml:trace>
</inkml:ink>
</file>

<file path=ppt/ink/ink2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8:10:49.23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33 1 2400,'-24'0'3168,"15"0"2048,82 2 248,6 3-4307,93 3-872,-141-7-70,48 9-1,-43-4-3,-27-5 63,-6 0-117,-6-1-977</inkml:trace>
</inkml:ink>
</file>

<file path=ppt/ink/ink2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8:10:49.62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27 44 5632,'-22'0'1834,"22"0"-1800,0 0 0,0 0 0,0 0 0,0 0 0,0 0-1,0 0 1,0 0 0,-1 0 0,1-1 0,0 1 0,0 0-1,0 0 1,0 0 0,0 0 0,0 0 0,0 0 0,-1 0-1,1 0 1,0 0 0,0 0 0,0 0 0,0 0 0,0 0-1,0 0 1,-1 0 0,1 0 0,0 1 0,0-1 0,0 0-1,0 0 1,0 0 0,0 0 0,0 0 0,0 0 0,-1 0-1,1 0 1,0 0 0,0 0 0,0 0 0,0 1 0,0-1 0,0 0-1,0 0 1,0 0 0,0 0 0,0 0 0,0 0 0,0 0-1,0 1 1,0-1 0,0 0 0,0 0 0,0 0 0,0 0-1,0 0 1,0 0 0,0 1 0,5 2 3246,5-2-2648,1 0 0,0 0 1,-1-1-1,1 0 0,15-3 0,56-13 1048,-24 4-1127,28 1-291,160 1-1,-209 10-1360,-24 0 411</inkml:trace>
</inkml:ink>
</file>

<file path=ppt/ink/ink2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8:10:53.10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453 574 2144,'0'0'45,"0"0"1,1 0 0,-1 0-1,0 0 1,0 0-1,0 0 1,1 0-1,-1 0 1,0 0-1,0 0 1,0 0-1,1 0 1,-1-1 0,0 1-1,0 0 1,0 0-1,1 0 1,-1 0-1,0 0 1,0-1-1,0 1 1,0 0-1,0 0 1,0 0 0,1 0-1,-1-1 1,0 1-1,0 0 1,0 0-1,0 0 1,0-1-1,0-1 806,0 4-108,10-1 2623,-7-3-1565,-9-2-659,-6 1-800,-1-1 0,1 1 0,-1 1 0,1 1 1,-1-1-1,0 2 0,0 0 0,-24 3 1,2 2-186,0 2 0,-36 11 1,55-13-123,-1 1 0,1 0 1,1 1-1,0 1 1,-19 11-1,28-15-30,1 0 0,0 0 0,-1 1-1,2 0 1,-1 0 0,0 0 0,1 0-1,0 0 1,0 1 0,1 0-1,-1 0 1,1 0 0,1 0 0,-1 1-1,1-1 1,-2 10 0,3-9 49,0 0 1,0 1 0,0-1-1,1 1 1,1-1-1,-1 1 1,1-1-1,1 0 1,-1 1 0,1-1-1,0 0 1,1 0-1,0 0 1,0 0 0,0-1-1,1 1 1,0-1-1,0 0 1,1 0-1,0 0 1,0 0 0,0-1-1,0 0 1,1 0-1,0-1 1,0 1-1,0-1 1,1-1 0,13 7-1,-8-5 78,1 0 0,0-1-1,0-1 1,16 3 0,-22-5-48,0-1 1,1 1-1,-1-1 1,0-1-1,0 1 1,0-1 0,0 0-1,0-1 1,12-4-1,-10 2-9,-1 0 0,0-1 1,-1-1-1,1 1 0,-1-1 0,0 0 0,-1-1 0,1 1 1,-1-1-1,9-15 0,-1 0 101,0-1 0,14-35 0,-18 33-114,0 0 1,-2-1 0,-1 0-1,-1 0 1,-1-1 0,-1 0-1,0-53 1,-6-5-163,-3 0 1,-25-130-1,15 157-224,14 53 235,-1 0 1,0 0-1,0 1 0,0-1 1,-1 0-1,1 1 1,-1 0-1,0 0 0,-6-6 1,9 10 66,0-1 0,-1 1 0,1 0 0,0-1-1,-1 1 1,1 0 0,0 0 0,-1-1 0,1 1 0,0 0 0,-1 0 0,1 0 0,-1-1 0,1 1 0,-1 0 0,1 0 0,0 0 0,-1 0 0,1 0 0,-1 0 0,1 0 0,-1 0 0,1 0 0,-1 0-1,1 0 1,0 0 0,-1 0 0,1 0 0,-1 1 0,1-1 0,-1 0 0,1 0 0,0 0 0,-1 1 0,1-1 0,0 0 0,-1 1 0,1-1 0,0 0 0,-1 0 0,1 1 0,0-1 0,0 1-1,-1-1 1,1 0 0,0 1 0,0-1 0,0 1 0,-1-1 0,-6 25-288,7-22 315,-3 19-41,0 0 0,2 42 0,10 45 392,-6-77-135,60 366 939,-43-292-853,-18-98-190,0 2-260,0 0 1,4 14 0,-5-23-54,-1 1 0,1-1 1,-1 0-1,1 1 0,-1-1 1,1 1-1,0-1 0,0 0 1,0 0-1,0 1 0,0-1 1,0 0-1,0 0 0,0 0 1,0 0-1,1 0 0,-1-1 1,0 1-1,1 0 0,-1 0 1,0-1-1,4 2 0,-5-2-95,1 0 1,0-1-1,0 1 0,0 0 0,0 0 0,-1 0 0,1-1 1,0 1-1,0 0 0,0-1 0,-1 1 0,1-1 0,0 1 1,1-2-1,11-9-2669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00:44:32.722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21 262 1984,'-15'-20'9546,"15"19"-9241,-1-1-1,0 1 0,1 0 0,-1-1 1,1 1-1,-1 0 0,1-1 0,-1 1 1,1-1-1,0 1 0,0-1 0,0 1 0,0-1 1,0 1-1,1-3 0,4-23 972,0 14-1075,0 0 1,0 0-1,2 1 0,-1-1 0,2 2 0,-1-1 1,2 1-1,-1 0 0,2 0 0,14-12 0,-17 17-144,0 1 0,0 0 0,1 1 0,0 0 0,0 0 0,0 0 1,0 1-1,1 0 0,-1 1 0,1 0 0,0 0 0,0 1 0,0 0 0,16 1 0,-18 0-40,0 1 0,0 0 0,0 1 1,0-1-1,0 1 0,0 1 0,-1-1 1,1 1-1,-1 1 0,0-1 0,0 1 0,0 0 1,0 0-1,-1 0 0,1 1 0,-1 0 1,0 0-1,-1 1 0,6 6 0,-2 0 45,0 1 0,-1 0 0,-1 1 0,0-1-1,-1 1 1,0 1 0,-1-1 0,0 0 0,1 20-1,-3-22 29,-2 1-1,0 0 0,0 0 1,-1-1-1,0 1 1,-1 0-1,-1-1 0,0 0 1,-1 1-1,0-1 1,-8 16-1,-5 1 50,-2-1-1,-1 0 1,-43 46 0,7-9-139,34-37 223,-1-1-1,-1-1 1,-2-1 0,-35 28 0,48-46-254,1 0 14,12-6 28,8-4 21,7-3 3,1 1-1,-1 1 1,1 1 0,31-4-1,67 6 156,48 19 27,-133-13-242,-8-2-40,0 1-329,-7-3-2870,0-34-10842,-9 9 10010</inkml:trace>
</inkml:ink>
</file>

<file path=ppt/ink/ink2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8:10:53.63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14 123 6976,'0'14'1277,"-1"0"1,-5 22-1,4-23-879,0 0-1,0 22 0,5 148 2403,21 236 2106,-23-411-3018,1-15-942,2-29-613,-2 13-156,22-100 95,-5 26-267,-5 19-156,27-86-1,-30 128 14,3 1 1,0 0-1,2 1 0,32-49 0,-37 68 109,1 1 0,0 0 0,1 1-1,16-13 1,-25 22 42,-1 2-14,-1 0 0,1 0 0,-1 0 0,1 0 0,0 1 0,0-1 0,-1 1 0,1-1 0,0 1 0,0 0 0,5-1 0,-6 2-1,0 0 0,0 0-1,0 0 1,1 0 0,-1 1-1,0-1 1,0 0 0,0 1-1,-1 0 1,1-1 0,0 1-1,0 0 1,0 0-1,0 0 1,-1 0 0,1 0-1,0 0 1,-1 1 0,3 1-1,-1 1 37,0 0-1,0 0 0,0 0 0,0 0 1,-1 1-1,0-1 0,1 1 0,-2-1 1,1 1-1,0 0 0,-1 0 1,0 0-1,0 0 0,-1 0 0,1 0 1,-1 8-1,-1 2 196,0 1 0,-1 0 1,-8 30-1,5-24-109,-2-1 0,0 0 0,-1 0 0,-1-1 0,-17 30 0,22-44-87,0-1 1,-1 0-1,1 0 1,-1 0-1,0 0 0,0-1 1,-1 0-1,1 0 1,-11 5-1,11-6-33,0-1 0,1 0 1,-1-1-1,0 1 0,0-1 0,0 0 0,0 0 0,0-1 0,-1 1 0,1-1 1,0 0-1,0-1 0,-9-1 0,0-2-1248,0-1 0,0 0 0,-18-11 0,17 9-651</inkml:trace>
</inkml:ink>
</file>

<file path=ppt/ink/ink2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8:10:54.27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19 40 4224,'-16'-7'2725,"16"7"-2608,-1-1 0,1 1 0,0 0 0,0 0 1,0 0-1,0-1 0,-1 1 0,1 0 1,0 0-1,0-1 0,0 1 0,0 0 1,0 0-1,0-1 0,0 1 0,0 0 1,0 0-1,0-1 0,0 1 0,0 0 0,0-1 1,0 1-1,0 0 0,0 0 0,0-1 1,0 1-1,0 0 0,0 0 0,0-1 1,0 1-1,1 0 0,-1 0 0,0-1 1,0 1-1,0 0 0,0 0 0,1 0 0,-1-1 1,0 1-1,0 0 0,0 0 0,1 0 1,-1 0-1,0-1 0,0 1 0,1 0 1,-1 0-1,0 0 0,1 0 0,4-3 246,-1 0 0,1 1 0,0-1 0,0 1 0,0 0 0,0 1 0,1-1 0,-1 1 0,6-1-1,-6 2-287,0 0 0,0 0-1,0 0 1,0 0-1,0 1 1,0 0-1,-1 0 1,1 0 0,0 0-1,0 1 1,-1 0-1,1 0 1,-1 0-1,1 1 1,-1-1 0,0 1-1,0 0 1,0 0-1,-1 1 1,1-1-1,-1 1 1,0 0 0,1 0-1,-2 0 1,1 0-1,2 5 1,0 1 48,0 1 1,-1 1-1,-1-1 1,3 16 0,5 51 356,-5-32-160,-3-23-198,-3-14-53,1-1-1,1 0 1,-1 1-1,5 13 0,-5-21-150,-1-1-1,0 0 1,0 1-1,0-1 1,0 1 0,1-1-1,-1 1 1,0-1-1,0 0 1,0 1-1,1-1 1,-1 0-1,0 1 1,1-1-1,-1 0 1,0 1-1,1-1 1,-1 0-1,1 1 1,-1-1-1,0 0 1,1 0-1,-1 0 1,1 0 0,-1 1-1,1-1 1,0 0-1,3 0-1368</inkml:trace>
</inkml:ink>
</file>

<file path=ppt/ink/ink2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8:10:54.66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486 3 6816,'-1'0'201,"1"0"0,-1-1 1,1 1-1,-1 0 0,0-1 1,1 1-1,-1 0 0,0 0 1,1 0-1,-1 0 0,0 0 1,0 0-1,1 0 0,-1 0 1,0 0-1,1 0 0,-1 0 0,0 0 1,0 0-1,1 0 0,-1 1 1,0-1-1,1 0 0,-1 1 1,1-1-1,-1 0 0,0 1 1,1-1-1,-1 1 0,-22 17 2713,19-14-2699,-21 21 1047,1 1 1,-28 40 0,-23 25-438,39-51-672,-3-2-1,-80 62 1,66-63-2739,38-20 1012</inkml:trace>
</inkml:ink>
</file>

<file path=ppt/ink/ink2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8:10:56.17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249 569 4160,'0'0'139,"1"-1"0,-1 1 0,0 0-1,0-1 1,1 1 0,-1-1 0,0 1 0,0 0 0,0-1 0,0 1 0,1-1 0,-1 1-1,0-1 1,0 1 0,0 0 0,0-1 0,0 1 0,0-1 0,0 1 0,0-1 0,0 1 0,0-1-1,0 1 1,0 0 0,-1-1 0,1 1 0,0-1 0,0 1 0,0 0 0,-1-1 0,1 1-1,0-1 1,0 1 0,-1 0 0,1-1 0,0 1 0,-1 0 0,1 0 0,0-1 0,-1 1 0,1 0-1,0 0 1,-1-1 0,1 1 0,-1 0 0,0 0 69,0 1 0,-1-1 0,1 0 1,0 1-1,0-1 0,0 0 0,0 0 0,-1 0 0,1 0 0,-2 0 0,-12 2 356,8 0-413,-1 0 0,0 1 0,1 0-1,0 0 1,0 1 0,0 0 0,0 0 0,0 0-1,1 1 1,-8 7 0,1 0-125,0 1 0,0 0 0,1 1 0,1 0 0,1 1 0,0 0 0,-13 27 0,18-30-21,1-1-1,0 1 1,1-1 0,0 1 0,1 0-1,0 1 1,0 14 0,3-20 34,-1 0 0,1 1-1,0-1 1,0 0 0,1 0 0,0-1 0,0 1-1,1 0 1,0-1 0,0 1 0,0-1 0,1 0-1,8 10 1,-10-14 10,0 1 0,-1-1 0,2 0-1,-1 0 1,0 0 0,0 0 0,1 0 0,-1-1-1,1 1 1,-1-1 0,1 1 0,0-1 0,-1 0-1,1 0 1,0 0 0,0 0 0,0-1 0,0 1 0,0-1-1,0 0 1,0 0 0,0 0 0,0 0 0,0 0-1,0-1 1,0 1 0,5-3 0,-2 1 29,0-1 0,-1 0 1,1 0-1,-1-1 0,0 1 0,0-1 1,0 0-1,-1-1 0,1 1 0,-1-1 1,0 0-1,6-9 0,79-145 647,-75 134-662,-1-1 0,-2-1 0,-1 0 0,-1 0-1,-1-1 1,-1 0 0,-2-1 0,2-30 0,-6-29-157,-21-173 1,16 235 4,0 1-1,-2 0 1,-11-29 0,17 53 75,0 1 0,0 0 0,0 0 0,0 0 0,0-1 0,0 1 0,0 0 0,0 0 0,0-1 0,-1 1 0,1 0 0,0 0 0,0 0 1,0-1-1,0 1 0,0 0 0,-1 0 0,1 0 0,0 0 0,0 0 0,0-1 0,0 1 0,-1 0 0,1 0 0,0 0 0,0 0 0,0 0 0,-1 0 0,1 0 0,0 0 1,-1-1-1,-4 7-369,-2 18 49,0 23 448,-3 62 1,8 51 547,3-100-478,4-1 1,1 0-1,4 0 1,24 85-1,-31-134-214,10 29 264,-12-36-480,1 0 0,-1 0 0,1 0 0,0-1 0,0 1 0,0 0 0,1-1 0,-1 0 0,5 5 0,11 2-1257</inkml:trace>
</inkml:ink>
</file>

<file path=ppt/ink/ink2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8:10:56.71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55 47 6816,'-6'13'1826,"-9"28"0,15-38-1724,-4 9 585,1 0 0,1 0-1,-1 23 1,-13 231 3290,11-147-2973,4 3 213,2-57 1326,1-99-1705,8-46 0,-4 38-882,6-41-163,2 1 1,5 0-1,53-147 0,-63 209 37,0 0-1,23-35 0,-31 53 155,0 1 0,0-1 0,0 1-1,0-1 1,1 1 0,-1 0-1,1-1 1,-1 1 0,1 0 0,-1 0-1,1 0 1,-1 0 0,1 1 0,3-2-1,-4 1 15,0 1 0,0 0-1,0 0 1,0 0 0,0 0-1,0 1 1,0-1 0,0 0-1,0 0 1,0 0-1,0 1 1,0-1 0,0 0-1,0 1 1,-1-1 0,1 1-1,0-1 1,0 1 0,0 0-1,-1-1 1,1 1 0,0 0-1,-1-1 1,1 1-1,0 0 1,-1 0 0,1 0-1,-1 0 1,1 1 0,1 3 37,0-1 1,0 0-1,-1 1 1,0 0-1,0-1 1,0 1-1,-1 0 1,1 0 0,-1-1-1,-1 10 1,-1 7 247,-7 25 1,4-24-138,-2 10 65,-1 1 0,-2-1 0,-1 0 0,-27 51 1,36-79-189,0 0 1,-1 0 0,0 0-1,0 0 1,0-1 0,0 1 0,0-1-1,-6 4 1,8-6-148,1 0 0,-1-1 0,0 1 0,0 0 0,0-1 0,0 1 0,0-1 0,0 0 0,0 1 0,0-1 0,-1 0 0,1 0 0,0 1 0,0-1 0,0 0 0,0 0 0,0 0-1,0 0 1,0-1 0,-1 1 0,1 0 0,0 0 0,0-1 0,0 1 0,0 0 0,0-1 0,0 1 0,0-1 0,0 0 0,0 1 0,-1-2 0,1 1-403,0-1 0,0 1 0,0 0 0,0 0 0,0-1 0,0 1 0,0 0 0,0-1 0,1 1 0,-1-1 0,1 1 0,-1-1 1,1 1-1,0-1 0,-1 0 0,1 1 0,0-1 0,0 1 0,0-1 0,0 0 0,1-1 0,3-5-3361</inkml:trace>
</inkml:ink>
</file>

<file path=ppt/ink/ink2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8:10:57.36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13 55 6816,'0'-1'138,"-1"1"0,1 0 0,0 0 1,0 0-1,-1 0 0,1-1 0,0 1 0,-1 0 0,1 0 1,0 0-1,-1 0 0,1 0 0,0 0 0,-1 0 1,1 0-1,0 0 0,-1 0 0,1 0 0,0 0 1,-1 0-1,1 0 0,0 0 0,-1 0 0,1 0 1,0 0-1,-1 1 0,1-1 0,0 0 0,0 0 0,-1 0 1,1 1-1,0-1 0,0 0 0,-1 0 0,1 0 1,0 1-1,0-1 0,-1 0 0,1 1 0,0-1 1,0 0-1,0 1 0,0 0 146,0 1 0,1-1 0,-1 0 0,1 1-1,-1-1 1,1 0 0,-1 0 0,1 0 0,0 1 0,0-1 0,1 2 0,-1-2-96,1 0 0,-1 1 1,1-1-1,0 0 0,-1 0 1,1 0-1,0 0 0,0 0 0,0 0 1,-1 0-1,1 0 0,0-1 1,0 1-1,0-1 0,0 0 1,0 1-1,0-1 0,0 0 0,0 0 1,0 0-1,0-1 0,3 0 1,2 0 19,-1 0 1,0-1 0,1 0 0,-1-1 0,11-5 0,3-3-36,85-43 182,-102 53-374,0 0 0,0 0 0,1 0 1,-1 1-1,0-1 0,0 1 0,1-1 1,-1 1-1,0 0 0,0 0 0,1 1 1,-1-1-1,0 1 0,0-1 0,1 1 1,2 2-1,-4-2 15,0 0 1,0 0-1,0 0 0,0 0 0,0 1 1,-1-1-1,1 1 0,0-1 1,-1 1-1,1 0 0,-1 0 1,0 0-1,0 0 0,0 0 1,0 0-1,0 0 0,0 0 1,0 0-1,0 0 0,-1 0 1,1 0-1,-1 1 0,0-1 1,0 3-1,1 14 67,-2 0-1,0 0 1,-7 31 0,-19 58 235,-20 41 90,38-125-263,-1 0 1,-1-1-1,-1-1 0,-17 25 0,23-39-20,0-1 0,0 0 0,-1 0 1,1-1-1,-2 1 0,1-1 0,-9 4 1,14-8-61,0-1 0,0 0 1,-1 0-1,1 0 0,0 0 1,-1-1-1,1 1 0,0-1 1,-1 1-1,1-1 0,-1 0 1,1 0-1,-5 0 0,5-1-22,0 0 0,0 1 0,0-1 0,0 0 0,0 0 0,1 0 0,-1 0 0,0 0 0,1-1 0,-1 1 0,1 0 0,-1-1 0,1 1 0,-1-1 0,1 0 0,0 1 0,0-1 0,0 0 0,-1-2 0,-2-4-26,1-1 1,0 0-1,1 1 1,0-1-1,0 0 0,1 0 1,0 0-1,0-1 1,1 1-1,0 0 1,1 0-1,0 0 1,0 0-1,1 0 1,1 0-1,5-15 1,-3 15-24,0 0 0,0 1 0,1-1 0,1 1-1,-1 1 1,1-1 0,0 1 0,1 0 0,0 1 0,0 0 0,13-8 0,10-3-27,0 2 0,34-12-1,-53 23 20,6-3-1164,1 2 0,31-6 0,8 2-8800,-50 8 7943,11 0-1641</inkml:trace>
</inkml:ink>
</file>

<file path=ppt/ink/ink2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8:10:58.02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306 502 7040,'-2'-2'380,"0"0"0,0-1 0,-1 1 0,1 0 0,-1 0 0,1 1 0,-1-1 0,0 1 0,0-1 0,1 1 0,-1 0 0,0 0 0,0 0 0,0 0 0,-1 0 0,1 1 0,0 0 0,0-1 0,0 1 0,0 0 0,0 1 0,-1-1 0,-2 1 0,2 0-280,-7-1 47,0 1 0,0 1 0,0 0 0,0 1 0,1 0 0,-1 0 0,1 1 0,-20 11 0,22-10-104,0 1-1,0 0 0,0 0 1,1 1-1,0 0 0,0 0 0,1 1 1,0 0-1,0 0 0,1 1 1,0-1-1,0 1 0,-5 16 0,5-12-19,2 0 0,0 0 0,0 0-1,1 0 1,1 1 0,0-1 0,1 16-1,1-22 42,-1 0-1,1-1 0,1 1 1,-1 0-1,1-1 0,0 1 0,1-1 1,-1 0-1,1 0 0,1 0 1,-1 0-1,1 0 0,0-1 1,0 1-1,9 8 0,-11-12-7,0 0 0,1-1-1,-1 1 1,0-1 0,1 1 0,-1-1 0,1 0-1,-1 0 1,1 0 0,-1 0 0,1 0-1,0-1 1,-1 1 0,1-1 0,5 0 0,-4 0 4,0 0 1,0-1 0,0 0 0,0 0 0,0 0 0,0-1 0,0 1-1,-1-1 1,7-3 0,2-4 76,-1 1 0,0-2 0,0 0 1,15-17-1,-4-1-26,-1-1 0,-1 0-1,-2-1 1,28-64 0,-30 53-99,-1 0-1,-2-1 0,12-64 0,8-133-248,-27 188 88,1-16-352,-8 67 493,1 0 0,0 0 0,0 0 1,0 0-1,0 0 0,0 0 0,0 0 1,0 0-1,0 0 0,0 0 0,0 0 1,0 0-1,0 0 0,0 0 0,0 0 1,0 0-1,0 0 0,0 0 0,0 0 1,0 0-1,-1 0 0,1 0 0,0 0 1,0 0-1,0 0 0,0-1 0,0 1 1,0 0-1,0 0 0,0 0 0,0 0 1,0 0-1,0 0 0,0 0 0,0 0 1,0 0-1,0 0 0,0 0 0,0 0 1,-2 11-99,-5 68 165,-3 66 618,14 172 160,19-124-1200,-22-190 351,0 4-479,0 0 1,0 0-1,4 10 1,-4-16 277,-1 0 0,0 0 0,0 0 0,1-1 0,-1 1 0,0 0 0,1 0 0,-1-1 0,1 1 0,-1 0 0,1-1 0,-1 1 0,1 0 0,-1-1 0,1 1 0,0-1 0,-1 1 0,1-1-1,0 1 1,-1-1 0,1 0 0,0 1 0,0-1 0,-1 0 0,1 1 0,0-1 0,0 0 0,0 0 0,0 0 0,-1 0 0,1 0 0,0 0 0,0 0 0,0 0 0,0 0 0,-1 0 0,1 0 0,1-1 0,13-6-2640</inkml:trace>
</inkml:ink>
</file>

<file path=ppt/ink/ink2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8:10:58.51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15 30 6880,'-2'1'688,"2"-1"-604,0 1-1,-1-1 1,1 0-1,0 1 1,-1-1-1,1 0 1,0 1-1,0-1 1,-1 0-1,1 1 1,0-1-1,0 0 1,0 1-1,0-1 0,0 1 1,-1-1-1,1 1 1,0-1-1,0 0 1,0 1-1,0-1 1,0 1-1,0-1 1,0 1-1,0-1 1,0 0-1,1 1 1,-1 0-1,-6 195 5724,3 105-1881,4-184-2667,-1-70 181,0-41-660,0-14-53,0-2-442,1-6-89,5-28 0,-5 38-188,13-91-32,4-32-192,22-34-89,-29 133 164,0 0-1,2 1 1,20-33 0,-27 51 34,0 1-1,2 0 0,-1 1 0,17-17 1,-22 24 76,1 0 0,0 0 1,-1 0-1,1 0 0,0 1 0,0-1 1,0 1-1,0 0 0,0-1 1,4 1-1,-5 0 35,0 1 0,0 0 0,0 0 0,0 0 0,0 0 0,0 0 0,0 1-1,0-1 1,0 1 0,0-1 0,0 1 0,0 0 0,0-1 0,0 1 0,-1 0 0,1 0 0,3 3 0,-3-2 10,1 0-1,-1 0 1,0 0-1,0 1 1,0-1-1,-1 1 1,1-1-1,-1 1 1,1 0-1,-1 0 1,0-1-1,0 1 1,0 0-1,1 4 1,-1 3 61,0 0-1,0 18 1,-1-25-59,0 18 149,-1 0 0,-1 0 1,-1 0-1,-1 0 0,-1-1 1,-1 1-1,0-1 0,-2-1 1,0 1-1,-1-1 0,-1-1 1,-22 31-1,27-43-107,0 1-1,-1-1 1,0 0-1,0 0 1,-9 6 0,12-10-37,-1 0 1,1 0 0,0 0 0,0-1-1,-1 1 1,1-1 0,-1 0 0,0 1 0,1-2-1,-1 1 1,0 0 0,1-1 0,-6 0 0,7 0-115,-1-1 0,1 1 1,0-1-1,0 0 1,-1 0-1,1 0 1,0 0-1,0 0 1,0 0-1,0 0 1,0-1-1,1 1 1,-1-1-1,0 0 1,1 1-1,-1-1 1,1 0-1,-1 0 0,1 0 1,0 0-1,-2-4 1,-1-2-804,1-1-1,0 1 1,0-1 0,-1-10-1,3 13 30,0-1 1,0 1-1,1 0 0,0-1 0,0 1 0,0 0 0,1-1 0,1-5 0,6-14-2370</inkml:trace>
</inkml:ink>
</file>

<file path=ppt/ink/ink2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8:10:59.00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28 2 5408,'-2'-1'255,"0"1"0,0 0 0,-1 0 0,1 0 0,0 0 0,0 0 1,-1 0-1,-7 6 8150,11-6-8288,11 4 2033,13 3-1205,16-5 740,-25-1-1169,26 4 1,-38-4-459,0 0 1,0 0-1,0 0 0,0 0 1,0 1-1,-1 0 1,1 0-1,0 0 0,-1 0 1,0 0-1,5 5 1,-7-6-44,0 1 0,0-1 0,0 0 1,0 1-1,-1-1 0,1 1 0,-1-1 0,1 1 1,-1 0-1,0-1 0,1 1 0,-1-1 1,0 1-1,0 0 0,0-1 0,0 1 0,0 0 1,0-1-1,-1 1 0,1-1 0,-1 1 1,0 2-1,-3 6 94,1-1 1,-9 14-1,8-14-9,-24 42 335,14-26-192,1 1-1,-12 34 1,24-58-231,0 1-1,0-1 1,0 1-1,1-1 1,-1 1 0,1-1-1,0 1 1,0-1 0,0 1-1,0-1 1,0 1 0,0-1-1,1 1 1,-1 0-1,1-1 1,0 0 0,0 1-1,0-1 1,0 1 0,0-1-1,0 0 1,1 0 0,-1 0-1,1 0 1,-1 0-1,1 0 1,0 0 0,0 0-1,0-1 1,0 1 0,0-1-1,4 3 1,4 1-414,1 1 1,0-1-1,1-1 0,15 4 0,23 1-6506,-37-6 4839</inkml:trace>
</inkml:ink>
</file>

<file path=ppt/ink/ink2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8:10:59.38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43 93 8640,'-32'-21'3904,"22"14"-3392,10 2 2112,10 2-1537,3-9 1345,9 4-1408,9-4 288,1 4-768,5 0-160,2 4-256,-2-1-224,-2 5 32,-4 0-672,-2 9 416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00:44:33.243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102 261 8064,'-2'0'317,"-1"0"0,1 0-1,-1 1 1,0-1 0,1 1 0,-1-1 0,1 1 0,-1 0 0,1 0 0,0 0-1,-1 0 1,1 0 0,0 1 0,0-1 0,0 1 0,0-1 0,0 1 0,0 0-1,0 0 1,1 0 0,-1 0 0,0 0 0,-1 4 0,-5 7 222,2 1 0,-1 0 1,2 0-1,0 1 0,0 0 1,2-1-1,0 2 0,0-1 0,0 23 1,3-30-438,1 1 0,-1-1 0,2 0-1,-1 0 1,1 0 0,0-1 0,0 1 0,7 12 0,-6-15-37,0 1 0,0-1 1,1 0-1,-1 0 0,1-1 0,1 1 0,-1-1 0,1 0 0,-1 0 1,1 0-1,1 0 0,7 3 0,-5-3 15,0-1 0,1 0 0,-1 0 0,1-1 0,0-1 1,0 1-1,0-1 0,9 0 0,3-1 106,-1-1 1,31-5-1,-25 1 20,0-1 0,43-16 0,-53 15-134,0 0-1,-1-1 0,0 0 0,0-1 0,16-14 0,-22 15-7,-1-1 0,1 0-1,-1 0 1,-1-1 0,0 0-1,0 0 1,-1-1 0,0 1-1,-1-1 1,0-1 0,-1 1-1,0-1 1,3-16 0,-3 4-8,-1-1-1,0 1 1,-2-1 0,-1 0 0,-5-38 0,4 51-104,-1 1 0,-1-1 0,1 1 0,-2 0 0,0 0 0,-5-12 0,6 18 10,0-1 0,-1 1 0,1 0 0,-1 0 0,0 0 0,0 1-1,-1-1 1,1 1 0,-1 0 0,0 0 0,0 0 0,0 1 0,-7-3 0,2 2-43,0 0 0,0 0 1,0 2-1,-1-1 1,1 1-1,-1 1 0,0 0 1,1 0-1,-1 1 1,0 0-1,0 1 0,1 0 1,-1 1-1,0 0 1,1 1-1,0 0 1,-1 1-1,1 0 0,1 0 1,-1 1-1,1 0 1,-1 1-1,2 0 0,-1 0 1,1 1-1,-10 10 1,3-1-644,2 0 1,-14 21-1,21-29 165,1 0 0,0 1-1,1 0 1,0 0 0,1 1 0,-5 15-1,7-22 203,1 1 0,0-1 0,-1 0-1,1 1 1,1-1 0,-1 1-1,1 4 1,0-4-25,1 0 0,-1-1 0,1 1 0,3 6 1</inkml:trace>
</inkml:ink>
</file>

<file path=ppt/ink/ink2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8:11:00.75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164 558 1984,'1'1'141,"1"0"0,-1 0 0,1 0 0,-1 0 1,1 0-1,-1 0 0,1 0 0,-1-1 0,1 1 0,0-1 0,-1 1 0,1-1 1,0 0-1,-1 1 0,1-1 0,0 0 0,-1 0 0,1 0 0,0-1 0,2 1 0,0-1 340,1 1-1,-1-1 0,0 0 0,1 0 0,-1 0 1,0 0-1,6-4 0,-4 2-23,-5 3-174,0-1 1,0 1 0,0-1 0,0 1 0,-1-1-1,1 1 1,0-1 0,0 1 0,-1-1-1,1 0 1,1-1 0,-2 2-170,0-1 0,0 1 0,0-1 1,0 0-1,0 1 0,-1-1 0,1 1 0,0-1 1,0 1-1,0-1 0,-1 1 0,1-1 0,0 1 0,0 0 1,-1-1-1,1 1 0,-1-1 0,1 1 0,0 0 1,-1-1-1,1 1 0,-1 0 0,1-1 0,-1 1 0,1 0 1,0 0-1,-1-1 0,0 1 0,-3-2-15,1 1 0,0 0 0,-1 0 0,1 0-1,0 0 1,-1 0 0,1 1 0,-1-1 0,1 1 0,-1 0-1,1 0 1,-1 0 0,1 1 0,-1-1 0,1 1 0,-1 0-1,1 0 1,0 0 0,-5 2 0,-1 1-53,0 0-1,0 1 1,0 0-1,1 1 1,-15 12 0,8-5-100,3-3 59,0 0 0,0 2 0,1-1 0,-19 27 0,28-35 28,0 1-1,0-1 1,1 1 0,-1 0-1,1 0 1,-1-1 0,1 1 0,0 0-1,1 0 1,-1 0 0,1 0-1,0 0 1,-1 0 0,2 0-1,-1 0 1,0 0 0,1 0 0,0 0-1,0 0 1,0 0 0,0 0-1,1-1 1,0 1 0,0 0-1,3 4 1,-4-6 8,0 0 0,1 0 0,-1 0-1,0 0 1,1-1 0,0 1 0,-1-1 0,1 1-1,0-1 1,0 0 0,-1 0 0,1 0 0,0 1-1,0-2 1,1 1 0,-1 0 0,3 0 0,-2 0 12,0-1-1,1 0 1,-1 0 0,0 0 0,0 0 0,1-1 0,-1 1 0,0-1 0,0 0 0,6-2 0,4-4 82,1 0 0,-1-1 0,-1-1 1,15-12-1,-20 16-101,100-92 611,-98 88-620,-1 0 1,0-1-1,-1 0 0,0-1 1,0 1-1,-1-1 1,-1 0-1,6-16 0,-1-4 42,11-62 1,-15 56-44,-1 0 1,-2 0 0,-2-39-1,-3 52-98,0 0 0,-1 1 0,-1 0-1,-2 0 1,-15-44 0,19 63 41,0 0-1,0 0 1,-1 0 0,1 1 0,-5-5-1,7 7 19,0 1 0,-1-1 0,1 1 0,-1-1 0,1 0 0,-1 1 0,1-1 0,-1 1-1,1 0 1,-1-1 0,1 1 0,-1-1 0,0 1 0,1 0 0,-1-1 0,0 1 0,1 0 0,-1 0-1,0 0 1,1 0 0,-1-1 0,0 1 0,0 0 0,1 0 0,-1 0 0,0 0 0,1 0 0,-1 1-1,0-1 1,1 0 0,-1 0 0,0 0 0,0 1 0,1-1 0,-1 0 0,1 1 0,-1-1 0,0 0 0,1 1-1,-1-1 1,1 1 0,-1-1 0,0 1 0,-1 4-14,-1-1 1,1 1-1,0-1 1,0 1-1,0 0 0,1 0 1,0 0-1,0 0 1,0 0-1,0 6 0,-6 48 236,3 0-1,3 1 0,2-1 0,9 63 0,-3-74-20,2 1 1,2-1-1,3-1 1,1 0-1,30 63 1,-42-105-307,-1 1 1,1-1-1,1 0 1,-1 1 0,1-1-1,0-1 1,0 1-1,8 6 1,-11-9-145,1-1 1,0 0-1,0 0 0,0 0 0,0 0 1,0-1-1,0 1 0,0-1 1,0 1-1,1-1 0,-1 0 0,0 1 1,0-1-1,0 0 0,0 0 1,1-1-1,-1 1 0,0 0 1,0-1-1,0 0 0,0 1 0,0-1 1,0 0-1,0 0 0,0 0 1,0 0-1,3-2 0,17-15-5842,0-2 1946</inkml:trace>
</inkml:ink>
</file>

<file path=ppt/ink/ink2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8:11:01.07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8 5 8640,'-7'-5'4637,"33"17"-1120,-12-9-3003,1 2 0,-1 0 0,0 0 0,0 1 0,-1 1 0,0 0 0,16 11 0,-20-11-406,0 1-1,0 0 1,-1 0 0,0 1 0,-1-1-1,0 2 1,0-1 0,-1 1 0,0 0-1,0 0 1,-1 1 0,-1 0 0,0-1-1,3 13 1,-2 1-239,-3-13-278,1 0 0,0 0 0,1 0 0,8 17 0,-11-26-66,4 5-530,2-4-3253,1 1 1682</inkml:trace>
</inkml:ink>
</file>

<file path=ppt/ink/ink2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8:11:01.42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598 5 7232,'-1'-1'136,"1"1"0,0 0 0,-1-1 0,1 1 0,0 0 0,-1-1 1,1 1-1,-1 0 0,1 0 0,0-1 0,-1 1 0,1 0 0,-1 0 0,1 0 0,-1 0 1,1-1-1,-1 1 0,1 0 0,-1 0 0,1 0 0,-1 0 0,1 0 0,-1 0 0,0 0 1,-9 8 1281,-7 5 1025,-142 69 3114,59-32-4283,70-33-926,0 1-1,1 1 1,-44 38-1,51-36-609,-26 30-1,32-32-1108,2 1 0,-13 22 0,22-32-634,-1 0-6037</inkml:trace>
</inkml:ink>
</file>

<file path=ppt/ink/ink2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8:11:02.13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357 560 6048,'0'-1'130,"0"1"1,0-1-1,0 1 0,0-1 1,0 1-1,0-1 0,0 1 1,0 0-1,0-1 0,0 1 1,0-1-1,1 1 0,-1-1 1,0 1-1,0 0 0,0-1 1,1 1-1,-1-1 0,0 1 1,0 0-1,1-1 0,-1 1 1,0 0-1,0-1 0,1 1 1,-1 0-1,1 0 1,-1-1-1,0 1 0,1 0 1,1-1 1837,-6-2 284,4 3-2236,-2-1 149,0 1 1,0-1-1,0 1 0,0 0 1,0 0-1,0 0 1,0 0-1,0 0 0,0 0 1,0 0-1,0 1 1,0-1-1,0 1 0,-3 1 1,-5 0 190,-13 3-49,1 2 0,1 0 0,-1 1 0,1 1 0,1 1 0,-38 24 0,47-27-243,1 1 0,0 0 0,0 0 0,1 1 0,0 1 0,1 0 0,0 0 0,0 0 0,1 1 0,0 0 0,1 0 0,0 1 0,1 0 0,-4 13 0,7-20-15,1 0-1,0 1 0,0-1 1,0 0-1,0 1 1,1-1-1,0 0 0,0 1 1,0-1-1,1 1 0,0-1 1,0 0-1,0 0 0,2 6 1,-2-11-31,-1 1 0,0 0 1,1 0-1,-1 0 0,1-1 1,-1 1-1,1 0 0,0-1 1,-1 1-1,1 0 0,0-1 1,-1 1-1,1-1 0,0 1 1,0-1-1,-1 1 0,1-1 1,0 0-1,0 1 0,0-1 1,0 0-1,0 0 0,-1 0 1,1 1-1,2-1 0,-1-1 23,0 1 0,1 0-1,-1-1 1,0 0-1,0 1 1,0-1-1,1 0 1,-1 0-1,4-3 1,3-2 38,1-2 1,-1 1-1,8-10 1,-16 16-86,60-58-234,-26 27-41,-2-1 1,54-71-1,-66 71 244,-2 0 1,-1-2 0,-2 0 0,18-55-1,51-229 0,-84 311 10,6-23-41,-7 30 53,0-1 1,0 0-1,0 0 1,1 1-1,-1-1 0,-1 0 1,1 1-1,0-1 1,0 0-1,-1 0 1,1 1-1,-1-1 1,0-1-1,1 3 14,0-1 1,0 1-1,-1 0 0,1 0 0,0 0 0,0 0 0,0 0 0,0 0 0,0 0 0,0 0 1,0 0-1,-1 0 0,1 0 0,0 0 0,0 0 0,0-1 0,0 1 0,0 0 0,0 0 1,-1 0-1,1 0 0,0 0 0,0 0 0,0 0 0,0 0 0,0 1 0,0-1 1,-1 0-1,1 0 0,0 0 0,0 0 0,0 0 0,0 0 0,0 0 0,0 0 0,0 0 1,-1 0-1,1 0 0,0 0 0,0 0 0,0 1 0,0-1 0,0 0 0,0 0 0,0 0 1,0 0-1,0 0 0,0 0 0,0 0 0,0 1 0,0-1 0,0 0 0,0 0 0,0 0 1,-1 0-1,1 0 0,0 0 0,1 1 0,-1-1 0,-8 14 76,0 1-1,-5 17 1,-86 293 1656,91-293-1627,1-4-2,1 0 0,-3 38 0,8-49-101,1-1 1,1 0-1,0 0 1,0 0-1,8 26 0,-9-40-140,1 1-1,0-1 1,0 0 0,0 0-1,0 0 1,0 0-1,0 0 1,0 0 0,1-1-1,-1 1 1,1 0-1,-1-1 1,1 1-1,0-1 1,-1 1 0,1-1-1,2 1 1,-1 0-559,0-1 0,0 0 0,1 0 0,-1 0 0,0 0 0,1-1 1,-1 1-1,0-1 0,1 0 0,5 0 0,17-1-2491</inkml:trace>
</inkml:ink>
</file>

<file path=ppt/ink/ink2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8:11:02.72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107 1 8480,'-3'1'352,"0"0"0,0 1 1,1-1-1,-1 1 0,0 0 1,1 0-1,0 0 0,-1 0 0,1 0 1,0 0-1,0 1 0,0-1 1,0 1-1,1 0 0,-1-1 1,-1 6-1,3-7-237,-6 17 1456,1 1-1,-4 30 1,8-44-1426,1 0 0,0 0 0,0 0 0,0 0 0,0 0 0,1 0 0,0 0 0,0 0 0,0 0 0,1 0 0,0 0 0,-1 0-1,2-1 1,-1 1 0,4 4 0,-5-8-96,-1 0 0,1 0 0,0 0 0,0-1 0,-1 1 0,1 0 0,0-1 0,0 1 0,0 0-1,0-1 1,0 1 0,0-1 0,0 0 0,0 1 0,0-1 0,0 0 0,0 1 0,0-1 0,0 0 0,2 0 0,-1 0 23,1-1 0,-1 1 1,0-1-1,0 1 0,1-1 1,-1 0-1,0 0 0,0 0 1,3-2-1,3-2 97,0-1 0,-1-1 0,13-13 0,100-114-382,-117 131 108,10-10-118,-13 13 212,1-1-1,-1 1 1,1 0-1,-1-1 1,1 1-1,-1 0 1,1-1-1,-1 1 0,1 0 1,0 0-1,-1-1 1,1 1-1,-1 0 1,1 0-1,0 0 1,-1 0-1,1 0 1,-1 0-1,1 0 0,0 0 1,0 0-1,0 1 9,-1-1 0,0 1 0,1-1 0,-1 1 0,0-1-1,0 1 1,1 0 0,-1-1 0,0 1 0,0 0 0,0-1-1,0 1 1,0 0 0,0-1 0,0 1 0,0-1 0,0 1 0,0 0-1,0-1 1,0 1 0,0 0 0,-1-1 0,1 2 0,-1 2-2,-2 22 78,-12 45-1,3-21-3,-13 69 106,-42 179 903,55-254-553,-29 69 1,40-112-504,1 1 0,0-1 0,-1 0 0,1 0 0,-1 0 1,0 0-1,1 0 0,-1 0 0,0 0 0,1 0 1,-1 0-1,0 0 0,0 0 0,0 0 0,0-1 1,0 1-1,0 0 0,0-1 0,0 1 0,0 0 0,0-1 1,-1 0-1,1 1 0,-1-1 0,1 1-10,-1-1 0,1 0 1,0 0-1,0 0 0,0 0 0,-1 0 0,1 0 0,0 0 0,0 0 1,0-1-1,0 1 0,-1 0 0,1-1 0,0 1 0,0-1 0,0 0 1,0 1-1,0-1 0,0 0 0,0 1 0,0-1 0,0 0 0,0 0 1,1 0-1,-1 0 0,0 0 0,0-1 0,-3-4-95,0 0 0,0 0 0,-3-10 0,5 12-26,-10-28-144,0-1-1,2-1 1,-9-61 0,18 89 227,0 0 1,0 0 0,1 0 0,-1 0 0,2 0 0,-1 0 0,1 0-1,0 0 1,0 0 0,0 0 0,1 1 0,0-1 0,2-5 0,-2 9 22,-1 1 1,0-1 0,0 1-1,0-1 1,1 1 0,-1 0 0,1 0-1,-1 0 1,1 0 0,0 0-1,-1 0 1,1 0 0,0 1 0,-1-1-1,1 1 1,0-1 0,0 1-1,0-1 1,-1 1 0,1 0 0,0 0-1,0 0 1,0 0 0,0 0-1,0 1 1,-1-1 0,1 0 0,0 1-1,0-1 1,0 1 0,-1 0-1,3 1 1,3 1 3,0 1 0,0 0 0,0 0 0,-1 0 0,0 1-1,7 6 1,-9-7-146,0-1 0,1 1-1,-1-1 1,1 0 0,0 0-1,0 0 1,9 3 0,-9-4-732,-1-1 1,1 0 0,0 0-1,-1 0 1,10-1-1,8 0-1565</inkml:trace>
</inkml:ink>
</file>

<file path=ppt/ink/ink2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8:11:03.31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274 494 8960,'-11'-1'1088,"8"1"-720,-1-1 0,1 1 0,-1 0 0,1 1 0,0-1 0,-1 0 0,-3 2 0,-1-1-327,1 0 419,0 1 0,0-1 0,0 1 0,0 0 0,0 0 0,1 1 0,-1 0 0,-6 4 0,10-5-291,-19 12 775,1 1 1,-26 24-1,41-32-879,0-1 0,0 1 0,1 0 0,0 0 0,0 0 0,1 1 0,0-1-1,0 1 1,1 0 0,0 0 0,-2 10 0,2-7 36,2 1 0,-1-1 0,2 1 0,-1-1-1,2 1 1,-1-1 0,2 1 0,-1-1 0,2 0 0,-1 1 0,9 20 0,-10-29-56,1 0 0,-1 0 0,1 0 0,0 0 0,0-1 0,0 1 0,0 0 0,5 4 0,-6-6-22,1 0 1,-1 0 0,0-1 0,1 1 0,-1 0-1,0 0 1,1-1 0,-1 1 0,1-1 0,-1 1-1,1-1 1,-1 0 0,1 1 0,-1-1 0,1 0-1,0 0 1,-1 0 0,1 0 0,-1 0-1,1-1 1,-1 1 0,1 0 0,1-2 0,2 0 10,0-1 0,0 1 0,0-1 0,0-1 0,-1 1 0,1-1 0,6-7 0,27-34-148,-27 31 14,-5 7 66,12-14-81,-2-1 0,0-1 1,-1 0-1,12-27 0,-15 21-233,15-54 0,2-38-18,-25 102 335,25-130-186,1-4 61,-16 84 6,-15 50 104,1 19 47,0 0 0,0 0 0,0 0 0,0 0 0,0 0 0,0 0 0,0 0 1,0 0-1,-1-1 0,1 1 0,0 0 0,0 0 0,0 0 0,0 0 0,0 0 0,0 0 0,0 0 0,0 0 1,0 0-1,0 0 0,0 0 0,0 0 0,0-1 0,0 1 0,-1 0 0,1 0 0,0 0 0,0 0 0,0 0 0,0 0 1,0 0-1,0 0 0,0 0 0,0 0 0,0 0 0,-1 0 0,1 0 0,0 0 0,0 0 0,0 0 0,0 0 1,0 0-1,0 0 0,0 0 0,0 0 0,-1 0 0,1 0 0,0 1 0,0-1 0,0 0 0,0 0 0,-7 12 123,-5 21 178,1 1-1,-8 39 1,-8 77 714,19-100-580,6-43-381,-13 82 491,-9 167 0,24-249-686,0 0 1,0-1 0,1 1 0,0 0-1,0-1 1,0 1 0,4 7 0,-5-13-18,1 1 1,0-1-1,-1 0 1,1 0-1,0 1 1,0-1-1,0 0 1,0 0-1,0 0 1,0 0 0,0 0-1,0 0 1,1-1-1,-1 1 1,2 1-1,-1-1-153,1-1 0,-1 1 0,0-1 0,0 0 0,0 0 0,1 0 0,-1 0 0,0 0 0,0 0 0,0 0 0,1-1 0,-1 1 0,2-2 0,30-11-5167,2 1 1723</inkml:trace>
</inkml:ink>
</file>

<file path=ppt/ink/ink2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8:11:03.83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66 5 8224,'-27'-4'2645,"26"4"-2453,1 0 0,-1-1 1,0 1-1,0 0 0,0 0 0,0 0 1,0 0-1,1 0 0,-1 0 0,0 1 1,0-1-1,0 0 0,0 0 0,1 1 1,-1-1-1,0 0 0,0 1 0,1-1 0,-2 2 1,1-2 131,0 0 1,1 1 0,-1-1-1,1 1 1,-1-1 0,1 0-1,-1 0 1,0 1 0,1-1-1,-1 0 1,0 0-1,1 0 1,-1 0 0,-1 0-1,-8 1 1966,13 0-1196,20 0-494,204-12 35,-208 11-760,26 4 0,-40-3 123,0-1 0,-1 1 0,1 0 0,0 1 0,-1-1 0,1 1 0,-1 0 0,0 0 0,0 0 0,6 5 0,-9-7 8,-1 1 1,1-1-1,0 1 0,-1-1 1,1 1-1,-1 0 1,1-1-1,-1 1 0,1 0 1,-1-1-1,0 1 0,1 0 1,-1 0-1,0-1 0,1 1 1,-1 0-1,0 0 1,0 0-1,0-1 0,0 1 1,0 0-1,0 0 0,0 0 1,0 0-1,0-1 1,0 1-1,0 0 0,-1 0 1,1-1-1,0 1 0,0 0 1,-1 1-1,-1 0 13,0 1 0,0 0 0,0-1 0,0 0 0,-1 1 0,-2 1 0,2-1 6,-19 14 111,0-1-1,-32 18 1,-17 11 150,58-34-228,0 0 0,0 1-1,1 1 1,0 0 0,-18 27 0,12-11 59,-26 61 1,40-80-57,0 1 1,0-1-1,1 1 1,0 0 0,-1 21-1,3-29-30,1 0-1,0 0 0,0 1 1,0-1-1,0 0 0,1 0 1,-1 0-1,1 0 0,-1 0 1,1 0-1,0 0 1,1-1-1,-1 1 0,0 0 1,1 0-1,0-1 0,-1 1 1,1-1-1,0 1 0,0-1 1,0 0-1,1 0 0,-1 0 1,0 0-1,1 0 0,4 2 1,1-1-54,-1 0 0,1-1 1,-1 0-1,1-1 0,0 1 0,0-1 1,-1-1-1,11 0 0,68-8-1232,-38 1-672,39 3-3379,-47 4 3013</inkml:trace>
</inkml:ink>
</file>

<file path=ppt/ink/ink2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8:11:04.20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13 85 7808,'-12'-9'2506,"12"8"-2352,0 1-1,0-1 1,0 1-1,0 0 0,0-1 1,0 1-1,0-1 1,0 1-1,0-1 0,0 1 1,0 0-1,0-1 1,0 1-1,0-1 1,0 1-1,0 0 0,0-1 1,0 1-1,0-1 1,1 1-1,-1 0 0,0-1 1,0 1-1,0 0 1,1-1-1,-1 1 1,0 0-1,1-1 0,-1 1 1,10-10 3467,-2 5-2763,1 0 1,0 1-1,0 0 1,0 1-1,1 0 0,16-3 1,61-4-250,-61 8-480,170-10-1414,-66 14-5201,-71 5 3276</inkml:trace>
</inkml:ink>
</file>

<file path=ppt/ink/ink2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8:11:29.94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266 452 6976,'0'-12'2256,"-14"2"1866,12 9-3850,0 1 0,0-1 0,0 1 0,0 0 0,0 0 1,0 0-1,0 0 0,0 0 0,0 0 0,0 1 0,0-1 0,0 1 0,0-1 0,-3 2 0,-1 1 60,0 0 0,0 0-1,-8 6 1,-67 53 1137,72-53-1467,0 0-1,1 0 0,-1 1 0,2 0 0,-1 0 0,-7 15 0,9-14 37,-1 2-41,1 1-1,0 0 1,-6 18-1,11-28 12,0-1 0,1 1 0,-1 0-1,1 0 1,-1-1 0,1 1-1,0 0 1,1 0 0,-1 0 0,1-1-1,-1 1 1,1 0 0,0 0-1,1-1 1,-1 1 0,0-1 0,1 1-1,2 3 1,-3-6 4,1 1 1,-1 0-1,0-1 1,1 0-1,-1 1 1,1-1-1,0 0 1,-1 0-1,1 0 0,0 0 1,0 0-1,0 0 1,0 0-1,-1 0 1,1-1-1,0 1 1,0-1-1,0 0 0,0 1 1,0-1-1,1 0 1,-1 0-1,0 0 1,0-1-1,3 0 1,0 0 69,0 0 1,1-1 0,-1 0 0,0 0 0,0 0 0,0-1 0,9-5 0,-8 3-39,1-1 1,-1 0 0,0 0 0,-1 0 0,1-1-1,-1 0 1,0 0 0,6-14 0,2-5-121,9-32 1,-20 52 47,18-46-87,-7 18 145,10-41 1,-13 33-30,-3 0 0,-1-1 0,-2 0-1,-2-1 1,-2 1 0,-7-60 0,5 78-90,1 19-50,1-1 0,-1 0 0,-3-12-1,4 19 130,0 0 0,0 0-1,0 0 1,0 0 0,0 0-1,0 0 1,0-1 0,0 1 0,0 0-1,0 0 1,0 0 0,0 0-1,0 0 1,0 0 0,0 0-1,0-1 1,0 1 0,0 0-1,0 0 1,0 0 0,0 0-1,-1 0 1,1 0 0,0 0 0,0 0-1,0 0 1,0 0 0,0 0-1,0 0 1,0-1 0,0 1-1,-1 0 1,1 0 0,0 0-1,0 0 1,0 0 0,0 0-1,0 0 1,0 0 0,0 0 0,-1 0-1,1 0 1,0 0 0,0 0-1,0 0 1,0 0 0,0 1-1,-5 5-179,-2 10 145,-5 56 373,9-49-251,-2 28 241,4 77-1,2-62-125,0-16-118,3-1 1,3 0 0,13 56-1,-17-93 1,1 0 1,0 0-1,0 0 0,1 0 0,1 0 0,9 14 0,-12-21-44,1-1 0,0 1 0,-1-1 0,2 0-1,-1 0 1,0 0 0,1 0 0,0-1 0,0 0 0,0 0 0,0 0 0,0-1-1,1 0 1,-1 0 0,1 0 0,5 1 0,0-1 19,1-1 0,-1 0 0,0-1-1,0 0 1,1-1 0,-1 0 0,0-1 0,0 0 0,0-1-1,0 0 1,0-1 0,16-7 0,-14 4-14,-1 0 0,0 0 0,0-1 0,0-1 0,-1 0 0,-1 0 0,1-1 0,-1-1 0,12-17 0,-17 21 5,-1-1 0,0 1 0,0-1 1,-1 0-1,4-12 0,-6 18-32,0-2 8,1-1 1,-1 0 0,0 0-1,0 0 1,-1 1-1,1-6 1,-2 8-31,1 0 1,0 1 0,0-1-1,0 1 1,-1-1 0,1 0-1,-1 1 1,1-1 0,-1 1-1,0-1 1,0 1-1,1 0 1,-1-1 0,0 1-1,0 0 1,0-1 0,-1 1-1,-1-2 1,2 2-13,-1 0 1,0 0-1,1 1 1,-1-1-1,1 0 1,-1 1-1,0-1 0,1 1 1,-1 0-1,0 0 1,0-1-1,1 1 1,-1 0-1,0 0 0,1 0 1,-1 1-1,0-1 1,0 0-1,1 1 1,-1-1-1,0 1 0,-2 1 1,-2 1-22,-1 0 1,0 1 0,-9 7-1,6-3 33,1 1 0,-1 0-1,1 0 1,1 0 0,0 1-1,0 1 1,1-1 0,0 1-1,1 0 1,0 1 0,1 0-1,0-1 1,1 2 0,1-1-1,-1 0 1,2 1 0,-2 24-1,4-32 42,0 0 0,0 0 0,1 1 0,0-1 0,0 0 0,0 0 0,1 0 0,0 0 0,0 0 0,0 0 0,0 0-1,1-1 1,0 1 0,3 4 0,-1-4-3,-1-1 0,1 0 0,0 1 0,0-1 0,0-1-1,0 1 1,1-1 0,0 0 0,-1 0 0,11 3 0,-6-3 15,1-1 0,0 1 0,-1-2 0,1 0 0,0 0 0,0 0 0,0-2 0,-1 1 0,1-1 0,0-1 0,0 0 0,-1-1 1,18-6-1,-12 2-70,-1-2 0,1 0 1,-1 0-1,-1-1 0,0-1 0,0-1 1,-1 0-1,21-26 0,2-9 108,39-65-1,-66 96-34,-3 8 44,17-32 288,-21 36-368,0 0 1,0 1-1,-1-1 0,0 0 1,0 0-1,0 0 1,0 0-1,0-5 0,-1 8-16,0 1 1,0 0-1,0-1 0,0 1 0,0 0 0,0-1 1,0 1-1,0 0 0,0-1 0,0 1 0,0 0 1,0-1-1,0 1 0,-1 0 0,1 0 0,0-1 0,0 1 1,0 0-1,0-1 0,0 1 0,-1 0 0,1 0 1,0-1-1,0 1 0,-1 0 0,1 0 0,0 0 1,0-1-1,-1 1 0,1 0 0,0 0 0,0 0 1,-1 0-1,1 0 0,0 0 0,-1-1 0,1 1 0,0 0 1,-1 0-1,1 0 0,0 0 0,0 0 0,-1 0 1,1 0-1,-2 1-15,1-1-1,0 0 1,0 1 0,0-1-1,0 1 1,0-1 0,0 1-1,0-1 1,0 1 0,1 0 0,-3 1-1,-2 4-66,-1 1-1,1 0 0,1 0 1,-1 0-1,1 1 1,-6 14-1,-14 50-56,22-64 169,2-7-20,-12 37-2,-6 45 1,16-71 31,1 0 0,0 0 0,1 1-1,0-1 1,1 0 0,0 0 0,1 0 0,4 13 0,-6-23 1,1-1 0,-1 1 0,1 0 0,0-1 0,-1 1 0,1-1 0,0 1 0,0-1 0,0 1 0,3 2 0,-4-4-20,1 0 0,-1 1 0,1-1 0,-1 0 0,1 0 0,0 1 0,-1-1 0,1 0 0,-1 0 0,1 0 0,0 0 0,-1 0 0,1 0 0,-1 0-1,1 0 1,0 0 0,-1 0 0,1 0 0,-1 0 0,1-1 0,0 1 0,-1 0 0,1 0 0,-1-1 0,1 1 0,-1 0 0,1-1 0,-1 1 0,1 0 0,-1-1 0,1 1 0,-1-1 0,1 1-1,-1-1 1,0 1 0,1-1 0,4-7-7,0 1-1,-1-1 0,0 0 0,0 0 1,4-17-1,3-4-163,-6 12 63,-5 15 66,1 1 1,-1-1-1,1 1 1,-1-1-1,1 0 1,-1 1-1,1-1 0,0 1 1,0-1-1,1-1 1,2 7-300,-4-4 300,3 5 12,-1 0 0,0 0-1,-1 0 1,1 0 0,-1 0 0,0 1-1,-1-1 1,1 7 0,-3 45 156,2-51-133,-4 44 322,-1 1 1,-3-1-1,-2-1 1,-26 80-1,18-92 257,17-35-554,0 0 0,0 0 0,-1-1 0,1 1 0,-1 0 0,1 0 0,-1-1 0,1 1 0,-1-1 0,0 0 1,0 1-1,0-1 0,0 0 0,-3 1 0,5-2-33,-1 0 0,0 0 1,0 0-1,0 0 0,1 0 0,-1-1 1,0 1-1,0 0 0,1 0 0,-1-1 0,0 1 1,1-1-1,-1 1 0,0-1 0,1 1 1,-1-1-1,0 1 0,1-1 0,-1 1 1,1-1-1,-1 0 0,1 1 0,0-1 1,-1 0-1,1 1 0,-1-2 0,0-1-3,-4-4-100,0 0 1,1-1 0,0 0-1,1 0 1,0 0 0,0 0 0,1 0-1,-1-1 1,0-9 0,1-1-199,0-1 0,3-37 0,0 48 235,0 1 1,0-1-1,1 1 1,1 0-1,-1 0 1,2 0 0,-1 0-1,1 0 1,0 1-1,10-14 1,4-3 112,41-38 0,-29 31-7,20-23 210,74-101 0,-116 142-224,114-159 688,-108 157-558,-11 12-156,-1 1 0,0-1 0,0 1 0,0-1 1,0 0-1,0 0 0,2-4 0,-4 7-5,0-1 0,0 1 0,0 0 0,0-1 0,0 1 1,1-1-1,-1 1 0,0 0 0,0-1 0,0 1 0,0 0 0,1-1 0,-1 1 0,0 0 1,1 0-1,-1-1 0,0 1 0,0 0 0,1 0 0,-1-1 0,0 1 0,1 0 0,-1 0 0,0 0 1,1 0-1,-1-1 0,1 1 0,-1 0 0,1 0 0,0 0-1,-1 1 0,1-1 0,0 0-1,-1 1 1,1-1 0,0 0 0,-1 1 0,1-1-1,-1 1 1,1-1 0,0 1 0,-1-1 0,0 1-1,2 1 1,13 26-123,-13-24 101,15 33-22,-3 1-1,11 41 1,-14-41 118,2 1 1,18 36 0,-26-64-39,1 2-35,0-1-1,1 0 0,16 20 1,-21-29 28,0-1 1,1 1-1,-1-1 1,1 1-1,-1-1 0,1 0 1,0 0-1,0 0 1,0-1-1,0 1 1,1-1-1,-1 1 0,0-1 1,1 0-1,-1-1 1,0 1-1,1 0 1,-1-1-1,1 0 0,4 0 1,2-1 17,0-1 1,0 0 0,0-1-1,0 0 1,0 0-1,13-8 1,-6 2-36,0-1-1,22-16 1,-31 19 10,1 0 1,-1-1-1,-1 0 1,1 0-1,-2-1 0,1 0 1,-1 0-1,0 0 1,5-14-1,-8 16 5,0 0 1,0 0-1,-1 0 1,0-1-1,0 1 0,-1-1 1,0 1-1,0-1 1,-1 0-1,0 1 1,-1-1-1,1 0 0,-4-14 1,4 21-32,-1 0 1,1 0-1,0 0 0,-1 0 1,1 0-1,0 1 1,-1-1-1,1 0 0,-1 0 1,0 0-1,1 0 0,-1 1 1,1-1-1,-1 0 1,0 0-1,0 1 0,0-1 1,1 1-1,-1-1 1,0 1-1,0-1 0,0 1 1,0-1-1,0 1 0,0 0 1,0-1-1,0 1 1,0 0-1,0 0 0,0 0 1,0 0-1,0 0 1,0 0-1,0 0 0,0 0 1,0 0-1,0 0 0,0 1 1,0-1-1,0 0 1,1 1-1,-1-1 0,-2 2 1,-1 0-38,-1 0 0,1 1 0,-1 0 1,1 0-1,0 0 0,0 1 0,-5 5 1,2 0 31,1 0 1,-1 0-1,1 1 1,1 0 0,0 1-1,-4 10 1,6-15 13,1 1 0,0 0 0,1-1 0,-1 1 0,1 0 1,1 0-1,-1 0 0,1 0 0,0 0 0,1-1 0,1 10 0,0-11 11,-1-1 0,1 1-1,0-1 1,0 0-1,1 1 1,-1-1 0,1 0-1,0 0 1,0-1 0,0 1-1,0-1 1,1 0 0,0 1-1,-1-1 1,1-1 0,0 1-1,1-1 1,5 3 0,5 2 34,1-1 0,0-1 1,31 6-1,-30-7 4,-1-2 0,1 0 1,0-1-1,0 0 0,0-2 0,0 0 0,0-1 1,0 0-1,0-2 0,-1 0 0,19-7 1,-27 8-30,0-1 0,0 0 0,0 0 0,-1-1 0,0 0 1,0 0-1,0-1 0,0 0 0,-1 0 0,0-1 1,0 1-1,-1-1 0,0 0 0,0-1 0,-1 1 1,0-1-1,5-13 0,-4 2-65,0 0 1,-2-1-1,0 1 1,-2-1 0,0 1-1,-1-1 1,-1 1-1,0-1 1,-6-24-1,6 42 29,1 0-1,-1 0 0,0 0 0,0 0 1,1 0-1,-2 0 0,1 0 1,0 0-1,0 1 0,0-1 0,-1 0 1,1 1-1,-1-1 0,1 1 1,-1-1-1,0 1 0,-3-2 0,4 2 1,0 1 0,0-1 0,-1 1-1,1-1 1,0 1 0,-1 0 0,1 0-1,0-1 1,-1 1 0,1 0 0,0 0-1,-1 0 1,1 0 0,0 0 0,-1 1-1,1-1 1,0 0 0,-1 1 0,1-1-1,0 1 1,0-1 0,-1 1 0,1 0-1,0-1 1,0 1 0,-2 1 0,-1 3-13,-1 0 0,1 0 0,0 0 0,0 1 0,1-1 0,0 1 0,0 0 0,0 0 0,0 0 0,-1 8 0,-1 3 4,1 1-1,-3 24 0,6-32 64,0-1 1,1 1-1,0 0 0,0-1 0,1 1 0,0 0 0,1-1 0,0 1 1,0-1-1,1 0 0,0 0 0,1 0 0,0 0 0,1 0 1,0-1-1,0 0 0,0 0 0,1 0 0,0-1 0,1 1 0,11 9 1,-14-14 6,0-1 1,-1 1 0,1-1 0,0 0 0,0 0-1,0-1 1,0 1 0,0-1 0,1 0 0,-1 0-1,0 0 1,1 0 0,5-1 0,-3 0 3,0 0 0,0-1 0,1 0-1,-1-1 1,-1 1 0,1-1 0,11-5 0,-3 0-25,-1-1 0,0-1 1,0 0-1,0-1 0,-1 0 0,15-16 0,5-11-10,50-70-1,-55 67-260,57-61-1,-81 97 225,1 0 0,-1 0 0,1 0-1,8-5 1,-12 8 26,0 1-1,1-1 0,-1 1 1,0-1-1,0 1 1,0-1-1,0 1 0,1 0 1,-1-1-1,0 1 1,0 0-1,1 0 0,-1 0 1,0 0-1,0 0 0,1 0 1,-1 1-1,0-1 1,0 0-1,0 1 0,1-1 1,-1 0-1,0 1 1,0 0-1,0-1 0,0 1 1,0 0-1,0-1 1,2 3-1,0 0 11,0 1-1,0 0 1,0 0-1,-1 1 1,1-1 0,-1 0-1,2 7 1,10 35 61,-11-33-48,4 10 56,-2 0 0,-1 1 0,2 42 0,-6-50 10,0 0 0,-2 0 0,0 0-1,0 0 1,-2 0 0,-7 22 0,10-34-80,-1 0-1,0 1 1,0-1-1,0 0 1,-1-1-1,0 1 1,1 0-1,-1-1 1,0 0 0,-1 1-1,1-1 1,-1 0-1,1-1 1,-7 4-1,4-2 7,-1-1 0,1-1 1,-1 1-1,0-1 0,0 0 0,0-1 0,0 0 0,-11 1 0,4-2 0,0 0 1,0-1-1,1 0 0,-1-2 0,0 1 0,1-2 1,0 0-1,0 0 0,-15-8 0,23 10-15,-1-1 0,1 0 0,0 0 0,0 0 0,1-1 0,-1 1 0,-5-7 0,10 10 0,0-1 0,-1 1 1,1 0-1,0 0 0,0 0 0,0-1 0,0 1 0,0 0 0,0 0 0,-1-1 0,1 1 1,0 0-1,0-1 0,0 1 0,0 0 0,0 0 0,0-1 0,0 1 0,0 0 1,0-1-1,0 1 0,0 0 0,0 0 0,0-1 0,1 1 0,-1 0 0,0 0 1,0-1-1,0 1 0,0 0 0,0 0 0,1-1 0,-1 1 0,0 0 0,0 0 0,0 0 1,1-1-1,-1 1 0,0 0 0,0 0 0,0 0 0,1 0 0,-1-1 0,0 1 1,1 0-1,-1 0 0,0 0 0,0 0 0,1 0 0,-1 0 0,0 0 0,0 0 1,1 0-1,-1 0 0,1 0 0,22-3-32,-22 3 31,71 0-143,103 11 1,-116-5-194,57 8-4148,-35-4-5819,-45-6 6032</inkml:trace>
</inkml:ink>
</file>

<file path=ppt/ink/ink2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8:11:31.01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93 172 6304,'0'-1'100,"0"0"1,0 0-1,0 0 1,1 1-1,-1-1 0,0 0 1,1 0-1,-1 1 1,0-1-1,1 0 1,-1 1-1,1-1 1,-1 0-1,1 1 0,-1-1 1,1 0-1,0 1 1,-1-1-1,1 1 1,0-1-1,-1 1 1,1 0-1,0-1 0,0 1 1,-1 0-1,1-1 1,0 1-1,0 0 1,-1 0-1,11 6 8932,-11-6-8913,-6 7-252,-5 8 499,0-1 0,2 1 0,-1 1 0,-12 29 0,15-26-137,-3 4 32,1 1-1,-11 47 1,19-64-221,0-1 0,0 1 0,1-1 0,0 1 0,0-1 0,0 1 0,1 0 0,0-1 0,0 1 0,1-1 0,0 1-1,0-1 1,0 0 0,1 0 0,0 0 0,4 7 0,-5-10-9,1 0 0,-1-1 0,0 1 0,1-1-1,-1 0 1,1 1 0,-1-1 0,1 0 0,0-1 0,0 1-1,0-1 1,0 1 0,0-1 0,0 0 0,5 1 0,-3-1 9,0 0 1,1-1-1,-1 1 1,1-1-1,-1-1 1,1 1 0,-1-1-1,10-2 1,-6 1-31,0-1 0,-1-1 0,0 1 1,1-1-1,-1 0 0,-1-1 0,1 0 0,-1 0 1,1-1-1,11-12 0,-14 12-11,-1-1 0,0 0 0,0 0 0,-1 0 0,1 0 0,-2 0 0,1-1 1,-1 1-1,0-1 0,-1 1 0,1-1 0,-2 0 0,1-8 0,-1-8 25,-1-1 0,-7-40 0,4 42-43,-2 0 1,-1 0 0,-15-32-1,-1-6-771,23 61 778,-1 0-1,1-1 1,0 1 0,0-1 0,0 1 0,0-1 0,0 1 0,0-1 0,0 1 0,0 0 0,1-1 0,-1 1-1,0-1 1,0 1 0,0-1 0,0 1 0,1 0 0,-1-1 0,0 1 0,0 0 0,1-1 0,-1 1 0,0 0-1,0-1 1,1 1 0,-1 0 0,0-1 0,1 1 0,-1 0 0,1 0 0,-1 0 0,0-1 0,1 1 0,-1 0-1,1 0 1,-1 0 0,1 0 0,-1 0 0,1 0 0,21-3-5,-17 3 0,32-4 331,38-8 0,-59 9-114,0-2 0,-1 0 0,0 0-1,28-16 1,-42 21-190,3-3 10,1 1 1,-1-1-1,1 1 1,0 0 0,0 0-1,8-1 1,-12 3-23,1-1 1,-1 1-1,1 1 1,-1-1-1,1 0 1,-1 0-1,1 0 1,-1 1-1,1-1 1,-1 1-1,0-1 1,1 1-1,-1 0 1,0-1-1,1 1 1,-1 0-1,0 0 1,0 0-1,0 0 1,1 0-1,-1 0 1,0 0-1,-1 1 1,1-1-1,0 0 1,0 0-1,1 3 1,2 4 27,0 1 0,-1-1-1,0 1 1,0 0 0,2 16 0,4 32 84,2 111 1,-17 62 185,2-149 166,-4-1 0,-36 155 1,43-233-474,0 1 75,1 1 0,-1-1-1,0 0 1,-1 0 0,-2 5 0,4-7-47,-1-1 0,1 0-1,0 1 1,0-1 0,-1 0 0,1 0 0,0 1-1,-1-1 1,1 0 0,0 0 0,-1 1 0,1-1-1,0 0 1,-1 0 0,1 0 0,0 0-1,-1 0 1,1 1 0,0-1 0,-1 0 0,1 0-1,-1 0 1,0 0 0,1-1 12,-1 1 0,0 0-1,0-1 1,0 1 0,1 0 0,-1-1 0,0 1 0,0-1 0,1 0 0,-1 1-1,1-1 1,-1 1 0,0-1 0,1 0 0,-1-1 0,-4-7-66,1-1 1,0 0-1,1 0 1,0 0-1,1 0 0,-2-14 1,3 18-42,1-1 0,0 0 1,0 0-1,0 0 0,1 0 0,0 0 1,0 0-1,1 1 0,0-1 1,0 0-1,0 1 0,1-1 0,0 1 1,0 0-1,1 0 0,8-10 0,-7 10-177,0 0-1,0 0 0,1 1 0,0 0 1,0 0-1,0 1 0,0 0 1,1 0-1,0 0 0,0 1 0,0 0 1,0 0-1,0 0 0,1 1 0,8-1 1,8 1-1839,0 1 0,0 0 0,0 2 0,38 7 1,-4 3-947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00:44:34.211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139 9 6656,'-7'-8'1439,"2"7"168,1 17 1053,2 0-2126,-14 78 1992,-39 192 1011,35-204-2681,-9 95 0,29-149-534,4-17-10,-4-11-300,0 0 0,0 0 0,1 0 0,-1 0 0,0 0 0,0 1 0,1-1 0,-1 0 0,0 0-1,0 0 1,1 0 0,-1 0 0,0 0 0,0 0 0,1 0 0,-1-1 0,0 1 0,0 0 0,1 0 0,-1 0 0,0 0-1,0 0 1,1 0 0,-1 0 0,0 0 0,0-1 0,0 1 0,1 0 0,-1 0 0,0 0 0,0-1 0,0 1 0,0 0-1,1 0 1,-1 0 0,0-1 0,0 1 0,0-1 0,9-11-59,-1-1 0,0 0 0,-1-1 0,7-17 0,4-9 74,-1 4-7,-2-2 1,17-61-1,8-81 129,-28 120 9,15-63 519,-23 113-613,0 9-93,-3 2 24,0 0 1,0 0-1,0 0 0,0 0 1,0 0-1,-1 1 0,1-1 1,0 0-1,-1 0 0,1 1 1,0 1-1,9 28 101,-1 2 0,4 32-1,-1-1 39,0-7 60,-4-17 8,17 50 0,-19-73-167,-2-5 106,0 1 1,1-1-1,1 0 0,13 21 0,-12-43 30,-2 2-343,-1-1 1,0 0-1,0 0 1,-1 0 0,4-17-1,6-50-634,-9 46 641,3-17 33,4-27-213,25-92 0,-35 165 355,-1 0-1,0 1 0,0-1 1,1 0-1,-1 0 0,0 0 1,1 0-1,-1 0 0,1 1 1,-1-1-1,1 0 0,-1 0 1,1 1-1,1-2 0,-2 2 2,0 0 0,1 0 0,-1 0-1,0 0 1,1 0 0,-1 0 0,0 0-1,0 0 1,1 0 0,-1 0-1,0 0 1,1 0 0,-1 0 0,0 0-1,0 0 1,1 0 0,-1 0 0,0 1-1,0-1 1,1 0 0,-1 0-1,0 0 1,0 0 0,0 1 0,1-1-1,-1 0 1,0 0 0,0 0 0,0 1-1,1-1 1,1 4 69,-1-1 1,1 0-1,0 1 0,-1-1 0,0 1 1,1 4-1,33 168 1388,-23-102-903,22 75-1,-25-123-697,17 36 0,-25-60-125,0-1 0,0 1 0,-1 0 0,1 0 1,-1 0-1,1 0 0,-1 0 0,1 2 1</inkml:trace>
</inkml:ink>
</file>

<file path=ppt/ink/ink2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8:11:33.72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 1103 7712,'-1'-1'679,"1"0"215,6-4 1021,8-5-1357,0-2 1,-1 1-1,0-2 0,-1 1 1,0-2-1,10-16 1,59-95 1406,-76 117-1866,50-80 592,-9 16-18,51-110 0,-6-51 619,-46 114-653,-44 114-622,37-101 328,-56 166-659,10-31 298,-135 456 257,113-403 86,-3-1 1,-4-1 0,-83 131 0,112-200-231,5-7-43,0 0 0,0 0 0,1 0 0,-1 1-1,1-1 1,0 1 0,-2 6 0,4-10-35,0-1 0,0 1 0,0-1 0,0 1 0,0-1 0,0 1 0,0-1 0,0 1 0,0-1 0,0 1 0,0-1 0,0 0 0,1 1 0,-1-1 0,0 1 0,0-1 0,1 0 0,-1 1 0,0-1-1,0 1 1,1-1 0,-1 0 0,0 1 0,1-1 0,-1 0 0,1 0 0,-1 1 0,0-1 0,1 0 0,-1 0 0,1 1 0,0-1 0,14 1 187,-9-2-178,-1-1 1,1 0-1,-1 0 1,1 0 0,-1-1-1,0 0 1,0 0-1,0 0 1,0-1 0,8-8-1,25-30-4,48-68-1,-68 85-22,16-18 3,1 1 0,2 2 0,2 1 0,1 2 0,2 2 0,1 2 0,50-29 0,51-20-196,-138 78 163,7-2-375,-13 6 401,1 0-1,-1 0 1,0 0-1,0 1 1,1-1-1,-1 0 0,0 0 1,1 0-1,-1 1 1,0-1-1,0 0 0,1 0 1,-1 1-1,0-1 1,0 0-1,0 1 1,0-1-1,1 0 0,-1 0 1,0 1-1,0-1 1,0 0-1,0 1 0,0-1 1,0 0-1,0 1 1,0-1-1,0 1 1,0-1-1,0 0 0,0 1 1,0-1-1,0 0 1,0 1-1,0-1 1,0 1-1,0 2-24,1 1 0,0 0 0,1 0 0,-1 0 0,1-1 0,-1 1 0,1-1 0,0 1 0,1-1 0,3 5 0,4 8-48,7 13 143,2 0-1,1 0 1,32 34 0,-50-60-35,0-1 0,1 0 1,-1 1-1,1-1 0,0 0 1,-1 0-1,1-1 0,0 1 1,0 0-1,0-1 1,1 0-1,-1 0 0,0 0 1,0 0-1,1 0 0,-1-1 1,0 1-1,1-1 0,-1 0 1,0 0-1,1 0 0,-1-1 1,1 1-1,-1-1 0,0 0 1,0 0-1,1 0 1,-1 0-1,5-3 0,22-11 104,45-32 0,-53 33-98,109-76-470,-117 80 379,23-23 0,-32 27 57,0 1 0,0-1 0,-1 0-1,0 0 1,0-1 0,0 1 0,2-8 0,-5 13-20,-1 0 1,1 0-1,-1 0 0,0 0 1,1 0-1,-1 0 1,0 0-1,0 0 0,0 0 1,0 0-1,0 0 0,0 0 1,0 0-1,0 0 1,0 0-1,0-1 0,-1 1 1,1 0-1,0 0 0,-1 0 1,1 0-1,-1-1 1,0 2-13,0-1 1,0 1 0,0-1 0,0 1-1,1-1 1,-1 1 0,0 0 0,0-1 0,0 1-1,0 0 1,0 0 0,0 0 0,-1-1-1,1 1 1,0 0 0,0 1 0,0-1 0,0 0-1,0 0 1,0 0 0,0 0 0,0 1-1,0-1 1,-1 1 0,-10 3-9,0 1 1,0 0 0,1 0-1,0 1 1,0 1-1,1 0 1,-12 9-1,18-12 41,0-1 0,1 0 0,0 1 0,0 0 0,0 0 0,0 0 0,0 0 0,1 0-1,0 0 1,0 1 0,0-1 0,0 1 0,1-1 0,0 1 0,0 0 0,0 0 0,0-1 0,1 1 0,0 0 0,0 0-1,0 0 1,1 5 0,0-4 26,1 0 0,0 1-1,0-1 1,1 0 0,0-1-1,0 1 1,0 0 0,1-1-1,-1 0 1,1 0 0,0 0-1,1 0 1,-1-1 0,1 1-1,0-1 1,0 0 0,1-1-1,-1 1 1,1-1 0,11 5-1,-6-3 29,1-1-1,-1-1 0,1 1 0,0-2 1,0 1-1,0-2 0,1 0 1,-1 0-1,0-1 0,14-2 1,-13 0-2,0-1 0,0 0 0,-1-1 0,1 0 0,21-12 0,56-37 17,-67 38-117,-12 9 37,-1-2-1,0 1 1,0-1-1,-1-1 1,1 0 0,-2 0-1,1-1 1,-2 0-1,13-20 1,-20 29-6,1 0 1,0-1-1,-1 1 1,1 0-1,-1-1 1,1 1-1,-1-1 1,0 1-1,1-1 1,-1 1-1,0-1 1,0 1-1,0-1 1,0 1-1,0-1 1,-1 1-1,1-1 1,0 1-1,-1-1 1,0-1-1,0 2-9,1 1 1,-1-1-1,1 0 0,-1 1 1,0-1-1,1 1 0,-1-1 1,0 1-1,0-1 0,1 1 1,-1 0-1,0-1 0,0 1 0,0 0 1,1-1-1,-1 1 0,0 0 1,0 0-1,0 0 0,0 0 1,0 0-1,1 0 0,-1 0 1,0 0-1,0 0 0,0 1 0,0-1 1,1 0-1,-1 0 0,0 1 1,0-1-1,0 0 0,1 1 1,-1-1-1,0 1 0,-4 2 19,0 0 0,1 0-1,-1 0 1,1 1 0,0-1-1,0 1 1,0 0 0,0 0-1,1 1 1,0-1-1,0 1 1,0-1 0,0 1-1,1 0 1,0 0 0,0 0-1,0 0 1,1 1 0,-1-1-1,0 7 1,1-2 40,0 1 0,1-1 0,0 1 0,0-1 0,1 1 0,1-1 0,-1 0 0,2 1 0,4 13 0,-6-20-12,1 0 0,0 0 0,0 0 0,0-1 1,0 1-1,1 0 0,-1-1 0,1 0 0,0 1 0,0-1 0,0 0 0,1-1 0,-1 1 1,1-1-1,-1 1 0,1-1 0,0 0 0,0 0 0,0-1 0,0 1 0,0-1 0,0 0 1,0 0-1,0 0 0,1 0 0,-1-1 0,0 0 0,6 0 0,8-2-17,1 0 0,0-1-1,-1-1 1,19-6 0,73-31-357,-60 21 204,310-146-459,-301 137 657,-24 9 186,-29 15-122,-12 7-160,-14 9-269,-4 7 132,2 1 0,-34 35 0,44-40 169,0 0 0,2 0 0,0 1 0,1 0 0,-13 28 0,12-22 6,2 1-1,0 0 1,2 1 0,-6 31 0,12-51 24,-1-1 1,1 1-1,0-1 0,1 1 1,-1 0-1,0-1 1,1 1-1,1 3 1,-2-6-22,0 1 1,0-1 0,0 0-1,0 0 1,0 1 0,0-1-1,1 0 1,-1 1 0,0-1-1,0 0 1,0 0-1,1 1 1,-1-1 0,0 0-1,0 0 1,1 0 0,-1 0-1,0 1 1,1-1 0,-1 0-1,0 0 1,0 0 0,1 0-1,0 0 1,-1 0-9,1 0 0,-1 0 0,1 0 0,-1-1 0,1 1 0,0 0 0,-1 0 0,1-1 0,-1 1 0,1 0 0,-1-1 1,0 1-1,1-1 0,-1 1 0,1-1 0,-1 1 0,0 0 0,1-2 0,101-153-1101,-52 77 961,3-10 197,-3-1 0,51-131 0,-31 36 358,-66 174-384,-3 7-22,0 0-1,0 0 1,0 1-1,-1-1 1,1 0-1,0 0 1,-1 0-1,0 0 1,0 0 0,0 1-1,0-1 1,0 0-1,-1-3 1,1 5-2,0 1 1,0 0 0,0 0-1,0-1 1,0 1-1,0 0 1,0 0 0,0-1-1,-1 1 1,1 0 0,0 0-1,0-1 1,0 1 0,0 0-1,0 0 1,0-1-1,-1 1 1,1 0 0,0 0-1,0 0 1,0-1 0,-1 1-1,1 0 1,0 0 0,0 0-1,-1 0 1,1 0-1,0-1 1,0 1 0,-1 0-1,1 0 1,0 0 0,0 0-1,-1 0 1,1 0 0,0 0-1,0 0 1,-1 0-1,1 0 1,0 0 0,0 0-1,-1 0 1,-3 2-14,-1 0 0,1 0-1,0 1 1,0 0 0,0-1 0,0 1 0,1 0 0,-1 1-1,1-1 1,0 1 0,0-1 0,-4 7 0,-7 11 15,1 1 1,1 0-1,-10 26 1,-25 75 219,40-101-176,-1-2 37,2 1-1,0-1 1,1 1 0,2 0-1,-3 34 1,6-48-44,0-1-1,1 0 1,0 0 0,0 1 0,0-1 0,1 0 0,0 0 0,0 0 0,6 11 0,-5-13-4,0 0 1,0 0-1,0 0 1,1 0 0,-1 0-1,1-1 1,0 1-1,0-1 1,1 0 0,-1 0-1,1-1 1,-1 1-1,9 2 1,1 0-51,-1-2 1,1 1-1,0-2 0,0 0 1,0 0-1,0-1 0,0-1 1,0-1-1,15-2 0,20-4-173,59-18 1,-63 13 154,60-23 232,-90 35-184,-15 0-13,0 0 1,1 0 0,-1 0-1,0 0 1,0 0-1,0 0 1,1 0-1,-1 0 1,0 1-1,0-1 1,0 0-1,0 0 1,1 0 0,-1 0-1,0 1 1,0-1-1,0 0 1,0 0-1,0 0 1,0 1-1,0-1 1,1 0-1,-1 0 1,0 0 0,0 1-1,0-1 1,0 0-1,0 0 1,0 1-1,0-1 1,0 0-1,0 1 1,-1 1 13,0 1 0,-1 0-1,1 0 1,0 0 0,-1-1 0,-2 5 0,1-3 13,-5 9 12,1 0 1,0 1 0,0 0 0,1 0-1,1 0 1,1 1 0,0 0 0,1 0-1,0 0 1,0 29 0,3-42 20,0 1 0,0 0 1,0 0-1,1 0 0,-1-1 0,1 1 1,0 0-1,0-1 0,2 4 1,-3-5-46,0-1 0,0 1 1,1-1-1,-1 1 1,1-1-1,-1 1 1,0-1-1,1 0 1,-1 1-1,1-1 0,-1 0 1,1 1-1,-1-1 1,1 0-1,-1 0 1,1 1-1,-1-1 1,1 0-1,0 0 1,0 0-4,0 0 1,0 0 0,0 0 0,0 0 0,0-1 0,0 1 0,-1 0 0,1-1-1,0 1 1,0 0 0,0-1 0,-1 1 0,1-1 0,0 1 0,-1-1 0,2-1 0,8-8-23,-1 0 1,0-1-1,0-1 1,13-23 0,-9 10-115,15-39 1,-26 57 85,0 1 0,0-1 0,0 1 0,-1-1 0,1-7 0,-2 11 30,0 1 0,0 0 0,0 0 0,0 0 0,0 0 0,-1 0 0,1 0 0,-1-1-1,1 1 1,-1 0 0,0 0 0,0 0 0,0 1 0,0-1 0,0 0 0,0 0 0,-1 0 0,1 1 0,-3-3 0,3 4-18,0-1 1,0 0-1,-1 1 1,1 0-1,0-1 0,-1 1 1,1 0-1,0-1 1,-1 1-1,1 0 0,0 0 1,-1 0-1,1 0 1,0 1-1,-1-1 0,1 0 1,-2 1-1,-8 0 71,35-12 376,-3 4-348,0 1-1,1 1 0,0 1 0,31-2 1,91 2 105,-119 4-163,-1 0 94,-1 1 1,33 6-1,-49-6-85,-1 0 1,1 1-1,-1 0 0,1 0 0,-1 0 0,0 1 0,0 0 1,0 1-1,0-1 0,-1 1 0,1 0 0,-1 0 0,5 5 1,-9-7 7,0-1 0,0 1 1,0-1-1,0 1 1,0-1-1,-1 1 1,1 0-1,0-1 1,-1 1-1,1 0 0,-1-1 1,0 1-1,1 0 1,-1 0-1,0 3 1,-6 26 574,1-5-102,48-64-824,-9 3-134,-21 21 417,1 0-1,0 1 1,28-20 0,-41 33 53,0-1-1,-1 0 0,1 1 0,0-1 1,0 1-1,0-1 0,0 1 1,0-1-1,-1 1 0,1 0 1,0-1-1,0 1 0,0 0 1,0 0-1,0 0 0,0 0 1,0 0-1,0 0 0,0 0 0,0 0 1,0 0-1,0 0 0,0 1 1,0-1-1,0 0 0,0 0 1,0 1-1,0-1 0,0 1 1,0-1-1,1 2 0,-1 0 18,1 0 0,-1 0 0,0-1 0,0 1-1,-1 0 1,1 1 0,0-1 0,-1 0 0,1 0-1,-1 0 1,1 0 0,-1 0 0,0 0 0,0 4-1,-1 12 161,-1-1-1,-8 32 0,6-29-157,-3 29-1,4-14 18,3-35-58,0 0-1,0 1 1,0-1-1,0 0 1,0 0-1,0 1 1,0-1 0,0 0-1,0 0 1,0 1-1,0-1 1,0 0-1,0 0 1,0 1-1,0-1 1,0 0-1,0 0 1,0 1-1,0-1 1,0 0-1,1 0 1,-1 0-1,0 1 1,0-1-1,0 0 1,0 0-1,1 0 1,-1 1-1,0-1 1,0 0-1,0 0 1,1 0-1,-1 0 1,0 0-1,0 1 1,0-1-1,1 0 1,-1 0-1,0 0 1,0 0-1,1 0 1,-1 0-1,0 0 1,0 0-1,1 0 1,-1 0-1,0 0 1,0 0-1,1 0 1,-1 0-1,0 0 1,1 0-1,12-8-488,-11 6 383,29-23-497,-18 14 464,0 1 0,24-15 1,-28 21 199,0-1 0,0 1 0,0 1 0,1 0 0,-1 0 0,1 1 0,-1 0 0,16-1 0,-18 3 56,0 0-1,0 1 0,0 0 1,0 0-1,0 0 0,0 1 1,-1 0-1,1 0 0,-1 1 1,1 0-1,-1 0 0,11 7 0,3 5-41,-1 1 0,22 25-1,-22-23-674,31 26-1,-47-41-59,1 0 0,1-1 0,-1 1 0,0-1 0,1 0-1,-1 0 1,6 1 0,-6-2-573,0 0-1,0-1 1,0 1-1,0-1 1,5-1-1,17 1-3139</inkml:trace>
</inkml:ink>
</file>

<file path=ppt/ink/ink2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8:11:34.93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41 366 1984,'-20'3'640,"19"-3"-550,0 1 0,0-1 0,0 0 0,0 1 0,0-1 0,0 0 0,0 1-1,0-1 1,0 1 0,0 0 0,0-1 0,0 1 0,0 0 0,-1 1 0,-2 1 2262,5-2-2105,-1 0 0,1-1 1,0 1-1,-1 0 0,1 0 0,-1 0 0,1 0 0,-1-1 0,1 1 1,-1 0-1,0 0 0,1 0 0,-1 1 0,8 14 1445,-6-13-1389,0 0 0,1 1 0,0-1 0,0 0 0,0-1 0,0 1-1,0 0 1,0-1 0,1 0 0,-1 0 0,1 0 0,0 0 0,-1 0 0,1-1 0,0 0 0,0 0 0,0 0 0,0 0 0,8 0-1,-5-2-18,0 0-1,-1 0 0,1-1 1,-1 0-1,1 0 0,-1-1 1,0 0-1,0 0 0,0-1 1,0 1-1,8-8 0,2-3 92,-1-1-1,18-21 0,114-143 511,-106 128-638,-18 22-37,32-51 0,-46 69-35,-9 11-172,0 0 0,0 0 0,0 0 1,0 0-1,0 0 0,1 0 1,-1 0-1,0 0 0,0 0 0,0 0 1,0 0-1,0 0 0,1 0 1,-1 0-1,0 1 0,0-1 0,0 0 1,0 0-1,0 0 0,0 0 1,0 0-1,0 0 0,0 0 0,1 1 1,-1-1-1,0 0 0,0 0 1,0 0-1,0 0 0,0 0 0,0 1 1,0-1-1,0 0 0,0 0 1,0 0-1,0 0 0,0 1 0,0-1 1,0 0-1,0 0 0,0 0 1,0 0-1,-3 28 123,2-21-141,0 18 119,0 0 0,1 0 0,2 0 0,0 0 0,9 36 0,-10-58-67,-1 1 1,1-1-1,0 0 1,1 0 0,-1 0-1,1 0 1,-1 0-1,1 0 1,0 0-1,0 0 1,0 0 0,3 2-1,-3-4-16,-1 0-1,0 0 1,0-1 0,0 1-1,0 0 1,0-1-1,1 1 1,-1-1 0,0 0-1,0 1 1,1-1-1,-1 0 1,0 0-1,1 1 1,-1-1 0,0 0-1,1-1 1,-1 1-1,0 0 1,1 0 0,-1 0-1,0-1 1,0 1-1,1-1 1,-1 1-1,0-1 1,0 1 0,0-1-1,1 0 1,-1 0-1,0 1 1,1-2 0,12-11 125,0-1 1,23-29-1,-8 10-57,73-69 247,-93 93-405,1 1 1,0 0 0,0 1-1,22-12 1,-30 19 61,0-1-1,-1 1 1,1-1-1,0 1 1,-1-1 0,1 1-1,0 0 1,0 0-1,-1 0 1,1 0-1,0 0 1,0 0 0,0 0-1,-1 1 1,1-1-1,0 1 1,-1-1 0,1 1-1,0 0 1,-1 0-1,1-1 1,-1 1-1,1 0 1,-1 0 0,0 1-1,1-1 1,-1 0-1,0 0 1,0 1-1,1-1 1,-1 0 0,0 1-1,1 2 1,1 2 16,0 0-1,0 0 1,-1 0 0,0 1 0,0-1 0,0 0 0,1 11 0,-1 16 78,-1 0 0,-2 0-1,-1-1 1,-2 1 0,-1-1 0,-13 47 0,17-75-75,-15 44 135,15-44-80,-1 0 0,0 0 0,0-1-1,0 1 1,-1-1 0,1 1-1,-1-1 1,0 0 0,-4 4-1,0-4 190,5-5-153,2 1-110,0 0-1,0 1 1,0-1-1,0 1 1,0-1-1,0 0 1,1 1-1,-1-1 1,0 1-1,0-1 1,1 1-1,-1-1 1,0 0-1,1 1 1,-1-1-1,0 1 1,1-1-1,2-1-36,0 0 0,0 1 0,-1-1 0,1 1 0,0 0 0,0 0 0,0 0 0,0 0 0,1 0-1,4 0 1,33-1-654,-40 2 687,21 1-1927,42 8-1,-49-6-69,0-1-1,0 0 1,0-1 0,0 0-1,0-1 1,25-4-1,1-4-1729</inkml:trace>
</inkml:ink>
</file>

<file path=ppt/ink/ink2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8:11:35.30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119 17 11968,'-63'-17'5407,"26"26"-4703,29-9-1632,3 5 352,0-5-1119,10 0-1633,8 6 2176</inkml:trace>
</inkml:ink>
</file>

<file path=ppt/ink/ink2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8:11:37.86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 62 3712,'-4'-13'1221,"5"9"-757,0 1-634,0 2 454,0 0 0,0 0 0,0-1 0,0 1 0,0 0 0,0-1 0,-1 1 0,1-1 0,-1 1 0,1-1 0,-1 0 0,1 1 1,-1-1-1,0-2 0,0 3-125,1 0-1,-1 0 1,0 0 0,1 0 0,-1 0 0,0 0-1,1 0 1,-1 1 0,1-1 0,0 0 0,-1 0-1,2 0 1,1-5 1803,3 53-794,-2-27-910,0-1-1,0 0 0,2 0 1,0 0-1,2-1 0,10 20 0,-12-26-134,1 0-1,1-1 0,0 0 1,0 0-1,1-1 0,1 0 0,0 0 1,0-1-1,20 13 0,-23-18-281,0 0 1,0-1-1,0 0 0,0 0 1,1-1-1,-1 0 0,10 2 1,18 0-791</inkml:trace>
</inkml:ink>
</file>

<file path=ppt/ink/ink2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8:11:46.78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585 631 5888,'-2'-8'785,"0"-3"534,-1 0 0,0 0 1,-1 0-1,-7-13 0,10 22-1211,-1 0 0,0 0 0,0 1 0,0-1 0,0 1 0,0 0 0,-1 0 0,1-1 0,0 2 0,-1-1 0,1 0 0,0 0 0,-1 1 0,1-1 0,-1 1 0,1-1 0,-1 1 0,0 0 0,-4 1 0,-3 0 37,-1 0 1,1 1-1,-11 4 1,19-6-115,-32 10 397,1 2 1,0 1-1,-50 28 0,37-14 44,-69 55-1,100-70-434,0 0 1,1 2-1,0-1 0,1 2 1,-13 17-1,24-29-19,0 0 0,1 1 0,-1-1 0,1 0-1,-1 0 1,1 1 0,0-1 0,0 0 0,1 1 0,-1-1 0,1 1-1,0 0 1,0-1 0,0 6 0,0-7 5,1 0 1,-1 0-1,1 0 1,-1-1-1,1 1 0,0 0 1,0 0-1,0 0 0,0-1 1,0 1-1,0-1 1,0 1-1,0-1 0,1 1 1,-1-1-1,1 0 0,-1 1 1,1-1-1,-1 0 1,1 0-1,0 0 0,-1 0 1,1 0-1,0-1 1,0 1-1,0-1 0,3 1 1,3 1 30,0-2 1,1 1-1,-1-1 1,1 0 0,-1-1-1,10-2 1,-1 1 32,12-2 13,0-2 0,0-1-1,-1-1 1,0-1 0,-1-1 0,42-23 0,-56 26-66,0 0 0,-1-1-1,0-1 1,0 0 0,-1-1 0,0 0 0,-1-1 0,0 0 0,0 0 0,-1-1 0,-1 0 0,0-1-1,8-17 1,5-16-31,-2-1-1,-2-1 0,-2-1 0,-2 0 1,-2-1-1,6-71 0,-15 81-2,-2 0 0,-2-1 0,-11-65 0,12 100-82,0 0-1,-1 0 0,1 0 1,-1 0-1,-5-10 0,5 16 33,0 4 85,1 9 98,6 84-34,0-17 319,34 396 809,-18-338-1094,-21-132-156,1-1-18,-1 0 0,1 0 0,0 0 0,1 0 0,-1 0 1,4 6-1,4 17-3362,2-26-3563,-9-2 5932,16-3-5136</inkml:trace>
</inkml:ink>
</file>

<file path=ppt/ink/ink2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8:11:47.31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15 353 9056,'-1'2'275,"-1"0"0,0 1 0,1-1 0,0 1 0,-1-1 0,1 1 0,0 0 0,0-1 0,0 1 0,1 0 0,-1 0 0,0 3 0,1 1 46,1 1-1,-1-1 1,3 11 0,-2-15-251,18 191 4911,-10-72-4256,35 136 822,-21-159 325,-22-140-443,-2-93-1042,3-191-312,26 0-388,-21 284 112,17-57 0,-20 84 117,1 0 1,1 0-1,0 0 0,1 1 1,0 0-1,1 0 0,13-16 0,-20 28 80,0-1-1,0 1 0,1 0 0,-1 0 1,0-1-1,0 1 0,1 0 0,-1 0 1,0 0-1,1 1 0,-1-1 0,1 0 1,-1 0-1,1 1 0,0-1 1,-1 1-1,1-1 0,0 1 0,-1 0 1,1 0-1,0 0 0,-1 0 0,1 0 1,0 0-1,-1 0 0,1 0 0,0 1 1,-1-1-1,1 1 0,0-1 1,-1 1-1,1 0 0,1 1 0,3 2 17,0 0 1,-1 1-1,0 0 0,0 0 0,-1 0 0,1 0 0,3 7 0,11 15 234,-2 1-1,0 0 0,-2 2 1,-1 0-1,-1 0 0,16 63 1,-28-87-134,0-1 0,0 0 0,-1 1 0,0-1 1,0 1-1,0-1 0,-1 0 0,1 1 0,-1-1 1,0 0-1,-1 1 0,-3 7 0,4-10-93,0-1-1,-1 1 1,0 0-1,1-1 1,-1 0-1,0 1 1,0-1 0,0 0-1,-1 0 1,1 0-1,-1 0 1,1 0-1,-1 0 1,1-1-1,-1 0 1,0 1 0,0-1-1,0 0 1,0 0-1,0 0 1,0-1-1,0 1 1,-4-1-1,-9 1-1010,1-2-1,-1 0 0,-23-4 1,21 2-2904,-33-1 0,44 4 2582,1 0 0,-1 1 0,1 0 0,-1 0 0,1 1 0,-1 0 0,1 0 0,-11 5 0,-8 9-1310</inkml:trace>
</inkml:ink>
</file>

<file path=ppt/ink/ink2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8:11:48.12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373 535 5632,'1'-5'469,"-1"1"0,0-1-1,-1 1 1,1 0 0,-1-1 0,0 1 0,0 0 0,0-1 0,0 1-1,-1 0 1,0 0 0,1 0 0,-2 0 0,1 0 0,0 1 0,-1-1-1,0 1 1,0-1 0,0 1 0,0 0 0,0 0 0,-4-2 0,5 4-403,1 0 0,-1 0 1,1 1-1,-1-1 1,0 1-1,1 0 0,-1-1 1,0 1-1,1 0 1,-1 0-1,0 0 0,1 0 1,-1 0-1,0 1 1,1-1-1,-1 0 0,0 1 1,1-1-1,-1 1 1,1 0-1,-1-1 1,-2 3-1,-4 2 136,-1 0-1,-13 13 1,6-5 119,9-8-249,-99 78 935,87-66-904,0 0 1,1 2-1,-19 25 1,33-39-69,1 1 0,-1-1 0,1 1-1,1 0 1,-1-1 0,1 1 0,0 1 0,0-1 0,1 0 0,0 0-1,0 1 1,0 9 0,1-13-12,0 0 0,0 0-1,1 0 1,-1 0 0,1-1 0,0 1-1,0 0 1,0 0 0,0-1 0,0 1-1,0 0 1,1-1 0,0 0 0,-1 1 0,1-1-1,0 0 1,0 0 0,0 0 0,0 0-1,0 0 1,1 0 0,-1 0 0,1-1-1,-1 1 1,1-1 0,-1 0 0,1 0 0,0 0-1,4 1 1,0 0 22,0-1 0,1 0 0,-1 0 0,0-1 0,1 1 0,-1-2 0,0 1 0,1-1 0,-1 0 0,0-1 0,0 0 0,0 0 0,0 0 0,0-1 0,0 0 0,0 0 0,-1-1 0,8-5 0,-4 2-100,-1-1-1,0 0 0,-1 0 0,0-1 1,0 0-1,-1 0 0,0-1 1,0 1-1,-1-2 0,-1 1 0,6-14 1,5-20-3,-2 0 1,9-57 0,9-97 397,-26 149-188,18-143-3,-22 157-70,-4 24 4,-2 24 54,-6 66 108,-4 197 591,10-150-520,3-88-279,1 0 1,1 1-1,12 64 0,-12-99-255,0 0-1,0 0 0,1 0 0,-1 0 1,1 0-1,0 0 0,0 0 0,0-1 1,3 5-1,-4-7-98,0 0 0,1 1 1,-1-1-1,0 0 0,1 0 1,0 0-1,-1 0 0,1 0 1,0 0-1,-1-1 0,1 1 0,0 0 1,0-1-1,0 1 0,-1-1 1,1 0-1,0 0 0,0 1 0,0-1 1,0-1-1,0 1 0,2 0 1,18-5-5572</inkml:trace>
</inkml:ink>
</file>

<file path=ppt/ink/ink2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8:11:48.88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179 98 5312,'-1'0'94,"1"-1"0,0 1 0,0-1-1,0 0 1,0 1 0,0-1 0,0 1 0,1-1 0,-1 1 0,0-1 0,0 0 0,0 1-1,0-1 1,1 1 0,-1-1 0,0 1 0,1-1 0,-1 1 0,0-1 0,1 1 0,-1 0 0,0-1-1,1 1 1,-1-1 0,1 1 0,-1 0 0,1-1 0,3-2 381,-3 2-32,-1 0 1,0 0-1,0 0 1,0 0-1,1 0 0,-1 0 1,0 0-1,0 0 1,0 0-1,-1 0 1,1 0-1,0 0 1,0-1-1,0 1 1,-1 0-1,1 1 1,-1-3-1,0 2-304,1 0 0,-1 0 0,0 0 0,1 0 1,-1 0-1,0 0 0,1 0 0,-1 0 0,0 0 0,0 0 0,0 1 0,0-1 1,0 0-1,-1 0 0,-1 0-45,1 0 1,-1 1-1,0-1 0,1 1 1,-1 0-1,0 0 1,1 0-1,-1 0 1,0 0-1,1 1 0,-1-1 1,0 1-1,1 0 1,-1-1-1,1 1 1,-1 0-1,1 1 0,-1-1 1,1 0-1,0 1 1,0-1-1,-3 3 1,-6 5 49,-1 1 1,-15 19-1,23-26-99,-4 6-23,1 0-1,0 0 1,0 0-1,0 1 1,-7 16-1,12-22 7,1-1 0,-1 1 0,1 0 0,0 0 0,0 0 0,1-1 0,-1 1 0,1 0 0,0 0 0,0 0 0,0 0 0,0 0 0,1 0 0,-1 0 0,1 0 0,0 0-1,0-1 1,1 1 0,2 5 0,-4-7 2,1-1-1,0 1 0,0 0 0,0 0 0,0-1 0,0 1 1,0-1-1,0 1 0,1-1 0,-1 1 0,0-1 1,1 0-1,-1 1 0,1-1 0,0 0 0,-1 0 0,1 0 1,0-1-1,0 1 0,-1 0 0,1-1 0,0 1 1,0-1-1,0 1 0,0-1 0,0 0 0,0 0 1,0 0-1,0 0 0,0 0 0,0 0 0,-1 0 0,1-1 1,0 1-1,2-2 0,3 0-9,-1 0-1,1 0 1,-1-1 0,0 1 0,0-2 0,0 1-1,-1-1 1,1 1 0,-1-2 0,0 1-1,0-1 1,0 1 0,-1-1 0,1 0-1,-1-1 1,4-6 0,-2 1-2,1-1 0,-1 0 0,-1 0 0,0-1 0,-1 0 0,0 0 0,2-15 0,-1 0-322,0-51 0,-17 230 292,1-25 461,3 14 58,0 57 325,7-123-725,2 89 335,4-120-171,-1-7-948,-3-13-4005,-3-48-2531,-7-13 2933,-5-7-530</inkml:trace>
</inkml:ink>
</file>

<file path=ppt/ink/ink2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8:11:49.47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45 392 7712,'-11'-13'1137,"2"4"569,2 0 0,-8-11 1,15 19-1596,-1 1 1,1 0 0,0-1 0,0 1-1,0-1 1,-1 1 0,1-1 0,0 1 0,0-1-1,0 1 1,0-1 0,0 1 0,0-1-1,0 1 1,0-1 0,0 1 0,0-1 0,0 1-1,0 0 1,0-1 0,1 1 0,-1-1-1,0 1 1,0-1 0,0 1 0,1-1 0,-1 1-1,0 0 1,1-1 0,-1 1 0,0 0-1,1-1 1,-1 1 0,0 0 0,1-1 0,-1 1-1,1 0 1,-1 0 0,0-1 0,1 1-1,-1 0 1,1 0 0,0 0 0,25-8 83,-19 7 217,68-13 270,113-7 0,-56 9-356,674-68 592,-95 15-757,26-3 696,-95 17-435,-625 49-508,-11 2 6,1-1 0,0 1 0,-1 0 0,1 0 0,0 0 0,9 3 0,-9 0-701,-7-1 230,-17 2-649,15-4 1108,-130 18-6451,33-3-305</inkml:trace>
</inkml:ink>
</file>

<file path=ppt/ink/ink2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8:11:50.06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387 52 4992,'3'-2'239,"-1"0"0,1 0 0,-1 0 0,0-1 0,0 1 0,0 0 1,0-1-1,0 0 0,0 0 0,-1 1 0,3-7 0,2 2 1471,-5 7-1559,-1-1 0,1 1 0,-1 0 0,0 0 0,1 0 0,-1-1 0,0 1 1,1 0-1,-1-1 0,0 1 0,1 0 0,-1-1 0,0 1 0,0 0 0,0-1 0,1 1 0,-1-1 0,0 1 0,0 0 0,0-1 0,0-1 1522,-1 3-255,-36 33 544,-13 10-948,-106 71 1365,142-102-2228,-1 0 1,2 1 0,0 0 0,0 1 0,2 0-1,0 1 1,0 0 0,2 1 0,0 0 0,-12 32-1,11-19-82,2-1-1,1 1 1,1 0-1,1 0 1,2 1-1,1 32 1,2-48 12,0 1-1,2 0 1,0 0 0,0-1 0,2 0 0,0 1-1,0-1 1,2 0 0,0-1 0,0 1-1,2-1 1,-1-1 0,17 22 0,-8-16-11,1-2 1,0 0-1,1 0 1,25 16 0,86 46-1086,-125-77 653,1 1-1,-1-2 0,1 1 1,8 2-1,-9-4-352,1 1 0,-1 0 0,0-1 0,1 0 0,-1 0 0,1 0 0,-1-1 0,0 1 0,1-1 0,-1 0 0,0 0 0,1-1 0,-1 1 0,0-1 0,5-3 0,16-15-5007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00:44:34.691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85 94 7040,'-5'2'620,"-4"1"1271,10-3-1831,-1 1-1,0-1 1,0 1 0,0-1-1,0 0 1,0 1 0,0-1-1,1 1 1,-1-1 0,0 0-1,0 1 1,1-1 0,-1 0-1,0 1 1,1-1 0,-1 0-1,0 0 1,1 1 0,-1-1-1,0 0 1,1 1 0,1 0 497,-1 0 0,1 0-1,0 0 1,0 0 0,-1 0 0,1-1 0,0 1 0,0 0 0,0-1 0,3 1 0,-2-1-246,0 1-1,1-1 1,-1 0 0,0 0 0,0-1-1,6 0 1,-8 1-293,1-1-1,-1 1 0,1 0 1,-1-1-1,0 1 0,1-1 1,-1 1-1,0-1 1,0 1-1,1-1 0,-1 0 1,0 0-1,0 0 1,0 0-1,0 1 0,0-1 1,0-1-1,0 1 1,0 0-1,-1 0 0,1 0 1,0 0-1,-1-1 1,1 1-1,0 0 0,-1-1 1,0 1-1,1 0 1,-1-1-1,0 1 0,0 0 1,0-1-1,0 1 1,0-1-1,0-1 0,-1-1 21,0-1-1,0 0 0,-1 1 0,1-1 1,-1 1-1,0-1 0,-1 1 0,1 0 0,-1 0 1,0 0-1,0 0 0,0 0 0,-7-6 1,8 9-4,0-1 0,0 1 1,0 0-1,0 0 0,0 0 1,0 0-1,0 0 1,0 0-1,-1 1 0,1-1 1,0 1-1,-1-1 0,1 1 1,0 0-1,0 0 1,-1 0-1,1 0 0,0 0 1,-1 1-1,1-1 0,0 1 1,0 0-1,-1-1 1,1 1-1,0 0 0,0 0 1,0 0-1,0 0 1,0 1-1,0-1 0,-2 3 1,0-1 43,0 0 1,0 1 0,0 0-1,1 0 1,0 0 0,-1 0 0,1 0-1,1 1 1,-1 0 0,1-1-1,-1 1 1,1 0 0,1 0 0,-2 6-1,1-2 91,1 0-1,0 0 0,1 0 1,0 0-1,1 1 1,0-1-1,3 13 1,2 5 57,1-1 1,1-1 0,2 0-1,0 0 1,15 25 0,-22-45-174,0-1 0,0 1 0,0-1-1,0 0 1,0 0 0,1 0 0,0 0 0,0-1 0,0 1 0,6 3 0,-6-5-114,-1-1 1,1 1-1,0-1 0,-1 1 0,1-1 0,0-1 0,0 1 0,0 0 0,-1-1 0,1 0 0,0 0 1,0 0-1,0 0 0,7-2 0,3-2-1085,-1 0 1,0 0-1,0-1 0,0-1 0,15-10 1,57-40-8570,-74 48 8726,20-13-3235</inkml:trace>
</inkml:ink>
</file>

<file path=ppt/ink/ink2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8:11:50.64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20 77 7456,'-2'-1'419,"-11"-8"818,13 9-1192,0 0 0,-1 0 0,1 0 0,0 0 0,0 0 0,-1 0 0,1-1 0,0 1 0,0 0 0,0 0 0,0 0 0,-1 0 0,1 0 0,0 0 0,0-1 0,0 1 0,0 0 0,0 0-1,-1 0 1,1-1 0,0 1 0,0 0 0,0 0 0,0 0 0,0-1 0,0 1 0,0 0 0,0 0 0,0 0 0,0-1 0,0 1 0,0 0 0,0 0 0,0-1 0,0 1 0,0 0 0,0-1 0,68-29 6280,-48 23-5318,33-8-1,-42 13-983,0 0 1,0 0-1,0 1 0,1 1 1,-1-1-1,0 2 0,1 0 1,-1 0-1,0 1 1,0 1-1,12 3 0,-20-5 4,0 0-1,0 1 1,0-1-1,0 1 0,-1-1 1,1 1-1,-1 0 1,1 0-1,-1 0 0,0 1 1,1-1-1,-1 0 1,0 1-1,-1-1 0,1 1 1,0 0-1,-1 0 0,1 0 1,-1-1-1,0 1 1,0 0-1,0 1 0,-1-1 1,1 0-1,-1 0 1,1 0-1,-1 0 0,0 4 1,-1 7 78,-1 0 0,0 1 0,-1-1 0,-9 25 0,11-33-116,-20 54 546,-1-1 1,-39 71-1,46-106-166,-1 0 1,-29 35 0,19-28 382,25-29-724,0-1 1,0 0-1,0 0 0,1 0 0,-1 1 1,0-1-1,1 0 0,-1 1 1,1-1-1,-1 1 0,1-1 1,-1 3-1,1-2 105,1-2-21,4-1-49,0 0 0,0 0 0,-1 0-1,1 0 1,-1-1 0,9-4 0,8-3 36,194-45 569,-134 36-579,-8 6-2242,-44 8-1617,-1-1-3986,-26 5 7186,4-3-2242,-5-12-2190</inkml:trace>
</inkml:ink>
</file>

<file path=ppt/ink/ink2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8:11:50.97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9 25 8896,'0'-1'332,"-1"-13"1982,1 14-2198,0-1 0,0 1 1,0-1-1,0 1 1,0 0-1,-1-1 0,1 1 1,0-1-1,0 1 1,0 0-1,0-1 1,-1 1-1,1-1 0,0 1 1,0 0-1,-1-1 1,1 1-1,0 0 1,-1-1-1,1 1 0,0 0 1,-1 0-1,1-1 1,0 1-1,-1 0 1,1 0-1,-1 0 0,1-1 1,-1 1-1,5 13 2887,-1 0-2317,-1 0 0,0-1 0,0 27 0,-1-8-166,13 312 1885,-7-263-1710,-4-57-3046,-3-11-5214,14-59-94,-3-5 4582,2-15 704</inkml:trace>
</inkml:ink>
</file>

<file path=ppt/ink/ink2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8:11:51.35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1 9376,'1'3'3034,"8"19"-1598,-6-17-1011,0 0 1,-1 1 0,0-1-1,-1 0 1,3 10-1,-1 23 931,0 0-1,-4 39 1,0-19-692,1 210-707,0-267-185,0 0-57,0 0 1,0 0-1,0 1 0,0-1 1,0 0-1,0 0 1,0 0-1,0 0 0,0 0 1,-1 0-1,1 0 1,0 0-1,-1 0 0,1 0 1,0 0-1,-1 0 0,0 0 1,1 0-1,-1-1 1,1 1-1,-1 0 0,0 0 1,0 0-1,-1 1 1,-6-2-1940</inkml:trace>
</inkml:ink>
</file>

<file path=ppt/ink/ink2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8:11:51.69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36 240 9632,'-34'-53'4341,"34"52"-4300,0 0 1,-1-1-1,1 1 1,0-1-1,0 1 1,0 0-1,-1-1 1,2 1-1,-1-1 0,0 1 1,0 0-1,0-1 1,1 1-1,-1-1 1,0 1-1,1 0 1,0-1-1,-1 1 0,1 0 1,0 0-1,-1 0 1,1-1-1,0 1 1,0 0-1,1-1 1,4-5 564,1 0 0,12-10 0,3 0 99,0 2-1,2 0 1,0 1 0,0 1 0,1 1-1,44-13 1,-58 22-464,1 1 1,0 0-1,0 1 1,0 0-1,0 1 0,0 0 1,0 1-1,21 4 1,8 4 280,46 17 0,-57-16-230,-18-6-209,103 27 502,-101-28-679,0-1-1,0 0 0,1-2 1,-1 0-1,0 0 0,18-3 1,-23 1-247,35-6-2578,-14 1-3416,-16 4 2565,0 5-2742</inkml:trace>
</inkml:ink>
</file>

<file path=ppt/ink/ink2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8:11:52.06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 9888,'6'20'5283,"3"33"-1956,1-1-1506,36 293 2060,-6-36-3148,-37-296-713,-1 3-24,2-1 0,-1 0 1,10 21-1,-13-35-17,0 0-1,1-1 1,-1 1 0,0 0-1,1 0 1,-1-1 0,1 1-1,-1 0 1,1-1 0,-1 1-1,1-1 1,0 1 0,-1-1-1,1 1 1,0-1 0,-1 1-1,1-1 1,0 1 0,0-1-1,0 0 1,-1 1 0,1-1-1,0 0 1,0 0 0,0 0-1,-1 0 1,1 0 0,0 0-1,0 0 1,0 0 0,1 0-1,0-1-41,0 1 0,0-1 0,0 0 0,0 0 0,0 0 0,0 0 0,0 0-1,0 0 1,-1-1 0,1 1 0,2-3 0,13-16-388,0 0 1,18-31-1,-9 13 144,-6 9 168,-6 9 179,0 0 0,1 1 0,29-28 1,-43 45-3,0 1 1,1 0-1,-1 0 1,1 0 0,-1 0-1,1 0 1,-1 0-1,1 0 1,0 0 0,0 0-1,-1 1 1,1-1 0,0 1-1,0-1 1,-1 1-1,1 0 1,0 0 0,4 0-1,-5 0 11,1 1 0,0 0 0,0 0 0,0 0 0,-1 0 0,1 0 0,-1 0 0,1 1 0,-1-1 0,1 0 0,-1 1 0,0-1 0,0 1 0,0 0 0,0-1 0,0 1 0,0 0 0,1 2 0,3 8 93,0 1 0,-1 0 1,-1 0-1,0 0 1,-1 1-1,0-1 0,-1 18 1,3 8-45,-2-13-389,-1 0 1,-1 0-1,-3 27 0,3-32-788,0 0-2087,-4-9-2620</inkml:trace>
</inkml:ink>
</file>

<file path=ppt/ink/ink2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8:11:52.42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853 1 7456,'-4'0'523,"0"0"0,0 0-1,0 0 1,0 1 0,0-1 0,0 1 0,0 0 0,0 0 0,0 1-1,0-1 1,-5 3 0,-18 7 2258,-137 23 1515,66-16-2976,-1 6-396,-102 38 0,6 12-3300,179-66 515,27-4-5797,15-10 1114</inkml:trace>
</inkml:ink>
</file>

<file path=ppt/ink/ink2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8:11:52.78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12 10 7232,'-4'-2'589,"-3"-3"1356,7 5-1922,0 0 0,0 0 0,0 0 0,0 0 0,0 0 0,0 0 0,0-1 0,0 1 0,0 0 0,0 0 0,0 0 0,0 0 0,0 0 0,0 0 0,0 0 0,0 0 0,0 0 1,0-1-1,0 1 0,0 0 0,0 0 0,0 0 0,0 0 0,1 0 0,-1 0 0,0 0 0,0 0 0,0 0 0,0 0 0,0 0 0,0 0 0,0 0 0,0 0 0,0 0 0,0-1 0,1 1 0,-1 0 0,0 0 0,0 0 0,0 0 0,0 0 1,0 0-1,0 0 0,0 0 0,0 0 0,1 0 0,-1 0 0,0 1 0,0-1 0,0 0 0,0 0 0,0 0 0,0 0 0,0 0 0,0 0 0,0 0 0,0 0 0,1 0 0,-1 0 0,0 0 0,0 0 0,0 0 113,1 1 0,0-1 0,-1 0 0,1 0 0,-1 1 0,1-1 0,-1 0 0,1 1 0,-1-1 0,1 0 0,-1 1 0,1-1 0,-1 1 0,1-1 0,-1 0 0,0 1 0,1 0 0,1 2 296,13 12 569,0 0 0,-2 1 0,18 26-1,2 3-336,8 2 464,52 46 0,19 21 209,-94-93-1026,-1 1 0,-1 0 0,26 49 0,-33-51-153,0 1 0,-2 0 0,0 1 1,-1 0-1,-1 0 0,-1 0 0,-1 1 0,0 35 0,-4-39-30,0 1 0,-1-1-1,-1 0 1,-1 0-1,0 0 1,-1 0-1,-2-1 1,0 1-1,0-2 1,-15 24 0,-2-4-22,-3-1 1,-1-2 0,-1 0-1,-2-2 1,-64 51 0,83-73-899,-1 0 1,0-1-1,-1-1 1,-20 10-1,15-13-1514,19-5 2145,-1 0 0,1 0 0,-1 0 0,1 0 0,-1 0 0,0 0 0,1 0 0,-1 0 0,1 0 0,-1 0 0,1-1 0,-1 1 0,1 0 0,-1 0 0,1-1 0,-1 1 0,1 0 0,-1-1 0,1 1 0,-1-1 0,1 1 0,0 0 0,-1-1 0,1 1 0,0-1 0,-1 1 0,1-1-1,-1 0 2,1-3-371,-1 0 0,0 0 1,1 0-1,0 0 0,0-5 1</inkml:trace>
</inkml:ink>
</file>

<file path=ppt/ink/ink2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8:11:53.62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15 128 4480,'-14'-9'8137,"14"9"-8013,1-1 186,1 0 1,-1-1-1,1 1 1,-1 0-1,0-1 1,0 1-1,0-1 1,2-2-1,-2 2-128,0 0-1,0 0 0,0 0 1,1 0-1,-1 0 0,1 1 1,0-1-1,2-2 0,13-7 156,1 1 0,0 1-1,0 1 1,1 0 0,0 1-1,0 1 1,21-4 0,-4 4-160,0 1 0,0 2 1,50 2-1,-44 6 55,-40-5-176,1 1 0,-1 0 0,1-1 0,-1 1 0,1 0 0,-1 0 0,1 0 0,-1 1 0,0-1 0,0 0 0,0 1 0,4 3 0,-6-5-42,1 1 0,-1 0-1,0-1 1,1 1 0,-1-1 0,0 1-1,0 0 1,0-1 0,0 1 0,1 0 0,-1-1-1,0 1 1,0-1 0,0 1 0,0 0-1,0-1 1,-1 1 0,1 0 0,0-1-1,0 1 1,0 0 0,0-1 0,-1 1 0,1-1-1,0 1 1,-1-1 0,1 1 0,-1 0-1,-14 16 149,12-15-136,-121 101 337,16-16-1,106-86-364,1 1 1,-1-1-1,1 0 0,0 1 1,0-1-1,-1 1 0,1-1 1,0 1-1,0-1 1,0 1-1,1 0 0,-1 0 1,0-1-1,0 3 0,1-3-8,0 0-1,0 0 0,1 0 0,-1 0 1,0 0-1,1 0 0,-1 0 0,0 0 1,1 0-1,-1 0 0,1 0 1,-1 0-1,1 0 0,0 0 0,-1 0 1,1-1-1,0 1 0,0 0 0,0-1 1,-1 1-1,1 0 0,0-1 0,0 1 1,0-1-1,0 1 0,0-1 0,2 1 1,13 5 19,0 0 1,0-1 0,25 5 0,-5-2 73,23 6 118,-16-5 360,-1 2-1,68 27 1,-108-38-509,-1 1 0,0-1 0,0 1 0,0-1 0,0 1 0,1 0 0,-1-1 0,0 1 0,0 0 0,0 0 0,-1 0 0,1 0 0,0 0 0,0 0 0,0 0 0,-1 0 1,1 0-1,0 0 0,-1 0 0,1 1 0,-1-1 0,0 0 0,1 2 0,-1-2-23,0 0 1,-1 1-1,1-1 1,-1 0-1,1 0 1,-1 0-1,1 0 1,-1 0-1,0 0 1,1 0-1,-1 0 1,0 0-1,0 0 1,0 0-1,0 0 1,0 0-1,0 0 1,0-1-1,0 1 1,0 0-1,0-1 1,0 1-1,-1-1 1,1 1-1,-1-1 1,-50 18-47,0-2 0,-68 10 0,79-18-428,-22 1-1875,47-8-1031,-1 1 0,-30 7 0,31-4-4078</inkml:trace>
</inkml:ink>
</file>

<file path=ppt/ink/ink2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8:12:34.72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137 30 5408,'-1'-1'322,"1"1"0,-1-1 0,0 0 1,0 0-1,1 0 0,-1 0 0,0 1 0,1-1 0,-1 0 1,1 0-1,-1 0 0,1 0 0,-1-1 0,1 1 0,0 0 1,-1 0-1,1 0 0,0 0 0,0 0 0,0 0 0,0 0 1,0-2-1,0-2 2780,-1 32 3118,-1 0-5946,-7 28-1,-3 6-25,-8 29-48,-30 113 162,19 1 12,31-202-358,-2 45 407,2-43-364,0 0 1,1 0 0,-1-1-1,1 1 1,0 0-1,0-1 1,0 1 0,1 0-1,3 5 1,-5-8-32,1 0-1,0 0 1,0 0 0,0 0-1,1 0 1,-1-1-1,0 1 1,0 0 0,0-1-1,0 1 1,1-1 0,-1 0-1,0 1 1,0-1 0,1 0-1,-1 0 1,3 1 0,27-2 487,-18 0-317,337 20 1055,-281-17-1411,-38-3-121,-18-1-1004,-13 2 950,1-1 1,0 1 0,-1 0-1,1-1 1,-1 1-1,1-1 1,0 1 0,-1-1-1,1 1 1,-1-1-1,0 1 1,1-1 0,-1 0-1,1 1 1,-1-1 0,0 1-1,0-1 1,1 0-1,-1 1 1,0-1 0,0 0-1,1-1 1,1-7-2313</inkml:trace>
</inkml:ink>
</file>

<file path=ppt/ink/ink2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8:12:35.47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97 37 6048,'0'-25'3651,"0"13"1876,-2 98 570,-1-32-4999,-21 103 0,-23 128 670,38-224-1738,7-49-12,-2 12 89,1 1 0,1-1 1,1 1-1,3 25 0,-2-36 27,2 7 324,-1-20-439,-1 0 0,0-1 0,1 1 0,-1-1 0,0 1 0,1-1 0,-1 1 0,1-1 0,-1 1-1,1-1 1,-1 1 0,1-1 0,-1 1 0,1-1 0,-1 0 0,1 1 0,-1-1 0,1 0 0,0 0 0,-1 1 0,1-1 0,0 0 0,-1 0 0,1 0 0,0 0 0,-1 0 0,1 0 0,1 0 0,86 1 468,1 4 0,105 20 0,-93-10-676,-75-12-385,-3-3-2743,-14-1 1546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00:44:35.107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1 200 9568,'3'15'4060,"6"6"-3598,-4-10 173,59 171 5938,-20-48-5088,-25-76-898,19 106 0,-27-108-310,-9-44-144,3 13 269,1 1 0,16 42 0,-15-85 179,6-40-538,9-33-134,117-298-1210,-101 309-1653,60-93 1,-38 71-2671,-22 33-1570</inkml:trace>
</inkml:ink>
</file>

<file path=ppt/ink/ink2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8:12:36.73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539 0 3392,'-12'5'12060,"12"-5"-11731,-1 2-124,0-1 0,1 1 0,-1-1 0,0 1 0,0-1 0,0 0 0,0 0 0,0 1 0,0-1 0,-1 0 0,1 0 0,0 0 0,-1 0 0,1-1 0,0 1 0,-1 0 0,1 0 0,-1-1 0,-2 1 0,-3 2 142,0 0 0,0-1 0,0 0-1,-11 1 1,-58-2 1041,7-1-813,-8 4-156,-48 4 239,120-8-555,-1 1-1,0 0 0,0 0 1,1 0-1,-1 1 1,0 0-1,1 0 0,0 0 1,-10 6-1,14-7-65,0 0 1,0 0-1,0 1 0,0-1 1,1 1-1,-1-1 0,0 0 0,1 1 1,-1 0-1,0-1 0,1 1 0,0-1 1,-1 1-1,1-1 0,0 4 0,1 27 69,0-29-82,1 23 84,-1-1 0,-1 0 0,-1 1 0,-1-1 0,-2 0 1,-11 44-1,11-57-19,1 0 1,0 0 0,1 0-1,-1 14 1,3-26-74,0 1 0,0-1 0,0 0 0,0 1 0,0-1 0,0 1 0,0-1 0,0 0-1,1 1 1,-1-1 0,0 1 0,0-1 0,0 0 0,1 1 0,-1-1 0,0 0 0,0 1 0,1-1 0,-1 0 0,0 0 0,1 1 0,-1-1 0,0 0 0,1 0 0,-1 1 0,1-1 0,-1 0 0,0 0 0,1 0 0,-1 0 0,1 0 0,-1 0 0,0 0-1,1 0 1,-1 0 0,1 0 0,20-2 205,-13 1-174,64-4 31,49-5-1,-106 9-133,0 0-1,1 0 1,26 4 0,-33-2 29,-1 1-1,1 0 1,-1 0 0,1 1 0,-1 0 0,0 1 0,14 8-1,-16-9 36,-1 0-1,0 1 1,0-1-1,0 1 1,-1 0-1,1 1 0,-1-1 1,0 1-1,0 0 1,-1 0-1,1 0 0,-1 0 1,0 1-1,0-1 1,-1 1-1,0 0 0,3 12 1,-3-4 34,-1 0 1,0 1 0,-1-1-1,-1 1 1,0-1 0,-1 1-1,-1-1 1,0 0 0,-1 0-1,0 0 1,-12 23 0,13-30-9,-1-1 0,0 1 0,0-1 0,-1 0 0,0-1 0,0 1 0,0-1 0,-1 0-1,0 0 1,0 0 0,0-1 0,0 0 0,-1-1 0,1 1 0,-1-1 0,-13 4 0,-5 0-207,-1-2 0,0 0 0,-40 0 0,-2 2-1600,35-2-675,4 7 741</inkml:trace>
</inkml:ink>
</file>

<file path=ppt/ink/ink2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8:12:44.59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503 33 2496,'0'0'11061,"-19"-13"-7691,3 8-3108,0 1-1,0 1 0,0 0 1,0 1-1,-1 0 0,1 2 1,-1 0-1,-21 3 0,13-2-153,1 0 4,-36 7-1,39-4-83,1 2-1,0 0 0,0 1 1,0 1-1,1 1 1,-34 21-1,49-27-33,-1 1-1,1-1 1,0 1 0,-7 8-1,10-11 22,1 0-1,-1-1 0,1 1 0,-1-1 1,1 1-1,0 0 0,-1-1 0,1 1 1,0 0-1,-1 0 0,1-1 0,0 1 1,0 0-1,0 0 0,0-1 0,0 1 1,0 0-1,0 0 0,0-1 0,0 1 1,0 0-1,0 0 0,0-1 0,0 1 1,1 0-1,-1 0 0,0-1 0,1 1 1,-1 0-1,0-1 0,1 1 0,-1 0 1,1-1-1,-1 1 0,1-1 0,-1 1 1,1-1-1,-1 1 0,1-1 1,0 1-1,-1-1 0,1 1 0,0-1 1,-1 0-1,2 1 0,6 2 77,0-1-1,0 1 0,0-1 1,0-1-1,0 0 1,10 1-1,3 0-3,143 22 99,-127-17 20,-1 2 1,51 19-1,-82-26-214,1 0-1,-1 1 1,0 0-1,0 0 1,0 0-1,0 1 1,-1 0-1,1 0 0,5 6 1,-8-8 43,-1 1 1,1-1-1,-1 0 1,1 0-1,-1 1 1,0-1-1,0 1 1,0-1-1,0 1 1,-1-1-1,1 1 1,-1-1-1,1 1 1,-1 0-1,0-1 1,0 1-1,0 0 1,0-1-1,-1 1 1,1 0-1,-1-1 0,-1 5 1,-2 1 42,-1-1-1,1 0 1,-1 0-1,-1 0 1,1-1-1,-1 1 1,0-2 0,-10 9-1,10-9-28,-10 8 76,-1 0 0,-1-2 1,0 1-1,-35 15 1,-82 23 460,123-45-557,2-2-298,1-1 0,-1 0 0,0 0 0,0-1 1,0 0-1,-12-1 0,39 0-11694,0 0 8817</inkml:trace>
</inkml:ink>
</file>

<file path=ppt/ink/ink2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8:12:45.23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82 197 4384,'0'-8'7642,"0"8"-7463,0 0-1,0 1 1,0-1-1,1 1 1,-1-1-1,0 1 1,0-1-1,1 0 0,-1 1 1,0-1-1,0 1 1,1-1-1,-1 0 1,0 1-1,1-1 1,-1 0-1,1 0 1,-1 1-1,0-1 1,1 0-1,-1 0 0,1 0 1,-1 1-1,0-1 1,1 0-1,0 0 1,17 3 1734,-10-1-1130,-4-2-567,0 1 1,0 0-1,1-1 0,-1 0 1,0 0-1,0 0 1,1-1-1,-1 1 0,0-1 1,7-2-1,7-3 106,19-10 0,-23 9-253,-1 0 0,0-2 1,24-19-1,-27 21-10,-5 2-17,0 1 0,0-1 1,0 0-1,-1 0 0,0 0 1,6-10-1,-9 14-34,0-1-1,0 0 1,0 0 0,0 0-1,0 0 1,-1 0 0,1 0-1,-1 0 1,1 0 0,-1 0-1,0 0 1,1 0 0,-1 0-1,0 0 1,-1 0 0,1 0 0,0 0-1,-1 0 1,1 0 0,-1 0-1,1 0 1,-1 0 0,0 0-1,0 0 1,-1-2 0,1 3-4,-1-1 0,1 1 0,-1 0 1,1 0-1,0 0 0,-1 0 0,0 0 0,1 0 1,-1 0-1,0 0 0,1 1 0,-1-1 1,0 1-1,0-1 0,0 1 0,-2-1 1,-2 0 8,-5-1 49,0 0 1,0 1-1,0 1 0,0-1 0,0 2 1,0 0-1,0 0 0,0 1 1,0 0-1,-18 6 0,15-3 35,1 1-1,-1 0 0,1 1 1,0 0-1,1 1 0,0 0 1,-18 16-1,25-18-40,-1 0 1,1 1-1,0-1 1,1 1-1,-1 0 1,1 0-1,1 1 1,0-1-1,0 1 1,0 0-1,1 0 0,0 0 1,0 0-1,1 0 1,0 0-1,0 12 1,1-10 39,1-1 1,-1 1-1,2-1 0,-1 1 1,1-1-1,1 0 0,-1 0 1,2 0-1,-1 0 1,1 0-1,1 0 0,-1-1 1,11 13-1,-9-14-67,0-1-1,1 0 1,0 0 0,0-1-1,0 0 1,1 0 0,12 6-1,4-1 42,31 10-1,-33-13-351,1-1 0,-1-1 0,1-1 0,0-1 0,0-1-1,0-2 1,0 0 0,0-1 0,24-4 0,-3-6-4229,-16 3-1527,-15 6 3473</inkml:trace>
</inkml:ink>
</file>

<file path=ppt/ink/ink2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8:12:45.69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308 41 4064,'0'-2'543,"0"1"0,0 0 1,0-1-1,0 1 0,-1-1 0,1 1 1,0-1-1,-1 1 0,1 0 1,-1-1-1,0 1 0,1 0 0,-1-1 1,0 1-1,0 0 0,0 0 0,0 0 1,0 0-1,0 0 0,0 0 0,-1-1 1,-1 0-128,0 1 1,0-1 0,0 1 0,0 0-1,0 0 1,0 0 0,0 0 0,0 1-1,-5-1 1,-1 0-113,0 1 1,0 0-1,0 1 1,0 0-1,0 1 1,-15 3-1,15-1-143,-1 0-1,1 0 1,0 1-1,0 1 1,0-1 0,1 1-1,-1 1 1,1-1-1,1 1 1,-14 16 0,14-13-68,-1 0 0,2 1 1,-1-1-1,1 2 1,1-1-1,0 1 1,1-1-1,-5 21 1,8-29-88,-3 15 179,0 1 1,1-1 0,1 1 0,1 22-1,1-37-123,0 1 0,0-1 0,1 0 0,-1 0-1,1 1 1,0-1 0,1 0 0,-1 0 0,1 0 0,-1 0-1,1 0 1,1-1 0,-1 1 0,0-1 0,1 1-1,0-1 1,0 0 0,0 0 0,0 0 0,0 0 0,0 0-1,1-1 1,-1 0 0,8 4 0,-6-4 1,1 0-1,0-1 1,0 1 0,0-1-1,0 0 1,11-1 0,40-2 220,-36 1-243,138-18-1255,-53-1-3889,-80 15 3354</inkml:trace>
</inkml:ink>
</file>

<file path=ppt/ink/ink2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8:12:46.73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100 86 5632,'-3'-2'376,"-29"-12"3169,30 13-3087,-1 0-1,1 0 1,-1 0-1,1 1 1,-1-1 0,0 1-1,1 0 1,-1 0-1,1 0 1,-6 0-1,-9 1 1946,16-1-2101,0 0-1,1 0 1,-1 0-1,0 0 1,0 0-1,0 0 0,0 0 1,0 0-1,0 1 1,0-1-1,0 0 1,0 0-1,-1 2 0,2 4 1180,7 6-1089,-2-7-230,1 1 0,-1-1 0,1 0 0,0-1-1,0 0 1,0 0 0,0 0 0,1 0 0,0-1 0,-1 0 0,9 2 0,12 3 90,43 6 0,-60-12-134,24 4 54,1-2-1,0-1 1,0-1-1,0-3 1,69-8 0,-24-8-130,86-28 0,-31 5-116,-34 12 102,32-8-557,-132 36 515,-1 0-1,0-1 1,0 1 0,1 0 0,-1 0-1,0 0 1,1 0 0,-1 0 0,0 0-1,1 0 1,-1 0 0,0 0 0,1 0-1,-1 0 1,0 0 0,1 0 0,-1 0-1,0 0 1,1 0 0,-1 0 0,0 0-1,0 0 1,1 0 0,-1 1 0,1-1-1,-6 10-103,3-6 148,-6 9 30,-2-1 0,1 1 0,-2-1 0,1-1-1,-23 18 1,-69 47 276,75-57-199,-248 201 397,257-203-452,0 1 1,1 1-1,1 1 1,0 0 0,2 1-1,1 1 1,0 0-1,-13 34 1,10-13-1017,2 1 0,1 1 0,-9 76 1,6-13-5905,8-44 3847</inkml:trace>
</inkml:ink>
</file>

<file path=ppt/ink/ink2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8:13:48.47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144 44 3328,'-7'-2'1111,"15"-2"-56,-6 3-665,0 1-1,-1-1 0,1 0 0,-1 0 1,1 0-1,0 0 0,-1 0 0,0 0 0,1 0 1,-1-1-1,2-1 0,-2 0 825,3-11 3749,-4 14-4823,0-1 1,0 1-1,-1-1 1,1 1-1,0 0 1,0-1-1,0 1 1,-1 0-1,1-1 0,0 1 1,0 0-1,-1 0 1,1-1-1,0 1 1,-1 0-1,1 0 1,0-1-1,-1 1 1,1 0-1,-1 0 1,1 0-1,0 0 0,-1-1 1,1 1-1,-1 0 1,1 0-1,0 0 1,-1 0-1,1 0 1,-1 0-1,1 0 1,-1 0-1,1 0 1,-1 1-1,0-1 308,-5 20-283,-6 39 619,-24 66 0,18-65-476,3 2 0,2-1 0,-7 120 0,9-77-458,8-86 258,-3 10-831,-1-16-1748,7-11 2142,-1-1 0,1 1 1,-1-1-1,1 0 0,0 1 0,-1-1 1,1 0-1,-1 1 0,1-1 0,-1 0 1,1 1-1,-1-1 0,1 0 1,-1 0-1,1 0 0,-1 0 0,1 0 1,-2 1-1</inkml:trace>
</inkml:ink>
</file>

<file path=ppt/ink/ink2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8:13:48.97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25 270 5888,'-24'-4'11025,"28"2"-9085,9 1-1610,12 0 272,-1-1-1,0-1 0,0-1 0,24-7 0,88-36 47,-24-5-264,115-71 1,-220 119-397,3 0-109,2-3 86,-6 2-4476,-27 41-5131,14-16 4549</inkml:trace>
</inkml:ink>
</file>

<file path=ppt/ink/ink2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8:13:49.61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22 20 5056,'0'0'97,"-1"-1"1,1 1-1,-1-1 0,1 1 1,0-1-1,-1 0 1,1 1-1,0-1 1,-1 0-1,1 1 0,0-1 1,0 0-1,0 1 1,0-1-1,0 0 0,0 1 1,0-1-1,0 0 1,0 1-1,0-2 0,0 1-12,1 1-1,-1 0 1,0-1-1,1 1 0,-1-1 1,0 1-1,1 0 1,-1-1-1,1 1 0,-1 0 1,1 0-1,-1-1 1,1 1-1,-1 0 0,1 0 1,-1 0-1,1-1 1,-1 1-1,1 0 0,-1 0 1,1 0-1,-1 0 1,1 0-1,-1 0 0,1 0 1,1 0 1008,-2 4-521,1-1-1,-1 1 1,1-1 0,0 0 0,0 1-1,2 3 1,3 15 285,-2 15 359,-2 1 0,-2-1 0,-6 55 1,1-2-184,-8 23-158,4-56-593,1-9-107,5-29 278,0 0 1,-1 24 0,5-46-521,0 1 0,-1 0 0,1-1 0,0 1-1,0 0 1,0 0 0,1 0 0,-1 0 0,3-3 0,4-10-328,-4 9 370,-1 0 1,1 0-1,0 1 1,0-1-1,1 1 1,0 0 0,0 0-1,0 0 1,0 1-1,1 0 1,9-6-1,-6 5 18,1 0-1,0 1 0,13-4 0,-4 2 77,-16 5-12,0 0 1,0 0-1,0 0 1,-1 0 0,1 1-1,0-1 1,0 1-1,0 0 1,0 0 0,0 0-1,0 0 1,0 1-1,0-1 1,0 1 0,0-1-1,-1 1 1,1 0-1,0 0 1,0 0 0,-1 1-1,1-1 1,-1 1-1,1 0 1,-1-1 0,0 1-1,1 0 1,-1 0-1,0 0 1,0 1 0,-1-1-1,1 0 1,0 1-1,-1-1 1,1 1 0,-1 0-1,0-1 1,0 1-1,0 0 1,1 3 0,28 183 663,-11-55-685,-17-113-82,-2-17 66,1 0 1,-1 1-1,1-1 1,-1 0-1,1 0 0,0 0 1,2 5-1,-2-8-265,-1-8-3476,0 2 2313,0 0 0,0 0-1,0 0 1,1 0 0,-1 0 0,1 0 0,1 0 0,2-8 0,5-7-3648</inkml:trace>
</inkml:ink>
</file>

<file path=ppt/ink/ink2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8:13:50.03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0 110 7456,'31'-1'8343,"3"-5"-5874,-30 5-2388,-1 0-1,1 0 1,-1 0-1,1-1 1,-1 0-1,0 1 1,1-1-1,-1-1 1,0 1-1,0 0 0,-1-1 1,1 1-1,0-1 1,-1 0-1,1 0 1,-1 0-1,2-3 1,-3 4-34,0 0 0,0 0 0,0 0-1,0 0 1,0 0 0,-1 0 0,1-1 0,-1 1 0,1 0 0,-1 0 0,0 0 0,0 0 0,0-1 0,0 1 0,0 0 0,0 0 0,-1 0 0,1-1-1,-1 1 1,1 0 0,-1 0 0,0 0 0,0 0 0,-1-2 0,1 3-24,1 1 1,0-1-1,-1 1 1,1-1-1,-1 1 0,1 0 1,-1-1-1,1 1 1,-1 0-1,0-1 0,1 1 1,-1 0-1,1 0 1,-1-1-1,0 1 0,1 0 1,-1 0-1,1 0 0,-1 0 1,0 0-1,1 0 1,-1 0-1,0 0 0,1 0 1,-1 0-1,0 0 1,1 0-1,-2 1 0,0-1 41,1 1 0,-1 0 0,0-1 0,0 1 0,0 0 0,1 0 0,-1 0-1,-1 1 1,-2 4 84,0-1 0,0 1-1,1-1 1,0 1 0,0 0-1,0 1 1,1-1 0,0 1-1,0 0 1,1-1-1,0 1 1,0 0 0,1 0-1,-1 1 1,1-1 0,1 13-1,0-12-71,0 0-1,0-1 1,1 1-1,0 0 1,1-1-1,0 1 1,0-1-1,0 1 0,1-1 1,0 0-1,1 0 1,-1 0-1,1-1 1,1 1-1,8 10 1,-10-15-60,-1 0 0,1-1 0,-1 1 0,1-1 0,-1 1 0,1-1 0,0 0 0,-1 0 0,1 0 1,0 0-1,0 0 0,0-1 0,0 1 0,0-1 0,0 0 0,6 0 0,4-1-191,0-1 0,20-5 0,-18 4-181,21-5-490,-2 0-2374,1 1-1,70-3 1,-52 12 122</inkml:trace>
</inkml:ink>
</file>

<file path=ppt/ink/ink2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8:13:51.11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56 19 4736,'-1'0'29,"1"0"-1,0 0 1,0 0 0,0 0 0,0 0 0,-1 0 0,1 0-1,0 0 1,0 0 0,0 0 0,0 0 0,0 0-1,-1 0 1,1-1 0,0 1 0,0 0 0,0 0-1,0 0 1,0 0 0,0 0 0,-1 0 0,1 0-1,0-1 1,0 1 0,0 0 0,0 0 0,0 0-1,0 0 1,0 0 0,0-1 0,0 1 0,0 0 0,0 0-1,0 0 1,0 0 0,0-1 0,0 1 0,0 0-1,0 0 1,0 0 0,0 0 0,0 0 0,0-1-1,0 1 1,0 0 0,0 0 0,0 0 0,0 0-1,0 0 1,0-1 0,0 1 0,0 0 0,1 0-1,2-13 9499,-4 15-9277,1 0-1,-1 0 1,1-1 0,-1 1-1,1 0 1,-1-1-1,0 1 1,-1 2 0,-5 11 586,-4 24 830,3-15-1208,2-1 1,0 1-1,2-1 0,-2 37 0,6-57-393,0 0 0,0 0 0,0-1 0,1 1-1,-1 0 1,1 0 0,0-1 0,0 1 0,0 0 0,0-1 0,2 4 0,-2-6-46,-1-1 1,1 1 0,0-1-1,0 1 1,-1-1 0,1 1-1,0-1 1,-1 1 0,1-1 0,-1 0-1,1 1 1,0-2 0,64-98-52,-48 72-94,1 0-1,35-42 1,-52 69 117,0 0 1,0 0-1,0 0 0,0 0 1,0 0-1,0 0 1,0 0-1,0 1 0,1-1 1,-1 0-1,0 1 0,1-1 1,-1 1-1,0-1 0,3 1 1,-4 0 30,1 0 0,0 0 0,0 0 0,0 0 0,0 0 0,-1 0 1,1 1-1,0-1 0,0 0 0,0 1 0,-1-1 0,1 0 0,0 1 0,-1-1 0,1 1 0,0-1 0,-1 1 1,1 0-1,0 0 0,1 1 44,0 1 0,-1-1 1,0 1-1,1 0 0,-1-1 1,0 1-1,0 0 0,0 0 0,-1-1 1,1 1-1,-1 0 0,0 0 1,1 3-1,-7 142 793,-2-33-534,2-26-5,5-77-4701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00:45:15.574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32 12 2720,'-32'-12'17871,"33"17"-17761,0-1 0,-1 1-1,1 0 1,1-1 0,-1 1-1,1-1 1,-1 0-1,1 1 1,1-1 0,-1 0-1,4 4 1,0 2-118,1-2 1,1 1-1,13 12 1,-4-8 30,1-1 0,0 0 1,37 16-1,-11-5 33,102 41 106,-59-28 108,-61-23-237,-19-9 20,0-1 0,0 1 0,12 2 0,-18-6-11,-1 1 0,1-1 0,-1 0 0,1 0 0,0 0 0,-1 0 0,1 1 0,-1-1 0,1 0 0,-1 0 0,1 1 0,0-1 0,-1 0 0,1 1 0,-1-1 0,0 1-1,1-1 1,-1 1 0,1-1 0,-1 1 0,0-1 0,1 1 0,-1 0 0,0 0-31,0-1-1,0 1 1,0 0-1,0-1 0,0 1 1,0-1-1,0 1 1,0 0-1,-1-1 1,1 1-1,0-1 1,0 1-1,-1-1 1,1 1-1,-1-1 1,1 1-1,0-1 1,-1 1-1,-2 2 32,0 0-1,0-1 1,0 0 0,0 1 0,-5 1-1,-177 66 539,36-17-462,122-41-344,1 1-1,1 0 1,-35 26-1,58-37-125,-1-1 0,1 1 1,0 0-1,0 0 0,0 0 0,1 1 0,-1-1 0,0 0 0,1 1 0,-1-1 0,-1 5 0,3-6 75,0 0 0,0-1 0,0 1-1,-1 0 1,1 0 0,0 0 0,0 0 0,0 0-1,0 0 1,0 0 0,1 0 0,-1 0 0,0 0-1,0 0 1,1 0 0,-1 0 0,0-1 0,1 1-1,-1 0 1,1 0 0,-1 0 0,1 0 0,0-1-1,-1 1 1,1 0 0,0-1 0,-1 1 0,1 0-1,0-1 1,0 1 0,0-1 0,-1 1 0,1-1-1,0 0 1,0 1 0,1-1 0,21 4-3462,3-3 278</inkml:trace>
</inkml:ink>
</file>

<file path=ppt/ink/ink2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8:13:51.53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 29 7648,'-1'-2'919,"2"-7"5244,0 9-4888,1 1-1110,0 0 0,0 1 0,0-1 1,0 0-1,0 1 0,0 0 0,-1-1 0,1 1 0,-1 0 1,1 0-1,1 2 0,15 26 870,-16-25-831,18 32 889,-5-9-563,0 0 0,2-1 1,1-1-1,24 27 0,-41-52-481,0 0 0,0 0 0,0 0 0,1 0 0,-1 0 0,0 0 0,1 0 0,-1 0 0,1 0 0,-1-1 1,1 1-1,-1-1 0,1 1 0,0-1 0,-1 1 0,1-1 0,0 0 0,-1 0 0,1 0 0,0 0 0,-1 0 0,3 0 0,-2-1 3,0 0 0,0 1 0,0-1 0,-1 0 0,1 0 0,0 0 1,0 0-1,0 0 0,-1-1 0,1 1 0,-1 0 0,1-1 0,-1 1 0,0-1 0,1 0 0,-1 1 0,0-1 0,1-2 0,1-3 109,0-1 0,0 1 0,-1-1-1,2-10 1,4-13 43,-2 11-135,-1 6-55,-1-1-1,0 0 0,2-22 1,-5 32-151,-1 0 1,1 0-1,0 0 0,0 0 1,0 0-1,1 0 0,2-5 1,-4 8-186,1 1-1,-1 0 1,1-1 0,-1 1 0,0 0 0,0-1 0,0 1 0,0-1 0,0 1 0,0 0 0,0-1 0,0 1 0,-1-2 0,0-10-9462,10 22 2531,0 2 5018</inkml:trace>
</inkml:ink>
</file>

<file path=ppt/ink/ink2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8:13:52.09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0 7456,'1'1'3120,"7"3"-2171,-6-2-560,-1 0 1,1 0-1,-1 0 0,0 0 0,0 0 1,0 0-1,0 1 0,0-1 0,0 0 1,0 5-1,3 26 1963,-3-24-2042,1 100 2483,-3-73-2043,5 50 0,4-58-163,-7-29-554,-1 1 1,1 0-1,0 0 1,-1-1-1,1 1 1,-1 0-1,1-1 0,0 1 1,-1 0-1,1-1 1,-1 1-1,1-1 1,-1 1-1,0-1 1,1 1-1,-1-1 1,1 0-1,6-9-138,-2 0-1,1 0 0,6-18 1,8-12-411,-2 8 212,35-44 1,-43 63 384,2 0-1,-1 1 1,2 0 0,-1 1-1,23-16 1,-33 26-53,-1 0-1,0 0 1,0 1 0,0-1-1,1 0 1,-1 0-1,0 1 1,1-1 0,-1 1-1,1-1 1,-1 1 0,1 0-1,-1 0 1,1-1-1,-1 1 1,1 0 0,-1 0-1,1 0 1,-1 1 0,0-1-1,1 0 1,-1 0 0,1 1-1,-1-1 1,1 1-1,-1-1 1,0 1 0,1 0-1,-1 0 1,0-1 0,0 1-1,1 0 1,-1 0 0,0 0-1,0 0 1,0 0-1,0 1 1,0-1 0,-1 0-1,1 0 1,1 3 0,1 1 69,-1 1 0,0 0 1,0 0-1,-1 0 1,1 0-1,-1 0 0,0 0 1,-1 10-1,0-13-93,0 2 8,0-1 0,0 1-1,1 0 1,-1 0 0,1 0 0,2 5-1,-3-9-2,1-1 0,-1 1 0,0 0 0,1 0 0,-1 0 0,1-1 0,0 1 0,-1 0 0,1-1 0,0 1-1,-1 0 1,1-1 0,0 1 0,-1-1 0,1 1 0,0-1 0,0 1 0,0-1 0,0 0 0,-1 0 0,1 1 0,0-1-1,0 0 1,0 0 0,0 0 0,0 0 0,0 0 0,0 0 0,0 0 0,0 0 0,-1 0 0,1 0 0,0 0-1,0-1 1,0 1 0,0 0 0,0-1 0,-1 1 0,2-1 0,7-3 30,-1 0-1,14-10 1,-15 9-65,1 0 0,0 1 1,0 0-1,16-6 0,-22 9 18,0 1-1,1-1 0,-1 1 1,0 0-1,1 0 1,-1 0-1,0 0 0,1 0 1,-1 0-1,0 1 1,0-1-1,1 1 1,-1-1-1,0 1 0,0 0 1,0 0-1,0 0 1,0 0-1,0 0 1,0 1-1,0-1 0,0 0 1,3 4-1,0 1 95,0 0 0,-1 0 0,1 1 0,-1-1 0,-1 1 0,5 10-1,15 48 374,-19-53-463,-2-5-30,1 2-181,0 0-1,0 0 1,1 19-1</inkml:trace>
</inkml:ink>
</file>

<file path=ppt/ink/ink2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8:13:53.20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 28 8128,'-1'-2'489,"0"-1"-1,1 0 1,-1 1 0,0-1 0,1 0 0,0 1 0,-1-1 0,1-3 0,2 6-245,-1-1 0,0 1 1,0 0-1,0 0 0,0 1 1,0-1-1,0 0 0,0 0 1,0 0-1,0 1 0,1-1 1,-1 1-1,0-1 0,0 1 1,1 0-1,0 1-63,0 0 1,0 1-1,-1-1 0,1 0 1,-1 1-1,1-1 1,-1 1-1,0-1 1,0 1-1,1 4 0,5 31 754,-4-21-692,37 357 3256,-32-265-2897,-8-77-503,0-24 10,0 0 0,0 0-1,2 13 1,-2-20-94,0 0 0,0-1 0,0 1 1,0-1-1,1 1 0,-1 0 0,0-1 1,0 1-1,0-1 0,1 1 0,-1-1 1,0 1-1,1-1 0,-1 1 0,0-1 0,1 1 1,-1-1-1,1 0 0,-1 1 0,1-1 1,-1 1-1,1-1 0,-1 0 0,1 0 1,-1 1-1,1-1 0,-1 0 0,1 0 1,0 0-1,-1 1 0,1-1 0,-1 0 1,1 0-1,0 0 0,-1 0 0,1 0 1,-1 0-1,1 0 0,0 0 0,-1-1 1,1 1-1,0 0 0,4-2-12,-1 0-1,1 0 1,-1 0-1,7-6 1,4 0-85,5-2-13,-2 1-110,1 1 1,28-9-1,-43 15 187,1 1 0,0 0 0,0 0 0,0 1 0,0-1 0,0 1 0,0 0 0,0 0 0,0 1 0,0 0 0,0 0 0,0 0 0,0 0 0,-1 1 0,7 2 0,-8-2 82,1 1 1,-1-1-1,1 1 0,-1 0 0,0 0 1,-1 0-1,1 1 0,0-1 1,-1 1-1,0-1 0,1 1 0,-2 0 1,1 0-1,0 0 0,-1 0 1,2 6-1,-1-2 47,0 1-1,-1-1 1,0 1 0,0-1-1,-1 1 1,0 0 0,-2 10 0,1-9-11,-1 0 1,-1 0 0,0-1 0,0 1 0,-1-1 0,0 0 0,-5 9 0,6-13-67,1-1 1,-1 0 0,-1 0-1,1 0 1,0-1-1,-1 1 1,0-1-1,0 0 1,0 0-1,0 0 1,0 0-1,-1-1 1,1 1-1,-1-1 1,-8 2 0,5-2 7,0-1 0,0 0 0,0 0 0,0-1 0,0 0 0,0-1 0,0 1 1,0-1-1,-11-4 0,3 1-246,0-2 0,0 0 0,-19-11 0,31 15 100,1 0-1,-1 0 1,1-1 0,0 1 0,0-1 0,0 0-1,0 0 1,0 0 0,1 0 0,0 0 0,-1-1-1,-2-7 1,5 11 83,0 0-1,0-1 1,0 1-1,0-1 1,0 1 0,0 0-1,1-1 1,-1 1-1,0-1 1,0 1-1,1 0 1,-1-1-1,0 1 1,0 0 0,1 0-1,-1-1 1,0 1-1,1 0 1,-1-1-1,0 1 1,1 0 0,-1 0-1,1 0 1,-1 0-1,0-1 1,1 1-1,-1 0 1,1 0-1,-1 0 1,0 0 0,1 0-1,-1 0 1,1 0-1,17-3-150,11 1-21,1 2 0,30 4 0,39 1 180,-79-6 90,1-1 0,-2 0-1,1-2 1,24-7 0,-30 7 6,-1-1 0,0-1 0,0 0 0,0-1 0,-1-1 0,20-15 0,-17 12 14,-1-2 0,20-22 0,-30 31-70,-1 0 0,0-1 0,0 1 1,-1-1-1,1 1 0,-1-1 0,0 0 1,0 0-1,0 0 0,-1 0 0,0 0 1,0 0-1,1-10 0,-2 14-40,0 1 1,0 0-1,0-1 0,0 1 0,0-1 0,0 1 0,0 0 0,0-1 1,0 1-1,0 0 0,0-1 0,0 1 0,0 0 0,0-1 0,0 1 1,0-1-1,-1 1 0,1 0 0,0-1 0,0 1 0,0 0 0,-1 0 1,1-1-1,0 1 0,0 0 0,-1-1 0,1 1 0,0 0 0,0 0 1,-1 0-1,1-1 0,0 1 0,-1 0 0,1 0 0,0 0 0,-1 0 1,1-1-1,-1 1 0,1 0 0,0 0 0,-1 0 0,1 0 0,0 0 1,-1 0-1,1 0 0,-1 0 0,1 0 0,0 0 0,-1 1 0,0-1-9,-1 1 0,1-1-1,0 1 1,0 0-1,-1-1 1,1 1-1,0 0 1,0 0 0,0 0-1,0 0 1,-1 1-1,-1 2 38,0 0 1,1 1-1,0-1 0,0 1 0,0 0 1,0 0-1,0-1 0,1 1 0,0 0 0,0 0 1,1 0-1,-1 0 0,1 1 0,0-1 0,1 0 1,-1 0-1,1 0 0,0 0 0,0 0 0,0 0 1,1 0-1,0-1 0,0 1 0,0 0 0,0-1 1,5 6-1,-5-7 12,-1-1 1,1 0-1,0 0 0,0-1 1,0 1-1,0 0 0,1-1 1,-1 1-1,0-1 0,1 0 1,-1 0-1,1 0 0,-1 0 1,1 0-1,-1 0 0,1-1 1,0 1-1,-1-1 1,1 0-1,0 0 0,0 0 1,-1 0-1,4-1 0,8-1 20,-1 0 1,1-1-1,16-6 0,-30 9-49,249-78-270,-249 78 271,15-4 191,-1 0 1,27-3 0,-37 7-130,-1 0 0,1 0 0,0 0 0,0 0 1,0 0-1,-1 1 0,1 0 0,0-1 0,-1 1 0,1 1 0,-1-1 1,1 0-1,-1 1 0,0 0 0,1 0 0,4 4 0,0 2 122,-1 0 0,0 1 0,-1 0-1,0 0 1,5 11 0,-6-11-114,1 1-1,0-1 1,0 0 0,1-1 0,8 9-1,-13-15-86,1 0 0,0 0-1,0-1 1,0 1 0,0-1-1,0 1 1,0-1 0,0 0-1,0 0 1,1-1 0,-1 1-1,0-1 1,1 1 0,-1-1-1,0 0 1,1 0 0,-1-1-1,5 0 1,6-2-1008,0 0 1,26-11-1,-33 11 398,22-9-1457,15-10-5615,-29 14 4862,5-4-3898</inkml:trace>
</inkml:ink>
</file>

<file path=ppt/ink/ink2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8:13:54.19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165 681 8640,'-3'-9'1062,"0"0"1,-1 0 0,-5-10-1,6 13-683,2 4 56,-1 0-1,0 0 1,0 1 0,0-1-1,0 0 1,0 0 0,0 1-1,0 0 1,0-1-1,0 1 1,-5-2 0,4 2-268,1 0 0,-1 1 0,1-1 1,-1 1-1,0 0 0,1-1 0,-1 1 1,1 0-1,-1 0 0,1 1 0,-1-1 1,0 0-1,1 1 0,-1 0 0,1 0 1,-3 1-1,1 0-72,0 0 1,1 0-1,-1 0 1,1 1 0,0 0-1,0 0 1,0 0-1,0 0 1,-3 5-1,1-2-65,1 0 0,1 0-1,-1 1 1,1-1 0,1 1-1,-1 0 1,1 0 0,0 0-1,0 0 1,1 1 0,-1 9-1,3-8 2,0 0 0,1-1-1,0 1 1,0-1 0,0 0-1,1 0 1,1 0 0,-1 0-1,1 0 1,0-1 0,1 1-1,0-1 1,0 0 0,1-1-1,0 1 1,0-1 0,0 0-1,1-1 1,12 9 0,-16-12 12,0 0 0,0 0 0,0-1 1,0 1-1,1-1 0,-1 1 0,5 0 0,-6-2-39,-1 0 0,0 0 1,0 0-1,0 0 0,0 0 0,0 0 0,1-1 0,-1 1 0,0 0 0,0-1 0,0 1 0,0 0 0,0-1 0,0 1 0,0-1 0,0 0 0,0 1 0,0-1 0,0 0 0,-1 0 0,1 0 0,0 1 0,0-1 0,-1 0 0,1 0 0,0 0 0,0-2 0,3-6 27,1 0 0,-2 0 0,1-1 0,3-18 0,5-43-35,-11 64-35,6-59-42,5-31 258,1-8-43,5-23 463,25-30-452,-36 140-66,0-1 0,1 1 0,1 1 0,1-1 0,0 2 0,17-21 1,-23 32-58,0 0 0,0 1 0,1 0 1,0-1-1,0 2 0,0-1 0,0 0 1,9-3-1,-13 6-13,1 1 1,0-1-1,0 0 1,0 1-1,0-1 1,0 1-1,0 0 1,0 0-1,0 0 1,0 0-1,0 0 1,0 0-1,0 1 1,0-1-1,0 0 1,0 1-1,0 0 1,0-1-1,0 1 1,0 0-1,-1 0 1,1 0-1,0 0 1,0 1-1,-1-1 1,1 0-1,-1 1 1,0-1-1,3 3 1,3 6 17,0 0 1,-1 0-1,0 0 0,-1 1 1,0 0-1,-1 0 1,0 0-1,5 24 0,-4-8 42,-1 1 0,0 52 0,-19 105 94,13-167-155,-10 67-13,-4-1-1,-32 104 1,-73 131 522,114-302-435,-1-1-1,-1 0 0,-17 23 1,25-37-67,0 0 0,-1 0 1,1-1-1,-1 1 1,1-1-1,-1 1 1,0-1-1,1 0 0,-1 0 1,0 1-1,0-1 1,0 0-1,-4 1 1,5-2-17,0 0 1,0 0 0,-1 0-1,1 0 1,0-1 0,0 1 0,0 0-1,0 0 1,0-1 0,0 1-1,0-1 1,0 1 0,0-1-1,0 1 1,0-1 0,0 0 0,0 0-1,0 1 1,0-1 0,0 0-1,0 0 1,1 0 0,-1 0-1,0 0 1,1 0 0,-1-1-1,-2-3-44,0-1 0,0 0 0,1 0-1,0 0 1,0 0 0,0-1-1,1 1 1,0 0 0,1-1-1,-1 1 1,1-1 0,0 1-1,1-1 1,1-9 0,-1 8-48,1 1 0,0-1 1,0 0-1,0 1 0,1-1 1,1 1-1,-1 0 0,1 0 1,0 0-1,1 1 0,9-13 1,-4 11-14,-1 1 0,1 0 0,0 0 0,1 0 1,-1 2-1,1-1 0,0 1 0,17-4 0,97-22-1693,29 8-5699,-34 5-2247,-65 7 6151</inkml:trace>
</inkml:ink>
</file>

<file path=ppt/ink/ink2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8:13:56.73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26 797 5472,'0'-1'203,"-15"-3"1369,15 4-1518,-1 0 1,1 0 0,0-1 0,-1 1 0,1 0 0,0 0 0,-1 0 0,1 0 0,0 0 0,-1 0 0,1 0 0,0 0 0,-1 0-1,1 0 1,0 0 0,-1 0 0,1 0 0,0 0 0,-1 0 0,1 0 0,0 1 0,0-1 0,-1 0 0,1 0 0,0 0 0,-1 0-1,1 1 1,0-1 0,0 0 0,-1 0 0,1 1 0,0-1 0,0 0 0,0 3 2575,4-2-2268,0 0 0,0 0 0,1 0 0,-1-1 0,0 1 0,0-1 0,1 0 0,-1 0 0,6-2 0,39-9 956,-44 10-1169,30-10 564,-1-2 0,44-22 0,12-5-457,-90 40-245,1 0 1,0-1-1,0 1 0,0-1 0,0 1 1,0 0-1,0 0 0,0 0 0,0 0 0,0 0 1,0 0-1,0 0 0,0 0 0,0 0 1,0 0-1,0 0 0,0 0 0,0 1 1,-1-1-1,1 0 0,0 1 0,0-1 1,0 1-1,0-1 0,0 1 0,-1-1 1,2 2-1,0 0-2,-1 0 1,0-1 0,0 1-1,-1 0 1,1 0-1,0 0 1,-1 0 0,1 0-1,-1 0 1,1 0-1,-1 0 1,0 0 0,0 0-1,0 2 1,-5 93 491,-33 184 0,28-232 33,-29 80-1,-29 42 832,67-169-1304,1 0-2,-1 0 0,0 0 0,1-1 0,-1 1 0,0 0-1,0 0 1,0-1 0,-1 1 0,1-1 0,0 1 0,-1-1 0,1 1 0,-2 0 0,3-2-47,-1 0 0,1 0 0,0 0 1,0 0-1,0 0 0,-1 0 1,1 0-1,0 0 0,0 0 0,0 0 1,0 0-1,-1 0 0,1 0 0,0 0 1,0 0-1,0 0 0,-1 0 0,1 0 1,0-1-1,0 1 0,0 0 1,0 0-1,0 0 0,-1 0 0,1 0 1,0-1-1,0 1 0,0 0 0,0 0 1,0 0-1,0 0 0,0-1 1,0 1-1,0 0 0,0 0 0,0 0 1,0-1-1,0 1 0,0 0 0,0 0 1,0 0-1,0-1 0,-1-11 92,1 10-58,1-9-22,0 0 0,1 0 1,0 0-1,0 1 0,6-15 0,0-1-20,24-95-64,-8 29-46,49-126 0,-14 92-103,-45 100 238,2 0 0,29-36 0,-42 59-14,-1 0 0,1 0 0,0 0 0,-1 0 0,2 1 0,-1 0 0,0-1 1,5-1-1,-7 3-8,0 1 0,0 0 1,0-1-1,0 1 0,0 0 1,0 0-1,0 0 0,0-1 1,0 1-1,0 0 1,0 1-1,1-1 0,-1 0 1,0 0-1,0 0 0,0 1 1,0-1-1,0 0 0,0 1 1,0-1-1,0 1 0,0-1 1,0 1-1,-1-1 0,1 1 1,0 0-1,0 0 0,0-1 1,-1 1-1,1 0 1,0 0-1,0 1 0,2 3 18,0 1 0,-1-1-1,1 0 1,-2 0 0,1 1 0,0 0-1,-1-1 1,0 1 0,0 0-1,0 10 1,-2 7 110,-3 29-1,3-45-109,0 14 122,-2-1 0,-1 0 0,0 0 0,-10 27 1,13-45-113,-1 1 1,1-1 0,0 1 0,0-1-1,-1 0 1,0 1 0,1-1 0,-4 4-1,4-6-28,0 0 0,1 1 0,-1-1 0,0 0 0,1 1-1,-1-1 1,0 0 0,1 0 0,-1 1 0,0-1 0,0 0-1,1 0 1,-1 0 0,0 0 0,1 0 0,-1 0-1,0 0 1,0 0 0,1 0 0,-1-1 0,0 1 0,1 0-1,-1 0 1,0-1 0,1 1 0,-1 0 0,0-1 0,1 1-1,-1 0 1,1-1 0,-1 1 0,0-1 0,1 1 0,-1-1-1,1 0 1,0 1 0,-1-1 0,-4-5-110,0-1 0,1 1 0,0-1 0,0 0 0,0 0 1,-4-14-1,6 17 24,1 0 1,0 0 0,0 0-1,0 0 1,0 0 0,1 0-1,-1 0 1,1 0 0,0 0 0,1 0-1,-1 0 1,1 0 0,-1 0-1,1 0 1,2-5 0,-2 8 40,0-1 1,-1 1 0,1 0-1,0-1 1,0 1 0,0 0 0,1 0-1,-1 0 1,0 0 0,0 0 0,0 0-1,1 0 1,-1 0 0,1 0-1,-1 1 1,0-1 0,1 0 0,-1 1-1,1-1 1,0 1 0,-1 0 0,3-1-1,3 1-12,0 0 0,0 1 1,-1 0-1,9 1 0,8 2 15,14-3 125,1-1 0,-1-2 0,0-1 1,0-3-1,-1 0 0,0-3 0,0 0 0,37-17 0,-55 19-37,0-2 0,0 0-1,-1-1 1,0 0 0,23-20 0,-30 20-52,1 0 0,-1-1 0,-1 0 0,0 0-1,0-1 1,-1 0 0,-1 0 0,8-18 0,14-45 70,-3-3 0,30-148 1,-41 139 54,-14 75-71,-1 0 1,0 0-1,0 0 0,-1 0 1,-3-14-1,4 25-58,0 0 0,-1 1-1,1-1 1,0 0 0,0 0-1,0 0 1,-1 1 0,1-1 0,0 0-1,-1 0 1,1 1 0,0-1-1,-1 0 1,1 1 0,-1-1-1,1 1 1,-1-1 0,0 0-1,1 1 1,-1-1 0,1 1 0,-1-1-1,0 1 1,1 0 0,-1-1-1,0 1 1,0 0 0,-1-1-1,1 1-3,0 1 0,-1-1-1,1 0 1,0 1-1,-1-1 1,1 1 0,0-1-1,0 1 1,0 0-1,0-1 1,0 1-1,-1 0 1,1 0 0,0 0-1,1 0 1,-1 0-1,-2 2 1,0 2 35,-1 0 0,1 1 0,0-1 0,0 1 0,0 0-1,-2 8 1,1-2-20,-10 29 3,-16 77 1,3 50 275,19-117-75,7-46-188,-15 121 124,15-103-114,0 0 1,1 0-1,6 35 1,-3-39 81,0 1-91,7 27 0,-9-42-25,1 0 0,0 0 0,0 0-1,0 0 1,1-1 0,-1 1 0,1-1 0,0 0 0,1 0 0,5 6 0,-7-8 8,-1-1-1,1 0 1,0 0 0,0 1 0,0-1 0,0-1-1,0 1 1,0 0 0,1 0 0,-1-1-1,0 0 1,0 1 0,0-1 0,1 0 0,-1 0-1,0 0 1,0 0 0,1 0 0,-1-1-1,4 0 1,3-2-52,1 0 0,-1-1 0,13-7 0,-7 3-55,188-84-732,-61 29 814,-112 48-115,17-7-51,-39 18 111,-4 3-35,-8 6 62,1-2 77,1 0 0,-1 1 0,-1-1 0,1 0 0,0 0 0,-1-1 0,1 1 0,-1-1 0,0 0 0,0 0 0,0 0 0,0 0 0,0-1 0,0 1 0,-1-1 0,1 0 0,0-1 0,-1 1 0,1-1 0,-6 0 0,-58 5 118,58-5-188,1 0 0,-1 1 0,0 0 1,1 1-1,0 0 0,-1 0 1,1 1-1,0 0 0,0 1 0,0 0 1,1 0-1,0 1 0,-1 0 1,2 1-1,-1-1 0,0 1 0,1 1 1,0 0-1,1 0 0,0 0 1,0 0-1,0 1 0,1 0 0,0 1 1,1-1-1,-1 1 0,-2 9 1,5-11 56,0 1 0,0-1 0,1 1 0,0-1 0,0 1 0,1 0 0,0-1 0,0 1 0,1 0 0,0-1 0,2 9 0,-2-13-4,-1 0 0,1-1 1,0 1-1,1-1 0,-1 0 0,0 1 1,1-1-1,-1 0 0,1 0 0,0 0 1,0 0-1,0 0 0,0 0 0,3 2 1,-2-2-11,0-1 1,-1 0 0,1 0 0,0 0-1,0-1 1,0 1 0,0 0-1,-1-1 1,1 0 0,0 0 0,0 0-1,0 0 1,0 0 0,0 0 0,0-1-1,3-1 1,5-1-31,0 0-1,-1-1 0,0-1 1,1 0-1,-1 0 0,16-12 0,49-45-135,-34 23 174,49-59 1,-81 89-51,-7 7 25,0 1-1,0-1 1,0 0 0,-1 0-1,1 0 1,-1 0 0,1 0-1,-1 0 1,1-3 0,-3 6-3,-1 0 1,1 0 0,0 0 0,0 0 0,-1 0 0,1 1 0,0-1 0,0 0 0,0 1 0,0-1 0,0 0-1,1 1 1,-2 2 0,-1 6 44,1 1-1,0-1 1,1 0-1,0 1 1,1 0-1,0-1 1,0 1-1,1-1 1,1 1-1,0-1 0,0 0 1,1 1-1,0-1 1,1 0-1,0-1 1,0 1-1,1-1 1,9 13-1,-13-20 1,0 0-1,0-1 1,1 1 0,-1-1-1,0 1 1,1-1-1,-1 0 1,1 0 0,0 1-1,-1-1 1,1 0-1,0 0 1,0-1 0,-1 1-1,1 0 1,0-1-1,0 1 1,4 0 0,-3-1 3,-1 0 0,1-1 0,0 1 0,-1-1 0,1 1-1,0-1 1,-1 0 0,1 0 0,-1 0 0,1-1 0,-1 1 0,1 0 0,2-3 0,10-8 14,-1-1 0,0 0-1,22-30 1,-20 24 20,24-23-1,-17 22-259,2 2 0,0 0-1,53-26 1,-77 56 326,-5 2 37,0 0 0,0-1-1,-13 25 1,-2 6-17,-8 34 173,36-86 74,23-23-621,-21 19 17,18-15-1,-2 5 49,2 1 1,0 2-1,1 1 0,55-24 1,-80 40 85,0 0 0,0 1 1,1-1-1,-1 1 1,10-1-1,-13 2 92,0 0 0,0 0-1,-1 0 1,1 0-1,0 1 1,-1-1 0,1 0-1,0 1 1,-1-1-1,1 1 1,-1 0 0,1-1-1,-1 1 1,1 0 0,-1 0-1,1 0 1,-1 0-1,0 0 1,0 0 0,1 0-1,-1 0 1,1 3 0,2 4 18,0 0 0,0 1 0,-1 0 0,0 0 1,-1 0-1,0 0 0,-1 0 0,0 0 0,0 0 0,-1 10 1,1-8 0,-1 0 0,1 0 0,1 0 1,0 0-1,1 0 0,5 15 0,-6-21-17,0-1 0,1 1-1,-1-1 1,1 0 0,0 0 0,0 0-1,1 0 1,4 4 0,-7-7-11,0 0 0,0 0 1,0 0-1,1 0 0,-1-1 0,0 1 1,1 0-1,-1-1 0,1 1 0,-1-1 1,1 0-1,-1 1 0,1-1 0,-1 0 0,1 0 1,-1 0-1,1 0 0,-1 0 0,1 0 1,-1 0-1,1-1 0,-1 1 0,1-1 1,-1 1-1,1-1 0,-1 1 0,0-1 0,1 0 1,-1 0-1,3-1 0,7-7-50,0-1 0,0 0 0,-1 0 0,15-20 0,28-51-183,-44 66 299,0 1-14,9-20 0,-17 31-73,1-1 1,-1 0-1,0 1 0,0-1 1,0 0-1,0 0 0,-1 1 1,1-1-1,-1 0 0,0 0 1,-1-4-1,1 7 2,0 0 1,0 0-1,0 0 0,-1 0 0,1 0 0,0 0 1,-1 1-1,1-1 0,0 0 0,-1 0 0,1 0 1,-1 1-1,0-1 0,1 0 0,-1 1 0,1-1 1,-1 0-1,0 1 0,0-1 0,1 1 0,-1-1 1,0 1-1,0-1 0,0 1 0,1 0 0,-1-1 1,0 1-1,0 0 0,0 0 0,0 0 0,0-1 1,0 1-1,0 0 0,0 0 0,0 0 0,1 1 1,-1-1-1,0 0 0,0 0 0,0 0 0,0 1 1,0-1-1,0 0 0,-1 2 0,-3-1 36,1 2 0,-1-1 0,1 0 0,0 1 0,0 0 0,0 0 0,-5 5 0,5-4 27,1 0 0,-1 0 0,1 1 0,0-1 0,1 1 0,-1 0 0,1 0-1,0 0 1,0 0 0,0 1 0,1-1 0,-1 10 0,0 5 157,1-1-1,2 25 1,-1-36-177,1 1 0,0-1 1,0 0-1,1 0 0,0 0 0,1 0 0,0 0 0,0 0 1,0 0-1,8 11 0,-7-14-62,-1-1 0,1 1 0,0-1 0,0 0 0,0 0 0,1 0 0,-1-1 0,1 1 0,0-1 0,0 0 0,0 0 0,0-1 0,1 0 0,-1 0 0,1 0 0,8 1 0,2 0-482,1-2-1,-1 0 0,1-1 1,-1 0-1,1-2 1,31-5-1,-1-5-3539,49-18-1,-15 1 209</inkml:trace>
</inkml:ink>
</file>

<file path=ppt/ink/ink2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8:13:59.37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81 104 2976,'2'-2'622,"0"-1"-1,1 1 1,-1 0 0,1 0-1,-1 0 1,1 0 0,0 0 0,5-2-1,16-12 10245,-24 17-10802,-3 4 797,-12 10-326,1 1 1,0 1-1,1 0 1,-16 28-1,0 10-292,26-49-198,0 0-1,1 0 0,0 0 1,1 1-1,0-1 0,-1 0 0,1 9 1,1-13-21,0-1 0,0 0 1,0 1-1,0-1 1,0 0-1,1 1 0,-1-1 1,0 1-1,1-1 1,-1 0-1,1 0 0,-1 1 1,1-1-1,0 0 1,0 0-1,1 2 0,-1-2-9,0 0-1,-1-1 0,1 1 1,0-1-1,0 1 0,0-1 1,0 0-1,0 1 0,0-1 1,0 0-1,0 1 0,0-1 1,0 0-1,0 0 0,0 0 1,0 0-1,2 0 0,1-1-3,0 0 0,0 0 1,0-1-1,1 1 0,-1-1 0,-1 0 0,1 0 0,0 0 0,3-4 1,9-6-134,21-24 0,-12 11-2,2-1 107,-13 11-129,0 2 1,1 0 0,25-16 0,-40 29 140,1 0-1,-1 0 0,0 1 0,1-1 0,-1 0 1,0 0-1,1 1 0,-1-1 0,0 0 1,1 1-1,-1-1 0,0 0 0,0 1 0,0-1 1,1 1-1,-1-1 0,0 0 0,0 1 1,0-1-1,0 1 0,0-1 0,0 1 0,0 0 1,2 8 30,-2 1 1,1 0 0,-2 12 0,1 18 116,0-39-132,1 13 122,1 0 0,4 14-1,-5-25-97,-1 0 0,1-1-1,0 1 1,0-1 0,0 1-1,0-1 1,0 1 0,1-1 0,-1 0-1,1 1 1,-1-1 0,1 0-1,0 0 1,0 0 0,0 0-1,0-1 1,0 1 0,3 1-1,-3-2-11,-1-1 0,0 0 1,1 0-1,-1 1 0,0-1 0,1 0 0,-1 0 0,1 0 0,-1 0 0,0-1 1,1 1-1,-1 0 0,0-1 0,1 1 0,-1-1 0,0 1 0,2-1 0,21-15 183,-18 12-189,11-10-32,28-27-1,-24 20-25,-10 11 59,0-1 1,-1-1-1,0 0 0,-1-1 0,-1 1 0,0-2 1,0 1-1,7-20 0,-14 30-5,0 0 0,-1 0 1,1 0-1,-1 1 0,0-1 1,1 0-1,-1 0 0,0 0 0,-1 0 1,1 0-1,0 0 0,-1 0 1,0 1-1,0-1 0,0 0 0,0 0 1,0 1-1,-2-5 0,-7-16-37,10 22 18,0 1-1,0 0 1,0 0-1,0-1 1,0 1 0,0 0-1,0 0 1,0-1 0,1 1-1,-1 0 1,0 0-1,0-1 1,0 1 0,0 0-1,0 0 1,0-1 0,0 1-1,1 0 1,-1 0 0,0 0-1,0 0 1,0-1-1,0 1 1,1 0 0,-1 0-1,0 0 1,0 0 0,1-1-1,-1 1 1,0 0-1,0 0 1,1 0 0,-1 0-1,0 0 1,0 0 0,1 0-1,-1 0 1,0 0 0,0 0-1,1 0 1,13-1-135,-12 1 90,1 0 46,290 12 140,-233-9-34,8 2 109,-52-3 135,23-1 0,-52 17-8,-31 14-143,34-25-185,0 0 1,0 0-1,1 1 0,0 0 0,0 1 1,-12 16-1,13-12 5,1-5-12,1 1 0,0 0 0,0 1 0,1-1 0,0 1 0,1 0-1,0 0 1,-2 13 0,5-22 3,1 0 0,0 0 0,0 0 1,0 0-1,-1 1 0,1-1 0,0 0 0,0 0 0,1 0 0,-1 0 0,0 0 0,0 0 0,0 0 1,1 0-1,-1 0 0,1 0 0,-1 0 0,1 0 0,-1 0 0,1 0 0,-1 0 0,1 0 0,0-1 1,-1 1-1,1 0 0,1 1 0,-1-2-1,0 0 1,0 0-1,0 0 1,1 1-1,-1-1 1,0 0-1,0 0 1,0 0-1,0-1 1,0 1-1,0 0 0,0 0 1,0-1-1,1 1 1,-1 0-1,0-1 1,0 1-1,0-1 1,0 1-1,-1-1 1,1 0-1,0 0 1,0 1-1,1-3 1,5-3-68,-1-2 1,0 1 0,0-1 0,-1 1-1,6-14 1,-4 10-1,0-1 1,10-11-1,22-31-244,-24 33 195,-15 20 111,0 1 0,1 0 0,-1 0 1,0 0-1,0-1 0,0 1 0,0 0 1,0 0-1,0 0 0,0-1 0,1 1 1,-1 0-1,0 0 0,0 0 0,0-1 1,0 1-1,1 0 0,-1 0 0,0 0 1,0 0-1,0 0 0,1 0 1,-1-1-1,0 1 0,0 0 0,0 0 1,1 0-1,-1 0 0,0 0 0,0 0 1,1 0-1,-1 0 0,0 0 0,0 0 1,1 0-1,-1 0 0,0 0 0,0 0 1,1 0-1,-1 0 0,0 1 0,0-1 1,0 0-1,1 0 0,-1 0 1,0 0-1,0 0 0,0 0 0,1 1 1,-1-1-1,0 0 0,0 0 0,0 0 1,0 0-1,0 1 0,1-1 0,-1 0 1,0 0-1,0 1 0,0-1 0,0 0 1,0 0-1,0 0 0,0 1 0,0-1 1,0 0-1,0 0 0,0 1 0,3 19 203,-3 42 183,3 1 0,13 78 0,-15-133-324,1-1 1,-1 1-1,2-1 1,-1 1 0,1-1-1,0 0 1,8 12 0,-11-18-50,0-1 1,1 1-1,-1-1 1,1 1 0,-1-1-1,1 1 1,0-1-1,-1 1 1,1-1-1,0 1 1,-1-1-1,1 0 1,0 1-1,-1-1 1,1 0-1,0 0 1,-1 0-1,1 1 1,0-1 0,0 0-1,-1 0 1,1 0-1,0 0 1,0 0-1,-1 0 1,1 0-1,0-1 1,0 1-1,-1 0 1,1 0-1,0-1 1,1 0 0,0 0 11,1-1 0,-1 1 0,1-1 0,-1 0 0,1 0 0,-1 0 0,3-4 0,44-64 61,-17 22-104,-5 9-64,2 1 0,2 1 0,52-48 0,-79 82 66,6-9-17,-10 19 131,-6 21-9,2 0 0,-1 29 1,4-45-82,2 0 1,-1 1-1,1-1 1,1 0 0,0 1-1,1-1 1,5 14-1,-7-24-1,-1-1-1,1 0 0,-1 1 1,1-1-1,0 0 0,0 0 0,-1 0 1,1 0-1,0 1 0,0-1 1,0 0-1,1-1 0,-1 1 0,0 0 1,0 0-1,0 0 0,1-1 1,-1 1-1,0 0 0,1-1 0,-1 0 1,0 1-1,1-1 0,-1 0 1,1 1-1,-1-1 0,0 0 0,1 0 1,-1 0-1,1 0 0,-1-1 1,1 1-1,-1 0 0,2-1 0,3-1 13,-1 0 0,1 0-1,-1 0 1,0-1-1,0 0 1,0 0 0,4-3-1,10-10-137,-1-1 0,-1-1 0,19-25 0,18-18-184,31-23 134,-84 84 175,0-1-1,0 0 1,0 1 0,-1-1-1,1 0 1,0 0 0,-1 0-1,1 0 1,-1 0 0,1 0-1,-1 0 1,0 0 0,1 0-1,-1 0 1,1-2 0,5-6-58,0 2 148,-9 8 170,-3 0-338,-5 3 20,10-3-26,6 9-70,8 1 145,-10-6 5,-1 1 0,15 7 0,2 1 0,-12-9 11,-6-4 47,15 4-152,-14-4 106,0 0 1,-1 0-1,1 0 0,0-1 0,0 1 1,0-1-1,0 1 0,3-1 0,9 0-57,-1-2-1,1 0 0,-1 0 0,0-2 0,0 1 0,0-2 0,-1 0 0,1 0 0,-1-1 0,0 0 0,-1-1 0,12-9 0,-21 14 16,1-1-1,-1 1 0,1-1 1,-1 1-1,0-1 0,0 0 1,0 0-1,-1 0 1,1 0-1,-1 0 0,1-1 1,-1 1-1,0 0 1,0-1-1,0 1 0,-1 0 1,0-1-1,1-5 0,-1 7 28,0 0-1,0 0 0,-1 0 0,1 0 0,-1 1 0,1-1 0,-1 0 0,1 0 0,-1 0 0,0 1 0,0-1 0,0 0 0,0 1 0,0-1 0,0 1 0,-1-1 0,1 1 0,0-1 0,-1 1 0,1 0 1,-1 0-1,1 0 0,-1 0 0,0 0 0,1 0 0,-1 0 0,0 1 0,0-1 0,1 0 0,-1 1 0,0 0 0,0-1 0,0 1 0,-3 0 0,-3-1 42,-1 1 0,0 0 0,1 1 0,-1-1 0,1 2 0,-1-1-1,1 1 1,0 1 0,-1-1 0,1 1 0,0 1 0,1 0 0,-1 0 0,1 0-1,0 1 1,0 0 0,0 0 0,0 1 0,1 0 0,0 0 0,0 0 0,1 1 0,0 0-1,0 0 1,0 0 0,1 1 0,0 0 0,-3 8 0,6-11 8,-1 0-1,1 0 1,0 0 0,0 0-1,0 0 1,1 1 0,0-1 0,0 0-1,0 0 1,1 1 0,-1-1-1,1 0 1,3 8 0,-1-6-2,0 0 1,0 1 0,1-2-1,0 1 1,0 0-1,1-1 1,-1 0 0,9 8-1,0-2 29,1-1 1,0 0-1,0 0 0,1-2 0,0 0 0,1 0 0,22 7 0,-12-6-235,1-1-1,1-2 0,0 0 0,53 4 1,-59-10-925,0-1-1,33-3 1,-37 0-770,0 0 0,-1-2 0,27-9 0,8-9-1668</inkml:trace>
</inkml:ink>
</file>

<file path=ppt/ink/ink2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8:14:01.75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10 992 5568,'0'0'76,"-1"0"0,1 1 0,-1-1-1,1 0 1,-1 0 0,1 0 0,-1 0 0,1 1 0,0-1 0,-1 0 0,1 0 0,-1 1-1,1-1 1,0 0 0,-1 1 0,1-1 0,0 0 0,-1 1 0,1-1 0,0 0 0,0 1 0,-1-1-1,1 1 1,0-1 0,0 1 0,0-1 0,0 1 0,-1-1 0,1 0 0,0 1 0,0-1-1,0 1 1,0-1 0,0 1 0,0-1 0,0 1 0,0-1 0,0 1 0,1-1 0,-1 1 0,0-1-1,0 1 1,0-1 0,1 0 0,-1 2 0,1-1 190,-1 1-1,1 0 1,0 0-1,-1-1 1,1 1 0,0-1-1,0 1 1,0 0-1,0-1 1,0 0-1,1 1 1,0 0 0,0-1-68,0 0 0,0 0 0,0 0 0,1-1 0,-1 1 0,0-1 0,0 1 0,0-1 0,0 0 0,1 0 0,-1 0 0,0 0 0,0 0 0,0-1 1,1 1-1,-1-1 0,2 0 0,1-1 76,0 0 0,0 0-1,0 0 1,0-1 0,0 1 0,4-5 0,1-1 32,-1 0 1,0-1-1,0 0 0,-1-1 1,0 0-1,11-19 0,32-73 605,-25 47-435,-15 31-301,2 0 0,0 1-1,2 1 1,23-29 0,-33 46-161,0 0 0,1 0 0,0 1 0,0-1 0,0 1 0,0 1-1,1-1 1,9-3 0,-14 7 7,1-1-1,-1 0 1,1 1-1,-1-1 1,1 1-1,0 0 1,-1-1-1,1 1 1,-1 1 0,1-1-1,3 1 1,-4-1-3,0 1 0,-1 0 0,1-1 0,-1 1 0,1 0 0,-1 0 0,1 0 0,-1 0 0,1 0 0,-1 1 0,0-1 0,0 0 1,0 0-1,0 1 0,0-1 0,0 1 0,0-1 0,1 4 0,0-1 17,-1 0 1,1 0-1,-1 1 1,0-1-1,-1 0 1,1 1-1,-1-1 0,0 9 1,-7 36 191,4-35-192,-6 36 216,-21 61 0,21-84-7,-1 0 0,-2-1 0,-26 44 0,38-69-242,-1 0 0,1 0 0,-1 0 0,1 0 0,-1 0 0,0 0 0,0 0 0,0 0 0,1 0 0,-1-1 0,0 1 0,0 0 0,0 0 0,0-1 0,0 1 0,0-1 0,0 1 0,-1-1 0,1 1 0,0-1 0,0 0 0,0 1 0,0-1 0,-1 0 0,1 0 0,0 0 0,0 0 0,0 0 0,-2 0 0,1-1-12,1 0-1,-1 0 1,1 0-1,-1 0 1,0 0-1,1-1 1,0 1-1,-1 0 1,1-1-1,0 1 1,0-1-1,0 1 1,0-1-1,0 1 1,0-1-1,0 0 1,0 0-1,0-2 1,-8-22-146,2 0 0,1-1 0,-3-28 0,9 52 90,-1 1 0,2-1 0,-1 0 0,0 0 0,0 1 0,1-1 0,-1 0 0,1 1 0,0-1 0,1-3 0,-1 6 53,-1-1 1,0 1-1,0-1 0,1 0 0,-1 1 1,0-1-1,1 1 0,-1-1 1,1 1-1,-1-1 0,1 1 0,-1-1 1,0 1-1,1-1 0,0 1 0,-1 0 1,1-1-1,-1 1 0,1 0 0,-1 0 1,1-1-1,0 1 0,-1 0 0,1 0 1,0 0-1,-1 0 0,1 0 0,0 0 1,-1 0-1,1 0 0,0 0 0,-1 0 1,1 0-1,-1 0 0,1 0 0,0 0 1,-1 1-1,1-1 0,0 0 0,-1 1 1,1-1-1,-1 0 0,1 1 0,-1-1 1,2 1-1,16 14-112,-10-8 117,1-1 1,0 1 0,17 7-1,-7-5 72,1-1 1,1-2-1,-1 0 0,1-1 0,0-1 0,21 1 0,-23-3-13,0-1-1,0-1 1,-1-1-1,1-1 1,0-1 0,-1 0-1,20-7 1,-23 5 33,0-1 0,-1-1 1,0-1-1,0 0 0,15-12 1,-6 2-5,38-39 0,-40 33-30,-1 0-1,-2-2 1,0 0 0,-2-1-1,-1 0 1,-1-1-1,17-48 1,-9 5-3,27-145 0,-44 186-72,10-69 133,-15 88-87,1 0 0,-2 0 0,1 0 0,-2 0 0,1 0-1,-7-20 1,8 30-31,0 0 0,0 0 0,-1 0 0,1 0 1,0 0-1,-1 0 0,1 0 0,-1 0 0,1 0 0,-1 0 0,0 0 0,1 0 0,-1 0 0,0 1 0,0-1 0,1 0 0,-1 0 0,0 1 0,0-1 0,0 1 0,0-1 1,0 1-1,0-1 0,0 1 0,0-1 0,0 1 0,0 0 0,0 0 0,-2-1 0,1 2 3,0-1 1,0 1-1,0-1 1,0 1-1,0 0 0,1 0 1,-1 0-1,0 0 0,1 0 1,-1 0-1,1 1 1,-1-1-1,1 0 0,-1 1 1,1-1-1,-2 3 1,-2 4 10,0-1 0,0 1-1,1 0 1,0 0 0,1 0 0,-3 11 0,-12 54 10,11-35-2,-37 214 40,41-211 11,1 0 0,2 0 0,2 0 1,8 49-1,-8-79 26,0-1 0,1 1 0,0 0 0,0-1 0,9 17 0,-11-24-69,1 0-1,0-1 1,0 1-1,0-1 1,0 1-1,0-1 1,0 0-1,1 0 1,-1 0-1,1 0 1,-1 0-1,1 0 1,0-1-1,0 1 1,0-1-1,0 0 1,0 0-1,0 0 1,0 0-1,0 0 1,0-1-1,0 1 1,6-1 0,21-3-38,1 0 0,-1-2 0,-1-2 0,35-11 0,-26 7-170,1 1 15,108-35-386,-131 39 654,0-1-1,0-1 1,0 0 0,-1-1-1,-1-1 1,22-17 0,-36 26-99,1 1 0,-1 0 0,1 0 1,-1-1-1,1 1 0,-1-1 0,1 1 0,-1 0 1,0-1-1,1 1 0,-1-1 0,0 1 0,1-1 1,-1 1-1,0-1 0,0 1 0,0-1 0,1 1 0,-1-1 1,0 1-1,0-1 0,0 1 0,0-1 0,0 0 1,0 1-1,0-1 0,0 1 0,0-1 0,0 1 1,0-1-1,0 0 0,0 1 0,-1-1 0,1 1 0,0-1 1,0 1-1,-1-1 0,1 0 0,-1 0-14,0 1 0,-1-1 0,1 1 0,0-1 0,0 0 0,0 1-1,0 0 1,0-1 0,-1 1 0,1 0 0,0 0 0,0-1 0,-1 1 0,1 0 0,0 0-1,0 0 1,-3 1 0,-16 3-9,1 0-1,-1 1 1,1 1-1,0 1 1,0 1-1,1 0 1,0 1-1,1 1 1,-17 13-1,24-16 41,0 1 0,0 0 1,1 1-1,0 0 0,0 0 0,1 1 0,1 0 1,0 0-1,0 1 0,1 0 0,0 0 0,1 1 1,0 0-1,1 0 0,-5 18 0,9-26 13,-1 0-1,1 1 0,-1-1 1,1 0-1,1 1 0,-1-1 1,1 0-1,-1 1 0,1-1 1,0 0-1,1 0 1,-1 0-1,1 0 0,0 0 1,4 7-1,-5-9-17,1 0 1,0 0-1,0 0 0,0 0 1,0-1-1,0 1 1,0-1-1,0 1 0,0-1 1,0 0-1,1 0 0,-1 0 1,0 0-1,1 0 0,-1 0 1,1-1-1,-1 1 1,1-1-1,0 0 0,-1 0 1,1 0-1,-1 0 0,1 0 1,-1 0-1,1-1 0,-1 1 1,6-3-1,1 0-53,-1 0 0,1-1-1,0 0 1,-1-1 0,0 0-1,0 0 1,-1-1 0,1 0 0,9-11-1,6-7-246,26-39-1,-29 35 190,79-107 34,-99 134 66,0 0 1,1 1 0,-1-1-1,1 0 1,-1 1-1,1-1 1,0 0 0,-1 1-1,1-1 1,-1 1 0,1-1-1,0 1 1,0-1 0,-1 1-1,3-1 1,-3 1 2,0 0 1,0 0 0,1 1-1,-1-1 1,0 0 0,0 0-1,1 0 1,-1 0 0,0 1-1,0-1 1,0 0 0,1 0-1,-1 0 1,0 1-1,0-1 1,0 0 0,0 0-1,0 1 1,1-1 0,-1 0-1,0 0 1,0 1 0,0-1-1,0 0 1,0 0 0,0 1-1,0-1 1,0 0-1,0 1 1,-1 31 70,0-30-70,-1 19 21,1 1 1,1-1-1,3 25 1,-2-36-2,1 1 1,0-1-1,1 0 1,0 0-1,1 0 0,0 0 1,0-1-1,9 15 1,-12-22-6,1 0 0,-1-1 0,0 1 0,1 0 0,-1-1 0,1 1 0,-1-1 0,1 1 0,0-1 1,0 0-1,0 0 0,0 0 0,0 0 0,0 0 0,0 0 0,0 0 0,0-1 0,0 1 0,0-1 0,0 0 1,1 1-1,-1-1 0,0 0 0,0 0 0,0 0 0,0-1 0,1 1 0,2-1 0,5-2 35,-1-1-1,0 0 0,0 0 1,0-1-1,8-6 0,-10 7-61,214-151-586,-197 137 571,-2-1 1,-1-2 0,0 0 0,-1-1 0,-2-1 0,0-1 0,-1 0 0,19-39 0,-13 13 135,-2-1-1,-2 0 1,20-87 0,-38 131-88,1 3-25,-1-1 0,1 0 0,-1 1 1,-1-1-1,1 0 0,-1 0 1,0 1-1,0-1 0,0 0 1,-1 0-1,-1-8 0,2 12-1,0 1 0,0 0 1,0 0-1,0 0 0,0 0 0,-1-1 0,1 1 0,0 0 0,0 0 0,0 0 0,0 0 0,0-1 1,0 1-1,0 0 0,0 0 0,-1 0 0,1 0 0,0 0 0,0 0 0,0-1 0,0 1 1,-1 0-1,1 0 0,0 0 0,0 0 0,0 0 0,0 0 0,-1 0 0,1 0 0,0 0 0,0 0 1,0 0-1,0 0 0,-1 0 0,1 0 0,0 0 0,0 0 0,0 0 0,-1 0 0,1 0 1,0 0-1,0 0 0,0 0 0,0 0 0,-1 1 0,1-1 0,0 0 0,0 0 0,0 0 0,0 0 1,0 0-1,0 0 0,-1 0 0,1 1 0,0-1 0,-7 11-50,-2 6 57,2 1 0,0 0 0,-4 20 0,-4 12 7,-2-1-14,-2 3 1,2 1 1,-14 73 0,28-97 44,1-1 0,1 1 0,1 0 0,2-1 0,1 1 0,1-1 0,15 54 0,-16-70 39,2 0 1,-1 0-1,9 13 0,-12-21-51,1-1 0,0 0-1,0 0 1,0 0 0,1-1-1,-1 1 1,1 0 0,-1-1-1,1 0 1,0 0 0,0 1-1,0-2 1,0 1 0,0 0-1,6 1 1,-7-2-34,0-1 1,1 0 0,-1 0-1,0 0 1,1 0 0,-1 0-1,1 0 1,-1-1-1,0 1 1,0-1 0,1 0-1,-1 0 1,0 1-1,0-2 1,0 1 0,0 0-1,0 0 1,0-1 0,0 1-1,0-1 1,3-2-1,2-4-90,0 1-1,-1-1 0,9-14 1,2-4-98,-1-1 0,22-55 0,-36 77 189,-1 0 0,1 0 0,-1 0 0,-1 0 0,1 0 0,-1-1 0,0-6 0,0 11-4,0 0 1,0 0-1,0 0 0,0 0 0,0 0 1,0 0-1,0 1 0,-1-1 0,1 0 1,0 0-1,-1 0 0,1 0 0,-1 0 1,1 0-1,-1 0 0,1 0 0,-1 1 0,1-1 1,-1 0-1,0 1 0,0-1 0,1 0 1,-1 1-1,0-1 0,0 1 0,0-1 1,0 1-1,0-1 0,1 1 0,-1 0 1,0-1-1,0 1 0,0 0 0,0 0 0,0 0 1,0 0-1,0-1 0,0 2 0,0-1 1,0 0-1,0 0 0,0 0 0,0 0 1,0 1-1,0-1 0,-2 1 0,0 0-4,1 0-1,-1 1 1,0-1-1,1 1 1,-1-1 0,1 1-1,-1 0 1,1 0-1,0 0 1,0 0-1,0 0 1,0 1-1,0-1 1,0 0 0,1 1-1,-1 0 1,1-1-1,-1 1 1,1 0-1,-1 3 1,-2 7 28,1 1 1,0-1-1,0 17 1,1-17 30,1-2 10,0 1 0,0-1 0,3 21 0,-2-27-40,1 0 0,0-1 0,0 1 1,0-1-1,1 1 0,0-1 0,0 1 1,0-1-1,0 0 0,0 0 0,1 0 1,3 4-1,-5-8 3,0 1 1,0 0-1,-1 0 0,1-1 1,1 1-1,-1-1 1,0 1-1,0-1 0,0 1 1,0-1-1,0 0 1,0 1-1,0-1 0,1 0 1,-1 0-1,0 0 0,0 0 1,0 0-1,1 0 1,-1 0-1,0-1 0,0 1 1,0 0-1,0-1 0,0 1 1,0 0-1,1-1 1,-1 1-1,0-1 0,1-1 1,5-2-23,0-1-1,0 0 1,7-8 0,-8 7-1,123-112-569,-119 110 518,-1 0 0,2 0-1,-1 1 1,1 1 0,0 0-1,1 0 1,13-4 0,-24 10 63,0 0 1,0 0-1,0-1 1,0 1 0,0 0-1,0 0 1,1 0 0,-1 0-1,0 1 1,0-1-1,0 0 1,0 0 0,0 1-1,0-1 1,0 1 0,0-1-1,0 1 1,0-1-1,0 1 1,0-1 0,0 1-1,0 0 1,-1 0 0,1-1-1,0 1 1,0 0-1,-1 0 1,1 0 0,-1 0-1,1 0 1,-1 0 0,1 0-1,-1 0 1,1 0-1,-1 2 1,2 1 15,-1 0-1,0 1 1,-1-1 0,1 0-1,-1 1 1,0-1 0,0 0-1,0 5 1,-4 9 60,1-1-1,-2 1 1,0-1 0,-1-1 0,-1 1 0,-1-1-1,0 0 1,-1-1 0,0 0 0,-2 0-1,-20 23 1,30-37-54,0 0 0,-1 0-1,1 0 1,0 0 0,-1 0-1,1 0 1,0 0 0,-1-1-1,-2 2 1,4-2-29,0 0-1,0 0 0,0 0 1,0 0-1,0 0 1,0 0-1,0 0 1,0 0-1,0 0 1,0 0-1,0 0 0,0 0 1,0 0-1,0-1 1,0 1-1,0 0 1,0 0-1,0 0 1,0 0-1,0 0 0,0 0 1,0 0-1,0 0 1,0 0-1,0 0 1,0 0-1,0 0 1,0 0-1,0 0 0,0 0 1,0 0-1,0 0 1,0 0-1,0 0 1,0 0-1,0-1 1,0 1-1,0 0 0,0 0 1,0 0-1,0 0 1,0 0-1,0 0 1,0 0-1,0 0 1,0 0-1,0 0 0,0 0 1,0 0-1,0 0 1,0 0-1,0 0 1,0 0-1,0 0 1,-1 0-1,1 0 0,0 0 1,0 0-1,0 0 1,0 0-1,0 0 1,0 0-1,0 0 1,0 0-1,0 0 0,0 0 1,0 0-1,0 0 1,8-7 82,5-2-71,1 0-1,0 1 1,0 1 0,30-11 0,67-13-252,-44 13-180,-24 7-817,13-4-2121,-21 0-2580,-34 15 5808,-1 0 1,0 0-1,1 0 1,-1 0 0,0 0-1,1-1 1,-1 1 0,0 0-1,1 0 1,-1 0 0,0-1-1,1 1 1,-1 0 0,0 0-1,0-1 1,1 1-1,-1 0 1,0-1 0,0 1-1,0 0 1,1-1 0,-1 1-1,0 0 1,0-1 0,-9-7-5441</inkml:trace>
</inkml:ink>
</file>

<file path=ppt/ink/ink2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8:14:02.10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 29 10304,'-5'-5'3808,"32"5"-2944,18-3-256,0 3 1343,36-4-1183,19-1 352,3-3-704,-5 5-512,15 3 32,0 0-1504,-10 0 864,-18 0-2079,-17 0 1567,-24 0-4224,-30 3 3040,-32-6-960</inkml:trace>
</inkml:ink>
</file>

<file path=ppt/ink/ink2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8:14:02.45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22 140 10816,'-22'-8'4000,"36"8"-3136,35-7-224,5 2-65,30 2-447,21-9 800,20-1-512,56 1-320,-2 1-96,0-1-2783,29 4 1535,-7-1-5920,-16-11 4000,-18 0 512</inkml:trace>
</inkml:ink>
</file>

<file path=ppt/ink/ink2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8:14:07.07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394 51 2240,'1'0'58,"-1"-1"-1,1 0 1,-1 0-1,1 0 1,0 1 0,-1-1-1,1 0 1,0 1-1,0-1 1,-1 0 0,1 1-1,0-1 1,0 1-1,0 0 1,0-1 0,0 1-1,0 0 1,0-1-1,0 1 1,0 0-1,0 0 1,0 0 0,0 0-1,1 0 1,-2 0 183,1-1 0,0 1 1,-1 0-1,1 0 0,-1-1 0,1 1 0,-1 0 1,1-1-1,0 1 0,-1-1 0,1 1 0,-1-1 1,0 1-1,1-1 0,-1 1 0,1-1 0,-1 1 1,0-1-1,1 1 0,-1-1 0,0 0 0,1 0 1,2-12 2482,-4 12-2537,0-1 0,-1 1 1,1 0-1,0 0 0,0 1 0,-1-1 1,1 0-1,-1 0 0,1 1 1,0-1-1,-1 0 0,1 1 0,-1 0 1,0-1-1,1 1 0,-1 0 1,-2 0-1,0-1 106,-7 0-10,0 0 0,-1 0 0,1 1 0,0 1 0,-1 0 0,1 0 0,0 1 0,0 1 0,0 0 0,0 0 0,0 1 0,1 1 0,-20 10 0,6 1-42,1 0 0,0 2 0,2 0 0,-28 30 0,38-36-182,1 1 0,-1 0-1,2 0 1,0 1 0,1 0-1,-9 21 1,14-26-65,1-1 0,1 1-1,0 0 1,0 0 0,0 0 0,1-1-1,1 1 1,-1 0 0,2 0 0,-1 0 0,4 9-1,-4-12 31,1 0-1,0 0 1,0 0-1,1 0 1,-1-1-1,1 1 1,1-1-1,-1 0 1,1 1-1,4 3 1,-6-6 0,0-1 1,1 0-1,-1 0 1,0 0 0,1-1-1,-1 1 1,1 0-1,-1-1 1,1 0-1,0 0 1,0 1 0,0-2-1,0 1 1,-1 0-1,1-1 1,0 1-1,0-1 1,0 0-1,0 0 1,0 0 0,0 0-1,0 0 1,5-2-1,2-2 61,0 0 0,-1-1 0,1 0 0,-1-1 0,13-9 0,-9 6-40,15-10 65,18-12-104,43-39 1,-76 59 46,-1-1 1,0 0-1,-1-1 0,0 0 0,-1-1 1,-1 0-1,14-28 0,-21 37-45,0-1 1,0 1-1,-1 0 0,0 0 0,0-1 0,0 1 0,-1-1 0,1 1 1,-1-1-1,-2-10 0,2 15-27,0-1 0,-1 0 0,1 1 0,-1-1 0,1 1 0,-1-1 0,1 1 0,-1-1 0,0 1 0,0-1 0,0 1 0,0-1 0,0 1 0,0 0 0,0 0 0,0 0 0,0 0 0,-1-1 0,1 1 0,0 1 0,-1-1 0,1 0 0,-1 0 0,1 0 0,-1 1 0,1-1 0,-1 1 0,1-1 0,-1 1 0,0 0 0,1 0 1,-1 0-1,0 0 0,1 0 0,-1 0 0,0 0 0,1 0 0,-3 1 0,0 0 24,1 0 0,-1 1 0,1-1 0,0 1 0,0 0 1,0-1-1,0 2 0,0-1 0,0 0 0,0 0 1,0 1-1,1 0 0,0-1 0,-5 7 0,-1 3 184,0 1 1,-7 16-1,13-22-145,-1 0 0,1 1 0,0-1 1,1 1-1,-1-1 0,1 1 0,1-1 0,0 1 1,0 0-1,0-1 0,1 1 0,0-1 0,1 1 0,-1-1 1,4 8-1,-3-9-6,-1-1 0,1 0 0,1 0-1,-1-1 1,1 1 0,-1 0 0,1-1 0,1 1 0,-1-1 0,1 0 0,-1 0 0,1-1 0,0 1-1,0-1 1,1 0 0,-1 0 0,1 0 0,0 0 0,0-1 0,-1 0 0,1 0 0,6 1 0,-3-2 4,-1 0 1,0-1-1,0 0 0,0 0 1,0-1-1,1 0 1,-1 0-1,0-1 1,0 0-1,-1 0 1,11-5-1,0 0 3,-1-2-1,0 0 1,18-14 0,115-81-141,-136 94 70,-11 8 17,-1 0 0,0 1-1,1 0 1,0-1 0,-1 1 0,1 0 0,0 0 0,0 0 0,0 0 0,0 0 0,0 0-1,0 1 1,0-1 0,0 1 0,0-1 0,0 1 0,0 0 0,0 0 0,4 0 0,-5 0 9,-1 0 1,1 1 0,-1-1-1,1 0 1,0 1-1,-1-1 1,1 1 0,-1-1-1,1 1 1,-1-1 0,1 1-1,-1-1 1,1 1 0,-1-1-1,0 1 1,1 0 0,-1-1-1,0 1 1,0 0-1,1-1 1,-1 1 0,0 0-1,0-1 1,0 1 0,0 0-1,0 0 1,0-1 0,0 1-1,0 0 1,0-1 0,0 2-1,-4 26 343,3-27-328,-15 73 988,14-51-992,17-34 405,0-7-443,2 1 1,22-18 0,-30 28 23,1 0 0,0 0-1,0 1 1,0 1 0,1 0-1,17-6 1,-12 5-34,-9 4-6,-1-1 0,0 2 0,13-3 0,-18 3 21,1 1 1,-1 0-1,1 0 0,0 0 0,-1 0 0,1 1 1,0-1-1,-1 0 0,1 1 0,-1-1 0,1 1 1,0 0-1,-1-1 0,1 1 0,-1 0 0,0 0 1,1 0-1,-1 0 0,0 0 0,2 1 1,4 7 41,-1 0 1,0 0 0,-1 0 0,9 19 0,-10-19-22,0 1 1,1-1-1,0 0 0,13 15 1,-16-21 10,1-1 0,0 1 0,0-1 0,0 0 0,0 0 1,0 0-1,0 0 0,1 0 0,-1-1 0,0 1 0,1-1 0,0 0 0,-1 0 0,1 0 0,-1-1 1,1 1-1,0-1 0,3 0 0,1-1 23,1 1 1,-1-2 0,0 1-1,0-1 1,-1 0-1,1-1 1,0 1-1,-1-2 1,1 1 0,10-8-1,3-3 4,0-1 0,18-19 0,-31 27-118,-1 0-1,8-12 1,-10 11 86,1 1 0,12-11 0,-9 7 171,-2 5-585,-7 6 390,1 0 1,-1 1-1,0-1 0,1 0 0,-1 1 1,0-1-1,0 0 0,0 1 0,1-1 1,-1 0-1,0 1 0,0-1 0,0 1 1,0-1-1,0 1 0,0-1 0,0 0 1,0 1-1,0-1 0,0 1 0,0-1 1,0 0-1,0 1 0,0-1 0,0 1 1,-1 16-23,-5 26 1,4-33 63,0 1 1,1-1-1,0 1 0,1-1 1,0 1-1,1-1 1,2 14-1,-3-23-16,1 0-1,-1 0 1,0 1-1,1-1 1,-1 0 0,0 0-1,1 0 1,0 0-1,-1 0 1,1 0-1,0 0 1,-1-1-1,3 3 1,-3-3 4,0 0 0,1 0 0,-1 1-1,1-1 1,-1 0 0,1 0 0,-1 0 0,1 0 0,-1 0 0,0 0 0,1 0-1,-1 0 1,1 0 0,-1 0 0,1 0 0,-1 0 0,1 0 0,-1 0-1,1 0 1,-1 0 0,1-1 0,-1 1 0,1 0 0,2-3 75,1 1 1,-1-1 0,0 0 0,1 0-1,4-7 1,2-1-69,5-5-10,1 2 0,1-1 0,0 2 0,1 1 0,23-13 0,-38 23-39,0 1 0,0 0-1,0 0 1,0 0 0,0 0 0,0 1 0,6-1 0,-8 1 22,0 0 0,0 0 0,0 0 0,0 0 0,0 0-1,0 0 1,0 0 0,-1 1 0,1-1 0,0 0 0,0 1 0,0-1 0,0 1 0,-1-1 0,1 1 0,0-1 0,0 1 0,-1 0 0,1-1 0,0 1 0,-1 0 0,1-1 0,-1 1 0,1 0 0,-1 0-1,1-1 1,-1 1 0,0 0 0,1 0 0,-1 0 0,1 1 0,-1 5-10,1 0-1,-1-1 0,1 1 1,-2 0-1,1-1 0,-3 10 1,1-2 7,-48 269-70,40-244 192,-2-1 1,-1 0 0,-3-1-1,0 0 1,-27 41-1,39-72-58,1-1 0,-1 0 0,0 0 0,0 0 0,-1 0 0,1-1 0,-8 6-1,10-8-30,-1-1 0,1 0 0,-1 0 0,1 0 0,-1 0-1,1 0 1,-1 0 0,0-1 0,1 1 0,-1-1 0,0 0-1,1 1 1,-1-1 0,0-1 0,0 1 0,1 0 0,-1-1-1,0 1 1,-3-2 0,-2-1-43,0 0-1,-1-1 1,1 0-1,0 0 1,1-1 0,-1 0-1,1 0 1,0-1-1,0 0 1,1 0 0,0-1-1,0 1 1,-8-13-1,11 14-15,-1 0 0,1 0-1,1-1 1,-1 1 0,1-1-1,0 1 1,1-1 0,-1 0-1,1 0 1,0 1 0,0-1-1,1 0 1,0 0 0,0 0-1,0 0 1,1 0 0,0 0-1,0 0 1,0 0 0,1 1-1,3-9 1,-1 5 53,1 1 1,0-1 0,0 1-1,1 0 1,1 0-1,-1 0 1,1 1-1,0 0 1,1 0-1,0 1 1,0 0 0,0 0-1,0 1 1,1 0-1,0 1 1,0 0-1,1 0 1,-1 1-1,1 0 1,-1 1 0,1 0-1,0 0 1,14 0-1,-22 2-15,56-2-1525,87 7 0,-142-5 880,1 1 1,0-1 0,0 1-1,-1 0 1,1 1 0,-1-1-1,1 0 1,3 3-1,11 11-8056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00:45:16.600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28 30 1472,'-11'-15'13736,"11"14"-13382,-16-12 6109,20 19-5678,5 5-466,0 1 0,9 17 0,-12-17-307,2 0 1,-1-1 0,13 13 0,-10-14 2,2-1 1,-1 1-1,1-2 0,1 0 1,-1 0-1,16 6 0,84 30 102,-11-18-35,-68-20 29,43 16 0,-70-20-116,3 1 17,-1 0 0,13 8 1,-15-10 24,-6-1-34,1 0-1,-1 0 0,1 0 0,0 0 1,-1 0-1,1-1 0,-1 1 1,1 1-1,0-1 0,-1 0 0,1 0 1,-1 0-1,1 0 0,-1 0 1,1 0-1,0 1 0,-1-1 0,1 0 1,-1 0-1,1 1 0,0 0 9,-1 1-1,1-1 0,-1 0 0,0 0 1,0 0-1,0 0 0,0 1 1,0-1-1,0 0 0,0 0 0,0 0 1,0 1-1,-1 0 0,1 0-1,-1 0 0,0 1 1,0-1-1,0 0 0,0 0 0,0 0 0,-1 0 0,1-1 0,0 1 0,-1 0 0,0 0 1,-1 1-1,-25 18 320,-9 2-88,-1-1-95,2 2-1,-54 47 1,58-39-16,1 1 1,-28 41 0,-43 81-193,92-140-190,-14 17 0,-1-3-3404</inkml:trace>
</inkml:ink>
</file>

<file path=ppt/ink/ink2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8:14:09.04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102 375 8384,'-1'-1'493,"1"1"-428,0 0 1,-1-1-1,1 1 1,0 0 0,0 0-1,0 0 1,0 0-1,0 0 1,0-1-1,-1 1 1,1 0-1,0 0 1,0 0 0,0 0-1,0 0 1,-1 0-1,1 0 1,0-1-1,-6 5 4794,-3 16-1105,-6 9-2604,6-12-269,-12 29 0,8-14-486,-6 20-92,17-47-216,1 0 1,0 1-1,0-1 1,1 1-1,0-1 1,0 1-1,1 10 1,-1-15-83,0-1 1,0 0 0,0 1 0,0-1 0,0 1-1,0-1 1,1 1 0,-1-1 0,0 1 0,0-1-1,0 0 1,1 1 0,-1-1 0,0 1 0,0-1-1,1 0 1,-1 1 0,0-1 0,1 0 0,-1 0-1,0 1 1,1-1 0,-1 0 0,1 1 0,-1-1-1,0 0 1,1 0 0,-1 0 0,2 1 0,-1-1-29,0-1 1,0 1-1,0 0 1,0 0-1,0 0 1,1-1-1,-1 1 1,0 0-1,0-1 1,0 1 0,2-2-1,4-3-259,-1 0 0,11-9-1,-15 12 234,-1 1 17,75-64-986,-66 58 984,-1 1 1,1 0-1,0 0 0,1 1 1,-1 0-1,18-5 0,-27 10 55,0-1-1,1 1 1,-1 0-1,1 0 1,-1-1-1,0 1 1,1 0-1,-1 0 1,1 0-1,-1 1 1,0-1-1,1 0 1,-1 1-1,0-1 0,1 0 1,-1 1-1,0 0 1,1-1-1,-1 1 1,0 0-1,0-1 1,0 1-1,0 0 1,0 0-1,0 0 1,0 0-1,0 0 1,0 0-1,0 0 1,0 1-1,-1-1 0,2 2 1,1 5 80,0 0 1,-1 0-1,1-1 1,0 16-1,2 1 130,-3-17-160,1 0 0,-1 0 0,1 0 1,0-1-1,1 1 0,-1-1 0,1 0 1,1 0-1,6 8 0,-10-13-28,1 1 0,0 0 0,0-1 0,-1 0 0,1 1 1,0-1-1,0 0 0,0 0 0,0 0 0,1 0 0,-1 0 0,0 0 0,0-1 0,0 1 0,1-1 0,-1 0 0,0 1 0,1-1 0,-1 0 0,0 0 0,0-1 0,1 1 0,-1 0 0,0-1 1,1 1-1,-1-1 0,0 0 0,0 0 0,0 0 0,0 0 0,0 0 0,4-3 0,1-1-51,-1-1-1,1 0 1,-1 0-1,0 0 1,-1-1-1,0 0 1,9-15 0,-1-1-177,11-32 0,-18 39 47,-2 1 0,0-1 0,-1-1 0,0 1 0,-1 0 0,-1-30 0,-1 45-59,24 8-411,9 3 339,-19-5 252,22 4-1,-24-7 103,0 0 0,0-1 0,1-1 0,-1 0 0,0-1 0,0 0-1,0-1 1,0 0 0,-1-1 0,1 0 0,0-1 0,11-5 0,-12 4-36,0-1 0,0 0 0,-1-1 0,0 0 0,0 0 0,-1-1-1,0-1 1,0 1 0,-1-1 0,0-1 0,11-17 0,-9 9 30,0 0 0,-2-1 1,0 0-1,-1-1 0,-1 0 0,5-24 0,-8 27-21,0 7-18,-1 0-1,0 0 1,0-1 0,-2 1 0,1-1-1,-2-17 1,1 27-48,0 0 1,0 0-1,0 0 0,0 0 0,-1 1 0,1-1 0,0 0 0,0 0 1,-1 1-1,1-1 0,0 0 0,-1 1 0,1-1 0,-1 0 1,1 1-1,-1-1 0,1 0 0,-1 1 0,0-1 0,1 1 0,-1-1 1,1 1-1,-1-1 0,0 1 0,0 0 0,1-1 0,-1 1 0,0 0 1,0-1-1,1 1 0,-1 0 0,0 0 0,-1 0 0,0 0-2,0 0 0,1 1-1,-1-1 1,1 1 0,-1-1-1,1 1 1,-1 0 0,1-1-1,-1 1 1,1 0 0,-1 0-1,1 0 1,0 0 0,0 0-1,0 1 1,-2 1 0,-2 3 18,1 0 0,0 1 0,0 0 0,1 0 1,-1 0-1,-2 12 0,-12 48 140,13-42-60,-71 245 664,13-58 107,60-196-781,2-13-53,1 0 0,-1 0 1,0 0-1,1 0 1,-1 0-1,-2 3 1,2-7-14,1-1 0,-1 1 0,1 0 1,-1-1-1,1 1 0,0-1 0,-1 1 1,1-1-1,0-1 0,1-7-206,0-1 0,1 1 0,0 0 0,1 0 1,0 0-1,0 0 0,1 0 0,0 1 0,1-1 0,12-16 0,-14 21 124,1 0-1,0 0 1,0 0-1,1 1 1,-1 0 0,7-4-1,-10 7 79,1 0-1,-1 0 0,1 0 1,0 1-1,0-1 1,-1 1-1,1-1 1,0 1-1,0 0 0,0-1 1,0 1-1,-1 0 1,1 0-1,0 0 1,0 1-1,0-1 0,0 0 1,-1 1-1,1-1 1,0 1-1,0-1 0,-1 1 1,4 2-1,5 3 123,0 1 0,0 0 0,12 12 0,-15-12-85,0-1 1,1 1-1,0-1 1,1-1-1,-1 0 0,15 7 1,-11-9 18,0 1 1,0-2-1,0 0 1,0 0-1,0-1 1,1 0 0,-1-1-1,0-1 1,0 0-1,20-4 1,-6-2-28,0 0 0,0-1 0,43-22 0,-62 27 33,0-1 0,-1 0 0,1-1-1,8-7 1,-13 10-72,0 1 0,-1-1 0,1 0 0,0 0-1,0 0 1,-1 0 0,1 0 0,-1-1 0,0 1 0,0 0 0,0-1-1,0 1 1,0-1 0,0 1 0,0-5 0,-1 6 1,0 1 1,0-1-1,0 1 1,0-1-1,0 1 0,0 0 1,0-1-1,0 1 1,0-1-1,0 1 1,0 0-1,0-1 0,-1 1 1,1-1-1,0 1 1,0 0-1,-1-1 1,1 1-1,0 0 1,0-1-1,-1 1 0,1 0 1,0-1-1,-1 1 1,1 0-1,-1 0 1,1-1-1,-1 1 0,0 0-12,0 0-1,-1-1 0,1 1 0,0 0 1,0 0-1,-1 0 0,1 0 0,0 0 1,0 1-1,-2-1 0,-30 14-163,32-14 191,-8 5-27,-1 0-1,2 0 0,-1 1 1,-10 9-1,15-12 44,1 1-1,-1-1 1,1 1 0,0 0-1,1 0 1,-1 0 0,1 0-1,0 1 1,0-1 0,0 0 0,-2 9-1,3-10-21,0 0-1,1 0 1,-1 0-1,1 0 1,0 0-1,0 1 1,0-1-1,1 0 1,-1 0-1,1 0 1,-1 0-1,1 0 1,0-1-1,2 5 1,-2-5 14,0 0 1,0 0-1,1 0 1,-1-1-1,1 1 1,-1 0-1,1-1 1,-1 1-1,1-1 1,0 0-1,0 1 1,0-1 0,0 0-1,0 0 1,0 0-1,0-1 1,0 1-1,0 0 1,0-1-1,1 0 1,1 1-1,4-1-41,0 0 1,-1 0-1,1-1 0,-1 0 0,1 0 0,-1-1 1,0 0-1,1 0 0,-1-1 0,0 0 0,8-5 1,12-7-378,35-26 0,-50 33 320,12-10 32,-7 5-22,36-20 0,-57 80 237,5-40-162,0 1 1,1-1 0,0 0-1,1 0 1,-1 0 0,1 0-1,1-1 1,-1 1 0,1-1-1,6 8 1,-7-10 27,0-1-1,1 1 0,-1-1 1,1 0-1,0 0 1,0 0-1,0-1 0,0 1 1,1-1-1,-1 0 1,0 0-1,1 0 0,0-1 1,-1 0-1,1 0 0,8 1 1,6-2 16,1-1 1,-1-1-1,0-1 0,0 0 1,23-8-1,-18 4-134,-1 0-1,0-2 1,33-16 0,-50 21 85,0 0 0,-1 0 0,1 0 0,8-10 0,-12 12-10,0 0 0,0 0 0,0-1 0,0 1 0,-1 0 0,1-1 0,-1 1 0,0-1 0,0 1 0,0-1 0,0 0 0,0 0 0,-1 1 0,1-5 0,-1 6-3,0 0 0,0 0 0,0 0-1,0 0 1,0 0 0,-1 0 0,1 1-1,0-1 1,0 0 0,-1 0 0,1 0-1,-1 1 1,1-1 0,-1 0 0,1 0-1,-1 1 1,0-1 0,1 0 0,-1 1 0,0-1-1,1 1 1,-1-1 0,0 1 0,0-1-1,1 1 1,-1-1 0,0 1 0,0 0-1,0-1 1,0 1 0,0 0 0,1 0-1,-1 0 1,0 0 0,0 0 0,0 0-1,0 0 1,0 0 0,-1 0 0,-3 1-11,0-1 1,-1 1 0,1 0 0,0 0-1,-5 3 1,-2 0 64,7-2 28,-1-1 0,0 1 0,1 1 0,0-1 0,-1 1 0,1 0 0,0 0 0,0 0 0,1 1 0,-7 6 0,10-9-55,1 0 1,-1 0-1,0 0 0,1 0 1,0 0-1,-1 0 0,1 0 1,0 0-1,-1 0 0,1 0 0,0 0 1,0 0-1,0 0 0,0 0 1,0 0-1,0 1 0,0-1 1,0 0-1,0 0 0,1 0 1,-1 0-1,0 0 0,1 0 1,-1 0-1,1 0 0,-1 0 1,1 0-1,-1 0 0,1 0 1,0 0-1,0 0 0,-1-1 1,1 1-1,1 1 0,3 2 34,-1 0 0,1 0 0,1-1 0,8 6 0,-4-4-124,1 0-1,-1 0 0,1-1 1,0 0-1,0-1 0,0-1 1,0 1-1,21 0 0,-19-3-768,1 0 0,-1-1 1,0-1-1,19-4 0,18-6-4303,-15 5-1606,62-23-1,-51 10 4175</inkml:trace>
</inkml:ink>
</file>

<file path=ppt/ink/ink2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8:14:10.59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3 345 4480,'-3'-3'1428,"6"4"-877,5 1 4670,-6-2-3819,1 2-237,1 0-1,0-1 0,-1 0 1,1 1-1,7 0 0,-9-2-1043,1 0-1,-1 0 0,0 0 0,1 0 0,-1 0 0,0-1 0,1 1 1,-1-1-1,0 0 0,1 0 0,-1 1 0,0-1 0,0-1 1,0 1-1,0 0 0,0 0 0,0-1 0,2-1 0,32-25 72,3 1 1,0 3-1,50-25 0,-44 27-82,-1-3 0,60-46 0,-92 62 45,0-2-1,0 1 1,-1-2 0,-1 1-1,0-2 1,10-14 0,-43 61-127,12-19 32,0 1 0,-15 32 0,23-41-27,1 0 1,0-1 0,0 1-1,1 0 1,0 0 0,0 0-1,1 1 1,0-1 0,0 0-1,0 0 1,1 0 0,0 0-1,3 9 1,-3-12-8,0 0 0,1-1 0,-1 1 0,1 0 0,0-1 0,0 1 0,0-1 0,0 0 0,1 0 0,-1 0 0,1 0 0,0 0 0,0 0 0,0-1 0,0 0 0,0 1 0,1-1-1,-1 0 1,1 0 0,-1-1 0,1 1 0,0-1 0,-1 0 0,1 0 0,7 1 0,-5-2 13,-1 0 0,1 0 1,-1-1-1,1 0 0,-1 0 0,0 0 0,1 0 0,-1-1 0,0 0 1,0 0-1,0-1 0,0 1 0,6-5 0,8-6 10,30-28 1,-45 37-62,14-11 55,0 0-1,1 1 1,38-21 0,-56 35-52,0 0 0,-1-1 0,1 1 1,0 0-1,-1-1 0,1 1 1,0 0-1,0 0 0,-1-1 1,1 1-1,0 0 0,0 0 1,0 0-1,-1 0 0,1 0 0,0 0 1,0 0-1,-1 0 0,1 1 1,0-1-1,0 0 0,0 1 16,-1-1 0,1 1 1,-1-1-1,1 1 0,-1-1 0,0 1 0,1-1 0,-1 1 0,0 0 0,1-1 0,-1 1 1,0-1-1,0 1 0,0 0 0,1-1 0,-1 1 0,0 0 0,0-1 0,0 2 0,-1 5 133,1 0 0,-1-1 0,-3 14 0,1-11-69,-19 102 318,21-79-165,16-40-176,8-10 31,-3 2-74,1 1-1,1 1 0,44-21 0,-41 24-10,1 1 0,0 2-1,1 1 1,0 1 0,39-4 0,-61 10 15,0 0-1,0 0 1,0 1 0,0-1 0,0 1 0,0 0-1,0 1 1,0-1 0,0 1 0,-1 0-1,1 0 1,0 0 0,-1 1 0,5 3 0,3 4 56,0 0 0,-1 1 0,12 16 0,-17-21-63,-2-2-26,-2-3 7,0 0 0,-1 0 0,1 0-1,-1 0 1,0 0 0,1 1 0,-1-1 0,0 0 0,0 1 0,0-1 0,1 2 0,1 2-1163</inkml:trace>
</inkml:ink>
</file>

<file path=ppt/ink/ink2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8:14:11.01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80 105 11968,'-40'-20'4416,"22"12"-3425,5 3-287,8 1-704,1 1-160,4-5 480,0-4-160,4-1-544,1 1 192,3 4-1919,7 0 1183,2 4-5088</inkml:trace>
</inkml:ink>
</file>

<file path=ppt/ink/ink2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8:14:13.81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9 665 4480,'-8'-3'11706,"8"4"-11607,1 0-1,0 0 1,-1 0 0,1 0-1,0 1 1,0-2-1,0 1 1,-1 0-1,1 0 1,0 0 0,0 0-1,0-1 1,1 1-1,-1 0 1,0-1-1,0 1 1,0-1 0,3 2-1,2 1 328,1 1-271,0-1-1,0 0 1,0 0 0,0 0 0,1-1 0,-1 0 0,1 0-1,12 0 1,4 0 84,33-3-1,-43 0-151,45-2 253,-1-4 0,1-1 0,90-26 0,-135 29-155,0 0 0,0 0 0,-1-1 0,18-11 0,-25 13-119,-1 1-1,-1-1 0,1 0 1,0 0-1,-1 0 0,0-1 1,0 1-1,0-1 0,-1 0 1,1 0-1,-1-1 0,-1 1 1,4-8-1,-3 4 58,-1 0 0,0 0 1,0 0-1,-1-1 0,0 1 0,-1-17 0,-2 1 111,-7-29-1,4 26-111,-30-115 322,3 12-206,31 128-266,0 0-1,1 0 1,0 0-1,-1 1 1,1-1-1,0 0 1,1 0-1,-1 0 1,0 0-1,1 0 1,0 0-1,0 0 1,-1 1-1,2-1 1,1-5-1,-1 6 15,0 0 1,0 0-1,0 0 1,0 0-1,0 0 0,0 1 1,1-1-1,-1 1 0,1-1 1,-1 1-1,1 0 0,-1 0 1,1 0-1,0 0 1,-1 0-1,5 0 0,10-2-13,1 1-1,-1 1 1,1 1-1,18 1 1,69 12-166,-74-8 186,-1 1 1,1 1 0,-1 2 0,-1 1 0,42 19 0,-59-22 5,0-1-1,-1 1 1,0 1 0,0 0 0,0 1 0,-1 0 0,0 1 0,-1 0 0,0 0 0,0 1 0,-1 0 0,-1 0 0,0 1 0,0 0 0,4 13 0,-6-12 34,-1 0 0,0 0 1,-1 0-1,-1 1 0,0-1 0,-1 1 0,0-1 0,-1 1 0,0-1 0,-2 1 1,1-1-1,-1 1 0,-1-1 0,-1 0 0,0 0 0,0 0 0,-1 0 0,-9 15 1,-3-2 67,9-14-43,1 0 0,0 0-1,1 1 1,-5 13-1,10-23-20,0 0-1,0 0 0,0 1 0,1-1 0,-1 0 0,1 1 0,0-1 0,0 0 0,0 1 0,0-1 0,1 1 1,0-1-1,-1 0 0,1 0 0,0 1 0,0-1 0,1 0 0,-1 0 0,1 0 0,-1 0 0,5 4 1,-3-2-5,1-1 0,0 0 1,0 0-1,0 0 1,1-1-1,-1 1 1,1-1-1,0 0 0,0-1 1,0 1-1,0-1 1,1 0-1,-1 0 0,0 0 1,1-1-1,0 0 1,-1 0-1,1 0 1,0-1-1,-1 0 0,1 0 1,0-1-1,-1 1 1,10-3-1,107-28-872,-22 4-1413,-96 26 2030,95-18-5530,-81 16 2718,0 2 0,0 0-1,26 2 1,-23 3-810</inkml:trace>
</inkml:ink>
</file>

<file path=ppt/ink/ink2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8:14:15.21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74 142 2816,'-4'-1'234,"1"1"0,-1 0 0,1 0-1,-1 0 1,1 0 0,-1 1 0,1 0 0,-1-1 0,1 1 0,0 0-1,-1 1 1,1-1 0,0 1 0,-5 2 0,6-3-43,1 0 0,0 0 0,0 1 0,-1-1 0,1 0 0,0 0 0,0 1 0,0-1 1,0 1-1,0-1 0,1 1 0,-1-1 0,0 1 0,1-1 0,-1 1 0,1 0 0,0-1 0,-1 1 0,1 0 0,0-1 0,0 1 0,0 0 0,0-1 0,0 1 0,0 0 1,1-1-1,-1 1 0,1 0 0,-1-1 0,1 1 0,-1 0 0,3 2 0,-1 0 24,1 0-1,-1 0 1,1 0 0,0 0 0,1-1 0,-1 1-1,0-1 1,1 0 0,0 0 0,0 0-1,0 0 1,0-1 0,0 0 0,0 1-1,1-2 1,-1 1 0,1 0 0,0-1-1,-1 0 1,10 1 0,-1 0 28,1-1 1,0-1-1,0 0 0,-1-1 0,1 0 1,14-4-1,-10 1-71,-1-2 0,1 0 0,-1 0 0,0-2 0,26-15 0,-8 1 64,45-38 0,-62 45-27,-1-1 0,-1-1 0,0-1 0,21-31 0,-36 49-209,-1-1 0,0 1 0,1 0 0,-1-1-1,0 1 1,1-1 0,-1 1 0,0-1 0,0 1 0,0-1-1,0 1 1,1-1 0,-1 1 0,0-1 0,0 1 0,0-1-1,0 1 1,0-1 0,0 1 0,-1-2 0,1 2-1,0 0 1,0 0 0,-1 0-1,1 0 1,0 0 0,0 1-1,-1-1 1,1 0 0,0 0-1,-1 0 1,1 0 0,0 0-1,0 0 1,0 0 0,-1 1-1,1-1 1,0 0 0,0 0-1,-1 0 1,1 0 0,0 1-1,0-1 1,0 0 0,0 0-1,-1 0 1,1 1 0,0-1-1,0 0 1,0 0 0,0 1-1,0-1 1,0 0 0,0 1-1,0-1 1,0 0 0,0 1-1,-8 15 85,2 1 0,0-1-1,1 2 1,0-1 0,-3 32-1,5-22 72,2 0-1,1 0 1,3 29-1,-2-45 0,1 0-1,0 0 0,5 15 0,-6-24-113,0 1 0,-1 0 0,2-1 0,-1 1 0,0-1 0,0 0 0,1 1 0,-1-1 0,1 0 1,0 0-1,0 0 0,0 0 0,0 0 0,0 0 0,0-1 0,0 1 0,1-1 0,-1 1 0,4 1 0,-2-3-14,0 1 1,1 0 0,-1-1 0,0 0-1,0 0 1,0 0 0,1-1 0,-1 1-1,0-1 1,0 0 0,0 0-1,8-4 1,4-2 75,27-16-1,-38 20-75,285-196 347,-174 114-362,-114 84-15,0-1 0,0 1 0,0-1 1,0 1-1,0 0 0,0 0 0,0 0 1,0 0-1,4 0 0,-6 1 4,0-1-1,1 1 0,-1 0 1,0 0-1,1 0 0,-1 0 1,0 0-1,1 0 0,-1 0 1,0 0-1,0 0 0,1 0 1,-1 0-1,0 0 0,1 1 1,-1-1-1,0 0 0,0 0 1,1 0-1,-1 0 0,0 0 1,0 1-1,1-1 0,0 2-6,-1 0-1,0 0 1,1 1-1,-1-1 1,0 0 0,0 0-1,0 0 1,-1 1-1,1-1 1,0 0-1,-1 0 1,-1 3 0,1 0 7,-2 8 19,-42 171 69,31-136-55,0-3 36,-13 69 0,27-113-65,0 0 1,0 0-1,-1 0 1,1 0-1,0 0 1,0 0 0,0 0-1,0 0 1,1 0-1,-1 0 1,0 0 0,0-1-1,0 1 1,1 0-1,-1 0 1,1 0-1,-1 0 1,0 0 0,1 0-1,0 0 1,-1-1-1,1 1 1,-1 0-1,1 0 1,0-1 0,0 1-1,-1 0 1,1-1-1,1 1 1,0 0 2,1 0 1,-1-1-1,0 1 0,1-1 1,-1 1-1,0-1 1,1 0-1,-1 0 0,1 0 1,4-1-1,7-2-231,28-8 0,-7 1-298,1 0-1097,-1-5-3608,-31 13 4432,-1 0 0,0 0 0,0 0 0,0-1 0,0 1 0,0-1 0,0 1 0,-1-1-1,1 0 1,-1 0 0,0 0 0,0-1 0,0 1 0,0 0 0,0-1 0,-1 1 0,2-5 0,-1-20-1365</inkml:trace>
</inkml:ink>
</file>

<file path=ppt/ink/ink2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8:14:15.62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58 34 9312,'-48'-33'3424,"38"33"-2656,15 0-192,3 0-1376,6 5 320,14 3-1376,20 7 1056,20 10-3776,4-2 2560,9 2-192</inkml:trace>
</inkml:ink>
</file>

<file path=ppt/ink/ink2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8:14:38.21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114 68 1728,'-4'-5'346,"3"10"3212,0-6-3014,0 0 0,0 0 0,0 0 0,1-1 0,-1 1 0,0 0 0,1-1 0,-1 1 0,1 0 0,-1-1 0,1 1 0,0-1 0,0 1 0,-1 0 0,1-3 0,1 3-524,-1 0 1,0 1 0,0-1-1,1 0 1,-1 1 0,0-1-1,1 0 1,-1 1 0,1-1 0,-1 1-1,1-1 1,-1 1 0,1-1-1,-1 1 1,1-1 0,-1 1-1,1-1 1,0 1 0,-1 0 0,1-1-1,1 1 1,18-8 202,-17 7-176,21-5 180,-1 0 1,1 2 0,0 0-1,1 2 1,31 0-1,-52 2-212,-1 1 0,0-1 0,0 1 0,0 0 0,0 0 0,3 1 0,-1 0 62,-4-2-67,-1 0 1,0 1 0,0-1 0,0 0 0,0 0-1,1 0 1,-1 1 0,0-1 0,0 0 0,0 0 0,0 0-1,0 1 1,0-1 0,1 0 0,-1 0 0,0 1-1,0-1 1,0 0 0,0 0 0,0 1 0,0-1-1,0 0 1,0 1 0,0-1 0,0 0 0,0 0 0,-1 1-1,1-1 1,0 0 0,0 0 0,0 1 0,0-1-1,0 0 1,0 0 0,0 0 0,-1 1 0,-4 7 223,0-3-89,-1 1 0,0-2 0,0 1 0,-1-1 0,0 0 0,1 0 0,-1-1 0,-1 0-1,-8 3 1,-12 5 235,-53 20 364,40-17-997,41-14 237,-1 0 0,0 0-1,1 1 1,-1-1 0,0 0-1,1 1 1,-1-1 0,0 0 0,1 1-1,-1-1 1,1 1 0,-1-1-1,1 1 1,-1-1 0,1 1 0,-1-1-1,1 1 1,-1 0 0,1-1-1,0 1 1,-1-1 0,1 1 0,0 0-1,-1 0 1,1-1 0,0 2-1,0 0 4,0-1 0,0 1 1,1-1-1,-1 0 0,1 1 0,-1-1 0,1 0 0,-1 1 0,1-1 0,0 0 0,-1 0 0,1 1 0,1 0 0,5 5-19,-1 0-1,1 0 1,10 7-1,-13-11-11,21 18 74,-1 2-1,-1 0 0,34 45 1,-55-66 29,0 0 1,-1 1-1,1-1 1,-1 0 0,1 1-1,-1 0 1,0-1-1,0 1 1,0 0-1,-1-1 1,1 1-1,-1 0 1,1 0-1,-1 0 1,0-1 0,0 1-1,0 0 1,-1 4-1,0-5 37,0 1-1,0-1 1,-1 0-1,1 0 0,0 1 1,-1-1-1,0 0 1,1 0-1,-1 0 1,0 0-1,0-1 1,0 1-1,0-1 1,0 1-1,-1-1 0,1 1 1,0-1-1,-1 0 1,1 0-1,-3 0 1,-12 5 183,0-2 0,0 0 0,-1-1 0,1 0 1,-1-2-1,-20 0 0,15-1-1188,-1-2 0,-23-5-1,37 5-3570,5 8 1281</inkml:trace>
</inkml:ink>
</file>

<file path=ppt/ink/ink2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8:14:22.11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380 575 2400,'1'-1'221,"0"0"0,1 0 0,-1 0-1,1 0 1,-1 0 0,1 1 0,-1-1 0,4-1 0,-3 1 263,1 0 1,-1 0-1,1 0 1,-1 0-1,0-1 1,4-2-1,-5 3-372,-1 1-1,1-1 1,-1 0-1,1 1 1,-1-1-1,1 0 0,-1 0 1,1 0-1,-1 0 1,0 1-1,0-1 1,1 0-1,-1 0 1,0 0-1,0 0 0,0 0 1,0 0-1,0 0 1,0 0-1,0 0 1,0 1-1,0-1 1,-1 0-1,1 0 1,0-1-1,-2-1 114,1 1 0,0-1-1,-1 0 1,0 1 0,0 0 0,1-1 0,-1 1-1,-1 0 1,1 0 0,0 0 0,0 0 0,-1 0 0,1 0-1,-1 1 1,0-1 0,1 1 0,-1 0 0,0 0-1,0 0 1,0 0 0,-3 0 0,-7-2-3,-1 0 0,0 1 0,-15 0 1,9 2-178,0 0 0,0 1 0,0 1 0,0 1 0,0 1 0,1 0 0,-1 2 0,1 0 0,1 1 0,-21 12 0,34-17-32,1 1-1,0 0 0,-1 0 1,1 0-1,1 0 0,-1 1 1,1 0-1,-1 0 0,1 0 1,0 0-1,0 0 0,1 1 1,-1-1-1,1 1 0,0-1 1,0 1-1,1 0 0,-1 0 1,1 0-1,0 0 0,1 0 0,-1 0 1,1 0-1,0 0 0,0 1 1,0-1-1,1 0 0,0 0 1,0 0-1,0 0 0,1 0 1,-1-1-1,1 1 0,0 0 1,1-1-1,-1 1 0,1-1 1,0 0-1,0 0 0,0 0 1,7 7-1,-2-5 27,-1 0 0,1 0 1,0-1-1,0 1 0,1-2 1,-1 1-1,1-2 0,0 1 0,0-1 1,0 0-1,1-1 0,-1 0 1,1 0-1,-1-1 0,1-1 0,0 1 1,-1-1-1,1-1 0,0 0 1,-1 0-1,1-1 0,-1-1 0,0 1 1,1-1-1,-1-1 0,0 0 1,-1 0-1,1 0 0,12-10 0,4-7 129,-1 0-1,34-40 0,-47 48-111,-1-2-1,0 1 1,-1-1 0,0-1 0,-2 0 0,0 0 0,0 0 0,-2-1-1,0 0 1,-1 0 0,0 0 0,1-29 0,-2-14-52,-4 0 0,-8-78 1,6 109-40,1 10-8,-3-32-78,4 47 87,1 0 0,-1-1 0,-1 1 0,1 0 0,-1 0 0,1 0 0,-1 0 0,-3-4 0,5 7 25,0 1-1,-1 0 0,1 0 0,0 0 0,0 0 1,0 0-1,0-1 0,0 1 0,0 0 0,0 0 1,-1 0-1,1 0 0,0 0 0,0 0 0,0 0 1,0 0-1,-1 0 0,1 0 0,0-1 0,0 1 1,0 0-1,0 0 0,-1 0 0,1 0 0,0 0 1,0 0-1,0 0 0,0 0 0,-1 0 0,1 0 1,0 0-1,0 0 0,0 1 0,0-1 0,-1 0 1,1 0-1,0 0 0,-5 7-86,-3 13 160,8-19-65,-6 23 157,1 1 0,-2 34-1,4-23-19,-3 24 459,6 120-1,28 58-2,-16-174-1056,-11-61 184,-1 0-1,1 0 0,0 0 1,0 0-1,1 0 1,1 4-1,-2-6 29,-1 0 0,1 0 0,0 0 0,-1 0 0,1 0 0,0 0 0,0 0 0,0-1 0,0 1 0,-1 0 0,1-1 0,0 1 0,0 0 0,1-1 0,-1 1 0,0-1 0,0 0 0,1 1 0,7-4-5054</inkml:trace>
</inkml:ink>
</file>

<file path=ppt/ink/ink2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8:14:22.67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7 121 5632,'0'0'66,"-1"0"0,1 0 1,0 0-1,0 0 0,-1 0 1,1 0-1,0 0 0,0 0 1,-1 0-1,1 0 0,0 1 0,0-1 1,-1 0-1,1 0 0,0 0 1,0 0-1,-1 1 0,1-1 1,0 0-1,0 0 0,0 1 0,0-1 1,-1 0-1,1 0 0,0 1 1,0-1-1,0 0 0,0 0 0,0 1 1,0-1-1,-1 15 668,8 21 559,-6-33-874,26 160 3271,-2-11-2063,-14-99-986,-2-4 641,20 62 0,-21-81-200,-7-26-160,-4-18-515,-4-32-146,-3-89 0,8 86-239,0 3-96,-2-122 110,5 144-101,1 0 0,1 0 0,1 1 0,14-45 0,-15 61 25,-1 0 0,1 0 0,1 1 0,-1-1 0,1 1 0,1-1 0,-1 1 0,1 1 0,0-1 0,0 1 0,0-1 0,1 1 0,0 1 0,0-1 0,0 1 0,1 0 0,-1 1 0,1-1 0,0 1 0,0 1 0,0-1 0,0 1 0,14-2 0,-13 3 54,0 0-1,0 1 1,0 0-1,1 0 0,-1 1 1,0 0-1,0 1 1,0-1-1,0 2 1,12 4-1,-14-5 68,-1 1 0,0 0 0,1 0 0,-1 0 1,-1 1-1,1 0 0,0 0 0,-1 0 0,0 0 0,0 1 0,0-1 0,0 1 0,-1 0 0,0 0 1,3 6-1,-3-4 77,0-1 0,-1 1 0,0-1 1,0 1-1,0 0 0,-1 0 0,0 0 0,0 9 1,-1-12-62,-1 1 0,1-1 1,-1 0-1,0 1 1,-1-1-1,1 0 1,0 0-1,-1 0 0,0 0 1,0 0-1,-1 0 1,1 0-1,-1-1 1,-3 5-1,3-4-61,-1-1 0,0 1 0,0-1 0,0 0 0,0 0 0,0 0 0,-1 0-1,1-1 1,-1 0 0,0 0 0,1 0 0,-1 0 0,0-1 0,0 0 0,-1 0 0,1 0 0,0 0 0,-5-1 0,-1 0-671,0-1 0,0-1 1,1 0-1,-1 0 0,1-1 1,-1 0-1,-15-7 0,23 8 78,-14-4-4248,13 7 1652,6 5 117,19 30-3753,-11-12 5418</inkml:trace>
</inkml:ink>
</file>

<file path=ppt/ink/ink2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8:14:23.07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 5 5728,'-6'-3'1674,"12"1"1766,-4 2-2080,4 1-1044,-1 0 0,0-1 0,0 2-1,1-1 1,-1 1 0,0-1 0,0 2-1,0-1 1,-1 0 0,1 1 0,0 0-1,-1 0 1,0 0 0,1 1 0,-2-1 0,1 1-1,0 0 1,-1 0 0,4 5 0,1 3-121,0-1 1,-1 2 0,0-1-1,-1 1 1,-1 0 0,6 18-1,-7-18-77,-3-7-688,1 1 1,0 0-1,1-1 0,3 7 1,21-29-12956,-9 5 11205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00:45:22.34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91 166 2496,'-6'3'2659,"6"-3"-2543,0 0 0,0 1-1,0-1 1,-1 0-1,1 1 1,0 0 0,7 5 1637,21 6-622,-21-10-652,6 4-2,0-1 1,1-1 0,-1 0 0,1-1-1,25 3 1,-33-6-381,1 0 0,0-1 0,0 1 0,-1-1 0,1 0-1,0-1 1,-1 0 0,1 0 0,-1 0 0,0-1 0,0 1 0,0-2 0,0 1 0,6-5 0,-8 5-42,0-1 1,0 1 0,0-1 0,-1 0 0,0 0 0,0 0 0,0-1 0,0 1 0,-1-1 0,1 1 0,-1-1 0,0 0 0,-1 0-1,1 0 1,-1 0 0,1-7 0,-2 8-17,1 0-1,-1 0 1,0 0-1,0 0 1,-1 0-1,1 0 1,-1 0-1,0 0 1,0 0-1,0 1 1,-1-1-1,1 0 0,-1 0 1,0 1-1,0-1 1,0 1-1,0 0 1,-1-1-1,1 1 1,-1 0-1,-6-5 1,5 5-6,-1 1 0,0-1 0,1 1 0,-1 0 0,0 0 0,0 0 0,0 0 0,0 1 0,-1 0 0,1 0 0,0 1 0,0-1 0,-1 1-1,1 0 1,0 1 0,-1-1 0,1 1 0,-10 3 0,-2 0 63,1 2-1,0 0 1,0 1-1,-23 14 1,25-13 30,1 1-1,0 0 1,0 1 0,-15 16 0,22-20-99,1 0 0,0 1 0,0-1 0,0 1 1,1 0-1,0 0 0,0 0 0,1 0 0,0 1 1,-3 13-1,4-11-2,0 0 1,2 0 0,-1 0-1,1 0 1,0 0-1,1 0 1,1 1 0,-1-1-1,1-1 1,1 1-1,0 0 1,0 0 0,1-1-1,9 15 1,-8-15 41,0-1-1,1 0 1,0 0 0,0 0 0,1 0 0,0-1 0,11 8 0,-1-3-7,0 0-1,28 13 1,-39-22-23,0-1-1,0 0 0,0 0 0,0 0 1,0 0-1,0-1 0,1 0 0,-1 0 0,0-1 1,1 0-1,-1 0 0,0 0 0,1-1 1,-1 0-1,0 0 0,9-3 0,-7 1 6,-1 0 0,1-1-1,-1 1 1,0-1 0,0-1-1,0 1 1,-1-1-1,0-1 1,0 1 0,0-1-1,0 0 1,6-9 0,11-20 6,34-68 0,-53 97-36,0 0-1,0 0 1,7-8 0,-7 10-21,0 0 0,-1-1 1,1 0-1,-1 0 0,2-5 0,-3 8-23,-1 0-1,0 0 1,1 0-1,-1 0 1,1 0-1,-1 0 1,1 0-1,0 0 0,2-1 1,4-4-309,-7 6 181,8 22-150,-7-12 341,-1-1 0,1 1-1,-1 0 1,-1 0 0,0 0-1,0 0 1,0 0-1,-3 10 1,0 27-35,-2 12 479,14-65 229,20-38-486,-3 3-249,-15 28-31,0-1 0,1 2 0,1 0 0,0 0 0,1 1 1,0 1-1,0 0 0,2 1 0,27-13 0,-42 22 35,1 0-1,-1 1 1,0-1 0,1 1-1,-1 0 1,1-1 0,-1 1-1,1 0 1,-1 0 0,1 0-1,-1 0 1,1 0-1,-1 0 1,1 0 0,-1 1-1,1-1 1,1 1 0,-2 0 26,0-1 0,0 1 0,0 0 0,0 0 0,-1-1 0,1 1 0,0 0 0,0 0 0,-1 0 0,1 0 0,-1 0 0,1 0 0,-1 0 0,1 0 0,-1 0 0,1 0 0,-1 0 0,0 0 0,0 0 0,0 0 0,1 0 0,-1 0 0,0 0 0,-1 2 0,1 31 163,-1-10 9,1 0 1,2 0-1,7 46 1,-8-67-157,0 1 0,1 0 0,-1 0 0,1-1 0,0 1 0,0 0 0,0-1 0,1 0-1,-1 0 1,1 0 0,0 0 0,-1 0 0,1 0 0,1 0 0,-1-1 0,0 0 0,1 0 0,-1 0 0,1 0 0,-1 0 0,1 0 0,0-1 0,0 0 0,0 0 0,0 0 0,6 0 0,-1 0 34,0 0-1,0-1 1,0 0-1,-1-1 1,1 0-1,0 0 1,0-1-1,-1 0 1,1-1-1,-1 0 1,10-5-1,-8 4-25,-1-1-1,0-1 1,0 0-1,0 0 1,-1-1-1,0 0 1,0-1 0,8-10-1,-9 10-21,-1-1-1,0 0 0,0-1 1,-1 0-1,0 1 1,-1-1-1,0-1 1,-1 1-1,0-1 1,2-11-1,-5 20-16,0 0 0,0 1 0,0-1 0,0 0 0,0 0 0,0 0 0,0 1 0,-1-1 0,1 0 0,-1 0 0,1 1 0,-1-1 0,0 0 0,0 1 0,0-1 0,0 0 0,0 1 0,0-1-1,0 1 1,0 0 0,0-1 0,-1 1 0,1 0 0,-1 0 0,1 0 0,-1 0 0,-2-2 0,2 2-27,0 0-1,0 0 0,0 1 1,-1-1-1,1 0 1,0 1-1,0 0 1,0-1-1,-1 1 1,1 0-1,0 0 1,0 0-1,0 0 1,-1 1-1,1-1 0,0 0 1,0 1-1,0 0 1,0-1-1,-1 1 1,1 0-1,-3 2 1,2 0 5,-1 0-1,1 1 1,0-1 0,0 1 0,1-1 0,-1 1 0,1 0-1,-1 0 1,1 0 0,1 1 0,-1-1 0,0 0 0,1 1-1,0-1 1,0 1 0,1-1 0,-1 1 0,1 6 0,-1 7 24,2-1 1,0 1-1,5 24 1,-2-23 58,0 0 0,8 21 0,-10-34-2,1 1-1,0 0 1,0-1-1,1 0 1,0 0-1,0 0 0,0 0 1,10 10-1,-12-15-16,0 1-1,0-1 0,-1 1 0,1-1 1,0 0-1,0 0 0,0 0 0,0 0 1,1 0-1,-1 0 0,0-1 0,0 1 0,0-1 1,1 1-1,-1-1 0,0 0 0,4 0 1,-3 0 6,0-1 1,1 0-1,-1 0 0,0 0 1,0 0-1,0 0 1,0-1-1,0 1 1,0-1-1,5-4 1,3-4 47,-1 0 0,0-1 0,0 0 0,11-17 0,-13 17-54,30-41 79,3 1-1,68-63 1,-106 111-157,7-6-318,-10 9 363,0 0-1,0 0 1,0 0-1,0 0 1,1 0-1,-1 0 0,0 0 1,0 0-1,0 0 1,0 0-1,0 0 1,1 0-1,-1 0 1,0 0-1,0 0 0,0 0 1,0 0-1,0 0 1,1 0-1,-1 0 1,0 0-1,0 0 1,0 0-1,0 0 0,0 0 1,1 0-1,-1 0 1,0 0-1,0 0 1,0 1-1,0-1 1,0 0-1,0 0 0,1 0 1,-1 0-1,0 0 1,0 0-1,0 1 1,0-1-1,0 0 0,0 0 1,0 0-1,0 0 1,0 0-1,0 1 1,0-1-1,0 0 1,0 0-1,0 0 0,0 0 1,0 0-1,0 1 1,0-1-1,0 0 1,0 0-1,0 0 1,0 0-1,0 0 0,0 1 1,0-1-1,0 0 1,5 56-12,0-11 251,-3-26-169,0 0 0,1 0 0,1 0 0,1 0 1,14 35-1,-17-51-36,-1 0-1,1 0 1,-1 0 0,1 0 0,0 0 0,0 0-1,0-1 1,0 1 0,1-1 0,-1 1 0,1-1-1,-1 0 1,1 0 0,0 0 0,0-1 0,0 1-1,0-1 1,0 1 0,0-1 0,0 0 0,0 0-1,1 0 1,3 0 0,-2-1-6,0 0 0,1 0 0,-1-1 0,0 0 1,0 0-1,0 0 0,0 0 0,0-1 0,-1 0 0,1 0 0,0 0 0,-1 0 0,1-1 1,6-5-1,23-21 23,-2 0 0,34-41 1,5-3-296,-46 49 222,-13 14 80,-1 0 1,0-1-1,14-19 0,-20 20-154,-11 11-75,-11 14-42,2 0 140,1 1 1,1 1-1,1 0 0,0 1 1,-16 33-1,22-38 66,0 0 0,1 1 0,1-1 0,0 1 0,1 0 0,0 0 0,1 1-1,1-1 1,0 21 0,1-33 25,1 0-1,-1 1 1,0-1-1,1 0 1,0 0-1,-1 1 1,1-1-1,0 0 1,0 0-1,0 0 1,0 0-1,1 0 1,-1 0-1,0 0 1,1 0-1,0-1 1,-1 1-1,3 1 1,-3-2 7,0 0 1,1-1 0,-1 1 0,0-1-1,1 1 1,-1-1 0,0 1-1,1-1 1,-1 0 0,1 0-1,-1 0 1,0 0 0,1 0-1,-1 0 1,1 0 0,-1 0-1,0 0 1,1 0 0,-1-1-1,0 1 1,1-1 0,-1 1 0,0-1-1,1 0 1,-1 1 0,0-1-1,0 0 1,0 0 0,0 0-1,2-1 1,0-1 34,0 0 0,-1 0 0,1-1 0,-1 1 0,0-1 0,0 0 0,0 1 0,0-1 0,0 0 0,-1 0 0,0 0 0,0 0 0,1-5 0,1-9 71,-1-33 0,-1 22-170,0-52-1506,4 305 1088,-4-159 644,-2 63 429,0-110-408,-1 0-1,-1 1 1,0-2-1,-11 33 1,12-46-124,0 1-1,0-1 1,0 0-1,0 0 1,-1 0-1,1 0 1,-1 0 0,0 0-1,0-1 1,-1 1-1,1-1 1,-1 0-1,-7 5 1,8-6-28,-1-1 0,0 1 0,1-1 0,-1 0 0,0 0 0,0 0 0,0 0-1,0-1 1,0 1 0,0-1 0,0 0 0,0 0 0,0-1 0,0 1 0,0-1 0,-5-1 0,-17-6-239,-1-1 0,-27-13-1,51 20 124,0 1-1,0-1 1,0 1-1,1-1 1,-6-4-1,8 6 56,-1-1-1,1 1 1,0 0-1,0-1 0,-1 1 1,1-1-1,0 1 1,0-1-1,-1 1 1,1-1-1,0 1 0,0-1 1,0 1-1,0-1 1,0 1-1,0-1 1,0 1-1,0-1 0,0 1 1,0-1-1,0 1 1,0-1-1,0 1 1,0-1-1,0 1 0,0-1 1,1 1-1,-1-1 1,0 1-1,0-1 1,1 1-1,-1-1 0,0 1 1,1-1-1,-1 1 1,0 0-1,1-1 1,-1 1-1,1 0 0,-1-1 1,0 1-1,1 0 1,-1 0-1,2-1 1,12-8-150,32-16 0,-8 5 187,141-68-35,-98 50-55,-46 21 160,0-2-1,-2-2 0,57-45 1,-68 46 5,0 0 1,-2-1 0,0-1-1,-1-1 1,27-45 0,-19 26-44,-16 25-19,0-1 0,11-26-1,-1-9 289,-20 53-341,-1-1 1,0 0-1,0 1 1,1-1-1,-1 0 1,0 1-1,0-1 1,0 0-1,0 0 1,0 1-1,1-1 1,-2 0 0,1 1-1,0-2 1,-2 2-391,-1 9 184,-2 20 282,0-1 1,1 1-1,2 0 0,1 0 1,6 56-1,3-47 220,-7-35-229,-1-1 0,1 1 0,0-1 1,0 0-1,1 1 0,-1-1 0,0 0 0,1 0 0,-1 0 0,1 0 0,3 4 1,-4-6-41,0 0 1,0 1 0,0-1 0,0 0 0,0 0 0,-1 0 0,1 0-1,0 1 1,0-1 0,0 0 0,0-1 0,0 1 0,0 0-1,0 0 1,0 0 0,-1 0 0,1-1 0,0 1 0,0 0 0,0-1-1,0 1 1,-1-1 0,1 1 0,0-1 0,0 1 0,-1-1 0,1 0-1,0 1 1,-1-1 0,1-1 0,23-26 133,-20 23-125,22-32 25,-20 26-52,1 1-1,0-1 1,1 1-1,1 1 1,-1 0-1,1 0 1,19-14 0,-27 23-12,-1-1 1,1 1 0,0-1-1,0 1 1,0 0 0,0 0-1,-1-1 1,1 1 0,0 0-1,0 0 1,0 0 0,0 0-1,0 0 1,0 0 0,0 0-1,0 0 1,-1 0 0,1 0-1,0 1 1,0-1 0,0 0-1,0 1 1,0-1 0,-1 0-1,1 1 1,0-1 0,0 1-1,-1-1 1,1 1 0,0 0-1,-1-1 1,1 1 0,0 0-1,-1-1 1,1 1 0,-1 0-1,1 0 1,-1 0 0,0-1-1,1 1 1,-1 0 0,0 1-1,3 3-25,-1 1 0,0-1 1,-1 1-1,1 0 0,0 9 0,1 28 26,-4 46 0,0-71 35,0 13 2,-2 0-1,-1-1 1,-11 40-1,9-49 44,-1-1-1,0 0 1,-2-1-1,0 0 1,-20 32-1,24-45 28,0 0 0,0 0 0,0 0 0,-1 0 1,0-1-1,0 0 0,0 0 0,0-1 0,-1 0 0,-10 5 0,12-6-37,0-1-1,0-1 1,-1 1 0,1-1 0,-1 0-1,1 0 1,-1 0 0,0-1 0,1 0-1,-1 0 1,1 0 0,-1-1 0,1 0-1,-1 0 1,-7-3 0,6 2-16,0-1 1,0 0-1,1 0 1,-1-1-1,1 1 1,0-1-1,-9-8 1,14 11-38,-1 0 1,1-1-1,0 1 0,0 0 1,0-1-1,0 1 1,0-1-1,0 0 1,0 1-1,0-1 0,0 0 1,1 1-1,-1-1 1,1 0-1,-1 0 1,1 0-1,0 1 0,0-1 1,0 0-1,0 0 1,0 0-1,0 0 0,0 0 1,1 1-1,-1-1 1,0 0-1,1 0 1,0 1-1,-1-1 0,1 0 1,0 1-1,0-1 1,0 0-1,2-1 1,1-3-24,1 0 0,1 0 0,-1 1 0,1 0 0,0 0 1,7-4-1,43-24 118,-46 28-84,16-8-232,0 2 0,1 0 0,0 2 0,1 1 0,0 2 0,41-6 0,-20 8-3055,0 1 0,96 8 0,-85 2-4052</inkml:trace>
</inkml:ink>
</file>

<file path=ppt/ink/ink2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8:14:23.42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269 5 8544,'-21'-5'3168,"11"10"-2464,-7 3-192,7 4 2048,2 0-1505,-10-1 769,-6 6-1056,8 3 256,-8 3-576,1-3-128,2-3-192,-3-1-160,3-4 0,2-4-672,11-1 384,3 1-3551</inkml:trace>
</inkml:ink>
</file>

<file path=ppt/ink/ink2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8:14:24.22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221 575 4992,'-8'-9'5103,"8"8"-4917,-1 1 0,1-1 1,-1 0-1,1 0 0,-1 1 1,1-1-1,-1 1 0,0-1 1,1 0-1,-1 1 0,0-1 1,1 1-1,-1-1 0,0 1 1,0 0-1,0-1 1,1 1-1,-1 0 0,0 0 1,0-1-1,0 1 0,0 0 1,1 0-1,-1 0 0,0 0 1,0 0-1,0 0 0,0 0 1,0 0-1,-1 1 1,-6 1 46,0 0 1,0 1 0,1 0 0,-1 0 0,0 1 0,-9 6 0,-4 1 86,8-4-111,0-1 0,0 2 0,-14 10 0,24-15-205,-1-1 1,1 1-1,1 0 1,-1 0-1,0 0 1,1 1-1,-1-1 1,1 0-1,0 1 1,0 0-1,1-1 0,-1 1 1,1 0-1,-1 0 1,1 0-1,0 4 1,1-4 36,0-1 0,0 1 0,0-1 0,1 1 0,-1-1 0,1 1 0,0-1 0,0 0 0,1 1 0,-1-1-1,1 0 1,-1 0 0,1 0 0,0 0 0,5 6 0,-6-7-9,1 0 0,0 0 0,0 0 0,0-1 0,0 1 0,0 0 0,0-1 0,0 1 1,0-1-1,1 0 0,-1 0 0,0 0 0,1 0 0,-1 0 0,1 0 0,0-1 0,-1 1 0,1-1 0,-1 0 0,1 1 0,4-2 0,0 0 6,0-2 1,0 1-1,-1-1 1,1 0-1,-1 0 0,0-1 1,0 1-1,0-1 1,8-8-1,46-47 2,-56 55-70,8-9-10,0-1 0,-1 0 0,0-1 0,-1 0 0,0 0 0,-2-1 0,12-28 0,-1-14 152,-2-2 0,-3 0 0,-2-1 0,-4 0 0,3-121 0,-11 176-59,0-1-1,-1 1 1,-1-8-1,2 12-40,-1 1 1,1 0-1,0 0 0,-1 0 0,1 0 0,-1 0 0,1 0 0,-1 0 0,1 1 0,-1-1 0,0 0 0,0-1 0,0 2-10,1 0 0,0-1 0,-1 1 0,1 0 1,-1 0-1,1 0 0,-1-1 0,1 1 0,-1 0 0,1 0 0,-1 0 0,1 0 0,-1 0 0,1 0 0,-1 0 0,1 0 0,0 0 0,-1 0 0,1 1 0,-1-1 1,1 0-1,-1 0 0,1 0 0,-1 0 0,1 1 0,0-1 0,-1 0 0,0 1 0,-1 2 12,-1-1-1,1 1 1,0 0 0,0-1-1,0 1 1,0 0 0,1 1-1,-1-1 1,1 0-1,0 0 1,0 1 0,0-1-1,0 1 1,0 4 0,-1-2 10,-16 84 520,-8 126 0,20 1 10,6-165-526,0-44-2,2 45-272,-1-50-122,-1 1 1,1 0 0,0 0-1,0 0 1,0-1-1,0 1 1,1-1 0,0 1-1,-1-1 1,5 7-1,-5-9 21,0 0 0,0 0 0,0-1 0,0 1 0,1 0 0,-1 0 0,0-1 0,0 1 0,0-1-1,1 1 1,-1-1 0,0 0 0,0 1 0,1-1 0,-1 0 0,0 0 0,1 0 0,-1 0 0,0 0-1,1 0 1,-1 0 0,0 0 0,3-1 0,17-6-5498</inkml:trace>
</inkml:ink>
</file>

<file path=ppt/ink/ink2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8:14:24.68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35 174 8736,'-5'7'733,"3"-5"-489,0 1 0,0-1 0,0 1 0,0 0 0,0 0-1,1 0 1,-1 0 0,1 0 0,0 0 0,0 0 0,0 0 0,-1 6 0,-3 95 3521,1-40-2217,5 65-1,2-34-530,-4-83-681,2 1 0,0-1 0,0 0 0,6 22 0,-7-33-295,0-1 1,1 1 0,-1-1 0,0 1 0,0-1 0,0 1-1,0-1 1,1 1 0,-1-1 0,0 0 0,0 1 0,1-1-1,-1 1 1,0-1 0,1 0 0,-1 1 0,1-1-1,-1 1 1,1-1-25,-1 0-1,0 0 1,0 0 0,1 0-1,-1 0 1,0 0-1,0-1 1,1 1 0,-1 0-1,0 0 1,0 0-1,0 0 1,1 0 0,-1 0-1,0 0 1,0-1-1,0 1 1,0 0 0,1 0-1,-1 0 1,0 0-1,0-1 1,0 1-1,0 0 1,0 0 0,0 0-1,1-1 1,0-2 57,0 1-1,0-1 1,0 0 0,0 1 0,-1-1 0,1-3 0,63-438 368,-54 386-999,24-78 0,-33 135 538,0-4-57,1 0 0,-1 0 1,1 1-1,1-1 0,-1 1 0,5-7 0,-7 11 72,0-1 0,0 1 0,1 0 0,-1-1 0,0 1 0,1 0-1,-1 0 1,0 0 0,1-1 0,-1 1 0,0 0 0,1 0 0,-1 0-1,0 0 1,1 0 0,-1-1 0,0 1 0,1 0 0,-1 0 0,0 0 0,1 0-1,-1 0 1,1 0 0,-1 0 0,0 0 0,1 1 0,-1-1 0,0 0 0,1 0-1,-1 0 1,0 0 0,1 0 0,-1 1 0,0-1 0,1 0 0,-1 0-1,0 0 1,1 1 0,-1-1 0,0 0 0,0 1 0,1-1 0,-1 0 0,0 0-1,0 1 1,11 18 63,-10-15-34,2 4 99,0 0 1,0 0-1,-1 1 1,0-1-1,-1 1 1,0 0-1,-1-1 1,1 1-1,-2 0 1,1-1-1,-1 1 1,0 0-1,-3 9 1,2-11-44,0 0-1,0-1 1,-1 1 0,0 0-1,0-1 1,0 0 0,-1 0-1,0 0 1,0 0 0,0 0-1,-1-1 1,0 0 0,0 0-1,0 0 1,-1-1 0,-9 7-1,10-9-167,0 0 1,0 0-1,0 0 0,-1-1 0,1 1 0,0-1 0,-11 0 1,-18-3-3689,24-1-400,3 30-10636</inkml:trace>
</inkml:ink>
</file>

<file path=ppt/ink/ink2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8:14:25.28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7 125 8384,'0'0'81,"0"0"0,0 0 1,0 0-1,0 0 0,0 0 0,0 0 1,-1 0-1,1-1 0,0 1 1,0 0-1,0 0 0,0 0 0,0 0 1,-1 0-1,1 0 0,0 0 0,0 0 1,0 0-1,0 0 0,-1 0 1,1 0-1,0 0 0,0 0 0,0 0 1,0 0-1,-1 0 0,1 0 1,0 0-1,0 0 0,0 0 0,0 0 1,-1 0-1,1 0 0,0 0 0,0 0 1,0 0-1,0 1 0,0-1 1,0 0-1,-1 0 0,1 0 0,0 0 1,0 0-1,0 0 0,0 1 1,0-1-1,0 0 0,0 12 2960,6 13 566,-4-22-3272,0 0 0,0 1 1,0-1-1,0 0 0,5 6 1,-6-9-288,-1 1 1,1 0-1,0-1 1,-1 1 0,1-1-1,0 1 1,0-1-1,-1 0 1,1 1-1,0-1 1,0 0 0,0 1-1,0-1 1,0 0-1,-1 0 1,1 0-1,0 0 1,0 0 0,0 0-1,0 0 1,0 0-1,0 0 1,-1 0-1,1-1 1,0 1 0,0 0-1,0 0 1,0-1-1,-1 1 1,1-1-1,0 1 1,0-1-1,-1 1 1,2-1 0,9-9 82,-1 0 0,0-1 1,-1 0-1,10-14 0,-6 8-176,17-19-1,-19 26-13,1-3 150,1 1 0,19-15-1,-31 27-85,0-1 0,0 0-1,0 1 1,0-1 0,0 1-1,0-1 1,0 1 0,0-1 0,0 1-1,0 0 1,0-1 0,0 1-1,0 0 1,0 0 0,0 0-1,0 0 1,0 0 0,0 0 0,0 0-1,2 1 1,-3-1-8,1 0 0,0 1-1,0 0 1,0-1 0,-1 1 0,1-1 0,0 1 0,0 0-1,-1 0 1,1-1 0,-1 1 0,1 0 0,-1 0 0,1 0-1,-1 0 1,1 0 0,0 1 0,0 4-9,0-1 0,0 1 0,0 0 0,0 0 0,-1-1 0,0 8 0,-2 4 130,0 1 0,-1-1 0,0 0 0,-1 0 0,-1 0 0,-13 28 0,1-12 186,-1 0 0,-26 35 0,31-47-124,6-9-79,-1-1-1,-11 15 1,17-23-62,0-1 0,0 0 0,0 0 0,0-1 0,-1 1 0,1 0 0,0-1 0,-1 1 0,1-1 0,-1 0 0,1 0 0,-1 0 0,1 0 0,-1 0 0,0 0 0,0-1 0,-3 1 0,4-1-7,1 0 1,-1 0-1,1-1 0,0 1 0,-1 0 0,1-1 0,-1 1 0,1-1 1,-1 0-1,1 1 0,0-1 0,0 0 0,-1 0 0,1 0 1,0 0-1,0 0 0,0 0 0,0 0 0,0 0 0,0 0 1,0-1-1,0 1 0,0 0 0,1-1 0,-1 1 0,0-2 1,-2-4-45,1-1 0,0 0 0,-2-14 1,1 9-112,2 7 89,0 0 1,1 0 0,-1 1-1,1-1 1,0 0-1,1 0 1,-1 0-1,1 0 1,3-9-1,-3 12 23,0 0 0,0 0 0,0 0 0,1 1 1,-1-1-1,1 0 0,0 1 0,0 0 0,0-1 0,0 1 0,0 0 0,0 0 0,0 0 0,1 0 0,-1 0 0,1 1 0,0-1 0,-1 1 0,1 0 0,0 0 0,3-1 0,8-1 16,0 1-1,1 0 1,-1 2 0,1 0 0,19 2 0,-11-1-50,49 6 34,-18-1-1559,-17-5-2428,-37-1 3633,14 1-1979</inkml:trace>
</inkml:ink>
</file>

<file path=ppt/ink/ink2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8:14:25.90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343 401 8640,'0'-2'244,"1"1"-1,-1 0 1,0 0 0,0-1 0,1 1 0,-1 0 0,0-1 0,0 1 0,0 0 0,0-1-1,-1 1 1,1 0 0,-1-2 0,1 2-106,-1 0-1,0 0 1,0 0 0,0 0 0,0 0-1,0 0 1,0 0 0,0 0-1,0 1 1,0-1 0,0 1 0,0-1-1,0 1 1,-1-1 0,1 1-1,0-1 1,-2 1 0,-5-2 360,0 0 0,0 1-1,0 1 1,-1-1 0,1 1 0,0 0 0,-14 3-1,6 0-128,-1 1-1,-26 9 1,29-8-229,0 1-1,0 0 1,1 1 0,0 1 0,0 0-1,-14 12 1,22-15-129,0 0 1,0 0-1,0 0 0,0 1 0,1 0 0,0 0 1,0 0-1,1 0 0,-1 1 0,1-1 1,1 1-1,-1 0 0,1 0 0,-2 12 0,3-11 22,0-1-1,1 0 0,0 1 1,0-1-1,1 0 0,0 1 0,0-1 1,1 0-1,-1 0 0,2 0 1,-1 0-1,1 0 0,0 0 1,0-1-1,1 1 0,0-1 0,6 8 1,-9-13-16,1 1 0,0 0 0,0-1 0,0 1 1,0-1-1,1 0 0,-1 0 0,0 0 0,0 0 0,1 0 1,-1 0-1,1 0 0,-1-1 0,0 1 0,1-1 0,-1 0 1,1 0-1,-1 0 0,1 0 0,0 0 0,-1 0 0,0-1 1,1 1-1,-1-1 0,1 0 0,2-1 0,6-2-18,0-1 0,-1-1 0,1 0 0,10-8 0,19-14-331,55-50 0,-77 61 301,0-1 1,-2-1 0,0-1 0,25-41-1,-24 29 108,0-1 0,-3 0 0,0-1 1,-2 0-1,-2-1 0,-1-1 0,-2 0 0,3-39 0,-10 74-73,1-5 78,0 0 0,-1-1 0,0 1 0,-1-1 1,1 1-1,-1 0 0,-3-11 0,4 16-79,0 1 0,-1 0 0,1-1 0,0 1 0,0 0 0,0-1 0,0 1 0,0 0 0,-1-1 0,1 1 0,0 0 0,0 0 0,0-1 0,-1 1-1,1 0 1,0 0 0,0-1 0,-1 1 0,1 0 0,0 0 0,-1 0 0,1-1 0,0 1 0,-1 0 0,1 0 0,0 0 0,-1 0 0,1 0 0,0 0 0,-1 0 0,1 0 0,0 0 0,-1 0 0,1 0 0,0 0 0,-1 0 0,1 0 0,-1 0 0,1 0 0,0 0 0,-1 0 0,1 0 0,0 0 0,-1 1 0,-1 0 8,0 1 1,1-1 0,-1 1 0,1-1 0,-1 1 0,1 0 0,-2 2 0,-15 28 317,1 1 0,-23 65 0,39-94-308,-48 135 627,42-113-590,0 1 0,2-1 0,-2 41 0,5-43-395,1 0 0,2 0 1,0 0-1,2 0 0,7 33 0,-9-53-76,1-1 1,-1 0-1,0 1 0,1-1 1,0 0-1,-1 0 0,5 5 1,-5-7 44,0 0 1,1 1-1,-1-1 1,0 0 0,0 0-1,1 0 1,-1-1-1,1 1 1,-1 0-1,1 0 1,-1-1 0,1 1-1,0-1 1,-1 1-1,1-1 1,-1 0-1,1 0 1,2 0 0,18-2-2961</inkml:trace>
</inkml:ink>
</file>

<file path=ppt/ink/ink2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8:14:26.42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99 266 9152,'-5'8'684,"1"0"-198,-1 1 1,1-1 0,1 1-1,-1-1 1,1 1 0,-3 18-1,-18 155 4298,-12 111-912,32-248-1872,9-69-1442,-1 6-609,22-177-195,-12 67 70,66-258-400,-77 373 470,1 0 0,0 0 1,1 0-1,0 1 0,0 0 0,14-20 0,-19 31 100,1 0 0,0 0 0,0 0-1,0 0 1,0 0 0,0 1 0,0-1 0,0 0 0,0 0-1,0 1 1,0-1 0,0 1 0,0-1 0,1 1 0,-1-1 0,0 1-1,0 0 1,1-1 0,-1 1 0,0 0 0,1 0 0,-1 0 0,0 0-1,0 0 1,1 0 0,-1 1 0,0-1 0,0 0 0,1 1 0,-1-1-1,0 1 1,0-1 0,0 1 0,1-1 0,-1 1 0,0 0-1,0 0 1,1 1 0,4 2 25,-1 1-1,1 0 1,-1 1 0,0-1-1,5 9 1,-3-3 90,0 1 1,-1 0-1,0 0 0,-1 0 1,0 0-1,-1 1 1,-1 0-1,0 0 0,0 0 1,-2 0-1,1 1 0,-2-1 1,-1 24-1,-2-9 233,-1-1 0,-1 0 0,-2 0 1,0 0-1,-19 42 0,21-57-245,-1-1-1,0 1 1,-1-1 0,0-1-1,-1 1 1,0-1 0,-12 12-1,19-21-114,0 0 0,0 0 0,0 0 0,-1 0 0,1 0 0,0 0 0,0 0-1,-1 0 1,1 0 0,0-1 0,-1 1 0,1 0 0,-1-1 0,1 1 0,-1-1 0,1 0 0,-1 1 0,1-1 0,-1 0-1,0 0 1,1 0 0,-1 0 0,1 0 0,-1-1 0,1 1 0,-1 0 0,1-1 0,-1 1 0,1-1 0,-1 0-1,1 1 1,0-1 0,-1 0 0,1 0 0,0 0 0,-1 0 0,1 0 0,0 0 0,-2-2 0,-2-2-427,1-1 1,-1 0-1,1-1 1,0 1 0,1-1-1,-5-10 1,-13-43-6341,11 22-1118,9 32 3210</inkml:trace>
</inkml:ink>
</file>

<file path=ppt/ink/ink2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8:14:26.83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33 60 9152,'-30'-13'2928,"30"13"-2858,0 0 1,0 0-1,-1 0 1,1 0-1,0-1 0,0 1 1,0 0-1,-1 0 1,1 0-1,0-1 1,0 1-1,0 0 1,0 0-1,0-1 1,-1 1-1,1 0 1,0 0-1,0-1 1,0 1-1,0 0 1,0-1-1,0 1 1,0 0-1,0 0 0,0-1 1,0 1-1,0 0 1,0-1-1,0 1 1,0 0-1,0 0 1,1-1-1,-1 1 1,0 0-1,0 0 1,0-1-1,0 1 1,9-9 3138,-7 7-3016,1 1 0,-1 0 0,1 0 0,-1 1 0,1-1 0,-1 0 0,4 1 0,8-3 66,10-3 88,0 1-1,1 2 1,48-2-1,75 14 241,-141-8-505,1 0-1,-1 1 0,1 0 0,-1 0 0,10 4 1,-15-5-52,0 0 0,-1 0 0,1 0 0,-1 0 1,1 0-1,-1 0 0,1 1 0,-1-1 1,0 0-1,1 1 0,-1-1 0,1 2 0,-2-2-8,1 0 0,-1 0 0,0 0 0,1 0 0,-1 0 0,0 0 0,0 0 0,0 0 0,0 0 0,0 0 0,0 0 0,0 0 0,0 0 0,0 0 0,-1 0 0,1 0 0,0 0 0,-1 0 0,1 0 0,0 0 0,-1 0 0,1 0 0,-2 1 0,-3 3 74,0 0 0,0 0 0,-1 0 0,1-1 0,-1 0 0,0 0 0,-11 5 0,13-7-64,-85 41 679,3-2-256,73-34-378,0 1 0,1 0 1,0 1-1,-16 15 0,24-20 9,1 0 0,-1 0 0,1 0 0,0 1 0,-5 8 0,7-11-76,1-1 0,-1 0 0,1 0 1,-1 0-1,1 1 0,0-1 0,-1 0 0,1 1 1,0-1-1,0 0 0,0 0 0,0 1 0,0-1 0,0 0 1,0 1-1,0-1 0,0 0 0,1 1 0,-1-1 0,1 0 1,-1 0-1,1 0 0,-1 1 0,1-1 0,0 0 0,-1 0 1,1 0-1,2 2 0,1 0-66,-1-1 1,1 1-1,0-1 1,1 0-1,-1 0 0,0 0 1,1-1-1,-1 1 1,1-1-1,-1 0 0,8 0 1,8 1-1028,28-2 1,-28 0 410,68-4-4179,-5 0-3732,-65 4 3399</inkml:trace>
</inkml:ink>
</file>

<file path=ppt/ink/ink2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8:14:27.18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 52 10560,'-5'-11'3904,"18"6"-3040,32 1-224,-13 1 1887,23-2-1503,16 2 288,11-2-768,-6 5-448,-5-4-64,-7 1-1440,-11-2 768,-3 5-3775,-11 0 2463,3-3-5472</inkml:trace>
</inkml:ink>
</file>

<file path=ppt/ink/ink2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8:14:28.03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0 823 4320,'2'4'247,"0"0"1,1 0-1,-1 0 1,1 0-1,0 0 1,0-1-1,0 1 1,0-1 0,5 4-1,5 3 1346,19 11 0,-19-13-230,-7-5-1045,1 1 0,-1-1 0,0-1 0,1 1 1,0-1-1,-1 0 0,1 0 0,0-1 0,0 0 0,0 0 1,0-1-1,0 0 0,0 0 0,0 0 0,0-1 0,0 0 1,0-1-1,0 1 0,0-1 0,6-4 0,-3 2-49,-1 0-1,0-1 0,-1 0 0,1-1 1,-1 0-1,0-1 0,-1 1 0,0-1 0,0-1 1,0 1-1,-1-1 0,0 0 0,8-15 1,-3 2 35,-1 0 1,-1 0 0,6-24 0,-12 34-173,0-1 0,-1 1-1,-1 0 1,0-1 0,0 1 0,-1-1-1,0 0 1,-3-14 0,1 17-52,0 1 1,-1 0-1,0 0 1,-1 0-1,0 0 1,-6-9-1,-32-41 177,42 58-256,-37-42 77,27 32-3,0-1 0,0 0 0,-13-22 0,20 29-50,1 0-1,0-1 1,0 1-1,1-1 0,-1 0 1,1 1-1,0-1 0,0 0 1,1 0-1,-1 1 0,1-1 1,0 0-1,1 0 0,-1 0 1,2-8-1,4-6-15,0 0 0,1 0 0,1 0 0,1 1 0,13-22 0,-15 30-56,1 1 1,0-1 0,0 2 0,1-1 0,0 1 0,0 1 0,1-1-1,0 2 1,1-1 0,-1 1 0,1 1 0,0 0 0,1 1 0,12-4-1,7 0 21,0 2-1,0 1 0,0 2 0,39 0 0,-26 3 10,81 9 1,-99-4 45,1 0 0,-1 2 0,0 0 0,31 15 0,-46-16-65,1 0 0,-1 1 0,-1 0 0,1 1 0,-1 0 0,0 1-1,15 17 1,-15-14 36,0 1-1,0 1 0,-2 0 0,0 0 0,11 25 1,-17-31 53,1-1 1,-2 1 0,1 0 0,-1-1-1,0 1 1,-1 0 0,1 0 0,-2 0-1,1-1 1,-1 1 0,0 0 0,-1 0-1,0-1 1,0 1 0,-1-1-1,1 0 1,-6 10 0,0-3 4,0 0 1,-1-1-1,0 0 1,-1 0-1,-1-1 0,0 0 1,-17 14-1,23-21-44,-1 0 1,1 0-1,0 1 0,1-1 0,-1 1 1,1 0-1,0 1 0,1-1 0,-1 1 1,1 0-1,0 0 0,1 0 0,0 0 1,-2 14-1,2-5 76,1-1 1,1 1 0,0 0-1,1 0 1,7 29 0,-7-37-22,1 0 1,0 0-1,1-1 1,-1 1-1,1-1 1,1 1-1,-1-1 1,9 11-1,-9-15-53,-1 0-1,1 0 1,0 0 0,1 0-1,-1 0 1,0-1 0,1 0-1,-1 1 1,1-1-1,0-1 1,0 1 0,0 0-1,0-1 1,0 0 0,0 0-1,0 0 1,0-1 0,7 1-1,2 0-492,0-2-1,0 1 0,0-2 1,0 0-1,23-6 0,-22 4-1100,0-2 0,0 0 0,-1 0-1,23-15 1,-3 0-6128</inkml:trace>
</inkml:ink>
</file>

<file path=ppt/ink/ink2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8:14:29.23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0 105 4320,'7'-3'541,"0"1"-1,-1-1 1,1 1 0,0 1-1,0 0 1,8-1 0,7-1 703,18-1 136,-1 1 1,50 4-1,-29 0-678,257-23 2012,-72 1-2399,94 2 271,87-2 309,2 30-296,7 42-343,-121-29-131,-171-16-160,-47-2 108,62 5-44,407 15 1421,37-2-1085,-6 27 241,-150-16 658,-5-25-725,-431-9-614,76-3-322,-72 3-446,0-1-1,1-1 1,22-7-1,-35 9 508,0 1-1,0-1 1,0 0-1,0 1 1,-1-1 0,1 0-1,0 0 1,0 0-1,-1 0 1,1-1-1,0 1 1,-1 0-1,1-1 1,-1 1-1,0-1 1,1 1-1,-1-1 1,0 0-1,0 0 1,0 1-1,1-4 1,-2 1-244,0 1 1,0-1-1,0 1 1,0-1-1,-2-4 1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00:45:23.875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195 510 3392,'0'-3'358,"-1"1"1,1 0-1,-1 0 1,0-1-1,0 1 0,0 0 1,0 0-1,0 0 1,0 0-1,-1 0 1,1 0-1,-1 0 1,1 0-1,-1 1 0,0-1 1,0 1-1,0-1 1,0 1-1,0 0 1,0-1-1,0 1 0,0 0 1,-3 0-1,2 0-195,0 0-1,0 1 1,-1-1-1,1 1 1,0 0-1,0 0 1,-1 0-1,1 1 1,0-1 0,0 1-1,0-1 1,-1 1-1,1 0 1,0 1-1,0-1 1,0 0-1,-3 3 1,-4 3 62,0 0 1,1 0-1,-12 13 1,11-10 85,6-6-265,0 0-1,0 0 1,1 1 0,0-1-1,0 1 1,0 0 0,0 0-1,1 0 1,-3 7 0,4-9-33,1 0 0,-1-1 0,0 1 0,1 0 0,-1 0 0,1 0 0,0-1 0,0 1 0,0 0 0,0 0 0,1 0 0,-1-1 0,1 1 0,0 0 0,-1 0 0,1-1 0,1 1 0,-1-1 0,0 1 0,3 4 0,0-2 32,1-1 0,-1 1 0,1-1 0,0 0 0,0 0 0,0 0-1,1-1 1,-1 0 0,9 4 0,-4-4 80,1 1-1,-1-1 1,1-1 0,18 3-1,-26-5-105,0 0-1,0 0 0,0 0 0,0 0 0,0 0 0,0 0 0,0-1 0,0 1 0,0-1 0,-1 0 0,1 0 0,0 0 1,0-1-1,-1 1 0,1 0 0,-1-1 0,1 0 0,-1 0 0,1 1 0,-1-2 0,0 1 0,0 0 0,0 0 1,0-1-1,-1 1 0,1 0 0,0-1 0,-1 0 0,0 1 0,0-1 0,2-5 0,0-3-92,0-1 0,-1 0-1,0 1 1,-1-1 0,0 0-1,-1-20 1,-2 4 55,-8-46 0,8 62-4,-1 0 1,-1 0-1,0 1 0,0-1 0,-1 1 1,-9-15-1,3 9-159,9 12-146,6 12-117,5 6 569,0-1 0,0 0 0,1-1 0,1 0 0,0 0 0,1-1 0,16 11 0,-26-19-62,0-1 0,0 0 0,0 0 0,0 0 0,0 0 0,0 0 0,0 0 0,1-1 0,-1 1 0,0-1 0,0 1 0,1-1 0,-1 0 0,0 0 0,1 0 0,-1 0 0,0 0 0,1-1 0,-1 1 0,0-1 0,0 0 0,1 1 0,-1-1 0,0 0 0,0 0 0,0 0 0,0 0 0,0-1 0,0 1 0,0-1 0,-1 1 0,1-1 0,0 0 0,-1 1 0,3-5 1,4-5 148,-1 0 1,0-1 0,-1 0 0,9-24 0,-13 30-165,104-300 1051,-105 303-1156,0 0 0,0 0 0,0 0 0,0 0 0,1 0 0,-1 1 0,4-5 0,-5 7 49,0 0 1,0-1-1,0 1 0,0 0 0,0 0 0,0 0 0,0 0 0,0 0 0,1 0 0,-1 0 0,0 0 1,0 0-1,0 0 0,0 0 0,0 0 0,0 0 0,0 0 0,0 0 0,0 0 0,1 0 0,-1 0 1,0 0-1,0 0 0,0 0 0,0 0 0,0 0 0,0 0 0,0 0 0,0 0 0,1 0 0,-1 0 1,0 0-1,0 0 0,0 0 0,0 1 0,0-1 0,0 0 0,0 0 0,0 0 0,0 0 0,0 0 1,0 0-1,0 0 0,0 0 0,0 0 0,1 0 0,-1 1 0,0-1 0,0 0 0,0 0 0,0 0 1,0 0-1,2 6-106,-1 5 59,0 0 0,-1 1 0,-1 15 0,0 5 50,-11 261-84,6-175 372,3-71-107,-2-1 0,-2 1-1,-19 65 1,16-75 69,7-24-4,0 0 0,-1 0 1,0 0-1,-2 0 0,-10 20 0,16-32-209,-1 0 0,1 0 0,-1-1 0,1 1 0,-1 0 0,0 0 0,1 0 0,-1-1 0,0 1 0,1 0 0,-1-1 0,0 1 0,0-1 0,0 1 0,1-1 0,-1 1 0,0-1 0,0 1 0,0-1 0,0 0 0,0 0 0,0 1 0,0-1 0,0 0 0,0 0 0,0 0 0,0 0 0,0 0 0,0 0 0,0 0 0,-1-1 0,1 0-19,0 1 1,-1-1-1,1 0 0,0 0 0,0 0 0,0 0 0,0 0 0,1 0 0,-1 0 0,0 0 1,0 0-1,1 0 0,-1 0 0,0-1 0,1 1 0,-1 0 0,1-1 0,0 1 1,-1 0-1,1-1 0,0-1 0,-1-2-27,1 0 1,-1 0-1,1 0 1,1 0-1,-1 0 1,1 0-1,0 0 0,0 0 1,0 0-1,1 0 1,0 0-1,0 1 1,0-1-1,0 1 0,1-1 1,-1 1-1,1 0 1,0 0-1,1 0 1,-1 1-1,1-1 1,0 1-1,-1-1 0,1 1 1,6-3-1,6-3-331,1 1-1,0 0 1,0 1-1,0 0 1,1 2-1,27-5 1,7 2-1623,55-2 1,-100 10 1256,-1 0 1,1 0-1,10 2 0,-5 1-2193,1 1 1,12 5-1,-19-7 1704,6 2-2106</inkml:trace>
</inkml:ink>
</file>

<file path=ppt/ink/ink2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8:14:30.30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10 211 3232,'0'0'278,"-1"0"-1,1 0 1,-1 0-1,1-1 1,-1 1 0,1 0-1,-1-1 1,1 1 0,-1 0-1,1-1 1,0 1-1,-1 0 1,1-1 0,-1 1-1,1 0 1,0-1 0,0 1-1,-1-1 1,1 1-1,0-1 1,0 1 0,-1-1-1,1 1 1,0-1 0,0 1-1,0-1 1,0 1-1,0-1 1,0 1 0,0-1-1,0 0 1,0 1 0,0-1-1,0 1 1,0-1-1,0 1 1,1-1 0,2-6-23,5-5 528,0 0 0,0 1-1,1 0 1,14-13 0,-12 14-666,1 1-1,0 0 1,1 0 0,0 1-1,0 1 1,25-11-1,-8 7 43,63-16-1,-74 24-99,-1 0-1,1 1 0,-1 0 0,38 4 0,-51-2-52,0 1 0,0 0-1,0 0 1,0 0 0,0 1 0,-1 0-1,1 0 1,0 0 0,-1 0-1,8 6 1,-9-6 19,-1 0-1,0 0 1,0 0-1,-1 0 1,1 0-1,0 0 1,-1 1-1,1-1 1,-1 0-1,0 1 1,1 0 0,-1-1-1,-1 1 1,1 0-1,0-1 1,-1 1-1,1 0 1,-1 0-1,0-1 1,0 1 0,0 3-1,-2 5 54,0 0 0,0 0-1,-1 0 1,-1-1 0,0 1 0,0-1-1,-1 0 1,0 0 0,-1-1 0,0 0-1,0 0 1,-12 13 0,-8 5 116,-1 0 1,-39 29 0,53-46-102,-36 30 418,-69 42-1,112-78-456,0-2-73,2 1 1,-1 0-1,0 0 1,0 1 0,1-1-1,0 1 1,0 0-1,0 0 1,0 0-1,-4 6 1,8-9 27,0 0-1,-1 0 1,1-1 0,0 1-1,0 0 1,-1 0 0,1 0-1,0 0 1,0 0 0,0-1-1,0 1 1,0 0 0,0 0-1,0 0 1,1 0 0,-1 0 0,0-1-1,0 1 1,1 0 0,-1 0-1,0 0 1,1-1 0,-1 1-1,1 0 1,-1 0 0,1-1-1,0 1 1,-1 0 0,1-1-1,-1 1 1,1-1 0,0 1-1,0-1 1,-1 1 0,1-1-1,0 0 1,0 1 0,-1-1-1,1 0 1,1 1 0,3 1 50,0-1 1,0 0 0,-1 0-1,1 0 1,0 0 0,8 0-1,172-9 280,-68 2-1590,-14-5-6663,-78 8 5237</inkml:trace>
</inkml:ink>
</file>

<file path=ppt/ink/ink2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8:14:30.71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15 9 9216,'0'0'159,"0"-1"0,0 1 1,0 0-1,-1 0 0,1 0 1,0-1-1,0 1 0,0 0 1,0 0-1,0-1 0,0 1 1,-1 0-1,1 0 0,0-1 1,0 1-1,0 0 0,0 0 1,0-1-1,0 1 0,0 0 1,0-1-1,0 1 0,0 0 1,0 0-1,0-1 0,0 1 1,1 0-1,-1 0 0,0-1 1,2 1 947,0 9 488,-1 17-90,-1 0 0,-1 0 0,-7 39 0,3-30-3267,0 37 0,20-84-6867,-10 5 6294,0 0 0,6-14 0,-4 7 1431,14-28-952</inkml:trace>
</inkml:ink>
</file>

<file path=ppt/ink/ink2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8:14:31.08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46 9 8320,'0'0'169,"1"-1"0,0 0 0,0 0 0,0 1 0,0-1 0,0 0 0,0 1 0,0-1 0,0 1 1,0-1-1,0 1 0,0 0 0,0-1 0,1 1 0,-1 0 0,0 0 0,0 0 0,0 0 0,0 0 0,2 0 0,-1 1 23,-1-1 0,1 1-1,0 1 1,0-1 0,-1 0 0,1 0-1,-1 0 1,1 1 0,-1-1-1,0 1 1,1-1 0,0 4-1,2 1 164,0 0 0,-1 0-1,0 0 1,0 1 0,-1-1 0,0 1-1,0-1 1,0 1 0,-1 0-1,0 0 1,0 10 0,-1 11 676,-5 42 1,3-49-862,-2 0 0,-1 0 0,0-1 0,-2 0 0,0 0-1,-17 32 1,23-51-267,-13 22-3335,14-23 3094,-1 1 0,1 0 0,-1-1 0,1 1 1,-1-1-1,1 1 0,-1-1 0,1 1 0,-1-1 1,1 0-1,-1 1 0,0-1 0,1 0 0,-1 1 1,1-1-1,-1 0 0,0 0 0,0 1 1,1-1-1,-1 0 0,0 0 0,1 0 0,-1 0 1,0 0-1,1 0 0,-1 0 0,0 0 0,0 0 1,1-1-1,-1 1 0,0 0 0,0-1 0,-9-9-2835,-2-1 656</inkml:trace>
</inkml:ink>
</file>

<file path=ppt/ink/ink2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8:14:31.42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22 280 8544,'-2'-3'609,"-1"1"-106,1 0 0,0 0 1,0 0-1,0 0 1,0 0-1,-2-4 0,3 5-416,1 0-1,0 0 1,-1 0-1,1 0 1,0 0-1,0 0 1,0 0-1,-1 0 0,1 0 1,0 0-1,1 0 1,-1 0-1,0 0 1,0 0-1,0 0 1,0 0-1,1 0 1,-1 0-1,1 0 1,-1 0-1,0 1 1,1-1-1,1-2 1,11-15 981,2 0-1,0 0 1,17-15 0,-15 18-536,0 1 0,1 1 0,1 1 0,38-20-1,-25 18 201,1 1-1,47-12 1,-72 22-633,1 1 1,-1 1 0,1-1 0,-1 2 0,1-1 0,-1 1-1,11 1 1,-15 0-15,1 0 0,0 0 0,0 1 0,0-1 1,-1 1-1,1 0 0,-1 1 0,1-1 0,-1 1 0,0 0 0,0 0 0,0 0 0,5 6 0,0 1 98,0 1 0,-1 0 0,0 1 0,11 22 1,20 56-550,-24-53-664,-14-36 700,-1 1 0,1-1 1,0 1-1,0-1 0,-1 1 0,1-1 1,0 0-1,0 1 0,1-1 0,-1 0 0,0 0 1,0 0-1,1 1 0,-1-1 0,0-1 1,1 1-1,-1 0 0,1 0 0,-1-1 1,1 1-1,-1 0 0,1-1 0,0 0 0,-1 1 1,1-1-1,0 0 0,-1 0 0,1 0 1,0 0-1,-1 0 0,1 0 0,0 0 1,-1-1-1,1 1 0,2-1 0,18-10-3040</inkml:trace>
</inkml:ink>
</file>

<file path=ppt/ink/ink2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8:14:31.78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108 1 10144,'0'-1'95,"0"1"1,0 0-1,0 0 0,0 0 1,-1 0-1,1 0 1,0 0-1,0 0 0,0 0 1,-1 1-1,1-1 1,0 0-1,0 0 0,0 0 1,0 0-1,-1 0 1,1 0-1,0 0 0,0 0 1,0 0-1,0 0 1,0 1-1,-1-1 1,1 0-1,0 0 0,0 0 1,0 0-1,0 0 1,0 0-1,0 1 0,0-1 1,0 0-1,0 0 1,0 0-1,-1 0 0,1 1 1,0-1-1,0 0 1,0 0-1,0 0 0,0 1 1,0-1-1,0 0 1,0 0-1,0 1 1,5 11 841,3 13 819,-7-9-967,-1 1 0,0-1-1,-6 32 1,-15 50 724,11-57-890,-37 137 753,28-113-928,18-59-415,-2 2 36,0 0-1,1 1 1,1 0-1,-1-1 1,1 1-1,1 0 0,0 9 1,0-18-83,0 1 0,0 0 0,0-1 0,0 1 1,1 0-1,-1-1 0,0 1 0,0 0 0,1 0 0,-1-1 0,0 1 1,1-1-1,-1 1 0,0 0 0,1-1 0,-1 1 0,1-1 0,-1 1 1,1-1-1,-1 1 0,1-1 0,0 0 0,-1 1 0,1-1 0,0 0 1,-1 1-1,1-1 0,0 0 0,-1 0 0,1 1 0,0-1 0,-1 0 1,2 0-1,2 0-96,0 0 0,0-1 0,-1 1 0,1-1 0,4-1 0,-5 1 25,15-3-237,0-2 0,0 0 1,-1-1-1,0-1 0,23-14 0,-9 2 64,0 0 270,45-23 0,-74 42 42,-1 0 1,1 1 0,0-1 0,-1 0 0,1 1-1,0-1 1,-1 1 0,1 0 0,0-1 0,0 1-1,0 0 1,0 0 0,-1 0 0,1 0 0,0 1-1,0-1 1,0 0 0,-1 1 0,1-1 0,0 1 0,2 1-1,-2-1 8,0 1 0,-1 0 0,1-1-1,-1 1 1,1 0 0,-1-1 0,0 1-1,0 0 1,0 0 0,0 0 0,0 0-1,0 0 1,-1 1 0,1-1 0,0 2 0,1 8 52,-1-1 0,-1 1 1,1 0-1,-2-1 0,-2 17 1,4-10-474,-1-16 115,0 0 1,1-1 0,-1 1-1,0 0 1,0 0-1,-1 0 1,1 0 0,-1 2-1,1-2-132,-1 3-2373</inkml:trace>
</inkml:ink>
</file>

<file path=ppt/ink/ink2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8:14:32.13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794 14 8320,'-7'-5'841,"7"4"-734,-1 1-1,0-1 1,0 0-1,0 0 1,0 1-1,0-1 1,0 1-1,0-1 1,0 1-1,0-1 1,0 1-1,0 0 1,0-1-1,0 1 1,0 0-1,0 0 1,0 0-1,0 0 1,-1 0-1,1 0 1,0 0-1,0 0 1,0 0-1,0 0 1,0 1-1,-1-1 1,-23 12 2597,0-2 0,-43 11-1,-57 7-700,66-16-1125,-295 56 828,331-66-3578,-44 1 0,64-3 1120,-6 0-1510,9-1 2185,0 1 0,0 0 1,0 0-1,0 0 0,0 0 0,-1 0 1,1 0-1,0 0 0,0-1 0,0 1 1,0 0-1,0 0 0,0 0 1,0 0-1,0 0 0,0-1 0,0 1 1,0 0-1,0 0 0,0 0 0,0 0 1,0 0-1,0-1 0,0 1 0,0 0 1,0 0-1,0 0 0,0 0 0,0 0 1,0 0-1,1-1 0,-1 1 1,0 0-1,0 0 0,0 0 0,0 0 1,0 0-1,0 0 0,0 0 0,0 0 1,1-1-1,-1 1 0,0 0 0,0 0 1,0 0-1,0 0 0,0 0 0,0 0 1,1 0-1,-1 0 0,0 0 1,0 0-1,0 0 0,0 0 0,1 0 1,14-11-7236</inkml:trace>
</inkml:ink>
</file>

<file path=ppt/ink/ink2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8:14:32.51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544 13 8800,'-1'-1'201,"1"0"0,-1 0 0,1 0 1,-1 0-1,0 0 0,0 1 0,1-1 1,-1 0-1,0 0 0,0 0 0,0 1 0,0-1 1,0 1-1,-2-2 0,2 2-55,0 0 0,0 0 0,0 0 0,1 1 0,-1-1 0,0 0 0,0 0 1,0 1-1,0-1 0,0 1 0,0-1 0,0 1 0,-1 0 0,-13 7 855,-91 46 2864,88-43-3472,1 1 1,0 1 0,-26 26-1,14-7 86,0 1-1,-23 38 1,-42 82 816,76-123-1127,2 1 0,2 1 1,0 0-1,-9 36 0,20-57-169,1 0 0,0 1-1,0-1 1,1 1 0,0-1 0,1 1 0,1-1 0,0 0 0,0 1-1,1-1 1,0 0 0,1 1 0,1-1 0,-1-1 0,2 1-1,6 13 1,-2-11-128,1 0 0,-1 0 0,2-1 0,0 0 0,0-1 0,1 0 0,0-1-1,21 12 1,-7-6-471,0-1 0,1-2 0,52 18 0,-39-19-649,-1-2-1,44 6 1,79 1-1808,228-8-6420,-191-13 6842</inkml:trace>
</inkml:ink>
</file>

<file path=ppt/ink/ink2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8:14:33.00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64 15 6560,'-1'-1'211,"0"0"0,0 0 1,0 0-1,0 0 0,0 0 1,0 0-1,0 0 0,0 0 0,0 0 1,0 1-1,-1-1 0,1 0 1,0 1-1,-1-1 0,1 1 1,0-1-1,-1 1 0,1 0 0,0 0 1,-3-1-1,12 2 290,-1-1-1,0 1 1,1 0 0,-1 1 0,0 0-1,0 0 1,0 0 0,0 1-1,6 4 1,-1-1-111,-1 1 0,0 0 0,-1 1 0,15 14 0,-4 0 2,-1 1 1,-2 0 0,26 41 0,26 61 926,-61-104-1086,0 0 1,-1 0-1,-2 1 0,6 28 0,-10-40-94,-1 0-1,-1 0 1,1 0-1,-2 0 1,1 0 0,-2 0-1,1 0 1,-1 0-1,-5 14 1,1-10 18,1 0 0,-2-1 0,0 0 0,-1 0-1,-16 21 1,3-10-138,-2 0-1,0-1 0,-2-2 1,0 0-1,-29 17 0,43-31-489,0-1-1,0 0 0,-1 0 0,-20 7 1,27-12 76,1 0 0,-1 0 0,1 0 1,-1-1-1,0 0 0,1 1 0,-6-2 0,8 1-46,-1-1 0,1 1 0,0-1 0,-1 1 0,1-1 0,0 0 0,0 0 0,0 0 0,0 0 0,-1-1 0,1 1 0,1-1-1,-1 1 1,-2-3 0,-6-11-2657</inkml:trace>
</inkml:ink>
</file>

<file path=ppt/ink/ink2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8:14:51.19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5 132 1984,'0'0'15,"0"0"1,0 0-1,0 0 0,-1 0 0,1-1 1,0 1-1,0 0 0,0 0 1,0 0-1,0 0 0,-1 0 0,1 0 1,0 0-1,0 0 0,0 0 1,0 0-1,0-1 0,0 1 0,0 0 1,0 0-1,-1 0 0,1 0 1,0 0-1,0 0 0,0-1 0,0 1 1,0 0-1,0 0 0,0 0 1,0 0-1,0 0 0,0-1 0,0 1 1,0 0-1,0 0 0,0 0 1,0 0-1,0 0 0,0-1 1,0 1-1,0 0 0,0 0 0,0 0 1,0 0-1,2-14 12241,-2 14-12207,0 0 1,-1 1 0,1-1 0,0 0 0,0 1 0,-1-1-1,1 0 1,0 1 0,0-1 0,-1 1 0,1-1 0,0 1-1,0-1 1,0 0 0,0 1 0,0-1 0,0 1 0,0-1-1,0 1 1,0-1 0,0 1 0,0-1 0,0 1 0,0-1-1,0 0 1,1 2 0,9 10 917,-8-10-829,1 0 0,0-1-1,-1 1 1,1-1 0,0 1-1,0-1 1,0 0 0,5 1-1,-1-2 63,1 0 0,-1 0-1,0-1 1,1 0 0,12-4-1,0 0 22,203-45 760,7-2-181,-228 51-734,1 0-1,-1 0 1,1-1-1,-1 1 0,1 0 1,3-4-1,-6 5-127,1-1 1,-1 1-1,1 0 1,-1-1-1,1 1 1,-1-1-1,0 1 1,1 0-1,-1-1 0,0 1 1,1-1-1,-1 1 1,0-1-1,0 1 1,1-1-1,-1 1 0,0-1 1,0 0-1,0 1 1,0-1-1,0 1 1,0-1-1,0 1 1,0-1-1,0 1 0,0-1 1,0 0-1,0 1 1,0-1-1,0 1 1,-1-1-1,1 1 0,0-1 1,0 1-1,-1-1 1,1 1-1,0-1 1,-1 1-1,1-1 1,0 1-1,-1-1 0,0 1-110,1-1 0,-1 1-1,1 0 1,0-1 0,-1 1-1,1 0 1,-1 0 0,1-1-1,-1 1 1,1 0 0,-1 0-1,1 0 1,-1 0-1,1 0 1,-1 0 0,1 0-1,-1 0 1,1 0 0,-1 0-1,1 0 1,-1 0 0,1 0-1,-1 0 1,1 0 0,-2 1-1,-13 7-4149,6-1 1008,-14 4 205,-7 1 448</inkml:trace>
</inkml:ink>
</file>

<file path=ppt/ink/ink2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8:14:51.57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85 3552,'8'2'4997,"12"0"3712,-2-3-7253,195-21 1827,-64 8-3067,-29-7-1607,-41 1-4162,-71 17 4652,24-5-1467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00:34:46.727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293 18 5568,'0'0'147,"-1"0"0,0-1 0,1 0 0,-1 1 0,0-1 0,1 1 0,-1-1 0,1 0 0,-1 1 0,1-1 0,-1 0 0,1 0 0,-1 1 0,1-1 0,0 0 1,-1 0-1,1 0 0,0 1 0,-4-5 1768,3 5-1712,1 0-1,0 0 1,-1 0 0,1 0-1,-1 0 1,1 0 0,-1 0-1,1 0 1,-4 1 1418,3-1-1418,-20 8 501,5 1-522,0 0 1,1 0-1,0 2 0,0 0 1,1 1-1,1 0 1,0 1-1,0 0 0,-17 26 1,18-22-102,1 0 0,1 1 1,1 0-1,1 0 0,0 1 1,1 0-1,1 0 0,1 1 1,1 0-1,0 0 0,0 28 1,3-34-57,1 0 0,1 0 0,0-1 1,1 1-1,5 20 0,-5-27 34,1 0 0,0 0 0,0 0 0,0 0 0,1-1 0,0 0 0,0 0 0,1 0 0,0 0 0,0-1-1,11 10 1,-2-4 101,0-2 0,0 1-1,1-2 1,0 0-1,0-1 1,1 0 0,0-1-1,33 7 1,-40-11-82,0 0 1,0-1-1,0 0 1,0-1-1,1 0 1,-1 0-1,0-1 1,0 0-1,0-1 1,0 0-1,0 0 1,0-1-1,-1 0 1,1-1-1,-1 0 1,0 0-1,0-1 1,10-7-1,-7 4-59,-1-1-1,-1 0 1,0 0-1,0-1 0,-1 0 1,0-1-1,0 1 1,-1-2-1,-1 1 1,6-15-1,-1-4 28,-2-1-1,-1 0 1,-1 0 0,-2 0-1,-1-1 1,-1 0-1,-2 0 1,-4-46 0,2 68-74,0 1 1,-1 0 0,0 0 0,-1 0 0,0 0-1,0 0 1,-1 0 0,-6-10 0,8 15-9,-1 0 1,0 0 0,0 0 0,0 0-1,0 1 1,-1-1 0,0 1 0,1 0-1,-1 0 1,0 0 0,0 1-1,-1 0 1,1-1 0,-1 1 0,1 1-1,-1-1 1,-8-2 0,3 4 11,1-1 1,-1 1 0,0 1 0,0 0-1,0 0 1,1 1 0,-1 0 0,-15 6-1,19-7 20,-23 9 4,-49 24 0,37-15 0,37-17-102,-1 0 0,1 1 0,0-1 0,0 1 0,-7 6 0,10-8-43,1-1-1,-1 1 1,0-1-1,1 1 1,-1-1-1,1 1 1,-1 0-1,1-1 1,0 1-1,-1 0 1,1 0 0,-1-1-1,1 1 1,0 0-1,0 0 1,-1-1-1,1 1 1,0 0-1,0 0 1,0 0-1,0-1 1,0 1-1,0 0 1,0 0-1,0 0 1,0-1-1,1 1 1,-1 0-1,0 0 1,0-1-1,1 1 1,-1 0 0,0 0-1,1-1 1,-1 1-1,1 0 1,-1-1-1,1 1 1,-1-1-1,1 1 1,-1 0-1,1-1 1,1 1-1,10 8-1768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00:45:25.979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242 14 3648,'-6'-14'9457,"6"15"-9307,-17 11 554,7-5-55,-36 25 625,-45 39 1,83-64-1247,1-1 0,0 1 0,1 1 0,0-1 0,0 1 1,0 1-1,1-1 0,0 1 0,1 0 0,-7 17 0,11-25-22,0 1 0,-1-1 0,1 1-1,0-1 1,0 1 0,0-1 0,0 1 0,0-1 0,1 1-1,-1-1 1,0 1 0,1-1 0,-1 1 0,1-1 0,-1 0-1,1 1 1,1 1 0,0 0 1,0-1-1,0 0 1,0 1-1,1-1 1,-1 0-1,0 0 1,1 0-1,3 1 1,1 1 8,1 0 0,0-1 1,0 0-1,0 0 1,12 2-1,-10-4-6,-1 1-1,0-1 1,1-1-1,-1 0 1,1 0 0,16-3-1,-21 2-83,0-1-1,0 1 1,-1-1-1,1 0 1,0 0-1,-1 0 1,1 0-1,-1-1 1,0 0-1,0 0 1,0 0 0,0-1-1,-1 1 1,5-6-1,-2 1 99,0 0-1,-1 0 1,-1 0-1,1-1 1,5-15-1,-9 20-6,1 0 0,-1-1 0,0 1 0,0-1 0,-1 1 0,1-1-1,-1 1 1,0-1 0,0 1 0,-1-1 0,1 1 0,-1-1 0,0 1 0,-2-7-1,1 10-2,1 5 18,0 5 43,1-3-27,-1 0 56,1 0 0,0 1-1,1-1 1,0 1-1,0-1 1,0 0-1,1 1 1,2 7-1,-1-9-63,4 11 264,13 21-1,-17-32-207,0-1 0,0 0 0,1 0 0,-1 0 0,1 0 1,0 0-1,0-1 0,0 0 0,7 4 0,-8-5-30,1-1 1,0 0-1,-1-1 0,1 1 0,-1-1 1,1 0-1,0 0 0,-1 0 1,1 0-1,0 0 0,-1-1 0,1 0 1,0 0-1,-1 0 0,0 0 1,1 0-1,3-3 0,11-4 150,31-20 0,218-146-337,-257 168 98,36-21 2,-42 25 50,-1 0 0,1 1 0,0 0 0,0-1 0,-1 1 0,1 1-1,0-1 1,0 0 0,0 1 0,6 0 0,-9 0-3,0 1 0,1-1 1,-1 0-1,0 1 0,0-1 0,1 1 0,-1-1 0,0 1 0,0 0 1,0 0-1,0-1 0,0 1 0,0 0 0,0 0 0,0 0 1,0 0-1,0 0 0,-1 0 0,1 0 0,0 1 0,-1-1 1,1 0-1,-1 0 0,1 0 0,-1 1 0,1 1 0,0 2 60,0 0 0,-1 0 0,1-1 0,-1 1 0,-1 9 0,-1-1 46,-1-1-1,0 0 0,-1 0 1,0-1-1,-1 1 1,0-1-1,-1 0 0,-10 15 1,-6 20 295,22-45-298,2-1 32,5-2-157,0 0 0,0 0 1,-1-1-1,1 0 0,0 0 0,-1 0 0,0-1 0,0 0 0,0 0 0,0-1 0,5-6 1,-1 2-121,1 1 1,18-13 0,-18 14 46,0-1-1,17-16 1,-28 24 57,0 0 1,0 0 0,1 0 0,-1 0 0,0 0 0,0 0-1,0 0 1,0 0 0,1 0 0,-1 0 0,0 0 0,0 0-1,0 1 1,0-1 0,1 0 0,-1 0 0,0 0 0,0 0-1,0 0 1,0 0 0,1 0 0,-1 0 0,0 1 0,0-1-1,0 0 1,0 0 0,0 0 0,0 0 0,0 1 0,0-1-1,1 0 1,-1 0 0,0 0 0,0 0 0,0 1 0,0-1-1,0 0 1,0 0 0,0 0 0,0 0 0,0 1 0,5 16-114,1 17 91,-5-23-19,-1-4 75,1 0 0,-1 0 1,1-1-1,0 1 1,1 0-1,0-1 0,0 1 1,0-1-1,1 0 1,0 0-1,3 7 0,-4-12 0,-1 0 0,1 0 0,-1 0-1,0 0 1,1 0 0,-1-1 0,1 1-1,0 0 1,-1-1 0,1 1 0,0-1-1,-1 0 1,1 1 0,0-1 0,-1 0-1,1 0 1,0 0 0,-1 0 0,1 0-1,0-1 1,-1 1 0,1-1 0,0 1-1,-1-1 1,4 0 0,4-3 53,0 0 1,1 0-1,7-6 1,41-26-243,-2-2 1,81-71 0,-135 108 118,0-1-1,-1 1 0,1-1 1,0 1-1,0 0 0,0-1 1,0 1-1,0 0 0,4-1 1,-6 2 37,1 0 0,-1 0-1,0 0 1,1 0 0,-1 0 0,0 0 0,1 0 0,-1 0 0,0 0 0,1 0 0,-1 0-1,1 1 1,-1-1 0,0 0 0,1 0 0,-1 0 0,0 0 0,1 1 0,-1-1 0,0 0-1,0 0 1,1 1 0,0 0 3,-1 0 1,1 0-1,-1 0 0,1 0 0,-1 0 1,0 0-1,1 0 0,-1 0 1,0 0-1,0 1 0,1 0 0,-1 11-21,0 0-1,-1 16 0,-1-21 60,2 1-1,-1-1 1,1 1 0,1-1-1,-1 0 1,1 1-1,1-1 1,4 14 0,-6-20 12,1 0 0,0 0 1,0 0-1,0-1 1,0 1-1,1 0 1,-1-1-1,0 1 1,1-1-1,-1 1 0,1-1 1,-1 0-1,1 0 1,0 0-1,-1 0 1,1 0-1,4 2 0,-3-2 12,1 0 0,0 0 0,0-1 0,0 1-1,-1-1 1,1 0 0,0 0 0,8-1 0,-2-1-11,0 0-1,0-1 1,1 0 0,-2-1 0,1 0 0,11-7 0,-9 4-49,0-2 0,12-10 0,-17 12-30,0 1 1,0 1-1,1-1 0,0 1 1,0 1-1,0-1 0,12-4 1,-19 9 21,-1 0-1,1 0 1,-1 0 0,0 0 0,1 0 0,-1 0 0,1 0 0,-1 0 0,1 0 0,-1 0 0,1 0 0,-1 0 0,0 0 0,1 0 0,-1 0 0,1 0 0,-1 0 0,1 0-1,-1 1 1,0-1 0,1 0 0,-1 0 0,0 0 0,1 1 0,-1-1 0,0 0 0,1 1 0,0 0-10,0 0 0,-1 0 0,1 0 0,-1 0 0,0 0 1,1 1-1,-1-1 0,0 0 0,0 0 0,1 2 0,-1 3-9,0-1 0,0 1 0,-3 9 0,-6 31 86,-3 0 0,-2 0 0,-2-2 1,-28 57-1,34-83 12,0 0-1,-2-1 1,0 0 0,0-1-1,-2 0 1,-23 21 0,28-29 6,0 0 1,-1 0 0,0-2 0,0 1-1,-1-1 1,0-1 0,0 0 0,0 0-1,-1-1 1,1-1 0,-1 0 0,-17 3-1,25-6-68,0 0 1,-1 0-1,1 0 0,0 0 0,0-1 0,0 1 0,-1-1 0,1 0 0,0 0 1,0-1-1,0 1 0,0-1 0,1 0 0,-1 0 0,0 0 0,1 0 1,-1-1-1,1 1 0,0-1 0,0 0 0,0 0 0,0 0 0,0-1 1,1 1-1,-4-7 0,3 4-12,1 1-1,-1-1 1,1 0 0,0 0 0,1 0 0,0 0-1,0 0 1,0 0 0,0 0 0,1 0 0,0 0-1,1-1 1,-1 1 0,1 0 0,0 0 0,1 0-1,2-7 1,0 4 19,0 0 0,1 0 0,1 0 0,-1 0 0,1 1 0,1 0 0,0 0 0,0 1 0,0 0 0,1 0 1,0 0-1,17-10 0,4 1 40,0 0 1,54-19 0,-30 15-1118,1 2 1,0 2-1,1 3 0,71-8 0,-121 20 364,1 1 0,0-1 0,-1 1 0,1 0 1,0 1-1,-1 0 0,1 0 0,-1 0 0,1 0 0,-1 1 0,1 0 0,6 3 0,16 18-5296</inkml:trace>
</inkml:ink>
</file>

<file path=ppt/ink/ink2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8:14:52.42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93 23 2144,'2'-2'380,"0"1"1,0-1-1,0 1 1,0-1-1,0 1 1,0 0-1,1 0 0,3-2 1,5-3 3097,-6 3-324,-7 10-1418,-11 22-853,1 0 0,1 1 1,2 1-1,-8 41 1,-6 127 549,-1-47-531,7-61-487,16-79 23,-1 1-2020,1-24-1599,1-3-691,0-5 1206</inkml:trace>
</inkml:ink>
</file>

<file path=ppt/ink/ink2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8:14:53.04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438 6 5216,'1'-5'1198,"1"4"400,4 9 694,-6-7-2136,1 0 1,-1 0-1,0 0 1,1 0-1,-1 1 1,0-1-1,0 0 0,0 0 1,0 0-1,0 0 1,0 1-1,0-1 1,0 0-1,-1 0 1,1 0-1,0 0 1,-1 0-1,1 1 1,-1 0-1,-12 19 1200,4-13-885,0 1 0,0-2-1,-1 1 1,-16 9 0,-9 6 513,-172 145 1096,187-150-1908,0 1 0,0 0 0,2 1-1,-24 35 1,41-54-145,0 0 1,0 1-1,1-1 1,-1 0-1,0 0 1,1 1-1,-1-1 1,1 1-1,-1-1 1,1 0-1,0 1 0,-1-1 1,1 1-1,0-1 1,0 1-1,0-1 1,1 3-1,-1-3-8,1 0 1,-1 0-1,1 0 0,0 0 1,0-1-1,-1 1 0,1 0 0,0 0 1,0-1-1,0 1 0,0-1 0,0 1 1,0-1-1,0 1 0,0-1 1,0 1-1,0-1 0,0 0 0,0 1 1,0-1-1,0 0 0,0 0 0,0 0 1,2 0-1,11 0 52,1-1 0,-1-1 0,0 0 1,0 0-1,0-2 0,20-7 0,10-2 34,48-9 81,186-19 1,-272 40-204,37 0-90,-40 1 65,-1 0 0,0 0-1,1 1 1,-1-1 0,0 0 0,0 1-1,0 0 1,0-1 0,1 1 0,-1 0-1,0 0 1,0 0 0,0 1-1,-1-1 1,4 2 0,-4-1-176,-1 0 0,1 0 0,-1 0 0,1 0 0,-1 0 0,1 0 0,-1 0 0,0 0 1,0 0-1,0 0 0,0 0 0,0 0 0,-1 0 0,1 0 0,-1 0 0,1 0 0,-2 2 0,-2 17-3896,4 3-4563</inkml:trace>
</inkml:ink>
</file>

<file path=ppt/ink/ink2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8:14:53.41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38 9 6304,'-1'-2'508,"1"2"-462,0 0 1,-1 0 0,1 0-1,0 0 1,0 0-1,0 0 1,0 0 0,0 0-1,0-1 1,-1 1-1,1 0 1,0 0 0,0 0-1,0 0 1,0 0-1,0 0 1,0 0 0,0-1-1,0 1 1,0 0-1,-1 0 1,1 0 0,4-5 3861,-4 7-2543,5 19-337,0-1 0,-2 1 0,-1-1 0,0 1 0,-3 34 0,-20 104 1230,11-97-1770,-13 60-437,24-115-3496,4-10 901,11-14-1893,-13 14 2991,10-12-932</inkml:trace>
</inkml:ink>
</file>

<file path=ppt/ink/ink2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8:14:53.78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69 17 8320,'-2'-4'639,"0"-5"1330,3 9-1911,-1 0 1,0 0 0,0-1-1,0 1 1,0 0 0,0 0-1,1-1 1,-1 1 0,0 0-1,0 0 1,0 0 0,0 0-1,1-1 1,-1 1 0,0 0-1,0 0 1,1 0 0,-1 0-1,0 0 1,0 0 0,1 0-1,-1-1 1,0 1 0,0 0-1,1 0 1,-1 0 0,0 0-1,0 0 1,1 0 0,-1 0-1,0 0 1,1 1 0,0 0 251,1 0 1,-1 0 0,1 0 0,-1 0 0,0 1 0,1-1 0,-1 1-1,0-1 1,0 1 0,0-1 0,0 1 0,0 0 0,0 2-1,3 4 18,-1 1 0,0 0 0,-1 0 0,0 0-1,0 0 1,0 17 0,-2 57 1073,-3-41-983,-2-1-1,-2 1 0,-22 75 1,24-101-434,-2 1 0,0-2 0,-1 1 0,-14 21 0,22-36-53,0-1 0,0 0 1,-1 1-1,1-1 0,0 0 1,0 1-1,0-1 1,0 0-1,-1 1 0,1-1 1,0 0-1,0 0 0,-1 1 1,1-1-1,0 0 0,-1 0 1,1 1-1,0-1 1,0 0-1,-1 0 0,1 0 1,0 0-1,-1 0 0,1 1 1,0-1-1,-1 0 0,1 0 1,-1 0-1,1 0 0,0 0 1,-1 0-1,1 0 1,0 0-1,-1 0 0,0-1 1,1 1-251,-1-1 1,1 0 0,0 1-1,-1-1 1,1 0 0,-1 0-1,1 0 1,0 0 0,0 1-1,0-1 1,-1 0 0,1 0 0,0 0-1,0 0 1,0 0 0,0-1-1,0-13-1979</inkml:trace>
</inkml:ink>
</file>

<file path=ppt/ink/ink2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8:14:54.23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0 196 2400,'59'-20'11104,"81"-41"-4711,-92 38-5587,14-9-361,-37 17-67,37-14 0,-54 26-317,1 0 0,0 0 0,0 1 0,0 1 0,0-1 0,1 1 0,-1 1 0,12 0 0,-18 0-34,0 1 0,0-1 1,0 1-1,0-1 0,-1 1 1,1 0-1,0 0 0,-1 1 1,1-1-1,-1 0 0,1 1 1,-1 0-1,0-1 0,1 1 1,3 4-1,-1 1 196,0 0 0,0 0 0,7 15 0,-8-14-4,0-1 1,1 1 0,9 11 0,-13-18-197,0 0 1,0 0 0,0 0 0,1 0 0,-1 0 0,1 0 0,-1 0-1,0-1 1,1 1 0,0 0 0,-1-1 0,1 1 0,-1-1 0,1 0-1,-1 0 1,1 1 0,0-1 0,-1 0 0,1 0 0,0 0 0,-1-1 0,1 1-1,0 0 1,-1-1 0,1 1 0,-1-1 0,1 1 0,-1-1 0,2 0-1,5-4-12,1 0-1,-2 0 0,1 0 1,7-7-1,-2 1-249,7-6-1755,3-2-6049,-15 15 5083</inkml:trace>
</inkml:ink>
</file>

<file path=ppt/ink/ink2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8:14:57.15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188 281 3904,'-1'-6'247,"1"3"234,-1-1 0,1 1 0,-1 0-1,1-1 1,-1 1 0,0 0 0,0 0 0,-1 0 0,1 0 0,-1 0 0,1 0 0,-1 0 0,0 1 0,-4-5 0,5 5-46,0 2-315,1 0 0,0-1 0,-1 1 0,1 0-1,0-1 1,-1 1 0,1 0 0,0 0 0,-1-1-1,1 1 1,0 0 0,-1 0 0,1 0 0,-1 0 0,1-1-1,0 1 1,-1 0 0,1 0 0,-1 0 0,0 0 0,-7 12 1067,1 2-820,1 0 0,0 0 1,-4 21-1,-1-1 185,-29 110 557,7-22-389,28-106-474,0 1 1,1 0-1,1 0 1,-1 20-1,4-36 506,0-7-203,-1-29-359,4-103 73,-1 103-377,15-69-1,-3 33 182,-5 26-95,14-45 0,-14 65-64,1 0 0,1 1 0,22-37 0,-30 57 72,1-1 0,-1 1 0,1 0 0,0 1 0,0-1 0,0 1 0,0-1 0,1 1 0,-1 1 0,1-1 0,0 1 0,-1-1 0,1 1 0,0 0 0,1 1 0,-1 0 0,0-1 0,0 2 0,10-2 0,-13 3 17,1-1-1,-1 0 1,0 1-1,1 0 1,-1-1-1,0 1 1,1 0-1,-1 0 1,0 1-1,0-1 1,0 0-1,0 1 1,0-1-1,0 1 1,0-1-1,-1 1 1,1 0-1,0 0 1,-1 0-1,0 0 1,1 0-1,0 2 1,2 3 38,-1 1 1,0-1-1,0 0 1,0 1 0,2 13-1,-2 7 87,-1 0 1,-2 50-1,-1-30 29,1-22 172,-5 39 0,3-55-207,0-1-1,0 1 0,-1-1 0,0 1 0,-1-1 0,0 0 0,-6 10 1,8-16-64,0 1 0,-1-1 0,1 0 0,-1 0-1,0 0 1,0-1 0,0 1 0,0-1 0,0 0 0,-1 1 0,1-2 0,-1 1 0,1 0 0,-1-1 0,0 1 0,0-1 0,1 0 0,-1 0 0,-8 0 0,7-1-33,1 0 0,-1 0 1,0 0-1,0-1 0,0 0 0,1 0 0,-1 0 0,0-1 1,1 1-1,-1-1 0,1 0 0,0-1 0,-1 1 0,1-1 1,0 1-1,-4-5 0,-8-8 12,1 0-1,1-1 1,-16-22 0,22 26-586,0 0 0,1 0 1,1 0-1,0-1 0,1 0 1,-4-14-1,8 26 450,1 1-1,0-1 1,0 1-1,0-1 1,0 1 0,0-1-1,0 1 1,-1-1-1,1 1 1,0-1-1,1 1 1,-1-1 0,0 1-1,0-1 1,0 1-1,0-1 1,0 1 0,0-1-1,1 1 1,-1-1-1,0 1 1,0-1 0,1 1-1,-1 0 1,0-1-1,0 1 1,1-1-1,0 1 1,-1-1-105,1 1 0,0 0 0,0-1 0,0 1 1,0 0-1,0 0 0,0-1 0,0 1 0,0 0 0,0 0 0,0 0 0,0 0 0,1 1 1,28 7-4142,-7 3 1460,3-3-1466</inkml:trace>
</inkml:ink>
</file>

<file path=ppt/ink/ink2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8:14:58.09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19 52 3648,'-3'-4'890,"-6"-1"6782,2 3-6069,16-10 850,-7 10-2408,1 0-1,-1 0 1,1 1-1,0-1 1,-1 1-1,1 0 1,0 0-1,0 0 1,3-1-1,31-5 209,-23 4-108,-6 2-92,1 0 0,-1 0 0,0 0 0,0 1 0,0 0 0,14 3 0,-19-3-64,-1 1 0,0-1 0,0 1 0,1 0 0,-1 0 0,0 0 0,0 0 0,0 0 0,0 0 0,0 0 0,0 1 0,0-1 1,0 1-1,-1-1 0,1 1 0,-1 0 0,1 0 0,-1 0 0,1 0 0,-1 0 0,0 0 0,0 0 0,0 0 0,0 0 0,-1 0 0,1 1 0,0 3 0,0-4 27,-1 1 0,-1 0-1,1 0 1,0-1 0,0 1 0,-1 0 0,0 0 0,0-1-1,1 1 1,-1-1 0,-1 1 0,1-1 0,0 1 0,-1-1-1,1 0 1,-1 1 0,0-1 0,-2 3 0,-5 4 80,-1-1 1,-16 13-1,18-15-30,-50 30 319,41-26 11,1 0 0,-22 18 0,38-28-362,0 0-1,-1 0 1,1 0-1,0 0 1,0 0-1,0 1 1,-1-1-1,1 0 1,0 0-1,0 0 1,0 1 0,0-1-1,-1 0 1,1 0-1,0 1 1,0-1-1,0 0 1,0 0-1,0 1 1,0-1-1,0 0 1,0 0-1,0 1 1,0-1 0,0 0-1,0 0 1,0 1-1,0-1 1,0 0-1,0 0 1,0 1-1,0-1 1,0 0-1,0 1 1,10 4 526,18 1-199,-23-5-232,33 4 279,76-1 0,-6-2-3437,-105-2 2326,0 1-1,0-1 1,0 0 0,0 1 0,0-1-1,0 1 1,0 0 0,0 0 0,-1 0 0,1 1-1,0-1 1,0 1 0,2 1 0,-3 9-4577</inkml:trace>
</inkml:ink>
</file>

<file path=ppt/ink/ink2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8:14:59.02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389 473 2560,'1'-1'297,"-1"0"0,1 0 0,-1 0 0,1 0 0,-1 0 0,0 0 0,1 0 0,-1 0 0,0 0 0,0-1 0,1 1 0,-1 0 0,0 0 0,0 0 0,-1-1-1,1 1 1,0 0 0,0 0 0,0 0 0,-1 0 0,1 0 0,-1 0 0,1-1 0,-1 1 0,1 0 0,-1 0 0,1 0 0,-1 0 0,0 1 0,0-1 0,0 0 0,1 0 0,-1 0 0,0 0 0,0 1 0,0-1 0,-2 0 0,-1 0-61,-1-1 1,0 2-1,0-1 0,1 1 1,-1-1-1,0 1 0,0 1 0,0-1 1,1 1-1,-9 1 0,-6 3 122,-23 10-1,24-8 3,-11 3 67,1 1 0,-38 22 0,54-26-331,1 1-1,-1 0 0,1 0 0,0 2 0,1-1 1,0 1-1,-13 18 0,22-26-77,-1 1-1,0-1 1,1 1 0,-1 0-1,1-1 1,0 1 0,0 0-1,0 0 1,0 0-1,0 0 1,1 0 0,-1 0-1,1 0 1,0 1 0,0-1-1,0 0 1,0 0 0,1 0-1,-1 0 1,2 6 0,0-6 20,0 1 1,-1-1 0,1 0 0,0 0 0,0 0 0,1 0 0,-1 0 0,1-1 0,-1 1 0,1-1 0,0 1 0,0-1 0,0 0 0,0 0 0,0 0 0,1-1 0,6 3 0,1 0 15,1-1 0,0-1 0,1 0 0,-1 0 0,0-1 0,1-1 0,-1 0 0,0 0 0,1-2 0,-1 1 0,0-2 0,0 1 0,0-2-1,0 1 1,-1-2 0,20-9 0,-18 5 9,0 0-1,-1-1 1,0 0-1,0-1 0,-1-1 1,-1 1-1,0-2 1,-1 0-1,16-26 1,-3-6-28,30-84 1,-37 90-102,-5 12 66,7-18-46,13-54 0,-26 85 8,-2-1 0,1 1 0,-2 0 1,0-1-1,-1 1 0,0-1 0,-1 1 0,-4-20 1,4 32-50,1 0 0,-1 0 0,1 0 0,-1 0 0,0 0 0,0 0 0,0 0 0,0 0 0,0 1 1,-2-4-1,3 5 60,0 0 1,-1-1-1,1 1 1,0 0-1,-1 0 1,1 0-1,0 0 1,-1-1-1,1 1 1,0 0-1,-1 0 1,1 0-1,-1 0 1,1 0-1,0 0 1,-1 0-1,1 0 1,-1 0-1,1 0 1,0 0-1,-1 0 1,1 0-1,-1 0 1,0 1-1,0 0 1,-1-1 0,1 1-1,0 0 1,0 0-1,0-1 1,0 1-1,0 0 1,0 0 0,-1 2-1,-3 4 51,0 1 1,0 0-1,1 0 1,0 1-1,0-1 0,-2 11 1,-2 6 233,-3 27 1,0 24 184,3 0-1,4 0 1,9 133 0,-4-200-407,0 0 0,0 0 1,4 12-1,-4-18-67,0 0 1,0 0-1,1 0 1,-1 0-1,0-1 1,1 1-1,0 0 0,-1-1 1,1 0-1,0 1 1,1-1-1,-1 0 1,5 4-1,-6-6-182,0 1 1,0-1-1,0 0 1,0 1-1,0-1 0,0 0 1,0 0-1,0 0 1,0 0-1,0 0 0,0 0 1,0 0-1,1 0 1,-1 0-1,0 0 0,0-1 1,0 1-1,0 0 1,2-2-1,21-11-7231,-20 10 6127,11-8-3680</inkml:trace>
</inkml:ink>
</file>

<file path=ppt/ink/ink2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8:14:59.43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41 6 4896,'-8'-6'791,"3"7"426,4 14 1793,2-4-1644,0 31 1474,0-23-1815,0-1-1,-4 30 1,-8 13 354,5-36-1053,2 0 0,-2 39 0,6-64-410,0 1-1,0-1 0,0 1 0,0-1 0,0 1 1,-1-1-1,2 1 0,-1 0 0,0-1 0,0 1 0,0-1 1,0 1-1,0-1 0,0 1 0,0-1 0,1 0 1,-1 1-1,0-1 0,0 1 0,1-1 0,-1 1 1,0-1-1,1 0 0,-1 1 0,0-1 0,1 1 1,-1-1-1,1 0 0,-1 0 0,0 1 0,1-1 0,-1 0 1,2 1-1,-1-1-263,0-1-1,0 1 1,0 0 0,0 0 0,0-1 0,0 1 0,0 0-1,0-1 1,0 1 0,0-1 0,0 0 0,0 1-1,0-1 1,1-1 0,11-9-2137</inkml:trace>
</inkml:ink>
</file>

<file path=ppt/ink/ink2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8:14:59.81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27 191 8128,'-8'-23'1258,"-7"-28"1137,14 48-2249,0-1 0,1 1 0,-1-1-1,1 0 1,0 1 0,0-1 0,0 1 0,1-1 0,-1 1 0,1-1 0,0 1 0,0-1-1,0 1 1,0-1 0,1 1 0,-1 0 0,1 0 0,0 0 0,0 0 0,0 0-1,0 0 1,1 0 0,-1 1 0,6-5 0,-3 3-14,0 1 0,0 0 0,0 0 0,1 0 0,-1 0 0,1 1 0,0 0 0,-1 0 0,1 1 0,0-1 0,0 1 0,0 0 0,0 1 0,9 0-1,-6 1-1,0 0 0,0 1 0,0 0 0,0 0 0,0 1 0,-1 0 0,1 1 0,-1 0 0,0 0-1,14 10 1,-16-10 8,-1 0 0,1 1 0,-1 0 0,0 0 0,0 0 0,0 0 0,-1 1 0,0 0 0,0 0 0,0 0 0,-1 0 0,0 1 0,0-1 0,2 11 0,-4-14-71,0 0 0,-1 0 0,0 1 0,0-1 0,0 0 0,0 0 0,0 0 0,0 0 0,-1 0 0,1 0 0,-1 0 0,0 0 0,0 0 0,0 0 1,-2 3-1,0-2 16,1-1 0,-1 1 0,1-1 0,-1 0 0,0 0 0,0 0 0,-1 0 0,1 0 1,-8 3-1,0 0 19,0-1 0,-1 0 0,1-1 0,-1-1 0,0 0 0,-21 3 1,19-5-88,0 0 1,0-1-1,-23-3 1,5-2-2537,25 5-3355,20 3 1512,15-2-1566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00:45:30.552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1 863 1728,'3'-7'12530,"7"-18"-9583,-1 1-2366,17-49 528,-17 47-786,0 0 0,1 1 1,1 1-1,24-37 0,-5 22 76,3 2 0,63-57 0,14-15 42,-49 42-363,3 3 0,88-68 0,-146 127-111,0 1 1,0 0-1,0 1 0,1-1 0,8-2 0,-14 5 31,1 1 1,-1-1-1,1 1 0,0-1 0,-1 1 0,1-1 0,-1 1 1,1 0-1,0 0 0,-1 0 0,1 0 0,0 0 0,-1 1 0,1-1 1,-1 0-1,1 1 0,0-1 0,-1 1 0,1-1 0,-1 1 0,1 0 1,-1 0-1,0 0 0,1-1 0,-1 1 0,0 1 0,0-1 1,2 2-1,1 2 32,-1 0 1,-1 1 0,1-1 0,-1 1 0,0 0 0,0 0-1,0 0 1,-1 0 0,0 0 0,0 8 0,0 9 52,-2 30 1,1-49-73,-2 19 95,0-1 1,-1 0-1,0 0 0,-15 42 1,15-56-58,0 0 1,-1 0 0,0 0 0,0 0 0,-1-1-1,0 0 1,-1 0 0,1 0 0,-1 0-1,-1-1 1,1 0 0,-1-1 0,0 1-1,0-1 1,-14 7 0,10-7 33,0-1 1,0 0-1,-1 0 1,0-1-1,1-1 1,-1 0-1,-16 1 1,3-3-238,1 0 1,-41-7 0,65 7 128,0 0 1,-1 0 0,1 1-1,-1-1 1,1 0-1,0-1 1,-1 1-1,1 0 1,-1 0 0,1 0-1,0 0 1,-1 0-1,1 0 1,-1 0-1,1 0 1,0-1 0,-1 1-1,1 0 1,0 0-1,-1-1 1,1 1-1,0 0 1,-1 0 0,1-1-1,0 1 1,0 0-1,-1-1 1,1 1-1,0 0 1,0-1 0,-1 0-1,2 1-6,0 0 0,-1-1 0,1 1 0,0 0 0,-1-1 0,1 1-1,0 0 1,-1 0 0,1-1 0,0 1 0,-1 0 0,1 0 0,0 0 0,-1 0 0,1 0 0,0 0 0,0 0 0,-1 0-1,1 0 1,1 1 0,1-1 21,26 4-79,-1 0 0,30 10 0,-49-11 72,0 0 0,0 0 0,0 1 0,-1 1 0,1 0 0,-1 0 0,-1 0 0,1 1 0,-1 0 0,10 10 0,-11-10 24,-1 0-1,-1 0 0,1 1 1,-1 0-1,5 9 0,-8-15 33,0 1-1,-1 0 1,1 0-1,0 0 1,-1 0-1,1 0 1,-1 0-1,0 0 1,0 0-1,1 0 1,-1 0-1,-1 0 1,1 0-1,0 0 1,0 0-1,-1 0 1,1 0-1,-1 0 1,0 0-1,1 0 1,-1-1-1,0 1 1,0 0-1,0 0 1,0-1-1,-2 3 1,0-1 50,-1 0 1,0 0-1,0-1 1,0 1 0,0-1-1,0 0 1,0 0-1,-1 0 1,1 0 0,-1-1-1,1 0 1,-1 0-1,0 0 1,-7 0 0,-7 0 31,-1-1 0,-22-2 0,28 1-63,-222-31-138,136 8-4608,87 21 166,45 10-6337,3 5 7798</inkml:trace>
</inkml:ink>
</file>

<file path=ppt/ink/ink2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8:15:00.58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37 765 5888,'-11'-6'1427,"9"4"-1183,0 1 0,0 0 1,0 0-1,-1 0 0,1 0 0,0 0 1,-3 0 1828,5 1-2008,0 0-1,-1 0 0,1 0 0,0 0 1,0 0-1,0 0 0,0 0 0,0 0 0,0 0 1,0 0-1,0 0 0,0 0 0,-1 0 1,1 1-1,0-1 0,0 0 0,0 0 1,0 0-1,0 0 0,0 0 0,0-1 1,0 1-1,-1 0 0,1 0 0,0 0 0,0 0 1,0 0-1,0 0 0,0 0 0,0 0 1,0 0-1,0 0 0,0 0 0,-1 0 65,1 0-65,0 0 0,0 0 1,0 0-1,0-1 0,0 1 0,0 0 1,0 0-1,0 0 0,0 0 0,0 0 0,0 0 1,0 0-34,0 0 1,-1 0 0,1 0-1,0 0 1,0 0-1,0-1 1,0 1-1,0 0 1,0 0 0,0 0-1,0 0 1,0 0-1,0 0 1,0 0 0,0 0-1,0 0 1,-1 0-1,1 0 1,0 0 0,0 0-1,0 0 1,0 0-1,0-1 1,0 1 0,0 0-1,0 0 1,0 0-1,0 0 1,0 0 0,0 0-1,0 0 1,0 0-1,0 0 1,0 0 0,0-1-1,0 1 1,0 0-1,0 0 1,0 0 0,0 0-1,0 0 1,0 0-1,0 0 1,0 0-1,0 0 1,0 0 0,1 0-1,-1 0 1,0-1-1,0 1 1,0 0 0,0 0-1,0 0 1,0 0-1,0 0 1,0 0 0,0 0-1,0 0 1,0 0-1,0 0 1,0 0 0,1 0-1,-1 0 1,0 0-1,0 0 1,0 0 0,0 0-1,10-1 636,-1 0 0,0-1-1,1 0 1,11-4 0,8-2 47,-13 4-486,-1-1 1,1-1-1,-2 0 0,23-12 1,-9 1 117,30-23 1,-43 28-272,-1-1 1,0-1-1,-1 0 1,0 0-1,-1-1 1,10-18-1,-7 8 85,-1-1 0,-1 0 0,12-37 0,-22 55-133,0 0 0,-1 0 0,0 0 0,-1 0 0,0 0 0,0-1 0,0 1 0,-1 0 0,-1-1 1,1 1-1,-1 0 0,-1 0 0,1 0 0,-1-1 0,-1 1 0,0 1 0,0-1 0,0 0 0,-1 1 0,0 0 1,-1 0-1,1 0 0,-1 0 0,-8-7 0,-66-54 262,16 16-381,47 40 59,14 11 45,-1-1 1,1 0-1,-1 0 0,1 0 1,-1 0-1,1 0 1,0-1-1,0 1 1,-2-4-1,4 5-18,0 1-1,0 0 1,0-1 0,0 1-1,0-1 1,0 1 0,0 0-1,1-1 1,-1 1 0,0 0-1,0-1 1,0 1 0,1 0-1,-1-1 1,0 1 0,0 0-1,1-1 1,-1 1 0,0 0-1,0 0 1,1-1 0,-1 1-1,0 0 1,1 0 0,-1 0-1,1 0 1,-1-1 0,0 1-1,1 0 1,-1 0 0,0 0-1,1 0 1,-1 0 0,1 0-1,17-4-34,-16 4 32,10-1 16,1 0 1,0 1-1,0 1 1,0 0-1,15 3 1,65 18-113,-69-15 64,26 7 19,-1 2 1,0 2 0,-1 2-1,66 40 1,-102-53-8,0 1 0,-1 0 1,0 1-1,0 0 0,-1 1 0,12 15 1,-18-19 46,1 0-1,-1 1 1,0-1 0,-1 1 0,1 0 0,-1 0-1,-1 0 1,1 0 0,-1 1 0,-1-1 0,1 1-1,-1-1 1,0 11 0,-2-4 22,0 0 1,-1-1-1,-1 1 1,0-1-1,0 1 1,-1-1-1,-1 0 1,-1-1-1,1 1 1,-12 17-1,3-9 71,-1 0-1,-1-1 0,-1-1 1,-34 31-1,35-35 56,-26 30-1,41-45-141,1 1 1,-1 0 0,0-1-1,1 1 1,-1 0-1,1-1 1,0 1-1,-1 0 1,1-1-1,0 1 1,-1 0 0,1 0-1,0 0 1,0-1-1,-1 1 1,1 0-1,0 0 1,0 0-1,0 0 1,0-1 0,0 1-1,0 0 1,1 0-1,-1 1 1,1-1 14,-1 0 1,1 0-1,0 0 1,0 0-1,0-1 0,-1 1 1,1 0-1,0 0 1,0-1-1,0 1 1,0 0-1,0-1 1,0 1-1,0-1 1,2 1-1,5 1 94,-1 0 0,1-1-1,0 1 1,10-1 0,56-2 211,-24-1-432,4 0-115,-29 0-476,26 2 0,-42 0-500,-1 1 0,1 1 0,13 3 0,-21-4 828,0-1 0,0 0 0,0 1 0,0-1 0,0 0 0,-1 1 1,1-1-1,0 1 0,0-1 0,-1 1 0,1 0 0,0-1 0,-1 1 0,2 1 0,0 12-3259</inkml:trace>
</inkml:ink>
</file>

<file path=ppt/ink/ink2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8:15:01.48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4 154 2976,'-3'0'4746,"112"-5"3177,-100 4-7627,486-39 2984,942-10-1440,-763 49-523,-591 1-1108,357-2 524,-5-16-182,-84-10-657,-288 20-4417,-72 12-2405,-4 2 5350,-26 1-4358</inkml:trace>
</inkml:ink>
</file>

<file path=ppt/ink/ink2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8:15:02.45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89 230 3136,'-3'0'276,"1"0"0,-1 0 0,0 1 0,0-1 0,1 1 0,-1 0 0,0 0 0,1 0 0,-1 0 0,0 0 0,-3 3 0,5-4 6,0 0-1,0 0 1,0 0 0,1 1 0,-1-1-1,0 0 1,0 0 0,0 0 0,0 0-1,0-1 1,0 1 0,1 0 0,-1 0-1,0 0 1,0-1 0,0 1-1,0 0 1,1-1 0,-1 1 0,0-1-1,0 1 1,1-1 0,-2 0 0,1 0 11,0 0 1,0 0 0,-1 0-1,1 1 1,0-1 0,1 0 0,-1 0-1,0 0 1,0-1 0,0 1-1,1 0 1,-1 0 0,0 0-1,1 0 1,-1-2 0,1-1-122,1 0 1,0 0-1,0 0 1,0 0-1,0 0 1,1 0 0,0 1-1,-1-1 1,1 0-1,1 1 1,-1 0-1,0-1 1,1 1-1,0 0 1,0 0-1,0 1 1,0-1-1,6-4 1,7-4-88,1 1 1,26-13-1,-40 21-19,41-18 6,1 1 1,0 2-1,1 2 1,68-13-1,-108 27-102,0 0-1,0 1 0,0-1 1,0 1-1,0 0 0,-1 1 1,12 1-1,-15-2 24,-1 1-1,0-1 1,1 1 0,-1-1 0,0 1 0,0 0-1,0 0 1,1-1 0,-1 1 0,0 0-1,0 0 1,0 0 0,0 0 0,0 0 0,1 2-1,-1-1 10,-1 0-1,1 0 1,-1-1 0,1 1-1,-1 0 1,1 0-1,-1 0 1,0-1-1,0 1 1,0 0 0,0 0-1,0 0 1,-1 0-1,1 0 1,-1 1-1,-2 6 42,0 0 0,0 0-1,-1 0 1,0-1 0,-1 0-1,0 0 1,0 0 0,-1 0-1,0-1 1,0 0 0,-12 11-1,-9 4 135,-52 34-1,67-48-161,-130 76 347,-16 12 428,154-93-663,0 0-1,0 1 0,0-1 0,1 0 0,-6 7 1,10-9-107,-1-1 1,0 0-1,1 1 1,-1-1-1,0 1 1,1-1-1,-1 0 1,0 0-1,1 1 1,-1-1-1,1 0 1,-1 0 0,1 1-1,-1-1 1,1 0-1,-1 0 1,1 0-1,-1 0 1,1 1-1,8-1 103,0 1-1,0-1 1,0 0-1,15-2 1,3-1-16,105 1 165,-8-1-1100,-42-3-3309,-64 5 657,-15 1 2554,0 0 0,0 0 0,0 0-1,0 0 1,-1-1 0,1 1 0,0-1 0,0 0 0,-1 1 0,1-1 0,0 0 0,3-3 0,-3-2-2269</inkml:trace>
</inkml:ink>
</file>

<file path=ppt/ink/ink2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8:15:02.81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50 13 9312,'-1'-2'601,"-3"-5"1157,4 7-1727,0 0 1,0 0-1,0 0 1,0 0 0,0 0-1,0 0 1,-1 0-1,1 0 1,0 0 0,0 0-1,0 0 1,0 0-1,0-1 1,0 1 0,0 0-1,0 0 1,0 0-1,0 0 1,0 0 0,0 0-1,0 0 1,0 0-1,0 0 1,0 0 0,0-1-1,0 1 1,0 0-1,0 0 1,0 0-1,0 0 1,0 0 0,0 0-1,0 0 1,1 0-1,-1 0 1,0 0 0,0 0-1,0 0 1,0-1-1,0 1 1,0 0 0,0 0-1,0 0 1,0 0-1,0 0 1,0 0 0,0 0-1,0 0 1,1 0-1,-1 0 1,0 0 0,0 0-1,0 0 1,0 0-1,0 0 1,0 0 0,1 0 565,-1 9 422,-2 31 1285,-2 0 0,-12 48 0,6-34-1846,4-26-323,4-20-643,0 0-1,0 0 1,0 15-1,25-34-11115,-22 9 10721,22-17-2094,3-12 42</inkml:trace>
</inkml:ink>
</file>

<file path=ppt/ink/ink2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8:15:03.18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172 1 9568,'-1'1'336,"0"0"1,0 1 0,0-1-1,0 0 1,1 1 0,-1-1-1,0 1 1,1-1 0,-1 1-1,0 1 1,-2 30 465,2-17-65,-3 1 232,-1 0 0,0-1 0,-1 1-1,-1-1 1,-12 19 0,9-15-435,-24 40 502,21-38-850,1-1 0,-13 32 0,19-37-300,0 4-814,0-7-3182,12-27-5585,-2-1 5311</inkml:trace>
</inkml:ink>
</file>

<file path=ppt/ink/ink2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8:15:03.51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50 242 7968,'-10'-2'944,"7"2"-724,0 0-1,1 0 1,-1-1 0,1 1 0,-1-1-1,1 0 1,-1 1 0,1-1-1,-1-1 1,1 1 0,0 0 0,0 0-1,0-1 1,-3-2 0,5 4-139,0-1 1,-1 0 0,1 0 0,0 1-1,0-1 1,0 0 0,1 1 0,-1-1-1,0 0 1,0 0 0,0 1-1,0-1 1,1 0 0,-1 1 0,0-1-1,1 0 1,-1 1 0,0-1 0,1 0-1,1-1 221,5-11 418,1 1 0,1 0 0,0 0-1,1 1 1,18-17 0,-13 15-429,1 0-1,0 1 0,1 1 0,0 1 0,1 0 0,0 1 0,1 1 0,-1 1 0,2 1 0,-1 0 0,0 1 0,1 1 0,0 1 0,0 1 0,0 1 0,0 1 1,22 2-1,-22 0-56,-1 2 0,0 0 0,0 1 0,0 1 0,0 1 1,-1 1-1,0 0 0,-1 1 0,0 1 0,23 17 1,-35-23-363,0 0 0,1 0 1,0-1-1,0 0 1,0 0-1,0-1 1,0 0-1,0 0 1,1 0-1,-1-1 0,11 2 1,-9-3-1407,0 0 0,-1 1-1,1 0 1,-1 1 0,9 2 0,1 3-1415</inkml:trace>
</inkml:ink>
</file>

<file path=ppt/ink/ink2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8:15:03.84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85 15 9056,'-18'-14'2922,"18"14"-2887,0 0 0,0 0-1,0 0 1,0-1 0,-1 1-1,1 0 1,0 0 0,0 0-1,0 0 1,0 0 0,0 0-1,0 0 1,0 0 0,-1 0-1,1 0 1,0 0 0,0 1-1,0-1 1,0 0 0,0 0-1,0 0 1,0 0 0,0 0-1,-1 0 1,1 0 0,0 0-1,0 0 1,0 0 0,0 0-1,0 0 1,0 0 0,0 0-1,0 1 1,0-1 0,0 0-1,0 0 1,0 0 0,0 0-1,0 0 1,0 0 0,-1 0-1,1 0 1,0 1 0,0-1-1,0 0 1,0 0 0,0 0-1,0 0 1,0 0 0,0 0-1,0 0 1,1 1 0,-1-1-1,0 0 1,0 0 0,0 0-1,-1 10 1155,1-7-588,-6 194 5401,-33 98-3055,33-264-2873,1 0 1,-2 46 0,7-76-51,0 0 0,0 0 0,0 0 0,0 0 1,0-1-1,1 1 0,-1 0 0,0 0 1,0 0-1,1 0 0,-1 0 0,0 0 0,1-1 1,-1 1-1,1 0 0,0 1 0,0-2-24,-1 1 0,1-1 0,-1 0 0,1 1-1,-1-1 1,1 0 0,-1 0 0,1 0 0,0 1 0,-1-1-1,1 0 1,-1 0 0,1 0 0,-1 0 0,1 0 0,0 0-1,-1 0 1,1 0 0,0-1 0,4 0-84,0-1 0,0 0 0,0 0 1,-1-1-1,6-2 0,-1-1-24,140-87-1310,-134 82 1284,0 2 241,33-16-1,-47 24-77,0 1-1,0 0 0,0-1 0,0 1 0,0 0 1,0 0-1,0-1 0,0 1 0,0 0 1,0 0-1,0 0 0,0 0 0,0 0 1,0 1-1,0-1 0,0 0 0,-1 0 1,1 1-1,0-1 0,0 0 0,0 1 1,0-1-1,0 1 0,0-1 0,0 1 0,-1 0 1,1-1-1,0 1 0,0 0 0,-1-1 1,1 1-1,-1 0 0,1 0 0,0 0 1,-1 0-1,0-1 0,1 1 0,-1 0 1,1 0-1,-1 0 0,0 0 0,1 2 0,0 1 10,0 1 0,-1-1-1,1 1 1,-1-1-1,1 1 1,-2 0-1,0 7 1,-2 11-616,1-4-2661,-2-2-4608</inkml:trace>
</inkml:ink>
</file>

<file path=ppt/ink/ink2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8:15:04.21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706 0 8896,'-26'3'3296,"11"6"-2560,-7 2-224,9 1 2623,-10 5-1823,-12 6 608,-25 2-1152,-16 3 800,-9 0-896,3-1-192,16-7-288,6-4-160,15-4 0,6-4-832,12-4 448,9 4-3648,4-8 2208</inkml:trace>
</inkml:ink>
</file>

<file path=ppt/ink/ink2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8:15:04.62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264 12 5408,'2'-3'324,"-2"3"-233,0-1 0,0 1 1,0-1-1,1 1 0,-1 0 0,0-1 1,0 1-1,1-1 0,-1 1 0,0 0 1,1-1-1,-1 1 0,1-1 0,-1 1 1,0 0-1,1 0 0,-1-1 0,1 1 0,-1 0 1,1 0-1,-1-1 0,1 1 0,-1 0 1,1 0-1,-1 0 0,1 0 0,-1 0 1,1 0-1,0 0 0,-6 9 2960,-7 8-1321,1 0 0,-18 39 0,-10 41-156,13-29-419,-32 52 116,35-77-690,-32 84 1,50-113-539,1 1 1,1-1-1,0 1 1,1 0-1,0 1 1,1-1-1,1 0 1,1 0-1,0 0 1,3 18-1,0-15-109,1 1 0,1-1 0,0 0 0,11 20 0,-13-30-70,1 1-1,0-1 1,1 0 0,0 0 0,0 0-1,1-1 1,0 0 0,0 0 0,1-1-1,9 6 1,-5-5-345,0-1 0,0 0 0,1-1 1,-1 0-1,20 4 0,21 2-1278,0-3 1,0-2-1,89-1 0,51-13-1163</inkml:trace>
</inkml:ink>
</file>

<file path=ppt/ink/ink2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8:15:05.16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72 3 6048,'-2'0'1539,"3"-1"-627,10 0-250,21 0 1003,-15 2-844,0 2-1,0 0 0,0 0 1,20 8-1,-27-7-529,0 0 1,0 1-1,0 0 0,0 1 0,-1 0 1,0 0-1,15 14 0,-9-4 136,0 0 0,-2 1 0,0 1 0,-1 0 0,0 0-1,-2 1 1,14 35 0,-17-35-144,0 0 0,-2 0 0,0 0 0,-2 0 0,0 1 0,-1 0 1,-1-1-1,-2 36 0,-1-42-145,0 0 0,-2-1 1,1 1-1,-1-1 0,-1 0 1,0 0-1,-1-1 1,-14 22-1,-5 1 90,-39 42-1,58-68-210,-146 147-153,40-61-3040,105-88 2746,5-4-118,-1 0 1,1 0-1,0 0 0,-1 0 0,0 0 1,0-1-1,1 1 0,-1-1 1,0 0-1,0 0 0,-4 1 1,7-2 433,-1 0 0,1 0 1,0 0-1,0-1 0,-1 1 1,1 0-1,0 0 0,0-1 1,0 1-1,-1 0 0,1 0 1,0-1-1,0 1 0,0 0 1,0 0-1,0-1 0,0 1 1,-1 0-1,1-1 1,0 1-1,0 0 0,0-1 1,0 1-1,0 0 0,0-1 1,0 1-1,0 0 0,1-1 1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00:45:34.54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116 496 2080,'-4'-23'12095,"4"23"-11969,-1 0 1,-12 0 1627,-13 11-843,20-7-774,0 0-1,0 1 1,0-1 0,1 1-1,0 0 1,0 1 0,0-1 0,1 1-1,-8 12 1,10-15-95,1 1 1,-1 0-1,0 0 0,1 0 0,0 0 1,0 1-1,0-1 0,1 0 0,-1 0 1,1 1-1,0-1 0,0 0 0,1 1 1,-1-1-1,1 0 0,0 0 1,3 8-1,-1-3 29,1 0 0,1-1 0,-1 0 0,2 0 0,5 8-1,-9-13-32,0-1 0,-1 0 0,1 0 0,0 0 0,0 0 0,0 0 0,1 0 0,-1-1-1,0 1 1,1-1 0,-1 1 0,1-1 0,-1 0 0,1 0 0,0 0 0,0 0 0,-1 0-1,1-1 1,0 0 0,5 1 0,-2-2 49,0-1 1,0 0-1,0 0 1,-1 0-1,1 0 1,0-1-1,-1 0 1,1 0-1,-1-1 0,6-5 1,-7 6-28,0-1 0,0 1 0,0-1 1,-1 0-1,0 0 0,0-1 0,0 1 0,0-1 0,-1 1 1,1-1-1,-1 0 0,2-7 0,-4 9-58,0 0 1,0-1-1,0 1 1,0 0-1,-1 0 1,1 0-1,-1-1 1,0 1-1,0 0 1,0 0-1,0 0 1,0 0-1,-1 0 1,1 1-1,-1-1 1,0 0-1,0 1 1,0-1-1,0 1 1,0 0-1,-1-1 0,1 1 1,-1 0-1,1 0 1,-1 1-1,0-1 1,-4-1-1,6 2-9,-2 1-12,1-1 0,-1 0 0,1 0 0,-1-1 0,1 1-1,-1 0 1,1-1 0,0 1 0,0-1 0,0 0 0,0 0-1,-2-2 1,3 3-14,0 0 0,1 0 0,-1 0 0,0 0 0,0 1-1,0-1 1,0 0 0,0 0 0,-1 1 0,1-1 0,0 1-1,0-1 1,0 1 0,0-1 0,-1 1 0,1 0 0,0-1-1,0 1 1,-1 0 0,1 0 0,0 0 0,-3 0 0,6 3-417,0 0 421,1 0 1,-1-1-1,1 1 1,0-1-1,0 0 1,0 0-1,1 0 0,-1-1 1,0 1-1,1-1 1,-1 1-1,1-1 1,-1 0-1,1 0 1,6 0-1,36 3 307,0-3 0,0-1 1,0-3-1,-1-1 0,48-11 0,-73 11-217,0-1 0,0 0 0,0-2 0,-1 0-1,22-12 1,-33 14-20,1 0-1,-1-1 0,0 1 1,0-2-1,-1 1 1,0-1-1,0 0 1,0-1-1,-1 0 1,0 0-1,-1 0 1,9-17-1,-3-2 35,-1 0 1,-1 0 0,-2-1-1,7-41 1,-8 14-161,0-77 0,-8 123-150,-3 8-75,4 2 288,-1 0 1,1 0-1,0 0 0,0 0 0,0 1 1,0-1-1,0 0 0,0 0 0,1 1 1,-2 1-1,-3 10 30,-1 1 1,2 0-1,-5 25 1,1-4 5,-24 79 63,-20 78 216,44-153-216,2 0 1,-3 77 0,9-105-37,0-1 0,1 1 1,1-1-1,0 0 0,0 0 1,1 1-1,5 12 0,-8-22-21,0 0-1,1 0 1,-1 0-1,1 0 0,-1 0 1,0-1-1,1 1 1,0 0-1,-1 0 1,1-1-1,-1 1 1,1 0-1,0-1 0,-1 1 1,1 0-1,0-1 1,0 1-1,0-1 1,0 0-1,-1 1 0,1-1 1,0 1-1,0-1 1,1 0-1,0 0-16,-1 0 0,0 0 0,1 0 0,-1-1 0,0 1 0,1 0 0,-1-1 0,0 1 0,1-1 0,-1 0 0,0 1 0,0-1 0,0 0 0,2-1 0,3-3-67,-1-1 1,0 1 0,0-1-1,7-11 1,20-37-349,-21 34 227,1 0 1,28-33-1,-27 38-177,-12 14 154,6 3 64,30 27 472,-30-23-306,0 1 0,0-1-1,1-1 1,14 9 0,-6-8 17,0 0-1,1 0 1,-1-2-1,1 0 1,1-1-1,-1 0 1,0-2 0,0 0-1,1-1 1,-1 0-1,20-4 1,-24 2 34,0-1 0,-1 0 0,1-1 0,-1-1 0,1 0 0,17-10 0,-22 10-27,0 0 1,0-1 0,0 0-1,-1 0 1,0-1-1,-1 0 1,1 0 0,-1 0-1,8-14 1,0-2-87,-6 11-148,11-26 0,-17 36 69,0-1 0,-1 0 0,1 1 0,0-1 0,0 1 0,1 0 0,-1-1 1,0 1-1,5-3 0,-7 5 114,1 0 1,-1 0-1,0 0 1,0 0 0,0 0-1,0 0 1,0 0 0,0 0-1,0 0 1,0 0-1,0 0 1,0 0 0,0 0-1,0 0 1,0-1-1,0 1 1,0 0 0,1 0-1,-1 0 1,0 0-1,0 1 1,0-1 0,0 0-1,0 0 1,0 0-1,0 0 1,0 0 0,0 0-1,0 0 1,0 0-1,0 0 1,0 0 0,0 0-1,0 0 1,0 0 0,1 0-1,-1 0 1,0 0-1,0 0 1,0 0 0,0 0-1,0 0 1,0 0-1,0 0 1,0 0 0,0 0-1,0 1 1,0-1-1,0 0 1,0 0 0,0 0-1,0 0 1,0 0-1,0 0 1,0 0 0,0 0-1,0 0 1,0 0 0,0 0-1,0 0 1,0 0-1,0 0 1,0 1 0,0-1-1,0 0 1,0 0-1,0 0 1,12 77-465,-9-59 583,-2 0 1,0 0-1,-1 0 1,-1-1-1,-4 27 1,1-5 3,3-36-112,1 5 90,-1 0-1,0 1 1,-1-1-1,-4 14 1,5-21-74,1 1 0,-1-1-1,1 0 1,-1 1 0,0-1 0,1 0 0,-1 0 0,0 0 0,0 0 0,0 0 0,0 1 0,0-2 0,0 1 0,0 0 0,0 0 0,0 0 0,0 0 0,-1-1 0,1 1 0,0-1 0,-1 1 0,1-1 0,0 1 0,-1-1-1,1 0 1,0 1 0,-1-1 0,1 0 0,-1 0 0,1 0 0,0 0 0,-1 0 0,1-1 0,0 1 0,-1 0 0,-1-1 0,-6-3-43,2 1-1,-1-1 1,0 0-1,1-1 1,-12-9 0,-17-11-187,14 12-60,0-1-1,-19-17 1,41 31 256,0 0 1,0 0 0,-1 0 0,1 0-1,0 0 1,0-1 0,0 1-1,-1 0 1,1 0 0,0 0 0,0 0-1,0-1 1,0 1 0,-1 0-1,1 0 1,0 0 0,0-1-1,0 1 1,0 0 0,0 0 0,0-1-1,0 1 1,0 0 0,0 0-1,0-1 1,0 1 0,0 0 0,0 0-1,0-1 1,0 1 0,0 0-1,0 0 1,0-1 0,0 1 0,9-3-423,13 3 20,8 4 313,49 13 1,-60-11 181,0-2 0,1 0 1,0-1-1,-1 0 0,1-2 1,32-2-1,-22-4 59,1-1-1,-1-2 1,0-1 0,32-14 0,-44 15-68,25-15 1,-36 19-23,0-1 0,0 0 0,-1 0 0,1-1 0,-1 0 1,5-6-1,-10 11-46,0 0 0,0 0 0,0 0 1,0 0-1,-1-1 0,1 1 1,-1 0-1,1 0 0,0 0 0,-1-1 1,0 1-1,1 0 0,-1 0 0,0-1 1,0 1-1,0 0 0,0-1 0,0 1 1,0 0-1,0 0 0,0-1 1,0 1-1,0 0 0,-1-1 0,1 1 1,-1 0-1,1 0 0,-1 0 0,1-1 1,-1 1-1,0 0 0,0 0 1,1 0-1,-1 0 0,0 0 0,-2-1 1,0-1-38,0 1 0,-1 0 0,1 0 0,-1 0 1,1 0-1,-1 0 0,0 1 0,0 0 1,0 0-1,-7-1 0,4 1-12,0 1 1,-1 0-1,1 0 0,-1 1 1,1 0-1,0 0 0,-1 1 1,1 0-1,0 0 0,0 1 1,0 0-1,0 0 0,1 0 1,-1 1-1,-5 5 0,10-7 50,-1-1 0,1 1 0,0 1 0,1-1-1,-1 0 1,0 0 0,1 1 0,-1-1 0,1 1-1,0-1 1,-1 1 0,1 0 0,1-1 0,-1 1-1,0 0 1,1 0 0,-1 0 0,1 0 0,0-1-1,0 1 1,0 0 0,0 0 0,1 0 0,0 4-1,0-1 23,1 1 0,0-1 0,0 1 0,1-1 0,0 0 0,0 0 0,0 0 0,1-1 0,5 7 0,-4-5 14,2-1 1,-1 0-1,0 0 1,1-1 0,0 0-1,1 0 1,-1-1-1,1 1 1,0-2 0,0 1-1,0-1 1,0 0-1,1-1 1,-1 0 0,1 0-1,-1-1 1,1 0-1,0-1 1,15 0 0,-1-5-4,1 0-1,-1-1 1,0-2 0,-1 0 0,0-2 0,0 0 0,-1-1 0,0-1-1,28-23 1,-44 31-18,0 0 0,0 0 0,-1 0 0,1-1 0,-1 0 0,-1 0-1,1 0 1,0 0 0,-1 0 0,3-7 0,-6 10-52,1 1 1,-1-1-1,1 1 0,-1 0 1,1-1-1,0 1 0,-1 0 1,1-1-1,0 1 0,0 0 1,0 0-1,0 0 0,0 0 1,0 0-1,0 0 0,1 0 1,-1 0-1,0 0 0,0 1 1,1-1-1,-1 0 0,3 0 1,1 0-74,0 0 1,-1 1-1,1 0 1,0 0-1,8 1 1,5 0 94,-15-1 20,0 0 0,-1 1 1,1-1-1,0 1 0,-1-1 1,1 1-1,-1 0 0,1 0 1,-1 0-1,0 1 0,1-1 1,-1 0-1,0 1 0,0 0 1,0-1-1,0 1 0,0 0 1,0 0-1,-1 0 1,1 0-1,0 0 0,-1 1 1,0-1-1,0 0 0,1 1 1,-1-1-1,-1 1 0,1-1 1,0 1-1,-1 0 0,1-1 1,-1 6-1,0-5-3,0 13-15,0 0 1,1 0 0,0-1-1,2 1 1,6 27 0,-8-41 27,-1 0 1,1-1-1,0 1 1,0 0-1,-1 0 1,1-1-1,0 1 1,1 0-1,-1-1 1,0 1 0,0-1-1,1 1 1,-1-1-1,1 0 1,-1 0-1,1 0 1,-1 1-1,1-1 1,0-1-1,-1 1 1,1 0-1,0 0 1,0-1-1,0 1 1,0-1-1,0 1 1,0-1 0,0 0-1,-1 0 1,1 0-1,0 0 1,0 0-1,0 0 1,0-1-1,0 1 1,0 0-1,0-1 1,0 0-1,1 0 1,20-11 38,0 0 0,28-20-1,-3 1-175,9-2 42,68-45-362,-117 73 229,-6 4 69,-2 10 123,0 21 401,2 66 127,-1-86-456,1 0-1,-1 0 1,2 0 0,-1-1 0,1 1 0,1-1 0,6 12 0,-10-19-33,1-1 0,0 0 0,0 1 0,0-1 0,0 0 0,0 1 0,0-1 0,0 0 0,0 0 0,1 0 0,-1 0 0,2 1 0,-2-2-13,0 1 0,0-1 0,-1 0 0,1 0 0,0 0 0,0 0 0,0 0 0,-1 0 0,1 0 0,0 0 0,0 0 0,0 0 0,0 0 0,-1-1 0,1 1 1,0 0-1,0-1 0,-1 1 0,1 0 0,0-1 0,-1 1 0,1-1 0,0 1 0,-1-1 0,2 0 0,4-5-26,0 0 0,-1 0 1,0-1-1,0 1 0,6-11 1,19-42-212,-10 18 63,8-22 318,-26 59-132,-1 2-130,1-1 1,-1 1-1,0-1 1,0 0 0,0 0-1,1-4 1,6 11 167,1 1 1,-1 1-1,10 8 0,-4-3 3,-6-6-20,0 0 0,0-1 0,1 0 0,-1 0 0,1 0 0,0-1 0,1-1 0,-1 0 0,14 2 0,2-2-23,-1 0 0,38-3 0,-46 0 44,93-10 176,-97 9-224,0-1-1,0 0 0,0-1 0,0-1 0,-1 1 1,20-13-1,-30 16-15,0 1 0,1-1 1,-1 0-1,0 1 0,0-1 0,0 0 1,0 0-1,0 0 0,-1 0 0,1 0 1,0 0-1,0 0 0,-1-1 0,1 1 1,0 0-1,-1 0 0,1-1 0,-1 1 1,0 0-1,1 0 0,-1-1 0,0 1 0,0 0 1,0-1-1,0-2 0,0 3-12,-1 0-1,1-1 1,-1 1 0,0 0-1,1 0 1,-1-1-1,0 1 1,0 0 0,0 0-1,1 0 1,-1 0-1,0 0 1,-1 0-1,1 0 1,0 0 0,0 0-1,0 1 1,-1-1-1,1 0 1,0 1 0,0-1-1,-1 1 1,1-1-1,-2 1 1,-11-3-16,0 1-1,0 1 1,0 0 0,0 1-1,0 1 1,0 0 0,0 1-1,1 0 1,-1 1 0,0 0 0,1 2-1,-22 9 1,32-13 24,0 0-1,0 1 1,0-1-1,1 1 1,-1 0 0,0 0-1,1 0 1,0 0 0,-1 0-1,1 1 1,0-1-1,0 0 1,0 1 0,1 0-1,-4 5 1,5-6 7,-1 0 0,1 0 0,-1 0 0,1 0 0,0 0 0,0 1 0,0-1 0,0 0 0,0 0 0,0 0 0,1 0 0,-1 0 0,1 1 0,0-1 0,-1 0 0,1 0 0,0 0 0,0 0 0,0-1 0,0 1 0,1 0 0,-1 0 0,0-1 0,3 3 0,4 4 49,0-1 0,0-1 1,0 0-1,1 0 0,0 0 0,0-1 0,1-1 0,-1 0 0,1 0 0,0 0 0,0-1 1,11 1-1,-1 0-75,0-2 1,0 0 0,0-1 0,0-1 0,28-3-1,-8-4-334,79-25 1,-30 7 269,-78 22 151,-7 3-13,0-1-1,1 0 1,-1 0 0,0 0 0,0-1-1,0 1 1,0-1 0,0 0-1,5-4 1,-9 4-19,-6 1-90,-5 2-39,1 2 79,1 0-1,0 1 1,0 0-1,0 1 1,0 0 0,1 0-1,-1 1 1,2 0-1,-1 0 1,0 1-1,1 0 1,1 0-1,-1 1 1,1 0-1,0 0 1,1 0-1,0 1 1,0 0 0,1 0-1,0 0 1,1 0-1,0 1 1,0 0-1,1-1 1,-2 18-1,4-25 17,-1 0-1,1 0 0,0 0 0,0 0 0,0 0 1,0 0-1,1 0 0,-1 0 0,1 0 1,-1 0-1,1 0 0,-1 0 0,1 0 0,0 0 1,0 0-1,0-1 0,0 1 0,0 0 1,1-1-1,-1 1 0,0-1 0,1 1 0,2 1 1,-2-2-3,0 0 0,-1 0 1,1 0-1,0-1 1,0 1-1,0-1 1,0 1-1,0-1 0,0 0 1,0 1-1,0-1 1,0 0-1,0-1 0,0 1 1,0 0-1,-1 0 1,1-1-1,0 1 0,0-1 1,0 0-1,0 0 1,0 1-1,-1-1 1,4-2-1,25-19 27,0-1 0,-2-2 0,32-34 1,33-29 181,-67 66-60,-2 0 0,31-37 0,-44 46-88,-2 0 1,0 0 0,0-1 0,-1 0-1,-1 0 1,-1-1 0,6-16 0,-11 25-22,1 0 0,-1 0-1,0-1 1,-1 1 0,1-1 0,-1 1 0,0 0 0,-2-11 0,2 17-35,0 0-1,0-1 1,0 1-1,-1 0 0,1-1 1,0 1-1,0 0 1,0-1-1,0 1 1,0 0-1,0 0 0,0-1 1,-1 1-1,1 0 1,0-1-1,0 1 1,0 0-1,-1 0 0,1 0 1,0-1-1,0 1 1,-1 0-1,1 0 1,0 0-1,-1-1 1,1 1-1,0 0 0,0 0 1,-1 0-1,1 0 1,0 0-1,-1 0 1,1 0-1,0 0 0,-1 0 1,1 0-1,0 0 1,-1 0-1,1 0 1,0 0-1,-1 0 0,1 0 1,0 0-1,-1 0 1,1 0-1,0 0 1,0 1-1,-1-1 0,1 0 1,0 0-1,-1 0 1,1 1-1,0-1 1,0 0-1,-1 0 1,1 1-1,0-1 0,0 0 1,0 0-1,0 1 1,-1-1-1,-13 21 7,12-19-9,-10 20 64,-17 38-1,16-31 6,8-17 38,0 1-1,1-1 1,1 1-1,0-1 1,0 1 0,1 0-1,0 13 1,2-18-72,0-1 0,0 0 1,1 0-1,0 0 0,0 1 0,1-1 0,-1 0 1,2-1-1,-1 1 0,1 0 0,0-1 0,0 1 0,1-1 1,4 7-1,-3-7-9,-1-1 0,1 1 1,0-1-1,1 0 0,-1-1 1,1 1-1,0-1 0,0 0 0,1 0 1,-1-1-1,1 0 0,0 0 0,-1-1 1,1 1-1,0-1 0,1-1 1,-1 0-1,0 0 0,0 0 0,1-1 1,8 0-1,5-2-364,-1-1 1,24-6 0,-36 7-351,0-1 0,0 0 0,8-5 0,-11 5-401,-1 1 0,1-2 1,-1 1-1,1 0 0,5-7 0,-2 2-2310</inkml:trace>
</inkml:ink>
</file>

<file path=ppt/ink/ink2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8:15:05.87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153 37 6048,'0'0'172,"0"-1"0,0 1 0,1-1-1,-1 0 1,0 1 0,0-1 0,0 1 0,1-1 0,-1 1 0,0 0 0,0-1 0,1 1-1,-1-1 1,0 1 0,1 0 0,-1-1 0,1 1 0,-1-1 0,0 1 0,1 0 0,-1 0 0,1-1-1,-1 1 1,1 0 0,-1 0 0,1 0 0,0-1 0,23-8 3383,12 2-2494,1 2 0,-1 2 0,55 2 1,-4 4-465,-73-2-488,0 1 1,0 0-1,27 9 0,-39-10-80,-1-1-1,1 1 0,-1 0 1,1-1-1,-1 1 0,1 0 0,-1 0 1,0 0-1,1 0 0,-1 0 1,0 0-1,2 2 0,-3-2-10,1-1 0,-1 1 0,0-1-1,0 1 1,0-1 0,0 1-1,0-1 1,0 1 0,1-1 0,-1 1-1,0-1 1,-1 1 0,1-1 0,0 1-1,0-1 1,0 1 0,0-1 0,0 1-1,0-1 1,-1 1 0,1-1 0,0 0-1,0 1 1,-1-1 0,1 1 0,0-1-1,-1 1 1,-3 3 79,0-1 0,-1 1-1,0-1 1,1 0 0,-11 5 0,-78 34 216,64-30-297,1 0 1,-37 23-1,63-34-16,0 0 0,0 1 0,0-1 1,0 1-1,1-1 0,-1 1 0,0 0 0,1-1 0,-1 1 0,1 0 0,0 0 0,0 0 0,0 0 0,0 0 0,0 0 0,-1 3 0,2-3 1,0 0 0,-1 0 0,1 0 0,1 0 1,-1 0-1,0 0 0,0 0 0,1 0 0,-1 0 0,1 0 0,0 0 0,-1 0 0,1-1 0,0 1 0,1 2 0,4 4 22,0-1-1,0 0 1,1-1 0,-1 1-1,1-1 1,13 8-1,117 84 1450,-134-95-1422,4 2 171,0 0 0,0 1 0,9 10 0,-15-14-175,0-1 0,0 0 1,0 0-1,0 1 1,0-1-1,0 0 1,-1 1-1,1-1 0,0 1 1,-1-1-1,0 1 1,1-1-1,-1 1 0,0 0 1,1-1-1,-1 1 1,0-1-1,0 1 1,0 0-1,-1-1 0,1 1 1,0-1-1,0 1 1,-1 0-1,1-1 0,-2 2 1,1 0 32,-1-1 0,1 0 0,-1 0 0,0 0 0,0 0 0,0 0 0,0 0 1,0-1-1,-1 1 0,1-1 0,-5 3 0,-32 11 327,-5-3-222,-46 6 1,34-7-261,44-9-76,-110 17-1225,106-18-489,-32-3 0,38 1 209,0 0 0,0-1 0,1-1 0,-12-4 0,-10-8-2183</inkml:trace>
</inkml:ink>
</file>

<file path=ppt/ink/ink2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8:15:52.47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 74 2560,'-1'2'14253,"9"-1"-10976,-4-1-3241,0-1 1,1 0-1,-1 0 0,0 0 1,5-2-1,17-4 34,140-19 837,-132 22-636,170-12 1404,-177 13-2128,-27-11-10327,-14 19 478</inkml:trace>
</inkml:ink>
</file>

<file path=ppt/ink/ink2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8:15:53.14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1 152 2816,'9'-8'11221,"0"4"-5455,7-7-3911,-15 10-1620,9-6 319,16 2-372,-13 0-93,-1 1 1,1 0-1,14-3 1,4-1 42,25-7 188,1 2 0,66-7 0,-19 17 197,-101 3-490,-3 0-35,0 0-1,0 0 0,1 0 1,-1 0-1,0 0 1,0 0-1,0 0 1,0 0-1,0 0 0,0 0 1,0 0-1,0-1 1,0 1-1,0 0 0,0 0 1,1 0-1,-1 0 1,0 0-1,0 0 0,0 0 1,0 0-1,0 0 1,0 0-1,0 0 1,0 0-1,0-1 0,0 1 1,0 0-1,0 0 1,0 0-1,0 0 0,0 0 1,0 0-1,0 0 1,0 0-1,0 0 0,0-1 1,0 1-1,0 0 1,0 0-1,0 0 0,0 0 1,0 0-1,0 0 1,0 0-1,0 0 1,0 0-1,-1 0 0,1-1 1,0 1-1,0 0 1,0 0-1,0 0 0,0 0 1,-4-5-1808,-36-14-7975,21 10 3007</inkml:trace>
</inkml:ink>
</file>

<file path=ppt/ink/ink2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8:15:56.94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21 3072,'0'-20'10537,"2"25"-7833,-1-1-3604,2 7 1273,-1-1 0,-1 1 0,0 0 0,-1 0 1,-1 17-1,1 20 364,6 164 798,1 35-62,-1-191-1081,1 20 725,-7-75-717,0-5-171,-7-109-780,0 3 478,-2-21 122,0 3-2,7 88-174,1 24 93,1 0 1,1-19 0,0 29-18,0 1 0,0 0-1,0 0 1,1 0 0,0 0 0,0 0 0,0 0 0,0 1 0,1-1 0,5-7 0,-5 7 37,1 1 0,0 0 1,0-1-1,0 1 0,0 1 0,8-6 1,-10 8 25,1-1 0,-1 1 1,1 0-1,-1 1 0,1-1 1,0 0-1,-1 1 1,1-1-1,0 1 0,0 0 1,-1 0-1,1 0 0,0 0 1,0 1-1,4 0 0,3 1 24,0 1 0,-1 0 0,1 1 0,-1-1 0,1 2 0,-1-1 0,-1 1 0,1 1 0,-1 0 0,0 0 0,0 0 0,0 1 0,-1 0 0,0 1 0,-1 0 0,0 0 0,0 0 0,0 0 0,-1 1 0,-1 0 0,1 0 0,-1 1 0,-1-1 0,0 1 0,0 0 0,-1 0 0,2 19 0,-4-24 53,1 1-1,-2 0 0,1 0 1,-1 0-1,1 0 0,-1-1 1,-1 1-1,-3 9 0,4-12-32,-1 0 1,1 0-1,-1 0 0,0 0 1,0-1-1,0 1 0,0-1 0,-1 1 1,1-1-1,-1 0 0,1 0 1,-1 0-1,0 0 0,0 0 0,0-1 1,0 1-1,-3 0 0,-1 0 14,1 0-1,-1-1 1,0 0 0,0 0-1,1 0 1,-1-1-1,0 0 1,0-1 0,0 1-1,1-1 1,-1 0-1,0-1 1,1 0 0,-1 0-1,-8-4 1,-4-3-411,0-1 0,1-1 0,-30-22 0,47 32-14,0 0 1,-1 0 0,1 0 0,0 0 0,0-1 0,-1 1-1,1 0 1,0-1 0,0 1 0,0-1 0,1 1-1,-1-1 1,0 1 0,0-3 0,1 2-15,0 1 0,0 0 1,0 0-1,0 0 0,0 0 0,0-1 0,0 1 0,1 0 1,-1 0-1,1 0 0,-1 0 0,1 0 0,-1 0 1,1 0-1,-1 0 0,1 0 0,0 0 0,0 0 1,-1 0-1,1 0 0,0 1 0,0-1 0,0 0 0,2-1 1,18-9-2720</inkml:trace>
</inkml:ink>
</file>

<file path=ppt/ink/ink2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8:15:57.69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63 35 3712,'-41'-1'1873,"19"2"6147,25-2-7579,1 0 0,-1 0 0,0 0 0,0 0 0,4-4 0,-2 3-37,5-2-100,0 0 0,0 1 0,0 0 0,0 0-1,18-1 1,-23 3-284,1 1 0,0 0 0,-1 0-1,1 0 1,-1 1 0,1 0 0,-1 0-1,0 0 1,1 0 0,-1 1 0,0 0 0,8 4-1,-10-4 17,0 1-1,-1 0 1,1-1-1,-1 1 0,1 0 1,-1 0-1,0 0 1,0 0-1,0 1 0,0-1 1,-1 1-1,0-1 0,1 1 1,-1-1-1,0 1 1,0 5-1,1 2 95,-1 1-1,0 0 1,-2 20-1,0-18-29,-1-1 0,-1 0 0,0 0 0,-1 0 0,0 0 0,-1-1 1,-1 1-1,0-1 0,-8 12 0,1-5-11,-1 1 0,-1-2 0,0 0 0,-22 20 0,35-37-89,1 0 0,0-1 0,0 1 0,0 0 0,0 1 0,0-1 0,0 0 0,1 0 0,-1 0 0,0 0 0,0 1 0,1-1 0,-1 0 0,1 1 0,-1-1 0,1 0 0,-1 3 0,12-3 389,149-1 832,-133 5-3535,-24-1-1149</inkml:trace>
</inkml:ink>
</file>

<file path=ppt/ink/ink2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8:15:58.80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258 585 3328,'-9'-1'10998,"-20"2"-8584,12-1-1368,7 0-745,-1 1 0,0 0 0,0 1 0,1 0 0,-1 0-1,1 1 1,-1 1 0,1-1 0,-17 11 0,21-11-258,1 0-1,-1 1 1,1 0-1,0 0 1,0 1 0,0-1-1,1 1 1,0 0-1,-1 0 1,2 1 0,-1-1-1,1 1 1,0 0 0,0 0-1,0 0 1,1 0-1,-2 7 1,2-2-27,0-1-1,1 1 1,0 0-1,2 17 1,-1-22 3,1 1 0,0 0 0,0-1 1,1 0-1,0 1 0,0-1 0,0 0 0,6 11 1,-7-16-9,0 1 0,1 0 0,-1 0 1,0-1-1,1 1 0,0-1 0,-1 1 1,1-1-1,0 0 0,0 0 1,-1 1-1,1-1 0,0 0 0,0-1 1,0 1-1,3 1 0,-1-2 5,0 1 0,0-1 0,0 0 0,0 1 0,0-2 0,0 1 0,0 0 0,6-2 0,1-2-10,0 1-1,-1-2 0,1 1 1,-1-1-1,12-8 1,12-9-45,-2-2 0,0-1 0,-2-2 0,-1-1 0,-1-1 1,29-39-1,-50 57 69,0 1 1,-1-2-1,-1 1 1,0-1 0,0 1-1,-1-1 1,0-1-1,-1 1 1,-1 0 0,1-14-1,0-17-12,-3-67 0,-1 104-17,1 3 2,-7-106 64,5 89-54,-1 1 0,-1 0 0,-10-29 1,7 27 26,4 13-73,1 0 0,-1 0 0,-1 1 0,1-1 0,-1 1 0,0 0 0,-6-8 0,9 14 23,1 1 1,0-1-1,-1 1 1,1-1-1,-1 1 1,1-1-1,-1 1 1,1-1 0,-1 1-1,1-1 1,-1 1-1,1 0 1,-1-1-1,0 1 1,1 0-1,-1 0 1,1-1-1,-1 1 1,0 0 0,1 0-1,-1 0 1,0 0-1,1 0 1,-1 0-1,0 0 1,1 0-1,-1 0 1,0 0-1,1 0 1,-1 0 0,0 0-1,1 1 1,-1-1-1,1 0 1,-1 0-1,0 1 1,1-1-1,-1 0 1,1 1-1,-1-1 1,1 1-1,-1-1 1,1 1 0,-1-1-1,1 1 1,-1-1-1,1 1 1,0-1-1,-1 1 1,1 0-1,-3 4 19,1 0-1,0 0 1,0 0-1,1 0 0,-2 7 1,-2 16 137,0 1 1,3-1-1,0 1 1,3 34-1,21 116 535,-14-145-478,2 0 1,14 36-1,6 17 168,-23-65-273,1 0-1,1-1 0,16 29 1,-24-49-493,11-9-7050,-9 7 5933,4-3-2366</inkml:trace>
</inkml:ink>
</file>

<file path=ppt/ink/ink2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8:15:59.77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39 95 7232,'-5'-8'4955,"5"20"22,0 2-5160,0 86 2007,4 237 832,-2-248-2183,0-3 1155,-7-115-1606,-11-85 73,10 48-89,-6-129 180,11 140 37,0 12-44,7-75 1,-5 110-192,1 1 1,-1-1 0,1 0 0,0 1 0,1 0 0,0-1 0,0 1 0,1 0 0,0 0-1,0 1 1,7-10 0,-10 15 14,1 0 0,-1 0 0,0 1 0,0-1-1,0 0 1,0 1 0,1-1 0,-1 0 0,0 1 0,1 0-1,-1-1 1,0 1 0,1 0 0,-1 0 0,0-1 0,1 1-1,-1 0 1,1 1 0,-1-1 0,0 0 0,1 0 0,-1 0-1,0 1 1,1-1 0,-1 1 0,0-1 0,1 1 0,1 1-1,3 2 33,1 0 0,0 0-1,10 11 1,-8-8-5,-1 0 22,0-1 1,-1 1-1,0 1 1,-1-1-1,1 1 0,-1 0 1,-1 1-1,0-1 1,0 1-1,5 14 0,-7-17 27,-1 1 0,0 0 0,-1 0 0,0 0 0,0 0 0,0 1 0,-1-1 0,0 0 0,0 0 0,-1 0 0,0 0 0,0 0 0,-1 0 0,0 0 0,-4 11 0,4-14 2,0 0 1,0 0-1,-1 0 1,1 0-1,-1-1 0,0 1 1,0-1-1,0 1 1,-1-1-1,1 0 1,-6 3-1,7-4-71,1-1 0,-1 0 0,0 0 0,0 0 0,0 0 0,0-1 0,-1 1 0,1-1 0,0 1 0,0-1 0,0 1 0,0-1 0,0 0 0,-1 0 0,1 0 0,0-1 0,0 1 0,0 0 0,0-1 0,-1 1 0,1-1 0,0 0 0,0 0 0,-3-2-1,-6-3-666,3 2-7,1-1 0,-11-8 1,17 11-190,-1 1 0,0-1 0,1 0 0,-1 0 0,1 0 0,0 1 0,-1-1 0,0-3 0,1 1-2122</inkml:trace>
</inkml:ink>
</file>

<file path=ppt/ink/ink2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8:16:00.83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94 724 6880,'-6'-1'432,"2"-1"-127,0 1 1,0 0-1,0 0 1,0 1-1,0-1 0,0 1 1,0 0-1,-1 0 1,1 1-1,-7 0 1,-18 6 5627,23-6-2460,23-1-2634,35 3-292,-29-2-402,27-1 0,-36-1-79,72-7 374,-75 6-360,1 0-1,-1-1 0,0 0 0,0-1 0,13-6 0,-19 7-18,1 0 0,-2-1 0,1 1 0,0-1 0,-1 0 0,1 0 0,-1-1 0,0 1 0,-1-1 0,1 0 0,-1 0 0,0 0 0,0 0 0,-1-1 0,1 1 0,-1-1 0,0 1 0,1-11-1,1-3 95,-2 0-1,-1 0 1,0 0-1,-3-29 1,0 28-35,-1 0 1,0 0-1,-2 0 1,-9-27-1,-37-71 976,31 74-826,14 31-299,0-1 1,1 1-1,1-1 1,0 0-1,-2-20 0,5 31 6,1 0 0,0 0 0,0 0 0,0-1 0,0 1 1,0 0-1,0 0 0,1 0 0,0 0 0,0 0 0,-1 0 0,2 1 0,-1-1 0,0 0 0,0 0 0,1 1 0,0-1 0,-1 1 0,1-1 0,0 1 0,0 0 0,1-1 0,-1 1 0,0 0 0,1 1 0,-1-1 0,1 0 0,-1 1 0,1-1 0,0 1 0,5-2 0,-3 2 7,-1 0-1,1 0 0,0 0 1,0 1-1,0 0 1,-1 0-1,1 0 0,0 0 1,0 1-1,0 0 1,-1 0-1,7 1 1,5 4-33,1 1 1,16 9-1,-5-2-32,-11-6 71,46 20 97,112 68 1,-170-92-85,0 0 0,0 0 0,0 1 1,0-1-1,0 1 0,-1 0 0,0 0 0,0 1 0,0-1 0,-1 1 1,0 0-1,0 0 0,2 7 0,-2-5 36,-1 1 1,-1-1-1,1 1 0,-2-1 0,1 1 1,-1 0-1,0 0 0,-3 16 0,-2-3 35,-1 0-1,0-1 1,-2 0-1,0-1 1,-2 1-1,-22 34 1,-51 60 313,64-90-326,17-23-64,1 1 1,-1-1 0,1 1-1,-1-1 1,1 1 0,0-1-1,0 1 1,-1 5 0,2-8 3,0 1 0,0-1 1,0 1-1,0-1 1,0 1-1,0-1 1,0 1-1,0-1 1,0 0-1,0 1 1,0-1-1,0 1 0,1-1 1,-1 1-1,0-1 1,0 1-1,1-1 1,-1 0-1,0 1 1,1-1-1,-1 0 1,0 1-1,1-1 0,-1 0 1,0 1-1,1-1 1,-1 0-1,1 0 1,-1 1-1,1-1 1,-1 0-1,0 0 1,1 0-1,-1 0 0,2 1 1,20 1 115,-18-2-100,41 1 182,-1-3 0,48-8 0,19-14-437,-68 13-558,-17 5-1113,17-5-2109,-30 9-1914,-1 2-4182,-33 0 7053</inkml:trace>
</inkml:ink>
</file>

<file path=ppt/ink/ink2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8:16:02.58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0 132 1728,'1'-1'54,"-1"1"0,0-1-1,0 0 1,0 1 0,1-1 0,-1 1 0,0-1-1,1 0 1,-1 1 0,0-1 0,1 1 0,-1-1-1,1 1 1,-1-1 0,1 1 0,-1 0 0,1-1-1,-1 1 1,1-1 0,0 1 0,17-8 2969,-9 3-1006,9-7 2991,-15 12-4188,-1 0 0,0 0 0,1 0-1,-1 0 1,0 1 0,0-1-1,1 1 1,3 1 0,0-1-353,12 2 541,19 2-629,65 2 143,3 1-255,23-10 45,183-24 0,-282 21-281,0 2 1,-1 1-1,1 1 0,0 1 0,45 7 0,18 8 244,178 5-1,-236-21-189,1-2-1,39-7 0,65-22 277,4 0-175,-70 17-171,-18 4 26,1 1 1,90-2-1,-116 11-56,0 3 0,0 0 0,0 2 0,35 9 0,130 29-47,-153-36-45,0-2 0,71-2-1,-29-9-5284,-84 7 5171,1 0 0,-1 0 0,1 0 0,-1 0 0,1 0-1,-1 0 1,1 0 0,-1 0 0,0-1 0,1 1 0,-1 0-1,1 0 1,-1 0 0,1-1 0,-1 1 0,0 0 0,1 0 0,-1-1-1,0 1 1,1 0 0,-1-1 0,0 1 0,1 0 0,-1-1-1,0 1 1,0-1 0,1 0 0,-1 1-14,0-1 0,-1 0 0,1 0 0,0 0 0,0 1 0,0-1 0,-1 0 1,1 1-1,-1-1 0,1 0 0,0 1 0,-1-1 0,1 0 0,-1 1 0,1-1 0,-1 1 0,0-1 0,-20-16-4975</inkml:trace>
</inkml:ink>
</file>

<file path=ppt/ink/ink2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8:16:03.82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23 395 2400,'0'0'15,"0"0"-1,0-1 1,0 1 0,0 0 0,0 0-1,-1 0 1,1 0 0,0 0 0,0-1-1,0 1 1,0 0 0,0 0 0,-1 0-1,1 0 1,0 0 0,0 0-1,0 0 1,-1 0 0,1 0 0,0 0-1,0 0 1,0 0 0,-1 0 0,1 0-1,0 0 1,0 0 0,0 0 0,0 0-1,-1 0 1,1 0 0,-10 2 8514,9-3-8218,1 0-1,-1 1 1,0-1 0,1 0-1,-1 0 1,1 0-1,-1 0 1,1 0-1,-1 0 1,1 0-1,0 0 1,-1-2 0,7-7 108,0-1 0,1 1 0,0 0 0,0 1 0,1 0 0,15-13 0,16-20 135,122-140 438,-149 170-805,1 1 0,24-17 0,-31 25-135,-1 0 0,0 0 1,1 0-1,-1 1 0,1 0 1,0 0-1,0 0 0,0 1 1,0-1-1,10 1 0,-14 1-35,0 0 1,0 1-1,1-1 0,-1 1 0,0-1 0,0 1 0,0 0 0,0 0 0,0 0 1,0 0-1,0 0 0,0 1 0,0-1 0,0 1 0,-1-1 0,1 1 0,-1 0 0,1-1 1,-1 1-1,1 0 0,-1 0 0,0 0 0,0 0 0,0 0 0,1 4 0,2 4 47,0 1-1,-1 0 1,2 19-1,-2-8 68,-1 0-1,-1 0 1,-1 0 0,0-1-1,-2 1 1,-1 0 0,-1-1-1,0 1 1,-15 40 0,5-30 42,-26 46 0,33-67-109,0 0-1,0-1 0,-2 0 1,1 0-1,-1-1 0,0 0 1,-16 11-1,9-8 37,-35 17 0,44-25-124,0-1 0,-1-1 0,1 0 0,0 0 0,-1 0 0,0 0 0,1-1 0,-10 0 0,17-1 13,0 0 0,0-1-1,0 1 1,0 0 0,0 0 0,0 0 0,0 0 0,0 0 0,0 0-1,0 0 1,0 0 0,0 0 0,0 0 0,0 0 0,0 0 0,0 0-1,0 0 1,0 0 0,0 0 0,0-1 0,0 1 0,0 0 0,0 0-1,0 0 1,0 0 0,0 0 0,0 0 0,0 0 0,0 0-1,-1 0 1,1 0 0,0 0 0,0 0 0,0 0 0,0 0 0,0 0-1,0 0 1,0 0 0,0 0 0,0 0 0,0 0 0,0 0 0,0 0-1,0 0 1,0-1 0,0 1 0,0 0 0,0 0 0,-1 0 0,11-4-194,14-5 247,-10 5 52,10-4 121,1 2 0,-1 0 0,32-2 1,-45 8-210,98-5 87,-90 6-63,0 0 0,1 1 0,30 7-1,-45-8-1030,6 2 1907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00:45:34.933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0 10816,'0'0'4000,"13"4"-3136,6 4-224,-11-5 2623,0 2-1919,2-1 1280,-5 4-2144</inkml:trace>
</inkml:ink>
</file>

<file path=ppt/ink/ink2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8:16:04.48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17 2240,'14'-16'14911,"-10"29"-12164,-3-2-2320,-1-1 0,0 1 0,0 0 1,-1-1-1,-1 1 0,-3 13 0,-1 8 92,3-6-420,1 0 0,2 0-1,0 0 1,2 0 0,4 26-1,-5-49 33,-1 0-2538,5-12-4708,3 0 2869,2-2 1404</inkml:trace>
</inkml:ink>
</file>

<file path=ppt/ink/ink2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8:16:04.87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9 16 6304,'-1'-1'208,"1"1"-25,-1-1 0,1 1 0,-1-1 0,0 0 0,1 1 0,-1-1 0,1 1 1,0-1-1,-1 0 0,1 0 0,-1 1 0,1-1 0,0 0 0,0 0 0,-1 1 0,1-1 1,0-2 1545,11 11 1832,-10-8-3400,1 1 0,-1 0 0,0-1 0,0 1 0,0 0 0,0 0 0,0 0 0,0 0 0,0 0 0,0 0 0,0 0 0,1 2-1,2 5 354,0 1 0,-1-1 0,0 1 0,0 0 0,-1 0 0,0 0 0,-1 0 0,0 1 0,0 17 0,-2 5 790,-9 47 0,7-62-1057,-21 113 142,22-112-1466,2-13-1569,2-11 87,-1-22-4049,-1 12 475</inkml:trace>
</inkml:ink>
</file>

<file path=ppt/ink/ink2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8:16:05.50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14 202 3968,'-7'-1'-224,"1"2"5221,10 9 576,-3-8-5044,0-1-1,0 1 0,0 0 1,0-1-1,1 1 1,-1-1-1,1 1 0,-1-1 1,1 1-1,2 1 0,-3-3-405,1 1 0,-1-1 0,0 0-1,1 1 1,-1-1 0,1 0-1,-1 0 1,0 0 0,1 0 0,-1 0-1,1 0 1,-1 0 0,0 0-1,1-1 1,-1 1 0,1-1 0,-1 1-1,2-2 1,2 0-10,0-1 0,0 0 0,0 0 0,-1 0 0,1-1 0,-1 0 0,0 1 0,6-8 0,26-39 251,-25 34-241,9-15 99,36-45 143,-55 74-351,1 0 1,0 0-1,-1 0 1,1 1-1,0-1 1,0 1-1,0-1 1,0 1-1,1 0 1,2-2-1,-4 3 0,0 0-1,0-1 0,0 1 1,0 0-1,0 0 0,0 0 1,0 0-1,0 0 0,0 1 1,1-1-1,-1 0 0,0 0 1,-1 1-1,1-1 0,0 0 1,0 1-1,0-1 0,0 1 1,0 0-1,0-1 1,0 1-1,-1-1 0,1 1 1,0 0-1,0 0 0,-1 0 1,2 0-1,5 10 61,0 0 1,0-1-1,5 15 1,-7-13 106,1-1 1,1 0-1,12 18 1,-14-23-129,1-1 1,-1 1 0,1-1-1,0 0 1,0 0-1,0 0 1,1-1-1,0 0 1,0 0 0,0-1-1,0 0 1,0 0-1,1-1 1,-1 1-1,1-2 1,-1 1 0,1-1-1,0 0 1,0-1-1,0 0 1,11-1 0,-12 0-42,0 0 1,-1-1 0,1 0 0,7-3 0,-12 4-224,0 0-1,0 0 1,0 0 0,0 0 0,-1 0-1,1 0 1,0 0 0,0-1-1,-1 1 1,1-1 0,-1 1 0,0-1-1,1 0 1,-1 1 0,0-1 0,0 0-1,2-3 1,-3 3-333,0 1 1,0-1-1,0 1 0,-1 0 1,1-1-1,0 1 0,0-1 1,-1 1-1,1 0 0,-1-1 1,1 1-1,-1 0 0,0-1 1,0 1-1,1 0 0,-2-1 1</inkml:trace>
</inkml:ink>
</file>

<file path=ppt/ink/ink2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8:16:06.50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7 60 3136,'-6'-7'1246,"6"-5"6940,1 0-2664,-1 11-5367,0 0-1,1 0 1,-1 0-1,0 0 0,1 1 1,-1-1-1,1 0 1,-1 0-1,1 0 1,0 1-1,-1-1 1,1 0-1,0 1 1,-1-1-1,1 1 1,0-1-1,0 1 0,-1-1 1,1 1-1,0-1 1,0 1-1,1-1 1,23-7-167,-24 8 76,4-1-63,0 0-1,0 0 1,0 0 0,0 1-1,0-1 1,0 1-1,0 1 1,1-1-1,-1 1 1,0 0 0,0 0-1,0 0 1,0 1-1,0-1 1,-1 1-1,1 1 1,0-1-1,3 3 1,-5-3 40,-1-1 0,0 1 1,0 0-1,-1-1 0,1 1 0,0 0 0,0 0 1,-1 0-1,1 0 0,-1 0 0,0 1 0,0-1 1,0 0-1,0 1 0,0-1 0,0 0 0,-1 1 1,1-1-1,-1 1 0,1-1 0,-1 1 0,0 0 1,0-1-1,0 1 0,-1 2 0,-1 9 92,0-1 1,-1 1-1,-7 19 0,4-14 12,1-2-79,0 0-1,-2-1 1,0 0-1,0 0 1,-2 0-1,-12 18 1,18-31-91,1-1-6,0 0 0,1 1 0,-1-1 0,0 1 0,1-1 0,-1 1 0,1 0 0,-2 5 0,15-11 186,-2-1-129,-1-1 1,0 1 0,0-1 0,0-1 0,8-6-1,5-3-309,-20 13 167,1 0-479,0 0 0,1 0 1,-1 0-1,0 0 0,1 0 0,-1 1 1,1 0-1,0 0 0,-1 0 0,1 0 1,0 0-1,0 1 0,5-1 1,11 1-5038</inkml:trace>
</inkml:ink>
</file>

<file path=ppt/ink/ink2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8:16:07.33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3 2720,'0'-1'79,"0"1"0,0 0 0,0 0 0,0 0 0,1 0 0,-1 0 0,0-1 0,0 1 0,0 0 0,1 0 0,-1 0 0,0 0 0,0 0 0,1 0 0,-1 0 0,0 0 0,0 0 0,1 0 0,-1 0 0,0 0 0,0 0 0,1 0 0,-1 0 0,0 0 0,0 0 0,1 0 0,-1 0 0,0 0 0,0 0 0,1 0 0,-1 1 0,0-1 0,0 0 0,1 0 0,6 10 6906,1 7-330,-6-8-7413,11 86 4314,-7 125-1752,2 72-460,-7-237-1024,13-62-1429,-12 5 1038,0 1 0,0-1 0,0 0 0,0 0 0,-1 0 1,1 0-1,-1 0 0,1-1 0,-1 1 0,2-3 0,5-10-157,98-156-135,-106 170 395,1 0 0,-1 1 0,0-1 0,0 1-1,1-1 1,-1 0 0,1 1 0,-1-1 0,0 1 0,1-1-1,-1 1 1,1-1 0,-1 1 0,1-1 0,0 1-1,-1 0 1,1-1 0,-1 1 0,1 0 0,0 0 0,-1-1-1,1 1 1,0 0 0,-1 0 0,1 0 0,0 0 0,-1 0-1,1 0 1,0 0 0,-1 0 0,1 0 0,0 0-1,-1 0 1,1 0 0,0 0 0,-1 0 0,1 1 0,0-1-1,0 1 1,1 0 9,-1 0 0,0 0 0,0 1-1,0-1 1,0 0 0,-1 1 0,1-1-1,0 0 1,0 1 0,-1-1 0,1 1-1,-1-1 1,1 1 0,-1-1 0,1 3 0,3 31 557,-1-14-143,0 27 1,-4-26-453,-4 28 0,2-29-73,2-1-625,0 11 43,-3-17-2365,-3-5-3456,11-13 3198,4-6-2719</inkml:trace>
</inkml:ink>
</file>

<file path=ppt/ink/ink2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8:16:07.73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458 1 5408,'-5'9'7788,"-8"11"-5363,-10 25 583,11-22-1560,-21 31 0,15-30-1057,-1-2 0,-2 0 1,0-1-1,-1-2 1,-40 29-1,-36 13-1072,-2-11-3760,89-44-942,26-12 1503,11-9-1288</inkml:trace>
</inkml:ink>
</file>

<file path=ppt/ink/ink2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8:16:08.74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 33 2496,'-2'-10'18544,"8"7"-20667,4 0 2248,0 1 0,-1 0 1,1 1-1,11 0 0,9-2 22,-5-1-56,-1 2-1,0 1 1,1 0 0,37 5-1,-45-2 26,-13-2-44,0 1 0,-1-1 0,1 1 0,-1-1 0,1 1 0,0 1-1,-1-1 1,6 3 0,2 1 117,-10-4-120,0-1-1,0 0 0,-1 1 1,1-1-1,0 1 1,0-1-1,0 1 1,0 0-1,-1-1 1,1 1-1,0 0 0,0-1 1,0 3-1,-1-3-34,0 1 1,0 0-1,0 0 0,0 0 0,0 0 0,-1 0 0,1-1 1,0 1-1,0 0 0,-1 0 0,1-1 0,-1 1 0,1 0 0,-1 0 1,1-1-1,-1 1 0,1 0 0,-1-1 0,0 1 0,1-1 1,-2 2-1,-5 3 47,0 0 0,0-1 0,0 0 0,-1 0 0,1 0 0,-1-1 0,0 0 0,-10 2 0,-11 5-234,28-9-242,14-1 322,0 0 0,-1 1-1,1 1 1,0 0 0,-1 1 0,1 0-1,-1 1 1,0 0 0,0 1 0,19 11 0,-29-15 165,1 1 0,-1-1 0,0 1 0,0 0 0,0-1 0,0 1 0,-1 0 0,1 1 0,2 2 0,-3-3-22,-1-1 0,1 0-1,-1 1 1,1-1 0,-1 1-1,0-1 1,1 0 0,-1 1 0,0-1-1,0 1 1,0-1 0,0 1-1,0-1 1,0 1 0,-1-1-1,1 1 1,0-1 0,-1 1 0,0 1-1,-3 4 72,1 0 0,-1-1 0,-1 1 0,1-1-1,-1 0 1,0 0 0,0-1 0,-1 1 0,0-1-1,0 0 1,0-1 0,0 0 0,-1 0 0,0 0 0,0 0-1,-8 2 1,7-3-361,0-1 1,0 0-1,1 0 0,-1-1 0,-1 0 0,-13 0 0,16-1-476,-1-1-1,1 1 1,-1-2-1,1 1 1,-1-1-1,1 0 1,0 0 0,-10-5-1,3-2-2736,4 0-3704,3 5 2470,-2 6 1910</inkml:trace>
</inkml:ink>
</file>

<file path=ppt/ink/ink2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8:18:06.9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153 55 2080,'3'-55'10624,"-4"67"-10387,-1 0 1,0 0 0,-1 0 0,-7 20 0,0 3 215,-65 239 2038,63-227-2232,-5 50 0,1-1 87,13-85-288,2 0-1,-1 0 1,1 0 0,1 1 0,2 21-1,-2-14 226,0-18-219</inkml:trace>
</inkml:ink>
</file>

<file path=ppt/ink/ink2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8:18:07.4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48 245 3808,'-7'-4'523,"4"3"-227,0 0 0,0 0-1,0-1 1,0 0 0,0 0-1,1 1 1,-1-2 0,0 1-1,1 0 1,-4-4 0,5 5-109,1 0-1,-1 0 1,0 0 0,1 0 0,-1 0 0,1 0 0,-1 0-1,1 0 1,0-1 0,-1 1 0,1 0 0,0 0 0,0 0 0,0 0-1,-1 0 1,2-1 0,-1 1 0,0 0 0,0 0 0,0 0-1,0 0 1,1-1 0,-1 1 0,0 0 0,1 0 0,-1 0-1,1 0 1,-1 0 0,1 0 0,0 0 0,0 0 0,-1 0-1,1 0 1,0 1 0,0-1 0,0 0 0,0 0 0,0 1 0,0-1-1,2-1 1,4-1-12,0 0 0,0 1-1,0-1 1,1 1 0,8-1-1,-5 1 211,125-34 1143,-4 0-971,200-23-333,-251 43-424,-48 7-4128,-28 8 2510</inkml:trace>
</inkml:ink>
</file>

<file path=ppt/ink/ink2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8:18:08.4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199 9 2816,'1'-2'231,"-1"2"-210,0 0-1,0 0 1,0 0-1,0 0 1,0 0-1,-1 0 1,1 0-1,0 0 0,0 0 1,0 0-1,0 0 1,0 0-1,-1 0 1,1 0-1,0 0 1,0 0-1,0-1 1,0 1-1,0 0 1,0 0-1,0 0 1,-1 0-1,1 0 0,0 0 1,0 0-1,0 0 1,0 0-1,0-1 1,0 1-1,0 0 1,0 0-1,0 0 1,0 0-1,0 0 1,0 0-1,0-1 0,0 1 1,0 0-1,0 0 1,0 0-1,0 0 1,0 0-1,0-1 1,0 1-1,0 0 1,0 0-1,0 0 1,0 0-1,0 0 1,0 0-1,0-1 0,0 1 1,0 0-1,0 0 1,0 0-1,0 0 1,0 0-1,0 0 1,1 0-1,-1-1 1,0 1-1,0 0 1,0 0-1,0 0 1,0 0-1,0 0 0,0 0 1,1 0-1,-1 0 1,0 9 5673,-4 38-4711,-5 34 116,-19 111-123,-28 86 316,46-229-1123,-44 229 679,32-180-416,21-93-359,-1 1 90,0 1 1,0 0-1,0-1 1,-5 9-1,26-73 1992,-5 9-2162,2 0 1,2 1-1,30-57 0,-38 86-334,2 1 0,0 1-1,1-1 1,19-18 0,-32 36 336,0 0 0,1-1 1,-1 1-1,0 0 0,0 0 1,0 0-1,0 0 0,1 0 1,-1 0-1,0 0 0,0 0 0,0 0 1,0 0-1,1 0 0,-1-1 1,0 1-1,0 0 0,0 0 1,1 0-1,-1 0 0,0 1 0,0-1 1,0 0-1,1 0 0,-1 0 1,0 0-1,0 0 0,0 0 1,0 0-1,1 0 0,-1 0 0,0 0 1,0 0-1,0 1 0,0-1 1,1 0-1,-1 0 0,0 0 1,0 0-1,0 0 0,0 1 1,0-1-1,0 0 0,0 0 0,0 0 1,0 0-1,1 1 0,-1-1 1,0 0-1,0 0 0,0 0 1,0 1-1,0-1 0,0 0 0,0 0 1,2 13 240,-11 205 991,7-99-857,3-66-282,-1-52-76,0 0 0,0 0 0,0-1-1,0 1 1,0 0 0,0 0 0,0 0-1,0-1 1,0 1 0,1 0-1,-1 0 1,0 0 0,1-1 0,-1 1-1,0 0 1,1-1 0,-1 1 0,1 0-1,0 0 561,-1-8-519,-4-20-6682,3 18 4155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00:46:10.212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56 1 2400,'-10'0'1088</inkml:trace>
</inkml:ink>
</file>

<file path=ppt/ink/ink2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8:18:08.8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7 160 5312,'-7'-3'1684,"11"7"-14,14 8 832,-10-9-2091,1 0 0,-1 0 0,1 0 0,0-1 0,13 1 0,48 1 995,-60-4-1278,0 0 0,0-1 0,0 0 0,0-1 0,-1 0 0,1-1 0,0 0 0,-1-1 0,0 1 0,0-2 0,0 1-1,0-1 1,-1-1 0,0 1 0,0-2 0,0 1 0,-1-1 0,0 0 0,9-11 0,-13 14-126,-1 1 0,0-1 0,1 1 0,-1-1 0,-1 0 0,1 1 0,-1-1 0,1 0 0,-1 0 0,0 0 0,-1 0 0,1 0 0,-1-1 0,0 1 0,1 0 0,-2 0 0,1 0 0,-2-6 0,2 8-45,-1 1 0,0-1 0,1 1 0,-1 0 0,0-1 0,0 1 0,0 0 0,0 0 0,0-1 0,-1 1 0,1 0 0,0 0-1,0 0 1,-1 0 0,1 1 0,-1-1 0,1 0 0,-1 0 0,1 1 0,-1-1 0,1 1 0,-1 0 0,1-1 0,-1 1 0,0 0 0,1 0 0,-1 0 0,1 0 0,-1 0 0,0 0 0,1 0 0,-4 2 0,-1-1-29,-1 1 0,1 0-1,-1 1 1,1-1 0,0 1 0,-11 7 0,2 1 256,0 0-1,1 1 1,1 1 0,0 0 0,0 1 0,-15 22 0,20-23 70,0-1 0,0 1 0,2 0 0,0 0 0,0 1 0,1 0 0,1 0 0,-5 27 0,8-37-185,0 0 0,1 0 0,0 0 0,0 0 0,0 0 1,0 0-1,1 0 0,0 0 0,0 0 0,0 0 0,0-1 1,0 1-1,1 0 0,-1-1 0,1 1 0,0 0 0,0-1 0,1 0 1,-1 0-1,1 0 0,-1 0 0,1 0 0,0 0 0,0 0 0,0-1 1,1 0-1,-1 0 0,4 2 0,5 2 56,0-2 0,1 1 0,-1-2 0,1 0 0,-1 0 0,1-1-1,0-1 1,0 0 0,16-1 0,-10-1-332,-2-1-1,22-4 0,-22 2-1113,0-1-1,18-8 0,-13 4-949</inkml:trace>
</inkml:ink>
</file>

<file path=ppt/ink/ink2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8:18:12.7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1000 3136,'3'-19'6131,"6"-11"-4319,-4 16-961,9-34 429,8-55-1,5-19-88,-22 101-1096,1 0-10,0 1 0,1 0 0,10-21 0,-15 36-127,1 1 0,-1 0 0,1 0 0,-1 0 0,1 0 0,0 0 0,1 1 0,-1-1 0,1 1 0,-1 0 0,1 0 0,0 0 0,0 1-1,1-1 1,-1 1 0,0 0 0,1 0 0,-1 0 0,6 0 0,-8 1 43,-1 1-1,1 0 0,-1 0 1,1 0-1,-1 0 0,1 0 1,-1 0-1,1 0 0,-1 1 1,0-1-1,1 1 1,-1-1-1,1 1 0,-1-1 1,0 1-1,1 0 0,-1-1 1,0 1-1,0 0 0,0 0 1,0 0-1,0 0 1,0 0-1,0 0 0,0 0 1,0 1-1,0-1 0,0 0 1,-1 0-1,1 1 0,0 2 1,1 0 35,0 1 1,-1 0 0,0-1-1,0 1 1,-1 0 0,1 0-1,-1 0 1,0 7 0,-17 97 281,9-58-98,-1-8 44,5-24 76,1-1 1,-1 31-1,5-48 83,3-5-139,7-9 36,-5 6-205,30-33 6,2 1 0,1 1 1,79-57-1,-83 72-347,0 2 1,49-22-1,-83 43 218,0-1 0,1 0 0,-1 1 0,0-1 0,0 1 0,0-1 0,1 1 1,-1 0-1,0-1 0,1 1 0,-1 0 0,0 0 0,1 0 0,-1 0 0,0 0 0,1 0 0,-1 0 1,0 1-1,0-1 0,1 0 0,-1 1 0,0-1 0,0 1 0,1-1 0,-1 1 0,0 0 0,0-1 1,0 1-1,0 0 0,0 0 0,0 0 0,0 0 0,0 0 0,0 0 0,-1 0 0,1 0 0,0 0 1,-1 0-1,1 0 0,-1 1 0,1-1 0,-1 0 0,1 0 0,-1 3 0,2 4 14,0 0 0,-1 1 0,0-1 0,-1 1 0,0 13 0,-15 121 270,-1 38 2,16-179-223,0 1-1,0 0 0,1-1 1,-1 1-1,1-1 0,0 1 1,-1-1-1,1 1 0,2 3 1,-2-5-38,-1-1 1,0 1-1,1-1 1,-1 1-1,1 0 1,-1-1-1,1 1 1,-1-1-1,1 1 1,-1-1 0,1 0-1,-1 1 1,1-1-1,0 1 1,-1-1-1,1 0 1,-1 0-1,1 1 1,0-1-1,-1 0 1,1 0-1,0 0 1,0 0-1,-1 0 1,1 0-1,0 0 1,-1 0-1,1 0 1,0 0-1,-1 0 1,1 0-1,0 0 1,-1 0-1,1-1 1,0 1-1,-1 0 1,1-1 0,1 0-1,1-1 37,1-1 1,-1 1-1,0-1 0,0 0 1,0 0-1,0-1 0,0 1 0,4-8 1,16-35 195,-16 31-205,67-157 87,-39 88-125,-21 58-71,-1-1-299,-10 22-517,-4 14 638,-2 15 281,-1 3-32,0 1-1,2 0 0,1 1 0,1-1 1,4 30-1,-2-48 45,-1 0 1,7 17-1,-7-24-14,0-1 1,0 1-1,0-1 0,0 0 1,0 1-1,1-1 1,-1 0-1,1 1 0,-1-1 1,1 0-1,0 0 0,0-1 1,0 1-1,0 0 0,4 2 1,-4-4-14,0 1 1,0-1 0,0 0-1,-1 1 1,1-1-1,0 0 1,0 0 0,0-1-1,0 1 1,0 0-1,0-1 1,0 1 0,0-1-1,0 1 1,-1-1-1,1 0 1,0 0 0,0 0-1,-1 0 1,1 0 0,-1 0-1,3-2 1,4-4 52,0-1 1,12-14-1,-13 15-49,184-229 410,-145 177-1270,-60 98-48,10-25 918,1-1-1,0 1 1,1 0 0,1 0 0,0 0 0,1 0 0,0 0 0,1 0 0,4 17-1,-4-24-3,0 0 0,1 0 0,0 0 0,1 0-1,2 6 1,-4-12-12,-1 0-1,0 0 0,1 0 1,-1-1-1,1 1 1,-1 0-1,1 0 1,0 0-1,-1 0 1,1-1-1,0 1 0,0 0 1,-1-1-1,1 1 1,0 0-1,0-1 1,0 1-1,0-1 1,0 1-1,0-1 0,0 0 1,-1 1-1,1-1 1,0 0-1,0 0 1,1 0-1,-1 0 1,0 0-1,0 0 0,0 0 1,0 0-1,0 0 1,0 0-1,0 0 1,0-1-1,0 1 1,0 0-1,-1-1 0,1 1 1,0-1-1,0 1 1,0-1-1,0 1 1,0-1-1,-1 0 1,2 0-1,12-12 77,0-1 1,-1-1-1,0 1 0,19-33 1,-18 26-139,1 1 1,22-24-1,-32 39 48,-4 3-33,1 0 0,0 0 0,0 0 0,0 0 0,0 0 0,1 0 0,-1 0 0,1 1 0,-1-1 0,1 1 0,-1 0 0,1-1 0,0 1 0,-1 0 0,1 1 0,0-1 0,6 0 0,-9 1 10,1 0 0,0 0 1,0 1-1,-1-1 0,1 0 1,0 1-1,-1-1 0,1 1 1,-1-1-1,1 0 0,-1 1 1,1-1-1,0 1 0,-1 0 1,0-1-1,1 1 0,-1-1 1,1 1-1,-1 0 0,0-1 1,1 1-1,-1 0 0,0-1 1,0 1-1,1 1 0,2 20 18,-7 89-8,4-93-1,-5 22 0,3-22 311,-1 21-1,3-39-295,0 0-1,0 0 1,0 0-1,0 0 1,0 0-1,0 0 1,0 0-1,0 0 1,0 0-1,0 0 1,0 0-1,0 0 1,0 0-1,0 0 1,0 0-1,1 0 1,-1 0-1,0 0 1,0 0-1,0 0 1,0 0-1,0 0 1,0-1-1,0 1 1,0 0 0,0 0-1,0 0 1,0 0-1,0 0 1,0 0-1,0 0 1,0 1-1,0-1 1,0 0-1,1 0 1,-1 0-1,0 0 1,0 0-1,0 0 1,0 0-1,0 0 1,0 0-1,0 0 1,0 0-1,0 0 1,0 0-1,0 0 1,0 0-1,0 0 1,0 0 0,0 0-1,0 0 1,0 0-1,0 0 1,0 0-1,0 0 1,0 0-1,0 0 1,0 0-1,0 1 1,0-1-1,0 0 1,6-9 302,11-18-90,-12 18-186,6-10-60,34-52-2,-40 64-28,0 1-1,1-1 1,0 1-1,0 1 1,0-1-1,1 1 1,14-9-1,-20 14 41,0-1-1,0 0 1,0 0 0,1 1-1,-1-1 1,0 1-1,1-1 1,-1 1 0,0 0-1,1-1 1,-1 1 0,0 0-1,1 0 1,-1 0-1,1 0 1,-1 0 0,0 0-1,1 0 1,-1 1 0,1-1-1,-1 0 1,0 1-1,1-1 1,-1 1 0,0 0-1,0-1 1,1 1 0,-1 0-1,0 0 1,0 0-1,0 0 1,0 0 0,0 0-1,0 0 1,0 0 0,0 0-1,-1 0 1,1 0-1,0 1 1,-1-1 0,1 0-1,-1 0 1,1 1 0,-1-1-1,1 0 1,-1 1-1,0-1 1,0 1 0,0-1-1,0 2 1,1 71 168,-1-41 57,0-33-195,0 0 1,0 1 0,0-1-1,-1 1 1,1-1 0,0 0-1,0 1 1,1-1-1,-1 1 1,0-1 0,0 1-1,0-1 1,0 0 0,0 1-1,0-1 1,0 0 0,1 1-1,-1-1 1,0 1 0,0-1-1,1 0 1,-1 1-1,0-1 1,0 0 0,1 0-1,-1 1 1,0-1 0,1 0-1,-1 0 1,0 1 0,1-1-1,-1 0 1,1 0 0,0 0-1,0 0 1,0 0 0,0 0 0,0-1 0,0 1 0,0 0 0,0-1 0,0 1 0,0 0 0,0-1 0,0 1 0,0-1 0,1 0 0,4-4 14,0-1 0,0 1 0,6-7-1,3-6-10,45-49 150,-53 61-198,0-1 0,0 1 0,1 1 1,-1-1-1,1 1 0,1 1 0,10-5 1,-18 8-11,0 1 0,1-1 0,-1 1 0,1-1 0,0 1 0,-1 0 0,1-1 0,-1 1 0,1 0 0,-1 0 0,1 0 1,0 0-1,-1 1 0,1-1 0,-1 0 0,1 1 0,-1-1 0,1 1 0,-1-1 0,1 1 0,-1 0 0,2 1 0,-1-1 14,0 1-1,0 0 1,0 1-1,-1-1 1,1 0-1,-1 0 1,0 1-1,0-1 1,1 0-1,-2 1 1,1-1-1,1 5 1,0 4 10,0 0-1,-1 0 1,0 21-1,-2-23 73,1 0 0,1-1 0,-1 1 0,1 0 0,1 0 1,0-1-1,5 16 0,-7-23-45,1 0 1,-1 0 0,1 0 0,-1 0 0,0-1-1,1 1 1,0 0 0,-1 0 0,1-1 0,-1 1-1,1 0 1,0-1 0,-1 1 0,1-1 0,0 1-1,0 0 1,0-1 0,-1 0 0,1 1 0,0-1-1,0 0 1,0 1 0,0-1 0,0 0 0,0 0-1,0 0 1,-1 1 0,1-1 0,0 0 0,0 0-1,0-1 1,0 1 0,0 0 0,0 0-1,0 0 1,0-1 0,0 1 0,-1 0 0,1-1-1,0 1 1,0-1 0,0 1 0,0-1 0,-1 1-1,2-2 1,3-1 22,-1-1 1,0 0-1,0 0 0,0-1 0,6-7 1,30-51 116,33-68 0,-52 87-142,-2 0 1,16-60 0,17-95-51,-50 192 37,25-147-450,-26 138 18,-1 16 428,0 0-1,0 0 0,0 0 0,0 0 1,0 0-1,0 0 0,0 0 0,0 0 0,-1 0 1,1 0-1,0 0 0,0 0 0,0 0 0,0 0 1,0 0-1,0 0 0,0 0 0,0 0 0,0 0 1,0 0-1,0 0 0,0 0 0,-1 0 0,1 0 1,0 0-1,0 0 0,0 0 0,0 0 0,0 0 1,0 0-1,0 0 0,0 0 0,0 0 1,0 0-1,0 0 0,0 0 0,0 0 0,0 0 1,0 0-1,0-1 0,0 1 0,0 0 0,0 0 1,0 0-1,0 0 0,-1 0 0,1 0 0,0 0 1,0 0-1,0 0 0,0 0 0,0 0 0,0 0 1,0 0-1,0-1 0,1 1 0,-1 0 1,0 0-1,0 0 0,0 0 0,0 0 0,0 0 1,0 0-1,0 0 0,0 0 0,0 0 0,0 0 1,0 0-1,0 0 0,-2 3-86,1 1 1,-1 0-1,1 0 1,0 0-1,-1 6 0,-10 50-2,-42 290 96,53-341-12,0 6 39,1 29 1,0-40 21,1 0-1,-1 0 1,1 0 0,0 0 0,0-1 0,0 1 0,1-1-1,-1 1 1,1-1 0,0 1 0,0-1 0,4 6 0,-5-8-27,0-1 1,0 1 0,0-1 0,0 1 0,-1 0-1,1-1 1,0 0 0,0 1 0,0-1 0,0 1-1,0-1 1,0 0 0,0 0 0,0 0 0,0 1-1,0-1 1,0 0 0,0 0 0,0-1 0,0 1-1,0 0 1,0 0 0,0 0 0,0-1 0,0 1-1,0 0 1,1-1 0,4-2 54,-1 0 0,0 0 0,7-5 0,-9 6-69,99-75-349,-100 75 307,1 0-1,-1 0 1,0 1 0,1-1 0,0 1-1,-1 0 1,1 0 0,4-2-1,-6 3 4,0 0 0,1 0 0,-1 0 0,0 0 0,0 0 0,0 0 0,0 0 0,0 0 0,0 1 0,0-1 0,1 0 0,-1 1 0,0-1 0,0 1 0,0-1 0,0 1 0,0-1 0,0 1 0,-1 0 0,1-1 0,0 1 0,0 0 0,0 0 0,-1 0 0,2 1 0,19 30-258,-16-24 338,0 0 0,1 0-1,0 0 1,0 0 0,1-1 0,-1 0 0,14 10 0,-11-11 9,1 0 0,-1-1 0,1 0 0,0-1 0,0 0 0,11 3 0,-17-6-16,0 0 0,0 0 0,0 0-1,0-1 1,0 0 0,0 0 0,0 0 0,0 0-1,0-1 1,0 1 0,0-1 0,0 0 0,0 0-1,0-1 1,-1 1 0,1-1 0,0 0 0,-1 0 0,5-3-1,-2 0 10,25-22 92,-29 25-140,0 0 0,0-1-1,0 1 1,-1-1 0,1 0 0,-1 1-1,1-1 1,-1 0 0,0 0 0,1-5-1,-1 6 32,1-16-392,-5 13-81,-5 10-110,5-3 550,0 1-1,1 0 1,-1 0 0,1 0-1,0 0 1,0 0-1,0 0 1,1 1-1,-1-1 1,1 1-1,-1-1 1,1 1 0,0-1-1,1 1 1,-1 0-1,1-1 1,-1 1-1,1 0 1,0 0-1,1-1 1,-1 1-1,0 0 1,1 0 0,0-1-1,0 1 1,0-1-1,1 1 1,1 4-1,-2-7 22,1 1 0,-1-1 0,0 0 0,0 0 0,0 0 0,1 0 0,-1 0 0,0 0 0,1-1-1,-1 1 1,1 0 0,-1-1 0,1 1 0,-1-1 0,1 1 0,-1-1 0,1 0 0,0 0 0,-1 0 0,1 0-1,-1 0 1,1 0 0,0 0 0,-1 0 0,1-1 0,2 0 0,6-2 62,0 0 0,-1-1 1,11-5-1,-8 3 6,-3 2-52,3-1-105,0 0 0,0 0 0,23-5 0,-31 10 38,1-1 0,-1 1-1,1 0 1,-1 0 0,1 0 0,-1 0 0,1 1 0,-1 0 0,1 0 0,-1 0 0,0 0 0,0 1 0,1 0-1,6 4 1,33 25 326,-30-20-34,23 13-1,-24-17-164,0-1-1,0 0 1,0-1 0,1-1 0,18 4 0,-23-6-157,1-1-1,0-1 1,0 1 0,-1-1-1,1-1 1,0 0 0,-1 0-1,17-5 1,-12 1-2012,21-10 1,-6 2-5463,-11 8 3341</inkml:trace>
</inkml:ink>
</file>

<file path=ppt/ink/ink2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8:18:14.1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193 503 3488,'0'-1'110,"0"1"1,0 0-1,-1-1 1,1 1-1,0-1 1,0 1-1,-1 0 0,1-1 1,0 1-1,0-1 1,0 1-1,0-1 1,0 1-1,0 0 1,0-1-1,0 1 1,0-1-1,0 1 0,0-1 1,0 1-1,0-1 1,0 1-1,0-1 1,0 1-1,1 0 1,-1-1-1,0 1 1,0-1-1,0 1 0,1 0 1,-1-1-1,0 1 1,1-1-1,-1 1 1,1-1-1,0-1 1457,-5 4-6,-15 0 143,9-2-1440,6 1-203,-1 0 1,1 1-1,1-1 1,-1 1 0,0 0-1,0 0 1,1 0 0,-4 3-1,0 0 30,-2 1-45,0 2 0,0-1 0,1 1 0,0 1 0,1-1 1,-1 1-1,2 1 0,-1-1 0,1 1 0,1 0 0,-6 14 0,6-12 41,1 0-1,0 1 1,1-1-1,0 1 1,1 0-1,0 0 1,1 0-1,1 0 1,1 20 0,-1-29-24,1-1 0,-1 1 0,1 0 1,0-1-1,0 1 0,0-1 1,1 0-1,-1 1 0,1-1 0,0 0 1,0 0-1,0 0 0,0 0 1,0 0-1,1 0 0,-1-1 0,6 5 1,-5-5-2,0 0-1,0-1 1,1 1 0,-1-1 0,0 0 0,1 0 0,-1 0 0,1-1 0,-1 1-1,1-1 1,-1 0 0,1 0 0,-1 0 0,1 0 0,-1-1 0,1 1-1,-1-1 1,5-1 0,-1-1 24,0 0 0,0 0 0,-1-1 0,0 1 0,1-1-1,-1-1 1,-1 1 0,1-1 0,-1 0 0,0 0 0,0-1 0,0 1 0,-1-1-1,0 0 1,6-12 0,-2 4-47,-2-1 0,1 0 1,-2 0-1,0 0 0,-1-1 0,4-22 0,-7 28-17,0-1-1,-1 1 1,0-13-1,-1 19-68,1 1 1,-1-1-1,1 0 0,-1 1 0,0-1 0,0 1 0,-1-1 0,1 1 0,-1 0 0,0-1 0,1 1 0,-1 0 0,-5-5 0,3 4-72,-1 0 0,0 0 0,0 1 0,0-1 0,0 1 0,-1 0 0,1 0 0,-1 1 0,-11-4 0,6 4-109,-1-1 0,1 2 0,-1 0 0,-14 0 0,42 0 464,1 0 0,-1-1 1,1 0-1,-1-2 0,0 0 0,0-1 1,-1 0-1,1-1 0,21-12 0,-28 12-194,0-1 0,0 0 0,0 0 0,-1 0 0,0-1 0,-1-1 0,11-14 0,37-70 229,-42 70-200,11-23 91,32-93 1,-51 126-192,0 0 1,11-16-1,-14 25-82,-7 59-620,-136 694 843,61-454 944,79-294-1046,-17 50 399,16-46-319,0-1 0,-1 1-1,0-1 1,0 0-1,0 1 1,0-1-1,-7 6 1,10-10-70,0 1 0,-1-1 0,1 1 0,-1-1 0,1 0 0,-1 1 0,1-1 0,-1 1 0,1-1 0,-1 0 0,1 0 0,-1 1 0,1-1 0,-1 0 0,1 0 0,-1 0-1,1 1 1,-1-1 0,0 0 0,1 0 0,-1 0 0,1 0 0,-1 0 0,1 0 0,-1 0 0,0 0 0,1-1 0,-1 1 0,1 0 0,-1 0 0,1 0 0,-1 0 0,1-1 0,-1 1 0,1 0 0,-1-1 0,1 1 0,-1 0 0,1-1 0,-1 1 0,1-1 0,-1 1 0,1-1 0,0 1 0,-1-1-1,1 1 1,0-1 0,0 1 0,-1-1 0,0-2 53,0 0-1,0 0 1,0 0-1,0 0 1,1 0 0,-1-1-1,1-4 1,0 2-29,1 0 0,0-1 0,0 1 0,0 0 0,1 0 1,4-10-1,19-34 127,-18 36-86,7-10-96,1 0 0,1 0 0,1 2 0,1 0 0,1 1 0,1 1 0,1 1 0,1 0 0,0 2 0,1 0 0,1 2 0,0 1 0,1 1 0,52-20 0,-67 29-247,0 1 1,1 0 0,0 1 0,-1 0 0,1 0-1,11 0 1,-18 2-253,1 1 0,-1-1 0,0 1 0,1-1 1,-1 1-1,0 1 0,8 2 0,-10-3-186,1 1 1,0-1 0,-1 1-1,1 0 1,-1 0 0,1 0 0,-1 0-1,0 1 1,0-1 0,0 0-1,3 6 1,4 12-3198</inkml:trace>
</inkml:ink>
</file>

<file path=ppt/ink/ink2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8:18:17.1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47 954 2656,'0'-1'87,"0"1"1,0 0-1,0 0 0,-1 0 1,1 0-1,0-1 0,0 1 1,0 0-1,0 0 0,0 0 1,0-1-1,0 1 0,-1 0 1,1 0-1,0 0 0,0-1 1,0 1-1,0 0 0,0 0 1,0-1-1,0 1 0,0 0 1,0 0-1,0-1 0,0 1 1,0 0-1,0 0 0,1 0 1,-1-1-1,0 1 0,0 0 1,7-11 1333,16-12-385,-15 15-363,180-201 2602,-174 191-3134,0-1 1,-1 0 0,-1-1-1,0 0 1,-2-1 0,9-24 0,37-142 988,-14-8-74,-40 187-1011,1-3-38,-1 0 1,0 0-1,-1 0 0,0 0 1,-1 0-1,-2-20 0,2 31-22,0 0 0,0 0-1,0 0 1,0 0 0,1 0 0,-1 0-1,0-1 1,0 1 0,-1 0 0,1 0-1,0 0 1,0 0 0,0 0 0,0 0-1,0 0 1,0 0 0,0 0 0,0 0-1,0 0 1,0 0 0,0-1-1,0 1 1,0 0 0,0 0 0,0 0-1,0 0 1,0 0 0,0 0 0,0 0-1,0 0 1,0 0 0,0 0 0,-1 0-1,1 0 1,0 0 0,0 0 0,0 0-1,0 0 1,0 0 0,0 0 0,0 0-1,0 0 1,0 0 0,0 0 0,0 0-1,0 0 1,0 0 0,-1 0-1,1 0 1,0 0 0,0 0 0,0 0-1,0 0 1,0 0 0,0 0 0,0 0-1,0 0 1,0 0 0,0 0 0,0 0-1,0 0 1,0 0 0,0 0 0,-1 1-1,1-1 1,-4 8-405,-8 23 311,8-19-13,-36 127-112,-3 6 270,-50 98 209,73-194-74,-190 426 1376,199-454-638,-19 29 0,27-43-83,9-11-585,13-12-188,15-17-24,43-54-1,23-46 46,-37 48-45,17-18 209,99-95-1,-141 162-904,-52 84 534,9-37 168,0 3-33,0 0 0,1 0 1,-2 14-1,5-25 36,1 0 0,-1 0 0,1 0 0,0 0 0,0 0 0,0 0 0,0 0 0,1 0 0,-1-1 0,1 1 0,0 0 0,-1 0 0,1 0 0,1-1 0,-1 1 0,0 0 0,1-1 0,-1 1 0,1-1 0,0 0 0,2 4 0,-2-5 21,0 0 0,0 0 1,0 0-1,0 0 0,0 0 0,0 0 0,0 0 1,0-1-1,0 1 0,0-1 0,0 1 0,0-1 1,0 0-1,0 0 0,0 0 0,1 0 0,-1 0 1,0-1-1,0 1 0,3-1 0,4-2 48,0 0 0,-1-1 0,12-5 0,-14 6-55,101-53 300,-18 8-211,-60 31-338,1 2 1,32-13 0,-62 28 179,1 0 1,0 0-1,-1-1 0,1 1 1,-1 0-1,1 0 1,0 0-1,-1 0 1,1 0-1,0 0 1,-1 0-1,1 0 0,0 0 1,-1 0-1,1 0 1,-1 0-1,1 1 1,0-1-1,-1 0 1,1 0-1,-1 1 0,1-1 1,-1 0-1,1 1 1,0 0-1,0 0 2,0 0 1,0 0-1,0 0 0,-1 1 0,1-1 1,0 0-1,-1 1 0,1-1 0,-1 0 0,0 1 1,1 1-1,0 4 24,-1 0 0,0 0 1,-1 14-1,-20 109 423,20-101 443,82-113 58,-4 8-1178,-76 75 210,0 0 1,0 0 0,1 0 0,-1 0 0,0 0 0,1 1-1,-1-1 1,0 0 0,1 0 0,-1 1 0,1-1 0,-1 1-1,1 0 1,0-1 0,-1 1 0,1 0 0,1 0 0,-2 0 16,0 0 0,-1 1 1,1-1-1,0 0 1,0 1-1,-1-1 1,1 1-1,0-1 1,-1 1-1,1-1 0,-1 1 1,1 0-1,-1-1 1,1 1-1,-1 0 1,1-1-1,-1 1 0,0 0 1,1 0-1,-1-1 1,0 1-1,1 0 1,-1 0-1,0-1 1,0 1-1,0 0 0,0 0 1,0 0-1,0 0 1,0-1-1,0 1 1,0 1-1,-1 8 28,1-3-13,0 1 1,0 0-1,1 0 1,2 12 0,-2-19 20,-1 0 1,0 0-1,0 1 1,1-1-1,-1 0 1,1 0-1,-1 0 1,1 0-1,0 0 1,-1 0-1,1 0 1,0 0-1,0 0 1,-1 0-1,1 0 1,0-1-1,0 1 1,0 0-1,0 0 1,0-1 0,0 1-1,0-1 1,0 1-1,1-1 1,-1 1-1,0-1 1,0 0-1,0 0 1,0 1-1,1-1 1,-1 0-1,0 0 1,0 0-1,0 0 1,1 0-1,1-1 1,38-6 554,34-6-346,206-68-206,-256 71-29,-23 9-186,-8 5-39,-3 1 108,0 0 45,-105 65-411,101-60 549,0 0 0,1 0 0,1 1 0,-1 0 0,2 1 0,-13 18 0,22-29-42,0 0 0,0 1 0,0-1 0,1 0 1,-1 1-1,1-1 0,-1 1 0,1-1 0,-1 1 0,0 2 1,1-4-11,1 1 1,-1-1 0,0 0 0,0 0 0,0 1 0,0-1 0,0 0 0,0 1 0,0-1 0,0 0 0,0 0 0,1 1 0,-1-1 0,0 0-1,0 0 1,0 1 0,1-1 0,-1 0 0,0 0 0,0 0 0,1 1 0,-1-1 0,0 0 0,0 0 0,1 0 0,-1 0 0,0 0 0,0 0 0,1 1-1,-1-1 1,0 0 0,1 0 0,2 0 26,0-1-1,0 1 0,0 0 1,0-1-1,0 1 0,-1-1 1,1 0-1,0 0 1,0 0-1,2-2 0,42-23 197,59-43-1,-24 15-386,-73 47 173,5 0-642,-10 10 292,-3 8 189,-1-8 150,0 1 1,1 0-1,-1-1 0,1 1 1,-1 0-1,1-1 1,1 1-1,-1-1 0,0 1 1,3 4-1,-3-7 20,0 1-1,0-1 0,0 0 0,0 0 1,0 0-1,0 0 0,0 0 1,0 0-1,1 0 0,-1 0 0,0 0 1,1 0-1,-1-1 0,1 1 1,-1 0-1,0-1 0,1 0 0,-1 1 1,1-1-1,0 0 0,-1 0 1,1 1-1,-1-1 0,1 0 0,-1-1 1,3 1-1,2-1 39,0-1 0,-1 0 0,1 0 0,-1 0 0,1 0 0,-1-1 0,7-4 0,33-27 78,-28 20-51,16-13-7,-2-1-1,-1-1 0,47-60 1,35-83-117,-86 129 11,-18 29-10,47-83 7,-49 84-7,0-1 1,0 0 0,-2 0-1,0 0 1,4-21 0,-8 34 8,0-1 0,0 1 0,0-1 1,1 0-1,-2 1 0,1-1 0,0 1 0,0-1 1,0 0-1,-2-2 0,2 4 17,0 0 0,0-1 1,0 1-1,-1 0 0,1 0 0,0-1 0,0 1 0,0 0 1,-1 0-1,1 0 0,0-1 0,-1 1 0,1 0 0,0 0 1,0 0-1,-1 0 0,1 0 0,0 0 0,-1-1 0,1 1 0,0 0 1,-1 0-1,1 0 0,-1 0 0,-13 6-195,5 0 162,1 0 1,0 1-1,0 0 0,1 0 1,0 0-1,0 1 1,-7 12-1,-41 69 39,46-73-2,-16 29 70,-26 65 1,45-93-65,0 0 1,1 0 0,1 0 0,1 0-1,0 1 1,1-1 0,1 34 0,2-42-12,0 0 1,1 0-1,1 0 1,-1 0 0,1 0-1,1-1 1,-1 0-1,11 16 1,15 18-3250,4-4-4837,-16-19 5023</inkml:trace>
</inkml:ink>
</file>

<file path=ppt/ink/ink2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8:18:17.4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33 145 7232,'-32'-48'3264,"32"15"-2848,5 18 160,3 3-416,11-8-416,7 4 128</inkml:trace>
</inkml:ink>
</file>

<file path=ppt/ink/ink2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8:18:20.2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1 970 4736,'0'0'1530,"9"-1"-388,-7 0-871,0 0 0,0 0 0,0-1 0,0 1 1,-1 0-1,1-1 0,0 1 0,-1-1 0,1 0 1,1-2-1,5-4 388,15-12 908,50-32 0,-53 39-1101,17-12 60,1 1 24,57-50 1,-66 47-389,-2 0 1,-1-2 0,-1-1-1,-1-1 1,34-59 0,-56 84-258,12-18-300,-14 24 376,0-1 1,0 1 0,0-1 0,1 1 0,-1 0 0,0-1 0,0 1-1,1-1 1,-1 1 0,0-1 0,1 1 0,-1 0 0,0-1 0,1 1-1,-1 0 1,1-1 0,-1 1 0,1 0 0,-1 0 0,1-1 0,-1 1-1,0 0 1,1 0 0,-1 0 0,1 0 0,0-1 0,-1 1 0,1 0-1,-1 0 1,1 0 0,-1 0 0,1 0 0,-1 0 0,1 1 0,0 0 1,-1 0 0,1 0 0,-1 0 0,0 0 0,0 0 1,1 0-1,-1 0 0,0 1 0,0-1 0,0 0 1,0 0-1,0 0 0,-1 2 0,1 4-30,5 49-208,-1-13 302,1 91-30,-5-102 132,-2 1 0,-6 35 0,7-64-48,-1 0-1,1 1 1,0-1 0,-1 0 0,-3 5 0,5-8-29,-1 0-40,1-1 1,0 0-1,0 1 0,0-1 0,0 0 0,-1 1 0,1-1 1,0 0-1,0 1 0,-1-1 0,1 0 0,0 0 1,-1 1-1,1-1 0,0 0 0,-1 0 0,1 0 1,0 1-1,-1-1 0,1 0 0,0 0 0,-1 0 1,1 0-1,0 0 0,-1 0 0,1 0 0,-1 0 1,1 0-1,0 0 0,-1 0 0,-13-8 643,-12-22 23,21 24-578,-48-62-563,52 68 423,1 0-1,0-1 1,-1 1-1,1 0 0,0 0 1,0 0-1,-1-1 1,1 1-1,0 0 1,0 0-1,0-1 1,-1 1-1,1 0 1,0 0-1,0-1 1,0 1-1,0 0 1,-1-1-1,1 1 1,0 0-1,0-1 0,0 1 1,0 0-1,0-1 1,0 1-1,0 0 1,0-1-1,0 1 1,0 0-1,0-1 1,0 1-1,0 0 1,0 0-1,1-1 1,-1 1-1,0 0 1,0-1-1,0 1 0,0 0 1,0-1-1,1 1 1,-1 0-1,0 0 1,1-1-1,-1 1-35,1 0 0,0 0 0,0-1 0,0 1 0,0 0 0,0 0 0,0 0 0,0 0 0,-1 0-1,1 1 1,0-1 0,0 0 0,0 0 0,0 1 0,0-1 0,0 1 0,10 3 150,0 0 1,0-1-1,0 0 1,0-1-1,0 0 1,1-1-1,-1 0 1,1-1-1,-1 0 1,0-1-1,1 0 1,-1-1 0,0 0-1,1-1 1,-1 0-1,-1 0 1,21-11-1,9-4 11,-1-1 1,-1-2-1,68-51 0,-76 46-21,-2-1-1,-1-2 1,-1-1-1,31-45 1,-25 25-19,-2-2 0,31-71 1,-53 106-98,0-1 0,-2 0 0,0 0 0,-1 0 0,-1 0 0,2-23 0,-4 20 2,-1 15-59,-1 0 0,0 0 0,0 0 0,-1-10 0,1 15 75,0 1 1,0 0-1,0 0 0,0-1 0,0 1 1,0 0-1,0 0 0,0-1 0,0 1 0,0 0 1,0 0-1,0 0 0,-1-1 0,1 1 1,0 0-1,0 0 0,0 0 0,0-1 1,0 1-1,-1 0 0,1 0 0,0 0 0,0 0 1,0-1-1,-1 1 0,1 0 0,0 0 1,0 0-1,0 0 0,-1 0 0,1 0 1,0 0-1,0 0 0,-1 0 0,-9 4-256,-9 16 27,18-18 214,-11 13-34,1 0-1,1 1 1,0 0-1,1 1 1,1 0 0,1 1-1,0 0 1,-4 18-1,-3 26 179,-8 66 0,17-86-22,-1 56-1,6-78-37,1 1-1,1-1 1,1 0-1,1 0 0,6 19 1,-9-35 38,1 1-1,0 0 1,0-1 0,0 0 0,1 1 0,0-1 0,-1 0-1,1 0 1,1-1 0,-1 1 0,7 5 0,-7-7-32,-1 0 0,0-1 0,1 1 0,0-1 0,-1 0 0,1 0 0,0 0 0,0 0 0,0 0 0,0 0 0,-1-1 0,1 0 0,0 1 0,0-1 0,0 0-1,0-1 1,0 1 0,0 0 0,0-1 0,3 0 0,3-3 1,0 1-1,0-1 0,-1 0 0,1-1 0,-1 0 0,0 0 0,13-12 1,2-5-43,20-25 0,-1 2-227,-39 42 176,0 0 0,-1 0 0,1 1 0,1 0 0,-1-1 0,0 1 0,0 0 0,1 0 0,-1 1 0,1-1 0,0 1 0,-1 0 0,5-1 0,-5 2 10,0 0 0,0 0 1,0 0-1,0 0 1,0 1-1,0-1 0,-1 1 1,1 0-1,0 0 1,0 0-1,0 0 1,-1 1-1,1-1 0,-1 1 1,1-1-1,-1 1 1,4 4-1,1 0 35,-1 0 0,0 0-1,0 1 1,9 14 0,-14-20 62,-24 3 725,-5 2-679,19-5-171,0 1-1,1 0 1,0 0-1,-1 1 1,-12 5-1,4 1 5,-3 2-12,0-1 0,-20 16 0,35-22 61,0 0 0,0 0 0,0 0 0,1 1 0,0 0 0,0 0 0,0 0 0,1 0 0,-1 0 0,1 1 0,1-1 0,-4 9 0,5-13 9,1 1 0,-1-1-1,1 1 1,0-1 0,-1 1 0,1-1 0,0 1-1,0-1 1,0 1 0,0-1 0,0 1-1,0 0 1,1-1 0,-1 1 0,0-1 0,1 0-1,1 4 1,-2-4 19,1 0 0,0-1 1,0 1-1,0 0 0,-1 0 0,1 0 0,0-1 1,0 1-1,0-1 0,0 1 0,0 0 0,1-1 1,-1 0-1,0 1 0,0-1 0,0 0 0,0 1 0,2-1 1,2 0 48,-1 0 1,1 0-1,-1 0 1,1-1-1,0 0 1,-1 0-1,1 0 1,-1 0 0,0-1-1,7-3 1,6-4-8,0-2 1,-1 0-1,0-1 1,-1 0-1,0-2 1,13-14-1,70-95-257,-91 112 62,0 2-203,-9 13-242,-4 10 413,0 0 108,1 1 0,-4 16 0,8-25 64,0-1 0,0 1 1,0 0-1,1 0 1,0 0-1,0 0 0,1 0 1,1 9-1,-1-13-14,0 1 1,0-1-1,0 1 0,0-1 1,1 0-1,-1 1 0,1-1 1,-1 0-1,1 0 0,0 0 1,0 0-1,0 0 1,0 0-1,0-1 0,1 1 1,-1-1-1,0 1 0,1-1 1,-1 0-1,1 0 0,-1 0 1,1 0-1,5 0 0,1 1 74,1-1 0,0 0-1,0 0 1,0-1 0,13-2 0,-10 1-21,-1-1-1,1 0 1,0-1 0,-1 0 0,0-1 0,0-1 0,0 0 0,0-1 0,-1 0 0,0 0-1,20-16 1,-15 7-19,0-1 0,-2 0 0,0-1 0,-1 0 0,19-33 0,42-101-36,17-73-61,-89 218 29,23-64 42,-21 60-117,-2 0-1,0 0 1,0-1 0,1-17 0,-3 28 96,0 0 0,0-1 0,0 1 1,0 0-1,0 0 0,0 0 0,0 0 0,0 0 1,0 0-1,0 0 0,0-1 0,0 1 0,0 0 0,0 0 1,0 0-1,0 0 0,-1 0 0,1 0 0,0 0 0,0-1 1,0 1-1,0 0 0,0 0 0,0 0 0,0 0 0,0 0 1,0 0-1,0 0 0,0 0 0,0 0 0,-1 0 0,1 0 1,0 0-1,0 0 0,0-1 0,0 1 0,0 0 0,0 0 1,0 0-1,-1 0 0,1 0 0,0 0 0,0 0 0,0 0 1,0 0-1,0 0 0,0 0 0,-7 4-214,-5 7 11,12-10 196,-11 12-34,2 1 0,-1 1-1,2 0 1,0 0 0,1 1 0,-7 18-1,-3 20 51,2 1 0,-11 82 0,19-99 39,3 0 0,-1 42 0,5-69-15,0 1-1,1-1 1,1 1 0,0-1-1,0 1 1,1-1-1,0 0 1,1 0 0,1 0-1,-1-1 1,8 12-1,-10-19 7,-1-1-1,1 1 1,0-1 0,1 1-1,-1-1 1,0 0-1,1 0 1,-1 0-1,1 0 1,0 0-1,-1-1 1,1 1-1,0-1 1,0 0 0,0 0-1,0 0 1,0 0-1,0 0 1,0-1-1,1 1 1,-1-1-1,3 0 1,2 0 50,0-1 1,0-1-1,0 1 0,0-2 1,0 1-1,-1-1 1,14-6-1,-4 0-60,-1 0-1,0-1 1,-1-1-1,0 0 1,-1-2-1,0 1 1,-1-2-1,-1 1 1,0-2 0,0 0-1,-2 0 1,0-1-1,0 0 1,8-22-1,-10 12-137,-7 25 90,-1-1 0,0 1 0,1-1 0,-1 1 0,0-1 0,0 1 0,0-1 0,0 1 0,-1-1 0,1 1 0,0-1 0,-1 1 0,1-1 0,-2-1 0,2 2 15,0 1 0,0 0 1,0-1-1,-1 1 0,1 0 0,0 0 1,-1-1-1,1 1 0,0 0 1,-1 0-1,1-1 0,-1 1 1,1 0-1,0 0 0,-1 0 0,1-1 1,0 1-1,-1 0 0,1 0 1,-1 0-1,1 0 0,-1 0 1,1 0-1,0 0 0,-1 0 0,1 0 1,-1 0-1,1 0 0,-1 0 1,1 1-1,0-1 0,-1 0 1,1 0-1,0 0 0,-1 0 0,0 1 1,-15 11-224,13-9 211,-6 6-12,0 0 0,0 1 1,1 0-1,-13 21 0,16-24 51,1 1 0,0 0 0,0 0 0,1 0 0,0 0 0,1 0 0,-1 1-1,0 12 1,2-17-12,1 1-1,0 0 0,1-1 1,-1 1-1,1-1 0,0 1 1,0-1-1,0 1 0,0-1 1,1 1-1,4 7 0,-4-9 27,0 0 0,0 0 0,0-1 0,1 1 0,-1-1 0,1 1 0,0-1 0,-1 0 0,1 0 0,0 0-1,0 0 1,0-1 0,1 1 0,-1-1 0,0 0 0,5 1 0,-2-1 24,0 0 0,1 0 0,-1-1 0,0 1 0,1-2 0,-1 1 0,0-1 0,1 0 0,-1 0 0,0-1 0,0 1 0,0-1 0,0-1 0,7-3-1,1-1 35,-1-1-1,0-1 0,0 0 0,20-20 0,-21 17-36,0-1-1,-1-1 0,0 1 0,15-28 1,25-65-178,-34 69-26,-13 25 71,2-2-423,-4 14 259,-1 9 111,-3 12 81,-1 1 1,0-1-1,-2 1 1,-9 24-1,-14 35 138,14-46 149,-11 50 0,25-84-217,0-1-1,-1 1 1,1-1-1,0 1 1,0-1-1,0 1 0,0-1 1,0 1-1,0 0 1,0-1-1,0 1 1,0-1-1,0 1 1,0-1-1,0 1 0,0-1 1,1 1-1,-1-1 1,0 1-1,0-1 1,0 1-1,1-1 1,-1 1-1,1 0 0,15 3 179,-7-4-143,-1-1-1,0 1 1,1-1 0,-1 0-1,0-1 1,15-5-1,4 0-78,-14 4 35,0-1 1,-1-1-1,1 0 1,19-12-1,-25 13-517,0 0 0,-1-1 0,11-9 1,-14 11-275,-1 0 1,1 0 0,-1 0-1,1-1 1,-1 1 0,0 0-1,0-1 1,1-5 0,2-1-1396</inkml:trace>
</inkml:ink>
</file>

<file path=ppt/ink/ink2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8:18:20.5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47 6464,'-45'-12'2944,"50"17"-2560,3-5 1216,6 0-960,17 0 1152,6 0-1024,11 0 224,7 0-576,8-5-96,0 2-193,4-9-158,1 7-1,-5-3 95,-10 8-31,-12-7-991,-9 7 511</inkml:trace>
</inkml:ink>
</file>

<file path=ppt/ink/ink2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8:18:20.9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32 177 7040,'-31'-20'3200,"34"12"-2752,7-1 1056,3 6-896,32-13 1024,8 4-928,29-8 64,-6 3-448,19-3-65,-5 9-159,18-6-255,-5 6 63,5 2-384,-14 6 256</inkml:trace>
</inkml:ink>
</file>

<file path=ppt/ink/ink2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8:18:24.9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287 606 2144,'2'0'954,"1"0"-1,0 0 1,-1-1-1,1 0 1,-1 1 0,1-1-1,-1 0 1,4-1 0,21-16 1014,23-28-1986,-36 31 123,0-1 0,-1-1 1,-1 0-1,19-37 0,29-79 25,-46 98-93,6-18 363,28-113 0,-47 161-389,-1 4-65,1-1-1,-1 0 1,1 1-1,-1-1 1,0 1-1,1-1 1,-1 1-1,0-1 1,0 0-1,0 1 1,0-1-1,-1 1 1,1-3-1,-1 3 30,1 1-1,-1 0 0,1 0 0,0 0 1,-1 0-1,1 1 0,0-1 1,-1 0-1,1 0 0,-1 0 0,1 0 1,0 0-1,-1 0 0,1 0 1,0 1-1,-1-1 0,1 0 0,0 0 1,0 1-1,-1-1 0,1 0 1,0 0-1,0 1 0,-1-1 0,1 0 1,0 1-1,-1-1 0,-3 6-4,0 0 1,0 0-1,0 0 0,-4 10 0,-32 69 58,-10 21 317,4-30-31,-55 72-1,6-10 175,48-61 144,-52 116 0,85-163-430,-74 157 2497,84-181-2157,4-10-176,10-18-15,-8 19-333,14-22 120,26-29-1,-7 15-132,2 3 0,74-57 0,101-51 231,-7-1-511,-164 114 304,5 1-626,-51 43 330,0 0 1,-11 16-1,-9 4 317,13-18-50,-13 21 1,22-31 5,1-1 0,0 0 0,0 1 0,0-1 0,0 1 0,1 0 0,0-1 0,0 1 0,0 0 0,0 5 0,1-9 19,0 0 0,1-1 0,-1 1 0,0 0 0,0 0 0,0-1 0,0 1 0,1 0 0,-1 0 0,0-1 0,1 1 0,-1 0 0,1-1 0,-1 1 0,1 0 0,-1-1 0,1 1 0,-1-1 0,1 1-1,-1-1 1,1 1 0,0-1 0,-1 0 0,1 1 0,0-1 0,-1 0 0,1 1 0,0-1 0,0 0 0,-1 0 0,1 1 0,0-1 0,0 0 0,-1 0 0,1 0 0,0 0 0,0 0 0,0 0 0,-1 0 0,2-1 0,5 0 166,-1 0 1,1 0-1,9-4 1,-13 4-174,1 0 22,0-1 0,0 0-1,1 0 1,-2 0-1,1 0 1,0 0 0,0-1-1,-1 0 1,1 0 0,-1 0-1,5-5 1,-7 6-23,1-1 1,0 1-1,-1 0 1,0-1 0,1 1-1,-1-1 1,0 0-1,-1 1 1,1-1-1,0 0 1,-1 1 0,1-1-1,-1 0 1,0 0-1,0 1 1,0-1-1,0 0 1,-1 0-1,0-3 1,1 2-30,-1 1 0,1 0 0,0 0 0,0-1 1,0 1-1,0 0 0,1-1 0,-1 1 0,1 0 0,0 0 0,0 0 0,0 0 0,0 0 0,0 0 1,1 0-1,0 0 0,-1 0 0,1 0 0,0 1 0,0-1 0,1 1 0,-1-1 0,0 1 1,1 0-1,3-3 0,10-4-14,1 1 0,-1 0 1,1 1-1,0 0 0,1 2 1,0 0-1,0 1 0,0 1 0,0 0 1,32 1-1,-46 1 24,-1 1 0,1 0 0,0 1 0,-1-1 0,1 1 0,-1-1 0,1 1 1,-1 0-1,1 0 0,-1 1 0,0-1 0,1 1 0,-1-1 0,0 1 0,0 0 0,0 0 0,0 1 0,-1-1 0,1 1 0,0-1 0,-1 1 0,0 0 0,0 0 0,0 0 1,0 0-1,0 0 0,0 0 0,-1 0 0,0 1 0,0-1 0,0 1 0,1 4 0,2 9 57,-1-4 84,0 0-1,1 0 1,6 14-1,-9-24-97,1 1-1,0-1 1,0 0 0,0 0-1,0 1 1,0-1-1,1-1 1,0 1 0,-1 0-1,1-1 1,0 1-1,0-1 1,1 0-1,-1 0 1,6 3 0,-2-3 47,-1 0 1,1 0-1,-1-1 0,1 0 1,-1 0-1,1-1 1,0 1-1,0-1 0,11-2 1,4-2-1382,34-11 0,-15 4-3848,-9 6 2043</inkml:trace>
</inkml:ink>
</file>

<file path=ppt/ink/ink2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8:18:29.6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0 626 4064,'53'-3'8625,"83"-21"-7058,-120 20-1419,0-1 1,1 0 0,-1-1-1,-1-1 1,0 0 0,0-1-1,14-10 1,-25 15-132,0 0 1,0-1-1,-1 1 1,0-1-1,1 1 1,-1-1-1,-1 0 1,1 0-1,0 0 1,-1-1-1,0 1 1,0-1-1,1-5 1,-2 8-43,-1 0-1,1 0 1,-1 0 0,0 0-1,0-1 1,0 1 0,0 0-1,0 0 1,-1 0 0,1 0-1,0-1 1,-1 1 0,0 0-1,1 0 1,-1 0 0,0 0-1,0 0 1,0 0 0,-1 1-1,1-1 1,0 0 0,-1 0-1,1 1 1,-1-1 0,1 1-1,-1-1 1,0 1 0,0 0 0,1 0-1,-1 0 1,-4-2 0,2 1-61,-1 1 1,1-1 0,-1 1-1,1 0 1,-1 0 0,1 1 0,-1-1-1,0 1 1,1 0 0,-1 1-1,1-1 1,-1 1 0,0-1 0,-4 3-1,-7 1 13,2 2 0,-27 12 0,28-12 186,0 1 1,1 0-1,0 1 0,1 1 1,0 0-1,0 0 0,1 1 1,0 0-1,0 1 0,1 0 1,-9 15-1,17-25-78,1 1-1,-1-1 1,0 0 0,1 1 0,-1-1-1,0 1 1,1-1 0,0 1-1,-1-1 1,1 1 0,0-1 0,0 1-1,0-1 1,0 1 0,0-1 0,0 1-1,0-1 1,1 1 0,-1-1-1,1 2 1,0-1 13,0 0-1,0 0 1,0-1-1,0 1 1,1-1-1,-1 1 1,1-1-1,-1 1 1,1-1-1,-1 0 1,1 0-1,0 0 0,2 1 1,4 2 138,1 0 0,0-1 1,0 0-1,18 3 0,-1-3 75,0-1-1,-1-2 1,1 0-1,0-1 1,0-2 0,48-11-1,-49 7-186,0 0 0,-1-2 0,39-20 0,64-46-247,-125 73 152,1 1-1,0-1 1,-1 1 0,1 0 0,0 0-1,0 0 1,-1 1 0,1-1 0,0 0-1,4 1 1,-6 0 11,0 0-1,-1 0 1,1 0-1,0 0 1,0 0 0,0 0-1,0 1 1,-1-1-1,1 0 1,0 1-1,0-1 1,-1 0 0,1 1-1,0-1 1,0 1-1,-1-1 1,1 1 0,-1-1-1,1 1 1,0 0-1,-1-1 1,1 1-1,-1 0 1,1 0 0,-1-1-1,0 1 1,1 0-1,-1 0 1,0-1-1,1 1 1,-1 0 0,0 0-1,0 0 1,0 0-1,0-1 1,0 1-1,0 0 1,0 0 0,0 1-1,-1 6 24,1 0 0,-1 1 0,-1-1 0,0 0 0,0 0 0,-3 8 0,-24 48 437,6-14 92,20-38 0,3-12-531,0 0 1,0 0-1,0 0 0,0 0 1,0 0-1,0 0 0,0 1 1,0-1-1,0 0 1,0 0-1,0 0 0,0 0 1,0 0-1,0 0 0,0 0 1,0 0-1,0 0 0,0 0 1,0 0-1,0 0 0,0 0 1,1 0-1,-1 0 0,0 0 1,0 0-1,0 0 0,0 0 1,0 0-1,0 0 0,0 1 1,0-1-1,0 0 0,0 0 1,0 0-1,1 0 1,-1 0-1,0-1 0,0 1 1,0 0-1,0 0 0,0 0 1,0 0-1,0 0 0,0 0 1,0 0-1,0 0 0,0 0 1,0 0-1,1 0 0,-1 0 1,0 0-1,0 0 0,0 0 1,0 0-1,0 0 0,0 0 1,0 0-1,0 0 0,0-1 1,17-16 1005,-7 7-1087,3-2 79,0 1-1,1 0 0,1 1 0,24-13 1,67-26-157,-37 24 16,-59 22 24,0 0 0,1 1 0,-1 0 0,19 0 0,-28 1 104,0 1 0,0 0-1,0 0 1,1 0 0,-1 0 0,0 1 0,0-1 0,0 0 0,0 0 0,0 1 0,0-1 0,0 0 0,0 1 0,1 0 0,-2-1 0,1 1-1,0-1 1,0 1 0,0 0 0,0 0 0,1 1 0,-1-1 3,-1 0-1,0 0 1,1 0-1,-1 1 1,0-1-1,1 0 1,-1 0-1,0 0 1,0 1 0,0-1-1,0 0 1,0 0-1,-1 0 1,1 1-1,0-1 1,-1 2-1,-2 5 22,-1 0-1,0 0 0,0-1 1,-8 11-1,10-14 4,-1 0-86,-5 10 636,10-11-120,8-5-104,7-5-242,0-1 0,18-12 0,-24 13-138,1 0-1,0 1 1,0 0-1,0 1 1,1 1 0,13-4-1,-22 7 1,-4 1 17,0 0 0,1 0 0,-1 0 0,0 0 0,0 0 0,0 0 0,1 0 0,-1-1-1,0 1 1,0 0 0,0 0 0,1 0 0,-1 0 0,0 0 0,0 0 0,0 0 0,1 1 0,-1-1-1,0 0 1,0 0 0,0 0 0,1 0 0,-1 0 0,0 0 0,0 0 0,0 0 0,1 0-1,-1 1 1,0-1 0,0 0 0,0 0 0,0 0 0,0 0 0,1 0 0,-1 1 0,0-1 0,0 0-1,0 0 1,0 0 0,0 1 0,0-1 0,0 0 0,0 0 0,0 0 0,0 1 0,0-1-1,0 0 1,0 0 0,0 0 0,0 1 0,0-1 0,0 0 0,0 0 0,0 0 0,0 1 0,0-1-1,1 7-8,8 35-257,-8-31 331,1 0 0,0 0 0,1-1 0,0 1 0,10 19 0,-13-29-28,1-1 0,0 1 0,-1 0 0,1 0 0,0-1 0,0 1 0,-1 0 0,1-1 0,0 1 0,0-1 0,0 1 0,0-1 0,0 1 0,0-1 0,0 0 0,0 1 0,0-1 0,0 0 0,0 0 0,0 0 0,0 0 0,1 0 0,-1 0 0,0 0 0,0 0 0,0 0 0,0 0 0,0-1 0,0 1 0,0 0 0,0-1 0,1 0 0,5-2 52,0 0 1,0-1-1,8-5 0,-11 7-68,84-62 257,-46 33-421,-19 16 107,1 1 0,43-19 1,-61 30 43,18-1-127,-24 4 126,1 0 0,-1-1 0,0 1 0,0 0 0,1 0 0,-1 0 0,0 0 0,0 0 0,0 1 1,1-1-1,-1 0 0,0 0 0,0 0 0,1 0 0,-1 0 0,0 0 0,0 0 0,0 0 0,0 0 0,1 1 1,-1-1-1,0 0 0,0 0 0,0 0 0,0 0 0,1 1 0,-1-1 0,0 0 0,0 0 0,0 0 0,0 0 1,0 1-1,0-1 0,0 0 0,0 0 0,0 1 0,-3 9-177,-13 13 58,14-21 142,-1 2-10,-4 5-21,0-1-1,1 1 1,0 0-1,-8 19 1,13-26 26,0 0 0,1 0 0,-1 0 0,0 1 0,1-1 0,-1 0 0,1 0 0,0 0 0,0 1 0,0-1 0,0 0 0,0 0 1,1 0-1,-1 0 0,1 1 0,-1-1 0,1 0 0,0 0 0,-1 0 0,1 0 0,0 0 0,1 0 0,-1 0 0,0-1 0,0 1 1,1 0-1,-1 0 0,1-1 0,0 1 0,-1-1 0,3 2 0,1-1 26,-1 0 0,1 0 0,-1 0 1,1 0-1,0-1 0,0 1 0,0-1 0,0 0 0,-1-1 1,2 1-1,-1-1 0,0 0 0,0-1 0,0 1 0,0-1 1,6-1-1,10-3 115,0-1 0,26-11 0,-46 16-152,20-7 116,-2 2-69,-1-1 1,1-2-1,-1 1 0,-1-2 1,29-20-1,-31 16-55,-1-1 0,0 0 0,-1-1 0,-1-1 0,17-29 0,47-116 60,-21 42-35,-33 74-102,16-51 0,-33 72-216,-5 25 285,0-1 0,0 1 0,0-1 0,0 1 0,0-1 0,0 1 0,0 0 0,0-1 0,0 1 0,0-1 0,0 1 0,-1-1 0,1 1 0,0 0 0,0-1-1,0 1 1,-1-1 0,1 0 0,-1 1-3,1 0-1,-1 0 1,1 0-1,-1 0 0,1 0 1,0 0-1,-1 0 1,1 0-1,-1 0 0,1 0 1,-1 0-1,1 0 1,0 0-1,-1 0 1,1 1-1,-1-1 0,1 0 1,0 0-1,-1 0 1,1 1-1,0-1 0,-1 0 1,1 0-1,0 1 1,-1-1-1,-6 6-37,0 0-1,1 1 1,0-1 0,0 1-1,1 0 1,-1 1 0,-5 10-1,-2 7 2,-11 27 0,3 5 7,3 1-1,-20 103 0,34-137 96,0 0-1,1 29 1,3-43 8,0-1 0,1 0 0,0 0 0,0 0 0,1 0 0,0 0 0,1 0 0,0-1 0,5 11 0,-7-18-27,0 1-1,1-1 0,-1 1 0,1-1 1,-1 0-1,1 1 0,-1-1 0,1 0 1,0 0-1,0 0 0,-1 0 1,1 0-1,0-1 0,0 1 0,0-1 1,0 1-1,0-1 0,0 1 0,0-1 1,0 0-1,0 0 0,0 0 1,0 0-1,3-1 0,7-1 64,-1 1 0,21-7 0,-32 8-89,202-62 554,-114 27-416,-82 32-154,0 0 1,-1-1 0,1 0 0,5-5 0,-9 7-6,0 1 1,-1-1-1,1 1 1,0-1-1,-1 0 0,0 1 1,1-1-1,-1 0 1,0 0-1,0 0 1,0 0-1,0 0 0,0-1 1,-1 1-1,2-2 1,-3 3 7,1 1 1,0-1-1,0 1 1,0-1 0,0 1-1,-1-1 1,1 1-1,0 0 1,0-1 0,-1 1-1,1 0 1,0-1-1,-1 1 1,1 0 0,0-1-1,-1 1 1,1 0-1,-1 0 1,1-1-1,0 1 1,-1 0 0,1 0-1,-1 0 1,1 0-1,-1-1 1,1 1 0,0 0-1,-1 0 1,1 0-1,-1 0 1,1 0 0,-1 0-1,1 0 1,-1 0-1,1 0 1,-1 1 0,1-1-1,-1 0 1,1 0-1,0 0 1,-1 1 0,-24 6-107,23-6 101,-22 8-178,-35 19-1,49-22 164,0 0 1,0 1-1,0 0 0,1 1 1,-12 12-1,20-19 42,0 0 0,0 0 0,1 0 0,-1 1 0,0-1-1,1 0 1,-1 0 0,1 1 0,0-1 0,-1 0 0,1 1 0,0-1 0,0 0 0,0 1 0,-1-1-1,2 1 1,-1-1 0,0 0 0,0 1 0,0-1 0,1 0 0,-1 1 0,0-1 0,1 0 0,0 1 0,-1-1-1,2 2 1,-1-1 161,0-2-167,-1 1-1,1 0 1,0 0-1,-1-1 1,1 1 0,0-1-1,0 1 1,0-1-1,0 1 1,-1-1 0,1 1-1,0-1 1,0 0-1,0 1 1,0-1 0,0 0-1,0 0 1,2 0 0,-2 1-4,20 2 122,0-1 0,0-1-1,36-2 1,-12 0 10,-28 1-41,-15 0-182,5 0-117,-49 0-18378,37 3 15706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23:16:45.1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352 128 1984,'5'0'1112,"-4"1"-1019,-1-1-1,0 0 0,1 0 0,-1 0 1,1 0-1,-1 0 0,0 0 0,1 0 1,-1 0-1,1 0 0,-1 0 0,0 0 1,1 0-1,-1-1 0,0 1 0,1 0 0,-1 0 1,0 0-1,1 0 0,-1-1 0,0 1 1,1 0-1,-1 0 0,0-1 0,1 1 1,-1 0-1,0 0 0,0-1 0,1 1 1,-1 0-1,0-1 0,0 1 0,0 0 1,1-1-1,-1 1 0,0 0 0,0-1 1,0 1-1,0-1 0,0 1 0,0-1 0,2-3 380,-1 1 214,0 1 0,0-1 0,0 0 1,0 0-1,0 0 0,-1 0 0,1 1 0,-1-1 0,0-6 1,0 8-609,0 0 1,-1 0 0,1 0-1,0 1 1,-1-1 0,1 0-1,-1 0 1,1 1 0,-1-1-1,1 0 1,-1 1 0,1-1-1,-1 1 1,0-1 0,0 1 0,1-1-1,-1 1 1,0-1 0,0 1-1,1-1 1,-1 1 0,-1-1-1,-17-4 875,15 6-835,0-1 1,0 1-1,0 0 0,0 0 1,0 0-1,0 1 0,0-1 0,1 1 1,-5 2-1,-4 2 59,-31 17 227,0 2-1,-44 33 1,68-45-262,-31 29-1,45-37-142,0 0 0,1 0-1,0 0 1,0 0-1,0 1 1,0 0-1,1 0 1,0 0 0,0 0-1,1 0 1,-2 8-1,3-12 15,1 0-1,-1 1 0,1-1 0,0 0 0,0 1 1,0-1-1,0 1 0,0-1 0,1 0 0,-1 1 0,1-1 1,0 0-1,-1 0 0,1 1 0,0-1 0,0 0 1,2 3-1,0-2 17,0 1-1,0-1 1,0 0 0,0 0 0,0-1 0,0 1 0,1-1-1,-1 1 1,6 1 0,0 0 55,-1 0-1,1-1 0,1 0 1,-1 0-1,0-1 1,1 0-1,-1-1 1,11 0-1,-12-1-4,-1 0 1,1 0-1,0-1 1,-1 0-1,1 0 1,0-1-1,-1 0 1,0-1-1,1 1 1,-1-2-1,0 1 1,-1-1-1,1 1 1,0-2-1,-1 1 0,0-1 1,0 0-1,-1 0 1,6-7-1,-4 4-40,-1 0 0,0-1 0,0 0-1,-1 1 1,0-2 0,-1 1 0,0-1-1,-1 1 1,4-14 0,0-10 72,3-51 1,-8 63-163,-1-13 105,-1 24-131,1-1 0,-1 0 0,2 1 1,2-13-1,-1 11 98,-5 16 70,3 6 77,-1-1 0,6 19 0,-1 5-70,12 61 272,-6-37 18,-7-42-318,1 0 0,0 0 1,1 0-1,11 18 1,-17-33-71,6 11 61,0-1 0,1-1 1,0 1-1,0-1 0,17 16 1,-23-25-222,-2 0-183,0 0 0,1-1 1,-1 1-1,0-1 1,1 1-1,-1-1 1,1 1-1,-1-1 0,1 1 1,-1-1-1,1 1 1,-1-1-1,1 0 0,-1 1 1,1-1-1,-1-1 1,-6-18-5557,5-1 1825</inkml:trace>
</inkml:ink>
</file>

<file path=ppt/ink/ink2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8:18:30.8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58 690 3808,'-5'2'652,"0"1"1,0-1 0,0 1-1,0 0 1,0 1-1,1-1 1,-1 1 0,1 0-1,0 0 1,-7 11 4190,20-21-3045,44-20 559,15-8-1439,-32 13-611,-15 10-227,-1-1 1,-1-1-1,0-1 1,18-16-1,-12 3-26,-1-1-1,-2-1 0,29-49 1,-21 30-140,-2-2 1,-2-1 0,21-60-1,-45 107 13,-1-1 1,1 1-1,-1-1 0,0 0 0,0-8 0,-1 13 62,0-1-1,1 1 1,-1 0 0,0 0-1,0-1 1,0 1 0,0 0 0,0 0-1,0-1 1,0 1 0,0 0-1,0-1 1,0 1 0,0 0-1,0 0 1,0-1 0,0 1-1,0 0 1,0 0 0,0-1 0,-1 1-1,1 0 1,0 0 0,0-1-1,0 1 1,0 0 0,0 0-1,-1 0 1,1-1 0,0 1-1,0 0 1,0 0 0,-1 0 0,1 0-1,0-1 1,0 1 0,0 0-1,-1 0 1,1 0 0,0 0-1,0 0 1,-1 0 0,1 0-1,0 0 1,-1 0 0,1 0-1,-14 9-309,-7 13 277,1 0 0,0 2 0,-18 29 0,-9 12 38,-157 186 1,187-229 125,-22 36 1,35-51-64,0 1 1,0-1-1,1 1 1,0-1-1,1 1 1,-1 0-1,1 0 1,1 0 0,-1 15-1,2-21-19,0 0 0,0 0 0,0 0 0,0 0-1,1 0 1,-1-1 0,1 1 0,-1 0 0,1 0 0,0 0 0,0 0-1,0 0 1,0-1 0,0 1 0,0-1 0,0 1 0,1 0 0,-1-1 0,2 2-1,0-1 33,0 0 0,0 0-1,1 0 1,-1-1 0,0 1-1,1-1 1,-1 0-1,1 0 1,5 1 0,6-1 109,0 0 0,0 0 0,28-4 1,-43 3-180,27-4 74,0 0 0,0-1 0,-1-2 0,0-1 1,0-1-1,-1-1 0,0-1 0,0-1 0,-2-1 0,39-28 1,-61 40-85,1-1 1,0 1-1,-1 0 0,1-1 1,-1 0-1,1 1 1,-1-1-1,0 0 1,0 1-1,1-1 1,-1 0-1,0 0 1,-1 0-1,1 0 0,0 0 1,-1 0-1,1 0 1,0-3-1,-1 5-2,-1-1-1,1 1 1,0 0-1,0 0 0,0-1 1,0 1-1,-1 0 1,1 0-1,0 0 1,0-1-1,-1 1 0,1 0 1,0 0-1,0 0 1,-1 0-1,1-1 0,0 1 1,-1 0-1,1 0 1,0 0-1,-1 0 1,1 0-1,0 0 0,0 0 1,-1 0-1,1 0 1,0 0-1,-1 0 0,1 0 1,0 0-1,-1 0 1,1 0-1,-11 2-132,-7 5 103,1 1-1,1 1 0,0 0 1,0 1-1,-16 13 0,29-20 42,-1 0 30,0 0 1,0 1-1,0-1 1,1 1-1,-6 6 1,9-9-25,-1-1 1,1 1-1,0 0 1,-1-1 0,1 1-1,0 0 1,-1 0-1,1-1 1,0 1-1,0 0 1,0 0 0,0 0-1,0-1 1,0 1-1,0 0 1,0 0 0,0 0-1,0 0 1,0-1-1,0 1 1,0 0 0,1 0-1,-1-1 1,0 1-1,1 0 1,-1 0 0,1-1-1,-1 1 1,0 0-1,1-1 1,0 1 0,-1 0-1,1-1 1,-1 1-1,1-1 1,0 1 0,-1-1-1,1 1 1,0-1-1,-1 0 1,1 1-1,0-1 1,1 1 0,1 0 38,0 0 1,0 0 0,0 0-1,0 0 1,0 0 0,1-1 0,-1 0-1,0 1 1,0-1 0,5 0-1,33-8 94,-20 3-79,52-11 44,81-14-46,114-13-4,-250 40-29,-10 2-53,0 0 0,-1 0-1,1-1 1,-1 0-1,1-1 1,9-4 0,-42 16-198,-30 5 0,27-8 174,0 2-1,-33 14 1,50-17 67,1 0 0,-1 0 1,1 1-1,0 0 0,1 1 0,0 0 1,0 1-1,-10 10 0,18-16-9,-1 0-1,1 0 0,0 0 1,0-1-1,-1 1 1,1 0-1,1 0 0,-1 1 1,0-1-1,0 0 1,1 0-1,0 0 0,-1 0 1,1 1-1,0-1 0,0 0 1,0 3-1,0-3 3,1-1 0,-1 1 0,1-1 0,-1 1 0,1-1 0,0 0-1,-1 1 1,1-1 0,0 0 0,0 0 0,0 1 0,0-1 0,0 0 0,0 0 0,0 0 0,0 0-1,0 0 1,1 0 0,-1-1 0,0 1 0,1 0 0,-1-1 0,1 1 0,-1-1 0,0 1 0,1-1-1,1 1 1,3 0 53,1-1-1,-1 0 1,0 0-1,0 0 0,0-1 1,0 0-1,0 0 1,-1 0-1,8-3 1,52-22 417,-58 23-445,13-6-6,-1-1 1,0 0-1,-1-1 0,0-1 0,-1-1 1,0-1-1,-1 0 0,-1-1 0,0 0 0,-1-1 1,20-30-1,99-199 43,-64 111-56,1-3-228,-66 130 135,0-1 1,-1 0 0,0 1 0,-1-2-1,1 1 1,0-9 0,-3 16 65,0 1 0,0-1 0,1 1 0,-1-1 0,0 1-1,0-1 1,0 0 0,0 1 0,0-1 0,-1 1 0,1-1 0,0 1 0,0-1 0,0 1 0,0-1 0,-1 1 0,1-1 0,0 1 0,0-1-1,-1 1 1,1-1 0,0 1 0,-1-1 0,1 1 0,0-1 0,-1 1 0,1 0 0,-1-1 0,1 1 0,-1 0 0,1 0 0,-1-1-1,1 1 1,-1 0 0,1 0 0,-1-1 0,1 1 0,-1 0 0,1 0 0,-1 0 0,0 0 0,1 0 0,-2 0 0,0 0-30,-1 1 1,0 0 0,0-1 0,0 1 0,1 0 0,-1 0-1,0 0 1,-3 3 0,-2 1 25,1 0-1,0 0 1,0 1 0,1 0 0,0 1-1,0-1 1,0 1 0,1 0 0,0 1-1,-6 10 1,-3 11-20,-18 49 0,-1 22 208,-26 136 1,28-83-2011,29-129 581</inkml:trace>
</inkml:ink>
</file>

<file path=ppt/ink/ink2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8:18:31.2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94 7808,'3'-3'832,"-2"2"-716,-1 1 0,1-1 0,0 0-1,0 1 1,-1-1 0,1 1-1,0 0 1,0-1 0,-1 1-1,1 0 1,0-1 0,0 1-1,0 0 1,0 0 0,0 0-1,0-1 1,-1 1 0,1 0-1,0 0 1,0 0 0,0 1-1,1-1 1,179-19 5564,659-45-3302,-828 63-2558,111 1 406,-99 1-2182,32 7 0,-52-7 1224,15 4-780,-18-5 1242,0 1-1,-1-1 1,1 1-1,-1-1 1,1 1-1,-1-1 1,1 1-1,-1-1 1,1 1-1,-1-1 0,1 1 1,-1-1-1,0 1 1,1 0-1,-1-1 1,0 2-1,1 6-2427</inkml:trace>
</inkml:ink>
</file>

<file path=ppt/ink/ink2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8:18:31.6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37 10048,'-13'-25'4544,"21"22"-3936,-3-2-192,3 5-352,11-3-160,7 6 32</inkml:trace>
</inkml:ink>
</file>

<file path=ppt/ink/ink2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8:18:34.3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1120 2720,'0'7'-859,"0"5"6355,4-21-245,-2-25-3631,-2 14-1166,31-207 1839,-13 160-1931,3 1-1,29-64 0,0 1 97,-35 87-310,2 1 1,42-74-1,-47 96-151,1 1 0,1 0 0,0 0 0,1 1 0,1 1 0,1 1 0,28-21 0,-15 16 11,44-22 1,-58 34-102,0 1 0,0 1 0,1 0 0,30-5 0,-41 10 23,-1 1 0,0-1 0,1 1 0,-1 0 0,10 2 0,-13-2 58,-1 1 0,1-1 0,-1 0-1,0 0 1,1 1 0,-1-1 0,0 1 0,1 0 0,-1-1 0,0 1-1,0 0 1,0-1 0,1 1 0,-1 0 0,0 0 0,0 0-1,0 0 1,0 0 0,-1 0 0,1 1 0,0-1 0,0 0 0,-1 0-1,1 1 1,1 2 0,-2-1-15,0 1 0,0 0 1,0-1-1,-1 1 0,1 0 0,-1-1 0,0 1 0,0-1 1,0 1-1,0-1 0,-3 6 0,-4 6 36,-12 18 0,0-4 181,-2-2 1,-43 44-1,-62 43 2,56-49 234,70-64-424,0 0 0,0 0-1,0 0 1,0 0-1,1 0 1,-1 0 0,0 0-1,0 0 1,1 0-1,-1 0 1,0 0 0,1 0-1,-1 1 1,1-1-1,0 0 1,-1 0-1,1 1 1,0-1 0,0 0-1,0 1 1,-1-1-1,2 0 1,-1 0 0,0 1-1,0-1 1,0 0-1,0 1 1,1-1 0,-1 0-1,1 0 1,-1 1-1,1-1 1,-1 0-1,1 0 1,0 0 0,0 0-1,0 0 1,-1 0-1,3 2 1,3 2-5,0 0 0,0 0 0,0 0 0,0-1 0,8 4 0,-13-7 5,155 81-210,-153-81 235,1 1 0,-1-1-1,0 1 1,0-1 0,0 1-1,-1 0 1,1 0 0,0 0-1,-1 1 1,1-1 0,-1 1-1,0-1 1,1 1 0,-1 0-1,-1 0 1,3 4 0,-3-7-4,-1 1-1,0-1 1,0 1 0,0-1-1,0 1 1,1 0 0,-1-1 0,0 1-1,0-1 1,0 1 0,0-1 0,0 1-1,0 0 1,-1-1 0,1 1 0,0-1-1,0 1 1,0-1 0,0 1 0,-1-1-1,1 1 1,0-1 0,-1 1 0,1-1-1,0 1 1,-1-1 0,1 1 0,0-1-1,-1 0 1,1 1 0,-1-1 0,1 0-1,-1 1 1,1-1 0,-2 1 0,-2 1 157,-1 0 1,0 0-1,-10 2 1,-52 12 472,-106 13 1,146-28-526,0 0 0,1-1 0,-43-7 0,39 0-8,23 5-1035,1 1-1,-1-1 1,-12 0-1,10 4-1196</inkml:trace>
</inkml:ink>
</file>

<file path=ppt/ink/ink2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8:18:36.6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426 913 3968,'-2'7'54,"-2"1"7095,1-17-5430,0-7-953,1 0 0,1 0-1,1-29 1,9-53 92,-3 36-384,11-62-84,-11 85-295,5-72-58,-3-155 0,-8 248-143,0 8 52,-1 1 0,0 0 0,0-1 0,0 1 1,-1 0-1,-1 0 0,1 0 0,-7-12 0,9 15-75,1-1-164,40 9 416,7 3-116,-1 2-1,0 3 1,48 15 0,-79-18-115,1 0 0,29 17 1,-39-19 130,1 1 1,-1-1 0,0 1 0,-1 0-1,1 0 1,-1 1 0,7 10-1,-11-14-43,0 1-1,0-1 0,0 1 0,0-1 1,-1 1-1,3 6 0,-4-8 26,0 0 0,1 1-1,-1-1 1,0 0 0,0 0-1,-1 0 1,1 0 0,0 1 0,-1-1-1,1 0 1,-1 0 0,0 0-1,0 0 1,-1 2 0,0 1 15,-1-1-1,-1 1 1,1-1 0,0 0 0,-1 0-1,0 0 1,0 0 0,0 0 0,-1-1-1,-6 5 1,-6 1 76,-29 12 0,27-12-15,-181 67 187,26-12 147,-75 35 204,213-87-563,26-9-42,0 0 0,0 1-1,1 0 1,-1 1 0,-12 7-1,21-11 6,-1 0-1,1 0 0,0 1 0,-1-1 0,1 0 0,0 0 0,0 1 0,0-1 0,0 1 0,0-1 1,0 1-1,0-1 0,0 3 0,1-3-1,0 0 1,-1 1 0,1-1-1,0 0 1,1 0-1,-1 0 1,0 0-1,0 0 1,0 0 0,1 1-1,-1-1 1,0 0-1,1 0 1,-1 0-1,1 0 1,0 0 0,-1 0-1,1 0 1,0-1-1,-1 1 1,3 1-1,3 5 56,1-1-1,0-1 0,0 1 0,1-1 0,0 0 0,0-1 0,0 0 0,0 0 1,10 2-1,-5-2 55,0 0-1,0-1 1,1-1 0,0 0 0,18 0 0,-15-3-17,0 0 0,0-2 1,32-7-1,49-22 199,-91 29-307,66-23 9,78-26-54,-149 51 39,5-1-76,1 0 0,-1 0 0,9 0 0,-14 2 56,0-1 1,-1 1 0,1 0 0,-1 0-1,1 0 1,-1 1 0,1-1 0,-1 0 0,1 1-1,-1-1 1,1 0 0,-1 1 0,1 0-1,-1-1 1,0 1 0,1 0 0,-1 0-1,0 0 1,0 0 0,1 0 0,-1 0 0,1 2-1,1 2 63,0 0 0,-1 0-1,0 0 1,0 0 0,-1 0-1,0 1 1,1-1 0,-2 1 0,1-1-1,-1 1 1,1-1 0,-2 12-1,0-2 451,4-42 622,-2 23-1136,0 0 0,0 1 1,-1-1-1,1 0 0,-1 0 1,0 0-1,0 0 0,-1 0 0,1 1 1,-1-1-1,0 0 0,-2-6 1,2 12-44,-1-1 0,1 0 0,-1 1 1,1-1-1,-1 1 0,1 0 1,0 0-1,0-1 0,-1 4 0,1 23 317,2-12-92,0-13-424,1-1 1,-1 0 0,1 1 0,-1-1-1,1 0 1,0 0 0,0 0-1,2 2 1,3 3-4654,1 0 1752</inkml:trace>
</inkml:ink>
</file>

<file path=ppt/ink/ink2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8:18:37.8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30 285 4480,'-10'-8'1696,"1"0"1109,9 8-2646,-1-1 0,1 1 1,0-1-1,0 1 0,0-1 0,-1 1 0,1-1 1,0 1-1,0 0 0,-1-1 0,1 1 0,0-1 0,-1 1 1,1 0-1,0-1 0,-1 1 0,1 0 0,-1 0 1,1-1-1,-1 1 0,1 0 0,-1 0 0,1 0 0,0-1 1,-1 1-1,1 0 0,-1 0 0,0 0 530,4 0-459,8-14 2122,-1 7-2212,0 1 1,1 0-1,-1 1 1,1 0-1,1 1 0,-1 0 1,1 1-1,-1 0 1,1 1-1,0 0 1,0 1-1,0 0 1,0 1-1,13 1 0,-10 1-161,0 1 0,0 0 0,-1 1-1,0 0 1,24 12 0,-28-12 19,-1 1 1,1 1 0,-1 0 0,-1 0 0,1 1-1,-1 0 1,0 1 0,12 14 0,-18-20 11,0 0 0,-1 1 0,1-1 0,-1 0 0,1 0 0,-1 1 0,0-1 0,0 1 0,0 0 1,0-1-1,0 1 0,-1-1 0,1 1 0,-1 0 0,0 0 0,1-1 0,-1 1 0,-1 0 0,1 0 0,0-1 0,-1 1 0,1 0 0,-1-1 1,0 1-1,0 0 0,-1 2 0,-3 3 69,1 0-1,-2 0 1,1 0 0,-1-1 0,-13 13 0,-40 29 290,49-41-283,-14 13 71,15-13 24,0 1 0,-1-2 0,0 1-1,-17 8 703,27-17-833,9-3 334,21-10-59,113-35 132,-82 31-172,-1-3 0,64-33 0,-107 46-189,-1-2 1,1 0-1,-2-1 1,0 0-1,0-1 1,-1-1-1,0 0 1,-1-1-1,-1-1 1,0 0-1,15-26 1,-13 13-88,-2-1 1,-1-1-1,-1 1 1,11-56 0,-16 63-160</inkml:trace>
</inkml:ink>
</file>

<file path=ppt/ink/ink2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8:18:41.9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1088 3136,'-6'10'2242,"10"-12"1140,13-14-596,27-30-1356,24-24-897,-9 14-434,-1-3 0,-4-2 1,-2-2-1,65-103 0,-92 126-71,58-99 125,-63 100-101,-6 15 162,19-49 0,-27 59-291,-4 12-29,-1-1 1,0 0-1,0 0 1,0 0-1,0 0 1,1-5-1,-13 19-747,3-1 826,0 1 0,0-1-1,-10 23 1,-16 40 350,22-46-190,-24 55 411,3 2 0,-33 132 0,64-206-483,0 0 1,0 1 0,1-1 0,1 0 0,0 1-1,0-1 1,1 0 0,3 19 0,-3-25 7,1 0-1,-1 0 1,0-1-1,1 1 1,0 0 0,0-1-1,0 1 1,0-1 0,1 1-1,0-1 1,-1 0-1,1 0 1,0 0 0,0-1-1,0 1 1,1-1 0,-1 1-1,1-1 1,-1 0-1,1-1 1,0 1 0,0-1-1,-1 1 1,9 1-1,-5-2 8,0-1 0,1 1 0,-1-1 0,1 0 0,-1-1 0,0 0 0,1 0-1,-1 0 1,0-1 0,0 0 0,13-6 0,-3 0 7,0 0 0,-1-2 0,24-17 0,-18 8-20,36-39 1,-49 49-52,2-7-151,-9 13-42,-7 10-129,-8 12 253,2 1-1,0 0 1,1 1-1,-9 30 0,18-47 85,0-1 0,0 1 0,1 0 0,-1 0 0,1 0 0,0 0 0,0 0 0,0 0 0,0 0 0,1 0 0,1 7 0,-1-10 10,-1 1 0,1-1-1,0 1 1,-1-1-1,1 0 1,0 0 0,0 0-1,0 1 1,0-1-1,0 0 1,0 0-1,0 0 1,0 0 0,0-1-1,0 1 1,1 0-1,-1 0 1,0-1 0,1 1-1,-1-1 1,0 1-1,1-1 1,-1 1 0,1-1-1,-1 0 1,1 0-1,-1 0 1,1 0-1,-1 0 1,0 0 0,1 0-1,-1 0 1,2-1-1,5 0 66,0-1-1,0 0 0,-1-1 0,1 0 0,-1 0 0,0 0 0,11-8 1,-15 9-81,1 0 0,-1-1 1,0 1-1,0-1 1,-1 1-1,1-1 1,0 0-1,-1 0 0,1-1 1,-1 1-1,0 0 1,0-1-1,-1 1 0,1-1 1,-1 0-1,2-6 1,-3 5-36,0 1 1,0-1-1,-1 1 1,1-1-1,-1 1 0,0-1 1,-1 1-1,1-1 1,-1 1-1,0 0 1,0 0-1,0 0 1,0 0-1,-1 0 0,0 0 1,0 1-1,0-1 1,0 1-1,0 0 1,-1 0-1,-5-4 1,6 5-13,0-1 0,0 1 0,-1 1 0,1-1 1,-1 0-1,1 1 0,-1 0 0,0-1 1,0 2-1,1-1 0,-7 0 0,8 1 8,-1 0-1,1 0 1,-1 0 0,1 0-1,0 1 1,-1 0-1,1-1 1,0 1-1,-1 0 1,1 0 0,0 0-1,0 0 1,0 0-1,0 1 1,0-1-1,0 1 1,0-1 0,1 1-1,-3 2 1,4-4 18,-1 1 1,1-1-1,-1 1 1,1-1-1,0 0 1,0 1-1,-1-1 1,1 1-1,0-1 1,0 1-1,-1-1 1,1 1-1,0-1 1,0 1-1,0-1 1,0 1-1,0-1 1,0 1-1,0-1 1,0 1-1,0-1 1,0 1-1,0-1 1,0 1-1,0-1 1,0 1-1,0-1 1,0 1-1,1-1 1,-1 1-1,0-1 1,0 1-1,1-1 1,-1 0-1,0 1 1,1-1-1,-1 1 1,0-1-1,1 0 1,-1 1-1,1-1 1,-1 0-1,0 1 1,2-1-1,0 1 5,0 1-1,1-1 1,-1 0-1,1 0 1,0-1-1,-1 1 1,6 0-1,14 1 25,0-1-1,39-5 0,45-11 52,-53 7 1,5-2-60,-1-1 0,57-21 1,-54 11 100,63-34 1,-114 50-71,-17 12 67,-65 79-286,-5 6 83,75-89 77,-8 8 17,-17 24 0,26-32 3,0 0 1,0 0-1,1 1 0,-1-1 1,1 0-1,-1 0 0,1 1 1,0-1-1,0 1 1,1-1-1,-1 1 0,1-1 1,0 1-1,0 4 0,0-7 12,0 1-1,1-1 0,-1 1 1,1-1-1,0 0 1,0 1-1,-1-1 0,1 0 1,0 0-1,0 1 0,0-1 1,0 0-1,0 0 1,0 0-1,1 0 0,-1 0 1,0-1-1,0 1 0,1 0 1,-1-1-1,1 1 0,-1 0 1,0-1-1,1 0 1,-1 1-1,1-1 0,-1 0 1,3 0-1,-1 1 25,0-1 1,1 0-1,-1 0 1,0 0-1,0 0 1,0 0-1,0-1 1,0 0-1,0 1 0,0-1 1,0 0-1,5-3 1,-2 0 31,0-1 0,-1 0 0,0 0 0,0 0-1,0-1 1,4-6 0,23-39 43,-29 46-121,9-29-310,-9 25-314,-9 26 141,-33 132 380,-49 151 429,85-294-326,-4 14 152,-16 29 0,20-44-89,0 0 0,0-1 0,0 1 0,-1-1 0,1 1 0,-1-1 0,0 0 0,0-1 0,-1 1 0,1-1-1,-6 4 1,9-7-50,0 1 0,0 0 0,0-1 0,-1 1 0,1 0 0,0-1 0,0 0-1,-1 1 1,1-1 0,0 0 0,-1 1 0,1-1 0,-1 0 0,1 0 0,0 0 0,-1 0-1,1 0 1,0-1 0,-1 1 0,1 0 0,0-1 0,-1 1 0,1-1 0,0 1 0,0-1-1,-1 0 1,1 1 0,0-1 0,0 0 0,0 0 0,0 0 0,0 0 0,0 0 0,0 0-1,0 0 1,0 0 0,1 0 0,-1 0 0,-1-3 0,0-1-10,0 0 1,1 0-1,-1 0 0,1 0 0,0 0 1,0 0-1,1-1 0,0 1 1,0-9-1,2-5-27,1 0-1,1 1 1,1-1 0,1 1-1,0 0 1,10-19 0,-6 15-6,2 1 0,1 0 1,0 1-1,23-26 0,-20 29 26,1 1-1,0 1 0,1 1 1,0 1-1,1 0 1,25-12-1,131-53-173,-108 51 36,-45 18 177,0-1 0,-1-2 0,0 0 0,-1-1 0,0-1 0,-1-1 0,24-24 0,-41 37-49,0 0 0,-1 0 0,0 1-1,1-1 1,-1-1 0,0 1 0,0 0 0,1-4 0,-2 6 3,0-1 0,0 1 0,1-1 0,-1 1 1,0-1-1,0 1 0,0 0 0,0-1 0,0 1 0,0-1 0,0 1 1,0-1-1,-1 1 0,1-1 0,0 1 0,0 0 0,0-1 0,0 1 1,-1-1-1,1 1 0,0-1 0,0 1 0,-1 0 0,1-1 0,0 1 1,0 0-1,-1-1 0,1 1 0,-1 0 0,1 0 0,0-1 0,-1 1 0,1 0 1,-1 0-1,1 0 0,0-1 0,-1 1 0,1 0 0,-1 0 0,1 0 1,-1 0-1,1 0 0,-1 0 0,1 0 0,0 0 0,-1 0 0,1 0 1,-2 0-1,-1 1-31,-1-1 1,1 1 0,-1 0-1,1 0 1,-1 0 0,-6 3-1,2-1-18,-14 7-46,1 0-1,0 2 1,1 0-1,-20 16 1,30-21 82,1 1-1,0 0 1,0 1 0,1 0-1,-13 17 1,20-25 29,0 1 0,0-1 0,0 1 0,0-1 0,0 1 0,0 0 0,1-1 0,-1 1 0,0 0 0,1 0 0,-1-1 0,1 1 0,0 0 0,0 0 0,0 2 0,0-3 3,0 0 1,1 0-1,-1 1 0,1-1 1,0 0-1,-1 0 0,1 0 1,0 0-1,0 0 0,0 0 1,-1 0-1,1 0 0,0 0 1,0 0-1,1 0 0,-1 0 1,0-1-1,0 1 0,0-1 1,0 1-1,1-1 0,-1 1 1,2 0-1,6 1 27,1 1-1,-1-1 1,1-1 0,-1 0-1,1 0 1,-1-1 0,1 0-1,10-2 1,79-15 322,-96 16-360,10-2 23,0 1 0,-1-2-1,0 0 1,0 0 0,0-1 0,0-1 0,-1 0 0,0-1 0,12-8 0,2-7 9,-2-1 0,-1-1 0,34-46 0,118-168 79,-35 50-46,-84 102-3,-15 22-455,-30 46-31,-9 13 149,-6 9-44,-25 29 216,2 1-1,1 1 1,2 2 0,2 0 0,-26 56 0,18-16 138,-33 128-1,59-189 5,2 0 1,0 0-1,1 0 0,1 0 0,1 24 0,-1-38-12,1 0-1,1-1 1,-1 1 0,0 0 0,0 0-1,1-1 1,-1 1 0,1 0 0,0 0-1,-1-1 1,1 1 0,0-1-1,0 1 1,0-1 0,0 1 0,0-1-1,0 1 1,0-1 0,1 0-1,-1 0 1,2 2 0,-1-2 7,0-1 1,0 1-1,0-1 1,0 1-1,0-1 1,0 1-1,1-1 1,-1 0-1,0 0 1,0 0-1,0-1 0,0 1 1,0 0-1,0-1 1,0 1-1,0-1 1,0 0-1,3-1 1,6-3 21,0-1 1,0 0 0,0-1-1,-1 0 1,0-1 0,17-16-1,51-64-15,-12-3 12,74-136 1,-117 186-102,-1-2 0,-2 0 0,27-87 0,-38 100 22,-4 15-81,5-24 0,-9 30-102,-1 14-167,-2 15 38,-7 17 234,-16 43 0,-1 2 24,-37 156 133,36-139 383,-4-2-1,-63 138 1,84-221 232,10-14-663,0 0 0,0 0 1,0 0-1,0 0 0,-1 0 0,1 0 1,0 0-1,0 0 0,0 0 1,0 0-1,0 0 0,0 0 0,0 0 1,0 0-1,0 0 0,0 0 0,0 0 1,0 0-1,0 0 0,0 0 0,0-1 1,0 1-1,0 0 0,0 0 0,0 0 1,0 0-1,0 0 0,0 0 0,0 0 1,0 0-1,0 0 0,0 0 0,0 0 1,0 0-1,0 0 0,0 0 0,0 0 1,-1 0-1,1 0 0,0 0 0,0 0 1,0 0-1,0 0 0,0 0 1,0 0-1,0 0 0,0 0 0,0 1 1,0-1-1,0 0 0,0 0 0,0 0 1,0 0-1,0 0 0,0 0 0,0 0 1,0 0-1,5-9 259,4-5-147,95-129-506,-102 140 364,1-1-1,0 1 1,1 0-1,-1 1 0,1-1 1,5-3-1,-8 5 9,0 1 1,-1 0-1,1-1 0,0 1 0,0 0 0,-1-1 0,1 1 0,0 0 0,0 0 0,0 0 0,0 0 1,-1 0-1,1 0 0,0 0 0,0 0 0,0 0 0,0 0 0,-1 0 0,1 0 0,0 1 0,0-1 0,0 0 1,-1 1-1,1-1 0,0 0 0,0 1 0,-1-1 0,1 1 0,0-1 0,-1 1 0,1 0 0,-1-1 1,1 1-1,-1 0 0,1-1 0,-1 1 0,1 1 0,17 34-155,-13-24 200,0 0 0,14 20 1,-17-29-1,0 0-1,1-1 1,-1 1 0,1 0 0,-1-1 0,1 1 0,0-1 0,0 0-1,0 0 1,0 0 0,1-1 0,-1 1 0,0-1 0,7 2 0,-6-2 17,1 0-1,-1-1 1,0 0 0,1 0 0,-1-1 0,0 1 0,0-1 0,1 0 0,-1 0-1,0 0 1,0-1 0,0 1 0,5-4 0,6-3 102,27-19 0,-25 16-103,0-1 1,-2-1-1,1 0 0,-2-1 0,0-1 0,18-23 1,-16 16 51,16-24-70,-29 41-63,-1 0 1,1 0-1,-1 0 0,0 0 1,-1 0-1,1 0 1,1-9-1,-5 0-144,2 13 173,0 1 1,0 0 0,0 0 0,0-1 0,-1 1-1,1 0 1,0 0 0,0-1 0,0 1 0,0 0-1,-1 0 1,1 0 0,0-1 0,0 1 0,0 0-1,-1 0 1,1 0 0,0 0 0,0 0 0,-1-1-1,1 1 1,0 0 0,0 0 0,-1 0 0,1 0-1,0 0 1,0 0 0,-1 0 0,1 0 0,0 0-1,0 0 1,-1 0 0,1 0 0,0 0 0,-1 0-1,1 0 1,0 0 0,0 0 0,-1 0 0,1 1-1,0-1 1,0 0 0,-1 0 0,1 0 0,0 0-1,0 0 1,0 1 0,-1-1 0,1 0 0,0 0-1,0 1 1,-16 13-172,13-11 151,-14 14-39,0 1-1,2 1 1,0 1-1,1 0 1,-17 32-1,30-49 81,-1 1 0,1-1 0,0 0-1,0 1 1,0 0 0,0-1 0,1 1 0,-1-1 0,1 5 0,0-7 2,0 0 0,0 0 0,0 0 0,1 1 0,-1-1 0,0 0 1,1 0-1,-1 0 0,1 0 0,-1 0 0,1 0 0,-1 0 0,1 0 1,0 0-1,-1 0 0,1-1 0,0 1 0,0 0 0,0 0 1,0-1-1,0 1 0,0 0 0,0-1 0,0 1 0,0-1 0,0 1 1,0-1-1,0 0 0,0 1 0,0-1 0,2 0 0,10 2 51,0-1 0,-1-1 1,1 0-1,0 0 0,13-4 0,8 1-57,0 1-99,1 1 0,-1 2 0,38 6 0,-50-3 89,1 0-1,-1 2 1,0 1-1,-1 0 1,35 18 0,-39-17 155,-1 0 0,1-2 0,0 0 0,25 5 0,-32-8-504,1-2 0,0 0 0,0 0 1,-1 0-1,1-2 0,0 1 0,0-1 0,15-4 0,-20 2-2767,-11-2-659,4 4 3261,-9-8-2599</inkml:trace>
</inkml:ink>
</file>

<file path=ppt/ink/ink2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8:18:42.3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41 3808,'0'0'1728,"5"3"-1504,0-3 1376,-2 5-928,7-5 1760,3 3-1376,9-3 1056,6 5-1216,12-13 160,5 3-640,23-7 63,-2 4-319,11-4-224,-6 9 32,-8-5 128,-13 8-32</inkml:trace>
</inkml:ink>
</file>

<file path=ppt/ink/ink2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8:18:42.7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50 261 5632,'-42'-5'2560,"34"5"-2208,8-3 1280,8-2-960,24-15 224,10 5-544,29-17 416,5 4-448,22-12-192,-3 3-128,26 6 192,-3 6-96,7 10-448,-17 10 160</inkml:trace>
</inkml:ink>
</file>

<file path=ppt/ink/ink2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8:18:44.4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46 549 3328,'-2'-1'277,"0"0"0,0 1 0,0-1 0,0 1 0,0-1 0,0 1 0,0 0 0,0 0 0,0 0 0,0 0 0,-1 0 0,1 0 0,0 1 0,0-1 0,-4 2 0,-2 1 1127,10-4 37,15-4 146,-5 3-1247,0-1-1,0 0 1,0-1 0,-1 0 0,1-1 0,-1 0 0,0-1 0,0 0 0,-1-1 0,13-10 0,-10 5-261,-1 1 0,-1-2 1,0 1-1,0-1 0,-1-1 0,-1 0 1,9-18-1,-6 10-68,-2 3 51,0 0 0,-1-1-1,-1 0 1,6-22 0,-8 17-180,-2 14-12,-2 0 0,1 0 0,-1-1 0,0-12 0,-3 21-308,-1 7 117,-1 12-83,-2 31 208,1-22 90,2 1 1,1-1-1,2 37 1,4-29 423,0 0 0,15 45 0,-19-75-249,0 0 0,0 1 1,1-1-1,-1 0 0,1 0 0,0 0 0,0 0 0,0-1 0,0 1 0,0 0 1,0-1-1,1 1 0,-1-1 0,4 2 0,-3-2-6,-1-1 0,0 0 0,1 0 0,-1 0 1,1-1-1,0 1 0,-1-1 0,1 1 0,-1-1 0,1 0 0,0 0 0,-1 0 0,1 0 0,0-1 0,-1 1 0,1 0 1,-1-1-1,1 0 0,3-1 0,8-4 84,-1 0 0,-1-1 0,0 0 0,16-12 0,45-42 232,-25 14-246,-3-2-1,48-66 1,-29 33 35,9-20-14,-72 100-195,1 0-1,-1 0 1,1 0 0,0 0-1,-1 1 1,1-1-1,0 1 1,2-2-1,-3 3 34,-1 0-1,0 0 1,0 0-1,0 0 1,0 0-1,1 0 0,-1 0 1,0 0-1,0 0 1,0 0-1,0 0 1,1 0-1,-1 0 1,0 0-1,0 0 1,0 0-1,0 0 1,1 0-1,-1 1 1,0-1-1,0 0 1,0 0-1,0 0 1,0 0-1,0 0 1,0 0-1,1 0 0,-1 1 1,0-1-1,0 0 1,0 0-1,0 0 1,0 0-1,0 1 1,0-1-1,0 0 1,2 15-56,-5 63 72,-20 117 0,21-180 79,-1 0 0,-1 0-1,0 0 1,-1-1 0,-1 0-1,0 0 1,-12 19 0,18-31-45,-1 0 1,0-1-1,-1 1 1,1-1-1,0 0 1,0 1-1,-1-1 1,1 0-1,-1 0 1,1 0-1,-1 0 1,1 0-1,-1 0 1,0 0-1,1-1 1,-1 1-1,0 0 1,1-1-1,-1 0 1,0 1-1,0-1 1,0 0-1,0 0 1,1 0-1,-1 0 1,-2 0-1,-4-2 53,2 0 0,-1 0-1,0-1 1,0 0 0,-8-5-1,-11-4-263,22 11 92,0 0-1,1 0 0,-1 0 1,1 1-1,-1-1 1,0 1-1,0 0 0,-3 0 1,7 0 62,-1 0 1,1 0-1,0 1 1,0-1 0,0 0-1,0 0 1,0 1-1,0-1 1,-1 0 0,1 0-1,0 0 1,0 1-1,0-1 1,0 0 0,0 0-1,0 1 1,0-1-1,0 0 1,0 0 0,0 1-1,0-1 1,0 0-1,0 0 1,0 1-1,0-1 1,0 0 0,1 0-1,-1 0 1,0 1-1,0-1 1,8 8-101,16 7 236,-19-12-139,5 2 57,1 0-1,0-1 0,0 0 1,0-1-1,0 0 1,18 1-1,3 0 169,35-2 0,-39-3-49,50-9 0,-39 3-32,-36 7-589,1-1 0,-1 1 0,1-1 0,-1-1 0,6-1 0,-8 2 95,0 1 0,0-1 1,0 1-1,0-1 0,-1 1 0,1-1 0,0 0 1,0 0-1,-1 1 0,1-1 0,0 0 1,-1 0-1,1 1 0,-1-1 0,1 0 1,-1 0-1,1 0 0,-1 0 0,0 0 0,1 0 1,-1 0-1,0 0 0,0-2 0,0-6-1818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23:16:45.8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325 6 4064,'-1'0'311,"0"-1"0,1 0 0,-1 1 0,0-1 0,0 1 0,0-1 0,0 1 0,0 0 0,1-1 0,-1 1 0,0 0 0,0 0 0,0-1 1,0 1-1,0 0 0,0 0 0,0 0 0,0 0 0,0 0 0,0 0 0,0 1 0,0-1 0,0 0 0,0 0 0,0 1 0,-1 0 0,-19 2 3077,11-1-2834,0 0 0,0 0 0,1 1 0,-1 1 0,1-1 0,0 1 0,-15 10 0,17-9-389,0 0-1,0 0 1,1 1 0,0 0 0,0 0-1,-8 13 1,3-3 149,-15 31 0,10-7-77,1 0 0,3 1-1,-11 54 1,21-85-202,-8 40 223,2 0 1,3 1 0,0 56-1,8-60-54,2 0 1,11 48-1,-13-78-166,11 45 13,23 61-1,-34-112-50,12 25-613,-13-34 84,-1 1 0,1 0 0,-1-1 0,1 1 0,0-1 0,0 0 0,0 0 0,1 0 0,-1 0 0,5 3 0,5-1-2062</inkml:trace>
</inkml:ink>
</file>

<file path=ppt/ink/ink2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8:18:44.8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17 165 6400,'-17'-31'2880,"17"6"-2496,0 13 0,9 4-288,-1-12-384,7 8 160,7-8-192,4 9 192,19-6-3168,0 9 1792</inkml:trace>
</inkml:ink>
</file>

<file path=ppt/ink/ink2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8:18:50.1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400 601 3072,'0'0'143,"0"0"0,1 0 0,-1-1 0,0 1 0,0 0 0,1 0 0,-1 0 0,0 0 0,0-1 0,1 1 0,-1 0 0,0 0 0,0 0 0,0-1 0,1 1 0,-1 0 0,0 0 0,0-1 0,0 1 0,0 0 0,1-1 0,4-7 3612,-5 2-2978,0 4-634,0 0 0,0-1 0,0 1 0,0 0 0,0 0 0,-1 0 0,1 0 0,-1 0 0,1 0 0,-1 0 0,0 0 0,0 0 0,1 1 0,-1-1 0,-1 0 0,1 0 0,0 1 0,0-1 0,-4-2 0,2 0-104,0 0-1,-1 1 1,0 0-1,0 0 0,1 0 1,-2 0-1,1 1 1,0 0-1,-1 0 1,1 0-1,-1 0 0,1 0 1,-1 1-1,0 0 1,0 0-1,1 0 1,-1 1-1,0 0 1,0 0-1,0 0 0,0 0 1,0 1-1,0 0 1,1 0-1,-1 0 1,0 0-1,1 1 0,-8 3 1,-14 7-73,0 1-1,1 2 1,1 0 0,0 1-1,1 2 1,-38 36 0,56-48 62,0 0 0,0 0 0,0 0 0,1 1 0,0 0 0,1-1 0,-1 1-1,1 1 1,0-1 0,-2 12 0,4-15 1,1-1 0,-1 1 0,1-1 0,0 1 0,0-1 0,0 1 0,0-1 0,1 0 0,0 1-1,-1-1 1,1 1 0,1-1 0,-1 0 0,0 0 0,1 0 0,-1 0 0,1 0 0,0 0 0,0 0 0,0 0-1,1-1 1,-1 1 0,0-1 0,1 1 0,0-1 0,3 2 0,2 1 71,-1-1 0,1 0 0,0 0 0,0-1 0,0 0 0,0 0 0,0-1 0,1 0 0,-1 0 1,1-1-1,0 0 0,-1-1 0,1 0 0,0 0 0,-1-1 0,1 0 0,0-1 0,-1 0 0,0 0 0,17-7 0,-11 3-1,0-1 0,0 0-1,-1-1 1,0-1 0,-1 0-1,0 0 1,0-2-1,-1 1 1,0-2 0,-1 1-1,11-16 1,-9 7-5,0 0-1,-2-1 1,0-1-1,-1 1 1,-1-1 0,-2-1-1,9-44 1,-7 8-93,0-115 1,-8 139-53,-8-61-1,5 82-134,1 0 1,-2 1-1,0 0 0,0 0 0,-1 0 0,-1 1 1,-11-20-1,16 31 161,1 0 0,-1 0 0,1 1 0,-1-1 0,1 0 0,-1 0 0,1 1 0,-1-1 1,0 0-1,1 1 0,-1-1 0,0 0 0,0 1 0,1-1 0,-1 1 0,0 0 0,0-1 0,0 1 0,0 0 0,0-1 1,0 1-1,1 0 0,-1 0 0,-2 0 0,2 0 5,0 0 0,0 1 0,0-1 0,0 1 0,0 0 1,0-1-1,0 1 0,0 0 0,0-1 0,1 1 0,-1 0 0,0 0 0,0 0 0,1 0 1,-1 0-1,-1 2 0,-1 4-64,0 0 0,0 1 0,0-1 0,-1 10 0,-3 21 153,2 0 1,-1 55 0,6-70-66,-1 121 105,3-114-90,2 0-1,11 49 1,-7-48-55,17 57 404,-21-78-302,0 0 1,0-1 0,1 0 0,0 0 0,1 0 0,10 12 0,-2-3 53,-10-13 12,-1 0 0,1 0 0,0-1 0,0 1 0,8 5 0,-11-10-280,0 1 0,0-1 0,0 0 0,0 0-1,0 0 1,0 0 0,0 1 0,0-1 0,0-1 0,0 1 0,0 0-1,0 0 1,0 0 0,0 0 0,0-1 0,0 1 0,0 0 0,0-1-1,0 1 1,0-1 0,0 1 0,0-1 0,0 0 0,3-1-910,9-4-1027</inkml:trace>
</inkml:ink>
</file>

<file path=ppt/ink/ink2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8:18:50.7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31 4992,'-5'-9'2249,"7"25"-552,-9 91 1923,1-39-2386,5-52-1026,0-1 123,0 0-1,3 19 1,-2-8 200,-1-23-421,1 1 0,0 0 0,0 0 0,0 0 0,1-1 0,-1 1 0,1 0 0,0-1 0,1 5 0,-2-7-68,0-1-1,1 0 0,-1 1 0,0-1 0,0 0 0,1 1 0,-1-1 0,0 0 1,0 1-1,1-1 0,-1 0 0,0 1 0,1-1 0,-1 0 0,1 0 0,-1 0 0,0 1 1,1-1-1,-1 0 0,1 0 0,-1 0 0,0 0 0,1 0 0,-1 0 0,1 0 1,-1 0-1,0 0 0,1 0 0,-1 0 0,1 0 0,-1 0 0,1 0 0,-1 0 1,0 0-1,1 0 0,-1-1 0,1 1 0,-1 0 0,0 0 0,1 0 0,-1-1 0,1 1 1,15-16 803,9-21-722,-2-1 0,-2 0 0,20-52 0,15-28-269,-55 116 121,1 0 0,-1 0 0,0 0 0,1 0 0,-1 0 0,1 0 0,0 0 0,0 0 0,-1 0 0,1 1 0,5-3 0,-7 3 13,1 1 1,-1 0-1,1 0 1,-1 0 0,1 0-1,0-1 1,-1 1 0,1 0-1,-1 0 1,1 0 0,0 0-1,-1 0 1,1 1-1,-1-1 1,1 0 0,0 0-1,-1 0 1,1 0 0,-1 1-1,2-1 1,-1 1 10,0 0 0,0 0-1,0 0 1,0 0 0,0 0 0,0 1 0,0-1 0,0 0-1,-1 0 1,1 1 0,0-1 0,0 2 0,4 10-3,-1 1 0,0 0 0,-1 0 0,0 0 0,0 18-1,-1 74 494,-2-66-287,-2-14 139,1-19-421,0-1 0,1 1 0,0-1 0,0 0 0,2 8 1,-2-12-312,1 0 1,-1 0 0,1 0 0,0-1-1,-1 1 1,1 0 0,0-1 0,0 1-1,0-1 1,0 1 0,1-1 0,-1 0-1,0 1 1,1-1 0,-1 0 0,1 0-1,-1 0 1,1 0 0,-1 0 0,1 0-1,0 0 1,2 0 0,13 7-2895</inkml:trace>
</inkml:ink>
</file>

<file path=ppt/ink/ink2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8:18:51.5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 72 3392,'-28'2'2113,"-8"1"6328,54-4-6704,21-3 0,60-15-706,-43 9-528,102-14 346,-132 22-745,0 1 1,0 1-1,0 1 0,31 6 1,-29-3 119,0-1 0,37-2 0,-64-1-250,0 0 1,0 0 0,0 0 0,0 0 0,-1-1-1,1 1 1,0 0 0,0-1 0,0 1 0,0 0-1,-1-1 1,1 1 0,0-1 0,0 1 0,0-2-1,0 1-333,0 0-1,0 0 1,0 0-1,-1 0 0,1 0 1,0 0-1,-1 0 0,1 0 1,-1 0-1,1 0 0,-1-1 1,0 1-1,1 0 0,-1 0 1,0-1-1,0-1 1,0-2-1897</inkml:trace>
</inkml:ink>
</file>

<file path=ppt/ink/ink2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8:18:51.9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45 4160,'-19'7'6112,"26"-7"-3995,74-10 2484,43-3-2118,7 0-1338,-120 12-1082,47-7-34,0 3 0,75 4-1,-42 1-97,-65 0-54</inkml:trace>
</inkml:ink>
</file>

<file path=ppt/ink/ink2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8:19:10.8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 94 2656,'0'-1'151,"-1"0"-1,0 0 1,1 0-1,-1 0 1,1 0 0,0 0-1,-1-1 1,1 1-1,0 0 1,0 0 0,0 0-1,0 0 1,0 0 0,0 0-1,0 0 1,0 0-1,0-1 1,0 1 0,1 0-1,-1 0 1,0 0-1,1 0 1,-1 0 0,1 0-1,-1 0 1,1 0 0,1-1-1,6-13 1910,3 1 109,-10 13-1947,0 0 0,0 1 0,0-1 0,0 0 0,-1 0 0,1 0 0,0 0 0,-1 0 0,1 0 0,-1 0 0,1 0 0,-1 0 0,1 0 0,0-2 0,-2 3-144,1 0 1,0 0-1,-1-1 1,1 1 0,-1 0-1,1 0 1,0 0-1,-1 0 1,1-1-1,-1 1 1,1 0 0,-1 0-1,1 0 1,-1 0-1,1 0 1,-1 0 0,1 0-1,0 0 1,-1 0-1,1 0 1,-1 0 0,1 1-1,-1-1 1,1 0-1,0 0 1,-1 0 0,1 1-1,-1-1 1,1 0-1,-1 1 1,-16 6 535,15-5-557,-1 0 0,0-1 0,0 1 0,1 0 0,-1 1 1,1-1-1,0 0 0,0 1 0,0-1 0,0 1 0,0 0 0,0 0 0,1 0 0,-1-1 0,1 1 0,0 1 0,0-1 0,0 0 0,0 0 0,1 0 0,-1 1 1,1-1-1,0 0 0,-1 0 0,2 1 0,-1-1 0,0 0 0,1 0 0,0 4 0,-1-6-30,1 0 0,-1-1-1,0 1 1,0-1 0,0 1 0,1-1-1,-1 0 1,0 1 0,0-1 0,1 1-1,-1-1 1,0 1 0,1-1 0,-1 0-1,0 1 1,1-1 0,-1 0-1,1 1 1,-1-1 0,1 0 0,-1 1-1,1-1 1,-1 0 0,1 0 0,-1 0-1,1 0 1,-1 1 0,2-1 0,-1 0 6,0 0 1,0-1 0,1 1-1,-1 0 1,0-1 0,0 1-1,1-1 1,-1 1-1,0-1 1,0 1 0,0-1-1,1 0 1,1-1 3,-1 0 0,0 0 0,1 0 0,-1 0 1,0-1-1,0 1 0,0 0 0,0-1 0,-1 0 0,3-4 0,-3 5-26,0-1 0,-1 0 0,1 0 0,-1 0 0,0 1 0,0-1 0,0 0 0,0 0 0,0 0 0,0 1 0,-1-1 0,-1-5 0,2 7-13,-1 0-1,1 0 0,-1 0 1,0 0-1,1 0 0,-1 0 1,0 1-1,1-1 1,-1 0-1,0 1 0,0-1 1,0 0-1,0 1 0,1-1 1,-1 1-1,0-1 0,0 1 1,0 0-1,0-1 1,0 1-1,0 0 0,0 0 1,-1-1-1,1 1 0,0 0 1,0 0-1,0 0 0,0 0 1,0 1-1,0-1 1,0 0-1,0 0 0,0 1 1,0-1-1,-2 1 0,-2 1 86,0 1 0,1-1 0,-1 1 0,0 0 0,1 1 0,0-1-1,-1 1 1,1 0 0,1 0 0,-1 0 0,0 0 0,-2 6 0,5-10-73,1 0 0,0 0 1,0 0-1,0 1 1,0-1-1,0 0 0,0 0 1,0 0-1,0 0 1,0 0-1,0 0 0,0 0 1,0 0-1,0 0 1,0 0-1,0 0 0,0 0 1,0 0-1,0 1 1,0-1-1,0 0 0,0 0 1,0 0-1,0 0 1,0 0-1,0 0 0,1 0 1,-1 0-1,0 0 0,0 0 1,0 0-1,0 0 1,0 0-1,0 0 0,0 0 1,0 0-1,0 0 1,0 1-1,0-1 0,0 0 1,0 0-1,0 0 1,0 0-1,0 0 0,1 0 1,-1 0-1,0 0 1,0 0-1,0 0 0,0 0 1,0 0-1,0 0 1,0 0-1,0 0 0,0 0 1,0 0-1,0 0 1,9-1 310,6-1 40,-11 1-364,0-1 1,0 0-1,-1 0 1,1 0-1,-1 0 1,0-1-1,1 1 1,-1-1-1,0 0 1,0 0-1,-1 0 0,1 0 1,-1 0-1,1-1 1,-1 1-1,0-1 1,0 0-1,-1 1 1,1-1-1,0-4 1,-1-3-1684,-1 1 454</inkml:trace>
</inkml:ink>
</file>

<file path=ppt/ink/ink2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8:19:11.8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40 3488,'0'-4'408,"0"4"-241,0-1 0,0 0 0,0 0 0,0 0-1,0 0 1,0 0 0,0 1 0,0-1 0,0 0 0,-1 0 0,1 0-1,0 0 1,-1 1 0,1-1 0,0 0 0,-1 0 0,1 1 0,-1-1-1,1 0 1,-1 1 0,1-1 0,-1 0 0,0 1 0,1-1 0,-2 0-1,-1-2 1809,-11-8 696,14 11-2646,0 0 0,0 0-1,0 0 1,0 0 0,0 0-1,0-1 1,0 1 0,-1 0-1,1 0 1,0 0 0,0 0 0,0 0-1,0 0 1,-1-1 0,1 1-1,0 0 1,0 0 0,0 0 0,-1 0-1,1 0 1,0 0 0,0 0-1,0 0 1,-1 0 0,1 0 0,0 0-1,0 0 1,0 0 0,-1 0-1,1 0 1,0 0 0,0 0 0,0 0-1,0 0 1,-1 1 0,1-1-1,0 0 1,0 0 0,0 0 0,0 0-1,-1 0 1,1 0 0,0 1-1,0-1 1,0 0 0,0 0 0,0 0-1,0 0 1,-1 1 0,1-1-1,0 0 1,0 0 0,0 0-1,0 0 1,0 1 0,0-1 0,0 0-1,0 0 1,0 0 0,0 1-1,0-1 1,0 0 0,-1 15 766,-1 0 0,-6 27 1,4-27-483,1 1 0,1 0 0,-1 17 0,0 110 959,0 68-104,8 36 58,-2-210-596,-1-56-13673</inkml:trace>
</inkml:ink>
</file>

<file path=ppt/ink/ink2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8:19:12.2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20 180 5472,'-15'-17'1760,"15"17"-1704,-1-1-1,1 1 1,0-1 0,-1 1 0,1-1 0,0 1 0,-1-1 0,1 1-1,0-1 1,0 1 0,-1-1 0,1 1 0,0-1 0,0 0-1,0 1 1,0-1 0,0 0 0,0 1 0,0-1 0,0 1-1,0-1 1,0 0 0,0 1 0,0-1 0,0 1 0,1-1 0,-1 0-1,1 0 1,10-12 1433,-8 10-1168,9-9 384,-1 0-148,2 0 0,-1 1 0,26-17 0,-19 15 478,27-11 1,-38 21-826,-1 0 1,0 0-1,1 1 1,0 0-1,-1 0 1,1 1-1,13 0 1,-7 1-77,1 1-1,-1 1 1,1 0 0,-1 1-1,0 1 1,0 0 0,17 8 0,-24-10-46,-1 1 1,1 1-1,-1-1 1,0 1 0,0 0-1,0 0 1,-1 1-1,1 0 1,-1 0 0,0 0-1,-1 1 1,1-1-1,-1 1 1,0 0 0,-1 0-1,5 9 1,-8-12-26,1-1 0,0 0 0,-1 1 0,1-1 0,-1 0 0,0 1-1,0-1 1,0 1 0,0-1 0,0 0 0,-1 1 0,1-1 0,-1 1 0,1-1 0,-1 0 0,0 0 0,0 1 0,0-1 0,0 0 0,0 0 0,-1 0 0,1 0 0,-3 3 0,-3 2 122,0 0 1,-1-1-1,0 1 0,-12 6 0,9-5-73,-86 48 533,86-51-556,0 0 0,0-1 0,-1-1 1,-13 4-1,5-2-76,11-3-412,7-2-251,0 0 0,0 0 1,0 1-1,0-1 1,0 1-1,0-1 1,0 1-1,0 0 1,0 0-1,1 0 0,-1 0 1,0 0-1,1 0 1,-1 0-1,1 1 1,-1-1-1,1 0 1,-3 3-1,3 7-2411</inkml:trace>
</inkml:ink>
</file>

<file path=ppt/ink/ink2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8:19:14.7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54 2656,'-1'-1'208,"-1"0"1,1 0-1,-1-1 1,1 1-1,-1 0 0,1-1 1,0 1-1,-2-4 1,2 4 108,0-1 1,0 1-1,0-1 0,0 1 1,0 0-1,0-1 1,-1 1-1,1 0 0,0 0 1,-1 0-1,1 0 1,-1 0-1,1 0 1,-1 1-1,-1-2 0,2 2-141,0 0-1,1 0 0,-1 0 0,0 0 0,1-1 1,-1 1-1,0 0 0,1-1 0,-1 1 0,0 0 1,1-1-1,-1 1 0,1-1 0,-1 1 0,0-2 1,1 2-113,0 0 1,0-1 0,0 1 0,1 0 0,-1 0 0,0 0-1,0-1 1,0 1 0,0 0 0,1 0 0,-1 0 0,0-1 0,0 1-1,0 0 1,1 0 0,-1 0 0,0 0 0,0 0 0,1-1 0,-1 1-1,0 0 1,0 0 0,1 0 0,-1 0 0,0 0 0,0 0 0,1 0-1,31-4 1279,-25 3-1333,22-2 463,0 1 1,44 4 0,-60-1-454,0 1 1,0 0 0,0 1-1,-1 0 1,0 1-1,1 0 1,-1 1 0,12 7-1,-20-9-26,0-1 0,0 1 0,0-1-1,-1 1 1,1 0 0,-1 0 0,0 1 0,0-1-1,0 1 1,0 0 0,-1-1 0,1 1 0,-1 0-1,2 5 1,-3-6 10,-1 0 0,1 0 0,0 0 0,-1 1 0,0-1 0,1 0 0,-1 0 0,-1 1 0,1-1 0,0 0 0,-1 0 0,0 1 0,1-1 0,-1 0 0,-1 0 0,1 0 0,0 0 0,-1 0 0,-1 3 0,-2 0 52,1 0 0,-1 0 0,0-1 0,0 0 0,-1 0 0,-11 9 0,-44 23 633,41-26-747,-24 18 0,43-29 104,0 1 1,0 0 0,1-1-1,-1 1 1,0 0 0,0 0 0,0 0-1,0-1 1,1 1 0,-1 0-1,1 0 1,-2 2 0,6 0 634,9-4-376,56-9 276,-43 8-311,0-2 0,45-12 0,-29 1 327,-1-2-1,46-25 1,-80 38-509,-1 0 0,1 0 1,-1-1-1,0 0 1,0-1-1,0 1 0,7-10 1,-11 13-83,-1 0 0,1 0 0,-1 0 0,0 0-1,0 0 1,1 0 0,-1 0 0,-1 0 0,1-1 0,0 1 0,-1 0 0,1-1 0,-1 1 0,1-1 0,-1 1 0,0 0 0,0-1 0,0 1 0,-1-1 0,1 1 0,-1 0 0,1-1 0,-1 1 0,0 0-1,0-1 1,1 1 0,-2 0 0,0-2 0,1 2-20,0 1-1,0 0 0,0 0 1,0 0-1,0 0 0,0 0 1,0 0-1,0 0 0,0 1 1,0-1-1,-1 0 0,1 1 1,0-1-1,0 1 0,-1-1 1,1 1-1,-1-1 0,1 1 1,-3 0-1,-1 0-13,0 0 0,-1 0 0,1 1 0,-6 1 0,-4 0-270,2-1-134,5-1-1546,14-16-10659,11 4 9470</inkml:trace>
</inkml:ink>
</file>

<file path=ppt/ink/ink2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8:19:15.4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11 3808,'-2'-2'610,"1"1"1,-1 0-1,0 1 0,0-1 1,0 0-1,0 0 0,0 1 0,0-1 1,0 1-1,0 0 0,-3-1 549,30 0-252,25 1 478,-45 0-1293,0 1 0,0-1 0,0 1 0,0 0 1,-1 1-1,1-1 0,7 4 0,-11-4-94,1 0-1,-1 0 1,0 0 0,1 0-1,-1 0 1,0 0 0,0 1 0,0-1-1,0 0 1,0 1 0,0-1 0,0 0-1,0 1 1,0 0 0,-1-1-1,1 1 1,0-1 0,-1 1 0,0 0-1,1-1 1,-1 1 0,0 0 0,0-1-1,0 1 1,0 0 0,0 0-1,0-1 1,-1 1 0,1 0 0,0-1-1,-1 3 1,-3 6 35,1 0 0,-1-1 0,-11 19-1,8-15 33,-33 52 250,13-24-60,1-4 84,19-27-153,0 0 1,0 1-1,0 0 0,2 0 0,-1 0 1,-4 14-1,10-24-102,-1 1-1,1 0 1,0 0 0,-1 0 0,1 0-1,0 0 1,0 0 0,0 0 0,1 0 0,-1 0-1,0 0 1,1-1 0,-1 1 0,1 0-1,-1 0 1,1 0 0,0-1 0,0 1-1,2 3 1,-1-3-4,0 0-1,0 1 1,1-1-1,-1 0 1,1 0 0,0-1-1,-1 1 1,1-1-1,0 1 1,6 1-1,2 1 18,0-2 0,0 1-1,1-2 1,-1 1 0,17-1-1,107-1 182,-104 0-348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23:16:46.4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 7968,'0'0'145,"0"0"1,0 0 0,0-1 0,0 1-1,0 0 1,0 0 0,0-1-1,0 1 1,0 0 0,0 0 0,0 0-1,0-1 1,0 1 0,0 0-1,0 0 1,0 0 0,0-1-1,0 1 1,0 0 0,2-2 1311,-2 2-1311,0 0-1,0 0 1,0 0 0,1 0-1,-1 0 1,0 0 0,0-1 0,0 1-1,1 0 1,-1 0 0,0 0-1,0 0 1,0 0 0,1 0 0,-1 0-1,0 0 1,0 0 0,1 0-1,20-1 3348,25 5-1347,-30-1-1794,0 1 0,0 1 0,-1 0 0,1 1 0,-2 1 0,1 1 0,-1 0 0,0 0 0,0 1 0,-1 1 0,12 12 0,-7-4-54,-1 0 0,-1 1 0,0 1-1,-2 1 1,0 0 0,17 36 0,-11-14 381,28 81 0,-42-104-566,-1 0 0,-1 1 0,-1 0 0,-1 0 0,-1 0 0,-2 38 0,-9 14-102,-32 112 0,26-132-505,-35 77 1,20-57-733,-9 31-2833,6-3 1136</inkml:trace>
</inkml:ink>
</file>

<file path=ppt/ink/ink2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8:19:16.9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405 530 2080,'2'2'7707,"-12"-1"-3103,3 0-5726,-55 7 3858,46-7-2617,0 0 0,0 1 0,0 1 0,0 0-1,0 2 1,1-1 0,-1 2 0,1 0 0,-26 15 0,30-13-107,1 0 0,-1 0 0,1 1 0,0 0 0,1 1 1,0 0-1,1 0 0,0 1 0,1 0 0,-9 16 0,10-16 44,1 1 0,0 0-1,1 0 1,0 0 0,1 1 0,0-1 0,1 1-1,0-1 1,1 1 0,1 23 0,0-33 13,1 0-1,-1 1 1,1-1 0,0 0 0,0 1 0,1-1-1,-1 0 1,0 0 0,1 0 0,3 4-1,-4-5-38,0-1-1,0 1 0,1-1 0,-1 1 0,0-1 0,1 0 0,0 0 0,-1 0 0,1 0 0,-1 0 1,1 0-1,0 0 0,0 0 0,0-1 0,-1 1 0,1-1 0,0 1 0,0-1 0,3 0 0,-1 0 16,0 0-1,0-1 1,0 0-1,-1 0 1,1 0 0,0 0-1,-1 0 1,1-1-1,-1 0 1,5-3-1,31-24 104,-34 25-140,61-56 205,110-131 0,-164 178-203,-1-1 0,0 0 0,-1 0 0,-1-1 0,0 0 0,-1-1 0,8-21 0,-8 7-26,0-1 0,-2 0 0,-1 0 0,1-52 0,-5 37-195,-2-1-1,-13-83 1,13 122 98,-1 0 0,0 1 0,-1-1-1,-6-13 1,9 20 87,-1 0 0,1 0-1,0 1 1,-1-1-1,1 0 1,-1 0 0,1 1-1,-1-1 1,1 1-1,-1-1 1,1 0 0,-1 1-1,0-1 1,1 1-1,-1-1 1,0 1 0,1 0-1,-1-1 1,0 1-1,0 0 1,0-1 0,0 1-1,0 0 0,1 0 0,-1 0 0,0 1 0,0-1 0,1 0 0,-1 0 0,0 1 0,1-1 0,-1 0 0,0 1 0,1-1 0,-1 0 0,1 1 0,-1-1 0,0 1 0,1-1 0,-1 1 0,-2 3-29,0 0 0,0 0 0,0 0 0,1 1 0,-3 4 0,-2 10 55,0 1-1,2 0 1,0 0-1,1 1 1,-1 39-1,1-22 70,2-10 146,1 0 1,1-1-1,2 1 1,0 0-1,2-1 1,1 0-1,2 0 1,15 44-1,-9-31 32,11 30 183,-21-63-332,0-1 1,0 0-1,0 0 1,1 0-1,0 0 1,1-1-1,-1 1 1,6 4-1,-9-9-148,0-1-1,-1 1 0,1 0 0,0-1 0,0 1 1,0-1-1,0 1 0,0-1 0,0 0 0,0 1 0,0-1 1,0 0-1,2 1 0,0-1-915,-1-1 1,1 1-1,-1-1 1,0 1-1,1-1 0,-1 1 1,0-1-1,3-1 0,2-1-1165,11-1-918</inkml:trace>
</inkml:ink>
</file>

<file path=ppt/ink/ink2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8:19:17.5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32 182 3072,'1'0'126,"-1"1"0,1-1 1,-1 0-1,1 0 0,-1 1 1,1-1-1,-1 0 0,0 1 0,1-1 1,-1 0-1,1 1 0,-1-1 0,0 1 1,1-1-1,-1 1 0,0-1 0,1 1 1,-1-1-1,0 1 0,0-1 1,0 1-1,1-1 0,-1 1 0,0-1 1,0 1-1,0 0 0,0-1 0,0 1 1,0-1-1,0 1 0,0 0 1,-1 23 3246,1-22-3406,-10 91 4325,-5 85-2350,12-103-1641,-8 113 593,11-183-873,-1 1 1,1 0-1,0-1 0,1 1 1,-1 0-1,1 0 0,2 5 1,7-36-9085,-7 17 8343,-1 1 1,0-1-1,0 0 0,0-13 1,-1-29 406,-12-90-1,1 20 3506,10 119-3166,-2-40 1811,5-46 1,-1 74-1543,0 0 0,0 0 1,1 1-1,1-1 1,0 1-1,1 0 0,8-17 1,-5 16-48,1 0 0,0 0-1,1 1 1,0 0 0,1 0 0,1 1 0,-1 1 0,2 0-1,-1 1 1,1 0 0,1 1 0,-1 0 0,2 1 0,-1 1-1,1 0 1,23-6 0,-32 11-235,0 0-1,1 0 1,-1 1 0,0 0-1,1 0 1,-1 1-1,0-1 1,0 1 0,1 1-1,-1-1 1,0 1 0,0 0-1,7 4 1,-10-5 29,0 1 1,0 0 0,0 0-1,-1-1 1,1 2 0,0-1-1,-1 0 1,1 1 0,-1-1-1,0 1 1,0-1-1,0 1 1,0 0 0,-1 0-1,1 0 1,-1 0 0,1 0-1,-1 0 1,0 1 0,0-1-1,-1 0 1,1 1-1,-1-1 1,1 0 0,-1 6-1,-1-4 23,0-1 0,1 0 0,-1 0-1,-1 0 1,1 0 0,-1 0 0,1 0 0,-1 0-1,0-1 1,-1 1 0,1-1 0,0 1-1,-1-1 1,-5 6 0,-4 2 210,-1-1 0,-20 14 0,16-13-34,-70 46 484,26-18-138,53-34-431,-1 0 1,1 0-1,-10 3 1,15-7-353,0 0 0,-1 0 0,1 0 0,0 0-1,-1-1 1,1 1 0,-1-1 0,1 0 0,-1 0 0,-4-1 0,-3 0-1175</inkml:trace>
</inkml:ink>
</file>

<file path=ppt/ink/ink2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8:19:18.3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44 129 3072,'-6'-3'609,"-1"2"0,0-1 0,1 1 0,-11-1 0,28-1 5048,8-1-4375,-4 4-545,0 1 0,0 1 0,-1 0 0,24 7 0,-26-5-622,1 1 0,-1 0 1,0 0-1,0 1 0,-1 0 0,0 1 0,0 1 0,0 0 1,11 12-1,-19-18-119,0 1-1,-1 1 1,1-1 0,-1 0 0,0 0 0,0 1-1,0 0 1,0-1 0,-1 1 0,1 0 0,-1 0-1,0 0 1,0-1 0,-1 1 0,1 0 0,-1 0-1,0 1 1,0-1 0,-1 8 0,0-7 75,0 0 0,0 0 0,-1 0 1,0-1-1,0 1 0,0 0 0,0-1 1,-1 1-1,0-1 0,0 0 1,0 1-1,-1-2 0,1 1 0,-1 0 1,-4 3-1,0-1 130,5-3-77,1-1 1,-1 1 0,0-1-1,0 0 1,0 0-1,0 0 1,-1 0-1,1-1 1,-1 1 0,1-1-1,-5 1 1,6-3 215,7-1-49,10-2-42,7 1-100,0-1 0,-1-1 0,0-1 0,0-1 0,25-12 0,-15 4 399,0-2 0,45-32 0,-66 42-444,-1-1 0,1 0-1,-2-1 1,1 0-1,-1 0 1,-1 0 0,0-1-1,0-1 1,9-17 0,-14 23-126,0-1 1,0 1 0,0 0 0,0-1 0,-1 1 0,0-1-1,0 0 1,0 1 0,-1-1 0,0 0 0,0 0 0,-1 1-1,1-1 1,-1 0 0,0 1 0,-1-1 0,0 1-1,1-1 1,-2 1 0,1 0 0,0 0 0,-5-6 0,-2-2-241</inkml:trace>
</inkml:ink>
</file>

<file path=ppt/ink/ink2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8:18:57.4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44 249 2240,'-9'-12'11973,"9"12"-11954,0 0 1,0 0-1,0 0 1,-1-1-1,1 1 1,0 0-1,0 0 1,0 0-1,0 0 1,0 0-1,0 0 0,0 0 1,0 0-1,0-1 1,0 1-1,0 0 1,-1 0-1,1 0 1,0 0-1,0 0 1,0 0-1,0-1 0,0 1 1,0 0-1,0 0 1,0 0-1,0 0 1,0 0-1,0 0 1,0-1-1,0 1 1,0 0-1,1 0 1,-1 0-1,0 0 0,0 0 1,0 0-1,0 0 1,0-1-1,0 1 1,0 0-1,0 0 1,0 0-1,0 0 1,0 0-1,1 0 1,-1 0-1,0 0 0,0 0 0,0 0 0,0-1-1,0 1 1,0 0-1,0 0 1,0 0-1,0 0 1,0 0-1,0 0 1,1 0 0,-1 0-1,0 0 1,0 0-1,0 0 1,0 0-1,0 0 1,0 0-1,0 0 1,0 0-1,0 0 1,0 0 0,0 0-1,0 0 1,0-1-1,0 1 1,0 0-1,0 0 1,0 0-1,0 0 1,0 0-1,0 0 1,0 0 0,0 0-1,0 0 1,0 0-1,0 0 1,0 0-1,0 0 1,0 0-1,0 0 1,0-1 0,0 1-1,0 0 1,0 0-1,0 0 1,0 0-1,0 0 1,0 0-1,0 0 1,-1 0-1,1 0 1,0 0 0,0 0-1,0 0 1,0 0-1,0 0 1,0 0-1,0 0 1,-1-1 2,1 1 0,-1-1 0,0 0 0,1 0 0,-1 1 0,1-1 0,-1 0 0,1 0 1,0 0-1,-1 1 0,1-1 0,0 0 0,-1 0 0,1 0 0,0 0 0,0 0 0,0 0 0,0 0 0,0 1 0,0-1 1,0 0-1,0 0 0,0 0 0,0 0 0,1 0 0,0-1 0,0-9 1228,-1 10-1229,0 1-1,0 0 0,0 0 1,0-1-1,0 1 0,-1 0 1,1 0-1,0-1 0,0 1 1,0 0-1,0 0 0,0 0 0,0-1 1,-1 1-1,1 0 0,0 0 1,0 0-1,0 0 0,0-1 1,-1 1-1,1 0 0,0 0 0,0 0 1,-1 0-1,1 0 0,0 0 1,0 0-1,0-1 0,-1 1 1,1 0-17,0 0 0,0 0 1,0 0-1,0 0 0,-1 0 1,1 0-1,0 0 0,0 0 1,0 0-1,0 0 0,0 0 1,0 0-1,0 0 0,0 0 1,0 0-1,-1 0 0,1 0 1,0 0-1,0 0 0,0 0 0,0 0 1,0 0-1,0-1 0,0 1 1,0 0-1,0 0 0,0 0 1,0 0-1,0 0 0,0 0 1,0 0-1,0 0 0,0 0 1,0-1-1,0 1 0,0 0 1,0 0-1,0 0 0,0 0 1,0 0-1,0 0 0,0 0 1,0 0-1,0-1 0,0 1 1,0 0-1,0 0 0,0 0 1,0 0-1,0 0 0,0 0 1,0 0-1,0 0 0,0 0 1,0 0-1,0-1 0,0 1 1,0 0-1,0 0 0,1 0 1,-1 0-1,0 0 0,0 0 1,0 0-1,0 0 0,0 0 0,0 0 1,-16 27 54,13-16 15,1 1-1,1 0 1,-1 0 0,2 20-1,3 94 83,16 179 495,-12-222-234,-6-75-255,4 83 2014,-1-100-1309,-3 7-852,0 0-1,0 1 1,0-1-1,0 0 0,0 0 1,-1 1-1,1-1 1,0-4-1,4-58 95,-5-75 1,-1 66-54,1-205-338,2 260 264,0 1-1,0 0 1,2 0 0,0 0-1,1 1 1,1-1 0,0 1-1,1 1 1,1-1-1,10-14 1,-5 9-90,17-20 0,-24 33 50,1 1-1,0 0 0,0 1 0,0-1 1,16-9-1,-21 15 36,1-1 0,-1 1-1,1 0 1,0 0 0,-1 0 0,1 0 0,0 0-1,0 1 1,0-1 0,0 1 0,0 0 0,-1 0-1,1 0 1,0 0 0,0 0 0,3 1 0,-2 1-3,0-1 1,0 1 0,0-1-1,-1 1 1,1 0 0,-1 0-1,1 1 1,-1-1 0,0 1-1,4 3 1,1 3-3,-1 1-1,0-1 1,0 1 0,-1 0-1,0 1 1,8 20-1,-9-18-9,-1 0 1,0 0-1,0 1 0,-2 0 0,2 18 0,-3-27 76,-1 0 0,0 0 1,0 0-1,0 0 0,-1-1 1,0 1-1,0 0 0,0-1 0,-1 1 1,1-1-1,-1 1 0,0-1 0,0 1 1,-1-1-1,1 0 0,-1 0 0,0 0 1,-5 5-1,3-5 18,-1 0 0,1-1 0,0 0 0,-1 0 1,0-1-1,0 1 0,0-1 0,0 0 0,0-1 0,0 1 0,0-1 0,-12 0 1,2 0 9,1-2 1,-1 1 0,0-2 0,-15-3-1,-19-7 380,-6-2-4079,51 14 1504,5 4-1750,7 7 1608</inkml:trace>
</inkml:ink>
</file>

<file path=ppt/ink/ink2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8:18:58.4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2 653 2240,'5'-5'9792,"-8"-60"-6040,1 43-3208,1 1 1,3-37 0,15-40 724,-15 78-925,2-1 0,0 1 0,1 0 0,1 1 0,1-1 0,1 1 0,15-27 0,-19 38-265,7-11 67,1 0-1,0 0 0,1 1 0,19-19 1,-22 27-132,1 0 0,0 0 0,0 2 0,1-1 0,20-10 0,-29 17-27,1 0 0,0 1 0,0-1 1,0 1-1,-1 0 0,1 0 0,1 0 1,-1 0-1,0 1 0,0-1 0,0 1 1,0 0-1,0 1 0,0-1 0,0 1 1,0 0-1,0-1 0,0 2 0,0-1 1,0 0-1,0 1 0,0 0 1,-1 0-1,5 3 0,-6-4 13,-1 0 0,1 0 0,-1 1 0,1-1 0,-1 0-1,0 1 1,0-1 0,0 1 0,0-1 0,0 1 0,0-1 0,0 1 0,0 0 0,0 0 0,-1-1 0,1 1 0,-1 0-1,1 0 1,-1 0 0,0 2 0,0-1 5,0 0-1,-1 0 1,0 0 0,1 0-1,-1 0 1,0 0 0,-1-1-1,1 1 1,0 0-1,-1-1 1,-2 5 0,-4 2 34,1 0 0,-1-1 0,-1 0 0,0 0 0,-12 8 0,-8 4 24,13-10 103,-22 19 0,37-28-147,-1 0 0,1 0 1,0 0-1,0 0 1,-1 0-1,1-1 1,-1 1-1,1 0 0,-1-1 1,1 1-1,-1-1 1,1 0-1,-3 1 1,3-1 6,11 0-100,26 0 117,88 2-117,-107 0 62,0 0 0,0 1 0,0 1 0,32 11 0,-47-14 4,0 0 0,-1-1 0,1 2 1,0-1-1,-1 0 0,1 0 0,-1 0 0,1 1 0,-1-1 0,0 1 0,1-1 1,0 3-1,-1-4 14,-1 1 0,0 0 1,1 0-1,-1 0 0,1 0 1,-1 0-1,0-1 0,0 1 1,1 0-1,-1 0 0,0 0 1,0 0-1,0 0 0,0 0 1,0 0-1,0 0 0,-1 0 0,1 0 1,0 0-1,0-1 0,0 1 1,-1 0-1,1 0 0,-1 0 1,1 0-1,-1 0 0,0 0 1,-2 3 62,-1 0 1,0 0 0,0 0-1,-1-1 1,1 0 0,-1 0 0,-7 4-1,-40 15 95,39-17-112,-21 8 178,-40 10 0,59-19-169,0-1 0,0-1 1,0-1-1,-1 0 0,-21-1 0,35-1-182,-1 1 1,1 0 0,-1-1-1,1 1 1,-1-1 0,1 0 0,-1 1-1,1-1 1,0 0 0,-1-1 0,1 1-1,0 0 1,-3-3 0,-10-15-4068,14 19 3929,1-1 1,-1 0-1,1 1 1,0-1-1,-1 0 1,1 0 0,0 0-1,-1 1 1,1-1-1,0 0 1,0 0-1,0 0 1,0 1-1,0-1 1,0 0-1,0 0 1,0 0 0,0 0-1,0 0 1,0 1-1,1-1 1,-1 0-1,0 0 1,0 0-1,1 1 1,-1-1-1,1 0 1,0 0 0,-1 0 169,9-11-2892</inkml:trace>
</inkml:ink>
</file>

<file path=ppt/ink/ink2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8:18:59.3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69 3552,'-1'0'194,"1"0"0,-1 0 0,0 0 0,1 0 0,-1 0 0,1 0 0,-1 0 1,1 0-1,-1 0 0,0 0 0,1 0 0,-1-1 0,1 1 0,-1 0 0,1 0 0,-1 0 0,1-1 0,-1 1 1,1 0-1,-1-1 0,1 1 0,-1 0 0,1-1 0,-1 1 0,1-1 0,0 1 0,-1-2 0,-4-1 2516,5 3-2656,0 1 1,-1-1 0,1 0 0,0 0 0,-1 0 0,1 0-1,0 0 1,-1 0 0,1 0 0,0 0 0,-1 0 0,1 0-1,0 0 1,-1 0 0,1 0 0,0 0 0,-1 0 0,1-1-1,0 1 1,0 0 0,-1 0 0,1 0 0,0 0 0,-1 0-1,1-1 1,0 1 0,0 0 0,0 0 0,-1-1 0,1 1-1,0 0 1,0 0 0,0-1 0,-1 1 0,1 0 0,0 0-1,0-1 1,0 1 0,0 0 0,0-1 0,0 1 0,0 0-1,0-1 1,0 1 0,0 0 0,0-1 0,0 1-1,0 0 1,0-1 0,0 1 0,0 0 0,0-1 0,0 1-1,0 0 1,0 0 0,0-1 0,1 1 0,-1 0 0,0-1-1,0 1 1,0 0 0,1 0 0,-1-1 0,0 1 0,0 0-1,0 0 1,1-1 0,0 0 88,1-1 0,-1 0-1,1 1 1,0-1 0,-1 1 0,1-1-1,0 1 1,3-2 0,32-14 406,-20 12-543,1 2 0,26-2 0,-40 4-18,1 1 0,-1 0 0,1 0 1,0 1-1,-1-1 0,1 1 0,-1 0 1,1 0-1,-1 1 0,1-1 0,-1 1 1,0 0-1,0 0 0,0 1 0,4 2 0,-6-4 15,-1 0-1,0 0 0,0 0 1,0 0-1,-1 1 0,1-1 1,0 0-1,0 0 0,-1 1 0,1-1 1,-1 0-1,1 1 0,-1-1 1,1 0-1,-1 1 0,0-1 0,1 2 1,-1 0-1,-1 0 0,1 0 0,0 0 0,-1 0 0,1 0 0,-1 0 0,0-1 0,-2 5 0,-2 4 13,-2 1 0,0-1 1,-9 12-1,4-7 46,-22 35 225,6-10 448,-45 86 0,71-124-574,1 0 0,0 0-1,0 0 1,0 0 0,1 0-1,-2 4 1,2-6-123,0 0 0,0 0 0,0-1-1,0 1 1,0 0 0,1 0 0,-1-1 0,0 1 0,0 0 0,0-1 0,1 1 0,-1 0 0,0 0 0,1-1 0,-1 1-1,1-1 1,-1 1 0,1 0 0,-1-1 0,1 1 0,-1-1 0,1 1 0,-1-1 0,1 1 0,0-1 0,-1 0-1,1 1 1,0-1 0,-1 0 0,1 1 0,1-1 0,7 1 78,-1 0 0,1 0 0,-1-1-1,1-1 1,-1 1 0,1-1 0,-1-1 0,11-2 0,10-2-18,-8 3-329,79-10 625,-83 13-1730,0 0-1,16 2 1,2 5-1009</inkml:trace>
</inkml:ink>
</file>

<file path=ppt/ink/ink2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8:19:00.7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489 533 2400,'-4'-7'779,"3"5"-481,7-6 2987,-6 8-3194,0 0 0,0 0 0,1 0-1,-1 0 1,0 0 0,0-1 0,0 1-1,0 0 1,1 0 0,-1 0 0,0-1-1,0 1 1,0 0 0,0 0 0,0 0-1,0-1 1,0 1 0,0 0 0,0 0 0,0-1-1,0 1 1,0 0 0,0 0 0,0-1-1,0 1 1,0 0 0,0 0 0,0 0-1,0-1 1,0 1 0,0 0 0,0 0-1,0-1 1,0 1 0,-1 0 0,-8-6 1076,-18 2-423,2 3-357,1 1 0,-1 2 0,0 0 0,0 2 0,1 1 1,0 0-1,0 2 0,0 1 0,1 1 0,0 1 0,-37 22 0,48-24-342,1 0 0,0 1 0,0 0 0,1 1 0,0 0 0,0 1 0,2 0 0,-10 14 0,15-20-14,-1 1 0,1 0 0,0 0 1,0 0-1,1 0 0,0 1 0,0-1 1,0 1-1,1 0 0,0-1 0,0 1 1,1 0-1,-1-1 0,2 1 0,-1 0 0,1 0 1,0-1-1,0 1 0,3 8 0,-2-10 16,1 0 0,-1 0-1,1-1 1,0 1-1,0-1 1,0 1 0,1-1-1,0 0 1,-1 0-1,2-1 1,-1 1 0,0-1-1,0 0 1,1 0-1,0 0 1,0-1 0,-1 0-1,2 0 1,-1 0-1,0 0 1,0-1 0,0 0-1,1 0 1,7 1-1,-4-2 30,0 0 0,0 0 0,0 0 0,0-1 1,0-1-1,-1 1 0,1-1 0,0-1 0,-1 0 0,1 0 0,-1-1 0,0 0 0,14-9 0,-12 6-30,-1 0 0,0-1 1,0-1-1,13-16 0,-6 3 6,12-25 1,1-10-20,-3 0 1,28-90 0,-38 94-107,-2-1 0,-3-1 0,-2 0 1,-3 0-1,0-66 0,-6 119 45,0-6-102,0 0-1,0 1 1,-1-1 0,0 0 0,0 1-1,-1-1 1,0 0 0,-2-6 0,3 13 113,1 1 1,0 0-1,0-1 1,0 1-1,0 0 1,0 0-1,-1-1 1,1 1-1,0 0 1,0-1-1,0 1 0,-1 0 1,1 0-1,0 0 1,0-1-1,-1 1 1,1 0-1,0 0 1,-1 0-1,1 0 1,0-1-1,-1 1 1,1 0-1,0 0 1,-1 0-1,1 0 1,0 0-1,0 0 1,-1 0-1,1 0 1,0 0-1,-1 0 1,1 0-1,0 0 0,-1 0 1,1 0-1,0 1 1,-1-1-1,1 0 1,0 0-1,-1 0 1,1 0-1,0 0 1,0 1-1,-1-1 1,1 0-1,0 0 1,0 1-1,-1-1 1,1 0-1,0 0 1,0 1-1,0-1 1,-1 0-1,1 0 0,0 1 1,0-1-1,0 0 1,0 1-1,-13 24-301,12-21 284,-18 47 345,-15 70 0,29-99-144,-3 9 166,2 2 1,2-1-1,1 1 0,1-1 1,2 1-1,1 0 0,1 0 1,2-1-1,11 43 0,-5-35 45,11 40-121,-18-70-136,1-1 0,0 0 0,1 0 0,-1 0-1,13 15 1,-16-23-159,-1 1-1,1-1 1,0 0-1,0 0 1,0 0-1,0 0 1,0 0-1,0-1 1,1 1-1,-1 0 0,0 0 1,0-1-1,0 1 1,1-1-1,-1 1 1,0-1-1,1 1 1,-1-1-1,1 0 1,-1 0-1,0 0 1,1 0-1,-1 0 1,1 0-1,-1 0 0,0 0 1,1 0-1,-1-1 1,0 1-1,1 0 1,-1-1-1,0 1 1,1-1-1,-1 0 1,0 1-1,0-1 1,0 0-1,1 0 1,0-1-1,7-7-1268</inkml:trace>
</inkml:ink>
</file>

<file path=ppt/ink/ink2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8:19:01.6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5 3904,'-3'-2'558,"-7"0"1129,9 12 6748,-8 40-6124,4-14-1772,1 0-1,1 0 0,5 61 0,0-23-179,-2 198 1759,-1-272-2610,0 0 0,0-1 1,0 1-1,0 0 0,1 0 1,-1-1-1,0 1 0,0-1 1,0 1-1,1-1 1,-1 1-1,0-1 0,0 1 1,1-1-1,-2-1 0,-1-5-4020,6 2 1510</inkml:trace>
</inkml:ink>
</file>

<file path=ppt/ink/ink2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8:19:02.0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21 143 5632,'-15'-16'1834,"14"15"-1745,1 1 0,-1-1 0,1 1 0,-1-1 0,1 1 0,0-1-1,-1 1 1,1-1 0,0 1 0,0-1 0,-1 1 0,1-1 0,0 0-1,0 1 1,0-1 0,0 1 0,0-1 0,0 0 0,0 1-1,0-1 1,0 0 0,0 1 0,0-1 0,0 1 0,0-1 0,0 0-1,1 1 1,-1-1 0,0 1 0,0-1 0,1 1 0,-1-1 0,0 1-1,1-1 1,-1 1 0,1-1 0,-1 1 0,0-1 0,1 1-1,-1 0 1,1-1 0,-1 1 0,1 0 0,0-1 0,-1 1 0,1 0-1,-1 0 1,1-1 0,0 1 0,45-29 3260,-10 13-1858,61-19 0,-75 29-1098,-1 1-1,2 1 0,-1 1 1,30-1-1,-45 5-364,1 0 0,-1 0 0,1 0 0,-1 1 0,1 0 1,-1 1-1,0 0 0,0 0 0,0 0 0,-1 1 0,1 0 0,-1 0 0,1 0 0,5 7 0,-11-10 15,0 0-1,0 0 0,0 0 0,0 0 0,-1 1 0,1-1 1,0 0-1,-1 1 0,1-1 0,-1 0 0,1 1 0,-1-1 0,0 0 1,1 1-1,-1-1 0,0 1 0,0-1 0,0 1 0,-1 2 1,1-2 26,-1 1 0,0 0-1,0-1 1,0 1 0,0-1 0,0 0 0,-1 1 0,1-1 0,-4 4 0,-1 0 62,0 0 1,0-1-1,0 1 0,0-1 0,-14 7 0,14-9-25,-1 1-1,-1-2 0,1 1 0,0-1 1,-1 0-1,-11 2 0,-2-2-988,-22-1 1,38-1 422,-14 0-964</inkml:trace>
</inkml:ink>
</file>

<file path=ppt/ink/ink2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8:19:04.8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1 218 3712,'2'-2'7445,"2"3"-4137,9 2-3195,-5 0 418,14-2-175,-1 0-1,1-2 1,-1 0 0,24-5-1,-31 5-203,298-32 1248,-239 26-1226,408-42 908,-104 21-304,-165 13-313,324-26 522,-395 30-671,444-21 1138,-444 34-1859,-141-2 387,0 0 0,1 1 0,-1-1-1,0 0 1,0 0 0,0 0 0,0 0 0,0 0 0,0 0 0,0 0 0,0 0 0,1 0-1,-1 0 1,0 1 0,0-1 0,0 0 0,0 0 0,0 0 0,0 0 0,0 0-1,0 0 1,0 0 0,0 1 0,0-1 0,0 0 0,0 0 0,0 0 0,0 0-1,0 0 1,0 0 0,0 1 0,0-1 0,0 0 0,0 0 0,0 0 0,0 0 0,0 0-1,0 0 1,0 1 0,0-1 0,0 0 0,0 0 0,0 0 0,0 0 0,0 0-1,-1 0 1,1 0 0,0 1 0,0-1 0,0 0 0,0 0 0,0 0 0,0 0-1,0 0 1,0 0 0,-1 0 0,1 0 0,-10 12-4019,2-1 1387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3T00:28:57.8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0 816 1312,'4'-4'5556,"-4"3"-5365,1-6 3322,-1 0-4549,5-18 1521,0-16-160,3-139 177,0 97-210,3-28-78,-7 71-38,-1 0-1,-4-55 0,0 30 169,4-20-563,-2 86 43,2 5 80,-1-4 104,0 1-1,0-1 1,0 0 0,0 0-1,0 0 1,0 0 0,5 3-1,-5-4-29,0 0 0,-1 1 0,1-1 0,0 1 0,0-1 0,-1 1 0,1 0 0,-1-1 0,0 1 0,1 0 0,0 3 0,1 1 34,0 0-1,0 0 1,0-1 0,0 1-1,9 9 1,19 34-92,-16-29 137,-1 1 1,-1 1 0,18 43-1,20 76 413,-34-89-260,41 89 0,-51-128-157,0-1 0,15 19 1,-17-24-25,0 1 0,0 1 1,5 13-1,-9-20 94,4 2-6,-5-4-64,0 0 1,1 0 0,-1 1 0,0-1 0,0 0-1,0 0 1,0 0 0,0 0 0,0 1 0,0-1-1,1 0 1,-1 0 0,0 0 0,0 0 0,0 0-1,0 1 1,1-1 0,-1 0 0,0 0 0,0 0-1,0 0 1,1 0 0,-1 0 0,0 0 0,0 0 0,0 0-1,1 0 1,-1 0 0,0 0 0,0 0 0,0 0-1,1 0 1,-1 0 0,0 0 0,0 0 0,0 0-1,1 0 1,-1 0 0,0 0 0,0 0 0,0 0-1,1-1 1,-1 1 0,0 0 0,0 0 0,0 0-1,0 0 1,1 0 0,-1-1 0,0 1 0,0 0-1,0 0 1,0 0 0,0 0 0,0-1 0,1 1 0,5-12 9,1-1 1,-2 0 0,0 0 0,0 0 0,-1 0 0,2-17 0,4-8-58,19-57 332,41-92 1,26-29-739,-65 147 320,-30 65 29,1 0 1,0-1-1,-1 1 0,0-1 1,0-4-1,1 10-151,0 0 0,-1 0 0,1 0-1,-1 0 1,1 0 0,-1 1 0,1-1 0,-1 0 0,0 1-1,3 3 1,0 5-1774,0 1 0,-1 0 0,4 16 0,-4-7-1490</inkml:trace>
</inkml:ink>
</file>

<file path=ppt/ink/ink2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8:19:05.8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16 228 2976,'-4'1'340,"-7"-5"8017,12-2-6900,4-7 283,-4 10-1491,0 0 0,0 0 0,1 0 1,-1 0-1,1 0 0,-1 0 0,5-4 0,8-11 92,2 0 0,0 1-1,0 1 1,2 1 0,0 0-1,1 1 1,33-19 0,-41 28-299,0-1-1,1 1 1,0 1 0,21-5 0,-30 8-52,1 0 1,0 1 0,1 0-1,-1-1 1,0 2 0,0-1-1,0 0 1,0 1 0,0 0 0,-1 0-1,1 0 1,0 0 0,0 0-1,0 1 1,-1 0 0,1 0-1,-1 0 1,5 4 0,-4-4 8,-1 1 0,1 0 0,-1 1 0,0-1 0,0 0 0,-1 1 0,1-1 0,-1 1 0,0 0-1,1 0 1,-2 0 0,1 0 0,0 0 0,-1 1 0,0-1 0,0 0 0,0 1 0,0-1 0,-1 1 0,0-1 0,0 0 0,0 1 0,0-1 0,-1 1 0,-1 5 0,-2 4 21,0-1 1,-1 0-1,0 0 0,-1 0 1,-1-1-1,-11 18 0,-58 65 177,36-48-77,11-11 12,-137 181 1330,164-214-1382,-1 0 46,1 1-1,0-1 1,0 0 0,0 0-1,1 1 1,-1 0 0,1-1-1,-2 5 1,4-8-80,-1 1 0,0-1 0,1 0 1,-1 0-1,0 1 0,1-1 0,-1 0 0,0 0 0,1 1 1,-1-1-1,1 0 0,-1 0 0,0 0 0,1 0 0,-1 0 0,1 0 1,-1 0-1,0 0 0,1 0 0,-1 0 0,1 0 0,-1 0 0,0 0 1,1 0-1,0 0 0,9-3 192,0 0 0,-1-1 0,16-8 1,11-5-40,82-23 358,-98 35-574,1 1 1,0 0-1,40-1 1,-46 6-259,-11 0 137,0-1 1,1 0 0,-1 0-1,0 0 1,7-1-1,-10 0-457,0 1-1,1-1 0,-1 1 0,0-1 1,1 1-1,-1-1 0,0 0 0,0 1 1,0-1-1,0 0 0,0 0 0,0 0 1,1-1-1,8-8-3697,6 1 1509</inkml:trace>
</inkml:ink>
</file>

<file path=ppt/ink/ink2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8:19:06.1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24 5472,'1'-2'189,"6"-17"3271,-7 19-3382,0 0 0,0 0 0,0 0 0,1 0 0,-1-1 0,0 1 1,0 0-1,0 0 0,0 0 0,0 0 0,0 0 0,0 0 0,0-1 0,1 1 0,-1 0 0,0 0 0,0 0 0,0 0 0,0 0 1,0 0-1,1 0 0,-1 0 0,0 0 0,0 0 0,0 0 0,0 0 0,0 0 0,1 0 0,-1 0 0,0 0 0,0 0 0,0 0 1,0 0-1,1 0 0,-1 0 0,5 11 3211,-2 2-2330,-1 0 0,-1 0 0,0 0 0,-1 20 0,-8 55 432,-1-6-1044,0 7 63,3-38-148,4-39-565,8-32-7474,17-35 471,-6 26 4426</inkml:trace>
</inkml:ink>
</file>

<file path=ppt/ink/ink2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8:19:06.5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91 9 6560,'-1'-2'444,"-1"-2"1354,5 2-387,-3 11 1570,-2 39-375,-3-1-1,-19 81 1,1-4-1468,15-61-891,-18 105 167,24-160-1214,2-31-7098,1 6 5055,-1-11-234</inkml:trace>
</inkml:ink>
</file>

<file path=ppt/ink/ink2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8:19:06.8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40 198 2976,'-40'8'7802,"73"-27"-3423,-5 4-3392,-2 0 0,0-2 1,45-37-1,28-20 1528,-97 73-2480,0-1 1,1 1-1,-1 0 1,0 0-1,1 0 1,-1 0-1,1 0 1,-1 0-1,1 1 0,0-1 1,4 1-1,-5 0-30,-1 0 0,1 1-1,0-1 1,-1 0 0,1 1-1,-1 0 1,1-1-1,-1 1 1,1 0 0,-1 0-1,1 0 1,-1 0-1,0 0 1,0 0 0,1 0-1,-1 0 1,0 0-1,0 1 1,0-1 0,1 2-1,5 8 161,-1 1 0,8 19 0,-11-22 141,1 1 0,1-1 0,0 1 0,0-1 0,13 16 0,-15-23-222,0 0 0,0 0 0,0 0 0,0 0 0,0 0 0,1 0 0,-1-1 0,1 0 0,-1 1 0,1-1 0,-1-1 0,1 1 0,0 0 0,0-1 0,-1 0 0,1 0-1,0 0 1,-1 0 0,7-2 0,4 0 42,-1-1-1,0-1 1,25-9-1,-20 5-94,0 0 0,-1-1 0,21-16-1,-26 16-1105,0 0-1,16-19 0,0-1-844</inkml:trace>
</inkml:ink>
</file>

<file path=ppt/ink/ink2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8:19:07.5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37 3392,'0'-4'12833,"10"-1"-12706,38-12 1990,-36 14-1734,17-4 29,-27 7-413,0-1-1,-1 1 1,1 0-1,0 0 1,-1 0-1,1 1 1,0-1-1,0 0 1,-1 0-1,1 1 1,-1-1-1,1 1 1,0 0 0,1 1-1,-2-1 0,0 0 0,0 0 0,0 0 0,0 0 0,0 1-1,-1-1 1,1 0 0,0 1 0,-1-1 0,1 1 0,-1-1 0,1 0 0,-1 1-1,0-1 1,0 1 0,0-1 0,1 1 0,-2-1 0,1 1 0,0-1 0,0 3 0,-9 36 8,8-37-9,-43 130 441,39-119-165,-1 0 0,-11 19 0,8-16 44,7-14-110,0 1 0,0 0 0,1 0 0,-2 7 0,2-11-167,1 1 0,0-1 0,0 1-1,0-1 1,0 1 0,0-1 0,0 0 0,0 1-1,0-1 1,0 1 0,0-1 0,1 1 0,-1-1-1,0 0 1,0 1 0,0-1 0,0 1 0,1-1 0,-1 0-1,0 1 1,1-1 0,0 1 11,-1-1-1,1 0 1,-1 1 0,1-1-1,0 0 1,-1 0 0,1 0 0,0 0-1,0 0 1,-1 1 0,1-1-1,0-1 1,-1 1 0,1 0-1,0 0 1,-1 0 0,1 0 0,1-1-1,20-3 266,18-5-210,-23 4-530,33-5 1,-36 7-1541,0 2 417</inkml:trace>
</inkml:ink>
</file>

<file path=ppt/ink/ink2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8:19:08.3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100 36 3552,'-9'-9'1147,"9"8"-1101,0 1 0,0-1 0,0 0 1,0 1-1,0-1 0,0 1 1,0-1-1,0 1 0,0-1 1,0 1-1,0-1 0,0 0 0,0 1 1,0-1-1,1 1 0,-1-1 1,0 1-1,0-1 0,1 1 1,-1-1-1,1 0 0,7-13 8164,-7 23-6089,-4 45-1114,-3-1 1,-15 67 0,2-13-533,9-42-241,-30 261 1783,39-315-1844,-1 15-23,2-25-92,0 0 1,0 0-1,0 1 1,0-1-1,1 0 1,-1 0-1,0 0 1,1 1-1,-1-1 1,1 0-1,-1 0 1,1 0-1,0 0 1,-1 0-1,1 0 0,1 1 1,-1-1-34,0-1 1,-1 0-1,1 0 0,0 1 0,-1-1 1,1 0-1,0 0 0,0 0 1,-1 0-1,1 0 0,0 0 0,0 0 1,-1 0-1,1 0 0,0 0 1,0-1-1,-1 1 0,1 0 0,0-1 1,-1 1-1,1 0 0,0-1 1,-1 1-1,1 0 0,-1-1 1,2 0-1,18-16 92,-19 16-101,43-40-15,-2-1 1,-1-3-1,38-55 0,-74 92-65,0-1 0,1 2 0,1-1 0,-1 1 0,1 0 0,0 0 0,13-9 0,-20 16 48,1-1-1,0 1 1,0-1-1,-1 1 1,1 0-1,0-1 1,0 1-1,0 0 1,-1-1-1,1 1 0,0 0 1,0 0-1,0 0 1,0 0-1,-1 0 1,1 0-1,0 0 1,0 0-1,0 0 1,0 0-1,0 1 1,-1-1-1,1 0 1,0 0-1,1 1 1,-1 0-6,0 1 0,1-1 1,-1 0-1,0 0 1,0 1-1,0-1 1,0 0-1,0 1 1,0-1-1,-1 1 0,1-1 1,0 3-1,2 4-8,-1 1-1,0-1 1,2 17-1,-3-7 117,-1 0 0,-1 0 0,-4 33-1,-18 54 304,4-17-625,15-78-3458,5-19-1150,3-2 2039</inkml:trace>
</inkml:ink>
</file>

<file path=ppt/ink/ink2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8:19:08.6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750 1 5056,'-4'4'576,"0"-1"0,-1 1 0,-8 3 0,8-4-125,0 0 0,0 1 0,0-1 1,-6 7-1,-95 90 5702,-10-13-3475,-131 61-688,164-99-1682,-35 17 232,112-62-501,4-4-229,1 1 0,0 0 0,-1-1 0,1 1 0,0-1 0,-1 1-1,1-1 1,-1 1 0,-1-1 0</inkml:trace>
</inkml:ink>
</file>

<file path=ppt/ink/ink2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8:19:09.3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8 2976,'-13'0'1813,"27"-1"5556,5-1-4207,0 0-2825,-1 0-1,24 1 1,22 11 462,-56-9-666,-1 1 1,1 0-1,0 1 1,-1 0 0,14 7-1,-20-9-122,-1-1 0,1 0-1,0 1 1,-1-1 0,1 0-1,-1 1 1,1-1 0,-1 1 0,1-1-1,-1 1 1,1-1 0,-1 1-1,0-1 1,1 1 0,-1-1 0,0 1-1,1 0 1,-1-1 0,0 1-1,0 0 1,0-1 0,1 1 0,-1 0-1,0-1 1,0 1 0,0 0 0,0-1-1,0 1 1,0 0 0,0-1-1,0 1 1,-1 0 0,1-1 0,0 1-1,0-1 1,0 1 0,-1 0-1,1-1 1,0 1 0,-1-1 0,0 2-1,-1 0 29,0 1 0,-1 0 0,0-1 1,0 0-1,1 1 0,-1-1 0,-4 2 0,-52 27 242,38-21-168,-1 1-1,2 1 0,-34 26 0,54-38-102,0 0-1,-1 1 0,1-1 0,0 1 0,0-1 1,-1 0-1,1 1 0,0-1 0,0 1 0,0-1 1,0 0-1,0 1 0,0-1 0,-1 1 0,1-1 1,0 1-1,0-1 0,0 1 0,1-1 0,-1 1 1,0-1-1,0 0 0,0 1 0,0-1 0,0 1 1,0-1-1,1 0 0,-1 1 0,0-1 0,0 1 1,1-1-1,-1 0 0,0 1 0,0-1 0,1 0 0,-1 1 1,1-1-1,16 15 46,-13-12-28,29 21 200,-22-16 38,0-1 0,-1 2-1,0-1 1,0 2 0,-1-1 0,12 16-1,-20-23-204,2 3 127,0 0 0,0 0-1,0 0 1,3 9 0,-5-13-150,-1 1 0,0-1 1,1 1-1,-1-1 0,0 1 0,0-1 1,0 1-1,0-1 0,0 1 0,0 0 1,-1-1-1,1 1 0,0-1 1,-1 1-1,1-1 0,-1 0 0,0 1 1,1-1-1,-1 1 0,0-1 0,0 0 1,-1 2-1,-2 0 26,0 1 0,-1-1 0,1 1 0,-1-1 0,0 0 0,0-1 0,0 1 0,0-1 0,-1 0 0,-5 1 0,1 0-44,0-1 0,-1 0 0,1 0 0,-20 0 0,4-1-306,-7 0-1025,4-1 352</inkml:trace>
</inkml:ink>
</file>

<file path=ppt/ink/ink2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8:19:20.7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0 549 1472,'1'1'79,"-1"0"1,0-1-1,1 1 0,-1-1 1,0 1-1,1 0 0,-1 0 1,0-1-1,0 1 1,0 0-1,0-1 0,1 1 1,-1 0-1,0 0 0,0 0 1,2 11 1914,-2-12-1853,0 1 0,0-1-1,0 0 1,0 1 0,0-1 0,0 1 0,0-1 0,0 0 0,0 1-1,1-1 1,-1 0 0,0 1 0,0-1 0,0 0 0,1 1 0,-1-1-1,0 0 1,1 0 0,-1 1 0,0-1 0,0 0 0,1 0 0,-1 1-1,0-1 1,1 0 0,-1 0 0,1 0 0,-1 0 0,0 0 0,1 1-1,-1-1 1,0 0 0,1 0 0,-1 0 0,1 0 0,-1 0 0,0 0-1,1 0 1,14-14 2712,-11 8-2538,0 1 0,-1-1 0,1 0 0,-1 0-1,-1 0 1,1 0 0,1-7 0,5-13 505,-1-1-173,-6 21-509,-1-1 1,1 1-1,1 0 0,4-10 0,41-85 2219,-24 45-2010,-11 27-268,2 1-1,26-37 1,-30 50-86,0 1-1,1 0 1,1 1 0,0 0 0,25-18-1,-29 25 4,0 1 0,0-1 0,0 1 0,1 1 0,15-5 0,-21 8-8,0-1-1,1 1 0,-1 1 1,0-1-1,0 1 0,1-1 0,-1 1 1,0 1-1,1-1 0,-1 0 1,0 1-1,1 0 0,-1 0 0,0 0 1,0 1-1,5 2 0,-6-2 1,0 0 0,0 1-1,-1-1 1,1 1 0,-1 0-1,1 0 1,-1 0-1,0 0 1,0 0 0,0 1-1,-1-1 1,1 0 0,-1 1-1,0 0 1,0-1-1,0 1 1,0-1 0,0 1-1,-1 0 1,0 0 0,0-1-1,0 1 1,0 0-1,-1 4 1,-1-1 15,0 0 0,-1-1 0,1 1 0,-2-1 0,1 0 0,0 0 0,-1 0 0,0-1 0,-1 1 0,1-1 0,-10 9 0,-3-1 35,0 0 0,-28 16-1,24-17 30,-25 20 0,45-31-68,0-1 0,1 1 0,-1-1 0,0 1 0,1 0 0,-1 0 0,0-1 0,1 1 0,-1 0 0,1 0 0,-1 0 0,1-1 0,-1 1 0,1 0 0,0 0 0,0 0 0,-1 0 0,1 0 1,0 0-1,0 0 0,0 0 0,0 0 0,0 0 0,0 0 0,0 0 0,0 0 0,0-1 0,0 1 0,1 0 0,-1 0 0,0 0 0,1 0 0,-1 0 0,1 1 0,3 3-24,-1-1-1,1 1 1,0-1-1,0 0 1,5 4-1,-6-6 53,0 1-1,0-1 1,-1 1 0,1 0-1,-1 0 1,3 4 0,-6-4 113,1-1 1,-1 1 0,-1 0-1,1-1 1,0 1-1,0-1 1,-1 1 0,0-1-1,1 0 1,-4 4-1,2-4-81,0 0 0,1-1 0,-1 1 0,0-1 0,0 1 0,0-1 0,0 0 0,0 0 0,0-1 0,-6 2 0,-32 1 130,13-6-2156,23 2-85,-1 1-1,1-1 1,-1 1-1,-8 1 1,-5 3-2444</inkml:trace>
</inkml:ink>
</file>

<file path=ppt/ink/ink2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8:19:21.9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6 225 2080,'-5'3'8080,"22"-3"-5807,-10 0-1730,58 0 882,292-9 2547,35-37-2458,96-15-319,53 10-64,-22 21-235,-27 20 10,-406 9-728,220 1 199,22 8 34,-57-1-123,-255-6-373,-3-1-194,0 0 1,0-1-1,0 0 1,20-5-1,-25 3 103,-7 2-34,-1 1 0,0 0 0,1 0 1,-1 0-1,0-1 0,0 1 0,1 0 0,-1-1 1,0 1-1,0 0 0,0-1 0,1 1 1,-1 0-1,0-1 0,0 1 0,0 0 0,0-1 1,0 1-1,0 0 0,0-1 0,1 0 1,-2 0-227,1 1 1,0-1 0,-1 0 0,1 1 0,0-1 0,-1 0-1,1 1 1,-1-1 0,1 0 0,-1 1 0,1-1 0,-1 1-1,1-1 1,-1 1 0,1-1 0,-1 1 0,0-1 0,1 1-1,-1-1 1,-1 1 0,-9-4-3154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3T00:28:59.5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213 149 992,'1'-2'44,"0"1"0,0-1 1,1 1-1,-1-1 0,1 1 0,-1-1 1,1 1-1,2-2 0,7-5 2550,-11 7-2371,0 0 0,1 0-1,-1 0 1,0 0 0,0 0 0,0 0 0,0 0-1,1 0 1,-1 0 0,-1 0 0,1 0 0,0 0-1,0 0 1,0 0 0,0 0 0,-1 0 0,1 0 0,-1-1-1,-1-7 889,0 4-878,1 1-1,-1-1 1,0 1 0,0 0 0,-1 0 0,1 0 0,-1 0-1,-3-4 1,1 1 72,0 3-72,0-1 0,0 1 1,-1 0-1,1 1 0,-1-1 0,0 1 1,0 0-1,-12-4 0,3 1 84,13 5-304,-1 0 0,0 0 1,0 0-1,1 1 1,-1 0-1,0-1 0,0 1 1,0 0-1,0 0 0,1 1 1,-1-1-1,0 0 1,0 1-1,0 0 0,1 0 1,-1 0-1,0 0 1,-3 2-1,0 0-23,0 0-1,1 1 1,0 0-1,0 0 1,0 0-1,0 1 1,-5 5-1,7-5-15,0-1-1,0 1 0,0-1 1,1 1-1,-1 0 0,1 0 1,0 0-1,1 0 0,-1 0 1,1 0-1,0 1 0,0-1 1,1 0-1,0 1 0,0-1 1,0 1-1,0-1 0,1 0 1,0 1-1,2 7 0,0 0 46,-3-11-26,0 0 0,1 0 0,-1 0 0,1 0 1,-1 0-1,1-1 0,0 1 0,1 3 1,-1-4 10,0 1 1,-1-1-1,1 1 1,0 0-1,-1-1 1,0 1-1,1 0 1,-1 3-1,3 8-55,26 60 216,-23-65-30,-5-8-130,-1 0 0,1 1 0,-1-1 0,1 0 0,-1 1 0,0-1 0,1 1 0,-1-1 0,0 1 0,1-1 0,-1 1 0,0-1 0,1 1 0,-1-1 0,0 1 0,0-1 0,0 1 0,1 0 0,-1 0 4,0-1 0,0 1 0,0 0 1,1-1-1,-1 1 0,0-1 1,0 0-1,1 1 0,-1-1 0,0 1 1,1-1-1,-1 1 0,1-1 1,-1 0-1,0 1 0,1-1 0,0 1 1,1 1 31,0-1 4,17 18 289,-18-18-318,0-1-1,0 1 0,0 0 1,1 0-1,-1-1 0,0 1 1,0 0-1,1-1 0,-1 1 0,0-1 1,1 0-1,-1 1 0,1-1 1,-1 0-1,0 0 0,3 0 1,36-3 582,-32 3-512,-1 0 1,0-1-1,0 0 1,0 0 0,0 0-1,-1-1 1,8-2-1,-5 0 41,0 0 1,-1 0-1,0 0 0,0-1 0,0-1 1,10-8-1,-14 10-87,0 0 1,-1 0-1,1 0 0,-1-1 1,0 0-1,0 0 0,-1 0 1,1 0-1,-1 0 1,2-9-1,-3 11-20,31-81-180,-30 77 193,-1 0-1,0 0 1,0 0 0,0 0 0,-1 0-1,0 0 1,-2-12 0,1-5-141,1 22 120,0-1 0,0 1 0,-1 0 0,1-1 0,-1 1 0,0 0 0,1 0 0,-1-1 0,0 1 0,0 0 0,-1 0 0,1 0 0,0 0 0,-1 0 0,1 1 0,-1-1 0,0 0 0,1 1 0,-1-1 0,0 1 0,0-1 0,0 1 0,-3-1 0,2 1-15,0 0 0,1 1 0,-1 0 0,0-1 0,0 1 0,0 0 0,0 1 0,0-1 0,0 0 0,0 1 0,1 0 0,-1 0 0,-5 1 0,-5 3-59,0 0 1,-17 3-1,-8 3 220,20-8-199,17-3 4,-1 0 0,0 1 0,1-1 0,-1 0 0,1 0 0,0 1 0,-1-1 0,1 1 0,-1 0-1,1-1 1,0 1 0,-1 0 0,-1 1 0,3-1-263,0 0-1,0 0 1,0 1-1,-1-1 1,1 0-1,1 0 1,-1 1-1,0-1 1,0 0-1,0 0 1,1 1-1,-1-1 1,0 0-1,1 0 0,0 0 1,-1 0-1,1 1 1,0 0-1,0-1 49,0 1-164,1 1 0,0-1 0,0 1 0,0-1 0,0 0 0,0 0 0,0 0 0,0 0 0,1 0 0,-1 0 0,1-1 0,0 1 0,-1-1 0,1 0 0,0 0 0,4 2 0,-2-2-220,1-1 0,-1 1 0,11-1 0</inkml:trace>
</inkml:ink>
</file>

<file path=ppt/ink/ink2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8:19:23.3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1 266 3648,'1'-3'7825,"6"-5"-6648,26-42 1612,-25 37-2353,0 0-1,19-23 1,-14 24-314,1 0 0,0 1 0,0 1-1,1 0 1,0 1 0,26-11 0,-8 6 54,1 2 0,41-10 0,-60 19-127,0 0-1,28-1 0,-35 3-90,0 1 0,0 1 0,0 0 0,-1 0 0,1 0 0,0 1 0,10 4-1,-16-5 42,1 0 1,-1 1-1,0-1 0,0 0 0,0 1 0,0 0 0,0-1 0,-1 1 0,1 0 0,0 0 0,-1 0 0,1 0 0,-1 0 0,0 0 0,1 1 0,-1-1 0,1 5 0,0 1 1,0 0 1,0 0-1,-1 0 0,1 10 0,-2-1-14,0 0-1,0 0 0,-2 0 1,0 0-1,-1-1 0,-1 1 0,0-1 1,-2 1-1,1-1 0,-2-1 0,0 1 1,-1-1-1,-1 0 0,0-1 1,-1 0-1,-11 13 0,-3-1 140,-1-2 0,-2 0 0,0-1 0,-1-2 0,-1-1 0,-57 30-1,-44 13 703,117-57-595,-13 6 976,147-29 1171,-52 11-2129,0 3 1,134 11 0,-200-8-447,1 1 0,-1-1 0,1 0 0,-1 0 0,1-1 0,-1 1 0,6-2 0,-1 1-802</inkml:trace>
</inkml:ink>
</file>

<file path=ppt/ink/ink2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8:19:23.8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37 2304,'23'-22'2302,"-20"20"-1309,1-1 0,-1 1 1,1 0-1,0 0 0,5-1 0,-9 3-876,0 0 1,1 0-1,-1-1 1,0 1-1,1 0 1,-1 0-1,1 0 1,-1 0-1,1 0 0,-1 0 1,0 0-1,1 0 1,-1 0-1,1 0 1,-1 0-1,0 0 1,1 1-1,-1-1 0,1 0 1,-1 0-1,0 0 1,1 0-1,-1 1 1,0-1-1,1 0 0,-1 0 1,0 1-1,1-1 1,-1 0-1,0 1 1,0-1-1,1 0 1,-1 1-1,0-1 0,0 0 1,0 1-1,1-1 1,-1 0-1,0 1 1,0-1-1,0 1 1,0-1-1,0 0 0,0 1 1,0-1-1,0 1 1,0 0-1,-2 25 1591,1-17-1507,-8 73 1186,-21 90-1,23-132-1188,-20 88 703,26-115-637,3-9-2848,0-5 1622,0 0-1,0 0 0,0 0 1,0 0-1,0 0 0,-1-1 1,4-2-1,-5 3 814,17-10-2544</inkml:trace>
</inkml:ink>
</file>

<file path=ppt/ink/ink2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8:19:24.1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115 6 7136,'1'-5'4114,"0"16"-1834,-37 229 3400,-32 117-3312,60-330-1912,3-17-1612,7-33-11642,3 11 9326</inkml:trace>
</inkml:ink>
</file>

<file path=ppt/ink/ink2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8:19:24.5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28 232 4160,'-2'0'281,"0"0"0,-1 0 1,1 0-1,0 0 0,0-1 0,0 1 1,-1-1-1,-1 0 0,3 1-157,1-1-1,-1 1 1,1-1-1,0 1 1,-1 0-1,1-1 1,0 1-1,-1-1 1,1 1-1,0-1 1,0 1-1,-1-1 1,1 1-1,0-1 1,0 1-1,0-1 1,0 1-1,0-1 1,0 1-1,0-1 1,0 1-1,0-1 1,0 1-1,0-1 1,0 1-1,0-1 1,0 0-1,0 1 1,1-1-1,-1 1 1,0-1-1,0 1 1,1-1-1,1-4 218,1-1 0,-1 1 0,1 0 0,0 1 0,1-1 0,7-8 0,27-23 703,-29 28-773,10-8 227,1 2 1,1 0 0,0 1-1,1 1 1,0 1-1,1 1 1,43-13 0,-56 20-345,-1 1 1,1 0 0,0 0 0,0 1-1,19-1 1,-25 3-142,1-1 0,0 1-1,-1-1 1,1 1 0,-1 1 0,1-1-1,-1 1 1,1-1 0,-1 1 0,0 0 0,0 1-1,0-1 1,0 1 0,6 5 0,2 5 340,-1 0-1,14 21 1,-17-21 186,1-1 0,0 0 0,21 19 0,-27-27-431,1-1 0,0-1 0,0 1 0,1 0 0,-1-1 0,0 0 0,1 0 0,-1-1 0,1 1 0,0-1 0,0 0 0,-1 0 0,1 0 0,0-1 0,0 1 0,6-2 0,-1 0-52,0 0-1,-1-1 1,1-1 0,-1 1-1,14-7 1,43-24 26,-52 25-128,0 0 0,-1-1 0,12-11-1,2-8-1618,-22 23 385,-2-1 0,1 1 0,4-11 0,2 0-1653</inkml:trace>
</inkml:ink>
</file>

<file path=ppt/ink/ink2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8:19:25.1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70 3136,'-15'-3'1029,"14"3"-886,1 0-1,-1 0 1,1-1-1,-1 1 1,1 0 0,-1-1-1,1 1 1,-1 0-1,1-1 1,-1 1-1,1-1 1,0 1 0,-1-1-1,1 1 1,0-1-1,-1 1 1,1-1-1,0 1 1,-1-1-1,1 1 1,0-1 0,0 0-1,0 1 1,0-1-1,0 1 1,0-1-1,-1 0 1,1 1 0,0-1-1,1 1 1,-1-1-1,0 0 1,0 1-1,0-1 1,0 1 0,0-1-1,1 1 1,-1-1-1,0 1 1,1-2-1,14-5 3426,-2 1-2469,-7 2-715,1-1 0,0 1 0,0 0 1,0 1-1,1 0 0,9-3 0,-15 5-355,1 0 1,-1 1-1,1-1 1,-1 1-1,1 0 0,0 0 1,-1 0-1,1 0 1,-1 0-1,1 0 0,-1 1 1,1-1-1,-1 1 0,1 0 1,-1 0-1,0 0 1,1 0-1,-1 0 0,0 0 1,0 1-1,0-1 1,0 1-1,0-1 0,2 3 1,-3-3-39,0 1 0,0-1 1,-1 0-1,1 1 0,0-1 1,-1 1-1,1-1 0,-1 1 1,0-1-1,1 1 0,-1-1 1,0 1-1,0-1 0,0 1 1,0 0-1,0-1 0,-1 1 1,1-1-1,-1 3 0,-10 31-49,8-27 23,-2 3 118,-1 0-1,0-1 1,0 1-1,-13 14 1,12-17 342,1 2 1,-1-1-1,2 1 0,-1 0 1,-5 15-1,11-24-399,-1-1 0,1 0 0,0 0 0,0 1 0,0-1 0,0 0 0,0 1 0,0-1 0,0 0 0,1 1 0,-1-1 0,0 0-1,0 1 1,0-1 0,0 0 0,0 1 0,0-1 0,1 0 0,-1 1 0,0-1 0,0 0 0,0 0 0,1 1 0,-1-1 0,0 0 0,0 0 0,1 0-1,-1 1 1,0-1 0,0 0 0,1 0 0,-1 0 0,0 0 0,1 0 0,-1 0 0,0 1 0,1-1 0,-1 0 0,0 0 0,1 0 0,-1 0 0,0 0-1,1 0 1,-1 0 0,0 0 0,1 0 0,-1-1 0,24-1 147,-17 2-76,13-3-37,25-7 0,15-2-4452,-34 11 1934</inkml:trace>
</inkml:ink>
</file>

<file path=ppt/ink/ink2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8:19:26.2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122 7 3552,'-3'-7'5280,"7"24"-2224,-3-6-2388,0 0 0,-1 0 1,-1 0-1,0 0 0,0 0 1,-4 13-1,1-4-371,-7 48 207,-67 362 2048,56-304-1074,22-125-1450,-1 0 0,1 0 0,0-1 1,0 1-1,0 0 0,0 0 1,0 0-1,0-1 0,0 1 0,0 0 1,0 0-1,0 0 0,0-1 0,0 1 1,1 0-1,-1 0 0,1 0 1,-1 0-17,0-1 0,1 0 0,-1 0 1,0 1-1,1-1 0,-1 0 1,0 0-1,1 0 0,-1 0 0,0 0 1,1 0-1,-1 1 0,1-1 1,-1 0-1,0 0 0,1 0 1,-1 0-1,0 0 0,1 0 0,-1 0 1,1-1-1,-1 1 0,0 0 1,1 0-1,3-2 24,-1 1-1,0-1 1,0 1 0,0-1 0,0 0 0,4-4-1,23-24 45,0-1 0,30-43 0,-32 35-75,-21 28-76,0 0 0,1 0 0,1 1-1,0 0 1,0 1 0,1 0-1,17-13 1,-26 21 58,-1 1-1,1 0 1,0-1 0,0 1 0,0-1-1,0 1 1,-1 0 0,1-1 0,0 1-1,0 0 1,0 0 0,0 0 0,0 0-1,0 0 1,0 0 0,0 0-1,0 0 1,0 0 0,0 0 0,-1 0-1,1 1 1,0-1 0,0 0 0,0 1-1,0-1 1,0 1 0,-1-1 0,1 1-1,0-1 1,0 1 0,-1-1 0,1 1-1,0 0 1,-1-1 0,1 1-1,-1 0 1,1 0 0,-1-1 0,2 3-1,-1 0 19,1 0-1,-1 1 1,0-1 0,1 0-1,-1 1 1,-1-1-1,1 1 1,-1-1-1,1 5 1,-3 26 327,-1-1 1,-8 33 0,4-25-147,5-32-157,0-1 0,-1 1 0,0-1 0,0 0 0,-6 9 1,0 0 83,7-11-217,-5 9 323,5-7-3332,6-4 1161</inkml:trace>
</inkml:ink>
</file>

<file path=ppt/ink/ink2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8:19:26.5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713 0 4320,'-1'2'259,"-1"-1"0,0-1 0,0 1 0,0 0 0,0 0 0,0-1 0,0 1 0,-4-1 0,5 1-141,-1-1 0,0 0-1,1 0 1,-1 1 0,1-1 0,-1 1 0,1-1-1,-1 1 1,-1 1 0,-136 72 8025,52-31-6633,-134 80 175,158-85-1341,-77 63 0,138-100-346,0 0-60,1 1 0,-1-1 0,0 0-1,1 1 1,-1-1 0,1 1 0,-1 0 0,1-1-1,0 1 1,-1 0 0,1 0 0,0 0 0,0 0-1,1 0 1,-2 4 0,2-6 29,0 0 1,0 0-1,0 1 1,0-1-1,0 0 0,0 0 1,0 1-1,0-1 0,0 0 1,0 0-1,0 1 0,0-1 1,1 0-1,-1 0 0,0 0 1,0 1-1,0-1 0,0 0 1,0 0-1,1 0 0,-1 0 1,0 1-1,0-1 1,0 0-1,1 0 0,-1 0 1,0 0-1,0 0 0,1 0 1,-1 1-1,0-1 0,0 0 1,1 0-1,-1 0 0,0 0 1,0 0-1,1 0 0,-1 0 1,0 0-1,1 0 0,24-6-3524,14-2 1019</inkml:trace>
</inkml:ink>
</file>

<file path=ppt/ink/ink2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8:19:27.1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180 5 3808,'-13'-5'9482,"14"5"-9372,0 0 0,0 1 0,0-1 0,0 0 0,0 1 0,0-1 0,0 0 0,0 1 0,0-1 0,-1 1 0,1-1 0,0 1 0,0 0-1,1 0 1,7 5 289,5-2 59,-11-3-325,0 0 0,0 0 0,0 0 0,0 0 0,0 0 0,0 1 0,-1-1-1,1 1 1,0 0 0,2 2 0,-2-2-71,-1 0-1,0 0 1,0 1-1,0-1 0,0 1 1,0-1-1,0 1 1,2 4-1,-4-5-40,1 0 0,-1-1 0,0 1-1,0 0 1,0 0 0,0-1 0,0 1 0,0 0-1,0 0 1,0-1 0,0 1 0,-1 0 0,1-1-1,-1 1 1,0 0 0,-1 2 0,-2 3 34,0-1 1,-1 1 0,0-1 0,0-1-1,0 1 1,-1-1 0,0 0-1,0 0 1,0 0 0,-9 4-1,-20 17 479,35-26-528,-1 1 1,1-1-1,-1 1 0,1 0 0,-1-1 0,1 1 0,0-1 0,-1 1 0,1 0 0,0-1 0,0 1 0,-1 0 0,1 0 0,0-1 1,0 1-1,0 0 0,0-1 0,0 1 0,0 0 0,0 0 0,0-1 0,0 1 0,0 0 0,0 0 0,1-1 0,-1 1 0,0 0 0,0-1 1,1 1-1,-1 0 0,1 0 0,17 23 216,-12-17-185,2 2 55,4 6 726,11 16 1,-20-27-661,-1 0 0,1 0 1,-1 0-1,-1 0 1,1 0-1,0 1 1,-1-1-1,0 0 1,0 1-1,0 6 1,-1-8-109,-1 0 1,1 0 0,-1-1-1,0 1 1,0 0 0,0 0-1,0-1 1,-1 1-1,1 0 1,-1-1 0,0 0-1,0 1 1,1-1 0,-2 0-1,1 0 1,0 0 0,0 0-1,0 0 1,-1 0 0,-2 1-1,-3 2-16,0-1-1,0 0 0,-1 0 1,1-1-1,-13 4 1,-42 7-1480,9-3-5359,31-3 3259</inkml:trace>
</inkml:ink>
</file>

<file path=ppt/ink/ink2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8:19:30.0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96 57 3072,'0'-1'75,"0"1"1,0-1-1,0 1 1,0-1-1,0 1 1,0-1-1,0 0 1,0 1 0,1-1-1,-1 1 1,0-1-1,0 1 1,1-1-1,-1 1 1,0-1-1,1 1 1,-1-1-1,0 1 1,1-1-1,-1 1 1,1 0-1,-1-1 1,1 0-1,15-3 2149,-15 4-2022,0 0-1,0 0 1,0-1 0,0 1 0,0 0-1,1 0 1,-1-1 0,0 1-1,0-1 1,0 1 0,0-1-1,0 1 1,0-1 0,0 0-1,0 1 1,0-1 0,-1 0 0,1 0-1,0 0 1,1-1 0,0-2 794,-2 4-921,1 0 1,-1 0 0,0-1 0,0 1 0,1 0 0,-1-1 0,0 1-1,0 0 1,1-1 0,-1 1 0,0 0 0,0-1 0,0 1 0,0 0 0,0-1-1,0 1 1,1-1 0,-1 1 0,0 0 0,0-1 0,0 1 0,0-1-1,0 1 1,0 0 0,-1-1 0,1 1 0,0-1 0,0 1 0,0 0 0,0-1-1,0 1 1,0-1 0,-1 1 0,1 0 0,0-1 0,0 1 0,-1 0-1,1 0 1,0-1 0,-1 1 0,1 0 0,0-1 0,0 1 0,-1 0-1,1 0 1,-1 0 0,1-1 0,0 1 0,-1 0 0,-6-1 183,-1 1-1,1 0 1,0 0-1,0 0 1,-13 3 0,14-1-222,-1 1 1,1 0-1,0 0 1,1 0 0,-1 0-1,0 1 1,-5 5-1,9-8 22,0 1 0,-1 0 0,1 0 0,0 1 0,0-1-1,0 0 1,0 1 0,0-1 0,1 1 0,-1-1 0,1 1 0,0 0 0,0 0-1,0 0 1,0 0 0,-1 5 0,2-7-34,0-1 0,0 1 0,0-1 0,0 0 0,0 1 0,0-1 0,0 1 0,0-1 0,1 1 0,-1-1 0,0 0 0,0 1 0,0-1 0,1 1 1,-1-1-1,0 0 0,0 1 0,1-1 0,-1 0 0,0 1 0,1-1 0,-1 0 0,0 0 0,1 1 0,-1-1 0,0 0 0,1 0 0,0 1 0,15-1 507,-11-1-380,1 0 1,-1-1-1,9-3 0,-1-2-38,0-1 1,-1 0 0,15-13-1,1-1-82,-9 4-218,-19 18 185,0 0 0,0 0 0,0 0 0,0-1 1,0 1-1,0 0 0,0 0 0,0 0 0,0 0 1,0 0-1,0 0 0,1 0 0,-1 0 0,0 0 0,0 0 1,0 0-1,0 0 0,0 0 0,0-1 0,0 1 1,0 0-1,0 0 0,0 0 0,0 0 0,0 0 1,0 0-1,0 0 0,0 0 0,0 0 0,0 0 0,0-1 1,0 1-1,0 0 0,0 0 0,0 0 0,0 0 1,-1 0-1,1 0 0,0 0 0,0 0 0,0 0 0,0 0 1,0 0-1,0 0 0,0 0 0,0-1 0,0 1 1,0 0-1,0 0 0,0 0 0,0 0 0,0 0 1,-1 0-1,1 0 0,0 0 0,0 0 0,0 0 0,0 0 1,-2 0-10,0 0 1,0 0 0,0 0 0,-1 0 0,1 1 0,0-1-1,0 1 1,0-1 0,0 1 0,0 0 0,0 0-1,-3 2 1,-26 16 31,25-15-10,0 0 207,-1 1 0,1 0-1,0 0 1,0 1 0,0 0-1,1 0 1,-9 13 0,19-20 94,-1 0 1,1-1 0,0 1 0,0-1-1,6-4 1,2-11-259,-12 15-241,0 0 1,1 0-1,-1 0 1,1 0-1,-1 0 1,1 0-1,2-2 1,9 1-8673</inkml:trace>
</inkml:ink>
</file>

<file path=ppt/ink/ink2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8:19:32.7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1080 3904,'-2'0'152,"1"0"0,-1 0 0,1 1 0,0-1 0,-1 0 0,1-1-1,-1 1 1,1 0 0,0 0 0,-1-1 0,-1 0 0,2 1-3,0 0-1,-1-1 1,1 1-1,0 0 1,0 0-1,-1 0 1,1-1-1,0 1 1,0 1-1,-1-1 1,0 0-1,1 0-5,1 1 0,-1-1 0,0 0 0,1 1 0,-1-1 0,1 0 0,-1 1 0,1-1 0,-1 1 0,1-1 0,0 1 0,-1-1 0,1 1 0,-1-1 0,1 1 0,0-1 0,0 1 0,-1 0 0,1-1-1,0 1 1,0 0 0,0-1 0,-1 1 0,1-1 0,0 1 0,0 0 0,0-1 0,0 1 0,0 0 0,0-1 0,1 1 0,-1 0 0,0-1 0,0 1 0,0-1 0,1 1 0,-1 0 0,0-1 0,1 1 0,0 0 0,0 2 90,0-1-1,0 1 1,1-1 0,0 0 0,-1 1 0,1-1 0,0 0-1,4 3 1,-2-2-3,1-1 1,-1 0-1,0 0 0,1 0 0,-1-1 0,1 1 0,0-1 0,0 0 1,8 0-1,4 0 226,22-2 1,-32 0-312,230-22 1631,-217 19-1695,0-1-1,0 0 1,0-2-1,0 0 1,-1-1 0,0-1-1,-1-1 1,28-20-1,-35 22-3,-1 0 0,0-1 0,-1-1 0,0 0 0,0 0 0,-1 0 0,0-1-1,11-22 1,-12 18-25,-1-1-1,0 1 0,-1-1 1,-1 0-1,0-1 0,2-22 1,-5 7-23,0 1 1,-3-1-1,0 0 1,-2 1 0,-1-1-1,-18-56 1,15 62-4,-21-42 0,19 46-3,5 11 12,-39-89-79,36 77 95,0-1 0,-7-38 0,14 57-64,0 0 0,1 0 0,0-1 0,0 1 0,0 0 0,0-1 0,1 1 0,0 0 0,0 0 0,1 0 0,-1 0 0,1 0 0,0 0 0,0 0 0,5-7 0,-3 7-17,0 0 0,0 0 1,1 0-1,0 0 1,0 1-1,0-1 1,1 1-1,-1 1 1,1-1-1,0 1 1,0 0-1,7-2 1,5-2 24,1 2 0,0 0 0,0 1 1,1 0-1,-1 2 0,30 0 0,-21 2-8,0 2 0,0 1 0,52 13 0,-66-12-8,0 0-1,-1 1 0,0 0 1,0 1-1,-1 1 1,0 0-1,0 1 0,0 0 1,-1 1-1,13 12 1,-18-15 9,0 1 0,0 0 1,-1 0-1,0 0 0,0 1 0,-1 0 1,0 0-1,0 0 0,-1 0 1,0 0-1,0 1 0,-1-1 1,0 1-1,-1 0 0,0 0 1,0-1-1,-1 13 0,-2-6 11,0 0-1,-1 0 0,0 0 1,-2 0-1,0-1 0,0 1 1,-10 18-1,-62 94 124,30-53 25,13-13 104,3 2 0,-26 72-1,52-121-149,1 0 0,0-1 0,-1 16 0,4-24-10,0 0 1,1 1-1,0-1 0,0 0 0,1 0 0,-1 0 1,1 1-1,0-1 0,0 0 0,1 0 1,2 6-1,-2-8-6,0 0 0,0-1 1,0 1-1,0-1 0,0 1 1,1-1-1,-1 0 0,1 1 1,-1-1-1,1-1 0,0 1 0,0 0 1,0-1-1,0 1 0,0-1 1,6 2-1,5 0 139,-1 0 0,24 2 1,-11-4-169,0 0 1,0-1 0,-1-2 0,1-1 0,49-11 0,-64 10-735,1 0 1,-1 0-1,16-10 0,9-9-8925,-19 14 5795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00:34:47.417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37 21 5408,'-36'-1'9140,"51"-1"-5235,-2 0-3551,32-5 138,0 2-1,65 1 1,-75 5-438,-25-2-57,1 2 0,-1-1 0,0 1-1,0 1 1,1-1 0,15 6 0,-25-6 0,1 0 0,-1 0 0,1-1 0,-1 1 0,1 0 0,-1 0 0,1 1 0,-1-1 0,0 0 0,1 0 0,-1 1 0,1 1 0,1 6-2795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3T00:29:02.2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135 4 2976,'-3'-3'7146,"4"3"-7112,-1 0 0,1 0 0,0 0 0,-1 0 0,1 0 0,0 1 0,0-1 0,-1 0 0,1 0 0,-1 1 0,1-1 0,0 0 0,-1 1 0,1-1 0,-1 1 0,1-1 0,-1 1-1,1-1 1,-1 1 0,1-1 0,-1 1 0,1 1 0,1 0 28,-1 0-1,0 1 1,-1-1 0,1 1-1,0-1 1,0 5-1,0 1 83,-1 1 0,0-1-1,-1 14 1,-40 159 827,33-152-907,-6 48 301,1-6-5,10-54-336,0 1 1,0 22-1,0 5 116,1-19-94,2-19 4,-1 1 0,1-1 0,-3 9 0,-4 34 132,6-39-173,-1 0 0,1 1 0,-5 12 0,-4 9 96,8-22 123,-1 0 1,-1 0-1,-5 12 1,6-12-55,0 2-73,3-13-66,0 1 0,0-1 0,0 0-1,0 0 1,0 0 0,-1 0-1,1 0 1,0 0 0,0 1-1,0-1 1,0 0 0,0 0-1,0 0 1,0 0 0,0 0 0,-1 0-1,1 0 1,0 0 0,0 0-1,0 0 1,0 1 0,0-1-1,-1 0 1,1 0 0,0 0-1,0 0 1,0 0 0,0 0 0,0 0-1,-1 0 1,1 0 0,0 0-1,0 0 1,0 0 0,0 0-1,0-1 1,-1 1 0,1 0-1,0 0 1,0 0 0,0 0 0,0 0-1,0 0 1,0 0 0,0 0-1,-1 0 1,1 0 0,0-1-1,0 1 1,0 0 0,0 0-1,0 0 1,0 0 0,0 0 0,0 0-1,0-1 1,0 1 0,0 0-1,0 0 1,0 0 0,-1 0-1,1 0 1,0-1 0,0 1-1,0 0 1,0 0-35,0 0 1,0 0-1,0-1 0,0 1 1,0 0-1,0 0 0,0 0 1,0 0-1,0-1 0,0 1 0,0 0 1,0 0-1,0 0 0,0 0 1,0-1-1,0 1 0,0 0 1,0 0-1,0 0 0,0 0 0,0-1 1,0 1-1,0 0 0,0 0 1,0 0-1,0 0 0,0 0 1,0-1-1,0 1 0,1 0 1,-1 0-1,0 0 0,0 0 0,0 0 1,0 0-1,0-1 0,0 1 1,1 0-1,-1 0-8,0 0-1,0 0 1,1 0 0,-1-1-1,0 1 1,0 0 0,0 0-1,0 0 1,0 0-1,1-1 1,-1 1 0,0 0-1,0 0 1,0 0 0,0-1-1,0 1 1,0 0 0,0 0-1,0 0 1,0-1 0,0 1-1,0 0 1,0 0 0,0-1-1,0 1 1,0 0 0,0 0-1,0 0 1,0-1 0,0 1-1,0 0 1,0 0-1,0-1 1,-1-1-88,-2-6-1536,3-2-3893,5-1-112</inkml:trace>
</inkml:ink>
</file>

<file path=ppt/ink/ink2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8:19:33.4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41 5888,'-14'0'2589,"-9"0"5824,42-2-7217,-1 0 0,36-10 0,19-3-933,-60 13-205,13-2-27,0 2 0,0 0-1,48 4 1,-71-1-47,0-1 0,0 1 1,0 0-1,0-1 0,0 2 0,0-1 0,0 0 1,0 1-1,0-1 0,0 1 0,0 0 0,4 4 0,-6-6 11,-1 1-1,1 0 0,-1-1 0,0 1 0,1 0 0,-1-1 0,0 1 0,1 0 0,-1 0 0,0-1 0,0 1 0,1 0 1,-1 0-1,0-1 0,0 1 0,0 0 0,0 0 0,0 0 0,0-1 0,0 1 0,-1 2 0,0-2 13,1 1-1,-1 0 1,0 0-1,-1-1 1,1 1 0,0-1-1,0 1 1,-1-1-1,1 1 1,-1-1-1,1 0 1,-4 2-1,-41 27 54,22-16 94,2 1 1,-22 19-1,41-31-72,-11 9 143,1 1 0,-13 15-1,24-25-169,-1 0 0,1 0-1,-1 1 1,1-1 0,0 1 0,1-1-1,-1 1 1,0 0 0,1-1 0,0 1-1,0 0 1,0 0 0,1 0-1,-1 0 1,1 8 0,0-11-28,1 1 0,-1-1 1,0 1-1,1-1 0,0 1 0,-1-1 0,1 0 1,0 1-1,0-1 0,0 0 0,0 0 0,0 0 1,0 0-1,0 1 0,0-1 0,0-1 0,0 1 1,1 0-1,-1 0 0,0 0 0,1-1 0,2 2 1,2 0 45,0 0 0,1-1 0,-1 1 1,10 0-1,20 0 304,49-4-1,0 0-1642,-29 6-3245,-10 3 1205</inkml:trace>
</inkml:ink>
</file>

<file path=ppt/ink/ink2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8:19:35.9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9 173 1728,'-8'-4'9632,"11"-9"-3659,11 1-5614,-1 1-1,1 0 1,1 1 0,0 1-1,1 0 1,-1 1 0,2 1-1,-1 0 1,1 1 0,23-5 0,14 0-156,109-8 0,-153 18-208,30-2 359,67 3 1,0 1 604,-60-2-313,-46-1-1047,6-7-2951,-5 4-888,-2 4 3975,0 1 0,0 0 0,0 0 0,0-1 0,0 1 0,-1 0 0,1-1 0,0 1 0,0 0 0,0-1-265</inkml:trace>
</inkml:ink>
</file>

<file path=ppt/ink/ink2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8:19:36.4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57 3968,'-1'0'184,"1"0"-1,-1 0 1,1-1 0,-1 1-1,1 0 1,-1 0 0,1 0-1,-1 0 1,1 0 0,-1-1-1,1 1 1,-1 0 0,0 1-1,1-1 1,-1 0 0,1 0-1,-1 0 1,1 0 0,-1 0-1,1 0 1,-1 1 0,1-1-1,-1 0 1,1 0 0,-1 1-1,1-1 1,-1 0 0,1 1-1,-1-1 1,1 1 0,0-1-1,-1 0 1,-1 3 2363,-2 6 1327,4-9-3772,0 1 0,0-1 0,0 0 0,0 0 0,0 1 1,0-1-1,-1 0 0,1 0 0,0 1 0,0-1 0,0 0 0,0 0 0,0 1 1,-1-1-1,1 0 0,0 0 0,0 0 0,0 1 0,-1-1 0,1 0 0,0 0 1,0 0-1,-1 0 0,1 0 0,0 0 0,0 1 0,-1-1 0,1 0 0,0 0 1,0 0-1,-1 0 0,1 0 0,0 0 0,0 0 0,-1 0 0,1 0 0,0 0 1,0 0-1,-1 0 0,1 0 0,0 0 0,0-1 0,-1 1 0,6-3 389,-1 1 0,1-1-1,0 1 1,1 0 0,7-2-1,26-3 50,-18 2-431,24-1 0,284-13 29,-250 19-180,-61 2 86,0-2-1,1 0 1,-1-1-1,0-1 1,19-4-1,-29 3-327,15-3-22,-7 0-4816,-4 5 1896</inkml:trace>
</inkml:ink>
</file>

<file path=ppt/ink/ink2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8:19:38.9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8 844 3904,'-7'0'10020,"14"1"-6515,30 4-2471,5-6-479,0-2-1,53-12 0,78-28 189,-142 35-553,-1-2 1,0-1 0,29-16-1,-50 22-156,-1 0 0,0 0 0,0-1 0,0 0 0,-1 0 0,0-1 0,0 0-1,-1 0 1,1-1 0,-2 1 0,1-2 0,-1 1 0,8-17 0,-9 11 19,0 1 0,0-1 0,-1 1 0,-1-1 0,0 0-1,-1 0 1,-1 0 0,0 0 0,-1 0 0,0 0 0,-1 0 0,-7-23 0,-3-5 6,-3 1-1,-32-65 1,35 83-32,-18-26-1,8 15 49,21 31-64,-1 1 0,1-1 0,0 1 0,0-1 0,0 1 0,0-1 0,0 0 0,0 1 0,1-1 0,-1 0 0,1 0 0,0 1 0,0-4 0,0 4-13,1 1 1,-1-1-1,1 0 0,-1 1 0,1-1 0,0 1 0,0-1 0,0 1 1,0 0-1,0-1 0,0 1 0,0 0 0,0 0 0,0 0 1,0-1-1,1 1 0,-1 0 0,1 1 0,-1-1 0,0 0 1,1 0-1,2 0 0,19-9-48,1 2 1,0 1-1,0 0 1,46-5-1,99 3-203,-149 9 233,0 0 0,1 2 0,-1 0 0,0 1 1,0 2-1,35 11 0,-50-14 16,0 0 0,0 1 1,-1 0-1,1 0 0,-1 0 0,0 1 0,0-1 1,0 1-1,0 0 0,-1 0 0,1 0 0,-1 1 1,0-1-1,-1 1 0,1 0 0,-1 0 0,0 0 1,0 0-1,0 0 0,-1 0 0,2 9 0,-1 2 11,0 1 0,-1-1 0,-1 1 0,-1 0 0,-4 25-1,0-16-3,0 0 0,-2-1 0,-1 1 0,-1-2 0,-1 1 0,-1-1 0,-1-1 0,-1 0 0,-1-1-1,-28 34 1,14-23 96,-1 1 46,2 1 0,-31 51 0,56-82-111,1-1 0,-1 1 0,1 0 0,-2 7 1,2-10-13,1 0 1,0 0 0,0 0 0,0 0-1,0 0 1,-1 0 0,1 0 0,1 0-1,-1 0 1,0 0 0,0 0 0,0 0-1,0 0 1,1 0 0,-1 0 0,0 0-1,1 0 1,-1 0 0,1-1 0,-1 1-1,1 0 1,0 0 0,-1 0 0,1-1 0,1 2-1,1 0 54,0-1 0,0 0 1,-1 0-1,1 0 0,1 0 0,-1 0 0,0-1 0,0 0 0,4 1 0,33-3 243,-22 1-177,277-29-36,-288 29 203,32-8-3025,-36 8 1983,-1 0 0,1 0 1,-1 0-1,0-1 0,0 1 0,1 0 1,-1-1-1,0 0 0,0 1 0,0-1 0,-1 0 1,1 0-1,1-2 0,7-10-2472</inkml:trace>
</inkml:ink>
</file>

<file path=ppt/ink/ink2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8:19:39.6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47 3136,'-2'0'693,"0"-1"0,0 0 1,-1 0-1,1 1 0,0-1 1,-4 0-1,-2-1 5302,19-3-4209,55-18 518,-57 20-2260,-1 1 0,1 0 0,0 0-1,0 1 1,0 0 0,0 1 0,0 0 0,0 0-1,0 1 1,-1 0 0,1 0 0,0 1 0,9 4-1,-16-6-34,0 2-1,1-1 0,-1 0 1,0 0-1,0 1 0,-1-1 1,1 1-1,0 0 0,0-1 1,-1 1-1,1 0 0,-1 0 1,0 0-1,1 0 0,-1 0 1,0 0-1,0 0 0,0 1 1,-1-1-1,1 0 0,0 1 0,-1-1 1,1 0-1,-1 1 0,0-1 1,0 4-1,-1 5 64,0-1 1,-1 0-1,0 0 1,-6 18-1,-4 4 141,-1-1-1,-20 33 0,-16 40 762,43-91-867,4-8 46,-1 1-1,1 0 0,1-1 0,-3 11 1,4-15-115,0 0 1,-1 0-1,1 1 1,0-1-1,1 0 1,-1 1-1,0-1 1,0 0-1,0 1 1,1-1 0,-1 0-1,1 1 1,-1-1-1,1 0 1,-1 0-1,1 0 1,0 0-1,0 0 1,-1 1-1,1-1 1,0 0-1,0-1 1,0 1-1,0 0 1,0 0-1,2 0 1,1 2 15,0-1 0,0 0 1,1-1-1,-1 1 0,1-1 0,-1 0 0,8 1 0,36 1 127,-27-2-134,55-2-909,-17 0-2816,-1 5-4784,-26 2 4377</inkml:trace>
</inkml:ink>
</file>

<file path=ppt/ink/ink2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8:19:44.6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6 228 3904,'0'-3'327,"-5"-15"1014,5 18-1261,0-1 0,-1 0 0,1 0 0,0 0 0,0 1 0,0-1 0,0 0 0,0 0 0,0 1 1,0-1-1,1 0 0,-1 0 0,0 0 0,0 1 0,1-1 0,-1 0 0,1 0 0,6-9 1993,0 2 550,-7 8-2520,1 1-1,-1-1 1,0 1-1,0-1 1,1 1-1,-1-1 1,0 1-1,0-1 1,1 1-1,-1-1 1,0 1-1,0-1 1,0 1-1,0-1 1,0 1-1,0-1 1,0 1-1,0-1 1,0 1-1,0 0 1,0-1-1,0 1 1,0-1-1,0 1 1,16 214 2745,-2-67-1809,-11-107-795,4 118 830,-2-29 3,-5-129-805,-2-1-214,1-1 0,0 0 1,0 1-1,0-1 0,1 0 0,-1 0 1,0 0-1,0 1 0,0-1 0,1 0 0,-2-2 1,-1-5-12,1 0 0,0 0 0,1 0 1,0 0-1,0 0 0,1-12 0,3-83 209,7-163-144,8 18 107,-5 163-38,-12 82-195,0-1 0,0 1 0,0 0 0,1-1 0,0 1 0,-1 0-1,1 0 1,0 0 0,0 0 0,1 0 0,-1 1 0,4-4 0,1 0-18,0 1 1,0 0-1,14-8 1,-10 8 27,-1 1 0,1 0-1,0 0 1,1 1 0,-1 1 0,15-2 0,-2 2-104,49 2 0,-63 0 58,0 1 0,0 0 0,-1 1 1,1 0-1,0 1 0,-1 0 0,1 0 0,-1 1 1,0 1-1,0-1 0,0 1 0,-1 1 1,0-1-1,14 14 0,-18-15 41,0 1 0,0-1-1,-1 1 1,0 0 0,0 0 0,0 0 0,-1 0-1,0 1 1,0-1 0,0 1 0,0-1-1,-1 1 1,0 0 0,0 0 0,-1-1 0,0 1-1,0 0 1,0 0 0,-2 10 0,0-4 81,0 0 0,-1 0 0,-1 0 0,0 0 0,-1 0 0,0-1 0,0 1 0,-9 11 0,8-15-11,0 0 1,-1-1-1,1 1 1,-1-1-1,-1-1 1,1 1-1,-1-1 0,-1-1 1,1 1-1,-1-1 1,1-1-1,-2 0 1,-15 6-1,18-8-44,0 0 0,0-1 0,0 0 0,-1 0 0,1 0 0,-1-1 0,1 0 0,0-1 0,-1 1 0,1-1 0,0-1 0,-1 1 0,1-1 0,0-1 0,0 1 0,1-1 0,-1 0 0,0-1 0,-8-5 0,12 6-539,0 1-161,0 0 0,0 0 1,1 0-1,-1-1 0,1 1 1,-4-4-1,5 3-1630,1 3 2208,0 0 0,0-1 0,0 1 0,0 0 0,0 0-1,0 0 1,0 0 0,0 0 0,1-1-631,6 0-1914</inkml:trace>
</inkml:ink>
</file>

<file path=ppt/ink/ink2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8:19:47.1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13 643 2912,'-2'-3'920,"0"-1"-1,1 1 1,-1-1 0,1 0-1,0 1 1,0-1 0,0 0-1,0-7 1,0-5-437,2 0 0,0 0 1,1 0-1,7-27 0,7-20 244,-4 14-174,20-48-1,-27 83-499,2 0 0,0 0 0,0 0 0,1 1 0,1 0 0,0 1 0,19-20 0,-9 15-32,0 1 1,43-27-1,49-17-202,-101 55 139,-1 1 1,2 1 0,-1 0-1,0 0 1,0 1 0,1 0-1,0 1 1,-1 0 0,1 1-1,-1 0 1,15 2 0,-24-2 37,0 0 1,1 0-1,-1 0 1,0 1-1,0-1 1,0 0-1,0 1 1,0-1 0,0 0-1,0 1 1,0 0-1,0-1 1,0 1-1,0-1 1,0 1-1,0 0 1,0 0 0,0 0-1,-1 0 1,1-1-1,0 1 1,0 0-1,0 2 1,-1-2 29,1 1 0,-1 0 1,0-1-1,0 1 0,0-1 0,0 1 0,0-1 1,0 1-1,-1 0 0,1-1 0,0 1 0,-1-1 1,1 1-1,-1-1 0,-1 2 0,-1 3 64,0 0 0,-1 0 0,0 0-1,0-1 1,-1 0 0,-9 9 0,6-7-21,-2-1 0,1 0 0,-1-1 0,0 0 0,0 0 0,-13 4 0,3-2 88,20-7-160,0 1-1,0-1 1,0 0 0,0 0-1,-1 0 1,1 0 0,0 0 0,0 0-1,0 0 1,0 1 0,0-1-1,0 0 1,0 0 0,0 0 0,0 0-1,-1 0 1,1 1 0,0-1 0,0 0-1,0 0 1,0 0 0,0 0-1,0 1 1,0-1 0,0 0 0,0 0-1,0 0 1,0 0 0,0 0-1,0 1 1,0-1 0,0 0 0,1 0-1,-1 0 1,0 0 0,0 1 0,0-1-1,0 0 1,0 0 0,7 10-60,11 7 54,-2-5 30,-8-6 116,0 0-1,0 0 1,-1 0 0,7 10-1,-11-13 75,0 1 0,-1-1 0,1 1 0,-1 0 0,0 0-1,0 0 1,1 6 0,-3-9-156,1 1 0,-1-1 1,0 1-1,0-1 0,0 0 0,0 1 0,0-1 0,0 1 0,0-1 0,-1 1 0,1-1 1,-1 1-1,1-1 0,-1 1 0,1-1 0,-1 0 0,0 1 0,1-1 0,-1 0 0,0 0 1,0 0-1,0 0 0,0 1 0,0-1 0,-2 1 0,-1 1-10,-1 0 0,1-1 0,-1 1 0,0-1 0,0 0 0,0 0 0,0 0 0,-1-1 0,1 0 0,0 0 0,-1 0 0,1-1 0,-1 1 0,1-1 0,-1-1 0,1 1 0,-7-2-1,2 0-219,-1 0 0,1-1 0,0 0-1,0 0 1,0-1 0,1 0 0,0-1-1,-13-8 1,21 12-267,0 0 1,-1 0-1,1 0 0,0 0 0,0 0 1,0 0-1,0 0 0,0-1 1,0 1-1,1 0 0,-1-1 0,0 1 1,1 0-1,-1-1 0,0 1 0,1-1 1,0 1-1,-1-1 0,1 1 1,0-1-1,0 1 0,0-3 0,3-6-2480</inkml:trace>
</inkml:ink>
</file>

<file path=ppt/ink/ink2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8:19:47.7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13 120 2400,'-1'0'120,"0"-1"0,0 1-1,1-1 1,-1 1 0,0-1 0,1 1 0,-1-1 0,0 1 0,1-1-1,-1 0 1,1 1 0,-1-1 0,1 0 0,-1 0 0,1 1 0,0-1-1,-1 0 1,1 0 0,0 0 0,-1 1 0,1-1 0,0 0-1,0 0 1,0 0 0,0 0 0,0 0 0,0 1 0,0-1 0,0 0-1,0 0 1,1 0 0,-1 0 0,0 1 0,0-1 0,1 0-1,-1 0 1,0 0 0,1 1 0,-1-1 0,1 0 0,-1 1 0,1-1-1,-1 0 1,1 1 0,0-1 0,0 0 0,6-5 473,-1 1 0,1 0-1,-1 1 1,9-5 0,-12 7-518,16-9 730,1 1 1,32-12 0,-45 19-764,0 1 0,0 0 0,0 0 0,1 1 0,-1 0 0,0 0 1,1 1-1,-1 0 0,1 0 0,-1 1 0,14 3 0,-20-4-50,0 0 0,1 1 0,-1-1 0,0 1 0,0-1 0,0 1 0,1 0 0,-1-1 0,0 1 0,0 0 0,0 0 0,0 0 0,0 0 0,0 0 0,0 0 0,-1 0 0,1 0 0,0 0 0,0 0 0,-1 0 0,1 1 0,-1-1 0,1 0 0,-1 0 0,0 1 0,1-1 0,-1 0 0,0 2 0,0 1 12,0-1 1,0 0 0,-1 0-1,1 1 1,-1-1 0,0 0-1,0 0 1,0 0 0,0 0-1,-3 5 1,-21 32 897,-40 51 0,56-80-775,4-4 5,-15 22 385,19-28-477,1 0-1,-1-1 0,1 1 1,-1 0-1,1 0 0,0 0 1,-1 0-1,1 0 0,0 0 1,0 0-1,0 1 0,0-1 1,0 0-1,0 0 0,0 0 1,0 0-1,0 0 0,0 0 1,0 0-1,1 0 0,-1 0 1,0 0-1,1 0 0,-1 0 1,1 0-1,0 1 0,1 0 35,1 0-1,-1 0 0,0 0 1,1-1-1,-1 1 0,1-1 1,0 1-1,-1-1 0,1 0 1,0 0-1,0 0 0,3 0 1,39 4 341,-29-4-285,109 0-189,-85 2-213</inkml:trace>
</inkml:ink>
</file>

<file path=ppt/ink/ink2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8:19:48.7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26 2720,'0'-2'436,"0"-1"0,0 1 0,0-1 0,1 1 0,-1-1 0,1 1 1,0-1-1,4-2 3740,-5 4-4116,-1 17 2353,-15 194 654,14-18-1841,4-117-743,6 83 42,-5-136-433,-3-9 131,2-1 0,-1 1 0,2-1 0,0 0 0,7 21 0,-3-25-15,-3-12-1770,2-18-3213,-4 15 3485,6-33-5056,-3 19 4042</inkml:trace>
</inkml:ink>
</file>

<file path=ppt/ink/ink2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8:19:49.1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18 200 5312,'-15'-33'1701,"15"32"-1665,0 0-1,-1 1 1,1-1 0,0 1-1,-1-1 1,1 1 0,0-1-1,0 0 1,0 1 0,0-1-1,0 1 1,0-1 0,0 0-1,0 1 1,0-1-1,0 1 1,0-1 0,0 0-1,0 1-36,1-5 209,-1 0-1,1 1 1,0-1 0,1 1-1,-1-1 1,1 1 0,0 0-1,0 0 1,0 0 0,1 0-1,2-4 1,1 1 55,1 1 0,-1 1 0,1-1-1,0 1 1,0 0 0,0 0 0,11-4 0,1 0 365,38-11 1,-35 14-306,1 1 0,0 1 0,0 1 0,1 0 0,-1 2 0,1 1 0,-1 1 0,32 5 0,-45-4-263,-1 1 1,0-1 0,0 1 0,0 1 0,0 0 0,0 0 0,11 8 0,-17-10 5,0 0 0,0 1 1,0-1-1,0 0 1,-1 1-1,1-1 1,-1 1-1,1 0 1,-1 0-1,0 0 1,0 0-1,-1 0 1,1 1-1,-1-1 1,1 0-1,-1 1 1,0-1-1,0 1 1,-1-1-1,1 1 0,-1 0 1,0 6-1,-1 1 77,-2 1 0,1-1 0,-1 0-1,-1 0 1,0 0 0,-1 0-1,0 0 1,0-1 0,-1 0-1,-1 0 1,-14 17 0,10-14-14,-1-1 0,0-1 1,0 0-1,-1-1 0,-1 0 1,0-1-1,-28 14 0,37-21-123,1 0 1,-1 0-1,0 0 0,-1-1 0,1 1 1,0-1-1,0-1 0,-1 1 0,1-1 0,0 0 1,-1 0-1,-5-1 0,-22-8-8609,41 12 3301,5 5 1788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3T00:29:03.8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98 29 2816,'1'-1'200,"0"1"-1,-1 0 1,1-1-1,0 1 1,0 0 0,-1 0-1,1 0 1,0 0-1,0-1 1,0 1 0,-1 0-1,1 1 1,0-1-1,0 0 1,0 0 0,1 0-1,10 2 4952,-12-3-5013,0 0 0,0 0 0,0 0 0,0 0 0,0 0 0,0 0 0,-1 0 0,1 0 0,0 1 0,0-1 0,-1 0 0,1 0 1,0 0-1,-1 0 0,1 1 0,-1-1 0,0-1 0,-10-2 426,9 3-511,0-1 0,-1 1 0,1 1 0,-1-1 0,1 0 0,-1 0-1,0 1 1,1 0 0,-4-1 0,5 1-191,-4 5-625,5 32 491,0-36 292,0 0 0,0-1 0,0 1 0,0 0 0,1 0 1,-1-1-1,0 1 0,1 0 0,-1-1 0,0 1 0,1 0 0,-1-1 0,1 1 0,-1-1 1,1 1-1,-1-1 0,1 1 0,-1-1 0,1 1 0,0-1 0,-1 1 0,1-1 0,0 0 1,-1 1-1,1-1 0,0 0 0,-1 1 0,1-1 0,0 0 0,0 0 0,-1 0 0,1 0 1,0 0-1,0 0 0,-1 0 0,1 0 0,1 0 0,0 0 30,0 0-1,0-1 1,0 1 0,0 0-1,0-1 1,-1 1 0,1-1-1,0 1 1,0-1 0,0 0 0,-1 0-1,1 0 1,-1 0 0,3-1-1,-2-1 27,0 0 0,-1 0 0,1 0 0,-1 0-1,1-1 1,1-5 0,1-3 124,-4 12-207,0-1 0,0 1 0,0 0 1,0 0-1,0-1 0,0 1 0,0 0 0,0 0 1,0-1-1,0 1 0,0 0 0,0 0 0,0-1 1,0 1-1,0 0 0,0 0 0,0 0 0,0-1 1,0 1-1,0 0 0,0 0 0,-1-1 0,1 1 1,0 0-1,0 0 0,0 0 0,0 0 0,-1-1 1,1 1-1,0 0 0,0 0 0,0 0 0,-1 0 1,1 0-1,0 0 0,0-1 0,-1 1 0,1 0 1,0 0-1,0 0 0,0 0 0,-1 0 0,1 0 1,0 0-1,0 0 0,-1 0 0,1 0 0,0 0 1,0 0-1,-1 0 0,1 0 0,0 1 0,0-1 1,-1 0-1,0 0-20,0 0 0,1 0 1,-1 0-1,0 0 1,0 1-1,0-1 0,0 0 1,1 1-1,-1-1 1,0 0-1,0 1 0,0-1 1,1 1-1,-1-1 0,0 1 1,0 0-1,-9 15-49,7-14 65,1 1 0,1-1 0,-1 1 0,0 0 0,1 0 0,-1 0 0,1 0 0,0 0 0,-1 5 0,-2 4 54,0 7 202,4-18 315,1-1-187,4-3-171,-4 3-179,0-1 0,0 1-1,-1 0 1,1-1 0,0 1-1,-1 0 1,1-1 0,-1 1 0,1-1-1,0 1 1,-1-1 0,1 1 0,-1-1-1,1 0 1,-1 1 0,0-1 0,1 1-1,-1-1 1,0 0 0,1 1 0,-1-1-1,1-1 1,2-11 205,-2 10-190,0 0 1,0 0-1,-1 0 0,1 0 1,-1 0-1,0-3 0,0 6-50,0 0 0,0 0 0,0 0-1,0 0 1,0 0 0,0 0 0,0-1-1,0 1 1,0 0 0,0 0 0,0 0 0,0 0-1,0 0 1,0 0 0,-1 0 0,1 0 0,0-1-1,0 1 1,0 0 0,0 0 0,0 0 0,0 0-1,0 0 1,0 0 0,-1 0 0,1 0 0,0 0-1,0 0 1,0 0 0,0 0 0,0 0-1,0 0 1,-1 0 0,1 0 0,0 0 0,0 0-1,0 0 1,0 0 0,0 0 0,0 0 0,-1 0-1,1 0 1,0 0 0,0 0 0,0 0 0,0 0-1,0 0 1,0 0 0,0 0 0,-1 1-1,1-1 1,0 0 0,0 0 0,0 0 0,0 0-1,0 0 1,0 0 0,0 0 0,0 0 0,0 1-1,0-1 1,0 0 0,0 0 0,0 0 0,-8 9-347,2 5 185,1 1-1,0-1 1,-4 25 0,2-10 1362,10-39-386,-2 7-785,0 0-1,0 1 1,0-1-1,0 0 1,-1 0-1,1 0 1,-1 0-1,0 0 1,0 1-1,0-1 1,0 0-1,-1 0 1,1 0-1,-1 0 1,-1-4-1,2 6-30,0 1 0,-1-1 0,1 0 0,0 0 0,-1 0-1,1 1 1,0-1 0,-1 0 0,1 0 0,-1 1-1,0-1 1,1 0 0,-1 1 0,1-1 0,-1 1 0,0-1-1,0 1 1,1-1 0,-1 1 0,0-1 0,0 1-1,0 0 1,1 0 0,-1-1 0,0 1 0,0 0 0,0 0-1,0 0 1,1 0 0,-1 0 0,0 0 0,0 0-1,0 0 1,0 0 0,0 0 0,0 0 0,1 1 0,-1-1-1,0 0 1,0 0 0,0 1 0,1-1 0,-2 2-1,0-2-6,1 1 1,-1 0-1,1 0 0,-1 0 0,1 1 0,0-1 0,0 0 0,0 0 0,-2 3 0,2-2-2,-1-1 1,1 1 0,0-1-1,-1 1 1,1-1 0,-1 0-1,1 1 1,-4 1 0,4-3 20,1 0 0,-1 0 0,0 1 0,1-1 0,-1 0 0,1 1-1,-1-1 1,1 0 0,-1 1 0,1-1 0,-1 1 0,1-1 0,0 1 0,-1-1 0,1 1 0,-1 0 0,1-1 8,0 0 1,0 0-1,0 1 1,0-1-1,0 0 0,0 0 1,0 0-1,0 0 1,0 0-1,0 1 1,0-1-1,1 0 0,-1 0 1,0 0-1,0 0 1,0 0-1,0 0 0,0 1 1,0-1-1,0 0 1,0 0-1,1 0 1,-1 0-1,0 0 0,0 0 1,0 0-1,0 0 1,0 0-1,0 0 0,1 0 1,-1 0-1,0 1 1,0-1-1,0 0 1,0 0-1,1 0 0,-1 0 1,0 0 12,1 0-1,-1 0 1,1 0 0,-1 0 0,1 0 0,-1 0-1,1-1 1,-1 1 0,1 0 0,-1 0-1,1 0 1,-1 0 0,0 0 0,1-1 0,-1 1-1,1 0 1,-1 0 0,0-1 0,1 1-1,-1 0 1,1-1 0,-1 1 0,0 0 0,0-1-1,1 1 1,-1-1 0,0 1 0,0 0-1,1-1 1,-1 1 0,0-1 0,0 1 0,0-1-1,0 1 1,1-1 0,-1 1 0,0-1-1,5-27-700,-5 27 299,0 0 0,0 0 1,1 0-1,-1 0 0,1 1 1,-1-1-1,1 0 0,-1 0 1,1 0-1,-1 1 0,1-1 1,0 0-1,-1 1 0,1-1 0,0 1 1,-1-1-1,1 1 0,0-1 1,1 0-1,14-13-1750,14-41-2117</inkml:trace>
</inkml:ink>
</file>

<file path=ppt/ink/ink2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8:19:50.1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3 109 4160,'0'-1'164,"0"1"0,-1 0-1,1-1 1,0 1 0,0-1 0,-1 1 0,1 0-1,0-1 1,0 1 0,0-1 0,0 1 0,0-1 0,-1 1-1,1-1 1,0 1 0,0-1 0,0 1 0,0-1-1,0 1 1,1 0 0,-1-1 0,0 1 0,0-1 0,0 1-1,0-1 1,11 4 4380,-1 2-4211,4 0 195,-1 0 0,0 1 0,0 1 0,0 0 0,16 13 0,-25-17-501,0 0 0,-1 1 1,1 0-1,-1 0 0,0 0 0,0 0 0,0 0 0,-1 1 1,1-1-1,-1 1 0,0 0 0,0-1 0,-1 1 0,1 0 1,-1 0-1,0 0 0,-1 0 0,1 1 0,-1 5 0,0-4 54,-1 0 0,0 1-1,0-1 1,-1 0 0,0 0-1,0 0 1,-1 0 0,-3 7-1,5-11 9,-1 0 0,0 1 1,0-1-1,0 0 0,0 0 0,-1 0 0,1 0 0,-1 0 1,0 0-1,0-1 0,0 1 0,0-1 0,0 0 0,0 0 1,-1 0-1,1-1 0,-6 3 0,9-4-63,-1 0 1,1 1-1,-1-1 0,1 0 1,-1 0-1,0 0 0,1 0 1,-1 0-1,1 0 0,-1 0 0,1 0 1,-1 0-1,1 0 0,-1 0 1,1 0-1,-1 0 0,1-1 1,-1 1-1,1 0 0,-2-1 1,2 1-16,0 0 0,0-1 0,0 1 0,0-1 1,0 1-1,0 0 0,1-1 0,-1 1 1,0 0-1,0-1 0,0 1 0,0 0 1,0-1-1,1 1 0,-1 0 0,0-1 1,0 1-1,0 0 0,1 0 0,-1-1 0,0 1 1,0 0-1,1 0 0,-1-1 0,0 1 1,1 0-1,-1 0 0,0 0 0,1 0 1,-1 0-1,1-1 0,24-14 101,1 1 0,39-15 0,-12 8 210,244-107 1505,-288 123-1724,0 0 1,0-1-1,-1 0 0,0 0 0,8-8 0,-14 12-102,0 1-1,0-1 0,-1 0 0,1 0 0,-1 0 1,1 0-1,-1 0 0,0 0 0,1 0 0,-1 0 0,0-1 1,0 1-1,-1 0 0,1-1 0,0 1 0,-1 0 1,0-1-1,1 1 0,-1-1 0,0 1 0,0-1 1,0 1-1,-1-1 0,1 1 0,-2-5 0,1 5-40,0 0 0,-1 0 0,1 0 0,-1 0 0,0 1 0,1-1 0,-1 0 0,0 1 0,0-1 0,0 1 0,0 0-1,-4-2 1,4 2-526,0 0 0,0-1 1,0 1-1,0 0 0,0-1 0,1 1 0,-1-1 0,0 0 0,1 1 0,-3-4 0,3-1-2031</inkml:trace>
</inkml:ink>
</file>

<file path=ppt/ink/ink2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8:19:50.8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35 104 2720,'-7'-7'451,"2"2"300,0-1 0,0 1 1,-5-10-1,9 14-628,1 1 0,0-1 1,-1 0-1,1 0 0,0 1 1,0-1-1,-1 0 0,1 0 1,0 0-1,0 0 0,0 1 1,0-1-1,0 0 0,0 0 1,0 0-1,0 0 0,1 1 0,-1-1 1,0 0-1,0 0 0,1-1 1,0 0 96,1 0 1,-1 0 0,0 1 0,1-1-1,-1 0 1,1 1 0,-1-1 0,3-1-1,1-1 129,1 1 0,-1-1 0,0 2-1,1-1 1,0 0 0,7-1 0,-5 2-223,0 0 1,1 1-1,-1 0 0,1 0 1,-1 1-1,1 0 0,-1 1 1,12 1-1,-17-1-82,0 0 0,0 0-1,0 0 1,0 0 0,-1 0 0,1 1-1,0-1 1,-1 1 0,1-1-1,-1 1 1,5 4 0,-6-4-33,1-1 1,-1 1 0,0 0-1,0 0 1,0 0 0,0 0-1,0 0 1,0 0-1,0 1 1,-1-1 0,1 0-1,-1 0 1,0 0-1,0 1 1,1-1 0,-1 0-1,-1 0 1,1 3 0,-2 8 35,0-1 0,-1 0 0,0 1 0,-10 21 1,-26 44 636,9-22 139,29-54-757,0 0-1,0 0 0,0 1 0,0-1 0,1 1 0,-1-1 0,0 1 0,1-1 0,0 1 0,-1-1 0,1 1 0,0-1 1,1 1-1,-1-1 0,0 1 0,1-1 0,-1 1 0,2 2 0,-1-3-3,0 0-1,1 1 1,0-1 0,-1 0 0,1 0-1,0 0 1,0 0 0,0 0-1,0 0 1,0-1 0,0 1 0,1-1-1,-1 1 1,1-1 0,3 2-1,87 29 671,-51-19-3097,0 3-5367,-16-5 3370</inkml:trace>
</inkml:ink>
</file>

<file path=ppt/ink/ink2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8:19:53.5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1 343 2720,'5'4'7578,"-4"-24"-3350,0 16-4001,0 0 1,0 0 0,1 0 0,-1 0-1,1 0 1,0 0 0,0 1 0,3-5-1,-1-4 351,-4 11-577,0 1 0,0-1 0,0 1 0,0-1 1,0 1-1,0-1 0,0 1 0,0-1 1,1 1-1,-1-1 0,0 1 0,0 0 0,1-1 1,-1 1-1,0-1 0,0 1 0,1-1 1,-1 1-1,1 0 0,-1-1 0,0 1 0,1 0 1,-1-1-1,1 1 0,-1 0 0,1 0 1,-1-1-1,1 1 0,-1 0 0,1 0 0,-1 0 1,1 0-1,0 0 0,9-2-29,0 0 0,1 1 0,12 1 0,20-3 71,51-19 228,-18 4-110,275-25 487,-201 28-544,250-16 80,-53 5 32,-63 17-223,-1 0 504,297-33 490,-442 36-847,269-5 3,-90 12-19,71 2-67,-254-2 196,194-23 1,-286 16-142,-9 5-38</inkml:trace>
</inkml:ink>
</file>

<file path=ppt/ink/ink2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8:19:54.3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92 14 3808,'0'-1'228,"0"0"0,0 0 0,0 1 0,0-1 0,0 0 0,0 0 0,0 1 0,0-1 0,0 0-1,0 0 1,0 1 0,1-1 0,-1 0 0,0 1 0,1-1 0,-1-1 0,1 17 3678,-5 14-3309,-2 0 1,-16 48-1,12-44-339,2-1 1,-8 51 0,1 68 483,8-69-201,1 120 2008,6-211-3105,-1-5-3731,3-27-1,7 17 1478</inkml:trace>
</inkml:ink>
</file>

<file path=ppt/ink/ink2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8:19:54.9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429 60 832,'-2'-2'116,"-11"-18"26,12 20-41,1-1 1,0 1 0,-1-1-1,1 0 1,0 1 0,0-1-1,-1 0 1,1 1 0,0-1-1,0 0 1,0 0-1,0 1 1,0-1 0,0 0-1,0 1 1,0-1 0,0 0-1,1 1 1,-1-1 0,0 0-1,0 1 1,1-1 0,-1 0-1,0 1 1,1-1 0,-1 1-1,1-2 1,8-8 1824,0 1 1172,-15 20-1495,2-5-1093,1 0 0,-1 0-1,-9 9 1,-6 4-124,-1-1 0,0-1 0,-32 20 0,-20 15 193,43-29-248,-63 38-1,9-7 134,77-50-395,-4 3 362,11-5 43,5-1 243,139-13 1220,-44 1-1373,143 6-40,-183 5-477,33 5 241,-93-5-1291</inkml:trace>
</inkml:ink>
</file>

<file path=ppt/ink/ink2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8:19:55.3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1 3072,'-3'5'10439,"-5"19"-9447,3-8-407,-6 21-193,1 1 1,3 0 0,-4 42-1,4-27-160,-2 39-7,0 3 553,8-78-313,1-17-493,0 0 1,0 1-1,0-1 1,0 0-1,0 0 1,0 0 0,0 0-1,0 0 1,0 0-1,0 0 1,0 0 0,0 1-1,0-1 1,0 0-1,0 0 1,0 0 0,0 0-1,0 0 1,1 0-1,-1 0 1,0 0-1,0 0 1,0 0 0,0 0-1,0 0 1,0 1-1,0-1 1,0 0 0,0 0-1,1 0 1,-1 0-1,0 0 1,0 0 0,0 0-1,0 0 1,0 0-1,0 0 1,0 0-1,1 0 1,-1 0 0,0 0-1,0 0 1,0 0-1,0 0 1,0 0 0,0 0-1,0-1 1,0 1-1,1 0 1,-1 0 0,0 0-1,0 0 1,0 0-1,0 0 1,3-3-792,-1 0 0,0 1 0,1-1 0,-1-1 0,2-3 0,9-13-1613</inkml:trace>
</inkml:ink>
</file>

<file path=ppt/ink/ink2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8:19:55.7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142 6 5216,'-6'-6'1278,"2"7"-344,0 15 1540,3-10-1310,-3 13 298,-2 0 0,-11 29 0,-5 14-349,-11 103 420,-1 4-602,30-158-813,3-9-93,0 1 0,0 0 0,0 0 0,0-1 0,1 1 0,-1 0 0,1 0 0,0 0 1,0 0-1,0 0 0,0 0 0,0-1 0,1 4 0,-1-6-179,1 0-1,-1 0 1,0 0 0,0-1 0,1 1-1,-1 0 1,0 0 0,0 0-1,1-1 1,-1 1 0,0 0-1,0 0 1,0-1 0,1 1-1,-1 0 1,0 0 0,0-1 0,0 1-1,0 0 1,0-1 0,0 1-1,0 0 1,0-1 0,0 1-1,1 0 1,-1-1 0,0 1 0,-1 0-1,1-1 1,6-23-5089,3-1 1633</inkml:trace>
</inkml:ink>
</file>

<file path=ppt/ink/ink2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8:19:56.1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11 173 2144,'-11'0'3212,"21"0"712,-7 0-3478,-1-1 1,0 0-1,0 1 0,0-1 1,1 0-1,-1 0 0,0-1 1,3-1-1,4-3 849,11-3 470,25-18 1,-27 15-1206,24-11-1,-30 18-490,0 0-1,0 1 1,0 1-1,1 0 1,-1 0 0,1 1-1,23 0 1,-19 3 6,0 0-1,0 1 1,0 1 0,0 1 0,20 7-1,111 37 2988,-136-45-2885,1-1 0,-1 0 1,1-1-1,0 0 0,-1 0 0,1-2 1,0 1-1,-1-2 0,1 0 1,0 0-1,-1-1 0,0-1 1,14-5-1,-14 3-433,1 0-1,-1 0 1,-1-1 0,0-1-1,0 1 1,0-2 0,14-14 0,-5 0-4960,2 2 1419</inkml:trace>
</inkml:ink>
</file>

<file path=ppt/ink/ink2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8:19:58.9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7 2144,'0'-7'6275,"0"16"-3084,-1-2-4268,-10 109 2240,6-50-507,2-9 54,6 73 0,0-22 232,6 1 482,-9-107-813,0-8-4294,0 3 1305</inkml:trace>
</inkml:ink>
</file>

<file path=ppt/ink/ink2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8:19:59.3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477 0 2816,'-1'0'202,"0"0"0,1 0-1,-1 0 1,1 0 0,-1 0 0,0 0 0,1 1-1,-1-1 1,1 0 0,-1 0 0,0 0 0,1 0-1,-1 1 1,1-1 0,-1 0 0,1 1 0,-1-1-1,1 0 1,-1 1 0,1-1 0,-1 0 0,1 1-1,-1-1 1,1 1 0,-1 0 0,-14 20 1398,0 0-213,-12 3-615,-1-1-1,-56 35 0,51-36-525,-28 16 214,28-18-176,0 1 0,-30 28 0,43-32-177,14-12-54,-1 0 0,1 0 1,0 1-1,1 0 0,-10 14 1,14-20-26,1 1-1,0-1 1,-1 1-1,1-1 1,-1 1 0,1-1-1,0 1 1,0-1 0,-1 1-1,1 0 1,0-1 0,0 1-1,0-1 1,0 1 0,0 0-1,0-1 1,0 1 0,0 0-1,0-1 1,0 1 0,0 0-1,0-1 1,0 1 0,0-1-1,1 1 1,-1 0 0,0-1-1,0 1 1,1-1-1,-1 1 1,0-1 0,1 1-1,-1-1 1,1 1 0,-1-1-1,0 1 1,1-1 0,-1 1-1,1-1 1,0 0 0,-1 1-1,1-1 1,-1 0 0,1 0-1,-1 1 1,1-1 0,0 0-1,-1 0 1,2 0 0,3 2 176,1-1 0,0-1 1,-1 1-1,9-1 0,-13 0-192,46-2 681,65-12 0,-35 3-389,27-4-101,49-3 37,-145 17-335,35 0-111,-13 4-3989,-7 4 1465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3T00:29:09.8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41 205 1248,'-1'0'-6,"1"0"1,0 0-1,0 0 1,0 0-1,0 0 1,0 0-1,-1-1 1,1 1-1,0 0 1,0 0-1,0 0 1,0 0-1,0 0 0,-1 0 1,1 0-1,0 0 1,0-1-1,0 1 1,0 0-1,0 0 1,0 0-1,0 0 1,0 0-1,8-11 9648,-9 9-9613,0 1 0,0-1-1,-1 1 1,1 0 0,0-1 0,0 1 0,-1 0-1,1 0 1,-2-1 0,3 3-9,1 0-1,-1 1 1,1-1-1,0 0 1,0 0-1,-1 0 1,1 0-1,0 0 1,0 0-1,0 0 1,0 0-1,1 0 1,-1-1-1,0 1 1,0 0 0,0-1-1,1 1 1,-1 0-1,2-1 1,-2 0 59,1 0 1,-1 0-1,1 0 0,-1 0 1,0-1-1,1 1 1,-1-1-1,0 1 1,1-1-1,-1 1 1,3-2-1,0-1 28,-3 3-57,0-1 0,0 0 1,-1 0-1,1 0 1,0 1-1,-1-1 1,1 0-1,-1 0 0,1 0 1,-1 0-1,1 0 1,-1 0-1,1 0 1,-1 0-1,0 0 0,0 0 1,0-1-1,1 1 1,-1 0-1,0 0 0,-1-2 1,1 3-79,-1 0 0,0 0 0,1 0 0,-1 0 0,0 0 0,0 0-1,1 0 1,-1 0 0,0 1 0,1-1 0,-1 0 0,0 0 0,1 0 0,-1 1 0,0-1 0,1 0 0,-1 1 0,-1 0 0,-1 2-11,0 0 1,1 1-1,-1-1 1,0 1-1,1-1 1,0 1 0,0 0-1,-3 6 1,-5 11-86,9-19 160,0 0 0,0 0 0,0 0 0,0 1 0,0-1 0,1 0 0,-1 5 0,1-7-25,0 0-1,0 0 1,0 0-1,0 0 1,0 0-1,0 0 1,0 0 0,0 0-1,0 0 1,0 0-1,0 0 1,0 0-1,0 0 1,1 0-1,-1 0 1,0 0 0,0 0-1,0 0 1,0 0-1,0 0 1,0 0-1,0 0 1,0 0-1,0 0 1,0 0 0,0 0-1,0 0 1,0 0-1,0 0 1,0 0-1,0 0 1,0 0-1,0 0 1,0 0 0,0 0-1,0 0 1,0 1-1,0-1 1,0 0-1,0 0 1,0 0-1,0 0 1,0 0 0,0 0-1,0 0 1,0 0-1,0 0 1,0 0-1,0 0 1,0 0-1,0 0 1,0 0 0,0 0-1,0 0 1,0 0-1,0 0 1,0 1-1,0-1 1,5-12 641,-4 8-622,0 1-1,0-1 1,-1 1 0,1-1 0,-1 1 0,0-1-1,0 1 1,0-1 0,0 0 0,-1 1-1,-1-6 1,1 0 93,-1-5-448,-2 12 18,-3 7-48,4 1 312,0-1 0,1 1 0,-1-1 0,1 1 0,0 0-1,0 0 1,1 0 0,0 0 0,0 0 0,0 12 0,1-11 57,-1-3 24,1 0-1,0 0 1,1 0-1,-1 0 1,3 7 0,-3-10-24,0-1 0,0 1 0,1-1 0,-1 1 0,1-1 0,-1 1 0,0-1 0,1 0 0,-1 1 0,1-1 0,-1 0 0,1 1 0,-1-1 0,1 0 0,-1 0 0,1 1 0,-1-1 0,1 0 0,0 0 0,-1 0 0,1 0 0,-1 0 0,1 0 0,-1 0 0,1 0 0,0 0 0,-1 0 0,1 0 0,0 0 0,16-6 254,-12 3-209,1-1 0,-1 0 0,0 0 0,0 0 0,-1-1 0,1 1 0,-1-1 0,0 0 0,0-1 0,0 1 0,5-12 0,1-4 107,14-42 0,-22 56-161,-1-1 0,0 1 0,0 0 0,0 0 0,-2-12 0,1 9-99,0 10 83,1-1 0,-1 1 0,0-1 0,0 1 0,0-1 0,0 1 0,0-1 0,0 1 0,0-1 0,0 1 0,-1-1 0,1 0 0,0 1 0,0-1 0,0 1 0,-1-1 0,1 1 0,0-1 0,0 1 0,-1 0 0,1-1 0,0 1 0,-1-1 0,1 1 0,-1 0 0,1-1 0,0 1 0,-2-1 0,1 1-7,1 0-1,-1 0 1,0 0-1,0 0 0,0 1 1,0-1-1,1 0 1,-1 0-1,0 1 0,0-1 1,0 0-1,1 1 0,-1-1 1,0 1-1,1-1 1,-2 1-1,-2 3-42,-1 1-1,1-1 1,-7 8 0,5-3 39,0 0 0,0 1 0,1 0 0,0 0 0,1 0 0,0 0 0,1 0 0,-3 15 0,6-24 40,0-1 0,0 1 0,-1-1 0,1 1-1,0 0 1,0-1 0,0 1 0,0-1 0,0 1 0,0 0-1,0-1 1,0 1 0,0 0 0,0-1 0,0 1 0,1-1-1,-1 1 1,0-1 0,0 1 0,1 0 0,-1-1 0,1 2-1,-1-2 13,1 0-1,-1 0 1,1 0-1,-1-1 1,1 1-1,-1 0 1,1 0-1,-1 0 0,1 0 1,-1 0-1,1 0 1,-1-1-1,1 1 1,-1 0-1,0 0 1,1-1-1,-1 1 0,1 0 1,-1-1-1,1 0 1,22-24 493,-11 9-415,-1 0 0,0-1-1,-1-1 1,8-18 0,-17 32-100,1 0 0,-1 0 0,-1 0 0,1 1 0,0-1 0,-1 0 0,0 0 0,0 0 0,0 0 0,0 0-1,-2-6 1,2 9-21,-1 0 0,1 0 0,0 0 0,-1 0 0,1 0-1,-1 0 1,1 0 0,-1 0 0,0 0 0,0 0 0,1 0 0,-1 0-1,0 0 1,0 1 0,0-1 0,0 0 0,-1 0 0,1 0-12,-1 1-1,1 0 1,0-1 0,-1 1 0,1 0 0,-1 0 0,1 0 0,0 0 0,-1 0 0,1 0 0,-1 0 0,1 1 0,0-1 0,-1 0 0,1 1 0,0-1 0,-3 2 0,-1 0-6,-1 1 0,1 0 0,0 0 0,0 1 0,0-1 0,0 1 0,1 0 0,0 1 0,-8 8-1,9-10 23,1 1 0,0-1 0,0 0 0,0 0 0,1 1 0,-1-1 0,1 1 0,0 0 0,0-1 0,0 1 0,0 0 0,0 0 0,1-1 0,0 1 0,0 0 0,1 6 0,3 2-60</inkml:trace>
</inkml:ink>
</file>

<file path=ppt/ink/ink2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8:20:00.2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43 2912,'0'-3'190,"-1"0"-1,1-1 1,-1 1-1,1 0 1,0 0 0,0 0-1,0 0 1,2-7 0,0 3 2642,-3 9-1397,0 12-257,-12 222 2318,0-43-1915,-6 93 227,20-254-560,-1-38-1169,1 1 1,0 0-1,1 0 0,0 0 1,-1 0-1,4-5 1,4-13 62,3-12 35,-9 20-161,2 1 0,-1 0 0,2 0 0,0 1 0,1-1 0,0 1-1,11-14 1,-8 15-84,1 1 0,0 0 0,1 1 0,0 1 0,0 0 0,1 0 0,1 1 0,-1 1 0,1 0-1,0 1 1,0 0 0,20-4 0,-32 10 59,0-1 0,0 1 0,0-1 0,0 1 0,0 0 0,0 0 0,0 0 0,0 0 0,0 0 0,0 1 0,0-1-1,0 0 1,0 1 0,0 0 0,0-1 0,0 1 0,0 0 0,0 0 0,0 0 0,0 0 0,-1 1 0,1-1 0,-1 0 0,1 1 0,-1-1 0,1 1 0,-1-1 0,0 1 0,1 0-1,-1-1 1,0 1 0,0 0 0,-1 0 0,1 0 0,0 0 0,-1 0 0,1 0 0,-1 0 0,1 0 0,-1 0 0,0 0 0,0 4 0,-2 19 118,0 0 0,-10 36 0,4-18 49,0-1 335,-22 72 1,27-107-463,1-2-143,1-1 0,-1 1 0,1-1 0,0 1 1,0 0-1,0 4 0,5-17-5200,5-8 2603</inkml:trace>
</inkml:ink>
</file>

<file path=ppt/ink/ink2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8:20:00.6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772 10 3072,'0'-1'49,"0"1"0,0-1 0,0 1 0,0 0 0,0-1 0,0 1 0,0-1 0,0 1 0,-1 0 0,1-1 0,0 1 0,0 0 0,0-1 0,-1 1 0,1 0 0,0-1 0,0 1 0,-1 0 0,1 0 0,0-1 0,-1 1 0,1 0 0,0 0 0,-1 0 0,1-1 0,0 1 0,-1 0 0,1 0 0,-1 0 0,1 0 0,0 0 0,-1 0 0,1 0 0,0 0 0,-1 0 0,1 0 0,-1 0 0,1 0 0,0 0 0,-1 0 0,1 0 0,-1 0 0,1 0 0,0 0 0,-1 0 0,1 1 0,0-1 0,-1 0 0,1 0 0,-1 1 0,-10 2 1830,-15 6-452,-1 0-1,2 2 1,-32 17-1,-14 7-156,-118 37 640,-56-5-1255,139-42-329,117-25-3723</inkml:trace>
</inkml:ink>
</file>

<file path=ppt/ink/ink2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8:20:01.3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353 13 3136,'8'-12'4762,"-10"12"-4483,-1 1 0,1 0 0,0 0 0,-1 0 0,1 0 0,0 0 0,0 0 0,0 0-1,0 0 1,-3 3 0,1-1 93,-8 5 60,-16 11 347,0 1-1,-30 29 1,37-27-439,1 0 0,1 2 0,-26 41 0,27-37-44,1 2-1,1 0 1,2 0-1,-14 42 0,27-67-214,0 1 0,-1 0-1,2-1 1,-1 1-1,1 0 1,0 0 0,0-1-1,0 1 1,1 0-1,0 0 1,0-1 0,0 1-1,5 9 1,-5-11-36,1-1 1,0 0-1,0 1 1,0-1-1,1 0 0,-1 0 1,1 0-1,0-1 1,-1 1-1,1 0 1,0-1-1,1 0 0,-1 0 1,0 0-1,1 0 1,-1 0-1,1-1 1,-1 0-1,1 0 1,0 0-1,5 1 0,15 1 61,-1-1 0,1-1 0,0-1 0,0-2 0,-1 0 0,1-1 0,27-8 0,-40 8-49,-1 0-1,18-9 0,-25 11-48,-1 0 0,0 0 0,0-1 0,0 1 0,0-1 0,0 0 0,3-2 0,-5 3-9,1 0 0,-1 0 0,1 1 0,-1-1 0,1 0 0,-1 0 1,0 0-1,1 0 0,-1 1 0,0-1 0,0 0 0,0 0 0,1 0 0,-1 0 0,0 0 0,0 0 0,0 0 0,-1 0 1,1 0-1,0-1 0,-1 1-13,1-1 0,-1 1 0,1 0 0,-1 0 1,0-1-1,0 1 0,1 0 0,-1 0 0,0 0 1,0 0-1,0 0 0,0 0 0,0 0 0,-1 0 0,1 0 1,0 1-1,0-1 0,0 0 0,-1 1 0,-1-1 1,-4-1-68,0 0 1,0 1 0,-9-1 0,10 1 45,-16-1-5,1 2-1,-1 0 1,-36 5-1,43-3 2,1 1 1,-1 0-1,0 1 1,1 1-1,0 1 1,-19 9-1,31-15-147,1 1 0,0 0 0,0 0-1,-1-1 1,1 1 0,0 0-1,0 0 1,0 0 0,0 0-1,0 0 1,0 0 0,0 1 0,0-1-1,0 0 1,1 0 0,-1 1-1,0-1 1,1 0 0,-1 1 0,1-1-1,-1 2 1,1-1-222,1 0 1,-1-1-1,0 1 1,1 0-1,-1 0 1,1-1-1,-1 1 1,1 0-1,0-1 0,0 1 1,0-1-1,0 1 1,0-1-1,0 0 1,0 1-1,0-1 1,2 1-1,15 15-2381</inkml:trace>
</inkml:ink>
</file>

<file path=ppt/ink/ink2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8:20:03.8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483 714 416,'3'-5'815,"0"-1"-1,0 0 1,7-9 0,-9 14-629,0-1 1,0 0 0,0 1-1,0-1 1,0 0 0,0 0 0,0 0-1,-1 1 1,1-1 0,0 0-1,-1 0 1,0 0 0,0 0 0,1 0-1,-1 0 1,0 0 0,-1 0 0,1 0-1,0 0 1,0 0 0,-1 0-1,1 0 1,-1 0 0,0 0 0,0 1-1,1-1 1,-1 0 0,-2-2-1,1 1-47,-1 0-1,1 1 0,-1 0 0,1-1 1,-1 1-1,0 0 0,0 0 0,0 0 0,0 1 1,0-1-1,0 1 0,0 0 0,-1 0 1,1 0-1,-5-1 0,-9-1-87,0 2-1,0-1 1,0 2-1,0 1 1,0 0-1,0 1 1,1 0-1,-1 1 1,0 1-1,1 1 1,0 1 0,0 0-1,1 1 1,-1 0-1,2 1 1,-1 1-1,1 1 1,0 0-1,1 0 1,0 2 0,1-1-1,-11 15 1,8-9 29,1 2 0,-13 20 0,23-32-37,-1 1 0,1-1 1,1 1-1,0 0 0,0 1 0,0-1 1,1 0-1,-1 14 0,3-17 5,0-1 0,0 1 0,1-1 0,-1 1 0,1-1 0,1 1-1,-1-1 1,0 0 0,1 1 0,0-1 0,0 0 0,0 0 0,1 0 0,-1-1 0,1 1 0,0 0 0,0-1 0,0 0 0,0 0 0,1 0 0,-1 0 0,1 0-1,7 3 1,-1 0 82,0-1-1,1 0 0,-1-1 1,1 0-1,0-1 0,0 0 1,0-1-1,16 2 1,-19-4-80,1 1 1,0-2 0,-1 1 0,1-1 0,0-1 0,-1 1 0,1-2 0,-1 1 0,0-1 0,11-5 0,-8 2 12,0 0-1,0-1 1,-1 0-1,0-1 1,-1 0-1,13-14 1,1-7 65,0-1-1,-2-1 1,29-57 0,-46 81-115,9-16-17,-1 0 1,-1-1-1,-1-1 0,7-29 0,-10 21 26,-2 0-1,-1 0 0,-1-40 1,-6-3-131,-15-87 1,5 62-91,12 91 193,-5-34-403,5 42 350,0-1 1,0 0-1,0 0 0,0 0 0,0 1 1,-1-1-1,1 1 0,-1-1 0,0 1 0,0 0 1,-2-3-1,3 4 47,1 1 1,0-1 0,-1 1-1,1 0 1,0-1-1,-1 1 1,1 0-1,-1 0 1,1-1-1,-1 1 1,1 0-1,-1 0 1,1 0 0,-1 0-1,1-1 1,-1 1-1,1 0 1,-1 0-1,1 0 1,-1 0-1,1 0 1,-1 0 0,1 0-1,-1 0 1,1 1-1,-1-1 1,0 0-1,0 1-5,0-1 0,1 1-1,-1 0 1,0 0 0,0-1-1,1 1 1,-1 0-1,0 0 1,1 0 0,-1 0-1,1 0 1,-1 1 0,-1 3-47,0 0 1,0 0-1,1 0 0,-1 6 1,-3 48-162,2 0-1,3 0 1,11 93 0,5-35 950,48 178 0,-60-282-647,3 12 217,0 0 0,2-1 0,0 1-1,14 23 1,-21-46-259,-1 1-1,1-1 0,0 0 1,-1 0-1,1 0 0,0 1 1,0-2-1,0 1 1,0 0-1,1 0 0,-1-1 1,0 1-1,4 0 0,13 2-3650,-1-4 1237</inkml:trace>
</inkml:ink>
</file>

<file path=ppt/ink/ink2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8:20:04.3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 4480,'-1'0'755,"0"5"495,4 42 1001,-3 58 1,-1-50-1720,1 343 1745,7-264-1721,-1-45-8,-5-79-478,2 25 418,-3-33-550,1 1-1,0-1 1,-1 0 0,1 0 0,0 0 0,0 1-1,1-1 1,-1 0 0,0 0 0,1-1 0,-1 1-1,3 2 1,8 5-508</inkml:trace>
</inkml:ink>
</file>

<file path=ppt/ink/ink2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8:20:04.6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29 308 4736,'-18'-71'1530,"13"48"-932,4 10-662,-3-39 1866,3 46-1532,2 0 0,-1 0 0,1 1 0,0-1 0,0 0 0,1 0 0,3-8 0,-3 8-146,1 1-1,0 0 1,1 0-1,-1 0 0,1 0 1,0 0-1,0 1 1,1-1-1,-1 1 0,1 0 1,0 1-1,7-5 1,-4 4 18,1-1 1,1 2 0,-1-1-1,0 1 1,1 0 0,19-2-1,-4 3-81,1 1-1,-1 1 1,1 2-1,-1 0 0,28 7 1,-37-6-25,-1 0 0,1 1 0,-1 1 0,0 0 0,-1 1 0,1 1 0,23 15 0,-35-20 13,0 0 0,-1 0 0,1 0 0,-1 0 0,1 1-1,-1-1 1,0 1 0,0 0 0,0 0 0,-1-1 0,1 1 0,-1 1 0,1-1 0,-1 0 0,0 0 0,0 0 0,0 1 0,-1-1 0,1 0 0,-1 1 0,0-1 0,0 0 0,0 1 0,0-1 0,0 0 0,-2 6 0,-1-2 97,-1 0 0,0 0 0,0-1 0,0 0 0,0 1 0,-1-2 0,-10 11 0,-1-1 193,-27 18-1,20-16-102,-1-2 0,-1-1 0,-49 20-1,56-27-32,-1-1 0,0-1 0,0 0 0,0-2-1,-1 0 1,-27 0 0,43-3-244,0 0 1,0-1-1,0 0 0,-8-1 1,10 1-210,-2 2-2870,7 4 843</inkml:trace>
</inkml:ink>
</file>

<file path=ppt/ink/ink2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8:20:05.5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0 966 2496,'1'12'7004,"3"-22"-4606,0-2-1513,3-22-1,4-16-34,34-110 649,-5-27-31,-3 14-820,-30 145-485,2 1 1,2 0-1,0 1 0,19-32 1,-20 43-173,1 0 0,1 0 0,0 1 0,1 0 0,0 1 0,1 1 1,0 0-1,1 1 0,1 0 0,-1 2 0,2-1 0,-1 2 0,1 0 0,24-7 0,-38 15-27,-1-1-1,1 0 0,-1 0 0,1 1 0,-1 0 1,1-1-1,-1 1 0,1 0 0,0 0 1,-1 1-1,1-1 0,-1 0 0,1 1 0,-1 0 1,1-1-1,3 3 0,-5-2 20,0-1 1,0 1-1,0 0 0,-1-1 1,1 1-1,0 0 1,0 0-1,-1 0 0,1 0 1,-1 0-1,1 0 0,-1 0 1,1 0-1,-1 0 0,1 2 1,0-1 14,-1 1 0,0-1 0,0 0 0,0 1 0,0-1 0,0 1 0,0-1 0,-1 1-1,0 2 1,-6 18-19,-2-1-1,0 0 0,-1-1 0,-16 24 1,-16 33 375,41-76-333,0 0 0,0 1-1,1-1 1,-1 1 0,1-1 0,-1 0 0,1 1 0,0-1 0,-1 1 0,1-1 0,1 1 0,-1-1 0,0 0-1,1 1 1,0 3 0,0-3-5,1 1-1,0-1 1,0 1-1,0-1 1,0 1-1,0-1 0,1 0 1,4 5-1,4 2 1,1-1-1,-1 0 1,27 14-1,-33-20-6,50 23 54,-40-19-51,0 0 1,0 1-1,19 13 0,-33-21 14,0 1 0,0 0 0,0-1 1,-1 1-1,1 0 0,0 0 0,-1-1 0,1 1 0,-1 0 1,1 0-1,-1 0 0,1 0 0,-1 0 0,1-1 1,-1 1-1,1 2 0,-1-3 2,-1 1 0,1 0 1,0-1-1,0 1 0,0 0 0,0-1 1,-1 1-1,1 0 0,0-1 0,-1 1 1,1 0-1,0-1 0,-1 1 0,1-1 0,-1 1 1,1-1-1,-1 1 0,1-1 0,-1 1 1,1-1-1,-1 0 0,1 1 0,-1-1 1,0 0-1,1 1 0,-1-1 0,0 0 1,0 1-1,-5 1 53,-1-1 1,1 1 0,0-1-1,0 0 1,-1 0-1,1 0 1,-8-1 0,-50-6 219,37 3-210,-278-44 266,271 38-1188,6-1-3308,16 5 1142</inkml:trace>
</inkml:ink>
</file>

<file path=ppt/ink/ink2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8:20:06.6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514 610 2496,'2'0'232,"15"-1"2245,-17 1-2357,0 0 1,1 0-1,-1 0 0,0 0 1,1 0-1,-1 0 0,0 0 1,1 0-1,-1 0 0,0-1 1,1 1-1,-1 0 0,0 0 1,1 0-1,-1-1 0,0 1 1,1 0-1,-1 0 0,0-1 1,0 1-1,1 0 0,-1 0 1,0-1-1,0 1 0,0 0 1,0-1-1,1 1 0,-1 0 1,0-1-1,0 1 0,0-1 1,0 1-73,0-1 0,0 1 0,0-1 1,0 1-1,-1 0 0,1-1 1,0 1-1,0-1 0,0 1 0,-1 0 1,1-1-1,0 1 0,0 0 0,-1-1 1,1 1-1,0 0 0,-1-1 0,1 1 1,0 0-1,-1 0 0,1-1 0,0 1 1,-1 0-1,1 0 0,-1 0 0,0-1 1,-16-2 664,-5 0-466,0 2 1,0 1 0,0 0-1,0 2 1,0 1 0,0 0-1,1 2 1,-1 0-1,-30 12 1,35-10-185,1 1-1,-1 0 1,1 1-1,1 0 1,-1 2-1,2 0 1,-1 0-1,2 2 1,-1-1-1,2 2 1,-21 27-1,22-25 33,1 1 0,1 0 0,0 1 0,-10 32 0,16-43-39,1 0-1,1 0 0,-1 1 0,1-1 1,0 0-1,1 1 0,0-1 1,0 1-1,1-1 0,0 1 1,0-1-1,0 1 0,1-1 1,0 0-1,5 10 0,-6-14-17,1 0-1,0 0 1,0 0 0,0-1-1,0 1 1,0 0-1,0-1 1,1 0-1,-1 1 1,1-1 0,0 0-1,-1 0 1,1-1-1,0 1 1,4 1 0,-2-1 6,-1-1 1,1 0-1,0 0 1,0 0-1,0-1 1,-1 1 0,1-1-1,0 0 1,8-2-1,0 0 30,0-2 0,0 1-1,0-2 1,-1 0 0,0 0-1,21-13 1,-14 6-10,0-2 0,-1 0-1,-1-1 1,0 0 0,-1-2 0,-1 0 0,0-1 0,13-22 0,-10 11-103,-1 0 1,-2-1 0,-1-1 0,19-62 0,-24 55 18,-2-1 0,-1 0 0,1-55 0,-6 79 9,3-56-192,-4-1 1,-15-135-1,14 201 162,0-1-1,-1 1 1,1-1 0,-1 1-1,0 0 1,-1-1 0,-4-8-1,6 15 32,1-1 0,0 0-1,-1 0 1,0 0-1,1 1 1,-1-1 0,1 0-1,-1 1 1,0-1-1,1 0 1,-1 1-1,0-1 1,0 1 0,1-1-1,-1 1 1,0 0-1,0-1 1,0 1-1,0 0 1,0-1 0,0 1-1,0 0 1,1 0-1,-1 0 1,0 0-1,0 0 1,0 0 0,-2 0-1,2 1 3,-1 0-1,0 0 1,1 0-1,-1 0 1,1 0 0,-1 0-1,1 0 1,0 0-1,0 1 1,-1-1-1,1 1 1,0-1-1,0 0 1,0 1 0,-1 2-1,-3 8 7,0 0 0,1 0-1,0 0 1,-3 18-1,-5 54 5,10-75-2,-4 61 405,4 135 1,27 67 462,7-81 44,-30-181-664,1 0 0,0 0 0,9 18 0,-10-25-392,-1 0 0,1 0 1,0-1-1,-1 1 0,1-1 1,1 1-1,-1-1 1,0 0-1,0 0 0,1 0 1,-1 0-1,1 0 0,0 0 1,-1-1-1,1 1 0,5 1 1,15 2-1606</inkml:trace>
</inkml:ink>
</file>

<file path=ppt/ink/ink2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8:20:07.2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8 4064,'0'0'45,"-1"0"1,1 0 0,-1 0-1,1 0 1,-1 0-1,1 0 1,-1 0 0,1 0-1,-1 0 1,1 0-1,-1 0 1,1 0-1,-1 0 1,1 1 0,-1-1-1,1 0 1,-1 0-1,1 0 1,0 1-1,-1-1 1,1 0 0,-1 1-1,1-1 1,0 0-1,-1 1 1,1-1-1,0 1 1,0-1 0,-1 1-1,1-1 1,0 0-1,0 1 1,0-1 0,-1 1-1,1-1 1,0 1-1,0-1 1,0 1-1,0-1 1,0 1 0,0-1-1,0 1 1,0-1-1,0 1 1,0-1-1,0 1 1,0-1 0,1 1-1,-1 3-12,0 7 774,1 1 0,3 12 0,1 6 250,4 213 1668,-6-119-1861,-1-35-18,6 92 404,-6-152-1089,-2-17 88,2 0 0,-1 1 0,7 22 0,-8-35-228,0 1 0,0-1 1,0 0-1,0 1 0,0-1 0,0 0 0,0 1 0,0-1 0,0 0 1,1 0-1,-1 1 0,0-1 0,0 0 0,0 1 0,0-1 1,0 0-1,1 0 0,-1 1 0,0-1 0,0 0 0,1 0 0,-1 0 1,0 1-1,0-1 0,1 0 0,-1 0 0,0 0 0,0 0 0,1 0 1,-1 0-1,0 1 0,1-1 0,-1 0 0,0 0 0,0 0 0,1 0 1,-1 0-1,0 0 0,1 0 0,0-1-19,0 0-1,0 1 1,0-1 0,-1 0-1,1 0 1,0 0-1,-1 0 1,1 0 0,0 0-1,-1 0 1,1-1-1,2-5-361,0 1 0,-1-1-1,3-10 1,-4 5-201,0-1 0,0 1 0,-2 0-1,1 0 1,-2 0 0,-3-19 0,-24-71 363,16 63 10,-29-136 332,39 159-131,-16-112 1188,18 115-940,1 0-1,0 0 1,0 0 0,2 0 0,0 0 0,0 0 0,8-23 0,-7 30-218,0 0 1,0 0-1,0 1 1,1-1-1,0 1 1,0 0-1,1 0 1,-1 0-1,1 1 1,0-1-1,0 1 1,1 0-1,-1 1 1,1-1-1,0 1 1,-1 0 0,10-2-1,3-1-3,-1 1-1,1 0 1,0 2 0,35-3-1,-36 5-50,-1 1 0,0 1-1,1 0 1,-1 1 0,0 1 0,0 1-1,0 0 1,0 1 0,-1 0-1,1 1 1,15 10 0,-21-11 51,-1 1-1,0 0 1,0 0 0,-1 1 0,0 0 0,0 1 0,-1 0-1,1 0 1,-2 0 0,1 1 0,-1 0 0,-1 1-1,1-1 1,-2 1 0,1 0 0,-1 0 0,4 18-1,-6-18 141,0 0 0,-1 0-1,0 0 1,-1 0-1,0 0 1,-1 0-1,0 0 1,0 0-1,-1 0 1,0 0 0,-8 18-1,9-24-102,-2 0 1,1 0-1,0 0 0,-1 0 0,0-1 1,0 1-1,0-1 0,0 0 0,0 1 1,-1-1-1,0-1 0,1 1 0,-1-1 1,0 1-1,0-1 0,0 0 0,-7 2 1,0-1 29,1-1 1,0 0-1,-1 0 1,1-1 0,-1 0-1,-13-1 1,11-1-66,1-1 0,-1 1 0,1-2 0,0 0 0,0 0 0,0-1 1,0-1-1,1 0 0,0-1 0,0 0 0,0 0 0,0-1 0,1 0 0,1-1 0,-1-1 0,1 1 0,-12-16 0,17 19-691,1 0 0,0-1-1,-4-7 1,0-9-1298</inkml:trace>
</inkml:ink>
</file>

<file path=ppt/ink/ink2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8:20:08.0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56 128 2912,'-48'-20'3066,"47"20"-2926,1 0 0,-1 0-1,1-1 1,0 1-1,-1 0 1,1-1-1,-1 1 1,1-1-1,0 1 1,-1-1-1,1 1 1,0 0-1,-1-1 1,1 1 0,0-1-1,0 1 1,-1-1-1,1 0 1,0 1-1,0-1 1,0 1-1,0-1 1,0 1-1,0-1 1,0 1-1,0-1 1,0 0 0,0 1-1,0-1 1,0 1-1,0-1 1,1 1-1,-1-1 1,0-1 39,1 1 1,-1 0-1,1 0 1,-1-1-1,1 1 0,-1 0 1,1 0-1,0 0 1,0 0-1,-1 0 1,1 0-1,2-2 1,3 0 54,1-1 0,0 1 1,-1 0-1,1 1 0,1 0 1,-1 0-1,0 0 0,0 1 1,1 0-1,-1 0 0,1 1 1,-1 0-1,1 0 0,-1 1 1,11 2-1,-4 0-227,-1 0 1,0 1-1,0 1 1,0 0-1,0 1 1,-1 0-1,1 1 1,-2 1-1,1-1 1,-1 2 0,11 10-1,-16-13-5,0 0 1,0 1-1,-1-1 0,0 1 1,0 1-1,-1-1 0,0 1 1,4 10-1,-6-12 14,0 0 0,0 0 0,-1 0 0,0 1 0,0-1 0,-1 0 0,0 0 1,0 1-1,0-1 0,-1 0 0,0 0 0,-2 9 0,1-10 63,0 0 0,0 0 0,0-1 0,-1 1 0,0-1 0,0 0 0,0 0 0,0 0 1,0 0-1,-1 0 0,-7 5 0,1-1 144,0-1-1,-1 0 1,-19 9 0,25-14-192,-1 0 1,1-1-1,-1 1 0,0-1 1,0 0-1,0-1 1,1 1-1,-7-1 0,11-1-27,1 1-1,-1 0 0,0 0 1,1 0-1,-1 0 0,1 0 1,-1 0-1,1 0 0,-1 0 1,0 1-1,1-1 0,-1 0 0,1 0 1,-1 0-1,1 1 0,-1-1 1,1 0-1,-1 0 0,1 1 1,-1-1-1,1 0 0,0 1 1,-1-1-1,1 1 0,-1-1 1,1 0-1,0 1 0,-1-1 0,1 1 1,0-1-1,0 1 0,-1-1 1,1 2-1,0-1 16,0-1 0,1 1 0,-1 0 0,0 0 0,1-1 0,-1 1 0,1 0 0,-1 0-1,1-1 1,-1 1 0,1-1 0,0 1 0,-1 0 0,1-1 0,0 1 0,-1-1 0,1 1 0,0-1 0,0 0 0,-1 1 0,1-1 0,0 0 0,0 1 0,0-1 0,-1 0-1,2 0 1,4 1 26,0 0-1,-1 0 0,1-1 1,0 0-1,0 0 0,-1 0 1,1-1-1,6-1 0,49-13 411,-55 13-402,19-5 217,-2-2 0,1 0 1,-2-2-1,1 0 0,-1-2 0,38-28 1,-49 32-87,0-1 1,0-1 0,-1 0 0,0 0 0,12-19 0,-17 22-138,-1-1-1,1 1 1,-1-1-1,-1 0 1,0 0-1,0-1 1,0 1-1,-1-1 1,0-11 0,-1 13-78,-2 1 1,1-1-1,-1 0 1,0 1 0,-1-1-1,0 1 1,0 0 0,0-1-1,-1 1 1,-5-9 0,0-2-116,3 3-1423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3T00:29:33.59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1 922 1824,'1'2'5239,"7"-1"-2423,-4-1-3709,-2-1 967,0 0-1,1 0 0,-1 0 0,0 0 0,0 0 1,0 0-1,0-1 0,0 1 0,0-1 1,0 0-1,0 0 0,2-3 0,18-29 303,-12 18-157,31-56 616,-26 43-671,2 1 1,21-27-1,-19 30-120,-1 0-1,-1-1 1,-1-1 0,18-39 0,-9-2 7,22-94 0,-13 40 279,-23 70-66,-9 39-175,9-27 0,-10 34-165,0 1 0,0-1 0,1-9-1,-2 30-370,-1-6 439,0 0-1,0 0 1,-4 11-1,-1 10 59,-36 263-2,31-229-115,-3 24 310,8 6 77,6 97 0,0-162-250,0-19-45,0-1 1,0 0 0,1 0 0,0 1 0,1-1 0,4 14 0,-6-23-17,0 1 1,1 0-1,-1-1 1,0 1 0,0 0-1,1-1 1,-1 1-1,1 0 1,-1-1-1,0 1 1,1-1-1,-1 1 1,1-1-1,-1 1 1,1-1-1,0 1 1,-1-1-1,1 0 1,0 1-1,-1-1 1,1 0-1,0 1 1,-1-1-1,2 0 1,-1 0 23,0 0 1,0 0-1,0 0 0,0-1 1,0 1-1,0 0 1,0-1-1,0 1 0,-1 0 1,1-1-1,0 1 1,0-1-1,0 0 0,-1 1 1,2-2-1,3-3 188,0 0-1,-1-1 1,7-10-1,-11 14-210,16-26 114,-2-1 0,12-33 0,18-38 53,-23 60-107,-3-1 0,-1-1 0,-1 0 0,-3-1 0,-2-1 0,-1 0 0,5-68 0,-11 73-122,-1 9-26,-1-1 0,-1 1 0,-1 0 0,-6-37 0,4 55 82,2 9-16,-1-1 1,1 1-1,-1 0 0,0-1 1,0 1-1,0 0 0,0 0 1,-1 0-1,-1-4 1,1 4-187,-6-4-659,8 7 835,-1 0-1,1 1 1,-1-1-1,1 0 1,-1 1 0,1-1-1,-1 0 1,1 1 0,0-1-1,-1 1 1,1-1 0,0 1-1,-1-1 1,1 1-1,0-1 1,-1 1 0,1-1-1,0 1 1,0-1 0,0 1-1,-1 0 1,-6 20-102,1 0 0,-5 29 0,5-21 75,-10 69 0,8-43-68,-13 162 261,22-141-209,1-24 162,4 37-83,1 2 250,3 43 269,-10-134-518,0 0 1,0 0-1,0 0 0,0 1 0,0-1 1,0 0-1,0 0 0,0 0 1,1 0-1,-1 0 0,0 0 1,0 0-1,0 0 0,0 0 1,0 0-1,0 0 0,0 0 0,0 0 1,0 0-1,1 0 0,-1 0 1,0 0-1,0 0 0,0 0 1,0 0-1,0 0 0,0 0 1,0 0-1,1 0 0,-1 0 0,0 0 1,0 0-1,0 0 0,0 0 1,0 0-1,0 0 0,0 0 1,0 0-1,0 0 0,1 0 1,-1 0-1,0 0 0,0 0 0,0 0 1,0-1-1,0 1 0,0 0 1,0 0-1,0 0 0,0 0 1,0 0-1,0 0 0,0 0 1,3-4 98,0 0 1,0 0-1,0 0 1,-1 0-1,1-1 1,-1 1-1,0-1 1,1-6 0,5-7 16,4-11 37,16-35-133,2 0 0,52-78-1,3 23-391,-84 117 314,8-8-101,-9 10 107,0 0 0,1-1 0,-1 1 0,0 0 0,0-1 0,1 1 0,-1 0-1,0 0 1,1-1 0,-1 1 0,1 0 0,-1 0 0,0 0 0,1 0-1,-1-1 1,0 1 0,1 0 0,-1 0 0,1 0 0,-1 0 0,1 0 0,-1 0-1,0 0 1,1 0 0,0 2-2,0 0 0,-1 0 0,1 0 0,-1 0 0,0 0 0,1 0-1,-1 0 1,0 0 0,0 0 0,0 0 0,-1 3 0,-2 20-45,-2 23 29,4-20 77,0-19-26,1-1-1,0 0 1,0 0 0,2 14-1,2-4-34,24 98-157,-23-101 285,1 0 0,0-1 0,1 1 0,0-1 0,14 19 0,-12-21 6,-7-8-58,0 0-1,1-1 1,-1 1-1,1-1 1,0 0-1,0 0 1,0 0 0,0 0-1,1 0 1,-1-1-1,1 0 1,6 4 0,-9-6 3,0 0 1,0 0 0,0-1 0,0 1 0,0 0 0,0 0 0,0-1 0,0 1 0,0-1 0,0 1 0,0-1 0,0 1 0,0-1 0,-1 0 0,1 1 0,0-1 0,0 0 0,-1 0 0,1 0 0,0 1 0,0-2 0,8-14 42,0 0 1,-1 0-1,-1 0 1,-1-1 0,8-29-1,-8 22-74,-4 16 11,0-1 0,1 0 0,0 1-1,0-1 1,5-7 0,6-15-43,-13 26-53,1 0 1,0 1 0,0-1-1,0 1 1,0-1-1,1 1 1,0 0 0,0 0-1,0 0 1,0 0 0,6-5-1,-8 9 66,-2-4 612,-19 18-1231,17-13 590,-1 1 0,1 0 0,0 1 0,0-1-1,-4 5 1,-1 3 24,0 0-1,1 1 1,0 0 0,1 0-1,0 0 1,1 1-1,0 0 1,1 0 0,1 0-1,0 1 1,0-1 0,1 1-1,1 0 1,0 0-1,1-1 1,0 1 0,1 0-1,0 0 1,1-1-1,0 1 1,1-1 0,1 1-1,0-1 1,1 0 0,9 17-1,-14-27 40,1-1 1,-1 0-1,1 0 0,0 0 0,-1 0 0,1 0 1,0 0-1,0 0 0,-1 0 0,1 0 0,0-1 1,0 1-1,0 0 0,0 0 0,0-1 0,0 1 1,3 0-1,-4-1 4,1 0 0,0 0-1,-1 0 1,1 0 0,0 0 0,0 0 0,-1 0 0,1 0 0,0-1 0,-1 1-1,1 0 1,0 0 0,-1-1 0,1 1 0,-1-1 0,1 1 0,0 0 0,-1-1-1,1 1 1,-1-1 0,1 1 0,0-2 0,1-1 62,1-1 0,-1 0 0,0 1 0,0-1 1,0 0-1,-1 0 0,0-1 0,2-5 0,0-15 56,0 1-1,-2-1 0,-2-25 1,0 8-115,-4-37-100,3 66-78,1 13 106,1-1 0,0 1 0,-1-1 0,1 1 0,0-1 0,0 1 0,0-1 0,0 1 0,0-1 0,-1 1 0,1-1 0,0 1 0,0-1 0,0 1 0,0-1 0,0 0 0,1 1 0,-1-1 0,0 1 0,0-1 0,0 1 0,0-1 0,1 1 0,-1-1 0,0 1 0,0-1 0,1 1 0,-1-1 0,0 1 0,1-1 0,1 2-45,-1 0 0,0 0 0,0 0 0,1 0 1,-1 0-1,0 0 0,0 0 0,0 0 1,0 1-1,-1-1 0,2 2 0,3 7 56,-2 0-1,0 0 1,3 14 0,-3-13 12,0 0-1,6 16 1,-2-11 34,-6-11 21,0-1 0,1 0 0,0 0-1,0 0 1,0 0 0,1 0 0,-1 0 0,1-1 0,0 1 0,0-1 0,6 6 0,-8-8-13,0-1 1,1 1 0,-1-1-1,0 1 1,0-1 0,1 0-1,-1 0 1,0 0-1,0 0 1,1 0 0,-1 0-1,0 0 1,0 0 0,1 0-1,-1 0 1,0-1-1,0 1 1,0 0 0,1-1-1,-1 1 1,0-1 0,0 0-1,0 1 1,0-1-1,0 0 1,0 0 0,0 1-1,0-1 1,1-2 0,4-3 129,0 0 0,-1-1 1,6-8-1,-7 9-97,91-138 578,-79 116-589,-1-1 1,-1 0 0,-1-1-1,-2 0 1,-1-1 0,-1 0-1,-2-1 1,-1 0 0,-1 0-1,-2 0 1,-2-37 0,-1 54-49,-2 1 1,0 0-1,0-1 1,-6-14 0,7 24-52,-1 0 1,1 0 0,-1 0 0,-1 0 0,1 1 0,-1-1 0,0 1-1,0 0 1,0 0 0,0 0 0,-1 0 0,0 0 0,1 1 0,-8-5-1,10 7 20,0 1-1,0-1 1,0 1-1,0-1 0,0 1 1,0-1-1,0 1 0,0 0 1,0 0-1,0-1 0,-1 1 1,1 0-1,0 0 0,0 0 1,0 0-1,0 0 1,0 1-1,-1-1 0,1 0 1,0 0-1,0 1 0,0-1 1,0 1-1,0-1 0,0 1 1,0-1-1,0 1 0,0 0 1,0-1-1,1 1 0,-1 0 1,0 0-1,0 0 1,0 0-1,1-1 0,-2 3 1,-2 3-78,1 1 1,0-1-1,0 1 1,-4 11 0,6-14 104,-7 22-114,2 1-1,0 0 1,-2 31 0,2 84-108,7-79 524,15 101 1,-9-121-147,3-1 1,1 0-1,20 49 0,-29-85-83,1 0-1,0 0 1,0 0 0,1 0-1,0 0 1,0 0 0,6 6-1,-8-10-26,0-1-1,0 1 0,0 0 0,0-1 0,0 0 0,0 0 0,0 1 0,1-1 0,-1-1 1,0 1-1,1 0 0,-1 0 0,1-1 0,-1 0 0,1 1 0,-1-1 0,1 0 0,-1 0 1,1 0-1,-1-1 0,0 1 0,1 0 0,2-2 0,1 0-100,0 0 0,1 0 0,-1-1-1,-1 0 1,1 0 0,0-1 0,-1 0 0,10-8 0,-10 8-542,-1 0 0,0-1 0,0 1 0,-1-1 0,1 0-1,-1 0 1,0-1 0,0 1 0,-1-1 0,3-6 0,0-4-2319</inkml:trace>
</inkml:ink>
</file>

<file path=ppt/ink/ink2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8:21:19.636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260 36 4224,'-1'0'177,"1"-1"-1,-1 0 1,1 1 0,-1-1-1,1 0 1,0 0 0,-1 0 0,1 1-1,0-1 1,-1 0 0,1 0-1,0 0 1,0 0 0,0 0-1,0 1 1,0-1 0,0 0 0,0 0-1,0 0 1,0 0 0,0 0-1,1 0 1,-1 1 0,0-1 0,1 0-1,-1 0 1,0 0 0,1 1-1,0-2 1,0-6 5798,-1 6-4738,0 6 1748,1 0-2116,33 63 156,-1-5-871,78 224 714,-43-104-611,-55-145 109,18 74-1,-31-108-300,1 0-1,-1-1 1,1 1-1,-1 0 1,0-1 0,0 1-1,0 0 1,-1-1-1,1 1 1,0 0-1,-1-1 1,-1 4 0,2-5-25,-1 0 0,0 1 0,0-1 1,0 0-1,0 0 0,0 0 0,0 0 0,0 0 1,0 0-1,-1 0 0,1 0 0,0 0 1,-1-1-1,1 1 0,0 0 0,-1-1 0,1 1 1,-1-1-1,1 0 0,0 1 0,-1-1 1,1 0-1,-1 0 0,-1 0 0,-12 0 72,-1 0-1,1-1 0,0-1 1,0 0-1,-17-5 1,-78-29 477,-9-1-503,69 24-272,31 8-363,0 0-1,0 1 1,-1 1-1,-20-1 1,40 4 297,-1 0 0,0 0-1,1 0 1,-1 0 0,0 0 0,1 0 0,-1 0-1,1 1 1,-1-1 0,0 0 0,1 0 0,-1 0-1,1 1 1,-1-1 0,1 0 0,-1 1 0,1-1-1,-1 1 1,0 0 0,1-1 98,0 1 0,0-1 0,0 0 0,0 0 0,0 1-1,0-1 1,0 0 0,0 0 0,0 1 0,0-1 0,0 0 0,0 0 0,0 1 0,0-1 0,0 0-1,1 0 1,-1 1 0,0-1 0,0 0 0,0 0 0,0 1 0,1-1 0,-1 0 0,0 0 0,0 0-1,0 0 1,1 1 0,-1-1 0,0 0 0,0 0 0,1 0 0,-1 0 0,0 0 0,0 0 0,1 0-1,-1 0 1,0 1 0,0-1 0,1 0 0,-1 0 0,0 0 0,0 0 0,1 0 0,-1-1 0,14 3-5052,0 1 1740</inkml:trace>
</inkml:ink>
</file>

<file path=ppt/ink/ink2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8:21:20.07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26 44 7712,'-19'-21'2506,"18"21"-2408,1 0-1,0 0 1,-1-1-1,1 1 0,-1 0 1,1-1-1,0 1 1,-1 0-1,1-1 1,0 1-1,0 0 0,-1-1 1,1 1-1,0-1 1,0 1-1,0-1 1,-1 1-1,1 0 0,0-1 1,0 1-1,0-1 1,0 1-1,0-1 0,0 1 1,0-1-1,0 1 1,0-1-1,0 1 1,0-1-1,0 1 0,0 0 1,1-1-1,-1 1 1,0-1-1,0 1 1,0-1-1,1 1 0,-1 0 1,0-1-1,0 1 1,1-1-1,-1 1 0,0 0 1,1-1-1,-1 1 1,0 0-1,1 0 1,-1-1-1,1 1 0,1-1 224,-1 1-1,0-1 0,1 1 1,-1-1-1,1 1 0,0-1 1,-1 1-1,1 0 0,-1 0 0,3 0 1,6 3 425,0 0-1,0 0 1,9 5 0,15 5 175,-6-5-410,1-1 0,0-2 0,0-1 0,34 0 0,119-7 224,-110 0-601,138 1 83,-122 3-328,-85-1 57,26-2-739,-18-1-711,-10 3 1411,-1 0 0,0 0 0,0 0 0,0 0 0,1 0 0,-1-1 0,0 1 0,0 0 0,0 0 0,1 0 0,-1 0 0,0-1 0,0 1-1,0 0 1,0 0 0,0 0 0,0-1 0,0 1 0,1 0 0,-1 0 0,0 0 0,0-1 0,0 1 0,0 0 0,0 0 0,0-1 0,0 1 0,0 0 0,0 0 0,0 0 0,0-1 0,-1 0-161,1 1 0,0 0 0,0-1-1,0 1 1,-1-1 0,1 1 0,0-1 0,-1 1-1,1 0 1,0-1 0,-1 1 0,1 0 0,-1-1-1,1 1 1,0 0 0,-1-1 0,1 1-1,-1 0 1,1 0 0,-1 0 0,1-1 0,-1 1-1,1 0 1,-1 0 0,1 0 0,-2 0-1,0 0-843,-8-1-2571</inkml:trace>
</inkml:ink>
</file>

<file path=ppt/ink/ink2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8:21:21.01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2 167 832,'0'-4'465,"-1"0"0,1 0 0,0 1 0,0-1 1,0 0-1,1 0 0,-1 0 0,1 1 0,0-1 0,2-6 0,2-16 1619,-5 24-1975,1-10 997,-1-1 1,-1 1-1,0-1 0,-1 1 0,-4-17 0,6 65 1251,18 94-1195,-1-18-734,-16-102-640,2 15 95,-1-7-3938,1-9 1490</inkml:trace>
</inkml:ink>
</file>

<file path=ppt/ink/ink2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8:21:21.970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295 86 5216,'0'-1'292,"-1"0"-1,1 1 1,-1-1 0,1 1 0,-1-1 0,1 0-1,0 0 1,-1 1 0,1-1 0,0 0 0,0 1-1,-1-1 1,1 0 0,0 0 0,0 0-1,0 1 1,0-1 0,0 0 0,0 0 0,0 1-1,0-1 1,1 0 0,-1 0 0,0 0 0,1-1 126,-1 0 1,0 0-1,0 0 1,0 0-1,0 0 1,0 0-1,0 0 1,-1 0 0,1 0-1,0 1 1,-1-1-1,0 0 1,1 0-1,-1 0 1,0 1 0,-1-3-1,-1 1-319,-1-1-1,1 2 1,0-1-1,-1 0 0,0 1 1,1 0-1,-1-1 1,0 2-1,0-1 1,0 0-1,-1 1 1,1 0-1,0 0 1,-1 0-1,1 0 1,0 1-1,-1-1 1,1 1-1,-1 0 1,1 1-1,0-1 1,-1 1-1,-4 1 1,1 0-69,0 1 0,0-1 0,1 1 1,-1 1-1,1 0 0,0 0 1,0 0-1,1 1 0,-1-1 0,1 2 1,0-1-1,-7 8 0,4-2 5,0 0 0,1 0-1,0 1 1,1-1 0,0 2-1,1-1 1,0 1 0,1 0-1,0 0 1,1 0 0,1 1-1,0 0 1,1 0 0,0-1-1,1 25 1,2-32-1,0 1-1,0-1 1,1 0 0,0 0 0,0 0 0,1 0-1,-1 0 1,1-1 0,0 1 0,1-1-1,0 0 1,-1 0 0,2 0 0,-1 0-1,0-1 1,1 1 0,0-1 0,0-1-1,0 1 1,12 5 0,-13-6-68,1 0 0,0-1 0,0 0-1,0 0 1,0 0 0,0-1 0,1 0 0,-1 0 0,0 0 0,1 0 0,-1-1-1,1 0 1,-1 0 0,0-1 0,1 1 0,-1-1 0,0 0 0,1-1 0,-1 1 0,0-1-1,0 0 1,0 0 0,0-1 0,8-5 0,-8 3 19,0 1 0,-1-1 0,0 0 0,0 0 0,0 0 0,-1 0 0,1-1 1,-1 0-1,3-7 0,2-10 74,7-25 1,-11 34 7,4-27 237,-6 31-20,0-1 0,0 0 0,5-9 0,-6 20-294,2 4 41,2 12 96,0 0-19,5 8 83,-1 1 9,1 0 0,2-1-1,0-1 1,21 30 0,-32-52-443,13 16-459,-6-10-2113</inkml:trace>
</inkml:ink>
</file>

<file path=ppt/ink/ink2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8:21:22.846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251 139 4224,'-10'-28'4981,"9"23"-4289,1 0 0,-1 1-1,0-1 1,-1 0 0,1 1 0,-1-1 0,0 1-1,0-1 1,-3-4 0,1 3 25,0-1-1,-1 0 1,0 1-1,-10-11 1,11 15-621,1 0-1,0 0 1,-1 0-1,1 1 1,-1-1-1,1 1 1,-1 0 0,0 0-1,1 0 1,-1 0-1,0 1 1,0-1-1,0 1 1,0 0 0,1 0-1,-1 1 1,0-1-1,0 1 1,0 0-1,1 0 1,-1 0 0,0 0-1,1 1 1,-6 2-1,3 1-47,0-1-1,1 1 1,0 0-1,0 0 1,0 0-1,1 1 0,-1 0 1,1 0-1,1 0 1,-5 9-1,1 2 89,0 0-1,-9 33 0,14-40-62,0 0-1,1 0 1,0 0-1,0 0 1,1 1-1,0-1 1,1 0 0,0 0-1,1 0 1,0 0-1,0 0 1,1 0-1,1 0 1,-1-1-1,2 1 1,-1-1-1,1 0 1,1-1-1,9 13 1,-10-15 58,1 0-1,0-1 1,1 1 0,-1-1-1,1-1 1,12 8 0,-14-10-171,0 0-1,0 0 1,-1 0 0,1-1 0,0 1-1,0-1 1,1 0 0,-1 0 0,0-1-1,0 0 1,10 0 0,-12-1-648,0-1 0,0 1-1,0 0 1,0-1 0,0 1 0,-1-1 0,1 0 0,-1 0 0,1 0-1,4-5 1,12-10-5790,-6 11 3940</inkml:trace>
</inkml:ink>
</file>

<file path=ppt/ink/ink2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8:21:23.23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0 189 6144,'7'-4'1288,"23"-8"9391,-31 15-10471,1-1 0,0 1-1,-1-1 1,0 0-1,1 1 1,-1-1 0,0 0-1,0 1 1,-2 2-1,2-3-136,-1 0-1,1 0 0,0 0 1,0 1-1,1-1 0,-1 0 0,0 0 1,1 1-1,-1-1 0,1 0 1,0 1-1,0-1 0,0 0 1,0 5-1,1-5-39,-1-1 0,1 1 0,-1 0 0,1 0 0,0 0 0,0 0 0,0 0 0,0-1 0,0 1 0,0 0 0,0-1 0,1 1 0,-1-1 0,1 1 0,2 1 0,-1-1 55,1 1 0,0-1 0,0 0 0,0 0 0,0-1 0,8 3 0,0-1 155,1-1 1,1 0-1,24 0 1,-28-3-225,0 1 0,1-1 0,-1-1-1,0 0 1,1 0 0,-1-1 0,0 0 0,-1-1 0,1 0 0,-1 0 0,0-1-1,0-1 1,10-6 0,-13 7 42,-1 0 0,1 0 0,-1-1 1,0 1-1,0-1 0,-1 0 0,0-1 0,0 1 0,0-1 0,-1 1 0,0-1 1,0 0-1,-1 0 0,0-1 0,0 1 0,-1 0 0,0-1 0,0 1 0,0-10 1,-1 6-91,-1-1 0,-1 0 0,1 1 0,-7-21 0,7 31-4,1-1 0,-1 1 0,0-1 0,1 1 0,-1 0 0,0-1 0,0 1 0,0 0 0,0 0 0,0-1 0,0 1 0,0 0 0,-1 0 0,1 0 0,0 0 0,0 0 0,-1 1 0,1-1 0,-3-1 0,1 2 3,1-1 0,-1 1-1,1-1 1,-1 1 0,1 0-1,-1 0 1,1 0 0,-1 1 0,0-1-1,1 1 1,-3 0 0,-3 1-67,0 2 0,0-1 0,0 1 1,0 0-1,-13 9 0,14-7-166,-1 0 0,1 0 0,0 0 0,-9 13 0,11-13-661,1 0 0,1 0 0,-7 12 0,5-1-807</inkml:trace>
</inkml:ink>
</file>

<file path=ppt/ink/ink2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8:21:23.960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 4 7808,'-1'-4'3444,"6"12"-1907,9 20 228,10 54 340,-3 0-1,11 98 0,-1 171-6,-31-346-2106,28 311 1365,-25-303-1128,-3-13-226,0 0 0,0-1 0,0 1-1,0 0 1,0 0 0,0 0 0,0 0 0,0 0-1,0 0 1,0 0 0,1 0 0,-1-1 0,0 1-1,0 0 1,0 0 0,0 0 0,0 0 0,0 0 0,0 0-1,0 0 1,0 0 0,0 0 0,0 0 0,0 0-1,1 0 1,-1 0 0,0-1 0,0 1 0,0 0-1,0 0 1,0 0 0,0 0 0,0 0 0,0 0-1,1 0 1,-1 0 0,0 0 0,0 0 0,0 0-1,0 0 1,0 0 0,0 0 0,0 0 0,0 0-1,1 0 1,-1 0 0,0 1 0,0-1 0,0 0-1,0 0 1,0 0 0,0 0 0,0 0 0,0 0-1,0 0 1,0 0 0,1 0 0,-1 0 0,86-203-1358,-80 190 1309,19-36-76,-22 45 121,-1 0 1,1 0-1,0 1 0,0-1 0,0 1 0,0-1 0,1 1 1,0 0-1,4-3 0,-7 6 6,0-1-1,0 0 1,1 1-1,-1-1 1,0 1-1,1-1 1,-1 1-1,0 0 1,1-1-1,-1 1 1,1 0-1,-1 0 1,1 0-1,-1 0 1,1 0 0,-1 0-1,0 1 1,1-1-1,1 1 1,-1 0 6,0 0-1,0 0 1,0 0 0,0 1 0,-1-1 0,1 1 0,0-1 0,-1 1-1,1-1 1,-1 1 0,2 3 0,2 3 64,-1 0 1,0 1-1,0 0 0,4 17 0,6 18 177,13 58 522,-25-91-642,0 0 1,-1 1-1,-1-1 1,0 0-1,0 1 1,-1-1-1,-3 14 1,3-23-106,1 0 0,-1 0 0,0 0 0,0 0 0,1 0 0,-1-1 0,-1 1 0,1 0 0,0 0 0,0-1 0,-1 1 0,1 0 0,-1-1 0,1 0 0,-1 1 0,0-1 0,0 0 0,1 0 0,-1 0 0,0 0 0,0 0 0,0 0 0,0 0 0,0-1 0,0 1 0,0-1 0,0 0 0,0 1 0,-1-1 0,1 0 0,-3-1 1,-8 1 38,1-2 0,-1 1 0,1-2 0,-15-4 0,25 6-72,-107-30-691,36 9-2526,56 15-612,17 7 3702,-1 0-1,1 0 0,0 0 0,0 0 0,-1 0 1,1 0-1,0 0 0,0-1 0,0 1 1,-1 0-1,1 0 0,0 0 0,0 0 1,0 0-1,0 0 0,0-1 0,-1 1 0,1 0 1,0 0-1,0 0 0,0 0 0,0-1 1,0 1-1,0 0 0,0 0 0,-1 0 0,1-1 1,0 1-1,0 0 0,0 0 0,0-1 1,0 1-1,0 0 0,0 0 0,0 0 1,0-1-1,0 1 0,0 0 0,0 0 0,0 0 1,1-1-1,-1 1 0,0 0 0,0 0 1,0 0-1,0-1 0,0 1 0,0 0 0,0 0 1,1 0-1,-1-1 0,0 1 0,0 0 1,0 0-1,0 0 0,1 0 0,-1 0 1,0 0-1,0-1 0,9 0-2943</inkml:trace>
</inkml:ink>
</file>

<file path=ppt/ink/ink2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8:21:24.40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6 10 9984,'-5'-9'14851,"5"13"-14967,0 16 241,1 0-1,0 0 1,8 33 0,-6-43-135,0 0 1,0 0 0,1-1-1,1 1 1,0-1 0,0 0-1,0-1 1,1 1 0,7 7 0,-5-8-445,0 0 1,1 0 0,-1-1-1,1 0 1,11 6-1,50 22-6784,-37-19 2114,-21-10 1956,1-3 1126</inkml:trace>
</inkml:ink>
</file>

<file path=ppt/ink/ink2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8:21:24.75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27 23 7712,'-19'-6'3520,"14"1"-3072,2 1 320,6 4-512,-3-5-32,0 2-1984,10 3 960,4 0-2784,4 3 2016</inkml:trace>
</inkml:ink>
</file>

<file path=ppt/ink/ink2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8:21:25.218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319 54 5152,'0'-4'588,"0"0"587,0 1 0,0-1 0,0 0-1,-1 1 1,1-1 0,-1 1 0,-1-6 0,1 8-988,0 0 0,1 0 0,-1 0-1,0 0 1,0 0 0,0 0-1,1 0 1,-1 0 0,0 0 0,0 1-1,0-1 1,-1 0 0,1 1-1,0-1 1,0 1 0,0-1 0,0 1-1,-1-1 1,1 1 0,0 0-1,0-1 1,-1 1 0,1 0 0,0 0-1,0 0 1,-3 0 0,-8 1 46,0 1 1,0-1 0,1 2 0,-1 0-1,1 0 1,-1 1 0,1 0 0,0 1-1,-14 9 1,11-6-104,0 1 0,1 0 0,0 1 0,0 1 0,1 0 1,-16 19-1,22-22-105,1 0 1,0 0 0,0 1 0,1-1 0,0 1-1,0 0 1,1 0 0,0 1 0,0-1-1,1 1 1,-1 18 0,3-26-29,0 1-1,0-1 1,0 1 0,1-1 0,-1 0-1,1 1 1,-1-1 0,1 0-1,0 0 1,0 1 0,0-1 0,0 0-1,0 0 1,1 0 0,-1 0-1,1 0 1,2 3 0,-1-3-19,0 0 0,0 0 0,0 0 0,0 0 0,0-1 0,0 0 0,1 1-1,-1-1 1,0 0 0,1 0 0,4 0 0,0 0-53,1-1 0,-1 0-1,1 0 1,-1-1-1,1 0 1,-1 0 0,0-1-1,1 0 1,11-5 0,-2-2 68,-1-1 1,0 0-1,0-1 1,-1-1-1,-1-1 1,0 0-1,-1-1 0,22-27 1,-31 36 165,-3 2-16,1 0 0,-1 0 0,1 0 0,0 0 0,5-3-1,-7 5-112,-1 1 0,1-1 0,0 1-1,-1 0 1,1-1 0,0 1-1,0 0 1,-1 0 0,1 0 0,0 0-1,0-1 1,0 1 0,-1 0-1,1 0 1,0 1 0,0-1 0,-1 0-1,1 0 1,0 0 0,0 0-1,0 1 1,-1-1 0,1 0-1,0 1 1,-1-1 0,1 0 0,0 1-1,-1-1 1,1 1 0,0-1-1,-1 1 1,1 0 0,0 0 0,4 5 104,0 1 1,0-1 0,-1 1-1,0 0 1,6 14-1,12 40 91,-4-9-228,-12-27-431,-2-9-1576,2-1-5071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3T00:29:34.06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14 129 3712,'-6'-3'387,"0"0"568,5 11-303,1-7-124,22-7 4298,11-3-4132,196-25 1506,25-5-1840,-136 7-1346,-117 32 587,1 0 0,-1-1 0,1 1 0,-1-1 0,1 1 1,-1-1-1,1 0 0,-1 1 0,1-1 0,-1 0 0,0 0 0,0 0 1,3-3-1</inkml:trace>
</inkml:ink>
</file>

<file path=ppt/ink/ink2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8:21:25.66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2 9728,'0'7'5311,"3"20"-3449,-2-15-492,3 149 3721,-4-109-4059,0-50-974,0 1 0,0-1 1,0 0-1,1 0 0,-1 1 0,0-1 0,1 0 1,1 4-1,-2-6-69,1 1 1,-1-1-1,0 1 1,1-1-1,-1 0 1,1 1-1,-1-1 0,1 0 1,-1 1-1,1-1 1,-1 0-1,1 1 1,-1-1-1,1 0 0,-1 0 1,1 0-1,-1 0 1,1 1-1,-1-1 1,1 0-1,0 0 0,-1 0 1,1 0-1,-1 0 1,1 0-1,-1-1 1,1 1-1,0 0 0,-1 0 1,1 0-1,-1 0 1,1-1-1,-1 1 1,1 0-1,-1-1 0,1 1 1,-1 0-1,1-1 1,-1 0-1,20-10-342,-1-2 0,0-1 0,17-16 0,47-53 275,16-13 886,-94 92-666,1-1 0,-1 1 1,1 0-1,0 1 1,0 0-1,0 0 0,1 0 1,-1 0-1,11-2 1,-14 5-87,0-1 0,0 1 0,0 0 0,0 0 0,0 0 0,0 0 0,0 0 0,0 1 0,0-1 0,0 1 0,0 0 0,0 0 0,0 0 0,0 0 0,-1 1 0,1-1 0,0 1 0,-1 0 0,1 0 0,-1-1 0,0 1 0,1 1 0,2 3 0,0 0 39,0 1 1,-1 1 0,0-1 0,0 1-1,0-1 1,-1 1 0,2 10 0,13 59-428,-16-70 234,-1 2-412,0 1 1,-1 0 0,0 10-1,-1-1-1266,1-17 1118,0 1 0,0 0 1,-1 0-1,1 0 0,-1 0 0,0 0 0,0-1 0,0 1 0,0 0 0,-2 3 0,-6 13-2824</inkml:trace>
</inkml:ink>
</file>

<file path=ppt/ink/ink2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8:21:27.15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382 15 3552,'-11'-9'13335,"11"9"-13223,0 0 0,0 0 1,0 0-1,-1-1 0,1 1 1,0 0-1,0 0 0,0 0 1,0 0-1,0 0 0,0-1 1,0 1-1,0 0 0,0 0 1,0 0-1,0 0 0,0 0 0,0-1 1,1 1-1,-1 0 0,0 0 1,0-1 336,0 1-337,0 0-37,0 0 0,0 0 0,0 0 0,0 0 0,-1-1 450,1 1-450,0 0 0,0 0 0,0 0 0,0 0 0,0 0 0,0 0 0,0 0 0,0 0 0,-1 0 0,1-1 0,0 1 0,0 0 0,0 0 0,0 0 0,0 0 0,0 0 0,0 0 0,-1 0 0,1 0 0,0 0 0,0 0 0,0 1 0,0-1 0,0 0 0,0 0-1,0 0 1,-1 0 0,1 0 0,0 0 450,0 0-450,0 0 0,0 1 0,-1-1 0,1 0 0,0 0 0,0 0 0,0 0 0,0 0-34,0 0-1,-1 1 0,1-1 1,0 0-1,0 0 1,0 0-1,-1 0 0,1 0 1,0 0-1,0 1 1,0-1-1,-1 0 1,1 0-1,0 0 0,0 1 1,0-1-1,0 0 1,0 0-1,-1 1 0,1-1 1,0 0-1,0 0 1,0 0-1,0 1 1,0-1-1,0 0 0,0 0 1,0 1-1,0-1 1,0 0-1,0 1 0,0-1 1,0 0-1,0 0 1,0 1-1,0-1 1,0 0-1,0 0 0,1 0 1,-1 1-1,2 12 515,10 8-518,6 11-5,-2 11 90,18 89-1,-11-38-81,-22-93-39,82 325 366,-75-289-213,-1-7-34,-2 0 0,0 1 0,0 33 0,-5-46 111,-5 36-1,4-48-168,-1 0 0,1 0 0,-1 1 0,0-1 0,0 0 0,-1 0 0,0-1 0,-6 11 0,6-13-27,1 0 1,-1-1-1,0 1 0,0 0 1,0-1-1,0 0 0,0 0 0,-1 0 1,1 0-1,-1 0 0,1-1 1,-1 1-1,-5 0 0,-2 0 32,0 0 0,-22 1 0,31-3-69,-10 0 17,-156 5-3,116-6-39,-61-9 1,92 7-1454,-40-13 0,60 16 1184,0 0 1,0 0-1,0 0 0,1 0 0,-1-1 1,0 1-1,0 0 0,0-1 1,0 1-1,0-1 0,1 1 1,-1-1-1,0 1 0,0-1 1,1 0-1,-1 1 0,1-1 1,-1 0-1,0 0 0,1 1 1,-1-3-1,1 2-122,0 0 1,0-1-1,0 1 1,1 0-1,-1 0 1,0-1-1,1 1 1,-1 0-1,1 0 1,0-1-1,-1 1 1,1 0-1,0 0 1,1-2-1,11-17-3198,5 0 1270</inkml:trace>
</inkml:ink>
</file>

<file path=ppt/ink/ink2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8:21:27.646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30 27 5632,'-24'-4'11901,"21"4"-9294,0 0-467,7 0-1461,160-2 2774,82-6-2369,-1-1-1018,-211 8-279,105-1-489,-46 5-5567,-88-3 4818,1 1-1,-1 0 1,1 0-1,-1 0 0,8 3 1,1 4-2282</inkml:trace>
</inkml:ink>
</file>

<file path=ppt/ink/ink2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8:21:28.74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8 114 4064,'-8'3'11894,"20"-9"-4327,-8 5-7093,1 0 1,0 0 0,0-1-1,8-3 1,9-4-251,4 1-271,38-10 212,82-14 0,-37 16 80,147-1 0,-218 19-38,3 0-319,-15-4-3743,-26 7-251,0 2 2356</inkml:trace>
</inkml:ink>
</file>

<file path=ppt/ink/ink2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8:21:29.094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13 67 5056,'-12'3'12699,"12"-3"-12503,18-1 2347,28-4-1,55-17-277,-7 2-1743,124 2-701,-183 17-74,-21-1-633,1 2 0,0 0 0,0 1 0,-1 0 0,1 1 0,26 8 0,-8 5-4447</inkml:trace>
</inkml:ink>
</file>

<file path=ppt/ink/ink2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8:21:30.956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240 738 5216,'-1'-15'8929,"-5"7"-4826,4 7-3925,0 1 0,1-1 0,-1 1 0,0-1 0,0 1 0,0 0 0,0 0 1,0 0-1,0 0 0,1 0 0,-1 1 0,0-1 0,-3 1 0,-1 1-96,1-1 0,0 1 0,-1 0 1,1 1-1,0-1 0,0 1 0,0 0 1,-4 4-1,-38 34 581,26-22-408,12-12-206,1 1-1,0 0 0,0 1 0,1-1 0,0 2 0,1-1 1,0 1-1,0 0 0,-4 11 0,8-16-20,1-1 0,-1 1 0,1 1 0,0-1 0,0 0 0,0 0 0,1 0 0,0 0 0,0 1 0,0-1 1,1 0-1,0 0 0,0 0 0,0 0 0,0 0 0,1 0 0,0 0 0,0 0 0,0 0 0,1-1 0,5 9 0,-6-10 5,1 0 1,-1 0-1,1-1 0,-1 1 1,1-1-1,0 1 0,0-1 1,0 0-1,0 0 0,0 0 1,1-1-1,-1 1 0,1-1 1,-1 0-1,1 0 0,-1 0 1,1 0-1,0 0 0,-1-1 1,1 0-1,0 0 0,-1 0 1,1 0-1,0 0 0,6-2 1,5-2 8,1-1 0,-1-1 0,0 0 0,23-13-1,-33 16-66,12-6-10,0 0 0,0-2 1,-1 0-1,0 0 0,-1-2 1,-1 0-1,0 0 0,-1-1 1,0-1-1,-1 0 0,15-25 1,-8 3-20,22-62 0,6-42-14,-32 91 136,-2-1 0,8-67 1,-18 88-38,-1 0 1,-1-1 0,-2 1-1,-2 0 1,-6-38-1,5 48-62,-7-33 45,10 49-32,0 1 0,-1 0 0,1-1-1,0 1 1,-1 0 0,0 0 0,0 0 0,0 0 0,0 0 0,0 1 0,-5-5 0,6 6 3,0 1 1,0-1-1,0 1 1,0-1 0,0 1-1,0 0 1,0-1 0,0 1-1,1 0 1,-1 0-1,0 0 1,0-1 0,0 1-1,0 0 1,0 1-1,0-1 1,0 0 0,0 0-1,0 0 1,0 1-1,0-1 1,0 0 0,0 1-1,0-1 1,0 0 0,-1 2-1,-21 17-265,18-15 266,-14 18 31,0 0 0,1 1 0,1 0 0,-26 50 0,32-52 50,1 1 0,1 1 0,1 0 0,1 0 0,1 0-1,-4 37 1,6-24 83,1 1 0,3 0-1,5 56 1,-3-76-136,1 1 0,1 0-1,0-1 1,1 0 0,1 0 0,0-1-1,13 24 1,-12-29 26,1 1-1,0-1 1,1 0-1,0-1 0,1 0 1,0 0-1,0-1 1,1 0-1,0-1 0,14 7 1,2 0 16,46 16 1,-57-25-47,-3-2 23,1 0 0,-1-1 0,1 0 0,0-1 0,0 0 0,0-1 0,0-1 0,0-1 0,0 0 0,0 0 0,0-1 0,-1-1 0,1 0 0,-1-1 1,1-1-1,-1 0 0,-1-1 0,1 0 0,22-15 0,-28 16-22,-1 0-1,1-1 1,-1 0 0,0 0 0,0 0 0,-1-1-1,0 0 1,5-7 0,-8 10-26,0 0 0,0-1 0,-1 1-1,1-1 1,-1 1 0,0-1 0,0 1 0,-1-1 0,0 0 0,1 1 0,-1-1-1,-1 0 1,1 1 0,-1-1 0,0 1 0,-1-6 0,-1 1-24,1 1 0,-2 0 0,1 0-1,-1 0 1,-6-10 0,9 17 24,0 1 0,1-1-1,-1 0 1,0 0 0,0 1-1,0-1 1,0 0 0,0 1-1,1-1 1,-1 1 0,0-1-1,0 1 1,0 0 0,0-1-1,-1 1 1,1 0 0,0 0-1,0 0 1,0 0 0,0 0-1,0 0 1,0 0 0,0 0 0,0 0-1,0 0 1,0 0 0,0 1-1,0-1 1,0 0 0,0 1-1,0-1 1,0 1 0,-1 0-1,-2 1-1,1 0-1,0 0 1,-1 1-1,1-1 1,0 1-1,0 0 0,-3 4 1,-2 5 69,0 0 0,1 1 0,1 0 0,0 0 0,1 0 0,1 0 0,-5 22 0,8-28-28,0 0 1,0 0-1,1 0 1,0 0-1,1 1 1,-1-1-1,1 0 1,1 0-1,-1 0 1,1-1-1,0 1 0,1 0 1,6 11-1,-7-12 27,2-1 0,-1 1-1,1-1 1,-1 0-1,1 0 1,1 0 0,-1-1-1,1 1 1,0-1-1,0 0 1,0 0-1,0-1 1,1 1 0,0-1-1,9 3 1,-3-3 22,0 0 0,0-1 0,1 0 0,-1-1 0,1-1 0,-1 0 0,23-3 0,-2-3 94,53-16-1,-65 16-144,0-1 1,-1-1-1,0-2 0,-1 1 1,20-15-1,-28 17-36,-1-1 0,1-1 0,-1 0 0,-1 0 0,0-1 1,0 0-1,-1-1 0,0 0 0,10-19 0,4-18 101,-2-1 0,20-74 0,15-110 414,-46 190-576,-2 1-1,-2-1 1,-1-1-1,-3 1 1,-5-64-1,4 105 70,-4-16-294,1 15 109,-3 10 75,3 0 112,0 0 1,0 0-1,1 0 0,0 1 1,-1 11-1,-2 6 52,-5 24 49,2 2-1,-4 96 0,12-141-83,0 67 143,10 74 0,-8-134-181,2 23 151,1-1 0,2 1 0,19 54 1,-22-79-128,1-1 1,0 0-1,1 0 1,0 0-1,0-1 1,13 15 0,-13-19-83,-1 1 0,1-1 1,0-1-1,1 1 0,-1-1 1,1 0-1,0 0 1,0-1-1,0 0 0,14 4 1,-13-5-640,0-1 0,0 0 1,1 0-1,14-1 0,-12 0-1956,1-2 0,21-4 1,-20 0-2251,-4-4 1648</inkml:trace>
</inkml:ink>
</file>

<file path=ppt/ink/ink2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8:21:31.34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11 44 10208,'-10'-8'3776,"20"4"-2912,16-4-256,1 5 1791,13-6-1439,10 6 800,8-2-1024,5 2-192,0 3-352,13 0-608,6 3 192,-1 2-3296,-4 7 1953,-11 3-7041,-21 4 4832,-14-2 1120</inkml:trace>
</inkml:ink>
</file>

<file path=ppt/ink/ink2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8:21:32.18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26 3808,'0'-2'405,"1"0"1,-1 1-1,0-1 0,0 0 0,1 1 1,-1-1-1,12-12 11236,-12 31-11568,0-13 469,4 111 1116,1-26-1082,4 335 1403,0-12-875,4 3 464,-8-54-91,53 672 694,-23-770-1736,-2-27-129,-32-224-328,2 11-950,-1 1 0,-3 39 0,-2-50-482,-2-13-185,-2-9-1023,1-1 291,2-1 1,-1 1-1,1-1 1,1 1-1,-4-22 0,1-1-1911</inkml:trace>
</inkml:ink>
</file>

<file path=ppt/ink/ink2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8:21:35.68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3 15 8896,'-2'-14'5465,"6"27"-452,-2-2-5673,4 19 1553,-1 1 0,0 41 1,-2-15-251,14 106 648,7 128-716,-20-84-336,-4-118-2499,0-80 953</inkml:trace>
</inkml:ink>
</file>

<file path=ppt/ink/ink2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8:21:36.06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31 298 8960,'-18'-33'2896,"13"20"-1760,4 6-1051,-1 0 357,0 0 0,1 0-1,0 0 1,1 0 0,-1 0 0,2-11 0,0 8-172,0 1-1,1-1 0,0 1 0,1 0 1,0 0-1,1 0 0,0 1 1,0-1-1,0 1 0,1 0 1,1 0-1,-1 1 0,1-1 1,1 1-1,-1 0 0,1 1 1,0 0-1,1 0 0,15-10 1,-18 14-217,0-1 1,1 1-1,-1 0 1,1 0-1,-1 1 1,1 0-1,-1 0 1,1 0-1,0 1 1,0-1-1,-1 1 1,1 1-1,8 0 1,-7 1 30,1 0 0,0 0 0,-1 1 1,1 0-1,-1 0 0,0 1 0,0 0 0,-1 0 1,8 6-1,-6-4 42,-1 0 0,1 1-1,-1 0 1,-1 1 0,0 0 0,0-1 0,0 2 0,-1-1 0,0 1 0,0 0-1,-1 0 1,-1 0 0,1 1 0,-1-1 0,2 18 0,-4-18 51,-1 1 0,0-1 0,-1 0 0,0 0 0,-1 0 0,0 0 0,0 0 0,-1 0-1,0 0 1,0-1 0,-1 1 0,-8 11 0,4-7-93,0-1 0,-2 0 0,1-1-1,-1 0 1,-1 0 0,0-1 0,-12 9-1,17-15-471,1-1-1,-1 0 0,0 0 0,0 0 0,0 0 0,0-1 0,0 0 0,-1-1 0,1 1 0,0-1 0,-1 0 1,-9 0-1,1-1-1249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3T00:29:34.56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1 185 5056,'1'0'1642,"31"-11"-900,1 2 0,61-10 0,-21 6 702,-6 0-456,126-33 989,1-1-1621,-166 41-323,24-2-1054,84-3 0,-77 10-387</inkml:trace>
</inkml:ink>
</file>

<file path=ppt/ink/ink2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8:21:39.49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38 706 1312,'-15'2'529,"14"-1"-118,0-1-1,0 1 1,0-1 0,1 1-1,-1-1 1,0 1 0,1 0-1,-1-1 1,0 1-1,1 0 1,-1-1 0,0 2-1,-7 7 4784,8-9-5089,0 0 1,0 0-1,0 0 0,-1 0 1,1 0-1,0 0 0,0 0 1,0 0-1,0 0 0,-1 0 1,1 0-1,0-1 0,0 1 1,0 0-1,0 0 0,-1 0 1,1 0-1,0 0 0,0 0 1,0 0-1,0 0 0,0 0 1,-1-1-1,1 1 0,0 0 1,0 0-1,0 0 0,0 0 1,0 0-1,0-1 0,0 1 1,0 0-1,0 0 1,0 0-1,0 0 0,-1-1 1,1 1-1,0 0 0,0 0 1,0 0-1,0 0 0,0-1 1,0 1-1,0 0 0,1 0 1,-1 0-1,0 0 0,0-1 1,1-16 1526,13-30-207,20-45-1,-11 33-854,-3 2-438,-3 6 154,36-70-1,-46 107-251,1 1 0,0-1-1,1 1 1,1 1 0,0 0-1,0 0 1,1 1 0,1 0-1,20-14 1,130-81 318,-156 101-349,0 1 1,1 0 0,0 1-1,0-1 1,0 1-1,0 1 1,1-1-1,13-2 1,-19 5 20,0 1-1,-1-1 1,1 0 0,0 1-1,-1-1 1,1 1 0,-1-1-1,1 1 1,0 0 0,-1 0-1,0 0 1,1 0 0,-1 0-1,1 0 1,-1 0 0,0 0-1,0 1 1,0-1 0,0 0-1,0 1 1,0-1 0,0 1-1,1 1 1,-1 0 7,0-1 0,0 1 0,0-1 0,0 1 0,0-1 1,-1 1-1,1 0 0,-1-1 0,0 1 0,0 0 0,0-1 0,0 1 0,0 0 0,-1 3 1,-4 10 100,-1-1 0,0 0 0,-1 0 0,-1 0 0,0-1 0,-1 0 1,-1-1-1,-15 18 0,24-30-146,0 0 0,0 0-1,0 1 1,1-1 0,-1 0 0,-1 0 0,1 0 0,0 0-1,0 0 1,0-1 0,0 1 0,-1 0 0,1 0 0,0-1 0,-1 1-1,1-1 1,-1 1 0,1-1 0,0 0 0,-1 1 0,1-1-1,-1 0 1,1 0 0,-1 0 0,-2 0 0,5-2-42,0 1-1,0-1 1,0 1 0,0-1 0,0 1-1,0 0 1,0-1 0,0 1 0,0 0-1,2-1 1,-1 1 42,0 0-1,0 0 1,0 0-1,0 0 1,0 1-1,0-1 1,0 1-1,0-1 1,0 1-1,1 0 1,-1 0-1,0 0 1,0 0-1,0 0 1,0 1-1,0-1 1,1 0-1,-1 1 0,0 0 1,0 0-1,0-1 1,0 1-1,0 0 1,-1 0-1,1 1 1,0-1-1,2 2 1,0 0-14,0 1-1,1 1 1,-1-1 0,0 0-1,-1 1 1,1 0 0,-1 0-1,5 9 1,-5-6 155,0 0-1,-1 0 1,0 0 0,0 0-1,0 1 1,-1-1 0,0 1-1,-1-1 1,0 1 0,-1-1-1,1 1 1,-2-1 0,1 0-1,-1 1 1,-4 10 0,5-16-75,0 1 0,-1 0 0,0-1 1,1 1-1,-1-1 0,-1 0 0,1 0 1,0 0-1,-1 0 0,0 0 0,0 0 1,1 0-1,-2-1 0,1 0 1,0 1-1,0-1 0,-1 0 0,1-1 1,-1 1-1,0-1 0,1 1 0,-1-1 1,0 0-1,-7 0 0,-4-1-227,1-1 0,-1-1 1,-13-4-1,-20-7-3147,35 10 298,2 6 933</inkml:trace>
</inkml:ink>
</file>

<file path=ppt/ink/ink2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8:21:41.23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1 3072,'5'6'7381,"-8"37"-3231,2-27-3325,0 1-1,2 19 1,10 151 1200,0 4-781,-5-90-398,6 48 121,7 54 298,-7-54-562,10 55 241,-20-142-709,-3-36-4299</inkml:trace>
</inkml:ink>
</file>

<file path=ppt/ink/ink2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8:21:42.404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9 195 1984,'-8'-7'16159,"10"7"-15588,173-2 1168,211-30-1,-93-9-1094,219-28-386,-250 43 246,286 9 0,-365 31-494,-59-3-250,-113-10-36,19 1-829,-14-5-4223</inkml:trace>
</inkml:ink>
</file>

<file path=ppt/ink/ink2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8:21:44.070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19 170 7712,'-16'-11'2506,"13"9"-863,18 20 2640,-10-11-3787,-1 1 1,1 0-1,-1 0 1,-1 0 0,1 0-1,2 13 1,9 56 943,-13-65-1221,31 321 2789,-29-275-2746,1 35-220,-6-78-28,1-11-7,0 1-1,-1 0 0,1-1 0,1 1 1,-1-1-1,1 1 0,2 7 0,-9-36-1951,3 5 1714,-10-40 152,3-1 0,-4-74 0,7 54 18,4 51 49,-9-126 117,12 133-60,1 0 0,0 0 0,2 0 0,1 1-1,6-22 1,-4 19 113,0 3 68,13-32 0,-16 48-154,-1 0 0,1 0 0,-1 0 0,1 0 0,1 1-1,-1-1 1,1 1 0,0 0 0,0 0 0,0 0-1,6-4 1,-8 7-43,0 0-1,0 0 0,0 1 1,0-1-1,0 0 1,0 1-1,0 0 0,0-1 1,0 1-1,0 0 1,0 0-1,0 0 0,0 0 1,0 0-1,0 1 1,0-1-1,0 0 1,0 1-1,0 0 0,0-1 1,0 1-1,0 0 1,0 0-1,0 0 0,0 1 1,-1-1-1,1 0 1,2 3-1,6 5 75,-1 0 0,-1 1-1,13 18 1,-11-14 28,-6-9-16,0 1 1,-1-1-1,0 1 1,0 0 0,0 0-1,-1 0 1,0 1 0,0-1-1,0 1 1,-1-1 0,0 1-1,0-1 1,-1 1-1,1-1 1,-2 1 0,1 0-1,-1-1 1,0 1 0,0-1-1,0 1 1,-4 8-1,3-11-66,0 1 0,0-1 0,0 0 0,0 0 0,-1 0-1,0 0 1,0 0 0,0-1 0,-4 4 0,6-6-128,-1 0 1,1 0-1,-1 0 1,0 0-1,1 0 0,-1-1 1,0 1-1,0 0 1,1-1-1,-1 0 1,0 1-1,0-1 1,0 0-1,0 0 1,1 0-1,-1 0 1,0 0-1,0-1 1,0 1-1,0-1 1,1 1-1,-1-1 1,0 1-1,0-1 1,1 0-1,-3-1 1,-32-23-4215,16 11-2081,21 31-1231,10 12 3104</inkml:trace>
</inkml:ink>
</file>

<file path=ppt/ink/ink2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8:21:45.28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12 820 1728,'-6'4'13722,"5"-6"-13458,0-1 1,0 0-1,0 0 0,1 0 0,-1 0 1,1 0-1,-1 0 0,1 0 0,0 0 1,0 0-1,0 0 0,2-5 0,-2-6 285,8-90 686,-2 50-971,-2 5 82,3 0 0,13-50-1,-15 80-159,1 0-1,1 0 0,0 1 0,1 0 0,1 0 0,1 1 0,1 0 0,12-16 1,4 2 80,1 0 1,43-35 0,-53 52-253,29-24 253,-41 34-212,0 1 0,0-1 0,1 1 0,-1 0 0,1 0 0,7-2 0,-3 2 36,16-2 112,-25 5 218,18-1-160,41-17-90,-60 18-185,1-1 0,-1 1 1,0 0-1,0 0 0,1-1 0,-1 1 0,0 0 1,0 0-1,1 1 0,-1-1 0,0 0 0,0 0 1,1 1-1,-1-1 0,0 0 0,0 1 1,0-1-1,0 1 0,0 0 0,0-1 0,0 1 1,0 0-1,0-1 0,0 1 0,0 0 0,0 0 1,0 0-1,0 0 0,-1 0 0,1 0 1,0 0-1,-1 0 0,1 0 0,-1 1 0,1-1 1,0 2-1,0 3 79,1 1 1,-1-1-1,1 0 1,-2 1-1,1 11 1,-1-13-57,0-1 0,-1 1 1,1 0-1,-1-1 1,0 1-1,-1-1 1,1 1-1,-1-1 0,0 1 1,0-1-1,0 0 1,0 0-1,-1 0 1,0 0-1,0 0 1,0-1-1,0 1 0,0-1 1,-1 0-1,-5 4 1,2-3-12,1 0 0,-1 0 0,0-1 0,0 0 0,0 0 1,0-1-1,-1 0 0,1 0 0,-1 0 0,1-1 0,-16 0 1,14-1-30,-15 0-154,-37-4 1,50 3 75,-2 0-486,13 0 341,6 0 156,12 0 44,0 0 0,0 1 1,-1 1-1,30 6 1,-35-5 43,-3-1 62,1 1 0,-1 0 0,0 1 0,0 0-1,15 7 1,-20-8 60,0 1-1,0-1 1,0 1-1,-1-1 1,1 1-1,0 0 1,-1 1-1,0-1 1,0 0-1,0 1 1,0 0-1,-1 0 1,4 6-1,-5-8-69,-1-1 0,1 1 0,-1-1 0,0 0 0,0 1 0,1-1 0,-1 1 0,0-1 0,0 1 0,0-1 0,-1 1 0,1-1 0,0 1 0,0-1 0,-1 1 0,1-1 0,-1 1 0,1-1 0,-1 0 0,0 1 0,0-1 0,1 0 0,-1 0 0,0 1 0,0-1 0,0 0 0,0 0 0,-1 0 0,1 0 0,0 0 0,0-1 0,0 1 0,-1 0 0,-1 0 0,-3 2-8,1 0 1,-1-1 0,0 1-1,0-2 1,0 1-1,-12 1 1,-14-1-392,1-1-1,-48-5 1,-59-17-4992,75 5-3936,48 12 2432</inkml:trace>
</inkml:ink>
</file>

<file path=ppt/ink/ink2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8:21:54.040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404 539 3232,'8'-4'1164,"12"-1"7282,-24 1-5120,-3-3-2588,2 5-571,0 1 1,0 0-1,0 0 0,0 0 1,0 1-1,0-1 0,0 1 1,0 0-1,0 1 0,-5 0 1,-12 0 151,7 0-218,0 0 1,0 1-1,0 0 0,0 2 0,1-1 1,-1 2-1,1 0 0,0 0 0,0 2 0,1 0 1,0 0-1,-20 15 0,20-12-83,1 0 1,1 1-1,-1 0 0,2 1 1,0 0-1,0 1 0,1-1 1,0 2-1,2 0 0,-1 0 1,-9 26-1,16-36-3,0-1 0,0 1-1,0-1 1,0 1 0,1-1 0,0 1-1,-1-1 1,1 1 0,0-1 0,1 1 0,-1 0-1,1-1 1,-1 1 0,1-1 0,0 1 0,1-1-1,1 4 1,-2-4 11,1-1-1,0 1 1,0-1 0,1 1-1,-1-1 1,0 0-1,1 0 1,-1 0 0,1 0-1,0 0 1,-1-1 0,1 1-1,0-1 1,0 0 0,0 0-1,0 0 1,0 0-1,1 0 1,3 0 0,5 0 36,-1 0 1,0-1 0,1 0-1,-1-1 1,0 0 0,1-1-1,-1 0 1,0-1 0,0 0-1,-1-1 1,1 0 0,0 0-1,-1-1 1,0-1 0,17-11-1,2-6 110,-1-1 0,-1-2 0,39-47 0,-46 47-3,27-49 0,-41 64-123,5-6 77,-1-1 0,0 0-1,-2-1 1,0 0 0,-1-1-1,5-25 1,-8 19-15,-2 0-1,0-1 1,-2 1 0,-6-51 0,4 63-95,-1 1 1,0 0 0,-1 0-1,0 0 1,-1 0 0,-9-17 0,10 23-12,0 0 1,0 1-1,-1-1 1,0 1-1,0 0 1,0 0-1,-1 1 1,0 0 0,0 0-1,0 0 1,-11-5-1,8 5-54,0 0-1,-1 1 1,0 1-1,0 0 1,0 0 0,0 1-1,-21-2 1,14 3-64,0 1 0,0 1 0,-1 0 0,1 2 0,1 0 0,-1 0 0,0 2 0,1 0 0,0 1 1,-22 11-1,28-11-275,-1 0 0,1 1 0,0 1 1,0-1-1,1 2 0,0-1 0,0 1 0,1 0 1,1 1-1,-12 17 0,1 10-1380</inkml:trace>
</inkml:ink>
</file>

<file path=ppt/ink/ink2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8:21:55.22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298 612 3808,'-1'-1'69,"1"1"0,0-1 0,0 1 0,-1 0 0,1-1 0,0 1 0,0-1 0,0 1 0,0-1 0,0 1 0,0 0 0,0-1 0,0 1 0,0-1 0,0 1 0,0-1 0,0 1 0,0-1 0,0 1 0,0-1 0,0 1 0,1 0 0,-1-1 0,0 1 0,0-1 0,1 1 0,-1 0 0,1-1 0,11-10 2369,-10 10-2082,-1 1-1,1-1 1,-1 0-1,0 0 1,0-1-1,1 1 1,-1 0-1,0 0 1,1-2-1,-1 1-95,-1 0 1,1 1-1,-1-1 0,0 0 0,0 0 0,1 0 1,-1 0-1,0 0 0,-1 0 0,1 1 0,0-1 0,0 0 1,-1 0-1,1 0 0,-1 0 0,0 1 0,1-1 0,-1 0 1,0 1-1,0-1 0,0 0 0,0 1 0,0-1 0,0 1 1,-1 0-1,-1-2 0,-2-2 99,0 0-1,-1 1 1,0 0 0,0 0 0,0 0-1,-7-3 1,7 5-305,1 0 0,-1 0 0,1 0 0,-1 0-1,1 1 1,-1 0 0,0 0 0,0 1 0,0-1 0,1 1 0,-1 1 0,0-1-1,0 1 1,0 0 0,1 0 0,-8 3 0,1 1-55,0 0-1,0 1 1,0 1 0,1 0-1,0 0 1,-11 11 0,14-12 35,1 0 0,0 1 1,0 0-1,1 0 1,-1 1-1,2 0 1,-6 9-1,9-15-30,1 1-1,0 0 1,-1 0-1,1-1 1,0 1 0,0 0-1,1 0 1,-1 0 0,1 0-1,-1 0 1,1 0 0,0 0-1,0 0 1,0 0-1,1 0 1,-1 0 0,1 0-1,-1 0 1,1 0 0,0-1-1,0 1 1,0 0-1,1 0 1,-1-1 0,1 1-1,3 4 1,-2-4 3,0 0 1,0-1-1,0 1 1,1 0-1,-1-1 1,1 0-1,0 0 1,0 0-1,0 0 1,0 0-1,4 0 1,4 2 56,1-2 0,18 3 1,-10-4 69,-1 0 1,0-1 0,0-1 0,0-1 0,0-1-1,0-1 1,-1 0 0,1-2 0,-1 0-1,28-13 1,-37 13-87,-1 0 0,0 0 0,1 0 1,-2-1-1,1-1 0,-1 0 0,-1 0 0,1 0 0,7-11 0,-3 0 13,-1 0 0,-1 0 0,12-32 1,-13 29 62,-1-1 1,-2 0 0,0 0 0,-2 0 0,0-1-1,-2 0 1,0 1 0,-2-1 0,-3-38 0,1 50-90,1 1 0,-2-1 0,0 1 0,-6-19 0,6 23-45,-1 1 0,0-1 0,0 1 0,0 0 0,0 0 0,-1 0 0,0 1 0,-9-8 0,5 6-56,-1 0 0,0 0 0,0 1 0,0 1 0,-22-9 0,10 6-71,1 2 1,-28-5 0,20 5-608,1 2 0,-1 0 0,0 2 0,-1 1 0,-44 5 0,40 4-878</inkml:trace>
</inkml:ink>
</file>

<file path=ppt/ink/ink2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8:21:56.58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554 557 3968,'-2'-3'470,"1"1"-1,-1-1 1,0 0-1,0 1 1,0 0 0,0-1-1,0 1 1,-1 0 0,1 0-1,-1 0 1,1 0-1,-1 1 1,0-1 0,0 1-1,0 0 1,0-1 0,0 1-1,-5-1 1,-4-1 452,-1 1 1,1 0-1,-15 0 1,-3 1-97,0 1 0,-1 2 0,-36 6-1,-85 27 298,144-32-1103,0-1 0,0 1 0,0 0-1,0 1 1,1 0 0,0 0 0,0 1-1,0 0 1,0 0 0,-8 8 0,12-9-20,0-1 0,-1 1 0,1 1 0,1-1 0,-1 0 0,1 1 0,-1-1 0,1 1 0,1 0 0,-1 0 1,1 0-1,0-1 0,0 2 0,0-1 0,0 0 0,1 0 0,1 9 0,-1-7 24,1 0 0,0-1 0,1 1 0,-1-1-1,1 1 1,1-1 0,-1 0 0,1 1 0,0-1 0,0-1 0,1 1-1,0 0 1,0-1 0,0 0 0,1 0 0,0 0 0,0 0 0,0-1 0,0 0-1,10 6 1,-8-7 46,1 1-1,-1-1 0,0-1 0,1 1 1,0-2-1,-1 1 0,1-1 0,0 0 1,0 0-1,0-1 0,0 0 0,9-1 1,-6-1 25,0-1 0,0 0 0,0 0 0,-1-1 1,1 0-1,-1-1 0,19-11 0,-11 3 51,-1 0-1,0-1 0,-1-1 1,0-1-1,-1 0 1,-1-1-1,-1 0 1,17-29-1,-20 27 23,-1 0 1,0 0-1,-2-1 0,0 1 1,-2-2-1,4-23 1,-6 27-77,-1 0 1,-1-1 0,-1 1 0,0-1 0,-2 1-1,0 0 1,0 0 0,-2 0 0,-9-30 0,7 31-61,-1 0 0,0 0 1,-1 0-1,-1 1 1,-1 1-1,0 0 1,0 0-1,-1 0 1,-1 2-1,-19-17 1,19 19-115,-2 0 1,0 1-1,0 0 0,0 1 1,-1 1-1,0 0 1,-1 2-1,1-1 0,-28-5 1,42 11 67,-15-4-164,1 1-1,-1 0 1,0 1 0,-19 0-1,31 2-31,-1 1-1,1-1 0,0 1 0,0-1 1,0 1-1,0 0 0,0 1 1,0-1-1,0 1 0,0 0 1,1 0-1,-1 0 0,1 0 0,-1 0 1,1 1-1,0 0 0,0 0 1,0-1-1,0 2 0,0-1 0,-3 6 1,-10 22-1524</inkml:trace>
</inkml:ink>
</file>

<file path=ppt/ink/ink2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8:22:51.100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87 861 1408,'0'0'4245,"-10"4"-2085,8-4-2051,0 0 0,0 1 0,0-1 0,0 1-1,0-1 1,0 1 0,-4 2 0,5-2 191,-1-1-1,0 1 1,1 0 0,-1 0-1,0-1 1,1 1-1,-1-1 1,0 0 0,0 1-1,1-1 1,-1 0-1,0 0 1,0 0 0,-2-1-1,-2-6 3072,4 4-3043,-1 0-1,1 0 1,0-1 0,0 1 0,0-1 0,0 1 0,1-1-1,0 1 1,-1-1 0,1 0 0,0 0 0,1 0-1,-1 1 1,0-9 0,6-44 813,-3 24-629,2-13-298,6-29 74,-2-1 0,-4-97 0,-3 140-43,2 1 0,7-38 1,-8 56-275,1 1 0,0-1 1,1 0-1,1 1 0,0 0 1,0 0-1,13-20 0,-14 26 28,-1-1 0,0 1 0,0 0 0,2-10 0,9-17 65,-10 13-327,-4 11-138,-4 15-396,-5 22 724,1 0 1,1 0 0,2 0 0,-3 35 0,3-25 273,-3 89-70,-2 7-3558,7-105 1629</inkml:trace>
</inkml:ink>
</file>

<file path=ppt/ink/ink2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8:21:59.80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125 316 6304,'-4'-13'5859,"0"18"-3412,4-4-2321,-24 35 2567,21-31-2494,-1 1 1,1-1-1,0 1 1,0-1-1,1 1 1,0 0 0,0 0-1,0 0 1,1 0-1,-1 10 1,-1 10 359,2 31 1,1-44-392,12 108 899,-9-100-907,33 194 896,-34-205-910,-2-8-51,1 0 0,-1 0 0,0 1 0,1-1 1,-1 0-1,0 0 0,0 0 0,0 0 0,0 0 0,-1 0 1,1 0-1,-1 0 0,1 0 0,-2 4 0,2-6-78,0 0-1,0 0 0,0 0 1,-1 0-1,1 0 0,0 0 1,0 0-1,0 0 0,0 0 1,0 1-1,0-1 0,0 0 1,-1 0-1,1 0 0,0 0 0,0 0 1,0 0-1,0 0 0,0 0 1,-1 0-1,1 0 0,0 0 1,0 0-1,0 0 0,0 0 1,0 0-1,0 0 0,-1 0 1,1 0-1,0 0 0,0 0 1,0-1-1,0 1 0,0 0 1,0 0-1,0 0 0,-1 0 1,1 0-1,0 0 0,0 0 1,0 0-1,-7-8 409,-3-9-64,-3-16-310,2 0 0,1-2-1,2 1 1,1-1 0,2 0-1,1 0 1,2-42 0,8-28 210,-2 82-195,1 0 1,1 0 0,15-34-1,-4 9-129,35-90-150,-40 114 191,1 0 1,0 1-1,23-29 1,-34 49 15,1 0 1,-1 1-1,1-1 1,0 0-1,0 1 0,0 0 1,0 0-1,0 0 1,0 0-1,0 0 1,1 0-1,-1 1 1,1 0-1,5-2 0,-6 3 5,-1-1 1,1 1-1,-1 0 0,1 0 0,-1 0 0,1 1 0,-1-1 0,1 1 0,-1-1 0,0 1 0,1 0 0,-1 0 0,0 0 0,0 0 0,1 0 0,-1 0 0,0 1 0,0-1 0,0 1 0,0-1 0,-1 1 0,1 0 0,1 2 0,7 9 11,-1 1-1,-1-1 1,-1 2-1,9 20 1,-6-12 118,2 5 6,-1-1-1,10 43 1,-18-59-35,-1 1 0,0-1 0,-1 1 0,0 0 0,0-1 1,-2 1-1,1 0 0,-2 0 0,-2 13 0,3-22-68,0 1-1,-1-1 1,1 0 0,-1 0-1,0 0 1,0 0 0,0 0-1,0-1 1,0 1-1,0-1 1,-1 1 0,1-1-1,-1 0 1,0 0-1,0 0 1,0 0 0,0 0-1,0-1 1,0 1 0,0-1-1,-4 1 1,-5 2-14,1-1-1,-1-1 1,-1 0 0,-15 0-1,-14-1-74,-68-6-1,35-6-2081,52 5-1654,-24-8 0,56 9-3677,12 9 4687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3T00:29:41.07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472 590 3136,'1'-7'9883,"-10"2"-10054,7 4 294,0 0 1,0 1 0,0-1 0,-1 1 0,1 0 0,0 0 0,-3 0 0,-6-1 330,-28-2 37,14 3-550,10-2 44,0 2 1,0 0 0,0 0-1,0 2 1,0 0-1,0 0 1,0 2 0,0 0-1,-24 10 1,1 2-59,16-7-67,-23 13 0,38-18 79,-1 1-1,1 0 0,0 1 1,0 0-1,1 0 1,-10 11-1,12-12 41,1 0 0,-1 1 0,1-1 0,0 1 0,1-1 0,-1 1 0,1 0 0,0 0 0,0 0 0,1 0 0,0 1 0,0-1 0,0 0 0,1 1 0,0-1 0,1 11 0,0-14 51,0-1 1,-1 1 0,1 0 0,0 0 0,0-1 0,0 1 0,0-1 0,1 1-1,-1-1 1,1 1 0,0-1 0,-1 0 0,1 0 0,0 0 0,0 0-1,1 0 1,-1 0 0,0 0 0,0-1 0,1 1 0,-1-1 0,1 0-1,0 0 1,-1 0 0,4 1 0,1 0 44,-1-1 0,1 0 0,-1 0 0,1 0 0,-1-1 0,1 0 0,0 0 0,-1-1 0,13-2 0,-3-1 29,0-2 1,0 0 0,0-1 0,0 0 0,-1-1 0,22-16 0,-7 2 112,-2-2 1,28-27-1,-45 40-156,0 0 0,-1-1 0,0 0 0,-1-1 0,-1 0-1,0 0 1,0-1 0,-1 0 0,-1-1 0,-1 1 0,6-20 0,-4-3-33,-1 1-1,1-43 1,-4-74 8,-3 112 5,-5-45 66,3 75-183,0-1-1,0 1 1,-1 0-1,-1 0 0,-6-16 1,10 27 31,-1-1 1,1 1-1,0-1 1,0 1 0,0-1-1,-1 1 1,1-1-1,0 1 1,-1-1-1,1 1 1,0-1-1,-1 1 1,1 0-1,0-1 1,-1 1 0,1 0-1,-1-1 1,1 1-1,-1 0 1,1-1-1,-1 1 1,1 0-1,-1 0 1,1 0-1,-1 0 1,1-1 0,-1 1-1,1 0 1,-1 0-1,0 0 1,0 0-1,0 1 7,-1 0 0,1-1-1,0 1 1,0 0 0,0 0 0,0-1-1,0 1 1,0 0 0,0 0 0,0 0-1,0 0 1,-1 2 0,-2 5-97,-1 1 0,-6 16 0,1 8 26,2 0 1,1 1 0,-3 48 0,9-71 87,-5 136 45,4-54 118,1-59 103,6 45 0,-3-66-231,1-1-1,1 0 1,0-1-1,0 1 1,1-1 0,7 12-1,3 6 143,-11-20-68,1-1 0,0 0 0,1 0 0,0 0 0,8 7 0,-13-13-31,1 0 1,-1-1-1,1 1 1,0-1-1,-1 1 0,1-1 1,0 0-1,0 0 1,0 1-1,0-1 1,0-1-1,0 1 0,0 0 1,1-1-1,-1 1 1,0-1-1,0 1 0,3-1 1,-2 0-23,0-1 1,0 1-1,0-1 1,0 0-1,-1 0 0,1 0 1,0 0-1,0 0 1,-1-1-1,1 1 0,-1-1 1,4-2-1,4-6 67,1 0 0,-1-1 0,-1 0 0,13-20 1,-13 19 149,16-20 6,-17 22-179,0 0 1,-1 0 0,0 0 0,0-1 0,-2 0 0,8-17-1,-10 20-66,-2 4-106,1 1 1,-1-1 0,0 0-1,-1 1 1,1-1-1,0-5 1,-1 8-180,-1 2-343,0 0 565,0 0 0,0 1 0,0-1 0,1 0 0,-1 0 1,0 1-1,1-1 0,-1 1 0,1-1 0,-1 3 0,1-2 30,-3 7-20,1 0 0,1 0 0,-1 0 0,1 0 0,1 0 0,0 1-1,0-1 1,1 0 0,0 0 0,1 0 0,0 0 0,0 0 0,1 0 0,0-1 0,6 13 0,-4-10 113,1-1 1,1 1-1,-1-1 1,2-1-1,-1 1 0,1-1 1,1 0-1,-1-1 1,2 0-1,-1 0 0,14 8 1,-18-13-26,-1-1 1,1 0 0,0 0-1,0 0 1,-1 0-1,1-1 1,0 0-1,1 0 1,-1 0 0,0-1-1,0 1 1,0-1-1,0-1 1,0 1 0,0-1-1,1 0 1,-1 0-1,0 0 1,-1 0 0,1-1-1,0 0 1,0 0-1,-1-1 1,1 1-1,7-7 1,6-5 83,-1-1 0,0 0 0,-1-2 0,21-28 0,-16 20-7,6-11-121,-19 24-37,0 1-1,12-13 1,-20 23-4,0 1 0,0 0 0,1 0 0,-1 0 0,0-1 0,0 1 1,0 0-1,0 0 0,0 0 0,0-1 0,0 1 0,1 0 0,-1 0 0,0 0 0,0 0 1,0-1-1,1 1 0,-1 0 0,0 0 0,0 0 0,0 0 0,1 0 0,-1 0 1,0 0-1,0 0 0,0-1 0,1 1 0,-1 0 0,0 0 0,0 0 0,1 0 0,-1 0 1,0 0-1,0 0 0,0 0 0,1 1 0,-1-1 0,0 0 0,0 0 0,1 0 0,-1 0 1,0 0-1,0 0 0,0 0 0,1 0 0,-1 1 0,0-1 0,0 0 0,0 0 0,0 0 1,1 0-1,-1 1 0,0-1 0,0 0 0,0 0 0,0 0 0,0 0 0,0 1 1,0-1-1,0 0 0,1 0 0,-1 1 0,0-1 0,0 0 0,0 0 0,0 0 0,0 1 1,0-1-1,3 6 299,-2-2-226,0-1 0,0 1 0,0 0 0,0 0 0,0 0 0,0 6 0,0 4-75,4 26 61,-4-16 271,-1-22 555,9-14 16,-4 3-787,-1 0 0,7-16 0,4-9-68,20-29-558,-34 62 519,-1 1-1,0 0 1,0 0 0,1-1 0,-1 1 0,0 0-1,0 0 1,1 0 0,-1 0 0,0 0 0,0-1-1,1 1 1,-1 0 0,0 0 0,1 0 0,-1 0-1,0 0 1,1 0 0,-1 0 0,0 0 0,1 0-1,-1 0 1,0 0 0,0 0 0,1 0 0,-1 0-1,0 1 1,1-1 0,-1 0 0,0 0 0,0 0-1,1 0 1,-1 0 0,0 1 0,0-1 0,1 0-1,-1 0 1,0 0 0,0 1 0,0-1 0,1 0-1,-1 0 1,0 1 0,0-1 0,0 0 0,0 1-1,0-1 1,1 0 0,-1 1 0,10 18 115,-9-17-148,4 9 112,-2-1-1,1 1 1,-1 0 0,-1 0 0,0 0-1,1 23 1260,2-46-583,3-7-704,2 1-1,0-1 0,1 2 1,1 0-1,17-20 1,-20 28-250,-8 6 161,0 1 0,1 0 0,0 0 0,-1 1 0,1-1 0,0 0 1,0 0-1,0 1 0,0-1 0,0 1 0,0 0 0,0 0 0,1 0 0,-1 0 0,0 0 0,1 0 0,-1 0 0,5 0 0,-5 2 27,1-1 0,-1 1 0,1 0 0,-1 0 0,0 0 1,1 0-1,-1 1 0,0-1 0,0 1 0,0-1 0,0 1 0,0 0 1,0 0-1,-1-1 0,1 1 0,0 0 0,1 4 0,11 10 46,81 58-16,-87-68 135,1-1-1,0-1 0,19 7 0,-1 0 3,-21-8-78,0-1-1,0 1 1,0-1-1,0-1 1,0 1-1,0-1 0,0 0 1,8 0-1,-9-1 16,0-1 0,0 0-1,0 0 1,-1 0-1,1 0 1,0-1 0,-1 1-1,1-1 1,-1 0 0,0-1-1,5-2 1,0-1 106,-6 5-157,0-1-1,0 0 0,0 0 0,0-1 0,0 1 1,0-1-1,-1 1 0,1-1 0,-1 0 0,1 0 1,2-5-1,9-16 104,-9 18-103,-1-1 1,-1 0 0,1 1 0,-1-1 0,3-11 0,-2 1-108,0 0 0,-2 0 1,2-32-1,-4 49 82,0-1 0,0 1 1,0 0-1,0 0 0,0 0 0,0 0 0,0 0 0,0-1 0,0 1 1,0 0-1,0 0 0,0 0 0,0 0 0,0 0 0,0-1 1,0 1-1,0 0 0,0 0 0,0 0 0,-1 0 0,1 0 0,0-1 1,0 1-1,0 0 0,0 0 0,0 0 0,0 0 0,0 0 1,0 0-1,-1 0 0,1 0 0,0-1 0,0 1 0,0 0 0,0 0 1,0 0-1,-1 0 0,1 0 0,0 0 0,0 0 0,0 0 1,0 0-1,0 0 0,-1 0 0,1 0 0,-8 5-404,-6 11 161,6-4 132,2 1 0,0 1 0,0-1 0,1 1 0,1 0 0,0 0 0,-2 19 0,1 34 257,4-58-113,1-1-1,0 0 0,3 17 0,-1 5 171,-2-29-172,0 0 1,0 0-1,0-1 0,0 1 0,0 0 1,0 0-1,0-1 0,1 1 0,-1 0 1,0 0-1,0-1 0,1 1 0,-1 0 1,0-1-1,1 1 0,-1 0 0,1-1 1,-1 1-1,1-1 0,-1 1 0,1 0 1,-1-1-1,1 0 0,-1 1 0,1-1 1,0 1-1,-1-1 0,1 0 0,0 1 1,0-1-1,-1 0 0,1 1 0,0-1 1,-1 0-1,1 0 0,0 0 0,1 0 1,-1 0 34,1 0 0,-1 0 1,1-1-1,-1 1 0,1 0 1,-1-1-1,1 1 0,-1-1 1,0 0-1,1 1 0,-1-1 0,0 0 1,1 0-1,-1 0 0,0 0 1,0 0-1,0 0 0,0 0 1,2-2-1,15-28 195,16-21-114,-30 46-191,1 1 0,-1 0 1,1 0-1,0 0 0,1 0 0,7-5 0,-3 4-24,-6 3-45,0 0-1,0 0 1,0 1-1,1 0 1,6-3-1,-10 5 110,0-1 0,0 1-1,0 0 1,0 0 0,0 0 0,0 0-1,0 0 1,0 0 0,0 0 0,0 0-1,0 0 1,0 1 0,1-1 0,-1 0-1,-1 1 1,1-1 0,0 0 0,0 1-1,0-1 1,0 1 0,0 0 0,0-1-1,0 1 1,-1 0 0,1-1 0,0 1-1,-1 0 1,1 0 0,0 0 0,-1 0-1,1 1 1,3 5 7,0 1 0,-1 1 1,-1-1-1,1 0 0,-1 1 0,-1-1 0,1 1 0,-1 0 0,-1 16 0,4 25 109,-3-43-130,0 2 812,-1-9-762,1 0 0,-1 0 0,0 0 0,0 1 0,0-1 0,1 0 0,-1 0 0,0 0 0,0 0 0,0 0 0,1 0 0,-1 0 0,0 0 0,0 0 0,1 1 0,-1-1-1,0 0 1,0 0 0,1 0 0,-1 0 0,0 0 0,0 0 0,0-1 0,1 1 0,-1 0 0,0 0 0,0 0 0,1 0 0,-1 0 0,0 0 0,0 0 0,1 0 0,0-2 31,0 1 1,1 0-1,-1 0 0,0-1 0,0 1 1,0-1-1,0 1 0,0-1 0,0 1 1,0-1-1,0-2 0,4-5 126,15-27 43,-15 26-228,1-1-1,1 1 1,13-18-1,-9 15 30,-6 8-93,-1 1-1,1-1 0,-1 0 1,1 1-1,6-4 1,-6 5-73,-1 0-1015,1 10 580,18 49 279,-5-9 316,-9-28 17,1 0 0,1 0 1,16 21-1,-22-33 40,1 0 0,0 0 0,0-1 0,0 1 0,1-2 0,0 1 0,0-1 0,0 0 0,1 0 0,13 5 0,-19-9-28,0 0-1,1-1 0,-1 1 0,1-1 0,-1 0 0,0 1 0,1-1 1,-1 0-1,0 0 0,1-1 0,-1 1 0,1 0 0,-1-1 0,0 0 0,1 1 1,-1-1-1,0 0 0,0 0 0,0 0 0,0 0 0,0-1 0,0 1 1,0-1-1,0 1 0,0-1 0,0 1 0,-1-1 0,1 0 0,1-3 0,4-5 29,-1-1 0,0 1 0,0-1 0,5-17 0,-10 25-63,0 1 10,36-104 359,-28 82-324,-7 18-28,0 0-1,0 0 1,0 0-1,1-9 1,-2 10-140,-1 0 0,1 0 0,0 0 0,0 0-1,0 1 1,4-10 0,-4 13-242,-1 3-662,7 14 374,-6-13 617,1 1 0,-1-1-1,0 1 1,0-1 0,0 1 0,1 6 0,13 319 1142,-14-329-1093,-1 0 0,0 1-1,0-1 1,0 0-1,0 1 1,0-1 0,0 0-1,0 0 1,0 1-1,0-1 1,0 0-1,0 1 1,0-1 0,-1 0-1,1 0 1,0 1-1,0-1 1,0 0-1,0 0 1,0 1 0,0-1-1,-1 0 1,1 0-1,0 1 1,0-1 0,0 0-1,-1 0 1,1 0-1,0 0 1,0 1-1,-1-1 1,1 0 0,0 0-1,0 0 1,-1 0-1,1 0 1,0 0 0,0 0-1,-1 0 1,1 1-1,-1-2 4,1 1-1,-1 0 0,1 0 1,-1-1-1,1 1 0,-1 0 0,1 0 1,-1-1-1,1 1 0,-1-1 1,1 1-1,-1 0 0,1-1 1,0 1-1,-1-1 0,1 1 1,0-1-1,0 1 0,-1-1 0,1 0 1,-36-69-214,18 37 118,-17-31-765,110 187-635,-72-119 1501,-1-1 1,0 0-1,0 0 0,1 0 1,0 0-1,0-1 0,-1 1 1,1-1-1,1 0 0,-1 0 1,0 0-1,4 2 0,-5-3 10,0-1 1,0 1-1,1-1 0,-1 1 0,0-1 0,0 0 0,0 0 1,1 0-1,-1 0 0,0 0 0,0 0 0,1-1 0,-1 1 1,0-1-1,0 1 0,0-1 0,0 0 0,0 0 0,0 0 0,0 0 1,3-3-1,2-2 86,0 0 0,0 0 0,-1-1 1,9-12-1,2-4 1,4-2-137,22-37 0,-27 36 97,2 2 87,-9 12-118,14-26-1,-18 31-163,-5 6 42,1-1 1,0 1-1,-1 0 1,1 0 0,-1 0-1,1 0 1,-1-1-1,0 1 1,1 0 0,-1-1-1,0-1 1,0 2-222,-1 3-97,0 0 321,-1 0 0,1 0 0,0 0-1,0 0 1,0 0 0,0 4-1,0-5 36,-5 20-49,2 1 0,0 0 0,1 0 0,-1 26 0,4-38 71,-2 80 135,3-77-82,0 0 0,1-1 1,0 1-1,8 23 0,-10-34-27,1 0-1,0 1 1,0-1-1,0 0 0,0 0 1,0 0-1,0 0 0,0 0 1,1-1-1,-1 1 0,1 0 1,0-1-1,-1 1 0,1-1 1,0 1-1,0-1 0,0 0 1,0 0-1,0 0 0,0 0 1,0 0-1,0 0 1,0-1-1,1 1 0,-1-1 1,0 1-1,0-1 0,1 0 1,-1 0-1,0 0 0,1 0 1,-1 0-1,0 0 0,0-1 1,3 0-1,7-3 66,-1 0 0,1 0 1,-1-1-1,-1 0 0,13-9 0,-21 13-87,15-10 33,0-1-1,-1-1 1,0 0-1,-1-1 1,0-1-1,13-17 1,-4 0-115,-1-1 0,22-41 0,-36 61 150,-8 11-85,1 1-1,-1-1 1,0 1 0,0 0 0,0-1 0,0 0 0,0 1 0,-1-1-1,1 0 1,0 1 0,-1-1 0,1-3 0,-1 4-402,0 10-196,-26 105 154,24-104 444,1-1 1,0 1 0,1 0-1,0-1 1,2 13 0,-2-18 43,1 0 1,0 0-1,0 0 0,0 0 1,0 0-1,0 0 1,1 0-1,0 0 1,0 0-1,0-1 1,0 1-1,0-1 1,1 0-1,5 6 0,-8-9 0,1 1 0,0-1-1,-1 1 1,1-1 0,0 1-1,0-1 1,-1 0 0,1 0-1,0 1 1,0-1 0,0 0-1,0 0 1,-1 0 0,1 0-1,0 1 1,0-1 0,0-1-1,0 1 1,-1 0-1,1 0 1,0 0 0,1-1-1,0 1 23,-1-1-1,1 0 0,0 0 0,-1 0 0,1 0 0,0 0 0,-1 0 0,1-1 0,1-1 0,0 0 5,0-1 0,-1 1-1,1-1 1,-1 0 0,0 0-1,0 0 1,3-8-1,2-12 63,-5 18-43,0-1 1,0 0-1,-1 0 1,0-1-1,1-10 0,-2 6-104,0 0 1,-1-1-1,0 1 0,-1 0 0,0 0 0,-1 0 0,-1 0 0,-5-13 0,9 24 4,-1 0-1,1-1 1,-1 1 0,1 0 0,-1 0 0,0 0-1,1 0 1,-1 0 0,0 0 0,0 0 0,0 0-1,0 0 1,0 0 0,0 0 0,0 1 0,0-1 0,0 0-1,0 1 1,-1-1 0,1 1 0,0-1 0,0 1-1,-1 0 1,1-1 0,0 1 0,0 0 0,-1 0-1,1 0 1,0 0 0,-1 0 0,1 0 0,-2 1-1,2-1-10,-1 0-86,6-1 185,-1 0 0,1 0 0,0-1 0,-1 1 0,1-1 0,-1 0 0,1 0 0,-1 0 1,0 0-1,1-1 0,-1 1 0,5-6 0,17-12-154,-13 13 48,0 0-1,1 1 1,0 0-1,0 1 1,1 0 0,0 1-1,0 1 1,0 0-1,0 1 1,0 1-1,0 0 1,0 0 0,1 2-1,14 1 1,-26-1 48,0-1-1,0 1 1,0 0 0,0 0-1,0 0 1,0 0 0,0 1 0,0-1-1,0 1 1,0-1 0,-1 1-1,1 0 1,-1 0 0,1 1 0,-1-1-1,4 5 1,-4-4 28,0 1-1,-1-1 1,1 0 0,-1 1-1,0-1 1,0 0 0,0 1 0,0 0-1,-1-1 1,0 1 0,1-1-1,-1 1 1,0 0 0,-2 5-1,-10 51 597,1-12-248,11-48-358,1 0 1,-1 0-1,0 0 1,0 0-1,0 0 1,0 0-1,0 0 0,0 0 1,0 0-1,0 0 1,0 0-1,0 0 1,0 0-1,0 0 1,0 0-1,0 0 1,0 0-1,0 0 1,0 0-1,0 0 0,0 0 1,1 0-1,-1 0 1,0 0-1,0 0 1,0 0-1,0 0 1,0 0-1,0 0 1,0 0-1,0 0 1,0 0-1,0 0 0,0 0 1,0 0-1,0 0 1,0 0-1,0 0 1,0 0-1,0 1 1,0-1-1,0 0 1,0 0-1,0 0 1,0 0-1,0 0 0,0 0 1,0 0-1,0 0 1,0 0-1,0 0 1,0 0-1,0 0 1,0 0-1,0 0 1,0 0-1,0 0 1,0 0-1,0 0 0,0 0 1,0 0-1,0 1 1,0-1-1,0 0 1,4-6 537,11-17-402,-3 6-55,1 0-153,1 0-1,1 1 1,1 1-1,25-19 1,-36 30 21,0 0-1,0 1 1,0 0 0,0 0 0,1 0 0,-1 1-1,1 0 1,-1 0 0,1 0 0,0 1 0,0-1-1,0 2 1,0-1 0,0 1 0,0-1 0,0 2-1,0-1 1,0 1 0,0-1 0,-1 2 0,1-1-1,0 1 1,0 0 0,-1 0 0,1 0 0,-1 1-1,0 0 1,1 0 0,-2 0 0,1 1 0,0 0-1,0 0 1,6 7 0,34 52-62,-43-60-174,15 20 1245,-5-15-1807,2-5-3601</inkml:trace>
</inkml:ink>
</file>

<file path=ppt/ink/ink2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8:22:00.77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65 1189 4896,'-11'5'696,"-5"-2"4772,15-3-5251,0-1 0,0 1 0,1 0 0,-1 0 0,0-1 0,0 1 0,0 0 0,1-1 0,-1 1 0,0-1 0,1 1 0,-1-1 0,0 1 0,1-1 0,-1 0 0,1 1 0,-1-1 0,1 0 0,-1 1-1,1-1 1,-1 0 0,1 0 0,0 0 0,-1 1 0,1-1 0,0 0 0,0 0 0,-1 0 0,1 0 0,0-1 0,-7-48 902,1 0 0,2-58 0,1 35-497,3-1 465,16-145 1,33-68 75,-42 254-996,1 0-1,19-50 0,-21 69-76,0 0 0,1 1-1,1-1 1,0 2-1,0-1 1,1 1 0,22-21-1,-26 28-56,0 0 0,1 1 0,-1 0 0,1 0 0,0 0 0,0 1 0,11-4 0,-13 5-8,0 1 0,1 0 0,-1 1 0,1-1-1,-1 1 1,1-1 0,-1 1 0,1 1 0,-1-1-1,1 1 1,-1 0 0,9 2 0,-3 0 83,0 0-28,0 0 1,15 8-1,-22-10-71,-1 1 0,1 0 0,0 0 0,-1-1 0,1 1 0,-1 1 0,0-1 0,0 0 0,0 1 0,0-1 0,0 1 0,0-1 0,1 4 0,-1-1 11,-1 0 1,1 0-1,-1 0 1,0 0-1,0 0 1,-1 0 0,0 0-1,0 0 1,0 0-1,0 1 1,-1-1 0,0 0-1,-1 5 1,-2 2-5,1 0 0,-2 0 0,0 0 0,-6 11-1,1-7 25,0-1-1,0 0 0,-1-1 0,-24 24 0,26-29-21,-1 0 0,0-1 1,-1 0-1,0-1 0,0 0 0,-1-1 1,-16 8-1,-10-8-1271,44-5 1188,0 0 1,1 0 0,-1 0 0,12 5 0,3 0 49,26 7 41,74 30 1,-88-26 144,-31-15-123,1-1 0,-1 1 0,0-1 0,0 1 0,0 0 0,0 0 0,-1 0 0,1 0 0,0 0 0,-1 0 0,3 4 0,-4-5-21,0 0 1,0 0 0,0 1-1,1-1 1,-1 0 0,-1 0 0,1 0-1,0 0 1,0 0 0,0 0-1,0 0 1,-1 0 0,1 0 0,0 0-1,-1 0 1,1 0 0,-1 0 0,1 0-1,-1-1 1,0 1 0,1 0-1,-1 0 1,0 0 0,1-1 0,-1 1-1,0 0 1,0-1 0,-1 2 0,-3 1 33,0 0 1,0 0-1,-10 4 1,-24 8-8,0-2-1,-64 13 1,-22-10-3889,124-16 3721,-38 4-4505,36-4 3665,1 1 1,-1-1-1,1 1 0,0 0 1,-1 0-1,1 0 0,0 0 1,0 0-1,0 0 0,0 1 1,0-1-1,-4 4 0,1 6-3648</inkml:trace>
</inkml:ink>
</file>

<file path=ppt/ink/ink2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8:22:01.588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41 183 3648,'-4'-3'354,"0"0"0,-1 1 0,1 0 0,-7-2 0,5 2-140,6 2-79,-1-1 0,1 1 0,-1 0 0,1-1 0,0 1 0,-1 0 0,1-1 0,0 1 0,-1 0 0,1-1 0,0 1 0,-1-1 0,1 1 0,0-1 0,0 1 0,0-1 0,-1 1 0,1 0 0,0-1 0,0 1 0,0-1 0,0 1 1,0-1-1,0 1 0,0-1 0,0 1 0,0-1 0,0-3 3028,6 1-534,-2 3-2282,0-1 1,-1 1-1,1-1 0,0 1 1,0 1-1,0-1 0,0 0 1,7 3-1,31 11 470,-23-7-414,32 11 351,-20-6-339,1-1 1,38 7-1,40-1 6,211 5-1,111-33-55,292-56 472,-409 12-231,-7-17 188,-304 71-791,131-35-1811,-111 27 299,-24 9 1449,0 0 0,1 0 0,-1 0 0,0 0 0,0 0 0,1 0 0,-1 0 0,0-1 0,1 1 0,-1 0 0,0 0 0,0 0 0,1 0 0,-1-1 0,0 1 0,0 0 0,1 0 0,-1 0 0,0-1 0,0 1 0,0 0 0,0 0 0,1-1 0,-1 1 1,0 0-1,0-1 0,0 1 0,0 0 0,0 0 0,0-1 0,0 1 0,0 0 0,0-1 0,0 1 0,0 0 0,0-1 0,0 1 0,0 0 0,0 0 0,0-1 0,0 1 0,0 0 0,0-1 0,0 1 0,0 0 0,-1 0 0,1-1 0,0 1 0,0 0 0,0 0 0,0-1 1,-1 1-1,1 0 0,0 0 0,0-1 0,-1 1 0,1 0 0,0 0 0,0 0 0,-1 0 0,1 0 0,0-1 0,-1 1 0,1 0 0,0 0 0,0 0 0,-1 0 0,1 0 0,-1 0 0,-17-3-3636,-7 5 1206</inkml:trace>
</inkml:ink>
</file>

<file path=ppt/ink/ink2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8:22:02.65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435 652 4160,'0'-1'56,"0"1"-1,0 0 1,-1 0-1,1 0 1,0-1 0,0 1-1,0 0 1,0 0 0,0-1-1,0 1 1,0 0 0,0 0-1,0-1 1,0 1 0,0 0-1,-1 0 1,1-1 0,1 1-1,-1 0 1,0 0 0,0-1-1,0 1 1,0 0 0,0 0-1,0-1 1,0 1 0,0 0-1,0 0 1,0 0 0,1-1-1,6-8 2106,-6 8-1843,0 0-1,0-1 1,0 1 0,0 0 0,0 0 0,0 0 0,0-1 0,-1 1-1,1-1 1,0 1 0,-1 0 0,1-1 0,-1-1 0,0 1 36,0 0 1,0 0-1,0 1 1,-1-1-1,1 0 1,-1 0-1,1 0 1,-1 1-1,0-1 0,1 0 1,-1 1-1,0-1 1,0 1-1,0-1 1,-2-1-1,0 0 18,0 0 0,0 1 0,0 0-1,0 0 1,0 0 0,-1 0 0,-4-2-1,-6-1 157,0 0 1,-1 1-1,-15-2 0,17 4-113,-20-5-90,1 2 0,-35 0 1,53 5-342,-1 0 0,0 1 0,1 0 0,-1 2 0,1-1 0,0 2 0,-17 5 0,27-7-3,-1 1 0,1-1 1,-1 1-1,1-1 1,0 1-1,0 0 1,0 1-1,1-1 1,-1 1-1,1 0 0,-5 5 1,8-7 14,-1-1-1,0 1 1,0-1 0,1 0-1,-1 1 1,1-1-1,-1 1 1,1 0 0,0-1-1,-1 1 1,1-1 0,0 1-1,0-1 1,0 1 0,0 0-1,1 2 1,0-3 9,-1 1 0,1 0 0,0-1 0,0 1-1,0 0 1,0-1 0,0 1 0,1-1 0,-1 0 0,0 1 0,1-1 0,-1 0 0,1 0 0,-1 0 0,1 0 0,-1 0 0,3 1 0,6 2 14,-1 0 1,0-1-1,1 0 1,0-1-1,-1 0 1,1-1-1,20 1 1,71-7-82,-99 5 64,20-2 81,0-1 0,0-1 1,0-1-1,40-15 0,-50 15-16,-1 0 0,0-1 0,0 0 0,-1-1 0,0 0-1,0-1 1,0 0 0,-1 0 0,0-1 0,11-15 0,-11 11 13,0-1 0,-1 0 0,-1-1 0,0 0 0,-1 0 1,0-1-1,-2 0 0,5-25 0,-5 17 31,-2 1 0,0-1 0,-2 1-1,-1-1 1,-5-33 0,5 49-55,-1 0-1,0 0 1,0 0-1,-1 0 1,0 0-1,0 1 1,-1 0-1,0-1 1,0 1-1,-1 1 1,-10-12-1,8 11-43,0 0 0,-1 0 0,0 1 0,0 1-1,0-1 1,-1 1 0,0 1 0,0 0-1,-13-5 1,-9 0-180,0 1-1,0 1 1,-1 2 0,0 1-1,0 2 1,-38 1 0,51 2-260,-1 0 0,-25 6 0,40-6 27,-1 0 1,1 1-1,-1 0 1,1 0-1,0 0 1,-1 1-1,1-1 1,0 1-1,1 0 1,-1 1-1,1-1 1,-7 7-1,10-9 155,0 0-1,0 0 1,0 0-1,0 0 1,1 0-1,-1 0 1,0 0-1,1 0 1,-1 1-1,1-1 1,-1 0-1,1 0 1,0 1 0,0-1-1,-1 0 1,1 0-1,0 1 1,0-1-1,0 0 1,0 1-1,0-1 1,0 0-1,1 0 1,-1 1-1,0-1 1,1 0 0,-1 0-1,2 3 1,0-2-286,-1 0 0,1 0 0,0 0 1,0 0-1,0-1 0,0 1 1,1 0-1,-1-1 0,0 0 0,1 1 1,-1-1-1,1 0 0,4 1 1,44 10-2659,7 0 1521</inkml:trace>
</inkml:ink>
</file>

<file path=ppt/ink/ink2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8:22:03.336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238 18 8128,'-8'-18'7480,"7"25"-5841,-11 235 3102,6-200-4345,-2-1 0,-2 0 0,-26 70 1,-1-25 2,-11 33 188,-18 52 160,65-169-728,0 0 0,0 0 0,1 0 0,-1 0 0,1 1 0,-1-1 1,1 0-1,0 0 0,0 1 0,0 2 0,0-5-25,1 1 0,-1 0 0,0-1 1,1 1-1,-1 0 0,1-1 0,-1 1 0,1-1 0,-1 1 0,1-1 1,-1 1-1,1-1 0,-1 1 0,1-1 0,-1 0 0,1 1 1,0-1-1,-1 0 0,1 0 0,0 1 0,-1-1 0,1 0 0,0 0 1,0 0-1,-1 0 0,1 0 0,0 0 0,-1 0 0,1 0 1,0 0-1,0 0 0,-1 0 0,1 0 0,1-1 0,20-2 98,-1-2-1,41-14 1,-14 3 215,-7 5-218,1 1 0,59-5 1,-72 13-403,1 1 0,0 2 0,0 0 0,38 8 1,-28-5-4003</inkml:trace>
</inkml:ink>
</file>

<file path=ppt/ink/ink2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8:22:03.706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14 137 10464,'-8'-6'2072,"2"2"618,13 2-1282,19 1-56,0-2 0,0-1-1,31-9 1,-12 2-988,123-21 60,16-3-3952,-111 14-2920,-59 17 2139</inkml:trace>
</inkml:ink>
</file>

<file path=ppt/ink/ink2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8:22:04.070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19 265 10720,'-19'-33'3968,"19"26"-3072,19-21-288,-1 16 831,4-8-927,9-1 1536,11 1-1120,21-3-96,22-1-512,9 4-576,-4 0 128,-14 4-2528,-12 8 1472,-15-1-3231,-9 6 2495</inkml:trace>
</inkml:ink>
</file>

<file path=ppt/ink/ink2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8:23:09.52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336 635 3328,'0'-9'9429,"-1"9"-9254,1-1 0,0 1 1,-1-1-1,1 1 0,-1-1 0,0 1 0,1-1 0,-1 1 1,1-1-1,-1 1 0,0 0 0,1-1 0,-1 1 1,0 0-1,1 0 0,-1-1 0,0 1 0,1 0 0,-1 0 1,0 0-1,0 0 0,0 0 0,-21 0 1135,15 1-671,-70-6 2321,68 5-2935,-1 0 0,1 0 0,0 1-1,0 0 1,1 1 0,-1 0-1,0 0 1,0 1 0,1 0 0,-1 1-1,1 0 1,0 0 0,0 0 0,1 1-1,-1 0 1,1 1 0,0 0-1,1 0 1,-1 0 0,1 1 0,-7 10-1,11-13-8,0 0-1,1-1 0,-1 1 0,1 0 1,0 0-1,0 0 0,0 0 1,1 0-1,0 0 0,-1 0 1,1 0-1,1 1 0,-1-1 0,2 7 1,-1-6 13,0-1 0,0 0 0,1 1-1,-1-1 1,1 0 0,0 0 0,0 0 0,0 0 0,1 0 0,-1 0 0,1-1 0,0 1 0,4 3 0,-2-4 11,1 1 0,-1-1-1,0-1 1,1 1 0,0-1 0,-1 0-1,1 0 1,0-1 0,0 1 0,0-1-1,0-1 1,0 1 0,0-1 0,1 0 0,6-1-1,4-1 102,0-1-1,0 0 1,0-2-1,20-7 1,-18 5-49,0 0 1,-1-2 0,-1 0 0,1-1 0,25-20-1,-35 23-48,-1 1-1,0-2 0,0 1 1,0-1-1,-1 0 0,0 0 0,-1-1 1,0 1-1,0-1 0,-1-1 0,0 1 1,-1 0-1,4-15 0,-4 6 37,0-1-1,-1 1 1,-1 0 0,-2-27-1,-2 12 37,-11-52 0,9 65-83,0 0 0,-1 0 0,-1 1 0,-1 0 0,-1 0 0,0 1 0,-2 0 0,0 1 0,-1 0 0,0 1 0,-2 0 0,1 1 0,-2 0 0,0 1 0,-29-20 0,22 19-172,0 1 0,-1 1 1,-1 1-1,0 1 0,-50-15 1,70 25-1,-1 0 0,1 0 0,-1 1 0,1-1 1,-1 1-1,0 0 0,1 0 0,-1 1 0,-8 1 1,11-1-47,1-1 1,-1 1 0,1 0 0,-1-1-1,1 1 1,0 0 0,0 0-1,-1 0 1,1 0 0,0 0 0,0 0-1,0 0 1,0 0 0,0 1-1,0-1 1,0 0 0,0 1-1,0-1 1,1 0 0,-1 1 0,1-1-1,-1 1 1,1-1 0,-1 1-1,1-1 1,0 1 0,0 0 0,0-1-1,0 1 1,0-1 0,0 3-1,0 0-366,1 0-1,-1 0 1,1 0-1,0 0 0,0 0 1,0 0-1,0 0 1,1-1-1,-1 1 0,1-1 1,0 1-1,0-1 1,3 4-1,28 24-5277</inkml:trace>
</inkml:ink>
</file>

<file path=ppt/ink/ink2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8:23:11.714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9 293 6816,'2'-12'906,"0"0"1,4-12-1,-5 20-146,1 0 1,0 0-1,0 0 0,0 0 1,0 0-1,1 0 0,0 1 1,5-7-1,-8 10-689,0 0-1,0 0 0,0 0 1,1 0-1,-1 0 0,0 0 1,0 0-1,0 0 0,0 0 1,0 0-1,1 0 0,-1-1 1,0 1-1,0 0 0,0 0 1,0 0-1,0 0 0,1 0 1,-1 0-1,0 0 0,0 0 1,0 1-1,0-1 0,0 0 1,0 0-1,1 0 0,-1 0 1,0 0-1,0 0 1,0 0-1,0 0 0,0 0 1,0 0-1,1 0 0,-1 0 1,0 1-1,0-1 0,0 0 1,0 0-1,0 0 0,0 0 1,0 0-1,0 0 0,0 0 1,0 1-1,0-1 0,0 0 1,0 0-1,1 0 0,3 14 945,0 15-608,24 114 1283,-11-60-1188,-3-2 135,7 138 0,-16 27 1049,-5-249-1579,-1 0 0,1 0 1,-1 1-1,0-1 0,-2-5 1,-4-9-6,-15-77-73,11 44 61,-19-51-1,14 55-53,2-1 0,-14-86 0,23 101 25,3-1 0,0 1 0,2-1 0,2 1 1,5-36-1,-3 44-44,1-1-1,1 1 1,1 1 0,2-1 0,16-33 0,-22 50-32,1 0 1,0 0-1,1 1 1,0-1-1,0 1 1,0 0 0,1 0-1,-1 1 1,2 0-1,-1 0 1,0 0-1,1 1 1,0 0-1,0 0 1,0 0-1,1 1 1,-1 0 0,1 1-1,-1 0 1,16-2-1,-18 3 11,1 1 0,0 0-1,0 0 1,0 0 0,0 1 0,0 0-1,-1 0 1,1 1 0,0 0 0,-1 0-1,1 0 1,-1 0 0,0 1 0,0 0 0,0 0-1,0 1 1,0-1 0,-1 1 0,1 0-1,-1 0 1,0 0 0,0 1 0,-1-1-1,4 7 1,4 6 125,-1 1 0,-1 1-1,-1-1 1,0 2 0,7 29 0,-10-31 0,-1 0 1,0 0-1,-1 1 1,-1-1-1,-1 35 0,-2-46-82,1 0-1,-1 0 1,-1 0 0,1 0-1,-1 0 1,0 0-1,-1-1 1,1 1-1,-1-1 1,-1 0 0,1 1-1,-1-2 1,0 1-1,-1 0 1,1-1-1,-1 0 1,0 0 0,-7 6-1,1-4-6,1-1 0,-1 0 0,-1 0 0,1-1 1,-1-1-1,1 0 0,-1 0 0,0-1 0,-1-1 0,1 0 0,-19 1 0,7-3-1108,-37-3 0,-21-9-6133,72 11 4470,8 9-2829,3-7 5144,-1 0 1,1 0-1,0 0 1,0 1-1,-1-1 1,1 0-1,1 1 1,18 17-4649</inkml:trace>
</inkml:ink>
</file>

<file path=ppt/ink/ink2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8:23:12.338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9 66 6240,'-1'-1'381,"-1"-1"1,1 0-1,0 0 1,0 0-1,1 1 1,-1-1 0,0 0-1,0-4 1,1 5-182,0 1 1,0-1 0,1 0-1,-1 0 1,0 0 0,0 0-1,1 1 1,-1-1 0,0 0 0,1 0-1,-1 0 1,1 1 0,-1-1-1,1 0 1,0 1 0,-1-1-1,1 0 1,-1 1 0,1-1-1,0 1 1,0-1 0,-1 1 0,2-1-1,8-7 888,-8 7-902,-1-1 1,1 1 0,-1 0 0,1 0-1,0 0 1,0 0 0,0 0-1,2-1 1,3-1 46,-1 2 1,1-1-1,0 1 0,-1-1 1,1 2-1,0-1 0,0 1 1,0 0-1,0 1 0,0-1 1,-1 1-1,1 1 0,0-1 1,-1 1-1,1 0 0,-1 1 1,0 0-1,1 0 0,9 7 1,-9-6-127,0 1 1,-1 1 0,0-1-1,0 1 1,0 0 0,-1 1-1,0-1 1,0 1 0,0 0-1,-1 1 1,0-1 0,-1 0 0,0 1-1,0 0 1,3 13 0,-3-6 25,0 0 0,-1 1 0,-1-1 1,0 0-1,-1 0 0,-1 1 1,-4 24-1,2-29-68,1 0 1,-2 0-1,0 0 1,0 0-1,-1-1 1,0 0-1,-10 15 1,10-18 44,1-1 0,-1 0 0,-1 0 0,1-1 0,-1 1 0,0-1 1,0 0-1,0-1 0,-1 0 0,1 0 0,-14 6 0,18-9-93,0-1-1,0 1 1,0-1-1,0 1 1,0-1-1,-1 0 1,1 0-1,0 0 0,0 0 1,0 0-1,0 0 1,0-1-1,-3 0 1,4 1-18,1 0 1,-1 0-1,1-1 1,-1 1-1,1 0 1,-1-1-1,1 1 1,0 0 0,-1-1-1,1 1 1,-1 0-1,1-1 1,0 1-1,-1-1 1,1 1-1,0-1 1,0 1-1,-1-1 1,1 1-1,0-1 1,0 0-1,-1 0-4,1 0-1,0 0 0,0 0 0,1 0 1,-1 0-1,0 0 0,0 0 0,0 0 1,1 0-1,-1 0 0,0 0 0,1 0 0,-1 0 1,1 0-1,0-1 0,9-10 21,0 1-1,0 0 1,1 0 0,0 1-1,1 0 1,15-9-1,-17 11 2,93-66 128,29-21 610,-97 67-414,51-53 0,-85 80-401,0 0 1,0-1-1,0 1 1,0 0-1,0-1 0,0 1 1,0-1-1,-1 1 0,1-1 1,-1 0-1,1 1 0,-1-1 1,1 0-1,-1 1 0,0-1 1,0-3-1,0 4-145,0 0-1,0 0 1,-1 0 0,1 0 0,0-1-1,-1 1 1,1 0 0,-1 0-1,0 0 1,1 0 0,-1 0 0,0 0-1,1 0 1,-1 1 0,0-1 0,0 0-1,0 0 1,0 0 0,0 1-1,0-1 1,0 0 0,0 1 0,0-1-1,0 1 1,-2-1 0,1 0-341,0 0 0,-1 1 0,1-1 0,-1 1 1,1-1-1,-1 1 0,1 0 0,0 0 0,-1 0 0,1 0 1,-1 0-1,1 1 0,-1-1 0,-1 2 0,-28 12-3063</inkml:trace>
</inkml:ink>
</file>

<file path=ppt/ink/ink2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8:23:12.95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20 237 3232,'-2'-1'1241,"0"-1"-1,0 0 1,0 0 0,1 0 0,-1 0 0,0 0-1,-1-4 1,2 6-1060,1-1-1,-1 1 0,1-1 1,0 1-1,0-1 1,-1 1-1,1-1 0,0 1 1,0-1-1,0 1 0,0-1 1,-1 1-1,1-1 1,0 0-1,0 1 0,0-1 1,0 1-1,0-1 1,0 1-1,1-1 0,-1 0 1,0 1-1,0-1 0,0 1 1,0-1-1,1 1 1,-1-1-1,0 1 0,1-1 1,-1 1-1,0-1 1,1 1-1,-1-1 0,0 1 1,1 0-1,-1-1 0,1 1 1,-1 0-1,1-1 1,0 1-1,7-3 150,0 0 0,1 1 0,-1 0 0,9-1 0,0 0-151,168-19 1014,-84 12-738,703-85 1577,-392 60-1027,-270 25-799,-122 8-250,33-3-268,0 3-1,95 7 1,-145-4 110,0-1 0,1 1 0,-1 0 0,0 0 0,0 0 0,0 0 0,4 2 1,-7-2 116,1-1 1,-1 0 0,0 0 0,1 1 0,-1-1-1,1 0 1,-1 1 0,0-1 0,0 0 0,1 1 0,-1-1-1,0 0 1,0 1 0,1-1 0,-1 1 0,0-1 0,0 1-1,0-1 1,0 1 0,1-1 0,-1 0 0,0 2-1,0-1-61,-1-1-1,1 1 0,0 0 1,-1 0-1,1 0 0,-1-1 0,1 1 1,-1 0-1,1 0 0,-1-1 1,1 1-1,-1 0 0,0-1 1,1 1-1,-1-1 0,0 1 0,0 0 1,-11 6-1808,0 0 0,-1 0 0,-25 8 0,-1 2-470,-21 14-3021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3T00:29:41.45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157 23 9728,'-76'-23'3584,"62"23"-2784,1 3-224,8 2-640,-3 2-96,-6 1-2048,1 1 1216,0-1-3680</inkml:trace>
</inkml:ink>
</file>

<file path=ppt/ink/ink2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8:23:13.728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359 614 5408,'0'-2'701,"0"-1"0,0 1-1,0 0 1,0-1 0,-1 1 0,1 0 0,-1 0 0,0 0-1,0-1 1,1 1 0,-1 0 0,-1 0 0,-1-3 0,1 3-238,-1-1 1,1 0-1,-1 1 1,0 0-1,0-1 0,0 1 1,-6-3-1,2 2-105,0-1-1,-1 1 1,0 0-1,1 0 1,-1 1-1,0 0 0,0 1 1,0 0-1,0 0 1,0 0-1,-10 2 1,11-1-290,-1 1 0,1 1 0,-1 0 0,1 0 0,0 0 0,0 1 0,0 0 0,0 0 0,0 1 0,1-1 0,-1 2 0,-6 5 0,-1 1-14,0 1 0,1 0 0,1 1 0,0 1 0,0 0 0,2 1 0,-18 29 0,27-42-33,0 1 1,1-1 0,-1 0 0,0 1 0,1-1 0,0 0 0,-1 1 0,1-1 0,0 1-1,0-1 1,0 0 0,1 1 0,-1-1 0,0 1 0,1-1 0,0 0 0,1 3 0,-2-4-11,1 0 1,-1 0 0,1 0-1,0 0 1,0 0 0,-1 0-1,1 0 1,0 0 0,0-1-1,0 1 1,0 0 0,0-1-1,0 1 1,0-1 0,0 1-1,0-1 1,0 1 0,0-1-1,0 0 1,1 0 0,-1 1-1,0-1 1,0 0 0,0 0-1,0 0 1,1 0 0,-1 0-1,0 0 1,0-1 0,0 1-1,0 0 1,0-1 0,1 1-1,-1-1 1,0 1 0,0-1-1,2 0 1,7-5-9,-1 0-1,1-1 1,-1 0 0,0 0-1,-1-1 1,1 0 0,-2 0 0,1-1-1,8-13 1,6-11 29,22-47 0,30-68 272,-54 103-64,19-66 0,-35 98-178,-1 0-1,0 0 1,-1 0 0,-1-1 0,0 1 0,-2-26 0,0 32-36,0 1-1,0-1 0,-1 1 0,0 0 0,0-1 1,0 1-1,-1 0 0,0 0 0,0 1 1,0-1-1,-1 1 0,0-1 0,0 1 0,0 0 1,-10-8-1,8 9-125,0-1 0,0 1 0,-1 0 0,0 0 0,0 1 0,0 0 0,0 0 0,0 1 0,-1 0 0,1 0 0,-1 1 0,1-1 0,-12 1 0,14 1-188,0 0 1,0 1-1,0-1 0,0 1 1,0 0-1,0 0 1,0 1-1,0-1 0,1 1 1,-1 0-1,0 1 0,1-1 1,0 1-1,0-1 0,0 2 1,0-1-1,0 0 1,0 1-1,1-1 0,0 1 1,-4 5-1,6-7-246,-1 1 0,1 0 0,0 0-1,0 0 1,0 0 0,0 0 0,0 0 0,1 1 0,-1-1-1,1 0 1,0 0 0,0 0 0,0 0 0,0 1 0,2 5 0,-1-3-243,1 0 1,0-1 0,0 1-1,0 0 1,1-1 0,0 1-1,4 6 1,22 20-2061</inkml:trace>
</inkml:ink>
</file>

<file path=ppt/ink/ink2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8:23:15.73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58 25 2144,'0'-8'1328,"20"-9"14567,-24 33-11069,1-7-6225,-7 21 1986,2 0 0,-6 40-1,-2 60-247,11-87-198,-13 315 920,18-265 443,0-91-1227,4-3-206,0 0 0,0 0 0,0 0-1,0-1 1,0 0 0,0 1 0,0-1-1,3-3 1,13-5-36,2 2 11,0 2 0,0 0 0,29-4 0,71-2 179,-57 7-100,-41 3-73,1 1 0,-1 1 0,43 7 0,-35-4-330,-19-2-3065,-16-12-5199,-2 5 4215</inkml:trace>
</inkml:ink>
</file>

<file path=ppt/ink/ink2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8:23:16.068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18 248 8800,'-2'-2'589,"0"0"0,0 0 1,0 0-1,1-1 0,-1 1 0,1 0 1,0-1-1,0 1 0,-2-4 0,3 5-368,0-1-1,0 1 0,0-1 0,0 1 1,0 0-1,0-1 0,1 1 0,-1 0 0,0-1 1,1 1-1,-1 0 0,1 0 0,-1-1 1,1 1-1,0 0 0,0 0 0,-1 0 1,1 0-1,0-1 0,0 1 0,0 0 1,0 1-1,1-2 0,5-3 132,0 0 0,0 1 0,0 0 0,0 0 0,1 1 0,-1-1 0,10-1 0,2-2 187,248-78 1857,-190 63-2142,62-14-4008,-121 29-522</inkml:trace>
</inkml:ink>
</file>

<file path=ppt/ink/ink2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8:23:16.396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18 136 12288,'-18'-8'4575,"23"5"-3583,-1-2 1056,10 2-1600,8-6 1664,23 6-1184,23-5 352,17-1-768,4-2-512,-7-6-32,-11 2-1568,2 2 864,-1-2-4192,-1-2 2753</inkml:trace>
</inkml:ink>
</file>

<file path=ppt/ink/ink2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8:23:17.36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463 0 5056,'3'6'6091,"4"17"-4689,-2 5-506,-2 0 0,0 0 0,-3 40 1,0-63-834,-15 247 1839,6-143-1255,-16 409 1193,12-206-832,-3 99 357,-5 20-757,-7 25 150,-5 5-204,-6-3 129,1-3 26,9-31-191,3-18-70,-8-32-241,5 3 236,-3-10-251,-19 235-960,31-448-1170,0-55-2614,15-61 2546</inkml:trace>
</inkml:ink>
</file>

<file path=ppt/ink/ink2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8:22:54.21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314 644 2656,'10'-3'2443,"15"3"5956,-22-3-6383,-3 3-1983,0-1 1,0 1-1,0 0 1,1 0-1,-1 0 1,0 0-1,0 0 1,0-1-1,0 1 1,1 0-1,-1 0 1,0 0-1,0-1 1,0 1-1,0 0 1,0 0-1,0-1 0,0 1 1,1 0-1,-1 0 1,0 0-1,0-1 1,0 1-1,0 0 1,0 0-1,0-1 1,0 1-1,0 0 1,0 0-1,0-1 1,-1 1-1,1 0 1,0 0-1,0-1 0,0 1 1,0 0-1,0 0 1,0 0-1,-1-1 1,-4-7 368,0 0 0,-1 0 0,-1 1 0,1 0 0,-1 0 0,-15-12 0,16 15-292,1 0 0,-1 1-1,0 0 1,-1-1 0,1 2-1,0-1 1,-1 1 0,0 0 0,1 0-1,-12 0 1,14 1-86,-1 2 0,0-1 0,0 1 0,0-1 0,1 1 1,-1 1-1,0-1 0,1 1 0,-1 0 0,-5 3 0,-6 4-9,-20 14 0,29-18-11,-3 2 36,1 0 1,0 1 0,1 0 0,0 0-1,0 1 1,1 0 0,0 0 0,0 1-1,1 0 1,-10 20 0,15-27-27,1 1 0,-1-1 0,0 0 1,1 0-1,-1 1 0,1-1 1,0 0-1,0 1 0,1-1 0,-1 0 1,1 1-1,-1-1 0,1 0 0,0 0 1,0 0-1,0 0 0,1 0 1,-1 0-1,1 0 0,0 0 0,0 0 1,0-1-1,3 4 0,4 4 49,1-2 0,-1 1-1,2-1 1,18 11 0,-25-16-10,1-1 1,0 1-1,-1-1 0,1 0 1,0 0-1,1 0 1,-1-1-1,0 1 1,0-1-1,1 0 0,-1-1 1,0 0-1,1 0 1,-1 0-1,0 0 1,1-1-1,4-1 0,-2 0 17,-1-1-1,1 0 0,-1 0 0,0-1 0,0 0 1,-1 0-1,1 0 0,-1-1 0,0 0 0,0 0 0,5-7 1,0-1 2,-1 0 0,-1 0 1,0-1-1,-1 0 0,0 0 1,-1-1-1,-1 0 0,0 0 1,5-24-1,-4 8 3,-1-1 0,-2 0 0,1-57 1,-6 63 4,-1 0 1,0 0-1,-2 1 1,-1-1-1,-2 1 1,-14-40-1,14 48-66,-1 0-1,0 0 1,-2 1-1,0 0 1,0 0-1,-2 1 1,0 1-1,0 0 1,-25-21-1,28 28-34,0 1 0,0 0 0,-1 1 0,1 0 0,-1 0 0,0 1 0,-19-5 0,24 8-47,0 0 1,0 0 0,-1 0 0,1 1 0,0 0 0,-1 0 0,-8 2 0,11-1-47,0-1-1,0 1 1,0 0-1,0 0 1,0 1 0,1-1-1,-1 1 1,0-1-1,1 1 1,-1 0 0,1 0-1,0 0 1,-1 0-1,-1 3 1,3-3-128,-1-1 0,1 1 0,0 0 1,0 0-1,0 0 0,0 0 0,0 0 0,0 0 1,0 0-1,1 1 0,-1-1 0,1 0 0,0 0 0,0 0 1,-1 4-1,2-2-430,-1 0 0,1 0 1,0 0-1,0 0 0,1 0 1,-1 0-1,3 4 1,9 22-6897</inkml:trace>
</inkml:ink>
</file>

<file path=ppt/ink/ink2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8:22:56.13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40 284 3232,'0'-7'669,"0"1"1,-1 0-1,0-1 0,0 1 0,-3-10 1,2 8 978,0 1 0,1-1 0,0 1 0,1-15 0,0 10 2441,1 37-3421,8 92-84,13 93 880,-4-55-547,-6-12-400,-11-91-74,1-45-212,-2-6-230,0-1 1,0 0-1,1 0 0,-1 0 0,0 0 1,0 0-1,0 1 0,0-1 0,0 0 1,0 0-1,0 0 0,0 0 0,0 1 1,0-1-1,0 0 0,0 0 0,0 0 1,0 0-1,0 1 0,0-1 0,0 0 1,0 0-1,0 0 0,0 0 0,0 1 1,0-1-1,0 0 0,0 0 1,-1 0-1,1 0 0,0 0 0,0 1 1,0-1-1,0 0 0,0 0 0,0 0 1,-1 0-1,1 0 0,0 0 0,0 1 1,-1-1 120,-29-207 1313,2 13-1627,23 138 230,-8-178-113,13 218 25,1 1 0,0-1 1,1 1-1,1-1 1,1 1-1,0 0 0,1 0 1,1 1-1,8-17 1,-13 29 40,0 0 0,0 0 0,1 0 0,-1 0 0,1 1 0,-1-1 0,1 0 0,0 1 1,0-1-1,0 1 0,0-1 0,0 1 0,0 0 0,0 0 0,0 0 0,0 0 0,0 0 1,5 0-1,-3 0-14,0 1 1,0 0 0,-1 0 0,1 0-1,0 1 1,0 0 0,0-1-1,0 1 1,-1 0 0,7 3 0,-2 0 9,1 0 1,-1 1 0,0 0 0,-1 0 0,1 1 0,-1 0 0,0 0 0,11 13 0,-11-9 37,0-1 1,-1 0-1,-1 1 1,0 0-1,0 1 0,0-1 1,-2 1-1,1 0 1,-1 0-1,-1 0 0,0 0 1,-1 0-1,1 15 1,-2-17 74,-1 1 1,0-1 0,-1 0 0,0 1 0,0-1-1,-1 0 1,0 0 0,0 0 0,-1 0 0,0-1-1,-1 0 1,0 0 0,0 0 0,-1 0 0,0-1-1,-7 8 1,7-9-74,1-1 0,-1 0 0,0 0 0,-1-1 0,1 1 0,-1-1 0,1-1 0,-1 1 0,0-1 0,-1-1 0,1 1 0,0-1 0,-1 0 0,1-1 0,-1 0 0,0 0 0,-11 0 0,6-2-129,7 1-521,0 0 0,0 0 0,0 0 0,-9 2 0,13-2 265,1 1 1,0-1-1,0 0 0,0 1 0,-1-1 0,1 1 0,0-1 0,0 1 0,0 0 0,0 0 1,0-1-1,0 1 0,0 0 0,0 0 0,1 0 0,-1 0 0,0 0 0,0 0 1,1 0-1,-1 0 0,1 0 0,-1 0 0,1 0 0,-1 1 0,1-1 0,0 0 0,-1 2 1,0 14-3478,1-4-1834</inkml:trace>
</inkml:ink>
</file>

<file path=ppt/ink/ink2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8:23:00.47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46 47 7456,'-2'-1'442,"-1"0"0,0 0 0,1 0 1,-1 0-1,0 0 0,0 0 0,0 1 0,1-1 1,-1 1-1,0 0 0,-3 0 0,-4-2 6588,17 1-4088,1 1-3975,16 0 1472,127 4 691,-129-2-1056,1 1 1,-1 2-1,0 0 1,35 13-1,-51-16-24,0 0 1,-1 1-1,1 0 0,-1 0 0,0 0 1,0 1-1,0 0 0,0 0 0,0 0 1,-1 0-1,0 1 0,0 0 1,0 0-1,-1 0 0,0 0 0,1 0 1,-2 1-1,1-1 0,-1 1 1,0 0-1,0 0 0,0 0 0,-1 0 1,0 0-1,0 0 0,-1 0 1,1 8-1,-1 2 62,0 9 119,-4 33 0,3-51-211,0 0 1,-1 1-1,0-1 1,0 0-1,0 0 1,-1 0-1,0-1 1,-1 1-1,-4 6 1,8-12 14,-1 0 1,1-1 0,-1 1 0,1 0 0,-1-1 0,0 1-1,1-1 1,-1 1 0,0-1 0,0 1 0,1-1 0,-1 1-1,-1-1 1,0-1 341,6-7-263,8-10 39,-1 0 1,0-1 0,-2 0 0,8-22-1,4-6 198,-3 5 308,21-64 0,-38 99-494,1 0 0,-1 0 1,-1 0-1,1-9 0,-1-3-3823,0 6-4038</inkml:trace>
</inkml:ink>
</file>

<file path=ppt/ink/ink2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8:23:01.52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93 89 4160,'-12'-1'595,"7"-1"-337,0 2 0,-1-1 0,1 1 0,0 0 0,-1 0 0,1 0 0,0 1 0,-8 1 0,12-1 154,0-1-1,-1 0 0,1 0 1,0 0-1,0 1 1,0-1-1,-1-1 1,1 1-1,0 0 1,0 0-1,0 0 0,0 0 1,-10-3 8239,126 5-7332,97-2-361,6-13-446,98-8-43,551-31-234,-698 50-308,-99 3-115,-70-1 184,2 0-120,0 0 0,1 0-1,-1 0 1,0 0 0,0 0-1,0 0 1,0 1 0,1-1 0,-1 1-1,2 1 1,-12 2-3417,-3-1 1545,0 0 0,0 0 1,1 2-1,-13 5 0,-1 6-3198</inkml:trace>
</inkml:ink>
</file>

<file path=ppt/ink/ink2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8:23:02.30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534 344 3328,'-1'-1'181,"1"-1"1,-1 1-1,1-1 0,0 0 1,0 1-1,0-1 1,0 0-1,0 1 0,0-1 1,1 0-1,-1 1 1,0-1-1,1 1 0,-1-1 1,1 1-1,0-1 1,0-1-1,5-10 2655,-6 12-2551,1 0 0,-1 0-1,1-1 1,-1 1 0,0 0 0,1 0 0,-1 0-1,0-1 1,0 1 0,0 0 0,0 0-1,0-1 1,0 1 0,0 0 0,-1 0 0,1 0-1,0-1 1,-1 1 0,1 0 0,-1 0 0,1 0-1,-1 0 1,1 0 0,-1 0 0,0 0-1,1 0 1,-1 0 0,0 0 0,0 0 0,0 0-1,0 0 1,0 1 0,-1-2 0,-1 1-75,1 0 0,-1 0 0,0 1-1,1-1 1,-1 0 0,0 1 0,0 0 0,0 0 0,1 0 0,-1 0 0,0 0 0,0 0 0,1 1 0,-5 1 0,-11 3-108,-1 2 0,1 0 0,0 1 0,1 1 0,0 1 0,1 0 0,0 1 0,0 1 0,1 0 0,1 1 0,0 1 0,0 0 0,2 1 0,-13 18 0,-1 6-39,1 2 0,1 0-1,-26 67 1,47-101-38,1 0 1,0 1-1,0-1 1,0 1-1,1-1 1,0 1-1,1 0 1,0 0-1,0-1 1,2 15-1,-1-19 1,0 0-1,-1 0 0,1 0 0,1-1 0,-1 1 1,0 0-1,1-1 0,-1 1 0,1-1 0,-1 1 0,1-1 1,0 0-1,0 0 0,0 0 0,1 0 0,-1 0 1,0 0-1,1-1 0,-1 1 0,1-1 0,0 0 1,-1 1-1,1-1 0,0-1 0,0 1 0,0 0 0,-1 0 1,1-1-1,0 0 0,5 0 0,0 0 11,1 0 0,-1 0 0,1-1-1,-1-1 1,0 0 0,0 0 0,1 0 0,-2-1 0,1 0-1,0 0 1,0-1 0,-1 0 0,0-1 0,0 0-1,0 0 1,-1 0 0,1-1 0,-1 0 0,-1 0-1,7-7 1,5-11 34,-1-1-1,0 0 0,-2-1 1,15-39-1,-9 18 227,28-94-1,-43 123-208,-2-1 1,0 0-1,-1 0 0,0 0 0,-2-1 0,0 1 0,-2 0 1,-4-27-1,3 36-69,1 1 1,-1-1-1,-1 1 0,0 0 1,0 0-1,0 0 1,-1 1-1,-1 0 0,0 0 1,0 0-1,0 1 1,-11-10-1,8 9-73,0 1 1,-1 0-1,1 1 0,-2 0 0,1 1 1,0 0-1,-1 0 0,0 1 1,0 0-1,-15-2 0,6 2-70,-1 1 0,0 1 0,0 1 0,0 1 0,-26 3 0,38-2-199,0 0 1,1 0-1,-1 1 1,1 0 0,-1 1-1,1 0 1,0 0-1,0 1 1,1 0 0,-1 0-1,1 1 1,-1 0-1,2 0 1,-1 1-1,-7 7 1,12-10-73,0-1 1,0 1-1,0 0 0,1-1 0,-1 1 0,1 0 1,0 0-1,0 0 0,0 0 0,0 1 1,-1 4-1,2-6 117,0 0 0,0 0 1,0 0-1,0 0 0,1 0 0,-1 0 0,0 0 1,1 0-1,0 0 0,-1 0 0,1 0 0,0 0 1,0-1-1,0 1 0,0 0 0,0 0 0,1-1 1,-1 1-1,3 1 0,2 3-1214,1-1-1,0-1 1,9 5 0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3T00:29:41.82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59 60 11040,'-50'-39'4096,"45"35"-3168,2-9-289,3 10-2238</inkml:trace>
</inkml:ink>
</file>

<file path=ppt/ink/ink2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8:23:02.86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36 12 8640,'-1'-1'228,"0"0"46,0 0-1,0 0 1,0 0 0,0 1 0,0-1-1,0 0 1,0 0 0,-1 1 0,1-1-1,0 1 1,0-1 0,-1 1-1,1-1 1,0 1 0,-4-1 2346,-2 90 3228,1-16-5125,6 211 1463,4-242-1940,2 0 0,2-1-1,19 59 1,-5-20-253,-20-68-1667,-18-33-14577,4 2 12049</inkml:trace>
</inkml:ink>
</file>

<file path=ppt/ink/ink2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8:23:03.24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45 237 8320,'-6'-7'577,"1"2"-75,0 0 0,1 0 0,-1-1-1,1 0 1,0 0 0,1 0 0,-4-7 0,6 11-239,1-1 0,0 1 0,0 0 1,0-1-1,0 1 0,0 0 0,0-1 1,0 1-1,1 0 0,-1-1 0,1 1 1,0 0-1,-1 0 0,1 0 0,0 0 1,1 0-1,-1 0 0,0 0 0,0 0 1,1 0-1,-1 0 0,1 0 0,0 1 1,2-3-1,5-3 210,0 0 0,0 1 0,16-9 0,-21 13-365,28-13 585,0 1 1,1 2-1,48-11 1,-68 19-562,4 0-30,-1 0-1,1 0 0,0 2 1,0 0-1,0 1 0,1 0 1,-1 2-1,31 4 0,-31-2 86,-3-1 19,0 1 1,23 8-1,-34-10-142,0 0-1,0 0 1,-1 0-1,1 1 1,-1-1-1,1 1 0,-1-1 1,0 1-1,0 0 1,0 0-1,0 0 0,0 0 1,0 0-1,0 1 1,0-1-1,-1 0 1,0 1-1,1-1 0,1 5 1,-3-4-3,0-1 0,0 1 0,0-1 0,0 1 0,0-1 1,0 1-1,0-1 0,-1 1 0,0-1 0,1 1 0,-1-1 0,0 0 0,0 1 1,0-1-1,0 0 0,-3 3 0,-3 6 114,-1-1-1,-9 9 1,11-12-133,-2 2-27,-1 0 0,0-1 1,-1 0-1,0-1 0,0 0 0,0 0 0,-1-1 1,0-1-1,-22 9 0,5-6-622,1-1-1,-1-2 1,-32 3 0,45-6-370,9-2 271,0 0 0,1 1-1,-1-1 1,1 1 0,-1 1 0,1-1-1,0 1 1,-7 2 0,12-3 551,-1-1 0,1 1 0,0-1 1,-1 1-1,1-1 0,-1 0 0,1 1 1,0-1-1,0 1 0,-1 0 0,1-1 1,0 1-1,0-1 0,-1 1 0,1-1 1,0 1-1,0 0 0,0-1 0,0 1 0,0-1 1,0 1-1,0 0 0,0-1 0,0 1 1,1 0-1,5 17-4078,-4-15 3274,10 24-3068,2-3 289</inkml:trace>
</inkml:ink>
</file>

<file path=ppt/ink/ink2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8:23:05.920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8 860 2976,'0'12'13711,"-1"-67"-8596,-2 1-3440,-1-81-1211,8 70-32,19-104 0,-17 137-280,2 1 0,1 0 0,2 0 1,23-48-1,-25 63-80,0 0 1,1 1-1,0 1 0,1 0 1,1 0-1,0 1 0,0 1 1,2 0-1,0 0 0,16-10 1,-23 18-57,0 0 0,0 1 1,0-1-1,0 1 0,1 1 1,-1-1-1,1 1 0,-1 0 1,1 1-1,0 0 0,0 0 1,0 1-1,0 0 0,0 0 0,-1 1 1,1 0-1,0 1 0,0-1 1,-1 1-1,1 1 0,-1 0 1,1 0-1,-1 0 0,0 1 0,-1 0 1,1 0-1,0 0 0,-1 1 1,0 0-1,0 1 0,-1-1 1,1 1-1,-1 0 0,4 7 1,-7-10 2,0 0 0,0 0 1,-1 0-1,1 1 0,-1-1 1,0 1-1,0-1 1,0 1-1,0-1 0,-1 1 1,1-1-1,-1 1 1,0 0-1,0-1 0,0 1 1,-1-1-1,1 1 1,-1 0-1,0-1 0,0 1 1,0-1-1,0 0 1,-1 1-1,1-1 0,-1 0 1,0 0-1,0 0 1,0 0-1,0 0 0,0 0 1,-1-1-1,-3 4 0,-6 4-11,-1 0 0,-1 0 0,1-1-1,-1-1 1,-31 14 0,15-8-305,22-9 19,8-2-214,15 1-65,-9-3 737,14 2-154,0 1 0,0 0 0,-1 2 0,0 0 0,0 1 0,20 11 0,-35-16 22,-1 0 0,0 0 0,0 0 0,0 1 0,0-1 0,-1 1 0,1 0 0,-1-1 0,1 1 0,-1 0 0,3 6 0,-4-8-7,-1 1 0,1 0-1,0 0 1,-1-1 0,1 1 0,-1 0 0,0 0-1,1 0 1,-1 0 0,0-1 0,0 1 0,-1 0-1,1 0 1,0 0 0,0 0 0,-1-1 0,1 1-1,-1 0 1,0 0 0,1-1 0,-1 1 0,0 0-1,0-1 1,0 1 0,-2 1 0,-3 4 58,-1 0-1,0-1 1,0 0 0,-1 0 0,0-1-1,0 0 1,0 0 0,0-1 0,-1 0-1,0-1 1,-12 4 0,-13 2 8,-54 8-1,81-16-96,-22 3-275,1-1 0,-36-1 1,48-2-420,1-1 0,-1-1 1,1-1-1,0 0 1,-24-9-1,20 5-2354,-7-4-912,18 10-1058,22 0-6350</inkml:trace>
</inkml:ink>
</file>

<file path=ppt/ink/ink2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8:23:18.700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140 10 1248,'6'-6'451,"-2"2"1629,4 8-149,-8-4-1924,0 1 159,1 0 0,-1-1 0,1 1 0,-1 0 0,1-1 0,-1 1 0,0 0 0,1 0-1,-1 0 1,0-1 0,0 1 0,0 0 0,1 0 0,-1 0 0,0 0 0,0 0 0,-1 1 0,2 4 618,3 32 1833,-3 74-1,-1-22-1279,23 228 2727,-5-143-2605,-5 188-1,-29 92 94,10-366-1333,-10 77 282,-10 50 626,9-64-770,-39 154-1,53-293-356,-12 44 112,-13 110 0,22-86-8,-16 183 288,14-134-301,10-106-224,0 12-1489,-2-34 1106,0 0-1,-1 0 0,1 0 0,0 0 1,-1-1-1,1 1 0,-1 0 0,-1 3 1,1 0-1202</inkml:trace>
</inkml:ink>
</file>

<file path=ppt/ink/ink2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8:23:31.70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72 101 6560,'-1'-1'160,"1"0"0,-1 0 0,1 0-1,-1 0 1,0 0 0,1 0 0,-1 0 0,0 0 0,0 1 0,1-1 0,-1 0 0,0 1 0,0-1-1,0 0 1,0 1 0,0-1 0,0 1 0,0 0 0,0-1 0,0 1 0,-2-1 0,-26 1 4856,6 1 2769,23-2-7639,0 0 0,0 0-1,0 1 1,0-1 0,0 0-1,0 0 1,1 1 0,-1-1-1,0 0 1,0 0 0,1 1-1,-1-1 1,0 0 0,1 1-1,0-2 1,0 1-130,1-1 1,0 2 0,-1-1-1,1 0 1,0 0-1,0 0 1,-1 1-1,1-1 1,0 1-1,0 0 1,0-1-1,0 1 1,0 0-1,0 0 1,0 0 0,-1 0-1,4 1 1,15-1 64,175-17 637,-76 10-556,-55 1-116,163-11 244,-102 16-289,-70 2 174,-43-3-1481,-24-5-7698,-10 0 1730,4 6 2133</inkml:trace>
</inkml:ink>
</file>

<file path=ppt/ink/ink2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8:23:32.14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33 177 6656,'-2'-2'280,"0"1"-1,0 0 1,0-1 0,0 1 0,-1 0 0,1 0-1,0 1 1,0-1 0,-1 0 0,-7-2 7375,11-7-4738,1 8-2608,1 0 0,0 1 0,-1-1 0,1 1 0,0 0 0,0 0 0,0 0 0,0 0 1,0 0-1,0 0 0,0 1 0,4-1 0,2 0 228,61-19 816,-4 0-712,366-46-93,-347 56-680,-64 8-258,48-7-1038,-23 0-6220,-39 9 3666</inkml:trace>
</inkml:ink>
</file>

<file path=ppt/ink/ink2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8:23:33.67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357 771 6720,'-3'-2'629,"1"0"0,0 0-1,-1 1 1,1-1 0,-1 1 0,0 0 0,1-1 0,-1 1 0,0 1-1,0-1 1,1 0 0,-1 1 0,-5-1 0,-4 0 1342,-23 2 0,29 0-2142,-3-1 333,-1 2 0,0-1 0,1 1 0,0 1-1,-1 0 1,1 0 0,0 1 0,0 0-1,1 1 1,-1-1 0,1 2 0,0-1 0,0 1-1,1 0 1,-11 12 0,8-6-102,0 0 0,0 1 1,1 0-1,1 1 0,0 0 0,1 1 1,1-1-1,-8 26 0,6-14 17,1 1 0,2 0 0,-3 30 1,7-48-11,1 1 0,0-1 1,0 1-1,1-1 0,0 1 1,1-1-1,0 1 0,0-1 1,1 0-1,0 0 0,1 0 1,7 13-1,-10-20-59,0 0 1,0 0-1,0 0 1,1-1-1,-1 1 0,1 0 1,-1-1-1,1 1 1,-1-1-1,1 1 0,0-1 1,0 0-1,0 0 1,0 0-1,0 0 0,0 0 1,0 0-1,0-1 1,0 1-1,0-1 0,0 1 1,3-1-1,-2 0-25,0-1-1,0 1 0,0-1 1,0 0-1,0 0 0,0-1 1,-1 1-1,1 0 0,0-1 1,-1 0-1,1 1 0,-1-1 1,0 0-1,0 0 1,0-1-1,4-4 0,11-15-22,-2-1 0,0 0 1,20-45-1,-5 10-9,64-125-68,-69 127 117,25-79 0,-12 4 8,23-157 0,-49 188 163,-12 84-63,0 0-1,0 0 1,-2 1 0,-3-19-1,3 27-108,0-1 0,0 1 1,-5-9-1,6 14-24,0 0 1,0 0 0,0 0 0,-1 0 0,1 0 0,-4-3 0,5 5 10,-1-1 1,0 1-1,1 0 1,-1-1-1,0 1 1,1-1-1,-1 1 1,0 0-1,1 0 1,-1-1-1,0 1 1,0 0-1,1 0 1,-1 0-1,0 0 1,0 0-1,1 0 1,-1 0-1,0 0 1,0 0-1,0 0 1,-4 2 1,1 1-1,-1 0 1,1-1 0,0 2 0,0-1-1,0 0 1,0 1 0,1-1 0,-4 6-1,-4 5 22,0 0-1,1 0 0,1 1 1,1 1-1,-13 30 0,-22 88-52,40-122 49,-41 152 202,32-111 4,-4 61 0,12-73-117,1 1 0,3 0-1,1-1 1,3 1 0,9 45-1,-9-69-47,1 0-1,1 0 1,1 0-1,0-1 1,17 27-1,-16-32 11,0-1 0,1 1 0,0-2 0,1 1 0,0-1 0,1-1 0,0 0 0,16 11 0,-18-15 3,-1 0 1,2 0-1,-1-1 0,1 0 1,-1 0-1,1-1 0,0 0 1,0-1-1,0 0 0,14 0 1,-18-2-72,1 0 1,-1 0 0,0-1-1,0 0 1,0 0 0,1-1-1,-1 0 1,-1 0 0,1 0-1,0-1 1,0 0 0,-1 0-1,0 0 1,1 0 0,-1-1-1,0 0 1,-1 0 0,5-6-1,2-2-6,-1 0-1,-1-1 0,-1-1 1,1 0-1,11-29 1,-9 14 32,-1-1 0,6-33 0,-14 55-29,-1 0 0,0 0 1,0-16-1,-1 22 3,0-1 0,-1 1 0,1-1 0,-1 1 0,1 0 0,-1-1 0,-2-3 0,3 5 9,-1 0 1,1 0-1,-1 0 1,1 1 0,-1-1-1,0 0 1,1 0 0,-1 1-1,0-1 1,0 1-1,0-1 1,1 1 0,-1-1-1,0 1 1,0-1 0,0 1-1,0-1 1,0 1 0,-2 0-1,1 0-5,0 0 0,0 0 0,0 0 0,0 1 1,-1-1-1,1 1 0,0 0 0,0-1 0,0 1 0,0 0 0,0 0 0,0 0 0,1 1 0,-1-1 0,0 0 0,0 1 0,1-1 0,-3 4 0,-5 5-20,-13 19 0,20-27 27,-6 12 45,1 0 0,0 0 0,1 1 0,1 0 0,0 0 0,1 0 0,0 0-1,1 1 1,1 0 0,1-1 0,0 1 0,2 26 0,0-33-13,1-1 0,0 1 0,0-1 0,0 0 0,1 0 0,0 0 0,1 0 0,0 0 0,0-1 0,1 0 0,-1 0 0,2 0 0,-1 0-1,10 9 1,-10-12 1,0 0 0,0 0 0,0 0 0,1-1 0,-1 0 0,1 0 0,0 0 0,0 0 0,0-1 0,0 0 0,0-1 0,1 1 0,-1-1 0,1 0 0,-1-1 0,0 1 0,1-2 0,-1 1 0,13-2 0,-2-2-20,1-1 1,-1-1-1,0-1 1,-1 0-1,1-1 1,-2 0-1,1-2 1,-1 0-1,0 0 1,-1-2-1,22-22 1,2-8 10,-2-1 0,44-69 0,-59 81 46,-2-1 0,-1-1 1,-1 0-1,-2-1 0,21-69 0,-1-96 103,-16-2-8,-16 174-117,-2 0-1,-4-52 0,2 72-24,-1-10-263,-2 15 98,-3 10 68,4-3 78,1 0 1,0 1-1,0-1 1,0 1 0,0 0-1,-1 11 1,2-9 13,-13 77 151,4 0 0,3 1 0,5 0 0,3-1 0,22 156 0,-16-195-143,3-1 0,1 0-1,2 0 1,26 59-1,-31-89-137,0 1 0,11 13 0,5-2-1848,-22-25 1136,1 1 1,0-1 0,0 0 0,0 0 0,0 0 0,6 2 0,1-4-3832,-2-2 1478</inkml:trace>
</inkml:ink>
</file>

<file path=ppt/ink/ink2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8:23:34.050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72 11712,'0'-11'4352,"5"6"-3393,9-7-255,4 9 736,12-6-928,25 1 576,16 0-640,15-1-672,-1 6 96,-13 0-2784,-4 3 1600,-5 0-5087,13 0 3583,-9 3-1632</inkml:trace>
</inkml:ink>
</file>

<file path=ppt/ink/ink2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8:23:35.994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323 49 5216,'-2'-6'891,"0"0"1,1 1-1,0-2 1,0 1-1,0-12 2305,1 39-1111,-10 201 2955,3-113-4144,1-33-512,-15 266 763,18-160-657,0-28-196,-10 467 1023,13-523-1272,-9 680 481,-33-153-37,39-591-466,-23 232 370,-11 157-184,31 136 367,11-339-853,-3-162 208,-2-1-1,-3 1 1,-18 97 0,5-71-591,4-20 531,-27 87 0,30-119 10,-7 44 1,5-23-114,8-37 68,0 0 1,2 1-1,-1-1 1,2 1-1,0-1 1,1 0-1,1 1 1,1-1-1,0 0 0,1 0 1,10 27-1,-8-27-162,-1 1-1,-1 0 0,-1 0 0,2 21 0,-1 70-7100,-15-131 292,8 14 6254,-6-18-2297</inkml:trace>
</inkml:ink>
</file>

<file path=ppt/ink/ink2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8:23:38.266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53 3328,'1'-2'398,"1"0"1,-1 0-1,1 0 1,0 0 0,0 1-1,0-1 1,0 0-1,0 1 1,0-1-1,3 0 1,-4 1 20,0 0 1,0 0-1,-1 0 1,1-1-1,0 1 1,-1 0-1,1 0 0,0 0 1,-1 0-1,1-1 1,-1 1-1,0 0 1,1 0-1,-1-1 1,0 1-1,0 0 1,0-1-1,0 1 1,0 0-1,0-1 0,0 0 1,-1-3 2405,1 7-2377,16 175 2212,-8-106-2307,8 119 608,-6-63-498,-9-118-432,7 126 551,-5-117-624,-12-32-2348,-1-11-1105,1-1 0,-6-27 0,5 2-3219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3T00:31:04.298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218 0 1728,'13'10'4430,"-13"-10"-4316,0 0-1,0 0 0,1 1 0,-1-1 0,0 0 0,0 1 0,0-1 0,0 0 0,0 0 0,-1 1 0,-4 40 639,5-31-584,-2 0 0,1-1 0,-1 1 0,-5 13 0,-3 15-48,-52 219 1395,36-156-1008,-25 202-1,47-273-564,-4 63 336,8-81-192,0 0 0,1 0 0,1-1 0,-1 1 0,7 19 0,-7-26-41,0 1-1,0-1 1,0 0-1,-1 1 1,0 9-1,0-6-1,0-8 197,-4 6 1077,3-6-1269,0-1 0,0 0 0,0-1 0,0 1 0,-1 0 0,1 0 0,0 0 0,0-1 0,0 1 0,0 0 0,0-1 0,0 1 0,0-1 0,0 1 0,1-1 1,-1 0-1,0 1 0,0-1 0,0 0 0,-1-1 0,-17-16-134,16 14 89,1 1 1,-1 0 0,1-1 0,0 0-1,0 1 1,0-1 0,1 0 0,-1 0-1,1 0 1,0 0 0,0 0 0,1 0-1,-1-5 1,0 1-46,1 0-1,0 0 1,1 0-1,0 0 0,4-14 1,-3 14-40,1 0-1,0 0 1,1 0 0,0 0 0,0 1 0,5-8-1,35-39-96,-29 38 164,22-33 1,-26 33-69,24-27 0,0 0 4,37-50 89,-69 88-43,1 1 1,-1 0-1,1 0 0,0 0 0,1 0 1,-1 1-1,9-5 0,-12 7 26,0 0 0,0 1 0,0-1 0,1 0 0,-1 1 1,0 0-1,0-1 0,1 1 0,-1 0 0,1-1 0,-1 1 0,0 0 0,1 0 0,-1 0 0,0 0 0,1 0 0,-1 0 0,0 1 0,1-1 0,-1 0 0,0 1 0,1-1 0,-1 1 1,0 0-1,0-1 0,1 1 0,-1 0 0,0-1 0,0 1 0,0 0 0,0 0 0,0 0 0,0 0 0,0 0 0,1 2 0,2 6 7,-1-1-1,0 1 0,0-1 1,0 1-1,-1 0 0,-1 0 1,2 18-1,-2-9 21,-1 0-1,0 1 1,-1-1-1,-5 20 1,5-29 29,-1 0 0,-1-1-1,0 1 1,0-1 0,-1 0 0,1 0-1,-2 0 1,1-1 0,-1 1 0,-9 9 0,11-14 10,-1 0 0,0 0 0,0 0 1,0-1-1,0 1 0,0-1 0,0 0 1,-1 0-1,1-1 0,-1 1 0,1-1 1,-1 0-1,-8 1 0,-5 1-136,-23 10-313,40-13 371,0 1 0,0-1-1,0 0 1,0 1 0,1-1-1,-1 1 1,0-1 0,0 1-1,0-1 1,0 1 0,1 0-1,-1-1 1,0 1 0,1 0-1,-1-1 1,0 1 0,1 0-1,-1 0 1,1 0 0,-1 0-1,1-1 1,-1 3 0,1-1-6,0 0 0,0 0 0,0 0 0,0 0-1,0 0 1,0 0 0,1 0 0,-1-1 0,1 1 0,0 2 0,0-1 38,0 0-1,0-1 1,0 1-1,0-1 1,0 1-1,0-1 1,1 0 0,0 1-1,-1-1 1,1 0-1,0 0 1,0 0-1,0 0 1,0 0-1,0-1 1,1 1-1,-1 0 1,0-1-1,6 2 1,-5-1 10,0 0 0,0-1 0,0 1 0,-1 1 0,5 2 0,-4-2-18,-1 0 1,1-1-1,0 0 0,0 0 1,0 0-1,1 0 1,5 2-1,-1-2 39,0 0 0,0-1 0,0 0 0,0-1 0,0 1 0,0-2 0,0 1 0,0-1 0,0 0 0,0-1 0,0 0 0,0 0 0,-1-1 0,1 0 1,10-5-1,3-4 55,-1 0 0,0-2 0,-1 0 0,17-17 0,-32 27-74,0-1-1,0 0 1,0 1 0,-1-2-1,0 1 1,0 0-1,0-1 1,0 1 0,-1-1-1,0 0 1,3-12 0,-2 2 25,-1 0 0,0-1 0,-1-19 0,-1-4-636,0 40 452,1 11-255,1 6 265,0-1-1,-1 23 1,-1-24 131,0-1-1,1 1 1,6 26-1,-5-33-7,0-1-1,1 1 0,0 0 1,0-1-1,0 0 0,1 0 1,1 0-1,-1 0 0,1 0 1,0-1-1,0 0 0,1 0 1,0-1-1,0 1 0,13 8 1,-11-9 71,1 0 1,-1-1 0,17 6 0,-22-9-46,0 0 0,0 0 0,0 0 0,0-1 0,0 0 0,1 1 0,-1-1 0,0 0 0,0 0 0,0-1-1,1 1 1,-1-1 0,0 0 0,0 0 0,3-1 0,8-4 15,-11 5-24,0 0 0,1 0 0,-1 0 0,0-1-1,0 0 1,0 0 0,0 1 0,0-2 0,0 1-1,-1 0 1,1-1 0,-1 1 0,0-1 0,4-5 0,6-9-72,-10 15 60,0 0 1,0 0-1,-1 0 0,1-1 0,-1 1 1,1-1-1,0-4 0,0 3-5,-1-1-1,1 0 1,-1 1-1,1-1 1,1 1-1,-1 0 1,1-1 0,0 1-1,-1 0 1,5-3-1,-6 6-5,0 0 1,0 0-1,0 0 0,-1 0 0,1 1 0,0-1 1,0 0-1,-1 0 0,1-1 0,-1 1 1,1 0-1,0-2 0,2-5-75,-3 7 74,0 1 1,0 0 0,0 0 0,0-1 0,0 1-1,0 0 1,1-1 0,-1 1 0,0 0 0,0 0-1,0-1 1,0 1 0,0 0 0,1 0 0,-1-1-1,0 1 1,0 0 0,1 0 0,-1 0 0,0-1-1,0 1 1,0 0 0,1 0 0,-1 0 0,0 0 0,1 0-1,-1 0 1,0 0 0,0-1 0,1 1 0,-1 0-1,0 0 1,1 0 0,-1 0 0,1 0 0,6 9-178,2 16 26,-2 26 122,-6-47 43,0 0 8,1 0 1,-1 0-1,0 0 0,0 0 0,-1 0 0,1 0 0,-1 0 0,0 0 0,0 0 0,-1 0 0,0 8 1,1 4 132,0-16-138,1 0 0,-1 0 0,0 1 0,0-1 1,0 0-1,0 0 0,0 1 0,0-1 1,0 0-1,1 1 0,-1-1 0,0 0 1,0 0-1,0 1 0,0-1 0,0 0 1,0 0-1,-1 1 0,1-1 0,0 0 1,0 1-1,0-1 0,0 0 0,0 0 1,0 1-1,0-1 0,0 0 0,-1 0 0,1 0 1,0 1-1,-1-1 411,6-11-319,-5 3-123,1 1 0,0-1-1,1 1 1,-1 0 0,1 0 0,4-9 0,21-40-303,-25 51 283,1 0 0,0 1 0,0 0 1,0 0-1,0 0 0,5-5 0,-7 9 28,-1-1 0,1 1 0,0-1 0,-1 1 1,1 0-1,0 0 0,-1-1 0,1 1 0,0 0 0,-1 0 1,1 0-1,0 0 0,-1-1 0,1 1 0,0 0 0,-1 1 0,1-1 1,0 0-1,-1 0 0,1 0 0,0 0 0,-1 0 0,1 1 0,0-1 1,-1 0-1,1 0 0,0 1 0,-1-1 0,1 1 0,-1-1 1,2 1-1,0 2 6,0-1-1,0 1 1,0 0 0,0 0 0,2 3 0,2 4-71,12 14-84,26 29 368,-39-48-198,0 0 0,1 0 0,-1-1-1,1 0 1,0 0 0,0 0-1,10 4 1,2 0 46,-12-5-36,1 0 0,-1-1 0,0 1 0,1-1 0,11 1 0,3 0 67,1 0 1,0-2-1,0-1 1,0-1-1,34-5 1,-42 3 55,0-1 1,0 0 0,19-8-1,-29 10-117,1-1-1,0 1 0,-1-1 1,1 0-1,-1 0 0,0-1 1,0 1-1,-1-1 0,1 0 1,-1 0-1,1 0 1,2-6-1,-5 6 16,0 1 0,0-1 1,-1 0-1,1 0 0,-1 1 0,0-1 0,0 0 1,0 0-1,-1 0 0,1 1 0,-3-8 1,2 9-47,0-1 1,0 1 0,0-1 0,0 1 0,-1 0-1,1-1 1,-1 1 0,1 0 0,-1 0 0,0 0-1,0 0 1,-4-2 0,2 0-16,0 1 1,-1 0-1,0 0 0,0 0 1,-6-2-1,11 5-2,-1 0 1,1 0-1,-1-1 0,0 1 0,1 0 1,-1 0-1,0 0 0,1 0 0,-1 0 1,1 0-1,-1 0 0,0 0 0,1 0 1,-1 0-1,1 0 0,-1 0 1,0 1-1,1-1 0,-1 0 0,1 0 1,-1 1-1,1-1 0,-1 0 0,1 1 1,-1-1-1,1 0 0,-1 1 0,0 1-12,0-1-1,0 1 0,0-1 0,0 1 1,0-1-1,1 1 0,-1-1 0,0 1 1,0 3-1,0 1 31,1 0-1,-1 0 1,1 0-1,0 0 1,1 6 0,0 1-63,0-8 69,-1 1 0,1-1-1,0 0 1,1 0 0,-1 0-1,1 0 1,4 9 0,0 1-21,-6-14 21,0 0-1,0 0 0,1 0 0,-1 1 1,1-1-1,-1 0 0,1 0 0,-1 0 0,1 0 1,0 0-1,-1 0 0,1 0 0,0 0 0,1 1 1,18 19 148,-18-17-111,1-1-1,-1-1 1,1 1 0,-1 0 0,1 0-1,0-1 1,0 0 0,4 3 0,-1-3 55,-1 1 1,1-1 0,0 0-1,0-1 1,0 1-1,0-1 1,6 0 0,-9 0-75,-1-1 0,1 0 0,-1 0 0,0 0 0,1-1 1,-1 1-1,0 0 0,1-1 0,-1 0 0,0 1 0,1-1 1,-1 0-1,0 0 0,0-1 0,0 1 0,0 0 0,0-1 1,0 1-1,0-1 0,1-1 0,11-10 193,-12 12-189,0 0 0,0-1 0,0 0 0,-1 1 0,1-1 1,-1 0-1,3-2 0,-2 0 2,6-8-12,-1-1-1,-1 0 0,0 1 1,0-2-1,-2 1 0,6-23 1,8-79 15,-14 76 103,-3 0 0,-3-52-1,0 9 68,-1 38-255,-12-74 0,12 96-53,-2-18-224,5 39 331,0 1 0,-1 0 0,1-1 0,0 1 0,0-1 0,0 1 0,0-1 0,0 1 0,0 0 0,0-1 0,0 1 0,1-1 0,-1 1-1,0-1 1,0 1 0,0 0 0,0-1 0,0 1 0,1-1 0,-1 1 0,1-1 0,1-5-566,9 23-62,-2-2 614,-1 0 0,0 1-1,-1 1 1,-1-1 0,0 1-1,3 18 1,48 181 40,-48-184-25,1-1 0,1 1 0,28 51 0,-33-73 27,0 0-1,1 0 1,0-1 0,0 0-1,11 10 1,46 36 293,-45-40-261,-16-13-18,0 0 1,0 0-1,1-1 1,-1 1-1,0-1 0,1 0 1,-1 1-1,1-2 1,0 1-1,6 0 1,13 3 184,-20-3-163,1-1-1,0 1 1,0-1-1,0 0 1,0-1-1,-1 1 0,1-1 1,0 0-1,0 0 1,6-2-1,0 0 30,-8 2-49,-1 1 0,1-1 1,0 0-1,0 0 0,-1-1 0,1 1 0,-1 0 1,1 0-1,-1-1 0,0 1 0,1-1 0,-1 1 0,0-1 1,0 0-1,0 1 0,1-3 0,0-1-6,1 0 0,-1 0 1,-1-1-1,3-9 0,-2-7-13,0 0 1,-2-27-1,0 24-577,0 25 408,0 14-353,6 43 278,-5-50 211,0-1-1,0 1 1,1-1-1,0 1 1,1-1-1,-1 0 0,1 1 1,0-1-1,1-1 1,7 12-1,-3-7 129,-6-6-82,1-1 1,0 0-1,0 1 0,5 4 0,-6-7-25,-1 0-1,0 0 1,1-1-1,-1 1 1,1 0-1,-1-1 1,1 1-1,-1-1 1,1 1-1,-1-1 1,1 0-1,0 0 1,-1 1-1,1-1 1,-1 0-1,1-1 1,1 1-1,3-1 14,0 0 0,-1 0 0,1-1 0,-1 1-1,1-1 1,-1-1 0,0 1 0,0-1 0,0 0 0,8-6-1,45-26-185,-48 29 153,1 0 1,0 0-1,0 1 0,0 1 1,16-5-1,-18 6 50,90-22-129,-14 5 129,-81 20-125,7-1 421,-11 1-324,0 0 1,0 0-1,0 0 1,0 0-1,1-1 1,-1 1-1,0 0 1,0 0-1,0 0 1,0 0-1,1 0 1,-1 0-1,0-1 1,0 1-1,0 0 1,0 0-1,0 0 1,0-1-1,1 1 1,-1 0-1,0 0 1,0 0-1,0 0 1,0-1-1,0 1 1,0 0-1,0 0 1,0 0-1,0-1 1,0 1-1,0 0 1,0 0-1,0-1 1,0 1-1,0 0 1,0 0-1,0 0 1,0-1-1,0 1 1,-1 0-1,1 0 1,-1-1-8,1 1 1,-1-1-1,0 1 0,0-1 1,0 1-1,1-1 0,-1 1 1,0 0-1,0 0 1,0-1-1,0 1 0,0 0 1,0 0-1,0 0 0,0 0 1,1 0-1,-1 0 1,0 0-1,-1 0 0,-6 0 31,1-1-52,1 0-1,-1 1 1,0-1-1,0 2 1,0-1-1,0 1 1,0-1-1,1 2 1,-8 1-1,3 1-71,0 0 0,0 1 0,1 0 0,-15 10 0,20-11 65,0 0 0,1 1 0,0-1 0,0 1-1,0 0 1,0 0 0,1 0 0,0 1 0,0-1-1,-4 11 1,7-14 32,-1-1-1,1 1 0,0 0 1,0 0-1,0 0 0,0 0 1,0 0-1,0 0 0,0-1 1,1 1-1,-1 0 1,1 0-1,-1 0 0,1-1 1,0 1-1,-1 0 0,1 0 1,0-1-1,0 1 1,0-1-1,1 1 0,-1-1 1,0 0-1,0 1 0,1-1 1,-1 0-1,4 2 0,1 2 39,1-1-1,-1 0 0,1-1 0,0 1 0,13 3 0,1-2 233,-1-1 0,1-1 0,1-1 0,-1-1 1,37-2-1,-10 0-250,64-7 32,-86 4-3125</inkml:trace>
</inkml:ink>
</file>

<file path=ppt/ink/ink2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8:23:45.894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560 115 5568,'0'0'53,"-1"0"0,1-1 0,0 1 0,-1 0 0,1 0 0,0 0 0,-1-1 0,1 1 1,0 0-1,0-1 0,-1 1 0,1 0 0,0 0 0,0-1 0,0 1 0,-1 0 0,1-1 0,0 1 0,0 0 0,0-1 0,0 1 1,0-1-1,0 1 0,0 0 0,0-1 0,0 1 0,0 0 0,0-1 0,0 1 0,0-1 0,0 1 0,0 0 0,0-1 1,0 1-1,0 0 0,0-1 0,1 1 0,-1-1 0,1 0 224,-1 1 0,1-1 0,-1 0-1,0 0 1,1 0 0,-1 0 0,0 0 0,0 0 0,1 0 0,-1 0 0,0 0 0,0 0-1,0-1 1,2-9 3437,-1 10-3422,-1-1-1,1 1 1,-1-1-1,0 1 1,1-1-1,-1 1 1,0-1-1,0 1 1,0-1 0,0 0-1,0 1 1,-1-3-1,0 1-59,0 1-1,0-1 1,0 0 0,0 0-1,-1 1 1,1-1-1,-1 1 1,0 0 0,0-1-1,0 1 1,0 0-1,0 0 1,0 0 0,-1 0-1,-2-1 1,0 0-85,1 1 1,-1 0 0,1 0-1,-1 1 1,0-1 0,0 1-1,0 0 1,-6 0-1,-4 0-74,1 2 0,0-1 0,0 2 0,0 0 0,-21 5 0,18-2 9,0 0-1,0 0 1,0 2 0,0 0 0,1 1 0,0 1-1,1 0 1,-27 21 0,20-9-36,1 1 0,1 0 1,1 2-1,-32 50 0,40-54 10,0 1 0,2 0 0,0 0-1,1 1 1,1 0 0,1 0-1,-3 27 1,8-39-16,1 1 0,0-1 0,0 0-1,1 0 1,0 1 0,1-1 0,0 0 0,1 0-1,0-1 1,1 1 0,-1 0 0,2-1-1,0 0 1,0 0 0,0 0 0,1-1 0,0 0-1,1 0 1,10 10 0,1-2 40,-1-1 0,2-1 0,0-1-1,1 0 1,0-2 0,1 0 0,32 12 0,-39-18 44,1 0 0,0-1 0,1 0 0,-1-1 0,31 1 0,-34-4-70,0 0-1,0-1 1,0-1-1,0 0 1,-1-1 0,1 0-1,-1 0 1,17-8-1,13-11-1,47-31-1,-34 19-47,-48 30-4,26-15 43,0-1 1,33-30-1,-57 43-43,1-1 1,-1 0-1,-1-1 0,0 0 1,0 0-1,0-1 0,-1 1 0,-1-1 1,0-1-1,0 1 0,5-19 0,-7 16-14,0-1-1,-2 1 1,1-1-1,-2 1 0,1-1 1,-2 0-1,0 1 1,-1-1-1,0 1 0,-1-1 1,0 1-1,-9-21 1,5 18-36,0 0 0,-2 1 0,0 0 0,0 0 1,-1 1-1,-1 1 0,0 0 0,-1 0 0,-21-17 0,25 24 43,0 0 0,0 0-1,-1 1 1,0 1-1,0-1 1,0 1-1,0 1 1,-1-1-1,1 2 1,-1-1-1,-13-1 1,10 4-24,0-1-1,-1 1 1,1 1 0,0 0-1,0 1 1,0 1 0,-21 6 0,5 3-260,0 0 1,0 2-1,1 2 1,1 0-1,1 2 1,-29 24-1,41-30-457,-1 0-1,-16 20 0,27-27 347,0-1 0,1 1 0,0 0 0,0 0 0,0 0-1,0 1 1,1-1 0,0 1 0,0-1 0,0 1 0,-1 9-1,3-13 119,0 1-1,0 0 0,0-1 1,0 1-1,0 0 0,1-1 1,-1 1-1,1 0 0,-1-1 0,1 1 1,0-1-1,0 1 0,0-1 1,1 0-1,-1 1 0,0-1 1,1 0-1,0 0 0,-1 0 1,1 0-1,0 0 0,3 2 0,0 0-329,0-1 0,1 0 0,-1 0 0,1 0 0,0-1 0,0 0 0,0 0 0,8 2 0,43 5-3263</inkml:trace>
</inkml:ink>
</file>

<file path=ppt/ink/ink2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8:23:39.98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387 654 2400,'-1'0'33,"0"-1"0,1 1 1,-1-1-1,1 1 0,-1-1 1,1 1-1,0-1 0,-1 1 0,1-1 1,-1 0-1,1 1 0,0-1 1,0 0-1,-1 1 0,1-1 0,0-1 1,6-4 1807,-5 5-1522,1 0 0,-1 0 1,1 0-1,-1-1 0,1 1 1,-1 0-1,0-1 0,0 1 0,2-4 1,-2 4-130,0 0 0,0-1 0,-1 1 0,1 0 1,-1-1-1,1 1 0,-1 0 0,0-1 0,1 1 0,-1-1 0,0 1 1,0-1-1,0 1 0,0-1 0,0 1 0,0-1 0,-1 1 1,1 0-1,0-1 0,-1 1 0,1-1 0,-1 1 0,1 0 0,-1-1 1,0 1-1,0 0 0,1 0 0,-1-1 0,0 1 0,0 0 1,0 0-1,0 0 0,0 0 0,-1 0 0,1 0 0,0 1 0,-2-2 1,-2-1 168,-1 0 0,0 1 1,0-1-1,0 1 1,0 0-1,0 1 0,-8-2 1,0 2-175,0 0 0,0 1 0,0 0 1,0 1-1,1 1 0,-1 0 0,0 1 1,1 0-1,-1 1 0,-18 8 0,17-5-119,0 1 0,1 0-1,0 1 1,0 0 0,1 1 0,0 0 0,1 2-1,-17 17 1,27-25-24,-1-1 0,0 1 0,1 0-1,0-1 1,0 1 0,0 0 0,0 0 0,1 1 0,0-1 0,-1 5-1,1-8-11,1 1-1,0-1 0,0 1 0,0-1 0,0 1 1,0-1-1,0 1 0,0-1 0,0 1 0,1-1 1,-1 0-1,1 1 0,-1-1 0,1 1 0,-1-1 1,1 0-1,0 0 0,0 1 0,-1-1 0,1 0 1,0 0-1,0 0 0,0 0 0,0 0 0,1 0 1,-1 0-1,0 0 0,0 0 0,1-1 0,-1 1 1,0 0-1,2 0 0,2 0 34,0 0 0,0 1 0,-1-2 1,1 1-1,0-1 0,0 1 0,10-2 0,35-7 187,-31 4-168,5 0 66,0-2 0,0-1-1,-1 0 1,42-21 0,-53 21-116,0 0 0,0 0 1,-1-1-1,0 0 0,-1-1 0,0-1 1,-1 1-1,1-1 0,-2-1 0,12-18 1,-2-2 15,-2-2 1,-1 0 0,-1-1-1,-2 0 1,-2-1 0,-1 0-1,4-39 1,-10 55-81,-2 0 0,0 0 0,-2-1 0,-2-22 0,1 32 48,0 0-1,0-1 1,-1 1-1,0 0 0,-1 1 1,0-1-1,0 1 1,-1-1-1,-7-8 1,8 13-29,-1 0 0,0 0 0,0 0 1,-1 1-1,1 0 0,-1 0 0,0 0 1,0 1-1,0 0 0,0 0 0,-1 0 1,1 1-1,-1 0 0,0 0 1,1 1-1,-1 0 0,0 0 0,-8 0 1,0 1-60,1 0 1,-1 1 0,1 0 0,0 1 0,0 1 0,0 0 0,-23 9 0,31-10 21,-22 11-675,26-12 574,1-1 0,-1 1-1,1 0 1,-1 1 0,1-1 0,0 0 0,0 0 0,-1 0 0,1 1 0,0-1 0,0 1 0,0-1-1,-1 4 1,2-4-18,0 0 1,0 0-1,0 0 0,0 0 0,0 0 0,0 0 0,0 1 0,1-1 0,-1 0 0,0 0 0,1 0 0,-1 0 0,1 0 0,-1 0 1,1 0-1,-1-1 0,1 1 0,0 0 0,0 0 0,-1 0 0,1 0 0,0-1 0,0 1 0,0 0 0,0-1 0,0 1 0,1 0 1,1 2-404,62 46-7097,-28-14 3296</inkml:trace>
</inkml:ink>
</file>

<file path=ppt/ink/ink2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8:23:40.38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19 18 6464,'-6'-18'3639,"5"23"-2307,0 5-202,1-4-719,-5 151 4655,-1 28-1981,7-138-2421,1-5-452,10 60-1,-2-36-724,-8-57-1102,2-13-1456,1-17-723,-4 15 2318,-1 0-1,0 0 1,-2-10 0,0 4 26,1-13-1952</inkml:trace>
</inkml:ink>
</file>

<file path=ppt/ink/ink2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8:23:40.72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20 330 6240,'-3'-12'437,"-1"-2"151,0 1 0,1 0 0,-2-28 0,5 30-23,-1 0 1,2-1-1,0 1 0,0 0 1,1 0-1,0 0 0,7-21 1,-5 25-391,-1 0 1,1 0-1,1 0 1,-1 1-1,1-1 1,1 1 0,-1 0-1,1 1 1,0-1-1,0 1 1,0 0 0,1 1-1,0-1 1,0 1-1,0 1 1,0-1-1,11-2 1,1-1 23,0 2 0,0 1 0,0 0 1,0 1-1,1 1 0,21 1 0,-27 1-42,0 0 0,0 1 0,0 1 0,-1 1 0,1 0 0,25 9 1,-32-9-70,0 0 1,0 1 0,0 0 0,-1 0 0,1 0 0,-1 1-1,0 0 1,-1 0 0,1 1 0,-1-1 0,0 1 0,-1 1-1,1-1 1,3 8 0,-4-7 52,-1 0 1,0 0-1,-1 0 0,0 1 1,0-1-1,0 0 0,-1 1 1,0-1-1,0 1 0,-1 0 1,0-1-1,-1 1 0,-1 9 1,1-11-31,0 0-1,-1 0 1,0 0 0,0 0-1,-1-1 1,1 1 0,-1-1 0,0 0-1,-1 0 1,1 0 0,-1 0 0,0 0-1,0-1 1,-1 0 0,1 1 0,-10 5-1,5-5-60,-1 0 1,0 0-1,0-1 0,0 0 0,-1 0 0,0-2 1,1 1-1,-1-1 0,0-1 0,0 0 0,0 0 1,0-1-1,0 0 0,-14-3 0,14 1-369,0 0-1,-1-1 1,1-1-1,0 1 1,-18-10 0,21 8-577,0 1 1,0-2 0,0 1 0,1-1 0,0 0 0,0-1-1,-7-8 1,13 14 601,1 1 0,-1-1 0,1 1 0,-1-1 0,1 1 0,0-1 0,-1 1 0,1-1 0,0 0 0,0 1 0,-1-1 0,1 1 0,0-1 0,0 0 0,0-1 0,6 0-2884</inkml:trace>
</inkml:ink>
</file>

<file path=ppt/ink/ink2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8:23:41.698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49 616 3712,'-3'1'316,"1"0"1,0 0-1,-1 0 1,1 0-1,0 0 0,0 0 1,0 1-1,0-1 1,0 1-1,1 0 1,-1-1-1,0 1 1,1 0-1,-1 0 0,1 0 1,-1 0-1,1 0 1,0 1-1,0-1 1,0 0-1,0 0 0,1 1 1,-1 2-1,-2 2 1135,-4 5 5423,9-36-4068,32-119-1565,7-28-520,-27 131-614,1 1 0,22-42-1,-28 64-93,1 0-1,1 1 1,0 0-1,2 1 0,-1 0 1,2 1-1,0 0 1,19-14-1,-27 23-32,1 0-1,1 1 0,8-4 1,-15 7 28,1 0 0,0 0 0,-1 1 0,1-1 0,0 0 0,0 1 0,0 0 0,0-1 0,-1 1 0,1 0 0,0 0 0,0 0 0,0 0 0,0 0 0,0 0 0,0 1 0,-1-1 0,5 2 0,-4 0-7,0-1 0,0 1 1,0 0-1,-1 0 1,1 1-1,0-1 0,-1 0 1,1 1-1,-1-1 1,0 0-1,0 1 0,0 0 1,0-1-1,0 1 1,0 0-1,-1-1 0,1 1 1,-1 4-1,0-3 14,-1 1-1,0-1 1,0 1 0,0-1-1,0 1 1,-1-1-1,0 0 1,0 1 0,0-1-1,0 0 1,-4 4-1,-3 4 30,-20 22-1,3-11 15,20-18-40,0 0-1,0 0 0,-8 10 1,6-7-21,5-4-29,9-3 72,13-1-72,1 1 0,-1 1 0,24 6 0,-33-6 46,1 1 0,0 1 0,-1 0 0,0 0 0,0 1 0,0 1 0,10 6 0,-19-11 5,0-1 0,0 1 0,0 0 1,0 0-1,0-1 0,-1 1 0,1 0 0,0 0 0,0 0 1,0 0-1,-1 0 0,1 0 0,-1 0 0,1 0 0,-1 0 1,1 0-1,-1 1 0,0-1 0,1 0 0,-1 0 0,0 0 0,0 0 1,0 1-1,0-1 0,0 2 0,-1-1 29,0 1-1,0-1 0,0 0 1,0 0-1,0 1 1,-1-1-1,1 0 0,-1 0 1,1-1-1,-1 1 1,0 0-1,-2 1 1,-3 3 22,0 0 1,0-1 0,-1 0 0,0-1 0,0 1 0,0-2 0,-1 1 0,-8 2 0,-1-2-33,-1 0 0,-34 4 0,39-8-663,0 0 1,-1-1-1,1-1 1,-22-4 0,4 0-3321,31 6 3628,0-1 1,1 1-1,-1 0 1,0 0-1,0 0 1,0 0-1,0 0 1,0 0-1,0 0 0,0 1 1,1-1-1,-1 0 1,-1 1-1,1-1 117,1 1 0,-1-1 0,1 1 0,0-1-1,-1 1 1,1 0 0,-1-1 0,1 1 0,0-1-1,0 1 1,-1 0 0,1-1 0,0 1 0,0 1 0</inkml:trace>
</inkml:ink>
</file>

<file path=ppt/ink/ink2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8:23:42.42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697 14 3072,'19'-12'1444,"-10"11"5885,-15 14-4758,1-3-2048,-1-1 0,0 0 0,-1 0 1,0-1-1,0 1 0,-13 9 1,-22 26 612,7 3-329,-41 69-1,-21 62 96,18-33-414,-94 214 1112,147-298-1410,-66 137 116,52-113-2050,50-103-8538,6-11 6826</inkml:trace>
</inkml:ink>
</file>

<file path=ppt/ink/ink2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8:23:43.03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381 539 7712,'-7'-13'1548,"4"6"-25,-1 0 0,0 0 0,-1 1 0,1 0-1,-10-10 1,11 14-1319,1 0 1,-1 0-1,0 0 0,1 1 1,-1-1-1,0 1 0,0 0 0,0 0 1,0 0-1,0 0 0,-1 0 0,1 1 1,0 0-1,0-1 0,0 1 0,-1 0 1,-5 1-1,-5 1-104,-1 0 0,0 0-1,1 2 1,0 0 0,0 1 0,0 0-1,-25 14 1,29-14-87,1 1 0,0 1 0,0 0 0,1 0 0,0 1 0,0-1 0,1 2 0,0-1 1,0 1-1,1 0 0,-6 13 0,4-6 64,1 0 0,1 0 0,-7 30 0,11-39-38,0 1 1,1 0-1,0-1 0,1 1 1,0 0-1,0-1 1,1 1-1,-1 0 0,2-1 1,3 14-1,-5-19-24,1 0 0,0 0 0,-1 0 0,1 0 1,0 0-1,0-1 0,0 1 0,0 0 0,1-1 0,-1 1 0,0-1 1,1 1-1,-1-1 0,1 1 0,-1-1 0,1 0 0,0 0 0,-1 0 0,1 0 1,0 0-1,0 0 0,0-1 0,0 1 0,0 0 0,0-1 0,-1 0 0,1 1 1,0-1-1,1 0 0,-1 0 0,0 0 0,0 0 0,0 0 0,0-1 1,0 1-1,-1-1 0,1 1 0,4-2 0,1-1-2,0-1-1,0 0 1,-1 0 0,1 0-1,-1-1 1,0 1 0,0-2-1,10-10 1,16-23 58,-1-1 0,-3-1 0,-1-1 0,-2-2 0,21-51 1,-32 59 2,-2 0 0,-1 0 0,7-50 0,-14 59-18,-1-1 1,-1 0-1,-1 0 0,-2 0 1,-5-32-1,6 55-76,-1 1 0,0-1-1,0 1 1,-1-1 0,1 1 0,-1 0 0,0-1-1,0 1 1,0 0 0,-1 0 0,1 1-1,-1-1 1,0 0 0,0 1 0,-7-6-1,7 7 4,0 0 0,0 0-1,-1 1 1,1-1 0,-1 1-1,1 0 1,-1 0 0,1 0-1,-1 0 1,1 1 0,-1 0-1,0-1 1,1 1 0,-1 1-1,0-1 1,1 0 0,-1 1-1,0 0 1,1 0 0,-6 1-1,-1 2-271,1 1 0,-1 0 0,1 0 0,0 1 0,0 0-1,0 0 1,1 1 0,0 0 0,0 0 0,1 1 0,0 0 0,0 1 0,-10 17-1,15-23-6,1 0 0,0-1 0,0 1 0,0 0 0,0 0 0,0 0 0,1 0 1,-1 0-1,1 0 0,0 0 0,0 0 0,0 0 0,0 0 0,1 0 0,-1-1 0,1 1 0,0 0 0,-1 0 0,1 0 0,1 0 0,-1-1 0,0 1 0,1 0 0,2 3 0,-2-3-205,1-1 1,-1 1-1,1 0 0,0-1 1,0 0-1,0 1 0,0-1 1,1 0-1,-1-1 1,1 1-1,-1-1 0,1 1 1,-1-1-1,1 0 0,0 0 1,-1-1-1,1 1 1,7-1-1,25-2-1979</inkml:trace>
</inkml:ink>
</file>

<file path=ppt/ink/ink2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8:23:43.52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82 5 5632,'-14'-4'1775,"14"4"-1652,-1 1 1,1-1-1,0 0 1,0 1-1,0-1 0,0 1 1,0-1-1,0 1 0,0-1 1,0 0-1,0 1 1,0-1-1,0 1 0,0-1 1,0 0-1,0 1 1,0-1-1,1 1 0,-1-1 1,0 1-1,4 16 1607,0 112 4733,-4-102-5456,0 1 0,-9 44 0,1-5-166,-36 266 1639,41-318-2379,-1 5 374,1 0-1,-1 25 1,5-45-411,0 1 0,-1-1 0,1 0 1,0 0-1,0 0 0,0 0 0,0 0 0,0 0 1,0 0-1,0 0 0,0 0 0,2 0 0,-3 0-55,113-20 764,-30 7-433,-38 5-254,90-4 0,-126 12-213,39-1-328,-20-4-3054,-29-8-5536,-10 6 2891</inkml:trace>
</inkml:ink>
</file>

<file path=ppt/ink/ink2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8:23:43.88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23 67 10720,'-21'-14'3456,"21"14"-3418,0 0 0,-1 0 0,1 0 1,0-1-1,0 1 0,0 0 0,0 0 1,0 0-1,0-1 0,0 1 0,0 0 1,0 0-1,0 0 0,-1-1 0,1 1 1,0 0-1,0 0 0,0 0 0,1-1 1,-1 1-1,0 0 0,0 0 0,0-1 1,0 1-1,0 0 0,0 0 0,0 0 1,0-1-1,0 1 0,0 0 0,0 0 1,1 0-1,-1 0 0,0-1 0,0 1 1,0 0-1,0 0 0,1 0 0,-1 0 1,0 0-1,0 0 0,0-1 0,1 1 1,-1 0-1,0 0 0,0 0 0,0 0 1,1 0-1,-1 0 0,0 0 0,0 0 1,0 0-1,1 0 0,-1 0 0,16-5 1612,-14 5-1025,33-8 1757,41-5-1,92 2-1472,-148 11-762,126-4-525,-49 4-4583,-67-3-975</inkml:trace>
</inkml:ink>
</file>

<file path=ppt/ink/ink2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8:23:44.21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11 112 11392,'-10'-28'4224,"15"28"-3297,21-8-255,6 4 1184,26-4-1152,24-4 1760,7 1-1408,-4-1-288,1-1-480,4 1-800,5 9 288,-10 3-3040,-9 3 1824,-18 9-7359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00:34:47.923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24 17 4736,'12'-16'7359,"-11"24"-6014,4 29-305,-27 333 2623,20-350-3351,-1-1-1,-7 25 0,6-36 348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3T00:31:04.676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16 94 4736,'0'0'12,"-3"-11"636,1 0-1,1 0 1,-1-12-1,-3-9 4276,4 26-3571,0 8-751,0 11-853,2-8-347,1 0-1,-1 0 1,1-1-1,3 6 1,5 15-2590,-2 4-1003</inkml:trace>
</inkml:ink>
</file>

<file path=ppt/ink/ink2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8:23:53.580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14 68 2240,'0'-1'69,"-1"0"0,1 0 0,0 0 0,0 0 0,0 0 0,0-1 0,0 1 1,0 0-1,0 0 0,0 0 0,0 0 0,1 0 0,-1 0 0,0 0 0,1 0 0,-1 0 0,1 0 0,-1 0 0,1 0 0,0-1 1,6-19 5936,-7 19-5647,0 1 0,1-1 0,-1 1 1,0-1-1,1 1 0,-1 0 0,1-1 0,-1 1 0,1 0 0,0 0 0,-1-1 1,1 1-1,0 0 0,4-4 3646,-5 6-3889,0 0-1,0 0 0,0 0 1,0 0-1,0 0 1,0 0-1,0 0 1,0 0-1,0 0 1,-1 0-1,0 1 1,-1 6 162,-4 78 995,4-33-514,-22 361 878,23-397-1575,1 0-1,1 1 0,3 23 1,-4-40-168,0 1 0,0-1 1,0 0-1,0 1 0,0-1 1,0 0-1,0 1 0,0-1 1,-1 0-1,1 2 0,-3-12-7904,3-3 4330,0-7-2560</inkml:trace>
</inkml:ink>
</file>

<file path=ppt/ink/ink2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8:23:54.060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1042 5 7232,'0'0'106,"0"0"0,0-1 0,-1 1-1,1 0 1,0-1 0,-1 1 0,1 0 0,0 0 0,-1-1 0,1 1 0,0 0 0,-1 0 0,1 0 0,-1-1-1,1 1 1,0 0 0,-1 0 0,1 0 0,-1 0 0,1 0 0,-1 0 0,1 0 0,0 0 0,-1 0 0,1 0 0,-1 0-1,1 0 1,-1 0 0,1 0 0,0 1 0,-1-1 0,0 0 0,-10 13 2302,-1 2-274,-6 2-1174,0 1 0,2 0 0,-19 26 1,-37 66 489,-5 6-187,48-80-688,-61 59 0,-43 23 448,30-28-412,72-61-496,1 3 0,-41 55 1,-36 79 8,-7 13 73,66-105-1861,38-63 320,6-8-668,10-15-4189,-1 4 3529,13-15 0,12-10-2197</inkml:trace>
</inkml:ink>
</file>

<file path=ppt/ink/ink2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8:23:54.53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557 49 6400,'9'-12'5413,"-9"12"-5282,1 0 1,-1 0-1,1-1 0,-1 1 0,0 0 1,1-1-1,-1 1 0,0 0 1,1-1-1,-1 1 0,0 0 1,1-1-1,-1 1 0,0 0 0,0-1 1,1 1-1,-1-1 0,0 1 1,0-1-1,0 1 0,1-1 0,-1 1 1,0-1-1,0 1 0,0-1 1,0 1-1,0 0 0,0-1 0,0 1 1,0-1-1,0 1 0,-1-1 1,1 1-1,0-1 0,0 1 1,0-1-1,0 1 0,-1-1 0,1 1 1,0 0-1,0-1 0,-1 1 1,1-1-1,0 1 0,-1 0 1,1-1-1,0 1 0,-1 0 0,0-1 1,-1 0 119,0-1 1,0 1 0,0 0 0,0-1 0,0 1-1,-1 0 1,1 1 0,0-1 0,-4-1-1,-19 0 229,1 0 0,-1 2 0,0 0 0,1 2 0,-1 0 0,-27 8 0,35-6-377,0 1 0,0 0 0,0 2-1,1 0 1,0 1 0,0 0 0,1 1 0,0 1-1,0 1 1,-17 16 0,15-10 90,1 1-1,0 0 1,2 1 0,0 1-1,1 0 1,1 1 0,-11 26-1,18-37-85,2 0 1,-1 0-1,1 1 0,0-1 0,1 1 1,1-1-1,-1 1 0,2 0 0,-1 0 0,2 14 1,0-20-73,0 1 0,0-1 0,1 1 0,-1-1 0,1 1 0,0-1 0,1 0 1,-1 0-1,1 0 0,0 0 0,0 0 0,1-1 0,-1 1 0,1-1 0,0 0 0,0 0 1,0 0-1,1-1 0,0 1 0,-1-1 0,9 4 0,-1-2-49,-1-1 1,1 0-1,-1-1 0,15 3 1,52 4-412,-78-10 422,192 9-3755,-147-10 1231,-1-3 0,65-13 1,8-12-5847</inkml:trace>
</inkml:ink>
</file>

<file path=ppt/ink/ink2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8:23:55.64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711 7 3648,'0'-7'5338,"5"90"-532,-14 177-1591,-9-51-2345,-24 345 959,19-257-745,2-44-200,-8 77 257,-122 555 1,47-453-540,54-234-221,-37 173 316,12 79 11,63-368-606,-19 209 184,16 4-157,2-9-320,-13 467 15,24-573-750,-4-60-2894,5-106-727,3-38 673,5-30-2446</inkml:trace>
</inkml:ink>
</file>

<file path=ppt/ink/ink2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8:23:57.268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16 50 10144,'-15'-3'3258,"15"3"-3211,0 0 0,0 0 0,0 0 0,0 0 0,0 0 0,0 0-1,0 0 1,0 0 0,0-1 0,1 1 0,-1 0 0,0 0 0,0 0 0,0 0-1,0 0 1,0 0 0,0 0 0,0 0 0,0 0 0,0 0 0,0 0 0,0-1-1,0 1 1,0 0 0,0 0 0,0 0 0,0 0 0,0 0 0,0 0 0,0 0-1,0 0 1,0 0 0,0 0 0,0 0 0,0-1 0,-1 1 0,1 0 0,0 0-1,0 0 1,0 0 0,0 0 0,0 0 0,0 0 0,0 0 0,0 0 0,0 0-1,0 0 1,0 0 0,0 0 0,0 0 0,8-3 602,18 2 1378,1-1 1,28-7-1,11-2-376,58 0-704,158 5 0,-245 6-1210,-26-1-517,0 1-1,1 1 1,-1 0 0,1 0 0,20 6 0,-32-7 616,1 0 1,-1 0-1,0 0 1,1 0-1,-1 0 0,0 0 1,1 0-1,-1 1 1,0-1-1,1 0 1,-1 0-1,0 1 1,1-1-1,-1 0 1,0 0-1,0 1 1,1-1-1,-1 0 0,0 0 1,0 1-1,0-1 1,1 0-1,-1 1 1,0-1-1,0 0 1,0 1-1,0-1 1,0 0-1,0 1 0,0-1 1,0 1-1,0-1 1,0 0-1,0 1 1,0 0-502</inkml:trace>
</inkml:ink>
</file>

<file path=ppt/ink/ink2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8:23:57.918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140 19 6976,'-2'-19'9634,"6"27"-7247,-2-2-1934,0 1 0,-1 0 0,0-1 0,0 1 0,-1 0 0,0 0 0,-1 13 0,1-18-360,-7 66 927,-2 0 1,-19 66-1,-38 231 845,37-180-1917,28-168-101,1-14-186,1 0 0,-2 0 1,1 0-1,0 0 0,-1-1 0,1 1 0,-2 4 1,2-7 283,0 0 0,0 0 0,0 0 0,0 0 0,0 0 0,0 0 0,0-1 0,0 1 0,0 0 0,0 0 0,0 0 0,0 0 0,0 0 0,-4-10-5681</inkml:trace>
</inkml:ink>
</file>

<file path=ppt/ink/ink2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8:23:58.28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19 92 10304,'-19'5'6965,"28"-5"-5598,-7 0-1241,70-5 3730,154-5-17,60-4-1886,187-26-919,-382 25-1526,-19 3-3975,-63 12 1567,-9 1 2671,0-1 1,0 0-1,0 1 0,0-1 0,-1 0 1,1 1-1,0-1 0,0 0 0,0 1 1,0-1-1,0 0 0,0 1 0,-1-1 1,1 0-1,0 1 0,0-1 0,0 0 0,-1 1 1,1-1-230,-1 0 229,1 1 1,0-1-1,-1 0 0,-11 11-5877</inkml:trace>
</inkml:ink>
</file>

<file path=ppt/ink/ink2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8:23:59.420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575 113 4064,'7'-9'18533,"-7"-4"-13668,-9-13-7377,7 22 4196,0 1-1640,1 0 1,-1 0-1,1 0 1,-1 0-1,0 0 1,0 1-1,0-1 1,-1 1-1,1-1 1,0 1-1,-1 0 1,0 0-1,1 0 1,-1 0-1,-5-2 1,1 1 32,-1 1 0,1-1 0,-1 2-1,0-1 1,-13-1 0,-8 1-27,0 0-1,0 1 0,0 2 1,0 1-1,-33 7 1,49-6-1,1 0-1,0 1 1,0 0 0,0 1 0,1 0 0,-1 1 0,1 0-1,1 1 1,-1 0 0,1 1 0,0 0 0,1 0 0,0 1 0,-12 15-1,9-6 72,1 0-1,1 1 0,0 0 1,2 1-1,0 0 0,1 1 0,1-1 1,1 1-1,1 0 0,-3 36 0,6-48 4,1 1 0,0-1 0,0 1 1,1-1-1,0 1 0,1-1 0,3 11 0,-3-15-58,0 0-1,0 1 1,0-1 0,1 0 0,0 0 0,0-1 0,1 1 0,-1-1 0,1 1 0,0-1 0,0 0 0,0 0 0,8 5 0,0-2-7,0 0-1,1-1 1,-1-1 0,1 0 0,24 6 0,68 8 91,-80-15-133,26 4-646,1-2 1,-1-3 0,102-5-1,-129-1-770,59-7-3770,-30-1-2467,-11-4 2560</inkml:trace>
</inkml:ink>
</file>

<file path=ppt/ink/ink2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8:24:06.98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19 310 3488,'0'0'65,"0"0"1,0 0 0,0 0-1,0-1 1,0 1-1,0 0 1,0 0 0,0 0-1,0 0 1,0 0-1,0-1 1,0 1 0,0 0-1,0 0 1,0 0-1,0 0 1,0-1 0,0 1-1,0 0 1,0 0-1,0 0 1,-1 0-1,1 0 1,0 0 0,0-1-1,0 1 1,0 0-1,0 0 1,0 0 0,0 0-1,-1 0 1,1 0-1,0 0 1,0 0 0,0 0-1,0-1 1,0 1-1,-1 0 1,1 0 0,0 0-1,0 0 1,0 0-1,0 0 1,0 0-1,-1 0 1,1 0 0,0 0-1,0 0 1,0 0-1,0 0 1,-1 0 0,1 0-1,0 1 1,0-1-1,0 0 1,0 0 0,0 0-1,-1 0 1,1 0-1,0 0 1,0 0 0,0 0-1,0 0 1,0 1-1,0-1 1,0 0-1,-1 0 1,-10 12 6754,19-12-5535,1-2-976,0 0 1,-1 0 0,1-1-1,-1 0 1,1-1 0,-1 0-1,7-4 1,-14 7-291,8-4 91,1 1 0,0 0 0,0 1 0,0 0 0,0 0 0,1 1 0,-1 0 0,1 1 0,-1 0 0,13 1 0,108-8 244,2-1-62,43 1 124,393-23 378,-477 24-586,95 3-1,-30 2 269,2-10 77,-66 4-162,-56 3-268,-24 3-83,23-2 0,96 4 53,203 3 102,-321-2-184,10-1 26,-1 2 0,0 1 1,32 7-1,-45-7-29,-1-2 0,0 1 0,1-1 1,11-1-1,12 2-49,80-1 436,-65-1-262,87-7-49,-1 0 370,-54 7-507,-79 1 56,1-1 0,0 0 0,-1 1 1,1-1-1,-1 1 0,1-1 0,-1 1 0,0 0 0,3 1 1,-2-1-15,-1 0 1,0-1 148,3 4-47,4 0-96,1 0-1,-1-1 17,-6-2 58,-2-1-70,0 0 0,0 0 0,0 0 1,1 0-1,-1 0 0,0 0 0,0 0 0,0-1 0,0 1 0,0 0 0,0 0 0,1 0 0,-1 0 0,0 0 1,0 0-1,0-1 0,0 1 0,0 0 0,0 0 0,0 0 0,0 0 0,0 0 0,0-1 0,0 1 0,0 0 1,0 0-1,0 0 0,0 0 0,0-1 0,0 1 0,0 0 0,0 0 0,0 0 0,0 0 0,0-1 0,0 1 0,0 0 1,0 0-1,0 0 0,0 0 0,0 0 0,0-1 0,0 1 0,-1 0 0,1 0 0,0 0 0,0 0 0,0 0 1,-6-10 55,6 10-66,-5-9-12,0 1-1,0 1 0,-1-1 0,0 1 1,0 0-1,-1 0 0,0 1 1,-15-11-1,1 3 62,0 1 1,-1 1-1,0 1 0,-43-15 1,32 14 14,16 6-45,-23-7 0,29 11-54,17 3-31,17 3-146,42 10 227,-39-9-47,0 1 1,0 1 0,41 17-1,-58-19 20,0-1-1,16 12 0,-22-13 34,0-1 0,0 0 0,-1 1 0,1 0 0,-1 0 0,0-1 0,0 1 0,0 1-1,0-1 1,0 0 0,1 5 0,7 14-26,-8-18 35,0 0 1,0-1-1,-1 1 0,1 0 0,-1 1 0,0-1 1,0 0-1,-1 0 0,1 6 0,-1 0 0,1-5-2,-1 0 0,0 0 0,0 0 1,-1 0-1,0 0 0,1 0 0,-2 0 1,1-1-1,0 1 0,-3 5 0,-10 12 18,0 0 0,-2-1-1,0-1 1,-2 0 0,0-2-1,-1 0 1,-32 24 0,34-27-73,-7 7-7445,23-21 6865,-1 0 1,1 0-1,-1 0 1,0-1-1,1 1 1,-1 0 0,1-1-1,-1 1 1,0-1-1,0 1 1,1-1 0,-1 0-1,-3 0 1,-14-5-4791</inkml:trace>
</inkml:ink>
</file>

<file path=ppt/ink/ink2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8:27:15.25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9 83 3232,'-5'-4'8736,"1"4"-5979,6-5-1243,6-6-420,5 2-644,0 1 1,1 1-1,0 0 0,20-7 1,-24 11-378,-1 0-20,-1 0 0,18-3 0,-22 5-53,0 1 1,0-1 0,1 1 0,-1 0-1,0 0 1,0 0 0,1 1 0,6 1-1,-10-1 0,0-1-1,0 0 0,0 1 0,0-1 0,-1 1 0,1-1 0,0 1 1,0-1-1,-1 1 0,1 0 0,0-1 0,-1 1 0,1 0 0,0-1 1,-1 1-1,1 0 0,-1 0 0,0-1 0,1 1 0,-1 0 0,0 0 1,1 0-1,-1 0 0,0 0 0,0 0 0,0 0 0,1 0 0,-1-1 1,0 1-1,0 0 0,-1 0 0,1 0 0,0 0 0,0 0 0,0 0 1,-1 0-1,1 0 0,0 0 0,-1-1 0,0 2 0,-2 5 139,0-1-1,-1 0 1,1 0-1,-6 6 1,7-10-49,-74 110 1633,75-111-1681,0 1-1,1-1 0,-1 0 0,0 1 1,1-1-1,-1 0 0,1 1 1,-1-1-1,1 1 0,0-1 0,0 0 1,-1 1-1,1-1 0,0 1 1,0-1-1,1 1 0,-1-1 0,0 1 1,0-1-1,1 1 0,-1-1 1,1 0-1,-1 1 0,2 1 0,-1-1-5,0-1 0,1 1 0,-1-1 0,0 0 0,1 0 0,-1 1-1,1-1 1,0 0 0,-1 0 0,1-1 0,0 1 0,-1 0 0,1 0-1,0-1 1,0 1 0,0-1 0,-1 0 0,5 1 0,15-1-158,0-1 1,0-1-1,0-1 1,0-1 0,22-6-1,23-5-4124,-45 12 1506,-5 6-3221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3T00:31:05.347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6 153 3392,'-6'-3'1102,"17"0"2040,-2-3-2095,14-5 552,-15 9-1104,1 1-1,14-1 0,-1 0 71,12-2 208,-17 2-237,31-6 1,73-27 1503,44-11-763,-29 23-861,-68 18-1307,-1 8-3567,-67-3 4310,1 0 0,0 0 0,0 0 0,-1 0 0,1 0 0,0 0 0,0 1 0,-1-1 0,1 0 0,0 1 0,-1-1 0,1 0 0,0 1 0,-1-1 0,2 1 0,0 11-4284</inkml:trace>
</inkml:ink>
</file>

<file path=ppt/ink/ink2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8:28:04.74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697 49 3072,'0'-35'2291,"0"22"812,0 21 159,-1-1-2906,1 0-1,-2 0 1,1 0 0,-1 0 0,-3 10 0,-1 0-70,-12 52 434,-18 53 21,29-102-633,1 0 1,0 1-1,-3 34 0,0 67 324,6-72-438,-4 117 63,-10 113 270,3-168-161,-43 307-103,11-101 186,1-5 227,-5 67 58,20-133-230,-55 483 858,64-606-908,11-73 15,-7 36-311,-17 97 105,14-84 89,9-45-21,-15 32-64,20-69-118,1-4 122,-1-1 0,-14 23-1,-7 13-69,-3 10 117,30-59-114,-1 1-1,1-1 1,0 1 0,0-1 0,0 0 0,0 1 0,0-1 0,0 1 0,0-1 0,0 1-1,0-1 1,0 0 0,0 1 0,0-1 0,0 1 0,1-1 0,-1 1 0,0-1 0,0 0-1,0 1 1,1-1 0,-1 1 0,0-1 0,0 0 0,1 1 0,-1-1 0,0 0 0,1 1-1,-1-1 1,0 0 0,1 0 0,-1 1 0,0-1 0,1 0 0,-1 0 0,1 0 0,-1 0-1,1 1 1,18 2-21,-19-2 21,51 4-9,-1-2 0,72-4-1,159-14-113,-37 3 137,89 2 71,4 15-266,-214-2 68,217 11 97,29 0 258,18 2-160,-89-7 19,25 2 67,335 2-128,-459-14-120,344-3 225,-167-9-222,-220 6 24,262-16 166,-134 8 38,169-10-139,-251 16-163,97-6 86,55 10 109,-213 6-384,-85-1 234,108 15 1,-87-2-11,-54-12 169,-20-2-107,1 1 0,-1 0 0,1 0 0,-1 1 0,1-1 0,6 3 0,-5-2-49,-1 0 1,1 0-1,0-1 0,0 1 1,-1-1-1,1 0 1,0 0-1,9-2 0,9 0-272,-23 2 354,0 0-1,1 0 1,-1 0-1,0-1 1,1 1-1,-1 0 0,0 0 1,1 0-1,-1 0 1,0 0-1,1-1 1,-1 1-1,0 0 1,0 0-1,1 0 1,-1-1-1,0 1 1,0 0-1,1 0 1,-1-1-1,0 1 1,0 0-1,0-1 1,0 1-1,1 0 1,-1-1-1,0 1 1,0 0-1,0-1 1,0 1-1,1-6-740,0 1 672,-1 5 82,0 0 0,0 0 1,0 0-1,0 0 0,0-1 0,1 1 1,-1 0-1,0 0 0,0 0 0,0-1 1,0 1-1,0 0 0,0 0 1,0-1-1,0 1 0,0 0 0,0 0 1,-1 0-1,1-1 0,0 1 0,0 0 1,0 0-1,0 0 0,0 0 1,0-1-1,0 1 0,0 0 0,-1 0 1,1 0-1,0 0 0,0-1 0,0 1 1,0 0-1,0 0 0,-1 0 1,1 0-1,-1-2-30,0 1 0,0 0 0,0-1 0,0 1 1,0-1-1,1 1 0,-1-1 0,1 1 0,-1-1 0,0-2 1,-5-13-257,4 14 284,1 0 0,0 0-1,0 0 1,0 1-1,0-1 1,0 0-1,1 0 1,-1-1-1,1 1 1,0 0-1,-1 0 1,2-5-1,1-3 12,0 0 1,4-13-1,2-10-49,7-101-110,-7 38 356,-3 22-265,-4 45 65,7-37 1,-5 43-55,0-37 0,0 6-68,14-261 162,-8 204-289,-4 66 340,-2 25-151,2 1 0,-1 0 0,2 0 1,1 0-1,10-20 0,-13 28 59,-1 0-1,1-1 1,-2 1-1,0-1 1,0 0-1,-1 1 1,-1-1-1,0 0 1,-1 0-1,-3-17 1,0-37-81,5 51 52,4-24 1,-3 25-103,2-26 0,-3 26 188,0 0 0,2 0-1,0 0 1,1 1 0,7-21 0,-3 11-21,-5 15-83,-1 0-1,-1-1 1,1 1 0,-1-1 0,-1 1 0,0-1-1,0 1 1,-3-16 0,-4-45 46,5 51 23,-1-24 0,3 28 3,-1 0-1,-5-26 1,-8-52-80,-19-128 22,22 128 96,6 52-90,-3-22 202,-18-125 117,20 127-261,-7-137 84,3 33-126,8 113-60,2 31 86,-1 0 1,-5-22-1,-25-120-75,12 75 61,-2-20-30,-11-55-58,27 141 134,3 12-40,0 1 0,0 0 0,0-13 1,2 18-29,-1 1 0,0 0 1,1-1-1,-1 1 1,0 0-1,-1 0 0,1 0 1,0 0-1,-1 0 1,-3-5-1,3 6-2,1-1 0,-1 1 0,1-1 0,-1 1-1,1-1 1,0 0 0,0 1 0,1-1 0,-1 0 0,0-3 0,1 5 28,0 0 1,0 0 0,-1 0-1,1 1 1,0-1 0,0 0-1,0 0 1,-1 1-1,1-1 1,0 0 0,-1 0-1,1 1 1,-1-1-1,1 0 1,-1 1 0,1-1-1,-1 1 1,1-1-1,-1 0 1,1 1 0,-1-1-1,0 1 1,1 0 0,-1-1-1,0 1 1,0-1-1,1 1 1,-1 0 0,0 0-1,0-1 1,-1 1-1,-3-1 9,0 1-1,0-1 0,0 1 1,-5 0-1,2 0-121,-211 8 68,130-3 126,-181 2 174,-81-5-257,-319-3 184,346-2-85,-119-3 146,151 3-116,-27-2 134,-94-15-262,-91 1 70,350 13-69,-84-4-92,-726-18 1515,560 12-691,391 15-686,-112-11 250,11 1-204,88 9-30,-287-15 450,1 19-566,246 3-91,-32 2-294,35-6-3469,61 0 3657,0-1 1,0 0-1,0 0 1,0 0-1,0 0 0,0-1 1,1 1-1,-1 0 1,0-1-1,0 0 1,0 1-1,0-1 1,-2-1-1,2 0-513,1-1 0,-1 1 0,0-1 0,0 1 0,1-1 1,0 0-1,-1 1 0,0-6 0</inkml:trace>
</inkml:ink>
</file>

<file path=ppt/ink/ink2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8:28:13.58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3862 1728,'0'0'13,"0"0"0,0 0 1,1 0-1,-1 0 0,0-1 0,0 1 1,0 0-1,0 0 0,0 0 0,0 0 1,0 0-1,0 0 0,0 0 0,0 0 1,0 0-1,0 0 0,0 0 0,0 0 1,1 0-1,-1 0 0,0 0 0,0-1 0,0 1 1,0 0-1,0 0 0,0 0 0,0 0 1,0 0-1,0 0 0,0 0 0,0 0 1,0 0-1,0 0 0,0-1 0,0 1 1,0 0-1,0 0 0,0 0 0,0 0 1,0 0-1,0 0 0,0 0 0,-1 0 1,1 0-1,0 0 0,0 0 0,0-1 0,0 1 1,0 0-1,0 0 0,0 0 0,0 0 1,0 0-1,0 0 0,7-5 1280,11 2 760,-9-5-849,-9 8-1090,0 0 0,1-1 0,-1 1 1,0 0-1,1-1 0,-1 1 0,0 0 0,1 0 1,-1-1-1,0 1 0,1 0 0,-1 0 1,1 0-1,-1 0 0,0-1 0,1 1 0,-1 0 1,1 0-1,-1 0 0,1 0 0,-1 0 0,0 0 1,1 0-1,0 0 0,18-13 729,9-7-315,-22 17-419,-1-1 0,0 1 0,0-1 0,0 0 0,0 0-1,4-6 1,20-29 409,-1-1-1,32-62 0,-18 27-200,2 1-1,80-98 1,-70 109-89,51-66 372,-88 105-462,-1-1 1,-1 0-1,19-47 0,-9 4 187,-4-1 0,-3 0 0,18-140 1,-9-218 378,-35-190-357,-12 364 223,-3 114-447,6 45-187,8 33 24,-61-307 144,2 118-120,47 151 107,13 55-112,-17-53-1,23 91 11,-1 0 0,0 0-1,0 0 1,-1 1 0,1-1 0,-1 1 0,0 0-1,-1 0 1,-5-5 0,6 5 124,2 2-32,-10 3-168,11 0 77,0 0 1,1 0-1,-1 1 1,0-1 0,0 0-1,1 1 1,-1-1-1,0 1 1,1-1-1,-1 1 1,0-1 0,1 1-1,-1-1 1,1 1-1,-1-1 1,1 1-1,-1 0 1,1-1-1,-1 1 1,1 0 0,0 0-1,-1-1 1,1 1-1,0 1 1,-7 23-5,6-19 24,-10 46 210,-3-1 0,-2 0 0,-32 70 0,17-54-39,-24 42 160,49-97-295,5-9-47,0-1 0,0 1 0,0-1-1,-1 0 1,1 1 0,-3 1 0,3-3 203,1-1-55,0 0-142,0 0-1,-1 0 0,1 0 1,0 0-1,0 0 0,0 0 1,-1 0-1,1 0 0,0 0 1,0 0-1,0 0 0,0 0 1,0 0-1,-1 0 0,1-1 1,0 1-1,0 0 0,0 0 1,0 0-1,0 0 0,-1 0 1,1 0-1,0 0 0,0-1 1,0 1-1,0 0 0,0 0 0,0 0 1,0 0-1,0 0 0,0-1 1,-1 1-1,1 0 0,0 0 1,0 0-1,0 0 0,0-1 1,0 1-1,0 0 0,-5-85 87,5 52-9,-1-20-235,3-1 1,1 1-1,12-57 1,-12 98 56,0-1 0,1 0 0,0 1 0,1 0 0,7-13 0,-11 23 95,0 0 0,0 1 1,0-1-1,1 1 0,-1-1 0,0 1 0,1 0 1,-1 0-1,1-1 0,-1 1 0,1 0 0,0 0 0,0 0 1,-1 1-1,1-1 0,0 0 0,0 1 0,0-1 1,0 1-1,0 0 0,-1-1 0,1 1 0,0 0 0,0 0 1,0 0-1,0 1 0,0-1 0,0 0 0,0 1 1,0-1-1,0 1 0,-1 0 0,1-1 0,0 1 0,1 1 1,8 4 3,-1 0 1,-1 1 0,1 0 0,13 13-1,-13-11 24,16 14 3,7 6-31,1-1 0,57 36 0,75 27 246,-146-82-200,0 0 1,1-2-1,31 7 0,-22-12 329,-28-2 234,-3 1-538,1 1 0,-1 0 0,1 0 0,-1 0 0,0 0 1,0 0-1,1 0 0,-1-1 0,-1 1 0,1 0 0,0-1 0,0 1 1,-1-1-1,1 1 0,-1-1 0,-2 2 0,-27 19 348,21-17-323,-1 0-1,0 0 0,1-1 1,-17 4-1,-49 6 249,42-8-251,-248 50-1799,252-51-1541,29-5 3049,1 0-1,-1 0 0,1 0 0,-1 0 0,0 0 0,1 0 0,-1 0 0,1 0 0,-1 0 0,1 1 0,-1-1 0,0 0 0,1 0 1,-1 1-1,1-1 0,-1 0 0,1 0 0,-1 1 0,7 4-4703,-3-4 3951,1-1 1,-1 1-1,0 0 1,0-1 0,6 1-1,-7-2 632,1 0-1,-1 0 0,0 0 1,0 0-1,1 0 1,-1 0-1,0 0 1,2-2-1</inkml:trace>
</inkml:ink>
</file>

<file path=ppt/ink/ink2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8:28:36.56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9 39 1472,'-9'-4'11386,"13"16"-10623,16 26 353,10 20-616,-6 4-251,-4-12 136,44 82 0,-57-121-331,1-1 0,0 0 0,1 0 0,0-1 0,0 0 1,1 0-1,0-1 0,0 0 0,14 7 0,4 0 48,0-1 0,49 18 0,-30-12-26,11 3 168,-34-15-126,-6-1 33,0-2 0,1 0 0,-1-1 0,1-1 0,25 2 0,159-14 559,-146 8-673,-43 2-36,0-1 0,0-1 0,0 0 0,-1 0-1,24-7 1,66-19 2,-23 8-43,-26-4-93,82-24 341,-73 28-157,39-13-65,-67 23 98,-27 8-89,-1-1 0,15-5 0,28-13 86,72-33-194,-112 47 125,1 2 0,0-1 0,0 1 0,0 1 0,23-4 0,-27 6 9,0 0-1,0 1 0,0 0 0,-1 0 0,1 1 1,0 0-1,0 0 0,-1 0 0,1 1 1,0 0-1,9 4 0,2 4 141,-1 1 1,31 25-1,-18-13 6,-21-15-124,0-1 0,0 2 0,-1-1 1,0 1-1,0 0 0,-1 1 1,0 0-1,10 19 0,-15-26-6,-2-2 305,0-2-344,0 1 1,1 0-1,-1 0 1,0-1-1,0 1 0,0 0 1,0-1-1,0 1 1,0 0-1,0 0 1,1-1-1,-1 1 1,0 0-1,0 0 1,0 0-1,1-1 1,-1 1-1,0 0 1,0 0-1,1 0 0,-1 0 1,0 0-1,0-1 1,1 1-1,-1 0 1,5-3-34,-3-1 15,1 0 0,-1-1 0,0 1 0,0-1 0,0 0 0,-1 1 1,2-10-1,3-7-18,26-58-85,-29 70 97,1 0 0,1 0 0,0 1 0,0 0 0,0-1 0,1 2 0,1-1 0,-1 1 0,1 0 0,0 0 0,1 1 0,-1 0 0,1 0 0,1 1 0,10-6 0,-10 8 23,0 0 0,0 1 0,0 0 0,1 1 0,-1 0 1,0 0-1,0 1 0,10 1 0,1-1-78,-14 1 108,0 0 0,0 0-1,-1 0 1,1 0-1,7 4 1,7 1 107,-11-3-96,0-1-1,-1 2 1,1-1 0,-1 1 0,13 9-1,8 3 110,-19-10-72,0 0-1,0 1 1,10 10 0,-8-8-73,19 13 1,-25-18-14,13 8 106,0-2 0,0 0-1,30 10 1,-5-6-27,-1-2 0,2-1 0,47 4 0,62-10 711,-41-15-534,-80 8-156,15 0-162,66 4 119,-62-3-28,82-8 52,-80 3 47,-20 4-201,-20 2 124,-1 0 0,0-2 0,0 1 1,0-2-1,0 0 0,19-6 0,-24 5 33,-4 2-83,0 0 0,0 0 0,1 0 0,-1 1 0,0-1 1,1 1-1,-1 0 0,6 0 0,-8 1 38,-1-1-1,0 1 1,1-1 0,-1 1-1,0-1 1,0 0-1,0 0 1,0 1 0,0-1-1,1 0 1,-2 0 0,2-1-1,6-5 190,108-65 172,136-67 161,-225 124-499,-1-2 1,41-33 0,-8 5-431,-55 42-141,0 0 0,0 0 1,7-8-1,-4-2-2937,-7 12 2877,1 1 1,-1-1 0,0 0 0,0 0 0,0 0 0,0 0 0,0 1 0,0-1 0,0 0 0,0 0 0,0 0 0,-1 0 0,1-1 0</inkml:trace>
</inkml:ink>
</file>

<file path=ppt/ink/ink2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8:28:43.51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247 0 1728,'0'0'16778,"0"16"-15701,5 13 96,0-2-772,-1-1-154,0-1 0,1 0 0,11 31 0,34 71 254,-18-46-220,-23-59-94,9 42 0,-17-58-83,2 9 245,0 0 0,0 27 1,-3-42-340,0 0 1,0 0 0,0 0 0,0 1 0,0-1 0,0 0-1,0 0 1,-1 0 0,1 0 0,0 1 0,0-1-1,0 0 1,0 0 0,0 0 0,0 0 0,0 1 0,0-1-1,-1 0 1,1 0 0,0 0 0,0 0 0,0 0 0,0 0-1,-1 1 1,1-1 0,0 0 0,0 0 0,0 0-1,0 0 1,-1 0 0,1 0 0,0 0 0,0 0 0,0 0-1,-1 0 1,1 0 0,0 0 0,0 0 0,0 0 0,0 0-1,-1 0 1,-11-3 304,1 1-167,-153-6 1436,159 8-1564,-23 0 31,0 0 0,-1-2 0,-29-6 0,38 4-279,-6-2-1171,9-1-2419,40-9-9579,-3 11 10277</inkml:trace>
</inkml:ink>
</file>

<file path=ppt/ink/ink2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8:28:44.10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18 81 2816,'-17'0'8133,"17"-8"-2106,1-7-3569,-1 14-2361,1 0 0,-1-1 0,1 1 0,-1 0 0,1 0 0,0 0-1,0 0 1,0 0 0,0 0 0,0 0 0,-1 0 0,2 0 0,-1 0 0,0 1 0,0-1 0,0 0 0,0 1 0,0-1-1,1 1 1,1-1 0,28-6 683,-29 6-704,161-10 1970,-85 8-1580,4 0-171,42-3-142,-103 6-240,5-2-1218,-13-2-3351,-8 3 2410</inkml:trace>
</inkml:ink>
</file>

<file path=ppt/ink/ink2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8:28:47.97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160 497 1312,'0'-19'6944,"0"18"-6647,-1 0 0,0 1 0,0-1 1,0 0-1,0 1 0,0-1 0,0 1 0,0-1 1,0 1-1,0 0 0,0-1 0,0 1 0,0 0 1,0-1-1,0 1 0,0 0 0,-2 0 0,1 0 24,-1-1 0,0 1-1,0 0 1,0 0-1,0 0 1,0 0 0,-5 2-1,-41 20 1728,44-19-1963,0-1 0,0 1-1,0 0 1,1 1 0,-1-1-1,1 1 1,-5 4 0,7-6-57,0 0 0,0 1 0,0-1 0,1 0 0,-1 1 0,0-1 0,1 1 0,0 0 0,-1-1 0,1 1 0,0 0 1,1 0-1,-1 0 0,0 3 0,1-4-7,0-1 0,1 1 1,-1-1-1,1 1 0,0-1 1,-1 1-1,1-1 0,0 1 1,0-1-1,0 0 0,0 1 1,0-1-1,0 0 0,0 0 0,0 0 1,1 0-1,-1 0 0,0 0 1,1 0-1,-1 0 0,0-1 1,1 1-1,-1 0 0,4 0 1,0 1 30,0-1 1,0 1-1,0-1 1,1 0-1,9 1 1,-9-2-47,0-1 1,0 1 0,0-1-1,0 0 1,0 0 0,0-1-1,0 0 1,-1 0 0,1 0-1,0-1 1,-1 1 0,0-1-1,10-7 1,-9 4-10,0 1 1,-1-1-1,1 0 0,-1-1 1,0 1-1,-1-1 1,0 0-1,0 0 0,4-11 1,-1-1 31,-2 0 1,0 0 0,-1 0-1,-1 0 1,0-1-1,-2 0 1,-1-36 0,-2 20 74,1 2-15,-9-55 0,3 51 35,2 13-2,0 0 1,-10-28-1,14 45-195,3 23 381,23 328 2386,-23-325-2599,0 4 44,2 1 1,1 0 0,1-1-1,1 0 1,18 42-1,-16-50-3</inkml:trace>
</inkml:ink>
</file>

<file path=ppt/ink/ink2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8:28:48.37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22 18 5824,'-21'-17'6090,"29"35"-1818,15 71 448,-19-72-4208,1 11 585,1 52-1,-3-32-638,5 82 157,5 62-420,-12-159-3325,-6-52-4470,2-5 4075,3-2 1221</inkml:trace>
</inkml:ink>
</file>

<file path=ppt/ink/ink2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8:28:48.73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25 159 6976,'-19'-10'2256,"18"10"-2227,1 0 1,0 0-1,0 0 1,-1 0-1,1 0 1,0 0-1,0 0 1,0 0-1,-1-1 1,1 1-1,0 0 1,0 0-1,0 0 1,0 0-1,-1 0 1,1-1-1,0 1 1,0 0-1,0 0 1,0 0-1,0-1 1,0 1-1,-1 0 1,1 0-1,0 0 1,0-1-1,0 1 1,0 0 0,0-1-1,0-2 263,0-1 1,0 0-1,0 0 0,0 0 1,1 0-1,-1 1 0,1-1 0,0 0 1,0 1-1,1-1 0,-1 1 1,1-1-1,0 1 0,0-1 1,0 1-1,0 0 0,0 0 1,1 0-1,-1 0 0,4-2 1,3-3 23,0 0 0,0 1 0,0 1 0,1 0 1,0 0-1,0 1 0,0 0 0,19-6 1,-25 10-168,1-1 0,0 1 1,0 0-1,0 0 1,0 1-1,0 0 0,0 0 1,0 0-1,0 0 1,0 1-1,-1-1 1,1 1-1,0 0 0,0 1 1,0 0-1,-1-1 1,1 1-1,-1 1 0,1-1 1,-1 1-1,8 5 1,-7-3 176,0-1 0,-1 1 0,1 0 0,-1 0 0,0 0 0,-1 1 0,1-1 0,-1 1 0,0 0 0,3 10 0,-4-11-154,-2-1 0,1 1 0,0-1 0,-1 1 0,0-1 0,0 1 1,0-1-1,-1 1 0,1-1 0,-1 1 0,0-1 0,0 1 0,-1-1 0,1 0 0,-1 0 0,-3 5 0,2-5-135,0 1-1,0 0 1,0-1-1,-1 0 1,0 1-1,0-1 1,0-1-1,-1 1 1,1-1-1,-1 0 1,0 0-1,-9 4 1,-25 9-2028,-2-4-4102,19-6-180,11-2 3095</inkml:trace>
</inkml:ink>
</file>

<file path=ppt/ink/ink2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8:28:52.04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0 604 1728,'6'16'14662,"-6"-17"-14407,8-12 315,-2-1 0,1 0 0,4-15 0,1-3-392,68-207 1001,-72 214-982,1 0 1,0 1-1,2 0 0,25-41 1,-28 55-127,0-1 0,1 2 1,0-1-1,0 1 0,1 1 0,1-1 1,-1 2-1,1-1 0,0 2 0,14-7 1,-18 10-53,-1 1 1,1 0 0,-1 0 0,1 0 0,-1 1-1,1 0 1,0 0 0,9 1 0,-12 0 5,-1 0 0,0 1 0,1-1 0,-1 1 0,0 0 1,1 0-1,-1 0 0,0 0 0,0 1 0,0-1 0,0 1 1,0 0-1,0 0 0,-1 0 0,1 0 0,0 0 0,-1 0 0,4 6 1,-4-5 25,0 0 1,0 1-1,0-1 1,-1 1-1,1-1 0,-1 1 1,0-1-1,0 1 1,-1 0-1,1-1 1,-1 1-1,1 0 1,-1 0-1,-1 0 1,1-1-1,0 1 1,-2 5-1,-1 2 113,0 0-1,-1 0 1,0 0-1,-8 14 1,5-14-59,0 0 0,-1 0 0,-16 17 0,18-21-67,-3 2 11,0-1 0,0 0 0,0-1 1,-1 0-1,0 0 0,-1-1 0,1-1 0,-1 1 0,-15 4 0,19-10-94,9-5-160,12-7-41,-8 10 232,1-1 0,0 1 1,-1 0-1,1 1 0,0-1 0,0 1 1,0 1-1,0-1 0,0 1 0,0 1 0,0-1 1,0 1-1,0 0 0,11 4 0,-11-3 50,0 0-1,0 0 1,-1 1-1,1-1 1,0 2-1,-1-1 1,0 1-1,0 0 1,0 0-1,-1 1 0,1 0 1,-1 0-1,0 0 1,5 6-1,-9-9 8,1 0 0,-1 1 0,0-1-1,0 0 1,0 0 0,0 0 0,0 1 0,0-1-1,-1 1 1,1-1 0,-1 1 0,0-1 0,1 1-1,-1-1 1,0 0 0,-1 1 0,1-1-1,0 1 1,-1-1 0,1 1 0,-1-1 0,0 1-1,0-1 1,0 0 0,0 0 0,0 1 0,0-1-1,-1 0 1,1 0 0,-1 0 0,1 0 0,-1-1-1,0 1 1,0 0 0,1-1 0,-1 1 0,-1-1-1,1 1 1,0-1 0,0 0 0,-4 1 0,-3 2 38,0-2 1,0 1 0,0-1-1,0 0 1,0-1 0,-1 0-1,1 0 1,-1-1 0,1-1-1,-1 1 1,-14-4 0,1-1-639,1-1 0,0-1 0,-31-13 0,45 16-171,4 2-81,1 1-1,0-1 0,-1 1 0,0 0 1,1 0-1,-1 0 0,-7-1 0,6 4-1286</inkml:trace>
</inkml:ink>
</file>

<file path=ppt/ink/ink2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8:28:53.34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379 489 3552,'-6'-9'1697,"5"8"-1377,1 0 0,-1 0 1,0-1-1,0 1 0,0 0 0,1 0 0,-1 0 1,-1 0-1,1 0 0,0 0 0,0 0 0,0 1 0,0-1 1,-1 0-1,1 1 0,0-1 0,-1 0 0,1 1 1,0 0-1,-3-1 0,-4 0 283,0 1 1,0 0-1,1 0 1,-1 1-1,0 0 1,-10 3-1,2-1 117,-87 20 2414,87-18-2812,0 0 1,1 1-1,-1 1 1,-16 11-1,24-12-204,1 0 1,-1 0-1,2 1 0,-1 0 0,1 0 0,-10 14 0,15-19-94,-1 1 0,1 0 0,0 0 0,0 0-1,0 0 1,0 0 0,0 0 0,1 0 0,-1 0 0,1 0 0,0 0 0,0 0 0,0 0-1,0 0 1,1 0 0,-1 0 0,1 0 0,0 0 0,-1 0 0,2 0 0,-1 0 0,0 0-1,0 0 1,3 2 0,-2-2-10,1-1 0,-1 1 0,1-1 0,0 0-1,0 0 1,0 0 0,1 0 0,-1 0 0,0-1-1,1 0 1,-1 1 0,1-1 0,5 1 0,-4-2-42,0 1 0,1-1 0,-1 0 0,1-1 0,-1 1 0,0-1 0,1 0 0,6-2-1,4-3-84,-1-1-1,0 0 0,0-1 0,-1-1 1,15-11-1,-19 13 98,0-1 1,-1 0-1,0-1 1,-1 1-1,0-2 1,0 1-1,-1-1 1,0-1-1,-1 1 0,0-1 1,8-21-1,2-16 90,-3 0-1,-1-1 0,8-92 1,-17 107 116,-2 0 0,-6-63 0,5 81-84,0 13-56,1 0-1,-1 1 1,0-1-1,-1 0 1,1 1-1,0-1 1,-1 0-1,0 1 1,1-1-1,-3-3 1,2 4 95,1 8 60,2 17 138,3 245 1859,0-192-1625,22 116-1,-26-185-812,4 17-86,-1-17-2217,17-24-11878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3T00:31:06.408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144 10 2976,'-13'-8'1051,"10"6"-651,7 3-379,-2 0-192,-8 15 614,6-16-372,0 1 0,-1 0 0,1-1 0,-1 1 0,1 0 0,-1-1 0,1 1 0,-1 0 0,1-1 0,-1 1 0,0-1 0,1 1 0,-1-1 1,0 1-1,-6 6 772,6-7-776,1 0 0,0 0 1,-1 1-1,1-1 0,0 0 0,-1 0 0,1 0 0,0 0 1,-1 0-1,1 1 0,0-1 0,-1 0 0,1 0 0,-1 0 0,1 0 1,0 0-1,-1 0 0,1 0 0,-1 0 0,1 0 0,0 0 0,-1 0 1,0-1-1,-6 2 870,-10 8 4179,15-9-4584,1 1-1,0-1 1,-3 1 0,5-1-516,-1 0 1,0 0-1,0 0 1,0 0-1,0 0 0,1 0 1,-1 1-1,0-1 1,0 0-1,0 0 1,0 0-1,0 0 0,0 1 1,0-1-1,0 0 1,1 0-1,-1 0 1,0 1-1,0-1 1,0 0-1,0 0 0,0 0 1,0 1-1,0-1 1,0 0-1,0 0 1,0 0-1,0 1 0,0-1 1,-1 0-1,1 0 1,0 0-1,0 1 1,0-1-1,0 0 0,0 0 1,0 0-1,0 0 1,0 1-1,-1-1 1,1 0-1,0 0 1,0 0-1,0 0 0,0 0 1,0 1-1,-1-1 1,1 0-1,-1 0 3,0 0 0,1 0 1,-1 0-1,0 0 0,0 0 0,0 0 0,1 1 0,-1-1 1,0 0-1,0 0 0,1 1 0,-1-1 0,0 0 0,1 1 1,-1-1-1,0 1 0,1-1 0,-1 1 0,1-1 0,-1 1 1,0 0-1,1-1 0,0 1 0,-1 0 0,1-1 0,-1 1 1,1 0-1,0-1 0,-1 1 0,1 0 0,0 1 0,-1-2 3,0 1-1,1 0 0,-1 0 0,0-1 0,0 1 1,1 0-1,-1-1 0,0 1 0,0-1 0,0 1 1,0-1-1,-1 1 0,-7 4 55,-14 6 282,23-11-345,0 0-1,0 0 1,0 1 0,0-1 0,0 0 0,0 0 0,0 0 0,-1 0-1,1 0 1,0 0 0,0 1 0,0-1 0,0 0 0,0 0 0,-1 0-1,1 0 1,0 0 0,0 0 0,0 0 0,0 0 0,-1 0 0,1 0-1,0 0 1,0 0 0,0 0 0,-1 0 0,1 0 0,0 0 0,0 0-1,0 0 1,0 0 0,-1 0 0,1 0 0,0 0 0,0 0 0,0 0-1,0 0 1,-1 0 0,1 0 0,0-1 0,0 1 0,0 0 0,0 0-1,0 0 1,0 0 0,-1 0 0,1 0 0,0-1 0,0 1 0,0 0-1,0 0 1,0 0 0,0 0 0,0-1 0,0 1-13,-1-1 0,1 1-1,0 0 1,0-1 0,0 1 0,0 0 0,0-1 0,0 1 0,0 0 0,0-1 0,0 1-1,0-1 1,1 1 0,-1 0 0,0-1 0,0 1 0,0 0 0,0-1 0,0 1 0,1 0-1,-1-1 1,0 1 0,0 0 0,0-1 0,1 1 0,-1 0 0,5-11-1316</inkml:trace>
</inkml:ink>
</file>

<file path=ppt/ink/ink2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8:28:54.14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43 4 4064,'-2'-3'17413,"4"8"-17851,1 7 1155,-1-1-1,-1 1 1,0 0 0,-1-1-1,-1 19 1,0 8 61,-10 174 971,-1-84-1129,-3 16-120,15-123-453,0-18-20,0-1 1,0 1-1,0 0 1,0-1-1,0 1 1,0 0-1,-1-1 0,1 1 1,-1-1-1,0 1 1,0 0-1,0-1 1,0 0-1,-2 5 0,4-7 47,1 1-1,0-1 0,0 0 0,0 0 0,0 0 0,0 0 0,0-1 1,0 1-1,-1 0 0,1-1 0,0 0 0,0 1 0,2-2 0,1-2-70,0 0 0,1 0-1,-1 1 1,1 0-1,0 0 1,0 0 0,0 1-1,0 0 1,1 0-1,6-1 1,12-4 54,9-3-75,1 3-1,-1 0 1,1 2 0,54 0 0,-35 9-8136,-66 3 1061,6-3 4101</inkml:trace>
</inkml:ink>
</file>

<file path=ppt/ink/ink2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8:28:54.90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69 76 2400,'-19'-5'14751,"10"5"-8548,7 1-4682,0 3-957,-4-4 514,3 3-71,28-14 1681,63-18-1920,-67 22-803,69-22-15,-90 29 21,0 0 23,0 0-1,0 0 1,0 0 0,0 0 0,-1 0 0,1 0 0,0 0 0,0 0 0,0 0 0,0 0-1,0 0 1,0 0 0,0 0 0,0 0 0,0-1 0,0 1 0,0 0 0,0 0-1,0 0 1,-1 0 0,1 0 0,0 0 0,0 0 0,0 0 0,0 0 0,0 0 0,0 0-1,0 0 1,0 0 0,0 0 0,0 0 0,0-1 0,0 1 0,0 0 0,0 0-1,0 0 1,0 0 0,0 0 0,0 0 0,0 0 0,0 0 0,0 0 0,0 0 0,0 0-1,0 0 1,0-1 0,0 1 0,0 0 0,0 0 0,0 0 0,-9 1-59,0 1 1,-15 4-1,8-3 99,-7 4-15,0 0 1,1 1-1,0 1 1,1 2 0,-37 22-1,58-33-20,-1 1-4,0-1-1,0 1 0,0-1 1,0 1-1,-1-1 0,1 0 1,0 1-1,0-1 0,0 0 0,0 0 1,-1 0-1,-1 0 0,-2 2-758</inkml:trace>
</inkml:ink>
</file>

<file path=ppt/ink/ink2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8:28:55.57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11 67 2816,'0'0'79,"0"-1"0,0 1 0,0-1 1,0 1-1,0-1 0,-1 1 0,1 0 0,0-1 0,0 1 1,0-1-1,-1 1 0,1 0 0,0-1 0,-1 1 0,1 0 0,0-1 1,-1 1-1,1 0 0,0 0 0,-1-1 0,0 1 0,-1-2 980,3 2-555,-1 1 153,-4 0 1584,28-2 7763,1-2-3896,8-2-2699,18-5-3192,42-7 210,-38 8 29,-29 4-110,0 1 0,29 0-1,-42 5-153,-19 1-148,-28 3-2,-14 0 45,-54 7-313,32-5-913,11-3-3764,47-3 565,0 2 0,-20 5 1,12 2-703</inkml:trace>
</inkml:ink>
</file>

<file path=ppt/ink/ink2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8:27:08.84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1 299 3648,'3'-1'3782,"-1"10"3854,17-1-5801,-10-5-1511,0-1-1,1 1 1,-1-2 0,0 1 0,1-1-1,13-1 1,60-6 714,-60 4-950,209-23 381,13 2-128,-86 10 214,-155 13-483,1-1 0,-1 0 1,0 0-1,1 0 0,-1-1 0,0 1 1,0-1-1,0 0 0,0 0 0,4-4 1,-8 6-61,0 0 0,0 0 0,0-1 0,0 1 0,1 0 0,-1 0 0,0 0 0,0-1 0,0 1 0,0 0 0,0 0 0,0-1 0,0 1 0,0 0 0,0 0 1,0-1-1,0 1 0,0 0 0,0 0 0,0-1 0,0 1 0,0 0 0,0 0 0,0-1 0,0 1 0,0 0 0,0 0 0,0-1 0,-1 1 0,1 0 0,0 0 0,0-1 1,0 1-1,-8-10 89,6 7-68,-19-32-8,-10-14-8,16 29-36,-1 1-39,1-2 1,-16-30-1,22 40 96,2 1-295,8 9 154,6 4 89,6 5 3,-1 1 1,0 0-1,-1 1 0,0 0 0,0 1 0,11 15 0,-3-6-25,0 1 70,1 0-144,30 40 0,-47-56 138,0-1 1,-1 1 0,1 0 0,-1-1 0,0 1-1,0 0 1,0 0 0,0 0 0,-1 1 0,0-1-1,0 0 1,-1 0 0,1 1 0,-1-1 0,0 0-1,-1 1 1,1-1 0,-1 0 0,0 1 0,-1-1-1,1 0 1,-1 0 0,0 0 0,-3 6 0,-1-2-3,-1 0 1,1 0-1,-1-1 1,-1 0-1,0-1 1,0 0-1,0 0 1,-12 7-1,12-8-51,-11 14-2098,18-18 1250,-1 0 0,1 0-1,-1 1 1,1-1-1,0 0 1,0 1-1,0-1 1,-1 5-1,2 12-2272</inkml:trace>
</inkml:ink>
</file>

<file path=ppt/ink/ink2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8:27:03.14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434 850 2720,'0'0'19,"0"0"1,-1 0-1,1 0 1,0-1-1,0 1 0,0 0 1,0 0-1,0 0 1,0 0-1,0 0 1,0-1-1,0 1 0,0 0 1,0 0-1,0 0 1,0 0-1,0-1 0,0 1 1,0 0-1,0 0 1,0 0-1,0 0 1,0 0-1,0-1 0,0 1 1,0 0-1,0 0 1,0 0-1,0 0 1,0 0-1,0-1 0,0 1 1,0 0-1,1 0 1,-1 0-1,0 0 0,0 0 1,0 0-1,0-1 1,0 1-1,0 0 1,1 0-1,-1 0 0,0 0 1,0 0-1,0 0 1,0 0-1,0 0 0,1 0 1,6-1 2539,-5-3-1973,0 0-1,0 1 1,-1-1-1,1 0 1,-1 0-1,0 0 1,0 0-1,1-6 1,-2 0 413,-1 1 0,-4-15 0,-4 3-170,1 5-405,6 13-337,0-1 0,0 0 0,0 0 0,0 1 0,-1 0 0,1-1-1,-1 1 1,0 0 0,0 0 0,0 1 0,-1-1 0,1 0 0,-1 1 0,1 0 0,-1 0 0,0 0-1,1 0 1,-8-1 0,2 0 3,0 0-1,0 1 1,0 0 0,-1 1-1,1 0 1,-1 1 0,-11 0-1,7 1-75,0 1 1,0 1-1,1 0 0,-1 1 1,1 0-1,0 1 0,-25 13 0,22-9-23,1 1 0,0 1 0,0 1-1,1 0 1,-19 21 0,28-28 26,1 0 0,0 0 0,0 0 0,1 0 0,-1 1 0,1 0 0,0 0 0,0-1 0,1 2 0,0-1 0,0 0 0,1 0 0,-1 1 0,1-1 0,1 0 0,-1 1 0,1-1 0,0 1 0,1-1 0,-1 1 0,1-1 0,0 1 1,1-1-1,0 0 0,0 0 0,0 1 0,1-2 0,0 1 0,0 0 0,8 10 0,-2-4 48,2-1 1,-1-1-1,1 0 0,1 0 1,0-1-1,0 0 1,24 11-1,2-2 207,60 21-1,-84-34-185,1-1-1,-1 0 1,1 0 0,0-2-1,1 0 1,16 0-1,-26-2-18,-1 0 0,1-1 1,-1 0-1,1 0 0,-1 0 0,1 0 0,-1-1 0,0 0 0,0 0 0,0-1 1,0 1-1,0-1 0,0 0 0,-1 0 0,1-1 0,-1 0 0,0 1 0,0-1 1,6-9-1,-4 3-22,0-1 1,0 0-1,-1 0 1,-1-1-1,0 0 1,0 0-1,-2 0 1,3-19-1,-1 13-17,9-60-37,-4-1 1,-2 0-1,-5-1 1,-7-80-1,-1 79-43,-37-285-722,42 361 732,-3-13-203,4 18 221,-1-1 1,1 1 0,0-1-1,0 1 1,0-1 0,0 1 0,-1-1-1,1 1 1,0 0 0,0-1-1,-1 1 1,1-1 0,0 1 0,-1 0-1,1-1 1,-1 1 0,1 0-1,0-1 1,-1 1 0,1 0 0,-1-1-1,1 1 1,-1 0 0,0 0-1,1 0 9,0 0 0,-1 0 0,1 0 0,0 0 0,0 0 0,0 0 0,-1 0 0,1 0 0,0 0 0,0 1 0,0-1 0,-1 0 0,1 0 0,0 0 0,0 0 0,0 1 0,0-1 0,-1 0-1,1 0 1,0 0 0,0 1 0,0-1 0,0 0 0,0 0 0,0 1 0,0-1 0,-1 0 0,-2 13-146,0 0 0,-3 26 0,1-4 68,-23 272 221,25-246-16,-4 108 592,18 179 0,-10-329-578,0 1 0,2 0 1,1-1-1,0 1 0,10 26 0,-6-25-7,-7-17-90,0 1 1,1-1 0,0 0 0,0 1 0,0-1 0,0 0 0,4 5 0,-1-4-1991,23 18-15683</inkml:trace>
</inkml:ink>
</file>

<file path=ppt/ink/ink2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8:27:03.98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8 93 4480,'-2'-3'375,"1"1"-229,1 1 1,-1 0 0,0 0 0,1-1 0,-1 1 0,1-1-1,-1 1 1,1 0 0,0-1 0,0 1 0,-1-1 0,1 1 0,0-1-1,0 1 1,0 0 0,1-1 0,-1 1 0,0-1 0,1 1-1,-1-1 1,1-1 0,0 2 3,-1 1 0,0-1 0,0 1-1,1-1 1,-1 1 0,0 0 0,1-1 0,-1 1 0,0 0 0,1-1-1,-1 1 1,0 0 0,1 0 0,-1-1 0,1 1 0,-1 0 0,1 0-1,-1-1 1,0 1 0,1 0 0,-1 0 0,1 0 0,-1 0 0,1 0-1,-1 0 1,1 0 0,-1 0 0,1 0 0,-1 0 0,1 0 0,-1 0-1,1 0 1,0 1 0,0 0-20,0-1 0,0 1 0,0 0 0,0 0 0,0 1 0,0-1 0,0 0 0,0 0 1,0 0-1,-1 1 0,2 1 0,1 6 18,0-1 0,0 1 0,1 9 0,3 32 942,2 72-1,-2-4-15,-4-92-671,-2-8 2,1 0-1,1 0 1,0 0 0,12 34 0,-15-52-374,1 0 0,-1 0-1,0 0 1,1 0 0,-1 0 0,0 0 0,1 0 0,-1 0 0,0 0 0,1 0 0,-1 0 0,0 0 0,1 0 0,-1 0-1,0 0 1,0 0 0,1 0 0,-1 0 0,0 0 0,1-1 0,-1 1 0,0 0 0,0 0 0,1 0 0,-1 0 0,0-1-1,0 1 1,1 0 0,-1 0 0,0-1 0,0 1-19,4-5 88,0 1-1,-1-1 0,1-1 0,-1 1 1,0 0-1,-1-1 0,4-9 0,-3 8-71,16-43 59,17-75 0,2-58-230,-18 86-139,-18 76 177,-1 9-219,4 26 300,-1 10 149,-1 1 0,0 32 0,0 3 150,9 38 83,2 32 10,-12-121-377,-1 1 0,5 14 0,0 1 41,-5-20-754,-1 0 1,0 1-1,0-1 1,-1 0-1,0 0 0,1 1 1,-2-1-1,-2 9 0,-3 14-4425,3 5 1792,0 9-1386</inkml:trace>
</inkml:ink>
</file>

<file path=ppt/ink/ink2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8:27:04.84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9 183 2720,'-9'-8'13040,"12"10"-12897,-1-1 0,1 1 0,-1-1 0,1 0 0,0 0 1,-1 0-1,1 0 0,0-1 0,0 1 0,0-1 0,3 1 0,0 0 33,27 2 357,0-2 0,0-1 0,65-8 0,-59 4-292,578-87 1626,-499 70-1668,166-26 258,-278 46-443,85-9 216,93 1 0,-252 15-2395,57-6 1125,1 0 0,0 1 0,0 0 0,0 0 0,0 1 0,0 1 0,0 0 0,1 0 0,-1 0 0,-16 10 0,-5 10-4058</inkml:trace>
</inkml:ink>
</file>

<file path=ppt/ink/ink2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8:27:05.80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216 675 3552,'3'-3'349,"0"-1"1,0 0-1,0 1 0,1 0 1,-1 0-1,8-5 1,13-12 3001,-24 19-3137,1 0 0,0-1 1,-1 1-1,1 0 0,0-1 0,-1 1 0,0 0 1,1-1-1,-1 1 0,0-1 0,1 1 0,-1-1 0,0 1 1,0 0-1,0-1 0,-1 1 0,1-1 0,0 1 1,-1-2-1,1 0 42,-1 1-1,0 0 1,1 0 0,-1 0 0,0 0 0,0 0 0,0 0 0,-1 0 0,1 0 0,0 0 0,-3-2-1,1 2-87,1 0-1,-1-1 0,0 1 0,0 0 0,0 0 0,-1 1 0,1-1 0,0 1 0,-1 0 0,1-1 0,-1 1 0,1 1 0,-1-1 0,1 1 0,-1-1 0,0 1 0,1 0 0,-1 0 0,0 0 0,-4 2 0,2 0-136,1 0 0,-1 0 0,1 0 0,0 1 0,0 0 0,0 0 0,0 0-1,1 1 1,-1-1 0,1 1 0,0 0 0,-5 6 0,-1 3 75,1 0 0,-1 0 0,-12 29 0,-17 47 143,39-87-240,-7 18 66,0 1 0,-5 37-1,12-52-29,-1-1-1,1 1 1,0-1-1,0 1 1,1 0-1,0-1 1,0 1-1,0-1 1,1 1-1,-1-1 1,1 0-1,1 0 1,3 7-1,-5-10-25,0 0 0,0 0-1,0 0 1,1-1-1,-1 1 1,0-1 0,1 1-1,0-1 1,-1 0 0,1 1-1,0-1 1,-1 0-1,1 0 1,0 0 0,0 0-1,0-1 1,0 1 0,0 0-1,0-1 1,0 1-1,0-1 1,0 0 0,1 0-1,-1 0 1,0 0 0,0 0-1,0 0 1,0-1-1,0 1 1,0 0 0,0-1-1,0 0 1,0 1 0,0-1-1,0 0 1,0 0-1,-1 0 1,3-2 0,5-3 40,-1 0 0,0-1 1,0 1-1,0-2 0,-1 1 1,0-1-1,-1 0 0,1 0 1,4-10-1,6-13-96,17-43 1,-25 53 70,11-25-35,55-116-206,-49 111 229,-3-1-1,-1-1 0,-3-1 1,20-94-1,-27 89-110,12-64-531,-22 114 427,-3 13-46,1 11 185,-13 208 388,-1 10 314,10 65 8,3-234-635,2-33 72,-6 46 1,2-53-133,3-18-520,0-1 0,-1 1 0,1-1 0,-1 1-1,-1-1 1,1 1 0,-4 7 0,22-20-12886</inkml:trace>
</inkml:ink>
</file>

<file path=ppt/ink/ink2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8:27:06.47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29 1 4064,'0'0'33,"0"0"1,0 0 0,0 0-1,0 0 1,0 0-1,0 0 1,0 0-1,0 0 1,0 0 0,0 0-1,0 1 1,0-1-1,0 0 1,0 0-1,0 0 1,0 0 0,0 0-1,0 0 1,0 0-1,0 0 1,0 0-1,0 0 1,0 0 0,0 0-1,0 0 1,0 0-1,0 0 1,0 1-1,0-1 1,0 0 0,0 0-1,0 0 1,-1 0-1,1 0 1,0 0 0,0 0-1,0 0 1,0 0-1,0 0 1,0 0-1,0 0 1,0 0 0,0 0-1,0 0 1,0 0-1,0 0 1,0 0-1,0 0 1,0 0 0,0 0-1,0 0 1,-1 0-1,1 0 1,0 0-1,0 0 1,0 0 0,7 4 916,-5-3-492,-2-1-419,0 0-1,0 1 0,0-1 0,0 0 1,0 0-1,0 0 0,0 0 0,0 0 1,1 0-1,-1 0 0,0 0 0,0 0 1,0 0-1,0 0 0,0 0 0,0 0 1,0 0-1,1 0 0,-1 0 0,0 0 1,0 0-1,0 0 0,0-1 0,0 1 0,0 0 1,0 0-1,0 0 0,1 0 0,-1 0 1,0 0-1,0 0 0,0 0 0,0 0 1,0 0-1,0 0 0,0 0 0,0-1 1,0 1-1,2-2 2084,-2 2-2033,0 0 1,0 0-1,0 0 1,0 0 0,0 0-1,1 0 1,-1 0-1,0 0 1,0 0-1,0 0 1,0 0-1,0 0 1,0 0-1,0 0 1,1 0-1,-1 0 1,0 0 178,0 0-178,6 4 787,-3-3-619,0 0 1,-1 1 0,1-1-1,-1 1 1,0-1 0,1 1-1,-1 0 1,0 0 0,0 0-1,0 1 1,-1-1 0,1 0-1,0 1 1,-1-1 0,1 1-1,1 4 1,-1 2 28,-1 1 0,1 0 0,-2-1 0,1 1 0,-1 0 1,-1 0-1,-2 19 0,1-13-3,-12 119 785,-21 158 545,30-257-1487,-12 62 231,13-83-197,1-7 7,1 1 1,0-1-1,0 1 1,0 12-1,21-25 472,18-9-446,0 1-1,42-7 1,-33 11-264,25-6-56,0 4 0,80-2 0,-148 12-146,-14 17-7221,9-16 6943,1 1 1,-1-1-1,0 0 0,0 1 1,0-1-1,0 0 0,0 0 1,-1 0-1,1 0 0,0-1 1,0 1-1,-1-1 0,1 1 1,-4-1-1,-11 1-1631</inkml:trace>
</inkml:ink>
</file>

<file path=ppt/ink/ink2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8:27:06.83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6 172 6144,'0'-1'132,"-1"0"0,1 1-1,-1-1 1,1 0 0,-1 0 0,1 1 0,0-1 0,-1 0 0,1 0-1,0 0 1,-1 0 0,1 1 0,0-1 0,0 0 0,0 0 0,0 0-1,0 0 1,0 0 0,0 0 0,0 1 0,0-1 0,0 0 0,1-2-1,0 1 308,0 0-1,0 0 1,1 0-1,-1 0 1,0 0-1,1 1 1,-1-1-1,1 0 1,2-1-1,3-3 439,1 1-1,-1 0 0,1 0 0,9-4 0,17-5 90,0 1 0,50-12 0,72-5-755,-134 27-66,37 0 0,-26 3-3457,-3 0-6177,-44-4 3990,-2-3 3574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3T00:31:41.182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246 7 2496,'0'-1'61,"0"1"-1,0 0 1,0 0 0,0-1 0,0 1-1,0 0 1,0 0 0,0 0 0,0-1-1,0 1 1,0 0 0,0 0-1,1 0 1,-1-1 0,0 1 0,0 0-1,0 0 1,0 0 0,0-1 0,0 1-1,0 0 1,1 0 0,-1 0-1,0 0 1,0-1 0,0 1 0,0 0-1,0 0 1,1 0 0,-1 0 0,0 0-1,0 0 1,0 0 0,1-1 0,-1 1-1,0 0 1,0 0 0,0 0-1,1 0 1,-1 0 0,0 0 0,0 0-1,1 0 1,-1 0 0,0 0 0,1 0-1,11 6 3239,-1-1-1241,-11-5-1938,0 1 1,0-1-1,0 0 0,0 1 0,0-1 0,1 0 1,-1 1-1,0-1 0,0 0 0,0 0 0,0 1 0,0-1 1,0 0-1,0 1 0,0-1 0,0 0 0,0 1 1,-1-1-1,1 0 0,0 1 0,0-1 0,0 0 0,-1 1 241,1 0-241,-5 12 3302,0 4-4485,2-2 991,0 0 0,1 1 0,1 24 0,-4 22 273,-4 39 122,-9 51 111,-7 19 183,15-84-461,6-64-101,1 1-1,2 0 0,0 0 1,5 41-1,-2-21 173,0 0 63,-3-18-16,-1-7-94,2-17-147,-1 0 1,1 1 0,-1-1-1,1 0 1,-1 0 0,0 0-1,0 1 1,0-1 0,0 0-1,-1 0 1,1 0 0,0-1-1,-1 1 1,1 0 0,-1 0-1,-3 2 1,1-1-351,1 0 1,-1-1-1,1 0 0,-1 1 1,0-1-1,0-1 1,0 1-1,-5 1 0,5-2-441,-1 0-1,0-1 0,0 1 0,0-1 0,0 0 0,0 0 0,1-1 0,-1 1 1,0-1-1,0 0 0,0-1 0,1 1 0,-1-1 0,1 0 0,-1 0 0,-4-3 1,-2-3-544,-17-17 1</inkml:trace>
</inkml:ink>
</file>

<file path=ppt/ink/ink2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8:27:07.23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23 117 7392,'-18'-15'2373,"18"15"-2306,0 0 1,-1 0-1,1-1 1,0 1-1,-1 0 0,1 0 1,0-1-1,0 1 1,-1 0-1,1 0 0,0-1 1,0 1-1,0 0 1,-1-1-1,1 1 0,0 0 1,0-1-1,0 1 1,0 0-1,0-1 1,0 1-1,0 0 0,-1-1 1,1 1-1,0-1 1,0 1-1,0 0 0,1-1 1,-1 1-1,0 0 1,0-1-1,0 1 0,0 0 1,0-1-1,0 1 1,0 0-1,1-1 0,-1 1 1,0 0-1,0-1 1,0 1-1,1 0 0,-1-1 1,1 1-1,14-8 2262,-10 7-1611,11-6 67,0 1 0,0 1 1,1 0-1,17-2 0,72-6-585,-38 6-220,-9-2-162,39-4-1433,-34 7-3147,-7 7-3131,-32-3 4634</inkml:trace>
</inkml:ink>
</file>

<file path=ppt/ink/ink2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8:27:10.05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0 140 2816,'0'-1'221,"0"1"-1,0-1 1,0 1 0,0 0-1,0-1 1,0 1 0,0-1-1,1 1 1,-1-1 0,0 1-1,0-1 1,0 1 0,0 0-1,1-1 1,-1 1 0,0-1-1,1 1 1,-1 0 0,0-1-1,1 1 1,-1 0 0,0-1-1,1 1 1,-1 0 0,0 0-1,1-1 1,-1 1 0,1 0-1,-1 0 1,1 0 0,-1-1-1,1 1 1,19 0 11158,-11 0-9625,0-1-4367,363-53 4885,-311 52-1947,-39 3-229,-21-1 6,0 0-101,-1 0 0,1 0 0,-1 0 0,1 0 0,-1 0 0,1 0 0,-1-1 0,1 1 0,-1 0 0,1 0 0,-1 0 0,1 0 0,-1-1 0,1 1 0,-1 0 0,0 0 0,1-1 0,-1 1 0,1 0 0,-1-1 0,1-10-700,-1 5-39,0-1 1,0 1-1,-1-9 1,1 14 427,0 0-1,-1 0 1,1 0-1,0 0 1,0 0-1,-1 0 1,1 0-1,0 0 1,-1 0-1,1 0 1,-1 0-1,0 0 1,1 0-1,-1 1 1,0-1 0,1 0-1,-1 0 1,0 1-1,0-1 1,0 0-1,1 1 1,-1-1-1,0 1 1,0-1-1,0 1 1,-2-1-1,-5 0-3635</inkml:trace>
</inkml:ink>
</file>

<file path=ppt/ink/ink2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8:27:10.56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6 76 4224,'-6'-7'16192,"11"8"-15206,-4-1-940,-1 0 0,1 0 0,0 0 0,0 0 0,0 0 0,-1 0 0,1-1 0,0 1 0,0 0 0,-1 0 0,1-1 0,0 1 0,0-1 0,-1 1 0,1-1 0,0 1 0,-1-1 0,1 1 0,-1-1 0,1 0 0,2-2 135,6-1-103,-1 1-1,1-1 1,-1 2 0,1-1 0,0 1 0,0 0 0,15 0 0,-4-1-24,298-32 453,-229 35-2305,-144 16-7247,25-8 6139</inkml:trace>
</inkml:ink>
</file>

<file path=ppt/ink/ink2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8:27:18.74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18 200 4160,'0'0'36,"0"0"1,0 0 0,0 0-1,0 0 1,0 0-1,0 0 1,0 0 0,0 0-1,0 0 1,0 0-1,0 0 1,0 0 0,0 0-1,0 0 1,1 0 0,-1-1-1,0 1 1,0 0-1,0 0 1,0 0 0,0 0-1,0 0 1,0 0-1,0 0 1,0 0 0,1 0-1,-1 0 1,0 0-1,0 0 1,0 0 0,0 0-1,0 1 1,0-1-1,0 0 1,0 0 0,0 0-1,0 0 1,1 0-1,-1 0 1,0 0 0,0 0-1,0 0 1,0 0-1,0 0 1,0 0 0,0 0-1,0 0 1,0 0-1,0 1 1,0-1 0,0 0-1,0 0 1,0 0-1,0 0 1,0 0 0,0 0-1,0 0 1,0 0-1,4-2 2732,-2 10 27,-7 121 325,5-123-3052,-4 268 1880,3-197-1664,-3 29 360,8-15 727,-3-82-1222,-6-64-304,5-83 155,-1-154 75,-3 225 41,0-35 61,2 42-200,1 31-139,3-58 1,0 77 197,-2 4-152,0 1-1,1 0 1,0-1-1,0 1 1,1 0-1,2-8 1,-3 12 85,-1 0 0,1 0 0,0 0 1,-1 0-1,1 0 0,0 1 0,-1-1 0,1 0 0,0 1 1,0-1-1,0 0 0,-1 1 0,1-1 0,0 1 0,0-1 1,2 0-1,-2 1 13,1 0-1,0 0 1,-1 0 0,1 0 0,0 0 0,-1 0 0,1 0-1,0 1 1,-1-1 0,1 0 0,-1 1 0,1-1 0,2 2-1,5 3 2,0 1 0,-1 0 0,1 0 0,-2 1 0,1 0 0,8 10 0,-6-6 62,4 3-105,5 4 141,-1 1-1,0 0 0,16 26 0,-33-43-29,1 0-1,-1 1 1,0-1 0,1 1-1,-1-1 1,0 1-1,-1-1 1,1 1 0,0 0-1,-1-1 1,1 1-1,-1 0 1,0 0 0,0-1-1,0 1 1,0 0-1,-1 0 1,1-1 0,-2 6-1,0-4 37,0-1 0,0 1 0,0-1 0,-1 1 1,1-1-1,-1 0 0,0 0 0,0 0 0,0 0 0,0-1 0,0 1 0,-6 2 0,-9 5 294,0 0 0,-36 12 0,37-16-255,11-4-177,1 1-1,0-1 0,-1 1 0,-6 6 0,8-7-440,1 1-1,0 0 0,0 0 0,0 0 1,1 1-1,-1-1 0,1 1 0,0-1 1,0 1-1,0 0 0,0 0 1,1 0-1,0 0 0,-1 0 0,1 0 1,1 0-1,-1 0 0,0 6 0,0 25-4189</inkml:trace>
</inkml:ink>
</file>

<file path=ppt/ink/ink2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8:27:19.79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4 560 2080,'-3'0'5435,"3"0"-5312,0 0 0,1 0 0,-1-1 0,0 1 0,0 0-1,1-1 1,-1 1 0,0 0 0,0-1 0,0 1 0,0 0 0,1-1-1,-1 1 1,0 0 0,0-1 0,0 1 0,0 0 0,0-1-1,0 1 1,0-1 0,0 1 0,0 0 0,0-1 0,3-56 3306,-2 39-2563,6-30 0,-4 30-394,1-32 1,-3 34-236,0 0 0,0 0 0,2 0-1,4-20 1,-4 26-123,0 1-1,1-1 0,0 1 1,1-1-1,0 1 0,0 0 0,11-13 1,0 1-30,-10 14-37,-1 0 1,1 1-1,0-1 0,0 1 0,8-6 1,3-1-69,1 1 1,0 1-1,1 0 1,1 1 0,22-8-1,-23 11 161,-3 2 51,26-7 1,-28 9-75,-10 2-96,0 0 0,-1 0 0,1 0 0,0 1 0,0-1 0,-1 1 0,1 0 0,0 0 0,0 1 0,-1-1-1,1 1 1,0-1 0,4 3 0,-7-3-2,0 0-1,0 1 1,0-1-1,0 1 1,0-1-1,0 1 0,-1 0 1,1-1-1,0 1 1,0 0-1,-1-1 1,1 1-1,0 0 1,-1 0-1,1-1 0,-1 1 1,1 0-1,-1 0 1,0 0-1,1 0 1,-1 0-1,0 0 1,1 0-1,-1 1 0,0 0 14,0 0 0,-1 0 0,1 0 0,0 0 0,-1 0 0,1 0 0,-1 0 0,0 0 0,0 0 0,0 0 0,-2 2 0,-2 4 108,-1-1-1,0 1 0,-1-2 0,-7 8 1,6-8-113,-1 0-1,1-1 1,-1 0 0,0 0 0,-15 5 0,-8 4-66,29-12 34,-4 3-162,18 0 153,24 6 0,12 2-16,85 39-1,-156-48 1498,-56-5-1476,1-4 0,-118-21 0,180 21-2024,-21-7 0,31 9 611,7 3 1224,-1 0 0,1 0 0,-1-1 0,1 1 0,-1 0 0,1-1 0,-1 1 0,1 0 0,-1-1 0,1 1 0,0-1 0,-1 1 0,1-1 1,0 1-1,-1-1 0,1 1 0,0-1 0,-1 1 0,1-1 0,0 1 0,0-1 0,0 1 0,0-1 0,-1 0 0,1 1 0,0-1 0,0 1 0,0-1 0,0 1 0,0-1 0,1 0 0,-1 0 0,6-11-2527</inkml:trace>
</inkml:ink>
</file>

<file path=ppt/ink/ink2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8:27:20.55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24 1248,'0'-1'334,"0"1"0,0-1 0,0 0 0,1 1 0,-1-1 0,0 0 0,0 1 0,1-1 0,-1 0 0,0 1 0,1-1 0,-1 1 0,0-1 1,1 1-1,-1-1 0,1 1 0,-1-1 0,1 1 0,-1-1 0,1 1 0,-1 0 0,1-1 0,1 0 0,20-5 3003,-7 4-2576,22 1 0,-35 1-603,12-1-85,0 1 0,0 1 0,0 0 0,0 1 0,0 1 0,0 0-1,0 0 1,16 8 0,-28-10-44,0 0 1,0 0-1,-1 1 0,1-1 0,-1 0 1,0 1-1,1-1 0,-1 1 0,0-1 1,0 1-1,0 0 0,0-1 0,0 1 1,0 0-1,0 0 0,0 0 0,-1-1 1,1 1-1,-1 0 0,0 0 0,1 0 1,-1 0-1,0 0 0,0 0 0,0 0 1,0 0-1,-1 0 0,1 0 0,-1 2 1,0 4 164,-1 0 0,-1 0 0,1-1 0,-1 1 1,-8 13-1,2-6 112,-2 0 1,0 0-1,-14 14 0,10-13 103,-19 28-1,33-43-377,0 0-1,1 0 0,-1 0 0,1 0 1,-1 0-1,1 0 0,-1 0 0,1 0 0,0 0 1,-1 0-1,1 0 0,0 1 0,0-1 1,0 0-1,0 0 0,0 0 0,0 0 0,0 0 1,0 1-1,1-1 0,-1 0 0,0 0 1,1 1-1,0 0 11,0-1 0,0 1-1,0-1 1,1 0 0,-1 1 0,0-1 0,1 0 0,-1 0 0,1 0 0,-1 0-1,1 0 1,3 2 0,1-1 36,1 0-1,-1 0 1,1 0-1,0-1 0,-1 0 1,13 1-1,-3-2 211,22 0-1927,-34 1 902,-1-1-1,0 1 1,1 0-1,-1 0 1,1 0-1,-1 0 1,0 1-1,5 2 1,-5-2-1090,-2-1 1611,-1-1 0,0 0-1,0 1 1,1-1 0,-1 0-1,0 0 1,0 0 0,1 1-1,-1-1 1,0 0 0,1 0-1,-1 0 1,0 0-1,1 1 1,-1-1 0,0 0-1,1 0 1,-1 0 0,0 0-1,1 0 1,-1 0 0,0 0-1,1 0 1,-1 0 0,1 0-1,-1 0 1,0 0 0,1-1-1,-1 1 1,0 0 0,1 0-1,-1 0 1,0 0 0,1-1-1,8-3-2107</inkml:trace>
</inkml:ink>
</file>

<file path=ppt/ink/ink2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8:27:22.01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45 253 1984,'1'0'162,"-1"-1"1,1 1-1,0-1 0,-1 1 1,1-1-1,0 1 0,-1-1 1,1 1-1,-1-1 1,1 0-1,-1 1 0,1-1 1,-1 0-1,0 1 0,1-1 1,-1 0-1,0 0 1,1 1-1,-1-1 0,0 0 1,0-6 5333,0 20-3725,-1-4-1209,0 0 1,0 0 0,-3 10-1,-3 11 121,-19 213 2373,21-177-2623,-5 115 659,15-105 876,-5-87-1610,0 10-354,1 0-1,-1-1 1,0 1 0,0 0 0,1 0 0,-1 0 0,1 0 0,-1 0 0,1 0 0,1-2 0,1-4 91,2-21-21,-2-1-1,-2-50 0,-1 66-69,-1-102-19,7-195-66,-3 279 39,2 0 1,10-39-1,-9 53-79,0-1 1,0 1 0,2 0-1,0 0 1,12-17-1,-19 32 72,1 0-1,-1 0 0,1 0 0,-1 0 0,1 0 0,0 0 1,0 0-1,0 0 0,0 1 0,0-1 0,0 1 1,1-1-1,-1 1 0,0 0 0,1 0 0,3-1 1,-4 2 13,0 0 0,1 0 0,-1 0 0,1 0 0,-1 0 0,1 1 0,-1-1 0,0 1 0,1 0 0,-1 0 0,0-1 1,0 1-1,1 1 0,-1-1 0,0 0 0,0 1 0,2 1 0,20 17-128,-1 2-1,-1 0 1,35 47 0,-52-63 170,10 14 36,-1 1-1,-2 1 0,18 37 1,-29-55 32,1 0 0,-1-1 1,0 1-1,0 0 0,0 0 1,0 0-1,-1 0 0,1 1 1,-1-1-1,0 0 0,-1 0 1,1 0-1,-1 0 0,1 0 1,-1 0-1,-3 6 0,3-7-26,0-1-1,0 0 0,-1 1 0,1-1 0,-1 0 1,0 0-1,1 0 0,-1 0 0,0 0 1,0 0-1,0-1 0,-1 1 0,1-1 0,0 1 1,0-1-1,-1 0 0,1 0 0,-1 0 1,1 0-1,-1 0 0,0-1 0,1 1 0,-1-1 1,0 1-1,1-1 0,-4 0 0,-7-1-12,0 0 0,0-1 0,0-1 0,1 0 0,-21-7 0,-28-16-4677,61 25 4453,-1 1-114,0-1-1,0 1 0,0-1 1,0 1-1,0-1 1,0 1-1,0 0 1,0-1-1,0 1 0,0 0 1,0 0-1,0 0 1,0 0-1,0 0 1,0 0-1,0 0 0,0 0 1,-2 1-1,-2 5-4394</inkml:trace>
</inkml:ink>
</file>

<file path=ppt/ink/ink2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8:27:22.81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11 193 2656,'-1'-1'112,"1"1"0,-1 0 0,0-1 0,1 1 0,-1-1 0,0 1 0,1-1-1,-1 0 1,1 1 0,-1-1 0,1 0 0,-1 1 0,1-1 0,-1 0 0,1 1 0,0-1 0,-1 0 0,1 0 0,0 0 0,0 1 0,0-1 0,0 0 0,-1 0 0,1 0-1,0 0 1,1-1 151,-1 1-1,1 0 1,-1 0-1,0 0 0,1 0 1,0 0-1,-1 0 1,1 0-1,0 0 0,-1 1 1,1-1-1,0 0 1,0 0-1,0 0 1,-1 1-1,1-1 0,0 0 1,0 1-1,0-1 1,2 0-1,7-3 345,0 0-1,0 0 1,0 1 0,1 0-1,12-2 1,-16 4-535,-1 1 1,1-1-1,0 1 0,-1 0 0,1 1 1,0-1-1,-1 1 0,1 1 0,11 3 1,-9-1 12,-1 1 0,0 0 1,0 1-1,0-1 0,-1 1 1,7 8-1,-12-12-24,0 0 0,0 0 1,0 1-1,-1-1 0,1 1 0,-1-1 1,1 1-1,-1 0 0,0-1 0,0 1 0,0 0 1,0 0-1,-1 0 0,1 0 0,-1 0 1,0 0-1,0 0 0,0 5 0,-2 2 295,1-1 1,-2 1-1,1-1 0,-5 11 0,6-17-300,0-1 1,0 1 0,0-1-1,-1 0 1,1 1 0,-1-1-1,1 0 1,-1 0-1,0 0 1,0 0 0,1 0-1,-2-1 1,1 1 0,0 0-1,-3 1 1,1-1-12,0-1 1,0 1-1,0-1 0,0 0 1,-1 0-1,1 0 1,0 0-1,0-1 0,-7 0 1,13 0-39,0-1 0,1 1 0,-1-1-1,0 0 1,0 1 0,0-1 0,2-1 0,9-4 124,-5 4-62,0-1 0,0 0 0,0-1 0,0 0 0,-1 0-1,1-1 1,-1 0 0,0 0 0,-1 0 0,1-1 0,-1 0-1,0 0 1,-1-1 0,1 0 0,-1 0 0,0 0 0,4-10-1,-5 8-34,0 1 0,0-1 0,-1 0 0,0 0 0,0-1 0,-1 1 0,-1-1 0,1 1-1,-2-1 1,1 1 0,-1-1 0,-1 0 0,1 1 0,-2-1 0,-2-10 0,4 18-90,-3-6-294,1 0 1,-1 1-1,-6-13 1,8 16-708,-2 1 0,1 0 0,0 0 0,-1 1 0,1-1 0,-4-3 0</inkml:trace>
</inkml:ink>
</file>

<file path=ppt/ink/ink2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8:27:23.46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27 3136,'0'0'80,"1"0"-1,-1 0 1,0 0-1,0 0 1,0 0 0,0 0-1,1 0 1,-1 0-1,0 0 1,0 0 0,0 0-1,1 0 1,-1 0-1,0 0 1,0 0 0,0 0-1,0 0 1,1-1-1,-1 1 1,0 0 0,0 0-1,0 0 1,0 0-1,0 0 1,1 0 0,-1-1-1,0 1 1,0 0-1,0 0 1,0 0 0,0 0-1,0-1 1,0 1-1,0 0 1,0 0 0,0 0-1,0-1 1,0 1-1,0 0 1,0 0 0,0 0-1,0 0 1,0-1-1,2-7 7144,6 4-5589,8-2-1488,-15 6 74,2-1-200,-1 0 1,1 1-1,0-1 1,-1 1-1,1 0 1,0 0-1,-1 0 1,1 0-1,0 0 1,-1 1-1,1-1 1,0 1-1,2 1 1,-4-2-22,1 1 0,-1 0 0,0-1 1,1 1-1,-1 0 0,0 0 0,0 0 0,0 0 1,1 0-1,-1 0 0,0 1 0,0-1 0,-1 0 1,1 0-1,0 1 0,0-1 0,-1 1 0,1-1 0,-1 0 1,1 1-1,-1-1 0,1 1 0,-1-1 0,0 4 1,0 11 192,0 0 0,-2 0 0,0 0 0,0 0 0,-8 22 0,-4 30 885,12-55-923,0-4 121,0 0 1,1-1-1,1 1 0,0 0 0,1 14 1,-1-21-228,1-1 1,-1 1 0,0-1 0,1 0 0,-1 1 0,1-1 0,-1 0 0,1 1 0,0-1 0,0 0 0,0 0 0,-1 0 0,1 0 0,0 0 0,0 0 0,1 0 0,0 1 0,0-1-20,-1-1 1,1 1-1,0 0 1,0-1-1,0 1 1,-1-1-1,1 0 1,0 0 0,0 0-1,0 0 1,0 0-1,0 0 1,-1 0-1,1-1 1,0 1-1,3-1 1,13-5-27,-3 2-847,1 0 1,19-2-1,-33 6 491,0 0-1,0 0 1,0 0 0,0 0-1,0 0 1,0 0 0,0 1 0,0-1-1,0 1 1,0-1 0,0 1-1,0 0 1,0-1 0,0 1-1,2 2 1,6 12-4756</inkml:trace>
</inkml:ink>
</file>

<file path=ppt/ink/ink2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8:27:24.44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1 296 2304,'13'6'14500,"-7"-5"-12377,7-2-1671,1 0 0,0-1 0,20-6 0,7-1-158,779-152 1551,-598 116-1328,168-26 497,-363 68-1146,38 2 0,-48 1-207,-16 0 311,-1 0 0,0 0 0,0 0 0,0 0 0,0 0 1,1 0-1,-1 0 0,0 0 0,0 0 0,0 0 0,0 0 0,1 0 0,-1 0 0,0 0 0,0 0 0,0 0 0,0 0 1,0 0-1,1 0 0,-1 0 0,0 1 0,0-1 0,0 0 0,0 0 0,0 0 0,0 0 0,0 0 0,1 0 1,-1 1-1,0-1 0,0 0 0,0 0 0,0 0 0,0 0 0,0 1 0,0-1 0,0 0 0,0 0 0,0 0 1,0 0-1,0 1 0,0-1 0,0 0 0,0 0 0,0 0 0,-5 12-1295,-13 11-859,5-10 344,-14 18-2041,10-6-1257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3T00:31:41.868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9 359 5472,'-3'-12'496,"1"0"1,0 0-1,1 0 0,1 0 1,0-1-1,1-13 0,1-14 67,3 8 856,-5 32-1328,0-1 0,0 1 0,0-1 1,1 1-1,-1-1 0,0 1 0,0-1 1,1 1-1,-1-1 0,0 1 0,1 0 1,-1-1-1,1 1 0,-1 0 0,0-1 1,1 1-1,-1 0 0,1-1 0,-1 1 1,1 0-1,-1 0 0,1 0 0,-1-1 1,1 1-1,-1 0 0,1 0 0,-1 0 1,1 0-1,-1 0 0,1 0 0,0 0 1,24 0 349,-18 1-197,48-3 412,77-12 1,54-20-197,-177 32-425,147-38 500,-24 4 44,75-3-327,-158 32-288,0 3 0,62 3 0,-104 1 54,0 1 0,0 0 0,0 0-1,0 0 1,0 1 0,0 0 0,9 4-1,-13-4 0,0-1-1,-1 1 1,1 0-1,-1 0 0,1 0 1,-1 0-1,0 0 0,1 0 1,-1 1-1,0-1 1,-1 1-1,1-1 0,0 1 1,-1 0-1,1 0 1,-1-1-1,0 1 0,1 6 1,0 1-109,-1 0 1,0 0-1,-1 0 1,0 0-1,0-1 1,-3 15-1,-16 60-2110,15-71 1240,0 0 1,-1 0-1,-1 0 0,0 0 0,-14 21 1,-14 8-4127</inkml:trace>
</inkml:ink>
</file>

<file path=ppt/ink/ink2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8:27:35.77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97 3136,'1'0'7833,"4"1"-3823,34 2-2254,158-12 1044,-180 12-2670,-14-3-98,-1 1-1,1-1 1,0 1 0,-1-1 0,1 0 0,5-1-1,63-4 354,3-1-226,-23 2-237,-35 4 136,27-4 0,186-35 288,-217 36-354,13-2-39,0 1 0,34-1 0,1-3-209,-44 8-21,-15 0 69,1 0-224,4 0-640,15-1-10341,-14-3 9184,-1-3-598</inkml:trace>
</inkml:ink>
</file>

<file path=ppt/ink/ink2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8:27:38.32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24 535 2720,'-10'0'7957,"16"12"-720,-2-10-7056,0 0 1,0-1-1,0 1 1,0-1-1,0 0 0,0 0 1,8 0-1,34 1 340,-35-2-344,15-5-65,-25 4-86,0 1 0,0 0-1,-1-1 1,1 1-1,0-1 1,0 1 0,0 0-1,-1-1 1,1 0-1,0 1 1,-1-1 0,1 1-1,-1-1 1,1 0-1,-1 1 1,1-1 0,-1 0-1,1 0 1,-1 0-1,1 1 1,-1-1 0,0 0-1,0 0 1,1 0-1,-1-1 1,1 0 108,1-5-115,-1 6-30,0-1 0,0 0 0,-1 0 0,1 1 0,-1-1 0,1 0 0,-1 0 1,0 0-1,0-3 0,0 4 48,1-11 219,4 9-232,-1-1 0,0 0-1,1 0 1,-2 0 0,1-1 0,0 1-1,-1-1 1,0 0 0,0 0 0,-1 0-1,1 0 1,-1-1 0,0 1 0,2-9-1,-2 2 26,1 1 0,-2-1 0,0 1 0,0-1 0,-1 1 0,-2-17 0,0 19-6,0 0 1,-1 0 0,0 0-1,-7-14 1,4 10-22,3 5-53,-1 0-1,0 1 1,0-1 0,-1 1 0,0-1 0,0 2 0,0-1 0,-1 0 0,0 1 0,-1 0-1,-11-8 1,-3-3 183,16 13-102,1 1 0,-1-1-1,0 1 1,-9-5-1,0-1-14,12 8-35,1-1 0,-1 1 1,0 0-1,0 0 0,0 0 1,0 0-1,0 0 0,-4 0 1,4 0 4,0 0 1,0 1-1,0-1 1,0 0-1,0 0 1,0 0-1,1 0 1,-1 0-1,0 0 1,1 0-1,-1-1 1,1 1 0,-1-1-1,1 1 1,0-1-1,-1 1 1,1-1-1,0 0 1,0 0-1,0 1 1,1-1-1,-1 0 1,0 0-1,1 0 1,-1 0-1,0-4 1,11-3-113,-6 5 107,0 2-36,-1 0 0,1 0 1,0 0-1,-1 1 0,1-1 0,0 1 0,0 0 0,0 0 0,0 1 0,7-2 0,8-1 37,75-12-12,-69 11-25,-1 2 0,1 1 0,40 2 0,-44 1-32,20 2-35,-28-1 104,0 0 0,0 1-1,0 1 1,-1 0-1,0 0 1,0 2-1,-1-1 1,21 16 0,-31-20 8,0-1 0,0 0 1,0 1-1,-1-1 0,1 1 0,0-1 1,-1 1-1,1-1 0,-1 1 1,1-1-1,-1 1 0,1 2 1,4 14 114,-4-16-98,0 0 0,0 0-1,0 0 1,0 1 0,-1-1 0,1 0-1,0 0 1,-1 1 0,0-1 0,0 1-1,0-1 1,0 3 0,-7 29 317,1-6-285,3-9-40,-1 8 1,-1 128 349,5-152-297,0 0-1,1 1 0,-1-1 1,1 1-1,0-1 0,1 4 1,3 10 295,-5-17-354,1 1 0,-1 0 0,0-1 0,1 1 0,-1 0-1,0-1 1,1 1 0,-1-1 0,1 1 0,-1-1 0,1 1 0,-1-1 0,1 1 0,-1-1 0,1 1 0,-1-1 0,1 1-1,0-1 1,-1 0 0,1 1 0,0-1 0,-1 0 0,1 0 0,0 0 0,-1 1 0,1-1 0,0 0 0,0 0 0,-1 0-1,1 0 1,0 0 0,0 0 0,-1 0 0,1-1 0,1 1 0,29-9 37,-26 7-111,1 0 170,24-7-2746,-27 8 1292,1 0-1,0 1 0,-1 0 0,1-1 1,0 1-1,5 1 0,4 0-5234</inkml:trace>
</inkml:ink>
</file>

<file path=ppt/ink/ink2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8:27:41.77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45 52 1152,'37'-23'5088,"-30"18"-3504,0 0 0,0 0 0,7-8 725,-14 14-1466,2 2-660,0 1 0,-1 0 1,1 0-1,-1-1 0,0 1 1,0 0-1,-1 0 0,1 7 1,-1 36 356,-1-19-208,1 24 344,-3 0 0,-1 0 0,-21 93 0,10-59-378,12-59 36,-11 40-1,12-52-233,2-13-133,0 0-1,0-1 1,0 1 0,-1 0 0,1 0 0,0 0 0,-1 0 0,0-1 0,1 1 0,-1 0 0,0-1 0,-1 3 0,1-4-84,1 0-1,-1 0 1,1 0 0,0 0 0,-1 0 0,1 0 0,-1 0 0,1-1 0,0 1 0,-1 0-1,1 0 1,0-1 0,-1 1 0,1 0 0,0 0 0,-1-1 0,1 1 0,0 0-1,0-1 1,-1 1 0,1 0 0,0-1 0,0 1 0,0-1 0,-1 1 0,1 0-1,0-1 1,-7-15-1761,6 14 1297,-22-52-4853,9 21 3290</inkml:trace>
</inkml:ink>
</file>

<file path=ppt/ink/ink2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8:27:42.26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198 17 2144,'4'-3'441,"0"1"0,0 0 1,0 0-1,0 1 0,1-1 0,-1 1 0,0 0 1,1 0-1,-1 0 0,8 0 3381,-12 3-2318,-1 1-1245,0 1-1,1-1 1,-1 1 0,0-1-1,0 1 1,-1-1-1,1 0 1,-1 0-1,-3 5 1,-21 28 910,-73 71 790,33-38-724,58-60-1135,1 0-1,0 1 0,1 0 0,-8 16 0,14-25-113,-3 6 609,10-8 358,4-2-951,29-6 462,160-32 11,-169 37-701,1 2 1,33 2-1,-31 0-740,-34 0 825,1 0 0,-1 0 0,1 0 0,-1 0 0,0 0 0,1 0 0,-1 0 0,0 0 0,1 0-1,-1 1 1,1-1 0,-1 0 0,0 0 0,1 0 0,-1 0 0,0 1 0,0-1 0,1 0 0,-1 0-1,0 1 1,1-1 0,-1 0 0,0 0 0,0 1 0,1-1 0,-1 0 0,0 1 0,0-1 0,0 0-1,0 1 1,1-1 0,-1 0 0,0 1 0,0-1 0,0 1 0,0-1 0,0 0 0,0 1 0,0-1-1,0 0 1,0 1 0,0-1 0,0 1 0,0-1 0,-1 1 0,-1 7-2104</inkml:trace>
</inkml:ink>
</file>

<file path=ppt/ink/ink2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8:27:46.43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15 2144,'1'0'231,"0"0"1,1 0-1,-1-1 0,0 1 1,0 0-1,0-1 0,1 0 0,-1 1 1,0-1-1,0 1 0,1-2 1,11-3 5685,2 1-3698,-15 4-2154,1 1 1,-1-1 0,1 0-1,-1 0 1,1 0-1,-1 0 1,1 0 0,-1 1-1,1-1 1,-1 0 0,1 0-1,-1 1 1,1-1 0,-1 0-1,0 1 1,1-1 0,-1 0-1,0 1 1,1-1-1,-1 1 1,0-1 0,1 1-1,-1-1 1,0 1 0,0-1-1,1 1 1,-1-1 0,0 1-1,0-1 1,0 1-1,0-1 1,0 1 0,0 0-1,1 25 1457,-1-5-721,4 4-341,-2 1-1,0 38 1,-2-60-420,-4 16 492</inkml:trace>
</inkml:ink>
</file>

<file path=ppt/ink/ink2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8:27:46.81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12 3488,'0'0'73,"0"-1"-1,0 1 1,0 0 0,0-1 0,0 1-1,0-1 1,0 1 0,0-1 0,0 1-1,0 0 1,0-1 0,1 1 0,-1-1-1,0 1 1,0 0 0,1-1 0,-1 1-1,0 0 1,0-1 0,1 1 0,-1 0-1,0-1 1,1 1 0,-1 0 0,0 0-1,1-1 1,-1 1 0,1 0 0,0-1 203,0 1 0,0 0 1,0 0-1,0 0 0,0 0 1,0 0-1,0 0 0,-1 0 1,1 0-1,0 0 0,0 1 1,2 0-1,-1-1 44,0 1 0,-1 0 0,1-1 0,0 1 0,-1 0 0,1 0-1,0 1 1,-1-1 0,1 0 0,-1 0 0,0 1 0,1-1 0,-1 1 0,2 2 0,0 8 400,1 0 1,-2 0-1,1 0 0,-2 1 1,0-1-1,0 0 0,-3 23 1,2-5-367,-4 4-171,0-1-2793,-1-29-1798,3-3 3306,1-1 0,-1 1 0,1 0 0,-1 0 0,1-1 0,-3 1 0</inkml:trace>
</inkml:ink>
</file>

<file path=ppt/ink/ink2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8:27:47.45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0 145 2240,'0'0'14,"0"0"0,0 0 0,0 0 0,0 0 0,1 0 0,-1 0 0,0 0 0,0 0 0,0 0 1,0 0-1,0 0 0,0 0 0,0 0 0,0 0 0,0 0 0,0 0 0,0 0 0,1 0 0,-1 0 0,0 0 0,0 0 0,0 0 0,0 0 0,0 0 0,0 0 0,0 0 1,0 0-1,0 0 0,0 0 0,0 0 0,0 0 0,1 0 0,-1 0 0,0 0 0,0 0 0,0 0 0,0-1 0,0 1 0,0 0 0,0 0 0,0 0 0,0 0 1,0 0-1,0 0 0,0 0 0,0 0 0,0 0 0,0 0 0,0 0 0,0-1 0,0 1 0,0 0 0,0 0 0,0 0 0,0 0 0,0 0 0,0 0 0,0 0 0,0 0 1,0 0-1,0 0 0,0 0 0,0-1 0,0 1-7,0 0 0,0 0 0,0 0 0,0 0-1,0 0 1,0 0 0,0 0 0,0 0 0,0 0 0,0 0 0,0 0 0,0 0 0,0 0 0,0-1 0,0 1 0,0 0 0,0 0 0,0 0 0,0 0 0,0 0 0,0 0-1,0 0 1,0 0 0,0 0 0,0 0 0,0 0 0,0 0 0,0 0 0,0 0 0,0 0 0,0 0 0,0-1 0,0 1 0,0 0 0,0 0 0,0 0 0,0 0-1,1 0 1,-1 0 0,0 0 0,0 0 0,0 0 0,0 0 0,0 0 0,0 0 0,0 0 0,0 0 0,0 0 0,0 0 0,0 0 0,0 0 0,0 0 0,0 0 0,1 0-1,-1 0 1,0 0 0,0 0 0,0 0 0,0 0 0,0 0 0,0 1 0,0-1 0,0 0 0,16-5 3022,-13 3-2338,0 0 0,0-1 0,0 1-1,-1-1 1,1 0 0,2-4 0,-4 5-376,1 0-1,0-1 1,0 1 0,0 0 0,0 0 0,0 0-1,1 0 1,-1 1 0,4-3 0,12-9 808,-17 11-1034,0 1 1,1 0-1,-1-1 1,1 1 0,-1 0-1,1 0 1,-1 0 0,1 0-1,0 0 1,-1 1-1,1-1 1,0 0 0,0 1-1,0-1 1,-1 1 0,1 0-1,3-1 1,32 1 1803,-26 1-1547,0 0 0,0-1-1,0 0 1,0-1 0,14-3-1,53-15 487,-27 6-623,-13 1-75,-30 9-346,0 0-1,1 0 0,-1 1 1,0 0-1,16-1 0,-36 20-11354</inkml:trace>
</inkml:ink>
</file>

<file path=ppt/ink/ink2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8:27:48.07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24 8 3072,'1'-7'9726,"0"18"-7249,2 21-1496,-3-8-359,-4 127 723,1-106-1187,3-26-226,-2 1-1,-3 21 0,4-31-859,-1 4-1440,-4-7-3333,1-4 3755</inkml:trace>
</inkml:ink>
</file>

<file path=ppt/ink/ink2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8:27:48.65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167 12 4800,'12'-10'3294,"-8"9"-424,-5 7-1413,-5 4-975,-1-1 1,1 0-1,-1-1 0,-1 0 1,0 0-1,0 0 0,-9 6 1,-20 20 74,22-19-441,2 2 0,0 0 0,-18 31 0,30-46-93,0 1 0,0-1 0,1 1 0,-1-1 0,0 1 0,1 0 0,0-1 1,-1 1-1,1 0 0,1 4 0,-1 0 69,0-7-78,0 0-1,0 1 0,0-1 0,0 1 1,0-1-1,0 1 0,0-1 0,0 0 1,0 1-1,1-1 0,-1 1 1,0-1-1,0 0 0,0 1 0,1-1 1,-1 0-1,0 1 0,1-1 0,-1 0 1,0 1-1,0-1 0,1 0 0,-1 0 1,1 1-1,-1-1 0,0 0 0,1 0 1,0 1-1,14 0 492,18-10 110,-33 9-616,19-7-55,-1-1 0,26-17 0,17-7-355,-53 29 95,0-1 0,0 1 0,1 1 0,-1 0 1,15-2-1,-5 5-973,-16-1 906,0 1-1,0-1 1,-1 1 0,1 0-1,0-1 1,-1 1-1,1 0 1,-1 0 0,1 0-1,-1 0 1,0 0 0,1 1-1,-1-1 1,0 0-1,0 0 1,1 1 0,-1-1-1,0 1 1,-1-1 0,1 1-1,0 0 1,1 1-1,2 12-3210</inkml:trace>
</inkml:ink>
</file>

<file path=ppt/ink/ink2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8:27:49.48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117 10 3488,'8'-10'3913,"-12"25"567,0-3-4361,-58 277 3465,12-9-2001,48-266-1468,0 1 0,2 19-1,0-25 102,0-7 771,13-15-710,69-63-1669,-55 55 1195,0 1 0,48-26-1,-73 45 203,0 0 0,0 0-1,0 0 1,1 1 0,-1-1-1,0 0 1,0 1-1,0 0 1,1-1 0,-1 1-1,0 0 1,0 0 0,1 0-1,3 1 1,-5 0 29,1-1 0,-1 1 0,0 0 0,0-1 0,0 1 0,0 0 0,0 0 0,1-1 0,-1 1 0,-1 0 0,1 0 0,0 0-1,0 1 1,0-1 0,-1 0 0,1 0 0,0 0 0,-1 0 0,1 1 0,-1-1 0,1 0 0,-1 1 0,0-1 0,0 0 0,1 1 0,-1 1 0,0 7 204,0 0 0,-1 1 1,0-1-1,0 0 0,-1 0 0,-6 18 0,5-16-120,0 0 0,0 0 0,1 1-1,0 12 1,-4-11-686,5-14 396,1 0-1,0 1 1,0-1 0,0 0 0,0 1 0,-1-1 0,1 0-1,0 1 1,0-1 0,-1 0 0,1 1 0,0-1 0,-1 0-1,1 0 1,0 0 0,0 1 0,-1-1 0,1 0 0,-1 0-1,1 0 1,0 0 0,-1 0 0,1 1 0,0-1 0,-1 0-1,1 0 1,-1 0 0,1 0 0,0 0 0,-1 0 0,1 0-1,0 0 1,-1-1 0,1 1 0,-1 0 0,0 0 0,-4-7-1876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3T00:31:42.856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129 260 4320,'0'0'6080,"2"1"-5888,19 6 396,1-1 0,28 5 1,-33-8-514,-7-2 136,0 0 1,-1 0-1,1-1 1,0-1-1,13-1 1,-20 1-151,0 1 0,0-1 0,0 1-1,0-1 1,0 0 0,-1 0 0,1 0 0,0-1 0,0 1 0,-1-1 0,1 1 0,-1-1-1,1 0 1,-1 0 0,0 0 0,0 0 0,0-1 0,0 1 0,0 0 0,0-1 0,-1 1-1,1-1 1,-1 0 0,0 0 0,0 1 0,0-1 0,0 0 0,0 0 0,0 0 0,-1 0-1,0 0 1,1 0 0,-1 0 0,0 0 0,-1-5 0,-1-17 118,1 7-130,-1 1 0,0 0 0,-2 0 0,0 0 0,0 0 0,-9-18 1,12 32-59,-1 0 1,1 0 0,-1 0-1,0 1 1,0-1 0,-1 0 0,1 1-1,0 0 1,-1-1 0,1 1-1,-1 0 1,0 0 0,0 1 0,0-1-1,0 1 1,0-1 0,0 1-1,0 0 1,0 0 0,-1 0 0,1 0-1,0 1 1,-1 0 0,1-1-1,0 1 1,-1 0 0,1 1 0,0-1-1,-5 1 1,-5 2-44,1 0 0,0 0 0,0 2 0,1-1-1,-1 1 1,-16 11 0,12-7-15,1 1-1,1 0 0,0 2 0,0-1 1,-17 21-1,25-26 57,1 1 1,-1 0-1,1 1 1,1-1-1,-1 1 0,2 0 1,-1 0-1,1 0 1,0 1-1,0-1 0,1 1 1,-2 16-1,4-20 34,0 0 0,1-1 0,-1 1 0,1-1 0,0 1 0,0-1 0,0 1 0,1-1 0,-1 1 0,1-1 0,0 0 0,0 0 0,1 0 0,-1 0 0,1-1 0,0 1 0,0 0 0,0-1 0,5 4 0,6 4 126,0 0 0,1-1 0,25 13 0,-28-17-74,95 50 210,-84-46-238,0-1 0,43 11 0,-54-18-295,1 0-1,-1-1 1,1-1-1,-1 0 0,1 0 1,-1-1-1,23-6 1,81-28-3840,-101 30 3594,67-27-4919</inkml:trace>
</inkml:ink>
</file>

<file path=ppt/ink/ink2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8:27:49.89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394 1 4224,'-1'0'150,"0"0"1,0 0 0,0 0-1,0 0 1,0 0-1,0 0 1,0 0-1,0 0 1,0 1 0,0-1-1,0 0 1,0 0-1,0 1 1,0-1-1,0 1 1,1-1 0,-1 1-1,0-1 1,0 1-1,0-1 1,1 1-1,-1 0 1,0 0 0,1-1-1,-1 1 1,0 1-1,-11 9 1278,-117 80 4204,-64 68-3158,190-156-2703,-1 0 0,1 0-1,-1 0 1,1-1 0,-1 0-1,0 1 1,-7 2 0,22-11-7515,13-11 3243</inkml:trace>
</inkml:ink>
</file>

<file path=ppt/ink/ink2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8:27:50.80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160 6 3136,'-1'-6'12268,"-6"9"-12616,-17 14 2145,17-13-1666,0 0 1,0 0 0,1 1-1,0 0 1,-1 1-1,2 0 1,-1-1 0,1 2-1,-1-1 1,2 1-1,-1-1 1,1 1 0,0 1-1,-5 13 1,4-9-92,1 1-1,1-1 1,0 1-1,1-1 1,1 1 0,0 0-1,0 0 1,3 23-1,-2-31 10,1 0 0,0 1 0,1-2 1,-1 1-1,1 0 0,0 0 0,0 0 0,1-1 0,-1 1 0,1-1 0,0 0 0,6 8 0,-7-11-44,-1 1 0,1-1 0,-1 0 0,1 0 0,0 1 0,-1-1 0,1 0 1,0 0-1,0-1 0,0 1 0,0 0 0,0 0 0,0-1 0,-1 0 0,1 1 0,1-1 0,-1 0 1,0 0-1,0 0 0,0 0 0,0 0 0,0 0 0,0-1 0,0 1 0,0-1 0,0 1 1,-1-1-1,1 0 0,0 0 0,0 0 0,0 0 0,-1 0 0,1 0 0,2-2 0,-1 0-32,0 0-1,1 0 0,-1 0 1,0 0-1,-1-1 1,1 1-1,-1-1 0,1 0 1,-1 0-1,0 0 0,-1 0 1,3-8-1,-3 9 48,0 0-1,0 0 1,-1-1 0,0 1-1,0 0 1,0-1 0,0 1-1,0 0 1,-1 0 0,1-1-1,-1 1 1,0 0 0,0 0-1,0 0 1,0 0 0,0 0-1,-3-4 1,2 5 9,1 1 0,-1-1 0,1 1 0,-1-1 0,0 1 0,1 0 0,-1-1 0,0 1 0,0 0 0,0 0 0,0 1 0,0-1 0,0 0 0,0 1 0,0-1 0,0 1 0,0-1 0,0 1 0,-1 0 0,-2 0 0,-4 0-25,-1 1 1,1 0-1,-11 3 0,18-3-38,-2 0-141,1 1 0,0 0 0,-1-1-1,1 1 1,0 0 0,0 1 0,0-1 0,1 1 0,-1-1 0,1 1-1,-1 0 1,1 0 0,0 0 0,0 0 0,0 0 0,0 0-1,1 0 1,-2 4 0,2-2-854,0 0 0,0 0 0,1 0 0,0 0 0,0 0 0,0-1 0,1 9 0,1 12-4562,-2-13 3308</inkml:trace>
</inkml:ink>
</file>

<file path=ppt/ink/ink2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8:27:53.27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223 53 3328,'0'-1'108,"0"1"0,1-1 0,-1 1 0,0-1 0,0 1 0,0-1 0,0 0 0,1 1 0,-1-1 0,0 1 1,0-1-1,1 1 0,-1-1 0,0 1 0,1 0 0,-1-1 0,1 1 0,-1-1 0,0 1 0,1 0 0,-1-1 0,1 1 0,-1 0 0,1-1 0,-1 1 0,1 0 0,-1 0 1,1 0-1,0-1 0,7-3 3242,-8 4-3207,-1 0 1,1 0 0,0-1 0,0 1-1,0 0 1,0-1 0,0 1 0,0 0-1,0 0 1,0-1 0,0 1 0,0 0-1,0-1 1,0 1 0,0 0 0,0 0-1,0-1 1,0 1 0,0 0 0,0-1-1,0 1 1,0 0 0,0 0 0,0-1-1,1 1 1,-1 0 0,0 0 0,0-1-1,0 1 1,1 0 0,-1 0 0,0 0-1,1-1 1,-1 1-46,0 0-1,0-1 1,1 1 0,-1 0 0,0 0-1,0-1 1,0 1 0,1 0-1,-1-1 1,0 1 0,0 0-1,0-1 1,0 1 0,1-1 0,-1 1-1,0 0 1,0-1 0,0 1-1,0 0 1,0-1 0,0 1 0,0-1-1,0 1 1,0 0 0,0-1-1,-1 1 1,1 0 0,0-1-1,0 0 1,-1 0 72,0 0-1,0 0 1,0 0-1,0 0 0,0 0 1,0 0-1,0 0 1,0 0-1,0 0 1,0 0-1,-1 1 1,1-1-1,0 1 1,-1-1-1,1 1 1,0-1-1,-1 1 1,1-1-1,-1 1 1,-1 0-1,1 0-134,-1 1 1,0-1-1,1 1 1,-1-1-1,0 1 1,1 0-1,-1 0 0,1 0 1,0 1-1,-1-1 1,-2 3-1,-9 6 82,-1 0 1,2 2-1,-1 0 0,2 0 1,-1 1-1,2 1 0,-18 26 1,19-25 6,-27 43 203,34-52-294,1 0-1,-1 0 1,1 0 0,0 0 0,0 0 0,1 0 0,0 0-1,-1 11 1,3-13 7,-1 0-1,1 0 1,0 0-1,0-1 1,0 1 0,0 0-1,1 0 1,0-1-1,0 1 1,0-1-1,0 0 1,0 1-1,1-1 1,-1 0-1,1 0 1,5 4 0,0 0 87,1-1 1,-1 1 0,1-2 0,0 1 0,11 4 0,-10-7-157,0 0 1,0-1-1,1 0 0,-1 0 0,0-1 0,1 0 1,-1-1-1,0 0 0,16-3 0,-8-2-2751,-10-1-2232,-17-14-8811</inkml:trace>
</inkml:ink>
</file>

<file path=ppt/ink/ink2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8:27:56.88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141 581 2656,'6'-5'1587,"-6"4"-1296,1 1 0,0 0 0,-1-1 0,1 1 0,-1-1 0,1 1 0,-1-1 0,0 1 0,1-1 0,-1 0 0,0 1 0,1-1 0,-1 1-1,0-1 1,1 0 0,-1 1 0,0-1 0,0 0 0,0 1 0,0-1 0,0 0 0,0 1 0,0-1 0,0 0 0,0 0 0,5-27 4700,-5 23-4312,1 5-639,-1 0 0,0-1 1,0 1-1,0 0 0,0-1 0,0 1 0,0 0 0,0-1 1,0 1-1,0-1 0,0 1 0,0 0 0,0-1 1,0 1-1,0 0 0,0-1 0,0 1 0,-1 0 0,1-1 1,0 1-1,0 0 0,0-1 0,0 1 0,-1 0 1,1 0-1,0-1 0,0 1 0,-1 0 0,1 0 0,0-1 1,0 1-1,-1 0 0,1 0 0,0 0 0,-1-1 0,1 1 1,0 0-1,-1 0 0,1 0 0,0 0 0,-1 0 1,1 0-1,0 0 0,-1 0 0,1 0 0,-1 0 0,1 0 1,0 0-1,-1 0 0,1 0 0,-1 0 0,-3 1-24,0-1-1,0 1 0,1 0 0,-1 0 0,0 1 0,0-1 0,1 1 0,-1-1 1,1 1-1,-1 1 0,1-1 0,0 0 0,0 1 0,0-1 0,-3 4 1,-3 3-1,1 1 0,0-1 1,-10 18-1,11-15 5,0 0 0,2 0 0,-1 0 0,1 1 0,1 0 0,0 0 0,-2 18 0,5-23 1,0 0 1,0 0-1,1 0 0,1 0 1,-1 0-1,1 0 1,1-1-1,-1 1 0,1 0 1,0 0-1,1-1 0,0 0 1,7 12-1,-8-14 29,2 0-1,-1 0 1,1-1-1,-1 1 1,1-1-1,0 0 1,1 0-1,-1 0 1,1-1-1,7 5 1,-9-7-25,-1 0 0,0 0 1,1 0-1,-1 0 0,0 0 0,1-1 1,-1 1-1,1-1 0,-1 0 0,1 0 1,-1 0-1,1 0 0,-1 0 0,1 0 1,-1-1-1,1 1 0,-1-1 0,0 0 1,1 0-1,-1 0 0,0 0 0,1 0 1,-1 0-1,0 0 0,0-1 0,3-2 1,2-2-40,-1-1 0,1 0 1,-1 0-1,-1-1 1,1 0-1,-1 0 1,-1 0-1,1 0 0,4-14 1,2-11-153,9-43 0,-8 28 180,-1 4-39,-3 0-1,5-79 0,-9-90 48,-5 147-41,-2-77-792,2 141 608,-2 8 99,-3 14-42,-20 229 231,26-168 583,15 112-1,-9-129-583,9 59 605,-7-72-2904,-8-16-6083,0-26 2165</inkml:trace>
</inkml:ink>
</file>

<file path=ppt/ink/ink2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8:27:57.82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29 118 5216,'0'-7'2947,"1"12"290,1 15-755,-4 138 459,-23 161 1,22-272-2569,1 58-1,3-62 24,-1-42-220,0 2-433,0-9 258,0 3-2,-1 1 22,1 0 0,0 0 0,0 0 0,1 0 0,-1 0 0,0 1 0,1-1 0,-1 0 0,1 0 0,-1 0 0,2-2 0,0 0 28,-1 1 1,0-1-1,0 1 1,0-1 0,0 1-1,-1-1 1,1 0-1,-1-6 1,2-16 85,3 2-6,-1 0-1,1-29 1,-2 17-56,5-132-60,-2 11-37,-4 128 20,-1 5-22,2 0 1,0 0-1,11-38 0,-12 57-4,0 0 0,0 0-1,1 0 1,-1 0 0,1 1-1,0 0 1,1-1 0,-1 1-1,1 0 1,-1 1 0,1-1-1,0 1 1,1-1 0,-1 1-1,1 0 1,-1 1 0,1-1-1,0 1 1,0 0 0,0 0-1,0 1 1,0-1 0,7 0-1,5-1-70,0 2-1,0 0 0,1 0 0,-1 2 1,31 4-1,-37-3 102,-1 0 1,1 0-1,-1 1 1,1 1-1,-1-1 1,15 9-1,-20-9 15,0 0 0,0 0-1,-1 1 1,1-1 0,-1 1-1,0 0 1,0 0 0,-1 1-1,1-1 1,-1 1 0,0 0 0,0 0-1,-1 0 1,3 6 0,-1-3 103,-2 1 0,1-1 0,-1 1 0,0 0 0,-1-1 0,1 12 0,-2-14-19,-1-1 0,1 1 1,-1-1-1,0 0 0,0 0 0,-1 1 0,1-1 0,-1 0 0,-1 0 0,1 0 1,-5 6-1,2-3-3,-1 0 1,0-1 0,-1 1 0,0-2 0,0 1-1,0-1 1,-1 0 0,0 0 0,0-1 0,-1 0-1,1-1 1,-13 5 0,-11 2-275,0-1 0,-42 6 0,26-5-1037,45-11 779,-1 1 0,1 0 0,0 0-1,1 0 1,-1 0 0,0 0 0,0 1 0,0-1 0,1 1 0,-1 0 0,1 0-1,-1 0 1,1 0 0,0 0 0,0 0 0,0 1 0,-3 3 0,-4 17-2124</inkml:trace>
</inkml:ink>
</file>

<file path=ppt/ink/ink2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8:27:58.98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1 755 3552,'6'5'6752,"-4"-6"-6487,0 1 1,-1 0 0,1 0-1,0-1 1,-1 1-1,1-1 1,-1 1 0,1-1-1,-1 0 1,1 0 0,-1 0-1,1 1 1,-1-1-1,0-1 1,0 1 0,1 0-1,-1 0 1,0 0-1,0-1 1,0 1 0,0 0-1,0-1 1,-1 1 0,2-3-1,2-5-23,-1 0 0,0 0 0,2-12-1,-1 5 237,9-33 292,10-81 1,-16 80-494,2 1 1,2 0-1,20-55 0,-27 94-249,1 0 0,0 0 0,0 0 0,1 0 0,1 1-1,-1 0 1,1 0 0,1 1 0,0 0 0,0 0 0,0 0-1,1 1 1,16-9 0,7-2-33,1 1 0,62-21 0,-43 18-18,-40 16 123,1 1 0,0 0 0,0 1 0,0 0-1,0 1 1,22 1 0,-35 0-90,1 1 0,-1-1 0,0 0 0,0 0 0,1 0 0,-1 1 0,0-1 1,0 0-1,1 0 0,-1 0 0,0 1 0,0-1 0,0 0 0,0 0 0,1 1 0,-1-1 0,0 0 0,0 1 0,0-1 0,0 0 0,0 0 0,0 1 1,0-1-1,0 0 0,0 1 0,0-1 0,0 0 0,0 1 0,0-1 0,0 0 0,0 1 0,0-1 0,0 0 0,0 1 0,-3 12 142,3-12-112,-1 4 28,-1 0 0,0 0 0,0 0 0,0-1 0,0 1 0,-1-1 0,1 1 0,-1-1 0,-1 0 0,1 0 0,0 0 0,-1 0 0,0-1 0,0 1 0,-5 2 0,2-1-57,0 0 0,0-1 0,-1 0 0,0 0-1,-14 5 1,-42 7 409,62-15-398,-7 2-224,9 0 84,12 3 69,-1-1 103,-11-5-52,23 12-35,-2 0-1,23 18 1,-38-26 59,-1 0 0,0 1 1,0 0-1,0 0 1,0 0-1,-1 0 1,0 1-1,0 0 1,0 0-1,-1 0 0,0 0 1,4 13-1,-6-17 27,-1 0-1,0 0 1,0 0-1,0-1 1,0 1 0,0 0-1,0 0 1,0 0-1,0 0 1,-1 0-1,1 0 1,-1 0-1,0 0 1,1 0-1,-1-1 1,0 1 0,0 0-1,0-1 1,0 1-1,0 0 1,-1-1-1,1 1 1,0-1-1,-1 0 1,1 1 0,-3 0-1,0 1 28,1-1 1,-1 0-1,0 0 1,1 0-1,-1-1 0,0 1 1,0-1-1,0 0 1,0 0-1,0 0 0,0-1 1,-5 1-1,-7-2 46,-1-1-1,1 0 1,0 0-1,-31-11 1,-61-29-832,66 25 107,-27-15-2215,26 11-2001,31 15 2578</inkml:trace>
</inkml:ink>
</file>

<file path=ppt/ink/ink2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8:29:16.06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21 81 2080,'0'0'667,"5"-1"3306,-6 32 1354,-2 62-3844,1 8-391,0-6-88,-4 15-39,6-108-863,1 4 200,-1-5 54,-1-4-172,-2-5-286,2 1 0,-1-1 0,1 1 0,0-1 0,1 1 0,0-16-1,-1-13 50,-1-18 99,2 0-1,2 0 0,11-63 1,-12 109-25,1-9-205,8-31 0,-9 44 167,1-1 1,-1 1 0,1 0-1,-1 0 1,1 0 0,1 0-1,-1 0 1,0 1-1,1-1 1,0 1 0,0-1-1,5-4 1,-7 8 19,0-1 0,0 1 1,0-1-1,0 1 0,0-1 1,0 1-1,0 0 0,0-1 1,0 1-1,0 0 0,0 0 1,0 0-1,0 0 0,0 0 1,0 0-1,1 0 0,-1 0 1,0 0-1,0 1 0,0-1 0,0 0 1,0 1-1,0-1 0,0 1 1,0-1-1,0 1 0,0-1 1,-1 1-1,1 0 0,0-1 1,0 1-1,0 0 0,-1 0 1,2 1-1,2 3 17,1 0 1,-1 1-1,-1 0 1,4 6-1,38 78 295,-24-51 98,26 70 1,-41-91 34,-1 1 0,5 28 0,-10-43-376,0 0-1,0 0 1,0 0 0,-1 0 0,1 0 0,-1 0 0,0-1 0,0 1-1,-1 0 1,1 0 0,-1-1 0,1 1 0,-1-1 0,0 0-1,-1 1 1,1-1 0,-1 0 0,1 0 0,-1-1 0,-4 5 0,-5 3 180,0-1 0,0 0 0,-25 13 0,24-16-115,0 0-1,0-2 1,-18 6-1,15-6-1707,-24 10-1,39-14 1185,-8 5-693,5 6-8210</inkml:trace>
</inkml:ink>
</file>

<file path=ppt/ink/ink2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8:29:16.84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35 91 4480,'0'1'243,"0"-1"1,1 1-1,-1-1 0,0 1 1,0-1-1,0 0 0,0 1 1,1-1-1,-1 0 0,0 1 1,0-1-1,1 0 0,-1 1 1,0-1-1,1 0 0,-1 0 1,0 1-1,1-1 0,-1 0 1,0 0-1,1 1 0,-1-1 1,1 0-1,15 5 2080,19 0-1232,-35-5-1060,9 1 103,-1-1-1,1 1 1,-1-2 0,1 1-1,-1-1 1,1 0 0,-1-1-1,1 0 1,-1 0 0,0-1-1,0 0 1,0 0 0,-1-1-1,1 0 1,13-9 0,-21 12-105,1 1 0,0-1 0,0 0 0,-1 1 1,1-1-1,0 0 0,-1 1 0,1-1 1,-1 0-1,1 0 0,-1 0 0,1 1 0,-1-1 1,0 0-1,1 0 0,-1 0 0,0 0 1,0 0-1,0 0 0,0 0 0,0 0 0,0-1 1,0 0-15,0 0 1,-1 1 0,0-1-1,1 1 1,-1 0 0,0-1-1,1 1 1,-1 0 0,0-1 0,0 1-1,0 0 1,-2-2 0,-2-1 68,0 0 0,1 1 1,-1 0-1,0-1 0,-1 2 1,-8-5-1,10 6-10,0 0 1,0 0-1,0 0 0,0 1 0,0-1 0,-1 1 1,1 0-1,0 0 0,0 1 0,0-1 0,-6 2 1,-4 2-4,-26 11 1,16-5-135,20-8 113,0 0 0,0 0 0,0 0 0,0 0 0,1 1 0,-1 0 0,1-1 0,0 1 0,-1 1 0,1-1 0,-4 7 0,5-8-49,1 0-1,-1 1 1,1-1-1,0 0 1,0 1 0,0-1-1,0 1 1,1-1-1,-1 1 1,1-1 0,-1 1-1,1-1 1,0 1-1,0-1 1,0 1 0,0 0-1,1-1 1,-1 1-1,1-1 1,-1 1-1,3 3 1,-1-1 40,0 0 0,1 0 1,0 0-1,0 0 0,1-1 0,-1 1 0,1-1 0,0 0 0,0 0 1,0 0-1,0-1 0,1 0 0,8 5 0,-7-5 69,0 0-1,1-1 1,-1 0-1,1 0 1,0-1 0,-1 0-1,1 0 1,0 0-1,0-1 1,12-1-1,0-1 28,0-2-1,-1 0 1,24-8-1,-1 0-154,-18 2-440,-21 8 131,1 1 0,-1 0 0,1 0 0,-1 0 0,1 0 0,-1 0 0,1 0 0,0 1 0,4-1 0,-6-3-2329</inkml:trace>
</inkml:ink>
</file>

<file path=ppt/ink/ink2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8:29:17.36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 37 4992,'0'0'37,"0"0"1,0 0-1,0-1 0,-1 1 1,1 0-1,0 0 0,0 0 1,0 0-1,0 0 0,0-1 1,0 1-1,0 0 1,0 0-1,0 0 0,0 0 1,0-1-1,0 1 0,0 0 1,0 0-1,0 0 0,0-1 1,0 1-1,0 0 1,0 0-1,0 0 0,0 0 1,0-1-1,0 1 0,0 0 1,0 0-1,0 0 0,0 0 1,0-1-1,0 1 1,0 0-1,1 0 0,-1 0 1,0 0-1,0 0 0,0 0 1,0-1-1,0 1 1,0 0-1,1 0 0,-1 0 1,0 0-1,0 0 0,0 0 1,0 0-1,1 0 0,13-1 1260,-12 1-819,2 3 428,0 1 1,-1 0 0,1-1-1,-1 2 1,5 7 0,-5-6-635,-1 0 1,0 1-1,0-1 1,0 0-1,-1 1 1,0-1-1,0 1 1,-1-1-1,0 11 1,0-14 153,5-17-335,-5 3-262,1 0 0,0 0 0,0 0 0,4-12 0,-4 19 164,0 0 0,1 1-1,-1-1 1,1 0-1,-1 1 1,1-1 0,1 1-1,-1-1 1,0 1 0,1 0-1,-1 0 1,1 0 0,0 0-1,6-4 1,-8 7 59,0 0 0,0 0 0,0-1 0,0 1 0,-1 0 0,1 0 0,0 0 0,0 0 0,0 0 0,0 0 1,0 1-1,0-1 0,0 0 0,0 0 0,0 1 0,0-1 0,0 0 0,0 1 0,-1-1 0,1 1 0,0-1 0,0 1 0,0 0 0,-1-1 0,1 1 0,1 1 0,18 22 1247,-13-11-945,0 0 1,-1 0 0,-1 1-1,5 14 1,-9-26-352,3 7 35,1 5-6497,-2-6-747</inkml:trace>
</inkml:ink>
</file>

<file path=ppt/ink/ink2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8:29:17.95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213 7 4576,'-1'-6'10292,"1"6"-10243,-1 0 0,1 0-1,0 0 1,-1 0 0,1-1 0,0 1-1,-1 0 1,1 0 0,-1 0 0,1 1-1,0-1 1,-1 0 0,1 0 0,-1 0 0,1 0-1,0 0 1,-1 0 0,1 0 0,0 1-1,-1-1 1,0 0 0,-34 21 1711,-50 22 0,85-43-1777,0 0 0,-1 0 0,1 0 0,0 0 1,0 0-1,0 1 0,0-1 0,0 0 0,0 0 0,0 0 1,-1 0-1,1 0 0,0 0 0,0 0 0,0 0 0,0 0 1,0 0-1,0 0 0,0 0 0,0 0 0,0 1 0,0-1 1,0 0-1,0 0 0,0 0 0,-1 0 0,1 0 1,0 0-1,0 0 0,0 0 0,0 1 0,0-1 0,0 0 1,0 0-1,0 0 0,0 0 0,0 0 0,0 0 0,0 0 1,0 1-1,0-1 0,0 0 0,1 0 0,-1 0 0,0 0 1,0 0-1,0 0 0,0 1 0,7 3-198,13 4 210,-19-8-38,129 45 501,-126-43-463,-3-2 32,0 0-1,0 0 0,0 0 1,0 1-1,0-1 1,0 0-1,0 1 1,-1-1-1,1 0 0,0 1 1,0-1-1,0 1 1,-1 0-1,1-1 0,0 1 1,-1-1-1,1 1 1,0 0-1,-1 0 1,1-1-1,0 2 0,-1-1 0,0-1 0,0 0 0,0 0 0,0 0-1,0 1 1,0-1 0,0 0 0,0 0-1,0 0 1,0 0 0,0 1 0,-1-1-1,1 0 1,0 0 0,0 0 0,0 0 0,0 1-1,0-1 1,0 0 0,0 0 0,0 0-1,-1 0 1,1 0 0,0 1 0,0-1 0,0 0-1,0 0 1,-1 0 0,1 0 0,-1 1 96,-2 2 10,-1-1-1,1 1 1,-1-1-1,0 0 1,1 0-1,-1 0 0,0-1 1,0 1-1,-7 1 1,-2-1-5,-24 1 0,-5 1-53,15 0-594,-34 0 0,41-2-1469,8 0-4267,23-6 1792,9 1 11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3T00:31:46.622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1 2 2496,'8'8'12469,"2"-5"-12465,-1 0 1,1 0-1,-1-1 0,1 0 1,0-1-1,0 0 0,0 0 1,13-2-1,21 2 96,-10 1 257,56-4 0,-36 0 83,-32 2-113,42-6-1,16-6-54,-68 11-212,0 0-1,16 2 1,-9-1 279,-17 0-222,-1 0-53,8-5 756</inkml:trace>
</inkml:ink>
</file>

<file path=ppt/ink/ink2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8:29:18.32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 6304,'0'0'2336,"10"5"-1824,-7-2 960,-3 6-1056,-3-1 1600,6 4-1120,2-4 64,-5 3-576,5-2-448,-5-3 0,0 3-320,0-1-2656</inkml:trace>
</inkml:ink>
</file>

<file path=ppt/ink/ink2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8:29:18.69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14 261 7712,'-9'-7'2880,"4"7"-1792</inkml:trace>
  <inkml:trace contextRef="#ctx0" brushRef="#br0" timeOffset="1">248 2 6400,'0'0'43,"0"-1"-1,0 1 1,0 0 0,0 0-1,0 0 1,0 0 0,-1 0-1,1 0 1,0 0 0,0 0 0,0 0-1,0 0 1,0 0 0,0 0-1,0 0 1,0-1 0,0 1 0,0 0-1,-1 0 1,1 0 0,0 0-1,0 0 1,0 0 0,0 0 0,0 0-1,0 0 1,0 0 0,0 0-1,0 0 1,-1 0 0,1 0-1,0 0 1,0 0 0,0 0 0,0 1-1,0-1 1,0 0 0,0 0-1,0 0 1,0 0 0,-1 0 0,1 0-1,0 0 1,0 0 0,0 0-1,0 0 1,0 0 0,0 0 0,0 0-1,0 0 1,0 1 0,0-1-1,0 0 1,0 0 0,0 0-1,0 0 1,0 0 0,0 0 0,0 0-1,0 0 1,0 0 0,0 1-1,4 8 622,-3-6-463,1 0 0,-1-1 0,1 1 0,-1 0 0,1 6 0,0 35 1702,-2 0 1,-6 52 0,6-90-1744,-13 126 1983,-6 112-222,19-173-1053,0-41-2714,0-23-1635,0-23-6203</inkml:trace>
</inkml:ink>
</file>

<file path=ppt/ink/ink2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8:29:19.04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25 8 7712,'-8'-3'-378,"-8"-2"9416,25 8-7123,3 0-1653,0-1 0,1-1 0,-1 0 0,0-1 0,17-1 0,17 0-367,4 5-200,29 0-2350,7-1-5153,-64-3 2950</inkml:trace>
</inkml:ink>
</file>

<file path=ppt/ink/ink2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8:29:19.38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198 1 7040,'1'0'77,"-1"0"1,0 0 0,0 0-1,0 0 1,1 0 0,-1 0-1,0 0 1,0 0 0,0 0-1,0 0 1,1 0 0,-1 0-1,0 1 1,0-1 0,0 0-1,0 0 1,0 0 0,1 0-1,-1 1 1,0-1 0,0 0-1,0 0 1,0 0 0,0 0-1,0 1 1,0-1 0,0 0-1,0 0 1,0 0 0,0 1-1,0-1 1,0 0 0,0 0-1,0 1 1,-1 11 1912,-8 20 810,7-24-1855,-6 12 1069,-13 29 0,-3 7-1050,-20 82-71,21-63-714,-19 44-80,20-70-2817,18-43-751,3-24-5472</inkml:trace>
</inkml:ink>
</file>

<file path=ppt/ink/ink2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8:29:19.73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 8064,'0'0'261,"1"0"0,-1 0 0,1 0 0,-1 0 0,1 0 1,0 0-1,-1 0 0,1 0 0,-1 0 0,1 0 0,-1 0 0,1 0 1,-1 1-1,1-1 0,-1 0 0,1 0 0,-1 0 0,1 1 0,-1-1 1,0 0-1,1 1 0,15 8 1812,0 7 196,19 21-1,-29-29-2448,0-1 0,0 1-1,-1 0 1,-1 1 0,7 14 0,2 3-3017,-11-22 2141,0-1-1,1 0 0,-1 1 0,1-1 0,0 0 0,0-1 0,0 1 0,6 3 0,8 5-2724</inkml:trace>
</inkml:ink>
</file>

<file path=ppt/ink/ink2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8:29:20.56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57 4 4064,'10'-3'10510,"-20"5"-9276,6-1-1066,1 1 1,0-1-1,-1 1 1,1-1 0,0 1-1,0 0 1,0 0 0,0 1-1,1-1 1,-1 1-1,0-1 1,1 1 0,-4 5-1,4-6-161,1 0-1,0 0 0,0 0 1,0 0-1,0 1 0,0-1 1,0 0-1,0 0 0,1 0 1,-1 1-1,1-1 0,-1 0 1,1 1-1,0-1 0,0 0 1,0 1-1,1-1 0,-1 0 1,0 1-1,1-1 0,-1 0 1,2 3-1,-1-3 33,0-1 0,-1 1 0,1-1 0,0 1 0,0-1 1,1 0-1,-1 1 0,0-1 0,0 0 0,0 0 0,1 0 0,-1 0 0,1 0 0,-1 0 0,1 0 0,-1-1 0,1 1 0,-1 0 0,1-1 1,0 1-1,-1-1 0,1 0 0,0 1 0,0-1 0,-1 0 0,1 0 0,0 0 0,-1 0 0,1-1 0,0 1 0,0 0 0,-1-1 0,1 1 1,0-1-1,-1 1 0,1-1 0,-1 0 0,1 0 0,-1 0 0,1 0 0,-1 0 0,0 0 0,1 0 0,-1 0 0,2-3 0,1 0 1,-1 1 33,0 0 0,0 0-1,0 0 1,4-7 0,-7 9-33,1-1 0,0 0 0,-1 1-1,1-1 1,-1 0 0,1 1 0,-1-1-1,0 0 1,0 1 0,0-1 0,0 0-1,0 0 1,0 1 0,0-1 0,-1-3-1,0 3-13,1 1 0,-1-1 0,0 0-1,1 1 1,-1-1 0,0 1 0,0-1 0,0 1-1,0-1 1,-3-1 0,4 3-46,0-1 1,-1 1-1,1 0 1,0 0-1,-1-1 1,1 1-1,-1 0 1,1 0-1,-1-1 1,1 1-1,-1 0 0,1 0 1,0 0-1,-1 0 1,1 0-1,-1 0 1,1 0-1,-1 0 1,1 0-1,-1 0 1,1 0-1,-1 0 1,1 0-1,-1 0 1,1 0-1,-1 0 0,1 1 1,-1-1-1,1 0 1,-1 0-1,1 0 1,0 1-1,-1-1 1,1 0-1,-1 1 1,1-1-1,0 0 1,-1 1-1,1-1 1,0 1-1,0-1 0,-1 0 1,1 2-1,-1-1-305</inkml:trace>
</inkml:ink>
</file>

<file path=ppt/ink/ink2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8:29:21.09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342 117 4992,'-1'-4'575,"-1"0"1,1-1-1,0 1 1,0 0-1,0-7 1,1 8-109,0-1 0,0 1 0,-1 0 1,0-1-1,0 1 0,0 0 0,0-1 0,0 1 0,0 0 0,-3-4 1,1 4-97,0-1 0,0 1 0,0 0 0,0 0 0,-1 0 0,1 1 0,-1-1 0,0 1 1,1 0-1,-1 0 0,0 0 0,-1 0 0,1 1 0,-7-2 0,2 1-108,-1 0-1,0 1 0,0 0 1,0 1-1,-16 0 1,19 1-230,0-1 0,0 1 1,0 1-1,1-1 1,-1 1-1,0 0 0,1 0 1,-1 1-1,1 0 1,0 0-1,-1 1 0,2 0 1,-1 0-1,0 0 1,1 1-1,0-1 0,0 1 1,0 1-1,1-1 0,-1 1 1,1-1-1,-4 9 1,2 0 55,0 0 1,1 0-1,0 0 1,1 1-1,-2 15 1,-5 76 177,9-82-213,0-3 1,0 0 1,2 0-1,1-1 0,0 1 0,5 25 0,-1-25-53,1 0 0,1 0 0,0 0 0,1-1 0,20 32 0,-18-36-1528,21 25 0,-53-55-12724,9-5 11194</inkml:trace>
</inkml:ink>
</file>

<file path=ppt/ink/ink2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8:29:21.46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29 16 6816,'-15'-7'2528,"7"2"-1984,3 5 2912,10-3-896,3 3-1441,7 0-639,1 0 0,16 0-288,4 3-608,1 2 224,3-5-1343,0 3 863,5-3-3328,0 4 2240,-4-8-3712</inkml:trace>
</inkml:ink>
</file>

<file path=ppt/ink/ink2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8:29:22.29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306 314 3392,'-2'1'1043,"4"-3"888,7-14 2364,-7 6-3592,-1-1-1,0 1 1,0-1 0,-1 0 0,0 1-1,-1-1 1,0 1 0,-4-17 0,1 13-255,0 1 0,0 0 0,-1 0 0,-1 1 0,0-1 0,-10-13 0,9 16-207,0 0 0,-1 1-1,0 0 1,-1 0 0,0 1 0,-17-12-1,22 19-260,0 0 1,0-1-1,0 1 0,-1 1 0,1-1 0,0 0 0,-1 1 1,1 0-1,0 0 0,0 1 0,-1-1 0,1 1 0,0 0 0,-1 0 1,1 0-1,0 0 0,-5 4 0,2-2 32,0 0-1,1 1 1,0-1-1,0 2 1,0-1-1,0 0 1,1 1-1,0 0 1,0 1 0,0-1-1,-6 11 1,6-8 12,0 1 1,1 1 0,0-1-1,0 1 1,1-1 0,0 1-1,-2 17 1,3-7 23,0 0 1,1-1-1,2 1 0,0 0 1,0 0-1,10 38 0,-3-29 88,1-1 0,2 0 0,0-1 1,17 27-1,-16-30 245,16 48 0,-26-63-297,0 0-1,-1 1 0,0-1 1,-1 1-1,0 17 0,-1-6 25,-2 13 84,3-32-287,0-1 0,-1 1 0,1-1 0,0 0 0,-1 1 0,1-1 0,-1 1 0,1-1 1,-1 0-1,0 0 0,1 1 0,-1-1 0,0 0 0,0 0 0,0 0 0,0 0 0,0 0 0,0 0 1,-2 2-1,2-3-100,0 0 1,1 0 0,-1 0 0,0-1 0,1 1 0,-1 0-1,0 0 1,1 0 0,-1 0 0,0-1 0,1 1 0,-1 0-1,0-1 1,1 1 0,-1 0 0,1-1 0,-1 1-1,1-1 1,-1 1 0,1-1 0,-1 1 0,0-2 0,-4-2-828,-31-24-5773,15 8 1281</inkml:trace>
</inkml:ink>
</file>

<file path=ppt/ink/ink2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8:29:22.69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 9 9728,'-4'-6'2300,"5"4"-658,11 3 130,2 1-1268,239-4 6233,-126 1-9127,-1 0-8858,-115 1 6363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3T00:31:48.288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0 0 4480,'0'2'10588,"0"0"-11267,0-6 1970,11 24-2211,-2-2 837,0 1 0,-2 0 1,0 1-1,5 24 0,27 176 809,-38-203-518,-1-15-160,0 1-1,0-1 1,0 0-1,0 0 0,1 1 1,-1-1-1,0 0 0,1 0 1,1 4-1,-1-5 369,-6-23-16,2 0 0,0 0 0,1-43 0,2 60-433,-1-25-22,2 0-1,1 0 0,9-46 0,-11 73 11,1 1 0,0-1 0,-1 1 0,1 0 0,0-1 0,0 1 0,1 0 0,-1 0 0,0 0 0,1 0 0,-1 0 0,1 0 0,-1 0 0,1 0-1,0 1 1,0-1 0,0 1 0,0-1 0,0 1 0,0 0 0,0 0 0,1 0 0,-1 0 0,0 0 0,1 0 0,-1 1 0,1-1 0,-1 1 0,5-1 0,-4 1 32,0 1 0,0-1 0,0 1 1,0-1-1,0 1 0,0 0 0,0 0 0,-1 0 1,1 0-1,0 1 0,0-1 0,-1 1 0,1 0 1,-1 0-1,1 0 0,-1 0 0,0 0 0,0 0 1,0 0-1,0 1 0,0-1 0,-1 1 0,3 4 1,10 22 132,-2 0 0,-1 1 0,-1 1 0,-1-1 0,8 62-1,-16-78-15,0-1 810,0-13-878,-1-1 0,1 1 0,-1-1 0,0 1 0,1-1-1,-1 1 1,0-1 0,1 1 0,-1-1 0,0 1 0,1-1 0,-1 1-1,0-1 1,0 0 0,0 1 0,1-1 0,-1 1 0,0-1-1,0 0 1,0 0 0,18-74 187,-11 43-385,1 1 1,22-54 0,-27 77 30,1 0 0,1 0 0,-1 0 0,1 0 0,1 1 0,6-8-1,-11 14 126,-1 1-1,1 0 1,0-1-1,0 1 0,-1 0 1,1 0-1,0 0 0,-1 0 1,1 0-1,0-1 0,0 1 1,-1 1-1,1-1 0,0 0 1,0 0-1,-1 0 0,1 0 1,0 0-1,0 1 0,-1-1 1,1 0-1,0 1 0,-1-1 1,1 0-1,-1 1 0,1-1 1,0 1-1,-1-1 0,1 1 1,-1-1-1,1 1 0,0 0 1,19 23-207,-8-1 277,0 0-1,12 38 0,-11-27 83,15 56 196,-6-16-214,-17-61-154,-1 0 0,0 1 0,-1 0 1,0-1-1,1 24 0,-4-37-121,0 1 0,0-1-1,0 1 1,0-1 0,0 1-1,0-1 1,0 1 0,0-1-1,-1 1 1,1-1 0,0 0 0,0 1-1,0-1 1,0 1 0,-1-1-1,1 0 1,0 1 0,-1-1-1,1 1 1,0-1 0,-1 1-148,1-1 148,-1 0 0,0 1-1,1-1-39,-1 0-1,1 0 1,-1 0-1,1 0 1,-1 0 0,0 0-1,1 0 1,-1-1-1,1 1 1,-1 0-1,1 0 1,-1 0-1,1-1 1,-1 1-1,1 0 1,-1 0 0,1-1-1,-3-3-1312,0 1 950,1-1 0,0 1 0,0-1 0,1 0-1,-2-4 1,-8-30-2687</inkml:trace>
</inkml:ink>
</file>

<file path=ppt/ink/ink2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8:29:23.07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 86 7712,'-5'8'2880,"15"-1"-2240,-2 1-192,-3 0 480,-5 9-608,0-2 1120,0 5-800,-5 5 0,5 3-416,-5-2-416,2 3 96,3-4-1760,0-5 1056,0-6-2656,-5 0 1952</inkml:trace>
  <inkml:trace contextRef="#ctx0" brushRef="#br0" timeOffset="1">10 29 9056,'-10'-16'3360,"10"20"-2624,0-12-192,5 0-4096,8 13-3168</inkml:trace>
</inkml:ink>
</file>

<file path=ppt/ink/ink2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8:29:23.40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33 0 6976,'-1'2'390,"0"0"0,0 0-1,0 0 1,0 0 0,1 1 0,-1-1 0,1 0 0,-1 0 0,1 0-1,0 1 1,0-1 0,0 4 0,-3 19 1395,-5 16 236,-5 48 0,13-85-1947,-1 21 643,1-25-714,0 0 0,0 0 0,0 0-1,0 0 1,0 0 0,0 0 0,0 0 0,0 0 0,0-1-1,0 1 1,0 0 0,0 0 0,0 0 0,0 0-1,0 0 1,0 0 0,0 0 0,1 0 0,-1 0 0,0 0-1,0 0 1,0 0 0,0 0 0,0 0 0,0 0 0,0 0-1,0 0 1,0 0 0,0 0 0,0 0 0,0 0 0,0 0-1,0 0 1,0 0 0,0 0 0,1 0 0,-1 0 0,0 0-1,0 0 1,0 0 0,0 0 0,0 0 0,0 0 0,0 0-1,0 0 1,0 0 0,0 0 0,0 0 0,0 0 0,0 1-1,0-1 1,0 0 0,0 0 0,0 0 0,0 0 0,0 0-1,0 0 1,0 0 0,0 0 0,0 0 0,0 0 0,0 0-1,1 0 1,5-14-196,3-8 5,0 0 0,2 0 0,13-21 0,-18 36 205,-1-1 1,1 1-1,0 0 0,0 0 1,1 1-1,0-1 0,0 2 1,0-1-1,1 1 0,0 0 1,10-5-1,-16 9 74,0 0 0,0 1 0,0-1 0,0 0-1,0 1 1,0-1 0,1 1 0,-1 0 0,0 0 0,0 0 0,0 0-1,0 0 1,0 0 0,0 1 0,1-1 0,-1 1 0,0-1 0,3 2-1,-2 0 14,-1-1 0,0 1-1,1 0 1,-1 0-1,0 0 1,0 0 0,0 0-1,0 0 1,0 1 0,0-1-1,-1 1 1,2 2-1,1 4 111,0 1 0,-1-1 0,0 1 0,-1 0 0,0-1 0,2 21 0,-3 60 282,-1-50-4102</inkml:trace>
</inkml:ink>
</file>

<file path=ppt/ink/ink2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8:29:23.98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222 15 6400,'-1'-1'373,"1"0"0,-1 0 0,1 0 0,-1 0 0,0 0 1,1 1-1,-1-1 0,0 0 0,0 0 0,1 1 0,-1-1 0,0 1 0,0-1 0,0 0 1,0 1-1,0 0 0,0-1 0,0 1 0,0 0 0,0-1 0,0 1 0,0 0 1,0 0-1,0 0 0,0 0 0,0 0 0,0 0 0,0 0 0,0 0 0,-1 0 1,-7 1 16,4-1-57,0 1 1,1-1-1,-1 2 1,0-1-1,0 0 0,1 1 1,-7 3-1,-30 17 597,37-20-863,-3 3 13,1-1 1,0 1 0,0 1-1,0-1 1,1 1-1,-1 0 1,1 0 0,1 1-1,-1-1 1,1 1 0,0 0-1,-4 13 1,3-8-32,1 1 0,0 0 0,1-1 0,0 1 0,1 0 1,0 24-1,2-35-50,0 0 0,0 1-1,0-1 1,0 0 0,1 1 0,-1-1 0,1 0 0,-1 1 0,1-1 0,0 0 0,1 3 0,-2-5-7,1 0 0,-1 0 0,0 1 0,0-1 0,1 0 0,-1 0 0,0 0 0,0 1 0,0-1 1,1 0-1,-1 0 0,0 0 0,1 0 0,-1 0 0,0 0 0,0 1 0,1-1 0,-1 0 0,0 0 0,1 0 0,-1 0 0,0 0 0,1 0 0,-1 0 0,0 0 0,0 0 0,1 0 0,-1-1 0,1 1 1,0-1-22,0 1 0,0-1 1,0 0-1,0 0 1,0 0-1,0 0 1,0 0-1,0 0 0,0 0 1,1-2-1,10-16-544,15-36 0,5-8 98,-32 62 477,8-12 312,1-1 0,0 1 0,14-15 1,-22 28 5,2 109 136,0-78-2570,9 44 1,-11-70 1397,0 0 1,1-1-1,-1 1 1,3 5-1,-3-9 404,0 0 1,-1 0-1,1 1 1,0-1-1,0 0 0,0 0 1,0 0-1,0 0 0,0 0 1,0 0-1,0-1 0,0 1 1,0 0-1,0-1 1,0 1-1,1 0 0,-1-1 1,0 1-1,1-1 0,0 1 1,11-1-3961</inkml:trace>
</inkml:ink>
</file>

<file path=ppt/ink/ink2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8:29:24.34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0 6464,'1'0'242,"0"0"0,0 1 1,0-1-1,0 0 0,0 0 0,0 1 1,0-1-1,0 1 0,-1-1 0,1 1 1,0-1-1,0 1 0,0 0 0,0-1 1,-1 1-1,2 1 0,0 1-51,0-1 1,0 1-1,-1-1 0,1 1 1,-1-1-1,0 1 1,0 0-1,0 0 0,1 3 1,2 21 1037,0 0 1,0 49-1,-3-23-304,20 425 3825,-19-423-4578,-1 153-97,-1-121-3014,0-83 2150,-1-2 421,1-1 0,0 0 1,0 1-1,0-1 1,0 0-1,0 1 0,0-1 1,1 0-1,-1 1 0,0-1 1,1 0-1,-1 1 1,1-1-1,-1 0 0,2 2 1,7-3-6305</inkml:trace>
</inkml:ink>
</file>

<file path=ppt/ink/ink2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8:29:25.28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460 9 4224,'-4'-2'1152,"1"1"0,0 0 0,0 0 1,-1 0-1,1 0 0,0 1 0,-6-1 1,-1 1-555,0 1 0,0 0 0,-10 2 0,5 0 42,-34 4-3,0 3 0,0 2 0,1 2-1,-78 34 1,110-43-800,13-4 113,1 0 0,-1 0-1,1 0 1,-1 0 0,1 0-1,-1 0 1,-3 4 0,6-5 39,0 0 1,0 0 0,0 0-1,0 0 1,0 1-1,0-1 1,0 0 0,0 0-1,-1 0 1,1 0-1,0 1 1,0-1 0,0 0-1,0 0 1,0 0 0,0 1-1,0-1 1,0 0-1,0 0 1,0 0 0,0 1-1,1-1 1,-1 0-1,0 0 1,0 0 0,0 0-1,0 1 1,0-1-1,0 0 1,0 0 0,0 0-1,0 0 1,1 1 0,-1-1-1,0 0 1,0 0-1,0 0 1,0 0 0,0 0-1,1 0 1,7 5-38,-8-5 36,14 6-73,1 0-1,1-2 0,-1 0 0,19 3 0,9 2-23,-6 0 303,1 2-1,-2 2 1,0 1 0,0 2 0,40 25-1,-73-39-81,0-1-1,-1 1 0,1 0 0,-1 0 0,1 0 0,-1 0 0,0 0 1,0 0-1,0 1 0,0-1 0,3 6 0,-5-6-28,1 0-1,-1 0 1,0-1-1,1 1 1,-1 0-1,0 0 1,-1 0-1,1-1 1,0 1-1,0 0 1,-1 0-1,1 0 1,-1-1-1,1 1 1,-1 0-1,0-1 1,0 1-1,0 0 1,0-1-1,-1 3 1,-4 4 3,-1 0-1,0 0 1,0-1 0,0 0-1,-1 0 1,0-1 0,-1 0-1,1 0 1,-1-1 0,0 0-1,0 0 1,-1-1 0,1 0-1,-14 3 1,-15 2-1064,-1-1 0,-52 4 0,87-12 830,-11 2-416,6 0-328,0-1 1,0 0 0,0-1-1,0 0 1,0 0 0,0-1-1,-1 0 1,-10-3-1,19 4 667,0-1-1,0 1 0,0-1 0,0 1 0,0-1 1,0 1-1,1-1 0,-1 1 0,0-1 1,0 0-1,-1-1 0,0-10-4723</inkml:trace>
</inkml:ink>
</file>

<file path=ppt/ink/ink2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8:29:25.82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40 4 5728,'2'-3'2649,"-2"3"-2558,0 0 0,0 0 1,0 0-1,0-1 0,0 1 1,1 0-1,1 1 2284,-2 0-2284,-4 206 6059,-15 103-3650,6-113-1246,5 65-764,8-212-4621,0-6-4521,2-68 5825,9-14-719</inkml:trace>
</inkml:ink>
</file>

<file path=ppt/ink/ink2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8:29:26.19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9 35 7136,'-2'-2'510,"-5"-5"1258,7 6-1663,1 1 0,-1 0 0,0 0 0,0-1 0,1 1 0,-1 0 0,0 0 0,1 0 0,-1-1 0,0 1 0,1 0 1,-1 0-1,0 0 0,1 0 0,-1 0 0,0 0 0,1 0 0,-1 0 0,0 0 0,1 0 0,3 0 3507,40-1 849,60-5-2091,-5 5-1422,-14 2-589,130-13 4,-201 12-634,-12 0-114,1 0-1,-1 0 0,0 0 1,0 0-1,0 0 1,0 0-1,0-1 0,0 1 1,0-1-1,3 0 1</inkml:trace>
</inkml:ink>
</file>

<file path=ppt/ink/ink2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8:29:26.82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299 7 7456,'-6'-5'5861,"3"5"-5337,0-1 0,0 1 1,0 0-1,0 0 0,0 0 0,0 0 0,0 0 1,-3 1-1,5-1-405,-24 5 1409,-49 16 1,65-19-1391,-1 2-37,1-1 1,-1 1-1,1 1 1,-1 0-1,1 0 0,1 1 1,-1 0-1,1 0 1,0 1-1,0 0 1,-11 15-1,14-16-101,1 0 1,0 0-1,1 0 0,-1 1 0,1 0 0,0 0 1,1 0-1,0 0 0,0 0 0,0 0 1,1 0-1,0 1 0,1-1 0,-1 1 0,1-1 1,1 0-1,1 12 0,-1-14-38,0 0 0,0 0-1,1 0 1,-1-1 0,1 1 0,0 0 0,0-1 0,1 1-1,0-1 1,3 5 0,-5-7 3,1-1 0,-1 0 1,0 0-1,1 0 0,0 0 0,-1 0 0,1 0 0,-1 0 0,1 0 0,0 0 0,0-1 1,-1 1-1,1-1 0,0 1 0,0-1 0,0 0 0,-1 0 0,1 0 0,0 0 1,0 0-1,0 0 0,0 0 0,0 0 0,-1-1 0,1 1 0,0-1 0,0 1 1,-1-1-1,1 0 0,0 0 0,1-1 0,4-2-48,0-1 1,-1 1-1,0-1 0,0-1 0,0 1 1,0-1-1,-1 0 0,8-12 0,33-60-70,-33 53 230,3 0 189,5-10 1126,-22 34-1361,1 1 0,1 0 0,-1-1 0,0 1 0,0 0-1,0-1 1,0 1 0,0 0 0,0-1 0,0 1 0,0 0-1,1-1 1,-1 1 0,0 0 0,0-1 0,0 1 0,1 0-1,-1-1 1,0 1 0,0 0 0,1 0 0,-1-1 0,0 1-1,1 0 1,-1 0 0,0 0 0,1 0 0,-1-1-1,0 1 1,1 0 0,0 0 0,3 11 822,-2-4-799,6 26 49,-1 0 0,4 67 0,-11-62-378,0 5-1126,0-39 743,0 0 0,1-1 1,-1 1-1,1 0 1,0-1-1,1 1 1,-1-1-1,3 6 0</inkml:trace>
</inkml:ink>
</file>

<file path=ppt/ink/ink2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8:29:27.27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48 7 7040,'-1'-7'1931,"3"7"-607,7 10 626,-7-5-1440,0 0 0,-1-1 0,1 1 0,-1 0 0,0 0 0,-1 0 1,1 8-1,-3 40 1138,-1-19-977,-34 541 4592,33-517-5124,-5 92 37,4-84-57,-3 21-4211,29-122-13086</inkml:trace>
</inkml:ink>
</file>

<file path=ppt/ink/ink2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8:29:27.65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 2 7712,'-3'-2'9098,"14"7"-7944,0 0 1,0-1-1,0-1 1,13 3-1,-13-3-974,6 1 181,-1-2-1,27 2 1,-15-2-142,51-1-326,-46-1-1919,-32 0 1726,0 0 0,0 0 0,0 0 1,0 0-1,0 0 0,0-1 0,0 1 0,0 0 0,0 0 1,-1-1-1,1 1 0,0 0 0,0-1 0,0 1 0,0-1 1,0 1-1,0-2 0,1-4-2281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3T00:31:53.828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289 86 1728,'0'-14'10566,"-1"11"-10940,-57-41 2923,53 40-2487,-1 1 1,1 0-1,-1 0 0,0 1 1,0 0-1,0 0 0,0 0 1,-11-1-1,13 3-31,0-1-1,0 1 1,0 1-1,0-1 1,0 1-1,0-1 1,1 1-1,-1 0 1,0 0-1,0 1 1,1-1-1,-1 1 1,0 0-1,-5 4 1,-2-1-23,10-4-13,-1 0 1,1-1-1,-1 1 1,1 0-1,0 0 0,-1 0 1,1 0-1,0 0 1,-3 2-1,-5 9-123,1-4 64,1 0-1,0 0 0,1 1 0,0 0 0,0 1 1,-7 19-1,9-17 79,1 0 1,0 0-1,1 1 1,1-1-1,-1 19 1,7 64-110,-5-92 103,3 15 44,0-1 0,1 0 1,1-1-1,8 20 0,-10-27 56,1 0 0,1 0-1,0 0 1,0-1 0,1 0-1,11 14 1,-14-20-33,0 1 0,0 0-1,0-1 1,0 1 0,0-1 0,1 0 0,-1 0 0,1 0-1,-1 0 1,1-1 0,0 0 0,0 1 0,0-1 0,0-1 0,0 1-1,0 0 1,0-1 0,0 0 0,5 0 0,14-4 462,25 0-472,-26 3-123,-13 0 39,1 1 0,-1 0 1,16 3-1,-17 0 56,-7-2-175,-9-33-12715</inkml:trace>
</inkml:ink>
</file>

<file path=ppt/ink/ink2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8:29:28.30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58 68 9312,'-11'1'3342,"11"-1"-3256,0 1 1,0-1-1,0 0 1,0 1-1,-1-1 1,1 0-1,0 0 1,0 1-1,0-1 1,0 0-1,0 1 1,0-1-1,0 0 1,0 0-1,0 1 1,0-1-1,0 0 1,0 1-1,0-1 1,0 0-1,0 1 1,0-1-1,0 0 1,0 0-1,1 1 1,-1-1-1,0 0 1,0 1-1,1 0 139,1 0 0,-1 0 0,0 0 0,0 0 0,0 0 0,1 0 0,-1 0 0,0 0 0,1-1 0,-1 1-1,1-1 1,-1 1 0,1-1 0,-1 1 0,1-1 0,1 0 0,4 1-159,0-1-1,0 0 1,0 0 0,1-1-1,-1 0 1,0 0-1,0 0 1,10-5 0,-14 5-159,0 0 0,0 0 0,0-1 0,-1 1 0,1-1-1,-1 0 1,1 0 0,-1 0 0,5-4 0,-6 5 48,-1 0 0,1-1 0,0 1-1,0 0 1,-1-1 0,1 1-1,0-1 1,-1 1 0,1-1 0,-1 1-1,0-1 1,0 1 0,1-1-1,-1 1 1,0-1 0,0 0 0,0 1-1,-1-1 1,1 1 0,-1-3-1,1 3 99,-1-1-1,0 0 0,0 1 0,0-1 1,0 1-1,0-1 0,0 1 0,-1 0 0,1-1 1,0 1-1,-1 0 0,1 0 0,-1 0 0,1 0 1,-1 0-1,0 0 0,1 0 0,-1 1 1,0-1-1,0 1 0,1-1 0,-1 1 0,-4-1 1,2 0 65,-1 1-1,0-1 1,0 1 0,1 0 0,-1 0 0,0 1 0,0 0 0,-5 1 0,4-1 23,1 1-1,-1 0 1,1 1 0,0-1 0,0 1-1,0 0 1,0 0 0,1 1-1,-1-1 1,1 1 0,0 0 0,0 0-1,0 0 1,0 1 0,1 0-1,0-1 1,0 1 0,0 0 0,0 1-1,1-1 1,0 0 0,0 1-1,0-1 1,1 1 0,-2 11 0,3-6 3,0 0 0,1 0 0,0 0 0,1 0 1,0 0-1,0 0 0,1 0 0,1-1 1,0 1-1,0-1 0,1 0 0,0 0 0,12 16 1,-11-19-216,-1 0 0,1-1 0,0 1 0,1-1 0,0-1 0,0 1 0,0-1 0,0 0 0,1 0 0,0-1 0,0 0 0,0-1 0,0 0 0,1 0 0,-1-1 0,1 0 0,14 2 0,-8-3-560,-1-1 0,0-1 1,1 0-1,-1-1 0,16-3 0,-15 1-1100,0-1-1,-1 0 1,0-1-1,23-12 1,-15 1-1203,-3-5-1972</inkml:trace>
</inkml:ink>
</file>

<file path=ppt/ink/ink2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8:29:28.68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419 10 8128,'-4'-3'764,"3"2"-653,0 1 0,1-1 1,-1 1-1,0-1 0,1 1 0,-1-1 0,0 1 0,0 0 0,0-1 0,1 1 0,-1 0 1,0-1-1,0 1 0,0 0 0,0 0 0,0 0 0,1 0 0,-1 0 0,0 0 0,0 0 0,0 0 1,0 0-1,0 1 0,1-1 0,-3 1 0,2-1 57,0 1 0,0-1 0,0 1-1,0-1 1,0 1 0,0-1 0,0 0 0,0 1 0,0-1-1,-1 0 1,1 0 0,0 0 0,0 0 0,-2 0 0,-6 1 434,-66 21 4582,65-20-4679,3 0-355,0 0 1,0 0 0,0 0 0,0 1 0,0 0 0,1 1 0,-8 4 0,13-8-139,0 1 1,1 0 0,-1 0 0,1 0 0,-1-1 0,0 1-1,1 0 1,-1 0 0,1 0 0,0 0 0,-1 0-1,1 0 1,0 0 0,-1 0 0,1 0 0,0 0-1,0 0 1,0 0 0,0 0 0,0 0 0,0 0-1,0 0 1,0 0 0,1 0 0,-1 0 0,0 0-1,1 0 1,-1 0 0,0 0 0,2 2 0,1 2 36,0 0 1,1 0 0,0-1 0,5 7 0,-2-4-3,6 8 239,-2 0 1,0 1-1,0 1 1,11 23-1,-18-32-93,-1 0 0,0 1 0,0-1 0,-1 1 1,0-1-1,0 1 0,-1 0 0,0 0 0,-1 0 0,1-1 0,-3 18 0,1-23-211,0 0 0,1 0 0,-1 0 0,0-1 0,0 1-1,0 0 1,-1-1 0,1 1 0,-1-1 0,1 1 0,-1-1 0,0 0 0,0 1 0,0-1-1,-4 3 1,3-3-181,-1 0-1,1 0 1,-1 0-1,1-1 1,-1 1 0,0-1-1,0 0 1,0 0-1,0 0 1,-5 0-1,-5-1-1331,-1 0 1,0-1-1,0-1 0,-28-6 0,21 2-1083,0 0-1,1-1 1,0-2 0,-21-10-1,13 2 450</inkml:trace>
</inkml:ink>
</file>

<file path=ppt/ink/ink2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8:29:29.10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3 154 4320,'-3'5'8207,"17"1"-3543,-3-2-5200,-6-3 738,0 0-1,0 0 0,1 0 0,-1-1 0,0 0 1,1 0-1,-1-1 0,1 1 0,-1-1 0,6-2 0,10-3 219,24-10 0,-23 7-113,1 1-12,-1-1 0,-1-1-1,31-19 1,-52 28-318,1 1 0,-1 0 0,1-1 0,0 1 0,-1-1 0,1 0 0,-1 1 0,1-1 0,-1 1 0,0-1 0,1 0 0,-1 1 0,0-1 0,1 0 0,-1 1 0,0-1 0,0 0 0,0 0 0,1 1 0,-1-1 0,0 0 0,0 0 0,0 1 0,0-1 0,0 0 0,-1 0 0,1 1 0,0-1 0,0 0 0,0 0 0,-1 1 0,1-1 0,0 0 0,-1 1 0,1-1 0,0 0 0,-1 1 0,1-1 0,-1 1 0,1-1 0,-1 1 0,1-1 0,-1 1 0,-1-2 0,-1-1-307,-1 0-1,0 0 0,0 0 1,0 1-1,0-1 0,-6-2 1,-6-1-813,0 1 0,-1 0 0,1 2-1,-1-1 1,-30 0 0,-6 3-4659</inkml:trace>
</inkml:ink>
</file>

<file path=ppt/ink/ink2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8:24:32.65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69 0 2496,'0'0'3664,"-1"2"-2942,-1-1 0,1 0 0,0 1 0,0-1 0,0 0 0,0 1 0,-1 2 0,-3 46 4077,4-33-3816,-1 1 0,-6 30 0,-3 10-38,-15 303 1065,21-273-2388,14-112-4801,0 0 1414,-1-7 1232</inkml:trace>
</inkml:ink>
</file>

<file path=ppt/ink/ink2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8:24:33.01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20 92 6656,'-6'-6'1026,"-6"-8"1118,12 14-2031,0 0 0,-1-1 0,1 1-1,0-1 1,0 1 0,0-1 0,-1 0 0,1 1 0,0-1-1,0 1 1,0-1 0,0 1 0,0-1 0,0 1 0,0-1-1,0 0 1,0 1 0,0-1 0,0 1 0,1-1 0,-1 1-1,0-1 1,0 1 0,1-1 0,-1 1 0,0-1 0,0 1-1,1-1 1,3-3 174,-1 0 0,1 1-1,0-1 1,0 1 0,1 0-1,-1 1 1,1-1 0,-1 1-1,1-1 1,0 1 0,10-2-1,4-1 200,36-3-1,-47 7-293,21-2 246,-1 1 1,0 1 0,36 5-1,-49-3-178,-1 1 0,0 1-1,0 1 1,0 0-1,0 0 1,0 1-1,-1 1 1,16 10-1,-27-15-180,0 0 0,0 0-1,0 0 1,0 1-1,0-1 1,0 1 0,-1-1-1,1 1 1,-1 0 0,1 0-1,-1 0 1,0 0-1,0 0 1,0 0 0,0 0-1,0 0 1,1 5 0,-2-6-21,0 1 0,0 0 1,0 0-1,-1-1 0,1 1 1,-1 0-1,1 0 0,-1-1 1,0 1-1,1-1 1,-1 1-1,0 0 0,0-1 1,0 0-1,0 1 0,-1-1 1,1 0-1,0 1 0,0-1 1,-1 0-1,1 0 1,-1 0-1,-2 1 0,-7 5-65,-1 0 0,0-1-1,-1-1 1,1 0 0,-20 5 0,-67 10-3838,94-19 2905,-1 0-1,1 0 0,-1 1 1,-6 2-1,11-3 623,0-1 0,0 1 1,0-1-1,-1 1 0,1-1 0,0 1 1,0 0-1,0 0 0,1 0 0,-1-1 1,0 1-1,0 0 0,0 0 0,1 0 1,-1 0-1,0 0 0,1 0 0,-1 1 1,1-1-1,-1 0 0,1 0 0,0 0 1,0 0-1,-1 1 0,1 1 0,3 18-4044</inkml:trace>
</inkml:ink>
</file>

<file path=ppt/ink/ink2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8:24:34.06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72 4736,'0'-1'161,"1"0"0,-1 1 0,1-1 1,-1 0-1,1 1 0,-1-1 0,1 0 0,-1 1 1,1-1-1,0 0 0,-1 1 0,1-1 0,0 1 0,0-1 1,0 1-1,-1 0 0,1-1 0,0 1 0,0 0 1,0 0-1,0-1 0,-1 1 0,1 0 0,2 0 1,30-4 3161,-26 3-2794,2 0 61,0 0-1,-1 1 1,1 0 0,0 1-1,16 3 1,-21-3-405,1 0 1,-1 0-1,0 1 0,0-1 1,0 1-1,0 0 1,0 1-1,-1-1 0,1 1 1,0-1-1,-1 1 1,0 0-1,4 5 0,15 11 1687,-21-18-714,8-1-262,11 0-779,-17 0-69,-2 1-40,0-1 0,0 0 0,0 1-1,0-1 1,0 0 0,0 1 0,0-1 0,-1 1 0,1-1 0,0 1 0,0-1-1,-1 1 1,1 0 0,0 0 0,-1-1 0,1 1 0,0 0 0,-1 0 0,1-1-1,0 3 1,2 2 238,-5 7 10,1-9-221,0-1 0,1 1 0,-1-1 0,-1 1 0,1-1 0,0 1 0,-1-1 0,1 0 0,-1 0 0,1 0 0,-1 0 0,0 0 0,0 0-1,0 0 1,0 0 0,-4 1 0,-10 11 176,11-9-190,-1 0 0,0 0-1,0-1 1,0 0 0,-13 6 0,-6 4-119,24-14 466,3 1-569,-1 0 220,0-1-1,0 1 1,0-1-1,0 1 1,1-1-1,-1 0 1,0 1-1,1-1 1,-1 0-1,0 0 0,3 0 1,8 0 21,0 0 1,0-1 0,0 0-1,0-1 1,0-1-1,0 0 1,0 0-1,-1-1 1,21-11-1,-26 12 5,-1-1 1,0-1-1,0 1 0,0-1 0,-1 0 0,1 0 1,-1 0-1,-1-1 0,1 1 0,-1-1 0,0 0 1,0 0-1,0 0 0,-1 0 0,0 0 1,0-1-1,-1 1 0,1-1 0,-2 1 0,1-8 1,-1 5-427,0 1 0,0 0 1,-1 0-1,-1-1 0,1 1 1,-2 0-1,-4-14 0,6 21 160,1 0-1,-1 0 1,1 1-1,0-1 1,-1 0-1,0 0 1,1 1-1,-1-1 1,1 1-1,-1-1 1,0 0-1,0 1 1,1-1 0,-1 1-1,0 0 1,0-1-1,1 1 1,-1-1-1,0 1 1,0 0-1,0 0 1,0 0-1,0-1 1,1 1-1,-1 0 1,0 0-1,0 0 1,0 0-1,0 0 1,0 1-1,0-1 1,0 0-1,-1 1 1,-6 4-2072</inkml:trace>
</inkml:ink>
</file>

<file path=ppt/ink/ink2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8:24:54.00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243 2 2400,'9'-2'9928,"-11"17"-3954,0-7-7802,-9 31 3223,-13 76 1,1-3-432,15-82-675,-2 1-1,0-2 1,-2 0 0,-2 0 0,-22 35 0,21-40-198,2 1 1,0 0-1,1 0 0,2 1 0,1 1 1,0-1-1,2 2 0,-3 30 0,9-15 608,2-42-633,1-1-1,0 0 1,-1 0-1,1 1 1,-1-1 0,1 0-1,0 0 1,-1-1-1,3 1 1,1-2-22,0 0 1,0 0 0,1 0-1,-2-1 1,1 0-1,0 0 1,4-3-1,10-7-85,-8 8 39,0 0 1,0 0 0,1 1 0,23-5-1,51-3 2,-10 1 1,-62 8 33,0 0 0,30 0 0,-7-3-1490</inkml:trace>
</inkml:ink>
</file>

<file path=ppt/ink/ink2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8:24:54.51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73 2080,'0'-1'93,"0"0"1,0 0-1,1-1 1,-1 1 0,0 0-1,0 0 1,1-1-1,-1 1 1,0 0-1,1 0 1,-1 0-1,1 0 1,0 0-1,-1-1 1,1 1-1,0 0 1,0 0-1,1-1 1,-2 2 294,1-1 1,0 1-1,0-1 1,0 1 0,0-1-1,0 1 1,0-1-1,0 1 1,0 0-1,0 0 1,0-1-1,0 1 1,0 0-1,3 0 1868,16 0 7888,-13 0-10145,26-2 443,-2-1 0,54-13 0,21-2-568,-80 13-242,-23 4 6,9 6-1929,-8-3 306,-30 8-13728</inkml:trace>
</inkml:ink>
</file>

<file path=ppt/ink/ink2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8:24:54.93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15 124 5216,'-11'-10'1696,"11"10"-1634,0 0 1,0 0-1,0 0 1,0 0-1,-1 0 1,1 0 0,0 0-1,0 0 1,0 0-1,0 0 1,0 0-1,0 0 1,-1-1-1,1 1 1,0 0-1,0 0 1,0 0 0,0 0-1,0 0 1,0 0-1,0 0 1,0 0-1,-1 0 1,1-1-1,0 1 1,0 0-1,0 0 1,0 0-1,0 0 1,0 0 0,0 0-1,0-1 1,0 1-1,0 0 1,0 0-1,0 0 1,0 0-1,0 0 1,0-1-1,0 1 1,0 0-1,0 0 1,0 0 0,0 0-1,0 0 1,0 0-1,0-1 1,0 1-1,0 0 1,1 0-1,-1 0 1,0 0-1,0 0 1,0 0 0,0 0-1,0-1 1,0 1-1,0 0 1,0 0-1,0 0 1,1 0-1,-1 0 1,0 0-1,0 0 1,0 0-1,0 0 1,1 0 0,6 0 2228,5 4-1299,1-1 0,0 0-1,0-1 1,0-1 0,26 1 0,-8-5-465,0-1-1,-1-2 1,46-14-1,-26 2-1213,59-29-1,-96 41 183,-9 5-287,0-1-1,0 0 0,0 0 1,0 0-1,-1-1 1,6-4-1,-8 19-6060</inkml:trace>
</inkml:ink>
</file>

<file path=ppt/ink/ink2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8:24:55.51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0 114 3968,'2'-8'6970,"14"6"-4543,0 0 0,30-8-1,-32 7-1925,104-21 617,55-15-1244,-96 16-983,-77 22 1015,0 1 0,0 0 0,0 0-1,1 0 1,-1 0 0,0-1 0,0 1-1,0 0 1,1 0 0,-1 0 0,0 0 0,0 0-1,1 0 1,-1 0 0,0 0 0,0 0 0,1 0-1,-1 0 1,0 0 0,0 0 0,1 0 0,-1 0-1,0 0 1,0 0 0,1 0 0,-1 0 0,0 0-1,0 0 1,1 0 0,-1 0 0,0 1 0,0-1-1,0 0 1,1 0 0,-1 0 0,0 0 0,0 1-1,0-1 1,1 0 0,-1 0 0,0 0 0,0 1-1,0-1 1,-5 13-3619,2-7 2392,-1 0 0,0-1 1,-7 7-1,-11 5-1772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3T00:31:55.018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79 15 5312,'-4'-5'1970,"4"5"-1948,0 0 0,0 0-1,0 0 1,0 0 0,0-1 0,0 1 0,0 0 0,0 0 0,0 0 0,0 0 0,1 0 0,-1 0 0,0 0-1,0 0 1,0-1 0,0 1 0,0 0 0,0 0 0,0 0 0,0 0 0,3 0 1222,-21 1 1199,11 1-1891,-4 2-112,-21 4 1709,21-9-716,15-2-366,17-2-863,-3 0-319,-14 4 49,0 0 0,0 0-1,0 0 1,0 0 0,8 0 0,3 0-104,-12 0 162,-1 1 1,1 0 0,0-1 0,0 1-1,0 1 1,-1-1 0,1 0-1,0 1 1,0-1 0,3 2 0,3 2-50,-1 1 0,0-1 0,0 2 0,0-1 0,-1 1 0,0 0 0,0 1 0,8 9 1,-13-14 57,-1 1 0,1 0 1,-1-1-1,0 1 1,0 0-1,0 0 0,0 0 1,-1-1-1,1 1 1,-1 0-1,0 0 1,0 0-1,0 0 0,0 0 1,0 0-1,0 0 1,-1 0-1,-1 5 1,-1 13 179,1-4-105,-1 0 0,-1 0 0,-6 16 0,-4 16 30,9-32-27,0 1 1,-1-1-1,-1 0 0,-1 0 0,0 0 1,-12 15-1,31-36 666,0 0 0,12-7-1,-22 11-658,79-44 20,-31 16-170,-37 21-295,5-2-3260,13 0-8738</inkml:trace>
</inkml:ink>
</file>

<file path=ppt/ink/ink2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8:24:55.89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26 61 5152,'-3'0'351,"-11"0"662,13 0-983,1 0-1,0 0 1,-1 0 0,1 0-1,0 0 1,-1 0-1,1 1 1,0-1-1,-1 0 1,1 0-1,0 0 1,-1 0-1,1 0 1,0 1-1,0-1 1,-1 0-1,1 0 1,0 0-1,0 1 1,-1-1-1,1 0 1,0 0-1,0 1 1,0-1-1,-1 0 1,1 1 0,0-1-1,0 0 1,0 1-1,0-1 1,0 1-1,10-5 5369,-2 2-4225,103-10 4042,12-2-3851,26-5-1976,-143 18-181,24-6-3651,-29 7 3792,1 0 1,-1-1-1,0 1 1,0-1-1,0 0 0,1 1 1,-1-1-1,0 0 1,0 0-1,1-1 0</inkml:trace>
</inkml:ink>
</file>

<file path=ppt/ink/ink2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8:24:56.55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60 3 2816,'2'-2'6230,"-1"2"-6126,4 5 1889,4 9-443,-8-10-1210,1 0 0,-1 0 0,-1 0 0,1 1 0,-1-1 0,1 0 0,-2 7 1,2 10 597,1 26-257,-3-1 1,-1 1 0,-2 0 0,-2-1 0,-3 1 0,-17 55 0,18-68-461,5-24-53,1 1 1,-1-1 0,-7 16 0,0 6 177,9-25-276,1-6 362,20-9-86,12-2-276,0 1-1,1 1 0,0 2 1,64-4-1,-72 9-14,-3 0-58,32-5-1,-53 6-52,0 0 0,1 0 0,-1 0 1,0 0-1,0 0 0,1 0 0,-1 0 0,0 0 1,1 1-1,-1-1 0,0 1 0,0-1 0,0 0 0,2 2 1,-2-1-815,-14-2-8767,9 1 8561,0 1-1,0-1 1,0 1-1,1-1 0,-1 1 1,0 0-1,-4 2 0,-7 5-1296</inkml:trace>
</inkml:ink>
</file>

<file path=ppt/ink/ink2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8:24:56.91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13 52 4576,'-1'-4'234,"1"3"-73,0-1 1,-1 1-1,1 0 1,-1-1-1,1 1 1,-1 0 0,0 0-1,0-1 1,1 1-1,-1 0 1,0 0 0,0 0-1,-2-2 1,3 3-3,0-1 1,0 1 0,0 0-1,-1-1 1,1 1-1,0 0 1,0 0 0,0-1-1,0 1 1,0 0-1,0-1 1,0 1 0,0 0-1,0-1 1,1 1 0,-1 0-1,0-1 1,0 1-1,0 0 1,0 0 0,0-1-1,0 1 1,1 0-1,-1 0 1,0-1 0,0 1-1,0 0 1,1-1-1,6-6 1997,-6 5-1899,1 1 1,0 0-1,-1 0 1,1 0-1,0 1 1,0-1-1,0 0 1,0 1 0,0-1-1,0 1 1,0-1-1,2 1 1,27 0 1881,-16 1-1483,181 12 1142,-173-11-1977,25 0 1,-2-6-3353,-35 1-983,-30-3-5628,6-2 8041</inkml:trace>
</inkml:ink>
</file>

<file path=ppt/ink/ink2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8:24:57.26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14 138 7232,'-6'-14'934,"5"11"-679,0 0 0,0 0 1,0 0-1,0-1 0,0 1 1,0 0-1,1 0 0,0-6 1,1 7 91,0 1 0,0-1 1,1 0-1,-1 1 0,1-1 1,-1 1-1,1-1 1,-1 1-1,1 0 0,0 0 1,3-2-1,-3 2 103,14-7 500,1 1-1,0 0 0,0 1 0,34-6 1,15 1-1030,1 2 0,-1 3 0,72 4 0,-134 2 91,1-1-523,0 1 1,0 0-1,0 0 0,0 1 1,0-1-1,0 1 1,0 0-1,-1 0 0,1 1 1,0 0-1,0-1 1,5 5-1,0 5-5573</inkml:trace>
</inkml:ink>
</file>

<file path=ppt/ink/ink2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8:24:58.34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19 663 4064,'-18'12'6378,"19"-13"-5482,2 0-536,0 0 0,0-1-1,0 1 1,0-1 0,-1 1-1,1-1 1,-1 0 0,0 0-1,1 0 1,2-5 0,18-27 1358,-2 3-1052,-2 2-287,-1 0-1,-2-1 0,-1-1 1,14-37-1,-17 36-290,2 1 0,1 0-1,1 1 1,24-33 0,-5 16 78,28-35 633,-57 77-744,-1 1 0,1-1 0,-1 1 0,1 0-1,0 0 1,13-5 0,18-11 239,-32 16-283,0 1 1,0 0-1,1 0 1,-1 0-1,1 1 1,0 0 0,0 0-1,0 0 1,0 1-1,0 0 1,6-1-1,-10 2 7,-1 0-1,0 0 0,0 0 1,0 1-1,0-1 0,0 0 0,0 1 1,0-1-1,0 1 0,0-1 1,0 1-1,0-1 0,0 1 1,0 0-1,0-1 0,0 1 1,0 0-1,-1 0 0,1-1 1,0 1-1,-1 0 0,1 0 0,0 0 1,-1 0-1,1 0 0,-1 0 1,1 0-1,-1 2 0,1-1 2,0 0 0,-1 0-1,0 0 1,1 0-1,-1 1 1,0-1 0,0 0-1,0 0 1,-1 0 0,1 0-1,0 0 1,-1 0-1,0 3 1,-2 1 53,0 1-1,0 0 1,-1-1-1,1 0 1,-2 0-1,1 0 1,-1 0-1,0 0 1,0-1 0,0 0-1,-7 5 1,-30 21 168,42-31-254,0 0-1,0 1 1,-1-1 0,1 0 0,0 0 0,0 1 0,0-1 0,0 0 0,0 1 0,0-1 0,0 0 0,0 0 0,0 1 0,-1-1 0,1 0 0,0 1 0,1-1-1,-1 0 1,0 1 0,0-1 0,0 0 0,0 0 0,0 1 0,0-1 0,0 0 0,0 1 0,0-1 0,0 0 0,1 0 0,-1 1 0,5 6-190,12 6-110,-8-7 268,1 1 1,-2 0-1,1 1 1,-1 0 0,0 0-1,0 0 1,9 16-1,-7-8 60,-8-13 110,1 0 0,-1 0 0,0 1 1,-1-1-1,1 1 0,1 4 0,-3-7-64,1 1 0,-1-1 1,0 0-1,0 0 0,0 0 1,0 0-1,0 0 0,-1 0 0,1 0 1,0 0-1,0 0 0,-1 0 1,1 0-1,-1 0 0,1 0 0,-1 0 1,1 0-1,-1 0 0,1 0 1,-1 0-1,0 0 0,0-1 0,1 1 1,-1 0-1,0 0 0,0-1 1,-1 2-1,-3 1 68,0-1-1,0 1 1,0-1 0,-1 0 0,1 0 0,0 0-1,-1-1 1,0 0 0,1 0 0,-7 0-1,-9 0 21,-29-2-1,29 0-87,-65-4-221,39 1-2484,-48 2 0,94 3 2547,-25 2-2733,25-3 2398,0 1 0,0-1-1,-1 1 1,1-1 0,0 1-1,0 0 1,0 0 0,0-1-1,0 1 1,-1 1 0,2-2 313,-1 0 1,1 1-1,0-1 1,0 0-1,-1 0 1,1 1-1,0-1 1,0 0-1,0 0 1,-1 1-1,1-1 1,0 0-1,0 0 1,0 1-1,0-1 1,0 0-1,0 1 1,0-1-1,0 0 1,0 0-1,-1 1 1,1-1-1,0 0 1,1 1-1,-1-1 1,0 0-1,0 1 1,0-1-1,0 0 1,0 0-1,0 1 1,15 1-5289</inkml:trace>
</inkml:ink>
</file>

<file path=ppt/ink/ink2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8:24:59.27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81 67 2720,'0'-1'180,"0"0"0,0 1 0,0-1 0,0 0 0,0 0 0,0 0 0,0 1 0,0-1 0,0 0 0,0 0 0,0 1 0,1-1 0,-1 0-1,0 0 1,1 1 0,-1-1 0,0 0 0,1 0 0,-1 1 0,1-1 0,-1 1 0,1-1 0,-1 0 0,1 1 0,1-2 0,-1 1 394,0-1 0,1 0 0,-1 1 0,0-1 0,0 0 0,0 0 0,0 0 0,1-4 0,2-2 1184,0-4 2510,-4 12-4157,0 0-1,0-1 0,0 1 0,0 0 1,0 0-1,0-1 0,0 1 0,0 0 1,0-1-1,0 1 0,0 0 0,0 0 1,1-1-1,-1 1 0,0 0 0,0 0 1,0-1-1,0 1 0,1 0 0,-1 0 1,0-1-1,0 1 0,0 0 0,1 0 1,-1 0-49,0 0 0,1 0 1,-1 0-1,0 0 0,0 1 1,0-1-1,0 0 0,0 0 1,1 0-1,-1 1 0,0-1 1,0 0-1,0 0 1,0 1-1,0-1 0,0 0 1,0 0-1,0 1 0,0-1 1,0 0-1,0 0 0,0 1 1,0-1-1,0 0 0,0 0 1,0 1-1,0-1 0,0 0 1,0 0-1,0 0 1,0 1-1,0-1 0,0 0 1,-1 1-1,-19 139 770,-9 42 112,26-169-857,1 1 0,-1 25 0,3-38-199,0-1 0,0 0 0,0 1 0,0-1 1,0 1-1,0-1 0,0 0 0,0 1 0,0-1 0,0 1 0,0-1 0,0 0 0,-1 1 0,1-1 0,0 0 0,0 1 0,0-1 0,0 0 0,-1 1 0,1-1 0,0 0 1,0 0-1,-1 1 0,1-1 0,0 0 0,-1 0 0,1 1 0,0-1 0,-1 0 0,1 0 0,0 0 0,-1 1 0,1-1 0,0 0 0,-1 0 0,1 0 0,0 0 0,-1 0 0,1 0 1,-1 0-1,1 0 0,0 0 0,-1 0 0,1 0 0,-1 0 0,1 0 0,0 0 0,-1 0 0,1-1 0,0 1 0,-1 0 0,1 0 0,0 0 0,-1 0 0,1-1 0,-21-12-9339,19 12 8361,-6-3-2067,-2 4-107</inkml:trace>
</inkml:ink>
</file>

<file path=ppt/ink/ink2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8:24:59.66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15 100 5312,'0'-1'170,"-1"0"0,1 0 1,-1 0-1,1 0 0,-1 0 1,0 1-1,1-1 0,-1 0 0,0 0 1,0 0-1,0 1 0,0-1 0,-4-10 9480,13 7-6644,13-1-585,180-12 1447,77-11-3555,-172 13-6142,-86 13 176,-2-4 1744</inkml:trace>
</inkml:ink>
</file>

<file path=ppt/ink/ink2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8:31:06.95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514 38 1664,'-15'6'13663,"11"-4"-15657,1-1 2097,0 1 1,0-1-1,0 0 0,0 0 0,0 0 1,-1 0-1,1-1 0,0 0 1,-4 1-1,-33-2 290,15 0 85,19 0-355,0 0 0,0-1 0,1 0 0,-12-4 0,8 2-2,-27-7 348,30 9-413,0 0-1,0 1 1,0 0 0,0 0-1,0 0 1,-7 1-1,6 0 134,2 0-98,-1 0 0,1 0 0,-1 0 0,1 1 0,-1 0 0,1 0 0,0 0 0,-7 3 0,-9 5-103,10-4 171,0-1 1,-14 10-1,21-11-148,1 0-1,-1-1 1,1 1-1,0 0 1,0 1-1,0-1 1,0 1-1,0-1 1,1 1-1,-3 4 1,-1 5 67,1 0 0,0 0 0,1 1-1,0 0 1,-2 14 0,3 0-69,0 45 0,3-70 42,0 0 1,1 0-1,-1 0 0,1 0 0,0 0 0,0 0 1,1 3-1,0-3-27,-1 0 0,0 0 0,0 0 0,-1 1 0,1-1 0,-1 0 1,1 4-1,0-1-4,0 0 1,1-1-1,0 1 1,0 0 0,1-1-1,-1 1 1,1-1-1,6 9 1,3 6-84,-11-18 72,0 0 0,0 0 0,1 0-1,-1 0 1,1 0 0,0 0 0,2 1 0,-3-1 2,1-1 0,-1 1 0,1-1 0,-1 1 1,1 0-1,-1 0 0,1 2 0,16 16-32,-16-19 34,-1 1 1,0-1-1,1 1 0,-1-1 0,1 0 1,0 1-1,-1-1 0,1 0 1,0 0-1,2 1 0,8 5-52,-10-5 38,1-1 1,-1 1-1,1-1 1,-1 0 0,1 0-1,-1 0 1,1 0-1,4 0 1,11 5 46,-13-4-40,0-1-1,0 0 0,0 0 0,0-1 0,0 1 0,0-1 0,0 0 0,0-1 0,0 1 1,7-2-1,16-1 93,26-2-61,22-1 86,-35 1-118,-3-3 283,-36 8-202,7 5 799,-10-4-880,0-1 1,1 1-1,-1-1 0,1 1 0,-1 0 1,0-1-1,1 1 0,0 0 1,-1 0-1,1 0 0,-1-1 1,1 1-1,-1 1 0,1-1-3,0 0 0,0 0 0,0-1-1,-1 1 1,1 0 0,0-1 0,-1 1 0,1-1-1,0 1 1,-1 0 0,1-1 0,-1 1 0,1-1-1,-1 1 1,1-1 0,-1 1 0,1-1 0,-1 0-1,0 1 1,0 0 0,-31 7 153,5 1-230,23-7 67,0-1 0,0 1 0,0-1 0,0 0 0,0 0 0,0 0 0,-5 0 0,-35 4-118,36-4 126,-1 1 1,1-1-1,-1-1 1,1 0 0,-17-1-1,20 0-7,-1 0-1,1-1 1,0 1-1,0-1 1,0 0-1,0 0 1,1-1-1,-1 0 1,1 1-1,-1-1 1,1-1-1,0 1 0,0-1 1,0 1-1,1-1 1,-6-7-1,-15-22-137,-19-27 146,40 53-18,0 0-1,0 0 1,0 0-1,-2-12 1,-5-14-8,5 22 34,3 7-24,0 0 0,0-1 0,0 1 0,1 0-1,0-1 1,0 1 0,0-1 0,0-4-1,-1-11-52,1 17 32,1-1 1,0 1-1,-1-1 0,1 1 1,0-1-1,1 1 0,-1 0 1,2-6-1,1 1-17,1 1-1,0 0 1,0 1-1,1-1 1,0 1-1,0 0 1,0 0-1,12-10 1,-5 5 27,-5 3 27,-3 4 1,1-1-1,-1 1 0,1 0 0,0 0 0,0 0 1,0 0-1,9-4 0,16-3 48,-15 4-79,25-6 0,-18 6-36,-17 5 56,1 0-1,-1 0 1,0 1 0,0 0 0,10-1-1,71-5 177,-85 7-133,0 0 1,1 0-1,-1 0 0,0 0 1,1 0-1,-1 0 1,0 0-1,1 0 0,-1 0 1,0 1-1,1-1 1,-1 1-1,0-1 0,0 1 1,1-1-1,-1 1 1,0 0-1,2 1 0,-3-2 218,-5-3-208,1 0 0,-1 0 0,0 0 0,0 0 1,0 1-1,-1 0 0,1 0 0,-9-1 0,-9-4 28,15 4-56,0 2 0,0-1 0,0 1 0,-10-1 0,9 2-53,0-1 1,0 0-1,-12-4 1,13 3 56,-1 1 0,0-1-1,0 2 1,0-1 0,-15 2 0,2-1-31,16 1-9,0 0 0,0 0 0,0 1 0,0-1 0,0 1 0,0 1 0,0-1 0,-8 6 0,-9 3 56,16-7-55,0 0 0,0 0 1,0 0-1,1 1 1,-1 0-1,1 0 1,1 0-1,-1 1 0,-8 11 1,0 4-493,-20 36 0,29-47 254,-6 4-864,10-13 858,1 0-1,0-1 0,-1 1 1,1 0-1,-1-1 0,0 1 1,1-1-1,-1 1 0,1 0 1,-1-1-1,0 0 0,1 1 1,-1-1-1,0 1 1,0-1-1,-1 1 0,2-7-1825</inkml:trace>
</inkml:ink>
</file>

<file path=ppt/ink/ink2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8:31:55.89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80 7 224,'0'0'2,"0"0"0,0-1-1,0 1 1,0 0 0,0 0 0,0-1 0,0 1 0,0 0-1,0 0 1,0-1 0,0 1 0,0 0 0,0 0 0,0 0-1,0-1 1,0 1 0,0 0 0,0 0 0,0-1 0,0 1-1,0 0 1,-1 0 0,1 0 0,0-1 0,0 1 0,0 0-1,0 0 1,-1 0 0,1-1 0,-6 5 57,5-3 109,0-1-1,1 1 1,-1-1 0,0 1-1,0 0 1,0-1-1,0 1 1,0-1 0,0 0-1,0 1 1,0-1 0,-1 0-1,-4 1 584,1-1 0,0 1-1,-1 0 1,1 0-1,0 1 1,0-1 0,-8 5-1,12-5-675,0 0-1,0 0 1,1 0 0,-1 0-1,0 1 1,1-1-1,-1 0 1,1 0-1,-1 1 1,1-1-1,-2 10 6605,7-12-6359,7-4-137,-8 3-184,0 1 0,0-1 0,0 0 0,0 0 0,0-1 0,5-4 0,-9 7-4,1 0 1,-1-1-1,1 1 0,-1-1 1,1 1-1,-1 0 0,1-1 1,-1 1-1,1 0 1,-1 0-1,1-1 0,-1 1 1,1 0-1,-1 0 1,1 0-1,0 0 0,-1 0 1,1 0-1,-1 0 0,1 0 1,0 0-1,-1 0 1,1 0-1,-1 0 0,2 0 1,0 1-4,165 13 119,-1 0 530,-140-13-595,1 1 0,32 6 0,-31-5 325,-21-2-339,1 0 1,0 0 0,-1 1-1,8 2 1,-2 0 56,1-1 1,0 0 0,0-2 0,0 1-1,0-2 1,21-1 0,-6 1 114,-17-1-145,0-1 1,0 0-1,-1 0 1,1-1 0,14-7-1,-16 7-7,16-8 419,-25 10-386,-6 0-74,1 0 1,-1 0-1,0-1 0,-8-3 0,-14-5-3,9 5-63,0 1-1,0 1 1,-1 1-1,-25-1 1,9 5-865,-44 7 0,68-7 701,-33 3-679,-47 9 314,70-10 682,0-2 1,0 0 0,-31-2 0,33 0-78,11-1 13,0 0 0,1 0 0,-1-1 0,-11-5 0,7 3 53,10 3-64,0 0 0,0 0 0,0 0 0,-1 0 0,1 1 0,0-1 0,-1 1 0,-3-1-1,3 1-31,0-1-1,0 1 1,1-1-1,-1 1 0,0-1 1,1 0-1,-4-2 0,-14-4 13,-2 1 199,-6 1-815,18 6 624</inkml:trace>
</inkml:ink>
</file>

<file path=ppt/ink/ink2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8:31:58.17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86 96 1664,'-2'-2'241,"0"1"0,-1-1 0,1 1 0,0 0 0,-1 0 0,1 0-1,0 0 1,-1 0 0,1 1 0,-1-1 0,1 1 0,-1 0 0,0 0 0,1-1 0,-1 2 0,-2-1 0,-14-3 1423,14 3-1079,5 0-523,0 0 0,-1 0 0,1 0 0,-1 1 0,1-1 0,0 0 0,-1 0-1,1 0 1,0 0 0,-1 0 0,1 0 0,-1 0 0,1 0 0,0 0 0,-1 0 0,1 0 0,-1-1 0,1 1 0,0 0 0,-1 0 0,1 0 0,0 0 0,-1-1 0,1 1 0,0 0 0,-1 0 0,1 0 0,0-1 0,0 1 0,-1 0 0,1-1 0,0 1 0,0 0 0,-1-1 0,1 1 0,-5-7 2007,5 6-1877,6-4-368,185-4 1043,-159 6-817,215-17 292,-173 12-364,59-3-111,-126 11 191,-4 2-32,0-1-1,0 0 0,0 0 1,0 0-1,0 0 0,0-1 1,5 1-1,1 2-19,-1-3 15,-6 0 720,-4 1-688,0-1 0,0 0 0,0 1 0,0 0-1,0-1 1,1 1 0,-1 0 0,-3 2 0,-12 5 79,2-6 95,1 0-1,-28-2 1,27 0 37,-182 10 619,113-3-758,-1-1 71,35-1-265,0-2 0,-72-5 0,96 1-3690,25-10-4015,4-1 6252,-1-36-1118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00:34:49.244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62 194 4224,'-9'-2'7284,"8"1"-6923,-8-5 623,8 5-841,1 0 0,-1-1 1,0 1-1,1 0 0,-1 0 1,0-1-1,1 1 0,0-1 0,-1 1 1,1 0-1,0-1 0,-1 1 0,1-1 1,0 1-1,0-1 0,0 1 0,1 0 1,-1-1-1,0 1 0,1-3 1,0-11 1225,0 9-1248,0 1 0,0 0-1,0 0 1,0 0 0,1 0-1,0 0 1,0 0 0,0 0-1,1 0 1,0 1 0,0-1-1,0 1 1,0 0-1,5-5 1,0 1-73,0 0 0,1 0-1,-1 1 1,2 0 0,15-9-1,-23 15-60,-1 0-1,1 0 0,-1 0 1,1 1-1,0-1 0,0 1 1,-1-1-1,1 1 0,0-1 1,0 1-1,0 0 0,0 0 1,-1 0-1,1 0 0,0 0 1,0 0-1,0 1 0,0-1 1,-1 1-1,1-1 0,0 1 1,0 0-1,-1-1 0,1 1 1,-1 0-1,1 0 0,0 0 1,-1 0-1,0 1 0,1-1 0,-1 0 1,0 1-1,1-1 0,-1 0 1,0 1-1,0 0 0,0-1 1,1 3-1,1 5 9,-1-1 1,0 1-1,0 0 0,0 0 1,-1 0-1,-1 0 0,0 14 1,-2 9 75,-1-1 0,-14 56 0,-24 46 319,34-114-326,-1-1 0,-1 0 0,-1-1 0,-23 33-1,27-44 45,0 1-1,0-1 0,-1 0 0,1-1 0,-2 1 1,1-1-1,0-1 0,-1 0 0,-10 5 0,17-9-82,-5 2 262,6-2-281,0 0-1,0 0 1,0 0-1,0 0 0,0 0 1,0 0-1,0 0 0,0 0 1,0 0-1,0 0 1,-1-1-1,1 1 0,0 0 1,0 0-1,0 0 0,0 0 1,0 0-1,0 0 1,0 0-1,0 0 0,0 0 1,0 0-1,0 0 0,0 0 1,0 0-1,0 0 1,0 0-1,0 0 0,0-1 1,0 1-1,0 0 0,0 0 1,0 0-1,0 0 1,0 0-1,0 0 0,0 0 1,0 0-1,0 0 0,0 0 1,0 0-1,0-1 1,0 1-1,0 0 0,0 0 1,0 0-1,0 0 0,0 0 1,0 0-1,0 0 0,0 0 1,0 0-1,0 0 1,0 0-1,0 0 0,0 0 1,0 0-1,1 0 0,-1 0 1,0 0-1,0-1 1,0 1-1,0 0 0,0 0 1,42-3 740,-25 1-716,-1 0 0,1 1 0,-1 0 0,1 2 0,0 0 0,-1 0 0,21 6 0,-9-3 11,6 1 124,-15 2-3053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3T00:32:30.124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109 168 1408,'0'0'34,"-1"0"-1,1-1 1,-1 1-1,0-1 1,1 1 0,-1-1-1,1 1 1,-1-1-1,1 1 1,-1-1 0,1 1-1,0-1 1,-1 0 0,1 1-1,0-1 1,-1 0-1,1 1 1,0-1 0,0 0-1,0 0 1,-1 1-1,1-1 1,0 0 0,0 0-1,0 1 1,0-1 0,0 0-1,1 0 1,-1 1-1,0-2 1,0-1-63,0 3 31,0 0 0,0-1 1,0 1-1,0 0 0,0 0 0,0 0 0,0 0 0,0 0 0,0-1 0,0 1 0,0 0 0,0 0 0,0 0 1,0 0-1,0 0 0,0-1 0,0 1 0,-1 0 0,1 0 0,0 0 0,0 0 0,0 0 0,0 0 0,0 0 0,0 0 1,0-1-1,-1 1 0,1 0 0,0 0 0,0 0 0,0 0 0,0 0 0,0 0 0,-1 0 0,1 0 0,0 0 1,0 0-1,0 0 0,0 0 0,0 0 0,-1 0 0,1 0 0,0 0 0,0 0 0,0 0 0,0 0 0,-1 0 1,-8 5 8,0 9-5,-4 6 2052,11-18-1764,0-1-1,0 1 0,0-1 0,0 0 1,0 0-1,-1 0 0,1 0 1,0 0-1,0 0 0,-1-1 1,1 1-1,-1-1 0,1 1 1,0-1-1,-1 0 0,1 0 1,-4-1-1,4 0-196,1 0 0,-1 0 0,1-1 0,0 1-1,0-1 1,0 1 0,0-1 0,0 0 0,0 1 0,0-1 0,0-2 0,-4-12 68,5 14-139,-1 0 0,1 1 0,0-1 0,-1 0 0,1 0 0,0 0 0,0 1 0,0-1-1,0 0 1,1 0 0,-1 0 0,0 1 0,1-1 0,-1 0 0,1 0 0,0 1 0,-1-1 0,1 1 0,0-1 0,0 0 0,2-1 0,7-8 300,14-20-1,-19 24-343,0-1-1,0 2 1,1-1-1,0 0 1,0 1-1,0 0 1,1 1-1,12-8 1,-17 12-7,1 0 0,0 0 0,0 0 0,0 0 0,0 0 0,4 1 0,6-3 77,-10 3-36,0 0-1,0-1 1,0 1-1,0 0 1,1 0-1,-1 1 1,0-1-1,0 1 1,0 0-1,0-1 1,5 3-1,12 3 130,-17-5-121,0 0 0,0 1 0,0-1 0,0 1 0,-1 0 0,1 0 1,0 0-1,-1 0 0,1 0 0,-1 0 0,0 1 0,0-1 0,4 6 0,13 13 210,8 5 47,-21-20-244,1 1 1,0-1 0,13 9 0,-14-11-27,26 16 118,38 18 0,-59-33-51,0-1 0,0 0 1,1-1-1,-1 0 0,1 0 1,-1-1-1,22 0 1,-15-2 99,1 1 13,1-2 0,22-3 1,-31 3-110,-9 1-81,0 0 1,1 0 0,-1-1 0,0 1-1,1-1 1,-1 1 0,0-1 0,0 1 0,0-1-1,0 0 1,0 0 0,1 0 0,-2-1-1,1 1 1,0 0 0,0-1 0,0 1-1,-1-1 1,3-1 0,-4 2-377,0-1 1,1 1-1,-1 0 1,0 0 0,0 0-1,0-1 1,0 1-1,0 0 1,0 0-1,-1 0 1,1 0-1,0-1 1,0 1-1,-1 0 1,1 0-1,-1 0 1,1 0-1,-1 0 1,1 0 0,-1 0-1,0 0 1,0 0-1,1 0 1,-3-1-750,1 0 750,-10 1-2394</inkml:trace>
</inkml:ink>
</file>

<file path=ppt/ink/ink2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23:31:11.3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 1 4320,'-6'33'3826,"0"3"-3338,1 92 721,4-50-556,-2 13-320,-13 181 1040,11-193-1091,5-55 226,-1 0 1,-2 1-1,-9 39 0,12-64-488,0 0 0,0 0 0,-1 0-1,1 0 1,0 0 0,0 0 0,0 0 0,-1 0 0,1 0 0,0 0 0,0 0 0,0 0-1,0 0 1,-1-1 0,1 1 0,0 0 0,0 0 0,0 0 0,0 0 0,-1 0-1,1-1 1,0 1 0,0 0 0,0 0 0,0 0 0,0 0 0,0-1 0,0 1 0,0 0-1,0 0 1,0 0 0,0-1 0,-1 1 0,1 0 0,0 0 0,0 0 0,0-1-1,0 1 1,1 0 0,-8-17 273,3 0-247,1-1 0,-2-30 0,5 44-67,-3-27-31,2-1 0,1 1 0,7-55 0,3 21-65,26-154 0,-24 161 14,9-37-44,-17 82 77,0 0-1,1 0 1,1 1-1,0 0 1,8-12 0,-13 22 60,0 0 1,1 0 0,-1 0 0,1 0 0,0 0 0,0 0 0,-1 1 0,1-1 0,0 1 0,1-1 0,-1 1 0,0 0 0,0 0 0,0 0 0,1 0 0,-1 0 0,1 0 0,3 0 0,-3 1 4,0 0 0,-1 0 0,1 0 0,-1 1 0,1-1 0,-1 1 0,1 0 0,-1 0 0,1 0 0,-1 0 0,0 0 0,1 0 0,-1 1 0,0-1 0,0 1 0,0-1 0,0 1 0,0 0 0,2 2 0,5 7 12,-1 0 0,0 0 0,13 25 0,17 44 37,-15-28-36,-22-50-13,78 178 206,-70-154-118,-1 0-1,-1 0 1,-2 1 0,0 0 0,0 37 0,-4-28 82,-1 1 1,-3 0-1,-1-1 0,-1 0 1,-15 50-1,15-69-16,-1-1-1,-1 0 1,-1 0 0,0-1-1,-18 25 1,18-30 4,0 0 1,-1 0-1,0-1 0,-1-1 1,0 0-1,0 0 0,-1-1 0,-19 11 1,24-15-91,-1 0 1,0-1 0,0 1-1,0-1 1,-1-1 0,1 1-1,0-1 1,-11 0 0,15-1-90,1 0 1,-1 0 0,1 0 0,-1 0 0,1-1 0,-1 1 0,1-1 0,-1 0 0,1 0 0,0 1 0,-1-1 0,1-1 0,0 1 0,0 0 0,0-1 0,-1 1 0,2-1 0,-1 1 0,0-1 0,0 0 0,0 0 0,1 0 0,-1 0 0,1 0 0,0 0 0,-1 0 0,0-3 0,2 4-3,0 1-1,0-1 1,0 1 0,0-1 0,0 1 0,0 0 0,0-1-1,0 1 1,0-1 0,0 1 0,0 0 0,1-1-1,-1 1 1,0-1 0,0 1 0,0 0 0,0-1 0,1 1-1,-1-1 1,0 1 0,1 0 0,-1-1 0,0 1 0,0 0-1,1 0 1,-1-1 0,1 1 0,-1 0 0,0 0-1,1 0 1,-1-1 0,0 1 0,1 0 0,-1 0 0,1 0-1,21-6-94,-13 3 23,37-11 4,103-36 198,-127 41-33,-1-2 1,0-1-1,0 0 0,-1-1 1,-1-2-1,0 0 0,26-26 1,4-13 204,49-68 1,-82 102-224,-10 12-80,0 1 1,0-1 0,0 0-1,5-12 1,-9 17-731,-2 8 477,-3 10 32,-9 35 97,-8 61 0,17-84 222,2-1 0,0 1-1,2 0 1,4 29 0,-4-49 32,1 0 1,0 0-1,0 0 1,0-1-1,7 13 1,-8-18-66,0 0-1,-1 1 1,1-1 0,0 0-1,1 1 1,-1-1 0,0 0-1,0 0 1,0 0-1,1 0 1,-1 0 0,0 0-1,3 1 1,-3-2-14,0 0 1,0 0-1,0 0 0,0 0 0,0 0 0,0 0 1,0 0-1,0 0 0,0 0 0,0 0 1,0-1-1,0 1 0,0 0 0,0-1 1,-1 1-1,1 0 0,0-1 0,0 1 0,0-1 1,0 0-1,-1 1 0,1-1 0,0 0 1,1-1-1,8-10 103,-1 0-1,15-25 1,-6 8-14,3-1-118,1 2-1,1 0 1,2 1 0,0 1-1,2 1 1,1 2 0,45-30-1,-35 29-13,1 2 0,68-28-1,-87 38-203,-15 7 131,-14 9 141,-14 7-97,1 2 0,0 0 0,1 2 0,0 0 0,2 1 0,0 1 0,-19 21-1,10-5 14,1 0 0,2 2 0,-29 53 0,49-80 27,1-1 0,0 1-1,0 0 1,1 0 0,0 0 0,0 0 0,1 0-1,0 0 1,1 1 0,0-1 0,0 16-1,1-23 24,0 0-1,0 0 0,0 0 0,0 0 1,0 0-1,1 0 0,-1 0 0,0-1 0,1 1 1,-1 0-1,0 0 0,1 0 0,-1 0 0,1-1 1,0 1-1,-1 0 0,1 0 0,-1-1 1,1 1-1,0 0 0,0-1 0,-1 1 0,1-1 1,1 1-1,0 0 9,0-1 0,0 1-1,-1-1 1,1 0 0,0 0 0,0 0 0,0 0 0,-1 0 0,1 0-1,0 0 1,0-1 0,2 0 0,1 0 20,1-1 0,-1 0-1,0-1 1,0 1 0,0-1 0,0 0 0,0 0 0,4-4-1,3-5 87,-1 0 0,-1-1 0,11-17-1,26-47-130,-26 42-35,6-13 14,17-25-291,-37 65-191,-7 8 499,0 0 0,0 0 0,0-1 0,0 1 0,0 0 0,0 0 0,0 0 1,0 0-1,0 0 0,0 0 0,0 0 0,0 0 0,1 0 0,-1 0 0,0 0 1,0 0-1,0 0 0,0 0 0,0 0 0,0 0 0,0 0 0,0 0 0,0 0 0,0 0 1,0 0-1,1 0 0,-1 0 0,0 0 0,0 0 0,0 0 0,0 0 0,0 0 0,0 0 1,0 0-1,0 0 0,0 0 0,0 1 0,0-1 0,0 0 0,0 0 0,1 0 1,-1 0-1,0 0 0,0 0 0,0 0 0,0 0 0,0 0 0,0 0 0,0 0 0,0 0 1,0 1-1,0 22-334,-8 49 372,-2-1-1,-4 0 0,-3-1 1,-2-1-1,-56 127 0,47-132 179,-33 65 768,57-123-913,3-3-11,-1 0-1,1 0 1,-1-1 0,0 1-1,0 0 1,0-1 0,0 1-1,-1-1 1,1 0 0,0 0-1,-5 3 1,7-5-41,-1 1-1,1-1 1,0 0 0,-1 0-1,1 0 1,-1 1 0,1-1-1,0 0 1,-1 0 0,1 0-1,-1 0 1,1 0 0,-1 0-1,1 0 1,0 0 0,-1 0-1,1 0 1,-1 0 0,1 0-1,-1 0 1,1 0 0,0 0-1,-1 0 1,1 0 0,-1 0-1,1-1 1,-1 1 0,1 0-1,0 0 1,-1 0 0,1-1-1,0 1 1,-1 0 0,1-1-1,-1-1 5,0 1 0,1 0-1,-1-1 1,1 1 0,-1 0-1,1-1 1,0 1 0,0-1 0,-1 1-1,1-3 1,1-4-10,-1 0 0,4-14-1,-1 11-61,1 0 1,-1 1-1,2-1 0,0 1 0,10-15 0,-1 4-36,21-24-1,48-42 4,-50 54 63,40-51 0,68-136-108,-121 186 142,24-45-10,-24 41 146,35-50 0,-50 81-159,-2 4 22,-1 1 0,-1-1 0,1 0 0,0 0 0,-1 1 0,1-1 0,0-4 0,2-3-279,-4 10 260,0 1 0,0-1 0,0 0 0,0 0 0,0 0 0,0 0 1,0 0-1,0 0 0,0 0 0,0 0 0,0 0 0,0 0 0,0 0 0,1 0 0,-1 0 0,0 0 0,0 0 0,0 0 0,0 0 0,0 0 1,0 0-1,0 0 0,0 0 0,0 0 0,0 0 0,0 0 0,0 0 0,0 0 0,0 0 0,0 0 0,1 0 0,-1 0 0,0 0 0,0 0 1,0 0-1,0 0 0,0 0 0,0 0 0,0 0 0,0 0 0,0 0 0,5 24-211,-3 13 258,7 40 0,-3-31-102,-4-27 105,2-1 0,0 0 1,7 20-1,-8-28 16,1 0 1,1-1-1,-1 1 0,2-1 1,-1-1-1,1 1 1,8 8-1,-11-14-26,0 0-1,0 0 1,0 0-1,0-1 1,1 0-1,-1 1 1,1-1-1,0 0 1,-1-1-1,1 1 1,0-1-1,0 1 1,6 0 0,-4-1 12,0-1 0,0 0 1,0 0-1,0 0 1,0-1-1,0 0 1,0 0-1,9-3 1,-2-1 35,1 0 0,-1-2 0,0 1 1,0-2-1,-1 0 0,21-17 0,-9 4 30,-1-1-1,-1-1 1,-2-1-1,0-1 0,-1-1 1,18-35-1,-33 54-87,0 1 1,-1 0-1,-1-1 1,1 0-1,-1 0 1,0 1-1,0-1 1,-1-1-1,0 1 1,0-13-1,-1 20-42,0-1 0,0 0-1,0 0 1,0 0 0,0 0 0,0 0 0,-1 0-1,1 1 1,0-1 0,-1 0 0,1 0 0,0 0-1,-1 1 1,1-1 0,-1 0 0,1 0 0,-1 1-1,0-1 1,1 0 0,-1 1 0,0-1 0,1 1-1,-2-2 1,1 2-16,0 0-1,0 0 1,0 0-1,0 0 1,-1 0-1,1 0 1,0 0-1,0 0 1,0 0-1,0 1 0,0-1 1,0 0-1,0 1 1,0-1-1,1 0 1,-3 2-1,-2 1-57,1 0-1,-1 1 0,1 0 0,0-1 1,-7 9-1,3 0 88,1-1 1,1 1-1,0 0 1,0 0-1,1 1 1,1 0-1,0 0 1,1 0-1,0 0 1,1 1-1,0-1 1,1 1-1,1-1 1,0 1-1,1-1 1,0 1-1,1-1 1,4 14-1,-4-19 29,1 0-1,0-1 1,0 1 0,0-1 0,1 0-1,7 11 1,-8-14 16,-1-1 0,1 0 0,0 0 0,0-1 0,0 1 0,0 0 0,0-1 0,1 0 0,-1 0 0,1 0 0,0 0 0,-1 0 0,1-1 0,0 1 0,4 0 0,-6-2-1,0 0 0,0 0-1,0 1 1,0-1-1,0-1 1,0 1 0,0 0-1,0 0 1,0-1-1,0 1 1,0-1 0,-1 0-1,1 1 1,0-1-1,0 0 1,0 0 0,-1 0-1,1 0 1,-1-1-1,1 1 1,1-2 0,3-4 96,-1 1 1,0-1 0,8-14-1,-7 12-90,65-132 287,1 0-527,-55 119-34,-2-1-472,-12 23 385,1 5 142,1 7 72,-3 6 150,0-1 1,-2 1-1,-2 28 1,-12 56 111,2-27-184,12-73 32,-2 17 29,-1 0 1,-5 18-1,7-31 96,-1-1 0,0 0-1,-1 0 1,1 0 0,-1 0 0,0 0 0,0 0 0,-1-1 0,1 1 0,-8 6 0,11-10-104,-1-1 1,0 1-1,1-1 1,-1 1-1,0 0 0,0-1 1,1 1-1,-1-1 1,0 1-1,0-1 0,0 0 1,0 1-1,1-1 1,-1 0-1,0 0 0,0 0 1,0 1-1,0-1 1,0 0-1,0 0 0,-1 0 1,0-1-71,0 0-1,0 0 1,0-1 0,0 1 0,0 0-1,0-1 1,0 1 0,-1-2 0,-4-3-121,-7-4-105,14 9 257,0 1-1,-1 0 1,1 0-1,0-1 0,0 1 1,0 0-1,-1 0 1,1-1-1,0 1 0,0 0 1,0 0-1,0-1 1,-1 1-1,1 0 0,0-1 1,0 1-1,0 0 1,0-1-1,0 1 1,0 0-1,0-1 0,0 1 1,0 0-1,0 0 1,0-1-1,0 1 0,0 0 1,0-1-1,0 1 1,0 0-1,1-1 0,-1 1 1,0 0-1,0-1 1,0 1-1,1-1 0,1 1-147,1 0-1,0 0 1,0 0-1,0 0 1,-1 1-1,6 0 1,13 2 369,-11-4-144,-1 0 0,0-1 1,1 0-1,-1-1 0,0 1 1,0-2-1,10-4 0,1 0-9,0 0 46,-2-1 0,1-1 1,-1-1-1,-1 0 0,1-1 0,-2-1 0,0 0 1,17-19-1,65-80 324,-58 60-267,43-60-287,-57 72-789,-26 40 918,0 0 0,0 0 0,0 0 0,0 0 0,0 0 0,0 1 0,0-1 0,0 0 0,0 0 0,0 0 0,0 0 0,0 0 0,0 0 0,0 0 0,0 0 0,0 1 0,0-1 0,0 0 0,0 0 1,0 0-1,0 0 0,0 0 0,0 0 0,0 0 0,0 0 0,0 1 0,0-1 0,0 0 0,0 0 0,0 0 0,0 0 0,1 0 0,-1 0 0,0 0 0,0 0 0,0 0 0,0 0 0,0 0 0,0 0 0,0 0 0,0 0 0,0 1 0,1-1 1,-1 0-1,0 0 0,0 0 0,0 0 0,0 0 0,0 0 0,0 0 0,0 0 0,0 0 0,1 0 0,-1 0 0,0 0 0,0 0 0,0-1 0,0 1 0,0 0 0,0 0 0,0 0 0,0 0 0,1 0 0,-1 0 0,0 0 0,0 0 0,0 0 0,0 11-32,0-10 32,1 35-53,-3 57-104,-4-5 261,2-19 154,-20 103 0,23-167-178,0 0-1,-1-1 1,1 1 0,-1-1 0,0 1 0,0-1 0,-1 0 0,-3 6-1,4-8-14,1 0-1,-1-1 0,0 1 1,0 0-1,0-1 0,1 1 0,-1-1 1,-1 0-1,1 0 0,0 0 0,0 0 1,0 0-1,0 0 0,-1 0 0,1-1 1,0 1-1,-1-1 0,1 0 0,-4 0 1,2 0-42,-1-1 1,1 0 0,0 0-1,-1 0 1,1-1-1,0 0 1,0 0 0,0 0-1,0 0 1,0 0-1,0-1 1,1 0 0,-6-5-1,-1-1-162,0-1 0,1 0-1,-9-13 1,18 23 120,0 0 0,-1 0 1,1 0-1,0 0 0,0 0 0,0 0 0,0 0 1,0 0-1,0 0 0,0 0 0,0-1 0,-1 1 0,1 0 1,0 0-1,0 0 0,0 0 0,0 0 0,0 0 1,0 0-1,0 0 0,0-1 0,0 1 0,0 0 1,0 0-1,0 0 0,0 0 0,0 0 0,0 0 1,0-1-1,0 1 0,0 0 0,0 0 0,0 0 0,0 0 1,0 0-1,0 0 0,0 0 0,0-1 0,0 1 1,0 0-1,0 0 0,0 0 0,0 0 0,0 0 1,0 0-1,0 0 0,1-1 0,-1 1 0,0 0 1,0 0-1,0 0 0,0 0 0,0 0 0,0 0 0,0 0 1,0 0-1,1 0 0,-1 0 0,11 2-409,22 13 542,-25-11-293,6 1 223,0 0-1,1-2 1,-1 1-1,24 1 1,1 1 88,-34-5-97,-1-1 0,0 1 0,0-1 0,0 0 0,1 0 1,-1 0-1,0-1 0,0 1 0,0-1 0,0 0 0,0-1 0,0 1 1,0 0-1,0-1 0,0 0 0,0 0 0,-1 0 0,1-1 0,-1 1 1,0-1-1,0 0 0,0 0 0,0 0 0,5-6 0,14-24 174,-2-1-1,-1-1 1,17-42-1,-17 33-167,40-65-1,-18 50-676,-52 116-80,5-17 732,2 0 1,2 60-1,2-84 23,0 0 0,2 0 0,0 0 0,7 27 0,-7-36 32,1-1 1,-1 1 0,1 0-1,0-1 1,1 0-1,0 0 1,0 0-1,0 0 1,0-1-1,1 1 1,0-1-1,0 0 1,7 5-1,-8-8-34,-1-1 0,1 1 1,0-1-1,-1 1 0,1-1 0,0 0 0,0 0 0,0-1 0,0 1 0,0-1 0,0 0 0,0 0 0,0 0 0,0 0 0,0-1 0,0 0 0,6-1 1,2-2 39,1 0 1,0-1 0,21-12 0,-21 9-42,0-1 1,0 0-1,0-1 0,-1-1 1,14-16-1,50-66-61,-47 56 13,0-5-304,-26 39-223,-2 10 243,-4 15 119,3-17 160,-5 37-25,1 55 0,4-83 86,1-1 0,1 1-1,0-1 1,0 0 0,1 1 0,1-1 0,1-1 0,7 17 0,-11-26-5,1 1-1,0-1 1,0 0 0,1 0 0,-1 0 0,4 3 0,-5-5-16,-1-1 1,1 1 0,0-1-1,-1 1 1,1-1-1,0 1 1,0-1-1,-1 0 1,1 1-1,0-1 1,0 0-1,0 1 1,0-1-1,-1 0 1,1 0-1,0 0 1,0 0 0,0 0-1,0 0 1,0 0-1,-1 0 1,1 0-1,0 0 1,0-1-1,0 1 1,0 0-1,-1 0 1,1-1-1,0 1 1,0-1-1,1 0 1,1-2 36,0 1-1,-1-1 1,1 0-1,-1-1 1,1 1 0,-1 0-1,0-1 1,0 1 0,0-1-1,-1 1 1,1-1-1,-1 0 1,0 0 0,0 0-1,1-5 1,-1-4-8,1 0 0,-2 0 0,-1-23 1,1 29-119,-1 0 1,0 0 0,0 0 0,-1 0 0,0 0-1,-5-11 1,6 16 29,0 0-1,-1-1 1,1 1-1,-1 0 1,0-1 0,1 1-1,-1 0 1,0 0-1,0 0 1,0 1 0,-1-1-1,1 1 1,0-1-1,-1 1 1,1-1-1,-1 1 1,1 0 0,-1 0-1,0 1 1,-3-2-1,4 2 34,1 0-1,-1 0 0,0 0 0,1-1 0,-1 1 1,1-1-1,-1 1 0,0-1 0,1 1 0,-1-1 1,1 0-1,-2-1 0,15-9 70,0 1-1,1 0 1,0 1-1,1 0 1,-1 1-1,2 1 1,18-8 0,0 4 202,-1 1 0,51-9 0,-74 17-211,0 0-1,1 1 1,-1 1-1,0-1 1,12 2-1,-18 0-34,0-1 0,0 1 0,-1 0 0,1-1 0,0 1 0,0 0 0,-1 1 0,1-1 0,0 0 0,-1 1 0,0 0 0,1-1 0,-1 1 0,0 0 0,0 0 0,0 0 0,0 0 1,0 1-1,0-1 0,2 5 0,-2-2-31,0 0 0,-1 0 1,1 1-1,-1-1 0,-1 0 1,1 0-1,-1 1 0,0-1 1,0 1-1,0-1 0,-2 11 1,1-9 33,0 1-1,0-1 1,1 1 0,2 11 0,-2-10 38,-1-8-36,1 0 0,0 0 0,0 0 0,0 0 0,0 1 0,0-1-1,0 0 1,0 0 0,1 0 0,-1 0 0,0 0 0,1 2 0,0-3-16,-1 0 1,0 0-1,1 0 1,-1 1-1,0-1 0,1 0 1,-1 0-1,0 0 1,0 0-1,1 0 1,-1 0-1,0 0 0,1 0 1,-1 0-1,0-1 1,1 1-1,-1 0 0,0 0 1,1 0-1,-1 0 1,0 0-1,1 0 1,-1-1-1,0 1 0,0 0 1,1 0-1,-1-1 1,0 1-1,0 0 1,0 0-1,1-1 0,-1 1 1,12-14 110,-7 9-97,12-16-46,34-36-67,-44 51 63,0 0 1,0 0 0,0 1 0,1 0 0,-1 0-1,13-5 1,-19 9 21,1 1-1,0-1 0,0 1 0,0-1 1,0 1-1,0 0 0,0 0 1,0 0-1,0 0 0,0 0 1,0 0-1,0 1 0,-1-1 0,1 1 1,0-1-1,0 1 0,0 0 1,0-1-1,-1 1 0,1 0 1,0 0-1,-1 0 0,1 1 1,-1-1-1,1 0 0,-1 1 0,0-1 1,1 0-1,-1 1 0,2 3 1,3 4 18,-1 0 1,0 0-1,0 1 0,4 12 1,43 100 164,-20-62-1227,-21-46-4412,-8-13 2798,-3-1 2532,0 0 0,1 0 0,-1 0 0,0 0-1,0 0 1,0 0 0,0 0 0,1 0-1,-1 0 1,0 0 0,0 0 0,0 0 0,0 0-1,1 0 1,-1 0 0,2-3-2531,-2 2 2530,0 1 1,0 0 0,0 0 0,0 0-1,0 0 1,0-1 0,-1 1 0,1 0 0,0 0-1,0 0 1,0 0 0,0-1 0,0-7-2667</inkml:trace>
</inkml:ink>
</file>

<file path=ppt/ink/ink2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23:31:11.6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29 6304,'-37'-5'2848,"29"-2"-2464,3 2-1120,5 10 320,-5-13-4000,5-1 2464</inkml:trace>
</inkml:ink>
</file>

<file path=ppt/ink/ink2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23:31:12.0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29 7872,'-55'-8'3584,"46"8"-3104,9-4-64,5 1-320,9-5-384,4 8 160,17-5-672,6 5 448</inkml:trace>
</inkml:ink>
</file>

<file path=ppt/ink/ink2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23:31:13.3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143 234 3712,'10'-88'5717,"-10"83"-5290,0 1 0,-1-1 0,0 1 1,0-1-1,0 1 0,-1 0 0,1-1 0,-1 1 0,-3-6 0,4 8-327,0 1 0,0-1 0,0 1 0,0 0 1,0-1-1,0 1 0,0 0 0,0-1 0,0 1 0,-1 0 0,1 0 0,-1 0 0,1 0 0,0 1 0,-1-1 0,1 0 0,-1 0 0,0 1 0,1-1 1,-1 1-1,0 0 0,1-1 0,-1 1 0,0 0 0,1 0 0,-1 0 0,0 0 0,-2 1 0,0 0-100,0 0 0,0 1 0,1-1 0,-1 1 0,1 0 0,0 0 0,-1 0 0,1 0 0,0 1 0,0 0-1,-4 4 1,2-1-1,1-1 0,0 1-1,1 0 1,-1 1-1,-5 12 1,4-5 13,1 1 0,0 0 1,1-1-1,1 1 0,-1 21 0,3-22 65,0 0-1,1 0 0,0 0 1,2 0-1,-1 0 0,2 0 1,7 21-1,-9-29-9,1 0 0,-1-1 0,1 1 1,0-1-1,0 0 0,1 0 0,0 0 0,0-1 0,0 1 1,0-1-1,1 0 0,-1 0 0,1 0 0,0-1 0,0 1 1,1-1-1,-1 0 0,1-1 0,-1 0 0,8 2 0,-9-3 16,1 0-1,-1 0 0,1-1 0,0 1 0,-1-1 1,1-1-1,0 1 0,-1-1 0,1 0 1,-1 0-1,1 0 0,-1 0 0,1-1 0,-1 0 1,0 1-1,0-2 0,0 1 0,0 0 0,0-1 1,0 0-1,-1 0 0,1 0 0,-1 0 0,0-1 1,0 1-1,4-7 0,-3 4-57,0 0 1,-1 0-1,1-1 0,-1 0 1,-1 1-1,1-1 0,-1 0 1,0 0-1,-1 0 1,0-1-1,0 1 0,0 0 1,-1 0-1,0-1 0,-1 1 1,-1-9-1,1 12-35,0 0 0,-1 0 0,1 0 0,-1 0 1,0 0-1,0 1 0,0-1 0,-1 1 0,1-1 0,-4-2 0,-5-6-18,-18-13-1,22 20 20,-1-1 1,2 0-1,-1-1 0,1 0 0,-7-9 0,12 15 3,1-1 0,-1 1-1,1-1 1,0 1 0,-1-1-1,1 1 1,0 0 0,0-1-1,0 1 1,0-1 0,0 1-1,0-1 1,1 1 0,-1-1-1,0 1 1,1-1 0,-1 1-1,1-1 1,-1 1 0,1 0-1,0-1 1,0 1 0,0 0-1,-1 0 1,1 0 0,0 0-1,0-1 1,2 0 0,3-4 2,0 1 1,0-1-1,10-5 1,-16 11 3,23-14 148,1 0 1,0 2-1,45-17 0,-22 14 86,57-12 0,-98 26-208,0 1 1,0-1-1,12 2 0,-4-1 83,-13 0-110,-1 0 1,0 0 0,0 0-1,0 0 1,0 0-1,1 0 1,-1 0 0,0 0-1,0 0 1,0 0 0,0 0-1,1 0 1,-1 0 0,0 0-1,0 0 1,0 0-1,0 0 1,1 0 0,-1 0-1,0 0 1,0 0 0,0 0-1,0 0 1,0 0 0,0 0-1,1 1 1,-1-1-1,0 0 1,0 0 0,0 0-1,0 0 1,0 0 0,0 0-1,0 1 1,0-1 0,1 0-1,-1 0 1,0 0-1,0 0 1,0 1 0,0-1-1,0 0 1,0 0 0,0 0-1,0 1 5,0 0 0,0 0 0,1 0 0,-1 0 0,0 0 0,1-1 0,-1 1 0,1 0 0,-1 0 0,1-1 0,-1 1 0,1 0-1,0-1 1,0 2 0,0-1-1,0 1-1,0-1 1,0 1-1,0-1 1,0 1-1,0 0 1,-1-1-1,1 1 0,0 0 1,-1 0-1,0-1 1,1 1-1,-1 0 1,0 0-1,0 2 1,-3 32 97,1-24-32,-4 65-20,4-44 78,-8 50-1,9-67-106,2-6 175,2-21 255,0 0 0,8-22 0,-5 18-382,1-4-66,1 0 1,0 0-1,2 1 0,0 0 1,1 1-1,1 0 1,0 0-1,1 2 1,1-1-1,24-19 1,-35 33-24,-1 0 1,1 0-1,0 0 1,1 0-1,-1 1 1,4-3 0,-5 4 20,-1 0 0,0-1 0,0 1 1,0 0-1,1 0 0,-1 0 1,0 0-1,0 0 0,1 0 1,-1 0-1,0 0 0,0 0 1,0 1-1,1-1 0,-1 0 0,0 1 1,0-1-1,0 1 0,0-1 1,0 1-1,2 1 0,0 1 33,0 0 0,0 0-1,-1 1 1,1-1 0,-1 1 0,0 0-1,0-1 1,0 1 0,2 8-1,10 42 174,-12-43-167,8 44 128,-3-18-60,1 0 1,20 58 0,-25-89-79,0 1 1,0-1-1,1 0 1,-1 0-1,1-1 1,1 1-1,-1-1 1,1 0-1,6 5 1,-9-7-24,1-1-1,0 0 1,0 0-1,0 0 1,1-1 0,-1 1-1,0-1 1,1 0 0,-1 1-1,0-2 1,1 1-1,-1 0 1,1-1 0,0 1-1,-1-1 1,1 0 0,-1 0-1,6-1 1,-3-1-479,0 1 0,0-1 1,0 1-1,-1-2 0,11-4 0,6-6-1174</inkml:trace>
</inkml:ink>
</file>

<file path=ppt/ink/ink2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23:31:18.0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423 1160 5632,'-23'7'2728,"20"-6"-2540,0 0 1,1 0 0,-1 0-1,0-1 1,0 1-1,1-1 1,-1 0 0,0 1-1,0-1 1,0 0 0,1-1-1,-1 1 1,0 0-1,-4-2 1,-4-1 302,-1 0-1,0-1 1,1-1 0,-1 0-1,1 0 1,1-1 0,-1-1-1,1 1 1,0-2 0,0 1-1,1-2 1,0 1-1,1-1 1,-15-19 0,-2-13 159,-29-66 1,3-31 128,42 104-758,-6-62 0,13 85-42,-2-26-49,2 0 0,1 0 0,2 0 0,9-65 0,0 52 44,2 0 1,33-89-1,-37 120 172,16-30 0,-19 41-145,-1 1-1,1 0 1,0 1 0,1-1 0,-1 1 0,1 0 0,8-5 0,-12 9-8,1 0 1,0 0-1,0 1 1,0 0-1,0-1 0,0 1 1,0 0-1,0 1 0,1-1 1,-1 0-1,0 1 1,4 0-1,-5 0-5,1 0 0,-1 0-1,0 0 1,0 0 0,0 1 0,0-1-1,0 1 1,0 0 0,0-1 0,0 1-1,0 0 1,0 0 0,0 0 0,0 1 0,0-1-1,-1 0 1,1 1 0,-1-1 0,3 3-1,0 3 24,-1 0 0,1 0 0,-1 1 0,0-1 0,-1 1 0,1 0 0,-2 0 0,1 0 0,-1 0 0,0 11 0,0-7-4,4 49 60,-3 0-1,-8 77 1,-24 120 117,28-247-184,-133 673 464,123-637-361,3-10 170,-1 1 1,-22 50-1,30-85-182,0 1-1,1-1 1,-1 0-1,0 0 1,-1 0 0,1 0-1,-4 3 1,6-5-72,-1-1 1,1 0-1,-1 1 1,1-1-1,-1 0 1,0 1-1,1-1 1,-1 0-1,1 1 1,-1-1-1,0 0 1,1 0-1,-1 0 1,1 0-1,-1 0 1,0 0-1,1 0 1,-1 0-1,0 0 1,0 0-1,0-1 0,0 1 0,0-1 0,0 1 1,0-1-1,0 1 0,1-1 0,-1 0 0,0 1 0,1-1 0,-1 0 0,0 0 0,1 1 1,-1-1-1,1 0 0,-2-1 0,0-4-16,-1 1-1,0 0 1,1-1 0,0 0-1,1 1 1,-1-1 0,1 0-1,0 0 1,0 0 0,1-9-1,0 5-47,1 1 0,1 0 0,-1 0 0,1 1 0,1-1 0,4-11 0,2 0 0,1 1-1,1 0 0,1 1 0,0 0 1,18-19-1,6-1 15,2 2 1,1 1-1,46-31 0,116-76-123,-31 17 116,-114 86 123,75-37-1,-17 10 121,-71 42-24,-43 24-186,0 0 0,0 0 0,0 0 0,0 0 0,0 0 0,0 0 1,0 0-1,0 0 0,0 0 0,0 0 0,0 0 0,0 0 0,0 0 0,-1 0 0,1 0 0,0 0 0,0 0 0,0 0 1,0 0-1,0 0 0,0 0 0,0 0 0,0 0 0,0-1 0,0 1 0,0 0 0,0 0 0,0 0 0,0 0 0,0 0 1,0 0-1,0 0 0,0 0 0,0 0 0,0 0 0,0 0 0,0 0 0,0 0 0,0 0 0,1 0 0,-1 0 0,0 0 1,0 0-1,0 0 0,0 0 0,0 0 0,0 0 0,0 0 0,0 0 0,0-1 0,0 1 0,0 0 0,0 0 1,0 0-1,-8 1-260,-12 4-187,11-1 409,-1 0 0,0 0 0,1 1 0,0 1 0,1-1 0,-1 1 0,1 1 0,0 0 0,0 0 0,1 0 0,0 1 0,0 0 0,1 1 0,-10 16 0,-1 8 82,1 1 1,2 1-1,1 0 1,-8 39-1,16-57 56,1 1 0,1 0-1,0 0 1,1 0 0,1 0-1,1 0 1,2 20 0,-2-36-62,0-1 1,1 1-1,-1-1 0,0 1 1,1-1-1,-1 1 1,1-1-1,0 0 1,0 2-1,-1-3-20,1 1 0,-1-1 1,0 0-1,1 1 0,-1-1 0,0 0 0,1 0 0,-1 1 1,0-1-1,1 0 0,-1 0 0,0 0 0,1 1 1,-1-1-1,1 0 0,-1 0 0,1 0 0,-1 0 0,0 0 1,1 0-1,-1 0 0,1 0 0,-1 0 0,1 0 0,-1 0 1,0 0-1,1 0 0,-1 0 0,1 0 0,-1-1 1,0 1-1,1 0 0,-1 0 0,1 0 0,-1-1 0,0 1 1,1 0-1,-1-1 0,0 1 0,1-1 0,4-3 56,1-1 1,-1 0-1,0-1 0,-1 1 0,1-1 0,-1 0 0,0 0 1,3-8-1,23-56 159,-15 31-145,0 4-41,59-131-4,-46 119-646,-28 46 588,0 1 1,1-1-1,-1 1 0,0 0 1,0-1-1,0 1 1,0 0-1,1-1 1,-1 1-1,0-1 1,0 1-1,1 0 1,-1-1-1,0 1 1,0 0-1,1 0 0,-1-1 1,0 1-1,1 0 1,-1 0-1,0-1 1,1 1-1,-1 0 1,1 0-1,-1 0 1,1 0 1,-1 0 1,1 0 0,-1 0 0,0 1 0,1-1 0,-1 0 0,1 0 0,-1 1-1,0-1 1,1 0 0,-1 1 0,0-1 0,0 0 0,1 1 0,-1-1 0,0 1-1,0-1 1,0 0 0,1 1 0,7 25-247,-8-26 264,6 18 25,1 0-1,1-1 1,1 0-1,17 26 1,-21-34-22,2 0 0,-1-1 0,1 1 0,1-2 0,-1 1 0,1-1 0,12 8 0,-15-11 30,0-1 1,0 0-1,0 0 0,0-1 0,1 1 0,-1-1 1,1-1-1,-1 1 0,1-1 0,0 0 0,0 0 1,0 0-1,-1-1 0,11 0 0,-6-2 6,1 0 0,-1-1 0,0 0 0,0 0 0,-1-1 0,1 0-1,-1-1 1,10-6 0,7-7 75,30-29-1,16-9-124,45-10 79,-21 13 546,-92 50-608,0 1 0,-1-1 1,1 0-1,-1 0 0,0 0 0,6-7 0,-9 10-14,0-1-1,1 1 1,-1 0-1,0-1 1,0 1 0,0-1-1,0 1 1,1 0 0,-1-1-1,0 1 1,0 0 0,0-1-1,0 1 1,0-1 0,0 1-1,0 0 1,0-1 0,0 1-1,0 0 1,0-1-1,-1 1 1,1-1 0,0 1-1,0 0 1,0-1 0,0 1-1,0 0 1,-1-1 0,1 1-1,0 0 1,0-1 0,-1 1-1,1 0 1,0 0-1,-1-1 1,1 1 0,0 0-1,-1 0 1,1 0 0,0-1-1,-1 1 1,1 0 0,0 0-1,-1 0 1,1 0 0,0 0-1,-1 0 1,1 0 0,-1-1-1,1 1 1,-1 1-1,-25-5-596,20 5 573,0-1 0,0 1 0,0-1 1,1 2-1,-1-1 0,0 1 0,0 0 0,1 0 1,-1 0-1,1 1 0,-9 5 0,7-3 13,0 1 0,0-1-1,1 1 1,0 0 0,0 1 0,1 0-1,-8 10 1,5-2 18,0-1 0,1 1 0,1 1 0,0-1 1,1 1-1,1 0 0,1 0 0,-3 18 0,5-19 28,0 0 0,1 1-1,0-1 1,3 17 0,-2-24 10,1-1 0,0 1-1,0-1 1,0 0 0,1 0 0,0 0-1,1-1 1,0 1 0,-1-1 0,7 8 0,-6-10-6,-1-1 0,1 0 0,0 0 0,0 0 0,0 0 0,0 0 0,0-1 0,1 0 0,-1 0 0,1 0 0,-1-1 0,1 1 0,0-1 0,0 0 0,0 0 0,-1-1 0,1 0 0,0 1 0,9-2 0,3-1 27,0-1 1,0 0-1,0-1 0,20-7 1,-8 0-29,-1-1 1,-1-2-1,0 0 1,-1-2 0,30-23-1,110-106 107,-89 81-62,-14 12-545,-57 47-31,-6 8 190,-11 14 67,-1 2 180,4 2 61,0 0-1,1 1 1,2 0-1,0 0 1,1 0 0,1 1-1,2-1 1,0 1-1,1 0 1,6 39 0,-5-56 33,0 0 1,0 0-1,1 0 1,-1 0 0,1 0-1,1-1 1,-1 1-1,1-1 1,0 0 0,6 9-1,-7-12 0,0 0 0,0 0 0,0 0 0,0-1 0,1 1 0,-1-1 0,0 1 0,1-1 0,-1 1-1,1-1 1,0 0 0,-1 0 0,1-1 0,0 1 0,-1 0 0,1-1 0,0 0 0,0 0 0,0 0 0,-1 0 0,1 0 0,0 0-1,0 0 1,-1-1 0,5-1 0,-1 0 8,0 0 0,-1-1 0,1 0 1,0 0-1,-1 0 0,0-1 0,1 0 0,-2 0 0,1 0 0,0 0 0,-1-1 0,0 0 0,0 0 0,0 0 0,5-9 0,-1-1 25,0-1 0,-1 0-1,0 0 1,5-23 0,-10 30-90,0-1 1,-1 1-1,0-1 0,-1 0 1,0 1-1,0-1 0,-1 0 1,0 1-1,-1-1 0,-5-17 1,4 20 0,0-1 1,-1 1 0,0 0 0,-1 0-1,1 0 1,-1 1 0,0-1 0,-1 1-1,-11-10 1,4 4-37,6 6-28,-1 0 0,-15-9 0,8 5-744,30 13 757,0-1-1,0 0 1,24-1 0,14-1 322,1-3 0,57-9 1,-97 9-192,0-1 0,-1 0 1,1-1-1,-1 0 1,0-1-1,0 0 0,0-1 1,12-10-1,-9 5 16,-1 0 0,-1-2 0,0 1-1,0-2 1,13-20 0,0-5-39,-2-2-1,-3-1 1,-1-1-1,16-46 1,12-58-298,-46 139 217,-1-1-1,-1 1 1,1-12-1,-2 18-5,0 0 0,0 0 0,0 1 0,0-1 0,-1 0 0,1 0 0,-1 0 0,0 0 0,0 0 0,0 1 0,0-1 0,0 0 0,-3-3 0,3 5 40,0 0 0,0 0 1,1 0-1,-1 1 0,0-1 1,0 0-1,0 1 0,0-1 1,0 1-1,0-1 0,0 1 1,0-1-1,0 1 0,0 0 1,0-1-1,0 1 0,0 0 1,-1 0-1,1 0 0,0 0 1,0 0-1,0 0 0,0 0 1,0 0-1,0 1 0,0-1 1,0 0-1,0 1 0,0-1 1,0 0-1,0 1 0,0 0 1,0-1-1,-1 2 0,-3 1-15,0 0 0,1 1-1,-1 0 1,1 0 0,-4 4 0,2 1 10,0-1 0,1 0 0,-1 1 1,2 0-1,-1 0 0,2 1 0,-5 12 1,6-17 15,-67 263 28,61-235 2,-21 135 148,26-140-59,2 0-1,1 0 1,1 0 0,4 28-1,-2-41-68,-2-4 57,0-1 1,1 1 0,1-1 0,-1 0 0,8 17 0,-9-26-84,-1 0 0,1 0 0,0 0 0,-1 0 0,1-1 0,0 1 0,0 0 0,0 0 0,-1-1 0,1 1 0,0-1 0,0 1 0,0-1 0,0 1 0,0-1 0,0 1 0,0-1 0,0 0 0,0 1 0,0-1 0,0 0 0,0 0 0,0 0 0,1 0 0,-1 0 0,0 0 0,0 0 0,0 0 0,0-1 0,0 1 0,0 0 1,0-1-1,0 1 0,2-1 0,1-2 4,0 1-1,0-1 1,0 1 0,0-1 0,-1 0 0,6-6 0,118-127 164,-116 124-248,0-1 0,0-1 0,9-16 1,-17 24-81,1 0 1,-1 0 0,-1-1-1,1 1 1,-1-1 0,0 0-1,-1 0 1,0 0 0,0 0 0,0-8-1,49 31-515,1-4 1038,72 9-1,-111-20-285,0 0-1,1-1 1,-1-1-1,1 0 1,-1 0-1,0-1 1,0-1 0,16-5-1,-7 1 55,-1-2 1,0-1-1,30-19 0,-40 18-237,-8 8-173,-4 14-97,-10 30 246,8-29 83,1 1 0,0-1-1,-3 21 1,2 15 129,1-28-6,1 0-1,1 0 1,1 1-1,1-1 1,1 0-1,4 21 1,-6-40-83,0 0-1,1 0 1,-1-1-1,0 1 1,1 0 0,-1 0-1,1-1 1,-1 1 0,1 0-1,-1-1 1,1 1 0,-1-1-1,1 1 1,0 0-1,-1-1 1,1 0 0,0 1-1,-1-1 1,1 1 0,0-1-1,0 0 1,-1 1-1,1-1 1,0 0 0,0 0-1,0 0 1,-1 0 0,1 1-1,0-1 1,0 0 0,0 0-1,0-1 1,-1 1-1,1 0 1,1 0 0,4-2 39,-1 1-1,0-1 1,0 0 0,6-3 0,-10 5-47,103-58 199,153-56-33,-98 46-351,-128 52 231,7-3-57,-27 12-30,-5 4-166,-10 8 91,-14 5-288,0 5 354,-23 15 1,27-21 20,1 0 0,0 1 0,1 1 1,0 0-1,-15 17 0,16-13 40,1 1-1,0 0 1,1 0 0,-8 21 0,13-26 1,0 0 0,1 0 0,0 0 0,0 1 0,1-1 0,1 1 0,0 22 1,1-30 24,0-1 1,1 0 0,-1 0-1,1 0 1,0 0 0,0 0 0,0 0-1,0 0 1,0-1 0,1 1-1,-1 0 1,1 0 0,0-1 0,-1 1-1,1-1 1,1 0 0,-1 0-1,5 4 1,-5-5-18,-1 0-1,1 0 1,0 0-1,0 0 1,0 0-1,0-1 1,1 1-1,-1-1 1,0 0-1,0 1 1,0-1-1,0 0 1,0 0-1,1 0 1,-1-1-1,0 1 1,0 0-1,0-1 1,0 0-1,0 1 1,0-1-1,0 0 1,0 0-1,0 0 1,0 0-1,-1 0 1,4-3-1,4-4 27,-1-1 0,-1 1 0,1-1 0,-1-1 0,10-18 0,-9 16-19,64-123 116,-38 65-305,-32 67 46,0 0 0,-1-1 0,0 1 0,0-1 0,0 1 0,0-1 0,0-4 0,-1 8 103,0 0-1,0 0 0,1 0 1,-1 0-1,0 0 1,0 0-1,0 0 0,0-1 1,0 1-1,0 0 0,0 0 1,0 0-1,0 0 1,0 0-1,0 0 0,0 0 1,0 0-1,-1 0 1,1 0-1,0-1 0,0 1 1,0 0-1,0 0 0,0 0 1,0 0-1,0 0 1,0 0-1,0 0 0,0 0 1,0 0-1,0 0 1,0 0-1,0 0 0,0 0 1,0 0-1,-1 0 0,1-1 1,0 1-1,0 0 1,0 0-1,0 0 0,0 0 1,0 0-1,0 0 1,0 0-1,0 0 0,0 0 1,-1 0-1,1 0 0,0 0 1,0 0-1,0 0 1,-5 5-197,-5 6 25,6-3 172,0-1 0,0 1-1,1 0 1,0 0 0,1 0 0,-1 0-1,1 1 1,-1 15 0,2-2 67,0 0 0,3 24 0,-2-44-60,1 12 87,0-1 0,6 25-1,-6-35-40,0 0 0,0 1 0,0-1 0,0 0 0,1-1 1,-1 1-1,1 0 0,0 0 0,0 0 0,0-1 0,0 1 0,0-1 0,0 0 0,1 0 0,-1 0 0,1 0 0,4 3 0,-4-4-10,0 0 0,-1 0 0,1-1 0,0 1 0,-1-1 0,1 0-1,0 0 1,0 0 0,0 0 0,-1 0 0,1 0 0,0-1 0,0 1 0,-1-1 0,1 0-1,5-2 1,4-3 38,-1 0 0,16-10-1,-12 7-94,338-219 402,-342 218-420,-9 8-10,0 0 1,0 1 0,0-1 0,0 1 0,1-1 0,-1 1-1,5-2 1,-7 2 42,0 1 1,0 0-1,0 0 0,1 0 0,-1 0 0,0 0 0,0 0 1,0 0-1,1 0 0,-1 0 0,0 0 0,0 0 0,0 0 1,0 0-1,1 1 0,-1-1 0,0 0 0,0 0 0,0 0 1,0 0-1,0 0 0,1 0 0,-1 0 0,0 0 0,0 0 1,0 1-1,0-1 0,0 0 0,0 0 0,1 0 0,-1 0 1,0 0-1,0 1 0,0-1 0,0 0 0,0 0 0,0 0 1,0 0-1,0 1 0,0-1 0,0 0 0,0 0 0,0 0 1,0 1-1,0-1 0,0 0 0,0 0 0,0 0 0,0 0 1,0 1-1,0-1 0,0 0 0,0 0 0,-3 15-90,2-10 27,-11 56-37,-3 17 344,14-73-203,-1 24 150,2-29-174,0 1 0,0-1 1,0 1-1,0-1 0,0 1 0,0-1 0,0 1 0,0-1 0,0 1 1,0-1-1,1 0 0,-1 1 0,0-1 0,0 1 0,0-1 1,1 0-1,-1 1 0,0-1 0,1 1 0,-1-1 0,0 0 0,1 1 1,-1-1-1,0 0 0,1 0 0,-1 1 0,1-1 0,-1 0 0,0 0 1,1 0-1,-1 1 0,1-1 0,-1 0 0,1 0 0,-1 0 1,1 0-1,-1 0 0,0 0 0,1 0 0,-1 0 0,1 0 0,-1 0 1,1 0-1,-1 0 0,1 0 0,-1 0 0,1-1 0,-1 1 1,1 0-1,-1 0 0,5-3 13,-1 1 0,1 0 0,-1-1 0,0 0-1,0 0 1,7-7 0,23-27 113,-10 10-98,-5 8-90,1 0-1,1 2 1,34-23 0,-51 37 41,-1 1 1,1 0 0,0 0-1,0 0 1,0 1-1,7-2 1,-10 2 2,0 1-1,0 0 1,0 0 0,0 0 0,0 0 0,0 0-1,-1 0 1,1 0 0,0 0 0,0 1 0,0-1-1,0 0 1,0 0 0,-1 1 0,1-1 0,0 0-1,0 1 1,-1-1 0,1 1 0,0-1 0,0 1-1,-1 0 1,1-1 0,-1 1 0,1 0 0,0-1-1,-1 1 1,1 0 0,-1-1 0,0 1 0,1 0-1,-1 0 1,0 0 0,1-1 0,-1 1 0,0 0-1,0 0 1,0 0 0,0 1 0,5 54-174,-4-41 196,0 1 0,6 28 0,-7-44-13,2 9 49,0-1 0,1 0 1,0-1-1,5 10 1,-8-16-31,1 1 1,0 0-1,0-1 1,0 1-1,0-1 1,1 1-1,-1-1 1,0 0-1,1 1 1,-1-1-1,1 0 1,-1 0-1,1 0 1,-1 0-1,1 0 1,0-1-1,-1 1 1,1 0-1,0-1 1,0 1-1,0-1 1,0 1-1,-1-1 1,1 0-1,0 0 1,2 0-1,9-2 60,0 0 0,-1-2 1,1 1-1,-1-1 0,15-7 0,58-35-8,-37 19-36,11-7-35,-2-3 0,82-67 0,-128 95-39,-2 1 54,0 1 0,0 0 1,0 0-1,13-5 1,-22 12-31,1-1 0,-1 1 0,0 0 0,1 0 0,-1-1 0,1 1 0,-1 0 0,1 0 0,-1 0 0,1 0 0,-1 0 0,1 0 0,-1 0 0,1 0-1,-1 0 1,1 0 0,-1 0 0,1 0 0,-1 0 0,1 0 0,-1 0 0,0 0 0,1 0 0,-1 1 0,1-1 0,-1 0 0,1 0 0,-1 1 0,0-1 0,1 0 0,-1 1 0,1-1 0,-1 0 0,0 1 0,1-1 0,-1 0 0,0 1 0,0-1 0,1 1 0,-1-1 0,0 1 0,1 2-28,0 0 0,0 0 0,-1 1 0,0-1 0,1 5 1,-1-2 34,0 38 6,-1 1 1,-3 0-1,-11 52 1,1-6 23,10-59 116,-2 1 1,-15 47 0,20-78-128,0 0-1,0 0 1,1 0 0,-1 0-1,-1 0 1,1 0 0,0 0 0,0-1-1,-1 1 1,1 0 0,-1-1 0,1 1-1,-3 1 1,3-3-5,1 0 1,-1 1-1,0-1 0,1 0 1,-1 0-1,1 0 0,-1 1 0,0-1 1,1 0-1,-1 0 0,0 0 1,1 0-1,-1 0 0,0 0 1,1 0-1,-1 0 0,0 0 0,1-1 1,-2 1-1,1-1 2,0 0 0,-1 1 0,1-1 0,0 0-1,0 0 1,0 0 0,0 0 0,0 0 0,0 0 0,0 0 0,1-1 0,-2-1-1,-6-14 11,0 0-1,1 0 0,2-1 0,-5-20 0,3 11-33,-11-25 0,0-3 90,17 52-369,3 5 134,4 13 125,11 20 315,-10-25-198,0 0 0,0 0 0,1-1 0,0 0 0,1-1 1,0 1-1,0-2 0,1 1 0,0-1 0,0-1 0,1 0 0,-1 0 0,1-1 0,1-1 0,-1 1 0,1-2 0,-1 0 0,1 0 0,13 1 0,5-2-53,-1 0-1,1-2 1,0-2-1,35-5 1,-25 0-453,0-2 1,60-21-1,-87 25-707,-1 0-1,15-9 0,4-7-3996,-17 11 2515</inkml:trace>
</inkml:ink>
</file>

<file path=ppt/ink/ink2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23:31:18.4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92 177 14624,'-68'-75'6623,"54"55"-5759,9 7-608,5 10-320,-5-14-192,5 10 160,0-9-2912,10 4 1632,12 4-7935,9 3 5151</inkml:trace>
</inkml:ink>
</file>

<file path=ppt/ink/ink2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23:32:01.59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272 494 2144,'-11'0'8485,"2"0"-8164,-1 1 1,1 0-1,-14 5 0,8 1-323,0 1-1,1 0 1,0 1-1,0 0 1,-21 21-1,9-9-8,18-14-26,-1 0 1,2 1 0,-1 0-1,1 0 1,0 1 0,-8 13-1,13-18 35,0-1-1,0 1 0,0 0 1,0-1-1,1 1 1,0 0-1,0 0 0,0 0 1,0 1-1,1-1 0,-1 0 1,1 0-1,0 0 1,1 0-1,-1 0 0,1 1 1,-1-1-1,1 0 1,0 0-1,3 5 0,-2-6 43,0 1 1,1 0-1,-1-1 0,1 0 0,0 0 0,0 0 0,0 0 0,0 0 0,1 0 1,-1-1-1,1 0 0,4 2 0,-1 0 51,0 0 0,0-1-1,1-1 1,0 1 0,9 1 0,-10-3 60,1 0 1,0 0-1,-1-1 0,1 0 1,0-1-1,-1 1 1,12-3-1,-15 2-92,0-1 0,0 1 0,0-1 0,0 0 0,0 0 0,-1 0 0,1 0 0,0 0 0,-1-1 0,0 0 0,1 0 0,-1 0 0,0 0 0,4-6 0,1-4 56,0 0 0,0-1 0,-2 0 0,0-1 0,8-26 0,11-81 326,-19 87-345,8-56-118,4-175 1,-18 242-104,-1 0 1,-9-47 0,9 68 92,0 1 0,1-1 0,-1 0 0,0 1 0,0-1 0,-1 1 0,0-3 0,1 4 5,1 0 14,0 1 1,0 0-1,0 0 1,0 0-1,-1 0 0,1 0 1,0-1-1,0 1 1,0 0-1,0 0 1,0 0-1,0 0 0,0 0 1,-1 0-1,1-1 1,0 1-1,0 0 1,0 0-1,0 0 0,0 0 1,-1 0-1,1 0 1,0 0-1,0 0 1,0 0-1,0 0 0,-1 0 1,1 0-1,0 0 1,0 0-1,0 0 1,0 0-1,-1 0 0,1 0 1,0 0-1,0 0 1,0 0-1,-1 0 1,-4 7-339,-2 11 109,0 10 330,3 1-1,0-1 1,2 1 0,0-1-1,2 1 1,5 36 0,2-8 171,16 63 0,-16-95-96,1 0 0,1 0 0,1-1 0,24 43 0,-24-51-86,0-1 1,1 0-1,1-1 0,0 0 0,18 15 1,-4-4 407,-25-24-448</inkml:trace>
</inkml:ink>
</file>

<file path=ppt/ink/ink2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23:32:01.9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 5 5216,'-13'-4'1696,"13"4"-1652,0 0-1,0 0 1,0 0 0,0 0-1,0 0 1,0 0 0,0 0 0,0 0-1,-1 0 1,1 0 0,0 0 0,0 0-1,0 0 1,0 0 0,0 0 0,0 0-1,0 0 1,0 0 0,0 0-1,-1 0 1,1 0 0,0 0 0,0 0-1,0 0 1,0 0 0,0 1 0,0-1-1,0 0 1,0 0 0,0 0-1,0 0 1,0 0 0,0 0 0,0 0-1,0 0 1,0 0 0,0 0 0,0 1-1,0-1 1,0 0 0,0 0 0,0 0-1,0 0 1,0 0 0,0 0-1,0 0 1,0 0 0,0 1 0,0-1-1,0 0 1,0 0 0,0 0 0,0 0-1,0 0 1,0 0 0,0 0 0,0 0-1,0 0 1,0 0 0,0 1-1,0-1 1,0 0 0,1 0 0,-1 0-1,28 11 1237,71 19 907,-70-20-1750,-19-6-274,0-1 1,-1 1-1,1 1 0,-1 0 0,0 0 0,0 1 1,-1 0-1,0 0 0,15 15 0,-14-13 1,-1 1 0,0 1 0,0-1-1,-1 1 1,0 1 0,8 15 0,-4-4-90,-7-15 11,0 0 0,-1 0-1,0 0 1,0 0 0,-1 0 0,0 1 0,0-1-1,0 10 1,-2-16 411,9-10-7578</inkml:trace>
</inkml:ink>
</file>

<file path=ppt/ink/ink2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23:32:02.3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359 1 5216,'-3'11'3880,"-13"47"-2155,9-31-874,-1 0 0,-2-1 1,-1 0-1,-16 27 0,8-22-354,-1-1 0,-33 36 0,40-51-348,-2-1 0,1 0 0,-2-1-1,0 0 1,-32 18 0,33-22 206,-11 6-943,10-11-4054,10-4 2552</inkml:trace>
</inkml:ink>
</file>

<file path=ppt/ink/ink2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23:32:04.4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346 502 3328,'0'0'33,"0"0"0,0 0 0,0 0-1,0 0 1,1 0 0,-1 1 0,0-1 0,0 0 0,1 0 0,-1 0 0,0 0-1,0 0 1,0 0 0,1 0 0,-1 0 0,0 0 0,0 0 0,1 0 0,-1 0-1,0 0 1,0 0 0,0 0 0,1 0 0,-1 0 0,0 0 0,0 0 0,1-1 0,-1 1-1,0 0 1,0 0 0,0 0 0,1 0 0,-1 0 0,0 0 0,0-1 0,0 1-1,0 0 1,0 0 0,1 0 0,-1-1 0,0 1 0,0 0 0,0 0 0,0 0-1,0-1 1,0 1 0,0 0 0,0 0 0,0-1 0,0 1 0,0 0 0,0 0 0,0 0-1,0-1 1,4-7 1828,-4 8-1760,0-1 1,1 1-1,-1-1 1,0 1-1,0-1 0,0 1 1,0-1-1,0 1 0,0-1 1,0 1-1,0-1 0,0 1 1,0-1-1,0 1 1,0-1-1,0 1 0,0-1 1,0 1-1,0 0 0,-1-1 1,1 1-1,0-1 0,0 1 1,-1-1-1,1 1 0,0-1 1,0 1-1,-1 0 1,1-1-1,-1 1 0,1 0 1,-1-1-1,-12-10 1253,11 10-1264,-1 1 1,1-1-1,-1 1 1,1 0-1,0-1 1,-1 1-1,1 0 1,-1 1-1,1-1 1,-1 0-1,1 1 1,-4 0-1,-25 10 467,-1 4-314,1 1 0,0 1 0,1 2 0,1 1 0,1 2 0,-26 24 0,50-42-228,0 1 1,0-1-1,1 1 0,-1 0 0,1-1 1,0 2-1,0-1 0,1 0 0,-1 0 1,-2 9-1,5-12 8,-1 0-1,1 1 1,0-1 0,0 0 0,0 0-1,0 0 1,0 1 0,0-1 0,0 0-1,1 0 1,-1 0 0,1 0 0,-1 0-1,1 1 1,0-1 0,0 0 0,0-1 0,0 1-1,0 0 1,1 0 0,-1 0 0,0-1-1,1 1 1,0 0 0,-1-1 0,1 0-1,0 1 1,-1-1 0,1 0 0,0 0-1,3 1 1,3 2 77,1 0-1,0-1 1,0 0 0,0-1-1,0 0 1,0 0-1,0-1 1,1 0 0,-1-1-1,18-1 1,-14 0 34,-1-1 1,1-1-1,0 0 0,-1 0 1,1-2-1,-1 1 0,14-9 1,-19 9-82,0-1 0,0 0 1,0 0-1,-1-1 0,0 1 1,0-1-1,-1-1 0,1 1 1,5-10-1,-2 0 6,0 0-1,14-34 1,-10 13 71,-2-1 0,13-69-1,-17 62-237,-1 0 0,-3-1-1,-1 1 1,-2-1-1,-7-49 1,4 84 21,0-1 0,0 1 0,-7-15 1,3 7-170,7 18 239,0 1 0,0 0 0,0-1 0,0 1 0,-1 0 0,1-1 0,0 1 0,0 0 0,0-1 0,-1 1 0,1 0 0,0-1 0,0 1 0,0 0 0,-1 0 0,1-1 0,0 1 0,-1 0 0,1 0 0,0 0 0,-1-1 0,1 1 0,0 0 0,-1 0 0,1 0 0,0 0 0,-1 0 0,1 0 0,-1 0 0,-10 5-214,8-2 218,0 0 1,1 0-1,-1 0 1,1 0 0,-4 6-1,1 4-6,0 0 0,1 1 0,0-1 0,1 1 0,0-1 0,1 1 0,1 0 0,0 20 0,2 10 206,10 57 0,32 122 319,-37-194-410,-2-13 3,1-1-1,8 17 0,1 4 295,-12-30-319,0 0-1,1-1 0,-1 1 1,1-1-1,1 1 0,-1-1 1,7 8-1,-8-12 674,-3-5-1517,1 1 1,0-1 0,0 1-1,0-1 1,0 0 0,0 1 0,2-7-1,11-14-4829,-8 16 3732,7-8-1173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3T00:32:31.263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1 116 736,'0'-1'24,"0"-1"0,0 0 0,0 0 0,0 0 1,0 1-1,0-1 0,1 0 0,-1 0 0,1 1 0,-1-1 0,1 0 0,0 1 1,-1-1-1,1 1 0,1-3 0,-1 3-2,0-1 0,0 0 1,0 0-1,0 0 0,0 0 0,-1 0 0,1 0 1,-1 0-1,1-3 0,2-15 1126,-1 10 2462,-7 20-75,0 10 1692,6-23-5223,0 1 0,0 0 0,1 0 0,-1 0 1,1 0-1,-1 0 0,1 1 0,0-1 1,-1 0-1,1 1 0,0-1 0,3-1 0,7-8 91,-10 8-107,0 1 1,1-1-1,-1 1 0,0-1 1,1 1-1,-1 0 0,1 0 1,0 0-1,0 0 1,5-2-1,0 4-20,-7 0 32,0 0-1,0 0 1,-1 0 0,1 0 0,0 0 0,0 0-1,-1 1 1,1-1 0,0 0 0,0 1 0,-1-1-1,1 0 1,0 1 0,-1-1 0,1 1 0,0-1-1,-1 1 1,1-1 0,-1 1 0,1 0 0,-1-1-1,1 1 1,0 0 0,0 1 0,8 10 1,-6-9 8,0 0-1,-1 1 0,1-1 0,1 0 0,-1-1 0,6 5 0,22 14 129,24 14-18,57 32 233,-105-61-256,1-2-1,0 1 0,0-1 1,0-1-1,0 1 0,1-1 1,0-1-1,-1 0 0,1 0 0,0 0 1,0-1-1,0-1 0,0 1 1,0-2-1,16-1 0,1-3 65,0-1 0,39-15 0,-52 16-615,0-1 0,11-6 0</inkml:trace>
</inkml:ink>
</file>

<file path=ppt/ink/ink2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23:32:05.0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0 5152,'-2'7'3789,"1"36"-2149,0 1-294,0-19-358,1 0 0,5 47-1,-4-70-906,-1 1 1,1-1-1,-1 1 0,1 0 1,0-1-1,0 1 0,0-1 0,1 0 1,-1 1-1,0-1 0,1 0 0,-1 0 1,1 0-1,0 0 0,0 0 0,0 0 1,0 0-1,0-1 0,0 1 1,0-1-1,1 1 0,-1-1 0,1 0 1,-1 0-1,1 0 0,-1 0 0,1 0 1,-1-1-1,1 1 0,0-1 0,-1 0 1,1 0-1,0 0 0,-1 0 1,1 0-1,0 0 0,-1-1 0,1 1 1,-1-1-1,1 0 0,2-1 0,0 0-12,0 0-1,-1 0 0,1-1 0,-1 1 0,0-1 0,0 0 1,6-6-1,25-28 220,-21 21-199,3-5-124,-1 0-1,22-38 0,-37 57 33,0 0 0,0 0 0,0 0-1,0 0 1,1 0 0,-1 0-1,1 1 1,-1-1 0,1 0-1,0 1 1,-1 0 0,1-1 0,0 1-1,0 0 1,0 0 0,0 0-1,0 0 1,0 0 0,0 0-1,3 0 1,-4 1-4,-1 0-1,0 0 1,1 0 0,-1 0 0,1 0-1,-1 0 1,0 0 0,1 0-1,-1 1 1,0-1 0,1 0-1,-1 0 1,0 0 0,1 1 0,-1-1-1,0 0 1,1 0 0,-1 1-1,0-1 1,0 0 0,1 0-1,-1 1 1,0-1 0,0 0 0,1 1-1,-1-1 1,0 1 0,0-1-1,0 0 1,0 1 0,0-1-1,0 0 1,0 1 0,1 0 0,1 18-160,-1-14 157,0 36 26,-2 0 0,-11 83 0,-17 26 277,-27 133 305,52-268-513,0 2 24,-8 20 1,11-33-62,-1-1 1,1 0-1,-1 0 0,0 1 1,0-1-1,0 0 1,0-1-1,0 1 1,-1 0-1,1-1 1,-7 5-1,8-6-13,0 0 0,-1-1 0,1 1 0,-1-1 0,0 1 0,1-1 0,-1 0 0,1 0 0,-1 0 0,1 0 0,-1 0 0,0 0 0,1 0 0,-1 0 0,1 0 0,-1-1 0,0 1-1,1-1 1,-1 1 0,1-1 0,-1 0 0,1 1 0,0-1 0,-1 0 0,1 0 0,0 0 0,-2-2 0,-3-2 42,0 0 1,1 0-1,0-1 0,-6-9 0,2 1-22,1 0-1,0-1 1,1 0-1,-8-26 1,4 10-24,8 25-60,1-1-1,0 1 1,0-1-1,0 0 0,1 0 1,0 1-1,1-1 1,-1 0-1,1 0 1,2-9-1,-2 12 23,1 1-1,0-1 1,1 1-1,-1-1 1,0 1-1,1-1 1,0 1-1,0 0 1,0-1-1,0 1 1,1 0-1,-1 0 1,1 1-1,0-1 1,-1 1 0,1-1-1,0 1 1,1 0-1,3-2 1,3-1 41,0 1 1,0 0-1,0 0 1,0 2 0,0-1-1,1 1 1,0 0-1,-1 1 1,1 1-1,19 1 1,-16 0 13,0 0 1,-1 2-1,0-1 1,1 2-1,-1 0 0,-1 0 1,1 2-1,14 7 1,3-3-316</inkml:trace>
</inkml:ink>
</file>

<file path=ppt/ink/ink2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23:32:07.1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10 482 1888,'-3'2'86,"-4"4"478,12-10-105,-5 5-292,0 0-1,0-1 1,0 1-1,0 0 0,0 0 1,0-1-1,0 1 1,0 0-1,1-1 0,-1 1 1,0 0-1,1-1 1,-1 1-1,0 0 1,1-1-1,-1 1 0,1-1 1,-1 1-1,1-1 1,-1 1-1,1-1 1,-1 1-1,1-1 0,-1 1 1,1-1-1,0 0 1,-1 1-1,1-1 0,0 0 1,-1 1-1,1-1 1,0 0-1,-1 0 1,1 0-1,0 0 0,0 0 1,-1 0-1,2 0 1,11-5 295,-2-1-1,1-1 1,0 0 0,-1-1 0,-1 0 0,1 0-1,12-14 1,1-5-45,30-41 0,-33 38-135,-2-1 1,30-64 0,-5-26 277,-42 114-776,-3 8-262,-5 16-130,1 7 770,1 1-1,0-1 0,2 1 1,1 0-1,1 0 0,1-1 1,8 45-1,-8-63-64,1-1 0,0 1 0,0-1 0,0 1 0,1-1 0,0 0 1,0 0-1,0 0 0,0-1 0,1 1 0,7 6 0,-10-9-31,1-1 0,0 0-1,-1 1 1,1-1 0,0 0 0,0 0 0,0 0-1,0 0 1,1 0 0,-1 0 0,0-1 0,0 1-1,0-1 1,0 0 0,1 1 0,-1-1 0,0 0-1,0 0 1,1 0 0,-1-1 0,0 1 0,0-1 0,1 1-1,-1-1 1,0 0 0,0 1 0,0-1 0,0 0-1,0 0 1,0-1 0,0 1 0,0 0 0,2-3-1,5-4 23,0-1 0,-1 0-1,0 0 1,-1 0 0,0-1-1,0 0 1,8-17-1,30-83-41,-15 30-147,13-14-1211,-40 88 877,-2 7 191,-3 15 109,0 0 111,-20 170 277,14-144-33,-1-1 0,-22 58-1,18-76 556,6-16-213,7-7-552,-1 0-1,1 0 1,0 0 0,0 0-1,0 0 1,-1 0 0,1-1-1,0 1 1,0 0 0,0 0-1,0 0 1,0 0 0,-1 0-1,1 0 1,0 0 0,0 0-1,0-1 1,0 1 0,0 0-1,0 0 1,-1 0 0,1 0-1,0-1 1,0 1 0,0 0-1,0 0 1,0 0 0,0 0-1,0-1 1,0 1 0,0 0-1,0 0 1,0 0 0,0 0-1,0-1 1,0 1 0,0 0-1,0 0 1,0 0 0,0-1-1,0 1 1,0 0 0,0 0-1,0 0 1,0-1 0,1-1-24,0-1 0,-1 0 0,1 0 0,0 0 0,0 1 0,1-1 0,-1 0 0,1 1 0,-1-1 0,1 1 0,0 0 0,0-1 0,0 1 0,0 0 0,0 0 0,0 0 0,1 1 0,-1-1 0,0 0 0,4-1 0,1-1 3,0 1 1,0-1-1,0 1 0,0 0 1,0 1-1,1 0 1,9-2-1,35 2 211,-5 1-1274,-18-4-3364,-22 4 1699,-7-14-6276</inkml:trace>
</inkml:ink>
</file>

<file path=ppt/ink/ink2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23:32:07.49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58 29 5312,'-31'-20'2400,"13"16"-2080,9-1 672,9 10-608,5-5-352,4 0-64,4 4-160,0 4 96</inkml:trace>
</inkml:ink>
</file>

<file path=ppt/ink/ink2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23:32:08.4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257 19 5568,'-1'-1'238,"1"0"0,-1 0 0,1 0 0,-1 0 0,1 0 0,-1 0 0,0 1 0,1-1 0,-1 0 0,0 0 0,0 1 0,0-1 0,0 0 0,0 1 1,1-1-1,-1 1 0,0-1 0,0 1 0,0-1 0,0 1 0,0 0 0,0-1 0,-2 1 0,0 1 40,-1-1 1,1 1-1,0 0 1,0 0-1,1 1 1,-1-1-1,-5 4 1,-3 1 7,1 1-1,0 0 1,0 1 0,1 0 0,-15 17 0,-38 54 632,32-38-634,24-34-243,1 1-1,0 0 1,0 0 0,1 0-1,-3 11 1,5-14 19,0 0-1,1 0 1,0 0 0,0 0 0,0 1 0,0-1-1,1 0 1,0 1 0,0-1 0,2 10-1,-2-13-13,1-1 0,-1 1 0,1 0 1,0 0-1,-1-1 0,1 1 0,0 0 0,0-1 0,0 1 0,0-1 0,0 1 0,0-1 0,0 0 0,1 1 0,-1-1 0,0 0 0,1 0 0,-1 0 0,3 2 0,-1-2 11,-1-1 0,1 1 0,0 0 1,-1-1-1,1 1 0,0-1 0,-1 0 1,1 0-1,0 0 0,-1 0 1,1-1-1,3 0 0,1-1 54,1 0 0,-1 0-1,0-1 1,0 0 0,0-1 0,0 0-1,0 0 1,9-8 0,-3 1-14,-1-1 1,-1 0-1,0 0 1,-1-2-1,0 1 1,-1-1-1,10-20 1,-10 14-143,0-1 0,-1 0-1,-2-1 1,9-42 0,-14 60-48,-1 0-1,1 0 0,-1-1 0,0 1 0,0 0 0,0 0 0,0 0 0,-1 0 1,-2-7-1,-7 23-509,4 0 642,1 0-1,0 0 1,1 1-1,0-1 1,1 1-1,1 0 1,0 0-1,0 0 1,2 0-1,-1 0 1,2 0-1,-1 0 1,2 0-1,0 0 1,0 0-1,2 0 1,6 18-1,-9-27 29,1-1 0,-1 1 0,1-1 0,0 0 0,0 0 0,1 0 0,-1 0 0,0-1 0,1 1 0,0 0 0,-1-1-1,1 0 1,4 3 0,-4-4-2,-1 0 0,1 0 0,-1-1 0,1 1 0,-1-1-1,1 1 1,-1-1 0,1 0 0,0 0 0,-1 0 0,1 0-1,-1-1 1,1 1 0,-1-1 0,1 0 0,-1 1 0,1-1-1,-1 0 1,1 0 0,1-2 0,29-16 27,0-2 1,49-42-1,-48 33-134,-23 19 60,1 0-1,1 1 0,25-16 0,-37 25-29,0 1 0,0-1 0,0 1 0,0-1 0,0 1 0,1-1 0,-1 1 1,0 0-1,0-1 0,0 1 0,1 0 0,-1 0 0,0 0 0,0 0 0,0 0 0,1 0 0,-1 0 0,0 0 0,0 1 0,0-1 0,2 1 0,-2 0 7,0-1-1,0 1 1,0 0 0,0 0-1,0 0 1,-1 0-1,1 0 1,0 0-1,-1 0 1,1 0-1,-1 0 1,1 0-1,-1 1 1,1-1 0,-1 0-1,0 0 1,1 2-1,0 7 32,-1-1 0,0 1 1,0 0-1,-2 12 0,1-13 33,0-2-33,-13 104 231,13-111-250,1 1-1,0-1 1,0 0-1,0 0 1,0 1-1,0-1 1,0 0-1,-1 0 1,1 1-1,0-1 1,0 0-1,0 0 1,0 1 0,0-1-1,0 0 1,0 1-1,0-1 1,0 0-1,0 0 1,0 1-1,0-1 1,0 0-1,1 1 1,-1-1-1,0 0 1,0 0 0,0 1-1,0-1 1,0 0-1,0 0 1,1 0-1,-1 1 1,0-1-1,0 0 1,0 0-1,1 0 1,-1 1-1,0-1 1,11-7 450,13-21 175,18-41-765,-30 48 46,1-1 0,25-31-1,-38 53 76,1-1 0,-1 0 0,1 1 0,0-1 0,-1 0 0,1 1 0,-1-1 0,1 1 0,0-1 0,0 1 0,-1-1 0,1 1 0,0 0 0,0-1 0,0 1 0,-1 0 0,1 0 0,0-1 0,0 1 0,0 0 0,1 0 0,-2 0 6,1 1 1,0-1 0,0 0 0,-1 1-1,1-1 1,0 0 0,0 1-1,-1-1 1,1 1 0,-1-1-1,1 1 1,0 0 0,-1-1 0,1 1-1,-1-1 1,1 1 0,-1 0-1,1 0 1,2 6 8,-1-1 1,1 0-1,-1 1 1,2 8-1,-3-10-1,-1-3 1,9 32 163,6 51 1,-15-79-129,2-1 1,-1 1-1,0 0 1,1 0-1,0-1 1,1 1-1,-1-1 1,5 8-1,-6-12-160,0-1-1,-1 1 1,1 0-1,0 0 0,0 0 1,0 0-1,1-1 1,-1 1-1,0-1 1,0 1-1,0-1 1,0 1-1,1-1 0,-1 1 1,2-1-1,16 0-6609,-6-1 3666</inkml:trace>
</inkml:ink>
</file>

<file path=ppt/ink/ink2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23:32:11.0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285 208 3072,'3'-1'424,"-1"1"0,0-1 0,0 0 0,0 0 0,0 0 1,0 0-1,0 0 0,0-1 0,-1 1 0,1-1 0,0 1 0,-1-1 0,1 1 1,-1-1-1,1 0 0,-1 0 0,0 0 0,0 0 0,0 0 0,2-4 0,-3 6-345,0-1-1,-1 0 0,1 1 1,0-1-1,0 1 0,-1-1 1,1 0-1,0 1 0,-1-1 1,1 1-1,-1-1 0,1 1 1,-1-1-1,1 1 0,-1-1 1,1 1-1,-1 0 1,1-1-1,-1 1 0,1 0 1,-1-1-1,0 1 0,1 0 1,-1 0-1,-1-1 0,1 1-17,-1-1 1,1 1-1,-1 0 0,0-1 0,1 1 0,-1 0 0,1 0 0,-1 0 0,0 0 0,-2 1 1,-10 5 69,1 1 1,0 0 0,1 1 0,0 0 0,-22 20-1,29-24-105,-14 11 68,-11 9 152,-37 39 0,59-54-178,0 0 0,0 0 0,1 1 1,1 0-1,0 0 0,0 1 0,1-1 0,-8 23 0,13-31-35,-1 0-1,1-1 0,-1 1 0,1 0 0,0-1 0,0 1 0,0 0 0,0 0 1,0-1-1,0 1 0,0 0 0,0 0 0,1-1 0,-1 1 0,0 0 0,1-1 0,0 1 1,0 1-1,0-2 20,1 1-1,-1-1 1,0 0 0,0 0 0,1 0 0,-1 0-1,1 0 1,-1-1 0,1 1 0,-1 0 0,1-1-1,-1 1 1,1-1 0,0 1 0,-1-1 0,1 0-1,0 0 1,2 0 0,5 1 48,1-1-1,-1-1 0,0 0 1,1 0-1,-1-1 1,0 0-1,0 0 1,0-1-1,0 0 1,0-1-1,-1 0 0,0 0 1,1-1-1,-2 0 1,1 0-1,10-10 1,-6 3-52,0-1 1,-1 0-1,-1-1 0,0 0 1,15-28-1,-13 16-105,-1-1-1,13-47 0,-10 34-1553,-16 49 1522,1 0 0,0 1 0,1-1 0,0 0 0,0 1 0,1-1 0,3 19-1,-1-12 30,-2-6 144,1-1 0,0 1 0,1-1 0,0 0 0,0 0-1,1 0 1,1 0 0,-1-1 0,1 1 0,8 9 0,-12-17-49,-1 0 0,1 0 1,0 0-1,0 0 0,0 0 0,0 0 1,0-1-1,0 1 0,1 0 1,-1-1-1,0 1 0,0 0 0,1-1 1,-1 0-1,0 1 0,0-1 1,1 0-1,-1 0 0,0 1 0,1-1 1,-1 0-1,0 0 0,1 0 0,-1-1 1,0 1-1,1 0 0,-1 0 1,0-1-1,0 1 0,1-1 0,-1 1 1,0-1-1,2-1 0,5-3 84,0 0-1,-1 0 1,0-1-1,7-6 1,-5 3 9,13-12 17,35-43 0,-29 30-137,24-32-101,0 0-192,-52 65 282,0 1 0,0 0 0,1 0 0,-1-1 0,0 1 0,0 0 0,0 0 0,0 0 0,0-1 0,0 1 0,1 0 1,-1 0-1,0 0 0,0 0 0,0-1 0,0 1 0,1 0 0,-1 0 0,0 0 0,0 0 0,1 0 0,-1 0 0,0-1 0,0 1 0,0 0 1,1 0-1,-1 0 0,0 0 0,0 0 0,1 0 0,-1 0 0,0 0 0,0 0 0,1 0 0,-1 0 0,0 0 0,0 0 0,1 0 0,-1 1 1,0-1-1,0 0 0,0 0 0,1 0 0,-1 0 0,0 0 0,0 0 0,0 1 0,1-1 0,-1 0 0,0 0 0,0 0 0,0 0 0,0 1 1,1-1-1,-1 0 0,0 0 0,0 0 0,0 1 0,0-1 0,0 0 0,0 0 0,0 1 0,0-1 0,0 1 0,2 18-68,-2-7 61,1 0-1,1 0 0,0 0 0,0 0 1,1-1-1,1 1 0,0-1 0,1 1 0,0-1 1,6 11-1,-6-14 49,1 0 0,-1 0 0,1-1 1,0 0-1,1 0 0,-1 0 0,1-1 0,1 0 0,-1 0 1,1-1-1,0 0 0,1 0 0,12 5 0,-16-8 14,-1-1-1,0 0 0,1 0 0,0 0 1,-1 0-1,1-1 0,0 1 0,-1-1 1,1 0-1,-1-1 0,1 1 0,0-1 0,-1 0 1,9-3-1,-7 1 3,1 0 0,-1 0 1,0-1-1,0 0 0,0 0 0,-1 0 0,0-1 1,9-10-1,2-4 14,-1-2 1,-1 0 0,-1-1 0,12-28-1,-19 37-88,0 0-1,-1 0 0,0 0 0,-1 0 1,0-1-1,-1 0 0,-1 1 0,1-23 1,-3 34-45,0 0 0,0 0 0,-1 0 1,1 1-1,-1-1 0,1 0 0,-1 0 0,-1-3 1,2 5 51,0 0 1,-1-1 0,1 1-1,0 0 1,0-1 0,-1 1-1,1 0 1,0 0 0,0-1-1,-1 1 1,1 0 0,0 0-1,-1-1 1,1 1-1,0 0 1,-1 0 0,1 0-1,-1 0 1,1 0 0,0 0-1,-1 0 1,1-1 0,-1 1-1,1 0 1,0 0 0,-1 0-1,1 1 1,0-1 0,-1 0-1,1 0 1,-1 0 0,1 0-1,0 0 1,-1 0 0,1 0-1,0 1 1,-1-1 0,1 0-1,0 0 1,-1 1-1,1-1 1,0 0 0,-1 0-1,1 1 1,0-1 0,0 0-1,0 1 1,-1-1 0,1 0-1,0 1 1,0-1 0,-1 1-1,-5 8-25,-1 1 0,2 0-1,-1 0 1,1 0-1,1 1 1,-1-1-1,2 1 1,-5 20 0,4-6 28,0 1 1,0 48 0,4-69 37,0 0 0,0 0 1,1 0-1,0 0 0,0 0 0,0 0 0,0-1 1,1 1-1,0 0 0,0-1 0,0 1 0,0-1 1,6 8-1,-5-9 7,0 0 0,-1-1 0,1 1 0,0-1-1,0 0 1,1 0 0,-1 0 0,0 0 0,1-1 0,-1 1 0,1-1 0,-1 0 0,1 0 0,0 0 0,0 0 0,-1-1 0,1 0 0,0 0-1,6 0 1,13-2 28,0-2-1,-1 0 1,1-1-1,24-9 0,85-39 133,-92 33-126,-1-2 1,0-1-1,-2-2 0,64-57 1,-98 79-58,0 1 1,-1-1-1,1 0 0,-1 0 1,0 0-1,1 0 1,-2 0-1,4-6 1,-5 9-15,0 0 0,0 0 0,0 0-1,0 0 1,0 0 0,0 0 0,0 0 0,0 0 0,-1 0 0,1 0 0,0 0 0,0 0 0,0 0 0,0 0 0,0-1 0,0 1 0,0 0 0,0 0 0,0 0 0,0 0 0,0 0 0,0 0 0,0 0 0,0 0 0,0 0-1,0 0 1,0 0 0,0 0 0,0 0 0,0 0 0,0 0 0,0 0 0,0-1 0,0 1 0,0 0 0,0 0 0,0 0 0,0 0 0,0 0 0,0 0 0,0 0 0,0 0 0,0 0 0,0 0 0,0 0 0,0 0 0,0 0-1,0-1 1,0 1 0,0 0 0,0 0 0,0 0 0,0 0 0,0 0 0,0 0 0,0 0 0,0 0 0,0 0 0,0 0 0,0 0 0,0 0 0,0 0 0,1 0 0,-8 5-71,-8 14 47,-20 34-32,-30 60-1,58-99 52,1 1-1,0 0 1,1 0 0,-4 20-1,8-30 10,0 0 1,1 1-1,0-1 0,0 0 0,0 1 0,0-1 1,2 7-1,-1-9 32,0 0 1,0 0-1,0 0 1,0-1-1,1 1 1,-1 0-1,1-1 1,-1 1-1,1-1 1,0 1-1,0-1 1,0 0-1,5 4 1,-6-5 3,1 0-1,0 0 1,-1 0-1,1 0 1,0 0-1,0 0 1,0 0-1,0 0 1,0-1-1,0 1 1,0-1-1,0 0 1,0 0-1,0 1 1,0-1-1,1-1 1,-1 1-1,0 0 1,0 0-1,0-1 1,0 1-1,0-1 1,0 0-1,0 1 1,0-1 0,-1 0-1,1 0 1,0 0-1,0 0 1,-1-1-1,4-1 1,0-3 44,1 1 0,0-1 0,-1 0 0,0 0 1,-1-1-1,8-12 0,-2-4-68,0 0 0,-2 0 0,11-48 1,-1 3-45,-6 9-456,-12 59 482,0 0-1,0 0 0,0 0 1,0 0-1,0 0 0,0 0 1,0 0-1,0 0 0,0 0 1,0 0-1,0 0 0,1 0 1,-1 0-1,0 0 0,0 0 0,0 0 1,0 0-1,0 0 0,0 0 1,0 0-1,0 0 0,0 0 1,0 0-1,0 0 0,0 0 1,0 0-1,0 0 0,0 0 1,0 0-1,0 0 0,0 0 1,1 0-1,-1 0 0,0 0 1,0 0-1,0 0 0,0 0 1,0 0-1,0 0 0,0 0 1,0 0-1,0 0 0,0-1 1,0 1-1,0 0 0,0 0 1,0 0-1,0 0 0,0 0 1,1 9-129,0 16 19,-1 8 142,2 0 1,9 54-1,-8-74 35,0 0 1,1-1-1,0 1 1,1-1-1,0 0 1,1 0 0,0 0-1,1-1 1,13 18-1,-17-26-280,0-1-1,-1 1 1,1-1 0,0 1-1,1-1 1,-1 0-1,0 0 1,0-1-1,1 1 1,-1-1 0,1 1-1,6 0 1,-2 0-1038,0-1 0,-1-1-1,1 1 1,-1-2 0,11 0 0,21-4-2579</inkml:trace>
</inkml:ink>
</file>

<file path=ppt/ink/ink2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23:32:14.1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4 844 4384,'-1'-2'356,"-1"0"761,1 6 1783,10-2-1620,-1-1-958,0 0 0,1 0 0,-1-1 0,1-1 0,-1 1 0,1-2 0,-1 1 0,1-1 0,-1 0 0,0-1 0,0 1 0,0-2 0,13-6 0,-9 3-113,-1-1-1,1 0 1,-1 0-1,-1-1 0,1 0 1,-2-1-1,14-16 1,-16 16-156,-1 1 0,-1-1 1,1-1-1,-2 1 0,1-1 1,-2 0-1,1 0 0,2-15 1,-5 22-77,-1 0 0,1 0 0,-1-1 0,0 1 0,0 0 0,-1-1 0,1 1 0,-1 0 0,0-1 0,0 1 0,0 0 0,-1 0 0,1 0 0,-1 0 0,0 0 0,0 0 0,0 1 0,-5-7 0,6 9-15,-1 1 0,1-1 0,0 0 0,0 0 1,0 0-1,-1 1 0,1-1 0,0 0 0,-1 1 1,1-1-1,-1 1 0,1 0 0,-1-1 0,1 1 1,-1 0-1,1 0 0,0 0 0,-1 0 0,1 0 1,-1 0-1,1 1 0,-1-1 0,1 0 0,-1 1 1,1-1-1,0 1 0,-1 0 0,1-1 0,0 1 1,-1 0-1,-1 1 0,-3 2-20,0 1 0,0 0 1,1 0-1,-9 10 0,6-4 125,0-1 1,1 1 0,1 0-1,0 1 1,0-1-1,1 1 1,1 1-1,0-1 1,0 0-1,1 1 1,1 0 0,0 0-1,1-1 1,0 16-1,2-23 4,-1 0 0,1 1 0,0-1 0,0 0 0,1 0 0,-1 0 0,1 0 0,0-1 0,0 1 0,1 0-1,0-1 1,-1 1 0,1-1 0,1 0 0,-1 0 0,1 0 0,-1-1 0,1 1 0,0-1 0,1 0 0,-1 0 0,0 0 0,1-1 0,-1 1-1,1-1 1,0 0 0,0-1 0,0 1 0,8 1 0,-4-2 35,1 1 1,0-1-1,0-1 0,-1 0 1,1 0-1,0-1 0,0 0 1,-1-1-1,1 0 0,-1-1 1,1 0-1,-1 0 0,0-1 0,13-7 1,-2-1 21,1-2 0,-2-1 0,30-27 0,50-62-52,-56 57-62,49-43 147,23-27 206,-100 98-393,0 0-1,-1-2 0,-1 1 1,-1-2-1,-1 0 0,-1 0 1,-1-1-1,0 0 0,-2 0 1,-1-1-1,-1 0 0,3-42 1,-7 58-51,-1 1 0,0-1 1,-1 1-1,1-1 0,-2 1 1,1 0-1,-4-12 0,4 18 48,1 0 0,0 0 0,-1 0-1,1 0 1,-1 0 0,1 0 0,-1 0-1,1 0 1,-1 0 0,0 1-1,1-1 1,-1 0 0,0 0 0,0 1-1,1-1 1,-1 0 0,0 1 0,0-1-1,0 1 1,0-1 0,0 1 0,0 0-1,-2-1 1,2 1-12,-1 0-1,0 0 1,1 0-1,-1 0 1,1 1 0,-1-1-1,0 0 1,1 1-1,-1 0 1,1-1 0,-1 1-1,1 0 1,-3 1 0,-3 3-52,1 1 1,-1-1-1,1 1 1,-9 10-1,-16 25-79,-39 64-1,69-104 172,-16 26-2,2 1 0,0 1 0,2 0 0,1 1-1,-15 57 1,24-71 60,0 0 0,1 0 0,1 1 0,1-1 0,2 25 0,0-28 19,0-1 1,1 0 0,0 0-1,1-1 1,0 1 0,1-1 0,0 0-1,8 12 1,-7-14-2,-1-1 0,2 0 1,-1-1-1,1 0 0,1 0 0,-1 0 0,1-1 0,0 0 1,0-1-1,1 1 0,0-2 0,14 7 0,-17-9-3,1 1-1,-1-1 0,1-1 1,0 1-1,-1-1 1,1-1-1,0 1 0,0-1 1,0 0-1,0 0 1,-1-1-1,1 0 0,0 0 1,0-1-1,-1 0 1,1 0-1,-1-1 1,0 1-1,7-5 0,-2-1-42,0-1-1,0 0 0,0-1 1,-1 0-1,-1 0 0,0-1 1,0-1-1,-1 1 0,-1-1 1,0-1-1,0 1 0,-1-1 1,-1-1-1,0 1 0,4-23 1,-8 33-71,-1 0 0,1 0 0,-1 0 0,0-1-1,0 1 1,0 0 0,0-1 0,-2-5 0,2 8 18,-1 0 0,1 0-1,0 0 1,-1 1-1,0-1 1,1 0 0,-1 0-1,1 0 1,-1 1-1,0-1 1,1 0 0,-1 1-1,0-1 1,0 1-1,0-1 1,1 1 0,-1-1-1,0 1 1,0-1 0,0 1-1,0 0 1,0-1-1,0 1 1,0 0 0,0 0-1,0 0 1,0 0-1,0 0 1,0 0 0,0 0-1,0 0 1,0 0-1,0 1 1,-1-1 0,-2 1-5,0 1 0,0-1 0,0 1 0,0 0 0,0 0 0,0 0 0,0 0 0,1 1 1,-1-1-1,1 1 0,0 0 0,-5 5 0,0 1 8,1-1 0,1 1 1,-12 20-1,15-22 24,0 0-1,0 0 1,1 0 0,0 0-1,0 0 1,0 0 0,1 1-1,0-1 1,1 1-1,-1-1 1,1 1 0,1-1-1,2 14 1,-2-16 43,0 0 1,1 0-1,0 0 0,0 0 0,0 0 0,0 0 1,1-1-1,0 1 0,0-1 0,0 0 1,0 0-1,1 0 0,0 0 0,-1 0 1,1-1-1,1 0 0,-1 1 0,0-2 1,1 1-1,5 2 0,-6-3 7,0-1 1,0 0-1,0 0 1,0 0-1,0-1 0,0 1 1,0-1-1,1 0 1,-1 0-1,0 0 1,0-1-1,0 0 0,0 0 1,0 0-1,0 0 1,0 0-1,0-1 0,6-3 1,6-4 36,-2 0-1,1-1 1,15-15 0,-14 12-35,18-17-77,-25 21 74,0 1 0,1-1 0,0 2 0,0-1 0,1 1 0,14-6 0,-24 12-53,-1 1 0,1-1 0,0 1 1,0 0-1,-1-1 0,1 1 0,0 0 1,0 0-1,-1 0 0,1-1 0,0 1 1,0 0-1,0 0 0,0 0 0,-1 0 1,1 0-1,0 1 0,0-1 0,0 0 1,-1 0-1,1 0 0,0 1 0,0-1 1,-1 0-1,1 1 0,0-1 0,-1 1 0,1-1 1,0 1-1,-1-1 0,1 1 0,-1-1 1,1 1-1,-1 0 0,1-1 0,-1 1 1,1 0-1,-1-1 0,0 1 0,1 0 1,-1 0-1,0 0 0,1-1 0,-1 1 1,0 0-1,0 0 0,0-1 0,0 1 1,0 2-1,0 5 37,0 0 0,0 0 0,-1 0 0,-2 10 0,1-6-2,-1 13-2,-11 46 0,9-25 938,13-54-818,-1 0-1,1 0 0,8-13 1,8-10-176,1 3 30,1 0 0,2 2 1,0 0-1,39-25 1,-58 45-33,3-2-50,20-10-1,-29 16 31,0 1 0,1 0 0,-1 0 0,0 0 0,1 0 0,-1 0 0,1 1 0,-1-1 0,1 1 0,-1 0 0,7 1 0,-8-1 33,0 1-1,-1-1 1,1 1 0,0 0-1,-1 0 1,1 0 0,-1 0 0,1 0-1,-1 0 1,1 0 0,-1 0-1,0 0 1,0 1 0,1-1 0,-1 1-1,0-1 1,0 1 0,0-1-1,-1 1 1,1 0 0,0-1 0,0 1-1,-1 0 1,0 0 0,1-1-1,-1 1 1,0 0 0,1 0-1,-1 2 1,0 8 52,0 0-1,0-1 0,-3 18 1,1-17-29,-3 38 124,5-50-112,0 0 1,0 0 0,0 1 0,1-1 0,-1 0 0,0 0 0,0 1-1,0-1 1,1 0 0,-1 0 0,0 0 0,0 0 0,1 1 0,-1-1-1,0 0 1,1 0 0,-1 0 0,0 0 0,0 0 0,1 0 0,-1 0-1,0 0 1,1 0 0,-1 0 0,0 0 0,1 0 0,-1 0 0,0 0-1,1 0 1,-1 0 0,0 0 0,0 0 0,1 0 0,-1-1 0,4-1 43,-1-1 1,0 0-1,0 0 1,0 0-1,0-1 1,4-6-1,-1 2-57,7-9-11,-9 11-41,1 0 1,0 0 0,0 1 0,0-1-1,1 1 1,9-7 0,-14 11 26,0 1 0,-1 0 1,1-1-1,0 1 0,-1-1 0,1 1 1,0 0-1,0-1 0,0 1 1,-1 0-1,1 0 0,0 0 1,0 0-1,0 0 0,-1 0 0,1 0 1,0 0-1,0 0 0,0 0 1,-1 0-1,1 0 0,0 0 1,0 1-1,0-1 0,-1 0 1,1 1-1,0-1 0,-1 1 0,1-1 1,0 0-1,-1 1 0,1 0 1,0-1-1,-1 1 0,1-1 1,-1 1-1,1 0 0,-1-1 0,1 1 1,-1 0-1,0-1 0,1 1 1,-1 1-1,2 3-25,0 0-1,0 0 1,-1 1 0,0-1-1,0 7 1,5 82-71,-3-70 299,-3-24-173,0 1 1,0-1-1,0 1 1,1-1-1,-1 1 1,0-1-1,0 1 1,0-1-1,1 1 0,-1-1 1,0 1-1,0-1 1,1 1-1,-1-1 1,1 1-1,-1-1 1,0 0-1,1 1 0,-1-1 1,1 0-1,-1 1 1,1-1-1,-1 0 1,1 0-1,-1 1 1,1-1-1,-1 0 0,1 0 1,-1 0-1,1 0 1,-1 1-1,1-1 1,-1 0-1,1 0 1,-1 0-1,1 0 0,0-1 1,4-1 26,-1 0 0,1 0 0,-1-1 1,0 0-1,0 0 0,0 0 0,-1 0 0,1-1 1,-1 1-1,4-6 0,5-3-9,32-39-192,-40 46 122,7-6-130,-10 11 161,-1 0 1,0 0 0,0-1 0,0 1 0,0 0 0,0 0 0,0 0 0,1 0 0,-1 0-1,0 0 1,0 0 0,0-1 0,1 1 0,-1 0 0,0 0 0,0 0 0,0 0 0,0 0 0,1 0-1,-1 0 1,0 0 0,0 0 0,0 0 0,1 0 0,-1 0 0,0 0 0,0 0 0,0 0-1,1 0 1,-1 0 0,0 0 0,0 1 0,0-1 0,1 0 0,-1 0 0,0 0 0,0 0-1,0 0 1,0 0 0,0 0 0,1 1 0,-1-1 0,3 5-47,-1-3 62,-1 0 0,0 0 0,0-1 1,0 1-1,0 0 0,0 0 0,0 0 0,-1 0 1,1 0-1,0 4 0,-1-6 146,1 0-134,0-1 1,-1 1-1,1-1 1,0 1-1,-1-1 1,1 1 0,0-1-1,-1 0 1,1 0-1,-1 1 1,1-1-1,-1 0 1,1 0-1,-1 1 1,1-1 0,-1 0-1,1-1 1,5-16 38,-2 6-76,-1 0 1,0-1-1,-1 0 1,0 0 0,-1 0-1,0 1 1,-1-1-1,-4-26 1,4 39 3,0 0 0,0-1 0,0 1 0,0 0 1,0 0-1,0-1 0,0 1 0,0 0 0,0 0 0,0-1 0,0 1 1,0 0-1,0 0 0,0 0 0,0-1 0,-1 1 0,1 0 0,0 0 0,0 0 1,0-1-1,0 1 0,0 0 0,-1 0 0,1 0 0,0 0 0,0 0 1,0-1-1,-1 1 0,1 0 0,0 0 0,0 0 0,-1 0 0,1 0 0,0 0 1,0 0-1,-1 0 0,1 0 0,0 0 0,0 0 0,-1 0 0,1 0 1,0 0-1,0 0 0,0 0 0,-1 0 0,-11 10-231,-7 18 99,14-12 126,0 1 1,1-1-1,0 1 1,1 0-1,1 0 1,1 0-1,1 0 1,0 0 0,1 0-1,3 18 1,-3-31 39,0 1 1,0-1 0,0 1 0,1-1 0,-1 0 0,5 8-1,-5-10 2,0-1-1,0 1 1,1-1-1,-1 0 0,0 1 1,0-1-1,1 0 0,-1 0 1,1 0-1,-1 0 1,1 0-1,-1 0 0,1 0 1,-1 0-1,1-1 0,0 1 1,0-1-1,-1 1 1,1-1-1,2 1 0,0-1 24,1 0 0,0-1-1,-1 1 1,1-1 0,-1 0 0,1 0-1,-1 0 1,1-1 0,-1 0-1,4-2 1,9-5 167,18-13 0,-32 20-212,95-71-129,-61 43-12,69-42 0,-102 70 95,-1 0 0,0 1-1,0 0 1,0-1 0,1 1 0,-1 0 0,1 0 0,3 0 0,-6 1 31,0 0 0,0 0 1,0 0-1,-1 0 0,1 1 1,0-1-1,0 0 0,0 0 0,-1 1 1,1-1-1,0 0 0,0 1 1,-1-1-1,1 1 0,0-1 1,-1 1-1,1-1 0,0 1 1,-1-1-1,1 1 0,-1 0 1,1-1-1,-1 1 0,0 0 1,1-1-1,-1 1 0,1 0 0,-1 0 1,0-1-1,0 1 0,1 0 1,-1 0-1,0 0 0,0 0 1,0-1-1,0 1 0,0 0 1,0 0-1,0 0 0,-1 1 1,0 11-13,0 0 0,-1 0 0,-1 0 0,-4 12 0,4-12 102,-1 0 0,2 1 1,0-1-1,-1 15 0,7-5 328,16-34 85,-6 3-521,-12 7 25,22-8-114,-24 9 112,1 0 0,-1 0 0,1-1-1,0 1 1,-1 0 0,1 0 0,-1 0 0,1 0-1,0 0 1,-1 0 0,1 0 0,-1 0-1,1 0 1,0 0 0,-1 0 0,1 0-1,-1 0 1,1 0 0,0 1 0,-1-1 0,1 0-1,-1 0 1,1 1 0,-1-1 0,1 0-1,-1 1 1,1-1 0,-1 0 0,1 1 0,-1-1-1,0 1 1,1-1 0,0 1 0,3 12-107,1-1 0,9 16 1,-8-16 255,-6-11-130,1-1 0,-1 0 1,0 0-1,0 0 0,1 1 1,-1-1-1,0 0 0,1 0 0,-1 0 1,0 0-1,1 0 0,-1 0 0,0 0 1,1 0-1,-1 0 0,0 0 1,1 0-1,-1 0 0,0 0 0,1 0 1,-1 0-1,0 0 0,1 0 0,-1 0 1,0 0-1,1 0 0,-1-1 1,1 1-1,10-7 163,-4 0-117,0-1 0,-1 0-1,1 0 1,-2 0 0,7-12 0,20-49-2,-18 36 35,20-34-88,3 1 1,3 1 0,64-79-1,-61 84-129,-23 30-36,25-29 0,-63 109-34,-1-7 185,1-1 0,3 2 0,1 0 1,-8 51-1,14-51-154,2 0 0,2 1 0,3-1 0,1 1-1,2 0 1,14 76 0,-15-114-157,-1-4-178,1 0-1,0 0 1,-1 0-1,1 0 0,0 0 1,1 0-1,1 4 0,5 2-1546</inkml:trace>
</inkml:ink>
</file>

<file path=ppt/ink/ink2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23:32:14.4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 20 9312,'-15'-8'7263,"25"8"-6239,3-5 864,9 5-1120,14-3-352,9 3-256,10-3 0,3 6-96,0-3 32,-4 0-32,-5 0-1184,-4 0 608,-8 0-4991,-1 0 3039</inkml:trace>
</inkml:ink>
</file>

<file path=ppt/ink/ink2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23:32:22.60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262 411 2144,'1'0'121,"0"-1"-1,1 0 1,-1 1 0,0-1 0,1 1-1,-1-1 1,0 1 0,1 0-1,-1 0 1,2-1 0,-1 1 919,-1 0-739,-1 1 0,1-1 0,0-1 0,-1 1 1,1 0-1,-1 0 0,1 0 0,0 0 0,-1 0 0,1-1 1,0 1-1,-1 0 0,1 0 0,-1-1 0,1 1 0,0-1 0,0 0 692,-1 1-943,1 0 0,-1 0 0,0 0 0,0 0 0,0 0 0,0 0 0,0 0 1,0 0-1,0-1 0,0 1 0,0 0 0,0 0 0,0 0 0,0 0 0,0 0 1,0 0-1,0 0 0,0 0 0,0-1 0,0 1 0,0 0 0,0 0 0,0 0 0,0 0 1,0 0-1,0 0 0,0 0 0,0 0 0,0-1 0,0 1 0,0 0 0,0 0 1,-1 0-1,1 0 0,0 0 0,0 0 0,0 0 0,0 0 0,0 0 0,0 0 0,0 0 1,0 0-1,0 0 0,0 0 0,-1-1 0,1 1 0,0 0 0,-9-3 975,-8 0-381,10 3-601,0-1 1,-1 2-1,1-1 0,0 1 0,-1 0 0,1 1 0,0-1 1,0 2-1,0-1 0,0 1 0,1 0 0,-1 0 0,1 1 1,-1-1-1,-9 10 0,0 0 14,1 0 0,1 1 0,1 1 0,-20 26 0,26-31-46,1 0 0,0 0 1,0 1-1,0 0 0,2 0 0,-1 1 0,-4 19 0,8-25 42,0 0-1,0 0 1,1 0 0,0-1-1,0 1 1,0 0-1,0 0 1,1 0-1,0 0 1,0-1 0,1 1-1,0 0 1,0-1-1,0 1 1,1-1-1,-1 0 1,1 0 0,5 7-1,-6-10-3,0 1-1,1-1 0,-1 0 1,0 0-1,1 0 1,-1 0-1,1 0 1,0 0-1,0-1 0,0 0 1,-1 1-1,1-1 1,0 0-1,0 0 1,1-1-1,-1 1 0,0-1 1,0 1-1,0-1 1,0 0-1,1 0 1,-1 0-1,0-1 0,0 1 1,0-1-1,0 0 1,0 0-1,0 0 1,0 0-1,0 0 0,0-1 1,0 1-1,-1-1 1,1 0-1,0 0 1,1-2-1,6-4 65,0-1 0,-1 0 0,-1-1 0,0 0 0,11-17 0,30-62 187,-32 56-227,59-117 151,-65 130-201,-2-1 1,0 1 0,-1-1-1,-1-1 1,-1 0-1,6-41 1,-9 38-22,-2-1 0,0 0 0,-2-1 1,-6-35-1,-3 13-98,10 48 87,0 1 1,0 0 0,0 0-1,0-1 1,0 1-1,0 0 1,-1 0 0,1-1-1,0 1 1,0 0 0,0 0-1,0 0 1,0-1-1,0 1 1,-1 0 0,1 0-1,0 0 1,0 0-1,0-1 1,-1 1 0,1 0-1,0 0 1,0 0 0,0 0-1,-1 0 1,1 0-1,0 0 1,0 0 0,-1 0-1,1-1 1,0 1-1,0 0 1,0 0 0,-1 0-1,1 0 1,-8 7-169,-2 10 32,0 15 329,2 1 1,1 0-1,1 0 1,-1 36-1,4-11 200,2 0 0,10 92 0,35 113-26,-30-183-310,-14-78-1536</inkml:trace>
</inkml:ink>
</file>

<file path=ppt/ink/ink2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23:32:23.20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0 158 5312,'10'20'5289,"-4"-8"-4286,-2 0 0,7 22 0,16 200 3022,-18-132-3138,6 63 585,-14-160-1360,-1-4-37,0-1 0,0 1 1,0-1-1,1 1 0,-1 0 0,0-1 1,0 1-1,0 0 0,0-1 1,0 1-1,-1 0 0,1-1 1,0 1-1,0 0 0,0-1 1,-1 2-1,-3-13 1226,8-40-815,-5-2-413,0 3-67,11-91 0,-3 87-160,18-99-127,-18 119 204,2 1 0,19-49-1,-24 71 31,0 1 9,1 0-1,-1 1 0,1-1 0,9-10 1,-13 18 28,0 0 1,0 1-1,0-1 0,1 1 1,-1-1-1,1 1 1,-1 0-1,1 0 1,-1 0-1,1 0 0,0 0 1,0 0-1,-1 0 1,1 0-1,0 1 0,0-1 1,0 1-1,0-1 1,0 1-1,0 0 1,0 0-1,0-1 0,0 2 1,0-1-1,0 0 1,0 0-1,-1 1 0,1-1 1,2 1-1,-2 0 18,0 0 1,-1 0-1,1 0 0,0 0 0,-1 1 0,1-1 0,-1 0 0,0 1 0,1-1 0,-1 0 0,0 1 1,0 0-1,0-1 0,0 1 0,0 0 0,0-1 0,-1 1 0,1 0 0,-1 0 0,1 0 0,-1 0 1,1 0-1,-1 0 0,0 2 0,0 5 67,1 1-1,-2-1 1,-1 14 0,-2 2 153,-1 1 1,-1-1-1,-1-1 0,-2 1 1,-11 24-1,16-42-191,1 0 0,-1 0 0,-1-1 0,1 0 0,-1 0 0,0 0-1,-1-1 1,1 1 0,-1-1 0,0 0 0,-9 5 0,14-9-38,-1-1 0,0 1-1,0 0 1,1-1 0,-1 1 0,0-1 0,0 1 0,0-1 0,0 0-1,0 0 1,0 0 0,1 0 0,-1 0 0,0 0 0,0-1-1,0 1 1,0-1 0,0 1 0,1-1 0,-1 0 0,0 1-1,0-1 1,1 0 0,-2-1 0,0 0-323,1 0-1,0 0 1,0 0 0,0 0 0,0 0-1,-3-4 1,3 3-761,1 0 0,-1 0-1,1 0 1,0 0 0,-2-6 0,2 0-1491</inkml:trace>
</inkml:ink>
</file>

<file path=ppt/ink/ink2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23:32:25.64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9 592 2912,'-1'0'30,"1"0"1,0 0-1,0 0 1,-1 0 0,1 0-1,0 0 1,-1 1-1,1-1 1,0 0-1,-1 0 1,1 0-1,0 0 1,0 0-1,-1 0 1,1 1-1,0-1 1,-1 0-1,1 0 1,0 0-1,0 1 1,0-1-1,-1 0 1,1 0 0,0 1-1,0-1 1,0 0-1,0 0 1,-1 1-1,1-1 1,0 0-1,0 0 1,0 1-1,0-1 1,0 0-1,0 1 1,0-1-1,0 0 1,0 1-1,0-1 1,0 0-1,0 1 1,0-1 0,0 0-1,0 1 1,0-1-1,0 0 1,0 0-1,0 1 1,1-1-1,-1 0 1,0 1-1,0-1 1,1 1-28,0 1 803,5 22 9876,-2-31-9204,3-11-530,8-88 1618,-11 66-2241,3-57 274,-5 60-422,1 1 0,11-51 1,-11 75-142,2-7 68,10-29 1,-12 42-80,-1 1-1,1 0 1,0-1-1,0 1 1,0 1-1,1-1 1,-1 0-1,1 1 1,9-8-1,-1 3 0,1 0 0,0 1 0,0 1-1,28-12 1,-32 16-35,1 0-1,-1 0 1,1 1-1,0 0 1,-1 1 0,1 0-1,0 1 1,19 1-1,-29-1 18,1 0-1,0 0 0,-1 0 0,1 1 1,0-1-1,-1 0 0,1 0 0,0 0 1,-1 0-1,1 1 0,-1-1 0,1 0 1,0 0-1,-1 1 0,1-1 0,-1 1 1,1-1-1,-1 0 0,1 1 0,-1-1 1,1 1-1,-1-1 0,0 1 0,1 0 1,-1 0 1,0 0 0,0-1 0,0 1 0,0 0 0,0 0 0,0-1 0,0 1 1,0 0-1,-1 0 0,1-1 0,0 1 0,0 0 0,-1-1 0,1 1 1,0 0-1,-1-1 0,0 2 0,-4 4 41,-1 0 0,0-1-1,-7 7 1,7-8-24,-12 11-15,8-9-41,2 2 0,-11 9-1,18-16 35,-1 1 1,0 0-1,1 0 0,-1 0 0,1 1 0,0-1 0,-1 0 0,1 0 1,0 1-1,1-1 0,-1 1 0,0-1 0,1 1 0,-1-1 0,1 3 1,0-3-7,0 0 1,1-1-1,-1 1 1,1 0 0,-1-1-1,1 1 1,-1-1-1,1 1 1,0-1 0,0 1-1,0-1 1,0 1-1,0-1 1,0 0-1,0 0 1,2 2 0,24 17-52,-20-15 66,12 9 2,4 1 122,34 32-1,-51-41-47,0 0 0,0 0 0,-1 1-1,0 0 1,-1-1 0,1 2 0,-1-1 0,-1 0 0,1 1 0,2 8 0,-6-14-58,1 0-1,-1-1 1,0 1 0,0 0 0,0-1 0,0 1 0,0 0 0,0 0 0,0-1 0,0 1 0,-1 0 0,1-1 0,-1 1 0,1-1 0,-1 1 0,0 0 0,0-1 0,1 1 0,-1-1 0,0 0 0,0 1 0,-1-1 0,-1 2 0,0 1 42,-1-1 0,0 0 1,-1 0-1,1 0 0,-1-1 1,-7 4-1,-5 0-12,1 0 0,-1-1 0,-1-1 0,1-1 0,0 0 0,-20 0 0,-36-3-1689,2-7-4369,69 7 5552,1 0 1,-1 0-1,1-1 0,-1 1 0,1-1 0,0 1 0,-1 0 0,1-1 0,0 0 0,-1 1 0,0-2 0,1 1 257,1 1 1,0-1-1,-1 1 1,1 0-1,0-1 0,0 1 1,0-1-1,-1 1 1,1-1-1,0 1 0,0-1 1,0 1-1,0-1 1,0 1-1,0-1 0,0 1 1,0-1-1,0 1 1,0-1-1,0 1 0,0-1 1,1 1-1,-1-1 0,0 1 1,0-1-1,0 1 1,1-1-1,-1 1 0,0-1 1,0 1-1,1 0 1,-1-1-1,1 1 0,-1-1 1,17-15-3379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3T00:32:33.166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0 62 2240,'9'2'10069,"-5"2"-11365,1 2 1433,-1 1 1,0 0-1,0 0 0,-1 0 1,0 0-1,0 1 0,2 11 1,1 15 43,-1 0 0,-1 37 0,-1-22 6,12 512 1952,-15-342-545,0-218-1580,0-1-1,0 0 1,-1 0-1,1 0 1,0 0-1,0 0 1,0 0-1,0 0 1,0 0-1,0 0 1,0 0-1,-1 0 1,1 0-1,0 1 1,0-1-1,0 0 1,0 0-1,0 0 1,-1 0-1,1 0 1,0 0-1,0 0 1,0 0-1,0 0 1,0 0-1,0 0 1,-1 0-1,1-1 1,0 1-1,0 0 1,0 0-1,0 0 1,0 0-1,0 0 1,-1 0-1,1 0 0,0 0 1,0 0-1,0 0 1,0 0-1,0 0 1,0-1-1,0 1 1,0 0-1,0 0 1,0 0-1,-1 0 1,1 0-1,0 0 1,0-1-1,0 1 1,0 0-1,0 0 1,0 0-1,0 0 1,0 0-1,0 0 1,0-1-1,0 1 1,0 0-1,0 0 1,0 0-1,0 0 1,0 0-1,0-1 1,0 1-1,1 0 1,-1 0-1,0 0 0,-1-9 35,0 0-1,-4-15 0,-1-14 14,-7-133-184,7 11 171,4 33-128,4-125 32,2 204-40,-2 14-20,9-47 0,-11 81 109,20-106 142,-19 104-172,-1 0-1,0 0 0,1 0 0,-1 0 1,1 0-1,0 1 0,-1-1 0,1 0 0,0 0 1,0 1-1,0-1 0,0 0 0,1 1 1,-1-1-1,0 1 0,1 0 0,-1-1 0,1 1 1,-1 0-1,1 0 0,0 0 0,-1 0 0,1 0 1,0 0-1,0 1 0,0-1 0,-1 0 1,1 1-1,0-1 0,0 1 0,0 0 0,0 0 1,3 0-1,0 0 1,1 0 0,0 1 0,-1-1 0,1 1 0,-1 1 0,0-1 0,1 1 0,-1 0 0,0 0 0,0 0 0,5 4 1,2 2 39,0 0 0,0 0 0,-1 2 0,0-1 1,-1 2-1,0-1 0,-1 1 0,0 1 0,10 16 1,-10-15 29,-1 1 1,0 0 0,-2 1 0,1 0 0,-2 0 0,0 0-1,-1 0 1,0 1 0,-1 0 0,-1-1 0,-1 1 0,0 28-1,-2-39 1,1 0 0,-1-1 0,0 1-1,-1 0 1,1 0 0,-1-1-1,0 1 1,0 0 0,0-1-1,-1 0 1,0 0 0,0 0-1,0 0 1,0 0 0,-5 4-1,3-3 41,0-1-1,-1 0 1,0 1-1,0-2 0,0 1 1,0-1-1,-1 0 1,1 0-1,-1-1 1,-7 2-1,11-3-78,0 0 0,0 0 1,0-1-1,0 1 0,-1-1 0,1 0 0,0 0 0,0 0 0,0 0 0,0-1 1,-1 1-1,1-1 0,0 0 0,0 0 0,0 0 0,0 0 0,0 0 1,1-1-1,-1 1 0,0-1 0,1 0 0,-1 0 0,1 0 0,-1 0 1,1 0-1,0 0 0,0-1 0,0 1 0,0-1 0,0 0 0,1 1 0,-1-1 1,-1-4-1,-7-14-385,-7-21-2093,16 38 1806,0 1-1,0 0 1,0-1 0,1 1 0,0-1 0,-1 1-1,1-1 1,0 1 0,1-1 0,0-4-1,-1 7 546,0 1 0,0 0 0,1-1-1,-1 1 1,0-1 0,0 1 0,0-1-1,1 1 1,-1 0 0,0-1 0,0 1-1,1 0 1,-1-1 0,0 1-1,1 0 1,-1-1 0,0 1 0,1 0-1,0-1 1,11 0-3033</inkml:trace>
</inkml:ink>
</file>

<file path=ppt/ink/ink2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23:32:26.55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494 389 5408,'-5'-6'2500,"5"6"-2397,-1-1 1,1 1-1,0 0 0,0 0 1,0 0-1,0-1 0,0 1 1,-1 0-1,1 0 0,0 0 1,0-1-1,0 1 1,-1 0-1,1 0 0,0 0 1,0 0-1,-1 0 0,1 0 1,0-1-1,0 1 0,-1 0 1,1 0-1,0 0 0,0 0 1,-1 0-1,1 0 0,-24-3 2574,16 2-2140,1 0 0,-15-1 0,1 3-135,1 1-1,0 0 1,0 2 0,-33 10-1,27-5-158,-1 1-1,-45 24 1,59-26-191,1 0-1,0 1 0,0 0 1,1 1-1,0 0 1,1 0-1,0 1 1,1 1-1,0 0 0,-10 17 1,14-20-9,0 1 1,1 0-1,-1 0 0,2 1 1,0 0-1,0-1 0,1 1 1,0 0-1,1 0 0,0 0 1,1 0-1,0 0 0,0 0 1,4 13-1,-4-20 13,1 0 0,0 0 0,0 0 0,1-1 0,-1 1 0,1 0-1,-1-1 1,1 1 0,1-1 0,-1 0 0,0 0 0,1 0 0,-1 0 0,1 0 0,0 0 0,0-1 0,0 1-1,0-1 1,1 0 0,-1 0 0,1 0 0,-1 0 0,1-1 0,0 1 0,-1-1 0,1 0 0,0 0-1,5 0 1,-2-1 9,-1 0 1,0 0-1,0-1 0,0 0 0,0-1 0,0 1 0,0-1 0,0 0 0,0 0 1,-1-1-1,1 0 0,-1 0 0,0 0 0,0-1 0,0 1 0,0-1 0,7-8 0,3-4 42,0-1 0,-1-1 0,16-28 0,-9 11-60,-1-2 0,-3 0-1,0-1 1,-3-1 0,10-43 0,30-204-418,-51 262 320,15-79-570,-21 126 459,1 1 1,1 32-1,1-15 471,-1-2-63,4 302 1134,21 2-1278,-21-330-855,-1-7-1168,-1-5 932,-1-1 918,0 0 1,0 0-1,0-1 0,1 1 1,-1 0-1,0 0 0,0 0 1,0 0-1,7-18-6649,0-2 3526</inkml:trace>
</inkml:ink>
</file>

<file path=ppt/ink/ink2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23:32:28.76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19 105 4224,'-4'-20'1202,"3"13"4833,9 29-4168,-2 1-913,-1 1 0,5 46 1,-5 51 485,-3-47-858,1 53 138,4 66 288,-5-149-753,-1-21 232,0-18 191,-1-7 435,-6-110-379,0-1-673,11-86-125,-1 143-56,18-82 0,-18 119 74,1 0-1,1 1 1,10-24 0,-12 35-65,0-1-1,0 1 0,1 0 1,0 0-1,0 0 0,1 1 0,0-1 1,0 2-1,12-10 0,-17 14 101,1 0 1,-1 0-1,1 0 0,0 0 0,0 0 0,0 0 0,-1 1 0,1-1 0,0 1 0,0-1 0,0 1 0,0 0 0,0 0 0,0 0 1,0 0-1,0 0 0,0 0 0,0 0 0,0 1 0,0-1 0,-1 1 0,1-1 0,0 1 0,0 0 0,0 0 0,-1 0 1,1 0-1,0 0 0,-1 0 0,1 0 0,2 3 0,1 1 35,0 0 1,-1 1-1,1-1 0,-1 1 1,0 0-1,0 0 0,3 8 1,-2-1 100,0-1 0,-1 1 0,-1 0 0,0 0 0,-1 1 0,0-1 0,0 18 0,-2-19 30,0-1 0,-1 1 0,0 0 0,-1 0 0,0-1 0,-1 1 0,0-1-1,-8 17 1,8-22-125,0-1 0,0 0 0,-1 0 0,0 0 0,0 0 0,0-1 0,0 1 0,-1-1 0,1 0 0,-1-1 0,0 1 0,-1-1 0,1 0 0,0 0 0,-1-1 0,0 1 0,0-1 0,1 0 0,-1-1 0,0 0 0,-1 0 0,1 0 0,-7 0 0,4-1-472,-1 0 0,1-1 0,0 0 0,0 0 0,0-1 0,-13-4 0,14 4-881,0-1 0,1-1 0,-1 1 0,1-2-1,0 1 1,0-1 0,-6-5 0,3 1-1909</inkml:trace>
</inkml:ink>
</file>

<file path=ppt/ink/ink2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23:32:30.83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11 157 4480,'-9'-20'2581,"9"20"-2452,-1-1 0,1 1 0,0 0-1,0-1 1,0 1 0,0 0 0,0-1 0,0 1 0,0 0-1,0-1 1,0 1 0,0 0 0,0-1 0,0 1 0,0 0-1,0-1 1,0 1 0,0 0 0,0-1 0,1 1-1,-1 0 1,0-1 0,0 1 0,0 0 0,0 0 0,1-1-1,-1 1 1,0 0 0,0 0 0,1-1 0,-1 1 0,0 0-1,0 0 1,1 0 0,17-11 2176,-12 9-1864,0 0 0,-1 0 1,1 1-1,0-1 0,12 0 0,-10 2-203,1 0 0,-1 1-1,1 0 1,-1 0 0,1 1-1,-1 0 1,0 1 0,1-1-1,7 5 1,-13-5-189,0 0 1,1 0-1,-1 1 1,0-1-1,0 1 1,0-1-1,0 1 1,-1 0-1,1 0 1,-1 0-1,0 1 1,0-1-1,0 0 1,0 1-1,0-1 0,-1 1 1,0 0-1,0 0 1,0-1-1,0 1 1,0 0-1,-1 5 1,1 9 42,-1 0 1,-1 1 0,-1-1 0,0 0-1,-9 29 1,-33 84 850,33-103-352,11-28-576,0 0 0,0 0 0,0 1-1,0-1 1,0 0 0,0 0 0,0 0 0,0 0-1,0 0 1,0 0 0,0 0 0,0 0-1,0 0 1,0 1 0,0-1 0,0 0-1,0 0 1,0 0 0,0 0 0,0 0 0,0 0-1,0 0 1,0 0 0,0 0 0,0 1-1,0-1 1,0 0 0,0 0 0,0 0 0,0 0-1,0 0 1,0 0 0,0 0 0,0 0-1,-1 0 1,1 0 0,0 0 0,0 0-1,0 0 1,0 0 0,0 0 0,0 0 0,0 0-1,0 0 1,0 0 0,0 1 0,-1-1-1,1 0 1,0 0 0,0 0 0,0-1 0,0 1-1,0 0 1,0 0 0,0 0 0,0 0-1,0 0 1,-1 0 0,1 0 0,0 0-1,0 0 1,0 0 0,0 0 0,0 0 0,0 0-1,0 0 1,0 0 0,1-8 388,14-23 201,-4 6-197,26-39 1,-13 31-219,2 1 1,1 2 0,40-37-1,106-68 77,-168 131-462,27-20-422,-30 22-173,-1 0-1,1 1 0,-1-1 1,1 0-1,-1 0 1,1 0-1,1-4 0,-3 6 455,0-1 0,0 1 0,1-1 0,-1 1 0,0-1 0,0 1 0,0-1-1,0 0 1,0 1 0,0-1 0,0 1 0,0-1 0,0 1 0,0-1 0,0 1-1,0-1 1,0 1 0,-1-1 0,1 1 0,0-1 0,0 1 0,-1-1 0,1 1-1,0-1 1,-1 0 0,-1-2-1297,-3-9-3022</inkml:trace>
</inkml:ink>
</file>

<file path=ppt/ink/ink2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23:32:33.06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5 494 3136,'0'0'97,"-1"1"0,1-1 0,0 0 0,0 0 0,-1 0 0,1 0 0,0 1 0,0-1 0,-1 0-1,1 0 1,0 0 0,0 1 0,-1-1 0,1 0 0,0 0 0,0 1 0,0-1 0,0 0 0,0 0 0,-1 1 0,1-1 0,0 0 0,0 1 0,0-1 0,6 3 4714,5-3-347,-5-2-4814,-2 0 717,1-1 1,-1 0-1,0 0 1,0 0-1,0 0 0,-1-1 1,1 0-1,5-7 1,0-2 10,12-23 1,-9 10-67,-2 0 1,15-54-1,0-2 79,-20 66-327,0 0 0,-1 0 0,-1-1 0,0 1 0,0-31 0,1 29-189,-3 16 39,0-1-1,0 0 0,-1 0 1,1 1-1,-1-1 1,1-3-1,-3 8-55,0 0-1,0 0 0,0 0 1,1 1-1,-1-1 1,1 1-1,0-1 1,-1 1-1,1 0 1,-1 3-1,-7 151 1012,9-138-600,5 36-1,-3-47-128,-1-1 0,1 0-1,0 0 1,1 0-1,0 0 1,0 0-1,7 11 1,-9-17-92,0 1 0,0-1 0,0 0 0,0 1 0,0-1 0,0 0 0,1 0 0,-1 0 0,0 0 0,1 0 0,-1 0 1,1-1-1,-1 1 0,1 0 0,-1-1 0,1 1 0,-1-1 0,3 1 0,-1-1 2,-1 0 0,1 0 0,-1 0 0,1-1 0,-1 1 0,1-1 0,-1 1 0,0-1 0,1 0 1,-1 0-1,3-1 0,6-5 59,-1 0 1,0 0-1,0-1 1,9-11-1,-7 8-53,97-92 203,9-7-41,-84 80-315,60-39 0,-94 69 88,1 0 0,-1 0 1,1-1-1,-1 1 1,0 0-1,1 0 0,-1-1 1,1 1-1,-1 0 1,1 0-1,-1 0 0,1 0 1,-1 0-1,1 0 1,-1-1-1,1 1 0,-1 0 1,1 1-1,-1-1 1,0 0-1,1 0 0,-1 0 1,1 0-1,-1 0 1,1 0-1,-1 0 0,1 1 1,-1-1-1,1 0 1,-1 0-1,0 1 0,1-1 1,-1 0-1,0 1 1,1-1-1,-1 0 0,0 1 1,1-1-1,-1 1 1,0-1-1,0 0 0,1 1 1,-1-1-1,0 1 1,0-1-1,0 1 0,0-1 1,1 1-1,-1-1 1,0 1-1,0 0 0,1 5-29,0 0-1,-1-1 0,0 10 0,0-14 39,-1 20 8,0 0 0,-2 0 0,-8 32 0,-25 60 51,28-89-25,3-9 95,0-1-1,-1 1 1,0-1-1,-1 0 1,-11 16-1,18-29-114,0-1 0,-1 0 0,1 0 0,0 1 0,0-1 0,-1 0 0,1 0 0,0 1 0,-1-1 0,1 0 0,0 0 1,0 0-1,-1 1 0,1-1 0,0 0 0,-1 0 0,1 0 0,-1 0 0,1 0 0,0 0 0,-1 0 0,1 0 0,0 0 0,-1 0 0,1 0 0,0 0 0,-1 0 0,1 0 0,0 0 0,-1 0 0,1 0 0,0-1 0,-1 1 1,1 0-1,0 0 0,-1 0 0,1 0 0,0-1 0,-1 1 0,1 0 0,0 0 0,0-1 0,-1 1 0,1 0 0,0-1 0,0 1 0,0 0 0,-1 0 0,1-1 0,0 1 0,0-1 0,-1-1 31,-1-1 0,1 1 0,0-1 0,0 1 0,1-1 0,-2-4 0,1-1-50,1 0 0,0 1-1,0-1 1,1 0 0,0 0-1,0 0 1,1 1 0,0-1-1,0 0 1,4-8 0,-4 13-41,-1-1 0,1 1 0,0 0 0,0 0 0,1 0 0,-1 0 0,0 0 0,1 1 1,0-1-1,4-3 0,-4 5 6,-1 0 0,0-1 1,0 1-1,1 0 1,-1 1-1,1-1 0,-1 0 1,1 1-1,-1-1 0,1 1 1,0 0-1,-1 0 0,1 0 1,-1 0-1,1 0 1,4 2-1,-1-1 14,-1 1 0,1 1 0,-1-1 0,1 1 0,-1 0 0,0 0 1,8 7-1,5 2-98,-9-5-660,0 0 0,0 0 0,0 0 0,9 12-1,13 19-12099,-27-31 9882</inkml:trace>
</inkml:ink>
</file>

<file path=ppt/ink/ink2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23:32:33.43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117 60 7456,'-48'-36'3392,"17"24"-2944,16 9-32,6 3-320,1-5 384,3 5-256,5-4-832,5 4 352</inkml:trace>
</inkml:ink>
</file>

<file path=ppt/ink/ink2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23:32:34.52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192 37 3808,'1'-1'251,"1"0"0,-1 0 0,0 1 0,1-1-1,-1 0 1,0 0 0,0-1 0,0 1 0,0 0 0,1-2 0,-1 3-40,-1 0 1,0-1 0,1 1-1,-1 0 1,0 0 0,0-1-1,0 1 1,1 0 0,-1-1-1,0 1 1,0 0-1,0-1 1,0 1 0,1 0-1,-1-1 1,0 1 0,0 0-1,0-1 1,0 1-1,0-1 1,0 1 0,0 0-1,0-1 1,0 1 0,0 0-1,0-1 1,0 1-1,-1 0 1,1-1 0,0 1-1,0 0 1,-1-1 0,-2-1-21,-1 0 1,0 0 0,0 1-1,0-1 1,0 1 0,0 0-1,-1 1 1,1-1 0,0 1-1,0 0 1,-1-1 0,1 2-1,0-1 1,0 1 0,-1-1-1,-5 3 1,3-1-161,0 0 0,0 1 0,1 0 1,-1 0-1,1 0 0,0 1 0,0 0 0,0 0 0,0 1 0,1-1 0,-1 1 1,1 0-1,1 1 0,-1 0 0,1-1 0,0 1 0,0 0 0,-4 9 0,4-7 35,1 0 0,0 0 0,0 1 0,0-1-1,1 1 1,1-1 0,-1 1 0,2 0 0,-1 0 0,1 0-1,0 0 1,1-1 0,0 1 0,3 15 0,-3-21 17,0-1 0,0 1 1,0-1-1,1 0 0,-1 1 0,1-1 1,-1 0-1,1 0 0,1 2 1,-2-3-51,0 0 0,0-1 0,-1 1 0,1 0 0,0-1 0,0 1 0,0 0 0,0-1 0,0 1 0,0-1 0,0 1 1,0-1-1,0 0 0,0 0 0,0 1 0,0-1 0,0 0 0,0 0 0,1 0 0,-1 0 0,0 0 0,0 0 0,1-1 0,2 0 44,-1-1 0,1 0-1,-1 0 1,0 0 0,1 0-1,-1-1 1,-1 1 0,1-1-1,3-3 1,1-2-16,0-1 0,7-11 0,9-21 64,21-52 0,-42 81-242,-1 3 83,2 15 441,-1 3-249,0 4 3,1 0 1,0 0-1,1 0 0,0-1 0,1 0 0,12 22 0,-6-18 10,-1-1 0,2 0 0,19 19 0,-27-30-132,1 0 0,0 0-1,0 0 1,1-1-1,-1 0 1,1 0 0,-1 0-1,1-1 1,0 1 0,0-1-1,0-1 1,0 1-1,0-1 1,8 0 0,-6 0-553,0-1 1,1 0 0,11-2-1,-16 1-203,1 0 0,-1 0-1,0 0 1,-1-1 0,1 0-1,0 1 1,0-1 0,-1 0 0,5-4-1,10-7-2236</inkml:trace>
</inkml:ink>
</file>

<file path=ppt/ink/ink2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23:32:38.84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402 461 3808,'0'0'208,"1"-1"0,-1 1-1,1 0 1,0-1 0,-1 1 0,1-1 0,-1 1 0,1-1-1,-1 1 1,1-1 0,-1 0 0,0 1 0,1-1 0,-1 1-1,0-1 1,1 0 0,-1 1 0,0-1 0,0 0 0,0 1 0,1-1-1,-1 0 1,0 0 0,0 1 0,0-1 0,0 0 0,0 0-1,-1 1 1,1-1 0,0 0 0,0 1 0,0-1 0,0 0-1,-1 1 1,1-1 0,0 0 0,-2 0 0,2-1 13,-1 1 0,0 0 0,0 0 0,0 0 0,0 1 0,0-1 0,0 0 1,0 0-1,0 0 0,0 1 0,0-1 0,0 1 0,-1-1 0,1 1 0,0-1 0,0 1 0,-1-1 0,1 1 0,-2 0 1,-9 1 74,0 1 1,0 0-1,0 1 1,0 1 0,0 0-1,1 0 1,-15 8 0,17-7-231,-1 0-1,1 1 1,0 0 0,1 0 0,-1 1-1,1 0 1,1 1 0,-1 0 0,1 0 0,1 0-1,-8 13 1,11-16 3,0 1 0,0 0 0,0 0 0,1 0-1,0 0 1,0 0 0,1 0 0,0 1 0,-1 6 0,2-9 13,0 1 0,0 0 0,1-1 1,0 1-1,-1-1 0,2 1 0,-1-1 1,0 0-1,1 1 0,0-1 0,0 0 1,0 0-1,5 7 0,-6-9-38,0 0 0,1-1 0,-1 1 1,0 0-1,1-1 0,-1 1 0,1-1 0,0 0 0,-1 1 0,1-1 1,0 0-1,0 0 0,0 0 0,0 0 0,0 0 0,0-1 0,0 1 1,0 0-1,0-1 0,0 0 0,0 1 0,1-1 0,-1 0 0,0 0 1,0 0-1,0-1 0,0 1 0,0 0 0,0-1 0,1 1 0,-1-1 1,0 0-1,3-1 0,0-2 14,1 1 0,-1-1 0,0 0 0,0 0 0,-1 0 0,1-1 0,-1 1 0,0-1 0,0 0 0,5-10 0,10-18 3,48-91-272,-67 124 194,0 0-1,0 0 1,0 0-1,0 0 1,0 0-1,0 0 1,0 0-1,0 0 0,0 0 1,0 0-1,0 0 1,0 0-1,-1 0 1,1 0-1,0 0 1,0 0-1,0 0 1,0 0-1,0 0 1,0 0-1,0 0 1,0 0-1,0 0 0,0 0 1,0 0-1,-4 10-112,-20 183-222,4-13 484,16-161-93,0 1 0,-2-1 0,0 0 0,-1 0 0,-1 0 0,-18 31 0,20-42 7,1-1 0,-1 1 0,0-1 1,-1 0-1,0-1 0,0 1 0,0-1 0,-1-1 0,-10 7 0,12-9 11,0 0 0,-1 0-1,1-1 1,-1 1-1,1-2 1,-1 1-1,0-1 1,0 0-1,0 0 1,0-1 0,0 0-1,0 0 1,-10-2-1,11 1-24,1 0 0,-1-1-1,1 0 1,0 0 0,0 0-1,-1-1 1,1 1 0,1-1-1,-1-1 1,0 1 0,1-1 0,-1 1-1,1-1 1,0 0 0,1-1-1,-5-5 1,7 9-37,1 1-1,0-1 1,0 0 0,-1 1-1,1-1 1,0 0 0,0 0 0,0 1-1,0-1 1,0 0 0,0 0-1,0 0 1,0 1 0,0-1 0,0 0-1,1 0 1,-1 1 0,0-1-1,0 0 1,1 1 0,-1-1-1,0 0 1,1 1 0,-1-1 0,1 0-1,-1 1 1,1-1 0,-1 1-1,1-1 1,-1 1 0,1-1 0,0 1-1,0-1 1,27-16-193,-22 15 165,168-70-174,-157 66 169,44-19 75,0-2 1,-2-3-1,-1-2 0,98-73 1,-137 91 36,-1-2 1,0 0 0,-1 0-1,-1-2 1,-1 0 0,0-1-1,-2 0 1,17-31 0,-28 46-118,1-2 0,-1 1 1,-1 0-1,1 0 1,-1 0-1,0-1 1,0 1-1,-1-1 0,0 1 1,0-9-1,0 12 5,0 0-1,-1-1 1,1 1-1,-1 0 1,0 0-1,1-1 1,-1 1-1,0 0 1,0 0-1,-1 0 1,1 0-1,0 0 1,-1 0-1,1 1 1,-1-1-1,1 0 1,-1 1-1,0-1 1,0 1-1,1-1 1,-1 1-1,0 0 1,-1 0-1,1 0 0,0 0 1,0 0-1,-3 0 1,2 0 2,-1 0 0,0 1 0,0-1 0,0 1 0,0 0 0,0 0 0,0 0 0,0 1 0,0-1 0,0 1 0,-6 2 0,3 0 0,0-1 0,1 2 0,-1-1 0,1 1 0,0 0 0,-6 4 0,4-1 34,-1 1 0,2-1 0,-1 1-1,1 1 1,0-1 0,1 1 0,0 1-1,-7 13 1,9-13 67,0 1 0,0-1 0,1 1 0,0 0 0,1 0 0,1 0 0,-1 0 0,2 0 0,-1 0 0,3 16 0,-2-24-25,1 0 1,-1 1 0,1-1 0,0 0 0,0 0-1,0 0 1,0 0 0,1 0 0,-1 0 0,1 0-1,0-1 1,-1 1 0,1-1 0,1 1 0,-1-1-1,0 1 1,1-1 0,-1 0 0,1 0 0,-1 0-1,1-1 1,0 1 0,0-1 0,0 1 0,0-1-1,0 0 1,0 0 0,0 0 0,0-1 0,0 1-1,1-1 1,-1 0 0,0 1 0,0-1 0,1-1-1,-1 1 1,0 0 0,0-1 0,6-1 0,12-5 62,0-1 0,-1 0 0,28-17 0,57-40-59,-97 59-52,32-21-11,38-23-80,-77 49 82,1 0 0,0 0-1,0 0 1,-1 1 0,1-1-1,0 0 1,0 1 0,0-1-1,0 1 1,0 0 0,3 0-1,-5 0 15,1 0 1,0 0-1,-1 1 0,1-1 0,0 0 0,-1 1 0,1-1 1,-1 0-1,1 1 0,-1-1 0,1 1 0,-1-1 0,1 1 1,-1 0-1,1-1 0,-1 1 0,1-1 0,-1 1 1,0 0-1,1-1 0,-1 1 0,0 0 0,0-1 0,0 1 1,0 0-1,1-1 0,-1 1 0,0 0 0,0 0 1,0-1-1,0 1 0,0 0 0,-1 1 0,0 14 23,-1 1-1,-1-1 0,-7 26 0,6-26 31,0 1 0,1-1 1,-1 28-1,3-44-31,1 1 1,0-1-1,0 1 1,0-1 0,0 0-1,0 1 1,0-1-1,0 1 1,0-1 0,1 1-1,-1-1 1,0 0-1,0 1 1,0-1 0,0 1-1,0-1 1,1 0-1,-1 1 1,0-1 0,0 0-1,1 1 1,-1-1-1,0 0 1,0 1 0,1-1-1,0 1 1,-1-1-1,1 0-1,-1 0 1,1 0 0,-1-1-1,1 1 1,0 0 0,-1 0-1,1 0 1,-1 0 0,1 0-1,-1-1 1,1 1 0,-1 0-1,0-1 1,1 1 0,-1 0-1,1-1 1,20-22 337,39-69-153,-60 92-204,10-14-131,0 0-1,1 1 1,1 1 0,0 0-1,26-19 1,-37 30 109,0 0 0,1 0 0,-1 0 0,0 0 0,1 1 1,-1-1-1,1 1 0,-1-1 0,1 1 0,-1 0 0,1-1 0,-1 1 0,1 0 0,-1 0 0,1 0 1,0 0-1,2 1 0,-3-1 7,0 1-1,0-1 1,0 1 0,0 0 0,0-1 0,0 1 0,0 0-1,0 0 1,0 0 0,-1 0 0,1 0 0,0 0 0,0 0-1,-1 0 1,1 0 0,-1 0 0,1 0 0,-1 0 0,0 0-1,1 0 1,-1 1 0,0 0 0,10 54-74,-8-35 180,9 29 1,-10-44-49,1 0 1,0 0-1,1 0 1,-1 0 0,1 0-1,0-1 1,1 1 0,5 6-1,-7-10-23,0 0-1,0 0 0,0-1 1,0 1-1,0-1 0,0 0 1,0 1-1,1-1 0,-1 0 1,0 0-1,1-1 1,-1 1-1,1 0 0,-1-1 1,1 1-1,-1-1 0,1 0 1,-1 0-1,1 0 0,-1 0 1,1 0-1,-1-1 0,1 1 1,3-2-1,7-2 59,0-1 0,0-1 1,0 0-1,-1 0 0,0-1 0,0-1 0,0 0 0,-1 0 0,19-20 1,-12 9-124,-1-2 1,0 1-1,-2-2 1,18-31-1,-29 46-31,0 0 0,-1 0 0,1-1 0,-1 1 0,-1-1 0,0 0 0,0 1 0,1-11 0,-3 17 61,0 1 1,0-1-1,0 1 1,0-1-1,0 1 1,0-1-1,0 1 1,-1-1-1,1 1 0,0-1 1,0 1-1,-1 0 1,1-1-1,0 1 1,-1-1-1,1 1 1,0 0-1,-1-1 0,1 1 1,-1 0-1,1-1 1,0 1-1,-1 0 1,1-1-1,-1 1 1,1 0-1,-1 0 1,1 0-1,-1 0 0,1-1 1,-1 1-1,1 0 1,-1 0-1,1 0 1,-1 0-1,1 0 1,-1 0-1,1 0 1,-1 0-1,0 1 0,1-1 1,-1 0-1,1 0 1,0 0-1,-1 0 1,0 1-1,-25 10-208,20-7 232,0 1 1,0-1-1,1 1 0,-1 1 0,1-1 0,0 1 0,1 0 1,-1 0-1,1 0 0,1 1 0,-1-1 0,1 1 0,-3 9 1,2-4 2,0-1 0,2 0 0,-1 1 0,1-1 0,1 1 0,0 0 0,2 20 0,-1-28 14,0 0 0,1 0 0,0 0-1,0 0 1,0 0 0,0 0 0,1 0 0,-1 0 0,1-1 0,0 1 0,0 0 0,0-1-1,1 0 1,-1 0 0,1 0 0,0 0 0,5 5 0,-5-6 20,0 0-1,1 0 1,-1-1 0,1 1 0,-1-1 0,1 0-1,-1 1 1,1-2 0,0 1 0,0 0 0,-1-1-1,1 0 1,0 0 0,0 0 0,-1 0 0,1 0-1,0-1 1,0 0 0,3-1 0,3-1-12,-1 0 1,0-1-1,1 0 1,-2-1-1,1 0 1,-1-1-1,0 0 0,11-9 1,7-9 57,23-30 0,18-18-297,15 5-92,-72 60-167,-6 7 167,-11 15 113,1-2 285,-3 8-70,2 1 1,0 0 0,2 1-1,0 0 1,2-1 0,0 2-1,2 41 1,1-59 1,0 0 0,0-1 1,1 1-1,0-1 0,0 1 1,0 0-1,1-1 0,0 0 0,0 1 1,5 7-1,-6-10 2,1-1 1,0 0-1,-1 0 0,1 0 0,0 0 1,0 0-1,1 0 0,-1-1 1,0 1-1,0-1 0,1 1 1,-1-1-1,1 0 0,-1 0 1,1 0-1,0 0 0,-1 0 1,1-1-1,0 1 0,0-1 1,0 0-1,-1 0 0,6 0 1,10-2 21,-1-1 1,1 0 0,-1-1 0,0-1 0,0-1 0,0 0 0,18-10 0,-4-1-20,-1-1-1,46-36 1,-53 36-56,-1-1 0,-1-1 1,21-26-1,-37 40-24,-2 3-15,-1 0 0,1 0-1,-1 0 1,0 0 0,0-1 0,0 1 0,0-1 0,-1 1 0,3-6 0,-17 17-304,-133 150 52,138-149 393,1 0 1,1 0-1,-9 17 0,13-23-69,1 0-1,0 0 1,-1 0 0,1 0-1,1 0 1,-1 0 0,0 0-1,1 1 1,-1-1 0,1 0-1,0 0 1,0 1 0,1-1 0,-1 0-1,0 1 1,2 3 0,-1-6 2,-1-1 1,0 1-1,1 0 1,-1-1-1,1 1 1,-1 0-1,1-1 1,-1 1-1,1 0 1,-1-1 0,1 1-1,0-1 1,-1 1-1,1-1 1,0 0-1,0 1 1,-1-1-1,1 0 1,0 1-1,0-1 1,-1 0 0,1 0-1,0 0 1,0 1-1,0-1 1,-1 0-1,1 0 1,0 0-1,0-1 1,0 1 0,0 0-1,-1 0 1,2-1-1,3 0 24,1 0-1,-1-1 0,10-5 1,-5 2-17,0-2 1,-1 1-1,17-15 1,-16 12-136,0 1 1,21-13-1,-31 21 98,1-1-1,-1 1 0,0 0 0,1-1 0,-1 1 0,1 0 0,-1-1 0,1 1 0,-1 0 0,1 0 1,-1 0-1,1-1 0,-1 1 0,1 0 0,-1 0 0,1 0 0,0 0 0,-1 0 0,1 0 0,-1 0 0,1 0 1,-1 0-1,1 0 0,-1 1 0,1-1 0,-1 0 0,1 0 0,-1 0 0,1 1 0,-1-1 0,1 1 0,0 0-11,-1 0 0,1 0 0,-1 0-1,1 1 1,-1-1 0,0 0 0,0 0-1,0 1 1,0-1 0,0 2 0,1 10-24,16 38 98,-16-46-17,0-1 1,1 1 0,0-1-1,-1 0 1,1 0 0,1 0 0,3 5-1,-6-7-16,1-1-1,0 0 0,0 0 1,-1 0-1,1 0 0,0-1 1,0 1-1,0 0 1,0 0-1,0 0 0,1-1 1,-1 1-1,0-1 0,0 1 1,0-1-1,1 1 0,-1-1 1,0 0-1,0 1 0,1-1 1,-1 0-1,0 0 0,0 0 1,1 0-1,-1 0 0,0 0 1,1 0-1,-1-1 0,0 1 1,2-1-1,4-2 37,-1-1-1,0 1 1,0-1-1,0-1 1,0 1-1,-1-1 1,0 0-1,8-9 1,33-50 156,-26 33-186,122-141-91,-24 33 23,-81 89-69,-1-3 1,-3-1 0,-3-1 0,39-97 0,-46 101-312,-21 44-24,-5 10 142,-7 13 104,-33 71 18,-66 103 0,97-169 211,0-1 0,2 1 0,0 1 0,2 0-1,0 0 1,2 1 0,-5 25 0,9-31 86,0 0-1,1 0 1,0 1 0,2-1-1,0 0 1,1 0 0,1 0-1,0 0 1,2 0 0,7 21 0,-11-34-81,1 0 0,0 0 1,0 0-1,0 0 1,0 0-1,1 0 1,-1 0-1,1 0 1,0-1-1,0 0 1,0 1-1,1-1 1,-1-1-1,1 1 1,0 0-1,0-1 1,0 0-1,5 3 1,-5-4-19,0 0 0,0 0 1,1-1-1,-1 1 0,0-1 1,1 0-1,-1 0 1,0 0-1,1-1 0,-1 1 1,8-3-1,-5 0 14,0 0-1,0 0 1,0 0-1,-1-1 1,1 0 0,7-6-1,4-6 33,-1 0 0,0-2 0,17-23 1,-29 35-57,29-39-125,12-13-162,-42 53 70,-5 11-176,-35 214 232,35-212 217,0 1 0,1 0 0,1 16 1,-1-23-37,1 0 0,-1 0 0,0 0 0,0 0 0,1 0 0,-1 0 0,1 0 1,0 0-1,-1-1 0,1 1 0,0 0 0,0 0 0,0 0 0,1-1 0,-1 1 0,0-1 0,1 1 0,-1-1 1,0 1-1,1-1 0,2 2 0,-2-2-4,0-1-1,0 0 1,0 0 0,0 0 0,0 0 0,0 0-1,0-1 1,0 1 0,0 0 0,0-1-1,-1 0 1,1 1 0,0-1 0,0 0 0,-1 0-1,1 0 1,2-1 0,2-3 22,1 1 0,-1-1 0,6-7 0,113-104-9,-105 99-45,2 1 1,0 1 0,0 1-1,37-16 1,-54 28-21,0 0 0,0 0 0,1 0 0,-1 1 0,1-1 0,-1 1 0,1 1 1,0-1-1,-1 1 0,12 1 0,-17-1 21,1 0 0,0 0 0,0 1 0,-1-1 0,1 0 0,0 1 0,-1-1 0,1 1 0,-1-1 0,1 1 0,-1-1 1,1 1-1,0-1 0,-1 1 0,0-1 0,1 1 0,-1 0 0,1-1 0,-1 1 0,0 0 0,1-1 0,-1 1 0,0 0 0,0-1 0,0 1 0,0 0 0,1 0 0,-1-1 0,0 1 1,0 0-1,0 0 0,-1 1 0,1 2-20,-1 0 0,0 0 1,-1-1-1,-2 8 1,2-6-16,-4 8 61,0 1 1,-2-1-1,1-1 1,-1 0 0,-1 0-1,0 0 1,-15 14 0,-84 66 66,28-27 274,80-65-345,-1 1 0,1-1 0,0 0 0,-1 0 0,1 0 0,0 0 0,0 1 0,-1-1 0,1 0 0,0 0 0,0 1 0,-1-1 0,1 0 0,0 1 0,0-1 0,0 0 0,-1 0 0,1 1 0,0-1 0,0 0 0,0 1-1,0-1 1,0 0 0,0 1 0,0-1 0,0 0 0,0 1 0,0-1 0,0 0 0,0 1 0,0-1 0,0 1 0,0-1 0,0 0 0,0 1 0,0-1 0,0 0 0,1 0 0,-1 1 0,0-1 0,0 0 0,0 1 0,1-1 0,-1 0 0,0 0 0,0 1 0,0-1 0,1 0 0,-1 0 0,0 1 0,1-1 0,-1 0 0,0 0 0,1 0 0,-1 0 0,0 0 0,1 1 0,-1-1 0,0 0 0,1 0 0,-1 0 0,0 0 0,1 0 0,27 3 52,-23-2-39,8 0-57,0 0 0,0 1 0,17 6-1,-25-7 21,-1 1-1,0-1 0,0 1 1,0 0-1,0 1 0,0-1 0,0 1 1,0 0-1,-1 0 0,0 0 0,1 0 1,-1 0-1,4 6 0,-6-8 17,-1 0 0,0 0 0,1 1 0,-1-1 0,1 0 0,-1 0 0,0 0 0,0 0 0,0 0 0,0 1 0,0-1 0,0 0 0,0 0 0,0 0 0,0 0 0,0 1 0,-1-1 0,1 0 0,0 0 0,-1 0 0,1 0 0,-1 0 0,1 0 0,-1 0 0,0 0 0,1 0 0,-1 0 0,0 0 0,0 0 0,0-1 0,0 1 0,1 0 0,-3 1 0,-4 3 0,-1 1 0,0-1 0,-10 5 0,16-9 0,-32 16 94,0-2 1,-56 17-1,85-31-85,-1 1 1,1-1 0,-1 0-1,1-1 1,-1 1-1,1-1 1,-7-1 0,8 1 1,1-1-1,-1 0 1,1 0 0,0 0 0,-1 0 0,1 0 0,0-1 0,0 1 0,0-1 0,0 0 0,0 0 0,-3-3-1,6 5-10,-1-1 0,1 1 0,-1-1 0,1 0 0,-1 1 0,1-1 0,0 1 0,-1-1 0,1 0 0,0 1 0,-1-1 0,1 0 0,0 1 0,0-1 0,0 0 0,-1 1 0,1-1 0,0 0 0,0 0 0,0 1 0,0-1 0,0 0 0,1 1 0,-1-1 0,0 0 0,0 0 0,0 1 0,1-1 0,-1 0 0,0 1 0,1-1 0,-1 1 0,0-1 0,1 0 0,-1 1 0,1-1 0,-1 1 0,1-1 0,-1 1 0,1-1 0,0 0 0,3-2-12,-1 0-1,1 1 1,0-1 0,0 1-1,7-4 1,21-6 88,2 1 1,45-8-1,-57 13-76,26-4 38,84-23 7,-100 24-16,-1-2 1,32-15-1,-45 16-9,-1 0-1,-1-1 1,0-1 0,0 0 0,-1-1-1,0-1 1,-2 0 0,20-25 0,-11 8-129,-1-2 1,-2 0-1,22-50 1,-29 50-137,-12 31 219,1 0 0,-1 0 1,0 0-1,0 0 1,0 0-1,0 0 0,0 0 1,0 0-1,-1 0 1,1 0-1,0 0 0,-1 0 1,0 0-1,-1-2 1,2 3 13,-1 1 1,1-1-1,0 1 1,-1-1-1,1 1 1,0-1 0,-1 1-1,1 0 1,-1-1-1,1 1 1,-1 0 0,1-1-1,-1 1 1,1 0-1,-1 0 1,1-1 0,-1 1-1,1 0 1,-1 0-1,1 0 1,-1 0 0,1 0-1,-1 0 1,0 0-1,0 0 1,-1 0-3,0 0 0,1 1 0,-1-1 0,0 1 0,1-1 0,-1 1 0,0 0 0,-2 1 0,-1 2 12,-1 0 0,1 0 0,0 0 0,-5 6 1,2-1 21,0 2 1,0-1-1,1 1 1,0 0 0,1 0-1,-7 19 1,10-23 8,1 0 1,-1 0-1,1 0 1,1 1-1,0-1 1,0 1-1,0-1 1,1 1-1,0-1 1,0 1-1,1 0 1,3 11 0,-3-15 7,0-1 1,0 1-1,1-1 1,0 1 0,-1-1-1,1 0 1,0 0 0,1 0-1,-1 0 1,0 0-1,1-1 1,0 1 0,3 2-1,-1-2-8,-1 0-1,1 0 1,0-1-1,1 1 1,-1-1 0,0-1-1,11 3 1,3-1-31,1-1 0,0-1 0,37-2 0,-57 1 1,254-26 26,-243 25-82,-7 1-188,-5 3 70,-13 8-14,-27 11 110,29-15 17,-6 1 34,0 1 0,1 2 0,0-1 0,-28 25 0,44-34 41,0 1 1,0-1 0,0 0 0,0 0-1,0 1 1,0-1 0,0 1 0,0-1 0,1 1-1,-1-1 1,0 1 0,1 0 0,0-1 0,-1 1-1,1 0 1,0-1 0,0 1 0,0 2 0,0-3-4,0 0 1,0 0 0,1 0 0,-1 0 0,0 0 0,1 0-1,-1 0 1,1 0 0,-1 0 0,1 0 0,0 0 0,-1-1-1,1 1 1,0 0 0,0 0 0,-1-1 0,1 1 0,0 0-1,0-1 1,0 1 0,0-1 0,0 1 0,0-1-1,0 1 1,0-1 0,0 0 0,2 1 0,0-1 42,0 1 0,1-1 1,-1 0-1,0 0 0,0 0 1,0-1-1,0 1 0,0-1 0,5-1 1,29-12 164,-22 7-132,-4 3-59,-1-1 0,0-1 0,0 0 0,-1 0 0,0 0 0,0-1 0,15-16-1,-9 6-16,-1 0 0,23-38 0,57-128-89,-16-7-240,-49 116 99,-28 70 184,1 0-13,0 0 0,0 0 1,-1 0-1,0 0 0,0 0 0,0 0 1,0 0-1,-1-7 0,0 11 39,0 0 1,0 0-1,0 0 0,0-1 0,0 1 0,0 0 0,0 0 1,0 0-1,0 0 0,0-1 0,0 1 0,0 0 1,0 0-1,0 0 0,-1 0 0,1 0 0,0 0 1,0 0-1,0-1 0,0 1 0,0 0 0,0 0 1,-1 0-1,1 0 0,0 0 0,0 0 0,0 0 0,0 0 1,0 0-1,-1 0 0,1 0 0,0 0 0,0 0 1,0 0-1,0 0 0,-1 0 0,1 0 0,0 0 1,0 0-1,0 0 0,0 0 0,-1 0 0,-7 6-229,-7 10 79,15-16 160,-18 24 32,1 2 1,2 0 0,0 0-1,1 1 1,-15 48 0,-31 146-1968,47-174-332,8-30-141,-6 27 1,10-39 1972,1 1-617,-1-1-1,0 0 1,-4 9 0,5-13 830,0-1-1,0 1 1,0 0 0,-1-1 0,1 1 0,0-1-1,-1 1 1,1-1 0,0 1 0,-1-1 0,1 1-1,-1-1 1,1 1 0,-1-1 0,1 1 0,-1-1-1,1 0 1,-1 1 0,1-1 0,-1 0 0,0 0-1,1 1 1,-1-1 0,1 0 0,-1 0 0,0 0-1,1 0 1,-1 0 0,0 0 0,1 0 0,-1 0-1,0 0 1,1 0 0,-1 0 0,1 0 0,-1 0-1,0-1 1,-10-3-2775</inkml:trace>
</inkml:ink>
</file>

<file path=ppt/ink/ink2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23:32:39.21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138 80 8128,'-34'-43'3680,"2"32"-3168,14 2-96,4 4-320,-9-1 96,7 1-96</inkml:trace>
</inkml:ink>
</file>

<file path=ppt/ink/ink2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23:32:40.96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353 16 3072,'0'0'976,"19"0"2645,-19 0-3497,0 0 0,1 0 0,-1 0 0,1 0 0,-1 0 0,1 0-1,-1 0 1,1 0 0,-1 0 0,0 0 0,1-1 0,-1 1 0,1 0 0,-1 0 0,0 0 0,1-1 0,-1 1 0,1 0-1,-1 0 1,0-1 0,1 1 0,-1 0 0,0-1 0,0 1 0,1 0 0,-1-1 0,0 1 0,0 0 0,1-1-1,-1 1 1,0-1 0,0 0 0,0 1-34,0-1 0,0 1 0,-1-1 1,1 1-1,0 0 0,0-1 0,-1 1 0,1-1 0,0 1 0,-1 0 0,1-1 0,0 1 0,-1 0 0,1-1 0,-1 1 0,1 0 1,-1 0-1,1-1 0,-1 1 0,1 0 0,-1 0 0,1 0 0,-1 0 0,1-1 0,-1 1 0,1 0 0,-1 0 0,1 0 0,-1 0 1,1 0-1,-1 0 0,1 1 0,-1-1 0,-7 0 102,0 0 1,1 1-1,-1 0 1,0 0-1,1 1 0,0 0 1,-1 0-1,1 1 1,0 0-1,0 0 0,0 0 1,-7 6-1,-10 8 210,1 2-1,1 0 1,-38 43-1,31-27 308,-46 73 0,70-99-518,0-1-1,1 1 1,0-1 0,0 1-1,-4 18 1,7-25-133,1 1 0,-1-1 1,1 1-1,0-1 0,0 1 0,0-1 0,0 1 0,0-1 1,0 0-1,1 1 0,-1-1 0,1 1 0,0-1 1,-1 1-1,1-1 0,0 0 0,0 0 0,1 0 1,-1 1-1,0-1 0,1 0 0,0 0 0,-1-1 1,1 1-1,0 0 0,0-1 0,3 3 0,-3-3-16,1 0-1,0 0 1,0 0-1,0 0 0,0 0 1,1-1-1,-1 1 1,0-1-1,0 0 1,0 0-1,0 0 0,0-1 1,0 1-1,1-1 1,-1 0-1,0 1 1,5-4-1,0 1 22,-1 0-1,1 0 1,-1-1-1,0-1 1,-1 1 0,11-9-1,-2-1-85,0 0-1,-1-1 0,-1-1 0,0 0 1,-1-1-1,-1 0 0,0-1 1,13-33-1,-17 36-43,-5 11 93,0-1 1,0 1-1,-1-1 0,1 1 1,-1-1-1,1-7 0,-21 32-186,15-13 211,1 0 0,1 1 0,-1-1 0,1 0 0,0 1 0,1 0 0,0-1 0,0 1 0,1 12 0,0-16 16,0 1 0,0 0 1,1 0-1,0-1 0,-1 1 1,2 0-1,-1-1 0,1 1 0,-1-1 1,1 1-1,0-1 0,1 0 0,-1 0 1,1 0-1,0 0 0,5 5 1,-5-6 3,1-1 0,0 0 1,0 1-1,0-1 1,0 0-1,1-1 1,-1 1-1,0-1 1,1 0-1,-1 0 0,1 0 1,0-1-1,-1 1 1,1-1-1,-1 0 1,1 0-1,7-2 0,4-1-11,-1 0 0,1-2 0,23-8 0,-21 5-27,0-1-1,0 0 1,-1-1 0,0-1 0,-1-1 0,20-17-1,-10 4-19,-1-2-1,34-45 0,-47 56-88,-8 9-57,0 1 0,0 0 0,10-9 1,-14 15 123,0 0 0,0 0 0,1 0 0,-1 0 1,0 0-1,0-1 0,0 1 0,1 0 1,-1 0-1,0 0 0,0 0 0,1 0 0,-1 0 1,0 0-1,0 0 0,1 0 0,-1 0 0,0 0 1,0 0-1,1 0 0,-1 0 0,0 0 1,0 1-1,1-1 0,-1 0 0,0 0 0,0 0 1,0 0-1,1 0 0,-1 0 0,0 1 1,0-1-1,0 0 0,0 0 0,1 0 0,-1 1 1,0-1-1,0 0 0,0 0 0,0 0 1,0 1-1,0-1 0,0 0 0,1 0 0,-1 1 1,0-1-1,0 0 0,0 0 0,0 1 1,0-1-1,0 0 0,0 0 0,0 1 0,2 16-119,-5 39 84,1-41 47,1 0 0,0 0 1,2 0-1,0 0 0,0 0 0,4 16 1,-2-21 71,0 0 0,0 0 0,1 0 0,10 17 1,-13-25-44,1 1 1,0-1-1,-1 0 1,1 0-1,0 0 1,0 0-1,0 0 1,0 0 0,1-1-1,-1 1 1,0-1-1,1 1 1,-1-1-1,1 0 1,-1 0-1,1 0 1,0 0 0,-1 0-1,1-1 1,0 1-1,0-1 1,-1 0-1,6 0 1,10-2 33,0-1 0,-1 0 0,1-2 0,-1 0 0,0-1 1,0 0-1,0-1 0,-1-1 0,0-1 0,-1-1 0,15-11 0,-9 5-131,-1-1 0,0-2-1,-1 0 1,-1-1 0,-1 0-1,26-41 1,-41 57 11,0 1 1,0-1-1,0 0 1,-1 0-1,2-6 0,-3 9 32,1-1 0,-1 1-1,0 0 1,0 0-1,0 0 1,0 0-1,0 0 1,0-1 0,0 1-1,0 0 1,0 0-1,0 0 1,-1 0-1,1 0 1,0 0 0,-1 0-1,1 0 1,-1 0-1,1 0 1,-1 0-1,0 0 1,0-1 0,0 1 5,0 1 0,0-1 1,0 1-1,0-1 1,0 1-1,0 0 0,0 0 1,0-1-1,0 1 1,0 0-1,0 0 0,0 0 1,0 0-1,0 0 1,0 0-1,-1 1 0,1-1 1,0 0-1,0 0 1,0 1-1,1-1 0,-1 1 1,0-1-1,0 1 1,0-1-1,-1 2 0,-2 0-52,-9 4 75,0 1 0,0 1 0,1 0 1,0 0-1,1 1 0,0 1 0,0 0 0,1 1 0,1 0 0,-1 0 0,2 1 0,0 0 0,-10 19 1,16-27 11,-1 1 1,2-1 0,-1 1-1,0 0 1,1-1 0,0 1 0,0 0-1,0 0 1,0 0 0,1 0-1,0 0 1,1 5 0,-1-7 8,1 0-1,-1 0 1,1 0 0,0 0 0,0 0-1,0-1 1,1 1 0,-1 0 0,1-1-1,-1 1 1,1-1 0,0 0 0,0 1-1,0-1 1,0 0 0,1 0 0,-1 0 0,0-1-1,1 1 1,3 1 0,5 2 54,1 0 0,0-1 1,0-1-1,0 0 0,0-1 0,1 0 1,-1-1-1,16 0 0,-25-1-66,18 1 37,1-1 0,0-1 0,0-1 0,31-7 0,-39 6-36,0-1-1,0-1 1,-1 0-1,0-1 1,0 0-1,-1-1 1,20-14-1,-10 4-53,0 0 0,-2-1-1,0-1 1,20-25-1,-40 43 15,1 0-1,-1 1 1,1-1-1,-1 0 1,1 1-1,-1-1 0,0 0 1,1 1-1,-1-1 1,0 0-1,1 0 0,-1 1 1,0-1-1,0 0 1,0 0-1,0 1 1,0-2-1,0 1 16,0 1 0,-1 0 1,1 0-1,0 0 0,0 0 0,-1-1 1,1 1-1,0 0 0,0 0 0,-1 0 1,1 0-1,0 0 0,-1 0 0,1 0 0,0 0 1,0 0-1,-1 0 0,1 0 0,0 0 1,-1 0-1,1 0 0,0 0 0,0 0 1,-1 0-1,1 0 0,0 0 0,-1 0 1,1 1-1,0-1 0,0 0 0,-1 0 0,1 0 1,0 0-1,0 1 0,0-1 0,-1 0 1,1 0-1,0 0 0,0 1 0,0-1 1,-1 1-1,-7 7-34,-1 0 1,2 1-1,-1 0 0,1 0 1,-8 13-1,1-1 75,4-5 35,1 0 0,1 0 0,0 1 1,-11 33-1,19-49-35,-1 1 1,1-1-1,0 0 1,0 1-1,-1-1 1,1 1-1,0-1 1,0 1-1,0-1 1,0 1-1,1-1 1,-1 0-1,0 1 1,1 1-1,0-3-9,-1 1 0,0-1 0,1 1 0,-1 0-1,1-1 1,-1 1 0,0-1 0,1 1 0,0-1-1,-1 0 1,1 1 0,-1-1 0,1 1 0,-1-1-1,1 0 1,0 1 0,-1-1 0,1 0 0,0 0 0,-1 0-1,1 0 1,0 1 0,-1-1 0,1 0 0,0 0-1,0 0 1,-1 0 0,1-1 0,0 1 0,0 0-1,9-3 28,0 0 0,0 0 0,0-1 0,-1 0-1,0-1 1,16-10 0,-14 8-71,-1 1 1,1 0-1,0 1 0,20-7 1,-25 11 28,1-1 0,-1 1 1,1 0-1,-1 1 0,11 0 1,-14 0 16,1 0 1,-1 1-1,0 0 1,1 0 0,-1 0-1,0 0 1,1 0 0,-1 1-1,0-1 1,0 1-1,5 4 1,7 5-13,0 0-1,0-1 0,1-1 1,1 0-1,32 12 1,-32-16-414,-1 0 0,1-1 0,23 2 0,-24-5-3021,30-1 0,-43 0 2774,-1-1-1,1 1 1,-1-1-1,1 1 1,-1-1 0,1 0-1,-1 0 1,1 0-1,-1 0 1,0 0 0,1 0-1,-1-1 1,0 1-1,0-1 1,2-2 0,-1 3-28,18-12-4108</inkml:trace>
</inkml:ink>
</file>

<file path=ppt/ink/ink2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23:32:44.35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25 653 4576,'-16'0'1450,"8"2"1252,10 4 274,1 1-1859,-2-5-982,-1-1 1,1 1-1,0-1 0,0 0 1,0 1-1,0-1 0,0 0 1,0 1-1,0-1 0,0 0 1,0 0-1,1 0 0,-1 0 1,0 0-1,1 0 0,-1-1 1,1 1-1,-1 0 1,1-1-1,-1 1 0,1-1 1,2 1-1,6 1 239,0 0 0,14 1-1,-10-2-228,-1-1-1,1-1 1,0 0-1,-1 0 0,1-2 1,-1 0-1,0 0 0,0-1 1,19-8-1,-22 7-121,0 0 1,0-1-1,-1 0 0,1 0 0,-2-1 1,1 0-1,-1 0 0,0-1 0,0 0 1,-1-1-1,12-16 0,-14 15 48,0 0 0,5-13 0,-8 20-111,-1-1-1,0 1 1,0 0-1,-1-1 1,1 1 0,-1-1-1,1 1 1,-1-1-1,0 1 1,-1-1 0,0-3-1,1 6 22,0 1 0,0 0 0,0-1 0,0 1 0,0-1 0,0 1 0,0 0 0,0-1 0,-1 1 0,1 0 0,0-1 0,0 1 0,0 0 0,-1-1 0,1 1 0,0 0-1,0 0 1,-1-1 0,1 1 0,0 0 0,-1 0 0,1-1 0,0 1 0,-1 0 0,1 0 0,0 0 0,-1 0 0,1-1 0,0 1 0,-1 0 0,1 0 0,-1 0 0,1 0 0,0 0 0,-1 0 0,1 0 0,-1 0 0,1 0 0,0 0 0,-1 0 0,1 0 0,0 1 0,-1-1 0,1 0-1,-1 0 1,1 0 0,0 0 0,-1 1 0,-17 13-92,14-10 78,-20 11 168,19-12 18,-1 1 0,0-1 0,-7 8-1,-14 14 483,13-14-405,1 1-1,0 1 0,0 0 0,1 1 1,-19 30-1,29-40-159,1-1-1,-1 1 1,1-1 0,0 1-1,0 0 1,0-1 0,0 1-1,1 0 1,0 0 0,-1-1-1,1 1 1,1 0 0,-1 0-1,0 0 1,2 4-1,-1-5-5,0-1 0,0 1 0,0-1 0,0 1 1,1-1-1,-1 1 0,1-1 0,-1 0 0,1 0 0,0 0 0,0 0 0,0 0 0,0 0 0,0 0 0,0-1 0,0 1 0,1-1 0,-1 1 0,1-1 0,-1 0 0,4 1 0,5 1 79,1 0 1,0-1-1,0 0 1,-1 0-1,1-2 0,0 1 1,0-2-1,15-1 1,-6-2-40,0 0 0,0-2-1,32-13 1,-24 8-85,-8 4 7,0-2 0,-1 0 0,35-22 0,-35 16-5,0-1 1,-2-1-1,0 0 1,0-1-1,22-32 1,-14 13-22,-3 0-1,26-55 1,6-16-139,-48 96 113,-2-1-1,0 0 0,0 0 1,3-16-1,25-68-192,-33 91 160,1 0 0,-1 1 0,0-1 0,0 0-1,-1 0 1,0 1 0,0-1 0,0 0 0,-3-8 0,3 11-32,-7-16 85,7 18-15,1 1-1,0-1 0,0 0 1,0 1-1,-1 0 0,1-1 1,0 1-1,-1-1 0,1 1 1,0-1-1,-1 1 1,1 0-1,-1-1 0,1 1 1,0 0-1,-1-1 0,1 1 1,-1 0-1,1 0 0,-1-1 1,1 1-1,-1 0 1,1 0-1,-1 0 0,0 0 1,1 0-1,-1 0 0,1 0 1,-1 0-1,1 0 0,-1 0 1,1 0-1,-1 0 1,0 0-1,-24 15-119,1 1 0,1 2 0,-39 36 0,40-33 118,7-8 45,1 1-1,1 0 0,1 1 1,0 0-1,0 1 0,2 0 1,0 1-1,1 1 0,0-1 1,2 1-1,-6 21 0,-11 38 425,-24 148-1,47-215-344,0 1-1,1-1 1,0 1 0,0 0 0,1-1 0,1 1-1,0-1 1,4 13 0,-5-20-54,0 1 0,0-1-1,0 0 1,1 0 0,-1 0 0,1 0 0,0 0 0,0 0 0,0 0 0,0-1 0,1 1-1,-1-1 1,1 1 0,-1-1 0,1 0 0,0 0 0,0 0 0,0 0 0,0-1 0,0 1-1,0-1 1,0 0 0,1 0 0,-1 0 0,1 0 0,-1 0 0,0-1 0,6 1 0,3-2 16,1 0 1,-1-1 0,0 0 0,0-1-1,0 0 1,0-1 0,0 0 0,-1-1 0,20-11-1,4-5 17,50-42-1,-72 53 21,-9 6-110,1-1 0,0 0 0,-1 0 1,0 0-1,5-9 0,-7 10-40,1 0 1,-1 0-1,1 0 0,0 0 0,0 1 0,1-1 1,-1 1-1,0 0 0,1 0 0,0 0 0,5-2 1,-3 2 6,-8 3 5,-5 3-20,7-2 64,0 0 1,1 1-1,-1-1 1,1 0-1,-1 1 1,1-1 0,0 0-1,-1 1 1,1-1-1,0 0 1,0 0-1,0 0 1,0 0-1,0 0 1,0 0-1,0 0 1,2 1-1,-3-2-4,0 0-1,0 0 0,1 1 1,-1-1-1,0 0 1,0 0-1,0 1 0,1-1 1,-1 0-1,0 0 0,0 1 1,0-1-1,0 0 1,0 0-1,0 1 0,1-1 1,-1 0-1,0 1 1,0-1-1,0 0 0,0 1 1,0-1-1,0 0 1,0 1-1,0-1 0,0 0 1,-1 0-1,1 1 0,0-1 6,0 0 0,0 1-1,0-1 1,0 0 0,0 0-1,0 0 1,0 0-1,0 0 1,0 1 0,0-1-1,0 0 1,0 0-1,0 0 1,0 0 0,0 1-1,0-1 1,0 0-1,0 0 1,0 0 0,0 0-1,0 0 1,0 1-1,0-1 1,0 0 0,1 0-1,-1 0 1,0 0-1,0 0 1,0 0 0,0 1-1,0-1 1,0 0-1,0 0 1,1 0 0,-1 0-1,0 0 1,0 0-1,0 0 1,0 0 0,1 0-1,-1 0 1,0 0 0,0 0-1,0 0 1,0 0-1,0 0 1,1 0 0,2 1 10,-3-1-13,0 1 1,1-1-1,-1 0 1,0 0-1,1 0 0,-1 1 1,0-1-1,1 0 1,-1 0-1,0 0 0,1 0 1,-1 0-1,1 0 1,-1 0-1,0 0 1,1 0-1,-1 0 0,1 0 1,-1 0-1,0 0 1,1 0-1,-1 0 1,1 0-1,-1 0 0,0 0 1,1-1-1,-1 1 1,0 0-1,1 0 1,-1 0-1,0-1 0,1 1 1,-1 0-1,0 0 1,0-1-1,1 1 1,-1 0-1,0-1 0,0 1 1,1 0-1,-1-1 1,0 1-1,0 0 0,0-1 1,0 1-1,0-1 1,1 1-1,-1 0 1,0-1-1,0 1 0,0-1 1,0 1-1,0 0 1,0-1-1,0 1 1,-1-1-1,1 1 0,0 0 1,0-1-1,0-4-16,0 0 0,-1 1 0,0-1 0,0 1 0,0-1 0,0 1 0,0-1 0,-1 1 0,0 0 0,0-1 0,0 1 0,-1 0 0,1 1 0,-1-1 0,-6-6 0,9 9-9,-1 1 0,0-1-1,0 1 1,-1-1 0,1 1-1,0-1 1,0 1 0,0 0-1,0-1 1,0 1 0,0 0-1,-1 0 1,1 0 0,0 0-1,0 0 1,0 0 0,0 0-1,-1 0 1,1 0 0,0 1-1,0-1 1,0 1 0,0-1-1,-2 1 1,-2 2-23,1-1 1,-1 1-1,1 0 0,-5 4 0,-4 4 51,1 0 0,0 0-1,1 1 1,1 1 0,0 0-1,0 0 1,-9 19 0,18-29 26,-1-1 1,1 1 0,0 0-1,1-1 1,-1 1 0,0 0 0,1 0-1,0-1 1,-1 1 0,1 0-1,0 0 1,1 0 0,-1 0-1,0-1 1,2 6 0,0-3 38,0-1 0,1 1 1,-1-1-1,1 0 0,0 0 0,0 0 0,0 0 1,4 4-1,-5-6-6,0 0 0,1 0 0,-1-1 0,1 1 0,0 0 0,-1-1 0,1 0 0,0 1 0,0-1 0,0 0 0,3 0 0,35 5 507,-32-5-498,-2-1-52,0 1 0,1-1 0,-1 0 0,1-1 0,-1 0 0,1 0 0,-1 0 0,0-1 0,1 0 0,-1-1 0,0 1 0,0-1 0,-1-1 0,1 1 0,11-9 0,15-15 59,-20 17-126,0-1 0,-1 0 0,0 0 0,0-1 0,10-16 0,-15 21-54,3-6-12,-20 28-206,6-8 336,-1 0 0,1 0 0,0 1-1,0-1 1,-3 13 0,3-2 56,0 0 0,-2 0-1,0-1 1,-13 27 0,18-43-51,1 0 0,-1 0 0,0 0 0,1 0 0,-1-1 0,0 1 0,0 0 0,1-1 1,-1 1-1,0 0 0,0-1 0,0 1 0,0-1 0,0 1 0,1-1 0,-1 1 0,0-1 0,0 0 0,0 0 1,0 1-1,-1-1 0,1 0 0,0 0 0,0 0 0,0 0 0,-1 0 0,12-20 444,6 3-468,1-1 0,38-28-1,-46 39-18,-7 5 28,3-3-48,1 1 0,-1 0 1,0 0-1,1 0 0,0 1 0,0 0 0,0 0 1,13-4-1,-19 7 32,0 0 0,1 0 0,-1 0 1,0 0-1,0-1 0,0 1 0,1 0 0,-1 0 1,0 0-1,0 0 0,1 0 0,-1 0 0,0 0 0,0 0 1,0 0-1,1 0 0,-1 1 0,0-1 0,0 0 1,1 0-1,-1 0 0,0 0 0,0 0 0,0 0 1,0 0-1,1 0 0,-1 1 0,0-1 0,0 0 1,0 0-1,0 0 0,1 0 0,-1 1 0,0-1 0,0 0 1,-3 9-110,-10 7 71,6-9 100,1 0 0,0 0 0,0 1 0,0 0 0,-7 14 0,9-14 28,3-8-70,1 1-1,0 0 1,-1-1-1,1 1 1,0-1 0,-1 1-1,1-1 1,0 1-1,0 0 1,-1-1-1,1 1 1,0 0-1,0-1 1,0 1 0,0-1-1,0 1 1,0 0-1,0 0 1,1 0 0,0-1 0,0 1 0,0-1 0,0 1 0,0-1-1,0 0 1,0 1 0,1-1 0,-1 0 0,0 0 0,0 0 0,0 0 0,0 0 0,0 0 0,2 0 0,17-2 56,0 0 1,1-2-1,26-8 0,1 1-132,-47 11 61,24-5-60,29-2 0,-48 6 37,0 1-1,1 0 1,-1 0 0,0 0 0,0 1 0,0 0-1,0 1 1,0-1 0,0 1 0,9 4-1,-13-5 27,0 0-1,0 1 1,0-1-1,0 1 1,0-1-1,0 1 0,-1 0 1,1 0-1,0 0 1,-1 0-1,0 0 1,1 0-1,0 4 0,1 1 26,-1 1-1,0-1 0,1 8 0,-1-8-280,-1-1-1,1 1 1,0-1 0,2 7 0,-1-10-944,-1 0 1,1 0-1,0-1 1,0 1 0,0-1-1,0 1 1,0-1-1,1 0 1,-1 0-1,5 2 1,3 2-1545,13 6-4098,1 2 3426,-15-4 5854,-2 4 4014,-5-5-4928,0-1 0,-1 1 0,-1 0 0,1 0 0,-1 0 0,-1 0 0,0 15 1,-2 5-256,-7 31 0,4-39-1496,0 2-1572,3-10-4677,5-7 2699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3T00:32:42.042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293 65 2720,'-7'-3'891,"14"3"1044,-12-17 988,4 16-2762,1 0 1,-1 0-1,1 0 0,-1 0 0,1 0 1,-1 0-1,0 0 0,0 0 0,1 1 1,-1-1-1,0 0 0,0 1 1,0-1-1,0 0 0,0 1 0,0-1 1,0 1-1,0-1 0,0 1 0,-1-1 1,-2 0 51,0 0 0,1 0 1,-1 1-1,0-1 0,-4 1 1,3-1-87,0 0 1,0 0 0,0-1 0,-8-3 0,7 2 17,-2 1-12,0-1 0,0 1 1,0 0-1,0 1 0,0 0 1,-14 0-1,21 1-132,0 0 0,0 0 0,0 0 0,0 0 0,0 1 1,0-1-1,0 0 0,0 1 0,0-1 0,0 0 0,0 1 0,0-1 0,0 1 0,0 0 1,1-1-1,-1 1 0,-1 0 0,2 0 11,-1-1-1,0 1 1,1 0 0,-1-1-1,0 0 1,1 1 0,-1-1-1,0 1 1,1-1 0,-1 0-1,0 0 1,0 1 0,1-1-1,-1 0 1,0 0 0,-1 0 0,0 0-24,1 0 0,-1 0 0,1 0 1,-1 0-1,1 0 0,-1 0 0,1 1 1,-1-1-1,1 0 0,-1 1 0,1-1 1,-1 1-1,1 0 0,-1-1 1,1 1-1,0 0 0,0 0 0,-1 0 1,1 0-1,0 0 0,0 0 0,0 0 1,0 0-1,0 1 0,0-1 0,0 0 1,0 0-1,1 1 0,-2 2 1,1-2 14,0 1 0,0 0 1,0 0-1,0-1 0,-1 1 0,-1 2 1,-6 10 31,3 2-59,-1 0 0,2 0 0,-4 23 0,2-15 95,5-21-108,1 0 1,0 1-1,0-1 0,0 1 1,0 9-1,-1 10-19,2-18 86,-1 1 0,1-1 0,0 0 0,0 1 0,1-1 0,1 7 1,0-4-4,0-1 0,0 16 0,3 7-18,-5-14-11,0-16 8,0 1-1,0 0 1,0 0-1,0 0 1,0 0-1,0-1 1,1 1-1,-1 0 1,1 0-1,0 3 1,4 14 62,-5-18-57,0 0 0,0 0 0,0 1 0,0-1 0,1 0 0,-1 0 0,0 0 0,1 0 0,-1 0 0,0 0 0,1 0 1,0 0-1,-1 0 0,1 0 0,-1 0 0,2 2 0,9 7-135,2 2 227,-11-11-109,0 0 0,0 0 0,-1 0 0,1 0 0,-1 1 0,1-1 0,-1 1 0,3 2 0,-3-3-20,1 1 68,2 0-26,-1 0 0,1 0 0,0 0 0,0 0 0,0-1 0,0 1 0,5 0 0,-7-2 32,14 13 139,-15-12-183,1 0 0,-1 0 1,0 0-1,1 0 0,-1 0 0,0 0 1,1-1-1,-1 1 0,1-1 1,-1 1-1,1-1 0,0 1 0,-1-1 1,3 0-1,-2 0 66,-1 1-20,9 9 123,-8-9-130,-2-1-29,0 1 0,1-1 1,-1 1-1,1-1 0,-1 0 0,1 1 1,-1-1-1,1 0 0,0 0 0,-1 1 1,1-1-1,-1 0 0,1 0 0,-1 0 0,1 0 1,0 0-1,-1 1 0,1-1 0,-1 0 1,2-1-1,5 3-30,-2-1 84,-1 0 0,1 0 0,-1-1 1,1 1-1,-1-1 0,1 0 0,-1 0 1,1-1-1,5 0 0,7 1-7384,-15 0 6755,1 0 0,-1 0 0,0 0 0,0 0 0,4-2 0,16-7-2831</inkml:trace>
</inkml:ink>
</file>

<file path=ppt/ink/ink2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23:33:02.32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250 25 2496,'0'-1'184,"1"0"-1,0 0 1,-1 0 0,1 0-1,0 0 1,0 0 0,0 0 0,-1 0-1,1 0 1,0 1 0,0-1-1,0 0 1,0 1 0,0-1-1,1 1 1,1-1 0,-2 1 72,0-1-1,0 1 1,0-1 0,0 1 0,-1-1 0,1 1-1,0-1 1,0 1 0,0-1 0,0 0 0,-1 1-1,1-1 1,0 0 0,-1 0 0,2 0 0,-20 26 2004,-5 8-1523,-37 69-1,16 10-362,11-26-135,-34 59 748,49-105-160,7-25-588,11-15-371,0 1 1,0-1-1,0 0 1,0 0-1,0 1 1,0-1-1,0 0 1,-1 0-1,1 1 0,0-1 1,0 0-1,0 0 1,-1 1-1,1-1 1,0 0-1,0 0 1,-1 0-1,1 0 1,0 1-1,0-1 1,-1 0-1,1 0 1,0 0-1,0 0 1,-1 0-1,1 0 1,0 0-1,-1 0 0,1 0 1,3-4-1762</inkml:trace>
</inkml:ink>
</file>

<file path=ppt/ink/ink2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23:33:02.74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49 111 4992,'-19'-7'1589,"18"7"-1512,0-1 0,0 1 0,0 0 0,0 0 0,0 0 0,0 0 0,0 0 0,0 0 0,0 0 0,0 0 0,0 0 0,0 0 0,0 0 0,0 0 0,-1 1 0,-7 1 2414,9-2-2462,0 0 1,-1 0 0,1 0-1,0 0 1,0 0 0,0 0-1,0 0 1,0 0 0,0 0-1,0 0 1,-1 0 0,1 0-1,0 0 1,0 0 0,0 0-1,0 0 1,0 0 0,0 0-1,0 0 1,0 0 0,-1 0-1,1 0 1,0 0 0,0 0-1,0 0 1,0 0 0,0 0-1,0 0 1,0 1 0,0-1-1,0 0 1,0 0 0,-1 0 0,1 0-1,0 0 1,0 0 0,0 0-1,0 0 1,0 0 0,0 1-1,0-1 1,0 0 0,0 0-1,0 0 1,0 0 0,0 0-1,0 0 1,0 0 0,0 1-1,0-1 1,0 0 0,0 0-1,1 0 1,-1 1 0,1-1 0,-1 0-1,0 0 1,1 0 0,-1 0 0,1 1-1,-1-1 1,0 0 0,1 0-1,-1 0 1,1 0 0,-1 0 0,1 0-1,-1 0 1,0 0 0,1 0 0,-1 0-1,1 0 1,0-1 0,144-22 3361,-94 16-2772,87-17 374,65-8-34,-200 32-937,126-9 250,-128 9-304,0 0 0,1-1 0,-1 1 0,0 0 0,0 0 0,0-1 0,1 1 0,-1 0 0,0-1 0,0 1 0,0-1 0,2-1 0,-3 2-298,1 0 0,1-3-2309,-2 2 2309,1 1 0,-1-1 1,0 1-1,0-1 0,0 1 0,0-1 0,1 1 0,-1-1 0,0 0 1</inkml:trace>
</inkml:ink>
</file>

<file path=ppt/ink/ink2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23:33:05.93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19 608 3648,'-14'2'1481,"9"-1"2056,20-17-705,16-25-2362,-1-1-1,-3-1 0,26-54 0,-18 32 1,-19 38-398,-7 14-375,10-25 1,-21 59-605,-9 20 1071,2 2-1,-7 70 1,15-100-58,1 0 0,0 0 0,2 15 0,-1-23 22,0 0 1,1 0-1,-1 0 0,1 1 0,0-1 0,0-1 0,0 1 1,1 0-1,-1-1 0,7 8 0,-8-10-61,1 0 0,0-1 0,0 1 0,0-1 0,0 0 0,0 1 0,0-1 0,1 0 0,-1 0-1,0 0 1,0-1 0,1 1 0,-1 0 0,1-1 0,-1 0 0,0 1 0,1-1 0,3-1 0,6 1 165,-1-1-1,20-5 1,-25 4-199,17-4 51,0-1 0,0-1-1,-1-1 1,29-16 0,-19 7 9,-1-1 1,32-28-1,-28 16-138,53-60-1,-72 72-7,-3 3 95,4-5-629,-15 20 368,-3 2-17,-7 13-268,-121 170-8,127-181 518,-37 51 3,35-46 96,-1 0 0,1 0 0,0 1 0,0-1 0,-1 10 0,4-17-79,1 0 0,0 0 0,-1 1 0,1-1 0,0 0 0,0 0 0,0 1 0,0-1 0,0 0 0,0 0 0,0 0 0,0 1 0,0-1 0,1 0 0,-1 0 0,0 0 0,1 1 1,-1-1-1,1 0 0,0 0 0,-1 0 0,2 1 0,-1-1 21,1 0 1,-1 0 0,0 0 0,1 0 0,-1-1 0,0 1 0,1-1 0,-1 1-1,1-1 1,-1 1 0,1-1 0,-1 0 0,1 0 0,-1 1 0,3-2 0,2 1 63,0 0 1,-1-1-1,0 0 1,1-1-1,-1 1 1,1-1-1,-1 0 1,0 0 0,6-3-1,-2-2-43,1-1 1,-2 1-1,1-1 0,-1-1 1,0 0-1,-1 0 0,0 0 0,0-1 1,10-20-1,1-8 60,18-57-1,-33 87-105,2-9-386,0 1-1,5-31 1,-11 61-1694,-5 19 2116,-2-5-47,1 0-1,2 0 1,0 1 0,0 40-1,5-66 48,0 0 0,0 0-1,1 0 1,-1 0 0,1-1-1,0 1 1,2 4 0,-3-6-16,0 0 0,1 0 1,-1-1-1,0 1 0,1 0 0,-1-1 1,1 1-1,-1 0 0,1-1 0,-1 1 0,1-1 1,0 1-1,-1-1 0,1 1 0,0-1 1,-1 1-1,1-1 0,0 0 0,-1 1 1,1-1-1,0 0 0,0 0 0,0 1 1,-1-1-1,1 0 0,0 0 0,0 0 1,0 0-1,-1 0 0,1 0 0,1-1 0,2 0 33,0 0 0,-1 0 0,1-1 0,0 0 0,-1 0-1,0 0 1,1 0 0,-1 0 0,0 0 0,4-5 0,3-3 60,13-19 0,-3 4-66,-15 19-73,45-47 45,-44 47-177,1 0 0,0 0 0,0 1 0,0 0 0,15-7 0,-22 12 115,1-1 0,-1 1 0,1 0 0,-1 0-1,1-1 1,-1 1 0,1 0 0,0 0 0,-1 0-1,1-1 1,-1 1 0,1 0 0,0 0-1,-1 0 1,1 0 0,0 0 0,-1 0 0,1 0-1,-1 1 1,1-1 0,0 0 0,-1 0-1,1 0 1,-1 1 0,1-1 0,-1 0 0,1 0-1,0 1 1,-1-1 0,1 1 0,-1-1 0,0 0-1,1 1 1,-1-1 0,1 1 0,-1-1-1,0 1 1,1-1 0,-1 1 0,0 0 0,1-1-1,-1 1 1,0-1 0,0 1 0,0-1 0,0 1-1,1 0 1,-1-1 0,0 2 0,0 3-10,0 0 0,0 0 0,0 0 0,-2 9-1,-3 14 55,-3-1-1,-13 36 0,9-30-3,8-24-16,2-2 123,0-1-1,0 1 0,0 0 0,-1 12 0,3-19-100,0 0 0,0 0 0,0 1-1,0-1 1,0 0 0,0 0 0,0 0 0,0 0 0,0 1-1,0-1 1,0 0 0,0 0 0,0 0 0,0 0 0,0 1-1,0-1 1,0 0 0,1 0 0,-1 0 0,0 0-1,0 0 1,0 1 0,0-1 0,0 0 0,0 0 0,1 0-1,-1 0 1,0 0 0,0 0 0,0 0 0,0 0 0,1 0-1,-1 0 1,0 0 0,0 1 0,0-1 0,0 0-1,1 0 1,-1 0 0,0 0 0,0-1 0,12-2 368,11-11-289,-21 12-49,19-13-17,-12 8-99,21-12-1,-27 17 4,0 1 1,0 0-1,0 0 0,0-1 0,0 2 0,0-1 0,0 0 0,0 1 1,0-1-1,1 1 0,5 1 0,-7-1 17,-1 0 0,1 1 0,-1-1 0,1 1 0,-1-1 0,1 1 0,-1 0 0,0-1 0,1 1 0,-1 0 0,0 0 0,1 0 0,-1 0 0,2 3 0,13 19-217,-2-1 208,-8-16 103,-1-1 0,1 0 0,0 0-1,0 0 1,1-1 0,11 6-1,-15-8-10,1 0-1,-1-1 1,1 0 0,0 0-1,0 0 1,-1 0 0,1-1-1,0 1 1,0-1-1,0 0 1,0 0 0,0-1-1,-1 1 1,1-1-1,4-1 1,1-1 21,-1-1-1,1 0 1,-1 0-1,0-1 1,0 0-1,0-1 1,-1 1-1,0-1 1,0-1-1,0 0 0,-1 0 1,0 0-1,8-12 1,3-9-38,-1-1 1,17-42-1,-32 69-16,21-48-5,42-89-813,-66 149 422,1 0 1,1 18-1,-2 28 379,-4-8-28,-2-1 1,-14 48-1,13-61 113,7-23 90,-1 1 0,0-1-1,-1 0 1,0 0 0,-10 19-1,14-30-137,0 1-1,-1 0 0,1-1 0,0 1 0,-1-1 1,1 1-1,-1-1 0,1 1 0,-1-1 0,1 0 0,-1 1 1,0-1-1,1 1 0,-1-1 0,1 0 0,-1 1 1,0-1-1,0 0 0,0 0-2,1 0 0,-1 0 0,1 0 0,-1 0 0,1 0 0,-1 0 0,1-1 0,-1 1 0,1 0 0,0 0 0,-1 0 0,1-1 0,-1 1 0,1 0 0,0-1 0,-1 1 0,1 0 0,0-1 0,0 1 0,-1-1 0,-1-2 28,1 1-1,-1-1 1,1 0-1,0 0 0,0 0 1,0 0-1,0-4 1,-1-1-168,-1-4-226,3 12 322,0-1 1,-1 1-1,1 0 1,0 0 0,0 0-1,0 0 1,0-1-1,0 1 1,0 0 0,0 0-1,0 0 1,0 0-1,0-1 1,0 1 0,0 0-1,0 0 1,0 0-1,0 0 1,0-1-1,1 1 1,-1 0 0,0 0-1,0 0 1,0 0-1,0-1 1,0 1 0,0 0-1,0 0 1,0 0-1,1 0 1,-1 0 0,0 0-1,0-1 1,0 1-1,0 0 1,0 0-1,1 0 1,-1 0 0,0 0-1,0 0 1,0 0 7,0 0 1,0 0-1,0 1 1,0-1-1,0 0 1,0 0-1,0 0 0,0 1 1,0-1-1,0 0 1,0 0-1,0 0 1,0 1-1,0-1 1,0 0-1,0 0 1,0 0-1,0 1 1,0-1-1,0 0 1,0 0-1,0 0 0,0 1 1,0-1-1,0 0 1,1 0-1,-1 0 1,0 0-1,0 1 1,0-1-1,0 0 1,0 0-1,1 0 1,-1 0-1,0 0 0,0 0 1,7 8-49,1-1 29,0 0 16,0-1-1,0 0 1,10 5-1,-16-10 27,1 0 0,-1 1 1,1-1-1,0-1 0,0 1 0,0 0 0,0-1 1,-1 1-1,1-1 0,0 0 0,0 0 0,0 0 1,0 0-1,0 0 0,3-2 0,7-2 103,-1 0 1,0-1-1,0 0 0,0-1 0,13-10 1,52-41-15,-58 41-87,-1 0-1,0-1 1,17-23 0,27-36 79,172-226 9,-183 214-546,-47 83 112,-5 8-104,-5 11 17,-24 34 370,-280 444-96,143-241 704,133-198-245,16-28 298,41-46-98,30-21 0,80-29-670,-10 8 171,-80 37-64,-1-1 0,-1-2 0,61-56 0,-66 50-491,-39 49 97,-9 24-1,-4-6 425,11-23 4,0-1 0,1 1 1,0-1-1,1 1 1,0 0-1,0 1 0,1-1 1,0 0-1,-1 14 0,8 0 104,-5-23-61,0 1 1,0 0-1,1-1 1,-1 1 0,0-1-1,0 1 1,0 0-1,1-1 1,-1 1 0,0-1-1,1 1 1,-1-1 0,1 1-1,-1-1 1,1 1-1,-1-1 1,1 0 0,-1 1-1,1-1 1,-1 1 0,1-1-1,-1 0 1,1 0-1,-1 1 1,1-1 0,0 0-1,-1 0 1,1 0 0,0 0-1,-1 1 1,1-1-1,0 0 1,3-2 18,-1 1 0,1-1 1,-1 1-1,0-1 0,0 0 0,0 0 0,0-1 1,0 1-1,0-1 0,0 1 0,-1-1 0,1 0 1,-1 0-1,0 0 0,0 0 0,0 0 0,0-1 1,1-3-1,2-7-49,-1 1 1,-1-1-1,3-22 0,-1 7 27,-3 7-153,-2 19 114,0 0 1,0 0-1,0 0 1,0 0-1,1 0 1,-1 0-1,1 0 1,0 1-1,0-1 0,0 0 1,3-5-1,2 1 0,1-1 0,-1 1 1,1 0-1,1 0 0,-1 1 0,1 0 0,0 0 0,1 1 0,-1 0 0,1 0 0,0 1 0,1 0 0,-1 1 0,19-5 0,-17 6-9,-1 0-1,1 0 1,0 1 0,0 1-1,-1-1 1,1 2 0,0 0 0,0 0-1,-1 1 1,1 0 0,-1 1-1,1 0 1,16 8 0,-22-9 7,0 1 0,0 0 1,-1 0-1,1 0 1,-1 1-1,1 0 0,-1-1 1,-1 2-1,1-1 1,0 0-1,-1 1 0,0-1 1,0 1-1,-1 0 0,1 0 1,-1 0-1,0 1 1,0-1-1,-1 0 0,1 1 1,-1-1-1,0 1 1,-1-1-1,1 1 0,-1 0 1,-1 8-1,-1-2 58,1-1-1,1 1 1,1 16 0,0 12 362,-1-40-391,0 1 0,0-1 0,0 0-1,0 0 1,0 0 0,0 0 0,0 0 0,0 0 0,0 1-1,1-1 1,-1 0 0,0 0 0,0 0 0,0 0-1,0 0 1,0 0 0,0 0 0,0 0 0,1 0 0,-1 0-1,0 0 1,0 1 0,0-1 0,0 0 0,0 0 0,1 0-1,-1 0 1,0 0 0,0 0 0,0 0 0,0 0 0,0 0-1,1 0 1,-1 0 0,0-1 0,0 1 0,0 0 0,0 0-1,0 0 1,11-3 279,11-6 29,-6 0-277,-1 0 1,0-1-1,-1-1 1,0 0-1,16-17 1,57-70-26,-78 87 7,4-7-17,-9 13-66,0 0 0,0 0 0,1 0 1,-1 0-1,7-4 0,-11 9 40,0-1 1,1 1 0,-1 0-1,0-1 1,1 1-1,-1 0 1,1-1 0,-1 1-1,0 0 1,1 0-1,-1 0 1,1-1 0,-1 1-1,1 0 1,-1 0 0,0 0-1,1 0 1,-1 0-1,1 0 1,-1 0 0,1 0-1,-1 0 1,1 0-1,-1 0 1,1 0 0,-1 0-1,1 0 1,-1 1-1,0-1 1,1 0 0,-1 0-1,1 0 1,-1 1 0,0-1-1,1 0 1,-1 1-1,1-1 1,-1 0 0,0 1-1,0-1 1,1 0-1,-1 1 1,0-1 0,0 0-1,1 1 1,-1-1 0,0 1-1,0-1 1,0 1-1,1-1 1,-1 1 0,0 0-1,1 3-20,0 1-1,-1-1 1,1 1 0,-1 6-1,-2 18 58,-1-1-1,-1 0 1,-2 0-1,-1 0 1,-14 38-1,17-51 243,6-13-56,1-6 160,3-4-236,0 1-1,0 0 0,9-8 0,4-3-117,-10 7-55,1 1 0,14-11 0,-22 18 21,1 1-1,1 0 1,-1 0-1,0 0 1,1 0-1,-1 0 0,1 1 1,-1 0-1,1-1 1,-1 1-1,1 1 1,6-2-1,-9 2 0,0 0 1,0 0-1,0 0 0,0 0 0,0 1 0,0-1 0,0 0 0,0 0 0,0 1 0,0-1 0,0 1 0,0-1 0,0 1 1,0-1-1,0 1 0,0-1 0,-1 1 0,1 0 0,0-1 0,-1 1 0,2 1 0,-1 0-7,0-1-1,-1 1 0,1 0 1,0-1-1,0 1 0,-1 0 1,0 0-1,1 0 0,-1 0 1,0 3-1,1 0 12,-2 1-1,1-1 1,-1 0 0,0 1 0,0-1-1,0 0 1,-3 6 0,3-9 34,-8 26 197,9-28-201,0 0 0,-1 1 0,1-1 0,0 0 0,0 1 0,0-1 0,0 1 0,0-1 0,0 0 0,0 1 0,0-1 0,0 1 0,0-1 0,0 0 0,0 1 0,0-1 0,0 0 0,0 1 0,1-1 0,-1 0 0,0 1 0,0-1 0,0 1 0,0-1 0,1 0 0,-1 0 0,0 1 0,0-1 0,1 0 0,-1 1 0,0-1 0,1 0 0,-1 0 0,0 0 0,1 1 0,-1-1 0,0 0 0,1 0 0,-1 0 0,0 0 0,1 0 0,-1 0 0,1 1 0,-1-1 0,0 0 0,1 0 0,-1 0 0,1 0 0,-1 0 0,0 0 0,1-1 0,-1 1 0,0 0 0,1 0 0,0 0 0,70-23 463,-54 17-543,1 0 1,0 1 0,-1 0 0,29-2 0,-39 7 20,-1 0 0,0 0 0,1 1 0,-1 0 1,0 0-1,0 1 0,1-1 0,-1 1 0,0 1 0,-1-1 0,8 5 1,4 3 62,-1 1 0,19 18 0,2 0 311,-30-24-937,0-1 0,13 7 1,-1-3-581</inkml:trace>
</inkml:ink>
</file>

<file path=ppt/ink/ink2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23:33:07.32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10 967 3552,'-9'-5'1494,"19"3"878,-1 1-1673,0 0-461,-1-1 0,1 0-1,-1 0 1,1 0 0,-1-1-1,0-1 1,0 1 0,0-1-1,0-1 1,-1 0 0,0 0 0,0 0-1,0-1 1,0 1 0,-1-2-1,0 1 1,0-1 0,-1 0 0,0 0-1,6-11 1,96-176 754,3 19-481,16-27-262,-99 153-254,-2-2 1,23-64 0,-47 110-64,9-28-49,-9 32 74,-1 0 1,0-1-1,0 1 1,1 0-1,-1 0 1,0-1-1,0 1 1,0 0-1,0-1 1,-1 1-1,1 0 1,0 0-1,0-1 1,-1 1-1,1 0 1,-1 0-1,1 0 1,-1-1-1,1 1 1,-2-1-1,2 2 30,-1-1-1,1 1 1,0 0 0,0 0-1,-1 0 1,1 0-1,0 0 1,0 0 0,0 0-1,-1 0 1,1-1-1,0 1 1,0 0 0,-1 0-1,1 0 1,0 0-1,-1 0 1,1 0 0,0 1-1,0-1 1,-1 0-1,1 0 1,0 0 0,0 0-1,0 0 1,-1 0-1,1 0 1,0 0 0,0 1-1,-1-1 1,1 0-1,0 0 1,0 0-1,0 0 1,0 1 0,-1-1-1,-6 6-150,1 0 0,0 1 1,0 0-1,-8 12 0,13-18 157,-28 37-103,-3 5 144,-41 68-1,55-77 135,2 0-1,2 1 1,1 1 0,1 0-1,2 1 1,2 0 0,1 0 0,-1 39-1,8-69 5,-1 1 0,2-1 0,-1 1 0,1-1 0,0 0 0,3 10 0,-3-15-123,-1 0 0,1 0 0,0 0 0,0 0-1,0-1 1,-1 1 0,2 0 0,-1-1 0,0 1 0,0-1-1,0 1 1,1-1 0,-1 1 0,1-1 0,-1 0 0,1 0-1,0 0 1,-1 0 0,1 0 0,0 0 0,0 0 0,-1 0-1,1-1 1,0 1 0,0-1 0,4 1 0,-1-1 38,1 0 1,-1-1 0,0 0-1,1 0 1,-1 0-1,0 0 1,0-1 0,0 0-1,0 0 1,0-1-1,5-3 1,9-6 226,24-20 1,-31 23-225,58-55 32,-8 6-740,-51 50 282,-11 8 325,0 0-1,0 0 0,0 0 0,0 0 0,0 0 1,1 0-1,-1 0 0,0 0 0,0 0 0,0 0 0,0 0 1,0 0-1,0 0 0,1 0 0,-1 0 0,0 0 0,0 0 1,0 0-1,0 0 0,0 0 0,0 0 0,0 0 0,1 0 1,-1 0-1,0 0 0,0 0 0,0 0 0,0 0 1,0 0-1,0 0 0,0 0 0,0 0 0,1 0 0,-1 1 1,0-1-1,0 0 0,0 0 0,0 0 0,0 0 0,0 0 1,0 0-1,0 0 0,0 0 0,0 1 0,0-1 0,0 0 1,0 0-1,0 0 0,0 0 0,0 0 0,0 0 1,0 1-1,0-1 0,0 0 0,0 0 0,0 0 0,0 0 1,0 0-1,0 0 0,0 0 0,0 1 0,0-1 0,0 0 1,0 0-1,0 0 0,0 0 0,0 0 0,-1 0 0,-5 22-224,2-12 213,1 0 1,-2 12 0,3-8 23,1 1 1,0 0 0,2-1 0,-1 1 0,6 28-1,-5-38 43,0 0 1,0 0-1,1 0 0,-1 0 0,1 0 0,0-1 0,1 1 0,-1-1 0,1 1 0,0-1 1,0 0-1,0 0 0,0 0 0,1-1 0,0 1 0,0-1 0,0 0 0,0 0 0,0 0 1,0 0-1,6 1 0,-9-3-10,-1-1 1,1 0-1,0 0 1,-1 1-1,1-1 0,-1 0 1,1 0-1,0 0 1,-1 0-1,1 0 1,0 0-1,-1 0 1,1 0-1,0 0 1,-1 0-1,1 0 0,0-1 1,-1 1-1,1 0 1,0 0-1,-1-1 1,1 1-1,-1 0 1,1-1-1,-1 1 0,1 0 1,0-2-1,0 1 18,0 0-1,0-1 1,0 1-1,0-1 1,0 0-1,-1 1 1,1-1-1,-1 1 1,1-1 0,-1-3-1,1-4 17,0 1 0,-1-1 0,-1-13-1,-1-2-23,1 11 11,0 1 0,-5-20-1,2 17-212,1 0-1,1 0 0,-2-23 1,4 37 160,0 0-1,0-1 1,0 1 0,0 0 0,1 0-1,-1 0 1,0 0 0,1 0 0,-1 0-1,0 0 1,1 0 0,-1 0 0,1 0-1,-1 0 1,1 1 0,0-1 0,-1 0-1,1 0 1,0 0 0,0 1 0,-1-1-1,1 0 1,0 1 0,0-1 0,0 1-1,0-1 1,0 1 0,0-1 0,0 1-1,0 0 1,0-1 0,0 1 0,1 0-1,5-1 5,0 0 0,0 1 0,-1 0 0,11 2 0,3-1 11,10-1 323,54-8-1,-71 6-614,0-1 1,16-6 0,-21 6-656,0 0 0,-1-1 0,1 0 0,10-8 0,-8 1-2105,-5 3 1041</inkml:trace>
</inkml:ink>
</file>

<file path=ppt/ink/ink2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23:33:07.65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24 68 6464,'-24'-13'2944,"39"18"-2560,-6-5 416,4 0-512,27-5 384,10 2-384,36-9 128,4 7-256,8-7 352,-3 9-288,-6-8 96,-12 2-192</inkml:trace>
</inkml:ink>
</file>

<file path=ppt/ink/ink2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23:33:09.62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30 670 3136,'-5'0'484,"4"0"-248,-1 0 0,1-1 0,0 1 0,-1 0 1,1 1-1,-1-1 0,1 0 0,0 0 0,-1 1 1,1-1-1,0 0 0,-1 1 0,1-1 0,-2 2 0,3-2-188,-1-1 900,1 1-901,0 0 1,0 0-1,0 0 0,0 0 1,0 0-1,0 0 0,0 0 1,0 0-1,0 0 1,-1 0-1,1 0 0,0 0 1,0 0-1,0 0 1,0 0-1,0 0 0,0 0 1,0 0-1,0 0 1,0 0-1,0 0 0,0 0 1,-1 0 331,1 0-332,4-7 1196,49-64 1622,-24 31-2237,-6 9-343,117-147 570,-107 140-695,2 1 1,55-45 0,-49 50-92,1 2 0,2 1 1,1 3-1,71-31 0,-113 56-80,0-1-5,-1 1 0,1 0 0,-1 1 0,1-1 0,0 0 0,4 0 1,-7 1 12,0 0 0,1 0 0,-1 0 1,0 1-1,0-1 0,1 0 0,-1 0 1,0 0-1,0 0 0,1 0 0,-1 1 1,0-1-1,0 0 0,0 0 0,1 0 1,-1 1-1,0-1 0,0 0 1,0 0-1,0 1 0,0-1 0,1 0 1,-1 0-1,0 1 0,0-1 0,0 0 1,0 1-1,0-1 0,0 0 0,0 0 1,0 1-1,0-1 0,0 0 1,0 0-1,0 1 0,0-1 0,0 0 1,-1 1-1,-13 32 51,-50 90-178,20-44 303,-18 32 653,62-111-817,0 0-1,0 0 1,-1 0-1,1 0 0,0 0 1,0 0-1,0 0 1,0 0-1,0 0 1,0 0-1,0 1 1,0-1-1,0 0 1,0 0-1,0 0 0,0 0 1,-1 0-1,1 0 1,0 0-1,0 0 1,0 0-1,0 0 1,0 0-1,0 1 1,0-1-1,0 0 0,0 0 1,0 0-1,0 0 1,0 0-1,0 0 1,0 0-1,0 0 1,0 0-1,0 0 1,0 1-1,0-1 0,0 0 1,0 0-1,0 0 1,0 0-1,0 0 1,0 0-1,0 0 1,1 0-1,-1 0 1,0 0-1,0 1 0,0-1 1,0 0-1,0 0 1,0 0-1,0 0 1,0 0-1,0 0 1,0 0-1,0 0 1,0 0-1,0 0 0,1 0 1,-1 0-1,0 0 1,9-3 470,13-13 77,190-204-92,-203 211-486,2-2-100,0 0 1,0 1-1,1 0 0,0 1 1,17-10-1,-29 18 103,1 1 0,-1 0-1,1-1 1,-1 1 0,0 0 0,1 0 0,-1-1-1,1 1 1,-1 0 0,0 0 0,1 0-1,-1 0 1,1-1 0,-1 1 0,1 0-1,-1 0 1,1 0 0,-1 0 0,1 0 0,-1 0-1,0 0 1,1 0 0,-1 0 0,1 1-1,-1-1 1,1 0 0,-1 0 0,1 0 0,-1 0-1,0 1 1,1-1 0,-1 0 0,0 0-1,1 1 1,-1-1 0,1 0 0,-1 1 0,0-1-1,0 0 1,1 1 0,-1-1 0,0 1-1,0-1 1,1 0 0,-1 1 0,0-1-1,0 1 1,0-1 0,0 1 0,0-1 0,1 1-1,-1 4 10,0 0 0,0 0 0,0 0 0,-2 6 0,1 0-7,-3 34 8,2-12 46,0 1 0,6 60 0,-4-90 0,1-1-1,-1 1 1,1-1 0,0 0-1,0 1 1,1-1 0,-1 0 0,1 0-1,0 0 1,0 0 0,0 0 0,0 0-1,4 4 1,-4-6 3,-1 0-1,1 0 1,-1 0-1,1 0 1,0 0-1,0 0 1,-1 0-1,1-1 1,0 1-1,0-1 1,0 1-1,0-1 1,0 0 0,0 0-1,-1 1 1,1-1-1,0-1 1,0 1-1,0 0 1,0 0-1,0-1 1,0 1-1,0-1 1,-1 0-1,1 1 1,0-1 0,2-1-1,9-6 94,0 0 0,-1-1 0,0 0 0,0-1 1,16-18-1,46-63 241,-49 57-278,-9 14-76,-2 0-1,21-38 1,-33 55-67,-1-1 0,1 1 1,-1-1-1,0 0 0,0 1 0,0-1 0,-1 0 1,1-6-1,-1 9 23,0 0 0,0 0 0,0 1-1,0-1 1,0 0 0,0 0 0,0 1 0,0-1 0,-1 0 0,1 0 0,0 1 0,-1-1 0,1 0 0,0 1 0,-1-1 0,1 0 0,-1 1 0,1-1-1,-1 1 1,1-1 0,-1 1 0,0-1 0,0 0 0,0 0-16,-1 1 1,1-1-1,-1 1 0,1-1 0,-1 1 1,1 0-1,-1 0 0,1 0 0,-1-1 1,1 1-1,-3 1 0,-1-1-21,0 1 0,0 0 0,0 0-1,0 1 1,0 0 0,-5 2 0,2 0 47,1 1 0,1 0 0,-1 0 0,1 0-1,0 1 1,0 0 0,0 1 0,1-1 0,0 1 0,0 0 0,1 0-1,0 0 1,0 1 0,0-1 0,-3 13 0,5-14 26,0 0-1,1 0 1,0 0 0,0-1-1,0 1 1,0 1 0,1-1-1,0 0 1,0 0 0,1 0-1,0 0 1,0 0 0,0 0 0,1-1-1,-1 1 1,1 0 0,1 0-1,-1-1 1,1 0 0,0 1-1,0-1 1,6 7 0,-6-10 23,0 1 1,1 0-1,-1 0 0,0-1 1,1 0-1,-1 0 1,1 0-1,0 0 0,0 0 1,0-1-1,0 0 0,0 0 1,0 0-1,0 0 1,0 0-1,0-1 0,1 0 1,-1 0-1,0 0 1,0-1-1,7 0 0,4-3 62,0-1-1,0 0 0,-1-1 0,0-1 0,0 0 0,-1-1 0,15-10 0,83-74 59,-87 70-129,9-6-3,-17 15-35,0-1 1,18-20 0,-28 29-397,-8 14 129,-10 24 1,7-22 230,-2 10 105,1 1 0,0 0 1,2-1-1,0 2 0,2-1 1,0 0-1,3 43 0,2-47 112,1-8 80,-4-10-238,1 0 1,-1 0-1,0 1 1,0-1-1,0 0 1,0 0-1,0 0 1,0 0-1,1 0 1,-1 0-1,0 1 1,0-1-1,0 0 1,0 0-1,0 0 1,1 0-1,-1 0 1,0 0-1,0 0 1,0 0-1,0 0 1,1 0-1,-1 0 1,0 0-1,0 0 1,0 0-1,1 0 1,-1 0-1,0 0 1,0 0-1,0 0 1,0 0-1,1 0 1,-1 0-1,0 0 1,0 0-1,3-3 47,0 0 1,0 0-1,-1-1 1,1 1-1,-1 0 0,0-1 1,0 0-1,0 1 0,-1-1 1,3-5-1,1-4 20,15-23-156,1 1 0,1 1-1,2 2 1,2 0 0,44-44 0,-70 85-594,-5 7 549,1-3 115,0 1 0,1-1 0,1 1 0,0 0 0,0 0 0,2-1 0,0 1 0,0 0 0,4 23 0,-3-33 58,0-1 0,0 0 0,0 1 0,1-1 0,-1 0 0,1 0 1,2 5-1,-3-8-30,0 1-1,-1 0 1,1 0 0,0 0 0,0-1 0,0 1 0,-1 0 0,1-1 0,0 1 0,0-1 0,0 1 0,0-1 0,0 1 0,0-1 0,0 0-1,0 1 1,0-1 0,0 0 0,1 0 0,-1 0 0,0 0 0,0 0 0,0 0 0,0 0 0,0 0 0,2-1 0,2 0 59,0-1-1,0 0 1,-1-1 0,1 1 0,-1-1 0,1 0 0,6-6-1,30-31 144,-32 31-178,98-95 4,-98 96-169,0 1 0,0-1 0,1 2 0,0-1 0,16-7 0,-23 14 110,0-1 0,-1 1-1,1 0 1,0 0 0,0 0-1,0 0 1,0 0 0,0 1-1,0-1 1,-1 1 0,1 0-1,0 0 1,0 0 0,2 1-1,8 3 86,-1-2-118,-1 1 133,0 0 1,1-1 0,0-1-1,-1 0 1,1-1-1,0 0 1,22-1-1,-22-1-33,-3 0-17,0 0 1,-1-1-1,11-2 1,-2-2-675,-2 5 144</inkml:trace>
</inkml:ink>
</file>

<file path=ppt/ink/ink2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23:33:14.07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210 608 2912,'0'-8'4837,"-1"8"-4766,1 0 1,-1-1-1,0 1 0,1-1 1,-1 1-1,1 0 0,-1-1 1,1 1-1,-1 0 0,0 0 1,1-1-1,-1 1 0,0 0 1,1 0-1,-1 0 0,0 0 1,1 0-1,-1 0 0,0 0 1,1 0-1,-1 0 0,-1 1 1,-13 0-60,9 0-26,1 1-1,-1 1 0,1-1 0,-1 1 1,1 0-1,0 0 0,0 0 0,1 1 1,-1-1-1,1 1 0,-1 0 1,-4 7-1,0 0 119,1 0 1,0 1-1,0 0 1,-6 14-1,11-20 87,1 1 1,0-1-1,0 1 1,-2 12-1,3-15-65,1-1 1,-1 1-1,1-1 0,0 1 1,0-1-1,1 1 0,-1-1 1,1 1-1,0-1 0,2 7 1,-3-10-78,1 1 0,-1 0 1,1 0-1,0 0 1,-1 0-1,1-1 0,0 1 1,0 0-1,-1-1 1,1 1-1,0-1 0,0 1 1,0-1-1,0 1 1,0-1-1,0 1 0,-1-1 1,1 0-1,0 0 0,0 1 1,0-1-1,0 0 1,0 0-1,0 0 0,0 0 1,0 0-1,0 0 1,0-1-1,0 1 0,0 0 1,2-1-1,3 0 120,-1-1 1,1 0-1,-1-1 0,7-3 0,16-12 175,0-2-1,-2 0 1,0-2-1,35-38 1,-55 55-379,-1 0 1,0-1-1,0 0 1,-1 0 0,0 0-1,0-1 1,0 1 0,3-9-1,-7 15 18,0-1-1,0 1 0,0 0 1,0 0-1,0 0 1,0-1-1,0 1 1,0 0-1,0 0 0,0-1 1,0 1-1,0 0 1,0 0-1,0 0 1,0-1-1,0 1 0,0 0 1,0 0-1,0-1 1,-1 1-1,1 0 0,0 0 1,0 0-1,0 0 1,0-1-1,0 1 1,0 0-1,-1 0 0,1 0 1,0 0-1,0-1 1,0 1-1,-1 0 1,1 0-1,0 0 0,0 0 1,0 0-1,-1 0 1,1 0-1,0 0 1,0 0-1,0 0 0,-1 0 1,1 0-1,0 0 1,0 0-1,-1 0 1,1 0-1,0 0 0,0 0 1,-1 0-1,1 0 1,0 0-1,0 0 0,0 0 1,-1 0-1,1 0 1,0 0-1,0 0 1,0 1-1,-1-1 0,1 0 1,-18 11-838,11-4 791,1-1 1,0 1 0,0 0 0,0 0 0,1 1 0,0 0 0,-4 9 0,-26 67 58,31-73-13,-60 204 5,43-138 170,18-65-76,-13 47 468,-2-1 0,-35 75 0,28-84 1232,25-49-1761,0 0 0,0 1 0,0-1 0,0 0 0,0 0-1,0 0 1,0 0 0,0 0 0,0 0 0,0 0 0,0 1 0,-1-1 0,1 0 0,0 0 0,0 0 0,0 0 0,0 0 0,0 0 0,0 0 0,0 0 0,0 0 0,-1 0 0,1 0-1,0 0 1,0 0 0,0 0 0,0 0 0,0 0 0,0 0 0,-1 0 0,1 0 0,0 0 0,0 0 0,0 0 0,0 0 0,0 0 0,0 0 0,-1 0 0,1 0 0,0 0 0,0 0-1,0 0 1,0 0 0,0 0 0,0 0 0,0 0 0,-1 0 0,-3-9 532,0-11-131,5-3-363,1 1 0,0-1-1,9-32 1,25-60-347,-30 99 193,1 0-1,0 1 1,2-1 0,-1 1 0,2 1 0,0 0 0,1 0 0,0 1 0,1 0-1,26-21 1,-17 18 10,1 1 1,1 1-1,0 1 0,0 1 0,2 2 0,33-12 0,-10 7 245,-1-2 0,-1-2 0,0-3 0,51-31 0,-90 47-86,1 1 1,0-1 0,-1-1-1,0 1 1,-1-1-1,1-1 1,6-9-1,-11 14-94,0-1 0,0 1 0,0-1 0,0 0 0,-1 1-1,0-1 1,1 0 0,-1 0 0,0 0 0,-1 0 0,1 0-1,-1 0 1,0 0 0,0-1 0,0 1 0,-1 0 0,1 0-1,-1 0 1,-1-4 0,2 7-11,0 1 0,-1-1 0,1 0 0,0 1 0,-1-1 0,1 0-1,0 1 1,-1-1 0,1 1 0,-1-1 0,1 1 0,-1-1 0,1 1 0,-1-1 0,1 1 0,-1-1-1,1 1 1,-1 0 0,0-1 0,1 1 0,-1 0 0,0-1 0,1 1 0,-1 0 0,0 0 0,-1 0-1,0 0-36,0 0 0,0 0 0,0 0 0,0 0 1,0 1-1,1-1 0,-1 1 0,0 0 0,-3 1 0,-2 2-62,0 0 0,0 0 0,-11 10 0,13-9 130,0 0 0,0 0-1,0 1 1,1-1 0,-1 1-1,2 0 1,-1 0 0,-4 10-1,7-13 20,-1 1-1,1 0 0,0-1 0,1 1 1,-1-1-1,1 1 0,-1 0 0,1-1 1,0 1-1,1 0 0,-1 0 0,1-1 1,-1 1-1,1-1 0,0 1 0,0-1 1,4 7-1,-4-6-11,2 1 93,-1 0 0,1 0 0,6 7 0,-8-11-53,-1 0-1,1 0 0,0 0 1,0 0-1,0 0 0,0 0 1,0-1-1,0 1 0,0 0 1,0-1-1,1 1 0,-1-1 1,0 1-1,0-1 0,0 0 1,1 1-1,-1-1 0,0 0 1,0 0-1,1 0 0,-1 0 1,2 0-1,6-3 89,1 0 0,-1 0 0,0-1 0,0 0 0,0-1 0,-1 0 0,12-9 1,15-7-83,100-45-146,-120 59-57,7 1-487,-22 5 624,1 1 1,-1 0 0,0 0-1,1 0 1,-1 0 0,0 0-1,1 0 1,-1 0 0,0 0-1,1 0 1,-1 0 0,0 0-1,1 1 1,-1-1 0,0 0 0,0 0-1,1 0 1,-1 0 0,0 0-1,1 1 1,-1-1 0,0 0-1,1 0 1,-1 1 1,0-1 0,0 1 0,0-1 0,0 1 0,0-1 0,0 1 0,0-1 0,0 1 0,0-1 0,-1 1 0,1-1 0,0 1 0,0-1 1,0 1-1,-1-1 0,1 1 0,0-1 0,0 1 0,-1-1 0,1 0 0,-1 1 0,-55 81-143,44-63 177,2-2 375,-13 26 0,23-43-378,0 0 1,0 0-1,0 0 0,0 0 1,0 0-1,-1 0 0,1 0 1,0 1-1,0-1 0,0 0 1,0 0-1,0 0 0,0 0 1,0 0-1,0 1 0,0-1 1,0 0-1,0 0 0,0 0 1,0 0-1,0 0 0,0 1 1,0-1-1,0 0 0,0 0 1,0 0-1,0 0 1,0 1-1,0-1 0,0 0 1,0 0-1,0 0 0,0 0 1,0 0-1,0 0 0,0 1 1,0-1-1,1 0 0,-1 0 1,0 0-1,0 0 0,0 0 1,0 0-1,0 0 0,0 1 1,0-1-1,1 0 0,8-4 299,14-14-167,1-1-52,47-28-1,-56 39-211,0 1 1,0 0-1,1 0 0,0 2 0,17-4 0,-32 8 91,0 1 0,0 0 1,0 0-1,0-1 0,0 1 0,0 0 0,1 0 0,-1 0 0,0 0 0,0 0 0,0 0 0,0 1 0,1-1 0,-1 0 0,0 1 0,0-1 0,0 0 0,0 1 0,0-1 0,0 1 0,0 0 0,0-1 0,0 1 0,0 0 0,0 0 0,-1 0 0,1-1 0,0 1 0,0 0 0,-1 0 0,1 0 0,-1 0 0,1 0 0,0 2 0,1 2-34,-1 1 0,0-1-1,0 1 1,-1 0 0,1 10-1,0 2 2,0-11 71,0 0 0,0 0 0,1 0 1,0 0-1,0-1 0,1 1 0,0-1 1,5 9-1,-7-13 14,0 0-1,1-1 1,-1 1 0,0 0-1,1-1 1,-1 1 0,0-1-1,1 1 1,0-1 0,-1 0-1,1 0 1,0 0 0,0 0-1,0 0 1,0 0 0,0 0-1,0 0 1,0-1 0,0 1-1,0-1 1,0 0 0,0 1-1,0-1 1,0 0 0,0 0-1,0 0 1,0-1 0,0 1-1,1 0 1,-1-1 0,0 0-1,3-1 1,5-3 55,-1-1 0,1 0 0,-1-1-1,16-14 1,-22 18-61,12-12 63,0 0-1,-1 0 1,0-1 0,-2-1-1,0 0 1,-1-1 0,12-26-1,-21 41-167,-1-1-1,1 0 1,-1 0-1,0 0 1,-1 0-1,1-5 1,0 8 60,-1 1 1,0-1-1,0 1 1,0-1-1,0 1 1,0-1-1,0 0 1,0 1-1,0-1 1,0 1 0,0-1-1,-1 1 1,1-1-1,0 1 1,0-1-1,0 1 1,-1-1-1,1 1 1,0-1-1,-1 1 1,1-1 0,0 1-1,-1-1 1,1 1-1,0 0 1,-1-1-1,1 1 1,-1 0-1,1-1 1,-1 1-1,1 0 1,-1 0-1,1-1 1,-1 1 0,1 0-1,-1 0 1,1 0-1,-1 0 1,1 0-1,-1-1 1,1 1-1,-1 0 1,0 0-1,1 1 1,-1-1 0,1 0-1,-1 0 1,1 0-1,-1 0 1,1 0-1,-1 1 1,1-1-1,-1 0 1,0 1-1,-5 1-39,1 1 0,-1 0-1,1 0 1,0 0 0,0 1-1,0 0 1,0 0 0,1 0-1,-1 0 1,1 1 0,0 0-1,1 0 1,-6 8 0,5-6 59,1-1 1,0 0 0,0 1 0,1-1-1,0 1 1,0 0 0,1 0 0,-1 0-1,1 0 1,1 0 0,0 12-1,0-12 62,1 1 0,1-1 0,0 0 0,0 0 0,0 0 0,1 0 0,0 0 0,4 7 0,-6-11-24,0-1 0,1 0 1,-1 0-1,1 0 0,-1 0 0,1-1 0,0 1 0,-1 0 1,1-1-1,0 1 0,0-1 0,0 1 0,0-1 0,0 0 1,1 0-1,-1 0 0,0 0 0,1 0 0,-1-1 1,0 1-1,1-1 0,-1 1 0,1-1 0,-1 0 0,1 0 1,-1 0-1,0 0 0,5-1 0,7-4 76,-1 0 1,1-1-1,-1-1 0,0 0 1,18-14-1,15-6-68,254-121-162,-297 147 141,21-8-459,-24 9 426,0 0 0,1 0 0,-1 0 0,0 0 0,0 0 0,0 0 0,0 0 0,0-1 0,0 1 0,0 0 0,0 0 0,0 0 0,1 0 1,-1 0-1,0 0 0,0 0 0,0 0 0,0 0 0,0 0 0,0 0 0,0 0 0,1 0 0,-1 0 0,0 0 0,0 0 0,0 0 0,0 0 0,0 0 0,0 1 0,0-1 0,1 0 0,-1 0 0,0 0 0,0 0 1,0 0-1,0 0 0,0 0 0,0 0 0,0 0 0,0 0 0,0 0 0,0 1 0,0-1 0,0 0 0,0 0 0,1 0 0,-10 9-375,1-2 368,1 0 0,0 0-1,0 1 1,0 0 0,1 0 0,1 0-1,-1 1 1,-4 10 0,7-13 40,1-1 0,0 1 0,0 0 0,0-1 1,1 1-1,0 0 0,0 0 0,1 0 0,-1 0 0,1 0 0,0 1 1,1-1-1,0 0 0,0 0 0,2 7 0,-2-11-3,-1 0 1,1 1-1,0-1 0,0 0 0,0-1 1,1 1-1,-1 0 0,0 0 0,1 0 1,-1-1-1,1 1 0,-1-1 0,1 1 1,0-1-1,0 0 0,-1 1 1,5 0-1,-2 0 14,-1-1 0,1 0 0,0 0-1,-1-1 1,1 1 0,0-1 0,0 0 0,-1 0 0,8 0 0,2-3 68,1 1 0,-1-2 1,0 0-1,23-10 0,3-6 9,-1-1 1,36-27-1,25-15-60,-91 59-153,-1 0 0,0-1-1,10-8 1,-14 8-158,-10 7 59,-12 9-93,-36 36 53,46-41 268,1 1 0,0 0 1,1 1-1,-11 13 0,15-18-15,1 0 0,0 1 0,0-1 0,0 1 0,0-1 0,1 1 0,-1-1 0,1 1 0,0 0 0,0 0 1,0 0-1,1 0 0,0-1 0,-1 1 0,1 0 0,1 5 0,-1-8 2,0 0 0,0-1 0,0 1 0,0-1 0,1 1 0,-1 0 0,0-1 0,1 1 0,-1 0 0,0-1 0,1 1 0,-1-1 0,0 1 0,1-1 0,-1 1 1,1-1-1,-1 1 0,1-1 0,-1 1 0,1-1 0,0 0 0,-1 1 0,1-1 0,-1 0 0,1 0 0,0 1 0,-1-1 0,1 0 0,0 0 0,-1 0 0,1 0 0,0 0 0,-1 0 0,1 0 0,0 0 0,-1 0 1,1 0-1,0 0 0,-1 0 0,1 0 0,0 0 0,-1-1 0,1 1 0,0 0 0,-1-1 0,1 1 0,0-1 0,3-1 26,1 0 1,-1-1-1,0 1 1,0-1-1,7-7 0,23-25 114,-26 25-174,1 0 0,0 1 1,1 0-1,0 0 1,17-10-1,-9 7-477,-18 12 491,0 0-1,0 0 1,0 0 0,1 0 0,-1 0-1,0 0 1,0 0 0,0 0-1,0 0 1,0 0 0,0 0-1,1 0 1,-1 0 0,0 0 0,0 0-1,0 0 1,0 0 0,0 0-1,0 0 1,0 0 0,1 0 0,-1 0-1,0 0 1,0 0 0,0 0-1,0 0 1,0 1 0,0-1-1,0 0 1,0 0 0,0 0 0,0 0-1,1 0 1,-1 0 0,0 0-1,0 0 1,0 1 0,0-1-1,0 0 1,0 0 0,0 0 0,0 0-1,0 0 1,0 0 0,0 1-1,0-1 1,0 0 0,0 0 0,0 0-1,0 0 1,0 0 0,0 0-1,0 1 1,-1-1 0,0 9-63,1-9 32,-1 9-21,0-1 0,1 1 0,0 12 0,0-19 69,0 0 0,0-1 0,0 1-1,1 0 1,-1-1 0,0 1 0,1-1 0,-1 1-1,1 0 1,0-1 0,-1 1 0,1-1 0,0 0-1,0 1 1,0-1 0,0 0 0,0 1 0,0-1 0,0 0-1,1 0 1,-1 0 0,0 0 0,1 0 0,-1 0-1,1 0 1,1 0 0,2 0 53,0-1 0,1 0-1,-1 0 1,0-1 0,0 0 0,10-2-1,9-5 122,39-17 0,-35 13-83,4-1 14,54-33 0,-69 36-90,-2-1 0,0-1 0,0-1-1,25-28 1,-4-5-14,-3-2 1,36-69-1,19-30-101,24-28-467,-109 169 470,-2 5 58,0 1 1,-1-1-1,1 0 0,0 0 1,-1 0-1,1 0 0,-1 0 1,1 0-1,-1 0 0,0 0 1,1 0-1,-1 0 0,0 0 1,0 0-1,0 0 0,0 0 1,0 0-1,0 0 0,0 0 1,0-1-1,0 1 0,0 0 1,-1-1-1,1 2 18,0 0 1,0 0-1,0-1 1,0 1-1,-1 0 1,1 0-1,0 0 1,0 0-1,0 0 0,-1 0 1,1 0-1,0 0 1,0 0-1,0-1 1,-1 1-1,1 0 0,0 0 1,0 0-1,-1 0 1,1 0-1,0 0 1,0 0-1,0 0 1,-1 1-1,1-1 0,0 0 1,0 0-1,-1 0 1,1 0-1,0 0 1,0 0-1,-1 1 0,-3 0-18,0 1 0,0 1 0,0-1 0,0 1 0,0-1 0,1 1 0,-1 0 0,1 0-1,0 1 1,0-1 0,0 1 0,-3 4 0,-4 9-36,-15 29-1,20-36 42,-21 48-84,-21 66 0,-9 69 142,48-167 81,2 0 1,1 0-1,-3 48 0,8-69-54,0 0-1,1 0 0,0 0 1,0-1-1,0 1 0,3 9 1,-3-12-35,-1-1 0,1 0 0,-1 0 0,1 1 0,0-1 0,-1 0 1,1 0-1,0 0 0,0 0 0,0 0 0,0 0 0,0 0 0,0 0 0,0 0 1,0-1-1,0 1 0,0 0 0,1-1 0,-1 1 0,0-1 0,0 1 0,1-1 1,-1 1-1,0-1 0,0 0 0,1 0 0,-1 0 0,0 0 0,2 0 0,7-2 32,-1 0 0,0-1-1,0-1 1,0 1-1,0-2 1,-1 1 0,0-1-1,11-8 1,9-5 91,26-10-1132,-87 55 709,26-22 256,1 0 0,0 1 0,0 0 0,1 0 0,0 0 0,-7 12 0,11-18 25,1 1 0,-1 0-1,1 0 1,-1 0 0,1 0 0,0 0-1,-1 0 1,1 0 0,0 0 0,-1 0-1,1 0 1,0 0 0,0 0 0,0 0-1,0 0 1,0 0 0,0 0 0,0-1-1,1 3 1,0-2 0,-1 0 1,1-1-1,-1 1 0,1 0 1,-1-1-1,1 1 0,0-1 0,-1 1 1,1-1-1,0 1 0,-1-1 0,1 1 1,0-1-1,0 1 0,0-1 1,-1 0-1,1 0 0,1 1 0,5 0 36,1 0-1,-1-1 0,1 1 1,10-2-1,-5 0-46,7 1-3,0 1-1,-1 0 1,36 8 0,-48-7-7,-1 0-1,0 0 1,0 1 0,0-1-1,-1 1 1,11 7 0,-13-7-1,0-1 0,-1 0 0,1 1 0,-1 0 0,1-1 0,-1 1 0,0 0 0,0 0 0,0 0 0,-1 1 0,1-1 1,-1 0-1,2 5 0,-3-4 0,1 1 1,0-1-1,-1 0 1,0 0-1,0 1 1,0-1-1,-1 0 1,1 0-1,-1 0 0,0 1 1,0-1-1,-4 7 1,3-4 4,-3 7-8,-1-1-1,0 0 1,0 0-1,-1-1 1,-17 22-1,-51 51 221,47-55 64,14-21 192,12-9-165,9-4-196,2 0-122,0 0 0,19-6 0,-25 9-6,0 0 0,0 0-1,1 1 1,-1-1 0,0 1 0,0 0 0,1 0 0,-1 0-1,0 0 1,0 0 0,1 1 0,4 1 0,-8-2 19,1 0-1,0 1 1,-1-1 0,1 0 0,-1 1 0,1-1 0,-1 1 0,1-1 0,-1 1 0,1-1-1,-1 1 1,0-1 0,1 1 0,-1 0 0,1-1 0,-1 1 0,0-1 0,0 1-1,1 0 1,-1-1 0,0 1 0,0 0 0,0-1 0,0 1 0,0 0 0,0 0-1,0-1 1,0 1 0,0 0 0,0-1 0,0 1 0,0 0 0,-1-1 0,1 1 0,0 0-1,-1 0 1,0 2-19,-1 0-1,0 0 1,1 0-1,-1 0 1,0-1-1,-5 6 0,-3 1 35,0-1-1,-1 0 0,-22 13 0,-38 14 86,66-33-79,-4 3 49,-1 0 0,0-1 0,0-1 0,-1 1 0,1-2 0,-1 1 0,-17 0 0,24-3-30,0 0 0,1 0 0,-1-1 0,0 1 0,1-1 0,-1 0 0,-6-3 0,9 3-17,0 1 1,0-1 0,0 0 0,0 0 0,0 1-1,0-1 1,0 0 0,1 0 0,-1 0 0,0 0-1,0 0 1,1 0 0,-1 0 0,1 0 0,-1-1-1,1 1 1,-1 0 0,1 0 0,0 0 0,-1-1-1,1 1 1,0-2 0,1-26 123,-1 27-138,1-3-6,1-1 0,0 0 0,0 0 0,0 1-1,1-1 1,-1 1 0,1 0 0,1 0 0,-1 0 0,1 0 0,-1 1 0,1-1 0,1 1-1,4-4 1,0-1-1,1 2 0,0-1-1,0 1 1,0 0 0,22-9 0,57-17-76,-23 12 27,-7 4 119,-1-4-1,73-35 1,-73 23 75,-2-3 0,77-65 0,-119 88-185,-1 0 0,0-1 0,12-16 0,-25 29 49,10-16-186,-9 16 174,-1 1 0,0 0 0,0-1 0,0 1 0,0-1 0,0 1 0,0-1 1,0 1-1,0-1 0,0 1 0,0-1 0,0 1 0,-1-1 0,1 1 0,0-1 1,0 1-1,0-1 0,-1 1 0,1-1 0,0 1 0,0 0 0,-1-1 0,1 1 1,0-1-1,-1 1 0,1 0 0,0-1 0,-1 1 0,1 0 0,-1 0 0,1-1 1,-1 1-1,1 0 0,-1 0 0,1 0 0,0-1 0,-2 1 0,0 0-20,-1-1 0,1 1 0,-1-1-1,1 1 1,0 0 0,-1 0-1,1 0 1,-1 1 0,1-1-1,-1 0 1,-4 2 0,-29 13-203,23-9 171,1-2 58,-22 10-1,32-13 3,0 0 1,0 0-1,0 0 1,1 1 0,-1-1-1,0 0 1,1 1 0,-1-1-1,1 1 1,-1 0-1,1-1 1,-2 4 0,2-4 12,1 0 0,0-1-1,-1 1 1,1-1 0,0 1 0,0 0 0,0-1 0,-1 1 0,1 0 0,0-1 0,0 1 0,0 0 0,0-1-1,0 1 1,0 0 0,1 0 0,-1-1 0,0 1 0,0-1 0,0 1 0,1 0 0,-1-1 0,0 1 0,0 0-1,1-1 1,-1 1 0,1-1 0,-1 1 0,0-1 0,1 1 0,-1-1 0,1 1 0,0-1 0,-1 0 0,1 1-1,-1-1 1,1 1 0,-1-1 0,1 0 0,1 1 0,2 0 23,0 0 1,0 0-1,0-1 1,0 1-1,0-1 0,5 0 1,180-8 205,4-1-281,-147 10-58,-41 0 77,0-1 0,0 1 0,-1 0 0,1 0 0,0 0 0,8 4 0,-13-5 15,1 1 0,-1-1 0,0 0 0,1 0 0,-1 0 0,1 1 0,-1-1 0,1 0 0,-1 1 0,0-1 0,1 0 0,-1 1 0,1-1 0,-1 1 0,0-1 1,0 0-1,1 1 0,-1-1 0,0 1 0,0-1 0,1 1 0,-1-1 0,0 1 0,0-1 0,0 1 0,0-1 0,0 1 0,0-1 0,0 1 0,0-1 0,0 1 0,0-1 0,0 1 0,0-1 0,0 1 1,-1 0-1,-11 13-32,10-12 27,-10 8-59,-24 16-1,2-2-11,23-16 82,-48 41-52,53-44 79,1 0-1,0 0 0,0 1 0,1 0 1,0 0-1,0 0 0,-7 13 0,11-18-17,0-1-1,-1 1 1,1 0-1,0-1 1,-1 1-1,1-1 1,0 1-1,0 0 1,0-1-1,-1 1 1,1 0-1,0-1 1,0 1-1,0 0 1,0-1-1,0 1 1,0 0-1,1-1 1,-1 1-1,0 0 1,0-1-1,0 1 1,0-1-1,1 1 1,-1 0-1,0-1 1,1 1-1,-1-1 1,0 1-1,1-1 1,-1 1-1,1-1 1,-1 1 0,1-1-1,-1 1 1,1-1-1,-1 0 1,1 1-1,-1-1 1,1 0-1,0 1 1,-1-1-1,1 0 1,0 0-1,-1 0 1,1 1-1,-1-1 1,1 0-1,0 0 1,-1 0-1,1 0 1,0 0-1,-1 0 1,2-1-1,3 1 60,1-1-1,-1 0 1,0 0 0,0 0 0,7-3-1,0-1 7,-1 0 0,1-2 0,-2 1 0,1-1 0,11-10-1,46-45 106,-54 49-150,38-41 197,86-116 0,145-229-293,-275 388-37,-3 5-4,-1-1 0,1 1 0,-1-1 0,-1 0 1,1 0-1,2-8 0,-6 15 100,0 0 1,0-1-1,0 1 1,0 0-1,0 0 1,0-1-1,0 1 1,0 0-1,0 0 0,0-1 1,-1 1-1,1 0 1,0 0-1,0-1 1,0 1-1,0 0 1,0 0-1,0 0 1,-1-1-1,1 1 0,0 0 1,0 0-1,0 0 1,-1 0-1,1-1 1,0 1-1,0 0 1,-1 0-1,1 0 0,0 0 1,0 0-1,0 0 1,-1 0-1,1 0 1,0 0-1,0 0 1,-1 0-1,1 0 0,0 0 1,0 0-1,-1 0 1,1 0-1,0 0 1,0 0-1,-1 0 1,1 0-1,0 0 0,0 0 1,-1 0-1,1 0 1,0 1-1,0-1 1,0 0-1,-1 0 1,1 0-1,0 0 1,0 1-1,-3 0-28,0 0 0,1 1-1,-1 0 1,1-1 0,-1 1 0,-1 2 0,-21 23-113,1 1 1,-39 60 0,-32 72 335,93-157-181,-31 63-226,2 2-1,-30 101 1,26-70-3393,33-92 2884,-12 25-1219,14-31 1777,0 0 1,0-1-1,-1 1 0,1 0 1,-1 0-1,1 0 0,-1-1 1,1 1-1,-1 0 0,0-1 0,1 1 1,-1 0-1,0-1 0,1 1 1,-1-1-1,0 1 0,0-1 0,0 1 1,1-1-1,-1 0 0,0 1 1,0-1-1,0 0 0,0 0 0,0 1 1,-1-1-1,-3-3-1880</inkml:trace>
</inkml:ink>
</file>

<file path=ppt/ink/ink2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23:33:14.44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216 208 5152,'-54'-97'2336,"-5"49"-2048,33 28 288,3 9-384,-9-9-96,10 8-32</inkml:trace>
</inkml:ink>
</file>

<file path=ppt/ink/ink2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23:33:16.58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366 199 5472,'-11'-19'1760,"11"19"-1729,0-1-1,0 1 1,-1 0 0,1-1 0,0 1 0,0 0 0,0 0-1,-1-1 1,1 1 0,0 0 0,0 0 0,-1-1 0,1 1 0,0 0-1,0 0 1,-1 0 0,1-1 0,0 1 0,-1 0 0,1 0-1,0 0 1,-1 0 0,-3-2 35,0 1 106,1 0 0,0 0 0,0 0-1,-1 0 1,1 0 0,0 1 0,-1 0 0,1 0 0,0 0-1,-1 0 1,-5 1 0,-7 2 39,-1 1 0,1 1 0,0 1 0,1 0-1,-1 1 1,1 1 0,1 0 0,-1 1 0,1 0 0,-21 20 0,24-20-76,1 1 1,1 0 0,-1 1-1,2 0 1,0 1 0,0-1-1,1 2 1,0-1-1,1 1 1,0 0 0,1 0-1,1 0 1,-4 20 0,7-26 15,0 0 1,0 1 0,1-1-1,0 1 1,1-1 0,0 0-1,1 8 1,-1-12-90,-1-1 0,1 1-1,0-1 1,0 1 0,0-1 0,0 0 0,0 1-1,1-1 1,-1 0 0,1 0 0,-1 0-1,1 0 1,0 0 0,0 0 0,0 0 0,0 0-1,0-1 1,0 1 0,0-1 0,0 0 0,1 1-1,4 0 1,-4-1 3,0 0 0,0-1 0,1 0 1,-1 0-1,0 0 0,0 0 0,1 0 0,-1-1 0,4 0 0,34-13 324,56-28 142,112-67-1,-180 93-498,-11 7-305,-1-1 0,0-1-1,24-20 1,-40 31 249,8-11-437,-8 6 68,-11 4-249,-3 3 566,-1 1 0,1 1 0,-1 0-1,1 1 1,-19 10 0,25-12 77,1 1 0,0 0 0,0 0 0,0 0 1,1 1-1,-1 0 0,1 0 0,0 0 0,1 1 0,-1-1 0,1 1 0,-6 12 1,9-15 37,-1-1 0,1 1 0,0 0 0,1-1 1,-1 1-1,0 0 0,1-1 0,-1 1 0,1 0 1,0 0-1,0 0 0,0-1 0,1 1 1,-1 0-1,0 0 0,1 0 0,0-1 0,0 1 1,0 0-1,0-1 0,0 1 0,0-1 1,1 1-1,-1-1 0,1 0 0,0 0 0,-1 0 1,1 1-1,0-1 0,0-1 0,0 1 1,1 0-1,3 2 0,-2-2 32,0 0 1,0 0-1,1 0 0,-1 0 0,1 0 1,-1-1-1,1 0 0,0 0 1,-1 0-1,1-1 0,0 0 0,0 0 1,0 0-1,-1 0 0,1-1 1,0 1-1,0-1 0,7-3 0,-3 0-5,-1 0 0,1-1 0,-1 0 0,1 0-1,-1 0 1,-1-1 0,1-1 0,-1 1-1,-1-1 1,1-1 0,-1 1 0,0-1 0,0 0-1,6-14 1,-10 19-86,-1 0 0,0 0 0,-1 0-1,1 0 1,0 0 0,-1 0 0,1 0 0,-1 0 0,0 0 0,0 0-1,0 0 1,-1 0 0,1 0 0,-1 0 0,0 0 0,0 0 0,0 0-1,0 0 1,0 0 0,-3-4 0,2 4-10,0-1 0,-1 1 0,0 0 0,1 0-1,-1 0 1,0 0 0,-1 0 0,1 1 0,0-1 0,-1 1 0,1 0 0,-1 0 0,0 0 0,-5-2-1,-33-5 1,24 6 50,103 6 689,260-13-650,-266 13-395,-72 0-10,-10 1 267,-11 4 125,-18 6-46,18-9-59,-23 14 1,33-17 47,-17 10 18,-33 25 0,49-34-7,1 1 0,0 0 0,0 0-1,0 0 1,0 0 0,0 1 0,1-1-1,0 1 1,0 0 0,0 0 0,1 0-1,0 1 1,-3 6 0,4-8 55,0 1 0,1 0 0,-1-1 1,1 1-1,0 4 0,0-8-35,0 1 1,1-1-1,-1 0 1,0 0-1,0 0 1,1 0-1,-1 0 1,1 0-1,-1 0 1,1 0-1,-1 0 1,1 0-1,0 0 1,-1 0-1,1 0 1,0-1-1,0 1 1,0 0-1,-1 0 1,1-1-1,0 1 1,0-1-1,0 1 1,0-1-1,2 1 1,1 1 19,0-1 0,0 0 1,1-1-1,-1 1 0,0-1 1,0 0-1,1 0 0,-1 0 0,0-1 1,0 1-1,1-1 0,5-2 1,6-2 151,28-15 0,-26 12-76,8-5 1,-1 0 0,33-23 0,-44 25-108,-1 1 0,1-2 0,-2 0 0,0 0 0,13-19 0,-23 30-27,-1-1-1,1 0 1,-1 0 0,0-1 0,0 1-1,0 0 1,0 0 0,0-1-1,-1 1 1,1-4 0,-1 5-2,0 0 1,0-1-1,0 1 1,0-1-1,0 1 1,-1-1-1,1 1 1,-1 0-1,1-1 0,-1 1 1,1 0-1,-1-1 1,0 1-1,0 0 1,1 0-1,-1-1 1,0 1-1,0 0 1,-2-1-1,0-1 10,0 1 0,1 0-1,-1 1 1,0-1 0,0 0 0,0 1 0,0 0-1,-1 0 1,1 0 0,-4-1 0,-38-3-142,34 4 217,0 0 0,-12-3 0,19 3-75,4 0 19,9 0 45,17 1 10,49 3-58,-58-3-6,1 0 0,0 1 0,0 1-1,19 5 1,-12-1 62,-16-5-60,-1 1 1,1 1 0,-1-1-1,17 9 1,-23-10-15,0 0 1,0 0 0,0 1-1,0-1 1,-1 1 0,1-1-1,0 1 1,-1 0 0,1 0 0,-1 0-1,0-1 1,0 1 0,0 1-1,1-1 1,-2 0 0,1 0-1,0 0 1,0 0 0,-1 1-1,1-1 1,-1 0 0,0 1-1,0 3 1,-1 14 49,1-16-34,-1 0 0,1 0 0,0 0-1,0 0 1,1-1 0,-1 1 0,1 0 0,0 0-1,0 0 1,2 5 0,-2-6 27,0-1 1,1 1-1,-1 0 0,1-1 0,0 1 0,0-1 1,0 1-1,0-1 0,3 2 0,-4-3 0,0 0-1,1 0 1,-1-1-1,1 1 1,-1 0-1,1-1 0,-1 1 1,1-1-1,-1 1 1,1-1-1,-1 0 1,1 0-1,0 0 0,-1 0 1,1 0-1,-1 0 1,1 0-1,2-1 1,22-6 123,46-19-1,-17 6-183,135-48 110,-180 62-193,-10 6 110,0 0 0,0 0 0,0 0 0,0 0-1,1 0 1,-1 0 0,0 0 0,0-1 0,0 1 0,0 0-1,0 0 1,0 0 0,0 0 0,0 0 0,0 0 0,0-1-1,0 1 1,0 0 0,1 0 0,-1 0 0,0 0 0,0 0-1,0-1 1,0 1 0,0 0 0,0 0 0,0 0 0,-1 0-1,1 0 1,0-1 0,0 1 0,0 0 0,0 0 0,0 0-1,0 0 1,-1-1-12,0 1 0,0-1 0,0 1-1,-1 0 1,1-1 0,0 1 0,0 0 0,0 0-1,0 0 1,-1 0 0,1 0 0,0 0 0,0 0-1,0 0 1,0 1 0,-3 0 0,-16 4-44,1 0 0,-1 2 1,1 0-1,0 2 0,0 0 1,1 1-1,0 0 0,1 2 1,-26 21-1,32-22 17,1-1 1,0 1-1,0 1 0,-15 24 0,22-30 74,0-1-1,0 1 0,0 0 1,1 0-1,0 0 0,0 0 1,0 0-1,1 0 0,0 0 1,0 1-1,0-1 0,1 0 1,0 1-1,2 8 0,-2-14-19,0-1-1,0 1 0,0-1 1,0 1-1,0-1 0,0 0 0,1 1 1,-1-1-1,0 1 0,0-1 1,1 1-1,-1-1 0,0 0 0,0 1 1,1-1-1,-1 1 0,1-1 1,-1 0-1,0 0 0,1 1 0,-1-1 1,1 0-1,-1 0 0,0 1 1,1-1-1,-1 0 0,1 0 0,-1 0 1,1 0-1,-1 0 0,1 0 1,-1 0-1,1 1 0,0-2 0,1 1 19,0 0 0,1-1 0,-1 1 0,0-1 0,0 0-1,0 0 1,0 0 0,0 0 0,3-2 0,59-47 143,-22 17-32,106-88 241,-113 89-341,60-71 0,-73 73-109,-2 0 0,-1-2 0,28-62 0,-45 89 0,0 0-1,0 0 0,0 0 1,0 0-1,-1 0 0,0 0 1,1-8-1,-4 11-336,-4 5 217,-3 6-72,-38 49-167,15-21 374,1 3-1,-47 79 1,68-98 86,1-1 0,1 2 0,0-1-1,2 1 1,1 0 0,0 0 0,1 0 0,2 1-1,0-1 1,2 1 0,0 0 0,4 24 0,-3-40 56,0 0-1,1 0 1,0 0 0,0 0 0,1 0 0,-1 0 0,1-1 0,5 8 0,-7-12-32,1 1 0,0-1 0,0 0 0,0 1 1,0-1-1,0 0 0,0 0 0,0 0 1,1-1-1,-1 1 0,1-1 0,0 1 0,-1-1 1,1 0-1,0 0 0,-1 0 0,1 0 0,0 0 1,0-1-1,0 0 0,5 1 0,-1-2-9,1 1 0,-1-2 0,0 1 0,0-1 0,0 0 0,0-1 0,0 1 0,0-1 0,0-1 0,-1 1 0,0-1 0,0 0-1,0-1 1,7-5 0,8-10 21,-1-1-1,22-29 0,-32 38-37,104-117-85,-94 110-56,1 0 0,0 2 1,1 0-1,28-15 0,-50 32 100,0-1 0,1 1 0,-1 0 0,1 0 0,-1-1 0,1 1 0,-1 0 0,0 0 0,1 0-1,-1 0 1,1-1 0,-1 1 0,1 0 0,-1 0 0,1 0 0,-1 0 0,1 0 0,-1 0 0,1 0 0,-1 0 0,1 0-1,0 1 1,-1-1 0,0 0 0,0 0-1,0 1 1,0-1-1,0 1 1,1-1 0,-1 0-1,0 1 1,0-1-1,0 0 1,0 1 0,0-1-1,0 0 1,0 1-1,0-1 1,0 0-1,-1 1 1,1-1 0,0 0-1,0 1 1,0 0-1,-11 21-98,-11 11 71,-17 34-42,-71 127 310,107-188-216,2-4 27,-1 1 0,1 0-1,-1-1 1,0 1 0,0-1 0,0 1-1,0-1 1,0 0 0,0 0 0,-1 0 0,1 0-1,-1 0 1,1-1 0,-1 1 0,-5 1-1,8-3-28,-1 0 1,1 0-1,0 0 0,-1 0 0,1 0 0,-1 0 0,1 0 1,-1 0-1,1 0 0,0-1 0,-1 1 0,1 0 0,-1 0 1,1 0-1,0-1 0,-1 1 0,1 0 0,0-1 0,-1 1 1,1 0-1,0-1 0,-1 1 0,1 0 0,0-1 0,0 1 1,0 0-1,-1-1 0,1 1 0,0-1 0,0 1 0,0 0 1,0-2-1,-3-16 61,3 15-82,0 1 0,0 0 0,0 0-1,1 0 1,-1 0 0,1 0 0,-1 0 0,1 0 0,0 0-1,-1 1 1,1-1 0,0 0 0,0 0 0,1 0 0,-1 1 0,0-1-1,0 1 1,4-3 0,-2 1 25,0 1 0,1 0 0,-1 0 0,1 0 0,-1 1 0,1-1-1,0 1 1,0 0 0,4-1 0,9 0 139,0 0-1,0 1 0,27 2 1,-43-1-145,47 3-505,97 2 1754,-73-7-3288,-1-6-4828,-52 4 4020</inkml:trace>
</inkml:ink>
</file>

<file path=ppt/ink/ink2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23:33:28.85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346 36 3072,'0'-2'184,"0"1"0,0-1-1,1 1 1,-1-1 0,0 1 0,1-1 0,-1 1 0,1-1 0,0 1-1,0 0 1,-1-1 0,3-1 0,-3 2 126,1 1-1,-1-1 1,1 0 0,-1 0-1,1 0 1,-1 0 0,1 0 0,-1 0-1,0 0 1,1 0 0,-1-2-1,0 3-250,0 0 0,0 0 0,0 0 0,0 0 0,-1 0-1,1-1 1,0 1 0,0 0 0,0 0 0,0 0 0,0 0-1,-1 0 1,1 0 0,0 0 0,0 0 0,0 0 0,0 0-1,-1 0 1,1 0 0,0-1 0,0 1 0,0 0 0,0 0-1,-1 0 1,1 0 0,0 1 0,0-1 0,0 0 0,-1 0-1,1 0 1,0 0 0,0 0 0,0 0 0,0 0 0,0 0-1,-1 0 1,1 0 0,0 0 0,-9 4 718,-10 6-220,1 1 0,1 1 1,-25 21-1,-46 50 745,74-67-1039,1 0-1,0 0 1,1 1-1,1 1 1,1 0 0,1 1-1,-14 35 1,10-11 40,1 0 1,2 0-1,2 1 0,2 0 0,2 0 0,3 61 1,1-91-221,1-1 0,1 0 1,0 0-1,0 0 0,2 0 0,8 22 1,-9-27-65,1 0 1,0-1-1,1 0 0,0 0 1,0 0-1,0-1 1,1 1-1,0-1 0,0-1 1,0 1-1,13 8 1,-9-9-735,0 0 0,0 0 1,0 0-1,0-2 0,1 1 0,17 3 1,-8-4-3801,24 1 1,-12-1 701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00:47:19.885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306 79 1056,'9'-6'294,"-8"5"-78,1 1 0,-1-1 0,0 0 0,1 0 0,-1 0-1,0 0 1,0-1 0,0 1 0,0 0 0,0 0 0,0-1 0,0 1 0,1-3 0,0 0 586,-1 4-728,-1 0 1,0 0-1,0 0 0,1-1 0,-1 1 1,0 0-1,0 0 0,0 0 0,0-1 1,1 1-1,-1 0 0,0 0 0,0-1 1,0 1-1,0 0 0,0-1 0,0 1 1,0 0-1,0 0 0,0-1 0,0 1 0,0 0 1,0-1-1,0 1 0,0 0 0,0-1 1,0 1-1,0 0 0,0 0 0,0-1 1,0 1-1,0 0 0,0 0 0,-1-1 1,1 1-1,0 0 0,0 0 0,0-1 1,0 1-1,-1 0 0,1 0 0,0-1 1,0 1-1,-1 0 0,1 0 0,0 0 0,0 0 1,-1 0-1,1-1 0,0 1 0,0 0 1,-1 0-1,1 0 0,-1 0 0,-1 0 19,0 0-1,0 0 0,0 0 1,1 0-1,-1 1 0,0-1 1,0 0-1,0 1 0,0 0 0,0-1 1,0 1-1,1 0 0,-1 0 1,0 0-1,1 0 0,-1 0 1,0 0-1,-1 3 0,-14 7 197,11-7-199,-1 0 1,2 1-1,-1-1 1,0 1-1,1 1 1,0-1-1,-6 8 1,-29 48 307,30-45-331,-82 160 308,62-113-254,28-59-112,-11 22 10,-16 46 0,27-64 12,0 0 0,0 0 0,0 0 1,1 0-1,0 0 0,1 0 0,0 0 1,0 0-1,1 0 0,0 0 0,2 9 1,-1-12 45,-1-1 1,1 0 0,0 1 0,1-1-1,-1 0 1,1 0 0,0 0-1,0-1 1,0 1 0,0-1 0,0 1-1,8 4 1,-8-5-29,0-1-1,0-1 0,1 1 1,-1 0-1,0-1 1,1 1-1,-1-1 1,1 0-1,-1 0 1,1 0-1,-1-1 1,1 1-1,0-1 0,-1 0 1,1 0-1,-1 0 1,6-1-1,-2-1 45,0-1 0,0 1 0,-1-1 0,1 0 0,-1-1 1,0 1-1,0-1 0,0-1 0,0 1 0,5-6 0,1-2 24,-1-1 1,0 0-1,10-17 0,-9 12-93,-2-1 0,0-1 0,8-22-1,16-61 31,-28 84-32,8-30 17,-1 0 0,9-77 0,-20 109 16,-1 0-1,-1 1 0,-1-1 0,0 1 1,-4-21-1,5 35-55,-1 0-1,1 0 1,-1 0 0,0 1 0,0-1 0,1 0 0,-1 1-1,0-1 1,-1 0 0,1 1 0,0-1 0,0 1 0,-1-1-1,-2-1 1,4 3-9,-1-1-1,0 1 1,1 0-1,-1 0 1,0-1-1,1 1 1,-1 0-1,0 0 1,1 0-1,-1 0 1,0 0-1,0 0 1,1 0-1,-1 0 1,0 0-1,0 0 1,1 1-1,-1-1 1,0 0-1,1 0 1,-1 1-1,0-1 1,1 0-1,-1 1 1,1-1-1,-1 1 1,1-1 0,-1 0-1,0 1 1,1 0-1,0-1 1,-1 1-1,1-1 1,-1 1-1,1-1 1,0 1-1,-1 0 1,1 1-1,-3 4 2,0 0 0,0 1 1,1-1-1,0 1 0,1 0 0,-1 0 0,0 9 0,0 2 5,-5 34 31,2 0 0,3 1-1,8 103 1,-4-142 32,0-1 0,0 0 0,1 0 0,1 0 1,0 0-1,1 0 0,8 13 0,-10-20 2,0 0 0,1-1 1,0 0-1,0 0 0,0 0 1,1 0-1,0 0 0,0-1 0,0 0 1,0 0-1,0 0 0,1-1 1,0 0-1,0 0 0,0 0 0,9 2 1,1-1 93,1-1 1,-1-1-1,1 0 0,32-1 1,67-12-366,-61 4-981,-27 2-2036,-1 0 913</inkml:trace>
</inkml:ink>
</file>

<file path=ppt/ink/ink2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23:33:29.70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16 540 5408,'-14'-4'1728,"14"4"-1579,-1-1 1,1 1-1,0-1 1,0 1-1,0-1 1,0 1-1,0-1 0,0 1 1,0-1-1,0 1 1,0-1-1,0 0 1,0 1-1,0-1 1,0 1-1,0-1 1,0 1-1,0-1 0,1 1 1,-1-1-1,0 1 1,0 0-1,1-1 1,4-11 1740,37-52 1332,-17 29-2338,4-7-313,2 2-1,1 1 0,2 2 0,2 1 0,1 1 0,1 3 0,2 1 0,82-48 0,-108 71-490,-6 3-56,-1 0 0,1 1 0,1 0 0,-1 0 0,0 1 0,1 0 0,13-2 0,-21 5-23,0-1 0,0 1 0,0 0 0,0 0 0,0 0 0,0 0 0,0 0-1,0 0 1,0 1 0,0-1 0,0 0 0,0 0 0,0 1 0,0-1 0,0 1 0,0-1 0,0 1 0,0-1 0,0 1 0,0-1 0,0 1-1,0 0 1,-1 0 0,1-1 0,0 1 0,-1 0 0,1 0 0,0 0 0,-1 0 0,1 0 0,-1 0 0,0 0 0,1 0 0,-1 0 0,0 0 0,1 0-1,-1 0 1,0 0 0,0 0 0,0 0 0,0 0 0,0 0 0,0 1 0,-1 6 50,0 0 0,0 0 1,-1-1-1,-4 14 0,3-13-49,-53 140 351,45-122-306,8-20 32,-4 13 101,7-19-171,0 1 0,0-1 1,0 0-1,0 1 0,0-1 0,0 0 0,0 0 1,0 1-1,0-1 0,0 0 0,0 0 0,0 1 1,0-1-1,0 0 0,1 0 0,-1 0 0,0 1 0,0-1 1,0 0-1,0 0 0,0 1 0,1-1 0,-1 0 1,0 0-1,0 0 0,0 0 0,1 1 0,-1-1 0,0 0 1,0 0-1,0 0 0,1 0 0,-1 0 0,0 0 1,0 0-1,1 0 0,-1 1 0,0-1 0,0 0 1,1 0-1,-1 0 0,0 0 0,0 0 0,1 0 0,-1-1 1,0 1-1,0 0 0,1 0 0,-1 0 0,0 0 1,0 0-1,1 0 0,-1 0 0,0 0 0,0-1 0,1 1 1,-1 0-1,0 0 0,0-1 0,3 1 16,-1-1 0,0-1 0,0 1-1,0 0 1,0 0 0,0-1 0,0 1-1,0-1 1,-1 0 0,1 0 0,-1 1 0,3-4-1,5-6 17,53-56 85,59-56-273,-119 121 100,1 0 0,0 0 0,0 0 0,0 0 1,4-2-1,-7 4 38,1-1 1,-1 1 0,1 0 0,-1 0-1,1 0 1,-1-1 0,1 1-1,-1 0 1,1 0 0,0 0-1,-1 0 1,1 0 0,-1 0-1,1 0 1,-1 0 0,1 0-1,-1 0 1,1 1 0,-1-1 0,1 0-1,-1 0 1,1 0 0,-1 1-1,1-1 1,-1 0 0,1 0-1,-1 1 1,1-1 0,-1 0-1,0 1 1,1-1 0,-1 1-1,1-1 1,-1 1 0,0-1 0,0 0-1,1 1 1,-1-1 0,0 2-1,2 5 8,-1 1 0,0 0-1,0-1 1,0 1 0,-1 0-1,-1-1 1,1 1 0,-1 0 0,-3 8-1,2-3 79,-5 43 72,-12 67 76,17-114-190,1-1 0,0 1 1,0-1-1,1 1 0,1-1 1,-1 1-1,3 9 0,-3-17-21,0 0 0,0 0 1,1 0-1,-1 0 0,0 0 0,1 0 0,-1 0 0,1 0 0,-1 0 0,1-1 1,0 1-1,-1 0 0,1 0 0,0-1 0,-1 1 0,1 0 0,0-1 0,0 1 0,-1-1 1,1 1-1,0-1 0,0 1 0,0-1 0,0 0 0,0 1 0,0-1 0,0 0 0,0 0 1,0 1-1,0-1 0,0 0 0,0 0 0,0 0 0,0 0 0,0-1 0,0 1 0,0 0 1,0 0-1,0-1 0,1 0 0,5-1-7,0-1 1,0 0-1,0 0 0,8-6 1,-10 6 0,94-62-120,-71 44 157,-21 16-85,0 0 0,-1 0 0,2 0 0,-1 1 0,0 0 0,16-5 1,-23 9 30,1 0 0,-1 0 1,1 0-1,-1 0 0,0 0 1,1 0-1,-1 0 0,0 0 0,1 0 1,-1 0-1,0 0 0,1 0 1,-1 0-1,0 1 0,1-1 1,-1 0-1,0 0 0,1 0 1,-1 1-1,0-1 0,0 0 1,1 0-1,-1 1 0,0-1 1,0 0-1,1 1 0,-1-1 1,0 0-1,0 1 0,0-1 1,0 0-1,0 1 0,1-1 1,-1 0-1,0 1 0,0-1 1,0 1-1,0-1 0,0 0 0,0 1 1,0-1-1,0 0 0,0 1 1,-1 0-1,-1 20-18,1-18 7,0 3 10,1 1 0,-1-1 0,1 0 0,0 0 0,0 1 0,1-1 0,2 12 0,-2-16 27,0 0-1,-1 0 1,1 0 0,0 1-1,0-1 1,1-1-1,-1 1 1,0 0 0,1 0-1,-1 0 1,1-1 0,-1 1-1,1-1 1,0 1-1,0-1 1,0 0 0,0 1-1,0-1 1,0 0 0,0-1-1,0 1 1,0 0-1,0 0 1,1-1 0,2 1-1,0 0 26,1 0 0,-1-1 0,1 0 0,0 0 0,-1 0 0,1-1-1,-1 0 1,1 0 0,-1 0 0,1 0 0,-1-1 0,0 0 0,0 0 0,0-1 0,0 1-1,0-1 1,0 0 0,0-1 0,-1 1 0,0-1 0,5-5 0,-4 4-12,0-2 1,0 1 0,-1 0 0,0-1-1,-1 0 1,1 0 0,-1 0 0,0-1-1,-1 1 1,0 0 0,0-1 0,-1 0-1,0 1 1,0-1 0,0-8 0,-2 3-61,1 0 0,-2 0 0,0 1 0,0-1 0,-7-20 0,7 28-19,0 0 1,0 0 0,-1 1 0,1-1-1,-1 1 1,0 0 0,-7-8 0,8 10 16,0 0 0,-1 0 1,1 0-1,0 1 0,-1-1 1,0 1-1,1 0 1,-1-1-1,0 1 0,1 0 1,-1 1-1,0-1 0,0 0 1,0 1-1,-3-1 1,-4 2-277,1 0 0,-1 0 0,0 1 0,1 0 0,-1 1 0,1 0 0,0 1 1,0 0-1,0 0 0,-14 10 0,-13 13-1335</inkml:trace>
</inkml:ink>
</file>

<file path=ppt/ink/ink2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23:33:32.20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225 537 5152,'-4'-10'4634,"4"10"-4513,0-1 1,0 1-1,0 0 1,0-1-1,0 1 1,0-1-1,0 1 1,0 0-1,0-1 1,0 1-1,0-1 1,-1 1-1,1 0 1,0-1-1,0 1 1,-1 0-1,1-1 0,0 1 1,0 0-1,-1-1 1,1 1-1,0 0 1,-1 0-1,1-1 1,0 1-1,-1 0 1,1 0-1,0 0 1,-1 0-1,1-1 1,-1 1-1,1 0 1,0 0-1,-1 0 1,1 0-1,-1 0 0,1 0 1,0 0-1,-1 0 1,-2 0 110,1 1 0,0-1 0,-1 1-1,1-1 1,0 1 0,-1 0 0,1 0 0,0 0 0,0 0 0,-3 2-1,-23 18 672,20-14-639,-11 8 48,2 1-1,0 1 1,1 0 0,0 1-1,2 1 1,-18 29-1,30-44-251,-1 1-1,1 0 0,1-1 0,-1 1 1,1 0-1,-1 0 0,1 0 0,1 0 1,-1 0-1,1 0 0,0 0 0,0 1 1,0-1-1,1 0 0,0 0 0,2 7 1,-3-9-28,1-1 1,0 1 0,1-1-1,-1 1 1,0-1 0,1 1-1,-1-1 1,1 0 0,0 0 0,0 0-1,0 0 1,0 0 0,0 0-1,0 0 1,0-1 0,1 1-1,-1-1 1,0 0 0,1 1-1,0-1 1,-1 0 0,1 0-1,-1-1 1,1 1 0,0-1 0,0 1-1,-1-1 1,1 0 0,0 0-1,0 0 1,3-1 0,2 0 15,-1 0 0,-1-1 1,1 0-1,0 0 1,0-1-1,-1 0 0,1 0 1,-1 0-1,0-1 1,0 0-1,9-8 0,4-5 24,30-36-1,-38 40-42,48-52-30,31-36-180,62-88-53,-124 154 262,-2-1 1,41-75-1,20-63-508,-83 167 434,-4 10-86,-6 14 22,-10 17 281,0-2-1,-23 32 1,-46 57 366,-30 48 355,90-124-700,-33 86 0,51-116-93,6-12-55,-1 0 0,1-1 1,0 1-1,-1 0 0,1 0 0,1 0 0,-1 0 1,0 0-1,1 0 0,-1 0 0,1 4 1,0-7-31,0 0 0,0 0 0,1 0 1,-1 0-1,0 0 0,0 0 0,0 1 1,0-1-1,1 0 0,-1 0 1,0 0-1,0 0 0,0 0 0,0 0 1,1 0-1,-1 0 0,0 0 0,0 0 1,0 0-1,0-1 0,1 1 1,-1 0-1,0 0 0,0 0 0,0 0 1,0 0-1,1 0 0,-1 0 0,0 0 1,0 0-1,0-1 0,0 1 1,0 0-1,0 0 0,0 0 0,1 0 1,-1 0-1,0 0 0,0-1 0,0 1 1,9-10 232,21-21-224,1 1 0,1 2 0,1 0 0,2 3 0,54-32 0,-82 53-85,1 0 0,-1 0 0,1 0 0,0 1 0,0 0 0,0 1 0,12-2 0,-19 4 48,0 0 0,0 0 1,0 0-1,0 0 0,0 1 0,-1-1 0,1 0 0,0 0 0,0 1 1,0-1-1,0 1 0,0-1 0,-1 1 0,1-1 0,0 1 0,0 0 1,-1-1-1,1 1 0,0 0 0,-1 0 0,1-1 0,-1 1 0,1 0 1,-1 0-1,1 0 0,-1 0 0,0-1 0,1 1 0,-1 0 0,0 2 1,1 2-27,0 1 1,0-1-1,-1 1 1,0 5-1,0-7 27,-4 56 73,2-37 76,1 40 0,1-56-81,1 0-1,0 0 1,1 0 0,-1 0-1,1 0 1,1-1 0,-1 1-1,1-1 1,0 1 0,4 5 0,-5-10-38,-1 0 1,1 0 0,-1 0-1,1 0 1,0-1 0,0 1-1,0-1 1,0 1 0,0-1-1,0 0 1,0 0 0,0 0-1,1 0 1,-1 0 0,0 0-1,0 0 1,1-1 0,-1 1-1,1-1 1,-1 0 0,1 0-1,-1 0 1,0 0 0,1 0-1,-1 0 1,1-1 0,-1 1 0,1-1-1,-1 0 1,4-1 0,6-3-22,1-1 0,-1 0 0,0-1 1,13-10-1,-17 11-24,108-69 53,33-23 126,-141 93-196,-5 3 18,0 1 1,0-1 0,0 0-1,-1-1 1,1 1-1,0 0 1,-1-1-1,1 1 1,-1-1-1,3-5 1,-5 8 21,0 0 0,0 0 0,0 0 0,1 0 0,-1-1 1,0 1-1,0 0 0,0 0 0,0 0 0,0 0 0,0 0 0,0 0 0,0 0 1,0-1-1,0 1 0,0 0 0,0 0 0,0 0 0,0 0 0,0 0 0,0 0 1,-1 0-1,1-1 0,0 1 0,0 0 0,0 0 0,0 0 0,0 0 0,0 0 1,0 0-1,0 0 0,0 0 0,0 0 0,0 0 0,0-1 0,-1 1 0,1 0 0,0 0 1,0 0-1,0 0 0,0 0 0,0 0 0,-7 1-188,-10 7-97,-3 5 266,1 1 1,0 1 0,1 0 0,1 1 0,0 1 0,1 1 0,1 0 0,0 1 0,2 0-1,0 2 1,1-1 0,2 1 0,0 1 0,-13 40 0,22-57 41,-1 1 0,1 0 0,1-1 0,-1 1 0,1 0 0,0 0 0,1 7 0,-1-11 6,0-1-1,0 0 1,1 1 0,-1-1-1,0 0 1,1 1 0,-1-1-1,1 0 1,-1 1-1,1-1 1,0 0 0,-1 0-1,1 0 1,0 1 0,0-1-1,0 0 1,0 0-1,0 0 1,0 0 0,0-1-1,0 1 1,0 0 0,1 0-1,-1-1 1,0 1 0,0 0-1,1-1 1,-1 0-1,0 1 1,1-1 0,-1 0-1,0 1 1,1-1 0,-1 0-1,1 0 1,1 0 0,3-1 41,-1 0 0,1-1 1,0 1-1,0-1 1,-1 0-1,11-6 1,31-20 25,-26 12-105,-1-1-1,0-1 1,30-35 0,45-69-21,-37 45-102,-44 58-276,-13 17 72,-4 7 91,1-1 208,-17 33 6,3 0 0,1 1 1,-13 48-1,27-81 62,-1 0 27,1 1-1,0-1 1,0 0 0,1 1-1,-1-1 1,1 1 0,1 7-1,-1-11-36,0-1 0,0 0-1,0 0 1,1 0-1,-1 1 1,0-1 0,1 0-1,-1 0 1,1 0-1,-1 0 1,1 0 0,-1 0-1,1 0 1,0 0-1,0 0 1,0 0 0,-1 0-1,1 0 1,0 0-1,0-1 1,0 1 0,0 0-1,0-1 1,0 1 0,0-1-1,1 1 1,-1-1-1,0 1 1,0-1 0,0 0-1,0 1 1,1-1-1,-1 0 1,0 0 0,0 0-1,1 0 1,-1 0-1,0 0 1,0-1 0,2 1-1,7-3 21,1 1-1,-1-2 0,-1 1 1,1-1-1,0-1 0,-1 0 1,0 0-1,0-1 0,9-7 1,11-12-28,32-34 0,-36 34-28,36-29 1,-55 49-15,9-6-89,20-12 1,-33 21 105,1 1 1,-1-1-1,1 1 1,-1 0-1,1 0 1,0 0-1,0 0 1,-1 0-1,1 1 1,0-1-1,0 1 0,0 0 1,0 0-1,0 0 1,0 0-1,3 1 1,-5-1 14,0 0 0,0 1 1,0-1-1,-1 1 0,1 0 1,0-1-1,0 1 0,-1-1 0,1 1 1,0 0-1,-1 0 0,1-1 1,0 1-1,-1 0 0,0 0 1,1 0-1,-1 0 0,1 0 0,-1-1 1,0 1-1,1 0 0,-1 0 1,0 0-1,0 0 0,0 1 0,-2 26 6,1-22-6,-4 20-13,-12 37-1,0 3 367,17-66-334,0 1 0,0-1-1,-1 1 1,1 0 0,0-1 0,0 1-1,0-1 1,0 1 0,1-1-1,-1 1 1,0 0 0,0-1 0,0 1-1,0-1 1,1 1 0,-1 0-1,1 0-7,-1-1 0,0 0 0,1 0 0,-1 0 0,0 0 0,1 1 0,-1-1 0,1 0 0,-1 0 0,0 0 0,1 0 0,-1 0 0,1 0 0,-1 0 0,0 0 0,1 0-1,-1 0 1,1 0 0,-1 0 0,0 0 0,1-1 0,-1 1 0,0 0 0,1 0 0,-1 0 0,0 0 0,1-1 0,-1 1 0,0 0 0,1 0 0,-1-1 0,0 1 0,0 0 0,1-1-1,58-50 100,1-1-98,-51 45-46,0 1 1,1 0-1,-1 1 1,1 0-1,15-5 0,-24 10 15,1-1-1,0 0 0,0 1 0,0-1 0,0 1 0,0 0 0,0 0 0,-1 0 0,1 0 0,0 0 0,0 0 0,0 0 0,0 1 0,0-1 0,0 1 0,0-1 0,1 2 0,-1-2 13,-1 1 1,0 0-1,0 0 0,0 0 0,0 0 1,0 1-1,0-1 0,0 0 0,-1 0 0,1 0 1,0 1-1,-1-1 0,1 0 0,-1 1 0,1-1 1,-1 1-1,1-1 0,-1 0 0,0 1 1,0-1-1,0 1 0,0 2 0,-1 24 7,0-16-11,1 1 0,0 0 1,4 22-1,-4-33 20,1 0 1,0 1-1,-1-1 1,1 0-1,0 0 1,0 0-1,1 0 1,-1-1-1,0 1 1,1 0-1,-1 0 1,1-1-1,-1 1 1,1-1-1,0 1 1,0-1-1,-1 0 1,1 0-1,0 0 1,0 0-1,3 1 1,2 0 48,0 0 0,-1 0 0,1-1 0,0 0 0,10 0 0,-4-1-47,0 0-1,1-2 1,-1 1 0,0-1-1,0-1 1,-1-1-1,1 0 1,-1 0-1,1-1 1,-1-1 0,-1 0-1,20-13 1,5-7-8,-2-2 1,44-46-1,-46 43 17,-28 27-32,-2 3-30,0-1 0,0 0-1,-1 0 1,1 1-1,0-1 1,-1 0 0,0 0-1,1 0 1,-1 0 0,1-4-1,-2 5-108,-2 2 40,-7 6 9,1 0 1,-1 1 0,1 0 0,-9 12-1,-26 41-70,30-42 214,-7 9 3,1 1-1,2 0 1,1 2 0,-17 44-1,28-53 127,5-22-160,0 1-1,0-1 1,0 0 0,0 0-1,0 1 1,0-1 0,0 0-1,0 0 1,0 1-1,0-1 1,0 0 0,0 0-1,0 1 1,0-1 0,0 0-1,0 0 1,0 1-1,0-1 1,0 0 0,0 0-1,0 1 1,0-1-1,0 0 1,1 0 0,-1 1-1,0-1 1,0 0 0,0 0-1,0 0 1,1 1-1,-1-1 1,0 0 0,0 0-1,0 0 1,1 0 0,-1 0-1,0 1 1,0-1-1,1 0 1,-1 0 0,0 0-1,0 0 1,1 0 0,-1 0-1,0 0 1,0 0-1,1 0 1,-1 0 0,0 0-1,0 0 1,1 0 0,-1 0-1,0 0 1,0 0-1,1 0 1,-1 0 0,0-1-1,0 1 1,1 0 0,-1 0-1,0 0 1,0 0-1,0 0 1,1-1 0,-1 1-1,0 0 1,86-64-361,-86 64 335,1-1-1,0 1 1,0-1 0,-1 1 0,1-1 0,0 1-1,0 0 1,0-1 0,-1 1 0,1 0 0,0 0-1,0 0 1,0 0 0,0-1 0,1 1-1,-2 1 12,0-1-1,1 0 1,-1 0-1,0 0 1,1 0-1,-1 1 0,0-1 1,1 0-1,-1 0 1,0 1-1,0-1 0,1 0 1,-1 0-1,0 1 1,0-1-1,0 0 0,1 1 1,-1-1-1,0 0 1,0 1-1,0-1 1,0 0-1,0 1 0,0 0 1,1 3-21,-1 0 0,0 0 1,0 0-1,-1 0 0,0 5 0,0-1-23,-2 7 27,0 1 0,-1-1-1,-1-1 1,0 1 0,-7 14-1,-39 70-83,45-89 136,-65 106 116,56-95-141,-1-2-1,0 0 1,-25 22 0,36-37 45,-1 0 1,1 0 0,-1 0 0,0 0 0,-11 4-1,15-7-34,1 0 0,-1-1 0,1 1 0,-1-1-1,1 1 1,-1-1 0,0 0 0,1 1-1,-1-1 1,0 0 0,1 0 0,-1 0 0,0 0-1,0-1 1,1 1 0,-1 0 0,1-1 0,-1 1-1,0-1 1,1 1 0,-1-1 0,1 0 0,-1 0-1,1 0 1,0 0 0,-1 0 0,1 0-1,0 0 1,0 0 0,-2-2 0,1-1-8,0 0 0,0 0 1,0 0-1,1 0 0,-1-1 1,1 1-1,0 0 0,0-1 0,1 1 1,-1-1-1,1 1 0,0-1 1,0 0-1,1 1 0,-1-1 1,1 1-1,3-9 0,-1 3-76,0-1 0,1 1 0,1 0 0,0 0 0,0 0 0,11-15 0,-7 14 36,1 0 0,0 1 0,0 1 0,1 0 0,0 0 0,0 1 0,1 0 0,0 1 0,1 0 0,-1 1 0,1 0 0,1 1 0,-1 1 0,1 0 0,27-3 0,-20 4 182,30-3-94,0-3 0,67-19 1,-97 21 0,-1-1 1,0-1 0,-1 0-1,0-1 1,0-1 0,-1-1-1,18-16 1,-29 21-65,1-1-1,-1-1 1,-1 1 0,1-1-1,-1 0 1,-1-1 0,0 1-1,5-14 1,-8 20-27,-1 0 0,0-1 0,0 1 0,0 0 0,0-1 0,-1 1 0,1 0 0,-1-1 0,0 1 0,0-1 0,0 1 0,-1-1 0,0-4 0,1 7 25,-1 0 1,1-1 0,0 1 0,-1 0 0,1 0 0,-1-1-1,0 1 1,1 0 0,-1 0 0,0 0 0,1 0 0,-1 0-1,0 0 1,0 0 0,0 0 0,0 0 0,0 0 0,0 0-1,0 1 1,-1-1 0,1 0 0,0 1 0,0-1 0,-1 1 0,1-1-1,0 1 1,0 0 0,-1-1 0,1 1 0,0 0 0,-1 0-1,1 0 1,-3 0 0,-2 1 3,1 0 0,-1 0 1,1 1-1,-1-1 0,1 1 0,-7 3 1,3 0 46,0 0 0,0 0 1,0 1-1,1 0 1,0 0-1,-10 11 1,13-12 39,1 0-1,-1 0 1,1 1 0,0 0 0,0 0 0,0 0 0,1 0 0,0 0-1,-3 12 1,4-14-19,1 1-1,0 1 0,1-1 0,-1 0 1,1 0-1,0 0 0,0 5 1,1-7-32,-1-1 0,1 0 0,-1 0 1,1 1-1,0-1 0,0 0 0,0 0 1,0 0-1,0 0 0,1 0 0,-1 0 0,0 0 1,1-1-1,0 1 0,-1 0 0,1-1 1,3 3-1,4 1-22,1 0 0,-1-1 0,1 0 0,-1 0 0,1-1 0,0-1 0,0 1 0,1-2 1,-1 1-1,0-1 0,15-1 0,3-1-1745,1-2-1,52-10 1,-71 11 777,0-1 0,0 0 0,-1 0 0,1-1 0,-1 0 1,0-1-1,0 0 0,-1-1 0,0 1 0,0-1 0,0-1 0,0 0 0,7-9 0,17-19-1856</inkml:trace>
</inkml:ink>
</file>

<file path=ppt/ink/ink2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23:33:32.62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104 0 8640,'15'15'3937,"-5"4"-3723,-5-6 360,13 24 1172,-1 1-1,-2 1 1,-2 0-1,10 50 1,-16-48-1384,-1 0 0,-2 1 1,-2-1-1,-2 1 0,-2-1 1,-1 0-1,-10 44 0,5-49-276,-2 0-1,-17 44 0,-36 60-313,55-124 142,-63 120-4853,38-80 2128</inkml:trace>
</inkml:ink>
</file>

<file path=ppt/ink/ink2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23:33:23.11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62 3552,'0'-7'9877,"0"15"-9269,5 141 984,0-38-955,6 56 416,-1-48-223,-5 80 1842,4-256-1931,-19-65-477,1 12-293,19-206-281,-7 298 195,0 1 0,1-1-1,1 1 1,0 0 0,1 0-1,1 1 1,11-19 0,-16 31 93,0 1 1,0-1-1,1 1 0,0 0 1,-1 0-1,1 0 1,0 0-1,1 0 0,-1 1 1,0-1-1,1 1 1,-1 0-1,8-3 0,-8 4 25,0 0-1,0 0 0,1 1 0,-1-1 0,0 1 0,0 0 1,0 0-1,1 0 0,-1 0 0,0 0 0,0 1 0,1 0 0,-1-1 1,0 1-1,0 0 0,0 1 0,0-1 0,3 2 0,1 1 34,1 1-1,-1 0 1,0 0-1,-1 1 0,1-1 1,-1 1-1,0 1 1,0-1-1,-1 1 0,0 0 1,0 1-1,-1-1 1,0 1-1,0 0 0,-1 0 1,1 0-1,1 12 1,-2-9 78,-2-1 1,1 1 0,-2 0 0,1 0 0,-1 0 0,-1 0 0,0 0-1,-1 0 1,0-1 0,0 1 0,-1 0 0,-1-1 0,-6 15 0,7-19-42,0 0-1,-1-1 1,1 1 0,-1-1 0,0 0 0,-10 9 0,12-12-41,0-1 0,1 1 0,-1-1-1,-1 1 1,1-1 0,0 1 0,0-1 0,0 0 0,-1 0-1,1-1 1,0 1 0,-1 0 0,1-1 0,-1 1 0,1-1-1,-1 0 1,1 0 0,-1 0 0,1 0 0,-1 0 0,1 0-1,-4-1 1,-1-2 16,0 0-1,0-1 1,0 1-1,0-1 1,1-1-1,-10-6 1,-34-36-2692,41 37 859,14 38-6561,4-4 6085</inkml:trace>
</inkml:ink>
</file>

<file path=ppt/ink/ink2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23:33:24.02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6 799 3552,'-5'-4'8895,"5"3"-8588,-1-13 3317,5-22-2410,-3 30-385,27-165 1411,-19 98-1550,36-136 1,-38 189-592,0 0 1,1 1-1,0 0 0,2 0 1,14-21-1,-15 29-61,-1 0-1,1 0 1,1 1-1,0 0 0,0 1 1,1 0-1,0 1 1,21-12-1,-18 12-96,0 1 0,0 1 0,1 0 0,-1 1-1,1 1 1,1 0 0,-1 1 0,0 0 0,29 0-1,-41 3 38,0 1 0,1-1 0,-1 1 0,0-1 0,1 1 0,-1 0-1,0 0 1,0 1 0,0-1 0,0 1 0,0-1 0,6 5 0,-8-5 27,0 0 1,0 0 0,0 0 0,0 0 0,0 0 0,0 0-1,0 0 1,0 0 0,-1 1 0,1-1 0,0 0-1,-1 1 1,1-1 0,-1 0 0,1 1 0,-1-1-1,0 0 1,0 1 0,1-1 0,-1 1 0,0-1-1,0 1 1,-1-1 0,1 1 0,0-1 0,0 0-1,-1 1 1,1-1 0,0 1 0,-1-1 0,0 0-1,0 2 1,-5 7 7,-1 0-1,0 0 0,0 0 1,-13 12-1,-39 33 129,48-45-136,-18 15 4,-28 26-55,56-50 49,0 0 0,0 0-1,1 0 1,-1-1 0,0 1 0,1 0 0,-1 0-1,1 0 1,-1 0 0,1 0 0,0 0 0,-1 0-1,1 0 1,0 0 0,0 0 0,-1 0 0,1 0-1,0 0 1,0 0 0,0 0 0,0 1 0,1-1-1,-1 0 1,0 0 0,0 0 0,1 0-1,-1 0 1,0 0 0,1 0 0,-1 0 0,1-1-1,0 1 1,-1 0 0,1 0 0,-1 0 0,1 0-1,0-1 1,0 1 0,0 0 0,-1-1 0,2 2-1,4 2 9,1 1 0,-1-1-1,1 0 1,9 4 0,9 3 36,-8-4-15,-1 1 0,1 0 0,-1 1 0,-1 1 0,0 0 1,17 16-1,-31-25-12,0 0 1,-1 0-1,1 0 0,0 0 1,0 0-1,0 0 1,-1 1-1,1-1 1,0 0-1,-1 1 1,0-1-1,1 0 0,-1 1 1,0-1-1,1 0 1,-1 1-1,0-1 1,0 1-1,0-1 0,0 1 1,0-1-1,-1 0 1,1 1-1,0-1 1,-1 0-1,1 1 1,-1-1-1,1 0 0,-1 1 1,0-1-1,1 0 1,-1 0-1,0 0 1,0 1-1,0-1 1,0 0-1,0 0 0,-1 1 1,-3 2 73,0 0-1,0 0 1,0 0 0,-1 0-1,1-1 1,-1 0 0,-9 3-1,-8 2-234,1-2 0,-1-1 0,-1-1 0,1-1 0,-1 0 0,1-2 0,-1-1 0,1-1-1,-1-1 1,-45-10 0,63 11-537,0-1 0,-1 0 0,1-1-1,0 0 1,0 0 0,1 0 0,-1 0 0,1-1-1,-1 0 1,1 0 0,-5-5 0,-1-5-1855</inkml:trace>
</inkml:ink>
</file>

<file path=ppt/ink/ink2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23:33:26.84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1 155 5408,'0'0'95,"0"0"0,0-1 0,0 1-1,0 0 1,0 0 0,1 0 0,-1 0 0,0 0 0,0-1 0,0 1 0,0 0 0,1 0 0,-1 0 0,0 0-1,0 0 1,0 0 0,0 0 0,1 0 0,-1-1 0,0 1 0,0 0 0,0 0 0,1 0 0,-1 0 0,0 0-1,0 0 1,1 0 0,-1 0 0,0 0 0,0 0 0,0 0 0,1 1 0,-1-1 0,0 0 0,0 0 0,0 0-1,0 0 1,1 0 0,-1 0 0,0 0 0,0 0 0,0 1 0,0-1 0,1 0 0,-1 0 0,0 0 0,0 0-1,0 1 1,0-1 0,0 0 0,0 0 0,0 0 0,1 0 0,-1 1 0,0-1 0,0 0 0,3 17 1824,-3-16-1995,7 84 2399,-7 117 1,-3-80-1334,-2-6-208,1-66-469,4 59 0,2-66-93,-2-25 46,3 24 0,-1-28 148,-2-12-91,0-3 25,0-21 503,2-9-797,-1-1 0,-5-61-1,0 40-75,-2-151-213,5 181 196,0-173-87,3 139-208,14-83 1,-15 131 262,1 0 0,1-1 0,0 1 0,0 0 0,1 0 0,0 1 0,7-12 0,-9 17 19,0 0 0,0 0 0,1 0 0,-1 0 0,1 0 0,-1 1 0,1-1 0,0 1 0,0 0 0,0 0 0,1 0 0,-1 0 0,0 1 0,1-1 0,-1 1 0,1 0 0,-1 0 0,1 0 0,0 1 0,-1-1 0,6 1 0,3 0 62,0 1 0,0 1-1,0 0 1,-1 1 0,1 0-1,12 6 1,0 1 380,40 23 0,-57-29-303,-1 0 1,1 1-1,0 0 0,-1 0 1,0 0-1,-1 1 0,1 0 1,-1 0-1,0 0 0,4 8 1,-7-10-18,0 0 1,0 0 0,0 0 0,-1 0 0,0 1 0,0-1 0,0 0 0,0 1 0,-1-1 0,1 1 0,-1-1-1,0 1 1,-1-1 0,1 1 0,-1-1 0,0 0 0,0 1 0,0-1 0,-3 7 0,-1-2 13,1 0 1,-1-1 0,0 0 0,-1 0-1,0 0 1,0-1 0,-1 0-1,0 0 1,-13 10 0,7-8-18,0 0-1,-1-1 1,0 0 0,0-2 0,-21 8 0,30-12-179,-1-1 1,1 0 0,0 0 0,-1-1-1,1 0 1,0 0 0,-1 0 0,1-1-1,-1 1 1,1-1 0,0-1 0,0 1 0,-1-1-1,1 0 1,0 0 0,0 0 0,1 0-1,-1-1 1,0 0 0,-5-5 0,-13-12-4721,18 14 2843</inkml:trace>
</inkml:ink>
</file>

<file path=ppt/ink/ink2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23:33:27.76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17 779 3904,'-17'15'11082,"26"-27"-6528,-1 3-4036,12-33 640,18-50 1,-33 80-1039,33-90 254,18-46 74,-41 114-263,2 1 0,24-39-1,-28 55-65,0 0 0,1 1 0,1 1 0,20-17 0,72-50 80,-92 71-246,-4 3 44,1 1 1,24-12-1,-30 16-7,-1 1 0,1 0 0,0 0 0,0 1 1,0-1-1,0 2 0,0-1 0,0 0 0,7 1 0,-11 0 2,0 0 0,-1 1 0,1-1-1,-1 0 1,1 1 0,-1-1 0,1 1 0,-1-1-1,1 1 1,-1-1 0,0 1 0,1 0 0,-1 0 0,0 0-1,1 0 1,-1 0 0,0 0 0,0 0 0,0 0-1,0 1 1,0-1 0,0 0 0,0 0 0,-1 1-1,1-1 1,0 1 0,-1-1 0,1 1 0,-1-1-1,1 1 1,-1-1 0,0 1 0,0-1 0,0 1-1,0 0 1,0-1 0,0 1 0,0-1 0,0 1-1,-1 2 1,-2 3-4,0 0 0,-1 0 0,0 0 0,0 0 0,0-1 0,-1 1 0,0-1 0,-9 8 0,-1 3 120,-14 8-1,25-22-95,-1 1 0,1-1-1,0 1 1,0 0 0,0 0 0,1 0 0,-1 0 0,-3 7 0,6-9-12,1-1 0,0 0 0,0 0 0,-1 1 0,1-1 0,0 0 1,0 1-1,0-1 0,0 0 0,1 0 0,-1 1 0,0-1 0,1 0 0,-1 0 1,0 1-1,1-1 0,-1 0 0,1 0 0,0 0 0,-1 0 0,2 2 0,23 25 39,-6-8-22,-14-12 160,1 0 0,-1 1 0,-1 0 0,0 0 0,6 18 0,-8-23-104,-1 0 1,0 0 0,0 1-1,-1-1 1,0 1 0,1-1 0,-1 0-1,-1 1 1,1-1 0,-1 1 0,1-1-1,-1 0 1,0 1 0,-1-1-1,1 0 1,-3 4 0,0-2-20,0 0 1,0-1 0,0 1-1,-1-1 1,0 0-1,0 0 1,0 0-1,-1-1 1,1 0-1,-1 0 1,0 0 0,-1-1-1,1 0 1,0 0-1,-1-1 1,0 0-1,-12 3 1,4-2-407,-1-1 0,0-1 0,0 0 0,0-1-1,-1-1 1,-27-5 0,-15-6-4992,34 8 3008</inkml:trace>
</inkml:ink>
</file>

<file path=ppt/ink/ink2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23:33:42.08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8 38 4640,'-7'-7'14319,"10"10"-14126,1 0 0,0 0 0,0-1 0,0 0-1,0 0 1,0 0 0,0 0 0,8 2 0,41 7 692,-48-10-828,14 2 118,0-1 1,-1-1-1,27-2 1,57-9 222,-45 3-133,253-38 258,-294 41-630,-12 3 84,-1 0 0,1 0 0,-1 1-1,1-1 1,0 1 0,-1 0 0,1 0 0,4 0 0,-3 1-1026,2-1-4217</inkml:trace>
</inkml:ink>
</file>

<file path=ppt/ink/ink2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23:33:42.44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29 27 6880,'-26'0'2229,"26"0"-2142,0 0-1,1 1 1,-1-1 0,0 0-1,0 0 1,0 0-1,0 0 1,0 0 0,0 0-1,0 0 1,0 1-1,0-1 1,1 0 0,-1 0-1,0 0 1,0 0-1,0 0 1,0 0 0,0 1-1,0-1 1,0 0 0,0 0-1,0 0 1,0 0-1,0 1 1,0-1 0,0 0-1,0 0 1,0 0-1,0 0 1,0 0 0,0 1-1,-1-1 1,1 0 0,0 0-1,0 0 1,0 0-1,0 0 1,0 0 0,0 1-1,0-1 1,0 0-1,0 0 1,-1 0 0,1 0-1,0 0 1,0 0 0,0 0-1,0 0 1,0 0-1,0 0 1,-1 0 0,1 0-1,0 1 1,0-1-1,0 0 1,0 0 0,-1 0-1,1 0 1,0 0-1,0 0 1,0 0 0,0-1-1,8 8 2661,1-2-2377,-1-2 275,1 1-1,0-1 0,0 0 1,1-1-1,14 2 0,60 1 633,-67-5-984,46 2 115,16 1-316,101-8 0,-172 4-631,0 0 0,0 0 1,-1-1-1,1 0 0,-1 0 1,1-1-1,-1 0 0,0 0 1,0-1-1,8-5 0,8-12-3812,0 5 1455</inkml:trace>
</inkml:ink>
</file>

<file path=ppt/ink/ink2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23:34:23.5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292 68 1152,'1'-1'113,"0"-1"-1,-1 0 1,1 0 0,0 0-1,0 1 1,0-1 0,0 0-1,1 1 1,-1-1 0,0 1-1,1-1 1,-1 1 0,1 0 0,-1 0-1,1-1 1,0 1 0,2-1-1,2-2 623,-4-3 1942,0 6-2216,-1 1-320,0 0 0,-1 0 0,1-1 0,-1 1 0,1 0 0,-1-1 0,1 1 0,-1 0-1,1-1 1,-1 1 0,0-1 0,1 1 0,-1 0 0,1-1 0,-1 1 0,0-1 0,1 1-1,-1-1 1,0 0 0,0 1 0,0-1 0,1 1 0,-1-1 0,0-1 0,2-9 1993,-1 6-1394,-1 7 295,0 0-960,-1 0-1,1 0 1,-1 0-1,0 0 1,0 0 0,0 0-1,-2 3 1,-7 13 0,-45 88 694,29-57-546,-82 123 424,46-79-361,-1 1-30,62-93-248,0 1 0,0 0 0,1-1 0,-1 1 0,0 0 0,1 0 0,-1-1 0,1 1 0,-1 0 0,1 3 0,0-4-1,0 0 0,0-1-1,0 1 1,0 0-1,0 0 1,0-1 0,1 1-1,-1 0 1,0-1 0,0 1-1,1 0 1,-1-1-1,1 1 1,-1 0 0,0-1-1,1 1 1,-1-1-1,1 1 1,0-1 0,-1 1-1,1-1 1,-1 1 0,1-1-1,0 0 1,-1 1-1,1-1 1,0 0 0,-1 1-1,1-1 1,0 0-1,14 3 106,-1-1-1,0-1 0,0 0 0,29-3 0,-30 1-80,50-3-51,-22 1 155,51 2 1,-8 1-936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00:47:21.294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32 146 2976,'-1'-1'208,"1"0"0,-1 0 0,0 0 0,1 0 0,-1 0 1,0 0-1,0 0 0,0 0 0,0 1 0,0-1 0,1 0 0,-1 0 0,-1 1 0,1-1 0,0 1 1,0-1-1,-2 0 0,1 0 360,1 1-532,0 0 0,1-1 0,-1 1 0,1 0 0,-1 0 0,1-1 0,-1 1-1,0-1 1,1 1 0,0 0 0,-1-1 0,1 1 0,-1-1 0,1 1-1,-1-1 1,1 1 0,0-1 0,0 1 0,-1-1 0,1 0 0,0 1 0,0-1-1,-1 1 1,1-1 0,0 0 0,0 1 0,0-2 0,0 0 105,0 1 0,1-1 1,-1 0-1,1 0 0,-1 1 1,1-1-1,0 0 0,-1 1 0,1-1 1,1-1-1,3-4 373,1 0-1,0 0 1,9-9 0,-6 8-502,-1 1 0,1 0 0,1 1 1,19-11-1,-25 15-9,1 0 1,0 0-1,0 0 1,0 1-1,0-1 1,0 1-1,0 0 1,0 1-1,0-1 1,1 1-1,-1 0 1,9 2-1,-11-2 9,0 1-1,0 0 1,0 1 0,0-1-1,0 0 1,0 1-1,0 0 1,0 0 0,-1 0-1,1 0 1,-1 0-1,1 0 1,-1 0 0,0 1-1,0-1 1,0 1-1,0 0 1,-1 0-1,1 0 1,-1 0 0,1 0-1,-1 0 1,0 0-1,0 0 1,0 4 0,1 5 89,0 1-1,-1-1 1,-1 1 0,0-1 0,-2 17 0,-2 13 84,-3 0 1,-1 0-1,-16 48 1,17-68-69,-1-1 0,-1 1 0,-1-2 1,-1 1-1,-1-1 0,-1-1 1,-22 27-1,4-19 436,7-7 313,26-20-488,1-3-366,0 1 0,0 1 0,1-1 0,-1 0 0,1 1 0,-1 0 0,5-1 0,7-1 28,-1 2-1,1 0 1,0 1-1,16 1 0,75 13 553,-104-14-682,0 1-1,0-1 1,0 0-1,0 0 0,0-1 1,-1 1-1,1 0 0,0 0 1,2-2-1,0 1-1275,0-1 0,0 0 0,0 0 0,6-6 0,-1 2 159,17-10-1497</inkml:trace>
</inkml:ink>
</file>

<file path=ppt/ink/ink2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23:34:23.9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32 131 5888,'-31'-24'5546,"33"24"-5429,0 1-1,0-1 1,0 0-1,0 1 0,1-1 1,-1 0-1,0 0 1,0-1-1,0 1 0,0 0 1,0-1-1,4 0 1,6-2 263,170-12 2014,205-49-501,-315 42-1599,-70 22-1092,-1 0 624,-1-1 0,1 1 1,-1 0-1,1 0 0,-1 0 1,1 0-1,-1-1 1,1 1-1,-1 0 0,1 0 1,-1 0-1,0 0 0,1 0 1,-1 0-1,1 0 0,-1 0 1,1 1-1,-1-1 0,1 0 1,-1 0-1,1 0 1,-1 0-1,1 1 0,-1-1 1,0 0-1,1 0 0,-1 1 1,1-1-1,-1 0 0,0 1 1,1-1-1,-1 0 1,0 1-1,1-1 0,-1 1 1,0-1-1,0 0 0,1 1 1,-1 0-1,3 6-2087</inkml:trace>
</inkml:ink>
</file>

<file path=ppt/ink/ink2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23:34:27.7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10 629 3072,'-10'3'887,"13"-6"-133,9-10 1791,1-7-1114,-5 6-916,1 1 0,15-17 0,168-175 2659,-178 189-2962,36-35 248,-49 50-457,0 1 0,-1-1 0,1 0 0,0 1 0,0-1 0,0 0 0,0 1 1,0-1-1,-1 1 0,1-1 0,0 1 0,0 0 0,0-1 0,0 1 0,0 0 1,2 0-1,-3 0 4,0 0 1,1 0 0,-1 0 0,0 1 0,1-1 0,-1 0-1,0 0 1,1 0 0,-1 1 0,0-1 0,0 0-1,1 1 1,-1-1 0,0 0 0,0 0 0,1 1 0,-1-1-1,0 0 1,0 1 0,0-1 0,0 1 0,1-1-1,-1 0 1,0 1 0,0-1 0,0 0 0,0 1-1,0 5 75,0-1-1,0 1 1,0-1-1,-2 8 0,1-12-77,-3 18 236,-1 0-1,-15 36 0,14-41-216,0-1-1,1 2 0,1-1 1,1 0-1,0 1 1,-2 25-1,5-38-6,0 0-1,0 0 1,0-1 0,0 1-1,0 0 1,1 0 0,-1 0 0,1 0-1,0-1 1,-1 1 0,1 0-1,0 0 1,0-1 0,0 1 0,0-1-1,0 1 1,0-1 0,3 3-1,-2-3 33,0 1-1,0-1 0,1 1 0,-1-1 0,1 0 0,-1 0 0,1 0 0,0 0 0,-1-1 0,1 1 0,4 0 0,5-1 165,1 0 0,-1 0 0,1-1 0,17-4 0,-27 4-183,15-3 45,-2 0 0,1-1 1,0-1-1,-1-1 0,0 0 1,-1-2-1,28-17 0,-25 12-7,1-1 1,-2 0-1,0-1 0,-1-1 0,20-26 0,-28 27-268,-8 12-28,-8 10-56,-7 9 114,1 1-1,-25 35 0,4-4 15,26-36 173,-18 24-37,25-31-2,0-1 1,0 1-1,0-1 1,1 1-1,-1 0 1,1 0-1,0-1 1,-1 7-1,1-9 40,1 0 0,0 0-1,0 0 1,0-1-1,0 1 1,0 0-1,0 0 1,0 0-1,0 0 1,0 0-1,1 0 1,-1 0-1,0 0 1,1 0-1,-1 0 1,0 0 0,1 0-1,-1-1 1,1 1-1,0 0 1,-1 0-1,1-1 1,-1 1-1,1 0 1,0 0-1,0-1 1,-1 1-1,1-1 1,0 1-1,0-1 1,0 1 0,1-1-1,0 1 34,-1-1 1,1 1-1,0-1 1,0 0-1,0 0 0,0 0 1,-1 0-1,1 0 0,0-1 1,0 1-1,0 0 1,-1-1-1,1 1 0,3-2 1,0-1 40,1-1 1,-1 1 0,1-1 0,-1 0-1,0 0 1,-1-1 0,1 0-1,-1 0 1,4-5 0,5-10 68,13-23-1,-9 14-78,0-3-109,-12 22-159,-1 1 1,2 0-1,-1 0 1,1 0 0,1 1-1,12-13 1,-19 21 171,0-1 1,0 1-1,0 0 1,0 0-1,1 0 1,-1 0-1,0 0 1,0 0-1,0 0 1,0 0 0,0 0-1,1 0 1,-1 0-1,0 0 1,0 0-1,0 0 1,0 0-1,1 0 1,-1 0-1,0 0 1,0 0-1,0 0 1,0 1-1,0-1 1,0 0-1,1 0 1,-1 0-1,0 0 1,0 0-1,0 0 1,0 0 0,0 0-1,0 1 1,0-1-1,0 0 1,1 0-1,-1 0 1,0 0-1,0 0 1,0 0-1,0 1 1,0-1-1,0 0 1,0 0-1,0 0 1,0 0-1,0 0 1,0 1-1,0-1 1,0 0-1,0 0 1,0 0 0,0 0-1,0 0 1,0 1-1,-1 15-70,-1 0 1,-3 18-1,2-23 78,1 0 0,0 1 0,1-1 0,1 1 0,-1-1 1,2 1-1,2 15 0,-3-25 33,0 0 1,1-1-1,-1 1 0,1 0 1,0-1-1,-1 1 0,1 0 1,0-1-1,0 1 0,0-1 1,0 0-1,0 1 0,0-1 1,1 0-1,-1 1 0,0-1 1,1 0-1,-1 0 0,0 0 1,4 1-1,-2-1 36,-1 0 0,1-1 0,0 1 0,-1-1 0,1 1 0,0-1-1,0 0 1,0 0 0,-1-1 0,1 1 0,0 0 0,3-2 0,4-1 67,1-1 0,-1 0 0,0-1 1,0 0-1,16-11 0,68-59 175,-63 48-576,46-31 0,-77 58 259,1-1 1,0 0-1,-1 1 0,1 0 1,0-1-1,0 1 0,-1-1 0,1 1 1,0 0-1,0-1 0,-1 1 1,1 0-1,0 0 0,0 0 0,0 0 1,0 0-1,-1 0 0,1 0 1,0 0-1,0 0 0,0 0 1,0 0-1,-1 0 0,1 0 0,1 1 1,-1 0 2,-1 0 1,1-1-1,-1 1 1,1 0-1,-1 0 1,1 0-1,-1 0 1,1-1 0,-1 1-1,0 0 1,0 0-1,1 0 1,-1 0-1,0 0 1,0 0-1,0 0 1,0 2-1,0 3-8,-1 0-1,0 1 0,0-1 0,0 0 1,-3 8-1,-21 41 165,11-27-74,13-28-48,0 1-1,1 0 0,-1 0 1,1 0-1,-1 0 0,1 0 1,0 0-1,-1 0 0,1 0 1,0 0-1,0 0 0,0 0 1,-1 0-1,1 0 0,1 2 1,0-3 32,0 0-1,1 0 1,-1-1 0,0 1 0,1 0-1,-1-1 1,0 1 0,0 0 0,1-1 0,-1 0-1,0 1 1,2-2 0,9-5-19,0-1 1,-1 0-1,0 0 0,-1-1 0,0 0 0,10-11 1,14-14-224,-33 33 157,0 0 0,1 0 0,-1-1 1,0 1-1,1 0 0,-1 0 0,1 1 1,0-1-1,-1 0 0,1 1 0,-1-1 1,1 0-1,0 1 0,0 0 0,-1-1 1,3 1-1,-2 0 5,-1 1 1,0-1-1,0 1 0,1-1 1,-1 1-1,0-1 0,0 1 1,0 0-1,0-1 1,0 1-1,0 0 0,0 0 1,0 0-1,0 0 0,0 0 1,-1 0-1,1 0 1,0 0-1,0 0 0,-1 1 1,1-1-1,-1 0 0,1 2 1,3 7-1,-1 1 1,0-1-1,-1 1 0,0-1 1,-1 1-1,0 20 0,-1-30 36,0 0 0,0 0 0,0 1 0,0-1-1,0 0 1,0 1 0,0-1 0,0 0 0,1 0-1,-1 1 1,0-1 0,1 0 0,-1 0 0,1 0-1,0 1 1,-1-1 0,1 0 0,0 0 0,0 0-1,-1 0 1,1 0 0,0 0 0,0-1 0,0 1-1,0 0 1,0 0 0,0-1 0,0 1 0,1-1-1,-1 1 1,0-1 0,0 1 0,0-1 0,1 1-1,-1-1 1,0 0 0,0 0 0,1 0 0,-1 0-1,0 0 1,3 0 0,0-1 38,-1 1 0,1-1 0,-1 0 1,1 0-1,-1-1 0,0 1 0,1-1 0,-1 1 0,0-1 1,0 0-1,0 0 0,0 0 0,0-1 0,3-3 0,10-15 19,0-2-1,-2 0 0,13-26 1,8-14-33,-17 30-118,-11 20-37,0 0-1,1 1 0,15-18 1,-23 29 102,0 0 1,1 1 0,-1-1 0,1 0-1,0 1 1,-1-1 0,1 1-1,-1-1 1,1 1 0,0 0 0,-1-1-1,1 1 1,0-1 0,0 1-1,-1 0 1,1 0 0,0-1 0,0 1-1,-1 0 1,1 0 0,0 0-1,0 0 1,0 0 0,-1 0 0,2 0-1,-1 1 3,0-1 0,0 1 0,0-1 0,-1 1-1,1 0 1,0-1 0,-1 1 0,1 0 0,0 0-1,-1 0 1,1-1 0,-1 1 0,1 0 0,-1 0-1,0 0 1,1 2 0,1 3-10,-1 1 0,1 0 0,-1-1 1,0 12-1,-3 2 76,-1 0 1,0-1 0,-1 1-1,-1-1 1,-1 0 0,-1 0-1,-16 33 1,18-42 32,-1-1 1,0 1-1,0-1 0,-1 0 1,0-1-1,-12 11 0,6-15 491,9-7-517,4 2-64,0 1-1,0-1 1,0 0 0,0 1 0,0-1-1,0 0 1,0 1 0,0-1 0,0 0-1,0 1 1,1-1 0,-1 1-1,0-1 1,0 0 0,1 1 0,-1-1-1,0 1 1,1-1 0,-1 1 0,1-1-1,-1 1 1,1-1 0,-1 1-1,1-1 1,-1 1 0,1-1 0,-1 1-1,1 0 1,-1-1 0,2 1-1,21-12-254,-19 11 252,34-13-129,62-14 0,22-8 214,-88 25-82,-22 8-25,0-1 0,0-1 0,0 0 0,17-10 0,-19 10 133,-9 4-92,1 1 1,-1 0-1,0-1 0,0 1 0,0-1 0,-1 1 0,1-1 0,0 1 0,0-1 0,0 1 0,0-1 0,0 0 0,-1 0 0,1 1 1,0-1-1,-1 0 0,1 0 0,0 0 0,-1 0 0,1-1 0,-1-6-86,37-63 139,-12 0 108,4-9-77,19-40-26,-34 85-330,-34 117-619,20-79 881,-18 59-35,-1 0 0,-44 91 0,-36 15 277,59-103-241,-94 152 329,110-181 419,23-34-391,4-7-93,4-5-175,11-12-60,0 1 0,41-37 0,49-29 34,-57 48-147,44-44 1,44-63 86,-100 105-303,-39 41 286,0 0 0,0 0 0,0 0 0,0 0 0,0 0 0,0 0-1,0 0 1,0 0 0,0 0 0,0 1 0,0-1 0,0 0 0,0 0 0,0 0 0,0 0 0,1 0 0,-1 0 0,0 0 0,0 0 0,0 0 0,0 0 0,0 0 0,0 0 0,0 0 0,0 0 0,0 0 0,0 0 0,0 0 0,0 0 0,0 0 0,0 0 0,0 0 0,0 0 0,0 0 0,1 0 0,-1 0-1,0 0 1,0 0 0,0 0 0,0 0 0,0 0 0,-6 12-230,-11 15 174,6-7 38,0 0 0,1 1 0,1 0 0,-6 24 0,14-42 47,0-1 1,0 0-1,1 1 0,-1-1 0,1 1 0,0-1 0,0 1 0,0-1 0,0 1 0,0-1 0,0 1 0,1-1 0,-1 1 0,2 2 0,-2-5 7,1 1-1,-1-1 0,1 0 0,-1 1 0,1-1 1,-1 0-1,1 0 0,0 0 0,-1 1 1,1-1-1,-1 0 0,1 0 0,-1 0 0,1 0 1,0 0-1,-1 0 0,1 0 0,-1 0 0,1 0 1,0 0-1,-1-1 0,1 1 0,-1 0 1,1 0-1,-1 0 0,1-1 0,-1 1 0,2-1 1,17-9 393,-19 9-382,10-6 2,0 0-1,-1-1 1,0 0 0,0-1 0,-1 0 0,0 0 0,0-1-1,-1 0 1,-1 0 0,10-19 0,-15 26-37,1 1-1,-1-1 1,0 0 0,0 1 0,0-1-1,0 0 1,-1 0 0,1 0-1,-1 0 1,0 0 0,1 0-1,-1 0 1,-1 0 0,1 0 0,0 0-1,-1 1 1,0-5 0,0 5-10,1 1 0,0-1 0,0 0 0,0 0 0,0 0 0,0 0 0,0 1 0,0-1 1,0 0-1,1 0 0,-1 0 0,1 1 0,0-1 0,-1 0 0,1 1 0,0-1 0,0 0 1,0 1-1,0-1 0,0 1 0,0 0 0,1-1 0,-1 1 0,0 0 0,1 0 0,-1-1 0,1 1 1,-1 0-1,3-1 0,7-4-42,0 1 1,0-1-1,17-4 1,-17 6 36,8-3 11,0 0-1,1 2 0,23-4 1,-36 8-39,1 0 0,-1 1 0,0 0 0,1 0 0,-1 0 0,1 1 0,-1 1 1,0-1-1,1 1 0,-1 0 0,13 6 0,-17-6 40,1 0-1,-1 0 1,0 1-1,0-1 1,0 1-1,0 0 0,0 0 1,-1 0-1,1 0 1,-1 0-1,0 1 1,0-1-1,0 0 1,2 6-1,-3-4 22,1 0 0,0 0 0,-1 0 0,0 0 0,0 0 0,-1 0 0,1 0-1,-1 0 1,0 0 0,-2 8 0,-4 29-7,-5 27 314,10-69-304,1 0-1,0 0 1,0 0 0,0 1-1,0-1 1,0 0 0,0 0-1,0 0 1,0 1 0,0-1-1,0 0 1,-1 0 0,1 1-1,0-1 1,0 0 0,0 0-1,1 1 1,-1-1 0,0 0-1,0 0 1,0 0 0,0 1 0,0-1-1,0 0 1,0 0 0,0 0-1,0 1 1,0-1 0,1 0-1,-1 0 1,0 0 0,0 1-1,0-1 1,0 0 0,1 0-1,-1 0 1,0 0 0,9-3 325,12-15-113,-8 3-189,-1 0 1,0-1-1,10-19 0,14-20-114,-29 46 38,0-2-43,1 1 0,0 1 1,0-1-1,1 1 1,0 1-1,11-8 0,-19 15 65,0 0-1,0 1 0,0-1 0,0 1 0,0-1 1,0 1-1,0 0 0,0-1 0,0 1 1,0 0-1,0 0 0,0 0 0,0 0 0,0-1 1,0 1-1,0 1 0,0-1 0,0 0 1,0 0-1,0 0 0,0 0 0,0 1 0,0-1 1,0 1-1,0-1 0,0 0 0,-1 1 1,1 0-1,0-1 0,0 1 0,0-1 0,-1 1 1,1 0-1,0 0 0,0-1 0,-1 1 1,1 0-1,-1 0 0,1 0 0,0 1 0,0 1 6,1 1 0,-1-1-1,1 0 1,-1 1-1,0 0 1,0-1 0,-1 1-1,1-1 1,-1 1-1,0 6 1,-3 9 17,-1 0-1,0 0 1,-2 0-1,-10 26 1,1-4 223,2-13 53,13-28-277,0 0 0,0 0 0,0 0 0,0 0 0,0 0 0,0 0 0,0 0 0,0 0 0,0 0 0,1 0 0,-1 0 0,0 0 0,0 0 0,0 0 0,0 0 0,0 0 0,0 0 0,0 0 0,0 0 0,0 0 0,0 0 0,0 0 0,0 0 0,0 0 0,0 0 0,0 1 0,0-1-1,0 0 1,0 0 0,0 0 0,0 0 0,0 0 0,0 0 0,0 0 0,0 0 0,0 0 0,0 0 0,0 0 0,6-5 232,16-16-98,-1 1-86,-18 17-58,8-7-57,1 1 1,0 0 0,18-11-1,-27 19 26,0-1 1,0 1-1,0 0 1,-1-1-1,1 1 1,1 0-1,-1 1 0,0-1 1,0 1-1,0-1 1,0 1-1,0 0 0,1 0 1,-1 0-1,0 0 1,0 1-1,0 0 1,0-1-1,0 1 0,0 0 1,0 0-1,5 3 1,-6-3 20,-1 1 0,0-1 1,1 1-1,-1 0 1,0-1-1,0 1 0,0 0 1,0 0-1,0 0 1,-1-1-1,2 4 0,-1-1 859,2-9-804,0 0-1,0 0 0,0 0 1,6-6-1,5-9 11,-8 12-38,-5 8-41,-1-1 1,1 1 0,0-1-1,-1 0 1,1 1 0,-1-1-1,0 0 1,1 1 0,-1-1-1,1 0 1,-1 0 0,0 1 0,0-1-1,1 0 1,-1 0 0,0 0-1,0-1 1,0 2 18,0 0-1,0 0 1,0 0-1,0 0 1,0-1-1,0 1 1,0 0 0,0 0-1,0 0 1,0 0-1,0 0 1,0-1 0,0 1-1,0 0 1,0 0-1,0 0 1,0 0-1,0-1 1,0 1 0,0 0-1,0 0 1,0 0-1,0 0 1,1 0-1,-1 0 1,0-1 0,0 1-1,0 0 1,0 0-1,0 0 1,0 0-1,0 0 1,1 0 0,-1 0-1,0 0 1,0 0-1,0 0 1,0 0 0,0-1-1,1 1 1,-1 0-1,0 0 1,0 0-1,0 0 1,0 0 0,1 0-1,-1 0 1,0 0-1,0 0 1,0 1-1,0-1 1,0 0 0,1 0-1,-1 0 1,0 0-1,0 0 1,0 0 0,0 0-1,0 0 1,1 0-1,6 2-125,-6-2 128,-1 0 0,0 0 0,0 0 1,1 0-1,-1 0 0,0 0 0,1 0 0,-1 0 0,0 0 1,0 0-1,1 0 0,-1 0 0,0 0 0,1 0 0,-1 1 1,0-1-1,0 0 0,0 0 0,1 0 0,-1 1 1,0-1-1,0 0 0,0 0 0,1 1 0,6 15 5,-5-3-275,-1-8 251,0 1 1,0-1-1,-1 0 0,0 1 0,0-1 0,0 0 0,-1 1 0,1-1 1,-1 1-1,0-1 0,-3 7 0,-2 12 31,0-7-12,6-16 7,-1 1-1,0-1 1,0 1-1,1-1 1,-1 1 0,1-1-1,0 1 1,-1-1-1,1 1 1,0-1-1,0 1 1,0 0 0,0-1-1,0 1 1,0-1-1,0 1 1,1 2-1,0-2-46,13 4 506,-3-5-390,0-1-1,0-1 1,0 0 0,-1 0 0,1-1 0,17-6 0,21-8-298,-48 15 221,-1 1 0,1 0 0,-1 0 0,1 0 0,-1 0 0,1-1 0,-1 1 0,1 0 0,-1 0 0,1 0 0,-1 0 0,1 0 0,-1 0 0,1 1 0,-1-1 0,1 0 0,-1 0 0,1 0 1,-1 0-1,0 1 0,1-1 0,-1 0 0,1 0 0,-1 1 0,0-1 0,1 0 0,-1 0 0,1 1 0,-1-1 0,0 1 0,1-1 0,-1 0 0,0 1 0,0-1 0,1 1 0,6 7 174,-7-7-658,1 0 1,0 0-1,-1 0 0,1 0 0,-1 0 1,1 1-1,-1-1 0,1 0 0,-1 0 1,0 1-1,0-1 0,1 0 0,-1 0 1,0 2-1,0 2-1732,3 11-735</inkml:trace>
</inkml:ink>
</file>

<file path=ppt/ink/ink2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23:34:29.2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9 794 2656,'-2'2'339,"1"-2"-284,1 1-1,-1-1 0,1 0 1,0 0-1,-1 1 1,1-1-1,0 0 1,-1 1-1,1-1 1,0 1-1,-1-1 0,1 0 1,0 1-1,0-1 1,0 1-1,0-1 1,-1 1-1,1-1 1,0 0-1,0 2 758,10-2 62,0-1 0,0 0-1,-1-1 1,1 0 0,0-1 0,16-6 0,-6 0-384,-1-1 1,18-12 0,-21 11-296,0-1 0,-2 0-1,1-1 1,-2-1 0,0 0 0,23-32-1,54-106 251,-56 89-242,0 5-81,113-217 1148,-145 272-1265,0-2-10,1-1-1,-1 1 1,1 0 0,-1-1-1,-1 0 1,1 1 0,-1-1-1,0 0 1,0-9 0,-1 14-16,0 1 0,0 0 1,0-1-1,0 1 0,0 0 0,0 0 1,0-1-1,0 1 0,-1 0 1,1-1-1,0 1 0,0 0 1,0 0-1,0-1 0,-1 1 1,1 0-1,0 0 0,0 0 1,0-1-1,-1 1 0,1 0 1,0 0-1,0 0 0,-1 0 1,1-1-1,0 1 0,0 0 1,-1 0-1,1 0 0,0 0 1,-1 0-1,1 0 0,0 0 1,-1 0-1,1 0 0,0 0 1,0 0-1,-1 0 0,1 0 1,0 0-1,-1 0 0,1 0 1,0 0-1,-1 0 0,1 0 1,0 1-1,0-1 0,-1 0 1,1 0-1,0 0 0,0 0 1,-1 1-1,-15 11-467,15-11 482,-11 10-42,2 1-1,-1 0 0,1 0 1,1 1-1,0 0 1,1 1-1,-7 15 0,1 3 76,1 1-1,-9 36 1,20-63-11,-24 96 162,21-81 31,2 1 0,-2 38 0,5-53-85,1 0 0,-1-1 0,1 1 0,0 0 0,1-1 1,0 1-1,3 8 0,-4-13-68,-1 0 0,1-1 1,0 1-1,0 0 0,0-1 1,0 1-1,0-1 0,1 1 0,-1-1 1,0 1-1,1-1 0,-1 0 1,1 0-1,-1 0 0,1 0 1,0 0-1,-1 0 0,1 0 1,0-1-1,0 1 0,-1 0 1,1-1-1,0 0 0,0 1 1,0-1-1,0 0 0,0 0 1,-1 0-1,1 0 0,0 0 0,3-1 1,2-1 53,1 0 0,-1-1 0,0 0-1,0 0 1,0-1 0,13-8 0,-2-2 63,21-18-1,-11 5-172,-1-1 0,29-39 0,-50 57-165,1 0 0,5-12-1,-33 45-634,9-5 706,1 0-1,-12 28 1,20-41 100,1 1 0,0-1 0,0 1 0,1 0 0,0-1 0,0 1 1,0 0-1,0 0 0,1-1 0,0 1 0,0 0 0,1 0 0,0 0 0,1 7 0,0-8 31,1 0 0,-1 0-1,1-1 1,0 1 0,0-1-1,0 0 1,0 0-1,1 0 1,0 0 0,0-1-1,0 1 1,8 4 0,-10-6 23,1 0 1,0 0-1,-1-1 1,1 1-1,0-1 1,0 0-1,0 0 1,0 0-1,0 0 1,1-1-1,-1 1 1,0-1 0,0 0-1,0 0 1,1 0-1,-1 0 1,0 0-1,0-1 1,0 0-1,0 1 1,5-3-1,-5 1-15,-1 0-1,1 0 0,-1 0 0,1 0 0,-1-1 1,0 1-1,0-1 0,0 1 0,-1-1 0,1 0 1,-1 1-1,1-1 0,-1 0 0,0 0 0,0 0 1,0 0-1,0-1 0,-1 1 0,1 0 0,-1 0 1,0-4-1,1-2-47,-1-1 0,0 0 0,-1 0 0,0 0 0,-5-18 0,1 14-88,-1 1 1,-1 0-1,0 1 0,-17-24 1,24 36 86,0 0 1,1 0-1,-1 0 1,0 1 0,0-1-1,0 0 1,0 0-1,0 0 1,0 0-1,1 0 1,-1 0 0,0 0-1,0 0 1,0 0-1,0 0 1,1 0-1,-1 0 1,0 0 0,0 0-1,0 0 1,0 0-1,0 0 1,1 0-1,-1 0 1,0 0-1,0 0 1,0 0 0,0 0-1,0 0 1,1-1-1,-1 1 1,0 0-1,0 0 1,0 0 0,0 0-1,0 0 1,0 0-1,0 0 1,1-1-1,-1 1 1,0 0 0,0 0-1,0 0 1,0 0-1,0 0 1,0 0-1,0-1 1,0 1 0,0 0-1,0 0 1,0 0-1,0 0 1,0-1-1,0 1 1,0 0-1,0 0 1,0 0 0,0 0-1,0 0 1,0-1-1,0 1 1,0 0-1,0 0 1,0 0 0,0 0-1,0 0-9,47 8 157,66 4 0,-77-9 122,14-2-433,-46-2-307,0 1-1,1-1 1,-1 1-1,0-1 1,1-1 0,-1 1-1,0-1 1,7-3-1,-11 5 356,1 0-1,-1 0 0,1 0 1,-1-1-1,0 1 1,1 0-1,-1 0 1,0-1-1,1 1 0,-1 0 1,0 0-1,1-1 1,-1 1-1,0 0 1,0-1-1,1 1 1,-1-1-1,0 1 0,0 0 1,0-1-1,0 1 1,1-1-1,-1 1 1,0 0-1,0-1 0,0 1 1,0-1-1,0 1 1,0-1-1,0 1 1,0 0-1,0-1 0,0 1 1,0-1-1,0 1 1,-1-1-1,1-1-362,-1-7-1470</inkml:trace>
</inkml:ink>
</file>

<file path=ppt/ink/ink2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23:34:29.6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22 109 6560,'-21'-25'2976,"47"22"-2592,-3-2 992,4 5-832,13-7 704,5 2-736,23-7 32,3 4-352,19-7-96,0 7-64,4 0 512,-12 3-288,-6-2-3200,-13 7 1600</inkml:trace>
</inkml:ink>
</file>

<file path=ppt/ink/ink2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23:34:34.5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137 504 2912,'10'-15'1965,"12"-24"0,-21 37-1796,0 0 64,0 0 0,0 0 0,0 0 0,0 0 0,0 0-1,-1 0 1,1 0 0,-1 0 0,1 0 0,-1 0 0,0 0 0,0-1 0,0 1 0,0 0-1,0 0 1,-1 0 0,1 0 0,0 0 0,-2-4 0,1 5-197,1 1 1,-1-1-1,0 1 0,1 0 1,-1-1-1,1 1 0,-1 0 1,0 0-1,1-1 0,-1 1 1,0 0-1,1 0 0,-1 0 1,0 0-1,1 0 0,-1 0 1,0 0-1,1 0 1,-1 0-1,0 0 0,1 0 1,-1 0-1,0 0 0,1 1 1,-1-1-1,1 0 0,-1 0 1,0 1-1,0 0 0,-20 10 0,20-10-5,-6 4 28,0 0 0,0 1 0,1 0-1,0 0 1,0 1 0,1-1 0,-6 10-1,-30 54 101,39-66-158,-4 7 56,1 0 0,0 0 1,1 1-1,0 0 1,1 0-1,-3 18 0,5-25 30,1 1-1,-1 0 1,2 0 0,-1 0-1,0 0 1,1-1-1,0 1 1,1 0-1,-1-1 1,1 1-1,0-1 1,1 1 0,-1-1-1,1 0 1,5 8-1,-7-12-29,1 1 0,0 0 0,0-1 0,0 1-1,0-1 1,0 1 0,0-1 0,0 0 0,1 0-1,-1 0 1,0 0 0,1 0 0,-1-1 0,1 1 0,-1-1-1,1 1 1,-1-1 0,1 0 0,-1 0 0,4-1 0,6 0 128,-1 0 1,1-1-1,11-4 1,-15 4-119,1-1 0,-1-1-1,0 1 1,0-1 0,0-1 0,10-8 0,41-36 190,-44 34-234,0-1-1,-1 0 1,0-1-1,16-27 0,-28 41-19,-1 0 0,1 0 0,-1 0 0,0 0 0,0 0 0,0 0 0,-1 0-1,1-1 1,-1 1 0,1 0 0,-1 0 0,-1-6 0,2 3 41,0 0 0,1 1 0,0-1 0,0 1 1,0-1-1,0 1 0,5-7 0,6-15 13,-10 17-83,11-25-140,-17 77-986,-3 11 1127,2-28 40,2 0 1,0 1 0,2-1 0,5 46 0,-5-68 6,0-1 1,1 1-1,0-1 1,0 1-1,-1-1 1,2 0-1,-1 0 1,0 1-1,0-1 1,1 0-1,-1 0 1,1 0-1,2 2 1,-3-3 13,1 0 1,-1 0-1,0 0 0,1 0 0,0 0 1,-1-1-1,1 1 0,-1-1 1,1 1-1,0-1 0,0 1 0,-1-1 1,1 0-1,0 0 0,-1 0 1,1 0-1,0 0 0,0 0 1,-1-1-1,4 0 0,2-1 37,0-1 1,0 0-1,0 0 0,0 0 0,0-1 0,-1 0 1,0-1-1,8-6 0,44-46-95,-50 49 73,50-60-99,-56 67-2,-1-1 0,1 0 0,0 1-1,0 0 1,0-1 0,0 1 0,0 0 0,4-2 0,-5 3 32,-1 0 1,1 0-1,-1 0 1,0 0 0,1 0-1,-1 0 1,1 0 0,-1 0-1,0 0 1,1 0-1,-1 0 1,1 0 0,-1 0-1,0 0 1,1 0 0,-1 1-1,1-1 1,-1 0-1,0 0 1,1 0 0,0 1-1,-1 0 3,1-1-1,-1 1 1,0 0-1,1-1 0,-1 1 1,0 0-1,1 0 1,-1-1-1,0 1 1,0 0-1,0 0 0,1 0 1,-1-1-1,0 1 1,0 0-1,0 1 0,-1 10-29,0 1 0,-1 0-1,-1-1 1,1 1-1,-7 16 1,0-6 53,-20 39 0,2-19-9,-1-1 0,-34 38 0,-7 10 47,38-45 362,-63 69 0,91-112-339,1 1 0,-1-1 0,0 1 0,0-1 0,0 0 0,0 0 0,0-1-1,-6 3 1,8-3-38,0-1 0,0 0 0,0 0-1,0 0 1,0 1 0,0-1 0,-1 0-1,1 0 1,0-1 0,0 1 0,0 0-1,0 0 1,0 0 0,0-1-1,0 1 1,-1-1 0,1 1 0,0-1-1,0 1 1,0-1 0,1 1 0,-1-1-1,0 0 1,0 0 0,0 1 0,0-1-1,1 0 1,-1 0 0,0 0 0,0-2-1,-1-1-10,0-1-1,0 1 1,1 0-1,0-1 0,0 0 1,0 1-1,0-1 0,1 0 1,0 1-1,0-1 1,1-6-1,0-3-40,1 1 1,6-24-1,-5 27-6,1 1 1,1-1-1,-1 1 0,2 0 0,-1 0 1,1 0-1,0 1 0,1 0 0,11-11 1,-6 8-12,0 1 1,1 0 0,0 0 0,1 1 0,19-9-1,-8 5-46,-13 6 38,0 2 0,0-1 0,1 1 0,16-4 0,59-5 17,8-3-86,-87 15 150,0-2 0,1 1 1,-1-1-1,0 0 0,-1-1 0,1 0 1,-1-1-1,0 0 0,-1 0 0,10-9 1,6-10 29,34-46 1,-33 39-47,-9 12 33,30-38 72,89-91-1,-5 16 128,-120 123-272,-1 0 0,0 0 0,0-1 1,-1-1-1,0 1 0,-1-1 0,-1 0 0,0-1 1,4-14-1,-9 25-18,1 0 0,-1-1 0,1 1 0,-1-1 0,0 1 0,0-1 0,0 1 0,-1-1 0,1 1 0,-1-1 0,1 1 1,-2-3-1,2 4 18,-1 0 1,1 1 0,-1-1 0,1 0-1,-1 0 1,1 1 0,-1-1 0,0 0 0,1 1-1,-1-1 1,0 0 0,1 1 0,-1-1-1,0 1 1,0-1 0,0 1 0,0 0 0,1-1-1,-1 1 1,0 0 0,0 0 0,0-1-1,0 1 1,0 0 0,0 0 0,0 0 0,0 0-1,0 0 1,0 0 0,1 1 0,-1-1-1,0 0 1,0 0 0,0 1 0,0-1 0,0 0-1,0 1 1,-10 4-79,0 0-1,1 1 1,-1 0 0,-13 11-1,-39 36 48,51-42 39,0 2 1,1-1-1,0 2 0,1-1 1,0 1-1,1 1 1,1 0-1,0 0 1,1 1-1,1-1 1,0 2-1,1-1 0,-4 25 1,-5 57 84,13-86-80,1-1 0,0 1 0,1 0 0,0 0 0,1-1 0,4 16 0,-3-16 42,0-1 64,0 0 0,1 0-1,0 0 1,6 9 0,-9-16-63,0-1 0,1 0 0,0 1 0,0-1 0,-1 0 0,1 0 0,1 0 0,-1-1 0,0 1 0,0 0 0,1-1 0,-1 0 0,0 1 0,1-1 0,0 0 0,-1 0 0,1 0 0,-1-1 0,1 1 0,4 0 0,1-1 20,-1 0 0,1 0 0,-1-1 0,1 0-1,-1-1 1,1 0 0,-1 0 0,0 0 0,0-1 0,0 0-1,13-7 1,-1-3 53,0 0 0,28-26 0,-36 28-94,0-1 1,-1-1 0,15-22-1,-13 17-126,16-18 0,-28 36 104,0-1 1,0 1-1,1 0 0,-1 0 0,0-1 0,0 1 0,0 0 0,1 0 0,-1-1 0,0 1 1,0 0-1,1 0 0,-1 0 0,0 0 0,0-1 0,1 1 0,-1 0 0,0 0 0,1 0 0,-1 0 1,0 0-1,1 0 0,-1 0 0,0 0 0,1 0 0,-1 0 0,0 0 0,1 0 0,-1 0 1,4 9-173,-3 19-18,-2-22 178,1 105-140,0-109 186,1 1 0,-1 0 0,0 0 0,1 0 0,0 0 0,0 0 0,1 2 0,3 13 331,-5-18-344,0 0 0,0 1 0,0-1 0,0 0 0,0 0 0,0 1 0,0-1 0,0 0 0,0 0 0,1 1 0,-1-1 0,0 0 0,0 0 0,0 1 0,0-1 0,0 0 0,1 0 0,-1 0 0,0 1 0,0-1 0,0 0 0,1 0 0,-1 0 0,0 0 0,0 1 0,1-1 0,-1 0 0,0 0 0,0 0 0,1 0 0,-1 0 0,0 0 0,1 0 0,10-4 306,11-15-19,-13 9-337,-1-1-1,11-18 1,2-4 32,-7 13 62,-10 13-89,0 1 0,0 0 1,0 0-1,1 0 0,0 1 0,0 0 0,10-8 1,-15 13 23,0 0 1,0 0 0,1-1-1,-1 1 1,0 0 0,0 0-1,1 0 1,-1 0-1,0 0 1,0-1 0,1 1-1,-1 0 1,0 0 0,1 0-1,-1 0 1,0 0 0,0 0-1,1 0 1,-1 0 0,0 0-1,1 0 1,-1 0 0,0 0-1,0 1 1,1-1-1,-1 0 1,0 0 0,0 0-1,1 0 1,-1 0 0,0 0-1,0 1 1,1-1 0,3 11-194,-5 21-1,1-28 199,-12 103 104,5-58 800,13-54-857,0 0 0,-1-1-1,1 0 1,-1 0-1,5-8 1,14-15-146,-20 25 79,1 0 1,0 0-1,-1 0 0,2 1 0,5-4 0,-10 6 7,0 0 1,0 1 0,0-1-1,0 1 1,0-1-1,0 1 1,0 0 0,0 0-1,0-1 1,1 1-1,-1 0 1,0 0 0,0 0-1,0 0 1,0 0-1,1 0 1,-1 0 0,0 1-1,0-1 1,0 0-1,0 1 1,0-1 0,1 1-1,-1-1 1,0 1-1,0-1 1,0 1-1,0 0 1,-1-1 0,1 1-1,0 0 1,0 0-1,1 1 1,1 3-22,0 1-1,0-1 1,4 10-1,-5-9 66,0-1-1,0 0 1,1 0 0,0-1-1,4 6 1,-6-8-16,0-1 0,1 1-1,-1-1 1,1 0 0,-1 0 0,1 0-1,0 0 1,-1 0 0,1 0 0,0 0 0,0 0-1,0-1 1,0 1 0,0-1 0,0 1 0,0-1-1,-1 0 1,5 0 0,7 0 55,0-2-1,-1 1 1,1-1-1,-1-1 1,0-1-1,14-4 1,-2-2-89,44-25-1,-47 22 69,-1 0 0,0-1 0,-1-1 0,31-31 0,-48 44-60,-1 1 0,0 0 0,0-1 1,0 1-1,0 0 0,0-1 0,-1 1 1,1-1-1,1-2 0,-2 4 11,0 0 0,0 0 0,0-1-1,0 1 1,0 0 0,0 0 0,0 0-1,0 0 1,0 0 0,0 0 0,0 0 0,0-1-1,0 1 1,0 0 0,0 0 0,-1 0 0,1 0-1,0 0 1,0 0 0,0 0 0,0 0-1,0-1 1,0 1 0,0 0 0,0 0 0,0 0-1,0 0 1,-1 0 0,1 0 0,0 0-1,0 0 1,0 0 0,0 0 0,0 0 0,0 0-1,0 0 1,-1 0 0,1 0 0,0 0 0,0 0-1,0 0 1,0 0 0,0 0 0,-13 4-124,8-1 86,-1 1-1,1-1 1,0 1-1,1 0 1,-1 1-1,1-1 1,-7 9-1,-25 40-48,32-47 86,4-6 0,-18 33-170,17-32 182,1 1 0,-1-1 0,0 0 0,1 1 0,0-1-1,-1 1 1,1-1 0,0 0 0,0 1 0,-1-1 0,1 1-1,0-1 1,1 1 0,-1-1 0,0 1 0,0-1 0,0 0-1,1 1 1,-1-1 0,1 1 0,-1-1 0,1 0 0,1 3-1,-1-4 4,0 1 0,0 0-1,-1-1 1,1 1-1,0-1 1,0 1 0,0-1-1,0 0 1,0 1-1,0-1 1,0 0-1,0 1 1,0-1 0,0 0-1,0 0 1,0 0-1,0 0 1,0 0 0,0 0-1,0 0 1,0-1-1,0 1 1,0 0 0,0 0-1,0-1 1,0 1-1,-1-1 1,2 0-1,3-1 67,-1-1-1,1 0 0,-1 0 0,5-5 0,2-4-11,1 0 0,-1-2-1,-1 1 1,0-1-1,12-26 1,-9 18-122,94-180 205,-90 164-164,-1-1 1,-3 0-1,13-58 0,-21 61-512,-7 32 109,-2 7 193,-5 10 23,-9 26 147,1 0-1,2 2 0,2-1 1,1 2-1,3-1 0,1 2 1,-3 66-1,9-78-48,0-10 182,3 26 0,-1-40-7,1-1 1,0 1-1,0-1 1,1 0-1,0 0 0,0 1 1,0-1-1,5 8 1,-7-13-56,1-1 0,-1 1 0,1 0 0,-1 0 0,1 0 0,0 0 0,-1-1 0,1 1 0,0 0 0,0-1 0,0 1 0,-1 0 0,1-1 1,0 1-1,0-1 0,0 1 0,0-1 0,0 0 0,0 1 0,0-1 0,2 0 0,-1 0 9,0 0 0,-1 0 0,1-1 1,0 1-1,-1-1 0,1 1 0,0-1 0,-1 0 0,1 1 0,0-1 0,-1 0 1,1 0-1,-1 0 0,2-2 0,21-20 83,-1 0 0,37-51 1,-7 9 103,-41 48-238,0 0 0,0 0 0,12-28 0,-14 26-9,-10 17 26,1 1 0,0-1 0,-1 1 0,0 0-1,1-1 1,-1 1 0,0-1 0,0 1-1,0-1 1,0 1 0,0-1 0,0 0 0,0 1-1,-1-2 1,0-7-194,1 10 201,0 0 0,0 0 1,0 0-1,0-1 0,0 1 0,0 0 0,0 0 1,0 0-1,0 0 0,0 0 0,0 0 0,0 0 1,0 0-1,0 0 0,0 0 0,0 0 0,0 0 1,-1 0-1,1-1 0,0 1 0,0 0 0,0 0 1,0 0-1,0 0 0,0 0 0,0 0 0,0 0 1,0 0-1,-1 0 0,1 0 0,0 0 0,0 0 1,0 0-1,0 0 0,0 0 0,0 0 0,0 0 1,0 0-1,0 0 0,-1 0 0,1 0 0,0 1 1,0-1-1,0 0 0,0 0 0,0 0 0,0 0 1,0 0 1,0 0 1,0 0 0,0 0 0,0 0 0,0 0-1,0 0 1,0 0 0,0 0 0,0 0 0,0 0-1,0 0 1,0 0 0,0 0 0,0 0 0,0 0-1,1 0 1,-1 0 0,0 0 0,0 0 0,0 0 0,0 0-1,0 1 1,0-1 0,0 0 0,0 0 0,0 0-1,0 0 1,0 0 0,0 0 0,0 0 0,0 0-1,0 0 1,0 0 0,0 0 0,0 0 0,0 0-1,0 0 1,0 0 0,0 0 0,0 0 0,0 0-1,0 0 1,0 1 0,0-1 0,0 0 0,-1 0-1,1 0 1,0 0 0,2 1 0,0 0 1,-1 0-1,0 0 0,1 0 0,-1 0 1,1 0-1,-1 1 0,0-1 1,0 1-1,2 2 0,-1-1-35,17 17-65,-13-15 52,-1 0 1,0 0-1,0 1 1,-1-1-1,0 1 1,0 0-1,6 13 1,-2 3 18,-2 0 0,7 39 0,-11-44 95,2 0 0,0 0 0,0 0-1,2-1 1,0 0 0,9 17-1,-14-31-51,0-1 1,-1 0-1,1 1 0,0-1 0,0 0 0,0 0 0,0 0 0,0 0 0,0 0 0,1 0 1,-1 0-1,0 0 0,0-1 0,1 1 0,-1 0 0,1-1 0,-1 1 0,0-1 0,1 0 1,1 1-1,0-1 2,0 0 1,-1 0 0,1 0-1,-1-1 1,1 1 0,-1-1 0,1 1-1,-1-1 1,1 0 0,3-2-1,3-3 38,0 1-1,-1-1 0,0 0 1,13-14-1,-2-1-22,-1-2 0,-1 0 0,24-44 0,-6 10-32,1 0-362,-42 114-314,-3 17 588,-2 23 268,10-80-107,0-4-21,1 0 0,1 18-1,-1-10 65,0-18-52,0 0 1,0 1 0,0-1-1,1 0 1,-1 0 0,2 5-1,-1-6 161,1-6 22,1 1-217,0 0 0,-1 0 0,1 0 0,0 0 0,-1 0 0,0-1 0,0 1 0,0-1 0,3-7 0,-1-3-235,5-21 1,-2 5-266,6-35-1855,-11 51 309,-3 11 370,1 11 629,1-6 986,0-1 1,0 0 0,0 0-1,0 0 1,1 1-1,-1-1 1,0 0 0,1 0-1,-1-1 1,1 1-1,-1 0 1,1 0-1,1 0 1,0 1-84,-1-1 147,0-1 0,1 1 1,-1 0-1,0 0 0,1-1 0,-1 1 0,0-1 0,1 0 0,-1 0 0,0 0 0,1 0 0,-1 0 1,1 0-1,-1-1 0,3 0 0,36-13 1355,-28 9-1096,122-53 1171,-63 26-865,-39 17-396,81-32 200,-104 43-358,-13 5-75,-16 7 32,-41 28 25,2 3 0,-63 53 0,104-77-14,-30 32 1,40-38 22,0 0 0,0 0 0,1 0 0,0 1 0,1 0 0,-4 11 0,8-20-16,0 1 1,1-1-1,-1 1 1,1-1-1,-1 1 0,1-1 1,0 1-1,0-1 0,0 1 1,-1 0-1,2-1 0,-1 1 1,0-1-1,0 1 0,0-1 1,1 1-1,-1 0 1,1-1-1,-1 1 0,1-1 1,0 0-1,1 3 0,-1-2 12,1-1 0,0 1 0,0-1 0,-1 0 0,1 0 0,0 0 0,0 0 0,0 0 0,0 0 0,1 0 0,-1 0 0,0-1 0,0 0 0,3 1 0,7 0 113,1 0-1,-1-2 0,0 1 1,17-4-1,1-1-68,-1-2 1,1-1-1,-1-1 0,53-25 0,-30 8-89,76-54 0,-116 71 41,0 0 0,13-16 0,14-10-77,-84 107-440,-3 19 411,38-73 37,-10 20 0,17-32 62,0 1 1,1 0-1,0-1 1,0 1-1,1 0 1,0 0-1,-1 10 1,2-16-8,0 0 1,0 0 0,0-1-1,0 1 1,0 0 0,0 0-1,0 0 1,0 0-1,0 0 1,1-1 0,-1 1-1,0 0 1,0 0 0,1 0-1,-1 0 1,1-1 0,-1 1-1,1 0 1,-1-1-1,1 1 1,-1 0 0,1-1-1,0 1 1,-1-1 0,1 1-1,0 0 1,0-1 0,-1 0-1,1 1 1,0-1-1,0 0 1,0 1 0,-1-1-1,1 0 1,0 0 0,2 1-1,-1-1 36,1 0-1,-1-1 0,1 1 0,-1-1 1,1 1-1,-1-1 0,1 0 0,-1 0 1,0 0-1,1 0 0,2-2 0,1-2-40,-1-1 1,0 1-1,0-1 0,0 0 0,-1 0 0,0 0 0,0-1 0,5-11 0,32-78 45,-34 79-125,-4 6-116,-3 11 183,0 0 0,0-1 1,0 1-1,0 0 1,0 0-1,0 0 1,0 0-1,0 0 1,0 0-1,0 0 1,-1 0-1,1 0 0,0 0 1,0 0-1,0 0 1,0 0-1,0 0 1,0 0-1,0 0 1,0 0-1,0 0 1,0 0-1,-1 0 0,1 0 1,0 0-1,0 0 1,0 0-1,0 0 1,0 0-1,0 0 1,0 0-1,0 0 0,0 0 1,0 0-1,0 0 1,-1 0-1,1 0 1,0 0-1,0 0 1,0 0-1,0 0 1,0 0-1,0 0 0,0 0 1,0 1-1,0-1 1,0 0-1,0 0 1,0 0-1,0 0 1,0 0-1,0 0 1,0 0-1,-14 20-252,7-5 199,1 1-1,-7 22 0,12-33 63,-1 0-1,1 1 0,1-1 1,-1 0-1,1 0 0,0 0 0,0 1 1,0-1-1,1 0 0,-1 0 0,1 1 1,2 4-1,-2-9 9,-1 0 1,1 1-1,0-1 0,-1 0 1,1 0-1,0 0 1,0 0-1,0 0 0,0 0 1,0 0-1,0 0 0,0 0 1,0-1-1,0 1 0,0 0 1,0-1-1,1 1 0,-1 0 1,0-1-1,0 0 0,1 1 1,-1-1-1,0 0 1,1 0-1,-1 1 0,0-1 1,1 0-1,-1 0 0,0-1 1,1 1-1,-1 0 0,2-1 1,3 0 48,1-1 0,-1 0 0,0 0 1,0-1-1,8-4 0,5-4 2,-1-1 0,0-1 0,20-18 0,42-48 170,126-157-147,-178 200-78,-3-2 1,-1-1-1,-1-1 0,-3-1 0,22-60 0,-39 95-18,-2 2-68,1 0-1,-1 0 1,0 0 0,0 0 0,0 0 0,0-7 0,-1 11 67,0 0 0,0-1 0,0 1 0,0 0 1,0 0-1,0 0 0,0-1 0,0 1 0,0 0 1,0 0-1,0-1 0,0 1 0,0 0 0,0 0 1,0 0-1,0-1 0,0 1 0,0 0 0,-1 0 1,1 0-1,0-1 0,0 1 0,0 0 0,0 0 1,0 0-1,-1 0 0,1-1 0,0 1 0,0 0 1,0 0-1,0 0 0,-1 0 0,-6 3-248,-8 16 3,2-1 221,-60 87-215,61-85 240,2 1 0,0-1 0,-13 41 0,12-22 140,1-1 0,3 1 0,1 0 0,2 1 0,1 65 0,7-50-24,1 27-3992,-5-62 1808</inkml:trace>
</inkml:ink>
</file>

<file path=ppt/ink/ink2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23:34:34.8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85 9 7040,'-66'-5'3200,"51"5"-2752,12 0-128,6 0-256,2-4-160,8 4 32</inkml:trace>
</inkml:ink>
</file>

<file path=ppt/ink/ink2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23:34:35.6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28 8640,'-5'-19'3904,"5"15"-3392,5-1 224,-1 10-512,1-5-512,3 4 128,7-1 0,-2 5 64</inkml:trace>
</inkml:ink>
</file>

<file path=ppt/ink/ink2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23:34:38.5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305 460 4896,'-13'-55'3589,"13"54"-3494,0 0 1,-1 0-1,1 0 0,0 0 1,-1 0-1,1-1 1,-1 1-1,0 0 0,1 0 1,-1 0-1,0 0 0,0 0 1,1 1-1,-1-1 0,0 0 1,0 0-1,0 0 0,0 1 1,-2-2-1,1 1-36,0 0 0,0 1 0,-1-1 0,1 0 0,-1 1 1,1 0-1,0-1 0,-1 1 0,-2 0 0,-2 1-17,0-1 1,0 1-1,0 1 0,0-1 1,-7 4-1,5-1 13,1 0 0,0 0 0,0 1 0,1 0 0,-1 0 1,-10 11-1,12-12-25,-8 9 31,0 1 0,0 0 1,1 1-1,-19 28 0,26-34-14,1 1 1,0-1-1,0 1 0,1 1 0,0-1 1,1 1-1,0-1 0,0 1 0,-1 17 1,4-24 24,0 1 0,0-1 0,0 0 0,1 1 0,-1-1 0,1 1 0,0-1 0,1 0 0,-1 0 0,1 0 0,0 1 0,0-1 0,0-1 0,5 8 0,-3-6 27,1 0-1,-1-1 1,1 1-1,0-1 1,0 0-1,1 0 1,-1-1-1,1 0 1,7 4-1,0-2 57,0-1 0,0 0 0,0 0 0,0-2 0,0 0 0,1 0 0,-1-1 0,1-1 0,15-1 1,-18 0-80,0-1 0,0-1 1,-1 1-1,1-2 1,-1 0-1,1 0 1,-1-1-1,0 0 1,-1 0-1,12-9 1,-7 3-21,-1 0 0,-1-1 1,1 0-1,-2-1 0,19-27 0,-25 33-153,-1 1-1,0-1 1,0 0 0,-1 0-1,0 0 1,0-1 0,3-14 0,-26 39-938,15-10 990,1 1 0,-1 0 0,1 0 0,1 0 0,-1 0 0,-3 15 0,6-18 69,0 1 0,0 0 0,0 0-1,0 0 1,1 0 0,0 0 0,0 0-1,1 1 1,0-1 0,2 9 0,-2-14 14,-1 1 1,1 0-1,0-1 1,0 1 0,0-1-1,0 1 1,0-1-1,1 0 1,-1 1-1,0-1 1,1 0 0,-1 0-1,0 0 1,1 0-1,0 0 1,-1 0 0,1 0-1,0-1 1,-1 1-1,1 0 1,0-1 0,-1 1-1,1-1 1,0 0-1,0 0 1,0 0 0,2 0-1,2 0 38,0 0 1,-1-1-1,1 0 0,-1 0 0,1 0 1,-1-1-1,9-3 0,-8 2-20,1 0-1,-1-1 0,0 0 1,0 0-1,0-1 1,-1 1-1,1-1 0,-1 0 1,0-1-1,-1 0 1,1 1-1,-1-1 1,0-1-1,3-7 0,-5 10-62,0-1-1,0 1 1,0-1 0,-1 0-1,0 0 1,0 1-1,-1-1 1,1 0-1,-1 0 1,0 0-1,0 0 1,0 0-1,-1 0 1,0 0-1,0 0 1,0 0-1,-1 1 1,1-1-1,-1 1 1,0-1-1,-4-6 1,4 8-28,-1 0 0,1 0-1,-1 1 1,1-1 0,-1 0 0,0 1 0,0 0 0,0 0 0,-1 0-1,1 0 1,0 0 0,-1 1 0,1-1 0,-1 1 0,0 0 0,1 0 0,-1 0-1,0 0 1,1 1 0,-6 0 0,4-1 18,-1 1 0,0 1 0,0-1 0,0 1 0,1 0-1,-1 1 1,0-1 0,1 1 0,-1 0 0,1 0 0,0 1 0,-5 3 0,29-8 545,-7-1-474,423-81 212,-426 83-299,0-1 5,1 1 1,-1 0-1,0 1 0,0 0 0,0 0 1,1 1-1,-1 0 0,13 3 0,-21-3 21,-1-1 1,1 0-1,-1 1 0,1-1 0,-1 1 0,1-1 1,-1 0-1,1 1 0,-1-1 0,1 1 0,-1 0 1,1-1-1,-1 1 0,0-1 0,1 1 0,-1-1 1,0 1-1,0 0 0,0-1 0,1 1 0,-1 0 1,0-1-1,0 1 0,0 1 0,-3 22-31,0-13 54,0 0 0,-8 15 0,-2-2-83,-31 44 0,-4 7 324,46-71-234,0 0 1,0-1 0,1 1-1,-1 0 1,1 0 0,0 0-1,0 0 1,1 0 0,-1 0-1,1 6 1,0-9-2,0 0 0,0 1 0,1-1 0,-1 0 0,0 0 0,1 0-1,-1 1 1,1-1 0,-1 0 0,1 0 0,-1 0 0,1 0 0,0 0 0,0 0 0,-1 0 0,1 0 0,0 0 0,0-1 0,0 1 0,0 0 0,0 0 0,0-1 0,0 1 0,0-1-1,0 1 1,1-1 0,-1 1 0,0-1 0,0 0 0,0 1 0,1-1 0,-1 0 0,0 0 0,0 0 0,1 0 0,1 0 0,1 0 62,1-1 0,-1 1 0,1-1 1,-1 0-1,0 0 0,1 0 0,-1 0 1,0-1-1,0 0 0,0 0 0,0 0 1,6-4-1,-5 2-35,0-1 1,0 1-1,0-1 1,-1 0 0,0 0-1,0 0 1,6-12-1,-4 7-31,-1-1-1,-1 0 0,0-1 1,-1 1-1,0-1 1,0 0-1,-1 1 0,0-25 1,-1 28-67,-2 0-1,1 0 1,-1 0 0,0 1 0,-3-13-1,3 18 25,0 0 1,0-1-1,0 1 0,0 0 0,-1 0 0,1 0 0,-1 0 0,0 0 0,1 0 0,-1 0 0,0 1 0,0-1 0,0 1 0,0-1 0,-1 1 0,1 0 0,0-1 0,0 1 0,-5-1 0,-7-2 21,-1 0 88,17 2-50,8 0-31,15-3 34,-1-2-1,33-12 0,4-1-17,-37 13-43,1 1 0,0 1 0,0 0 0,0 2 0,47 1 0,-69 2 12,-1 0 0,0 0 0,0 0-1,0 1 1,0-1 0,1 1-1,-1-1 1,0 1 0,0 0-1,0 0 1,0 0 0,0 0 0,-1 0-1,1 0 1,0 1 0,0-1-1,-1 0 1,1 1 0,-1 0-1,1-1 1,1 3 0,-2-1 11,0 0 1,0 0-1,0-1 1,0 1 0,-1 0-1,1 0 1,-1 0-1,0 0 1,0 0-1,0 0 1,0 0-1,0 0 1,-1 0 0,0 5-1,-7 21 12,-2-1 1,-16 36-1,-8 21 24,33-84-31,-1 5 43,0 1 1,1-1-1,-1 1 0,0 9 1,2-15-36,0 1 0,0-1 0,0 1 0,0-1 1,0 0-1,1 1 0,-1-1 0,0 1 0,1-1 1,-1 0-1,1 0 0,-1 1 0,1-1 0,-1 0 0,1 0 1,0 1-1,0-1 0,0 0 0,0 0 0,0 0 0,0 0 1,0 0-1,0 0 0,0-1 0,0 1 0,0 0 1,3 1-1,3 0 38,0 0 0,0-1 1,0 0-1,1 0 1,-1 0-1,0-1 0,1 0 1,-1 0-1,0-1 0,9-2 1,8-1 32,38-14 0,-43 11-73,0-1-1,-1 0 1,0-1 0,0-1 0,-1-1 0,0-1 0,-1 0-1,0-1 1,-1 0 0,-1-2 0,0 0 0,14-20 0,-28 35-16,0 0 0,0 0 0,0 0 1,0 0-1,0 0 0,0 0 0,0 0 0,0 0 1,0 0-1,-1 0 0,1 0 0,0 0 1,0 0-1,0 0 0,0 0 0,0-1 0,0 1 1,0 0-1,0 0 0,0 0 0,0 0 1,0 0-1,0 0 0,0 0 0,0 0 0,0 0 1,0 0-1,0 0 0,0 0 0,0-1 0,-1 1 1,1 0-1,0 0 0,0 0 0,0 0 1,0 0-1,0 0 0,1 0 0,-1 0 0,0 0 1,0-1-1,0 1 0,0 0 0,0 0 1,0 0-1,0 0 0,0 0 0,0 0 0,0 0 1,0 0-1,-10 7-211,5-1 156,-53 60-240,49-55 296,1 1 1,0 1 0,-12 25 0,19-35 11,0 0 1,0 0-1,0 0 0,0 0 0,1 0 0,0 0 1,-1 0-1,1 0 0,0 0 0,1 1 1,0 4-1,-1-7 8,1 1 1,-1-1-1,0 1 1,1-1-1,-1 1 1,1-1-1,0 0 1,0 1-1,-1-1 1,1 0-1,0 1 1,0-1-1,0 0 1,0 0-1,1 0 1,-1 0-1,0 0 1,0 0-1,1 0 1,-1 0-1,0-1 1,1 1-1,2 1 1,-1-2 5,-1 0 0,1 0 1,0 0-1,0 0 0,-1 0 1,1 0-1,0-1 0,-1 1 1,1-1-1,0 0 0,-1 0 1,1 0-1,-1 0 0,6-3 0,-1-1 26,0 1 0,-1-1 0,1 0 0,6-7 0,2-6 30,0-1 1,-2 0-1,16-28 0,-6 10-23,102-145 127,-9-6-261,-101 165 44,-2-1-1,-1 0 1,0 0 0,-2-1-1,14-52 1,-21 54-214,-3 22 224,0 0 0,0 0 0,0 0 0,0 0 0,-1 0 0,1 0 0,0 0 0,-1 0-1,1 0 1,0 0 0,-1 1 0,1-1 0,-1 0 0,1 0 0,-1 0 0,-1-1-1,2 2 21,0 0 0,0 0 0,0 0 0,0 0 0,0 0 0,-1-1 0,1 1 0,0 0 0,0 0 0,0 0 0,-1 0-1,1 0 1,0 0 0,0 0 0,0 0 0,-1 0 0,1 0 0,0 0 0,0 0 0,0 0 0,-1 0 0,1 0 0,0 0 0,0 0-1,0 0 1,-1 0 0,1 0 0,0 0 0,0 0 0,0 0 0,-1 0 0,1 1 0,0-1 0,0 0 0,0 0 0,0 0-1,-1 0 1,1 0 0,0 1 0,0-1 0,0 0 0,0 0 0,-11 11-107,1-1-1,0 1 1,1 1 0,-9 13-1,7-9 20,-7 11 53,1 0 0,1 1 0,1 1 0,2 0 0,1 1 0,-13 52 0,17-47 114,1 0 0,2 1-1,1-1 1,2 1-1,5 62 1,-1-80 25,0-1 1,7 25-1,-9-38-39,1 0 0,1-1 0,-1 1 1,1 0-1,-1 0 0,1-1 0,0 1 0,0-1 1,1 0-1,-1 1 0,1-1 0,0 0 1,-1-1-1,1 1 0,1 0 0,3 2 0,-4-4-5,0 0 0,0 0 0,0 0 0,0 0 0,0-1 0,0 1 0,0-1 0,0 0 0,0 0 0,0 0 0,0 0 0,0 0 0,1-1 0,-1 1 0,0-1 0,0 0 0,-1 0 0,1 0 0,0-1 0,3-1 0,4-3 62,1 0 1,-2-1 0,16-13-1,5-9-90,-2-1 0,47-63-1,11-14-86,-84 105 45,2-2-63,0 0 0,0-1 1,9-4-1,-13 8 67,0 1-1,1-1 1,-1 1-1,1 0 1,-1-1-1,1 1 1,-1 0 0,1-1-1,-1 1 1,1 0-1,-1 0 1,1 0-1,-1-1 1,1 1-1,-1 0 1,1 0 0,-1 0-1,1 0 1,-1 0-1,1 0 1,-1 0-1,1 0 1,0 0 0,-1 0-1,1 0 1,-1 0-1,1 1 1,-1-1-1,1 0 1,-1 0 0,1 0-1,-1 1 1,1-1-1,-1 0 1,1 1-1,-1-1 1,0 0 0,1 1-1,-1-1 1,0 1-1,1-1 1,-1 1-1,0-1 1,1 0 0,-1 1-1,0-1 1,0 1-1,1 0 1,-1-1-1,0 1 1,0-1 0,0 1-1,0 0 1,2 12-69,0 1 0,-1-1 0,-1 1-1,0-1 1,-4 26 0,-16 67 82,15-87 32,-1 0-1,0-1 0,-11 22 1,13-31 55,-1 0 0,0-1 0,-1 1 0,1-1 0,-2-1 1,1 1-1,-1-1 0,-9 7 0,14-12-65,0-1 0,0 0-1,0 0 1,0 0 0,-1 0 0,1 0 0,0-1-1,-1 1 1,1-1 0,0 1 0,-1-1 0,1 0-1,-1 0 1,1 0 0,-1 0 0,1-1 0,0 1-1,-1-1 1,1 1 0,0-1 0,-1 0 0,1 0-1,0 0 1,0 0 0,0 0 0,0 0 0,0-1 0,-3-1-1,5 3-23,0 0 1,-1 0-1,1-1 0,0 1 0,-1 0 0,1 0 0,0 0 1,-1-1-1,1 1 0,0 0 0,0 0 0,-1-1 0,1 1 0,0 0 1,0 0-1,0-1 0,-1 1 0,1 0 0,0-1 0,0 1 1,0 0-1,0-1 0,0 1 0,0 0 0,0-1 0,-1 1 0,1 0 1,0-1-1,0 1 0,0-1 0,0 1 0,1 0 0,-1-1 0,0 1 1,0 0-1,0-1 0,0 1 0,0 0 0,0-1 0,0 1 1,1 0-1,-1-1 0,0 1 0,0 0 0,1 0 0,-1-1 0,0 1 1,0 0-1,1 0 0,-1-1 0,0 1 0,0 0 0,1 0 1,-1 0-1,0-1 0,1 1 0,0 0 0,0-1-6,1 1 0,0-1 0,-1 1 0,1 0 0,0 0 0,-1-1 0,1 1 0,0 0 0,0 0 0,-1 1 0,3-1 0,153 56 244,-141-49-229,2-1-125,0-1 0,31 5 0,2 1-6923,-37-6 1893,0 5 1686</inkml:trace>
</inkml:ink>
</file>

<file path=ppt/ink/ink2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23:34:41.3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3 235 3712,'-1'-1'517,"1"-1"0,-1 0 0,1 1 0,0-1 0,-1 0 0,1 0 0,0 1 1,0-1-1,0 0 0,1 1 0,-1-1 0,0 0 0,1 0 0,0-2 0,9-26 2745,-4 20-2935,0 1 0,1 0 0,0 0 0,1 1 0,15-14 0,-5 7-119,37-21 1,-36 25-196,1 1-1,29-11 1,-39 17-28,0 1 0,0 0 1,0 1-1,1 0 0,-1 0 0,1 1 1,12 1-1,-20 0 17,-1 0 0,1 1 0,-1-1 0,1 1 0,-1 0 0,1-1 0,-1 1 0,1 0 0,-1 1 0,0-1 0,1 0 0,-1 1 0,0-1 0,0 1 0,3 3 0,-2-2 1,-1 0 0,1 1 0,-1-1 0,0 1 0,0-1 0,0 1 0,-1 0 0,0 0 0,2 5 0,0 7 38,-1 1 0,0 0 0,-2 33 0,0-32 31,0 16 69,2-1 0,8 48-1,-7-66-97,0 0 1,2 0-1,0-1 0,0 0 1,1 0-1,1 0 0,14 21 0,-16-29 60,-1 0 0,1 0 0,0-1 0,1 0-1,9 8 1,-14-12-215,1 0 0,0 0 0,0 0 0,0 0 0,0 0-1,0 0 1,0 0 0,0-1 0,0 1 0,5-1 0,-6 0-148,0 0 1,0 0-1,0 0 0,1 0 1,-1 0-1,0-1 0,0 1 1,0-1-1,1 1 0,-1-1 1,0 1-1,0-1 1,0 0-1,0 1 0,0-1 1,0 0-1,0 0 0,0 0 1,-1 1-1,2-3 0,9-13-3964,1-2 1382</inkml:trace>
</inkml:ink>
</file>

<file path=ppt/ink/ink2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23:34:41.6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654 9 4992,'-3'-6'1603,"8"4"-513,-4 2-103,-2 3-632,-1 1 0,0-1 0,-1 0 0,1 0-1,0 0 1,-1-1 0,0 1 0,-3 2 0,-13 10 589,-1 0-1,-32 18 0,2-3-226,-146 107 813,117-70-1239,-114 125 0,189-187-565,-12 13 370,16-18-219,0 1 1,-1-1-1,1 1 1,-1-1 0,1 1-1,0-1 1,0 1-1,-1 0 1,1-1 0,0 1-1,0-1 1,0 1-1,-1 0 1,1-1 0,0 1-1,0 0 1,0-1-1,0 1 1,0 0 0,0-1-1,1 1 1,-1-1-1,0 1 1,0 0 0,0-1-1,1 1 1,-1 0-1,1 0 1,0-1-159,0 1 0,0-1 0,0 1-1,0-1 1,0 0 0,0 0 0,0 0 0,0 1 0,0-1 0,0 0 0,0 0 0,0 0 0,0-1-1,0 1 1,0 0 0,0 0 0,0 0 0,0-1 0,0 1 0,0-1 0,1 0 0,5-1-1551,19-2-1741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00:47:21.726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197 127 4384,'-4'-17'1424,"4"17"-1402,0 0 0,0-1-1,0 1 1,-1 0 0,1 0 0,0 0 0,0 0 0,0-1 0,0 1-1,-1 0 1,1 0 0,0 0 0,0 0 0,0 0 0,-1 0-1,1-1 1,0 1 0,0 0 0,0 0 0,-1 0 0,1 0 0,0 0-1,0 0 1,-1 0 0,1 0 0,0 0 0,0 0 0,-1 0 0,1 0-1,0 0 1,0 0 0,0 1 0,-1-1 0,1 0 0,0 0 0,-6 2 193,5-2-167,1 0-1,-1 1 1,1-1-1,0 0 1,-1 0-1,1 0 0,-1 1 1,1-1-1,0 0 1,-1 0-1,1 1 0,-1-1 1,1 0-1,0 1 1,-1-1-1,1 0 0,0 1 1,0-1-1,-1 1 1,1-1-1,0 1 0,0-1 1,0 1-1,-4 7 431,-60 85 2178,-13 54-1253,72-136-1289,0 1 1,1 0 0,1 0-1,0 1 1,-3 23-1,6-31-45,0 1-1,0-1 0,0 0 1,1 0-1,-1 1 1,1-1-1,1 0 1,-1 0-1,1 0 0,0 0 1,0 0-1,0 0 1,1-1-1,-1 1 1,1-1-1,7 8 1,-3-5 69,0 1 0,1-1 0,0-1 0,1 0 0,-1 0-1,1 0 1,0-1 0,1 0 0,-1-1 0,1 0 0,0-1 0,17 4 0,-19-5-50,0-1-1,0-1 0,1 1 1,-1-1-1,0-1 0,0 1 1,0-1-1,0-1 0,0 1 0,0-1 1,-1-1-1,1 0 0,0 0 1,-1 0-1,0-1 0,0 0 1,7-5-1,-2 0 7,-1 0 1,-1-1 0,0 0-1,0 0 1,-1-1 0,0-1-1,0 1 1,-2-1 0,1-1-1,-2 1 1,7-18 0,-5 5 0,-2-1 0,-1 1 0,0-1 0,-2 0 0,-1-36 0,-2 41-54,-1-1 0,-1 1-1,-1 0 1,-6-24 0,7 36-84,-1 0-1,0 0 1,-1 1 0,0-1 0,0 1 0,-1 0 0,0 0-1,0 0 1,-1 1 0,0 0 0,-11-10 0,15 15 21,0 0 0,0 0 1,0 1-1,-1-1 0,1 0 1,-1 1-1,1 0 0,-1 0 0,0 0 1,1 0-1,-1 0 0,0 0 1,0 1-1,0-1 0,1 1 1,-1 0-1,0 0 0,0 0 0,0 0 1,0 0-1,0 1 0,1-1 1,-7 3-1,6-2-41,-1 1 1,1 0-1,0 0 0,-1 1 1,1-1-1,0 1 1,0 0-1,1-1 0,-1 1 1,0 0-1,1 1 1,0-1-1,0 0 0,0 1 1,0-1-1,0 1 0,-1 5 1,0 3-982,0 0 0,0 0 0,1 1 0,0-1 0,2 1 0,-1 0 0,3 17 0,4 15-1265</inkml:trace>
</inkml:ink>
</file>

<file path=ppt/ink/ink2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23:34:42.0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71 6144,'-2'-3'10089,"15"-2"-7878,20-5-2277,47-10 674,110-11 0,-159 29-631,41 3-1,-17 1-169,-53-3 9,-1 1 0,0 0 0,0 0 0,1 1-1,-1-1 1,0 0 0,0 0 0,1 1 0,-1-1 0,0 1 0,2 0 0,-3-1 65,0 0 0,0 0 0,0 0 1,1 1-1,-1-1 0,0 0 0,0 0 1,0 0-1,0 1 0,0-1 0,1 0 1,-1 0-1,0 1 0,0-1 0,0 0 1,0 1-1,0-1 0,0 0 0,0 0 1,0 1-1,0-1 0,0 0 0,0 0 1,0 1-1,0-1 0,0 0 0,0 1 1,0-1-1,0 0 0,-1 1 0,0 2-741,-1 0-1,0 0 1,-1 0-1,1-1 1,0 1-1,-4 2 0,4-3 696,-13 17-2213</inkml:trace>
</inkml:ink>
</file>

<file path=ppt/ink/ink2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23:34:42.4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29 6816,'-9'3'3072,"23"-6"-2656,-6-2 1536,2 5-1152,6-3 448,8-1-736,2-4 32,6 8-288,-6-5-160,6 5-64,0-3 32,-6 6-32,2-3-1088,-6 5 608,-4-2-3520,5 2 2208</inkml:trace>
</inkml:ink>
</file>

<file path=ppt/ink/ink2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23:34:42.7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1 116 4800,'2'12'4486,"17"76"-1132,-1 26-1171,-13-72-1684,-4-41-485,1 11 250,-1 0-1,0 0 0,0-1 1,-1 1-1,-2 17 1,2-29-228,-1 0 0,1 0 1,0 0-1,0 0 0,0-1 1,0 1-1,0 0 0,0 0 0,0 0 1,0 0-1,0 0 0,0 0 1,0 0-1,0 0 0,0 0 0,0 0 1,0 0-1,0 0 0,0 0 0,0-1 1,0 1-1,-1 0 0,1 0 1,0 0-1,0 0 0,0 0 0,0 0 1,0 0-1,0 0 0,0 0 1,0 0-1,0 0 0,0 0 0,-1 0 1,1 0-1,0 0 0,0 0 1,0 0-1,0 0 0,0 0 0,0 0 1,0 0-1,0 0 0,0 0 1,0 0-1,-1 0 0,1 1 0,0-1 1,0 0-1,0 0 0,0 0 1,0 0-1,0 0 0,0 0 0,0 0 1,-3-13 195,0 0 1,1 0 0,0-25 0,3-42 386,0 76-617,0-35-68,14-73 0,-13 101 50,1 0 0,0 0 1,1 0-1,0 0 1,0 1-1,1-1 0,1 1 1,0 1-1,0-1 0,15-16 1,-19 24 13,-1 0 0,1 1 0,0 0 0,0-1 0,0 1 0,0 0 0,0 0 0,0 0 0,0 0 0,0 0 0,0 1 0,0-1 0,0 1 0,1-1 0,-1 1 0,0 0 0,0 0 0,1 0 0,-1 0 0,0 0 0,0 0 0,1 1 0,-1-1 0,0 1 0,0-1 0,0 1 0,3 2 0,5 1 30,-1 2 0,0-1 0,-1 1 0,13 11 0,-8-6 69,1-1-30,21 19-198,-30-25-2546,3-1 688</inkml:trace>
</inkml:ink>
</file>

<file path=ppt/ink/ink2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23:34:44.0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437 7 5728,'-1'-1'212,"0"0"0,0 0 0,-1 1 0,1-1-1,0 1 1,0-1 0,-1 1 0,1-1 0,0 1 0,-1 0 0,1 0 0,0 0 0,-1-1 0,1 1 0,0 0 0,-1 1 0,1-1 0,0 0 0,-3 1-1,-24 7 1799,25-7-1826,-6 3 299,-1 1 1,-13 8 0,6-4-15,-16 10 229,1 0 1,-39 32 0,70-50-679,-28 21 338,2 2-1,-33 34 1,53-49-310,0-1 0,1 1 0,0 0 0,0 0 0,0 1 0,2-1 0,-1 1 0,1 0 0,0 1 0,1-1 0,1 1 0,-3 16 0,5-24-24,-1 1 0,1-1 1,0 0-1,0 0 0,1 0 1,-1 0-1,1 0 0,0 0 1,0 0-1,0 0 0,0 0 1,0 0-1,0 0 0,1 0 1,0 0-1,-1-1 0,1 1 1,0-1-1,0 1 0,0-1 0,1 0 1,-1 0-1,0 0 0,4 2 1,1 0 51,1-1-1,-1 1 1,1-1 0,0-1 0,0 0 0,0 0 0,1 0 0,-1-1 0,0 0-1,1-1 1,-1 0 0,14-1 0,0-2 37,-1 0 1,1-2-1,35-12 1,-35 9-82,0-1 0,-1-1 0,36-24 0,-41 24-7,5-4-56,0 0-1,-1-2 0,32-31 0,-44 38 32,-7 3-26,0 3-57,-2 3 39,-4 2-69,4-1 98,1 0 1,-1 0 0,0 1 0,1-1-1,-1 0 1,1 0 0,-1 0 0,1 0-1,-1 1 1,1-1 0,0 0 0,-1 2-1,0 4-61,-21 48 44,-6 18-63,24-63 157,1 1 0,1 0-1,0-1 1,0 23 0,2-31-23,0 1 0,0 0 0,1-1-1,-1 1 1,1-1 0,-1 0 0,1 1 0,0-1 0,0 1 0,0-1 0,1 0 0,-1 0 0,1 0 0,-1 0 0,4 4 0,-4-5-8,0 0 0,0 0 0,1 0 0,-1 0 0,0 0 0,1 0 0,-1 0 0,1-1 0,-1 1 0,1-1 0,-1 1 0,1-1 0,-1 1 0,1-1 0,-1 0 0,1 0 0,0 0 0,-1 0 0,1 0 0,-1 0 0,1 0 0,0 0 0,-1-1 0,1 1 0,1-1 0,5-3 7,0 0-1,0-1 1,0 0 0,-1-1-1,0 1 1,0-1 0,0-1-1,-1 1 1,0-1-1,0 0 1,-1 0 0,0-1-1,0 0 1,-1 0 0,0 0-1,4-11 1,-4 9-67,-1 0 1,-1 0-1,1 0 0,-2 0 0,1 0 1,-1 0-1,-1-1 0,0 1 1,0 0-1,-1 0 0,0 0 0,-4-13 1,5 22 4,-1 0 1,1-1-1,-1 1 1,0 0 0,1 0-1,-1 0 1,0-1-1,0 1 1,0 0-1,0 0 1,0 0-1,0 0 1,0 1 0,0-1-1,-1 0 1,1 0-1,0 1 1,0-1-1,-1 0 1,-1 0 0,2 1 14,0 0-1,0 0 1,0-1 0,1 1 0,-1 0 0,0 0 0,0 0 0,0 0 0,0 0 0,0 0 0,0 0 0,0 0 0,0 1 0,0-1 0,1 0-1,-1 0 1,0 1 0,0-1 0,0 1 0,0-1 0,1 1 0,-1-1 0,0 1 0,0-1 0,1 1 0,-1 0 0,0-1 0,1 1 0,-1 0-1,0 0 1,0 3 1,-1-1 1,1 0-1,0 1 0,0 0 0,0-1 0,0 1 0,1 0 0,-1-1 0,1 1 1,0 0-1,0-1 0,0 1 0,1 0 0,-1 0 0,1-1 0,0 1 0,0-1 0,0 1 1,1-1-1,1 4 0,-1-3 51,0-1 1,0 1-1,0-1 1,1 1-1,-1-1 1,1 0-1,0 0 1,0 0 0,0 0-1,0-1 1,1 1-1,-1-1 1,1 0-1,-1 0 1,1 0-1,0 0 1,0-1-1,4 2 1,-2-2 21,0 0-1,1 0 1,-1 0 0,1-1 0,-1 0 0,1 0 0,-1 0 0,1-1 0,-1 0 0,0-1 0,8-2-1,-2-1 26,0 0 0,0-1-1,0-1 1,18-13-1,-4 1 23,0-2 0,42-43 0,44-77-103,-60 73-210,-42 59 33,-10 9 161,1 0-1,-1 0 0,0 0 1,0 0-1,0 0 1,1 0-1,-1 0 1,0 0-1,0 0 1,0 0-1,0 0 0,1 0 1,-1 0-1,0 0 1,0 0-1,0 0 1,1 1-1,-1-1 1,0 0-1,0 0 0,0 0 1,0 0-1,0 0 1,1 0-1,-1 1 1,0-1-1,0 0 1,0 0-1,0 0 0,0 0 1,0 0-1,0 1 1,1-1-1,-1 0 1,0 0-1,1 4-51,-1 0 0,1-1 0,0 1 0,-1 0 0,0 6 0,-1 39 57,-1-1-1,-3 0 1,-1-1 0,-25 91 0,29-134 50,1 0 0,0-1-1,-1 1 1,0 0 0,0-1 0,0 0-1,0 1 1,0-1 0,-1 0 0,0 0 0,1 0-1,-1 0 1,0-1 0,0 1 0,-1-1-1,1 0 1,-5 3 0,4-3-21,1-1-1,-1 0 1,1 0-1,-1-1 1,1 1 0,-1-1-1,1 0 1,-1 0-1,1 0 1,-1 0 0,0 0-1,1-1 1,-1 0-1,1 1 1,-1-1 0,1-1-1,0 1 1,-1 0-1,-2-3 1,-12-7-43,-33-27 0,44 32-107,7 5 118,0 1-1,-1 0 1,1 0-1,0-1 0,-1 1 1,1 0-1,0-1 1,-1 1-1,1-1 0,0 1 1,0 0-1,0-1 1,0 1-1,-1-1 0,1 1 1,0-1-1,0 1 1,0 0-1,0-1 0,0 1 1,0-1-1,0 1 1,0-1-1,0 1 0,0-1 1,0 1-1,0-1 1,0 1-1,1 0 0,-1-1 1,0 1-1,0-1 1,5 1-51,1 1 98,1 0 0,0 0 0,0 1-1,-1 0 1,1 0 0,6 4-1,23 6 281,-32-11-300,25 6 10,31 12-1,-49-14-233,-1-1 0,1 0 0,0-1 0,1 0 0,-1-1 1,18 2-1,-24-5-706,-1 0 0,1 0 0,-1 0 0,0-1 0,0 1 0,1-1 1,-1 0-1,0 0 0,-1 0 0,1-1 0,0 1 0,5-6 0,-9 8 850,23-16-2486</inkml:trace>
</inkml:ink>
</file>

<file path=ppt/ink/ink2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23:34:44.49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79 39 4480,'5'-24'1445,"-1"10"1086,-9 21 1002,-4 7-3036,0 0 0,1 1 0,1 0 0,0 0 0,-6 25-1,3-5 288,-6 55 0,15-79-668,0-1 0,0 0 0,1 1 0,0-1 0,1 0 0,0 0 0,1 1 0,0-1 0,1 0 0,4 13 1,-3-16-10,-1 0 0,1 0 0,0-1 1,1 1-1,-1-1 0,1 0 0,1 0 1,-1 0-1,1-1 0,0 0 0,0 0 1,1 0-1,-1-1 0,9 4 0,-4-3 22,-1 0 1,1-1-1,0 0 0,0-1 0,0 0 0,1-1 0,-1 0 0,1-1 0,-1-1 0,22 0 0,-24-1-81,-1 0 1,1-1-1,-1 0 0,1 0 0,-1-1 1,0 0-1,0 0 0,0-1 0,-1 0 1,1 0-1,-1-1 0,0 1 1,0-2-1,0 1 0,8-10 0,-5 3 32,-1-1 1,-1 0-1,0 0 0,0 0 0,-1-1 0,5-15 0,-2-1-3,13-60 0,-22 85-74,2-8 22,-1 1 1,0-15 0,-2 22-20,0 0 0,0 1 0,-1-1-1,0 0 1,0 0 0,0 1 0,0-1 0,-1 1 0,-2-5 0,2 4-31,-1 1-1,0-1 1,0 1 0,0 0 0,-1 0 0,1 0 0,-1 1 0,0-1 0,0 1 0,0 0 0,0 0 0,0 0 0,-1 1 0,0 0-1,1-1 1,-1 2 0,-7-3 0,-4 0-59,1 1-1,-1 1 0,0 0 1,-26 1-1,26 1-231,-1 1-1,-20 4 1,29-3-714,1-1 1,-1 1 0,1 1-1,-1 0 1,1 0 0,0 0 0,-8 6-1,15-9 815,-1 0-1,1 0 1,0 1-1,-1-1 1,1 1-1,-1-1 1,1 0-1,0 1 1,-1-1-1,1 1 1,0-1-1,-1 1 1,1-1-1,0 1 1,0-1-1,-1 1 1,1-1-1,0 1 1,0-1-1,0 1 1,0-1-1,0 1 1,0 0-1,0-1 1,0 1-1,0-1 1,0 1-1,0-1 1,0 1-1,0-1 1,1 2-1,6 6-2482</inkml:trace>
</inkml:ink>
</file>

<file path=ppt/ink/ink2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23:34:44.8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229 5 7136,'0'-4'2823,"-3"11"-1195,-3 23-302,3-14-607,-66 233 3918,46-175-4032,-79 237 712,85-247-2495,11-40 372</inkml:trace>
</inkml:ink>
</file>

<file path=ppt/ink/ink2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23:34:46.0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38 4576,'1'-2'230,"0"0"1,0-1-1,0 1 1,1 0-1,-1 0 1,1 0-1,-1-1 0,1 2 1,0-1-1,0 0 1,0 0-1,0 1 1,0-1-1,0 1 1,0-1-1,0 1 0,1 0 1,2-1-1,-4 1-175,0 1 0,0 0 1,0-1-1,0 1 0,0 0 0,0 0 0,0 0 0,0 0 0,0 0 0,0 0 0,0 0 0,-1 0 0,1 1 0,0-1 0,0 0 0,0 0 0,0 1 0,0-1 0,0 0 0,0 1 0,-1-1 0,1 1 0,0 0 0,0-1 0,-1 1 1,1-1-1,0 1 0,-1 0 0,1 0 0,0-1 0,-1 1 0,1 0 0,-1 0 0,0 0 0,1 1 0,1 3 66,-1 1 0,1-1 1,-1 0-1,-1 1 0,1 6 0,-1-8 13,4 57 794,7 77 185,-7-110-658,1 0 1,15 49 0,-18-73-322,-1 0-1,1 1 1,0-1-1,0 0 1,0 0 0,1 0-1,-1 0 1,5 5 0,-6-9-89,0 1 0,0 0 0,0 0 0,0-1 0,0 1 0,0-1 0,1 1 0,-1-1 0,0 1 0,0-1 0,0 0 0,0 1 0,1-1 0,-1 0 0,0 0 0,0 0 0,1 0 0,-1 0 0,0 0 0,0 0 0,0-1 0,1 1 0,-1 0 0,0-1 0,0 1 0,0 0 0,0-1 0,0 0 0,0 1 0,0-1 0,0 0 0,0 1 0,0-1 0,1-1 0,3-2 33,0-1-1,-1 1 0,0 0 0,0-1 0,-1 0 0,1 0 0,-1 0 1,4-9-1,17-49 172,-19 50-217,50-163-368,-47 160 58,-3 10-40,-5 6 309,0 0 0,0 0 1,0 0-1,0 0 0,0 0 0,1 0 1,-1 0-1,0 0 0,0 0 0,0 0 1,0 0-1,0 0 0,0 0 0,0 0 0,0 0 1,1 0-1,-1 0 0,0 0 0,0 0 1,0 0-1,0 1 0,0-1 0,0 0 1,0 0-1,0 0 0,0 0 0,1 0 1,-1 0-1,0 0 0,0 0 0,0 0 1,0 0-1,0 0 0,0 1 0,0-1 0,0 0 1,0 0-1,0 0 0,0 0 0,0 0 1,0 0-1,0 0 0,0 0 0,0 1 1,0-1-1,0 0 0,0 0 0,0 0 1,0 0-1,1 10-35,0 0 1,-1 0-1,0 0 1,-3 19-1,1 0-5,-4 61 159,-3 0 1,-36 150-1,33-193 149,4-11 22,-26 68 0,33-102-240,0 1-1,0-1 1,0 0 0,0 0-1,-1 0 1,1 0-1,-1 0 1,0 0 0,1 0-1,-1-1 1,0 1 0,0-1-1,0 1 1,0-1-1,-2 2 1,2-3-20,1 0 0,0 1 0,0-1 0,0 0 0,-1 0 0,1 0 0,0 0 0,0 0 0,0 0 0,-1-1 0,1 1 1,0 0-1,0-1 0,0 1 0,0 0 0,0-1 0,0 1 0,-1-1 0,1 0 0,0 1 0,0-1 0,1 0 0,-1 0 0,0 0 0,0 1 0,0-1 0,0 0 0,1 0 0,-1 0 0,1 0 0,-1 0 0,0-1 0,1 0 0,-5-6 38,1-1-1,0 0 1,1 1-1,0-1 1,1-1-1,-1 1 1,0-17-1,2 20-47,1-1 0,-1 0-1,2 0 1,-1 1 0,1-1 0,0 0 0,0 1-1,1-1 1,0 1 0,0-1 0,0 1 0,5-8-1,-3 7-26,1 0 0,-1 0-1,1 1 1,0 0 0,0 0-1,1 0 1,0 1 0,0-1-1,0 2 1,0-1-1,1 1 1,0-1 0,0 2-1,14-6 1,-12 6 35,-1 1 0,1 1 0,0 0 0,0 0 0,0 0 0,0 1 0,0 1 0,11 1 0,-1 2-465,0 0-1,31 12 1,-48-15-200,0-1 0,0 0 0,0 0 0,0 0 1,1 0-1,-1 0 0,0-1 0,0 1 0,0 0 0,0-1 0,0 0 0,0 1 0,0-1 0,0 0 0,-1 0 0,1 0 0,0 0 1,2-2-1,-2 2 273,19-11-3040</inkml:trace>
</inkml:ink>
</file>

<file path=ppt/ink/ink2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23:34:46.4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47 6048,'0'-1'152,"0"1"0,0 0 0,-1 0-1,1-1 1,0 1 0,0 0 0,0-1 0,0 1 0,0 0 0,-1-1 0,1 1 0,0 0-1,0-1 1,0 1 0,0-1 0,0 1 0,0 0 0,0-1 0,0 1 0,0 0 0,0-1 0,1 1-1,-1-1 1,7 3 5201,10 1-3674,-6-3-1055,0-1-1,-1-1 1,16-4 0,1 0 145,12-2-154,-10 2-344,51-4 0,-51 9-196,1-1-179,30 2-1,-51 1 109,0 0-1,0 0 1,0 1-1,0 0 0,-1 1 1,1 0-1,14 7 0,-23-10-100,1 0 0,0 0 0,0 1 0,-1-1 1,1 0-1,0 1 0,-1-1 0,1 1 0,0-1 0,-1 1 0,1-1 0,-1 1 0,1-1 0,-1 1 0,1-1 0,-1 1 0,1 0 0,-1-1 0,0 1 0,1 0 0,-1-1 0,0 1 0,1 0 0,-1 0 0,0-1 0,0 1 0,0 0 0,0 0 0,0-1 0,0 1 0,0 0 0,0 0 0,0-1 0,0 1 0,0 0 0,0 0 0,-1-1 1,1 1-1,0 0 0,0 0 0,-1-1 0,1 1 0,-1 0 0,1-1 0,0 1 0,-2 0 0,-2 3-1265,0 0 0,0 0-1,0 0 1,-1-1 0,-6 4 0,-11 9-1667</inkml:trace>
</inkml:ink>
</file>

<file path=ppt/ink/ink2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23:34:46.7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36 7456,'-5'0'3392,"14"0"-2944,1 0 2144,3 0-1504,9 0 703,6 0-1055,3-7 0,1 2-448,3-6-32,1 7-160,-4-4-128,0 8 0,-6 0-128,-4 8 96,-12-1-4831,-5 9 2687</inkml:trace>
</inkml:ink>
</file>

<file path=ppt/ink/ink2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23:34:47.6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21 231 5984,'-1'0'125,"1"0"0,-1-1 1,1 1-1,-1 0 0,0 0 0,1 0 1,-1 0-1,1 0 0,-1 0 0,0 0 1,1 0-1,-1 0 0,0 0 1,1 0-1,-1 0 0,0 0 0,1 1 1,-1-1-1,1 0 0,-1 0 0,1 1 1,-1-1-1,0 0 0,1 1 1,-1-1-1,1 1 0,-1 0 0,0 1 113,0 1-1,1-1 0,-1 1 0,1-1 0,0 1 1,-1-1-1,1 1 0,1 3 0,2 37 661,1 0 1,3 0-1,14 48 0,-18-78-581,-1-5-129,-1-2 74,0 0 1,0 0-1,1 0 0,0 0 0,0 0 1,1 0-1,0-1 0,3 7 1,-5-12-195,0 0 1,-1 0 0,1-1-1,0 1 1,-1 0 0,1 0-1,0-1 1,-1 1 0,1 0-1,-1 0 1,1-1 0,-1 1-1,1-1 1,0 1 0,-1 0-1,0-1 1,1 1 0,-1-1-1,1 0 1,-1 1 0,1-1-1,-1 1 1,1-2 0,5-12 91,-1-1 0,0 0 0,-1 0 1,0-1-1,2-28 0,-1 8-92,36-162 100,-20 100-379,-17 73 97,-3 18 118,-1 1-1,1-1 1,1 1 0,-1-1-1,1 1 1,0 0-1,4-9 1,-5 14-19,1 0 0,-1-1 0,1 1 0,-1 0 0,1 0 0,-1 0-1,1 0 1,0 0 0,-1 0 0,1 1 0,0-1 0,0 1 0,-1-1 0,1 1 0,0-1 0,0 1 0,0 0 0,0 0-1,0 0 1,-1 0 0,1 0 0,0 0 0,0 1 0,0-1 0,0 1 0,1 0 0,6 2 14,0-1 0,-1 2 1,1-1-1,8 6 0,-4-2 7,8 5 50,38 16 0,-34-16 85,-20-9-141,-1-1-1,1 1 1,-1-1 0,1 0 0,0 0-1,0-1 1,0 1 0,8 0-1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00:47:22.793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98 70 4224,'-3'-4'3480,"0"19"-2379,-32 205 875,11-88-1307,12-67-412,5-30 298,1-1-1,-1 48 0,8-69 269,-1-13-797,0 0 0,0 0 1,0 0-1,0 0 0,0 0 0,0 0 1,0 0-1,0 0 0,0 1 0,0-1 0,0 0 1,0 0-1,0 0 0,0 0 0,0 0 1,0 0-1,0 0 0,0 0 0,0 0 0,0 0 1,0 0-1,0 1 0,0-1 0,0 0 1,0 0-1,0 0 0,0 0 0,1 0 1,-1 0-1,0 0 0,0 0 0,0 0 0,0 0 1,0 0-1,0 0 0,0 0 0,0 0 1,0 0-1,0 0 0,1 0 0,-1 0 0,0 0 1,0 0-1,0 0 0,0 0 0,0 0 1,0 0-1,0 0 0,0 0 0,0 0 1,13-21 1060,-3 1-996,-2 0-1,0-1 1,4-23-1,12-68 38,-19 86-117,80-324-256,-83 341 216,1 0-1,0 0 1,8-14 0,-11 23 25,0 0 1,0 0-1,0 0 0,0 0 1,0 0-1,0 1 1,0-1-1,-1 0 0,1 0 1,1 0-1,-1 0 0,0 0 1,0 0-1,0 0 1,0 0-1,0 0 0,0 0 1,0 0-1,0 0 1,0 0-1,0 1 0,0-1 1,0 0-1,0 0 0,0 0 1,0 0-1,0 0 1,0 0-1,0 0 0,0 0 1,0 0-1,0 0 1,0 0-1,0 0 0,0 0 1,0 0-1,1 0 1,-1 0-1,0 0 0,0 0 1,0 0-1,0 0 0,0 0 1,0 0-1,0 0 1,0 0-1,0 0 0,0 0 1,0 0-1,0 0 1,0 0-1,1 0 0,-1 0 1,0 0-1,0 0 0,0 0 1,0 0-1,0 0 1,0 0-1,0 0 0,0 0 1,0 0-1,0 0 1,2 12-76,-2 15 0,0 13 73,3 169-62,1-150 222,17 89 0,-20-142-87,1-1 0,-1 0-1,1 1 1,0-1 0,1 0-1,4 7 1,-7-11-32,1 0 0,-1 0-1,1-1 1,0 1 0,-1 0 0,1-1 0,0 1 0,-1 0 0,1-1-1,0 1 1,0-1 0,0 1 0,0-1 0,-1 1 0,1-1 0,0 0-1,0 0 1,2 1 0,-2-1 3,0 0 0,0-1 0,1 1 0,-1 0 0,0-1 0,0 1 0,0-1 0,0 1-1,0-1 1,0 0 0,0 1 0,0-1 0,0 0 0,0 0 0,-1 0 0,1 0 0,0 1 0,0-1 0,-1 0 0,2-2-1,6-10 28,-1 0 0,1 0-1,-2-1 1,7-20 0,15-65-2,-9 29 20,37-87-179,-27 82-800,-20 65 492,-9 10 395,0-1 1,0 1-1,0 0 1,1 0-1,-1 0 0,0 0 1,0 0-1,0 0 0,1 0 1,-1 0-1,0 0 0,0 0 1,1 0-1,-1 0 1,0 0-1,0 0 0,1 0 1,-1 0-1,0 0 0,0 0 1,0 0-1,1 0 0,-1 0 1,0 0-1,0 0 1,1 1-1,-1-1 0,0 0 1,0 0-1,0 0 0,0 0 1,1 0-1,-1 1 0,0-1 1,0 0-1,0 0 1,0 0-1,0 1 0,0-1 1,1 0-1,-1 0 0,0 0 1,0 1-1,0-1 0,0 0 1,0 0-1,0 1 1,0-1-1,0 0 0,0 0 1,0 0-1,0 1 0,0-1 1,0 0-1,0 0 0,0 1 1,8 117-249,-6-82 290,-1 43 123,6 68 152,-1-87-194,-4-32 86,2-1 0,11 50 0,-10-67-23,-4-9-232,0 1 1,-1-1-1,1 0 1,-1 0 0,1 0-1,-1 1 1,0-1-1,1 0 1,-1 3-1,3-4-685,-1 0-1,0 0 0,1 0 0,-1 0 0,0 0 1,0-1-1,1 1 0,-1-1 0,0 1 0,3-2 0,12-3-1285</inkml:trace>
</inkml:ink>
</file>

<file path=ppt/ink/ink2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23:34:48.4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338 0 4064,'6'0'3042,"-11"0"367,-10 1-1588,-14 5-1257,1 2 0,-39 16 0,53-18-497,1 0 1,0 1 0,1 1-1,-1 0 1,2 0-1,-19 18 1,28-25-39,1 0 1,0 1 0,-1-1-1,1 1 1,0-1-1,0 1 1,0 0 0,0-1-1,0 1 1,0 0-1,0 3 1,1-4-12,0 0 0,0 0 0,0 0 1,0 0-1,0 1 0,0-1 0,1 0 0,-1 0 1,0 0-1,1 0 0,-1 0 0,1 0 0,-1 0 1,1 0-1,-1-1 0,1 1 0,0 0 0,0 0 0,-1 0 1,1-1-1,0 1 0,2 1 0,4 3 34,0 0 0,1 0-1,0-1 1,9 4 0,11 5-65,-1 2 40,48 28 230,-65-37-71,-2 1-1,1 0 0,-1 0 1,0 1-1,13 16 1,-19-22-95,-1 1 0,1-1 0,-1 1 1,1 0-1,-1 0 0,2 4 0,-3-5-56,0-1 0,1 0 0,-1 0 0,0 0-1,0 0 1,0 1 0,0-1 0,0 0 0,0 0 0,-1 0 0,1 0-1,0 1 1,-1-1 0,1 0 0,-1 0 0,1 0 0,-1 0 0,1 0-1,-1 0 1,0 0 0,1 0 0,-3 1 0,-2 3 57,-1 0 0,0-1 0,0 0 0,0 0 0,-1 0 0,-7 3 0,-46 15 214,47-17-254,-83 23 290,78-23-389,-1-1 0,0-2 1,-25 2-1,31-7-1942,8 0 528</inkml:trace>
</inkml:ink>
</file>

<file path=ppt/ink/ink2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23:34:48.7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46 284 6816,'0'0'141,"1"0"0,0 0 0,-1 1 0,1-1 0,0 0 0,-1 0 1,1 1-1,0-1 0,-1 0 0,1 0 0,-1 1 0,1-1 0,0 1 0,-1-1 0,1 1 1,-1-1-1,1 1 0,-1-1 0,0 1 0,1-1 0,-1 1 0,1 0 0,-1-1 0,0 1 1,1-1-1,-1 1 0,0 0 0,0-1 0,0 1 0,0 0 0,1 0 0,-1-1 0,0 1 1,0 0-1,0-1 0,-1 2 0,1 5 404,0 1 1,-3 13 0,1-7-268,1-2-111,-20 146 658,8-81-500,13-58-4677,-1-21 4042,0-1-1,0 1 1,1-1 0,-1 1-1,1-1 1,-1 1-1,1-1 1,0-2 0,0-5-518,-1-14-580</inkml:trace>
  <inkml:trace contextRef="#ctx0" brushRef="#br0" timeOffset="1">1 77 3552,'5'-34'1632,"0"11"-1440,-5 15 480,3 4-416,2-4-320,0 8 32,0 0-384,-2 3 256</inkml:trace>
</inkml:ink>
</file>

<file path=ppt/ink/ink2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23:34:49.1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 37 5216,'2'10'640,"-1"-6"-395,0-1-1,-1 1 1,1-1-1,-1 1 1,0 0-1,0 3 1,-4 110 4507,1-85-2787,-10 50 0,11-71-1173,6-12 634,7-19 485,-8 16-2189,20-33 373,1 1 0,2 1 0,2 2 0,1 0 0,47-39 0,-69 65-128,0 1 0,1 0 0,0 1 0,1 0-1,11-6 1,-18 10 33,0 0 1,0 0-1,0 1 0,-1-1 0,1 0 0,0 1 1,0 0-1,0-1 0,0 1 0,0 0 1,0 0-1,0 0 0,0 0 0,0 0 0,0 1 1,0-1-1,0 1 0,0-1 0,0 1 1,0 0-1,0-1 0,-1 1 0,1 0 0,0 0 1,-1 1-1,1-1 0,0 0 0,-1 0 1,0 1-1,1-1 0,-1 1 0,2 2 0,1 2 48,-1 1 1,1-1-1,-1 1 0,-1 0 0,1 0 0,-1 0 0,-1 1 0,2 10 0,-1 7 132,-1 30-1,-1-42-123,-1 17-33,-1-1 1,-9 44-1,11-61-2726,1-3-2605,-1-6 3090</inkml:trace>
</inkml:ink>
</file>

<file path=ppt/ink/ink2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23:34:49.6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272 0 7040,'-11'0'853,"8"0"-595,0 0 1,0 0-1,-1 1 1,1-1-1,0 1 0,0-1 1,1 1-1,-5 1 0,-9 4 384,2 1 0,-1 0 0,1 1-1,0 1 1,-19 14 0,21-11-383,0 1 0,1 0-1,0 1 1,1 0 0,0 0 0,1 1 0,1 0 0,0 1 0,1 0 0,1 0-1,1 1 1,-7 30 0,11-39-136,0 0-1,0 0 1,1 0-1,0 0 1,1 1-1,0-1 1,0 0-1,3 11 1,-3-14-44,1-1 0,0 0 1,0 1-1,0-1 1,0 0-1,1 0 1,-1-1-1,1 1 1,0 0-1,0-1 1,0 1-1,1-1 1,-1 0-1,1 0 0,0-1 1,6 5-1,-3-4 28,1 0-1,-1 0 0,0 0 1,1-1-1,0 0 0,-1-1 1,1 1-1,0-1 0,0-1 0,9 0 1,-6-1-22,-1 0 1,1-1-1,0 0 0,0-1 1,-1 0-1,17-8 1,-9 2 7,0-1 1,-1 0 0,-1-1 0,0-1-1,0-1 1,-2 0 0,24-27 0,-24 24-64,-1 0-1,-1-1 1,0-1 0,14-29 0,-23 39-35,1 0 1,-1-1-1,-1 1 1,1 0-1,-2-1 1,1 0-1,-1 0 0,0 1 1,-1-1-1,0 0 1,0 0-1,-1 0 1,-3-12-1,3 17-22,0 1-1,0 0 1,-1-1-1,0 1 1,1 0 0,-1 0-1,0 0 1,-1 0-1,1 0 1,0 1-1,-1-1 1,0 1 0,1-1-1,-1 1 1,0 0-1,0 0 1,0 0 0,-1 1-1,1-1 1,0 1-1,-1 0 1,-4-2 0,-5 0-36,0 0 0,0 1 0,-1 1 1,-24-1-1,-54 6-1942,31 4-4176,45-5 4181</inkml:trace>
</inkml:ink>
</file>

<file path=ppt/ink/ink2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23:34:50.0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127 0 7872,'0'8'3584,"0"44"-3104,-5-20 1568,0 1-1216,-4 13 991,-1 7-1055,-6 31 320,2-5-640,-9 14 0,5-5-256,0-8-32,9-12-96</inkml:trace>
</inkml:ink>
</file>

<file path=ppt/ink/ink2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23:34:56.9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139 12 3392,'-5'-12'15490,"4"14"-16794,-4 0 2165,4-3-510,4 1-262,1 13 189,9 16-68,0 1-107,11 38 0,41 155 127,-40-150 340,34 69 0,-38-100-167,-11-23-2,0 0 0,9 30 0,-18-47-335,0 0 0,-1 0 1,1 0-1,-1 0 0,0 0 1,0-1-1,1 1 0,-1 0 1,-1 0-1,1 0 0,0 0 0,0 0 1,-1 0-1,1 0 0,-1 0 1,1 0-1,-1-1 0,0 1 1,0 0-1,-1 1 0,1-1-7,-1 0 0,0 0-1,0-1 1,1 1 0,-1-1-1,0 0 1,0 0 0,0 1-1,-1-1 1,1 0 0,0-1-1,0 1 1,-1 0 0,-2 0-1,-3 0 24,0 0 1,0-1-1,-1 1 0,1-2 1,0 1-1,0-1 0,0 0 1,-11-4-1,-75-28 244,56 18-452,-58-14 1,90 28 22,-18-5-1470,10 0-5567</inkml:trace>
</inkml:ink>
</file>

<file path=ppt/ink/ink2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23:34:57.5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47 1 4384,'-2'0'17,"-1"0"840,-1 0-1,1 0 1,-1 0-1,0 0 1,1 1 0,-1-1-1,1 1 1,-1 0-1,1 0 1,-6 3 0,17-4 3738,20 2-3382,-5 0-766,64 1 761,92-10-1,0 0-646,-105 11-306,97 16 1,-142-16-175,-15-1 10,-11-3-41</inkml:trace>
</inkml:ink>
</file>

<file path=ppt/ink/ink2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23:34:58.7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39 92 4736,'-4'-3'1153,"1"-1"0,0 0 1,0 0-1,1 0 0,-1 0 1,1 0-1,-1 0 0,-1-8 1,3 11-1065,-5-7 1011,1 1 712,5 7-1765,0-1 0,1 1 0,-1-1-1,0 1 1,0-1 0,0 1 0,1-1 0,-1 1-1,0 0 1,0-1 0,1 1 0,-1-1 0,0 1 0,1 0-1,-1-1 1,1 1 0,-1 0 0,0-1 0,1 1 0,-1 0-1,1 0 1,0-1 0,5-2 65,0 1 1,0-1-1,1 1 0,-1 0 1,1 0-1,11-1 0,-7 1 9,5 0-52,0 0 0,0 2 0,0-1 0,19 3 0,65 13 288,-25-3-201,-35-7-113,-9 0 248,41 0-1,-69-5-256,20-2 213,-21 2-237,-1 0 1,0 0-1,0 0 1,0-1-1,0 1 1,0-1-1,1 1 1,-1-1-1,0 1 1,0-1-1,0 0 1,0 1-1,-1-1 1,1 0-1,0 0 1,1-1-1,3-5 119,-4 6-392,0 0 0,0 0 1,-1 0-1,1 0 0,0 0 0,-1 0 0,1-1 1,-1 1-1,1 0 0,-1 0 0,1-1 0,-1 1 0,0 0 1,0-3-1,0 0-1359</inkml:trace>
</inkml:ink>
</file>

<file path=ppt/ink/ink2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23:34:59.1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52 51 4480,'-42'3'2640,"41"-3"-2474,1 0 0,-1 0 0,1 0 0,0 0 1,-1 0-1,1 0 0,-1 0 0,1 1 0,0-1 1,-1 0-1,1 0 0,0 0 0,-1 0 0,1 1 0,0-1 1,-1 0-1,1 0 0,0 1 0,-1-1 0,1 0 0,0 1 1,0-1-1,-1 0 0,1 1 0,0-1 0,0 0 0,-1 1 1,1 0-1,0-1-92,0 0 0,0 0 0,0 0 0,0 1 1,0-1-1,0 0 0,0 0 0,0 0 0,0 1 1,0-1-1,1 0 0,-1 0 0,0 0 0,0 1 0,0-1 1,0 0-1,0 0 0,0 0 0,0 0 0,1 1 0,-1-1 1,0 0-1,0 0 0,0 0 0,1 0 0,-1 0 1,0 1-1,0-1 0,0 0 0,0 0 0,1 0 0,-1 0 1,0 0-1,0 0 0,1 0 0,-1 0 0,0 0 0,0 0 1,0 0-1,1 0 0,-1 0 0,0 0 0,0 0 0,0 0 1,1 0-1,-1 0 0,0 0 0,0-1 0,1 1 1,50-9 2363,292-45 1747,-312 53-4299,0 1-1,1 1 0,49 9 1,-67-8-169,-6-1-1267,-1 1-1,0 0 1,-1 0-1,1 0 1,0 1-1,10 6 1,2 2-1959</inkml:trace>
</inkml:ink>
</file>

<file path=ppt/ink/ink2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23:35:02.1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147 486 3328,'2'-1'404,"0"-1"0,-1 0 0,1 0 0,-1 0 0,1 0 0,-1 0 0,0 0 0,0-1 0,0 1 0,0 0 0,0 0 1,-1-1-1,1 1 0,-1-1 0,1 1 0,-1 0 0,0-1 0,0 1 0,0-1 0,0-2 0,-2 0-79,1 1 0,-1 0-1,0 0 1,0-1 0,0 1 0,-1 0 0,1 1-1,-5-6 1,5 7-254,0 0-1,0 1 1,0-1-1,0 0 1,0 1-1,0-1 1,-1 1-1,1 0 1,-1 0-1,1 0 0,-1 0 1,1 0-1,-1 0 1,1 1-1,-1 0 1,0-1-1,-3 1 1,2 0-74,1 0 1,0 1-1,-1-1 1,1 1-1,0-1 1,-1 1-1,1 0 1,0 1-1,0-1 1,0 0-1,0 1 1,0 0-1,0 0 1,-4 3-1,4-2-19,-1 1-1,1 0 0,-1 0 0,1 0 1,1 0-1,-1 0 0,0 1 0,1-1 0,-2 6 1,1-3 43,1 0 0,0 0 0,0 0 1,1 0-1,0 0 0,0 0 0,1 1 0,0-1 1,0 0-1,1 0 0,0 0 0,0 1 1,4 12-1,-4-16 55,1-1 1,0 1-1,0 0 0,0-1 0,0 1 1,1-1-1,-1 0 0,1 0 1,0 0-1,-1 0 0,1-1 1,1 1-1,-1-1 0,0 1 1,1-1-1,-1 0 0,1 0 1,0-1-1,5 3 0,-4-3 4,0 0 0,-1 0-1,1-1 1,0 1-1,0-1 1,-1 0 0,1-1-1,0 1 1,0-1 0,-1 0-1,1 0 1,0 0-1,-1-1 1,1 1 0,-1-1-1,7-4 1,-1-1 21,0 0 0,-1 0 0,1-1 0,-2-1 1,1 0-1,-1 0 0,0 0 0,11-19 0,-6 5 124,0 0-1,18-49 1,-24 54-170,-2 0 1,0-1-1,0 1 1,-2-1-1,2-26 1,-5 35-70,0 0 1,-1 0-1,0 0 1,0 0-1,-1 1 1,0-1-1,-1 1 1,0-1-1,0 1 0,-1 0 1,-9-16-1,4 12-74,1 1 0,-1 0-1,-1 0 1,0 1-1,-1 1 1,-18-15 0,24 21-4,0 1-1,-1 0 1,1 1 0,0-1 0,-1 1 0,0 0 0,1 1 0,-1-1 0,0 1 0,-10 0-1,15 0 15,0 1-1,0 0 0,0 0 0,1 0 1,-1 0-1,0 1 0,0-1 0,0 0 1,0 0-1,1 0 0,-1 1 0,0-1 1,0 0-1,0 1 0,1-1 0,-1 1 1,0-1-1,1 1 0,-1-1 0,0 1 1,1-1-1,-1 1 0,0 0 0,1-1 1,-1 1-1,1 0 0,0-1 0,-1 1 1,1 0-1,-1 0 0,1 0 0,0 1-194,0-1 0,0 0-1,0 0 1,0 1-1,0-1 1,0 0-1,0 0 1,0 1-1,1-1 1,-1 0-1,1 0 1,-1 1 0,1-1-1,-1 0 1,1 0-1,0 0 1,-1 0-1,1 0 1,2 2-1,14 12-4478,4 1 1558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00:47:23.201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41 51 3392,'-4'-2'1352,"11"6"579,-4-2-1060,0-1 0,1 1 0,0 0-1,6 1 1,-7-3-566,0 1 1,1-1-1,-1 0 0,0 0 1,0 0-1,0 0 1,0-1-1,0 1 0,5-3 1,-7 3-255,0 0-1,-1-1 1,1 1 0,0-1 0,-1 1 0,1-1 0,0 1 0,-1-1-1,1 1 1,-1-1 0,1 0 0,-1 1 0,1-1 0,-1 0 0,1 0-1,-1 1 1,0-1 0,1 0 0,-1 0 0,0 0 0,0 1-1,1-1 1,-1 0 0,0 0 0,0 0 0,0 0 0,0 1 0,0-1-1,0 0 1,0 0 0,-1 0 0,1 0 0,0 1 0,0-1 0,-1 0-1,1 0 1,0 1 0,-1-1 0,0-1 0,0-1-47,0 1 0,0-1 0,-1 0 0,1 0 0,-1 1 0,0-1-1,-3-3 1,4 6-26,0-1-1,1 0 0,-1 1 0,0-1 0,0 1 0,0-1 1,1 1-1,-1 0 0,0-1 0,0 1 0,0 0 0,0 0 0,0-1 1,0 1-1,0 0 0,0 0 0,0 0 0,0 0 0,0 0 1,0 0-1,1 1 0,-1-1 0,0 0 0,0 0 0,0 1 1,0-1-1,-1 1 0,-3 2 19,1 0-1,0 0 1,0 0-1,0 0 1,0 1 0,1-1-1,-1 1 1,1 0 0,0 0-1,0 0 1,1 1 0,-1-1-1,1 1 1,-3 6 0,2-2 109,-1 0 0,2 1 1,-1-1-1,1 1 0,1 0 1,-1 17-1,2-25-37,0 1 0,0 0 1,0 0-1,1-1 0,0 1 1,-1 0-1,1-1 0,0 1 0,0 0 1,0-1-1,1 1 0,-1-1 1,0 0-1,1 1 0,0-1 1,0 0-1,-1 0 0,1 0 0,0 0 1,1 0-1,-1-1 0,0 1 1,0-1-1,1 1 0,-1-1 1,1 0-1,-1 0 0,1 0 0,0 0 1,-1 0-1,1-1 0,0 1 1,-1-1-1,1 0 0,5 0 0,1-1-117,0-1 0,0-1-1,-1 0 1,1 0-1,-1 0 1,15-9-1,-3-2-2561,25-19 1,-37 26 1332,1-1 1,-1 0 0,0 0-1,0 0 1,7-13 0,9-13-1987</inkml:trace>
</inkml:ink>
</file>

<file path=ppt/ink/ink2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23:35:02.4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 34 6560,'-15'-14'2117,"15"14"-2057,-1 0 0,1 0 0,0 0 0,0-1 0,0 1-1,-1 0 1,1 0 0,0 0 0,0 0 0,0 0 0,-1-1 0,1 1 0,0 0 0,0 0 0,0 0-1,0-1 1,0 1 0,-1 0 0,1 0 0,0 0 0,0-1 0,0 1 0,0 0 0,0 0-1,0-1 1,0 1 0,0 0 0,0 0 0,0-1 0,0 1 0,0 0 0,0 0 0,0-1 0,0 1-1,0 0 1,0 0 0,0-1 0,0 1 0,1 0 0,-1 0 0,0 0 0,0-1 0,0 1-1,0 0 1,9-3 906,-8 3-808,3-2 79,0 1 1,1 0 0,-1 0 0,1 0 0,-1 0 0,1 1-1,-1 0 1,1 0 0,-1 0 0,8 1 0,-9 0-151,0 0 1,0 0 0,0 0-1,0 0 1,0 0 0,-1 1-1,1-1 1,0 1 0,-1 0-1,1 0 1,-1 0 0,1 0-1,-1 0 1,0 1 0,0-1-1,2 4 1,4 8 180,-1 0 0,0 1-1,-1 0 1,-1 0 0,0 0 0,-1 1 0,3 20-1,-1-6-148,4 46 79,-7-47-188,-2-24-294,0 0-1,0 1 0,0-1 0,5 10 0,2 1-563</inkml:trace>
</inkml:ink>
</file>

<file path=ppt/ink/ink2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23:35:02.8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372 1 7392,'-6'0'686,"-1"1"0,1 0 0,-1 1 1,1 0-1,-8 3 0,7-3-149,1 1-1,-1 0 1,1 0-1,0 1 1,0 0-1,-7 6 1,0 2 270,-17 21 0,-19 27-95,2 2-1,-62 110 0,92-136-3027,9-11-2312,6-10 2031</inkml:trace>
</inkml:ink>
</file>

<file path=ppt/ink/ink2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23:35:03.2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10 115 5472,'-8'-2'1760,"6"1"-1051,8 1 1051,81-5 3686,47-16-2489,-23 4-1696,169-10 128,-4 0-1125,-243 23-300,79-6-3075,-110 10 2798,17 1-3642,-17 3 1431,-7 3-1313,-3 4 467</inkml:trace>
</inkml:ink>
</file>

<file path=ppt/ink/ink2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23:35:03.7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159 412 5056,'-2'-1'536,"0"0"0,0 0 0,0 0 0,0 0 0,0 1 0,0-1 0,0 0 0,-1 1 0,-3-1 0,4 2-212,0 0 1,-1 0 0,1 0-1,0 0 1,0 0 0,0 0-1,0 1 1,0-1 0,-2 3 0,-13 8 561,10-7-489,-1 1-1,1 0 1,0 0 0,0 1-1,-10 13 1,-12 11 705,28-29-1043,0-1-1,0 0 0,0 1 0,0-1 1,0 1-1,0-1 0,0 1 0,0 0 1,1-1-1,-1 1 0,1 0 1,-1 0-1,1-1 0,-1 1 0,1 2 1,0-3-39,0 0 1,0-1 0,0 1 0,0 0 0,0-1 0,1 1 0,-1 0-1,0-1 1,0 1 0,0-1 0,1 1 0,-1 0 0,0-1 0,1 1-1,-1-1 1,1 1 0,-1-1 0,1 1 0,-1-1 0,1 1 0,-1-1 0,1 1-1,-1-1 1,1 0 0,-1 1 0,1-1 0,-1 0 0,1 0 0,0 1-1,-1-1 1,1 0 0,0 0 0,-1 0 0,1 0 0,0 0 0,-1 0 0,1 0-1,0 0 1,-1 0 0,1 0 0,0 0 0,0 0 0,3-1 65,0 0 0,0 0 1,0 0-1,0-1 0,0 0 0,-1 1 1,1-1-1,0 0 0,-1-1 1,0 1-1,1-1 0,2-2 0,2-3 77,0-1-1,0 0 0,6-9 0,-7 5-76,0 0-1,0 0 0,-2 0 1,0 0-1,0-1 0,-1 0 1,-1 0-1,0 0 0,1-28 1,-2 14-69,-1 0 1,-5-53-1,1 63-124,0 1-1,-1 0 1,0 0 0,-2 0-1,-12-27 1,16 39 13,-1 1-1,1 0 1,0 0 0,-1 0 0,0 1 0,0-1 0,0 0 0,0 1 0,-1 0 0,1 0 0,-1 0 0,0 0-1,-7-3 1,10 5 1,1 1 0,-1 0-1,0 0 1,1 0-1,-1 0 1,1 0-1,-1-1 1,0 1 0,1 0-1,-1 0 1,1 0-1,-1 1 1,0-1 0,1 0-1,-1 0 1,1 0-1,-1 0 1,0 0-1,1 1 1,-1-1 0,1 0-1,-1 1 1,1-1-1,-1 0 1,1 1 0,-1-1-1,1 0 1,0 1-1,-1-1 1,0 1-1,0 10-1553</inkml:trace>
</inkml:ink>
</file>

<file path=ppt/ink/ink2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23:35:04.1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28 254 5632,'0'4'538,"-1"1"1,1-1 0,-1 0-1,-1 0 1,-2 7 0,4-9-233,-1 0 0,1 0 0,-1 0 1,1 0-1,-1 0 0,1 0 1,0 0-1,0 0 0,0 0 0,0 0 1,1 0-1,-1 2 0,2 11 2369,-2-15-2644,0 0 0,0 0 1,0 0-1,0 0 0,0 0 1,0 0-1,-1 0 0,1 0 1,0 0-1,0 0 0,0 0 1,0 0-1,0 0 1,0 0-1,0 0 0,0 0 1,0 0-1,0 0 0,0 0 1,0 0-1,0 0 0,0 0 1,0 0-1,0 0 0,0 0 63,0 0-62,0 0-1,0 0 1,-1 0-1,1 1 0,0-1 1,0 0-1,0 0 0,0 0 1,0 0-1,0 0 0,0 0 1,0 0-1,0 0 0,0 0 1,0 0-1,0 0 1,0 0-1,0 0 0,0 0 1,0 0-1,0 0 0,0 0 1,0 0-1,0 0 0,0 1 1,0-1-1,0 0 0,-3-7 1490,-2-7-291,1-7-881,2 0 0,0 0 0,1 0 0,1-1 0,0 1 0,5-24 0,-3 35-285,0 1 0,0 0 0,0 0 1,1 0-1,1 1 0,-1-1 0,2 1 1,-1-1-1,1 1 0,6-7 0,-9 12-49,1-1 0,0 2 0,0-1 0,0 0 0,0 0 0,0 1 0,0 0 0,1 0 0,-1 0 0,1 0 0,4-2 0,-5 4-28,0-1 0,0 0-1,0 1 1,0 0 0,0 0 0,0 0-1,0 0 1,0 0 0,0 0 0,0 1-1,0-1 1,-1 1 0,1 0 0,0 0-1,0 0 1,4 3 0,26 16-1126,7 3-8132,-22-15 6087</inkml:trace>
</inkml:ink>
</file>

<file path=ppt/ink/ink2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23:35:10.2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121 244 4640,'6'-4'11903,"-21"15"-8929,6-5-3039,0 0 0,1 0 1,-13 14-1,13-11 129,1 1 0,0 0 0,1 0 0,0 1 0,1-1-1,0 1 1,-5 18 0,7-20-8,1 0 0,0 0 0,0 1 0,1-1-1,0 1 1,1-1 0,0 0 0,1 1 0,0-1 0,2 12-1,-3-19-11,1 0 0,-1 0-1,1 0 1,0 0-1,0-1 1,0 1 0,0 0-1,0 0 1,0 0-1,0-1 1,1 1 0,-1-1-1,1 1 1,-1-1-1,1 1 1,-1-1 0,4 2-1,-3-2-2,-1-1 1,1 1-1,-1-1 0,1 1 0,0-1 1,-1 0-1,1 0 0,0 0 0,-1 0 1,1 0-1,0 0 0,-1 0 0,1 0 1,-1-1-1,1 1 0,0-1 0,-1 1 0,1-1 1,-1 0-1,1 1 0,-1-1 0,2-1 1,4-3 78,-1 0 1,0 0 0,-1 0-1,1-1 1,-1 0 0,0 0-1,5-9 1,27-48 276,-33 56-399,0 0 16,9-17 207,16-44 0,-26 60-197,-1 0 0,0-1-1,0 1 1,0-1 0,-1 0-1,-1 1 1,0-1 0,0 0-1,-2-14 1,-1 8-83,-1 0-1,-1 0 1,0 0 0,-1 0 0,-10-18 0,11 23-73,-1 1 1,0 0 0,0 0 0,-1 0 0,-1 1 0,1 0-1,-1 0 1,-14-10 0,20 16 32,-1 1 1,1 0-1,0-1 0,-1 1 1,1 0-1,-1 0 0,0 0 1,1 1-1,-1-1 1,0 1-1,0-1 0,1 1 1,-1 0-1,0 0 0,0 0 1,1 0-1,-1 1 0,0-1 1,1 1-1,-1-1 1,-3 2-1,4-1-117,1 0-1,-1 0 1,0 0-1,1 0 1,-1 0 0,1 1-1,-1-1 1,1 0 0,0 1-1,0-1 1,-1 1-1,1 0 1,0-1 0,0 1-1,1 0 1,-1-1 0,0 1-1,0 0 1,1 0 0,-1 0-1,1 0 1,0 0-1,-1 0 1,1 0 0,0-1-1,0 1 1,0 0 0,1 0-1,-1 3 1,5 10-1341</inkml:trace>
</inkml:ink>
</file>

<file path=ppt/ink/ink2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23:35:10.9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46 15 4640,'-5'-14'5064,"5"20"-1904,-6 8-406,2-8-2394,-2 9 377,0-1 1,-7 29-1,11-37-583,1 0 0,0-1 1,1 1-1,-1 0 0,1 0 1,0 0-1,0 0 0,1 0 1,0 0-1,2 10 0,-2-14-89,0-1-1,-1 1 1,1-1-1,0 1 0,0-1 1,0 0-1,0 1 1,0-1-1,0 0 1,0 0-1,1 1 0,-1-1 1,0 0-1,1 0 1,-1 0-1,1-1 0,-1 1 1,1 0-1,-1 0 1,1-1-1,-1 1 1,1-1-1,0 0 0,-1 1 1,1-1-1,0 0 1,-1 0-1,1 0 0,0 0 1,-1 0-1,1 0 1,0-1-1,-1 1 1,1 0-1,0-1 0,1 0 1,2-1 33,0 0 1,1 0-1,-1 0 1,0-1-1,-1 0 1,1 0-1,-1 0 1,1-1-1,-1 1 0,5-6 1,18-27 32,4-6-219,-27 37 1,0 1 0,0 0 0,0 1 0,0-1 0,0 1 1,10-6-1,-14 9 76,1 0 0,-1 0 1,0 0-1,1 0 0,-1 0 1,0 0-1,1 0 1,-1 0-1,0 0 0,1 0 1,-1 0-1,0 0 0,1 0 1,-1 0-1,0 0 0,1 0 1,-1 0-1,0 0 1,1 0-1,-1 0 0,0 1 1,1-1-1,-1 0 0,0 0 1,0 0-1,1 1 0,-1-1 1,0 0-1,0 0 1,1 1-1,-1-1 0,0 0 1,0 1-1,0-1 0,0 0 1,1 0-1,-1 1 0,0-1 1,0 0-1,0 1 1,0-1-1,0 1 0,0-1 1,0 0-1,0 1 0,2 19-134,-4 2 76,-1 1 0,-1-1 0,-1 0 1,-12 36-1,7-28 77,0 5 148,3-8 40,0-2 0,-2 1 0,-1-1 0,-18 31 0,26-53-130,-7 11 309,9-14-346,0 1 0,-1-1-1,1 0 1,0 1 0,-1-1 0,1 0 0,0 1-1,-1-1 1,1 0 0,-1 0 0,1 1-1,-1-1 1,1 0 0,0 0 0,-1 1 0,1-1-1,-1 0 1,1 0 0,-1 0 0,1 0-1,-1 0 1,1 0 0,-1 0 0,1 0-1,-1 0 1,0-1-12,1 1 0,0-1 0,-1 1 0,1-1 0,0 1 0,0-1 0,-1 1 0,1-1 0,0 1 0,0-1 0,0 0 0,0 1 0,0-1 0,0 1 0,0-1 0,0 0-1,0 1 1,0-1 0,0 1 0,0-1 0,0 1 0,0-1 0,1 0 0,-1 1 0,0-1 0,0 1 0,1-1 0,0 0 0,10-23 31,-9 19-1,2-3-16,0 1 0,1-1 0,-1 1 0,2 0 0,-1 0 0,1 1 0,0 0 0,0-1 0,1 2 0,0-1 0,14-8 0,-11 9-415,0 0 1,1 0 0,-1 1 0,1 1 0,0 0-1,0 0 1,0 1 0,19-1 0,-5 1-2604,-4 1 928</inkml:trace>
</inkml:ink>
</file>

<file path=ppt/ink/ink2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23:35:11.2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0 162 8896,'0'0'61,"0"0"1,0 0 0,0 0-1,0 0 1,1 0 0,-1 0 0,0 0-1,0 0 1,0 0 0,0 0-1,1-1 988,-1 1-987,0 0-1,0 0 1,0 0 0,0 0-1,0 0 1,0 0 0,1 0-1,-1 0 1,0 0 0,0 0 0,0-1-1,0 1 1,0 0 0,0 0-1,0 0 1,0 0 0,0 0-1,0 0 1,0 0 0,-1 0-1,1 0 1,0-1 678,0 1-678,15-5 955,26-1 992,-3 1-310,0-1 1,49-14 0,-16 3-805,448-68 854,-330 74-1935,-130 9-268,-45 2-128,31-2-2595,-40 3 2234,-1-1 1,1 0-1,-1 1 1,1 0-1,0 0 1,6 2-1,-11-3 841,0 0-1,0 1 1,0-1-1,0 0 1,0 0-1,1 0 1,-4 11-7223</inkml:trace>
</inkml:ink>
</file>

<file path=ppt/ink/ink2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23:35:11.7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223 388 6816,'-31'29'2197,"27"-25"-1742,0 0 0,0-1-1,-1 0 1,1 0 0,-1 0 0,0-1-1,-8 4 1,-11 5 2856,7 1-2362,0 1-1,1 1 0,0 0 1,1 1-1,-15 18 1,29-31-882,-1 0 1,1 1-1,-1-1 1,1 1-1,0-1 1,0 1-1,0 0 1,1 0-1,-1-1 1,0 1-1,1 3 1,0-5-44,0-1 0,0 1 1,0 0-1,0 0 0,0-1 0,0 1 1,0 0-1,0-1 0,1 1 1,-1 0-1,0-1 0,1 1 0,-1 0 1,0-1-1,1 1 0,-1-1 0,1 1 1,-1 0-1,1 0 0,0-1 4,0 1 0,0-1 0,0 0 0,0 1-1,0-1 1,0 0 0,0 0 0,0 1 0,0-1-1,0 0 1,0 0 0,0 0 0,0 0 0,0 0-1,-1-1 1,1 1 0,0 0 0,2-1 0,5-1 153,1 0 0,-1 0 1,1-1-1,-1-1 0,0 1 1,-1-1-1,1-1 0,10-7 1,-10 5-107,-1-1 0,1 1 0,-2-2 0,1 1 1,-1-1-1,-1 0 0,1 0 0,4-12 0,-5 7-59,0-1-1,0 0 0,-1 0 0,-1 0 0,1-17 0,-2 4-71,-2 0 0,-1 0 0,-1 0 0,-1 1 0,-13-52 1,12 66-98,0-1 0,-1 1 0,-1 0 0,0 1 0,0-1 0,-2 1 0,1 0 0,-17-18 1,22 27 64,-1 0 1,1 1 0,-1 0 0,0-1 0,0 1 0,0 1-1,0-1 1,0 0 0,0 1 0,-5-3 0,7 4 25,0 0 0,0 0 0,0-1 0,0 1 0,0 0 1,0 0-1,0 0 0,0 0 0,0 0 0,0 0 0,-1 1 1,1-1-1,0 0 0,0 0 0,0 1 0,0-1 0,0 1 1,1-1-1,-1 1 0,0-1 0,0 1 0,0-1 0,0 1 1,0 0-1,1-1 0,-1 1 0,0 0 0,1 0 0,-1 0 1,0 0-1,1 0 0,-1 0 0,1-1 0,-1 1 0,1 0 1,0 0-1,-1 1 0,1 0 0,-1 1-271,1 0 0,-1 0 0,1 0-1,0 1 1,0-1 0,0 0 0,0 0 0,1 0 0,0 6-1,11 28-3044,-12-36 3150,3 6-347,0 0 1,1-1-1,-1 0 1,1 0-1,0 0 1,1 0-1,0-1 1,-1 0-1,2 0 1,-1 0-1,0 0 1,1-1-1,0 0 1,0 0-1,0 0 1,1-1-1,11 4 1,21 6-1373</inkml:trace>
</inkml:ink>
</file>

<file path=ppt/ink/ink2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23:35:12.1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39 5056,'4'6'795,"-1"-1"1,0 1-1,0-1 0,0 1 1,-1 0-1,0 0 0,0 0 0,1 8 1,4 11 536,28 69 3479,-28-69-3622,-4-4 150,-3-21-1311,1-1 0,-1 1 0,0 0 0,0 0 1,0 0-1,0 0 0,0 0 0,0 0 0,0 0 1,0 0-1,0 0 0,0 0 0,0 0 0,0 0 1,0 0-1,0 0 0,0 0 0,0 0 0,0 0 0,0 0 1,0 0-1,0 0 0,0 0 0,1 0 0,-1 0 1,0 0-1,0 0 0,0 0 0,0 0 0,0 0 1,0 0-1,0 0 0,0 0 0,0 0 0,0 0 0,0 0 1,0 0-1,0 0 0,0 0 0,0 0 0,0 0 1,0 0-1,0 1 0,0-1 0,0 0 0,0 0 1,0 0-1,0 0 0,1 0 0,-1 0 0,0 0 1,2-10 933,1-23 20,-2 22-750,0-3 51,0-3-71,1 0-1,0 0 1,1 0-1,1 0 1,11-29-1,-12 39-215,0 0-1,1 0 0,0 0 1,0 0-1,1 1 1,7-9-1,-10 14-5,-1 0-1,0 0 0,1 0 0,-1 0 1,1 1-1,-1-1 0,1 0 1,-1 1-1,1-1 0,-1 1 0,1 0 1,-1-1-1,1 1 0,0 0 1,-1 0-1,1 0 0,-1 0 1,1 0-1,0 0 0,-1 1 0,1-1 1,-1 1-1,1-1 0,-1 1 1,1-1-1,2 2 0,2 2-334,1 0 0,-1 0 0,0 1-1,8 6 1,-12-8 40,13 9-3188,2-1 986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00:47:23.589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4 43 4384,'-1'0'64,"1"1"-1,0-1 1,0 0 0,0 0 0,0 0-1,-1 0 1,1 1 0,0-1-1,0 0 1,0 0 0,0 0 0,-1 1-1,1-1 1,0 0 0,0 0 0,0 0-1,0 1 1,0-1 0,0 0 0,0 0-1,0 1 1,0-1 0,0 0 0,0 0-1,0 1 1,0-1 0,0 0-1,0 0 1,0 1 0,0-1 0,0 0-1,0 0 1,0 0 0,0 1 0,1-1-1,-1 0 1,0 0 0,0 1 0,0-1-1,0 0 1,1 0 0,7 19 991,-2-8-435,45 167 2794,-23-68-2407,-9-44-304,22 72 791,-34-118-1240,-5-12 3,1 1 0,0-1 1,0 1-1,1-1 0,6 9 0,-10-17-197,0 0-1,0 1 0,1-1 0,-1 0 0,0 0 1,0 1-1,0-1 0,1 0 0,-1 0 0,0 1 1,0-1-1,1 0 0,-1 0 0,0 0 0,1 1 0,-1-1 1,0 0-1,1 0 0,-1 0 0,0 0 0,1 0 1,-1 0-1,0 0 0,1 0 0,-1 0 0,0 0 0,1 0 1,-1 0-1,0 0 0,1 0 0,-1 0 0,0 0 1,1 0-1,-1 0 0,0-1 0,0 1 0,1 0 1,0-1 6,0 0 0,0 0 0,0 0 1,0 0-1,0 0 0,0 0 1,0-1-1,0 1 0,1-2 0,9-22 81,-1-1-1,-1 0 1,7-36-1,-8 30-102,51-162-62,-42 147-52,2 2-1,29-52 0,-36 75-313,-7 11-223,1 1 1,8-11-1,-12 18-66,0 1 0,0-1 0,0 1 0,1 0 0,-1 0-1,0 0 1,5-2 0,6-1-2153</inkml:trace>
</inkml:ink>
</file>

<file path=ppt/ink/ink2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23:35:15.9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207 103 3072,'-3'-49'2463,"3"14"2124,0 25-3433,0 10-1104,0-1 0,0 1 0,0 0 0,0 0 0,0-1 0,0 1 0,0 0 0,0 0-1,0-1 1,0 1 0,0 0 0,0 0 0,0 0 0,0-1 0,0 1 0,0 0 0,0 0 0,0-1 0,0 1 0,-1 0 0,1 0 0,0-1-1,0 1 1,0 0 0,0 0 0,0 0 0,-1 0 0,1-1 0,0 1 0,0 0 0,0 0 0,0 0 0,-1 0 0,1 0 0,0-1 0,0 1 0,-1 0-1,1 0 1,0 0 0,0 0 0,0 0 0,-1 0 0,1 0 0,0 0 0,-1 0 0,1 1 32,-1 1 0,1-1 0,-1 1 0,1-1 1,0 1-1,0-1 0,-1 1 0,1-1 0,1 3 0,-2 7 196,-3 55 633,3-21-516,-5 135 613,-19 313 496,10-270-1141,-15 263 79,-5 340 1398,6-80 310,16-492-1664,-22 558 446,34-766-942,0 111-3692,2-131-10,-1-12 1153</inkml:trace>
</inkml:ink>
</file>

<file path=ppt/ink/ink2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23:35:04.8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115 355 3648,'0'-9'8277,"-2"9"-8065,1 1 0,0-1 0,0 1 0,0-1 0,-1 1-1,1-1 1,0 1 0,0 0 0,0-1 0,0 1 0,0 0 0,0 0 0,0 0 0,0 0 0,1 0 0,-2 1 0,-17 20 324,5 0-178,1 0 1,0 2-1,-16 46 1,27-65-290,1 0 1,-1 0-1,1 0 1,1 0-1,-1 0 0,1 0 1,0 0-1,0 1 0,1 7 1,-1-12-34,0 0 0,1 1 0,-1-1 1,0 0-1,1 1 0,-1-1 0,1 0 0,0 1 1,-1-1-1,1 0 0,0 0 0,0 0 1,0 0-1,0 0 0,0 0 0,0 0 1,0 0-1,0 0 0,0 0 0,0 0 1,0-1-1,1 1 0,-1 0 0,0-1 0,1 1 1,-1-1-1,0 0 0,1 1 0,-1-1 1,0 0-1,1 0 0,-1 0 0,1 0 1,-1 0-1,0 0 0,1 0 0,-1 0 0,3-1 1,0 0 8,-1 0 1,1-1-1,-1 1 1,0-1-1,1 1 1,-1-1-1,0 0 1,0 0-1,0-1 0,0 1 1,-1 0-1,1-1 1,-1 0-1,1 0 1,3-6-1,2-3 100,-1-1-1,9-21 1,-13 28-85,6-17 30,0-1 1,-1 1-1,-2-2 0,0 1 0,-1-1 1,-2 1-1,-1-1 0,0 0 0,-2 0 1,-1 0-1,-1 0 0,-10-46 0,8 57-280,0 1-1,-2-1 0,1 1 1,-2 1-1,1-1 0,-2 1 1,-9-12-1,16 22 142,0 0 0,-1 1 0,1-1 0,-1 0 0,0 1 0,1 0 0,-1-1 0,0 1 0,0 0 0,0 0 0,1 0 0,-1 0 0,-1 0 0,1 1 0,0-1 0,0 0 0,0 1 0,0 0 0,0-1 0,0 1 0,-3 0 0,4 0-174,-1 0 1,1 1-1,-1-1 0,1 0 1,-1 1-1,1-1 0,-1 1 1,1-1-1,-1 1 0,1 0 1,0 0-1,-1-1 0,1 1 1,0 0-1,0 0 0,0 0 0,0 1 1,0-1-1,0 0 0,0 0 1,0 0-1,0 1 0,0-1 1,1 0-1,-1 1 0,0-1 1,1 1-1,-1 1 0,0 13-2251</inkml:trace>
</inkml:ink>
</file>

<file path=ppt/ink/ink2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23:35:06.4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 88 3232,'0'0'1035,"-9"-4"5724,9 4-6655,-2 0 974,-6-3 399,6 1-1087,6 2-188,-4 0-147,0-1 0,0 1 1,0 0-1,0 0 0,0-1 0,0 1 1,0 0-1,0 0 0,-1-1 0,1 1 1,0 0-1,0 0 0,0 0 0,0-1 1,0 1-1,0 0 0,-1 0 0,1 0 1,0-1-1,0 1 0,0 0 0,-1 0 1,1 0-1,0-1 0,-7-1 994,7 2-1031,0-1-1,0 1 1,0 0-1,0 0 1,0-1-1,0 1 1,0 0-1,0 0 1,0 0 0,0-1-1,1 1 1,-1 0-1,0 0 1,0-1-1,0 1 1,0 0-1,0 0 1,0 0 0,0-1-1,1 1 1,-1 0-1,0 0 1,0 0-1,0-1 1,0 1-1,1 0 1,-1 0-1,0 0 1,0 0 0,1 0-1,-1 0 1,0 0-1,0-1 1,0 1-1,1 0 1,-1 0-1,0 0 1,1 0-1,8-8 573,4-4-257,72-26 392,-76 35-625,1 0 968,-7 16-1180,1 25 383,-2 0 0,-2 45 0,-1-31 58,2-42-166,-1 0 1,2 1-1,-1-1 1,1 0 0,4 11-1,-4-16-94,0 0 0,0 0 0,0 0 0,0-1 0,1 1-1,0 0 1,0-1 0,0 0 0,0 1 0,1-1 0,4 4 0,-6-7-156,0 0 0,0 0 1,0 0-1,0 0 1,0-1-1,1 1 0,-1-1 1,0 1-1,0-1 0,0 0 1,0 1-1,1-1 1,-1 0-1,0-1 0,0 1 1,1 0-1,-1-1 0,0 1 1,0-1-1,0 1 1,0-1-1,0 0 0,0 0 1,0 0-1,2-2 0,4-1-2427,0-2-1,-1 1 0,1-1 0,9-10 0,0 1-711</inkml:trace>
</inkml:ink>
</file>

<file path=ppt/ink/ink2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23:35:06.7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423 1 9632,'-14'0'4384,"-22"16"-3840,9-4 1152,9 8-1057,-17 11 801,3 6-832,-9 6 288,14 2-512,-9-2 0,14-3-224,-9-9-32,7 6-64,-2-9-192,7-4 64,-2-5-3840,8 1 2145</inkml:trace>
</inkml:ink>
</file>

<file path=ppt/ink/ink2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23:35:07.1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31 154 5888,'-4'-1'488,"1"0"1,-1-1-1,1 1 0,0 0 1,-1 0-1,-5 0 0,67-3 10207,38-11-8352,-3 0-1584,441-50 1236,-118 21-2480,-410 43-45,1 0 0,0 1 0,0 0 1,0 0-1,7 1 0,-10 0-2350,-9 0 214,-18 3-1980,-4 6 1500</inkml:trace>
</inkml:ink>
</file>

<file path=ppt/ink/ink2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23:35:07.6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126 368 7456,'-8'-12'5946,"8"12"-5887,0 0 1,0 0-1,0 1 0,0-1 0,0 0 0,0 0 0,0 0 0,1 0 1,-1 0-1,0 0 0,0 0 0,0 0 0,0 0 0,0 1 0,0-1 0,0 0 1,0 0-1,0 0 0,-1 0 0,1 0 0,0 0 0,0 0 0,0 0 1,0 0-1,0 1 0,0-1 0,0 0 0,0 0 0,0 0 178,0 0-178,0 0 0,0 0 0,0 0 0,0 0 1,-1 0-1,1 0 0,0 0 0,0 0 0,0 1 0,0-1 0,0 0 1,-3 0 170,-1 1 0,1 0 0,0 0 0,0 1 0,0-1 0,0 1 0,0 0 0,1-1 0,-1 1 0,0 0 1,1 1-1,-1-1 0,-2 3 0,-6 6 250,-25 20 442,33-28-867,0 1 0,0-1 0,0 1 1,1-1-1,-1 1 0,1 0 0,0 0 0,-2 7 0,3-10-19,1 0-1,0 0 0,0 0 0,-1 0 0,1 0 0,0 0 1,0 0-1,0 0 0,1 0 0,-1 0 0,0 0 0,0 0 1,0 0-1,1 0 0,-1 0 0,0 0 0,1 0 0,-1 0 1,1 0-1,-1 0 0,1 0 0,0 0 0,-1-1 0,1 1 1,0 0-1,0 0 0,-1-1 0,1 1 0,0 0 1,0-1-1,0 1 0,0-1 0,0 1 0,0-1 0,0 0 1,0 1-1,0-1 0,0 0 0,0 0 0,0 0 0,2 1 1,0-1 67,1 1 0,-1-1 0,1 0 0,-1 0 0,1 0 0,0 0 0,-1-1 1,0 0-1,1 1 0,-1-1 0,5-2 0,-5 1-35,1 0 1,-1-1-1,0 0 0,0 1 1,0-1-1,0 0 0,0 0 1,-1-1-1,1 1 0,-1-1 1,3-4-1,-1-1 43,1-1 0,-2 0 0,4-11 0,-5 14-102,-1 0 0,0-1 1,0 1-1,0-1 0,-1 1 0,0 0 0,-2-11 1,0-12-52,1-3-120,-12-61 1,10 79 20,-1 0 1,0 0-1,-2 0 1,1 1-1,-2 0 1,-12-20-1,17 29 42,-3-2-199,0 0 0,0 0 0,0 0 0,-12-11 0,16 18 226,1-1-1,-1 1 1,1-1-1,-1 1 1,1 0 0,-1-1-1,0 1 1,1 0-1,-1 0 1,1-1 0,-1 1-1,0 0 1,1 0-1,-1 0 1,1 0 0,-1 0-1,0 0 1,0 0-1,0 0-18,1 0-1,0 0 0,-1 1 0,1-1 1,0 0-1,-1 0 0,1 0 1,0 1-1,-1-1 0,1 0 0,0 1 1,0-1-1,-1 0 0,1 1 1,0-1-1,0 0 0,-1 1 0,1-1 1,0 0-1,0 1 0,0 0 1,-1 1-450,1 0 0,0 1 0,0-1 0,-1 1 0,2-1 0,-1 0 1,0 1-1,1 3 0,0-3-24,0 1-1,1-1 1,-1-1 0,0 1-1,1 0 1,0 0 0,0 0-1,0-1 1,0 1 0,0-1-1,0 0 1,1 0 0,2 3-1,20 14-2740</inkml:trace>
</inkml:ink>
</file>

<file path=ppt/ink/ink2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23:35:08.0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203 13 7808,'-1'-1'214,"1"1"1,-1-1-1,1 0 1,-1 0-1,0 0 1,1 1-1,-1-1 0,0 0 1,0 1-1,1-1 1,-1 0-1,0 1 1,0-1-1,0 1 1,0-1-1,0 1 1,0 0-1,0-1 0,0 1 1,0 0-1,0 0 1,0 0-1,0 0 1,0 0-1,0 0 1,0 0-1,0 0 1,0 0-1,0 0 1,0 0-1,0 1 0,0-1 1,0 0-1,0 1 1,0-1-1,0 1 1,-1 0-1,-4 3 79,0 0 0,1 0 0,-1 1-1,-6 7 1,7-7-205,-20 18 528,2 1 0,1 2 0,-22 31 0,42-54-520,0 0 0,1-1 0,-1 1 0,1 0 0,0 1 0,0-1 0,0 0 0,0 0-1,0 6 1,1-7-54,0-1 0,0 0 0,0 1 0,0-1 0,0 0 0,1 1 0,-1-1 0,0 0-1,1 1 1,-1-1 0,1 0 0,-1 0 0,1 0 0,0 1 0,-1-1 0,1 0-1,0 0 1,0 0 0,0 0 0,0 0 0,0 0 0,0-1 0,0 1 0,0 0 0,0 0-1,2 0 1,2 1 47,-1 0 0,1-1-1,0 0 1,-1 0-1,1 0 1,0-1 0,0 0-1,-1 1 1,1-2 0,0 1-1,0 0 1,6-3-1,1 1 62,0-2-1,-1 0 0,20-9 1,-23 9-85,0-1 0,0 0 0,-1 0-1,0-1 1,0 0 0,0 0 0,-1-1 0,0 0 0,0 0 0,5-10 0,-8 13-60,-1 0 0,0 0 0,0 0 0,0 0 1,-1 0-1,1-1 0,-1 1 0,0 0 0,-1-1 0,1-6 0,-1 9-40,1-1 0,-2 1 1,1 0-1,0-1 0,0 1 0,-1 0 0,1 0 1,-1-1-1,0 1 0,0 0 0,0 0 1,0 0-1,0 0 0,0 0 0,0 0 1,-1 0-1,1 0 0,-1 0 0,1 1 0,-1-1 1,-2-1-1,3 2-53,-1 0 0,0 0 0,0 1 0,1-1-1,-1 0 1,0 1 0,0-1 0,0 1 0,0 0 0,1 0 0,-1-1 0,0 1 0,0 1 0,0-1 0,0 0 0,0 0-1,0 1 1,0-1 0,1 1 0,-4 0 0,-2 3-1229,-1-1-1,1 1 1,-9 6-1,10-6-570,-12 5-5370,12-5 4378</inkml:trace>
</inkml:ink>
</file>

<file path=ppt/ink/ink2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23:35:08.4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125 1 8064,'-4'0'4398,"5"1"-4131,-1 1 0,1-1 0,-1 0 1,1 1-1,-1-1 0,0 0 1,1 1-1,-1-1 0,0 0 0,0 1 1,0 2-1,-13 116 3842,-18 59-2432,20-130-1524,-24 83-663,17-76-4033,7-20-2988,6-7 2859</inkml:trace>
</inkml:ink>
</file>

<file path=ppt/ink/ink2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23:35:12.8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139 346 5632,'-4'-14'12305,"3"14"-12271,1 0 0,0 0 0,-1 0 0,1 0-1,0 0 1,-1-1 0,1 1 0,-1 0 0,1 0 0,0 0 0,-1 0 0,1 0-1,0 0 1,-1 0 0,1 0 0,-1 0 0,1 1 0,0-1 0,-1 0-1,1 0 1,-1 0 0,-2 2 96,0-1 1,0 1-1,0 0 0,0 0 0,0 0 0,1 0 1,-1 1-1,1-1 0,-5 6 0,-17 27 181,17-25-169,-2 6-50,0 0-1,1 1 1,1 0 0,0 0 0,1 1 0,1 0 0,1 0 0,-4 35-1,8-48-4,0-1-1,0 1 1,1 0 0,-1 0-1,1 0 1,0 0-1,3 7 1,-3-10-59,-1-1-1,1 0 1,-1 0 0,1 1 0,-1-1 0,1 0 0,-1 0-1,1 0 1,0 0 0,0 0 0,0 0 0,0 0-1,0 0 1,0 0 0,0 0 0,0 0 0,0-1 0,0 1-1,0 0 1,0-1 0,0 1 0,1-1 0,-1 1 0,0-1-1,0 0 1,1 1 0,-1-1 0,0 0 0,1 0 0,-1 0-1,0 0 1,3 0 0,-1-1 12,0 0 0,0-1 1,0 1-1,-1 0 0,1-1 0,0 0 1,-1 1-1,1-1 0,-1 0 0,1-1 0,2-2 1,23-29 167,-20 23-147,21-28 10,-1 0 1,-3-2-1,-1 0 1,36-89-1,-56 116-59,0 0-1,-1-1 1,0 1-1,-1 0 1,-1-1-1,0 1 1,-1-1-1,0 0 1,-1 1-1,-4-16 1,4 21-32,-2 1 1,1 0 0,-1-1 0,0 1 0,-1 0 0,0 1 0,-9-15 0,10 18-44,-1-1 0,0 1 0,0 0 1,0 0-1,-1 0 0,1 1 0,-1 0 0,0-1 1,0 2-1,0-1 0,0 0 0,-9-2 1,10 4 6,1 0 1,-1 0-1,1 1 1,-1 0 0,1-1-1,-1 1 1,1 0-1,-1 1 1,1-1 0,0 1-1,-1-1 1,1 1-1,-1 0 1,1 0 0,0 0-1,0 1 1,-1-1-1,1 1 1,-5 4 0,4-3-318,-1 1 0,1 0 0,0 0 0,0 0 0,1 0 0,-1 1 0,1 0 0,0-1 0,0 1 0,1 0 0,-3 6 0,-1 13-1184</inkml:trace>
</inkml:ink>
</file>

<file path=ppt/ink/ink2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23:35:13.4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 0 8736,'-1'1'216,"0"-1"1,0 1-1,-1-1 1,1 1-1,0 0 1,0 0-1,0-1 1,0 1-1,1 0 0,-1 0 1,0 0-1,0 0 1,0 0-1,1 0 1,-1 0-1,0 0 1,1 0-1,-1 0 1,1 1-1,-1-1 1,1 0-1,-1 2 1,1 3 147,-1 0 1,1-1-1,0 1 1,1 5 0,0 5 1168,-1-12-1290,0-1-1,1 1 0,-1 0 0,1-1 0,0 1 0,0-1 0,1 1 1,-1-1-1,1 0 0,-1 1 0,4 2 0,-5-4-151,1-1-1,0 0 0,0 0 1,0 0-1,-1 0 0,1 0 1,0 0-1,0-1 1,0 1-1,0 0 0,0 0 1,1-1-1,-1 1 0,0 0 1,0-1-1,0 0 1,1 1-1,-1-1 0,0 1 1,0-1-1,1 0 0,-1 0 1,0 0-1,1 0 1,-1 0-1,0 0 0,1 0 1,-1 0-1,0-1 0,0 1 1,1 0-1,-1-1 1,2 0-1,5-4 68,-1 0 1,1-1-1,-1 1 1,0-2-1,0 1 0,6-8 1,-8 7-188,0 1 0,1 1 0,0-1 0,0 1 0,1 0 0,-1 0 0,1 1 0,13-7 0,-19 11 6,1-1 0,-1 0 1,1 1-1,-1-1 0,1 1 0,-1 0 0,1-1 0,-1 1 1,1 0-1,0 0 0,-1 0 0,1 0 0,-1 0 1,1 0-1,-1 1 0,1-1 0,0 0 0,-1 1 0,1 0 1,1 0-1,-2 0 15,0 0 1,0 0-1,0 1 1,0-1 0,0 0-1,0 0 1,0 1-1,-1-1 1,1 0-1,-1 1 1,1-1-1,-1 0 1,1 1 0,-1-1-1,0 1 1,1-1-1,-1 3 1,0 5 18,-1 0 1,0 0-1,0 0 1,0 0-1,-4 11 1,-12 41 107,-24 86-19,29-112 199,-1-1-1,-21 38 1,17-45 341,22-32-759,1 1 0,-1 0 1,1 0-1,1 0 1,-1 0-1,0 1 0,1 0 1,-1 0-1,1 1 1,0 0-1,0 0 0,8 0 1,15-4-4668,50-1-1,-48 7 2057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00:34:50.763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559 79 3648,'-2'4'9344,"-38"-31"-7046,30 20-2265,0 0-1,-1 1 0,0 1 1,0-1-1,0 1 1,-1 1-1,1 0 0,-1 1 1,0 0-1,-1 1 1,1 1-1,0-1 0,0 2 1,-1 0-1,1 0 1,0 1-1,-1 1 0,1 0 1,0 1-1,0 0 0,1 0 1,-1 1-1,0 1 1,1 0-1,0 1 0,-11 7 1,12-5-19,-1 0 1,1 1-1,1 0 1,-1 0 0,2 1-1,-1 0 1,1 1-1,1 0 1,0 0-1,-6 14 1,9-17-4,-49 110 278,46-98-188,0 1 0,2-1 0,0 1 0,-3 24 0,8-40-44,0 0 0,-1 0-1,2 0 1,-1-1 0,0 1 0,1 0 0,0 0-1,0 0 1,0-1 0,1 1 0,0-1 0,0 1-1,0-1 1,0 0 0,1 1 0,-1-1-1,1-1 1,0 1 0,0 0 0,1-1 0,-1 1-1,1-1 1,0 0 0,-1 0 0,1 0 0,1-1-1,-1 1 1,0-1 0,1 0 0,-1-1-1,1 1 1,-1-1 0,7 2 0,48 3 499,1-2 1,77-5-1,-124 1-492,30-1 222,0-1 0,75-15 1,-110 15-277,-1 0 1,0-1-1,0 0 1,0-1-1,0 1 0,-1-1 1,0-1-1,1 1 1,-1-1-1,8-8 1,-11 9-627,1 0 0,0-1 0,-1 0 0,5-8-1,-3 4-1079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00:47:27.290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99 90 2912,'0'-1'146,"0"1"-115,0-1 0,0 1 1,0 0-1,0 0 1,0 0-1,0-1 0,0 1 1,0 0-1,0 0 1,0 0-1,0-1 0,0 1 1,0 0-1,0 0 1,0 0-1,0-1 0,0 1 1,0 0-1,0 0 1,0 0-1,0-1 0,0 1 1,0 0-1,-1 0 1,1 0-1,0 0 0,0 0 1,0-1-1,0 1 0,0 0 1,-1 0-1,1 0 1,0 0-1,0 0 0,0 0 1,0 0-1,-1-1 1,1 1-1,0 0 0,0 0 1,0 0-1,-1 0 1,1 0-1,0 0 0,0 0 1,-1 0-1,1 13 3672,-1 16-2921,-15 95 679,2-26-794,2 36-8,-13 95 426,0-116-242,25-99 46,0-11 134,0-7-114,0-6-807,1 0-1,1 1 1,0-1-1,0 1 1,1-1-1,4-10 1,27-54-255,-23 50 224,1 0-129,1 0-1,1 0 0,1 1 1,1 1-1,0 1 0,2 0 1,1 1-1,28-24 0,-44 41 21,1 1 0,0-1-1,0 1 1,1-1 0,-1 1-1,0 0 1,1 1-1,-1-1 1,1 1 0,6-2-1,-8 3 17,-1 0-1,0 0 0,0 0 1,1 0-1,-1 1 0,0-1 1,0 0-1,1 1 1,-1 0-1,0-1 0,0 1 1,0 0-1,0 0 0,0 0 1,0 0-1,0 1 1,-1-1-1,1 1 0,0-1 1,-1 1-1,1-1 0,-1 1 1,2 2-1,1 0 32,-2 1 1,1 0-1,0 0 0,-1 0 1,0 0-1,0 0 0,0 0 0,-1 0 1,0 0-1,0 1 0,0-1 1,-1 1-1,1-1 0,-1 1 0,-1-1 1,1 1-1,-2 4 0,1-2 43,-2 0-1,1-1 1,-1 1-1,0-1 0,0 1 1,-1-1-1,0-1 1,0 1-1,-1 0 0,0-1 1,-6 7-1,2-5 16,0-1 0,0 0 0,0 0 0,-1-1 0,0 0 0,0-1 0,-1 0 1,1 0-1,-1-1 0,0-1 0,0 0 0,0 0 0,-14 1 0,22-4-77,0 0 0,1 0 0,-1 0 0,0 0 0,0-1 1,-3 0-1,-12-1-103,17 1 103,1 1-1,0 0 1,0 0-1,0 0 1,0 0-1,-1 0 1,1 0-1,0 0 1,0 0-1,0 0 1,0 0-1,-1 0 1,1 0-1,0 0 1,0 0-1,0 0 1,-1 0-1,1 0 1,0 0-1,0 0 1,0 0-1,0 0 1,-1 0-1,1 0 1,0 0-1,0 1 1,0-1-1,0 0 0,-1 0 1,1 0-1,0 0 1,0 0-1,0 0 1,0 1-1,0-1 1,0 0-1,0 0 1,-1 0-1,1 0 1,0 1-1,0-1 1,0 0-1,0 0 1,0 0-1,0 0 1,0 1-1,0-1 1,0 0-1,0 1 1,9 7-223,16 8 149,-5-8 125,0-1 0,1-1-1,0 0 1,0-2 0,0 0 0,0-1 0,1-2 0,27 0 0,-37-1 30,0-1-1,0 0 1,0-1 0,0 0-1,0 0 1,0-2 0,0 1 0,-1-2-1,0 1 1,0-1 0,0-1 0,0 0-1,-1-1 1,0 0 0,0 0 0,-1-1-1,0 0 1,13-16 0,-9 5-102,-1-1 0,0-1-1,-2 1 1,0-2 0,10-32 0,-34 101-796,10-31 807,1 1-1,0-1 0,1 1 1,1 0-1,1 0 0,0-1 0,1 1 1,6 32-1,-6-45 65,1 1 0,-1-1 0,1 0 0,0 0 0,1 0 0,-1 0 0,1 0 1,-1 0-1,1 0 0,0-1 0,0 0 0,1 1 0,-1-1 0,8 5 0,-9-8-1,0 1-1,0-1 1,0 0-1,0 1 1,-1-1-1,1 0 0,0 0 1,0 0-1,0-1 1,0 1-1,0 0 1,0-1-1,0 1 1,0-1-1,-1 0 1,1 1-1,2-3 1,32-18 352,-36 20-387,104-78 365,-24 17-591,-73 57 177,-1 0 0,1 1 0,1 0 0,-1 0 0,15-5 0,-21 8 23,1 1-1,-1-1 1,1 1 0,-1-1 0,1 1-1,-1 0 1,1 0 0,-1 0 0,1 0 0,-1 0-1,1 0 1,0 0 0,-1 1 0,1-1-1,-1 0 1,1 1 0,-1-1 0,0 1-1,1 0 1,-1-1 0,1 1 0,-1 0 0,0 0-1,0 0 1,1 0 0,-1 0 0,0 0-1,0 0 1,0 0 0,0 1 0,0-1 0,0 0-1,-1 1 1,1-1 0,0 0 0,-1 1-1,1 1 1,1 5 19,0 1 0,-1-1 1,0 0-1,-1 1 0,0-1 0,0 0 0,-1 0 0,-2 11 0,1 7 138,-2-4-3,3-18-60,0 0 1,0-1-1,1 1 1,-1 0 0,1 0-1,0-1 1,0 1 0,0 0-1,1 6 1,1-10-12,-1-1 1,0 1 0,1 0-1,-1 0 1,0-1 0,0 1-1,0-1 1,1 1-1,-1-1 1,0 0 0,0 1-1,0-1 1,1-1 0,1 1 44,106-75-44,-59 39-89,-46 34-23,0 1 0,1-1 1,-1 1-1,1-1 0,-1 1 1,1 0-1,0 1 0,5-2 1,-8 3 22,-1-1 0,1 1 1,-1 0-1,1 0 0,0 0 0,-1 0 1,1 1-1,-1-1 0,1 0 0,-1 1 1,1-1-1,-1 1 0,1-1 0,-1 1 1,0 0-1,1 0 0,-1-1 0,0 1 1,1 0-1,-1 0 0,0 0 0,0 0 1,0 1-1,0-1 0,0 0 0,0 0 1,0 1-1,0-1 0,0 2 0,14 33-187,-13-30 248,0 0-1,0 0 1,0 0-1,1 0 1,0 0-1,0-1 1,0 0-1,1 0 1,0 0 0,7 8-1,-9-12-16,-1-1 0,1 1 1,-1-1-1,1 1 0,-1-1 0,1 1 0,-1-1 0,1 0 0,-1 0 0,1 0 1,-1 0-1,1 0 0,0 0 0,-1 0 0,1-1 0,-1 1 0,1 0 1,-1-1-1,1 1 0,-1-1 0,2-1 0,36-18 280,-28 13-256,6-2 7,-1-1 0,0-1 0,0 0 0,-1-1 0,-1-1 1,0 0-1,-1-1 0,22-31 0,-31 39-73,0 0 1,-1 0-1,3-10 0,-5 14 17,0 0-1,-1 0 1,1 0-1,0 0 1,-1 0-1,0 0 1,0-1-1,1 1 1,-1 0-1,-1 0 1,1 0-1,0-1 1,0 1-1,-1 0 1,0-3-1,0 5-9,1-1 0,0 1 0,-1-1 0,1 1 0,0-1 0,-1 1 0,1-1 0,-1 1 0,1-1 0,-1 1 0,1 0 0,-1-1 0,1 1 0,-1 0 0,1-1 0,-1 1 0,1 0 0,-1 0 0,0-1 0,1 1 0,-1 0 0,1 0 0,-1 0 0,0 0 0,1 0 0,-1 0 0,0 0 0,1 0-1,-1 0 1,1 0 0,-1 0 0,0 0 0,1 1 0,-1-1 0,1 0 0,-1 0 0,0 1 0,0-1 0,-2 2-66,0 0 0,0 0-1,0 0 1,0 1 0,0-1-1,-2 4 1,-4 4-7,0 0 0,1 1 0,0 0 0,-8 17-1,13-22 75,0 0-1,0 1 0,1-1 1,-1 1-1,2 0 0,-1 0 0,1-1 1,0 1-1,0 0 0,1 12 0,1-17 29,0 1 0,0 0 0,0 0 0,0 0 0,0-1 0,0 1 0,1 0 0,-1-1 0,1 0 0,0 1-1,0-1 1,0 0 0,0 0 0,0 0 0,0 0 0,0 0 0,1 0 0,-1-1 0,1 1 0,-1-1 0,1 1-1,0-1 1,3 1 0,2 1 57,0 0-1,1-1 1,-1 0-1,1 0 1,0-1 0,14 1-1,-4-3 28,1 0 0,-1-1 0,1 0 0,-1-2 0,35-11 0,-44 11-75,1 0 0,0-1-1,-1 0 1,0-1 0,0 0 0,-1-1 0,1 0 0,-1 0 0,-1-1-1,0 0 1,12-15 0,1-10-3,-1-1 1,30-68-1,3-31-18,37-144-1,-89 274-22,1-5-14,1 1 0,-2 0 0,1 0 0,-1-1 0,0 1 1,-1-1-1,0 1 0,-1-13 0,1 20 21,0 0 1,0 0-1,0 0 1,-1 0-1,1 0 0,0 0 1,0 0-1,0 0 0,0 0 1,-1 0-1,1 0 0,0 0 1,0 0-1,0 0 1,0 0-1,-1 0 0,1 0 1,0 0-1,0 0 0,0 0 1,0 0-1,0 0 0,-1 0 1,1 0-1,0 1 1,0-1-1,0 0 0,0 0 1,0 0-1,0 0 0,-1 0 1,1 0-1,0 1 0,0-1 1,0 0-1,0 0 1,0 0-1,0 0 0,0 1 1,0-1-1,0 0 0,-6 8-133,-11 27 7,2 0 0,1 1 0,2 1 0,-14 69 1,-6 154 106,30-230 100,1 0 0,2 0-1,0 0 1,2 0-1,9 40 1,-11-66-25,0-1 1,0 1-1,1-1 1,-1 0-1,1 1 1,-1-1-1,1 0 1,0 0-1,0 0 1,4 4-1,-5-6-13,0 0-1,1 0 1,-1 0-1,0 0 1,1 0-1,-1-1 1,1 1-1,-1 0 1,1-1-1,-1 1 1,1-1-1,-1 0 1,1 1-1,-1-1 1,1 0-1,0 0 1,-1 0-1,1 0 1,-1 0-1,1 0 1,0 0-1,-1-1 0,1 1 1,-1-1-1,1 1 1,1-2-1,18-7 84,0-2 0,-2 0 0,33-25 0,45-49 86,-23 7-308,-45 47 133,-25 28 9,10-12-430,-14 15 393,0 0 0,0 0-1,0 0 1,0 0 0,0 0-1,0 0 1,0 0 0,1 0-1,-1 0 1,0 0-1,0 0 1,0 0 0,0 0-1,0 0 1,0-1 0,0 1-1,0 0 1,0 0 0,0 0-1,0 0 1,0 0 0,0 0-1,0 0 1,0 0 0,1 0-1,-1 0 1,0 0 0,0 0-1,0 0 1,0 0 0,0 0-1,0 0 1,0 0 0,0 0-1,0 0 1,0 0-1,0 1 1,0-1 0,0 0-1,0 0 1,0 0 0,1 0-1,-1 0 1,0 0 0,0 0-1,0 0 1,0 0 0,0 0-1,0 0 1,0 0 0,0 0-1,0 0 1,0 0 0,0 0-1,0 0 1,0 0 0,0 1-1,0-1 1,0 0 0,0 0-1,-3 11-92,-20 36-133,16-36 244,1 0 0,1 1 0,0 0 0,1 0-1,0 0 1,-5 24 0,7-18-70,1-9 70,0 0-1,1 15 1,0-22 23,0 0 0,0 1 0,1-1 0,-1 0 0,1 1 0,0-1 0,0 0-1,-1 0 1,2 0 0,-1 1 0,0-1 0,0 0 0,1 0 0,2 3 0,-3-5-20,0 0 1,0 1 0,0-1 0,0 0-1,0 1 1,0-1 0,1 0 0,-1 0-1,0 0 1,0 0 0,0 0 0,0 0 0,0-1-1,0 1 1,0 0 0,1 0 0,0-1-1,5-1 85,30-2 136,59-14 0,-75 12-228,-1 0 1,1-2-1,-2 0 1,26-15-1,20-17 47,51-27-45,-60 42-60,-66 30-1,1 1 0,0 0 0,1 1 0,0 0 0,0 0 0,0 1 0,1 0 0,0 0 0,-6 10 0,9-12 28,1-1 0,0 1 0,1 0 1,-1 1-1,1-1 0,0 0 1,1 0-1,-2 14 0,3-19 34,0 0 1,0 1-1,1-1 0,-1 0 1,0 0-1,1 1 0,-1-1 1,1 0-1,-1 0 0,1 1 1,0-1-1,0 0 0,-1 0 1,1 0-1,0 0 0,0 0 1,0 0-1,0 0 0,0-1 1,0 1-1,1 0 0,-1 0 1,0-1-1,0 1 1,3 0-1,1 1 41,1 0 1,0-1-1,0 1 0,7 0 1,7 0 71,-1-1 1,1-1 0,24-3 0,57-13 160,13-1-676,-99 16-732,19-2-2906,-15-3-2169,-15 5 4154</inkml:trace>
</inkml:ink>
</file>

<file path=ppt/ink/ink2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23:35:13.7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10 101 9728,'-9'-5'3427,"20"7"-1707,10 1-153,60-7 2594,40-9-2075,-45 4-1426,143-19-6,30-3-940,-84 17-2930,-146 13 1114,1 1 1,36 4 0,-19 4-512</inkml:trace>
</inkml:ink>
</file>

<file path=ppt/ink/ink2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23:35:14.2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269 332 6656,'-3'0'573,"0"0"1,0-1-1,0 1 1,0 0 0,0 0-1,0 0 1,0 1-1,0-1 1,1 1-1,-6 1 1,-24 3 5223,25-2-5563,0 0 0,0 0 0,0 1 0,1 0 0,-1 0-1,1 0 1,0 1 0,0 0 0,1 0 0,0 1 0,0-1 0,0 1 0,0 0 0,1 0 0,0 1-1,0-1 1,1 1 0,0 0 0,0 0 0,-2 8 0,1 0-113,1 1 0,0-1 1,2 1-1,-1 26 0,2-31-59,1 0 0,0 0 1,1 0-1,0-1 0,0 1 0,2 0 1,5 13-1,-7-20-6,0 0 0,0 0 1,0 0-1,1-1 0,0 1 0,0-1 1,0 0-1,5 5 0,-8-8-29,1 1 0,0 0 0,0-1 0,0 1 0,0 0 0,0-1 0,0 1 0,0-1 0,1 0 0,-1 1 0,0-1 0,0 0 0,0 1 0,0-1 0,1 0 0,-1 0 0,0 0 0,0 0 0,0 0 0,0-1 0,1 1 0,-1 0 0,0 0-1,0-1 1,0 1 0,0-1 0,0 1 0,0-1 0,0 1 0,0-1 0,0 0 0,0 1 0,0-1 0,0 0 0,1-1 0,4-6 56,-1 1 1,1-1-1,-1 0 0,-1 0 1,1-1-1,-1 0 0,-1 1 0,4-13 1,-1-2-11,-1-1 1,3-26 0,-7 24-141,0 1 0,-2-1 0,0 0-1,-2 0 1,-9-36 0,-43-123-442,48 167 273,-1 1 0,0 0 1,-1 1-1,-19-25 0,27 38 171,-1 1 1,1 0-1,-1 0 0,0 1 0,0-1 1,0 0-1,0 0 0,0 1 0,0 0 1,0-1-1,-1 1 0,1 0 0,-1 0 1,1 0-1,0 0 0,-1 0 0,1 1 1,-4-1-1,4 1-59,0 0 0,0 0 0,1 1 0,-1-1 1,0 0-1,0 1 0,0 0 0,0-1 0,1 1 0,-1 0 1,0 0-1,1 0 0,-1 0 0,1 0 0,-1 0 0,1 0 1,-1 1-1,1-1 0,0 1 0,0-1 0,-1 1 0,1-1 1,-1 4-1,0-1-353,-1 0 1,1 0-1,0 1 1,1-1-1,-1 1 1,1-1-1,0 1 1,0 0-1,0-1 1,0 7-1,1-7-35,1-1-1,-1 1 1,1-1 0,-1 1-1,1-1 1,0 0 0,0 1-1,1-1 1,-1 0-1,1 0 1,-1 0 0,1 0-1,0 0 1,0 0-1,4 3 1,15 14-1989</inkml:trace>
</inkml:ink>
</file>

<file path=ppt/ink/ink2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23:35:14.7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203 59 9632,'-11'2'1102,"-1"0"1,0 2-1,1-1 0,0 1 1,0 1-1,-13 8 1,22-12-1018,-17 9 817,-20 16-1,34-23-755,0 1 1,0 0 0,0 1-1,1-1 1,0 1 0,0 0-1,0 0 1,0 0 0,-3 8-1,6-12-102,1 0-1,-1 0 0,1 1 0,-1-1 0,1 0 0,0 1 0,0-1 1,-1 0-1,1 1 0,0-1 0,0 0 0,0 0 0,1 1 0,-1-1 1,0 0-1,0 1 0,1-1 0,-1 0 0,1 0 0,0 2 0,0-1 45,1 0-1,-1 0 0,1 0 0,0 0 0,-1-1 1,1 1-1,0-1 0,0 1 0,0-1 0,4 2 0,1 0 115,0 0-1,1 0 0,0-1 0,0 0 0,15 2 0,-9-3-87,0 0 1,1-2-1,-1 0 0,0 0 0,0-1 0,0-1 0,24-7 0,-20 3 11,-1 0-1,0-1 0,0 0 0,0-2 1,19-14-1,-32 22-96,0-1 1,-1 1 0,1-1-1,-1 0 1,0 0-1,0 0 1,0-1-1,0 1 1,-1-1-1,1 0 1,-1 1-1,0-1 1,0 0 0,0-1-1,0 1 1,1-8-1,-2 8-50,-1 0 0,0 0-1,0 1 1,0-1 0,0 0-1,-1 0 1,1 0 0,-1 1-1,0-1 1,0 0 0,-1 1 0,1-1-1,-1 1 1,0 0 0,1-1-1,-2 1 1,1 0 0,0 0-1,0 0 1,-1 0 0,0 0 0,0 1-1,1-1 1,-1 1 0,-1 0-1,1 0 1,0 0 0,0 0-1,-1 1 1,1-1 0,-1 1 0,0 0-1,1 0 1,-1 0 0,0 0-1,0 1 1,1-1 0,-1 1-1,0 0 1,0 1 0,0-1 0,1 0-1,-7 3 1,-1 1-546,0 0 0,-18 11-1,8-4-691,18-9 512,-1 0 0,1 0 0,0 0 0,0 0 0,0 0 0,0 1 0,1-1 0,-1 1 0,1 0 0,-1 0 0,-1 3 0,-2 6-1977</inkml:trace>
</inkml:ink>
</file>

<file path=ppt/ink/ink2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23:35:15.1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126 1 10880,'-13'20'4928,"5"76"-4289,-2-48 2049,5-1-1600,-9 14 576,6-1-1024,-5 7-160,3 1-288,-3 11-64,9-5-64,-6-6-2528,5-13 1376,-3-19-5919,3-13 3903</inkml:trace>
</inkml:ink>
</file>

<file path=ppt/ink/ink2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23:35:16.7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251 7 4800,'0'0'135,"1"-1"0,-1 1 0,1-1 0,-1 1 0,0-1 0,1 1 0,-1-1 1,1 1-1,-1 0 0,1-1 0,-1 1 0,1 0 0,-1-1 0,1 1 0,0 0 0,-1 0 0,1 0 0,-1-1 0,1 1 1,0 0-1,-1 0 0,1 0 0,-1 0 0,1 0 0,0 0 0,-1 0 0,1 0 0,-1 0 0,1 1 0,0-1 0,-1 0 1,1 0-1,-1 0 0,1 1 0,-1-1 0,1 0 0,0 1 0,-1-1 0,0 0 0,1 1 0,-1-1 0,1 1 0,2 2 106,0-1 0,-1 1-1,1-1 1,-1 1-1,0 0 1,0 0-1,2 5 1,2 4 253,-1 0 0,-1 0 1,0 1-1,-1 0 0,2 19 0,2 32 735,-2 66 1,-47 422 1511,12-315-2341,-77 591 597,28-107 251,23 52-693,55-762-643,-6 144-1397,-3-54-3801,8-83 3815,2-14-279,4-25-7332</inkml:trace>
</inkml:ink>
</file>

<file path=ppt/ink/ink2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23:35:22.9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20 3712,'1'-5'13943,"3"3"-14820,22 3 5376,13 2-3654,52 1-165,32 0-192,-52-7-375,73-6-93,-111 4-9,-17 2-273,0 1 1,18-1 0,-52 28-15477</inkml:trace>
</inkml:ink>
</file>

<file path=ppt/ink/ink2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23:35:23.2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52 7456,'0'0'2421,"0"0"-2286,-1 0 1,1 0-1,0-1 0,0 1 0,0 0 1,0 0-1,0-1 0,0 1 0,0 0 1,0 0-1,0-1 0,0 1 0,0 0 1,0 0-1,0-1 0,1 1 0,-1 0 1,0 0-1,0-1 0,0 1 0,0 0 1,0 0-1,1-1 0,-1 1 0,13 1 1915,15 0 71,71-11 1208,294-24-712,-322 32-4681,-57 1 848</inkml:trace>
</inkml:ink>
</file>

<file path=ppt/ink/ink2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23:35:25.3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80 23 2496,'11'-19'4560,"-7"16"-1416,-4 8-219,0 7-2584,-9 209 2241,-7 227-700,3-284-1206,-40 594 1811,49-662-2221,12 125 1,11 66-864,-23-215-1739,3-48 1210</inkml:trace>
</inkml:ink>
</file>

<file path=ppt/ink/ink2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23:35:26.6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253 9 4576,'-2'-2'382,"1"2"8,0-1 0,0 0 0,0 1 0,0-1 0,0 0 0,0 1 0,0-1 0,0 1 0,0 0 0,0-1 0,0 1 0,0 0 0,0-1 0,-1 1 1,1 0-1,0 0 0,0 0 0,0 0 0,-2 0 0,-5 1 104,3-1-249,1 1 1,0-1-1,0 1 1,-1 1-1,1-1 0,0 0 1,0 1-1,0 0 1,1 0-1,-6 4 1,1-1 28,0 1 0,0 0 1,-10 11-1,6-3-61,0 1 0,2 0 0,0 1 0,0 0 1,1 0-1,-9 25 0,7-9 20,1 1 1,-10 52-1,18-75-160,0 1 1,1 0-1,1 0 0,0 1 0,2 17 1,-2-26-48,1 0 0,-1 1 1,1-1-1,0 0 1,0 0-1,0 0 0,1 0 1,-1 0-1,1 0 0,-1-1 1,1 1-1,0 0 0,0-1 1,0 1-1,0-1 0,1 0 1,-1 0-1,1 0 0,-1 0 1,1 0-1,0 0 0,-1-1 1,7 3-1,-3-2 10,-1-1 0,1 0 0,0 0 0,-1 0-1,1-1 1,0 0 0,0 0 0,0 0 0,6-2 0,9-2 29,25-9 0,-36 10-47,17-6-6,-1-1 1,0-1 0,38-24 0,68-54 533,-128 88-906,-5 6 122,-7 14 7,-4 6 89,12-20 166,-1 1 1,0-1-1,1 0 0,0 1 0,1-1 0,-1 1 0,1-1 0,0 0 0,0 0 0,0 1 0,1-1 0,0 0 1,0 0-1,0 0 0,1-1 0,-1 1 0,1 0 0,0-1 0,1 0 0,-1 0 0,1 0 0,0 0 0,0 0 1,0-1-1,0 0 0,0 0 0,1 0 0,5 3 0,-7-4 85,1 0 0,-1-1 0,1 1 0,0-1 1,0 0-1,7 2 0,-10-3-98,0 0 1,0 0-1,0 0 1,0 0-1,0 0 1,0-1-1,0 1 1,0 0-1,0 0 1,0-1-1,0 1 1,0-1 0,-1 1-1,1-1 1,0 1-1,0-1 1,0 1-1,-1-1 1,1 0-1,0 0 1,0 1-1,-1-1 1,1 0-1,-1 0 1,1 0-1,-1 1 1,1-1-1,-1 0 1,1-2-1,0 0-54,0-1-1,0 0 0,0 0 1,0 1-1,-1-1 1,0 0-1,1 0 0,-1 0 1,-1 1-1,0-8 1,-12-37-88,10 38 43,-1-4 55,-1 0-1,-13-24 1,15 33-3,1 1 0,-1 0 1,0 0-1,0 0 0,0 0 0,0 0 0,-1 1 1,1 0-1,-1-1 0,0 1 0,0 1 0,-5-4 0,9 6 32,0 0 0,0 0 0,0 0 0,0 0 0,-1-1-1,1 1 1,0 0 0,0 0 0,0 0 0,-1 0 0,1 0 0,0 0-1,0 0 1,0 0 0,-1 0 0,1-1 0,0 1 0,0 0 0,0 0-1,-1 0 1,1 0 0,0 0 0,0 0 0,-1 1 0,1-1 0,0 0-1,0 0 1,0 0 0,-1 0 0,1 0 0,0 0 0,0 0 0,0 0-1,-1 0 1,1 1 0,0-1 0,0 0 0,0 0 0,0 0 0,-1 0-1,1 0 1,0 1 0,0-1 0,0 0 0,0 0 0,0 0-1,0 1 1,0-1 0,-1 0 0,1 0 0,0 0 0,0 1 0,0-1-1,0 0 1,0 0 0,0 1 0,0-1 0,3 12-38,0-4 115,1-1 0,0 0 0,0-1 0,0 1 0,1-1 0,0 0 0,0 0 0,1 0 0,0-1 0,0 1-1,0-1 1,0-1 0,1 1 0,0-1 0,0-1 0,0 1 0,0-1 0,11 3 0,-15-5-2,1-1-1,0 0 0,0 0 1,-1 0-1,1 0 1,0 0-1,-1-1 0,1 0 1,0 0-1,-1 0 1,1 0-1,-1 0 0,1-1 1,-1 1-1,1-1 1,-1 0-1,0 0 0,0 0 1,0-1-1,0 1 0,-1-1 1,1 1-1,-1-1 1,5-6-1,2-5 46,0 0 0,-1-1 0,-1 0 0,7-19 0,-8 20-82,0 0-13,5-16-156,2 1 1,1 0-1,22-32 0,-35 60 123,-1 1 0,0 0 0,0-1-1,1 1 1,-1-1 0,0 1 0,1 0-1,-1-1 1,0 1 0,1 0 0,-1-1-1,1 1 1,-1 0 0,1-1-1,-1 1 1,1 0 0,-1 0 0,0 0-1,1-1 1,-1 1 0,1 0 0,0 0-1,-1 0 1,1 0 0,-1 0 0,1 0-1,0 0 1,-1 1 1,1-1 0,0 0 0,0 1 0,0-1 0,-1 1 0,1-1 0,0 1-1,0 0 1,-1-1 0,1 1 0,-1 0 0,1-1 0,0 3 0,2 2-13,0 0 1,-1 0 0,4 10-1,-3-2 15,0 1 1,0 0-1,-1 1 0,0 24 0,-8 58 309,5-87-232,-1 0-1,0 0 0,-1 0 1,0 0-1,0 0 0,-1 0 1,-9 15-1,12-22-56,-1-1 1,1 1-1,-1-1 0,0 0 1,1 1-1,-1-1 0,0 0 1,0 0-1,-1 0 1,1-1-1,0 1 0,-1 0 1,1-1-1,-1 0 0,1 1 1,-1-1-1,0 0 0,1 0 1,-1-1-1,0 1 0,0-1 1,0 1-1,1-1 0,-1 0 1,0 0-1,0 0 1,0 0-1,0 0 0,0-1 1,-4-1-1,4 1-13,1 0 0,0 0 0,-1 0 1,1-1-1,0 1 0,0-1 0,0 1 0,0-1 0,0 0 0,0 0 1,0 0-1,1 0 0,-1 0 0,-1-3 0,-7-8-215,10 13 216,0 0 0,0-1 1,0 1-1,0 0 0,-1 0 0,1 0 1,0 0-1,0 0 0,0 0 1,0-1-1,0 1 0,-1 0 1,1 0-1,0 0 0,0 0 1,0 0-1,0-1 0,0 1 0,0 0 1,0 0-1,0 0 0,0 0 1,0-1-1,0 1 0,0 0 1,0 0-1,0 0 0,0-1 1,0 1-1,0 0 0,0 0 0,0 0 1,0 0-1,0-1 0,0 1 1,0 0-1,0 0 0,0 0 1,0 0-1,0-1 0,1 1 1,-1 0-1,0 0 0,10-1 11,17 9-80,14 15-251,-1-1-3022,-22-14 1684</inkml:trace>
</inkml:ink>
</file>

<file path=ppt/ink/ink2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23:35:27.1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127 40 8640,'0'-1'164,"0"0"1,-1 1 0,1-1-1,0 1 1,0-1 0,-1 0-1,1 1 1,0-1 0,-1 1-1,1-1 1,0 1 0,-1-1-1,1 1 1,-1-1 0,1 1-1,-1 0 1,1-1 0,-1 1-1,1 0 1,-1-1 0,0 1-1,1 0 1,-1-1 0,1 1-1,-1 0 1,0 0 0,1 0-1,-1 0 1,1 0 0,-1 0-1,0 0 1,1 0 0,-1 0-1,0 0 1,1 0 0,-1 0-1,0 0 1,1 0 0,-1 0-1,1 1 1,-1-1 0,0 0-1,1 1 1,-1-1 0,1 0-1,-1 1 1,0 0-1,-3 1 90,0 1-1,0 0 0,0 0 0,1 0 0,-1 0 0,1 1 0,-1-1 0,1 1 0,0 0 0,1 0 0,-4 6 0,-4 9 290,-9 22-1,19-39-504,-6 14 87,0 1-1,2 0 1,0 0-1,1 0 1,0 1-1,2 0 0,0-1 1,1 1-1,1-1 1,0 1-1,6 26 1,-5-36-40,0-1 0,0 0 1,1 0-1,0 0 1,0 0-1,1 0 0,7 11 1,-8-14 0,1-1 1,-1 1-1,1-1 1,-1 1-1,1-1 1,0 0-1,0 0 1,1-1-1,-1 1 1,1-1 0,-1 0-1,9 3 1,-10-5-37,0 1 1,0-1 0,0 1 0,0-1 0,0 0 0,0 0 0,0-1-1,0 1 1,0 0 0,0-1 0,0 0 0,0 0 0,0 0 0,-1 0-1,1 0 1,0-1 0,2-1 0,2-1 46,0-1 1,-1 0-1,0-1 1,11-11-1,-1-1 25,0-2 0,-2 1 1,0-2-1,-1 0 0,14-32 0,-23 41-75,0 0 1,0 1-1,-1-1 1,0-1-1,1-14 1,-4 18-27,0 1 0,0 0-1,-1 0 1,1 0 0,-2 0 0,1 1 0,-1-1 0,-6-14 0,6 16-42,-1 1 0,0 0 0,-1 0 0,1 0 0,-1 0 0,0 0 0,0 1 0,0 0 0,-1 0 0,1 0 0,-1 0 0,0 1 0,0 0 0,0 0 0,-6-2 0,-10-4-1705,1 2 0,-39-9 0,26 8-3987,30 7 4754</inkml:trace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00:47:27.699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50 44 5728,'-40'-20'2592,"35"17"-2240,0-1 928,10 8-768,0-8-64,4 4-288,4-8-192,10 8 0,-4-5 224,2 5-96,-3-3-2720,1 6 1440</inkml:trace>
</inkml:ink>
</file>

<file path=ppt/ink/ink2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23:35:27.49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64 11 8064,'-18'-9'2592,"17"8"-2575,1 1 0,0 0 1,0 0-1,0 0 0,0 0 1,0 0-1,0 0 1,0 0-1,0 0 0,0 0 1,0-1-1,-1 1 0,1 0 1,0 0-1,0 0 0,0 0 1,0 0-1,0 0 0,0 0 1,0 0-1,-1 0 0,1 0 1,0 0-1,0 0 1,0 0-1,0 0 0,0 0 1,0 0-1,-1 0 0,1 0 1,0 0-1,0 0 0,0 0 1,0 0-1,0 0 0,0 0 1,0 1-1,-1-1 1,1 0-1,0 0 0,0 0 1,0 0-1,0 0 0,0 0 1,0 0-1,0 0 0,0 0 1,0 1-1,0-1 0,0 0 1,-1 0-1,1 0 0,0 0 1,0 0-1,0 0 1,0 0-1,0 1 0,0-1 1,-3 8 321,0 0 1,1 0 0,-1 1-1,2-1 1,-3 17 0,1 51 2546,2-42-1629,-8 99 1556,-1 57-1008,9 74-1038,1-153-840,1-93-767,1 1 1,5 27 0,-2-21-2142,-5-23 2831,5 14-2896,-5-15 2669,1 0 1,0 0 0,-1 0-1,1-1 1,-1 1 0,1 0-1,0-1 1,0 1 0,-1-1-1,1 1 1,0-1 0,0 1-1,0-1 1,-1 1-1,1-1 1,2 1 0,18 3-3896</inkml:trace>
</inkml:ink>
</file>

<file path=ppt/ink/ink2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23:35:28.8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 59 4640,'-15'-4'15921,"24"1"-10362,29-7-7599,-30 8 3591,43-9-1375,-11 2-122,1 1-1,74-3 0,-90 13-665,-11-1-2216,0-1-7251,-9 0 7039</inkml:trace>
</inkml:ink>
</file>

<file path=ppt/ink/ink2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23:35:29.3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28 4640,'0'0'53,"0"0"-1,0-1 1,0 1-1,-1 0 1,1-1 0,0 1-1,0 0 1,0-1 0,0 1-1,0 0 1,0-1 0,0 1-1,0 0 1,0-1 0,0 1-1,1 0 1,-1-1 0,0 1-1,0 0 1,0-1 0,0 1-1,0 0 1,1-1 0,-1 1-1,0 0 1,0 0 0,0-1-1,1 1 1,-1 0 0,0 0-1,0 0 1,1-1-1,-1 1 1,0 0 0,1 0-1,-1 0 1,0 0 0,0-1-1,1 1 1,-1 0 0,0 0-1,1 0 1,-1 0 0,0 0-1,1 0 1,-1 0 0,0 0-1,1 0 1,-1 0 0,0 0-1,1 0 1,-1 0 0,0 0-1,1 1 1,-1-1 0,0 0-1,1 0 1,-1 0 0,0 0-1,1 1 1,-1-1 0,0 0-1,0 0 1,1 0-1,-1 1 1,0-1 0,0 0-1,1 1 1,1 1 197,0 0 0,0-1 0,0 2 0,-1-1 0,1 0 0,0 0 0,-1 1-1,3 3 1,11 39 1697,-2 1-1,11 72 0,-1-4 722,-19-98-1847,-1 0 0,3 28 1,-7-41 369,-1-6-657,-2-7-137,-4-22-222,1 0 0,2-1 1,1 1-1,2-1 0,4-65 0,-1 81-125,2 0 1,4-20-1,-6 30 12,1 1 0,0-1 0,1 1 0,-1 0 0,1 0 0,1 0 0,-1 0 0,7-8 0,-6 10-13,0 1-1,0-1 1,0 1 0,1 0-1,-1 0 1,1 1 0,0-1-1,-1 1 1,1 0 0,0 0-1,1 1 1,-1 0-1,0-1 1,11 1 0,5-1 161,1 2 1,29 3-1,-23 0-88,-14-2-51,1 2 0,15 4-1,4 0-213,-23-5-2702,5-3-8848,-5 1 7816,7 0 101</inkml:trace>
</inkml:ink>
</file>

<file path=ppt/ink/ink2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23:35:29.7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217 1 9056,'-1'0'305,"0"-1"1,1 1-1,-1 0 1,0 0-1,1 0 1,-1 0-1,0 0 1,1 0-1,-1 0 1,0 0-1,1 1 1,-1-1-1,0 0 1,1 0-1,-1 1 0,0-1 1,-18 14 2369,9-5-1573,-24 15 720,15-13-1258,2 2 0,-25 22 1,39-32-536,1-1 0,-1 1 1,1 0-1,0 0 0,0 0 1,0 0-1,0 0 0,0 0 1,1 0-1,-1 1 1,-1 5-1,3-7-14,0 1 1,0-1-1,0 1 0,0-1 1,0 1-1,1-1 1,-1 1-1,1-1 0,-1 1 1,1-1-1,0 1 1,0-1-1,0 0 0,0 1 1,1-1-1,-1 0 1,3 3-1,6 7 78,0 0 0,23 18-1,-7-6-45,30 34 235,-48-49-48,-1 1 0,0 0-1,-1 0 1,10 20 0,-15-28-192,-1 0 1,1 0-1,0 0 1,0 1-1,-1-1 1,0 0-1,1 0 1,-1 1-1,0-1 1,0 0-1,0 0 1,0 1-1,-1-1 1,1 0-1,-1 0 1,1 1-1,-1-1 1,0 0-1,0 0 1,0 0-1,0 0 1,0 0-1,0 0 1,0 0 0,-1 0-1,1-1 1,-1 1-1,1 0 1,-1-1-1,0 1 1,0-1-1,1 0 1,-4 2-1,0 0-78,0 0 0,0-1 0,-1 0 0,1 0 0,-1 0 0,0 0 0,1-1 0,-1 0 0,0 0 0,0-1 0,-9 1 0,7-2-481,0 1 0,0-1-1,0-1 1,0 1 0,1-1-1,-1-1 1,0 0 0,1 0-1,0 0 1,0-1 0,0 0-1,0 0 1,-7-6 0,-5-10-1616</inkml:trace>
</inkml:ink>
</file>

<file path=ppt/ink/ink2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23:35:30.0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 1 9632,'-3'20'4384,"6"8"-3840,-6-11 1343,3 3-1151,-5 8 192,0 3-544,-3 1-192,8-1-96,-5-2-1504,5-1 800</inkml:trace>
</inkml:ink>
</file>

<file path=ppt/ink/ink2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23:35:30.4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56 21 10144,'-27'-12'4576,"14"9"-3968,3-2-416,10 10-224,-5-5 224,5 3-1152,10 1 544</inkml:trace>
</inkml:ink>
</file>

<file path=ppt/ink/ink2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23:35:30.7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 0 7040,'0'58'3968,"1"-20"-1001,-2 49 1623,0-75-3811,-1 1-1,0-1 1,-1 1-1,-6 18 1,7-30-403,0-6-243,1-13-146,4 1 2,1 0 1,0 1-1,2 0 0,-1 0 1,2 0-1,0 1 0,1 0 1,15-22-1,-21 36 96,-1-1 0,0 1 0,0-1 0,1 1 0,-1 0 0,1-1 0,-1 1 0,1 0 0,0 0 1,-1 0-1,1 0 0,4-1 0,-5 2-41,0 0-1,0-1 1,0 1 0,0 0 0,0 0 0,0 0 0,0 1-1,0-1 1,0 0 0,0 0 0,0 0 0,0 1-1,0-1 1,0 1 0,0-1 0,0 1 0,0-1 0,0 1-1,0-1 1,0 1 0,-1 0 0,1-1 0,0 1 0,0 0-1,0 1 1,2 3 59,0-1-1,-1 0 1,1 1 0,-1-1-1,0 1 1,0 0-1,-1 0 1,0 0 0,2 6-1,2 51-132,-3-38 48,-1-9-159,3 32-1629,3-18-2335,-7-28 3935,1 0-26,-1-1 0,0 1 0,0-1 0,0 1 0,0-1 0,0 1 0,1-1 1,-1 1-1,0-1 0,0 1 0,1-1 0,-1 1 0,0-1 0,1 1 0,-1-1 0,0 0 0,1 1 1,-1-1-1,1 0 0,-1 1 0,1-1 0,-1 0 0,0 0 0,1 1 0,-1-1 0,1 0 0,0 0 0,-1 0 1,1 0-1,-1 1 0,1-1 0,-1 0 0,1 0 0,-1 0 0,1 0 0,0-1 0,16 1-2982</inkml:trace>
</inkml:ink>
</file>

<file path=ppt/ink/ink2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23:35:31.1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61 93 9792,'-8'-11'4937,"8"11"-4831,0 0 0,0 0 1,0-1-1,-1 1 0,1 0 0,0 0 0,0 0 0,0 0 0,0 0 0,-1 0 0,1 0 1,0 0-1,0 0 0,0 0 0,0 0 0,-1 0 0,1 0 0,0 0 0,0 0 1,0 0-1,0 0 0,-1 0 0,1 0 0,0 0 0,0 0 0,0 0 0,0 0 0,0 0 1,-1 1-1,1-1 0,0 0 0,0 0 318,-1 0-318,-3 6 139,-1-1 0,1 1 0,-1-1-1,2 1 1,-1 0 0,1 1 0,0-1 0,0 1-1,0-1 1,1 1 0,0 0 0,1 0-1,-2 11 1,2-9-174,1 0 0,0 0 0,0 0 0,1 0 0,0 0 0,1 0 0,0-1 0,0 1 0,1 0 0,6 12 0,-4-12-11,-1-1 0,2 0 0,-1 0 0,1-1 0,0 1 0,1-1 0,0-1 0,0 1 0,0-1 0,1-1 0,0 1 0,8 4 0,-9-6 3,1-1 1,-1 1 0,1-1-1,0-1 1,0 1-1,0-1 1,0-1-1,0 0 1,0 0 0,0 0-1,0-1 1,1 0-1,-1-1 1,8-1 0,-6 0-17,0-1 1,0-1 0,-1 1 0,0-2 0,1 1 0,-2-1 0,1-1 0,-1 0-1,1 0 1,-2 0 0,1-1 0,8-9 0,-6 4 81,-1 1 0,0-1 0,-1-1-1,0 0 1,-1 0 0,-1 0 0,10-28 0,-13 27-32,-1-1 0,0 0 0,-1 1-1,0-1 1,-2-20 0,1 31-112,0 0-1,-1 0 1,1 0-1,-1 0 1,0 0-1,0 0 1,0 1-1,-1-1 1,1 0-1,-1 0 1,0 1-1,0-1 1,0 1-1,0 0 1,-1-1-1,1 1 1,-1 0-1,0 0 1,0 1-1,0-1 1,0 1-1,0-1 1,-1 1-1,1 0 1,-1 0-1,1 1 1,-1-1-1,0 1 1,0-1-1,0 1 1,-6-1-1,-13 0-300,0 0 0,0 1 0,-28 4 0,30-1-236,0 1-1,-33 11 1,36-8-2099,-23 11-1,41-17 2427,-1 0 0,0 1 0,0-1-1,1 0 1,-1 1 0,0-1-1,0 1 1,1-1 0,-1 1 0,0-1-1,1 1 1,-1 0 0,1-1-1,-1 1 1,1 0 0,-1-1 0,1 1-1,-1 0 1,1 0 0,0-1-1,-1 1 1,1 0 0,0 0-1,0 0 1,-1 1 0,6 9-5352,4 0 2228</inkml:trace>
</inkml:ink>
</file>

<file path=ppt/ink/ink2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23:35:31.5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69 1 9056,'-10'3'4096,"20"54"-3552,-10-29 1952,3 4-1473,-6 19 1281,3 1-1344,-10 32 704,6 8-960,-9 4-160,8-8-352,-8-8-256,8-17 0,-4-3-1952,9-7 1120,-10-10-5407,10-3 3487</inkml:trace>
</inkml:ink>
</file>

<file path=ppt/ink/ink2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23:35:33.6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243 9 5216,'0'-1'176,"0"1"0,0-1 0,1 1 0,-1-1 0,0 1 0,1-1 0,-1 1 0,0-1 0,1 1 0,-1 0 0,1-1 0,-1 1 0,1 0 0,-1-1 0,1 1 0,-1 0 0,1-1 0,-1 1 0,1 0 0,-1 0 0,1 0 0,-1-1 0,1 1 0,-1 0 0,10 3 7844,-16-3-6222,-41 27 543,22-12-2047,-3 3-228,0 0 0,1 2 0,1 1 0,-28 29 0,50-46-79,1 0 1,0 0-1,0 1 0,-4 6 0,6-10-8,1-1 20,0 1-1,0-1 1,0 0 0,0 0 0,0 0-1,0 1 1,0-1 0,-1 0-1,1 0 1,0 1 0,0-1-1,0 0 1,1 0 0,-1 0 0,0 1-1,0-1 1,0 0 0,0 0-1,0 0 1,0 1 0,0-1 0,0 0-1,0 0 1,0 0 0,1 1-1,-1-1 1,0 0 0,0 0 0,0 0-1,0 0 1,0 1 0,1-1-1,-1 0 1,0 0 0,1 0-1,8 5 20,-7-4-10,22 8-39,0-1 0,40 7 0,-17-4 81,0 4 91,-43-14-81,0 1-1,-1-1 1,1 1-1,-1 0 1,1 0-1,-1 1 1,0-1-1,0 1 0,5 5 1,-8-8-26,1 1 0,-1 0-1,1 0 1,-1 0 0,1 0 0,-1 0 0,1 0 0,-1 1 0,0-1-1,0 0 1,1 0 0,-1 0 0,0 0 0,0 0 0,0 0 0,0 0-1,-1 1 1,1-1 0,0 0 0,0 0 0,-1 0 0,1 0-1,0 0 1,-1 0 0,1 0 0,-1 0 0,1 0 0,-1 0 0,0 0-1,1 0 1,-1-1 0,0 1 0,0 0 0,-1 0 0,-3 4 24,-1-1 1,1 1-1,-1-1 1,-8 3-1,8-3 6,-7 4-129,-1-1-1,0 0 1,-28 8 0,34-13-589,0 0 1,-1 0-1,-9 0 1,11-2-605,-1 0-1,0-1 1,1 1-1,-8-3 1,3-3-3942,10-2 1696</inkml:trace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00:47:28.044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1089 69 5984,'-10'-12'2688,"33"16"-2336,-5-8 1248,4 4-960,14-8 704,4 0-768,23-4-160,6 4-256,7 1-64,-10 2-32,-7 2 96,-5 3-96,-14-5-736,-3 10 384,-19-2-4000,-10 6 2368</inkml:trace>
  <inkml:trace contextRef="#ctx0" brushRef="#br0" timeOffset="1">90 134 7296,'-71'-28'3328,"58"24"-2912,8-1-64,5 2-288,8-5-224,10-1 64</inkml:trace>
</inkml:ink>
</file>

<file path=ppt/ink/ink2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23:35:34.0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130 305 9376,'5'8'4256,"-10"24"-3680,2-19 1344,3 2-1153,-10 5 129,10 0-544,-5-4-384,1 4 0,-6-5-2175,10 2 1183,-3-5-3488,3 1 2496</inkml:trace>
  <inkml:trace contextRef="#ctx0" brushRef="#br0" timeOffset="1">19 154 7040,'-10'-40'3200,"5"8"-2752,1 16 448,8 7-576,-4-6-288,5 2-32,0 1-1728,0 4 960,3 0-2528,5 8 1888</inkml:trace>
</inkml:ink>
</file>

<file path=ppt/ink/ink2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23:35:34.3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 1 8224,'-3'12'982,"2"-9"-712,0 0 0,1 0 1,-1 0-1,1 0 0,0 0 1,0 1-1,0-1 0,0 0 1,1 4-1,14 125 7527,-15-130-7754,0 2 190,1 1 0,0-1-1,-1 0 1,4 8 0,-4-11-214,0-1 1,0 1 0,0-1-1,1 1 1,-1-1 0,0 0-1,1 1 1,-1-1 0,0 1-1,1-1 1,-1 0 0,0 1-1,1-1 1,-1 1 0,1-1-1,-1 0 1,0 0 0,1 1-1,-1-1 1,1 0 0,-1 0-1,1 0 1,-1 0 0,1 1-1,-1-1 1,1 0 0,-1 0-1,1 0 1,-1 0 0,1 0-1,-1 0 1,1 0 0,0 0-1,-1 0 1,1-1 0,-1 1-1,1 0 1,-1 0 0,0 0-1,1-1 1,-1 1 0,1 0-1,-1 0 1,1-1 0,-1 1-1,0 0 1,1-1 0,-1 1-1,1-1 1,-1 1 0,1-1-1,28-24-445,56-43-169,-66 55 695,0 0 1,38-17-1,-55 28 12,1 1-1,-1 0 0,1 1 0,-1-1 1,1 0-1,-1 1 0,1-1 1,0 1-1,-1 0 0,1 0 0,0 0 1,-1 0-1,1 1 0,-1-1 0,6 2 1,-5-1-10,0 1 0,0-1 0,0 1 0,-1 0 0,1 0 1,-1 0-1,1 0 0,-1 0 0,0 0 0,0 1 0,0-1 1,0 1-1,2 3 0,-1-1-54,-1 0 0,1 1 0,-1-1 0,-1 1 0,1-1 0,-1 1 0,0 0 1,0-1-1,-1 1 0,1 0 0,-2 10 0,-1 7-731,-7 36 0,7-52 315,1-3-108,1-1 0,-1 1 1,1-1-1,0 0 0,0 1 1,0-1-1,0 1 0,2 2 1,3 9-4348,0-7 1794</inkml:trace>
</inkml:ink>
</file>

<file path=ppt/ink/ink2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23:35:34.8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114 59 10816,'-26'-7'3477,"25"7"-3437,1 0-1,0 0 1,0 0 0,-1-1-1,1 1 1,0 0 0,0 0-1,-1 0 1,1 0 0,0 0-1,0 0 1,-1 0 0,1 0-1,0 0 1,0 0 0,-1 0 0,1 0-1,0 0 1,0 0 0,-1 0-1,1 0 1,0 0 0,0 1-1,-1-1 1,1 0 0,0 0-1,0 0 1,-1 0 0,1 0-1,0 1 1,0-1 0,0 0 0,-1 0-1,-1 2-23,-2 2 449,0 0 1,0 0-1,0 0 0,1 0 1,-1 1-1,1 0 0,-4 7 1,-2 6 271,1 0 1,1 1-1,-8 31 0,14-42-619,-1-1 0,1 0 0,1 1 1,0-1-1,0 0 0,0 1 0,1-1 0,0 0 0,0 1 0,1-1 0,0 0 0,0 0 0,5 10 0,-4-12-61,0-1 0,0 1 0,1-1 0,-1 0-1,1 0 1,0 0 0,0-1 0,1 1 0,-1-1 0,1 0 0,-1 0-1,1-1 1,0 1 0,0-1 0,0 0 0,0 0 0,9 1-1,4 1 118,1-1-1,-1-1 1,33 0 0,-15-2 75,51-8 0,-73 6-151,0 0 0,-1-2 0,0 1 0,0-2 0,0 0 0,22-11 0,-29 12-47,-1 1 1,1-1 0,-1 0 0,1-1 0,-1 1 0,0-1 0,-1 0 0,1 0 0,-1-1 0,0 1 0,-1-1-1,1 0 1,-1 0 0,4-10 0,-3 2 29,0 0 0,-1-1 0,-1 1-1,2-27 1,-4 30-125,0 1-1,0 0 1,-1-1-1,-1 1 1,1 0-1,-2 0 1,-6-19-1,8 26-10,-1-1 0,0 1 0,0-1-1,0 1 1,0 0 0,-1 0 0,1 0 0,-1 0 0,0 0-1,0 1 1,0-1 0,0 1 0,0 0 0,0 0 0,-5-2-1,3 2-84,0 0 1,0 1-1,0-1 0,0 1 0,-1 1 0,1-1 0,0 1 0,0 0 0,-1 0 0,-5 1 0,-3 1-513,-1 1 0,1 1 0,0 1-1,0 0 1,1 0 0,-1 1 0,-13 9-1,17-9-851,0 1-1,1 0 0,-14 12 0,5 1-4145,11-7 2190</inkml:trace>
</inkml:ink>
</file>

<file path=ppt/ink/ink2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23:35:35.1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63 0 10624,'-26'5'4832,"29"27"-4192,-3-1 1535,5 6-1311,-10 31 1280,5 0-1248,-8 7 480,3-2-832,-4-10-160,9-3-224,-10-4-128,10-4 0,-3 1-1440,3-7 768,-5-1-4256,10-10 2721</inkml:trace>
</inkml:ink>
</file>

<file path=ppt/ink/ink2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23:35:36.3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72 49 4160,'-6'-9'14138,"7"19"-13519,9 180 3557,-10-133-3286,0-57-875,0 1 0,0-1 0,0 0-1,0 0 1,0 1 0,0-1 0,0 0 0,0 0-1,0 1 1,0-1 0,0 0 0,0 0 0,0 1 0,0-1-1,0 0 1,0 0 0,0 1 0,-1-1 0,1 0-1,0 0 1,0 1 0,0-1 0,0 0 0,0 0-1,-1 0 1,1 1 0,0-1 0,0 0 0,0 0-1,0 0 1,-1 0 0,1 0 0,0 1 0,-8-7 114,-8-21-448,14 24 256,-3-8 45,0-1 1,1 0-1,0-1 0,-1-13 1,3 17 52,-3-12 52,-1-1 58,2 1 0,1-1 0,-2-29-1,5 48-106,0 1 0,1-1 0,-1 1 0,1-1 0,-1 1 0,1-1 0,0 1 0,0-1 0,0 1 0,0-1 1,0 1-1,3-4 0,-3 5-8,0 0 0,0 0 1,0 0-1,0 0 0,0 0 1,0 0-1,0 0 0,1 1 1,-1-1-1,0 0 0,0 1 1,0-1-1,1 1 0,-1-1 1,0 1-1,1 0 0,-1 0 1,0-1-1,1 1 0,-1 0 1,1 0-1,-1 0 0,0 0 1,1 1-1,-1-1 1,0 0-1,2 1 0,167 57 1314,-158-53-1299,3-1-111,-14-4 7</inkml:trace>
</inkml:ink>
</file>

<file path=ppt/ink/ink2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23:35:37.0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210 24 7968,'-13'-19'4272,"5"14"2346,7 5-6499,1 0-1,-1 0 0,0 1 0,1-1 0,-1 0 1,0 0-1,1 0 0,-1 1 0,0-1 0,1 0 1,-1 1-1,1-1 0,-1 0 0,1 1 0,-1-1 1,1 1-1,-1-1 0,1 1 0,-1-1 0,1 1 1,-1-1-1,1 1 0,-1 0 0,-31 51 555,2 2 0,2 1 0,3 1 1,-22 69-1,44-116-799,0 0 0,1 0 0,0 0 0,1 0 0,0 0 0,0 0 0,2 15 1,-1-22-103,0 1 1,1-1 0,-1 1 0,1-1 0,0 0 0,-1 0-1,1 1 1,0-1 0,0 0 0,1 0 0,-1 0 0,0 0 0,1 0-1,-1 0 1,1 0 0,0-1 0,-1 1 0,1 0 0,0-1-1,0 1 1,0-1 0,0 0 0,0 0 0,1 0 0,-1 0-1,0 0 1,0 0 0,1-1 0,-1 1 0,1-1 0,-1 1 0,0-1-1,4 0 1,4 0-360,-1 0 1,1-1-1,0-1 0,-1 1 1,1-2-1,-1 1 0,0-1 1,0 0-1,0-1 0,0 0 0,14-9 1,1-3 1089,0-1 0,34-32 1,-45 36 981,-10 9-812,0 1 0,0 0 0,0 0 0,0 1 0,1-1 0,-1 1 0,6-4 0,-15 18 2191,4-8-2743,0 0 0,0-1 0,0 2-1,1-1 1,-1 0 0,1 0 0,0 0 0,0 0 0,1 1 0,-1 4 0,1-7-79,0 0 0,0 0-1,0 0 1,0-1 0,0 1 0,1 0 0,-1 0-1,0 0 1,1 0 0,0-1 0,-1 1-1,1 0 1,0-1 0,0 1 0,0 0 0,0-1-1,0 1 1,0-1 0,0 0 0,1 1 0,-1-1-1,0 0 1,1 0 0,-1 0 0,1 0 0,2 2-1,0-2 61,1 0-1,0 0 1,0 0-1,0 0 0,0-1 1,0 1-1,0-1 1,0-1-1,0 1 0,0-1 1,0 1-1,6-3 1,5-2 91,-1 0 1,22-10-1,-34 13-150,1 1-1,-1-1 1,1 0 0,-1 0-1,0 0 1,0-1 0,0 1-1,0-1 1,-1 1 0,1-1-1,0 0 1,-1 0 0,0 0-1,0-1 1,0 1 0,0 0-1,-1-1 1,1 1 0,-1-1-1,0 0 1,0 1 0,0-1-1,0 0 1,0-5 0,-2 1-77,0-1 0,0 1 0,-1-1 0,0 1 0,0 0 0,-1 0 0,0 0 1,0 0-1,-1 0 0,0 0 0,-1 1 0,1 0 0,-1 0 0,-1 0 1,1 1-1,-1 0 0,-1 0 0,1 0 0,-13-8 0,16 13-157,-1-1-1,1 1 0,-1 0 1,0 0-1,1 0 0,-1 1 1,0-1-1,0 1 0,0 0 1,0 0-1,-4 0 0,6 0-11,1 0-1,0 1 1,-1-1 0,1 0-1,-1 0 1,1 1-1,0-1 1,-1 1 0,1-1-1,0 1 1,0-1-1,-1 1 1,1 0 0,0 0-1,0 0 1,0-1-1,0 1 1,0 0 0,0 0-1,0 1 1,0-1-1,0 0 1,1 0 0,-1 0-1,0 0 1,1 1-1,-1-1 1,1 0 0,-1 1-1,1-1 1,0 0-1,0 1 1,-1 2 0,1-4 50,0 1 1,0 0 0,0 0 0,0-1-1,1 1 1,-1 0 0,0 0 0,0-1 0,0 1-1,1 0 1,-1-1 0,0 1 0,1 0 0,-1-1-1,1 1 1,-1-1 0,1 1 0,-1 0-1,1-1 1,-1 1 0,1-1 0,0 1 0,17 6-2996,-12-5 2186,28 9-2083</inkml:trace>
</inkml:ink>
</file>

<file path=ppt/ink/ink2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23:35:37.3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190 1 8544,'-1'0'362,"0"0"-1,-1 1 1,1-1 0,0 1 0,0-1-1,0 1 1,0-1 0,0 1 0,0 0-1,0 0 1,0-1 0,0 1 0,0 0 0,0 0-1,0 0 1,1 0 0,-1 0 0,0 0-1,1 0 1,-2 2 0,-4 8 1091,-2 0-525,-1 0-1,0-1 0,-15 13 1,16-15-706,0 0-1,0 0 1,0 1 0,1 0-1,-7 12 1,13-20-205,1 0-1,-1 0 1,1 0-1,-1-1 1,1 1 0,0 0-1,-1 0 1,1 0-1,0 0 1,0 0-1,0 0 1,0 0 0,0 0-1,0 0 1,0 0-1,0 0 1,0 0 0,0 0-1,0 0 1,0 0-1,1 0 1,-1 0 0,1 0-1,-1 0 1,0 0-1,1 0 1,-1 0-1,1-1 1,0 1 0,-1 0-1,2 1 1,2 1 82,0 0 0,0-1 0,0 0 1,1 0-1,7 3 0,10 6 290,-18-9-396,1 1 168,-1 0 1,1 0-1,-1 0 0,0 0 0,6 7 1,-9-9-113,-1 0 1,1 0 0,0 0 0,-1 0-1,1 0 1,-1 0 0,1 0 0,-1 0-1,0 1 1,1-1 0,-1 0 0,0 0-1,0 0 1,0 1 0,0-1-1,0 0 1,0 0 0,0 0 0,0 1-1,0-1 1,-1 0 0,1 0 0,0 0-1,-1 0 1,1 0 0,-1 1 0,1-1-1,-1 0 1,-1 1 0,0 1-147,-1 1 0,0-1 0,0 0 0,0 0 0,-1-1 0,1 1 0,-1-1 0,1 1 0,-1-1 0,0 0 0,0-1 0,0 1 0,0 0 0,0-1 0,0 0 0,-6 1 0,4-1-864,0-1-1,0 1 1,0-1 0,0 0-1,0 0 1,0 0 0,0-1-1,0 0 1,0 0 0,-10-5-1,5 2-2216</inkml:trace>
</inkml:ink>
</file>

<file path=ppt/ink/ink2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23:35:37.7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236 6 10880,'-1'0'178,"1"-1"0,0 1 0,0 0 0,-1-1 1,1 1-1,0 0 0,-1-1 0,1 1 0,0 0 0,-1-1 1,1 1-1,0 0 0,-1 0 0,1 0 0,-1-1 1,1 1-1,0 0 0,-1 0 0,1 0 0,-1 0 0,1 0 1,-1 0-1,1 0 0,0 0 0,-1 0 0,0 0 1,-13 6 1840,-14 19 196,-73 91 506,89-99-2504,-1 1 0,2 1-1,1 0 1,0 0-1,-8 25 1,16-39-170,1-1-1,-1 1 1,1 0 0,0 0-1,1 0 1,-1 0 0,1 0 0,0 0-1,0 0 1,1 0 0,-1 0-1,1 0 1,0 0 0,1 0 0,-1 0-1,1-1 1,0 1 0,0 0-1,0-1 1,1 0 0,-1 1 0,1-1-1,0 0 1,0 0 0,1-1-1,-1 1 1,1-1 0,6 5 0,1-1 10,1 0 1,0 0-1,0-1 0,1-1 1,-1 0-1,1-1 1,0 0-1,1-1 1,-1-1-1,1 0 1,-1 0-1,1-1 1,-1-1-1,1-1 1,0 0-1,-1 0 1,21-6-1,-28 5-15,-1 1 1,0-1-1,-1 0 0,1 0 0,0-1 0,-1 1 1,1-1-1,-1 0 0,6-5 0,-8 5-7,1 1-1,-1-1 0,0 0 1,0 0-1,0 0 1,0 0-1,0-1 1,-1 1-1,1 0 1,-1-1-1,0 1 0,0-1 1,0 1-1,1-8 1,-2 2-57,0 0 0,0 1 0,-1-1 0,0 0 1,0 0-1,-1 0 0,0 1 0,-1-1 0,0 1 0,0-1 0,-1 1 1,0 0-1,-6-8 0,6 10-301,0 0 0,-1 0 0,1 1 0,-2-1 0,1 1 0,0 0 0,-1 0 0,0 1 0,0-1 0,-1 1 0,1 1 0,-1-1 0,0 1 0,0 0 0,0 1 0,-7-2 0,3 1-1800,0 1 0,-18-1 1,5 7-635</inkml:trace>
</inkml:ink>
</file>

<file path=ppt/ink/ink2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23:35:38.0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0 10816,'0'0'98,"0"0"0,0 0 1,0 0-1,0 0 1,0 0-1,-1 0 0,1 0 1,0 0-1,0 0 1,0 0-1,0 0 0,0 0 1,-2 2 1672,1-2-1673,1 0 0,0 0 1,0 0-1,0 0 0,0 0 1,0 0-1,0 1 1,0-1-1,0 0 0,0 0 1,0 0-1,-1 11 1661,5 23-978,-2-20 198,11 320 4582,-13-311-5373,-6 167 520,0-4-3368,10-117-3553,0-45 3312</inkml:trace>
</inkml:ink>
</file>

<file path=ppt/ink/ink2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23:35:38.4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51 6 5408,'-5'-5'2254,"13"15"-1372,-5-3-284,0 1 0,-1-1 0,0 0 1,0 0-1,0 13 0,30 353 6335,-27 150-3162,-24 101-2651,16-550-1175,-17 285 687,-20-2-3289,28-297-1301,2-14 1143</inkml:trace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00:47:31.709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1 403 2240,'70'-2'6136,"7"-9"-3540,-63 8-2431,0 0 0,0-1 0,-1-1 0,1 0 1,-1-1-1,0 0 0,-1-1 0,0-1 0,14-10 1,-17 10-28,0 0 0,0-1 0,-1 0 0,0-1 0,-1 0 0,0 0 0,6-12 0,-11 18-122,0 0 0,0-1 0,0 1 0,0 0 0,-1-1 0,0 1 0,0-1 0,0 1 0,-1-1 0,0 0 0,1 1 0,-2-1 0,1 0 0,0 1 0,-1-1 0,0 0 0,0 1 0,0-1 0,-1 1 0,0 0 0,1-1 0,-5-5 0,5 8-52,0 0 0,-1 0 0,0 0 0,1 0 1,-1 0-1,0 0 0,0 1 0,0-1 1,0 1-1,0-1 0,0 1 0,0 0 0,-1-1 1,1 1-1,0 0 0,-1 1 0,1-1 0,-1 0 1,1 1-1,-1-1 0,1 1 0,-1 0 1,1 0-1,-1 0 0,1 0 0,-1 0 0,1 1 1,-1-1-1,1 1 0,-4 0 0,-5 4-2,0 0 0,0 1 0,1 0 0,0 0-1,0 1 1,0 0 0,1 1 0,0 0 0,0 0 0,1 1-1,1 0 1,-1 1 0,1 0 0,1 0 0,0 0-1,0 1 1,1 0 0,-5 14 0,9-21 63,0 0 0,0 1 0,0-1-1,1 0 1,0 1 0,0-1 0,0 0 0,0 1 0,0-1 0,1 0 0,0 1-1,0-1 1,0 0 0,0 0 0,1 0 0,0 0 0,0 0 0,0 0-1,0 0 1,0-1 0,1 1 0,3 3 0,1 0 138,0 1 0,1-2-1,0 1 1,1-1 0,-1 0 0,1-1 0,0 0-1,11 4 1,-14-6-56,1-1-1,-1 0 1,1 0-1,-1-1 1,1 0-1,0 0 1,0 0-1,0-1 1,0 0-1,0-1 1,-1 1-1,1-1 1,0 0-1,0-1 1,-1 0-1,1 0 1,-1 0-1,1-1 1,-1 0-1,8-5 1,3-3-55,-1 0 1,-1-2-1,0 1 0,-1-2 0,0 0 1,12-16-1,-16 17-49,-7 8-28,1 0 0,0 0 1,0 1-1,0-1 0,1 1 0,-1 0 0,1 0 0,0 0 0,6-3 0,-11 7 20,1 0-1,-1 0 0,0-1 1,1 1-1,-1 0 0,1 0 1,-1 0-1,1-1 0,-1 1 0,0 0 1,1 0-1,-1 0 0,1 0 1,-1 0-1,1 0 0,-1 0 0,1 0 1,-1 0-1,1 0 0,-1 0 1,1 0-1,-1 0 0,0 1 0,1-1 1,-1 0-1,1 0 0,-1 0 1,1 1-1,-1-1 0,0 0 1,1 1-1,-1-1 0,0 0 0,1 1 1,-1-1-1,0 0 0,1 1 1,-1-1-1,0 1 0,0-1 0,0 0 1,1 1-1,-1 0 0,0 2 21,1 0 0,-1 0-1,0 0 1,-1 0 0,0 7-1,0 1 112,0 12-47,-2 0 0,0 0 0,-1 0 0,-7 22 0,7-31 101,4-14-162,0 0 0,0 0-1,0 0 1,0 0 0,0 1 0,0-1 0,0 0 0,0 0 0,0 0 0,0 0 0,0 1-1,0-1 1,0 0 0,0 0 0,0 0 0,0 0 0,0 1 0,0-1 0,0 0-1,0 0 1,1 0 0,-1 0 0,0 0 0,0 1 0,0-1 0,0 0 0,0 0 0,0 0-1,1 0 1,-1 0 0,0 0 0,0 0 0,0 0 0,2 0 71,0 0 0,0-1 0,-1 1 1,1-1-1,0 0 0,-1 0 0,1 0 0,0 0 1,2-2-1,17-11 37,19-19 1,13-8-146,-19 15-55,-26 19 13,-1 1-1,1 0 1,1 0 0,-1 1 0,1 0 0,0 0 0,0 1 0,12-4 0,-19 7 34,0 1-1,0 0 1,0 0-1,0-1 1,0 1-1,0 0 0,0 1 1,0-1-1,1 0 1,-1 1-1,0-1 1,0 1-1,-1-1 0,1 1 1,0 0-1,0 0 1,0 0-1,0 0 1,-1 0-1,1 0 0,0 1 1,-1-1-1,1 0 1,-1 1-1,3 2 0,1 5 19,1-1-1,-1 1 0,-1 0 0,6 13 0,-6-12-19,0-1 0,7 12 0,-7-16 79,0-1 1,0 1-1,0 0 0,1-1 1,-1 0-1,1 0 0,0 0 0,0-1 1,0 0-1,1 0 0,-1 0 1,1 0-1,0-1 0,0 0 0,0 0 1,0-1-1,0 0 0,0 0 1,0 0-1,0-1 0,0 1 0,1-2 1,-1 1-1,0-1 0,0 0 1,0 0-1,8-2 0,-3-2 0,-1 1-1,1-1 1,-1-1-1,0 0 1,0 0-1,-1-1 1,0 0-1,0-1 1,-1 0-1,1 0 1,-2 0-1,1-1 1,-1-1-1,-1 1 1,0-1-1,0 0 1,-1-1-1,0 1 1,-1-1 0,5-19-1,-4 11-31,-1 1 0,1-27 0,-4 40-57,-1 0 0,0 0 0,0 0 0,0 0 1,-1 0-1,0 0 0,0 0 0,0 0 1,0 0-1,-1 0 0,0 0 0,0 1 1,0-1-1,-4-5 0,6 10 25,-1 0-1,1-1 1,0 1-1,-1 0 1,1 0-1,-1-1 1,1 1-1,-1 0 1,1 0-1,-1 0 1,1 0-1,-1-1 1,1 1 0,-1 0-1,1 0 1,-1 0-1,1 0 1,-1 0-1,1 0 1,-1 1-1,1-1 1,-1 0-1,1 0 1,-1 0-1,1 0 1,-1 1-1,1-1 1,-1 0 0,1 0-1,-1 1 1,1-1-1,0 0 1,-1 1-1,1-1 1,-1 0-1,1 1 1,0 0-1,-15 15-69,14-15 78,-10 16-55,0 1-1,1 1 1,1-1 0,1 2-1,-8 27 1,11-34-16,1 1 0,0 0 0,1-1-1,-2 27 1,5-35 101,0 0 1,0-1-1,0 1 0,1 0 0,0-1 1,0 1-1,0-1 0,0 0 0,1 1 1,-1-1-1,1 0 0,0 0 0,1 0 1,-1 0-1,1 0 0,0 0 0,-1-1 1,8 7-1,-8-8 5,1-1 1,-1 1 0,0-1-1,1 0 1,0 1-1,-1-1 1,1-1 0,-1 1-1,1 0 1,0-1-1,0 1 1,-1-1 0,1 0-1,0 0 1,0 0-1,0 0 1,3-1 0,4-1 78,0 0 0,0-1 0,12-4 0,12-8-39,0-1-1,-1-2 0,-1-2 1,-1 0-1,52-46 1,-41 29-67,38-45 1,-78 79-37,1 0 0,-1 0 0,1 0 0,0 0 0,0 1 0,0-1 0,0 1 0,0 0 0,1 0 0,-1 0 0,1 0-1,3-1 1,-6 3 22,-1 0-1,1 0 1,0 0 0,-1 0-1,1 0 1,-1 0-1,1 1 1,0-1-1,-1 0 1,1 0-1,-1 0 1,1 1-1,-1-1 1,1 0 0,-1 1-1,1-1 1,-1 0-1,1 1 1,-1-1-1,0 0 1,1 1-1,-1-1 1,0 1-1,1-1 1,-1 1 0,0-1-1,1 1 1,-1-1-1,0 1 1,0 0-1,0-1 1,1 1-1,-1 0 1,4 23-246,-4-20 251,4 38 91,5 35-113,-7-68 26,0-1 0,1 1-1,0 0 1,0-1 0,1 0 0,6 12-1,-7-16 49,0 1-1,0-1 1,0 0-1,0 0 1,1 0-1,-1-1 0,1 1 1,0-1-1,7 4 1,-9-5-23,1-1 0,0 0 0,0 0 0,0 0 1,0 0-1,0-1 0,1 1 0,-1-1 0,0 0 1,0 0-1,0 0 0,0 0 0,0 0 0,1-1 0,-1 1 1,3-2-1,2-1 28,0 0-1,-1-1 1,1 0 0,-1 0 0,0-1-1,7-5 1,4-3 66,43-31-19,-2-2 0,-2-3 1,80-89-1,-126 127-142,18-22 71,-28 31-50,1 0 0,-1 0 0,1 0 1,-1-1-1,0 1 0,0-1 1,0 1-1,0-1 0,0 1 0,0-1 1,0-5-1,-1 8 17,0 0 1,-1 0-1,1-1 0,0 1 0,0 0 1,0 0-1,0 0 0,-1-1 0,1 1 0,0 0 1,0 0-1,0 0 0,-1-1 0,1 1 1,0 0-1,0 0 0,-1 0 0,1 0 1,0 0-1,0 0 0,-1-1 0,1 1 1,0 0-1,0 0 0,-1 0 0,1 0 0,0 0 1,-1 0-1,1 0 0,0 0 0,0 0 1,-1 0-1,1 0 0,0 1 0,0-1 1,-1 0-1,1 0 0,-1 0 0,-10 3-86,5 0 69,1 0 1,-1 0 0,1 0-1,0 1 1,0-1 0,0 1-1,-6 6 1,4-3 2,-26 24-136,-39 46 0,56-58 116,2 0 0,0 1 1,2 1-1,-13 27 0,20-37 33,1-1 0,0 1 0,1 0-1,-3 21 1,5-29 22,1 0 1,-1 1 0,1-1-1,0 0 1,0 0-1,1 0 1,-1 0-1,0 0 1,1 0-1,0 0 1,0 0 0,0 0-1,0 0 1,0 0-1,1 0 1,-1-1-1,1 1 1,0 0-1,0-1 1,0 1 0,0-1-1,3 3 1,-3-4 20,1 1 0,-1-1 0,1 0 0,0 0 0,-1 0 0,1 0 0,0 0 0,-1-1 0,1 1 0,0-1 0,0 0 0,0 0-1,0 0 1,-1 0 0,1 0 0,0 0 0,0-1 0,-1 0 0,1 1 0,0-1 0,0 0 0,3-2 0,1-1 56,0 1 0,0-1 0,0-1-1,-1 1 1,1-1 0,8-8 0,-6 2-49,0 0 0,0-1 0,-1 0 0,-1 0 1,0-1-1,0 0 0,-1 0 0,5-17 0,1-10-207,11-64-1,-18 78-176,-2 20-23,-2 17 32,-1 26 118,-10 412-413,9-438 629,-24 249 153,21-232 12,-16 52-1,15-65-72,0-1 0,-1 0-1,-1 0 1,-16 25-1,18-32-20,-1 0 0,1-1 0,-1 0-1,0 0 1,-1 0 0,0-1-1,1 0 1,-2 0 0,-13 7 0,17-10-52,-1 0 1,1-1 0,0 1-1,-1-1 1,1 0 0,-1 0-1,1-1 1,-1 1 0,1-1-1,-1 0 1,1 0 0,-1-1-1,1 1 1,-1-1 0,1 0-1,-1 0 1,1-1 0,-1 1-1,-6-4 1,8 2-18,0 1 1,0-1-1,0 1 1,0-1-1,1 0 1,-1 0-1,1 0 0,-1 0 1,1 0-1,0-1 1,1 1-1,-1-1 1,0 0-1,0-4 0,-2-3 11,2 1 0,-1-1 0,-1-19 0,3 14-26,1 1 0,1 0 0,0-1 0,1 1 0,0 0 0,2 0 1,0 0-1,6-16 0,-1 8-31,2 1 1,0 1-1,1 0 0,22-29 1,-21 34 33,0 1 1,2 0 0,0 1-1,0 0 1,1 2 0,1 0 0,22-13-1,17-5-8,61-22 1,-26 13 73,-77 31-44,0 0 0,-1-1 0,0 0 0,0-1 0,-1 0 1,0-1-1,-1 0 0,0-1 0,-1-1 0,14-20 0,1-9-1,-1-1 1,18-47-1,-37 80-66,-1 1-1,0-1 1,0 0-1,-1 0 1,-1 0-1,1 0 1,-2-1-1,1-10 1,-12 50-592,3 1 556,2-1-1,1 1 0,0 41 1,3-61 68,1 1 22,0-1-1,0 1 0,1-1 0,2 16 0,-2-24 31,-1 0 0,0 0 0,1 0 0,0 0 0,-1 0 0,1 0 0,0 0 0,0-1 0,0 1 0,0 0 0,0-1 0,0 1 0,1 0 0,-1-1 0,0 0 0,1 1 0,-1-1 0,1 0 0,-1 0-1,1 0 1,0 0 0,0 0 0,-1 0 0,1 0 0,0 0 0,0-1 0,0 1 0,0-1 0,0 0 0,0 1 0,2-1 0,3-1 31,0 1 0,0-1 0,0-1-1,-1 1 1,1-1 0,-1-1 0,1 1 0,-1-1-1,0 0 1,0 0 0,10-8 0,5-4 6,32-33 1,-44 40-58,13-13-16,-3 2-202,39-29 0,-57 47 190,0 0 0,0 0 0,0 0 0,0 0 0,1 0 0,-1 1-1,0-1 1,0 1 0,1-1 0,-1 1 0,0-1 0,1 1 0,-1 0 0,1 0-1,-1-1 1,0 1 0,1 0 0,-1 0 0,1 0 0,-1 1 0,0-1 0,1 0-1,1 1 1,-1 0 7,-1 0 0,0 0 0,0 0 1,0 1-1,0-1 0,0 0 0,0 0 0,0 1 0,0-1 0,0 1 0,-1-1 0,1 1 0,-1-1 0,1 1 0,-1-1 0,1 1 0,-1 1 0,2 8-16,-1 0 0,-1 1 0,0-1 0,-2 16-1,-36 179-120,23-136 222,-74 276 246,82-328-259,0 0 0,0 0 0,-2-1 0,-19 30 0,22-39 12,0-1 0,0 1 0,0-2 1,-1 1-1,0-1 0,0 0 0,-1 0 1,0-1-1,0 0 0,0 0 0,-15 5 1,20-8-42,-1-1 0,1 0 0,-1 0 1,0-1-1,1 1 0,-1 0 0,1-1 1,-1 0-1,0 0 0,1 0 0,-1-1 0,0 1 1,1-1-1,-1 0 0,1 0 0,-5-1 1,4 0-9,0 0 1,0-1-1,1 1 1,-1-1-1,1 0 1,-1 0 0,1 0-1,0 0 1,0-1-1,0 1 1,-3-7-1,1 1 22,0 0-1,1 1 0,1-1 1,-1-1-1,2 1 0,-1-1 1,1 1-1,1-1 0,-1 1 1,2-1-1,0-13 0,0 10-13,1 1 0,1 0-1,0-1 1,1 1-1,0 0 1,1 1 0,0-1-1,1 1 1,0-1-1,1 1 1,0 1 0,1-1-1,11-13 1,-1 6-31,2 1 0,0 0 0,1 1 0,0 1-1,1 1 1,38-19 0,147-55 136,-178 78-93,14-5-27,42-19-3042,-65 25 1179</inkml:trace>
</inkml:ink>
</file>

<file path=ppt/ink/ink2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23:35:39.3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34 6880,'-9'-25'11695,"18"33"-9433,0-3-1812,-1 0 0,1 0 1,1-1-1,-1 0 1,1-1-1,-1 0 1,20 3-1,-9-4-275,1-1 0,-1-1 0,23-2 1,221-23 598,-141 12-732,-44 1-328,-64 9-90,-8 3-1342</inkml:trace>
</inkml:ink>
</file>

<file path=ppt/ink/ink2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23:35:39.7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 44 9888,'-2'0'339,"-7"0"2413,10 0-2713,-1 0 1,0 0-1,0 0 1,0 0-1,0 0 1,0 0-1,0 0 1,0 0-1,0 0 1,0 0-1,0 0 1,0 0-1,1 1 1,-1-1-1,0 0 1,0 0-1,0 0 1,0 0-1,0 0 1,0 0-1,0 0 1,0 0-1,0 0 1,0 0-1,0 0 1,0 0-1,0 0 1,0 1-1,0-1 1,0 0-1,0 0 1,0 0-1,0 0 1,0 0-1,0 0 1,0 0-1,0 0 1,0 0-1,0 1 1,0-1-1,0 0 1,0 0-1,0 0 1,0 0-1,0 0 1,0 0-1,0 0 1,0 0-1,0 0 1,0 0-1,0 0 1,0 0-1,-1 0 1,1 1-1,0-1 1,0 0-1,0 0 1,0 0-1,0 0 1,1 0 487,1 1 0,-1-1-1,1 0 1,0 0 0,-1 1 0,1-1 0,-1 0 0,1-1 0,2 1-1,2 0 456,139-4 3586,66-12-3150,-116 9-1079,-75 5-352,101-4-1003,-95 7-432,3 1-6325,-29-2 7463,1 0 0,-1 0 0,1 0 0,-1 0 0,1 0 0,-1 0 0,1 0 0,-1 0 0,1 0 0,-1-1 0,1 1 0,-1 0 0,1 0 0,-1 0 0,1-1 0,-1 1 0,1 0-1,-1-1 1,0 1 0,1 0 0,-1-1 0,1 1 0,-1-1 0,0 1 0,1 0 0,-1-1 0,0 1 0,0-1 0,1 0 0,2-8-3615</inkml:trace>
</inkml:ink>
</file>

<file path=ppt/ink/ink2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23:35:40.7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7 8320,'-10'-6'5061,"12"18"-277,-1 4-3835,1 0 0,0-1 1,1 1-1,7 18 0,-1 1-346,40 129 641,-38-134-1020,2 0 0,1-2-1,23 37 1,-34-60-58,0-1 1,0 1 0,0-1 0,1 0 0,0 0 0,4 3 0,-8-6-160,0-1 1,0 0-1,0 0 1,0 0-1,1 0 0,-1 0 1,0 0-1,0 0 1,0 0-1,0 0 1,0 1-1,0-1 1,0 0-1,0 0 1,0 0-1,0 0 1,0 0-1,1 0 1,-1 0-1,0 0 1,0 0-1,0 0 1,0 0-1,0 0 1,0 0-1,0 0 1,1 0-1,-1 0 1,0 0-1,0 0 1,0 0-1,0 0 1,0 0-1,0 0 1,0 0-1,1 0 1,-1 0-1,0 0 1,0 0-1,0 0 1,0 0-1,0 0 1,0 0-1,0 0 1,0 0-1,1 0 1,-1 0-1,0-1 1,0 1-1,0 0 1,0 0-1,0 0 1,0 0-1,0 0 1,0 0-1,0 0 1,0 0-1,0-1 1,0 1-1,0 0 1,0 0-1,0 0 1,-1-15 170,-6-54-149,2-91 1,5 149-46,-1-6 84,2 1 0,0 0 0,0 0 0,7-26-1,-7 38-45,0 0-1,1 0 0,-1 0 0,1 0 0,0 0 1,1 0-1,-1 0 0,1 1 0,-1-1 0,1 1 0,0-1 1,0 1-1,1 0 0,-1 0 0,0 1 0,1-1 0,0 1 1,0 0-1,0 0 0,0 0 0,0 0 0,5-1 0,0 0 74,0 1-1,0-1 1,0 2-1,0-1 1,1 1-1,16 1 1,-6 2-188,0 0 0,0 1 0,0 1 1,34 13-1,-50-16 7,9 4-2913</inkml:trace>
</inkml:ink>
</file>

<file path=ppt/ink/ink2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23:35:43.4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333 625 2496,'15'-10'1186,"5"-2"2127,-19 12-3041,-1-1 1,1 1 0,0-1 0,-1 1-1,1-1 1,0 0 0,-1 1-1,1-1 1,-1 0 0,1 1 0,-1-1-1,1 0 1,-1 0 0,1 1-1,-1-1 1,0 0 0,1-1 0,-1 2-50,-1-1 0,1 0 0,0 1 0,0-1 1,-1 1-1,1-1 0,0 1 0,-1-1 0,1 1 1,-1-1-1,1 1 0,-1-1 0,1 1 0,-1 0 1,1-1-1,-1 1 0,1 0 0,-1-1 0,1 1 1,-1 0-1,1 0 0,-1-1 0,0 1 0,-16-4 1594,5 4-1631,1 1 0,0 0 0,0 0 0,0 1 0,0 0 0,1 1 0,-13 5 0,3 0-167,-11 4 51,-33 17-1,54-23-35,0 0 0,1 1-1,-1 0 1,1 0 0,0 1 0,-14 17-1,15-16 42,2 0 0,-1 1 0,1-1 0,1 1 0,0 1 0,-6 16 0,9-24-42,1 1 0,0 0 0,0 0 0,1 0 0,-1 1 0,1-1 1,0 0-1,0 0 0,0 0 0,0 0 0,1 0 0,-1 0 0,1 0 1,1 0-1,-1 0 0,0 0 0,1 0 0,0 0 0,0-1 0,0 1 1,3 3-1,-1-2 8,0 0 0,0-1 1,1 0-1,0 0 0,0 0 1,0-1-1,0 1 0,1-1 1,-1 0-1,1-1 0,0 1 1,-1-1-1,1 0 0,0-1 1,1 1-1,-1-1 0,0-1 1,0 1-1,0-1 0,1 0 1,-1 0-1,0-1 0,0 0 1,0 0-1,0 0 0,0-1 1,0 0-1,0 0 0,0 0 1,-1-1-1,7-3 0,5-7 66,-1 0 0,0-1 0,-1-1 0,26-32 0,3-3-2,-10 16 2,46-52-21,-67 70-109,0-1 0,-1 0 0,15-31 1,-13 16 3,-1 0 0,-1-1 1,-2-1-1,-2 1 0,0-1 1,-3-1-1,-1 1 0,-1-1 1,-4-60-1,0 79 13,-2 1-1,-7-28 1,8 36-6,-1 0 1,1 0-1,-1 1 0,-1-1 1,1 1-1,-1 0 1,-9-11-1,13 16 5,-1 0-1,0 0 1,0 0 0,1 1 0,-1-1-1,0 0 1,0 0 0,0 1-1,0-1 1,0 1 0,0-1 0,0 1-1,0-1 1,0 1 0,0 0 0,0-1-1,0 1 1,0 0 0,0 0-1,-1 0 1,1 0 0,0 0 0,0 0-1,0 0 1,0 0 0,0 0-1,0 0 1,0 1 0,-1-1 0,1 0-1,0 1 1,0-1 0,0 1 0,0-1-1,1 1 1,-1 0 0,-2 1-1,1 0 13,-1 1 0,1 0 0,0 0 0,-1 0 0,1 0-1,1 0 1,-1 1 0,0-1 0,1 0 0,0 1-1,-1 3 1,-7 39 139,2 0 0,2 0 0,2 1 0,4 55 0,2-57-75,1 0-1,3 0 1,2-1-1,1 0 0,29 73 1,-36-108-141,6 13-720,14 26 1,-19-42 60,-1-1 1,1 1-1,0 0 1,1-1 0,-1 0-1,1 0 1,0 0-1,11 7 1,10 2-2171</inkml:trace>
</inkml:ink>
</file>

<file path=ppt/ink/ink2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23:35:43.7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37 19 9056,'-2'-2'278,"1"1"0,-1 0 1,0-1-1,0 1 0,0 0 0,0 0 1,0 0-1,0 1 0,0-1 0,0 0 1,0 1-1,0-1 0,0 1 0,0 0 1,0-1-1,-4 1 880,16-2 1082,-3 1-1930,0 0 0,0 1 0,0 0-1,0 0 1,1 1 0,-1 0 0,0 0 0,0 1 0,0 0-1,0 0 1,-1 1 0,1-1 0,-1 2 0,1-1-1,7 6 1,-6-3-159,0 0 0,-1 1 0,0 0 0,0 0 0,-1 0 0,0 1-1,0 0 1,-1 0 0,0 1 0,0-1 0,3 11 0,11 34 273,16 71 1,-12-39-453,-21-77-550,1 1 1,0-1-1,1 1 0,0-1 0,8 13 1,-12-21 410,0 1 0,0-1 1,1 1-1,-1-1 0,0 1 1,0-1-1,1 1 0,-1-1 1,1 1-1,-1-1 0,0 0 0,1 1 1,-1-1-1,1 0 0,-1 1 1,1-1-1,-1 0 0,1 0 1,-1 1-1,1-1 0,-1 0 1,1 0-1,-1 0 0,1 0 1,0 0-1,-1 0 0,1 0 0,-1 0 1,1 0-1,0 0 0,1-1-417,-1 0 0,0 0-1,0 0 1,1 0 0,-1-1-1,0 1 1,0 0 0,2-3-1,0 0 244,20-26-5312</inkml:trace>
</inkml:ink>
</file>

<file path=ppt/ink/ink2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23:35:44.1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512 1 9216,'-53'17'3424,"21"-11"-2656,-4 14-224,13-7 2719,-4 7-1887,0 9 928,-4-3-1344,-6 11 128,-2 8-608,-1 1-448,-2 2-32,7-3-96,4-10 32,2-2-2048,13-9 1152,2-5-4063,14-2 2815</inkml:trace>
</inkml:ink>
</file>

<file path=ppt/ink/ink2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23:35:44.6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292 539 9056,'-1'0'146,"-4"0"527,0 0 0,0 0-1,0 0 1,0 1 0,0-1-1,1 1 1,-1 0 0,0 1-1,0-1 1,1 1 0,-6 3-1,-30 15 1250,29-15-1693,0 1 0,0 0-1,-11 8 1,7-2-64,0 1 0,1 0 0,0 1 0,-14 18 0,22-23-144,1-1 0,0 0 0,0 1 0,0 0 0,1 0 0,0 1 0,1-1 0,0 1 0,1-1 0,-2 12 0,4-17-5,-1 0-1,2 1 0,-1-1 1,0 1-1,1-1 0,0 0 1,-1 0-1,2 1 1,-1-1-1,1 0 0,-1 0 1,1 0-1,0 0 0,0 0 1,1-1-1,-1 1 0,1-1 1,6 7-1,-7-8-3,1 1 0,0-1 0,-1 0 0,1 0 0,0 0 1,0-1-1,0 1 0,1 0 0,-1-1 0,0 0 0,1 0 0,-1 0 0,0 0 0,1-1 0,-1 1 0,1-1 0,-1 0 0,1 0 0,0 0 0,-1 0 0,1-1 1,-1 0-1,6-1 0,-2-1-35,-1 0 1,0 0 0,0-1 0,0 0-1,0 0 1,-1 0 0,1-1-1,-1 1 1,7-10 0,2-3-141,20-32-1,-17 20 173,-2-1-1,0 0 1,-2-1-1,-2-1 1,-1 0 0,-1 0-1,-1-1 1,-3 0-1,4-62 1,1-314 2652,-7 479-1818,-4 97-184,3 205 1049,13-168-2187,-14-192-503,0 1 1,1-1 0,6 23-1,-8-35 828,1 1-1,-1-1 1,0 1-1,0-1 1,0 1-1,0-1 1,0 1-1,1-1 1,-1 1-1,0-1 1,0 1-1,1-1 1,-1 1-1,0-1 1,1 0-1,-1 1 1,1-1-1,-1 0 1,0 1-1,1-1 1,-1 0-1,1 1 1,-1-1-1,1 0 0,-1 0 1,1 0-1,-1 1 1,1-1-1,-1 0 1,1 0-1,-1 0 1,1 0-1,-1 0 1,1 0-1,-1 0 1,1 0-1,-1 0 1,1 0-1,-1 0 1,1 0-1,-1-1 1,1 1-1,-1 0 1,1 0-1,-1 0 1,1-1-1,-1 1 1,1-1-1,4-2-848,-1 0-1,0 0 1,1-1-1,3-4 1,-3 3 477,24-25-4759</inkml:trace>
</inkml:ink>
</file>

<file path=ppt/ink/ink2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23:35:45.2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98 1 9728,'-15'0'3120,"15"0"-3029,0 0 1,-1 0-1,1 1 1,-1-1-1,1 0 1,-1 1-1,1-1 1,0 0-1,-1 1 1,1-1 0,0 1-1,-1-1 1,1 1-1,0-1 1,0 1-1,-1-1 1,1 0-1,0 1 1,0 0-1,0-1 1,0 1-1,0-1 1,-1 1 0,1 0-1,-3 20 1267,2-10-749,-4 5 405,0 4 57,1-1 0,-3 30 0,6-44-962,1 0 0,0 1 0,0-1 0,0 0 0,1 0 0,0 0 0,0 0 0,0 0 0,1 0 0,0 0 0,0 0 0,0-1 0,0 1 0,6 7 0,-8-11-95,1 0 1,-1-1 0,1 1-1,-1-1 1,1 1 0,0 0 0,-1-1-1,1 1 1,-1-1 0,1 0-1,0 1 1,0-1 0,-1 0 0,1 1-1,0-1 1,0 0 0,-1 0-1,1 1 1,0-1 0,0 0 0,0 0-1,-1 0 1,1 0 0,0 0-1,0 0 1,0 0 0,-1-1 0,1 1-1,0 0 1,0 0 0,-1 0-1,1-1 1,0 1 0,0-1 0,-1 1-1,1 0 1,0-1 0,-1 1-1,1-1 1,0 0 0,3-3-73,1-1 0,-2 1 0,1-1 0,4-7 0,-3 6 91,4-7-49,0 0-61,1 0 1,21-22 0,-30 35 74,0-1 0,-1 0 0,1 1 0,0-1 0,0 0 0,0 1 0,-1-1 0,1 1 0,0-1 0,0 1 0,0-1 0,0 1 0,0 0 0,0-1-1,0 1 1,0 0 0,0 0 0,0 0 0,0 0 0,0 0 0,2 0 0,-3 0 13,1 1-1,0-1 0,0 1 1,0-1-1,0 1 1,0-1-1,-1 1 1,1 0-1,0-1 0,-1 1 1,1 0-1,0 0 1,-1-1-1,1 1 1,-1 0-1,1 0 0,0 2 1,1 4 54,0 0 0,0 0 1,0 1-1,0 12 0,3 34 321,-2 0 0,-2 0 0,-3 0-1,-2 0 1,-18 83 0,20-126-350,-1 1 0,-1-1 0,0 0 0,-1-1 0,0 1 0,0-1 0,-8 12 0,10-19-38,1 1 0,-1-1 0,0 0 0,0 0 0,0 0-1,-1 0 1,1-1 0,-1 1 0,1-1 0,-1 0 0,0 0 0,0 0 0,0 0 0,0-1 0,0 0 0,0 1-1,-1-2 1,1 1 0,0 0 0,-1-1 0,1 0 0,-5 0 0,4-1-60,-1 0 1,0 0-1,1 0 1,0-1-1,-1 1 1,1-1-1,0-1 1,0 1-1,0-1 1,0 0-1,-5-4 1,9 6 46,-1 0 1,1 0-1,0 0 1,0-1-1,0 1 1,0 0-1,0-1 1,0 1-1,0-1 1,0 1-1,1-1 1,-1 1-1,0-1 1,1 1 0,-1-1-1,1-3 1,0 3 6,0 1 1,0-1 0,1 0-1,-1 0 1,1 0 0,-1 1-1,1-1 1,0 0 0,0 1-1,-1-1 1,1 0 0,0 1-1,1-1 1,-1 1 0,0 0 0,0-1-1,1 1 1,-1 0 0,2-1-1,5-3-154,-1 0-1,1 0 0,1 1 1,-1 1-1,1-1 0,-1 1 1,1 1-1,0 0 0,10-2 1,6 0-3341,0-2 0,0-1 0,-1-2 0,39-17 0,-11-1 21</inkml:trace>
</inkml:ink>
</file>

<file path=ppt/ink/ink2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23:35:45.6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7 10720,'-9'-4'3247,"8"2"-1868,8 2 2032,6 0 162,74 3-122,1 0-3579,-48-3-856,-13-1-4052,36 3 0,-62-2 4555,1 0-1,-1 0 1,1 0 0,-1 1 0,1-1 0,-1 0 0,1 1-1,-1-1 1,0 1 0,1-1 0,-1 1 0,0 0-1,1 0 1,-1-1 0,0 1 0,0 0 0,0 0-1,1 0 1,-1 0 0,0 0 0,1 3 0,0 19-2250</inkml:trace>
</inkml:ink>
</file>

<file path=ppt/ink/ink2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23:35:46.0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 1 11712,'-19'0'4352,"24"3"-3393,4 2-255,1-2 1152,8 2-1152,-1-1 480,6-1-672,3-3-512,1 0-32,5-3-1632,4-1 896,4-1-2975,5 2 2079,10-5-4384</inkml:trace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00:47:34.960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1 886 3392,'2'0'355,"0"-1"1,-1 1-1,1-1 0,0 0 0,0 0 1,0 0-1,-1 0 0,1 0 1,0 0-1,2-3 0,6-3 1347,-1 2-1229,-1-1 0,0 0-1,0-1 1,0 1-1,10-14 1,31-41 729,-25 24-874,-2 0 1,26-62 0,11-19-121,-42 88-90,0 1 1,3 1-1,0 1 0,1 0 0,30-27 1,-48 52-108,0 0 0,-1-1 0,1 1 0,0 0 0,0 0 0,4-1 0,-6 3-12,-1 0 1,1-1-1,-1 1 0,1 0 1,0 0-1,-1 0 0,1 0 0,-1 0 1,1 0-1,0 0 0,-1 0 1,1 0-1,0 0 0,-1 0 1,1 0-1,-1 0 0,1 0 1,-1 1-1,1-1 0,0 0 1,-1 0-1,1 1 0,-1-1 1,1 0-1,-1 1 0,1-1 0,-1 0 1,1 1-1,-1-1 0,0 1 1,1-1-1,-1 1 0,0-1 1,1 1-1,-1-1 0,0 1 1,1 0-1,-1-1 0,0 1 1,0-1-1,0 1 0,0 0 1,2 5 20,-1-1 0,-1 1 0,1 0 0,-1-1 1,0 1-1,0-1 0,-1 1 0,-1 6 0,-14 49 275,13-51-259,-9 36 131,1-5 45,-23 57 1,18-65-10,7-14 245,-13 37-1,36-75 641,29-44-951,57-61-1,-66 86-175,1 2-1,70-53 1,-103 87 53,4-2-95,0-1 0,1 1 0,0 0 0,11-5 1,-17 8 67,0 1 0,0 0 1,0-1-1,0 1 0,0 0 1,0-1-1,0 1 0,1 0 1,-1 0-1,0 0 0,0 0 1,0 0-1,0 0 1,0 0-1,0 1 0,1-1 1,-1 0-1,0 1 0,0-1 1,0 0-1,0 1 0,0-1 1,0 1-1,0 0 0,0-1 1,-1 1-1,1 0 1,0-1-1,0 1 0,0 0 1,-1 0-1,1 0 0,0 0 1,-1 0-1,1 0 0,-1 0 1,1 0-1,-1 0 0,1 2 1,1 3 11,0 0 0,-1 1 0,0 0 1,0-1-1,-1 1 0,0 0 0,0-1 0,-2 14 1,-2 5 142,-9 25 0,2-4-83,-27 124 218,38-167-219,-1 0 1,1 0-1,0 0 0,0 0 0,0 0 0,1 4 1,-1-6-43,0 0-1,0-1 1,0 1 0,0 0 0,0-1 0,1 1 0,-1 0 0,0-1 0,0 1 0,1-1 0,-1 1 0,0 0 0,1-1 0,-1 1 0,1-1 0,-1 1-1,1-1 1,-1 1 0,1-1 0,-1 0 0,1 1 0,-1-1 0,1 0 0,-1 1 0,1-1 0,0 0 0,-1 0 0,1 1 0,0-1 0,-1 0 0,1 0 0,0 0-1,2 0 12,0-1 0,0 1 0,0-1 0,0 0 0,-1 0 0,1 0 0,0-1 0,-1 1-1,1 0 1,-1-1 0,0 0 0,5-3 0,26-29 93,-14 10-76,-2-1 0,27-53 0,-16 29-107,-1-2 60,5-9 1,-25 48 4,1 1-503,-7 12 480,-1 0-1,0 0 0,1-1 0,-1 1 0,1 0 1,-1 0-1,0 0 0,0 0 0,0 0 0,1 0 1,-1 0-1,0 0 0,0 0 0,0 0 0,0 0 1,-1 0-1,1 1 0,0 61-67,3 164-94,-3-220 223,0 0-1,1 1 1,0-1-1,0 0 1,1 0-1,0 0 1,0 0 0,1 0-1,0 0 1,0-1-1,7 12 1,-9-17-12,0 0-1,0 0 1,0 0 0,0 0 0,-1-1-1,2 1 1,-1 0 0,0-1 0,0 1 0,0 0-1,0-1 1,0 0 0,0 1 0,1-1 0,-1 0-1,0 1 1,0-1 0,0 0 0,1 0 0,-1 0-1,0 0 1,0 0 0,1 0 0,-1 0-1,0-1 1,0 1 0,2-1 0,2-1 51,0 0 0,1 0 0,-1-1 1,0 0-1,5-4 0,7-6 4,0-1 0,-1 0-1,0-2 1,25-30 0,46-80-71,-23 32-246,-14 33-182,-50 61 411,0 0 1,0 0-1,0 0 1,0 0-1,0 0 0,0 0 1,0 0-1,0 0 0,0 0 1,0 0-1,0-1 1,1 1-1,-1 0 0,0 0 1,0 0-1,0 0 1,0 0-1,0 0 0,0 0 1,0 0-1,0 0 0,0 0 1,0 0-1,0 0 1,1 0-1,-1 0 0,0 0 1,0 0-1,0 0 0,0 0 1,0 0-1,0 0 1,0 0-1,0 0 0,0 0 1,1 0-1,-1 0 1,0 0-1,0 0 0,0 0 1,0 0-1,0 0 0,0 0 1,0 0-1,0 0 1,0 0-1,1 0 0,-1 0 1,0 0-1,0 0 0,0 0 1,0 0-1,0 1 1,0-1-1,2 8-159,-3 14 22,-11 59 65,8-59 77,0 1 1,1 0-1,2 0 1,0 0-1,5 43 0,-3-62 13,0 0 0,0-1 0,0 1 0,1 0 0,-1-1 0,1 0 0,0 1 0,0-1 0,0 0 0,0 0 0,1 0-1,4 5 1,-5-7 15,0 1-1,0-1 1,-1 1-1,2-1 1,-1 0-1,0 1 1,0-1 0,0 0-1,1-1 1,-1 1-1,0 0 1,1-1-1,-1 1 1,1-1-1,-1 0 1,0 1-1,1-1 1,-1-1-1,1 1 1,-1 0-1,4-1 1,5-3 10,-1 1-1,0-1 1,0-1 0,-1 0 0,0-1 0,1 0 0,-2 0 0,1 0 0,9-10-1,8-11-33,31-39-1,-14 14 108,133-137-133,-159 169 92,-16 20-78,-1 0 0,0-1 0,1 1-1,-1-1 1,1 1 0,-1-1 0,0 1 0,1-1-1,-1 0 1,0 1 0,0-1 0,1 1 0,-1-1 0,0 0-1,0 1 1,0-1 0,0 1 0,0-1 0,0 0 0,0 1-1,0-1 1,0 0 0,0 1 0,0-1 0,0 0-1,0 1 1,0-1 0,-1 1 0,1-1 0,0 1 0,-1-2-1,0 2-2,0-1-1,0 1 0,0 0 1,-1-1-1,1 1 0,0 0 1,0 0-1,0 0 1,0 0-1,0 0 0,0 0 1,0 1-1,0-1 0,-1 0 1,1 1-1,0-1 0,0 0 1,0 1-1,0-1 0,0 1 1,0-1-1,0 1 0,1 0 1,-1-1-1,-1 2 0,-1 0-15,-6 4-30,1 1-1,0-1 1,1 1 0,-1 1 0,1-1 0,-11 17 0,-29 55-189,34-55 248,2 0-1,0 1 0,1 0 1,2 0-1,0 1 0,2 0 1,-3 33-1,8-51 8,1 0 1,0 0-1,1 1 0,1 7 0,-2-13 6,1-1-1,-1 1 0,1 0 1,0-1-1,0 1 0,0-1 1,0 1-1,0-1 0,1 0 1,-1 1-1,1-1 0,0 0 1,-1 0-1,4 3 0,-4-5 9,0 1-1,1 0 1,-1-1-1,0 1 1,0-1-1,1 1 0,-1-1 1,0 0-1,1 0 1,-1 0-1,1 1 0,-1-1 1,0 0-1,1-1 1,-1 1-1,0 0 1,1 0-1,-1-1 0,0 1 1,1 0-1,-1-1 1,0 1-1,0-1 1,1 0-1,0 0 0,3-2 63,-1 0-1,1-1 0,-1 1 0,0-1 0,5-4 0,3-7-42,-1 1 0,0-2-1,-1 1 1,-1-2 0,13-28 0,27-94 9,-38 104-134,-6 10 40,-5 20-57,1 0 0,0 0 0,3-10 0,-4 15 95,0 1-1,0-1 1,0 0-1,0 0 1,0 0-1,0 0 1,0 0-1,0 0 1,0 0-1,0 0 1,0 0 0,0 0-1,0 0 1,0 1-1,0-1 1,0 0-1,0 0 1,0 0-1,0 0 1,0 0-1,0 0 1,0 0-1,0 0 1,0 0-1,0 0 1,1 0-1,-1 0 1,0 0-1,0 0 1,0 0-1,0 0 1,0 0-1,0 0 1,0 1-1,0-1 1,0 0-1,0 0 1,0 0-1,0 0 1,1 0-1,-1 0 1,0 0-1,0 0 1,0 0-1,0 0 1,0 0-1,0-1 1,0 1-1,0 0 1,0 0-1,0 0 1,0 0 0,1 0-1,-1 0 1,0 0-1,0 0 1,0 0-1,1 9-214,-3 52-144,-17 104 1,-26 60 442,23-124-18,11-44-57,-18 78 109,20-101 149,-24 61-1,28-84-104,-1-1 1,0 0-1,-8 12 0,12-20-106,1-1-19,1 1 0,-1-1 1,-1 0-1,1 1 1,0-1-1,0 0 1,0 0-1,-3 2 1,3-3-23,1 0 0,-1 0 0,1 0 0,-1 0 1,1 0-1,-1 0 0,1 0 0,-1 0 0,0 0 1,1 0-1,-1 0 0,1 0 0,-1 0 0,1-1 1,-1 1-1,1 0 0,-1 0 0,1-1 0,-1 1 1,1 0-1,-1-1 0,1 1 0,0 0 0,-1-1 1,1 1-1,-1-1 0,1 1 0,0 0 0,0-1 1,-1 1-1,1-1 0,0 1 0,0-1 0,-1 1 0,1-2 1,-4-5 3,1-1 0,0 0 0,0 0 0,1 0 0,0 0 0,1 0 0,-2-17 0,2-3-60,2-30 1,0 41 45,1 0-1,0 0 1,2 0 0,0 1 0,0-1-1,2 1 1,8-19 0,-8 24-40,0 0 1,0 1-1,2 0 1,-1 0-1,1 1 0,0-1 1,1 2-1,0-1 1,0 1-1,19-11 1,113-55 20,-27 17-26,-94 45 46,-1 0 0,1-2 1,24-22-1,-19 10 20,-1 0 1,25-36-1,35-62 59,-49 69-48,75-90 0,-86 116-44,-1-2-1,-2 0 1,22-44 0,-18 31-19,-15 23 23,-9 14-202,-9 11-388,-3 8 371,-20 24 0,9-8 126,5-6 112,1 1 0,0 1 0,2 0 0,-16 39 0,-31 111-140,-11 90 1174,84-279-608,12-21 1,0-1-585,50-60 0,-70 92 112,0 0 0,1 1-1,-1 0 1,1 0-1,7-4 1,-11 7 16,0 1 0,0-1 0,0 0-1,0 1 1,0-1 0,1 1 0,-1-1 0,0 1 0,0 0 0,1-1 0,-1 1-1,0 0 1,0 0 0,1 0 0,-1 0 0,0 0 0,1 0 0,-1 0 0,0 0-1,1 1 1,-1-1 0,0 0 0,0 1 0,1-1 0,-1 1 0,0 0 0,0-1-1,0 1 1,0 0 0,1 0 0,1 3-5,0-1 1,-1 1-1,1-1 0,-1 1 0,0 0 0,0 0 1,0 0-1,-1 0 0,3 7 0,5 43-11,-5-31-44,-1 0 31,0-4 60,0-1-1,2 1 1,0 0 0,11 26 0,-15-42 14,0-1 0,0 0 0,0-1 1,0 1-1,0 0 0,1 0 0,-1 0 0,1-1 0,-1 1 1,1 0-1,-1-1 0,1 0 0,0 1 0,0-1 1,0 0-1,0 0 0,0 0 0,0 0 0,0 0 1,0-1-1,0 1 0,1-1 0,-1 1 0,0-1 1,0 0-1,1 0 0,-1 0 0,0 0 0,0 0 1,0 0-1,1-1 0,-1 1 0,3-1 0,3-2 56,1 0 0,0 0 0,-1-1-1,1 0 1,-1-1 0,0 0 0,12-9 0,-8 3-37,0 1 1,-2-2-1,20-24 1,-4-3-11,-2-2 0,20-46 0,-41 81-17,12-25-39,78-149 277,-67 133-176,34-54-677,-49 87 345,-8 14 24,-3 7 62,-4 9 108,-6 26 30,1 1-1,-4 63 0,16 65 282,-1-150-196,1 1 1,1-1-1,1 0 1,1-1-1,16 38 1,-19-50 55,1-1 0,1 0 0,-1 0 0,1 0 0,0-1 0,1 0 0,11 11 0,-15-16-259,1 1 0,-1 0 0,1 0 0,0-1 0,-1 1 0,1-1 0,0 0 0,0 0 0,6 1 0,-7-1-258,0-1 1,0 0-1,0 0 0,0 0 0,0-1 0,0 1 1,0 0-1,0-1 0,-1 1 0,1-1 0,0 1 1,0-1-1,0 0 0,-1 0 0,1 0 1,0 0-1,1-1 0,-3 1 292,1 1 0,-1-1 0,1 1 0,-1 0 0,0-1 0,1 1 0,-1-1 0,0 1 0,1-1 0,-1 1 0,0-1 0,0 1 0,1-1 0,-1 1 0,0-1 0,0 1 0,0-1 0,0 1 0,0-1 0,0 1 0,0-1 0,0 1 0,0-1 0,0 0 0,0 1 0,0-1 0,0 1 0,0-1 0,0 1 0,-1-1 0,1 1 0,0-1 1,0 1-1,-1-1 0,1 1 0,0-1 0,-1 1 0,1-1 0,-1 1 0,-1-4-417,-6-13-1316</inkml:trace>
</inkml:ink>
</file>

<file path=ppt/ink/ink2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23:35:46.5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445 13 9984,'-3'-4'893,"2"4"-744,1-1 0,0 0 0,-1 1 0,1-1 0,-1 1 0,1-1 0,-1 1 0,1-1 0,-1 1 0,1-1 0,-1 1 0,1 0 0,-1-1 0,1 1 0,-1 0 0,0-1 0,1 1 0,-1 0 0,0 0 0,1-1 0,-1 1 0,0 0 0,-1 0 0,2 2 439,-1-1-1,0 0 1,0 1 0,1-1 0,-1 1-1,1 0 1,-1-1 0,1 1-1,0-1 1,0 1 0,0 0 0,0 2-1,1 29 287,-1-15-199,7 119 1336,-3-109-1754,0 0 1,17 52 0,95 283 451,-84-267-32,-31-83-423,-1-13-239,0 0-1,0 0 1,0 0-1,0 0 1,0 1-1,0-1 1,-1 0-1,1 0 1,0 0-1,0 0 1,0 0-1,0 0 1,0 0-1,-1 1 1,1-1-1,0 0 1,0 0-1,0 0 1,-1 0-1,1 0 1,0 0-1,0 0 1,0 0-1,0 0 1,-1 0-1,1 0 1,0 0-1,0 0 1,0 0-1,-1 0 1,1 0-1,0 0 1,0-1-1,-3 0 55,1 0-1,0 0 0,0 0 0,0-1 0,0 1 0,0-1 0,0 0 0,-2-1 0,-6-7-32,0 1-1,-1 0 1,0 1-1,-23-12 0,-55-23 103,-4 8-462,-111-28 0,158 50-175,31 8-200,-21-4-1395,13 6-4318,35 6 261,-10-2 5691,-1 0 0,1-1-1,0 1 1,0-1-1,0 1 1,0-1-1,4 0 1,22-2-4617</inkml:trace>
</inkml:ink>
</file>

<file path=ppt/ink/ink2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23:35:46.9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 9 8320,'-18'-8'8447,"25"10"-4697,8-1-2362,-6 0-462,176 11 3134,98-12-3565,-232-4-1514,-31 2-1875,0 0 0,28 3 0,-25 5-1159,0 7-3307</inkml:trace>
</inkml:ink>
</file>

<file path=ppt/ink/ink2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23:35:48.1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260 608 3904,'-1'-1'984,"0"1"1,0-1-1,0 0 1,-1 1-1,1 0 1,0-1 0,-1 1-1,1 0 1,0-1-1,-3 1 1,-15 3 3368,-18 12-3615,28-11 188,-4 2-791,1 1 0,1 0 0,-1 1 0,1 0 0,0 1 0,1 0 0,0 1 0,1 0 0,0 0 0,0 1 0,1 0 0,1 1-1,0 0 1,0 0 0,1 0 0,1 1 0,0 0 0,0 0 0,-3 21 0,7-26-60,0 0 0,0 0 1,1 0-1,0 0 0,1 0 0,2 15 0,-3-20-72,1-1-1,-1 1 1,1-1-1,0 0 1,0 1 0,0-1-1,0 0 1,0 1-1,0-1 1,1 0-1,-1 0 1,1 0-1,-1 0 1,1 0-1,0 0 1,0-1-1,0 1 1,0-1-1,0 1 1,0-1-1,0 0 1,0 1-1,1-1 1,-1 0-1,4 1 1,-4-2-29,1 0 0,-1 0 0,0 0 0,1 0 0,-1 0 0,0-1 0,1 1 0,-1-1 0,0 1 0,0-1 0,1 0 0,-1 0 0,0 0 0,0 0 0,0 0 0,0-1 0,2-1 0,4-3-149,-1-1 0,11-13 0,-17 19 165,39-44-592,66-83-392,-94 110 931,-1 1 0,-1-1 0,0-1 0,-2 0 0,0 0 0,6-24 0,-7 13 7,-2 0-1,3-52 1,-9-60 17,-5 80 581,-3 0 0,-20-75 1,28 130-440,0 3-8,0 0 0,0-1 1,0 1-1,-1 0 0,0 0 0,1 0 0,-1 0 0,-4-5 1,6 9-82,-1-1 0,1 1 0,0-1 1,0 1-1,-1 0 0,1-1 0,0 1 1,-1 0-1,1-1 0,0 1 0,-1 0 1,1 0-1,0-1 0,-1 1 0,1 0 1,-1 0-1,1 0 0,-1-1 0,1 1 1,0 0-1,-1 0 0,1 0 0,-1 0 1,0 0-1,1 0-1,-1 1 0,0-1 0,1 1 0,-1-1 0,1 1 0,-1-1 0,1 1 0,-1 0 0,1-1 0,-1 1 0,1 0 0,0-1-1,-1 1 1,1 0 0,0-1 0,-1 1 0,1 0 0,0 0 0,-5 17 123,2 1-1,0-1 1,1 0 0,0 1-1,3 35 1,0-19 48,-1 55 253,3-1 0,30 165 1,-31-243-539,1 5-736,8 22 0,-9-34 245,0 0 0,0 0 0,0 0-1,0 0 1,0 0 0,1-1 0,-1 1 0,1-1 0,7 6 0,-9-7 120,0-2 1,1 1-1,-1 0 1,1 0 0,-1 0-1,1 0 1,-1-1-1,1 1 1,2 0-1,18 0-2658</inkml:trace>
</inkml:ink>
</file>

<file path=ppt/ink/ink2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23:35:48.4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1 153 8320,'0'7'572,"0"0"1,1 0 0,0 0-1,1 1 1,-1-1 0,2-1-1,1 8 1,3 17 4175,-8-25-2112,-4-20-1348,2 0-988,0 0 0,1 0 1,1-1-1,0 1 0,1-1 0,2-18 1,-2 26-165,1 0 0,0 1 0,1-1-1,0 0 1,0 1 0,0 0 0,0 0 0,1-1 0,0 1 0,1 1 0,-1-1 0,1 0 0,0 1 0,0 0 0,9-9 0,-10 13-84,0-1-1,0 0 1,0 1 0,0-1 0,0 1 0,0 0 0,0 0-1,0 0 1,1 1 0,-1-1 0,0 1 0,0 0-1,1 0 1,-1 0 0,0 0 0,1 0 0,-1 1-1,4 0 1,7 3 287,-1 0 1,26 11-1,-22-8-256,3 2-4069,31 18-1,-41-27-2920,-8 0 5612,15-4-5089</inkml:trace>
</inkml:ink>
</file>

<file path=ppt/ink/ink2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23:35:49.0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391 473 9632,'-4'-1'707,"0"1"1,1-1-1,-1 1 0,0 0 1,0 0-1,1 1 1,-1-1-1,0 1 1,1 0-1,-1-1 1,-6 4-1,-3 2 1126,-22 12 1,12-6-1457,-7 3 10,0 1 1,0 2 0,2 0-1,-40 35 1,59-45-361,1 1 1,0 0-1,0 0 0,1 1 1,0 0-1,-9 20 0,12-22-29,1 1 0,0-1 0,0 1 0,1 0 0,0 0 0,1 0 0,0 0-1,1 0 1,-1 0 0,3 11 0,-2-14-2,1 1 0,1-1 0,-1 0-1,1 0 1,0 0 0,0 0 0,1 0 0,0 0-1,0-1 1,0 0 0,1 1 0,0-1 0,7 8-1,-7-10-10,-1 1-1,1-1 0,0 0 1,0 0-1,0 0 0,1-1 1,-1 0-1,1 0 0,-1 0 0,1 0 1,0 0-1,0-1 0,0 0 1,0 0-1,0-1 0,0 1 1,6-1-1,-7-1-20,1 1 1,-1-1-1,0 0 0,0-1 1,0 1-1,-1-1 0,1 0 1,0 0-1,-1 0 0,1 0 1,-1 0-1,1-1 1,-1 0-1,0 1 0,0-1 1,0 0-1,3-5 0,4-7-140,0 0 0,14-27 0,-18 31 109,11-23 6,-2-1 1,-1-1 0,-2 0 0,-1-1 0,-2 0 0,7-62-1,5-159 104,-10 101 656,-10 120-365,-1 23 181,3-26 1,-1 32-123,0 15-109,-3 16-38,-3 471 1119,10-416-3365,-4-67 238,1 0 1,5 16-1,-7-25 1442,-1-1 0,1 0 0,-1 1 0,1-1 0,-1 0 0,1 0 0,0 0 0,-1 1 0,1-1 0,0 0 0,0 0 0,0 0 0,0 0 0,0 0 0,0 0 0,0-1 0,0 1 0,1 0 0,-1-1 0,0 1 0,0 0 0,1-1 0,1 1 0,17-4-2805</inkml:trace>
</inkml:ink>
</file>

<file path=ppt/ink/ink2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23:35:49.4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293 9 10208,'-6'-1'620,"-1"0"0,1 1 0,0 0 0,-1 0 1,1 0-1,-1 1 0,1 0 0,0 0 0,0 1 0,0-1 1,-1 2-1,1-1 0,-7 5 0,-10 3 107,0 1-38,0 0 0,1 1 1,-25 19-1,42-27-590,1-1 0,-1 1 0,1 0 0,-1 1 1,1-1-1,1 1 0,-1 0 0,1-1 0,-1 2 0,1-1 0,1 0 1,-1 1-1,1-1 0,0 1 0,0-1 0,1 1 0,-1 0 0,1 0 0,0 8 1,1-9-55,1 0 1,-1 0 0,1 0-1,0 0 1,0 0 0,1 0-1,-1-1 1,1 1 0,0 0-1,0-1 1,5 7 0,-3-4-12,1-1 1,0-1-1,1 1 1,-1-1-1,1 1 1,0-2-1,7 6 1,-3-4-27,2 1 0,-1-2 0,0 0 0,1 0 0,0-1 0,0 0 0,0-1 0,26 3 0,-25-5-6,0-2 0,0 0 0,0 0 0,0-1 0,0 0 0,0-2 0,0 1 0,-1-1 0,1-1 0,20-12 0,-7 3 35,-2-1 0,0-2 0,40-35 0,-57 46 40,-1 0 0,0-1 0,0 1 0,-1-1 0,7-10 0,-11 15-55,1-1 0,-1 0 0,0-1 0,0 1 0,0 0 0,0 0 0,0 0 1,-1-1-1,1 1 0,-1 0 0,0 0 0,0-1 0,0 1 0,-1 0 0,1-1 0,-2-4 1,0 1-17,0 1 1,-1 0 0,1-1-1,-1 1 1,-1 0-1,1 1 1,-1-1 0,0 1-1,0 0 1,-1 0 0,1 0-1,-1 0 1,0 1 0,-1-1-1,1 2 1,-12-8 0,9 7-178,-1 1 1,0-1 0,0 1-1,0 0 1,-1 1 0,1 0 0,0 1-1,-1 0 1,1 1 0,-1-1-1,-13 3 1,-76 13-3972,34 3-4665,52-14 5404,7-8-1087</inkml:trace>
</inkml:ink>
</file>

<file path=ppt/ink/ink2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23:35:49.8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130 0 10464,'-21'9'3872,"24"14"-3008,-3 29-224,0-8 1663,-3 13-1375,-2 6 1536,-4 8-1408,-1 6 512,-3 14-896,0 2-384,-5-1-192,4-16-544,1-13 256,5-11-2720,3-11 1600,5-14-5535</inkml:trace>
</inkml:ink>
</file>

<file path=ppt/ink/ink2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23:35:50.8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18 5056,'-4'-4'13860,"11"3"-12691,132-3 3481,26-2-3636,91 3-774,-218 8-252,13-1-387,-38-1-252,-12-3 563,-1 0-1,0 0 1,0 0-1,0 0 1,0 0 0,0 0-1,0 0 1,1 0-1,-1 1 1,0-1-1,0 0 1,0 0 0,0 0-1,0 0 1,0 0-1,0 1 1,0-1 0,0 0-1,0 0 1,0 0-1,0 0 1,0 1 0,0-1-1,0 0 1,0 0-1,0 0 1,0 0 0,0 0-1,0 1 1,0-1-1,0 0 1,0 0 0,0 0-1,0 0 1,0 1-1,0-1 1,0 0 0,0 0-1,-2 3-1486,-1-1-1,1 1 1,0-1-1,-1 0 1,-3 3-1,-5 4-1549,-10 9-1744</inkml:trace>
</inkml:ink>
</file>

<file path=ppt/ink/ink2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23:35:51.2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 77 8320,'0'0'106,"0"-1"1,-1 1 0,1 0 0,-1 0-1,1-1 1,0 1 0,-1 0-1,1-1 1,-1 1 0,1 0-1,0-1 1,0 1 0,-1-1 0,1 1-1,0 0 1,0-1 0,-1 1-1,1-1 1,0 1 0,0-1 0,0 1-1,0-1 1,0 1 0,0-1-1,0 1 1,0-1 0,0 1-1,0-1 1,14-9 2280,-7 7-1186,4-3-163,0 1 0,1 1 0,0 0 0,0 1 0,17-3 0,65-4 679,-78 9-1406,185-11 873,-176 12-1392,0 0 0,40 7 0,9 9-4965,-37-7-2907,-14-2 2283</inkml:trace>
</inkml:ink>
</file>

<file path=ppt/ink/ink2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23:35:51.8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18 145 8128,'-18'-15'7509,"20"24"-3953,1 2-2755,-2 1-190,0 0 1,4 15-1,1 17 67,-1 86 1034,-15-336-1197,8 181-529,1 13 33,1 0 0,1 0-1,2-19 1,-2 27 65,0-1 0,0 1 0,0 0 1,0-1-1,1 1 0,-1 0 0,1 0 0,0 0 0,1 0 0,-1 0 0,1 0 0,5-6 0,-5 8-13,1 0 1,-1 0-1,0 0 0,1 1 0,0-1 1,-1 1-1,1 0 0,0 0 0,0 0 1,-1 1-1,1-1 0,0 1 0,0 0 1,0 0-1,4 0 0,7 2 45,0 0 0,21 6 0,126 32-142,-152-37 911,0 0-4227,21 6-14478,-15-9 13820</inkml:trace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00:47:35.280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41 80 5152,'-40'-40'4677,"40"40"-4600,0 0 0,0 0 1,0 0-1,0 0 0,0-1 0,0 1 0,0 0 1,0 0-1,0 0 0,0 0 0,0-1 1,0 1-1,0 0 0,0 0 0,0 0 0,0-1 1,0 1-1,0 0 0,0 0 0,0 0 0,0 0 1,0-1-1,0 1 0,0 0 0,0 0 0,0 0 1,0 0-1,1 0 0,-1-1 0,0 1 0,0 0 1,0 0-1,0 0 0,0 0 0,0 0 1,1 0-1,-1 0 0,0-1 0,0 1 0,0 0 1,0 0-1,1 0 0,-1 0 0,0 0 0,0 0 1,0 0-1,1 0 0,-1 0 0,0 0 0,0 0 1,0 0-1,0 0 0,1 0 0,-1 0 0,12-2 242,-12 2-249,260-27 810,-200 23-4150,-38 3 1244</inkml:trace>
</inkml:ink>
</file>

<file path=ppt/ink/ink2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23:35:52.4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272 463 7040,'-2'-1'531,"0"0"-1,1 0 1,-1 0 0,0 0 0,0 1 0,0-1-1,0 1 1,0-1 0,0 1 0,1 0 0,-1-1-1,0 1 1,-4 1 0,2-1 115,-1 1 0,1 0 0,-1 0 0,1 1 0,-8 3 0,-4 4 113,1 0 0,-19 15-1,14-10-118,7-5-374,1 0 1,0 1-1,1 0 0,0 0 0,0 2 0,-14 20 0,21-27-243,1 0-1,0 1 1,0-1 0,0 1-1,1 0 1,0 0 0,0 0-1,0 0 1,1 1 0,0-1-1,0 0 1,1 1 0,0-1-1,0 0 1,0 1 0,1-1-1,0 0 1,2 10 0,-1-9-5,1 0 1,-1 0 0,1-1 0,0 0-1,1 1 1,-1-1 0,6 6 0,-7-9-5,1 0 1,0 0 0,0 0 0,0 0 0,0-1-1,1 1 1,-1-1 0,1 0 0,-1 0 0,1 0 0,0-1-1,0 1 1,4 0 0,-5-1-34,0-1 0,0 0 0,0 0 0,0 0 0,0 0 1,0 0-1,-1 0 0,1-1 0,0 0 0,0 1 0,0-1 0,0 0 0,0-1 0,-1 1 1,1 0-1,-1-1 0,1 1 0,-1-1 0,5-3 0,2-4-60,0 1-1,-1-2 1,9-11-1,-16 19 72,13-15-100,-2-1 1,-1 0-1,0-1 0,-1 0 1,-1-1-1,-1 0 1,-1 0-1,0-1 0,-2 0 1,4-25-1,-1-28 51,0-76 1,-13-80 782,5 218-622,0 4 62,-1-1 0,0 1 0,-3-15 0,4 23-148,0-1-1,0 1 1,0-1-1,0 1 1,0 0 0,0-1-1,0 1 1,-1-1-1,1 1 1,0-1-1,0 1 1,0-1-1,-1 1 1,1 0-1,0-1 1,-1 1-1,1 0 1,0-1-1,-1 1 1,-3 6 326,-1 22-3,5-27-342,-6 63 210,2 1 0,3 0 0,3 1 0,12 76 0,-9-104-258,-2-12-152,2-1-1,7 28 1,-10-47-317,0 0-1,1 0 1,-1 0 0,1 0 0,0 0-1,1-1 1,-1 0 0,1 1 0,0-1-1,0-1 1,1 1 0,-1 0-1,9 5 1,-9-8-249,1 1-1,-1-1 1,1 0-1,-1 0 1,1-1-1,0 0 1,-1 1-1,1-1 1,0-1-1,8 1 1,22 0-4337</inkml:trace>
</inkml:ink>
</file>

<file path=ppt/ink/ink2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23:35:52.8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0 151 7712,'2'4'634,"0"1"1,0-1-1,1 0 1,-1 1-1,1-1 0,6 6 1,-5-5-206,-1-1 0,1 1 0,-1 0 0,4 8 0,0 7 1137,5 10 1172,-12-29-1831,4-22 1077,-12-117-112,7 128-1616,0 1 0,1-1 0,0 0 0,0 1 0,1-1 0,0 1 0,1-1 0,4-12 0,-6 21-215,1 0 0,-1 1 0,0-1 0,1 0 0,-1 1 0,1-1 0,-1 0 0,1 1 0,0-1 0,-1 1 0,1-1 0,-1 1 0,1-1 0,0 1 0,0-1 0,-1 1 0,1 0 0,0-1 0,-1 1 0,1 0 0,0 0 0,0 0 0,0-1 0,-1 1 0,1 0 0,0 0 0,0 0 0,0 0 0,-1 1 0,1-1 0,0 0 0,0 0 0,0 0 0,-1 0 0,1 1 0,0-1 0,0 0 0,0 1 0,6 2-18,-1 1 0,0-1 0,9 8 0,-3-4-109,25 11-2466,-26-14-987,-1-1 0,1 0-1,19 2 1,-5-1-2290</inkml:trace>
</inkml:ink>
</file>

<file path=ppt/ink/ink2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23:35:53.7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358 507 4224,'-11'-5'1332,"11"5"-1309,0 0-1,-1 0 0,1 0 1,0 0-1,0-1 0,0 1 1,0 0-1,-1 0 0,1-1 1,0 1-1,0 0 0,0 0 1,0 0-1,0-1 0,0 1 0,0 0 1,0 0-1,0-1 0,0 1 1,0 0-1,0 0 0,0-1 1,0 1-1,0 0 0,0 0 1,0-1-1,0 1 0,0 0 1,0 0-1,0-1 0,0 1 1,0 0-1,0 0 0,1 0 1,-1-1-1,0 1 0,0 0 1,0 0-1,0 0 0,1-1 1,-1 1-1,0 0 0,1-1 843,-1 1-661,0-1 0,-1 1 0,1 0 0,0-1 0,0 1-1,-1 0 1,1-1 0,0 1 0,-1 0 0,1-1 0,0 1 0,-1 0 0,1 0 0,0-1-1,-1 1 1,1 0 0,-1 0 0,1 0 0,0 0 0,-1-1 0,1 1 0,-1 0-1,1 0 1,-1 0 0,1 0 0,0 0 0,-1 0 0,1 0 0,-1 0 0,0 1 0,-18 0 2126,2 2-1746,-1 1 1,1 1 0,0 1 0,0 0 0,0 1 0,1 1 0,-26 16 0,30-16-541,1 0 1,0 1-1,0 0 1,1 1-1,0 0 0,1 1 1,0 0-1,0 1 1,2-1-1,-9 17 0,9-12-18,0 0 1,1 1-1,1 0 0,0 0 0,-3 33 0,7-42-13,0-1-1,0 0 1,1 1 0,1-1 0,-1 1-1,1-1 1,0 0 0,1 0 0,0 1-1,0-1 1,0 0 0,1-1 0,0 1-1,1 0 1,-1-1 0,9 11 0,-10-14-14,0-1 1,1 1 0,0-1-1,-1 1 1,1-1 0,0 0-1,0 0 1,0 0 0,1-1 0,-1 1-1,0-1 1,1 1 0,-1-1-1,1 0 1,-1-1 0,1 1-1,-1-1 1,1 1 0,-1-1-1,1 0 1,5-1 0,-3 0-46,1-1 0,-1 1 1,0-1-1,-1-1 1,1 1-1,0-1 0,-1 0 1,1-1-1,-1 1 0,0-1 1,7-6-1,7-9-185,-1-1 0,-1-1 1,-1 0-1,0-1 0,-2 0 0,-1-2 1,0 1-1,-2-2 0,-1 1 0,10-36 0,-12 26 88,-1 0 0,4-46 0,-4-69 75,-3 60 181,-1 40 568,-2 0 0,-10-90 0,4 116-185,2 17-142,1 7-165,-2 11 22,4-10-176,-10 44 438,-3 55 0,2 51-20,9-112-406,-2 130 103,5-145-1076,2 1 0,0-1 0,1 0 0,13 39 0,-17-62 605,1 1 0,0-1 1,0 0-1,0 1 1,0-1-1,0 0 0,1 1 1,-1-1-1,1 0 0,-1 0 1,1 0-1,0 0 0,0-1 1,0 1-1,0 0 0,3 1 1,-2-2-207,1 0 0,0 0 0,-1 0 0,1 0 0,0 0 0,0-1 0,0 0 0,-1 0 0,1 0 0,4-1 0,35 0-3606</inkml:trace>
</inkml:ink>
</file>

<file path=ppt/ink/ink2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23:35:54.1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202 16 9728,'-3'-2'482,"0"-1"0,0 2 0,0-1 0,-1 0 1,1 1-1,-4-2 0,6 3-386,-1-1 0,1 1 0,0 0 0,0 0 0,0 0 0,0 0 0,0 0 0,0 0 0,0 0 0,0 0 0,0 0 0,0 1 0,0-1 0,0 0 0,0 1 0,0-1 0,0 0 0,0 1 0,0 0 0,0-1 0,0 1 0,0-1 0,0 1 0,0 0 0,1 0 0,-1-1 0,0 1 1,-1 2-1,-51 65 3254,37-50-2765,1 1 0,1 1 0,-15 26 0,26-40-498,0 0 0,0 1 0,1-1-1,0 1 1,1 0 0,-1-1 0,1 1 0,1 0 0,-1 0-1,1 0 1,0 0 0,1 0 0,-1 0 0,1 0 0,1-1 0,2 9-1,-1-5-3,1 0 0,1 0 0,0-1-1,0 0 1,1 0 0,0 0 0,0 0-1,1-1 1,13 13 0,-14-17-68,-1 0 0,1 0 0,0 0 0,0 0 0,0-1 0,0 0 0,1 0 0,-1-1 0,1 0 0,0 0 0,0 0 0,-1-1 0,1 0 0,0-1 0,0 1 0,0-1 0,14-2 0,-1-1-17,1-1 0,-1-1 1,0 0-1,34-16 0,-42 16 29,104-47 340,-102 44-261,0 0 0,-1-1 0,0 0 0,-1-1 0,22-21 0,-30 27-61,-1-1 1,0 1-1,1 0 1,-1-1-1,-1 0 1,1 1-1,-1-1 1,0 0 0,0-1-1,0 1 1,-1 0-1,0 0 1,0-1-1,0 1 1,-1-1 0,1 1-1,-1 0 1,-1-1-1,1 1 1,-1-1-1,0 1 1,0 0-1,0-1 1,-1 1 0,0 0-1,0 0 1,0 0-1,-1 0 1,0 1-1,0-1 1,0 1 0,0-1-1,0 1 1,-7-5-1,1 0-58,-1 1 1,0 0-1,-1 0 0,1 1 1,-1 1-1,-1 0 0,1 0 1,-1 1-1,0 1 0,0 0 1,-1 0-1,-20-2 0,21 4-288,0 1-1,1 1 1,-1 0-1,0 0 1,1 1-1,-1 1 1,1 0-1,-1 0 0,1 1 1,0 1-1,0 0 1,0 0-1,1 1 1,-11 7-1,15-9-619,1 0 0,0 0 0,0 1 0,0 0 0,0 0 0,1 0 0,-1 0 0,1 1 0,-6 9 0,7-2-5964</inkml:trace>
</inkml:ink>
</file>

<file path=ppt/ink/ink2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23:35:54.5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198 20 13216,'-42'-20'4895,"21"37"-3807,8 31-320,8-1-672,-4 21-224,-4 5 2304,3 6-1184,-8 1 832,-1 20-1088,6 8-704,0-5-32,0-15-928,8-20 512,1-8-3744,8-12 2272,19-23-8383</inkml:trace>
</inkml:ink>
</file>

<file path=ppt/ink/ink2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23:33:33.55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28 41 3552,'0'-3'413,"1"1"0,-1-1 0,1 0 0,-1 0 0,1 1 0,0-1 0,0 0 1,1-2-1,-1 4-169,-1 0 1,0 0-1,1 1 1,-1-1-1,1 0 1,-1 1-1,1-1 1,-1 0-1,1 1 1,0-1-1,-1 0 1,1 1-1,0-1 1,-1 1-1,1-1 1,0 1 0,0 0-1,-1-1 1,1 1-1,0 0 1,0 0-1,0-1 1,-1 1-1,1 0 1,0 0-1,0 0 1,0 0-1,0 0 1,0 0-1,-1 0 1,1 0-1,0 0 1,1 1 0,-1 0-78,1 1 0,-1-1 0,1 1 0,-1 0 1,0-1-1,1 1 0,-1 0 0,0 0 0,0 0 1,-1 0-1,1 0 0,0 0 0,-1 0 0,1 0 1,-1 0-1,1 4 0,0 17 387,0 0 0,-1 0 0,-6 34 0,3-30-205,-52 347 1849,49-342-2220,3-14 53,0 1 0,1 0 0,1 0 0,2 29 0,-1-36-87,-1-11-182,1 1-1,0-1 1,0 1 0,0-1 0,0 1 0,0-1 0,0 1 0,1-1 0,-1 1-1,0-1 1,1 0 0,0 3 0,6 0-1501</inkml:trace>
</inkml:ink>
</file>

<file path=ppt/ink/ink2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23:33:33.94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28 131 7136,'-24'-31'2309,"24"31"-2277,0 0 0,0-1 0,-1 1 0,1 0 0,0 0 0,-1-1 0,1 1 0,0 0 0,0-1 0,-1 1 0,1 0 0,0-1 0,0 1 0,0 0 0,0-1 0,0 1 0,-1 0 0,1-1 0,0 1 0,0-1 0,0 1 0,0 0 0,0-1 0,0 1 0,0-1 0,0 1 0,1-1 0,-1 0-93,0-2 287,1 1 1,-1 0-1,1-1 1,0 1-1,0 0 1,-1-1-1,2 1 1,-1 0-1,0 0 1,0 0-1,1 0 1,-1 0-1,1 0 1,0 0-1,-1 0 1,1 1-1,2-2 1,6-4 160,1 1 0,-1 0 1,1 1-1,0 0 0,0 1 1,0 0-1,1 0 0,0 2 0,-1-1 1,1 2-1,17-2 0,-21 3-215,1 0 0,0 1 0,-1 0-1,1 0 1,-1 0 0,1 1 0,-1 1 0,0-1-1,1 2 1,-1-1 0,-1 1 0,1 0 0,-1 0-1,1 1 1,-1 0 0,10 10 0,-12-9-31,0-1 0,-1 1 0,0 0 0,0 1 0,-1-1 0,0 1 0,0-1 0,0 1 0,-1 0 0,0 0 0,0 0 0,-1 1 0,2 13 0,-2-1 60,-1 0 0,-1 1 0,-6 35 0,-3-14-46,-19 55 0,26-88-124,0 0 0,-1 0 0,0 0 0,-1 0 1,-10 15-1,13-22-281,0 1 0,0-1 0,0 0 0,0 0 0,-1 0 0,1 0 0,0 0 0,-1-1 0,1 1 0,-1-1 0,0 1 0,0-1 0,1 0 0,-1 0 0,0 0 0,0 0 0,0-1 0,0 1 0,0-1 0,0 0 0,0 0 0,-4 0 0,6 0-102,0 0 0,0 0-1,0 0 1,0 0 0,0 0 0,0-1-1,1 1 1,-1 0 0,0-1 0,0 1-1,0 0 1,0-1 0,0 1-1,0-1 1,1 1 0,-1-1 0,0 0-1,1 1 1,-2-2 0,0-2-2645</inkml:trace>
</inkml:ink>
</file>

<file path=ppt/ink/ink2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23:33:34.55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17 93 5408,'-17'-11'5301,"28"7"-194,17-5-1889,-15 7-2754,0 1 0,0 0-1,-1 1 1,1 0 0,13 2-1,-17-1-395,-1 1 0,1 0 0,-1 0-1,0 1 1,0 0 0,0 0 0,0 1-1,11 7 1,-16-9-50,0 1 1,1 0-1,-1 0 0,-1 1 0,1-1 1,0 0-1,-1 1 0,0 0 0,0-1 1,0 1-1,0 0 0,0 0 1,-1 0-1,1 5 0,1 1 10,-1 0 0,-1 0 0,0 0 0,0 0 1,-2 11-1,0-10 0,-1 1 0,-1-1 0,0 0 0,-1 1 0,-9 19-1,7-16 83,2-6-61,1 0 0,-1 0 1,-1-1-1,0 0 0,0 0 0,0 0 1,-1 0-1,0-1 0,-1 0 0,0 0 0,0-1 1,-9 8-1,15-14-29,0 1 0,0-1 1,1 0-1,-1 1 0,0-1 1,0 0-1,0 1 0,1-1 0,-1 0 1,0 0-1,0 0 0,-1 0 1,1 0-15,1 0 1,0 0-1,0 0 1,0 0 0,-1 0-1,1-1 1,0 1-1,0 0 1,-1 0 0,1-1-1,0 1 1,0 0 0,0 0-1,0 0 1,0-1-1,0 1 1,-1 0 0,1-1-1,0 1 1,0 0-1,0 0 1,0-1 0,0 1-1,0 0 1,0-1 0,0 1-1,0 0 1,0 0-1,0-1 1,0 1 0,0 0-1,0 0 1,0-1-1,1 1 1,-1 0 0,0 0-1,0-1 1,0 1 0,0 0-1,0 0 1,1-1-1,-1 1 1,0 0 0,4-6 7,0 0 0,0 1 1,0-1-1,1 1 0,-1 0 0,1 0 1,1 1-1,9-7 0,-1-1 23,125-97 522,-52 43-179,-64 48-254,60-52 494,-79 66-617,0-1 0,0 1-1,-1 0 1,1-1 0,-1 0-1,0 0 1,4-9 0,-7 12-242,1 0 1,0 0-1,-1 0 0,1 0 1,-1-1-1,0 1 1,0 0-1,0 0 0,0 0 1,0 0-1,0 0 0,0 0 1,-1 0-1,1 0 1,-1-1-1,0 1 0,1 0 1,-1 1-1,0-1 1,0 0-1,0 0 0,-2-2 1,-3-3-1736</inkml:trace>
</inkml:ink>
</file>

<file path=ppt/ink/ink2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23:33:51.24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4 120 2912,'-3'0'18154,"68"5"-16595,4 1-435,-4-6-476,77-12 0,42-8-306,-28 4 340,-139 15-480,-15 1-186,0 0 1,0 1-1,0-2 1,0 1-1,0 0 1,0 0-1,0-1 1,0 1-1,0-1 1,3-1 0,1-1-85,-5 3 38,1-1 1,-1 1 0,1-1 0,-1 0 0,1 0 0,-1 1-1,0-1 1,0 0 0,1 0 0,-1-1 0,0 1 0,1-1-1,-2 1-245,1 0 0,-1 0 0,1 0-1,-1 0 1,0 0 0,0 0 0,0 0-1,0 0 1,0 0 0,0 0 0,0-1-1,0 1 1,0 0 0,0-2 0,-11-30-8712,9 21 6561</inkml:trace>
</inkml:ink>
</file>

<file path=ppt/ink/ink2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23:33:51.81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28 35 3648,'-27'0'15215,"70"-2"-9570,29-8-3360,18-2-1873,94 2 213,-134 10-476,86 12-1,-123-10-249,1 1-1,-1 0 1,0 1 0,-1 0-1,1 1 1,-1 1 0,17 9 0,-19-10-2821</inkml:trace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00:47:35.633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46 60 7040,'-27'-35'3200,"14"24"-2752,8 6-480,5 10-64,13-10-320,5 5 256,17-9-3808,7 9 2176</inkml:trace>
</inkml:ink>
</file>

<file path=ppt/ink/ink2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23:33:54.81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30 4320,'2'-20'3045,"4"10"1995,-6 21 2361,1 39-5053,3-5-1113,-3-28-872,0 0 1,6 24-1,-3-4-237,-3-30-80,-1 1 0,1 0 0,2 6 0,-1-8-556</inkml:trace>
</inkml:ink>
</file>

<file path=ppt/ink/ink2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23:33:55.17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6 137 7808,'0'0'90,"0"0"1,-1 0-1,1 0 1,0-1 0,0 1-1,-1 0 1,1 0-1,0 0 1,0 0-1,-1 0 1,1 0 0,0 0-1,0-1 1,0 1-1,-1 0 1,1 0-1,0 0 1,0 0 0,0-1-1,0 1 1,-1 0-1,1 0 1,0 0-1,0-1 1,0 1-1,0 0 1,0 0 0,0-1-1,0 1 1,-1-1-1,9-1 1219,-2 1-1095,7-3 1495,0-1 1,15-6-1,2-2-122,19-6-62,0 2 0,54-11 1,73 1-925,-145 24-625,0 2 0,-1 2 1,56 6-1,-70-4-202,11 2-1014,-11-4-2691,-15-1 3683</inkml:trace>
</inkml:ink>
</file>

<file path=ppt/ink/ink2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23:33:55.57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398 28 5056,'0'-1'287,"0"0"0,0 0 0,1 0 0,-1 0 1,-1 1-1,1-1 0,0 0 0,0 0 0,0 0 0,0 1 0,-1-1 1,1 0-1,0 0 0,-1 1 0,1-1 0,0 0 0,-1 1 0,0-2 0,0 1 124,-1 1-1,1-1 0,-1 0 1,1 1-1,-1-1 0,1 1 1,-1 0-1,-3-1 0,2 1-316,-9-3 334,-1 2-1,1-1 0,-1 2 1,0-1-1,1 2 1,-1 0-1,1 0 1,-1 1-1,1 1 0,0 0 1,0 0-1,0 2 1,-19 8-1,12-3 34,1 0-1,0 1 0,1 2 1,-18 14-1,28-21-309,0 1 0,0 0 0,1 1 0,-1-1-1,2 1 1,-1 1 0,1-1 0,0 1 0,1 0-1,0 0 1,-4 11 0,7-15-77,0-1 1,1 1-1,-1-1 0,1 1 0,-1-1 1,1 1-1,1-1 0,-1 1 1,1-1-1,-1 1 0,3 6 1,-1-7-22,-1-1-1,1 0 1,-1 0 0,1 0 0,0 0 0,0 0 0,0 0 0,1-1 0,-1 1 0,1-1 0,-1 1 0,1-1 0,0 0 0,0 0 0,6 3 0,3 0 10,0 0 0,1-1 0,-1-1 0,1 0 0,-1 0 0,1-1 0,26 0 0,91-10 34,-120 7-112,43-3-367,63-9-2944,-98 10 1280,-1-1-1,1-1 0,-1 0 1,23-11-1,-18 6-875</inkml:trace>
</inkml:ink>
</file>

<file path=ppt/ink/ink2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23:33:56.22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463 17 3904,'1'-9'664,"-1"1"2035,0 8-2604,-1 0 0,1 0 0,0 0 0,0 0 0,-1 0 0,1 0 0,0 0 0,0 0 0,0 0 0,-1 0 0,1 0 0,0 0 0,0 0 0,0 1 0,-1-1 0,1 0 0,0 0 0,0 0 0,0 0 0,0 0 0,-1 0 0,1 1 0,0-1 0,0 0 0,0 0 0,0 0 1,0 0-1,-1 1 0,1-1 0,0 0 0,0 0 0,0 0 0,0 0 0,0 1 0,0-1 0,-62 72 5275,41-47-4304,-1 0 0,-1-2 1,-28 22-1,18-15 25,-31 33 1,43-38-740,1 1 0,2 1 0,1 0 0,1 1 0,1 1 0,-13 36 0,18-33-141,0 1 0,2 0 0,1 0 0,2 1 0,2 0 0,0 45-1,4-51-164,1 1-1,1-1 1,2 0-1,1 0 1,1 0-1,2-1 0,20 47 1,4-10-126,60 89-1,-31-67-6014,-43-64 1338,3-2 1536</inkml:trace>
</inkml:ink>
</file>

<file path=ppt/ink/ink2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23:33:56.98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102 3 4224,'-2'-1'1212,"2"1"-1011,0 0 1,0 0 0,-1 0 0,1-1 0,0 1 0,0 0 0,-1 0 0,1 0 0,0 0 0,0 0 0,-1 0 0,1 0 0,0 0 0,-1 0 0,1 0 0,-4 3 3837,3-3-3837,1 0-1,0 1 1,0 14 1608,0 0-430,-13 82 3303,-12 85-1852,9-53-1776,-13 62-302,27-183-704,-3 18 219,5-26-248,-1 1 0,1-1 1,0 1-1,0 0 0,0-1 1,0 1-1,0-1 0,0 1 0,0-1 1,0 1-1,0-1 0,1 1 0,-1-1 1,0 1-1,0-1 0,0 1 0,0-1 1,1 1-1,-1-1 0,0 1 1,1-1-1,-1 1 0,0-1 0,1 1 1,-1-1-1,1 0 0,-1 1 0,0-1 1,1 0-1,-1 1 0,2-1 1,6 2 50,1-1 0,0 0 0,0 0 0,0-1 0,0 0 0,13-2 1,55-13 128,-13 1-56,-34 9-75,4-1-6,0 2 0,1 1-1,41 1 1,-63 3-1380,21-1 4033,-19 0-9811</inkml:trace>
</inkml:ink>
</file>

<file path=ppt/ink/ink2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23:33:57.34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17 36 6976,'-16'-16'10682,"16"16"-10550,0-1-1,0 1 0,1-1 1,-1 1-1,0 0 1,0-1-1,1 1 1,-1 0-1,0 0 1,1-1-1,-1 1 1,1 0-1,-1 0 0,0-1 1,1 1-1,-1 0 1,1 0-1,-1 0 1,0 0-1,1-1 1,-1 1-1,1 0 0,-1 0 1,1 0-1,0 0 1,17-2 1324,-11 2-1077,8-1 415,0 0-1,19 2 1,2 1-236,39-6-109,-43 2-380,47 2 0,-44 1-346,-17-3-1750,-17 1 1618,-1 1-1,1 0 0,0 0 1,0 0-1,-1-1 1,1 1-1,0 0 1,-1-1-1,1 1 1,0 0-1,-1-1 1,1 1-1,1-2 0</inkml:trace>
</inkml:ink>
</file>

<file path=ppt/ink/ink2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23:33:57.70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18 71 7296,'-16'-2'2368,"16"2"-2336,0 0 0,0-1 1,0 1-1,0 0 0,0 0 1,0 0-1,0 0 0,0 0 1,0 0-1,0 0 0,-1 0 1,1 0-1,0 0 0,0 0 1,0 0-1,0 0 0,0 0 1,0-1-1,0 1 0,0 0 1,0 0-1,0 0 0,0 0 1,0 0-1,0 0 0,0 0 1,0 0-1,0 0 0,0-1 1,0 1-1,0 0 0,0 0 1,0 0-1,0 0 0,0 0 1,0 0-1,0 0 0,0 0 1,0 0-1,0-1 0,0 1 1,0 0-1,0 0 0,0 0 1,0 0-1,0 0 0,0 0 1,1 0-1,-1 0 0,0 0 1,0 0-1,0 0 0,0 0 1,0 0-1,0 0 0,0-1 1,0 1-1,0 0 0,0 0 1,1 0-1,4-3 2236,28 8 3705,117-14-1213,-67 1-4107,140-16-409,-129 6-4344,-89 17 3445,30-5-4291,-10 6-1554,-4 3 2799</inkml:trace>
</inkml:ink>
</file>

<file path=ppt/ink/ink2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23:33:58.90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20 134 2976,'0'0'100,"-1"0"-1,1 0 1,-1 0 0,1 0-1,-1 0 1,1 0 0,-1 0-1,1 0 1,-1 0 0,1 0-1,-1 0 1,1-1 0,-1 1-1,1 0 1,0 0 0,-1 0-1,1-1 1,-1 1 0,1 0-1,0-1 1,-1-5 5204,0 6-5082,1-1-1,-1 1 1,1-1 0,-1 1-1,1-1 1,-1 1 0,1-1-1,0 1 1,0-1 0,-1 0-1,1 1 1,0-1 0,0 0 0,-1 1-1,1-1 1,0 0 0,0 1-1,0-2 1,-3-10 3475,2 7-2638,3-1 1135,11 0 2539,51-16-4106,-11 5-217,-14 5-167,64-13 0,-84 22-149,-15 2-79,0 0 1,-1 0 0,1 1-1,0-1 1,0 1 0,0 0-1,-1 0 1,7 1 0,-3 1-990</inkml:trace>
</inkml:ink>
</file>

<file path=ppt/ink/ink2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23:33:59.81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73 4 3072,'13'-4'16893,"-13"5"-16507,-17 102 4592,1 50-3442,8-63-892,-8 98-154,11-148-458,-1 33-32,6-72 3,0 1 1,0-1-1,-1 1 0,1 0 0,-1-1 1,1 1-1,-1-1 0,-1 3 0,2-3-4,-1 0 1,1 0-1,-1 0 0,1 0 0,-1 0 0,1 0 0,0 0 0,0 0 0,-1 0 1,1 0-1,0 0 0,0 0 0,0 0 0,0 2 0,1-2 16,-1 1-1,0-1 0,1 0 1,-1 1-1,0-1 1,0 1-1,0-1 1,0 1-1,0-1 1,-1 1-1,1-1 0,0 0 1,-1 1-1,1-1 1,-1 0-1,1 1 1,-1-1-1,0 0 1,1 1-1,-1-1 0,0 0 1,0 0-1,-1 2 1,47-14 1142,-2-1-1159,0 2 1,73-9-1,-98 20-167,-16-1-20,1 1 0,-1-1 0,0 0 0,0 0 1,0 0-1,1 0 0,-1 0 0,0 0 0,0-1 0,0 1 0,1-1 0,-1 0 0,0 1 0,2-2 0</inkml:trace>
</inkml:ink>
</file>

<file path=ppt/ink/ink2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23:34:00.14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10 26 7136,'-1'0'201,"-7"-4"1983,11-3-535,-3 7-1614,12-1 7334,27 1-4666,-21 0-1501,52-3 670,17 1-1322,38 2-1462,-106-2-1871,-18 2 2542,-1 0 0,1 0 0,-1 0 0,1 0 0,-1 0 0,0 0 0,1 0-1,-1 0 1,1-1 0,-1 1 0,1 0 0,-1 0 0,0-1 0,1 1 0,-1 0 0,0 0 0,1-1 0,-1 1 0,0 0 0,1-1 0,-1 1-1,0-1 1,0 1 0,1 0 0,-1-2 0,0 8-2025</inkml:trace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00:47:37.053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1 928 3072,'0'-1'170,"0"1"1,-1-1-1,1 1 1,0-1-1,0 1 1,1-1-1,-1 0 1,0 1-1,0-1 1,0 1-1,0-1 1,0 1 0,1-1-1,-1 0 1,0 1-1,0-1 1,1 1-1,-1-1 1,0 1-1,1 0 1,-1-1-1,0 1 1,1-1-1,-1 1 1,1 0-1,-1-1 1,1 1-1,-1 0 1,1-1-1,-1 1 1,1 0-1,-1 0 1,1 0-1,0-1 1,13-6 783,4-6-402,-1-1 0,-1-1 0,0 0 0,19-25 0,-22 25-352,197-254 954,-123 152-1081,-57 77 52,42-76 1,-58 88-147,-2-1 1,-1-1-1,-2 0 1,-1-1-1,7-47 1,-15 59-215,-3 14-14,3 5 232,-1 0 0,1 0 0,0 0 0,-1 0 0,1 0 0,0 1 0,-1-1 0,1 0 0,0 0 0,-1 0 0,1 1 0,0-1 0,-1 0 0,1 0 0,0 1 0,0-1 0,-1 0 0,1 1 0,0-1 0,0 0 0,0 1 0,-1-1 0,-6 14-61,0-1 0,1 1 0,-6 16 0,-2 6 33,-8 14 87,-40 110 199,48-109-147,1 1 0,3 0 0,2 1 0,3 0 1,1 81-1,4-125 28,1 0 0,0 0 0,1 0 0,0-1 1,0 1-1,5 11 0,-6-18-54,0 0 0,0 0 1,0 0-1,0 0 0,1-1 0,-1 1 0,0 0 1,1 0-1,0-1 0,-1 1 0,1-1 1,0 0-1,2 2 0,-2-2-10,-1-1 1,1 1-1,0-1 0,-1 1 0,1-1 1,0 0-1,0 0 0,-1 0 1,1 0-1,0 0 0,0 0 1,-1 0-1,1 0 0,0-1 0,-1 1 1,1-1-1,0 1 0,-1-1 1,3-1-1,1-1 14,0 0 0,-1 0 0,1 0-1,-1-1 1,0 0 0,0 0 0,0 0 0,0 0 0,-1 0 0,1-1 0,4-8 0,1-7 136,14-34 0,-15 33-218,3-9-194,-1 0 0,-1 0 0,8-59 0,-16 83-26,1 5-166,2 11 62,-1 15 143,12 60 52,-13-76 162,1 1 0,1 0 0,-1-1-1,1 1 1,1-1 0,7 11 0,-10-17 3,1 1 0,-1-1 1,1 0-1,-1-1 0,1 1 0,0 0 1,0-1-1,0 0 0,1 0 1,-1 0-1,0 0 0,1 0 1,-1-1-1,1 1 0,0-1 1,-1 0-1,1 0 0,0 0 1,0-1-1,0 1 0,0-1 1,0 0-1,-1 0 0,1 0 1,0-1-1,0 0 0,0 1 1,0-1-1,-1 0 0,1-1 1,6-2-1,2-3 69,0 0 0,0 0-1,-1-1 1,0 0 0,-1-1 0,0-1-1,-1 1 1,16-21 0,-14 15-37,-1-1 0,0 0 0,-1-1-1,-1-1 1,10-30 0,-16 42-64,0 0 0,-1-1 0,0 1 0,0-1 0,0 1 0,-1-1 0,-1-12 0,1 17-17,0 0-1,-1 0 0,1 0 1,0 1-1,-1-1 1,1 0-1,-1 0 0,0 0 1,0 0-1,1 1 1,-1-1-1,0 0 0,0 1 1,-1-1-1,1 1 1,0-1-1,-1 1 0,1 0 1,0-1-1,-1 1 1,1 0-1,-1 0 0,0 0 1,1 0-1,-1 0 1,-2 0-1,1 0-14,0 0 0,0 1 0,1 0 0,-1 0 0,0 0-1,0 0 1,0 0 0,1 0 0,-1 1 0,0-1 0,0 1 0,1 0 0,-1 0 0,0 0 0,1 0 0,-1 0 0,-3 3-1,-2 2 1,1 0 0,-1 0 0,1 0 0,1 1 0,-1 0 0,1 0 0,1 1 0,-1 0 0,1 0-1,-6 13 1,5-8 27,1-1-1,1 1 0,0 0 0,0 0 1,1 1-1,-2 24 0,5-26 52,-1-1 0,2 0-1,-1 0 1,1 0 0,1 1-1,0-1 1,5 13 0,-5-19 35,0 1 1,1 0 0,0-1 0,0 0 0,0 0 0,1 0 0,0 0 0,0 0 0,0-1 0,0 1 0,1-1-1,0-1 1,0 1 0,9 5 0,-1-2 47,1-1 0,0 0 0,0-1 0,1-1 0,-1 0 0,1-1 0,0-1 0,16 1 0,-11-2 24,0-1 0,0-1 0,0 0 0,-1-2 0,32-8 0,-37 7-157,0-1 0,0-1 0,0 0 0,24-15 0,-25 12-1232,-1-1 0,15-12 1,4-7-1031</inkml:trace>
</inkml:ink>
</file>

<file path=ppt/ink/ink2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23:34:00.51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12 94 6720,'-11'-14'2170,"10"3"121,3 8-899,-2 6 83,32-15 5132,-25 9-6063,0 0 0,0 1 0,1 0 0,-1 1 0,1-1-1,0 2 1,10-1 0,9-1 220,239-24 2084,-230 23-2765,98-5-86,-114 6-493,-19 1-62,-1 1 280,0 0-1,1 0 0,-1 0 1,0-1-1,1 1 0,-1 0 0,1 0 1,-1 0-1,0 0 0,1 0 1,-1 0-1,0 0 0,1 0 0,-1 0 1,0 0-1,1 0 0,-1 1 0,1-1 1,-1 0-1,0 0 0,1 0 1,-1 1-1,0 0-640,0 0 0,0 1 0,0-1 0,0 1 0,-1-1 0,1 0 0,0 1 0,-1-1 0,1 0 0,-2 3 0,-3 11-2206</inkml:trace>
</inkml:ink>
</file>

<file path=ppt/ink/ink2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23:34:01.51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1 659 3648,'0'1'18788,"6"-8"-20323,20-38 2594,-1-1 0,23-61 0,-17 37-503,-17 40-282,2 1 0,1 1 0,1 1 0,2 0 0,0 2 0,2 0 0,35-31 0,6 9 309,-40 31-192,22-19 0,-40 31-333,1-1 0,-1 1 1,1 1-1,0-1 0,0 1 0,0 0 0,1 0 0,-1 1 0,12-3 1,-14 4-33,0 0 0,0 1 1,-1-1-1,1 1 0,0 0 1,0 0-1,0 0 1,0 1-1,0 0 0,-1-1 1,1 1-1,0 0 1,-1 1-1,1-1 0,0 1 1,-1 0-1,0-1 0,6 6 1,-8-7-12,0 1 1,0 0 0,0 0-1,0 0 1,0 0-1,0 0 1,0 0 0,-1 0-1,1 0 1,0 0-1,-1 0 1,1 0 0,-1 0-1,1 1 1,-1-1-1,1 0 1,-1 0-1,0 1 1,0-1 0,0 0-1,0 1 1,0-1-1,0 0 1,0 0 0,0 1-1,0-1 1,0 0-1,-1 0 1,1 1 0,-1-1-1,1 0 1,-1 0-1,1 0 1,-1 0 0,0 1-1,1-1 1,-1 0-1,0 0 1,-1 1 0,-4 4 74,0 0 0,0 0 0,-1-1 1,-12 8-1,15-10-83,-17 12 39,-1-1 0,-1-1 0,0 0 0,-28 9 0,39-20-117,-7 2-72,19-4 121,-1 0 0,1 0-1,-1 0 1,1 0 0,0 1 0,-1-1 0,1 0 0,-1 0 0,1 0 0,-1 1 0,1-1 0,0 0-1,-1 0 1,1 1 0,0-1 0,-1 0 0,1 1 0,0-1 0,-1 0 0,1 1 0,0-1 0,0 1-1,-1-1 1,1 0 0,0 1 0,0 0 0,1 1-15,1 0 0,-1 0 0,1 0 1,0 0-1,0 0 0,0 0 0,0 0 0,0 0 0,0-1 0,0 1 0,5 1 0,18 10 220,27 20 0,-44-28-124,-1 1 1,0 0 0,0 0-1,0 1 1,-1 0 0,0 0-1,8 15 1,-13-21-36,0 0 1,0 1-1,-1-1 0,1 0 0,-1 1 0,1-1 1,-1 1-1,0-1 0,0 1 0,1-1 1,-1 1-1,0-1 0,0 1 0,-1-1 0,1 1 1,0-1-1,0 1 0,-1-1 0,1 1 1,-1-1-1,1 0 0,-1 1 0,0-1 1,1 0-1,-1 1 0,0-1 0,0 0 0,0 0 1,0 0-1,0 0 0,0 0 0,0 0 1,0 0-1,-2 1 0,0 0 0,-1-1 0,0 0 0,1 0 0,-1 0 0,0 0 0,1-1 0,-1 1 0,0-1 0,0 0 0,0 0 0,1-1 0,-1 1 0,0-1-1,0 1 1,1-1 0,-1 0 0,-6-3 0,-8-4-297,1-1-1,-23-15 1,13 8-906,-3 0-703,-27-16-2877,50 27 2690,1 0 0,-12-9 0,11 4-586</inkml:trace>
</inkml:ink>
</file>

<file path=ppt/ink/ink2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23:34:01.96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207 16 4576,'0'-1'93,"0"1"1,0-1-1,0 1 0,0-1 1,0 1-1,0-1 1,0 0-1,0 1 0,0-1 1,0 1-1,0-1 1,0 1-1,1-1 0,-1 1 1,0-1-1,0 1 0,1-1 1,-1 1-1,0-1 1,1 1-1,-1-1 0,1 1 1,-1 0-1,0-1 1,1 1-1,-1 0 0,1-1 1,-1 1-1,1 0 1,-1 0-1,1-1 0,-1 1 1,2 0-1,0 0 263,0 0 0,1 0 0,-1 0 0,0 0-1,1 0 1,3 2 0,5 0 756,-5-1-719,0-1 0,-1 1 0,0 1-1,1-1 1,-1 1 0,0 0 0,0 1-1,0-1 1,0 1 0,0 0 0,5 3 0,-3 0 70,-1 0 0,1 1 0,-1-1 1,0 1-1,-1 0 0,6 10 1,3 7 488,-2 2 0,-1-1 0,11 36 0,-22-60-920,15 46 1115,-2 1 0,-2 0-1,9 87 1,-18-101-762,-2 1 0,0-1-1,-3 1 1,-1-1 0,-1 0-1,-12 41 1,7-43-358,-1-1 0,-2 0 0,-1 0 1,-1-2-1,-2 0 0,-1 0 0,-1-2 0,-1 0 0,-2-1 0,0-2 0,-31 27 0,-52 34-1293,33-34-2742,29-22 1501</inkml:trace>
</inkml:ink>
</file>

<file path=ppt/ink/ink2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23:36:12.81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230 71 1984,'-4'-13'1077,"4"13"-1010,-1 0-1,1 0 1,0 0-1,0-1 1,0 1-1,-1 0 1,1 0 0,0-1-1,0 1 1,0 0-1,0 0 1,0-1-1,0 1 1,0 0 0,0-1-1,0 1 1,0 0-1,0-1 1,0 1 0,0 0-1,0 0 1,0-1-1,0 1 1,0 0-1,0-1 1,0 1 0,0-1 38,1 1 1,-1 0-1,0-1 1,0 1-1,0-1 1,0 1-1,0 0 1,1-1-1,-1 1 1,0-1 0,0 1-1,0 0 1,0-1-1,0 1 1,0-1-1,0 1 1,-1 0-1,1-1 1,0 1-1,0-1 1,0 1 0,0 0-1,0-1 1,-1 1-1,1-1 1,0 1-1,0 0 1,-1-1-1,1 1 1,0 0 0,0 0-1,-1-1 1,-10-10 3450,3 3-1649,7 7-1661,0-1 1,0 1 0,0 0-1,0 0 1,0 0-1,0 0 1,-1 1-1,1-1 1,0 0-1,-3-1 1,1 1 242,-11-4 1069,10 7-1190,5 8-623,39 82-116,-12-33 224,40 120 55,-3-8 259,-32-85-119,23 49 363,-51-124-249,17 36 663,-21-43-668,0-1-1,1 1 0,-1 0 0,0 0 0,-1 0 0,1 0 1,-1 1-1,0-1 0,0 4 0,0-7-90,0 1-1,0-1 0,-1 0 1,1 0-1,-1 0 1,1 0-1,-1 0 1,1 0-1,-1 0 1,1 0-1,-1-1 1,0 1-1,1 0 1,-1 0-1,0 0 1,0-1-1,0 1 1,0 0-1,0-1 1,1 1-1,-1-1 1,0 1-1,0-1 1,0 1-1,-2 0 1,-2 0 105,-1 0 0,1-1 1,0 1-1,-10-1 1,-19-2 84,-41-8 1,30 3-178,-43-9-224,-34-3-158,108 17 125,9 2-237,0-1-1,0 1 0,0 0 0,0 0 1,-7 1-1,0 0-3120,3-1 1030</inkml:trace>
</inkml:ink>
</file>

<file path=ppt/ink/ink2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23:36:13.31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57 47 4160,'-6'-6'747,"-1"1"-1,0-1 1,0 1-1,-9-5 1,2-5 6192,24 19-5723,6 2-934,0 0 1,1-1-1,-1-1 1,1-1 0,0 0-1,0-1 1,27 0 0,167-1 496,89 6-310,-246-4-438,59 7 498,-112-10-523,-1 0 0,1 0 1,-1 0-1,0 0 1,1 0-1,-1 0 0,1 0 1,-1 0-1,1 0 1,-1 0-1,1 0 0,-1 0 1,0 0-1,1 0 0,-1-1 1,1 1-1,-1 0 1,0 0-1,1 0 0,-1-1 1,0 1-1,1 0 1,-1-1-1,0 1 0,1 0 1,-1-1-1,0 1 0,1-1 1,2-15-3600,-3 3 1252</inkml:trace>
</inkml:ink>
</file>

<file path=ppt/ink/ink2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23:36:13.88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157 97 3392,'-47'-14'1525,"-18"-1"3312,33 4-1705,21 5-392,11 6-2692,1 0 0,-1 0 0,0 0 0,0 0 0,0 0 0,0 0 0,0 0 0,0 0 0,0 0 1,0 0-1,0 0 0,0-1 0,0 1 0,0 0 0,0 0 0,0 0 0,0 0 0,0 0 0,0 0 1,0 0-1,0 0 0,0 0 0,-1-1 529,1 1-529,0 0 0,0 0 0,0 0 1,0 0-1,0 0 0,0 0 0,0 0 0,0 0 0,0 0 0,-1 0 0,1 0 0,0 0 1,0 0-1,0 0 0,0 0 0,0 0 0,0 0 0,0 0 0,0 0 0,0 0 0,0 0 0,201-33 2416,-134 25-2221,71 0 0,-112 8-206,0 1 0,0 1 1,0 2-1,40 9 0,-52-7 29,-12-5-486,0 0-1,0-1 1,0 1 0,0 0 0,0-1 0,0 1 0,4 0-1,-8-1-310,0 1-1,1 0 1,-1 0-1,0 0 1,1 0-1,0 1 1,-1-1-1,1 0 1,-1 1-1,1-1 1,0 0-1,-1 3 1,-5 4-1877,-6 3 6</inkml:trace>
</inkml:ink>
</file>

<file path=ppt/ink/ink2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23:36:14.27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13 9 7040,'-12'-3'1929,"15"2"499,27 1 1846,-15 1-3476,107-5 2487,52 2-2421,-125 3-917,37 3-1360,-76-3-675,1 1 0,-1 0 0,14 6 0,-7 0-1288</inkml:trace>
</inkml:ink>
</file>

<file path=ppt/ink/ink2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23:36:15.11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100 9 2496,'-1'0'91,"0"-1"1,0 0-1,0 0 0,0 1 1,0-1-1,0 0 0,0 1 1,0-1-1,0 1 0,0 0 1,0-1-1,0 1 0,-1 0 1,1-1-1,-1 1 0,0 0 669,2 0-605,0 0 0,-1 0 1,1 0-1,-1 0 0,1 0 1,-1 0-1,1 0 0,-1 0 1,1 0-1,-1 0 1,1 1-1,-1-1 0,1 0 1,-1 0-1,1 0 0,0 1 1,-1-1-1,1 0 0,0 1 1,-1-1-1,1 0 1,-1 1-1,1-1 0,0 0 1,0 1-1,-1-1 0,1 1 1,0-1-1,0 1 1,-1-1-1,1 0 0,0 1 1,0-1-1,0 2 0,-4 7 239,0 0-1,1 1 1,0-1-1,-2 18 0,-3 45 826,4-30-463,-14 171 812,13-148-1222,-8 162 1219,22 337 1,40-40 364,-44-485-1799,20 213 746,-6 397 334,-19-410-704,-4-210-966,3-22-1007,2-18-1420,10-43-3815,-7 38 4837,8-33-1901</inkml:trace>
</inkml:ink>
</file>

<file path=ppt/ink/ink2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23:36:16.36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422 557 3072,'-1'-1'161,"1"1"1,-1-1-1,1 0 1,0 0-1,-1 0 1,1 1-1,0-1 1,0 0-1,-1 0 1,1 0-1,0 0 1,0 0-1,0 0 1,0 1-1,0-1 1,1 0-1,-1 0 0,0 0 1,0 0-1,1 0 1,-1 1-1,0-1 1,1 0-1,-1 0 1,1 0-1,-1 1 1,1-1-1,-1 0 1,1 1-1,0-2 1,0 2-30,-1-1 1,1 1 0,-1-1-1,1 0 1,-1 1-1,1-1 1,-1 0 0,0 1-1,1-1 1,-1 0 0,0 0-1,1 1 1,-1-1-1,0 0 1,0 0 0,0 1-1,0-1 1,0 0 0,0 0-1,0 0 1,0 1-1,0-1 1,0 0 0,0 0-1,0 0 1,-1 1 0,1-1-1,0 0 1,0 0-1,-1 1 1,1-1 0,-1 0-1,1 1 1,-2-2 0,1 1-41,0 0 1,-1 0 0,0 0-1,1 0 1,-1 0-1,0 1 1,1-1 0,-1 1-1,0-1 1,0 1 0,1 0-1,-1 0 1,0-1 0,0 1-1,0 0 1,0 1 0,1-1-1,-1 0 1,-2 1-1,2-1-8,-35 5 550,0 2 1,0 1-1,-63 23 1,79-22-515,0 0 0,-29 17 0,41-20-72,-1 1 0,1 0-1,0 0 1,1 1-1,-1 0 1,-11 16-1,18-23-28,1 0 0,0 1-1,1-1 1,-1 1-1,0-1 1,0 1-1,0-1 1,1 1-1,-1 0 1,1-1 0,0 1-1,-1 0 1,1 0-1,0-1 1,0 4-1,0-3 8,1-1 0,-1 0-1,0 0 1,1 0 0,-1 1 0,1-1-1,0 0 1,-1 0 0,1 0-1,0 0 1,0 0 0,-1 0 0,1 0-1,0 0 1,0 0 0,2 1-1,2 0 53,0 1 0,0-1 0,0 0 0,0 0 0,0-1 0,0 1-1,0-1 1,10 1 0,7 0 58,0-1 0,0-1-1,0 0 1,0-2 0,0-1-1,-1 0 1,33-10 0,-45 10-80,0 0-1,1-1 1,-1 0-1,-1-1 1,1 0-1,-1 0 1,0-1 0,0 0-1,0 0 1,-1-1-1,0 0 1,0 0-1,-1-1 1,0 1-1,0-1 1,-1-1 0,0 1-1,0-1 1,4-13-1,-1-4 0,-2-1-1,0 0 1,-2 0-1,1-39 0,-4 43-107,-4-41 0,1 52 27,0 0 1,-1 0-1,0 0 0,-1 0 0,-6-12 0,3 10-10,-1 0-1,0 0 1,-1 1-1,-1 0 1,0 1-1,-21-20 1,10 14-97,0 1 1,0 0 0,-32-17 0,46 30-23,0 1 1,-1-1-1,1 1 0,-1 1 1,1-1-1,-1 1 0,0 1 1,0-1-1,-13 1 0,21 1 53,-1-1-1,1 1 1,-1 0-1,1 0 1,-1 0-1,1 0 1,0 0-1,-1 0 1,1 0-1,-1 0 0,1 0 1,0 0-1,-1 1 1,1-1-1,-1 0 1,1 0-1,0 0 1,-1 0-1,1 1 1,0-1-1,-1 0 0,1 0 1,0 1-1,-1-1 1,1 0-1,0 0 1,-1 1-1,1-1 1,0 0-1,0 1 1,0-1-1,-1 0 1,1 1-1,0-1 0,0 1 1,0-1-1,0 0 1,0 1-1,-1-1 1,1 1-1,0-1 1,0 0-1,0 1 1,0-1-1,0 1 0,0-1 1,1 0-1,-1 1 1,0-1-1,0 1 1,0-1-1,0 0 1,0 1-1,1-1 1,-1 1-1,0-1 1,0 0-1,0 1 0,1-1 1,-1 0-1,0 0 1,1 1-1,-1-1 1,0 0-1,1 1 1,11 10-1962</inkml:trace>
</inkml:ink>
</file>

<file path=ppt/ink/ink2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23:36:16.86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14 63 3072,'-13'-42'1877,"12"21"5438,2 30-6331,-1 29 297,4 207 2301,2-58-2771,-2-143-453,-1-5-1255,-2-13-4137,0-22 2353,1-8 311,0 0 541,6-5-864</inkml:trace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00:47:40.460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14 816 2720,'-11'4'801,"9"-1"-81,7-2 761,0-2-989,1 0 0,-1 0 0,1 0 0,-1-1 0,10-5 0,-11 6-382,15-8 219,0-2 0,0 0 1,-1 0-1,-1-2 1,0 0-1,0-1 0,19-22 1,-12 9-204,-2 0 1,0-2-1,28-50 1,-2-7 196,52-133-1,-90 188-106,9-45-1,-12 44-43,-7 31-185,0 0 1,1 0-1,-1 0 1,0-1-1,1 1 1,-1 0-1,0 0 1,0 0 0,0 0-1,0 0 1,0 0-1,0 0 1,0 0-1,0 0 1,-1 0-1,1 0 1,0 0-1,-2-2 1,2 3-7,-1 0 0,1 0 1,-1 0-1,1 0 0,-1 0 1,1 0-1,-1 0 1,0 0-1,1 0 0,-1 0 1,1 0-1,-1 0 0,1 1 1,-1-1-1,1 0 1,-1 0-1,1 1 0,-1-1 1,1 0-1,0 1 0,-1-1 1,1 1-1,-1-1 1,1 1-1,-6 5-95,0 0 1,0 0-1,-5 10 1,-10 19 334,1 1 0,-26 67 1,-11 82 660,52-162-700,0 0 0,2 0 0,-2 42 0,5-55-86,1 0 1,-1 0 0,2 0-1,-1 0 1,2-1 0,-1 1 0,1 0-1,1-1 1,0 0 0,0 0-1,7 11 1,-9-16-8,1-1-1,-1 1 0,1-1 0,0 0 1,0 0-1,0 0 0,0-1 1,0 1-1,1-1 0,-1 0 1,1 1-1,0-2 0,-1 1 1,1 0-1,6 1 0,-5-2-17,1 0 0,-1-1 0,0 1-1,1-1 1,-1 0 0,1-1 0,-1 1 0,0-1-1,0 0 1,9-3 0,0-2 4,-1 0-1,0 0 1,0-1 0,0-1-1,-1 0 1,-1-1 0,22-19-1,-23 18-41,6-5 21,17-21 0,-30 32-79,1-1-1,-1 1 1,-1-1 0,1 1-1,0-1 1,-1 0-1,0 0 1,0 0 0,-1 0-1,2-8 1,-2 13 8,-1-1 0,0 1 0,0-1 0,0 1 0,0 0 1,0-1-1,0 1 0,0-1 0,0 1 0,0 0 0,0-1 0,0 1 0,0-1 0,0 1 1,0 0-1,0-1 0,0 1 0,0-1 0,-1 1 0,1 0 0,0-1 0,0 1 1,0-1-1,-1 1 0,1 0 0,0-1 0,0 1 0,-1-1 0,0 1-7,0 0-1,1 1 0,-1-1 1,1 0-1,-1 0 1,0 0-1,1 1 1,-1-1-1,1 0 0,-1 1 1,0-1-1,1 0 1,-1 1-1,1-1 0,-1 1 1,1 0-1,-23 25-426,20-23 444,-5 8-56,0 0-1,1 1 0,0 0 0,-8 20 0,13-26 66,0 1 0,0-1 0,0 1 1,0-1-1,1 1 0,0-1 0,1 1 0,-1 0 1,1 0-1,1-1 0,1 11 0,-2-14 34,1-1 0,0 1-1,0 0 1,0-1 0,1 1 0,-1-1 0,1 0-1,-1 1 1,1-1 0,0 0 0,0 0-1,0 0 1,0 0 0,0 0 0,0-1 0,0 1-1,1-1 1,-1 1 0,1-1 0,-1 0-1,1 0 1,-1 0 0,1 0 0,0 0 0,0-1-1,-1 1 1,6 0 0,-2-1 68,0 0 0,-1 0-1,1 0 1,0-1 0,0 0 0,0 0 0,-1 0 0,1-1 0,-1 1-1,1-1 1,-1-1 0,7-3 0,-6 3-74,-1-1 0,0 0 0,0 0 0,-1-1 0,1 1 0,-1-1 0,0 0 0,-1 0 0,1 0 0,-1-1 0,0 1 0,0-1 0,3-8 0,-5 11-55,0-1 1,0 1 0,0-1 0,-1 1 0,1-1 0,-1 0 0,0 1 0,0-1-1,0 0 1,-1 1 0,1-1 0,-1 1 0,0-1 0,0 1 0,0-1-1,0 1 1,-1 0 0,1-1 0,-1 1 0,0 0 0,0 0 0,0 0 0,0 0-1,-1 1 1,-3-5 0,2 4-71,1 1 0,-1-1 0,0 1 0,0-1 0,-8-2 0,11 4 61,-1 1 0,1-1 0,-1 1 0,1-1 0,-1 1-1,1-1 1,-1 1 0,0 0 0,1 0 0,-1 0 0,1 0 0,-1 0 0,0 0 0,1 0-1,-1 0 1,1 1 0,-4 0 0,5-1 32,0 0 0,0 0 0,0 1 0,0-1 0,-1 0 0,1 0 0,0 0 0,0 0 0,0 0 0,0 0 0,0 1 0,0-1 0,0 0 0,0 0 0,0 0 0,0 0 0,-1 0 0,1 1 0,0-1 0,0 0 0,0 0 0,0 0 0,0 0 0,0 1 0,0-1 0,0 0 0,0 0 0,0 0 0,0 0 0,1 0 0,-1 1 0,0-1 0,0 0 0,0 0 0,0 0 0,0 0 0,0 1 0,0-1 0,0 0 0,0 0 0,0 0 0,1 0 0,-1 0 0,0 0 0,0 0 0,0 1 0,0-1 0,0 0 0,0 0 0,1 0 0,-1 0 0,0 0 0,0 0 0,9 4 51,4-3 15,0 0 0,0-1 0,0-1-1,0 0 1,0-1 0,0 0 0,-1-1-1,1 0 1,-1-1 0,1 0 0,-1-1-1,0 0 1,-1-1 0,0-1 0,14-9-1,4-7 23,0 0-1,-1-3 0,-1 0 0,25-32 0,119-151 251,-163 198-358,0-1 0,0 1 0,-1-1 0,-1-1 0,0 0 0,-1 1 0,0-2 0,4-19 0,-8 31-28,0-1 1,-1 1-1,0-1 0,1 0 0,-1 1 0,0-1 0,0 1 0,-1-1 0,1 1 0,-2-6 0,2 8 31,0 0-1,0-1 1,-1 1 0,1 0-1,0-1 1,0 1-1,-1 0 1,1-1 0,-1 1-1,1 0 1,0 0 0,-1-1-1,1 1 1,-1 0-1,1 0 1,0 0 0,-1 0-1,1-1 1,-1 1 0,1 0-1,-1 0 1,1 0-1,0 0 1,-1 0 0,1 0-1,-1 0 1,1 0 0,-1 0-1,1 1 1,-1-1-1,1 0 1,0 0 0,-1 0-1,1 0 1,-1 1 0,1-1-1,-1 1 1,-16 9-328,9-2 308,0-1-1,1 1 0,0 0 0,0 1 0,1 0 0,-7 12 0,-29 60-38,42-81 78,-9 22-39,0 0 0,-10 46 0,-1 45 100,20-112-58,-5 33 96,1 0 1,2 57 0,3-77-40,0 0 0,1 0 0,1 0 1,0 0-1,1-1 0,0 1 0,1-1 1,0 0-1,8 12 0,-11-22-8,-1 0 1,1 0-1,0 0 0,1 0 1,-1-1-1,0 1 0,1-1 1,-1 1-1,1-1 0,0 0 1,0 0-1,0 0 0,0-1 1,0 1-1,0-1 0,0 0 1,1 1-1,-1-1 0,0-1 0,1 1 1,-1 0-1,1-1 0,-1 0 1,1 0-1,-1 0 0,1 0 1,-1 0-1,0-1 0,1 0 1,-1 1-1,1-1 0,3-2 1,5-2 24,1-1 0,-1 0 0,0 0 0,-1-2 0,1 1 1,17-17-1,-18 14-32,0 0 1,-1-1-1,0-1 1,-1 1-1,14-25 1,-17 26-43,-1 1-1,-1-2 1,0 1 0,0 0 0,-1-1 0,0 0 0,-1 0 0,1-15-1,-3 25 2,1-3-31,-1 0 1,0 0 0,-1 0 0,1 0-1,-1-4 1,1 7 4,-1 0 0,1 0-1,0 0 1,-1 0 0,1 0-1,-1 1 1,1-1 0,-1 0-1,1 0 1,-1 0 0,1 0-1,-1 1 1,0-1 0,0 0-1,1 1 1,-1-1-1,0 0 1,0 1 0,0-1-1,0 1 1,0-1 0,1 1-1,-1 0 1,0-1 0,0 1-1,-2-1 1,0 1-7,0 1 0,1-1 0,-1 0-1,0 1 1,1-1 0,-1 1 0,0 0 0,1-1 0,-1 1-1,1 1 1,-1-1 0,1 0 0,0 1 0,0-1 0,-1 1-1,-2 3 1,-5 3-22,1 1-1,-11 15 0,10-12 28,0 1-1,1 1 0,1-1 1,0 2-1,1-1 0,0 1 0,2 0 1,-1 0-1,2 0 0,-5 29 0,9-42 30,-1 1-1,1 0 1,0 0-1,0-1 1,0 1-1,1 0 1,-1-1 0,1 1-1,-1 0 1,1-1-1,0 1 1,0 0-1,0-1 1,0 0-1,0 1 1,1-1-1,3 5 1,-3-5 31,1 0 0,-1 0 0,1 0 0,0 0 0,0 0 0,0 0 1,0-1-1,0 0 0,0 1 0,0-1 0,0 0 0,6 0 0,5 1 122,1-1 0,-1-1 0,0 0 0,0-1 0,24-5 0,-15 2-132,-1-1 0,0 0 0,0-2 0,0 0 0,-1-2-1,21-11 1,-25 10-20,-1 0 0,-1-1 0,1-1 0,-2 0 0,0-1 0,0-1-1,-2 0 1,1-1 0,13-21 0,-18 22-21,1 0 1,-1-1-1,10-28 0,-17 36-50,0 3-60,-1 6 43,0-1-46,1-1 36,0 0 84,-1 0 1,1 1-1,-1-1 1,1 0-1,0 0 1,-1 0-1,1 1 1,-1-1-1,1 0 1,-1 1-1,1-1 1,-1 0-1,1 1 1,-1-1-1,0 1 1,1-1-1,-1 1 1,0-1-1,1 1 1,-1-1-1,0 1 1,1-1-1,-1 1 1,0 1-1,7 15-80,-2 5 43,-2 0-1,0 0 0,-1 1 0,-2 41 0,-1-35 36,6 55-1,-4-81 24,-1 0-1,1-1 1,-1 1 0,1-1 0,0 1 0,0-1-1,0 0 1,1 1 0,-1-1 0,0 0 0,1 0 0,-1 0-1,4 3 1,-3-4 19,-1 0 0,0 0 0,1 0 1,-1 0-1,1 0 0,-1 0 0,1-1 0,-1 1 0,1-1 0,0 1 0,-1-1 0,1 0 0,0 0 0,-1 1 0,1-1 0,0 0 1,-1-1-1,1 1 0,0 0 0,-1 0 0,1-1 0,2 0 0,22-9 138,0-2 0,46-29 0,-41 23-77,46-27-152,117-90 0,-184 127-69,-7 8-248,-19 17 80,-100 86-173,107-96 468,-49 45-13,54-47 18,-1-1 1,1 1 0,0 1 0,0-1-1,0 1 1,1-1 0,0 1 0,0 0-1,-2 9 1,5-14 10,-1-1 1,1 1-1,0-1 0,0 1 1,0-1-1,0 1 0,0 0 0,0-1 1,0 1-1,0-1 0,0 1 1,0-1-1,0 1 0,0-1 0,0 1 1,0-1-1,1 1 0,-1-1 1,0 1-1,0-1 0,1 1 0,-1-1 1,0 1-1,1-1 0,-1 1 1,1 0-1,0-1 12,0 1-1,0-1 1,0 1 0,0-1-1,0 0 1,0 0 0,0 1-1,0-1 1,0 0 0,0 0-1,0 0 1,0 0 0,1 0-1,5-1 74,0 0 0,0-1-1,9-2 1,-14 3-101,16-5 38,-1-2 0,0 0 0,0 0-1,-1-2 1,0 0 0,-1-1 0,0 0 0,-1-1 0,0-1 0,15-18-1,-1 1-697,-25 31 343,-2 4 140,0 14 26,0-10 11,0-1 130,1 1 0,0-2 0,0 1 1,1 0-1,0 0 0,7 11 0,-8-15 44,0-1 0,0 1 0,0-1 0,1 0 0,-1 0 1,1 0-1,0-1 0,0 1 0,0 0 0,0-1 0,1 0 0,-1 0 0,1 0 0,-1 0 0,8 2 0,-7-3-1,-1-1 0,0 0 0,1 0 0,-1 0 0,0 0 0,0 0 0,1-1 0,-1 0 0,0 1 0,0-1 0,1-1 0,-1 1 0,0 0 0,0-1 0,0 1 0,-1-1 0,1 0 0,0 0 0,-1 0 0,1 0 0,2-3 0,7-8 29,0 0 1,18-26-1,-20 25-21,28-44 111,53-105 0,-13 22-26,-71 129-146,57-100-173,-55 95 132,-1-1-1,-1 0 0,-1 0 0,5-27 1,-10 42 28,-1 1 1,1 0 0,-1 0 0,1 0 0,-1-1-1,0 1 1,0 0 0,0 0 0,-1-1-1,1 1 1,0 0 0,-2-3 0,2 4 21,0 1-1,0 0 1,-1 0 0,1-1 0,0 1 0,0 0 0,0-1 0,-1 1 0,1 0 0,0 0-1,-1-1 1,1 1 0,0 0 0,-1 0 0,1 0 0,0-1 0,-1 1 0,1 0 0,0 0-1,-1 0 1,1 0 0,-1 0 0,1 0 0,0 0 0,-1 0 0,1 0 0,0 0 0,-1 0-1,1 0 1,-1 0 0,1 0 0,0 0 0,-1 0 0,1 0 0,0 1 0,-1-1 0,1 0-1,0 0 1,-1 0 0,1 1 0,-17 10-231,14-8 220,-5 4-14,-1 1 0,1 0 1,0 1-1,1 0 0,-12 18 0,7-5-18,-18 39 0,15-21 77,1 1-1,2 0 0,1 1 1,3 0-1,1 0 0,-1 76 1,8-97-32,1 0-1,6 30 1,-6-43 50,1 0 0,0-1 0,1 1 0,0 0-1,0-1 1,0 0 0,1 0 0,0 0 0,7 9 0,-8-14 17,-1 1 0,2 0 0,-1-1 0,0 0 0,0 0 0,1 0 0,-1 0 0,1 0 0,0-1 0,-1 1 0,1-1 0,0 0 0,0 0 0,0-1 0,7 1 0,1 0 46,0-2 1,0 1-1,-1-1 1,14-3-1,-14 1-67,1-1-1,-1 0 1,0 0 0,0-1-1,0 0 1,0-1-1,-1 0 1,0-1 0,0 0-1,-1-1 1,0 0 0,0 0-1,12-16 1,-9 10-33,-2-1-1,0 0 1,-1-1-1,0 0 1,-1 0 0,-1-1-1,-1 0 1,7-27 0,-12 38-44,1 1 1,-2-1-1,1 0 1,-1 1-1,1-1 1,-2 0 0,1 1-1,-1-1 1,0 0-1,0 1 1,-2-7-1,3 11 28,-1 0-1,0 0 1,0 0-1,1 0 1,-1 0-1,0 0 1,0 0-1,0 0 1,0 0-1,0 0 1,0 0-1,-1 1 1,1-1-1,0 0 1,0 1-1,0-1 0,-1 1 1,1-1-1,0 1 1,-1 0-1,1 0 1,0-1-1,-1 1 1,1 0-1,0 0 1,-1 0-1,1 0 1,0 1-1,-1-1 1,1 0-1,-2 1 1,-4 1-15,0 0 0,1 0 1,-1 0-1,-8 5 1,0 2-21,1 0 1,0 0-1,1 2 1,0 0-1,-12 13 1,23-22 44,-9 8 8,0 1 0,2 1 0,-17 22 1,23-29-3,0 0-1,1-1 1,-1 1 0,1 0 0,0 0 0,0 1 0,1-1 0,0 0 0,0 1-1,0-1 1,0 0 0,1 1 0,0-1 0,0 7 0,1-9 11,0 1-1,0-1 1,1 0 0,-1 0 0,1 1 0,0-1 0,0 0 0,0 0-1,0-1 1,0 1 0,1 0 0,-1-1 0,1 1 0,0-1-1,0 0 1,0 0 0,0 0 0,0 0 0,0-1 0,7 3 0,2 1 79,1 0 0,0-2 0,0 0 1,15 2-1,-11-3-21,0-1 0,0-1-1,-1 0 1,1-2 0,0 0 0,0-1 0,31-9-1,3-6-110,55-26 0,-83 33 140,10-5-18,-3 1-172,-22 12-68,-10 5-101,-20 14 176,1 0 0,1 2 0,1 0-1,-31 37 1,47-52 84,1 1 0,-1 0 1,1 0-1,0-1 0,0 1 0,1 1 0,-1-1 0,1 0 0,0 0 0,0 1 0,0-1 0,0 7 0,1-11 9,0 1 0,0-1-1,0 0 1,0 1 0,0-1 0,1 1 0,-1-1 0,0 0-1,0 1 1,0-1 0,0 1 0,0-1 0,1 0-1,-1 1 1,0-1 0,0 0 0,1 1 0,-1-1 0,0 0-1,1 1 1,-1-1 0,0 0 0,1 0 0,-1 1-1,0-1 1,1 0 0,-1 0 0,1 0 0,-1 1 0,0-1-1,1 0 1,-1 0 0,1 0 0,-1 0 0,0 0-1,1 0 1,-1 0 0,1 0 0,-1 0 0,1 0 0,-1 0-1,0 0 1,1 0 0,-1-1 0,1 1 0,23-9 187,-21 8-153,14-8 46,0-1 0,-1-1-1,-1 0 1,0-1 0,0 0-1,21-25 1,2-10-144,61-96-1,14-55 82,-94 157-44,-2 0-1,23-84 1,-36 108-227,3-32 1,-7 49 229,0 0 0,1-1-1,-1 1 1,0 0 0,0-1 0,0 1 0,0-1 0,0 1 0,0 0 0,0-1 0,0 1 0,0 0 0,0-1 0,0 1 0,0 0 0,-1-1 0,1 1 0,0 0 0,0-1 0,0 1-1,0 0 1,0-1 0,-1 1 0,1 0 0,0-1 0,0 1 0,-1 0 0,1 0 0,0-1 0,0 1 0,-1 0 0,0 0-5,0 0 0,1 0 0,-1 0 0,0 0 0,1 1 0,-1-1 0,0 0 0,1 1 0,-1-1 0,1 0 0,-1 1 0,0-1 0,1 1 0,-1-1 0,0 1 0,-23 27-301,20-24 277,-9 14 25,0 1 0,1 0 0,1 1 0,1 0 1,1 0-1,0 1 0,-8 36 0,8-21 36,3 0 0,0 0 0,0 71 0,6-83 60,2 0 0,0-1-1,12 47 1,-5-19-3386,-5-34 1308</inkml:trace>
</inkml:ink>
</file>

<file path=ppt/ink/ink2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23:36:17.23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21 292 4992,'-15'-54'1589,"11"35"-960,4 14-676,-1-4 449,0 0 1,1 0-1,1 0 0,-1 0 0,1 0 0,5-17 0,-2 12 33,1 0-1,1 0 0,8-14 0,-12 23-368,1 1-1,0 0 0,0 0 1,0 0-1,1 0 0,0 1 1,-1-1-1,1 1 1,0 0-1,1 0 0,-1 1 1,9-5-1,-4 4 33,0 0 1,-1 1 0,1 0-1,0 1 1,0-1-1,0 2 1,0-1-1,0 2 1,-1-1-1,1 1 1,13 3 0,-12-2 129,0 0 0,-1 1 1,1 1-1,-1-1 1,0 1-1,0 1 0,0 0 1,-1 0-1,16 13 1,-20-14-71,0 1 1,0-1 0,-1 1 0,1 0 0,-1 0-1,0 0 1,0 1 0,-1-1 0,1 1 0,-1 0 0,0-1-1,-1 1 1,0 0 0,0 0 0,0 0 0,0 0 0,-1 0-1,0 0 1,0 0 0,-2 10 0,0-6-22,0 0-1,-1 0 1,0 0 0,0-1-1,-1 0 1,0 1 0,-1-1 0,0 0-1,0-1 1,-1 1 0,-12 12-1,7-9-82,-1-1-1,-23 17 1,29-24-42,0 0 0,0 0 1,-1 0-1,1-1 1,-1 0-1,0-1 1,0 0-1,-10 3 0,14-5-325,0 0-1,0 0 1,0 0-1,0 0 1,1-1-1,-6-1 1,8 2 93,-1 0 0,1 0-1,-1 0 1,1 0 0,-1 0 0,1 0 0,-1 0 0,1 0-1,-1 0 1,1-1 0,-1 1 0,1 0 0,0 0-1,-1-1 1,1 1 0,-1 0 0,1 0 0,0-1 0,-1 1-1,1-1 1,0 1 0,0 0 0,-1-1 0,1 1-1,0-1 1,0 1 0,-1 0 0,1-1 0,0 1 0,0-1-1,0 1 1,0-1 0,0 1 0,0-1 0,0 1 0,0-2-1</inkml:trace>
</inkml:ink>
</file>

<file path=ppt/ink/ink2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23:36:17.94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17 627 3808,'-7'2'6835,"4"-10"-3393,1-6-2962,0-1-1,0 0 1,1 0 0,1 1 0,1-1-1,0 0 1,3-17 0,2 1-140,2 1 0,15-43 0,-15 55-244,0 0-1,1 1 0,1 0 0,0 0 1,18-20-1,-7 12 49,2 2-1,37-32 1,60-39 240,-110 87-346,25-15 47,-35 21-87,0 1 1,1 0-1,-1 0 1,0 0-1,0 0 0,1 0 1,-1 0-1,0 0 1,0 0-1,1 0 1,-1 0-1,0 0 1,0 0-1,1 0 1,-1 0-1,0 0 0,0 0 1,0 0-1,1 0 1,-1 1-1,0-1 1,0 0-1,1 0 1,-1 0-1,0 0 1,0 0-1,0 1 1,1-1-1,-1 0 0,0 0 1,0 0-1,0 1 1,0-1-1,0 0 1,1 0-1,-1 0 1,0 1-1,0-1 1,0 0-1,0 0 0,0 1 1,0-1-1,0 0 1,0 0-1,0 1 1,0-1-1,0 0 1,0 0-1,0 1 1,0-1-1,0 0 0,0 0 1,0 1-1,0-1 1,-2 16-16,1-13 18,1 1-1,-2-1 1,1 1-1,0-1 1,-1 0-1,1 0 1,-1 1-1,0-1 1,-4 4-1,-25 25 78,25-26-33,-1 0 0,1 0 1,0 1-1,-10 14 1,16-20-41,-1 0 0,1-1 0,-1 1 0,1 0 0,0 0 0,-1 0 0,1 0 0,0-1 0,0 1 0,0 0 0,-1 0 1,1 0-1,0 0 0,0 0 0,0 0 0,1 0 0,-1 0 0,0 0 0,0-1 0,0 1 0,1 0 0,-1 0 0,0 0 0,1 0 0,-1 0 0,1-1 1,0 2-1,1 1 2,1-1 0,-1 0 0,1 1 1,0-1-1,5 3 0,1 1-22,10 6 69,25 13-1,-25-16 262,23 17-1,-41-26-289,-1 0-1,1 1 0,-1-1 0,1 0 0,-1 1 1,0-1-1,1 1 0,-1-1 0,1 0 0,-1 1 0,0-1 1,0 1-1,1-1 0,-1 1 0,0-1 0,0 1 1,1 0-1,-1-1 0,0 1 0,0-1 0,0 1 1,0-1-1,0 1 0,0-1 0,0 2 0,-1-1 8,1 0-1,0 1 0,-1-1 1,1 0-1,-1 0 0,0 0 1,1 0-1,-1 0 0,0 0 1,0 0-1,-1 1 0,-2 2 22,1-1 0,-1-1 0,0 1 0,0 0 0,-8 3 0,1-3-38,1 0-1,-1 0 1,0-1 0,0 0 0,0-1-1,-19 0 1,-63-8-161,57 0-883,-5 0-2359,36 7 2534,1 0-1,0 0 1,0 0-1,-1 1 1,1 0-1,0-1 1,-7 4-1,1 1-2825,6 5 1270</inkml:trace>
</inkml:ink>
</file>

<file path=ppt/ink/ink2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23:36:18.53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34 132 3808,'-24'0'2400,"24"0"-2295,-1-1-1,1 1 1,0 0 0,-1 0-1,1 0 1,0 0-1,-1 0 1,1 0-1,0 1 1,-1-1 0,1 0-1,0 0 1,-1 0-1,1 0 1,0 0 0,-1 0-1,1 1 1,0-1-1,-1 0 1,1 0-1,0 0 1,0 1 0,-1-1-1,1 0 1,0 0-1,0 1 1,0-1 0,-1 0-1,1 1 1,0-1-1,0 0 1,0 1-1,0-1 1,-1 0 0,1 1-1,0-1 1,0 0-1,0 1 1,0-1 0,0 0-1,0 1 1,0-1-1,0 0 1,0 1-1,0-1 1,0 0 0,0 1-1,1-1 1,-1 0-1,0 1 1,0-1-1,0 0 1,1 1 0,-1 0 102,1 0 1,0 0-1,0 0 0,0 0 1,0-1-1,0 1 1,0 0-1,0-1 1,0 1-1,0-1 1,1 1-1,-1-1 1,0 1-1,0-1 1,0 0-1,0 0 1,1 1-1,-1-1 0,2 0 1,29-2 730,-23 1-511,262-38 1854,-224 31-2050,43-8 44,258-40 202,-278 47-988,97-11 1390,-83 17-3135,-1 6-4464,-71-2 1291,-3 2 1776</inkml:trace>
</inkml:ink>
</file>

<file path=ppt/ink/ink2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23:36:19.13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431 508 3968,'-1'-1'215,"0"0"0,0 0 0,1-1 0,-1 1 0,0 0 1,0 0-1,1-1 0,-1 1 0,0-1 0,1 1 0,0-1 0,-1 1 0,1-1 0,0 1 0,0-1 1,-1 1-1,2-3 0,-2 2 156,1 0 1,-1 0-1,1-1 1,-1 1 0,1 0-1,-1 0 1,0 0-1,0 0 1,0 0-1,0 0 1,-1 0 0,1 1-1,0-1 1,-1 0-1,1 0 1,-1 1-1,0-1 1,1 1-1,-4-2 1,0-1-52,0 2 1,0-1-1,0 0 1,0 1-1,0 0 1,-7-2-1,5 3-169,1 0 1,-1 1-1,0 0 0,0 0 0,1 0 1,-1 1-1,0 0 0,-7 2 0,7-2-13,-17 4 275,1 1 1,-1 0-1,-40 19 1,50-18-300,1 0 0,0 1 0,0 0-1,0 1 1,1 0 0,1 1 0,-12 12 0,20-18-78,-1 1 0,1-1-1,-1 1 1,1 0 0,1 0 0,-1 0-1,1 0 1,0 0 0,-3 10-1,5-13-15,-1 0 0,1-1 0,0 1 0,0 0 0,-1 0-1,2 0 1,-1 0 0,0 0 0,0 0 0,0 0 0,1 0-1,0 0 1,-1 0 0,1 0 0,0-1 0,-1 1 0,1 0-1,0 0 1,1-1 0,-1 1 0,0-1 0,0 1 0,1-1-1,-1 1 1,0-1 0,1 0 0,0 0 0,-1 0-1,1 0 1,0 0 0,2 1 0,4 2 60,0-2 0,1 1 0,-1-1 0,1 0 0,0-1 0,0 0 0,9 0 0,-1 0 85,1-2 1,28-4-1,-36 3-91,1-1 0,-1 0 1,0 0-1,0-1 0,-1 0 0,1-1 0,-1 0 1,0 0-1,0-1 0,-1 0 0,14-13 1,-14 11-53,0-1 0,-1 0 0,0 0 0,0-1 0,-1 0 0,-1 0 0,8-19 0,-12 28-22,7-18 24,0 0 0,-1 0 0,-1-1 1,-1 0-1,0 0 0,-2 0 1,0 0-1,-1-25 0,-1 21-7,-2 1 0,-5-36 0,4 48-58,0 0 0,-1 1 0,0-1 0,-1 1 0,0-1 0,-1 1 0,-11-17 0,9 16-82,-1 1 1,-1 0-1,0 1 1,-19-17-1,23 23-26,0-1-1,0 0 1,0 1 0,-1 0-1,1 0 1,-1 1 0,0-1-1,0 1 1,1 0-1,-2 1 1,1 0 0,-11-2-1,16 3-6,1 0 0,-1 0-1,1 0 1,-1 0 0,1 0 0,-1 0-1,1 0 1,-1 0 0,1 0 0,-1 0-1,1 0 1,-1 0 0,1 1-1,-1-1 1,1 0 0,0 0 0,-1 0-1,1 1 1,-1-1 0,1 0-1,-1 1 1,1-1 0,0 0 0,-1 1-1,1 0-186,0 0 0,0-1 0,1 1 0,-1 0 0,0 0 0,1-1 0,-1 1 0,0 0 0,1 0 0,-1-1 0,1 1 0,-1 0 0,1-1 0,-1 1 0,1 0 0,1 0 0,10 14-2318</inkml:trace>
</inkml:ink>
</file>

<file path=ppt/ink/ink2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23:36:19.51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15 0 5216,'0'0'83,"-1"0"0,0 0 1,0 1-1,1-1 0,-1 0 1,0 0-1,1 1 0,-1-1 0,0 0 1,1 1-1,-1-1 0,1 1 1,-1-1-1,1 0 0,-1 1 0,1 0 1,-1-1-1,1 1 0,-1-1 0,1 1 1,-1-1-1,1 1 0,0 0 1,-1-1-1,1 1 0,0 0 0,0-1 1,0 1-1,-1 0 0,1 0 1,0-1-1,0 1 0,0 0 0,0-1 1,0 1-1,1 1 0,-1 7 525,0-1 0,4 14 1,-2-10 415,10 82 2594,21 109-868,-18-118-2478,1 6 144,-12-67-3386,-4-20 1178</inkml:trace>
</inkml:ink>
</file>

<file path=ppt/ink/ink2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23:36:19.85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13 148 6304,'-11'-44'2032,"11"43"-1979,0 0 0,-1 1 0,1-1 0,0 0 0,0 0 0,0 0 0,0 0 0,0 0 0,0 0 0,0 0-1,0 0 1,0 0 0,0 0 0,1-1 0,-1-1-87,10-30 1382,-8 30-1129,-1 0-1,0 1 1,1-1-1,-1 1 1,1-1-1,0 1 1,0 0-1,0-1 1,0 1-1,0 0 1,4-2-1,0 0 50,1 1 0,0 0 0,0 0 0,0 1 0,0 0-1,1 1 1,-1-1 0,1 1 0,-1 0 0,0 1 0,1 0 0,12 2-1,-3 0 317,-1 0-1,0 2 1,1 0 0,24 10-1,-32-10-367,0 0 1,-1 0-1,1 1 1,-1 1-1,0-1 1,-1 1-1,0 0 0,0 1 1,0 0-1,11 15 1,-14-17-124,0 0 1,-1 1-1,0-1 1,-1 1-1,1 0 1,-1 0-1,0 0 1,-1 0-1,1 0 1,-1 0-1,0 0 1,-1 1-1,1-1 1,-1 0-1,0 0 1,-1 1-1,-1 8 1,-1-5-43,0-1 1,-1 1-1,0-1 0,0 1 0,-1-1 1,-1-1-1,1 1 0,-1-1 1,0 0-1,-1 0 0,0-1 0,-14 12 1,3-5-156,-1 0 1,0-2-1,-1 0 1,-35 15-1,48-25-1337,0 1-1,0-1 1,0 0-1,0-1 1,0 0-1,-12 1 1,12-2-1524</inkml:trace>
</inkml:ink>
</file>

<file path=ppt/ink/ink2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23:36:20.43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7 519 2144,'-2'10'1279,"0"1"0,1-1 1,0 0-1,1 0 0,1 18 1,-1-4 2196,0-24-3366,0 0 1,0 0 0,0 1 0,0-1 0,0 0 0,0 0 0,0 0 0,0 0 0,0 1 0,0-1-1,0 0 1,0 0 0,0 0 0,0 0 0,0 1 0,0-1 0,0 0 0,0 0 0,0 0 0,0 0-1,0 1 1,1-1 666,-1 1-666,0-1-1,1 0 1,-1 0 0,0 0 0,0 0 0,0 0 0,0 0 0,1 0 0,-1 0 0,0 0 0,0 0-1,0 0 1,0 0 0,1 0 0,-1 0 0,0 0 0,0 0 0,10-6 1325,-7 3-1382,-1 0-1,1 0 1,-1 0 0,0 0-1,4-7 1,83-240 965,-35 95-1180,-42 128 383,1 0-1,1 0 1,27-36-1,-3 20-226,-38 43-3,0 0 0,0 0 1,0-1-1,0 1 0,0 0 1,0 0-1,0 0 1,1-1-1,-1 1 0,0 0 1,0 0-1,0 0 0,1 0 1,-1-1-1,0 1 1,0 0-1,0 0 0,1 0 1,-1 0-1,0 0 0,0 0 1,0 0-1,1 0 0,-1 0 1,0-1-1,0 1 1,1 0-1,-1 0 0,0 0 1,0 0-1,1 1 0,-1-1 1,0 0-1,0 0 0,1 0 1,-1 9-130,-7 12 170,-17 26-104,-1-1 137,25-45-60,0 0 1,-1 0 0,1 0 0,0 1 0,0-1-1,0 0 1,0 0 0,0 1 0,0-1 0,0 0-1,0 0 1,0 1 0,0-1 0,1 0 0,-1 0-1,1 1 1,-1-1 0,1 0 0,-1 0 0,1 0-1,0 0 1,-1 0 0,1 0 0,0 0-1,0 0 1,0 0 0,1 1 0,3 2-6,1 0 0,0 0 1,11 6-1,-4-3 129,8 6 422,-16-11-369,-1 0 0,1 0 0,-1 1 0,0 0 0,1 0-1,-1 0 1,-1 0 0,1 1 0,0 0 0,-1 0 0,6 7 0,-9-10-153,1 0 1,-1 0 0,0 0 0,1 0-1,-1 0 1,0 0 0,0 0 0,0 0 0,1 0-1,-1 0 1,0 0 0,0 0 0,-1 0-1,1 0 1,0 0 0,0 0 0,0 0 0,-1 0-1,1 0 1,-1 1 0,0 0-23,-1 0 0,1 0 0,0 0 0,-1-1 0,1 1 0,-1 0 0,0-1 0,-3 3 0,0-1-71,0 1 0,-1-1 0,0-1 1,0 1-1,-9 2 0,10-4-711,-1 0 1,0 0-1,-9 0 1,11-1-803,-1 0-1,1-1 1,-1 1 0,-7-3-1,1-2-1729</inkml:trace>
</inkml:ink>
</file>

<file path=ppt/ink/ink2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23:36:27.39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188 26 1408,'8'-8'5507,"-5"6"-5065,1-1 0,-1 1 0,1 0 1,-1 0-1,1 0 0,0 0 1,5-1-1,26 5 3009,-26 19-721,-8-15-2479,-1 0 1,1 0-1,-1 0 0,0 0 0,-1 0 0,0 0 0,-1 6 1,0 2 111,-49 242 2449,6-36-1629,-6 116 182,-17 304 945,61-547-2198,-19 222-374,26-314 131,0 0-1,0 0 1,0 0-1,0-1 1,0 1-1,0 0 1,-1 0-1,1 0 1,0-1 0,0 1-1,-1 0 1,1 0-1,0-1 1,-1 1-1,1 0 1,-1-1-1,1 1 1,-1 0-1,1-1 1,-1 1-1,1-1 1,-1 1-1,0-1 1,0 1 0,0-1-111,1 0 1,-1 0 0,1 0 0,-1-1 0,1 1-1,-1 0 1,0 0 0,1-1 0,-1 1 0,1 0-1,0-1 1,-1 1 0,1 0 0,-1-1 0,1 1 0,-1-1-1,1 1 1,0-1 0,-1 1 0,1-1 0,0 1-1,0-1 1,-1 1 0,1-1 0,0 1 0,0-1-1,0 1 1,0-1 0,0-1 0,-1-6-1940</inkml:trace>
</inkml:ink>
</file>

<file path=ppt/ink/ink2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23:36:28.50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344 594 2976,'-1'0'111,"1"-1"0,-1 0 0,1 1 0,0-1 0,-1 0 0,1 0 0,0 1 0,0-1 0,-1 0 0,1 0 0,0 0 0,0 0 0,0 1 0,0-1 0,0 0 1,0 0-1,0 0 0,0 0 0,1 1 0,-1-1 0,0 0 0,0 0 0,1 0 0,-1 1 0,0-1 0,1 0 0,-1 1 0,1-1 0,-1 0 0,1 1 0,-1-1 0,1 0 0,0 1 0,-1-1 0,1 1 0,0-1 0,1 0 0,9-11 1227,-6 5-580,-4 6-443,0-1-1,0 0 1,1 1 0,-1-1-1,0 0 1,-1 0 0,1 0-1,1-2 1,-2 3-191,0 0 0,0 0 0,0 0 0,0 1 0,0-1 0,0 0-1,-1 0 1,1 1 0,0-1 0,0 0 0,-1 1 0,1-1 0,-1 0 0,1 1 0,0-1 0,-1 0 0,1 1 0,-1-1 0,1 1 0,-1-1-1,1 1 1,-1-1 0,0 1 0,1-1 0,-1 1 0,0 0 0,1-1 0,-2 1 0,-4-3 349,0 1 1,0 0-1,0 1 1,0-1-1,0 1 1,0 1-1,-10-1 1,-44 3 1215,47-1-1489,-1 1 0,1 0-1,0 1 1,0 1 0,1 0 0,-1 1 0,1 0-1,-13 7 1,17-6-157,0-1 0,0 1 0,0 0 0,0 1 0,1 0 0,0 0 0,1 1 0,-1 0 0,1 0 1,1 0-1,-6 12 0,6-10-38,0 0 0,0 1 0,2 0 0,-1 0 0,-1 13 0,4-20-1,0 0 0,1 0-1,0 0 1,-1 0 0,2 0 0,-1 0-1,0 0 1,1 0 0,0 0-1,0 0 1,0 0 0,0 0 0,1 0-1,-1 0 1,1-1 0,0 1 0,0-1-1,4 5 1,-5-7 3,0 1-1,0-1 1,1 0 0,-1 0-1,1 0 1,-1 0-1,1 0 1,-1 0 0,1 0-1,0 0 1,0-1 0,-1 1-1,1-1 1,0 1 0,3-1-1,-1 1 7,-1-1 0,1 0-1,0-1 1,-1 1 0,1-1 0,-1 0 0,6-1-1,3-3 10,0-1-1,0 0 0,15-10 0,3-5 70,-1-1 0,-2-2-1,0-1 1,44-53 0,-53 56-20,-1 0 0,-1-2 0,22-40 0,-30 47-44,-1-1 1,0 0-1,-1 0 0,-1 0 0,-1-1 0,3-25 0,-5 23 38,-1-1 0,-1 0 1,-1 0-1,-1 1 0,-9-43 0,8 54-74,0 0 0,-1 0 0,0 0 0,-1 0 0,0 1 0,-7-11 0,8 14-37,0 1 0,-1 0 0,1 1 0,-1-1 0,0 1 0,0 0 0,0 0 0,-1 0 0,1 1 0,-1 0 0,-6-3 0,8 4-136,0 1 0,0 0-1,0-1 1,0 1-1,0 1 1,0-1 0,0 0-1,0 1 1,0 0 0,0 0-1,0 0 1,0 1 0,0-1-1,0 1 1,0 0-1,0 0 1,0 0 0,0 1-1,1 0 1,-1-1 0,0 1-1,1 0 1,-1 1 0,1-1-1,0 0 1,0 1 0,0 0-1,0 0 1,0 0-1,-2 4 1,-14 24-1973</inkml:trace>
</inkml:ink>
</file>

<file path=ppt/ink/ink2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23:36:29.91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8 9 3808,'-3'-3'306,"-1"-3"726,6 11 3150,-2 12 306,0-13-3712,0 76 3344,7 266-811,4-202-3805,-8-121 89,2 14-2336,-4-13-2486,-1-16 2963</inkml:trace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00:47:40.820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14 112 7808,'-13'-11'3520,"57"7"-3040,-12-1 1056,0 2-928,34-9 544,7 4-672,35-9-64,-5 6-256,-5-1-160,-8 4-32,-22-4-544,-13 7 320,-20 2-4192,-4 3 2432</inkml:trace>
</inkml:ink>
</file>

<file path=ppt/ink/ink2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23:36:30.28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10 148 5152,'-2'-5'494,"0"-1"1,1 0-1,-1 0 1,0-8-1,2 11-322,-1 1-1,1-1 1,1 1-1,-1 0 1,0-1-1,1 1 1,-1 0-1,1-1 1,-1 1-1,1 0 1,0-1 0,0 1-1,0 0 1,3-4-1,0 0 207,1 1 0,0-1-1,0 1 1,0 0 0,1 0 0,0 1 0,-1 0-1,2 0 1,-1 0 0,0 0 0,8-2-1,-5 3-121,0 1-1,0-1 1,0 1-1,1 1 0,-1 0 1,0 0-1,1 1 0,13 1 1,5 2 486,-1 1 0,42 11-1,-52-10-248,0 1-1,-1 1 0,0 0 0,0 1 0,18 12 0,-31-18-350,0 0-1,0 0 1,0 1-1,-1-1 1,1 0-1,-1 1 1,4 5-1,-5-7-82,0 1-1,-1-1 1,1 1-1,-1-1 0,1 1 1,-1-1-1,1 1 0,-1-1 1,0 1-1,0-1 0,0 1 1,0-1-1,0 1 1,0-1-1,0 1 0,-1 0 1,1-1-1,0 1 0,-1-1 1,0 0-1,1 1 1,-2 2-1,-2 2 22,-1 1 0,0-1 0,0 0 0,0 0 0,-1-1 0,0 1 0,0-1 0,0 0 1,-1-1-1,-9 5 0,-3 2-136,-2-1 1,-29 10 0,37-15-519,-1-1 0,-19 3 0,29-6 79,-1-1 0,1 0-1,0 1 1,0-2 0,0 1 0,0 0-1,0-1 1,0 1 0,0-1 0,0 0-1,0-1 1,-4-1 0,7 3 222,0-1 1,0 1-1,1-1 0,-1 1 1,0-1-1,0 0 1,1 1-1,-1-1 1,0 0-1,1 0 0,-1 1 1,0-1-1,1 0 1,-1 0-1,1 0 0,0 0 1,-1 0-1,1 0 1,0 0-1,-1 0 1,1 0-1,0 0 0,0 0 1,0 0-1,0 0 1,0-1-1,0 1 99,0 1-1,1-1 1,-1 1-1,0-1 1,1 0-1,-1 1 1,0-1 0,1 1-1,-1 0 1,1-1-1,-1 1 1,1-1-1,-1 1 1,1 0 0,-1-1-1,1 1 1</inkml:trace>
</inkml:ink>
</file>

<file path=ppt/ink/ink2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23:36:30.75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7 113 5824,'-1'0'104,"1"-1"1,-1 1-1,1-1 0,-1 1 1,1-1-1,-1 1 0,1-1 1,0 0-1,-1 1 1,1-1-1,0 0 0,-1 1 1,1-1-1,0 0 0,0 1 1,0-1-1,0 0 0,0 0 1,0 1-1,0-1 1,0 0-1,0 0 0,0 1 1,0-1-1,0 0 0,0 1 1,0-1-1,1 0 1,-1 0-1,0 1 0,0-1 1,1 0-1,-1 1 0,1-1 1,-1 1-1,1-1 1,-1 1-1,1-1 0,-1 1 1,1-1-1,-1 1 0,1-1 1,-1 1-1,1-1 1,0 1-1,-1 0 0,1-1 1,0 1-1,-1 0 0,1 0 1,0 0-1,1-1 0,2 0 336,0 0 0,0 1 0,0-1 0,0 1 0,0 0 0,0 0-1,8 1 1,-8 1-180,0-1 0,0 1 0,0-1 0,0 1 0,0 0 0,-1 1 0,1-1 0,-1 1 0,1-1 0,-1 1-1,0 0 1,0 0 0,4 7 0,3 3 550,-1 0 0,9 18 0,-11-15-533,0 0 0,-1 1 0,-1 0 0,0-1 0,-2 2 0,0-1 0,0 0 0,-2 1 0,0-1 0,-1 1 0,-1-1 0,0 1 0,-1-1 0,-8 28 0,10-45-275,-12 36 87,11-34-87,0 1 0,0-1 0,0 1 1,0-1-1,-1 0 0,1 0 0,-1 1 0,0-1 1,1 0-1,-1-1 0,-2 3 0,4-4-4,-1 0-1,1 0 0,0 0 1,0 1-1,0-1 0,0 0 1,0 0-1,0 0 1,0 0-1,-1 0 0,1 0 1,0 0-1,0 0 0,0 0 1,0 0-1,0 0 0,-1 0 1,1 0-1,0 0 1,0 0-1,0 0 0,0 0 1,0 0-1,-1 0 0,1 0 1,0 0-1,0 0 1,0 0-1,0 0 0,0 0 1,0 0-1,-1-1 0,1 1 1,0 0-1,0 0 0,0 0 1,0 0-1,0 0 1,0 0-1,0 0 0,0 0 1,-1-1-1,1 1 0,0 0 1,0 0-1,0 0 0,0 0 1,0-1-1,-1-10-288,5-12-201,1 6 454,0-1 0,2 1-1,0 0 1,16-26-1,-6 15 175,34-43 0,-29 48 25,1 0-1,1 1 0,1 1 1,32-20-1,14-11 196,-17 9 92,-36 26-194,-18 17-308,1 0 1,-1-1-1,0 1 1,1 0-1,-1-1 1,1 1-1,-1-1 0,0 1 1,0-1-1,1 1 1,-1-1-1,0 1 1,0-1-1,0 1 1,1-1-1,-1 1 0,0-1 1,0 1-1,0-1 1,0 0-1,0 1 1,0-1-1,0 1 1,0-1-1,0 1 1,0-1-1,-1 1 0,1-1 1,0 1-1,0-1 1,0 1-1,-1-1 1,1 1-1,0-1 1,-1 1-1,1-1 0,0 1 1,-1-1-1,1 1 1,-1-1-1,-7-2-1825,-1 0 0,1 1 0,0 0 0,-10-2 0,14 4 1008,-14-2-2350</inkml:trace>
</inkml:ink>
</file>

<file path=ppt/ink/ink2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23:36:31.16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63 59 3808,'-3'1'198,"-15"3"1591,-23 8 0,41-12-1729,0 0 0,0 0 0,0 1 1,0-1-1,0 0 0,0 0 0,0 0 0,0 0 1,0 0-1,0 0 0,-1 0 0,1 0 0,0 0 1,0 0-1,0 0 0,0 0 0,0 1 1,0-1-1,0 0 0,0 0 0,0 0 0,0 0 1,0 0-1,0 0 0,0 0 0,0 0 0,0 1 1,0-1-1,0 0 0,0 0 0,0 0 0,0 0 1,0 0-1,0 0 0,0 0 0,0 0 1,0 0-1,0 1 0,0-1 0,1 0 0,-1 0 1,0 0-1,0 0 0,0 0 0,0 0 0,0 0 1,0 0-1,0 0 0,0 0 0,0 0 0,0 0 1,0 0-1,1 0 0,-1 0 0,0 0 0,0 1 1,0-1-1,0 0 0,0 0 0,0 0 1,1 0-1,5 3 1583,3 0-777,1-1 0,0 0 0,-1-1 0,19 1 0,-13-1-247,75 2 1694,155-16 0,-244 13-2299,505-45 1922,-352 28-1755,20-1-1843,-60 13-3316,-81 8 2888</inkml:trace>
</inkml:ink>
</file>

<file path=ppt/ink/ink2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23:36:31.88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375 570 4224,'-8'0'784,"1"1"0,-1 0-1,1 1 1,0 0 0,-1 0 0,1 0 0,-8 5-1,-49 27 4798,48-25-5043,-5 4 525,0 2 1,1 0 0,0 2-1,-27 28 1,9-7 194,2 0-84,33-35-1106,0 1 0,0 0 1,1 0-1,0 0 0,0 0 0,0 0 0,0 0 0,1 1 0,-2 4 1,3-8-61,0-1 1,-1 1 0,1-1 0,0 0 0,0 1 0,0-1-1,0 1 1,0-1 0,0 1 0,0-1 0,0 1 0,0-1-1,0 0 1,0 1 0,0-1 0,0 1 0,0-1 0,1 1-1,-1-1 1,0 0 0,0 1 0,0-1 0,1 1-1,-1-1 1,0 0 0,0 1 0,1-1 0,-1 0 0,0 1-1,1-1 1,0 0-4,0 0-1,0 1 0,0-1 1,0-1-1,-1 1 1,1 0-1,0 0 0,0 0 1,0 0-1,0-1 1,-1 1-1,1 0 0,0-1 1,0 1-1,0-1 0,7-4-29,-1 0-1,13-11 0,56-60-91,100-127 0,-163 187 138,11-13 56,39-63 0,-58 82-89,1 0-1,-2 0 0,1-1 1,-2 0-1,1 0 1,-1 0-1,-1 0 1,0-1-1,-1 1 0,1-22 1,-4 16 8,-1 0 0,-1 1-1,0-1 1,-1 1 0,-1 0 0,-1 0 0,0 0 0,-18-27 0,20 34-2,-1 1 1,-1 0 0,0 0-1,0 0 1,0 1 0,-1 0-1,0 1 1,0-1 0,-1 2 0,0-1-1,0 1 1,0 1 0,-1-1-1,-15-4 1,18 7-126,0 1 0,0-1 1,-1 1-1,1 1 0,0-1 0,-1 1 0,1 0 1,-1 1-1,1 0 0,0 0 0,-1 1 0,1-1 0,0 2 1,0-1-1,0 1 0,0 0 0,1 0 0,-1 1 1,1 0-1,-10 7 0,11-6-412,0 0 0,0-1 1,1 2-1,-1-1 0,1 0 0,0 1 0,-5 11 1,7-15 246,1 1 0,0 0 1,0 0-1,0 0 1,0 0-1,1 0 1,-1 0-1,1 0 1,0 0-1,-1 0 0,1 0 1,1 0-1,-1 0 1,0 0-1,1 0 1,0-1-1,-1 1 1,1 0-1,0 0 1,3 5-1,-1-4-412,1 1-1,-1-1 1,1 0-1,0 0 1,7 6-1,27 19-2101</inkml:trace>
</inkml:ink>
</file>

<file path=ppt/ink/ink2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23:36:39.32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23 47 4800,'5'-23'1557,"-5"21"-1458,0 1-1,0 0 1,-1 0-1,1 0 1,0 0 0,0-1-1,0 1 1,-1 0-1,1 0 1,-1 0-1,1 0 1,-1 0 0,0-1-1,1-5 4858,0 19-1159,-11 232-1833,0-48 194,10-135-1632,10 75-1,-3-21-11196,-5-129 6623,3-3 1328</inkml:trace>
</inkml:ink>
</file>

<file path=ppt/ink/ink2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23:36:39.69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19 84 7392,'-15'-20'2373,"14"19"-2260,1 0 0,-1-1-1,1 1 1,0 0 0,-1 0 0,1 0 0,0 0-1,-1 0 1,1-1 0,0 1 0,0 0-1,0 0 1,0 0 0,0-1 0,1 1 0,-1 0-1,0 0 1,0 0 0,1 0 0,-1-1 0,1 1-1,-1 0 1,1 0 0,-1 0 0,1 0-1,1-1 1,0-1 109,0 1 1,1-1-1,-1 1 0,1-1 0,-1 1 0,1 0 0,0 0 0,0 0 1,0 1-1,0-1 0,0 1 0,1-1 0,-1 1 0,0 0 0,1 0 1,-1 1-1,1-1 0,-1 1 0,1-1 0,-1 1 0,1 0 0,-1 1 1,4-1-1,9 3 194,-1 0 0,0 0 0,26 10 0,-40-12-404,19 6 426,-1 0-1,29 17 1,-42-21-278,-1 1 0,1-1 1,0 2-1,-1-1 1,0 0-1,0 1 0,-1 0 1,1 0-1,-1 1 1,0-1-1,6 12 0,-8-12-75,-1 0 0,1 0 0,-2 0 0,1 0 0,0 0 0,-1 0 0,0 0 0,0 0 0,0 0 0,-1 0 0,0 0 0,0 0 0,0-1 0,0 1 0,-1 0 0,0 0 0,0-1 0,0 1 0,-5 7 0,1-3-119,0 0 0,0-1 0,-1 1-1,0-1 1,-1-1 0,0 1 0,0-1-1,-13 8 1,19-13-262,-1-1 0,1 1 0,-1-1 0,1 0 0,-1 0 0,1 0 0,-1-1 0,0 1 0,1-1 0,-1 1 0,0-1 0,1 0 0,-1 0 0,0 0 0,0 0 0,1 0 0,-1-1 0,0 1 0,1-1 0,-1 0 0,-2-1 0,-5-5-2183</inkml:trace>
</inkml:ink>
</file>

<file path=ppt/ink/ink2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23:36:41.01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10 880 4800,'-9'5'3169,"8"-8"-791,11-13 532,-4 6-1890,8-25 449,0-1 1,14-68-1,5-13-464,-22 83-692,2 1-1,1 0 1,1 1-1,40-58 1,15-1 756,108-106 0,-172 191-994,0 1-1,0 0 0,0 0 0,1 0 0,0 1 1,0 0-1,0 0 0,0 1 0,0-1 0,1 2 1,14-4-1,-18 5-44,-1 1 0,0 0 0,1 1 0,-1-1 0,0 0 1,1 1-1,-1 0 0,0 0 0,0 0 0,0 0 0,0 0 0,0 1 0,0-1 1,0 1-1,0 0 0,-1 0 0,1 0 0,-1 0 0,1 0 0,-1 1 0,0-1 0,0 1 1,3 4-1,1 2 9,0 0 1,-1 0-1,0 1 1,0-1-1,5 20 1,-8-23 27,-1 1 0,0-1 0,0 1 0,0 0 0,-1-1 0,0 1 1,0 0-1,0-1 0,-1 1 0,0-1 0,-1 1 0,-2 7 0,3-10-63,-1 0 0,1 0 0,-1-1 0,0 1 0,-1 0 0,1-1 0,-1 0 0,1 1-1,-1-1 1,0 0 0,0 0 0,0-1 0,-1 1 0,1 0 0,-1-1 0,1 0 0,-1 0 0,0 0 0,0-1 0,-4 3 0,-3-2-240,-3 2-996,15 0 666,9 3 317,-2-2 240,0 0 0,0 1 1,-1 0-1,0 1 0,0 0 0,6 8 0,2 1 140,-9-9 47,-1 0-1,1 0 0,-1 0 1,-1 1-1,1-1 1,-2 1-1,1 0 0,-1 1 1,3 8-1,-5-14-63,-1 0-1,1 0 0,-1 1 0,1-1 1,-1 0-1,0 1 0,-1-1 1,1 0-1,0 1 0,-1-1 0,-2 6 1,2-6-61,0-1 1,0 0-1,0 0 1,-1 0-1,1 0 1,-1 0-1,0 0 0,1 0 1,-1 0-1,0-1 1,0 1-1,0-1 1,0 1-1,-1-1 1,1 0-1,0 0 1,-5 2-1,3-2-68,-1 0-1,0 0 1,0 0 0,0-1 0,0 1-1,1-1 1,-1 0 0,-5-1-1,-39-8-871,42 8 707,-41-12-2934,-82-32 1,111 38 1889,-24-9-792</inkml:trace>
</inkml:ink>
</file>

<file path=ppt/ink/ink2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23:36:42.38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478 673 8480,'-3'-2'374,"0"0"1,0 0 0,0 0 0,0 1-1,-1 0 1,1-1 0,0 1 0,-1 0-1,1 0 1,-1 1 0,1-1-1,-1 1 1,1 0 0,-1 0 0,1 0-1,-1 0 1,0 0 0,1 1 0,-5 1-1,-8 2 676,0 1-1,-28 12 1,40-16-1011,-44 21 717,1 2 0,1 2 0,-81 60 0,120-80-753,0-1 1,0 1-1,1 0 0,0 1 1,-9 12-1,13-18-3,1 1 0,0 0 0,0 0 0,0 0-1,1 0 1,-1 0 0,0 0 0,1 0 0,-1 0 0,1 0 0,0 0-1,0 0 1,0 0 0,0 0 0,0 0 0,0 0 0,0 1 0,1-1-1,-1 0 1,1 0 0,-1 0 0,1 0 0,0-1 0,0 1 0,0 0-1,0 0 1,0 0 0,2 2 0,0-1 7,0 0 0,0 0 0,0-1 0,0 1 0,0-1 0,0 0 0,1 0 0,-1 0 0,1 0 0,0 0 0,0-1 0,-1 0 0,6 1 0,6 2 24,0-2 1,17 1-1,-29-3-26,29 3 163,48-3 0,-69-1-118,0 0 0,1-1 0,-1 0-1,0-1 1,0 0 0,0-1 0,-1 0 0,12-7-1,-13 6-13,-1 0-1,-1-1 0,1 0 1,-1-1-1,0 0 0,0 0 1,7-10-1,-3 1 68,0-1 0,13-27 0,-10 16 33,-1-1 0,-2-1 0,-1 0 0,-1-1 0,5-32 0,-8 20 59,-2 0 0,-2 0-1,-3-51 1,-1 67-131,-1-1 1,-1 1 0,-1 0-1,-1 1 1,-2-1-1,0 1 1,-2 1 0,-19-37-1,25 54-111,-1 0-1,0 0 0,0 1 0,-1-1 1,0 1-1,0 1 0,0-1 1,-1 1-1,0 0 0,-1 1 0,1-1 1,-1 1-1,0 1 0,0 0 1,0 0-1,-1 0 0,-9-2 1,7 4-127,0-1 1,-1 2 0,1 0 0,0 0 0,-1 1 0,1 0 0,-1 1-1,1 0 1,-1 1 0,1 0 0,0 1 0,-14 5 0,18-5-116,1-1 1,0 1 0,-1 0 0,1 1 0,0-1-1,1 1 1,-1 0 0,1 1 0,-1-1-1,1 1 1,1 0 0,-1 0 0,1 1 0,0-1-1,0 1 1,0 0 0,1 0 0,0 1-1,0-1 1,1 1 0,-4 12 0,5-10-661,0 1-1,1-1 1,0 16 0,7 29-1611</inkml:trace>
</inkml:ink>
</file>

<file path=ppt/ink/ink2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23:36:21.51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416 449 4064,'-4'-4'691,"1"0"0,-1 0 0,-1 0 0,1 1 0,0-1 0,-1 1 0,0 0 0,0 0 0,0 1 0,0 0 0,0-1 0,-10-1 0,-26-2 347,23 5-674,0 1 1,0 1-1,0 1 0,-1 0 0,2 1 1,-1 1-1,0 0 0,-20 9 1,31-10-287,-1 1 0,0 0 0,1 0 0,0 0 1,0 1-1,0 0 0,0 1 0,1-1 0,0 1 1,0 0-1,1 1 0,0 0 0,0-1 0,0 2 0,1-1 1,0 0-1,0 1 0,1 0 0,-5 15 0,7-18-56,0 0 0,0 0-1,0 0 1,0 0-1,1 1 1,0-1 0,0 0-1,1 1 1,-1-1-1,1 0 1,0 0 0,1 0-1,-1 0 1,4 7-1,-3-8 18,0-1 0,0 0 0,0 0 0,0 0 0,1-1 0,-1 1 0,1 0 0,0-1 0,0 0 0,0 1-1,0-1 1,0-1 0,0 1 0,1 0 0,-1-1 0,1 1 0,-1-1 0,1 0 0,0 0 0,5 0 0,1 0 35,0-1 0,0 1 0,0-2 0,0 0 0,-1 0 1,1 0-1,12-4 0,0-2 64,41-18 0,-39 14-41,-2-2 0,1 0 0,-1-1 0,-1-1 1,-1-1-1,0-1 0,-1 0 0,28-34 0,-38 39-69,0 0 0,0-1 1,-1 0-1,-1 0 0,0-1 1,-1 0-1,0 0 0,-1-1 0,-1 1 1,0-1-1,-1 0 0,-1 0 1,0-1-1,-1 1 0,-1 0 0,-2-20 1,1 22-63,-2-1 1,0 1 0,0-1 0,-1 1-1,-10-20 1,10 25-28,0 0-1,-1 0 0,0 0 1,-1 0-1,1 1 0,-1 0 1,-1 0-1,1 1 0,-15-11 1,11 11-10,1 1 1,0 1-1,-1-1 1,0 1-1,0 1 1,0 0-1,-21-3 1,25 5 4,-1 0 0,0 0 0,0 1 0,0 0 0,0 0 0,0 1 0,0 0 0,0 0 0,1 0 0,-1 1 0,0 0 0,1 0 0,-10 6 0,13-7-217,1 1 1,-1 0 0,1 0-1,0 0 1,0 0 0,0 1-1,0-1 1,0 0-1,0 1 1,1-1 0,-1 1-1,1 0 1,-1-1 0,1 1-1,0 0 1,1 0 0,-2 4-1,0 21-2559</inkml:trace>
</inkml:ink>
</file>

<file path=ppt/ink/ink2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23:36:22.06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92 143 8128,'-1'5'696,"0"0"0,0 0 0,0 0 0,0 1 0,1 5 0,0-3-392,-11 124 5833,4-42-5165,1 296-812,7-275-9040,-12-266 3462,-12 1 5645,-4-23 2793,26 158-2570,0 0-1,1 0 0,0 1 0,2-1 0,0 0 0,2 1 0,0-1 0,0 1 1,2 0-1,15-34 0,-14 39-219,1-1 0,0 1 0,0 1 0,2-1 0,-1 2 0,2-1-1,-1 1 1,1 1 0,1 0 0,0 1 0,1 0 0,-1 0 0,27-11 0,-32 17-57,0 0 1,0 1-1,0-1 0,0 2 0,0-1 1,1 1-1,-1 0 0,1 1 0,-1 0 1,1 0-1,-1 0 0,10 2 1,-11 0 15,0 0 0,1-1 0,-2 2 0,1-1 0,0 1 0,0 0 0,-1 0 0,1 0 0,-1 1 0,0 0 0,0 0 0,-1 0 0,1 1 0,7 9 0,-8-7-50,1-1 1,-1 1-1,0 0 0,-1 1 1,0-1-1,0 0 1,0 1-1,-1 0 0,2 11 1,-3-13-74,-1-1 1,0 1-1,0-1 1,0 1-1,0-1 1,-1 0 0,0 1-1,0-1 1,-1 1-1,1-1 1,-1 0-1,0 0 1,0 0-1,-1 0 1,-3 5 0,-3 1 31,1 0 0,-2-1 0,1 0 0,-1-1 0,-1 0 0,1 0 0,-2-1 0,1-1 1,-24 12-1,16-10-763,-38 11 0,-21-3-7093,67-13 4900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00:34:51.668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96 1 4992,'-6'3'4353,"6"-2"-4229,-4 13 1667,0 24-1349,4-28 149,-45 278 2438,32-220-2655,6-24 40,-9 37 739,19-82 466,9-10-1133,15-20-335,81-124 41,-1 1-192,-92 134-7,40-47 38,-48 59-12,0 1 1,1 0-1,0 1 1,0-1-1,1 2 1,9-6-1,-17 10-21,0 1-1,-1 0 0,1-1 0,0 1 1,-1 0-1,1 0 0,0-1 1,0 1-1,-1 0 0,1 0 0,0 0 1,0 0-1,0 0 0,-1 0 0,1 0 1,0 0-1,0 0 0,-1 1 1,1-1-1,0 0 0,0 0 0,-1 1 1,1-1-1,0 0 0,-1 1 0,1-1 1,0 1-1,-1-1 0,1 1 0,-1-1 1,1 1-1,-1-1 0,1 1 1,-1 0-1,1-1 0,-1 1 0,1 1 1,1 3 21,0-1 0,0 1-1,0 0 1,1 8 0,-3-10 6,3 16 21,-1 0 0,-1 1-1,-1-1 1,-3 31-1,0-6 53,2 0 19,-2 41 448,2-78-506,1-5 21,0 0 0,0 0 0,0 0 0,-1 1 0,1-1 0,-1 0 0,1 0 0,-2 3 0,4-7 0,1-1 1,-1 0-1,0 0 0,1 0 0,-1 0 1,-1 0-1,4-6 0,1-3-39,16-27 16,16-43 1,-25 53-93,-7 15 8,1 1 0,0 0 0,1 0-1,0 1 1,1 0 0,0 0 0,1 1 0,1 0 0,0 1 0,0 0 0,1 1 0,0 0 0,19-10 0,-27 17 2,1-1-1,-1 2 1,1-1 0,-1 1 0,1-1-1,0 1 1,0 0 0,0 1 0,-1-1-1,10 2 1,-11-1 12,0 0 0,0 1 0,0-1 1,-1 1-1,1 0 0,0 0 0,0 0 0,-1 1 0,1-1 0,0 0 0,-1 1 1,0 0-1,1 0 0,-1-1 0,0 1 0,0 1 0,0-1 0,3 4 0,0 2 52,0 0-1,-1 1 1,0 0-1,0 0 1,-1 0-1,3 10 1,8 58 325,-8-36-246,20 118 250,-16-125-1514,0-21-2571</inkml:trace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00:47:41.167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1 191 6304,'15'-20'2848,"101"-16"-2464,-40 13 768,1 6-704,44-15 32,0 9-288,24-2 96,-10 10-192</inkml:trace>
</inkml:ink>
</file>

<file path=ppt/ink/ink2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23:36:23.10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6 954 3392,'-2'7'418,"-1"10"689,3-37 5899,1 11-6252,0 1 0,0-1-1,4-12 1,37-136 3113,12-41-2539,-39 142-1193,3 1 1,46-98 0,-49 125-94,1 0 1,2 1-1,0 0 1,2 2-1,0 0 0,40-35 1,15-4 15,-75 63-81,1 1 0,0-1 0,0 0 0,0 1 0,0-1 0,0 1 0,-1-1 0,1 1 0,0-1 0,0 1 0,0 0 0,0-1 0,1 1 0,0 0 0,-1 3-83,-7 4 56,-42 32-214,-6 6 171,34-26 115,11-12 21,0 2 1,1-1-1,0 1 1,0 0-1,-10 18 0,17-26-35,0-1-1,1 1 0,-1 0 0,1 0 0,-1 0 1,1 0-1,0 0 0,-1 0 0,1 0 0,0 0 1,0 0-1,0 0 0,0 0 0,0 0 0,0 0 1,0 0-1,0 0 0,0 0 0,0 1 0,0-1 1,1 0-1,-1 0 0,0-1 0,1 1 0,-1 0 1,1 0-1,-1 0 0,1 0 0,0 0 0,-1 0 0,1 0 1,0-1-1,-1 1 0,1 0 0,0-1 0,1 2 1,3 0-16,0 1 1,0-1-1,0 0 1,1 0 0,8 2-1,-4-2-16,61 16 27,48 14 720,-99-26-219,0 2-1,0 0 1,31 19 0,-47-25-402,-1 0-1,0 1 1,-1-1 0,1 0-1,0 1 1,-1 0 0,1 0-1,-1-1 1,0 2 0,0-1-1,3 6 1,-4-7-86,0-1 1,-1 1 0,0-1-1,1 1 1,-1 0-1,0-1 1,0 1-1,0 0 1,0-1-1,0 1 1,0 0 0,-1-1-1,1 1 1,0-1-1,-1 1 1,0-1-1,1 1 1,-1-1 0,0 1-1,1-1 1,-1 1-1,0-1 1,0 0-1,0 1 1,0-1-1,-1 0 1,1 0 0,0 0-1,0 0 1,-2 1-1,-13 8-35,0-1 0,-1 0-1,-29 10 1,30-13 59,-87 31-2293,8-3-6502,69-22 3235,6 1 1830</inkml:trace>
</inkml:ink>
</file>

<file path=ppt/ink/ink2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23:36:23.55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13 309 6048,'-13'4'2461,"21"-7"1039,24-6-523,296-70 2372,129-11-2698,428-36-1632,-868 124-958,38-2-1768,-50 4 1195,1 0-1,-1 0 1,1 1 0,-1 0-1,1 0 1,9 3 0,-14-3 242,0-1 0,0 1 1,0-1-1,0 1 0,0 0 0,0-1 1,-1 1-1,1 0 0,0 0 0,0 0 1,-1-1-1,1 1 0,0 2 0,-1-3 202,10 15-2508</inkml:trace>
</inkml:ink>
</file>

<file path=ppt/ink/ink2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23:36:24.56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458 447 5152,'-4'-2'514,"1"-1"0,0 1 1,0 0-1,0-1 0,-3-3 0,5 4-154,-1 1-1,1-1 0,-1 0 1,0 1-1,1 0 0,-1-1 1,0 1-1,0 0 0,0 0 1,0 0-1,0 0 0,0 0 1,0 1-1,0-1 1,0 0-1,-4 1 0,-3-1 14,-1 1-1,1 0 1,-1 1 0,1 0-1,0 1 1,0 0-1,0 0 1,-15 6-1,4 1 112,0 0 0,-28 19 0,20-8 156,0 0 0,2 2 0,-44 48 0,61-61-559,1 0 0,0 1 0,1 1 0,1-1 0,-10 19 0,15-25-50,-1 0 0,1 0 1,0 0-1,0 0 0,0 0 0,0 0 0,1 1 1,0-1-1,0 4 0,0-5-4,1-1 1,-1 0-1,1 1 1,-1-1-1,1 0 1,0 1-1,0-1 0,0 0 1,0 0-1,0 0 1,1 0-1,-1 0 1,1 0-1,-1 0 0,1 0 1,3 2-1,-2-2 8,1 0 0,-1 0-1,0 0 1,1 0 0,0-1-1,-1 0 1,1 0 0,0 0-1,-1 0 1,1 0 0,0-1-1,0 0 1,0 1 0,0-1-1,0-1 1,-1 1 0,1-1-1,0 1 1,0-1 0,6-2-1,-1-1 8,1 0-1,0 0 1,-1 0-1,0-1 1,0-1-1,11-8 1,-4 1-3,-1-1 0,-1 0 0,-1-1 0,18-24 0,-8 5 40,19-40-1,-29 50-14,-1-1 0,0 0 0,-3 0 0,0-1 0,6-30 0,-9 26-32,-2-1 1,0-51-1,-4 63-140,-1 1 1,0 0-1,-2-1 0,0 1 0,-11-33 1,12 45 36,0 1 0,0 0 0,-1 0 0,1 0 0,-1 0 0,0 0 0,-1 0 0,1 1 0,-7-7 0,8 10 48,1 0-1,-1 0 0,1 0 0,-1 1 0,0-1 1,1 0-1,-1 1 0,0-1 0,1 1 1,-1-1-1,0 1 0,0 0 0,1 0 1,-1 0-1,0 0 0,0 0 0,1 0 1,-1 0-1,0 1 0,0-1 0,1 1 1,-1-1-1,0 1 0,1-1 0,-1 1 0,1 0 1,-1 0-1,1 0 0,-3 2 0,-1 0-239,1 1-1,0 0 1,-1 0-1,1 0 1,1 1-1,-1-1 1,-4 8-1,6-7-253,-1 0-1,1 0 1,1 1 0,-1-1-1,1 1 1,0-1 0,0 1 0,0-1-1,1 1 1,0 8 0,2 26-2123</inkml:trace>
</inkml:ink>
</file>

<file path=ppt/ink/ink2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23:36:24.99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162 51 8320,'4'-42'4640,"0"34"793,-2 19-3389,-4 7-1476,-1 1 1,0-1-1,-1 0 1,-1-1-1,-9 22 0,-3 14-101,-67 231 1037,77-262-1415,-2 4 89,1 1 1,-6 42-1,13-67-135,1 1 1,0-1-1,0 1 0,0-1 1,0 0-1,0 1 0,0-1 0,1 1 1,-1-1-1,1 0 0,0 1 1,0-1-1,0 0 0,1 3 1,-1-4-13,0 0 0,0 0 1,0 1-1,1-1 0,-1 0 1,0 0-1,1-1 0,-1 1 1,1 0-1,-1 0 0,1 0 0,-1-1 1,1 1-1,-1-1 0,1 0 1,-1 1-1,1-1 0,0 0 1,-1 0-1,1 0 0,2 0 0,18-1 50,0-1-1,-1-1 1,26-7-1,10-2-183,-48 10-231,0 1-1,-1 0 1,16 1-1,7 7-7575</inkml:trace>
</inkml:ink>
</file>

<file path=ppt/ink/ink2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23:36:25.34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11 125 9792,'-11'-21'3173,"11"20"-2988,1 1-1,-1-1 1,0 0-1,1 1 1,-1-1-1,0 0 1,1 1 0,-1-1-1,1 1 1,-1-1-1,1 1 1,-1-1-1,1 1 1,-1-1 0,1 1-1,-1-1 1,1 1-1,0 0 1,-1-1-1,1 1 1,0 0 0,0-1-1,39-11 4718,23 1-2692,6-2-1919,147-26-1415,-156 30-1107,-28 3-718,-4 4 928</inkml:trace>
</inkml:ink>
</file>

<file path=ppt/ink/ink2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23:36:25.77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11 205 11232,'-10'-5'5056,"33"-15"-4385,-5 8 2369,1 9-1792,16-14 704,1 6-1152,22-9-544,5 3-192,14-6 0,-6 6-32,-8-3-1440,-4 9 800,-15-1-4576,-2 7 2881,-11-3-5761,-4 5 4544</inkml:trace>
</inkml:ink>
</file>

<file path=ppt/ink/ink2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23:36:47.18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94 71 5312,'-4'-12'10354,"5"20"-7887,0 8-1312,5 30 1,0-8-731,4 79 190,-6 1 0,-10 125 0,6-203-576,1-15-851,-4-10-869,0-13-205,-1-10-30,-15-46 1639,-15-71 0,24 84 502,-20-96 719,26 109-340,1 0 0,0-55 0,4 72-503,1-1 0,-1 1 1,2-1-1,0 1 1,0 0-1,1 0 0,0 1 1,1-1-1,0 1 0,1 0 1,9-13-1,-10 16-25,0 0 0,1 1 1,0 0-1,0 0 0,0 1 0,1 0 0,0 0 1,0 0-1,0 1 0,0 0 0,1 0 1,-1 1-1,1 0 0,0 0 0,0 1 0,13-2 1,-14 3 44,1 1 0,0 0 0,0 1 0,-1 0 0,1 0 0,0 0 0,-1 1 1,1 1-1,-1-1 0,12 6 0,-14-6-8,-1 1-1,1-1 1,-1 1-1,1 0 1,-1 0 0,0 0-1,0 0 1,-1 1 0,1 0-1,-1-1 1,1 1 0,-1 1-1,-1-1 1,1 0 0,0 1-1,-1-1 1,2 6 0,-4-7-35,1 1 0,-1-1 1,0 1-1,0-1 1,-1 1-1,1-1 0,-1 0 1,0 1-1,1-1 1,-2 0-1,1 1 1,0-1-1,0 0 0,-1 0 1,0 0-1,0 0 1,0 0-1,0-1 0,-4 5 1,-5 6 37,-1-1 1,-21 16 0,32-27-115,-5 3-229,0 1 1,-1-1-1,0 0 1,0 0-1,0-1 1,0 0-1,0 0 1,-1-1-1,-12 3 1,14-5-464,1 1 0,-1-1 0,0 1 0,0-2 0,-9 0 0,11 0-196,0 0-1,-1 0 0,1 0 1,0-1-1,1 1 1,-1-1-1,0 0 1,-4-3-1,3 1-1806</inkml:trace>
</inkml:ink>
</file>

<file path=ppt/ink/ink2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23:36:47.73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19 160 7296,'-16'-16'2368,"16"16"-2339,0-1 0,0 1 0,-1 0 0,1 0 0,0 0 0,0 0 0,0-1 0,0 1 0,0 0 0,-1 0 0,1 0 0,0-1 0,0 1 0,0 0 0,0 0 0,0-1 0,0 1 0,0 0 0,0 0 0,0-1 0,0 1 0,0 0 0,0 0 0,0 0 0,0-1 0,0 1 0,0 0 0,0 0 0,0-1 0,0 1 0,0-1 0,1-3 310,0 0 0,1 0 0,-1-1 1,1 1-1,0 0 0,0 0 1,0 0-1,1 1 0,0-1 0,-1 1 1,1-1-1,5-3 0,-5 4-163,1 0 0,-1 0-1,1 1 1,0-1 0,0 1-1,0 0 1,0 0 0,0 1 0,1-1-1,-1 1 1,1 0 0,-1 0-1,1 0 1,-1 1 0,1 0 0,-1-1-1,1 2 1,-1-1 0,1 0-1,-1 1 1,1 0 0,-1 0-1,1 0 1,-1 1 0,0-1 0,0 1-1,0 0 1,0 0 0,0 1-1,0-1 1,0 1 0,-1 0 0,1 0-1,-1 0 1,0 0 0,5 7-1,-2-2-49,0 0 0,-1 0 0,-1 1 0,1-1 0,-1 1 0,-1 0 0,1 1-1,-2-1 1,1 0 0,-1 1 0,-1-1 0,1 12 0,-1-5 89,-2 0 0,0-1 0,0 1 0,-2-1 0,0 0 0,-8 27 0,-8 9 345,63-67-240,-28 8-123,-1-2 0,1 0 0,-2 0 0,1-1 0,-2-1 0,20-21 0,-8 4 202,-2 0 0,24-39-1,-33 46-631,-2-1 0,0 0 0,9-28-1,-20 46-729,0 0 0,0 0 0,-1 0 0,0-1 0,0 1 0,-1-9 0,1 4-1480</inkml:trace>
</inkml:ink>
</file>

<file path=ppt/ink/ink2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23:36:48.12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19 293 6560,'-5'-3'771,"4"2"-590,0 1 1,0-1-1,1 0 1,-1 1-1,0-1 1,0 1-1,0 0 1,-1-1-1,1 1 1,0 0-1,-1-1 1,2 1-37,0 0 1,1-1-1,-1 1 1,1-1-1,-1 1 0,0 0 1,1-1-1,-1 1 0,1 0 1,-1 0-1,0-1 1,1 1-1,-1 0 0,1 0 1,-1-1-1,1 1 0,-1 0 1,1 0-1,-1 0 1,1 0-1,-1 0 0,1 0 1,-1 0-1,2 0 0,3-1 477,55-10 2820,67-22 1,186-51-120,11 21-1862,-260 52-1370,285-37-283,-193 30-1104,-56 9-2491,-67 8 2000</inkml:trace>
</inkml:ink>
</file>

<file path=ppt/ink/ink2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23:36:48.71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196 462 6304,'0'3'11528,"-5"5"-6643,-13 13-4969,7-10 1317,-8 13-603,0-1-321,-16 26 0,33-46-297,1-1 0,-1 1 0,1 0 0,0-1 0,0 1 0,0 0-1,0 0 1,0 0 0,0 5 0,1-7-3,0 1 0,0-1 0,0 0 0,1 0-1,-1 0 1,0 0 0,0 0 0,1 0 0,-1 1-1,1-1 1,-1 0 0,1 0 0,-1 0 0,1 0-1,0 0 1,-1 0 0,1-1 0,0 1 0,0 0 0,0 0-1,-1 0 1,1-1 0,0 1 0,0-1 0,0 1-1,2 0 1,0 1 34,0-1 0,1 0 0,-1 0 1,0 0-1,1-1 0,-1 1 0,1-1 0,-1 1 0,1-1 0,-1-1 0,1 1 0,-1 0 0,1-1 0,-1 1 0,1-1 1,-1 0-1,0 0 0,5-3 0,-3 1-47,1 0 0,-1 0-1,-1 0 1,1-1 0,0 1 0,-1-1 0,0 0 0,0-1 0,0 1 0,6-10 0,-4 3 5,0-1 1,0 0-1,6-23 0,8-40 106,-15 50-67,0 0 0,-2-1 0,-1 1 0,-1-1 0,-2-26 0,-1 26 12,-1-1 0,-1 0 0,-16-51 0,17 70-36,0 0 0,-1 0 0,0 0 0,0 0 0,0 1 0,-1-1 0,-12-12 0,12 15-112,0 0 1,0 1 0,-1-1 0,0 1 0,1 0 0,-2 1 0,1-1 0,0 1 0,-1 1 0,1-1 0,-1 1 0,0 0 0,-9-1 0,11 2-156,0 0 1,-1 1 0,1-1 0,0 1 0,0 1-1,0-1 1,-1 1 0,1 0 0,0 0 0,0 0-1,0 1 1,0-1 0,0 1 0,1 1 0,-1-1-1,0 1 1,-7 5 0,10-6 6,1-1 0,-1 1 0,1 0 0,-1-1 0,1 1 0,-1 0 1,1 0-1,0 0 0,0 0 0,0 0 0,1 1 0,-1-1 0,0 0 0,1 0 0,-1 0 0,1 1 0,0-1 0,-1 0 0,1 0 1,1 1-1,-1-1 0,0 0 0,0 1 0,2 2 0,1 4-1170,0 0 0,0 0 0,1 0 0,8 12 0,-9-17 764,23 40-2918</inkml:trace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00:47:42.728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13 599 2976,'-13'0'7738,"22"-1"-6015,8-5-1284,0 0 0,-1-1 0,0 0-1,0-2 1,0 0 0,-1 0 0,-1-2 0,1 0 0,18-18 0,-7 2-350,-2-1 1,0-1-1,29-48 0,-45 67-114,-7 8 6,0 1 0,1 0 0,-1-1 0,0 1 0,0-1 0,0 0 0,-1 1 0,1-1 0,0 0 0,0 1 0,-1-1 0,1-3 0,-14 39-770,-8 10 562,12-26 200,1 0 0,0 0 0,2 0 0,0 1 0,-6 31 0,12-46 58,0 0 1,0 0-1,0 0 0,1 1 1,-1-1-1,1 0 0,0 0 1,0 0-1,1 0 1,-1-1-1,1 1 0,0 0 1,3 5-1,-3-7 6,-1 0-1,1 0 1,-1 0 0,1 0-1,0-1 1,-1 1 0,1-1-1,0 1 1,0-1-1,0 0 1,0 0 0,0 1-1,0-2 1,1 1 0,-1 0-1,0 0 1,0-1 0,1 1-1,-1-1 1,0 0 0,1 1-1,-1-1 1,1 0 0,-1-1-1,3 1 1,4-3 47,0 1 0,0-2 0,-1 1 0,1-1 1,-1 0-1,0-1 0,0 0 0,0 0 0,-1-1 0,0 0 1,0 0-1,0-1 0,-1 1 0,6-9 0,10-15 42,-1 0-1,19-37 0,-36 59-94,68-120 104,51-88-78,-95 172-1145,-35 70 384,-53 176 452,-3 11 168,-31 71 217,-18 42 566,110-321-681,-3 8 311,0-1 0,-1 1 0,-8 13-1,14-25-283,-1 0-1,1-1 0,0 1 0,-1 0 1,1-1-1,-1 1 0,1-1 0,-1 1 1,1 0-1,-1-1 0,1 1 0,-1-1 0,1 1 1,-1-1-1,0 0 0,1 1 0,-1-1 1,0 1-1,1-1 0,-1 0 0,0 0 1,1 1-1,-1-1 0,-1 0 0,1-1-1,1 0-1,-1 0 0,0 0 1,1 0-1,-1 0 0,1 0 1,0 0-1,-1 0 0,1 0 0,0 0 1,0 0-1,0 0 0,0 0 1,-1 0-1,1 0 0,1 0 1,-1 0-1,0 0 0,0 0 1,1-2-1,2-19-5,1-1 0,1 1 0,1 0 0,0 1 0,2-1 0,1 1 0,1 1 0,0 0 0,1 0 0,2 1 0,0 0 0,1 1 0,0 1 0,2 0 0,30-25 0,-1 11-43,2 2-1,99-46 1,-53 30-2316,-42 21-3289,-37 18 3121</inkml:trace>
</inkml:ink>
</file>

<file path=ppt/ink/ink2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23:36:49.14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127 12 8320,'-1'0'181,"1"0"1,-1-1 0,1 1 0,0 0-1,-1 0 1,1 0 0,-1 0 0,1 0-1,-1-1 1,1 1 0,0 0 0,-1 0-1,1-1 1,0 1 0,-1 0 0,1-1-1,0 1 1,-1 0 0,1-1 0,0 1-1,0 0 1,-1-1 0,1 1 0,0-1-1,0 1 1,0 0 0,-1-1 0,1 1-1,0-1 1,0 1 0,0-1 0,0 0-1,0 2-107,0-1 0,0 0 0,-1 0 444,1 0-444,0 1 0,0-1 0,0 0 0,0 0 0,0 0 0,0 0 0,0 0 0,0 0 0,-1 0 0,1 0-1,0 0 1,0 0 0,0 0 0,0 0 0,0 0 0,0 0 0,0 0 0,-1 0 0,1 0 0,0 0 0,0 0 0,0 0 0,0 0 0,0 0 0,0 0 0,0 0 0,-1 0 0,1 0 0,0-1 443,0 1-443,0 0 0,0 0 0,-1 0 0,1 0 0,0 0 0,0-1 0,0 1 0,0 0 0,0 0 0,0 0 0,-5 10 378,0-1-1,1 2 1,0-1 0,0 0 0,1 1 0,0 0 0,-1 18-1,-4 9 383,-57 276 2286,64-307-3063,-1 8 101,0-1 1,1 16-1,1-27-103,0 0 0,0 1-1,0-1 1,1 0-1,-1 0 1,1 0 0,0 0-1,0-1 1,0 1 0,0 0-1,0 0 1,1 0-1,-1-1 1,1 1 0,0-1-1,2 4 1,-2-5-15,0 0-1,-1 0 1,1 0 0,0 0-1,0 0 1,0-1 0,0 1-1,0 0 1,0-1 0,0 0-1,0 1 1,0-1 0,1 0-1,-1 0 1,0 0 0,2 0 0,38-8 230,-33 6-218,48-14-107,0 1-1457,-18 7-2766,-18 4-1754,-11 8 3430</inkml:trace>
</inkml:ink>
</file>

<file path=ppt/ink/ink2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23:36:49.51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1 223 10304,'0'-7'4672,"18"-18"-4064,-5 10 2207,0 7-1663,11-17 512,-3 10-992,16-13-320,-2 8-224,6-5-192,-1 10 32,-3-2-1600,-2 6 896,-7 2-2815,-7 6 2015</inkml:trace>
</inkml:ink>
</file>

<file path=ppt/ink/ink2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23:36:49.88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9 117 9984,'-9'-5'4512,"18"2"-3936,-4-5 672,8 4-801,5-9 1249,9 1-960,9-3-352,1 2-256,16-2-640,0 7 288,10-4-2304,-3 4 1409</inkml:trace>
</inkml:ink>
</file>

<file path=ppt/ink/ink2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23:36:50.63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442 0 4480,'-10'60'2570,"9"-54"-2196,0 0-1,1 0 1,0 0-1,0-1 0,0 8 1,1-2-87,-2 141 2172,-1-94-1760,1-44-584,-18 376 2495,-54 305-210,30-357-1832,-20 162 74,-11 291 1417,26-107-470,-32 391-671,75-999-1303,-5 59-893,0-47-2537,8-58 2072</inkml:trace>
</inkml:ink>
</file>

<file path=ppt/ink/ink2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23:36:51.60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19 76 6048,'-18'-12'3461,"35"28"6951,8 3-7816,-19-15-2496,0-1 1,0 0-1,0 0 0,0 0 0,0 0 0,1-1 0,-1 0 0,9 1 0,1-2 154,0 0 0,0-1 0,0-1 0,27-5 0,64-19 61,-54 11-209,88-25 174,10-2-3515,-151 40 3171,0 1 1,0 0-1,0 0 1,1 0-1,-1 0 1,0 0-1,0 0 1,0 0-1,0 0 1,0 0-1,0 0 1,0 0-1,1 0 1,-1 0-1,0 0 1,0 0-1,0 0 1,0 0-1,0 0 1,0 0-1,0 0 1,0 0-1,1 1 1,-1-1-1,0 0 1,0 0-1,0 0 1,0 0-1,0 0 1,0 0-1,0 0 1,0 0-1,0 0 1,0 0-1,0 0 1,1 1-1,-1-1 1,0 0-1,0 0 1,0 0-1,0 0 1,0 0-1,0 0 1,0 0-1,0 0 1,0 1-1,0-1 1,0 0-1,0 0 1,0 0-1,0 0 1,0 0-1,0 0 1,0 0-1,0 1 1,0-1-1,0 0 1,0 0-1,-1 0 1,1 0-1,0 0 1,0 0-1,0 0 1,0 0-1,0 1 1,-8 12-3116,-15 14-1275,-3-4-425,-1 2 1604</inkml:trace>
</inkml:ink>
</file>

<file path=ppt/ink/ink2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23:36:51.96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7 9792,'0'5'4448,"14"-5"-3872,-6 0 2079,7 0-1567,12 0 1408,4 3-1440,17-3 480,2 0-864,18 0-128,-5 0-320,0-3-128,-4 3-64,-10-5-1184,-9 2 640,-8-1-2176,-1 4 1504</inkml:trace>
</inkml:ink>
</file>

<file path=ppt/ink/ink2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23:36:53.66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52 27 4992,'-2'-11'1917,"2"11"-1820,0-1 0,0 1 1,0 0-1,-1 0 0,1 0 1,0 0-1,0 0 0,0-1 1,0 1-1,0 0 0,0 0 0,0 0 1,0 0-1,0-1 0,0 1 1,0 0-1,0 0 0,0 0 1,0 0-1,0-1 0,0 1 0,0 0 1,0 0-1,0 0 0,0 0 1,1 0-1,1-11 9176,-2 18-8477,-1 2-54,0 1-1,-4 15 1,2-9-258,-9 65 671,0 88 0,6-71-612,-5 152 631,11-164-762,1-36-4739,-1-46 2636</inkml:trace>
</inkml:ink>
</file>

<file path=ppt/ink/ink2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23:36:58.72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284 62 5152,'0'-2'250,"0"0"-15,0 0-1,0 0 0,0 0 0,0 0 0,0 1 0,-1-1 0,1 0 0,-1-2 0,0 3-15,1 0-1,-1 0 1,0 0-1,1 1 0,-1-1 1,0 0-1,0 1 0,1-1 1,-1 0-1,0 1 1,0-1-1,0 1 0,0-1 1,0 1-1,0 0 0,0-1 1,0 1-1,0 0 1,-1 0-1,-12-3 1634,6 0-1086,0 2 0,-1-1 1,1 1-1,-1 0 0,1 1 0,-14 1 1,14 0-615,0 0 0,0 0 1,0 1-1,0 1 0,0-1 0,1 1 1,-1 0-1,1 1 0,0 0 1,0 0-1,0 0 0,0 1 1,1 0-1,0 1 0,0-1 0,0 1 1,-8 11-1,8-8-101,1 1-1,0-1 1,0 1-1,1 0 1,0 0-1,1 0 1,0 0-1,1 1 1,0-1-1,1 1 1,0-1-1,0 15 1,2-16-39,-1 0 0,2-1 0,-1 1 0,1-1 0,1 1 0,-1-1 0,1 0-1,1 0 1,0 0 0,0 0 0,0 0 0,1-1 0,0 0 0,1 0 0,10 11 0,-6-10 15,-1 0-1,1-1 1,1 0 0,-1-1-1,1 0 1,1 0 0,-1-1-1,1-1 1,-1 0 0,16 3-1,-17-4-2,0-2 0,-1 1 0,1-1 0,0-1 0,0 0 0,0 0 0,0-1 0,0 0 0,-1-1 0,1 0 0,0-1 0,-1 0 0,15-6 0,-13 2 58,1 0 0,-1-1 0,0 0 0,-1-1 0,1 0 1,-2 0-1,0-1 0,0-1 0,0 0 0,-2 0 0,8-13 0,-6 8 73,0-2 1,-1 1 0,-1-1-1,-1 0 1,-1-1-1,0 1 1,2-24 0,-6 33-117,0 1 1,-1 0 0,0-1 0,0 1 0,-1 0 0,0-1 0,-4-14 0,4 19-109,0 1 0,-1-1 0,1 1 0,-1 0 0,0 0 0,0 0 0,-1-1 0,1 2 0,0-1 0,-1 0 0,0 0 0,0 1 0,0 0 0,0-1 0,0 1 0,0 0 0,0 1 0,-8-4 0,6 4-229,0-1 0,0 1 1,-1 0-1,1 0 0,0 1 1,-1 0-1,1 0 1,-1 0-1,1 0 0,0 1 1,-1 0-1,-4 2 0,4-2-436,0 1 0,0 0 0,0 0 0,0 1 0,1 0 0,-1 0 0,1 0 0,0 0-1,-7 7 1,1 6-1564</inkml:trace>
</inkml:ink>
</file>

<file path=ppt/ink/ink2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23:37:01.71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279 20 4992,'1'-9'674,"0"-1"996,-4 14-558,1 8-109,0 1 1,0 22 0,1-9-447,-6 91 771,-18 264 1365,7-168-2005,0 34 5,-89 1306 1280,64-839-217,27-422-893,-20 512-692,35-723-2083,19 160 0,-17-237 1805,-1 2-373,1 0 0,0 0 0,0-1 0,0 1 0,1-1 0,0 1 0,0-1 0,0 1 0,1-1 0,5 8 0,-8-12 365,1-1 0,-1 1 0,1-1 0,-1 1-1,1-1 1,-1 0 0,1 1 0,-1-1 0,1 0 0,-1 1 0,1-1-1,-1 0 1,1 0 0,-1 1 0,1-1 0,0 0 0,-1 0-1,1 0 1,0 0 0,-1 0 0,1 0 0,-1 0 0,1 0 0,0 0-1,-1 0 1,2 0 0,-1-1-479,1 0 0,-1 0 0,1 0 0,-1-1 0,0 1 0,0 0 0,1 0 0,1-3 0,-3 4 591</inkml:trace>
</inkml:ink>
</file>

<file path=ppt/ink/ink2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23:36:54.69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386 633 2912,'-2'-21'2505,"2"18"-1448,0 0-1,-1 0 1,1 0-1,0 0 1,-1 0-1,-1-5 1,1 7-884,1 0 0,-1 0 1,0 0-1,1 0 0,-1 0 1,0 0-1,0 0 0,0 0 1,0 0-1,0 0 0,0 1 1,0-1-1,0 0 0,0 1 1,0-1-1,0 1 0,-1-1 1,1 1-1,0-1 1,-2 1-1,-7-2 211,-1 1 0,1 0 0,0 0 0,0 1 0,0 1 0,0 0 0,-11 2 0,-10 4 144,-29 10 0,45-13-450,1 1-1,-1 1 1,2 0 0,-1 1 0,1 1 0,0 0 0,0 1 0,1 0-1,-13 13 1,22-19-62,1 0 0,-1 0 0,1 0 0,-1 0 0,1 1 0,0-1 0,1 1 0,-1-1-1,0 1 1,1 0 0,0-1 0,0 1 0,0 0 0,1 0 0,-1 0 0,1 0 0,0 0-1,0 0 1,0 0 0,0 0 0,1 0 0,1 7 0,0-6 17,0 1 0,1-1 0,-1 0-1,1 1 1,0-1 0,0 0 0,1-1 0,-1 1 0,1-1 0,0 1 0,0-1-1,1 0 1,-1-1 0,11 7 0,-9-6 18,1 0 0,0-1 0,0 0 0,1 0 0,-1-1 0,1 0 1,-1 0-1,1-1 0,0 0 0,-1 0 0,1-1 0,14 0 0,-13-1-4,0-1 0,0 0-1,0 0 1,0-1 0,0 0 0,0-1 0,-1 0-1,0 0 1,1-1 0,10-8 0,-6 2 21,0 0 0,-1 0 0,-1-1 0,0-1-1,0 0 1,-1 0 0,-1-1 0,12-22 0,-10 12-19,-1 0-1,-1 0 0,-1-1 1,9-44-1,-7 11 30,6-96 0,-15 135-96,-2-1 1,0 1-1,0 0 0,-2 0 0,-1 0 1,0 0-1,-1 0 0,-1 1 0,-9-20 1,11 31-142,-1-1 0,0 1 0,0 0 0,-1 0 0,0 0 0,0 1 0,0 0 0,-1 0 0,0 1 0,0 0 0,0 0 0,-1 0 1,0 1-1,0 0 0,0 1 0,0 0 0,0 0 0,-1 1 0,1 0 0,-1 0 0,0 1 0,0 0 0,1 0 0,-1 1 0,0 0 0,0 1 1,1 0-1,-1 1 0,-9 2 0,16-4-60,-1 1-1,1-1 1,-1 1 0,1 0 0,-1 0 0,1 0 0,0 0 0,-1 0 0,1 1 0,0-1-1,0 1 1,0-1 0,0 1 0,0 0 0,0 0 0,1-1 0,-1 1 0,1 1-1,-1-1 1,1 0 0,0 0 0,-2 3 0,1 3-546,0 0 1,-1 15 0</inkml:trace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00:47:43.074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23 33 6400,'-23'-25'2880,"28"22"-2496,0-2-192,3 10-192</inkml:trace>
</inkml:ink>
</file>

<file path=ppt/ink/ink2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23:36:55.08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5 6560,'2'-4'4065,"0"13"632,-2 31-2524,2 163 2302,2-136-4831,13 68 0,-14-107-1603,-3-23 834,0 0 0,0 0 0,1 0 0,0 1 0,2 4 0</inkml:trace>
</inkml:ink>
</file>

<file path=ppt/ink/ink2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23:36:55.44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2 300 6560,'-1'-8'295,"0"0"0,1 0 0,0 0-1,1 0 1,0 0 0,0 0 0,0 1 0,1-1 0,5-12 0,-3 8-61,1 0-1,0 0 0,1 1 1,1 0-1,-1 0 1,2 1-1,-1 0 1,17-17-1,-9 14 387,1 1-1,0 0 0,35-18 0,-43 26-397,0 0 0,0 1 0,0 0 0,1 0 0,-1 1 0,1 0 0,-1 0 0,1 1 0,0 0 0,-1 1 0,15 1 0,-16 0-96,-1 1-1,1 0 0,-1 1 0,0-1 1,0 1-1,0 0 0,0 1 0,-1-1 1,1 1-1,-1 0 0,0 1 0,0-1 1,0 1-1,-1 0 0,0 1 0,0-1 0,0 0 1,0 1-1,3 8 0,-2-4 107,0 1-1,-1 0 1,0 0-1,0 0 0,-1 0 1,-1 1-1,0 0 1,0-1-1,-1 1 1,-1 14-1,-1-18-97,0 0-1,-1 0 1,0-1 0,0 1-1,-1 0 1,0-1-1,0 0 1,-1 0 0,0 0-1,0 0 1,0 0 0,-1-1-1,-6 6 1,3-2-73,-1-2 1,-1 1-1,1-1 1,-2-1-1,1 0 1,-1 0-1,-15 7 1,6-5-317,10-4-853,-1 0 1,1 0 0,-1-1-1,-21 4 1,28-7 498,3-1 254,0 0 0,0 0 0,0 0 0,-1 0 0,1 0 0,0 0 0,0 1 0,0-1 0,0 0 0,0 1 0,0-1 0,0 1 0,0-1 0,1 1-1,-1-1 1,0 1 0,0 0 0,0 0 0,0-1 0,1 1 0,-1 0 0,0 0 0,1 0 0,-1 0 0,0 1 0,-3 12-4370</inkml:trace>
</inkml:ink>
</file>

<file path=ppt/ink/ink2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23:36:56.11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54 969 4800,'-1'0'234,"0"0"-1,0 1 1,0-1-1,-1 0 1,1 0 0,0 1-1,0-1 1,0 0 0,-1 0-1,1 0 1,0-1 0,0 1-1,0 0 1,0 0 0,-1-1-1,1 1 1,0 0 0,0-1-1,0 1 1,0-1 0,0 0-1,0 1 1,0-1-1,0 0 1,0 0 0,0 1-1,1-1 1,-1 0 0,0 0-1,0 0 1,1 0 0,-1 0-1,1 0 1,-1 0 0,1 0-1,-2-2 1,-1-7 222,0 1 0,0 0 0,1-1 1,0 1-1,1-1 0,0 1 0,0-1 0,1 0 0,0 0 1,1 1-1,0-1 0,0 0 0,1 1 0,6-16 0,44-105 809,-1 4-775,22-69 242,-57 160-651,2 1 0,2 0 0,33-43 0,-43 65-54,1 0-1,0 1 1,1 0 0,0 0 0,1 1-1,15-9 1,-5 6 247,1 1-1,47-18 1,-63 27-171,1-1 0,13-8 0,-22 19-71,-3-2-19,-1-1 0,0 0 0,0 0 0,0 0-1,0-1 1,-1 0 0,0 1 0,1-1 0,-6 2 0,0 1 34,-24 13 214,21-12-114,-21 14 0,8-5-552,26-16 380,0 1 1,1 0 0,-1-1 0,0 1 0,0-1 0,1 1-1,-1-1 1,0 1 0,1 0 0,-1-1 0,0 0 0,1 1 0,-1-1-1,1 1 1,-1-1 0,2 1 0,78 57-485,-56-43 584,0 2 1,23 21-1,3 17 656,-49-53-687,1-1 0,-1 1 1,0-1-1,0 1 0,0 0 1,0 0-1,0-1 0,0 1 0,0 0 1,-1 0-1,1 0 0,-1 0 1,1 0-1,-1 0 0,0 0 0,1 0 1,-1 0-1,0 0 0,-1 0 0,1 0 1,0 0-1,0 0 0,-1 0 1,1 0-1,-1 0 0,0 0 0,0 0 1,0-1-1,0 1 0,0 0 1,0 0-1,0-1 0,0 1 0,0-1 1,-1 1-1,1-1 0,-1 1 0,1-1 1,-1 0-1,0 0 0,1 0 1,-4 2-1,-7 3 23,-1-1 0,0 0 1,0 0-1,0-1 0,-22 4 0,15-5-542,0-1-1,0-1 1,-26-1-1,35-1-1130,-1-1 0,-22-6-1,-12-3-8693,32 10 7404</inkml:trace>
</inkml:ink>
</file>

<file path=ppt/ink/ink2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23:36:56.53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15 247 6048,'-14'1'1656,"17"0"549,31 1 350,47-6 121,98-18 0,-110 13-1986,615-108 2718,-202 26-5909,-472 88 1693,1 1 0,0 1 0,0 0 0,0 0 0,11 2 0,-22-1 705,1 0 1,-1 0 0,1 0-1,-1 0 1,0 0-1,1 0 1,-1 0-1,1 0 1,-1 0-1,0 0 1,1 0-1,-1 0 1,1 0 0,-1 0-1,0 1 1,1-1-1,-1 0 1,0 0-1,1 0 1,-1 1-1,0-1 1,1 0 0,-1 0-1,0 1 1,0-1-1,1 0 1,-1 1-1,0-1 1,0 0-1,1 1 1,-1-1-1,0 0 1,0 1 0,0-1-1,0 1 1,0-1-1,1 0 1,-1 1-1,0 0 1,-1 0-135,0 0 1,1 1 0,-1-1-1,0 0 1,0 0-1,0 0 1,0 0 0,0 0-1,0 0 1,-2 2-1,-26 16-4109</inkml:trace>
</inkml:ink>
</file>

<file path=ppt/ink/ink2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23:36:57.09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151 530 5408,'15'-5'1984,"17"-7"2056,-31 11-3707,1 0-1,-1 0 0,1 0 1,-1 0-1,0 0 0,1 0 1,-1 0-1,0 0 0,0-1 1,0 1-1,0 0 0,0-1 1,0 1-1,0-1 0,0 1 1,0-3-1,-1 4-220,1-1 0,-1 1-1,0-1 1,0 0 0,0 1-1,0-1 1,0 1 0,0-1-1,0 0 1,0 1 0,0-1 0,0 1-1,0-1 1,0 1 0,0-1-1,-1 0 1,1 1 0,0-1-1,0 1 1,-1-1 0,1 1 0,0-1-1,-1 1 1,1-1 0,-1 0-1,0 0 23,0 1 0,0-1 0,-1 0 0,1 1 0,0-1-1,0 1 1,-1-1 0,1 1 0,0 0 0,-1-1 0,0 1-1,-6 0 158,1-1 0,0 2-1,-9 0 1,14-1-231,-13 2 115,0 1-1,0 0 0,1 1 0,-15 5 0,24-7-165,0 0 0,1 0-1,-1 0 1,1 1-1,-1 0 1,1-1-1,0 2 1,0-1-1,0 0 1,0 1 0,1 0-1,0 0 1,-1 0-1,1 0 1,-3 6-1,6-9-2,-1 1 0,0 0 0,1-1 0,0 1 0,-1 0 0,1-1 0,0 1 0,0 0 0,0 0 0,0-1 0,0 1 0,0 0 0,0-1 0,0 1 0,1 0 0,-1-1 0,1 1 0,-1 0 0,1-1 0,0 1 0,0-1 0,0 1 0,0-1 0,0 1 0,0-1 0,0 0 0,0 1 0,0-1 0,1 0 0,-1 0 0,0 0 0,1 0 0,2 1-1,1 2 19,1-1 0,-1-1-1,1 1 1,0-1 0,0 0-1,0 0 1,0-1 0,9 1-1,-5-1-3,-1-1 0,1 0 0,0 0 0,0-1 0,0-1 0,-1 1 0,1-2 0,-1 1 0,19-9 0,-22 8 10,0 0-1,1 0 1,-1-1 0,0 0-1,-1-1 1,1 1 0,-1-1 0,0 0-1,0 0 1,0-1 0,-1 1-1,0-1 1,0 0 0,5-10 0,-4 3-30,-1-1 0,0 1 1,-1-1-1,0 1 1,-1-1-1,-1 0 0,0 0 1,-1-15-1,-3-17-28,-9-47-1,8 73-104,0 0 0,-1 0-1,-1 0 1,0 1 0,-2 0-1,0 0 1,-1 1 0,-17-26-1,21 38-87,1 1-1,-1 0 0,0 0 1,-6-5-1,9 8 68,0 1-1,0 0 1,0-1-1,0 1 1,0 0 0,0 0-1,0 0 1,0 1 0,-1-1-1,1 0 1,0 1 0,0-1-1,-1 1 1,-4 0-1,7 0 31,-1 0 0,0 0 0,0 0 0,0 1-1,0-1 1,1 0 0,-1 0 0,0 1 0,0-1-1,1 1 1,-1-1 0,0 1 0,1-1 0,-1 1-1,0-1 1,1 1 0,-1 0 0,1-1 0,-1 1-1,1 0 1,-1 0 0,1-1 0,0 1 0,-1 1-1,0 1-202,0 0 1,0 1-1,0-1 0,1 0 0,-1 5 0,1 0-717,1 1 0,0-1 0,2 13 0,12 30-1761</inkml:trace>
</inkml:ink>
</file>

<file path=ppt/ink/ink2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23:36:57.48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216 55 8224,'-16'-24'3541,"14"19"-1844,-2 0 1,1 0-1,-7-7 0,10 11-1606,0 1 0,-1 0 0,1-1 0,-1 1 0,1 0 0,-1 0 0,1-1 0,-1 1 0,1 0 0,-1 0 0,1 0 0,-1 0 0,1 0 1,-1 0-1,1 0 0,-1-1 0,1 1 0,-1 1 0,1-1 0,-1 0 0,1 0 0,-1 0 0,1 0 0,-1 0 0,1 0 0,-1 0 0,1 1 0,-1-1 0,1 0 0,-1 0 0,1 1 0,0-1 0,-1 0 0,1 1 0,0-1 0,-1 1 0,1-1 0,-1 1 0,-14 21 140,11-17-12,-30 48 880,2 1-1,-31 73 1,60-120-976,0 0 0,1 0 0,0 1 1,0-1-1,0 10 0,1-15-90,1 0 0,0 0 0,0-1 0,0 1 0,0 0 0,0-1 0,1 1 0,-1 0 0,1 0-1,-1-1 1,1 1 0,-1-1 0,1 1 0,0 0 0,0-1 0,0 1 0,0-1 0,0 0 0,0 1 0,0-1 0,0 0 0,1 0 0,-1 1 0,0-1 0,1 0 0,-1 0 0,1 0 0,-1-1 0,2 2 0,4 0 23,-1 0 1,0-1-1,0 0 0,1 0 1,-1 0-1,11-1 0,41-3 156,-41 1-136,14-2 199,55-14 0,-6 0-1801,-48 9-2341,-16-1-4985</inkml:trace>
</inkml:ink>
</file>

<file path=ppt/ink/ink2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23:36:57.82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6 137 9888,'-6'-2'5531,"15"-1"-3740,16-4 241,77-13 1695,0-7-3556,6-2-3168,-91 26 1525,19-5-3699,-35 7 4897,0 1 0,0 0 0,0-1 0,0 1 0,0 0 0,0-1 0,0 1 0,0-1 0,0 0 0,-1 1 0,1-1 0,0 0 0,0 1 0,-1-1 0,1 0 0,0 0 0,-1 0 0,1 1 0,-1-1-1,1 0 1,-1 0 0,0 0 0,1 0 0,-1 0 0,0 0 0,1-2 0,-5-13-3331</inkml:trace>
</inkml:ink>
</file>

<file path=ppt/ink/ink2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23:36:58.18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0 135 10624,'5'-11'3936,"18"2"-3040,12-6-256,-12 7 1407,9-4-1247,3-4-192,6-1-384,-6 2-1888,7-1 928,-2 7-4671,5 3 3039</inkml:trace>
</inkml:ink>
</file>

<file path=ppt/ink/ink2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23:37:00.33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42 5 8960,'3'-4'3501,"-6"13"438,3 32 1021,-1-13-3478,-8 42 1,-13 95-83,18-52-5478,0-81-1719,3-22 27</inkml:trace>
</inkml:ink>
</file>

<file path=ppt/ink/ink2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23:37:00.71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1 125 10144,'13'-5'3744,"5"5"-2912,22-7-224,-8 2 2399,13 2-1759,9-5 640,5-4-1120,-1-4-384,-8 4-256,-6-5-480,-7 6 224,-11-1-2304,-4 4 1344,1 4-3359,-4 0 2527,-6 4-3776</inkml:trace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00:47:49.280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4 621 2816,'-1'1'124,"1"-1"0,-1 1 0,1 0 0,0-1 0,0 1 0,-1-1 0,1 1 0,0 0 0,0-1 0,0 1 1,-1-1-1,1 1 0,0 0 0,0-1 0,0 1 0,0 0 0,0-1 0,0 1 0,0 0 0,1-1 0,-1 1 0,0 0 0,0-1 0,0 1 0,1-1 0,-1 1 0,0-1 0,1 1 1,0 0-1,14 20 1201,-7-12-468,-6-6-640,0 0-1,1 0 1,-1 0 0,1-1 0,0 1-1,0 0 1,0-1 0,0 0 0,0 0-1,0 0 1,1 0 0,-1 0 0,1-1 0,-1 1-1,7 1 1,-7-3-127,-1 0 1,1 0-1,0 0 0,0 0 1,0 0-1,-1 0 0,1-1 1,0 1-1,0-1 0,-1 0 1,1 0-1,-1 0 0,1 0 1,0-1-1,-1 1 1,0 0-1,1-1 0,-1 0 1,0 0-1,0 1 0,3-5 1,-1 1-16,0 0 1,0 0-1,-1 0 0,1 0 1,-1-1-1,-1 1 1,1-1-1,-1 0 1,0 1-1,0-1 1,-1 0-1,2-11 1,-3 7-118,1 0 1,-1 0 0,-1 0 0,0 0-1,0 1 1,-1-1 0,-4-12-1,5 19-10,1 1-1,-1 0 1,0-1 0,0 1-1,0 0 1,0 0 0,0 0-1,-1 0 1,1 0-1,-1 0 1,1 0 0,-1 0-1,0 0 1,0 1 0,-2-2-1,4 2 24,-1 1 0,0 0-1,0-1 1,1 1 0,-1 0-1,0 0 1,0 0 0,0 0-1,0-1 1,1 1 0,-1 0-1,0 0 1,0 1 0,0-1-1,0 0 1,1 0 0,-2 1 0,0 0-7,0-1 1,0 1-1,1 0 1,-1 0 0,1 1-1,-1-1 1,1 0 0,0 0-1,-1 1 1,0 1 0,-7 8 20,1 0 1,1 0-1,0 1 1,0-1 0,1 1-1,1 1 1,0-1-1,1 1 1,-3 15 0,5-18 135,0 1 0,1-1 0,0 1 0,0-1 0,1 1 0,1-1 0,2 12 0,-3-18-53,1 0-1,0-1 0,0 1 0,1 0 1,-1 0-1,1-1 0,0 1 0,0-1 1,0 1-1,0-1 0,1 0 0,-1 0 0,1 0 1,0 0-1,0 0 0,0-1 0,0 1 1,0-1-1,1 0 0,-1 0 0,7 3 1,-4-3 22,0 0 1,0-1 0,0 0-1,1 0 1,-1 0-1,0-1 1,0 1 0,0-2-1,8 0 1,8-2 196,28-8 1,-31 6-180,25-7 29,0-2 0,75-36-1,-94 36-95,-1 0 0,0-2 0,-2 0 0,1-2 0,-2 0 0,38-42 0,-20 11 141,66-105 0,-83 117-163,-1-2-1,-3 0 1,25-74 0,-40 106-42,-1 0-56,0 1 1,0-1-1,0 0 1,-1 1-1,1-1 1,-2 0-1,1 0 1,-1 0-1,0 0 1,-1 0-1,-1-8 0,2 14 54,0 0 0,0 0-1,0 1 1,0-1-1,0 0 1,-1 0 0,1 0-1,0 0 1,-1 1-1,1-1 1,-1 0-1,1 1 1,0-1 0,-1 0-1,0 1 1,1-1-1,-1 0 1,1 1-1,-1-1 1,0 1 0,1-1-1,-1 1 1,0-1-1,0 1 1,1 0 0,-1-1-1,-1 1 1,1 0-4,-1 0 1,1 0-1,-1 0 1,1 0 0,-1 1-1,1-1 1,0 1-1,-1-1 1,1 1-1,0-1 1,-1 1-1,1 0 1,0 0 0,-2 1-1,-4 4-46,0 1-1,0 0 1,-9 12 0,-1 5 71,2 0 0,0 2 1,2-1-1,1 2 1,-10 33-1,5-7 36,-16 101 0,29-129 19,1 0 0,0 42 0,3-55 52,1-1 1,0 0-1,1 1 0,0-1 1,1 0-1,1 0 0,-1 0 1,8 13-1,-9-19-43,1-1 1,0 1-1,0-1 0,0 0 1,0 0-1,1 0 0,-1-1 1,1 1-1,0-1 1,0 0-1,0 0 0,1 0 1,-1-1-1,1 1 1,-1-1-1,1 0 0,0-1 1,0 1-1,0-1 0,0 0 1,0 0-1,0 0 1,0-1-1,0 1 0,0-2 1,0 1-1,9-2 0,10-2 45,-1-2-1,1 0 0,-2-2 0,1-1 1,-1 0-1,23-14 0,-35 17-93,0-1-1,0 0 0,0 0 1,-1-1-1,0 0 0,0-1 1,-1 0-1,0 0 0,0-1 1,-1 0-1,-1 0 0,0-1 1,9-21-1,-14 29-22,0 0-1,0 0 1,0 0 0,0 0-1,-1 0 1,0 0 0,1 0-1,-1 0 1,0 0 0,-1 0-1,1 0 1,0 0 0,-1 0-1,0 0 1,0-4 0,0 6-5,1 0 1,0 0-1,-1 0 1,1-1-1,-1 1 1,1 0-1,-1 0 0,0 0 1,1 0-1,-1 0 1,0 0-1,0 0 1,0 0-1,1 0 1,-1 0-1,0 0 1,0 1-1,0-1 1,-1 0-1,1 1 1,0-1-1,0 1 0,0-1 1,0 1-1,-1-1 1,1 1-1,0 0 1,0 0-1,-1 0 1,1-1-1,0 1 1,0 0-1,-3 1 1,-1 0-36,0 0 1,-1 1-1,1-1 1,0 1-1,0 0 1,-6 4-1,-1 0 6,1 2 0,0-1-1,0 2 1,1-1 0,0 1 0,-12 14 0,17-18 44,-7 7-15,1 1 0,-16 25 0,22-31 13,1 0-1,0 0 1,1 1 0,0 0-1,0 0 1,0 0 0,-2 15-1,5-21 22,0 0-1,0 0 0,0 0 0,0-1 1,0 1-1,1 0 0,-1 0 0,0 0 1,1-1-1,0 1 0,-1 0 1,1 0-1,0-1 0,0 1 0,0-1 1,0 1-1,0-1 0,0 1 0,0-1 1,0 1-1,1-1 0,-1 0 0,1 0 1,-1 0-1,1 0 0,-1 0 0,1 0 1,-1 0-1,1 0 0,0-1 0,0 1 1,-1-1-1,3 1 0,7 2 94,-1-1 1,0-1-1,0 0 0,19 0 0,41-2 52,0-3 0,88-18 0,-94 7-124,80-32-1,21-6-304,-165 53 260,1 0 1,-1 0 0,0 0 0,0 0-1,0 0 1,0 0 0,0 0-1,0 0 1,0 0 0,0 0 0,0 0-1,0 0 1,1 0 0,-1 0-1,0 0 1,0 0 0,0 0 0,0 0-1,0 0 1,0 0 0,0 0-1,0 0 1,0 0 0,0 0-1,0 1 1,0-1 0,0 0 0,0 0-1,0 0 1,1 0 0,-1 0-1,0 0 1,0 0 0,0 0 0,0 0-1,0 0 1,0 0 0,0 1-1,0-1 1,0 0 0,0 0 0,0 0-1,0 0 1,0 0 0,0 0-1,0 0 1,0 0 0,0 0 0,-1 0-1,1 1 1,0-1 0,0 0-1,0 0 1,0 0 0,-3 9-133,-8 10 69,-27 22 58,26-28-8,0 0 0,0 1 0,1 0 0,-17 30 0,19-18 170,9-25-139,0 0 1,-1-1 0,1 1-1,0-1 1,0 1 0,0 0-1,0-1 1,0 1 0,0 0-1,0-1 1,0 1-1,0 0 1,0-1 0,0 1-1,0-1 1,0 1 0,1 0-1,-1-1 1,0 1 0,0-1-1,1 1 1,-1 0-1,1-1 1,-1 1 0,0-1-1,1 1 1,-1-1 0,1 1-1,-1-1 1,1 0 0,-1 1-1,1-1 1,-1 0 0,1 1-1,-1-1 1,1 0-1,1 1 1,7-1 107,0-1 0,0 1 1,1-2-1,-1 1 0,0-1 0,0-1 0,16-6 0,-9 3-48,143-59 233,-138 56-280,-2-1 0,0-1 0,0 0 0,-1-2 0,0 0 0,-1-1 0,27-30 0,-19 14-4,-2-1 0,36-63-1,29-76 61,-81 154-80,74-165-246,-79 177 202,-1 1-1,0-1 1,0 1-1,0-1 0,0 0 1,-1 1-1,1-1 1,-1 0-1,0 1 0,-1-9 1,1 12 31,0 0 0,0 0 0,0 0 0,0-1 0,0 1 0,0 0 0,0 0-1,0 0 1,0-1 0,0 1 0,0 0 0,-1 0 0,1 0 0,0-1 0,0 1 0,0 0 0,0 0 0,0 0 0,0 0 0,-1-1 0,1 1 0,0 0 0,0 0 0,0 0 0,0 0 0,-1 0 0,1-1 0,0 1 0,0 0 0,0 0 0,-1 0 0,1 0 0,0 0 0,0 0 0,0 0 0,-1 0 0,1 0 0,0 0 0,0 0 0,0 0 0,-1 0 0,1 0-1,0 0 1,-1 0 0,-10 9-257,-8 15 140,12-12 106,0 1 0,0 0 0,1 1 1,1 0-1,-6 24 0,-9 74 65,15-76-30,-7 49 11,3-1-1,2 108 0,7-154 93,0-27-26,-1-1 0,1 0 0,1 1-1,0-1 1,1 0 0,0 1 0,3 9-1,-4-18-769,-1-5-333,-1 1-1,1-1 1,0 1 0,-1-1 0,1 1-1,-3-5 1,-15-25-1480,8 16 1425,-2-1 1023,-1 0-1,0 1 1,-26-24-1,-17-20 2243,52 55-1991,-1 0 272,0-1-1,1 0 0,0-1 1,-6-11-1,9 16-370,0 1 0,1-1 0,-1 0 0,1 0-1,-1 0 1,1 0 0,0-1 0,-1 1 0,1 0-1,0 0 1,1 0 0,-1 0 0,0 0 0,1 0 0,-1 0-1,1 0 1,-1 0 0,1 0 0,0 0 0,0 1 0,0-1-1,2-3 1,2-1 95,-1 1 1,1 0-1,1 0 0,-1 0 0,1 1 0,0-1 1,8-3-1,49-23 754,-33 17-630,-9 4-256,1 1-1,43-12 1,-54 18-169,0 1 1,0 1 0,-1-1 0,1 2 0,0-1 0,0 1 0,0 1 0,16 3-1,-26-4-236,1 0-1,0 1 0,-1-1 1,1 1-1,0-1 0,-1 1 1,1 0-1,-1-1 0,1 1 0,-1 0 1,1 0-1,-1 0 0,0 0 1,1 1-1,-1-1 0,0 0 0,0 0 1,0 1-1,0-1 0,0 1 1,0-1-1,0 1 0,-1-1 1,1 1-1,-1-1 0,1 1 0,0 2 1,8 15-2207</inkml:trace>
</inkml:ink>
</file>

<file path=ppt/ink/ink2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23:37:01.06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353 0 7296,'-4'2'531,"-1"-1"-1,0 1 1,0-1 0,0 0 0,0-1 0,0 1 0,0-1-1,0 0 1,-6-1 0,-19 2 2283,7 2-1452,0 1-1,0 2 1,1 0-1,0 2 1,0 0-1,-31 17 1,43-20-1013,-1 1 1,1 1 0,-12 9 0,20-14-287,0 0-1,0 0 1,0 0-1,0 0 1,0 0-1,0 1 1,1-1-1,-1 0 1,1 1 0,-1-1-1,1 1 1,0 0-1,0-1 1,0 1-1,0 0 1,1 0-1,-1 0 1,1 0 0,-1 4-1,3 1-44,-1 0-1,1 0 1,0 0 0,1 0-1,0-1 1,0 1 0,1-1-1,7 12 1,0-2-64,1-1 0,19 20 0,-23-28-131,0 0-1,1-1 0,0 0 0,0-1 0,1 1 0,0-2 0,0 0 0,0 0 0,1 0 0,-1-2 0,1 1 0,0-1 0,0-1 0,1 0 0,-1 0 1,0-2-1,1 1 0,20-2 0,-11-1-1119,-1-1 1,0-1-1,36-11 0,-31 6-1589,0-1 0,30-16-1,-2-6-1593,-14 7 774</inkml:trace>
</inkml:ink>
</file>

<file path=ppt/ink/ink2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23:37:02.37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606 5 4576,'2'-5'1559,"1"11"-1037,2 14 69,0 233 5393,-6-151-5051,-23 465 1264,2-325-1888,-90 627 305,9-355 215,-14-8-297,97-425-464,-116 554 107,59-211-3182,73-399 914,-1 49 0,5-48 221</inkml:trace>
</inkml:ink>
</file>

<file path=ppt/ink/ink2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23:37:02.90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19 12 7040,'-18'-12'4672,"28"12"-4288,3 0 1824,8 4-1248,11 1 575,8-2-927,10 2 160,0-2-448,-6 1-384,-4-4 0,-3 0-1184,-11 0 672,-7 0-2783,-6 0 1887,-3 0-4416</inkml:trace>
</inkml:ink>
</file>

<file path=ppt/ink/ink2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23:37:03.28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0 7456,'0'0'2784,"13"3"-2176,19 6-160,-14-4 672,3-2-704,11 0 480,5 2-544,-3-10-1504,3-1 608,-1-8-3776</inkml:trace>
</inkml:ink>
</file>

<file path=ppt/ink/ink2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23:37:03.67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246 0 8128,'-8'15'3008,"13"25"-2336,-15 40-160,2-32 2016,-6 12-1472,-4 5 1567,-5-2-1535,1 2 160,-4 3-736,-3 3-320,8 1-128,2-4-416,1-8 192,5-7-1984,5-13 1184,-2-9-3551,6-7 2527,4-8-4576</inkml:trace>
</inkml:ink>
</file>

<file path=ppt/ink/ink2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23:37:04.03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22 5 2080,'-1'1'64,"0"-1"-1,0 0 1,0 0 0,-17-3 14976,23 5-16773,2 0 2188,1 0 1,0-1-1,-1 0 0,1-1 0,0 0 0,-1 0 1,10-1-1,14 0 319,84 1 386,219-3-2619,-300 3-1029,-25 1-14,1-1 0,16-2 0,-21 0 594,-20-1-3389</inkml:trace>
</inkml:ink>
</file>

<file path=ppt/ink/ink2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23:37:04.39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328 0 7872,'0'0'181,"0"1"0,0-1 1,1 0-1,-1 1 0,0-1 1,0 1-1,0-1 0,0 0 0,0 1 1,0-1-1,0 0 0,0 1 1,0-1-1,0 0 0,0 1 1,0-1-1,-1 0 0,1 1 0,0-1 1,0 0-1,0 1 0,0-1 1,-1 0-1,1 1 0,0-1 1,0 0-1,0 1 0,-1-1 0,1 0 1,0 0-1,-1 0 0,1 1 1,0-1-1,-1 0 0,1 0 1,0 0-1,-1 0 0,1 1 0,0-1 1,-1 0-1,-22 9 3584,16-6-3726,-22 7 1126,0 2 1,1 1-1,1 1 1,-47 33 0,65-41-992,1 1 0,0 0 0,0 1 0,0 0 0,1 0 0,1 1 0,-1 0 0,1 0-1,1 0 1,0 1 0,0 0 0,1 0 0,0 0 0,0 1 0,1-1 0,1 1 0,-2 13 0,3-16-170,1 0 0,0 0 0,0 0 0,1 0 0,-1 0 0,2 0-1,-1 0 1,1 0 0,1-1 0,5 16 0,-6-20-111,0 1 0,0-1 0,1 0 0,-1 0 0,0 0 1,1 0-1,0 0 0,0 0 0,0-1 0,0 1 0,0-1 0,0 0 1,1 0-1,-1 0 0,1-1 0,-1 1 0,1-1 0,0 0 0,-1 1 1,1-2-1,0 1 0,0 0 0,0-1 0,6 0 0,8-1-908,1 0 0,0-2 0,34-8-1,54-24-4665,-100 33 5328,63-26-7823</inkml:trace>
</inkml:ink>
</file>

<file path=ppt/ink/ink2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23:37:13.55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212 573 2656,'10'8'11082,"-5"-18"-9594,-4 2-1320,1-1-1,-1 1 1,0-1-1,-1 1 1,0-1-1,-1 1 1,-2-17-1,1 12-46,-3-27 296,-3 1 0,0 0-1,-22-57 1,21 72-126,-1 1 1,-2 0-1,0 1 1,-1 0-1,-1 1 1,-31-34-1,-9-10-323,48 60-326,7 9 2065,22 1-17914</inkml:trace>
</inkml:ink>
</file>

<file path=ppt/ink/ink2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23:37:14.67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235 249 3392,'10'8'13825,"-18"-13"-11784,-12-9-1592,0 0 0,1-1 0,1-1 0,-28-32 0,-9-23 119,29 38-421,-7-7-259,48 84 112,44 80 493,-49-108-435,0 0 0,1 0 1,1-1-1,1-1 0,16 16 1,-11-13 107,2-2 0,0 1 1,0-2-1,41 20 1,-58-32-102,0-1 1,0 0 0,0 0 0,0 0 0,1-1 0,-1 1-1,0-1 1,0 0 0,1 0 0,-1 0 0,6-1 0,-1 0 9,0-2 1,0 1 0,9-5-1,6-2-133,53-19-251,-27 9 410,-48 18-77,0 1-1,0-1 1,1 1-1,-1-1 1,0 1-1,0-1 1,1 0-1,-1 1 1,0-1-1,0 0 1,0 0-1,0 0 1,0 0-1,0 0 1,0 0-1,0 0 1,0-3-1,0 3-1,-1 0 0,0 0 0,0 0 0,1 0-1,-1 0 1,0 0 0,0-1 0,0 1 0,-1 0 0,1 0-1,0 0 1,0 0 0,-1 0 0,1 0 0,0 0-1,-1 0 1,0-2 0,-2-1 4,0-1 0,-1 1 0,1-1 0,-1 1 0,0 0 0,0 0 0,-7-4 0,0 0-34,-1 1-1,1 1 1,-1 0 0,0 1-1,0 0 1,-1 1-1,-12-3 1,-5 1-562,1 1 1,-32 0-1,43 4-426,-32 4 0,6 3-3908,36-4 2579,21-2-6368,8-11 5184</inkml:trace>
</inkml:ink>
</file>

<file path=ppt/ink/ink2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23:37:16.39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368 311 3328,'1'-9'1648,"-1"9"-1514,0-1-1,1 1 1,-1-1 0,0 0-1,0 1 1,0-1 0,0 1-1,0-1 1,0 0 0,0 1-1,0-1 1,0 1 0,0-1-1,0 0 1,0 1 0,0-1-1,-1 1 1,1-1-1,0 0 1,0 1 0,-1-1-1,1 1 1,0-1 0,-1 1-1,1-1 1,0 1 0,-1-1-1,1 1 1,-1 0 0,1-1-1,-1 1 1,1 0 0,-1-1-1,1 1 1,-1 0 0,1-1-1,-1 1 1,0 0-1,1 0 1,-1 0 0,1 0-1,-1-1 1,0 1 0,1 0-1,-1 0 1,1 0 0,-1 0-1,-1 1 1,-12-3 772,-6-1 86,0 1 0,-27 2 1,31 1-820,1 1 0,0 1 0,0 0 0,0 1 0,1 0 0,-28 14 0,33-14-131,2 0 0,-1 1 0,0 0 1,1 0-1,0 1 0,0 0 0,0 0 0,1 1 1,0-1-1,1 2 0,-1-1 0,-8 16 0,10-15-55,1 0-1,0 0 0,0 0 1,1 1-1,0-1 0,0 1 1,1-1-1,-1 15 0,2-19 28,0 0-1,1 0 1,-1 0-1,1 0 1,0 0-1,0 0 1,0 0-1,1 0 1,-1 0-1,1-1 1,0 1-1,0 0 1,0-1-1,1 0 1,-1 1-1,1-1 1,0 0-1,0 0 1,0-1-1,4 4 0,-3-4 24,-1 0-1,0 0 1,1-1-1,-1 0 1,1 1-1,0-1 0,-1 0 1,1-1-1,0 1 1,0-1-1,0 0 1,-1 0-1,1 0 0,0 0 1,0-1-1,0 1 1,-1-1-1,1 0 0,0 0 1,-1 0-1,6-3 1,7-4 57,-1 0 0,-1 0 1,21-16-1,-10 5-34,-1-1-1,0-1 1,-2 0 0,0-2-1,-2-1 1,19-27 0,-28 33-27,0 1 0,-1-2 1,-1 1-1,-1-2 0,0 1 0,-1-1 1,-2 0-1,0 0 0,-1-1 1,2-21-1,-6 21-49,0 1 0,-5-27 0,5 46 7,0-1 0,-1 1-1,1-1 1,0 1 0,-1-1 0,1 1 0,-1 0-1,0-1 1,1 1 0,-1 0 0,0-1-1,0 1 1,0 0 0,1 0 0,-3-1 0,3 1 1,-1 1 1,1 0 0,-1 0 0,1-1-1,-1 1 1,0 0 0,1 0 0,-1 0-1,0 0 1,1 0 0,-1 0-1,1 0 1,-1 0 0,0 0 0,1 0-1,-1 0 1,0 0 0,1 0 0,-1 0-1,1 1 1,-1-1 0,0 0 0,1 0-1,-1 1 1,1-1 0,-1 0 0,1 1-1,-1-1 1,1 1 0,-1-1 0,1 1-1,-1-1 1,1 1 0,0-1 0,-1 1-1,1 0 1,-7 9-23,0-1 1,1 1-1,1 0 1,-8 21-1,-14 47 69,26-74-37,-4 14 116,0 1 0,2 0 0,0 0-1,1 0 1,1 0 0,1 28 0,2-32-33,0 0 1,0-1-1,1 1 1,1-1 0,1 0-1,0 0 1,0-1-1,16 26 1,-19-35-46,0-1-1,1 1 1,-1-1-1,1 0 1,0 1 0,0-1-1,0-1 1,1 1 0,-1 0-1,1-1 1,-1 0-1,1 0 1,7 4 0,-8-6-7,0 1 1,0 0-1,-1-1 1,1 0-1,0 1 1,0-1-1,0 0 1,0-1-1,0 1 1,0 0-1,0-1 1,0 0-1,0 1 1,0-1-1,0-1 1,-1 1 0,1 0-1,0-1 1,-1 1-1,4-3 1,11-11 32,-1 0 0,-1-1 0,0-1 0,20-29 0,-30 39-33,-1 3 12,-1 0 0,0 0 1,0 0-1,0-1 0,-1 1 1,0-1-1,0 1 0,0-1 0,2-6 1,-4 10-56,0 1 1,0-1-1,0 1 0,0 0 1,0-1-1,0 1 1,0-1-1,0 1 1,0 0-1,0-1 1,-1 1-1,1-1 1,0 1-1,0 0 0,0-1 1,0 1-1,-1 0 1,1-1-1,0 1 1,0 0-1,-1-1 1,1 1-1,0 0 1,0-1-1,-1 1 0,1 0 1,0 0-1,-1 0 1,1-1-1,-1 1 1,1 0-1,0 0 1,-1 0-1,1 0 1,-1 0-1,1 0 1,0-1-1,-1 1 0,1 0 1,-1 0-1,1 0 1,0 0-1,-1 0 1,1 1-1,-1-1 1,1 0-1,0 0 1,-1 0-1,1 0 0,0 0 1,-1 1-1,1-1 1,-1 0-1,1 0 1,0 0-1,-1 1 1,-1 0-61,0 1 0,-1-1 0,1 0 0,0 1 0,0-1 0,1 1 0,-1 0 0,-3 3 0,1 4 26,0-1 0,0 1 0,0 0 0,2 0 0,-1 0-1,1 0 1,0 0 0,1 1 0,0-1 0,0 1 0,1-1 0,0 1-1,1-1 1,0 0 0,1 1 0,-1-1 0,5 10 0,-6-17 62,1 1 1,0-1 0,0 0-1,0 0 1,0 0 0,0 0 0,0 0-1,0 0 1,1 0 0,-1 0-1,1-1 1,-1 1 0,1 0-1,0-1 1,-1 1 0,1-1-1,0 0 1,0 0 0,4 2-1,-4-2 25,1-1 0,0 1-1,-1-1 1,1 0-1,0 0 1,-1 0 0,1 0-1,0 0 1,-1-1-1,1 1 1,0-1 0,-1 0-1,1 1 1,3-3-1,3-1 34,-1-1 0,1 0 0,-1-1 0,0 0 0,-1 0 0,1 0 0,-1-1 0,7-9 0,-11 13-62,0-1 1,-1 0-1,1 0 1,-1 1-1,0-2 1,1 1-1,-2 0 1,1 0-1,-1 0 1,1-1-1,-1 1 1,0-1-1,-1 1 1,1-1-1,-1 1 1,0-1-1,0 0 1,0 1 0,-1-1-1,1 1 1,-1-1-1,0 1 1,-1-1-1,1 1 1,-1 0-1,0 0 1,0 0-1,0 0 1,0 0-1,-1 0 1,1 0-1,-1 1 1,0-1-1,-1 1 1,-6-6-1,4 3-12,-2 1 0,1 0 0,-1 0-1,-11-5 1,15 8-61,0 1 0,0-1 0,0 1 0,0 0 0,0 0 0,0 0 1,-1 0-1,1 1 0,0 0 0,0 0 0,-6 0 0,7 1 1,3-1 47,0 0 0,-1 0 0,1 1-1,-1-1 1,1 0 0,0 0 0,-1 0 0,1 0-1,-1 0 1,1 0 0,0 0 0,-1 0 0,1 0 0,-1 0-1,1 0 1,0 0 0,-1 0 0,1-1 0,-1 1 0,1 0-1,0 0 1,-1-1 0,0 1-240,3-1 113,14-3 150,-1 1 1,1 0 0,-1 2 0,1-1 0,0 2-1,19 1 1,0 0 186,-12-1-81,-6-1-30,-1 1 0,1 1 0,-1 0-1,0 1 1,27 7 0,-41-8-70,0-1 0,-1 1 0,1 0 0,0 0 1,0 0-1,0 0 0,0 0 0,-1 0 0,1 0 0,-1 0 0,1 1 0,-1-1 0,1 1 0,-1-1 1,0 1-1,1 0 0,-1-1 0,0 1 0,0 0 0,0 0 0,-1 0 0,1-1 0,0 1 1,-1 0-1,1 0 0,-1 0 0,1 3 0,-1 1 33,-1 1-1,1-1 1,-1 0-1,-1 1 1,1-1 0,-1 0-1,-4 10 1,-21 50 520,26-64-422,3-3-58,68-54 99,-51 39-223,0 1-1,1 1 0,1 0 0,23-11 0,-44 25 19,4-2 7,-1 1 1,1-1-1,0 1 0,-1 0 0,1 0 0,6-1 1,-9 2 25,-1 0-1,1 0 1,0 0 0,-1 0 0,1 0 0,0 0 0,-1 1 0,1-1 0,0 0 0,-1 0 0,1 0 0,-1 1 0,1-1 0,0 0 0,-1 1 0,1-1 0,-1 1 0,1 0-1,0 0 9,0 0 0,-1 0 0,1 0 0,-1 0 0,1 0 0,-1 0 0,0 0 0,1 0 0,-1 0 0,0 0 0,0 0 0,0 1 0,1-1 0,-2 2 0,0 13 25,0 0-1,-8 31 0,1-9-2149,4-2-4166,14-35 224,-8-3 5451,1 1 44,0-1 0,0 0 0,-1 0-1,1 0 1,-1 0 0,0 0 0,1 0 0,1-4 0,12-13-2158</inkml:trace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00:47:50.538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16 230 3072,'-11'17'976,"10"-16"-947,1-1 0,-1 1-1,1-1 1,0 1 0,-1 0 0,1-1 0,0 1 0,0 0 0,-1-1 0,1 1-1,0 0 1,0-1 0,0 1 0,0 0 0,0-1 0,0 1 0,0 0-1,0 0 1,0-1 0,0 1 0,1 1 0,-1 0 168,0-1-54,1 0 1,-1 0-1,0-1 0,0 1 1,1 0-1,-1 0 0,1 0 1,-1-1-1,1 1 0,-1 0 1,1-1-1,-1 1 1,1 0-1,-1-1 0,1 1 1,0 0-1,-1-1 0,1 1 1,0-1-1,0 0 0,-1 1 1,1-1-1,0 1 0,0-1 1,0 0-1,0 0 1,-1 1-1,3-1 0,-1 1 135,1-1 0,0 0-1,0 1 1,0-1-1,0 0 1,-1 0 0,5-1-1,14-5 655,-1-1-1,27-12 0,-14 4-514,55-24 484,129-79 1,-196 103-728,-17 12-170,0-1 1,0 1-1,0 1 0,1-1 0,-1 1 0,1 0 0,7-3 0,-12 5-8,0 0 0,1 0 0,-1 0 0,0 0 0,1 0-1,-1-1 1,0 1 0,1 1 0,-1-1 0,0 0 0,0 0-1,1 0 1,-1 0 0,0 0 0,1 0 0,-1 0 0,0 0-1,0 0 1,1 0 0,-1 1 0,0-1 0,0 0 0,1 0-1,-1 0 1,0 1 0,0-1 0,0 0 0,1 0 0,-1 1-1,0-1 1,0 0 0,0 0 0,0 1 0,0-1 0,1 0-1,-1 0 1,0 1 0,0-1 0,0 0 0,0 1 0,0-1-1,0 0 1,0 0 0,0 1 0,0-1 0,0 0 0,0 1-1,0-1 1,0 0 0,0 0 0,-1 1 0,1-1 0,-6 20 170,5-17-175,-19 39 106,-4 14-114,22-51 48,0 1 0,1 0 1,0 0-1,0 0 0,0 1 1,1-1-1,0 9 0,0-12 17,0-1-1,1 1 1,-1-1 0,1 1-1,0-1 1,0 0 0,0 1-1,0-1 1,0 0 0,0 0-1,1 1 1,-1-1 0,1 0-1,-1 0 1,1-1-1,0 1 1,0 0 0,0 0-1,0-1 1,0 1 0,0-1-1,1 0 1,-1 0 0,0 0-1,0 0 1,1 0 0,-1 0-1,1 0 1,3 0-1,3 0 33,-1 0 0,0 0 0,1-1 0,-1 0 0,0-1 0,1 0 0,15-4 0,44-15 102,126-59-1,-185 75-164,42-20 61,-47 21-104,1 0 0,-1 1 0,0-1 0,0-1 0,0 1 0,0-1 0,-1 1 0,4-6 0,-6 9 17,-1 0 0,0 0 0,0 0 0,0 0 0,1-1 0,-1 1-1,0 0 1,0 0 0,0 0 0,0-1 0,1 1 0,-1 0 0,0 0 0,0-1-1,0 1 1,0 0 0,0 0 0,0-1 0,0 1 0,0 0 0,0 0-1,0-1 1,0 1 0,0 0 0,0 0 0,0-1 0,0 1 0,0 0-1,0 0 1,0-1 0,0 1 0,0 0 0,0 0 0,0-1 0,0 1 0,-1 0-1,1 0 1,0-1 0,0 1 0,0 0 0,0 0 0,-1 0 0,1-1-1,0 1 1,0 0 0,0 0 0,-1 0 0,1 0 0,0 0 0,0 0-1,-1-1 1,1 1 0,0 0 0,0 0 0,-1 0 0,1 0 0,0 0 0,0 0-1,-1 0 1,1 0 0,0 0 0,0 0 0,-1 0 0,1 0 0,-16 3-155,2 2 151,2 1 1,-1 0-1,1 1 0,0 0 0,0 1 0,1 1 1,0-1-1,0 2 0,-10 11 0,20-20 17,0 0 1,0 0-1,1 1 0,-1-1 0,0 0 1,0 0-1,0 1 0,1-1 0,-1 0 0,1 1 1,-1-1-1,1 0 0,0 1 0,-1-1 1,1 1-1,0-1 0,0 1 0,0-1 1,0 0-1,1 4 0,-1-3 7,1-1 0,0 1 0,0 0 1,0-1-1,0 1 0,0-1 0,0 1 0,0-1 0,0 0 0,1 1 1,-1-1-1,1 0 0,-1 0 0,2 1 0,5 2 71,-1 0 0,1 0-1,-1-1 1,1 0 0,15 3 0,1-3 48,0 0 1,0-1 0,0-1-1,0-1 1,0-2 0,0 0-1,28-7 1,-45 7-95,0 0 0,0 0-1,0 0 1,0-1 0,12-6 0,-17 8-29,0-1 1,0 1-1,0 0 1,-1-1-1,1 1 0,0-1 1,-1 1-1,1-1 1,-1 0-1,1 1 1,-1-1-1,0 0 1,0 0-1,0 0 1,0 0-1,0 0 0,0 0 1,0-1-1,-1 1 1,1 0-1,-1-4 1,0 4-16,0 1 1,0-1 0,-1 0 0,1 1-1,-1-1 1,1 1 0,-1-1-1,0 1 1,0-1 0,1 1-1,-1-1 1,0 1 0,0 0 0,0-1-1,-1 1 1,1 0 0,0 0-1,-2-1 1,-25-15-142,27 16 149,-12-5-5,-1 0 1,0 1-1,0 0 0,0 1 1,0 1-1,-19-2 1,31 4 13,-1 1 0,0 0-1,1-1 1,-1 0 0,1 1 0,-1-1 0,1 0 0,-5-3 0,7 4-5,0 0-1,0 0 1,0 0 0,0 0 0,0 0 0,-1 0 0,1 0 0,0 0-1,0 0 1,0 0 0,0-1 0,0 1 0,0 0 0,0 0 0,0 0-1,0 0 1,0 0 0,0 0 0,0 0 0,0 0 0,0 0 0,0-1-1,0 1 1,0 0 0,0 0 0,0 0 0,0 0 0,0 0 0,0 0-1,0 0 1,0 0 0,0 0 0,0-1 0,0 1 0,0 0 0,1 0-1,-1 0 1,0 0 0,0 0 0,0 0 0,0 0 0,0 0 0,0 0-1,0 0 1,0 0 0,0 0 0,0 0 0,7-5 6,8-1-51,48-9 207,148-57-54,-203 69-132,1 0-1,0 1 1,0 0 0,-1 0 0,19-1 0,-21 4-4,-1-1 0,1 0 0,0 1 0,0 0 0,-1 1 0,1-1 0,-1 1 1,1 0-1,-1 0 0,8 5 0,-7-4 18,-2 0 0,1 1 0,0-1 0,-1 1 0,1 0 0,-1 0 0,0 0 0,0 0 0,-1 1 0,1 0 1,-1 0-1,0 0 0,-1 0 0,1 0 0,-1 0 0,0 1 0,2 9 0,-3-7 30,0-1 0,-1 1-1,0-1 1,-1 1 0,1 0-1,-2-1 1,1 1 0,-1-1 0,-4 12-1,-1 5 135,7-23-139,0-1 1,-1 1-1,1-1 1,0 1-1,0-1 0,0 1 1,0-1-1,0 1 1,0-1-1,0 1 1,0-1-1,0 1 1,0-1-1,0 1 0,0-1 1,0 1-1,0-1 1,1 1-1,-1-1 1,0 1-1,0-1 1,1 1-1,-1-1 1,0 1-1,0-1 0,1 0 1,-1 1-1,0-1 1,1 1-1,-1-1 1,1 0-1,-1 1 1,1-1-1,-1 0 0,0 0 1,1 1-1,-1-1 1,1 0-1,-1 0 1,1 0-1,-1 0 1,1 0-1,-1 0 1,1 1-1,-1-1 0,1 0 1,-1 0-1,2-1 1,2 1 88,1 0-1,-1-1 1,1 0 0,5-1 0,-6 1-86,40-13 76,0-2 0,68-36 0,42-16-322,-150 67 170,1 0 1,-1 0 0,1 0 0,-1 0-1,1 0 1,7 1 0,-10 0 35,0 0-1,0 1 1,0-1-1,-1 0 1,1 1-1,0-1 1,0 1 0,-1-1-1,1 1 1,0 0-1,-1 0 1,1 0-1,-1 0 1,1 0 0,-1 0-1,1 0 1,-1 0-1,0 1 1,2 1-1,4 10 49,0-1-1,5 15 0,-6-14 161,0-1-1,14 22 0,-18-31-149,1 0 0,-1 0 0,1-1 0,-1 1 0,1-1 0,0 0 0,0 0 0,0 0 0,0 0 0,0 0 0,0-1 0,0 1 0,1-1 0,-1 0 0,1 0 0,-1 0 0,6 0 0,3 0-191,0-1 0,-1-1-1,24-3 1,-25 2-230,31-2-409</inkml:trace>
</inkml:ink>
</file>

<file path=ppt/ink/ink2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23:37:16.76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35 32 7552,'-16'-23'2816,"16"18"-2208,0 2 1728,-5 3-1568,0 0 480,1 8-736,4 4-512,0 4-32,0-1-384,-5 5 256,5 0-1568,0-3 960,0 0-2848,5-3 2048</inkml:trace>
</inkml:ink>
</file>

<file path=ppt/ink/ink2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23:37:17.11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338 1 8896,'0'0'100,"0"0"0,-1 0 0,1 0-1,0 0 1,0 0 0,0 0 0,0 0 0,-1 0 0,1 0 0,0 0 0,0 0 0,0 0 0,0 0 0,-1 0 0,1 0 0,0 0 0,0 0 0,0 0 0,0 0-1,0 0 1,0 0 0,-1 0 0,1 1 0,0-1 0,0 0 0,0 0 0,0 0 0,0 0 0,0 0 0,0 0 0,-1 1 0,1-1 0,0 0 0,0 0-1,0 0 1,0 0 0,0 0 0,0 1 0,0-1 0,0 0 0,0 0 0,0 0 0,0 0 0,0 1 0,0-1 0,0 0 0,0 0 0,0 0 0,0 0 0,0 1-1,-3 16 1997,-1 2-1166,-6 11-138,-2-1 0,-1 0 0,-1-1 0,-2-1 0,-23 32 0,24-38-639,1 1-1,-18 40 1,27-50-550,0 0 1,1 1-1,1-1 1,0 1-1,1 0 1,0 0-1,0 18 0,3-17-905,-3 23-4995,-2-25 1721</inkml:trace>
  <inkml:trace contextRef="#ctx0" brushRef="#br0" timeOffset="1">9 403 9216,'-8'-3'3424,"8"6"-2656,8-15-224,2 9 2303,-2-2-1663,5 2 736,11-6-1152,7 6-288,9-5-320,0 4-256,2-1 32,-3 5-256,-2 0 192,-5 0-2624,-1 5 1504,-4-1-2719,-6 4 2239,-2 0-3872</inkml:trace>
</inkml:ink>
</file>

<file path=ppt/ink/ink2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23:37:18.58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207 8 7136,'-11'1'969,"9"-1"-810,0 1 1,0-1 0,0 0 0,0 0-1,0 0 1,0-1 0,0 1 0,-1 0-1,1-1 1,0 1 0,0-1 0,1 0-1,-4-1 1,3 1 66,0 1 0,1-1 0,-1 1 0,0-1 0,0 1 0,0 0 0,0 0 0,0 0 0,1 0 0,-1 0 0,0 0 0,0 0 0,0 1 0,0-1 0,0 1 0,1-1 0,-1 1 0,0 0 0,0-1 0,1 1 0,-1 0 0,1 0 0,-4 3 0,-11 4 787,10-5-791,1 1 0,-1-1 1,0 1-1,1 0 0,0 1 0,0-1 0,0 1 0,1 0 1,0 0-1,-1 0 0,2 1 0,-1 0 0,-5 11 0,4-5-14,0 1 0,1-1 0,1 1 0,0 0 0,0-1-1,0 18 1,1-8-91,0-5 196,2 33-1,0-45-264,0 0 0,1 0 0,0 0 0,0 0 0,1-1 0,-1 1 0,1-1 0,0 1 0,0-1 0,0 1 0,5 4 0,-7-8-42,1 0 1,0 0 0,0 0 0,-1-1 0,1 1 0,0 0-1,0 0 1,0-1 0,0 1 0,0-1 0,0 1 0,0-1 0,0 1-1,0-1 1,0 0 0,0 1 0,0-1 0,0 0 0,0 0-1,0 0 1,0 0 0,0 0 0,0 0 0,0 0 0,1 0-1,-1 0 1,1-1 0,3-1-112,0 0 1,-1 0-1,1 0 1,7-6-1,-3 3 5,240-155-2063,-172 109 2352,-61 41-46,11-7 206,-25 16-294,-1 0 1,0 0-1,1 0 0,-1 0 0,0-1 1,1 1-1,-1-1 0,0 1 1,0 0-1,0-1 0,-1 0 1,2-2-1,-1 4-38,-1-1 0,0 1 0,0-1 0,0 1 0,0 0 1,0-1-1,0 1 0,0-1 0,0 1 0,0 0 0,0-1 0,0 1 0,0-1 0,0 1 0,0-1 0,0 1 0,0 0 0,0-1 1,0 1-1,-1 0 0,1-1 0,0 1 0,0-1 0,-1 1 0,1 0 0,0-1 0,0 1 0,-1-1 0,0 1-4,0 0 0,1 0 0,-1-1 0,0 1 0,0 0 1,0 0-1,1 0 0,-1 0 0,0 0 0,0 0 0,0 0 0,1 0 0,-3 1 0,-28 10 52,27-10-13,-8 5 27,0 1 1,0 0 0,1 1-1,0 0 1,1 0 0,0 1-1,0 1 1,-16 20 0,6-4 97,1 1 0,-23 44 0,13-7-59,26-59-95,1 1 0,1 0 0,-1 0 0,1 0 0,0 0 0,0 0 0,1 0 0,0 11 0,0-16-6,0 1 0,0-1 1,0 0-1,0 1 0,1-1 0,-1 0 0,0 1 0,1-1 1,-1 0-1,1 0 0,-1 1 0,1-1 0,0 0 1,0 0-1,-1 0 0,1 0 0,0 0 0,0 0 1,0 0-1,0 0 0,0 0 0,0 0 0,1-1 0,-1 1 1,0 0-1,0-1 0,0 1 0,1-1 0,-1 1 1,0-1-1,1 0 0,-1 0 0,0 1 0,1-1 1,-1 0-1,3 0 0,0-1 7,1 0 0,0 0 0,0 0 1,0 0-1,0-1 0,0 0 0,-1 0 0,8-4 0,3-4-166,0-1 1,0-1-1,-1 0 0,25-27 0,42-62-327,-47 50 302,-20 30 184,29-35-1,-37 51-43,-4 8 53,-4 12 88,0-7-72,-2 25 109,1 0 0,1 0 0,2 0 0,2 0 0,10 60 1,-11-88-127,0-1 0,0 1 0,1 0 0,-1-1 0,1 1 0,4 6 1,-5-10-14,-1 0 0,1 0 0,-1-1 1,1 1-1,0 0 0,-1 0 1,1 0-1,0-1 0,0 1 1,-1 0-1,1-1 0,0 1 1,0-1-1,0 1 0,0-1 0,0 0 1,0 1-1,0-1 0,0 0 1,0 1-1,0-1 0,0 0 1,0 0-1,0 0 0,0 0 1,0 0-1,0 0 0,0 0 0,0 0 1,0-1-1,0 1 0,0 0 1,0-1-1,0 1 0,0 0 1,-1-1-1,1 1 0,2-2 1,0 0 5,0-1 1,0 1 0,-1-1-1,1 0 1,0 0 0,-1 0 0,1 0-1,1-5 1,17-31-188,-10 17 95,52-119-497,-59 131 486,-2 9 45,0 7 35,-2 9 77,0 17 311,-1-17-330,0 0 0,2 0-1,0 0 1,0 0 0,2 0 0,-1 0-1,7 15 1,-6-23-77,-1-1 15,0 0 0,0 0 0,1 0 0,0-1 0,0 1 0,5 4-1,-7-8 28,0-1-1,1 0 0,-1 0 1,1 0-1,-1 0 0,1 0 0,-1 0 1,1 0-1,-1 0 0,1 0 0,0-1 1,-1 1-1,1-1 0,0 0 0,0 1 1,-1-1-1,1 0 0,0 0 0,0 0 1,0 0-1,-1 0 0,1 0 1,0-1-1,0 1 0,0-1 0,1 0 1,7-2-32,0-2 1,0 1 0,0-1 0,-1 0 0,0-1 0,0 0 0,-1-1-1,1 0 1,-1 0 0,-1-1 0,1 0 0,11-17 0,-4 3-82,-1-1 1,-1-1-1,20-49 0,-30 66 96,-1 0 0,1 1 0,-1-1-1,-1 0 1,0 0 0,1-12 0,-1 19-5,-1-1 1,0 1 0,0 0 0,0-1 0,0 1-1,0 0 1,0-1 0,0 1 0,0 0-1,-1-1 1,1 1 0,0 0 0,0-1 0,0 1-1,0 0 1,0 0 0,0-1 0,-1 1 0,1 0-1,0-1 1,0 1 0,0 0 0,-1 0 0,1 0-1,0-1 1,0 1 0,-1 0 0,1 0 0,0 0-1,-1-1 1,1 1 0,-11 3-192,8-1 150,0 0-1,0 0 1,0 1-1,0-1 0,-3 5 1,-1 2 86,1 1 0,0 0 0,1 0-1,0 1 1,0 0 0,1-1 0,1 2 0,0-1 0,0 0 0,1 0 0,1 1 0,0-1-1,0 1 1,1 0 0,0-1 0,1 1 0,5 21 0,-4-26-9,1-1 0,0 1 0,0-1 0,0 0 0,1 0 0,0 0 0,0 0 1,0 0-1,1-1 0,0 0 0,0 0 0,0 0 0,1-1 0,-1 0 0,1 0 0,0 0 0,1 0 0,-1-1 0,0 0 0,1-1 1,12 4-1,-12-4-86,1 0 1,0-1 0,0 0 0,0 0 0,0 0 0,0-1 0,0-1-1,0 1 1,0-1 0,0-1 0,0 1 0,-1-1 0,1-1 0,0 1-1,-1-1 1,0-1 0,0 1 0,14-10 0,-18 11-422,0-1 0,-1 0 0,1 0-1,0 0 1,-1 0 0,1 0 0,-1-1 0,0 1 0,0-1 0,2-5 0,-3 7 28,-1 0 1,1 0-1,-1 0 1,1-1-1,-1 1 1,0 0-1,1 0 1,-1 0-1,0 0 1,0 0-1,-1-1 1,1 1-1,0 0 1,-1 0 0,1 0-1,-1 0 1,0 0-1,0 0 1,0 0-1,-1-3 1,-22-18-5298</inkml:trace>
</inkml:ink>
</file>

<file path=ppt/ink/ink2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23:37:21.70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148 18 3808,'17'-17'15190,"-22"24"-16151,-4 10 1286,-16 29 438,2 1-1,-32 90 1,41-86-258,-14 96-1,25-124-397,1 0-1,2-1 1,0 1-1,2 0 1,0 0-1,10 40 1,-11-58-52,1 0 1,0 0 0,0-1-1,0 1 1,1-1 0,-1 1-1,1-1 1,0 0 0,0 0-1,1 0 1,-1 0-1,1-1 1,-1 0 0,1 1-1,1-1 1,4 3 0,-2-3-102,0 1 0,1-1 0,-1-1-1,1 0 1,-1 0 0,1 0 0,0-1 0,0 0 0,14 0 0,-6-1-1014,0-1 0,0-1 1,-1-1-1,1 0 0,-1-1 0,16-6 1,-21 7-624,10-5-3822,-20 7 5299,1 1 0,0-1 1,-1 1-1,1-1 0,0 0 1,-1 1-1,1-1 1,-1 0-1,1 0 0,-1 1 1,1-1-1,-1 0 0,0 0 1,1 0-1,-1 1 1,0-1-1,0 0 0,0 0 1,1 0-1,-1 0 1,0-1-1,-4-17-2050</inkml:trace>
</inkml:ink>
</file>

<file path=ppt/ink/ink2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23:37:22.53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188 212 2656,'4'-9'692,"0"-1"0,1 1 0,1 0-1,-1 1 1,1-1 0,1 1 0,7-8 0,1-2 1005,-9 11 1479,-12 17-391,-3 5-1883,-2 3-82,-1 1 0,-27 32 0,-37 29 246,35-39-650,-8 7-11,49-47-368,-1-1-1,0 1 1,1-1 0,-1 1-1,0-1 1,1 1-1,-1-1 1,0 1 0,0-1-1,0 0 1,1 1-1,-1-1 1,-2 0 0,3 0-30,0 0 0,0 0 0,0 0 0,-1 0 1,1 0-1,0 0 0,0 0 0,-1 0 0,1 0 1,0 0-1,0-1 0,0 1 0,-1 0 0,1 0 0,0 0 1,0 0-1,0-1 0,0 1 0,-1 0 0,1 0 1,0 0-1,0-1 0,0 1 0,0 0 0,0 0 0,0 0 1,0-1-1,0 1 0,0 0 0,-1-1 0,1-1-1,0 0-1,0 0 1,0-1-1,1 1 0,-1 0 1,0 0-1,1 0 1,-1 0-1,2-3 0,20-47-85,2 2 0,2 1 0,45-62 0,-31 56 252,-34 48-102,0 0 0,0 1 0,0 0 0,1 0 0,11-7 0,-16 12-66,-1 0 0,0 1 1,0-1-1,0 1 0,1-1 0,-1 1 0,0 0 0,0-1 0,1 1 0,-1 0 0,0 0 0,1 0 0,-1 0 0,0 0 0,1 0 0,-1 0 0,0 0 0,1 1 1,-1-1-1,0 0 0,0 1 0,1-1 0,-1 1 0,0 0 0,0-1 0,0 1 0,0 0 0,0 0 0,0-1 0,0 1 0,2 2 0,2 3 62,-1 0 0,0 0-1,0 0 1,5 12 0,-3-7 3,22 47 387,34 99 0,-60-148-279,0 1 1,0 0-1,-1-1 0,0 1 0,0 0 0,-2 10 0,1-8 162,0-11-299,0-1 0,0 1 0,-1-1 0,1 0 0,0 1 0,-1-1 1,1 0-1,0 0 0,-1 1 0,1-1 0,0 0 0,-1 0 0,1 1 0,-1-1 0,1 0 0,-1 0 0,1 0 1,0 0-1,-1 1 0,1-1 0,-1 0 0,1 0 0,-1 0 0,1 0 0,-1 0 0,1 0 0,0 0 0,-1 0 1,1-1-1,-1 1 0,1 0 0,-1 0 0,1 0 0,-1 0 32,-87-16 322,58 10-1054,1 1 1,-52-3 0,66 8-17,5 0-393,1 0 0,-16 2 0,22-2 647,0 1 0,1-1 0,-1 1 0,1 0 0,-1 0 0,1 0 0,-1 0 0,1 0 0,0 1 0,-1-1 0,1 1 0,0-1 0,0 1 0,-2 3 0,-7 13-6138</inkml:trace>
</inkml:ink>
</file>

<file path=ppt/ink/ink2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23:37:26.26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28 5568,'0'-8'7802,"9"1"-3909,-7 5-3766,1 1-1,-1-1 1,1 1-1,0 0 0,-1 0 1,1 0-1,0 0 0,0 0 1,-1 1-1,1-1 0,0 1 1,0 0-1,0 0 0,0 0 1,0 0-1,-1 0 0,1 1 1,0-1-1,0 1 0,0 0 1,-1-1-1,1 1 0,0 1 1,-1-1-1,1 0 0,-1 1 1,1-1-1,2 3 0,7 6 394,-9-8-460,-1 0 0,0-1 0,1 1 0,-1 0 0,0 0 1,0 0-1,0 1 0,-1-1 0,1 0 0,0 1 0,-1-1 1,2 4-1,-1 1 26,0 1 0,0-1 1,-1 1-1,0-1 1,0 1-1,-1 0 0,0-1 1,0 1-1,0 0 1,-4 14-1,-3 3 273,-17 46 1,21-62-259,1-5-34,0 0-1,0 1 1,-1-1-1,1 0 0,-1 0 1,0 0-1,0 0 1,0-1-1,-1 1 0,-6 4 1,10-7-64,-1-1-1,1 0 1,0 1 0,-1-1 0,1 0-1,0 1 1,-1-1 0,1 0 0,0 1-1,-1-1 1,1 0 0,0 0-1,-1 0 1,1 1 0,-1-1 0,1 0-1,-1 0 1,1 0 0,0 0 0,-1 0-1,1 0 1,-1 0 0,1 0-1,-1 0 1,1 0 0,-1 0 0,1 0-1,0 0 1,-1 0 0,1 0 0,-1-1-1,1 1 1,-1 0 0,1 0 0,0 0-1,-1-1 1,1 1 0,0 0-1,-1-1 1,0 0-8,1 1 0,0-1 0,0 0-1,0 1 1,0-1 0,-1 0 0,1 0-1,0 1 1,0-1 0,0 0 0,0 1-1,1-1 1,-1 0 0,0 1 0,0-1 0,0 0-1,1 1 1,-1-1 0,0 0 0,0 1-1,1-1 1,-1 0 0,1 1 0,-1-1-1,1 0 1,5-5 5,-1 1 1,1 0-1,0 0 0,13-8 0,-3 3 10,256-161 1222,-256 162-1084,0 0 0,-1-2 0,20-16 0,-25 20-184,-2 0-10,-8 7-1,-1 0 0,1 0 0,0-1 0,0 1 0,0 0 0,0 0 0,-1-1 0,1 1 1,0 0-1,0 0 0,0 0 0,-1 0 0,1 0 0,0-1 0,0 1 0,-1 0 0,1 0 0,0 0 0,0 0 0,-1 0 0,1 0 0,0 0 0,0 0 0,-1 0 0,1 0 1,0 0-1,0 0 0,-1 0 0,1 0 0,0 0 0,-1 0 0,1 0 0,0 0 0,0 0 0,-1 0 0,1 1 0,-2-1-373,1 0 0,-1 0 1,0 0-1,1 1 0,-1-1 0,0 1 0,1-1 0,-1 1 0,1 0 0,-1-1 1,1 1-1,-1 0 0,1 0 0,-1 0 0,1 0 0,0 1 0,0-1 0,0 0 0,0 0 1,-1 1-1,2-1 0,-1 0 0,0 1 0,0-1 0,-1 4 0,-6 20-2566</inkml:trace>
</inkml:ink>
</file>

<file path=ppt/ink/ink2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23:37:28.00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32 4736,'0'-2'365,"1"1"0,-1-1 0,0 0 1,1 0-1,-1 0 0,1 0 0,0 0 0,0 1 0,0-1 1,0 0-1,0 1 0,0-1 0,0 1 0,0-1 0,1 1 1,2-3 2516,-4 13-669,1 46-96,-3 65-378,-4-90-1553,4-24-89,1 0 0,0 0 1,0-1-1,-1 8 0,2-12 20,0-1-112,0-1 0,0 1-1,0 0 1,-1 0 0,1 0-1,0 0 1,0-1-1,-1 1 1,1 0 0,0 0-1,0 0 1,0-1 0,0 1-1,-1 0 1,1 0 0,0-1-1,0 1 1,0 0-1,0 0 1,0-1 0,0 1-1,0 0 1,0-1 0,0 1-1,0 0 1,0 0-1,0-1 1,0 1 0,0 0-1,0-1 1,0 1 0,0 0-1,0-1 1,3-12-276,-3 11 256,14-46-454,-9 30 448,0 0-1,1 1 1,1-1 0,1 1-1,0 1 1,12-18 0,-18 31 82,0 0 0,0 0 1,0 1-1,0-1 0,0 1 1,1-1-1,3-2 0,-5 5-17,0 0-1,-1 0 0,1 1 0,-1-1 1,1 0-1,-1 0 0,1 1 0,-1-1 0,1 0 1,-1 1-1,1-1 0,-1 1 0,1-1 1,-1 0-1,0 1 0,1-1 0,-1 1 0,1 0 1,1 3 70,0-1 0,0 1 0,-1 0 0,1 0 0,-1 0 0,0 0 0,0 0 0,1 8 0,-1 35 452,-2-30-238,3 10-11,-2-19-367,1 1 1,-1 0-1,-1-1 1,-1 15-1,1-21-58,1-1 1,0 1-1,0 0 1,-1-1-1,1 1 1,1-1-1,-1 1 0,0 3 1,1 5-2082,12-6-5552,-4-7 3221</inkml:trace>
</inkml:ink>
</file>

<file path=ppt/ink/ink2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23:37:28.38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121 67 6464,'-10'4'6233,"-4"11"-3921,6-7-1359,4-4-647,1-1 0,-1 1 1,1-1-1,0 1 0,0 0 0,-4 9 0,6-12-280,1 0 0,-1 0 0,1 0 1,-1 0-1,1 0 0,0 0 0,-1 0 0,1 0 0,0 0 0,0 0 1,-1 0-1,1 0 0,0 0 0,0 0 0,1 0 0,-1 0 1,0 1-1,0-1 0,0 0 0,1 0 0,-1 0 0,0 0 0,1 0 1,-1 0-1,1 0 0,-1 0 0,1 0 0,0-1 0,-1 1 0,1 0 1,0 0-1,0 0 0,0-1 0,-1 1 0,1 0 0,0-1 0,0 1 1,2 0-1,0 0 73,1 1 0,0-1 0,0 0 0,0-1 0,0 1 0,0-1 0,0 0 0,1 0 0,-1 0 0,0 0 0,0-1 0,0 1 0,0-1 0,0 0 0,7-3 0,1-1 135,0 0 1,0-1 0,19-13-1,-28 17-186,0 0-1,0 0 0,0 0 0,0-1 0,-1 1 0,1-1 1,-1 0-1,0 1 0,0-1 0,0 0 0,2-6 0,-3 7-14,0 0 0,-1 0 0,1 0-1,-1 0 1,1-1 0,-1 1 0,0 0-1,0 0 1,0-1 0,0 1 0,-1 0 0,1 0-1,-1-1 1,1 1 0,-1 0 0,0 0-1,0 0 1,0 0 0,-2-4 0,1 3-22,0-1 0,0 1 0,-1 0 0,1 0 0,-1 0 0,1 1 0,-1-1 0,0 1 0,0-1 0,-1 1 0,1 0 1,0 0-1,-1 0 0,1 1 0,-1-1 0,1 1 0,-1 0 0,-6-2 0,3 3-114,0-1 0,0 1 0,0 0-1,0 0 1,0 1 0,0 0 0,0 0 0,1 1-1,-11 3 1,7-2-479,1 1-1,0-1 1,0 2-1,1-1 1,-1 1-1,1 1 1,0-1-1,-7 8 1,14-13 413,0 1 1,0 0-1,1-1 1,-1 1-1,0 0 1,1 0-1,-1-1 1,0 1-1,1 0 1,-1 0-1,1 0 1,0 0-1,-1 0 1,1 0-1,0 0 1,-1 0-1,1 0 1,0 0-1,0 0 1,0 0-1,0 0 1,0 1-1,0-1-1,1 0 0,-1-1 0,1 1 0,-1 0 0,1 0 0,0 0 0,-1-1 0,1 1 0,0 0 0,-1-1 0,1 1 0,0 0 0,0-1 0,0 1 0,0-1 0,-1 1-1,1-1 1,1 1 0,4 1-571,1-1-1,-1 1 0,0-1 0,0 0 1,13 0-1,16-3-2138</inkml:trace>
</inkml:ink>
</file>

<file path=ppt/ink/ink2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23:37:28.80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49 17 3968,'-3'-3'606,"2"3"-410,0-1 0,0 0 0,0 1 0,1-1 0,-1 0 0,0 0 0,0 1 0,1-1-1,-1 0 1,-1-5 5217,2 27-549,-14 203 177,2-70-4498,8-91-783,0 26 347,3-30-6694,13-76-2735,-8-12 5754</inkml:trace>
</inkml:ink>
</file>

<file path=ppt/ink/ink2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23:37:29.16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9 34 8064,'-2'-7'1022,"-5"-15"3934,17 20-1207,5 0-2810,0 1 0,19 2 0,-5 0-982,-23-1-225,-1 1 1,0-1-1,0 1 0,8 2 1,19 9-5717,-14-5 1567,6 1-409</inkml:trace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00:47:53.768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141 128 3648,'1'-14'1096,"1"2"265,-4 19 2198,-2 6-3245,0-1 1,-1 1-1,-11 19 1,0 1 16,-46 125 752,51-130-854,10-25-206,-4 9 97,1 1 0,0 0 1,0 0-1,-1 15 1,5-25-64,0 0 1,0 0 0,0 0-1,0 0 1,0 0 0,1 0-1,-1 0 1,1-1-1,0 1 1,2 5 0,-2-6-4,0-1-1,0 1 1,0-1 0,0 1 0,1-1 0,-1 0 0,0 1 0,1-1-1,-1 0 1,1 0 0,-1 0 0,1 0 0,-1 0 0,1-1 0,0 1-1,-1 0 1,1-1 0,0 1 0,2-1 0,3 1 88,0 0 0,-1-1-1,1 0 1,-1 0 0,1-1 0,0 0 0,-1 0 0,12-3 0,-3-2 4,1 0 1,20-11 0,-25 10-118,0 1 1,-1-2-1,0 1 0,0-1 0,-1-1 1,13-14-1,42-63 13,-49 63-113,34-63-467,-48 85 521,-1 1 0,0-1 1,0 1-1,1-1 1,-1 1-1,0 0 1,1-1-1,-1 1 1,0-1-1,1 1 1,-1 0-1,1-1 1,-1 1-1,1 0 1,-1-1-1,1 1 1,-1 0-1,2-1 1,-2 2 4,1-1 1,-1 0 0,1 1-1,-1-1 1,0 0 0,1 1-1,-1-1 1,0 1 0,1-1-1,-1 0 1,0 1 0,0-1-1,0 1 1,1-1 0,-1 1-1,0-1 1,0 1 0,0-1-1,0 1 1,0-1 0,0 1-1,0-1 1,0 1 0,0 0-1,2 22-8,-2 24 1,0-23 33,3 38 0,-2-55 34,1-1-1,-1 1 1,1-1-1,0 1 1,0-1-1,1 1 1,0-1 0,0 0-1,0-1 1,6 8-1,-7-11-10,-1 1 1,1-1-1,0 0 0,0 0 0,0-1 0,1 1 0,-1 0 1,0-1-1,1 1 0,-1-1 0,1 0 0,-1 0 0,1 0 1,-1 0-1,1 0 0,0-1 0,0 1 0,3 0 0,-3-1 8,1-1-1,-1 1 0,1-1 1,-1 1-1,1-1 0,-1 0 0,0 0 1,1-1-1,-1 1 0,0-1 1,0 1-1,0-1 0,0 0 1,3-2-1,5-7 29,0 0 1,-1-1-1,0 0 1,-1 0-1,0-1 1,-1 0-1,0-1 1,10-25-1,-12 24-79,-1 1 0,0-1 0,-1 0-1,4-24 1,-8 33-27,1 1 0,-1 0 0,0-1 0,0 1 0,-1-1 0,1 1 0,-1 0 0,-1-1 0,1 1 0,-1 0 0,1 0 0,-1 0 0,-1 0 0,1 0 0,-1 1 0,-3-6 0,5 9 21,0 0 0,1 1 0,-1-1 0,0 0 0,1 1 0,-1-1-1,0 0 1,0 1 0,0-1 0,0 1 0,0-1 0,1 1 0,-1 0 0,0-1 0,0 1 0,0 0 0,0 0-1,0 0 1,0-1 0,0 1 0,0 0 0,0 0 0,0 0 0,0 1 0,0-1 0,0 0 0,-1 1 0,1-1 8,0 0 0,1 0 1,-1 1-1,1-1 0,-1 0 1,1 1-1,-1-1 0,1 1 1,-1-1-1,1 1 0,-1-1 1,1 1-1,0-1 0,-1 1 1,1-1-1,0 1 0,0 0 1,-1-1-1,1 1 0,0-1 0,0 1 1,0 0-1,0-1 0,-1 1 1,1 0-1,0-1 0,0 1 1,0-1-1,1 1 0,-1 0 1,0-1-1,0 1 0,0 0 1,0-1-1,1 1 0,-1-1 1,0 1-1,0 0 0,1 0 1,1 2 0,1 0 1,-1 0-1,0 0 1,1 0-1,0 0 1,0-1-1,-1 1 1,2-1-1,-1 0 1,0 0-1,0 0 1,1 0-1,-1-1 1,1 1-1,-1-1 1,1 0-1,7 2 1,4-1 20,-1 1 0,1-2 0,20 0-1,-9-2 65,0-1 0,0-1-1,0-1 1,45-14-1,-33 5 196,-2-1-1,56-30 1,-47 13-117,-32 21 309,-13 11-368,0-1-154,0 0 53,0 0 0,0 1-1,0-1 1,0 0 0,0 0-1,0 1 1,0-1 0,0 0-1,0 0 1,0 1 0,0-1-1,0 0 1,0 1 0,1-1-1,-1 0 1,0 0 0,0 0-1,0 1 1,0-1 0,0 0-1,1 0 1,-1 1 0,0-1-1,0 0 1,0 0-1,1 0 1,-1 0 0,0 1-1,0-1 1,1 0 0,-1 0-1,1 1-68,-1 10 293,3-8-283,-3-2 305,1-1-259,0-1 17,0 1 0,0 0-1,0 0 1,0-1 0,-1 1-1,1-1 1,0 1 0,0-1-1,-1 1 1,1-1-1,0 1 1,0-1 0,-1 0-1,1 1 1,-1-1 0,1 0-1,-1 0 1,1 1 0,-1-1-1,1 0 1,-1-1-1,2 0 30,-1-1 0,0 1 0,0-1 0,-1 1-1,1-1 1,0 0 0,-1 1 0,1-5-1,-1 3-22,0 0 0,-1 0-1,1 0 1,-1 1 0,1-1-1,-1 0 1,0 0-1,-3-5 1,3 7-21,0 1-1,0 0 1,0-1-1,0 1 1,0-1-1,0 1 1,0 0-1,0 0 1,-1 0 0,1 0-1,0 0 1,-1 0-1,1 0 1,-1 0-1,1 0 1,-1 1-1,0-1 1,1 1-1,-1-1 1,0 1 0,-2-1-1,0 1-25,1 0-1,-1 0 1,0 1-1,1-1 1,-1 1-1,1 0 1,0-1-1,-1 2 1,1-1-1,0 0 1,-1 1-1,1-1 1,0 1-1,0 0 1,0 0-1,1 0 1,-6 5-1,0 1-23,0 0 0,1 1-1,0 0 1,-7 12 0,4-5 62,1 1 0,1 0 0,0 1 1,-8 27-1,13-32-18,0 0 0,0 1 0,1-1 0,1 1 1,0 0-1,3 27 0,-1-35 32,1 1 0,-1 0 0,1-1 0,1 1 0,-1-1 1,1 0-1,0 0 0,1 0 0,-1 0 0,1-1 0,6 8 0,-6-10 20,-1 1-1,1 0 0,-1-1 1,1 0-1,0 0 0,0 0 1,1 0-1,-1 0 0,1-1 1,-1 0-1,1 0 0,-1 0 0,1-1 1,0 0-1,9 2 0,-10-3-7,1 0-1,0-1 0,-1 0 0,1 1 0,-1-1 0,1-1 0,-1 1 1,1-1-1,-1 0 0,0 0 0,0 0 0,0 0 0,0-1 1,0 1-1,3-5 0,7-5 60,0-1 1,15-21 0,-24 28-72,64-82 184,-38 47-384,57-60 0,-42 51-60,-46 50 243,0 0 0,0 0 1,0-1-1,1 1 0,-1 0 0,0 0 1,0 0-1,0 0 0,0 0 1,0 0-1,0 0 0,1 0 1,-1 0-1,0 0 0,0 0 0,0 0 1,0 0-1,0 0 0,1 0 1,-1-1-1,0 1 0,0 1 0,0-1 1,0 0-1,0 0 0,1 0 1,-1 0-1,0 0 0,0 0 0,0 0 1,0 0-1,0 0 0,1 0 1,-1 0-1,0 0 0,0 0 1,0 0-1,0 0 0,0 1 0,0-1 1,0 0-1,0 0 0,1 0 1,-1 0-1,0 0 0,0 0 0,0 0 1,0 1-1,0-1 0,0 0 1,0 0-1,0 0 0,0 0 0,0 0 1,0 1-1,0-1 0,0 0 1,0 0-1,0 0 0,0 0 0,0 0 1,0 1-1,0-1 0,0 0 1,0 0-1,0 0 0,0 1 1,-1 11 15,-2 7-41,1 0 0,1 0 0,1 1 0,0-1 0,2 0 0,0 0 0,7 26 0,-6-33 70,0-1 0,1 0 1,1 0-1,0-1 0,0 1 0,1-1 1,0 0-1,1 0 0,0-1 1,0 0-1,1 0 0,1-1 0,13 11 1,-13-12 40,0 0 0,1-1 1,0-1-1,0 1 0,0-2 1,0 1-1,1-1 0,0-1 1,19 4-1,-23-6-29,-1-1 0,0 0 0,1 0 0,-1 0 0,1-1 0,-1 0 0,0 0 0,1-1 0,-1 1 0,0-1 0,0-1 0,0 1 0,0-1 0,-1 0 0,1-1 0,-1 1 0,1-1 0,6-6 0,-4 2-37,0-1 1,-1 0-1,0 0 1,0 0 0,-1-1-1,0 0 1,9-21-1,-5 4 145,14-58 0,-15 32-176,-9 48-23,1 1-1,-1-1 0,0 0 1,-1 0-1,1 0 1,-1 0-1,0 1 1,0-1-1,-2-5 1,3 9 20,-1 0 1,1 1 0,0-1-1,-1 0 1,1 1-1,-1-1 1,1 0 0,0 1-1,-1-1 1,0 1 0,1-1-1,-1 1 1,1-1-1,-1 1 1,0-1 0,1 1-1,-1-1 1,0 1 0,1 0-1,-1 0 1,0-1-1,0 1 1,1 0 0,-1 0-1,-1 0 1,0 0-4,1 0 0,-1 0 0,1 1 0,-1-1 0,1 1 0,-1-1 0,1 1 0,-1-1 1,1 1-1,-1 0 0,1 0 0,-2 1 0,-1 2-25,-1 0 1,0 1-1,1 0 1,0-1-1,-5 10 1,-2 3 29,1 1 1,1 1-1,1 0 0,-10 38 1,15-47 86,1-1 1,0 0 0,1 1 0,0-1 0,1 1 0,0-1-1,0 1 1,1-1 0,0 1 0,1-1 0,0 0 0,0 0 0,5 10-1,-6-15-35,1 0 0,0-1 0,1 1 0,-1-1 0,1 1 0,-1-1 0,1 0-1,0 0 1,0 0 0,0 0 0,1 0 0,-1-1 0,0 1 0,1-1 0,0 0-1,0 0 1,0-1 0,-1 1 0,2-1 0,-1 0 0,0 0 0,0 0 0,0 0 0,0-1-1,1 0 1,-1 1 0,0-2 0,5 1 0,10-4-277,0 0 1,0-1-1,21-8 0,20-16-6203,-29 14 3093</inkml:trace>
</inkml:ink>
</file>

<file path=ppt/ink/ink2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23:37:30.49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155 494 3904,'-1'-1'210,"0"1"1,0-1-1,0 1 0,0-1 1,1 1-1,-1-1 0,0 0 1,0 1-1,1-1 1,-1 0-1,0 0 0,1 1 1,-1-1-1,1 0 0,-1 0 1,1 0-1,0 0 0,-1 0 1,1 0-1,0 0 1,0 0-1,-1 0 0,1 0 1,0 0-1,0 0 0,0-1 1,0 1-87,0 1 0,0 0 0,0-1 0,0 1 1,0 0-1,0-1 0,0 1 0,0 0 0,0-1 0,0 1 1,0 0-1,0-1 0,-1 1 0,1 0 0,0 0 1,0-1-1,0 1 0,0 0 0,-1 0 0,1-1 0,0 1 1,0 0-1,-1 0 0,1-1 0,0 1 0,-1 0 0,1 0 1,0 0-1,0 0 0,-1 0 0,0-1 0,-12 2 2101,9 0-1893,1 1 0,-1-1 1,1 1-1,0-1 0,-6 5 0,-3 4 35,0 0-1,0 1 0,1 1 0,1 0 1,-13 19-1,20-27-298,1-1 0,0 1-1,1 0 1,-1 0 0,1 0 0,0 0 0,0 0 0,0 0 0,0 1 0,1-1 0,-1 0 0,1 8 0,1-9-44,-1 0-1,1-1 1,0 1 0,0-1 0,0 1 0,0-1 0,0 0 0,0 1-1,1-1 1,-1 0 0,1 0 0,0 0 0,-1 0 0,1 0 0,0 0-1,0 0 1,0-1 0,0 1 0,1-1 0,-1 1 0,4 0 0,-4-1-34,1 0 1,-1-1-1,1 1 1,-1-1-1,1 0 0,-1 1 1,1-1-1,0-1 1,-1 1-1,1 0 1,-1-1-1,1 1 1,-1-1-1,1 0 1,-1 1-1,1-1 1,-1 0-1,0-1 0,0 1 1,1 0-1,-1-1 1,3-2-1,1-1-65,0 0 0,0-1-1,0 1 1,-1-1 0,0 0-1,6-9 1,-3 1-2,-1 0 0,-1 0 0,0 0 0,-1-1 0,5-25-1,8-79 101,-13 77-84,1 2 238,-2 1 0,-2-1 0,-2 0 0,-4-42 0,3 75-87,0-11 361,-1 13-236,0 5-102,1 1-109,0 1-1,0-1 0,1 1 0,-1 0 0,1-1 0,-1 1 1,1 0-1,0-1 0,0 1 0,-1 0 0,1 0 1,1 1-1,-2 5 14,-6 72 107,-2 90 226,10-152-333,0-1-1,1 1 0,1-1 0,0 1 0,2-1 0,0 0 0,10 23 0,-13-34 1,1-1 0,0 0 0,0-1 0,0 1 0,1-1 0,-1 1 0,1-1 0,0 0 0,0 0 0,1 0 0,-1-1 0,1 0 0,0 0 0,0 0 0,6 3 0,-5-4-24,0 0 0,0-1 0,0 1-1,1-1 1,-1 0 0,1-1-1,-1 1 1,0-1 0,1-1 0,-1 1-1,1-1 1,-1 0 0,7-2-1,-4 0-29,1 0 0,-1-1 0,0 0 1,0 0-1,0-1 0,-1 0 0,1-1 0,11-10 0,-16 12 17,0 1 1,0-1-1,0 0 1,-1 0 0,1-1-1,-1 1 1,-1-1-1,1 0 1,0 0-1,-1 0 1,0 0-1,0 0 1,-1 0-1,1 0 1,-1-1 0,0 1-1,0-7 1,-1 10 15,0 0 0,0 0 0,0 0 0,-1 0-1,1 0 1,0 0 0,-1 1 0,1-1 0,-1 0 0,0 0 0,1 1 0,-1-1 0,0 0 0,0 1 0,0-1 0,0 0 0,-1 1 0,1 0 0,0-1 0,-1 1 0,1 0 0,0 0 0,-1-1 0,0 1 0,1 0 0,-1 1 0,0-1 0,1 0 0,-1 0 0,0 1 0,0-1-1,0 1 1,1-1 0,-1 1 0,0 0 0,-3 0 0,-1 1-11,0 1-1,0 0 0,0 0 0,1 0 1,-1 1-1,0 0 0,1 0 1,0 0-1,-1 1 0,1 0 0,1 0 1,-1 0-1,0 0 0,-3 6 0,4-5 18,0 0 0,0 0-1,0 0 1,1 0 0,0 1-1,0 0 1,0 0-1,1 0 1,0 0 0,0 0-1,0 0 1,1 0-1,-2 12 1,4-14-4,-1 0 0,1 0 0,0 0 1,0 0-1,0 0 0,0 0 0,1 0 0,-1 0 0,1-1 0,0 1 1,0-1-1,1 1 0,-1-1 0,1 0 0,-1 0 0,1 0 0,0 0 1,0 0-1,0-1 0,1 1 0,-1-1 0,5 2 0,2 1 17,-1 0 0,1-1-1,0 0 1,0 0 0,0-1-1,1-1 1,15 2 0,-18-3 3,0-1 0,1 0 0,-1 0 0,0-1 0,0-1 0,0 1 0,1-1-1,-1 0 1,-1-1 0,1 0 0,0 0 0,-1-1 0,0 0 0,1 0 0,-1-1 0,-1 0 0,1 0 0,-1 0 0,0-1 0,0 0 0,-1 0 0,0 0 0,0-1 0,0 0 0,-1 0 0,6-13 0,2-6-2,-2-2 1,10-35-1,8-63 142,-11 42-45,23-121 415,-63 453-328,-12 85 448,19-232-536,3-12 200,-26 89 0,36-166-295,-1-1-1,0 1 1,-1-1 0,0 0-1,-1 0 1,0 0 0,-13 18-1,18-28-29,0 0 0,0 0 0,0 0 0,0 0 0,0 0-1,0 0 1,0-1 0,-1 1 0,1 0 0,0 0 0,0-1 0,0 1-1,-1-1 1,1 1 0,-3 0 0,3-1 8,0 0 0,0 0 0,0 0 0,1-1-1,-1 1 1,0 0 0,0 0 0,0-1 0,0 1 0,1 0 0,-1-1 0,0 1 0,0-1 0,1 1-1,-1-1 1,0 1 0,1-1 0,-1 1 0,0-2 0,-2-2-2,1 1 0,-1-1 0,1 0 0,0-1 0,0 1 0,1 0 0,-3-9 0,1 0-3,1-1-1,0 1 0,0-1 1,1 0-1,1 1 1,1-1-1,0 0 0,0 1 1,5-18-1,-4 22-14,1 1 1,0-1-1,0 1 0,1 0 1,0 0-1,0 0 0,1 1 1,0 0-1,0 0 0,0 0 0,1 0 1,0 1-1,1 0 0,0 0 1,10-7-1,-2 3-618,-11 7-459,1 0 1,0 0-1,-1 0 0,1 1 1,8-3-1,1 0-4039,4-2 1669</inkml:trace>
</inkml:ink>
</file>

<file path=ppt/ink/ink2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23:37:30.87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19 1 12480,'-19'5'5631,"24"-2"-4895,-5 5 928,-5-4-1056,5 4 64,0 0-448,0 1-1536,5-6 704,4 5-3040,9-8 2049,5 5-3777,12-10 3040</inkml:trace>
</inkml:ink>
</file>

<file path=ppt/ink/ink2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23:37:31.34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587 89 8064,'-1'-2'267,"0"-1"1,-1 1-1,1 0 0,0-1 1,-1 1-1,1 0 1,-1 0-1,0 0 0,0 0 1,1 0-1,-1 1 1,-3-3-1,-1 1 193,0 0 0,-1 0 0,-10-4 0,12 5 53,-92-28 4974,81 26-4960,0 1 0,0 1 0,1 0 0,-25 1 0,35 1-497,0 1 0,1-1 0,-1 1 0,0 0 0,1 1 0,-1-1 0,0 1 0,1 0 0,0 0 1,-1 0-1,1 1 0,0-1 0,-4 4 0,3-1 7,0-1 1,1 1 0,0 0-1,0 1 1,0-1 0,0 0-1,1 1 1,-4 10-1,0 3 52,0 1-1,2 1 0,1-1 0,-4 41 0,7-25 23,1 0-1,10 68 1,-7-83-80,3 18-40,19 60 1,-3-13-1196,-19-73 890,-2-10-135,0-1-1,0 0 0,-1 0 1,1 1-1,-1-1 0,0 0 1,1 4-1,-1-5 331,-1-1 0,1 1 1,0-1-1,0 1 0,-1 0 0,1-1 0,0 1 1,-1-1-1,1 0 0,0 1 0,-1-1 0,1 1 0,-1-1 1,1 1-1,0-1 0,-1 0 0,1 1 0,-1-1 1,1 0-1,-1 0 0,0 1 0,1-1 0,-1 0 1,1 0-1,-1 0 0,1 0 0,-1 0 0,0 0 0,1 0 1,-1 0-1,1 0 0,-1 0 0,1 0 0,-2 0 1,-7 0-842,1-1 0,-1 0 1,0-1-1,1 0 1,-1 0-1,-15-7 0,-47-27 2279,13 6 2410,55 29-3352,-22-12 1722,24 13-2028,1 0 0,0-1 0,-1 1 0,1 0 0,-1 0 0,1 0 0,0-1-1,-1 1 1,1 0 0,0-1 0,-1 1 0,1 0 0,0-1 0,0 1 0,-1 0 0,1-1 0,0 1 0,0-1 0,0 1 0,-1 0 0,1-1 0,0 1 0,0-1 0,0 1-1,0 0 1,0-1 0,0 1 0,0-1 0,0 1 0,0-1 0,0 1 0,0-1 0,0 1 0,0 0 0,0-1 0,0 1 0,1-1 0,-1 1 0,0 0 0,0-1 0,0 1 0,1-1-1,-1 1 1,0 0 0,1-1 0,-1 1 0,0 0 0,1-1 0,5-3 305,0 0 0,0 0-1,1 0 1,0 1 0,-1 0 0,1 0-1,0 1 1,12-3 0,8 0-377,27-1 1,-27 4 22,-23 1-16,149-13-3346,-51 10-5891,-80 4 6543</inkml:trace>
</inkml:ink>
</file>

<file path=ppt/ink/ink2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23:37:31.70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8 40 6720,'-1'0'219,"1"1"0,-1-1 0,1 1 0,-1-1 0,1 1 0,-1-1-1,1 1 1,-1 0 0,1-1 0,0 1 0,-1-1 0,1 1 0,0 0 0,0-1 0,-1 1 0,1 0 0,0 0 0,0-1 0,0 1 0,0 0 0,0-1 0,0 1 0,0 0 0,0 0 0,0-1 0,0 1 0,0 0 0,0-1 0,1 1 0,-1 0-1,0-1 1,0 1 0,1 0 0,14 33 1655,-8-18-558,-2-1-726,-3-8-211,0-1 0,0 1 0,1 0 0,0-1-1,0 1 1,0-1 0,1 0 0,5 6 0,1 1 150,-8-10-286,1 0 1,-1 0-1,1 0 1,-1 0-1,1 0 1,0 0-1,0-1 1,0 1-1,1-1 1,-1 0-1,5 3 1,-7-5-182,1 0 1,-1 0 0,0 0-1,0-1 1,0 1 0,0 0-1,0 0 1,0-1 0,0 1 0,0 0-1,0-1 1,0 1 0,-1-1-1,1 0 1,0 1 0,0-1-1,0 0 1,0 1 0,-1-1-1,1 0 1,0 0 0,-1 1 0,1-1-1,0-2 1,14-24 28,-7 6-884,-1-1 0,8-38-1,-6-11-4751,-9 47 3454</inkml:trace>
</inkml:ink>
</file>

<file path=ppt/ink/ink2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23:37:32.04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 0 8128,'-1'6'575,"1"0"0,0 0 0,0-1-1,0 1 1,1 0 0,0-1 0,2 9 0,-1-5 468,0 0 0,0 15 0,-8 51 3781,3-52-3819,2-7-249,1-12-587,0-1 0,-1 1 0,1-1 0,-1 1 0,-1 6 0,1-8-105,7-8-672,20-24 40,-17 19 582,0 0 0,1 0 0,0 1-1,1 0 1,12-9 0,-22 19 17,0 0 1,-1-1-1,1 1 0,-1 0 1,1-1-1,-1 1 0,1 0 1,0 0-1,-1-1 0,1 1 1,0 0-1,-1 0 0,1 0 1,0 0-1,-1 0 0,2 0 1,-2 0-18,1 0 1,-1 1-1,0-1 1,1 0 0,-1 0-1,0 0 1,1 1-1,-1-1 1,0 0 0,0 0-1,1 1 1,-1-1-1,0 0 1,0 1-1,0-1 1,1 0 0,-1 1-1,0-1 1,0 0-1,0 1 1,0 0-1,1 3-62,0 0-1,-1 0 0,0 0 0,-1 7 0,1 5-1029,0-14 834,1-1 1,-1 1-1,1-1 0,-1 1 1,1-1-1,-1 1 1,1-1-1,0 0 1,0 1-1,-1-1 1,1 0-1,0 1 1,0-1-1,0 0 1,1 0-1,-1 0 0,0 0 1,0 0-1,1 0 1,-1 0-1,0-1 1,1 1-1,-1 0 1,1-1-1,-1 1 1,1-1-1,-1 1 0,1-1 1,-1 0-1,1 0 1,3 0-1,2 0-723,1 0-1,0-1 0,-1 0 0,1-1 1,9-2-1,29-10-3645</inkml:trace>
</inkml:ink>
</file>

<file path=ppt/ink/ink2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23:37:32.37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152 1 12224,'-3'1'562,"1"0"1,-1 0-1,1 0 1,-1 0-1,1 1 1,0-1 0,0 1-1,0 0 1,0-1-1,-3 4 1,-19 25 2621,-2 3-146,6-15-1782,14-14-954,1 1 1,0-1 0,-1 1-1,2 0 1,-1 0 0,0 1-1,1 0 1,0 0 0,-5 10-1,9-14-262,0-1-1,-1 1 0,1-1 1,0 1-1,1 0 0,-1-1 1,0 1-1,0-1 0,1 1 0,-1 0 1,1-1-1,-1 1 0,1-1 1,0 0-1,-1 1 0,1-1 0,0 1 1,0-1-1,0 0 0,0 0 1,0 1-1,0-1 0,1 0 1,-1 0-1,0 0 0,0 0 0,3 0 1,2 4-154,1-1 1,-1 0 0,1-1-1,12 5 1,-9-6-630,0 1-1,0-1 1,0-1 0,0 0 0,1 0 0,-1-1 0,14-1-1,69-14-9948,-88 14 10242,44-7-6440</inkml:trace>
</inkml:ink>
</file>

<file path=ppt/ink/ink2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23:38:12.04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33 21 6816,'-5'1'5206,"5"-2"-5708,-1-4-3588,1 5 3736,0-1-1,0 1 1,0-1-1,0 1 1,0-1-1,-1 1 1,1-1-1,-1 0 1,-10-5-1683,-2 2 602</inkml:trace>
</inkml:ink>
</file>

<file path=ppt/ink/ink2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23:38:23.07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327 726 4064,'2'-1'1052,"1"1"0,-1-1 0,1 0 0,-1 0 0,0 0 0,1-1 0,-1 1 0,3-2 0,-4 2-861,-1 1 0,1-1 1,0 1-1,0-1 0,0 0 0,-1 1 0,1-1 0,0 0 0,0 0 0,-1 0 0,1 1 0,-1-1 0,1 0 0,-1 0 0,1 0 0,-1 0 0,0 0 1,1 0-1,-1 0 0,0 0 0,0 0 0,0 0 0,1 0 0,-1 0 0,0 0 0,-1 0 0,1 0 0,0 0 0,0 0 0,-1-2 0,0 1-85,0 0-1,0 1 0,0-1 0,-1 0 1,1 1-1,0-1 0,-1 1 0,0-1 1,1 1-1,-1-1 0,0 1 0,0 0 1,1 0-1,-1 0 0,0 0 0,0 0 1,0 1-1,0-1 0,0 1 0,-1-1 1,1 1-1,0 0 0,0-1 0,0 1 1,0 0-1,0 1 0,-4-1 0,-4 2-81,-1-1 0,1 1 0,0 1 0,-18 7 0,15-4-28,0 1 1,0 0-1,1 0 1,1 1-1,-1 1 0,1 0 1,-19 21-1,11-9-19,1 2-1,1 0 1,-13 25-1,23-37 4,2-1 1,0 1-1,0 0 0,1 1 0,0-1 0,1 1 0,0 0 0,-1 18 0,3-25 24,1-1 0,0 0 0,0 0 0,1 0 0,-1 0 0,1 1 0,0-1 0,0 0 0,0 0-1,0 0 1,1 0 0,0-1 0,0 1 0,0 0 0,0-1 0,0 1 0,1-1 0,0 0 0,-1 0 0,1 0 0,0 0-1,1 0 1,-1-1 0,0 1 0,1-1 0,-1 0 0,7 3 0,1-1 24,0 0 1,1-1-1,-1-1 1,1 0-1,-1 0 1,1-1-1,0 0 1,13-2-1,-3 0-46,0-2-1,1 0 0,28-8 0,-43 8-31,0 1-1,-1-1 0,1 0 0,0-1 0,-1 0 0,0 0 1,0-1-1,0 0 0,-1 0 0,1 0 0,-1-1 1,0 0-1,-1 0 0,0-1 0,0 0 0,0 1 1,-1-2-1,7-12 0,-2-1 22,0 0 0,-2 0 0,8-32 0,6-68-89,-14 78 176,24-275 111,-27 0 569,-4 313-719,1-2 25,-1 1 0,0 0 1,-1-1-1,1 1 0,-1 0 0,-1 0 1,-3-12-1,5 17-51,0 1 1,0 0-1,0 0 0,0 0 1,0 0-1,0-1 1,0 1-1,-1 0 0,1 0 1,0 0-1,0 0 0,0 0 1,0-1-1,0 1 0,0 0 1,-1 0-1,1 0 1,0 0-1,0 0 0,0 0 1,0 0-1,0 0 0,-1 0 1,1-1-1,0 1 1,0 0-1,0 0 0,-1 0 1,1 0-1,0 0 0,0 0 1,0 0-1,0 0 0,-1 0 1,1 0-1,0 0 1,0 0-1,0 0 0,0 1 1,-1-1-1,1 0 0,0 0 1,0 0-1,-7 9-139,-3 14-24,4 8 260,1 0-1,-2 43 1,4-30 20,-30 382 1934,28-2-888,6-400-1113,8 38 0,5-7-2844,-14-54 2556,0-1-1,0 1 1,0 0 0,0 0-1,0-1 1,1 1 0,-1 0-1,0 0 1,0-1 0,1 1-1,-1 0 1,1-1 0,-1 1-1,1-1 1,-1 1 0,1 0-1,-1-1 1,1 1 0,-1-1-1,1 1 1,-1-1 0,1 0-1,0 1 1,-1-1 0,1 0-1,0 1 1,1-1 0,6 1-6544</inkml:trace>
</inkml:ink>
</file>

<file path=ppt/ink/ink2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23:38:23.98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2 270 3808,'0'-4'190,"-1"1"0,1-1 0,0 0 0,0 0 1,0 1-1,0-1 0,1 0 0,-1 1 0,1-1 0,0 0 0,0 1 0,0-1 1,1 1-1,-1-1 0,1 1 0,0 0 0,4-5 0,-4 5 378,1 0 0,0 0 0,0 1 0,0-1-1,0 1 1,5-4 0,-7 6-466,0-1-1,1 1 1,-1-1 0,0 1 0,0 0-1,0-1 1,0 1 0,0 0-1,1 0 1,-1 0 0,0 0 0,0 0-1,0 0 1,0 0 0,1 0 0,-1 1-1,0-1 1,0 0 0,0 1-1,0-1 1,0 0 0,0 1 0,0 0-1,0-1 1,0 1 0,0 0-1,0-1 1,0 1 0,0 0 0,0 0-1,-1 0 1,1 0 0,0 0 0,-1 0-1,2 1 1,2 5 232,-1-1 0,0 1 1,0-1-1,4 13 0,2 11 331,-2 2-1,-1-1 0,-2 1 1,0 0-1,-3 0 0,-1 33 1,-1-52-535,-7 253 1628,4-150-766,-9-323-1066,-1-81-258,15 243 324,3-1 0,12-63 0,-12 94 5,0 0 0,1 0 0,1 1-1,10-20 1,-11 25 50,1 1 0,-1 0 0,1 0 0,1 0 0,-1 1 0,1 0 0,16-11 0,-20 15-24,1 0 0,-1 1 0,1 0 0,0 0 0,0 0 0,0 0 0,0 0 0,0 1 0,0 0-1,0 0 1,1 0 0,-1 0 0,0 1 0,1 0 0,-1 0 0,0 0 0,1 0 0,-1 1 0,0-1 0,1 1 0,-1 0-1,0 0 1,0 1 0,0-1 0,0 1 0,0 0 0,0 0 0,0 1 0,-1-1 0,1 1 0,-1-1 0,0 1 0,1 0-1,-1 1 1,-1-1 0,6 7 0,-2-1 74,0 1 0,-1-1 0,0 1 0,-1 0 0,5 16 0,-2-1 201,4 31 1,-8-41-141,-2 1 0,0 0 1,0 0-1,-3 19 0,0-25-72,1 0 0,-1-1-1,0 1 1,-1-1 0,0 1-1,-1-1 1,0 0 0,-5 9-1,6-15-98,1 0 0,-1 0 0,1-1 0,-1 1 0,0-1 0,0 1-1,0-1 1,0 0 0,-1 0 0,1 0 0,0 0 0,-1-1-1,1 1 1,-1-1 0,0 0 0,1 0 0,-1-1 0,0 1-1,0-1 1,0 1 0,1-1 0,-6-1 0,-8 0-1537,0-1 1,0-1-1,-26-7 0,31 6-2055,38 23-10933</inkml:trace>
</inkml:ink>
</file>

<file path=ppt/ink/ink2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23:38:24.92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4 631 5472,'-3'7'2774,"8"-6"564,12-5-5,-15 3-3114,-1 0 0,1 0 1,0 0-1,0 0 0,0-1 0,-1 1 1,1 0-1,0-1 0,-1 0 0,0 1 1,1-1-1,-1 0 0,1-2 0,1-2 177,0 0 0,-1 0 0,2-8 0,-3 12-351,1-10 283,1-1 1,0-23-1,-3 21-111,6-25 0,5-5-21,2 0 0,2 1-1,3 1 1,0 0 0,3 1 0,40-58 0,-53 88-90,0 2 0,1-1 1,0 1-1,17-13 0,-22 19-60,1 0 0,-1 1 0,1 0 0,0 0-1,0 0 1,0 1 0,0-1 0,1 1 0,-1 1 0,1-1-1,-1 1 1,1 0 0,6-1 0,-10 2-20,0 0 1,0 0-1,0 0 0,0 0 1,-1 1-1,1-1 0,0 0 1,0 1-1,0-1 0,-1 1 1,1 0-1,0 0 0,-1 0 1,1 0-1,0 0 0,-1 0 1,1 0-1,-1 0 0,0 0 1,1 1-1,-1-1 1,0 0-1,0 1 0,0-1 1,0 1-1,0 0 0,0-1 1,0 1-1,-1 0 0,1 0 1,-1-1-1,1 1 0,-1 0 1,0 0-1,1 3 0,-1 2 54,0 0 1,0 0-1,-1 0 0,0 0 0,0 0 0,0 0 0,-5 13 0,0-5-148,-1-1-1,0 0 0,-1-1 1,-1 0-1,0 0 0,0 0 1,-21 19-1,48-20-944,-12-7 973,1 0 0,0-1 0,11 5 0,-12-7 113,-1 1-1,0-1 1,0 1-1,0 1 1,0-1 0,0 1-1,5 5 1,-4-3 150,8 12 194,-13-18-369,-1 1 0,1 0 0,-1 0 0,0 0 0,1 0 0,-1-1 0,0 1 0,0 0 0,1 0 0,-1 0 0,0 0 0,0 0 0,0 0 0,0 0 0,0 0 0,0 0 0,-1-1 0,1 1 0,0 0 0,-1 1 0,-1 2 40,0 0 0,0-1 1,-1 1-1,0-1 0,0 1 1,0-1-1,0 0 0,0 0 0,0 0 1,-1-1-1,0 1 0,1-1 0,-1 0 1,0 0-1,0 0 0,0-1 1,0 1-1,0-1 0,-5 1 0,-12 2-465,1-1-1,-37 2 0,43-4-185,-18-1-875,21 0 52,0 0 0,0 0 0,0 1 0,-15 4 0,18-2-1638</inkml:trace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00:47:55.194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7 435 3552,'-7'-2'1364,"14"4"610,2 3 725,-8-5-2541,1 0-1,-1 0 0,1 1 1,0-1-1,-1 0 1,1 0-1,-1 0 1,1-1-1,0 1 1,-1 0-1,1-1 1,-1 1-1,1-1 1,-1 1-1,1-1 1,-1 0-1,0 1 1,1-1-1,1-2 0,3-2 189,0 0-1,-1 0 0,6-6 0,1-3 48,54-51 268,83-103 0,-50 47-325,-97 118-314,0 1-15,0 0-1,0-1 0,0 0 0,0 1 1,0-1-1,-1 0 0,1 0 0,-1 0 0,0 0 1,1-4-1,-14 27-273,2 3 253,1 1 0,1 0 0,1 1-1,1 0 1,1 0 0,1 0 0,2 1-1,0 34 1,2-52 42,0 0 1,1 1-1,0-1 0,0 0 0,1 0 0,0-1 1,0 1-1,4 8 0,-5-13 17,1 0 0,0-1 0,-1 1 0,1 0 0,0-1 0,0 1 0,0-1 1,1 1-1,-1-1 0,0 0 0,1 0 0,0 0 0,-1-1 0,1 1 0,0-1 0,0 1 0,0-1 0,0 0 0,0 0 1,0 0-1,0 0 0,6 0 0,-2-1 13,0 0-1,0 0 1,0-1 0,0 0 0,0 0-1,0-1 1,0 0 0,0 0 0,0 0-1,-1-1 1,1 0 0,-1-1 0,0 1-1,0-1 1,0 0 0,7-7 0,1-2-15,1-1 1,-2-1 0,0 0-1,17-27 1,-16 20-46,12-29 1,12-18-114,-35 64 104,12-17-112,-14 21 105,-1 0 0,1 0 1,0 0-1,0 0 0,0 0 1,-1 0-1,1 0 0,0 0 1,0 1-1,0-1 0,1 0 1,-1 1-1,0-1 0,2 0 0,-2 1 11,-1 0 0,0 0-1,1 0 1,-1 0-1,0 1 1,1-1-1,-1 0 1,0 0-1,1 0 1,-1 1-1,0-1 1,0 0-1,1 0 1,-1 1-1,0-1 1,0 0-1,1 1 1,-1-1 0,0 0-1,0 1 1,0-1-1,0 0 1,1 1-1,-1-1 1,0 0-1,0 1 1,0-1-1,0 1 1,1 11-38,-13 163 347,12-173-295,-7 47 692,7-49-690,0 0 1,0 0-1,0 1 0,0-1 1,0 0-1,0 0 0,0 0 1,0 0-1,0 0 1,0 0-1,0 0 0,0 0 1,0 1-1,0-1 0,0 0 1,0 0-1,0 0 0,0 0 1,0 0-1,1 0 0,-1 0 1,0 0-1,0 0 0,0 1 1,0-1-1,0 0 0,0 0 1,0 0-1,0 0 0,0 0 1,0 0-1,1 0 0,-1 0 1,0 0-1,0 0 0,0 0 1,0 0-1,0 0 0,0 0 1,0 0-1,0 0 0,1 0 1,-1 0-1,0 0 0,0 0 1,0 0-1,0 0 0,0 0 1,0 0-1,1 0 1,7-5 307,13-14 3,-14 12-239,29-28-86,24-19-228,-54 49 204,0 1-1,0 0 1,1 0 0,-1 0 0,1 1-1,0 0 1,0 1 0,10-3-1,-15 4 0,1 1 0,-1 0 0,1 0 0,-1 0 0,1 0 0,-1 1 0,1-1 0,-1 1 0,1 0 0,-1-1 0,0 1 0,1 0-1,-1 0 1,0 0 0,4 3 0,4 3 7,-1 0 0,11 11-1,-1-1 159,-18-16-132,12 10 101,1 0-1,1 0 1,0-2-1,0 0 1,28 12-1,-33-18-8,-1 0 0,1-1-1,17 3 1,-1-4-3263,-17-4-2506,-5 3 3482</inkml:trace>
</inkml:ink>
</file>

<file path=ppt/ink/ink2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23:38:25.91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309 572 3072,'-6'-6'1333,"7"2"-558,3-6 242,-3 8-776,0-5 1253,1 0 1,-1 0-1,-1-1 0,0-12 1,0 18-1243,0 0 0,0 0 0,-1 0 0,1 0 1,-1 0-1,1 0 0,-1 0 0,0 1 0,0-1 1,0 0-1,0 0 0,0 1 0,0-1 0,0 1 0,-1-1 1,1 1-1,0-1 0,-1 1 0,1 0 0,-1 0 1,0 0-1,1 0 0,-4-2 0,2 2-164,1 1 0,0-1 1,-1 1-1,1-1 0,-1 1 0,1 0 0,-1 0 0,1 0 0,0 0 1,-1 1-1,1-1 0,-1 1 0,1-1 0,0 1 0,0 0 1,-1 0-1,1 0 0,-3 2 0,-6 3 43,0 1 0,-12 11 1,13-11-94,-20 15 82,-43 35 287,62-48-368,1 1-1,0 1 1,0 0-1,-10 16 1,18-23-23,-1 0 1,1 0-1,0 0 0,0 0 1,1 1-1,-1-1 1,1 1-1,0-1 1,0 1-1,0-1 1,1 1-1,0 5 1,0-8 1,0 1 0,0 0 0,1 0 0,0 0 0,-1-1 0,1 1 0,0 0 0,0-1 0,1 1 0,-1-1 0,1 1 0,-1-1 0,1 1 0,0-1 0,-1 0 0,1 0 0,0 0 0,1 0 0,-1 0 0,5 2 0,-1 0-37,0 0 1,0-1 0,0 0 0,1-1 0,-1 1 0,1-1-1,0 0 1,0-1 0,0 0 0,0 0 0,7 0 0,-9-1 19,0 0 1,0-1 0,0 0 0,0 0 0,0 0 0,0-1 0,0 1-1,-1-1 1,1 0 0,0-1 0,-1 1 0,0-1 0,1 0-1,-1 0 1,0 0 0,4-5 0,1-2-38,0-1-1,0 0 1,-2 0-1,1-1 1,-1 0 0,8-21-1,25-82-21,-23 57 3,32-74 119,11-33 223,-48 125 161,-2-1 1,7-48-1,-16 74 59,-3 13-313,-1 7-220,-3 11-62,-15 71 673,-15 118 0,14 92 357,21-269-1152,0 63 65,2-76-2187,4 27 0,-4-41 1969,-1 0 1,1 0-1,0 0 0,-1 0 1,1 0-1,0 0 0,0 0 1,0 0-1,0 0 0,0 0 1,0-1-1,0 1 0,0 0 1,0-1-1,0 1 1,1 0-1,-1-1 0,0 0 1,0 1-1,1-1 0,-1 0 1,0 1-1,0-1 0,1 0 1,1 0-1,17 1-5690</inkml:trace>
</inkml:ink>
</file>

<file path=ppt/ink/ink2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23:38:26.28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7 0 9376,'0'0'98,"-1"0"1,1 0 0,0 0-1,0 0 1,-1 0 0,1 0-1,0 0 1,0 1 0,-1-1-1,1 0 1,0 0 0,0 0 0,0 0-1,-1 0 1,1 0 0,0 1-1,0-1 1,-1 0 0,1 0-1,0 0 1,0 1 0,0-1-1,0 0 1,0 0 0,-1 0-1,1 1 1,0-1 0,0 0-1,0 0 1,0 1 0,0-1-1,0 0 1,0 0 0,0 1-1,0-1 1,0 0 0,0 0-1,0 1 1,0-1 0,3 17 834,0 3 1269,4 111 3248,-2-40-4148,5 269-342,-10-353-1122,-3 50-826,-2-30-1898,-5-3-3744</inkml:trace>
</inkml:ink>
</file>

<file path=ppt/ink/ink2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23:38:26.64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8 287 7136,'-1'-5'359,"-1"-1"1,1 1 0,-1-1-1,1 0 1,1 1 0,-1-1-1,1 0 1,0 0 0,1 0-1,-1 1 1,1-1 0,0 0-1,1 1 1,-1-1 0,5-9-1,4-8 672,1 1 0,1 0 1,1 1-1,1 1 0,21-25 0,-32 41-863,1 1 0,-1 0 1,0 0-1,1 1 1,0-1-1,0 1 0,0-1 1,0 1-1,0 0 0,7-2 1,-8 3-90,-1 1 1,1-1-1,-1 1 0,1 0 1,-1 0-1,1 0 1,0 0-1,-1 0 1,1 0-1,-1 1 0,1-1 1,-1 1-1,1-1 1,-1 1-1,0 0 1,1 0-1,-1 0 0,0 1 1,0-1-1,4 3 1,0 2 166,0 0 0,0 0 0,0 1 0,-1 0 0,0 0 0,0 1 0,0-1 0,-1 1 0,4 12 0,-5-13-63,-1 0 1,1 0-1,-2 1 0,1-1 1,-1 1-1,0-1 1,0 1-1,-1 0 1,0-1-1,-1 1 0,-1 10 1,-1-6-24,-1-1 1,0 0 0,0 0-1,-1 0 1,-11 17-1,13-23-266,-1 1-1,0 0 1,-1-1-1,1 0 1,-1 0-1,0-1 1,0 1-1,-1-1 1,1 0-1,-1-1 1,-9 5-1,12-6-257,-1-1-1,0 0 1,1 0 0,-1 0-1,-7 0 1,-10-1-4455,18 0 3243</inkml:trace>
</inkml:ink>
</file>

<file path=ppt/ink/ink2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23:38:27.12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28 6816,'0'1'2604,"2"-3"-1814,0 0 0,-1 0-1,1 0 1,0 1 0,0-1 0,0 0-1,4-1 1,2 0-255,0 1 0,1 0 0,-1 0 0,0 1 0,1 0-1,-1 0 1,0 1 0,1 0 0,-1 0 0,14 3 0,-13-1-358,1 0 1,-1 1 0,0 0 0,0 1-1,0 0 1,-1 0 0,1 1-1,-1 0 1,0 0 0,-1 1-1,1 0 1,-1 0 0,0 1 0,9 11-1,-12-13-95,0 1 0,0-1 0,0 1 1,-1 0-1,0 0 0,0 1 0,-1-1 0,1 1 0,0 6 0,-2-9-40,-1 0-1,1 0 1,-1 0 0,-1 0 0,1 0 0,0 0-1,-1 0 1,0 0 0,0 0 0,0-1-1,0 1 1,-1 0 0,1 0 0,-1-1-1,0 1 1,-3 3 0,0 1-46,-1 0 0,1-1-1,-1 0 1,-1 0 0,1 0 0,-1-1 0,-1 0 0,-13 9 0,19-14-50,0 0 0,0-1 0,0 1 1,-1-1-1,1 1 0,0-1 0,0 0 1,-1 0-1,1 0 0,-4 0 0,6 0 52,0 0-1,-1 0 0,1 0 0,0-1 0,-1 1 1,1 0-1,-1 0 0,1 0 0,0 0 0,-1-1 1,1 1-1,0 0 0,-1 0 0,1 0 0,0-1 0,-1 1 1,1 0-1,0-1 0,0 1 0,-1 0 0,1-1 1,0 1-1,0-1 0,0 0-3,0 1 1,0-1 0,0 0-1,0 0 1,0 1-1,0-1 1,0 0-1,0 1 1,1-1-1,-1 0 1,0 1-1,1-1 1,-1 0-1,0 1 1,1-1-1,-1 1 1,1-1-1,0 0 1,5-5 47,0 1-1,0 0 1,1 0-1,0 1 1,0 0 0,0 0-1,0 0 1,12-3-1,-1-1 65,61-23 768,11-5 273,45-25-1046,-125 57 1,-8 4-495,0-1 1,0 0-1,1 0 1,-1 0-1,0 0 0,0 0 1,0-1-1,2-1 1,-4 3 47,1-1 0,-1 0 0,0 0 1,1 1-1,-1-1 0,0 0 0,1 0 0,-1 1 1,0-1-1,0 0 0,0 0 0,1 1 0,-1-1 1,0 0-1,0 0 0,0 0 0,0 0 0,-1 1 1,1-1-1,0 0 0,0 0 0,0 0 0,-1 1 1,1-1-1,0 0 0,-1 1 0,1-1 0,-1 0 1,0-1-1,-12-19-3612,-7-2-1579</inkml:trace>
</inkml:ink>
</file>

<file path=ppt/ink/ink2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23:38:28.11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10 68 3648,'-1'-2'586,"1"0"0,-1 1 1,0-1-1,1 0 0,-1 1 0,1-1 0,0 0 1,-1 0-1,-4-11 10793,6 12-11172,-1 1 1,0-1-1,1 0 0,-1 1 0,1-1 0,-1 1 0,1-1 0,-1 1 0,1-1 0,0 1 0,-1-1 0,1 1 0,-1 0 0,1-1 1,0 1-1,-1 0 0,1-1 0,0 1 0,-1 0 0,1 0 0,1 0 0,20-5-204,-20 4 206,73-9 443,105-1 0,-100 8-484,30 3-36,-92 2-497,1 0 0,-1 1 0,32 9 0,-48-11-723,-21 23-17530,2-15 15381</inkml:trace>
</inkml:ink>
</file>

<file path=ppt/ink/ink2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23:38:28.49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8 37 9056,'-8'-5'5093,"23"1"137,-2 0-4055,108-7 2528,63 0-2938,-150 10-774,31 2-3345,-20 0-8439,-32-1 6407</inkml:trace>
</inkml:ink>
</file>

<file path=ppt/ink/ink2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23:38:29.04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235 20 5632,'5'-20'14497,"-5"20"-14184,-4 18 2620,3-11-2684,1 0-1,-1 1 0,1-1 1,1 0-1,0 1 1,0-1-1,0 0 0,1 0 1,4 14-1,1 4-86,2 14-10,-1-1-33,2-1 0,2 1 1,17 37-1,-12-42-11,3-1-1,26 34 1,1 2-4,-46-66-86,1 0 1,-1-1 0,0 1 0,0 0 0,0 0 0,0 0 0,-1 0 0,1 0 0,0 0 0,-1 1 0,1-1 0,-1 0 0,0 3-1,0-4 6,-1 0 0,1 1 0,-1-1 0,1 0 0,-1 0-1,0 0 1,1 1 0,-1-1 0,0 0 0,0 0 0,0 0-1,0 0 1,0 0 0,0 0 0,0-1 0,0 1 0,0 0 0,0 0-1,-1-1 1,1 1 0,-3 0 0,-3 2 76,0-1 1,0 0-1,-1 0 1,1-1-1,-1 0 1,0 0-1,1-1 0,-1 0 1,1 0-1,-15-3 1,8 2-81,-30-2 84,-24-2-517,-62-7-3682,102 11-599,1 1-3493,8 4 316,6-3 5444</inkml:trace>
</inkml:ink>
</file>

<file path=ppt/ink/ink2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23:38:29.43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42 84 9728,'-5'-6'917,"4"4"-746,0 1 1,0-1-1,0 1 1,0 0-1,-1 0 1,1-1-1,0 1 1,-1 0-1,1 0 1,0 0-1,-1 0 1,1 1-1,-1-1 0,0 0 1,1 1-1,-1-1 1,0 1-1,1-1 1,-3 1-1,-2-3 3669,21-2-453,30-3-677,63-3 1,-29 3-1738,-23 2-677,67-8-908,-41 11-3157,-74 3 2719,0 1-1,0 0 1,13 4 0,-8-2-1074,11 2-633</inkml:trace>
</inkml:ink>
</file>

<file path=ppt/ink/ink2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23:38:30.26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95 474 4640,'-3'-8'2709,"3"-2"5615,-7 13-6099,3 2-1856,-1 0 0,1 0 0,0 0 0,-4 8-1,-7 9 300,10-16-576,0 1 1,0-1-1,1 1 0,0 0 0,1 0 0,-1 0 1,1 1-1,1-1 0,-1 1 0,1 0 1,0 0-1,1-1 0,0 1 0,1 0 1,-1 0-1,2 15 0,-1-21-92,1 1 0,-1-1 1,0 0-1,1 1 0,0-1 0,-1 1 0,1-1 1,0 0-1,0 0 0,0 1 0,0-1 0,1 0 1,-1 0-1,1 0 0,-1 0 0,1-1 0,0 1 0,-1 0 1,1-1-1,0 1 0,0-1 0,0 1 0,1-1 1,1 1-1,-1-1-50,-1 0 0,1-1 0,-1 1 0,1-1 0,0 0-1,-1 1 1,1-1 0,0-1 0,-1 1 0,1 0 0,0-1 0,-1 1 0,1-1 0,0 0 0,-1 1 0,1-1 0,-1-1 0,0 1 0,1 0 0,-1 0-1,0-1 1,3-2 0,6-5-66,0-1 1,-1 0-1,-1-1 0,1 0 0,-2 0 0,12-20 0,-9 13 143,-2-1-1,-1-1 0,12-37 1,-10 11 78,-1 0 1,-3 0 0,2-61 0,-7 47 739,-11-85 0,10 141-811,-1 1 0,0 0 0,0 0 0,0 0-1,-1 0 1,-1-4 0,3 6-30,-1 0-1,1 1 1,-1-1-1,1 1 1,-1-1 0,1 1-1,-1-1 1,1 1-1,-1-1 1,1 1 0,-1-1-1,1 1 1,-1 0 0,-1-1-1,2 1-1,-1 0 1,1 0-1,-1 0 0,1 0 1,0 0-1,-1 0 0,1 0 0,-1 0 1,1 0-1,0 1 0,-1-1 1,1 0-1,0 0 0,-1 0 1,1 1-1,0-1 0,-1 0 0,1 0 1,0 1-1,-1-1 0,1 0 1,0 1-1,0-1 0,-1 0 0,1 1 1,0-1-1,0 0 0,-1 1 1,-3 9 138,0 0 0,1 0 1,0 0-1,0 1 0,1-1 1,-2 20-1,2-11 75,-7 54 93,4 0 1,3 0-1,13 124 0,-10-184-507,7 39-1647,2-20-2293,-9-31 3750,-1 0 0,1 1 1,0-1-1,0 0 0,0 0 0,0 0 1,0 1-1,1-1 0,-1 0 0,0 0 0,0-1 1,1 1-1,-1 0 0,0 0 0,1-1 0,-1 1 1,1-1-1,-1 1 0,1-1 0,1 1 0,24 0-5494</inkml:trace>
</inkml:ink>
</file>

<file path=ppt/ink/ink2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23:38:30.65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59 1 10464,'-1'-1'161,"0"1"0,0 0 0,1 0 0,-1 0 1,0 0-1,1 0 0,-1 1 0,0-1 0,1 0 1,-1 0-1,0 0 0,0 1 0,1-1 0,-1 0 0,1 1 1,-1-1-1,0 0 0,1 1 0,-1-1 0,1 1 1,-1-1-1,1 1 0,-1-1 0,0 2 0,1-1 2,-1 1-1,1-1 1,-1 1-1,1-1 1,0 1-1,0-1 1,0 1-1,0 2 1,0 2-71,-1 151 7763,-11 70-6404,-4-78-1453,6-86-3916,10-62 3708,0 0-1,0-1 1,0 1-1,0 0 1,0 0-1,0-1 1,0 1-1,0 0 1,0-1-1,0 1 1,0 0-1,0-1 1,0 1-1,1 0 1,-1 0-1,0-1 1,1 1-1,-1-1 1,0 1-1,1 0 1,-1-1-1,1 1 1,-1-1-1,1 1 1,-1-1-1,1 1 1,0-1 41,-1 0-1,0 1 1,0-1 0,1 0 0,-1 0 0,0 0 0,1 0-1,-1 0 1,0 0 0,0 0 0,1 0 0,-1 0 0,0 0-1,1 0 1,-1 0 0,0-1 0,0 1 0,1 0 0,-1 0 0,0 0-1,0 0 1,1 0 0,-1 0 0,0-1 0,1 1 0,5-12-4416,-4 6 3909,-1 1-1,-1-1 1,1 1 0,-1-6 0,-3-32-1591</inkml:trace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00:47:55.586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45 20 4992,'-27'-20'2240,"12"25"-1952,12-5-288,11 0-384,6 0 256,14 0-2272,-2 0 1312</inkml:trace>
</inkml:ink>
</file>

<file path=ppt/ink/ink2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23:38:30.99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29 203 8800,'-6'-4'767,"5"3"-639,-1 1 0,1-1 0,-1 0-1,1 0 1,0 0 0,-1 0 0,1 0 0,0 0-1,0-1 1,0 1 0,0 0 0,0 0 0,0-1-1,0 1 1,0-1 0,0 1 0,1-1 0,-1 1-1,1-1 1,-1 0 0,1 1 0,0-1 0,-1 1-1,1-3 1,1-2 193,1 1 0,0-1 0,0 1 0,0 0 0,0-1 0,1 1 0,0 0 0,0 1 0,0-1 0,8-8 0,2-1 1402,29-24-1,-35 32-1499,0 1 1,0 0-1,0 0 0,1 1 0,0 0 0,0 0 1,0 0-1,0 1 0,10-2 0,-12 4-104,-1 0 1,1 1-1,-1 0 0,1 0 0,0 0 0,-1 1 0,1-1 0,-1 1 1,1 1-1,-1-1 0,0 1 0,1 0 0,-1 0 0,0 0 0,6 4 1,-2 0 107,-1 0 1,1 0-1,-1 1 1,-1 0-1,1 1 1,-1-1 0,0 2-1,-1-1 1,7 11-1,-10-14-153,0-1 0,-1 1 0,1 0 0,-1-1 0,-1 1 0,1 0 0,-1 0 0,1 0 0,-2 0 0,1 0 0,0 1 0,-1-1 0,0 0 0,0 0 0,-1 0 0,1 0 0,-1 1 0,0-1 0,-1 0 0,-2 7 0,1-4-17,-1-1-1,-1 1 1,1-1 0,-1 0 0,-1 0 0,1-1-1,-12 11 1,13-14-316,0 1 0,-1-1 1,0 0-1,1 0 0,-9 2 0,9-3-466,-1-1 0,1 1-1,-1-1 1,0 0 0,0-1-1,-8 1 1,11-1 145,1 0 282,0 0 1,1 1 0,-1-1 0,0 0-1,1 0 1,-1 0 0,0-1 0,0 1-1,1 0 1,-1 0 0,0 0 0,1 0-1,-1-1 1,0 1 0,1 0 0,-1-1-1,0 1 1,1-1 0,-1 1 0,1 0-1,-2-1 1</inkml:trace>
</inkml:ink>
</file>

<file path=ppt/ink/ink2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23:38:31.61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2 577 5888,'-1'6'521,"1"0"0,-1-1-1,1 1 1,0 0 0,0-1 0,1 1 0,1 8 0,0-8 1240,0 0 0,0 0-1,5 10 1713,-7-21-1793,5-66 352,-5 34-1608,8-53 0,1 25-455,13-70-18,-17 115 228,0 0-1,2 1 1,0 0-1,1 0 1,16-27 0,-18 38-109,0-1 0,0 1 0,1 0 0,0 1 0,0 0 1,1 0-1,0 0 0,0 1 0,0 0 0,1 1 1,0 0-1,18-8 0,-14 8 20,1 1 0,0 0 1,0 1-1,15-2 0,-24 4-62,-1 1-1,1-1 1,0 1-1,0 0 0,-1 1 1,1-1-1,0 1 1,-1 0-1,1 0 0,0 0 1,-1 1-1,0 0 1,1 0-1,-1 0 0,0 0 1,4 3-1,-5-3-18,-1 1 1,0-1-1,0 0 0,0 1 0,-1-1 0,1 1 0,-1 0 0,1-1 1,-1 1-1,0 0 0,0 0 0,0 0 0,0 0 0,0 0 1,-1 0-1,1 0 0,-1 0 0,0 0 0,0 0 0,0 0 1,-1 0-1,1 0 0,-1 0 0,1 0 0,-1 0 0,0 0 1,-2 4-1,-1 3-3,0-1 1,-1 0-1,0 0 1,0 0 0,-1-1-1,0 0 1,-8 8 0,-4 2-100,-1-2 0,0 0 0,-1-1 0,0-1 0,-1-1 0,-26 12 0,44-24-77,-1 1 0,1 0 0,0 0 1,-1 0-1,-2 4 0,6-6 137,0 0-1,0 0 1,-1 0 0,1 1-1,0-1 1,0 0 0,0 0-1,-1 0 1,1 1-1,0-1 1,0 0 0,0 1-1,0-1 1,0 0 0,0 0-1,-1 1 1,1-1 0,0 0-1,0 1 1,0-1 0,0 0-1,0 0 1,0 1 0,0-1-1,0 0 1,0 1-1,1 0 1,-1-1 0,1 1 0,-1-1-1,1 1 1,0-1 0,-1 0 0,1 1 0,0-1-1,0 0 1,-1 1 0,1-1 0,0 0 0,0 0-1,-1 0 1,1 1 0,0-1 0,1 0 0,126 5-552,1 0 2162,-126-5-1424,1 1 0,-1-1 0,0 1 0,0 0 0,0 0 0,0 0 0,0 0 0,4 3 0,-7-4-128,0 0-1,0 0 1,0 0-1,1 0 0,-1 1 1,0-1-1,0 0 1,0 0-1,0 0 1,1 0-1,-1 1 0,0-1 1,0 0-1,0 0 1,0 1-1,0-1 0,0 0 1,0 0-1,0 1 1,1-1-1,-1 0 0,0 0 1,0 1-1,0-1 1,0 0-1,0 0 1,0 0-1,0 1 0,-1-1 1,1 0-1,0 0 1,0 1-1,0-1 0,0 0 1,0 0-1,0 1 1,-1 0 20,-1 0 0,1 0 0,0 0 1,0 0-1,-1 0 0,1-1 0,0 1 0,-1 0 1,1-1-1,-3 2 0,-34 9 80,0-2 1,-41 5-1,35-6-394,-78 4-3476,73-8-105,42-4 2410,1 1-1,-1-2 0,1 1 0,-1-1 0,-8-2 0,4 0-4601</inkml:trace>
</inkml:ink>
</file>

<file path=ppt/ink/ink2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23:38:32.96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484 643 1728,'0'0'35,"0"-1"0,0 1 0,0 0 1,0-1-1,0 1 0,0 0 0,0-1 0,0 1 0,0 0 0,1-1 1,-1 1-1,0 0 0,0 0 0,0-1 0,1 1 0,-1 0 0,0 0 1,0-1-1,0 1 0,1 0 0,-1 0 0,0 0 0,1 0 0,-1-1 1,0 1-1,0 0 0,1 0 0,0 0 0,11-2 968,2-1 500,-1-5 1788,-18-4 1199,4 10-4265,0 0-1,0 1 0,0-1 1,0 0-1,-1 1 0,1 0 0,-1-1 1,1 1-1,-1 0 0,1 0 1,-1 0-1,0 0 0,0 0 1,1 0-1,-1 0 0,0 1 1,0-1-1,0 1 0,0-1 0,-3 1 1,-7-2 220,0 1 0,-16 0 0,28 1-438,-26 1 352,1 1 0,-1 2-1,1 0 1,-47 15 0,38-7-74,1 1 0,1 1 0,-33 21 0,50-26 6,-27 20 0,38-25-237,0-1-1,1 1 0,-1 0 0,0 0 0,1 0 1,0 0-1,0 1 0,0-1 0,1 1 0,-3 5 1,5-8-47,-1-1 1,1 1 0,-1-1 0,1 0-1,0 1 1,0-1 0,-1 1-1,1-1 1,0 1 0,0-1 0,1 0-1,-1 1 1,0-1 0,0 1 0,1-1-1,-1 0 1,1 1 0,-1-1-1,1 0 1,-1 1 0,1-1 0,0 0-1,0 0 1,0 1 0,0-1 0,0 0-1,0 0 1,0 0 0,0 0-1,0-1 1,0 1 0,0 0 0,1 0-1,-1-1 1,0 1 0,1 0-1,-1-1 1,2 1 0,3 1 16,0-1-1,0 1 1,0-1 0,1-1-1,-1 1 1,0-1 0,11-1-1,5-1-66,0-2 0,-1 0-1,1-2 1,-1 0 0,31-15-1,-36 14 3,-1-1-1,0 0 1,-1-1-1,0-1 1,0 0-1,-1-1 1,22-24-1,-19 16-31,-1-2-1,23-42 1,15-50-69,-38 75 105,-2 0 1,-2 0 0,12-68 0,-15 42 892,0-99 1,-8 158-727,-1-13-86,1 18-46,0 0 0,0 0-1,0-1 1,0 1-1,0 0 1,0 0 0,0 0-1,0 0 1,0 0-1,0 0 1,-1 0 0,1 0-1,0 0 1,0 0-1,0 0 1,0 0-1,0 0 1,0 0 0,0 0-1,0 0 1,0-1-1,0 1 1,0 0 0,0 0-1,0 0 1,0 0-1,0 0 1,0 0 0,-1 0-1,1 0 1,0 0-1,0 0 1,0 0 0,0 0-1,0 0 1,0 0-1,0 0 1,0 0 0,0 0-1,0 0 1,0 0-1,0 0 1,-1 0 0,1 0-1,0 0 1,0 0-1,0 1 1,0-1-1,0 0 1,0 0 0,0 0-1,0 0 1,0 0-1,0 0 1,-6 9-110,-2 9 193,1 0 0,1 1 0,0 0 0,-5 31 0,-3 82 704,12 339 377,3-451-1862,-1-3-1154,4 28-1,-3-41 1006,0 0 0,0 0 0,0 0 0,0 0 0,1 0 0,0 0 0,0 0 0,0-1 0,0 1 0,0-1 0,5 7 0,6 1-5017</inkml:trace>
</inkml:ink>
</file>

<file path=ppt/ink/ink2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23:38:34.94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 37 7808,'-5'4'8549,"22"-4"-4184,-9 0-3445,219-15 4079,-138 6-4611,-23 3-559,14-2-2317,-28 6-5936,-45 3 4766</inkml:trace>
</inkml:ink>
</file>

<file path=ppt/ink/ink2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23:38:35.31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19 54 12384,'-19'-20'4575,"24"23"-3551,13 0-288,-1-3-544,15 0-256,9-3 2720,17 3-1472,10-3-32,-1 3-704,1-5-544,-15 1 32,-8-4-2880,-3 8 1600,-11-3-4415,1-2 3199,3-4-4064</inkml:trace>
</inkml:ink>
</file>

<file path=ppt/ink/ink2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23:38:35.68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21 5 10720,'-6'-4'3631,"6"9"-1688,1 7 461,-9 66 2337,8-65-4419,-8 117 1680,11 151-1,7-205-5046,-6-63 1692,0 7-5859,-2-13 1959,6-1 1744</inkml:trace>
</inkml:ink>
</file>

<file path=ppt/ink/ink2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23:38:36.03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9 72 11392,'-8'0'4224,"8"-5"-3297,5 5-255,3 0 1184,10-3-1152,14-1 1760,3-1-1408,10-3 288,0 1-800,4-1-128,-4 0-256,0-1-576,-3 6 192,-2-2-2944,-9 2 1760,-4 0-3999,-4 3 3071</inkml:trace>
</inkml:ink>
</file>

<file path=ppt/ink/ink2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23:38:40.35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395 35 4736,'-1'0'418,"1"1"0,0 0-1,0-1 1,0 1 0,0-1 0,0 1 0,0 0 0,0-1 0,0 1 0,1-1-1,-1 1 1,0 0 0,0-1 0,4 6 4596,-3-6-4596,-1 1 0,1-1 0,0 0 0,-1 1 0,1-1 0,-1 0 0,2 0-1,-2 0-323,0 0 0,1 0 0,-1-1-1,1 1 1,-1 0 0,0-1 0,1 1 0,-1 0-1,0-1 1,0 1 0,1 0 0,-1-1-1,0 1 1,0-1 0,1 1 0,-1-1-1,0 1 1,0 0 0,0-1 0,0 1-1,0-1 1,0 1 0,0-1 0,0 1-1,0-1 1,0 1 0,0-1 0,0 0-1,0-17 586,0 16-466,-1 1-188,1 0 0,0 0 1,-1 1-1,1-1 0,0 0 0,-1 0 1,1 0-1,-1 1 0,1-1 0,-1 0 0,0 1 1,1-1-1,-1 0 0,0 1 0,1-1 1,-1 1-1,0-1 0,0 1 0,0-1 1,1 1-1,-1 0 0,0-1 0,0 1 0,0 0 1,0 0-1,-1-1 0,-1 1 0,0-1 1,-1 0-1,1 1 1,-1-1-1,1 1 0,-6 1 1,0 0 1,1 2 1,-1-1-1,1 1 1,-14 7-1,-16 5 33,31-13-50,-105 36 151,87-28-92,0 1 0,-33 21 1,53-29-57,-1 1 0,1 0 0,0 0 0,-5 6 0,9-10 3,0 1 0,0 0 0,1 0 0,-1-1-1,0 1 1,1 0 0,-1 0 0,1 0 0,-1 0-1,1 0 1,-1 0 0,1 0 0,-1 0 0,1 0-1,0 0 1,0 0 0,0 0 0,-1 0 0,1 0-1,0 0 1,0 0 0,1 0 0,-1 0 0,0 0-1,0 0 1,0 0 0,1 0 0,-1 0 0,0 0-1,1 0 1,-1 0 0,1 0 0,-1 0 0,1-1-1,0 2 1,2 1 62,0-1 0,0 0 0,0 1-1,0-1 1,0-1 0,0 1 0,0 0 0,1-1-1,-1 0 1,5 2 0,38 5 579,-33-6-548,22 3 247,0-2 1,45-3-1,71-10-788,-134 9 253,60-10-2697,-1 1-4018,-73 10 6095,1-1 0,-1 1-1,0 0 1,1 1 0,-1-1 0,1 0 0,-1 1 0,0 0-1,1 0 1,-1 0 0,0 0 0,5 2 0,8 10-3185</inkml:trace>
</inkml:ink>
</file>

<file path=ppt/ink/ink2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23:38:42.47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361 597 3328,'10'-11'1890,"-10"10"-1377,1 0-1,0 1 0,-1-1 0,1 0 0,-1 1 0,1-1 0,-1 0 0,1 0 0,-1 1 0,1-1 0,-1 0 0,1-2 0,-1 3-350,-1-1-1,1 1 1,0-1-1,0 1 1,-1-1 0,1 0-1,-1 1 1,1-1-1,0 1 1,-1-1-1,1 1 1,-1 0-1,1-1 1,-1 1 0,1 0-1,-1-1 1,0 1-1,1 0 1,-1-1-1,1 1 1,-1 0 0,0 0-1,1 0 1,-2-1-1,-5-1 222,-1 0 1,0 0-1,1 0 0,-1 1 1,0 0-1,0 1 0,-11 0 0,-55 9 696,65-7-936,-5 1 11,-1 1-1,1 0 1,-1 1 0,1 0 0,1 2-1,-1-1 1,1 2 0,1 0-1,-1 0 1,-20 18 0,30-22-127,-1 0 1,0 0 0,1 1 0,0-1 0,0 1-1,0-1 1,1 1 0,0 0 0,-1 0 0,2 0-1,-1 0 1,0 0 0,1 1 0,-1 8 0,2-9 14,0-1 0,0 1 1,0-1-1,0 0 0,1 1 1,-1-1-1,1 0 0,0 1 1,1-1-1,-1 0 0,1 0 1,0 0-1,0 0 0,0 0 1,0-1-1,1 1 0,-1-1 1,6 6-1,-4-6-17,0 1 0,1-1 0,-1 0 1,1 0-1,0-1 0,0 0 0,0 1 0,0-1 0,0-1 1,0 1-1,1-1 0,-1 0 0,1 0 0,-1-1 0,0 1 1,8-2-1,1 0-104,0 0-1,0-1 1,0-1 0,27-9 0,-14 2-168,0-1 1,46-27-1,-56 28 152,-1-1-1,0 0 1,-1-2 0,-1 1-1,17-19 1,-23 19 74,1 1 1,-2-2-1,1 1 0,-2-1 1,0 0-1,0 0 0,-1-1 1,-1 0-1,5-21 0,-2-11-39,3-69 0,-9 111 62,0-39-113,-1-1 1,-3 1 0,-1 0 0,-2 0 0,-13-44-1,18 81 133,-2-1-1,1 0 1,-1 1-1,-4-8 0,6 12-27,0 0-1,0 1 0,0-1 0,-1 1 1,1 0-1,0-1 0,-1 1 1,1 0-1,-3-2 0,4 3-3,-1 0 1,0-1-1,0 1 0,1 0 0,-1-1 0,0 1 1,0 0-1,0 0 0,1 0 0,-1 0 0,0 0 0,0 0 1,0 0-1,1 0 0,-1 0 0,0 0 0,0 0 1,0 1-1,1-1 0,-1 0 0,-1 1 0,1 0 24,-1 0-1,1 0 1,0-1-1,0 1 1,0 0-1,0 0 1,0 1-1,0-1 1,0 0-1,0 0 1,0 0-1,1 1 1,-1-1-1,0 3 1,-7 25 237,1 14 231,2 0 1,2 0-1,5 80 1,3-69-23,2 0 1,25 92 0,45 112-1341,-62-209-2573,-7-30-1003,-8-18 4312,0-1 0,0 0 0,0 0 0,0 1 0,0-1 1,0 0-1,0 0 0,0 1 0,0-1 0,0 0 1,0 0-1,0 0 0,1 1 0,-1-1 0,0 0 0,0 0 1,0 0-1,0 1 0,0-1 0,1 0 0,-1 0 1,0 0-1,0 0 0,0 0 0,1 1 0,-1-1 0,0 0 1,0 0-1,0 0 0,1 0 0,-1 0 0,0 0 1,0 0-1,1 0 0,-1 0 0,0 0 0,0 0 1,1 0-1,-1 0 0,0 0 0,0 0 0,1 0 0,-1 0 1,0 0-1,0 0 0,0 0 0,1 0 0,-1 0 1,0 0-1,0-1 0,1 1 0,-1 0 0,0 0 0,8-12-4345,-4-4 2217</inkml:trace>
</inkml:ink>
</file>

<file path=ppt/ink/ink2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23:38:43.14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17 107 8960,'-1'2'1238,"1"-2"-1180,0 0 1,0 0 0,0 0 0,0 0 0,0 0 0,0 0 0,-1 0 0,1 0 0,0 0 0,0 0 0,0 0 0,0 0 0,-1-1 1297,0 1-1298,1 0 1,0 0 0,0 0 0,0 0 0,-5 9 319,3 0-35,0 0 1,1 0 0,0 0 0,0 0 0,1 0 0,0 0 0,2 11 0,-1 1 920,15 236 3238,2 37-2502,-13-257-2054,-5-36-196,0-9-774,-5-53 1664,5-16-431,1-81 179,0 124-399,16-158 549,-14 170-436,2 0 0,0 0 1,2 0-1,0 0 0,1 1 0,16-28 1,-20 42-69,1 0 0,0 0 0,0 0 0,1 0 0,0 1 0,0 0 0,1 0 0,0 1 0,0 0 0,0 0 0,0 0 0,1 1 0,0 0 0,0 0 0,0 1 0,10-3 0,-10 5 5,0-1 0,-1 1 0,1 0 0,0 1 0,0 0 0,-1 0 0,1 1-1,0 0 1,0 0 0,-1 1 0,1-1 0,-1 2 0,1-1 0,-1 1-1,0 0 1,0 1 0,0 0 0,7 6 0,-4-2 69,-1 0 0,0 0 0,0 2 0,-1-1 0,0 1 0,-1 0 0,0 0 0,0 1 0,-1 0 0,-1 0 0,0 0 0,0 1 0,-2 0 0,5 19 0,-5-17 11,-1 0 0,0 1 0,-1-1 0,0 1 0,-1-1 0,-1 1 1,-1-1-1,0 0 0,-1 1 0,0-1 0,-1 0 0,-6 15 0,7-22-98,0-1 1,-1 0-1,1 0 0,-1 0 1,0 0-1,-1-1 0,1 1 1,-1-1-1,0 0 1,0-1-1,-1 1 0,1-1 1,-1 0-1,-10 5 1,8-5-6,0-2 1,0 1-1,0-1 1,0 0 0,-1 0-1,1-1 1,0 0 0,-1-1-1,1 0 1,-17-2-1,11 0-214,0-1-1,0 0 0,1-1 0,-1-1 0,1 0 0,0-1 0,1 0 0,-1-1 0,1 0 0,0-1 0,1-1 1,0 0-1,0 0 0,-10-13 0,-10-18-2390,-7-7-4822,35 43 4268,12 12-1458,7 10-353</inkml:trace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00:47:56.248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242 73 2496,'2'-5'475,"0"1"-1,0-1 1,0 1 0,6-8-1,-6 10-18,-1-1 0,1 1 0,0 0 0,-1-1 0,0 1 0,0-1 0,0 0 0,0 1 0,0-1 0,0 0 0,-1 0 0,1 1 0,-1-5 0,0 7-422,0 0-1,0 0 1,0 0 0,0 0 0,0 0-1,0-1 1,0 1 0,0 0 0,0 0-1,0 0 1,0 0 0,0 0-1,0 0 1,0 0 0,0-1 0,0 1-1,0 0 1,0 0 0,0 0 0,0 0-1,0 0 1,0 0 0,-1 0 0,1 0-1,0 0 1,0 0 0,0-1-1,0 1 1,0 0 0,0 0 0,0 0-1,0 0 1,-1 0 0,1 0 0,0 0-1,0 0 1,0 0 0,0 0-1,0 0 1,0 0 0,0 0 0,-1 0-1,1 0 1,-7 3 448,-4 5-219,-33 30 227,-97 79 1036,133-111-1454,-29 25 118,35-29-178,0-1-1,0 1 1,0 0 0,1 0-1,-1 0 1,1 0 0,-1 0-1,1 1 1,0-1-1,0 0 1,0 0 0,0 1-1,0-1 1,1 1 0,-1 2-1,1-4 15,0 0 0,0 0 1,0 0-1,1 0 0,-1 0 0,0-1 0,1 1 0,-1 0 0,1 0 1,-1 0-1,1 0 0,-1-1 0,1 1 0,0 0 0,-1 0 0,1-1 1,0 1-1,-1-1 0,1 1 0,0 0 0,0-1 0,0 0 0,-1 1 0,1-1 1,1 1-1,23 6 499,-17-6-423,0-1 0,1 0-1,-1 0 1,0 0-1,0-1 1,0 0-1,0-1 1,0 0-1,0 0 1,11-5-1,-5 1-24,-1-1-1,0 0 0,-1-1 1,23-17-1,-26 17-57,0-1 1,0 0-1,0 0 0,-1-1 1,7-11-1,-3 2-128,16-41 1,-26 63-211,-1 8 189,0 14 83,-1-13 122,0 0 0,1-1 0,5 24 0,-6-31-20,2-1 0,-1 0 0,0 1 0,1-1 0,-1 0 0,1 1 0,0-1 0,0 0 0,0 0 0,1-1 0,-1 1 0,1 0 0,-1-1 0,1 0 0,0 1 0,0-1 0,4 2 0,2 0 35,0 0-1,0-1 0,0-1 1,0 1-1,0-2 0,1 1 1,-1-1-1,1 0 0,-1-1 1,1 0-1,-1-1 0,12-2 1,15-3-1052,60-19 1,-93 24 800,14-5-1289,0 0 1,0-1 0,22-13 0,2-2-1191</inkml:trace>
</inkml:ink>
</file>

<file path=ppt/ink/ink2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23:38:43.99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29 698 1728,'-29'5'14514,"36"-18"-12446,7-20-2315,22-71 1515,13-36-100,-36 110-775,1-1 1,27-41-1,-10 24-24,-10 12-26,2 2 0,39-45 0,-52 68-254,0 0 1,1 1-1,0 0 1,1 1-1,15-9 1,-24 16-49,1 0-1,0 0 1,-1 0 0,1 1 0,0 0 0,0 0-1,0 0 1,0 0 0,0 1 0,0-1 0,0 1-1,0 0 1,0 0 0,0 1 0,0-1 0,0 1 0,0 0-1,0 0 1,0 0 0,0 1 0,-1-1 0,1 1-1,0 0 1,3 2 0,-3-1-3,0 0 0,0-1 1,0 2-1,0-1 0,-1 0 0,1 1 1,-1 0-1,0-1 0,0 1 0,2 5 0,-4-7-35,0 1 0,0-1-1,0 0 1,0 1-1,-1-1 1,1 1 0,-1-1-1,1 1 1,-1-1-1,0 0 1,0 1-1,0-1 1,-1 1 0,1-1-1,-1 1 1,1-1-1,-1 1 1,0-1 0,0 0-1,0 1 1,0-1-1,-2 3 1,-3 4 29,0 0 0,-1 0 0,-1-1 0,1 0 0,-1 0 0,-1-1 0,-11 9 0,5-6-91,-1 0 0,0-1 1,-29 11-1,40-18-215,1 0-823,6-1-70,13 2 879,48 13 442,-53-13 8,29 12 237,-36-14-260,0 0 1,-1 0-1,1 1 1,-1-1-1,0 1 1,1-1-1,-1 1 1,0 0-1,0 0 1,0 0-1,2 3 1,-4-4-78,0 0 0,1 0 0,-1 1-1,0-1 1,1 0 0,-1 0 0,0 1 0,0-1 0,0 0 0,0 1 0,0-1 0,-1 0-1,1 0 1,0 1 0,-1-1 0,1 0 0,0 0 0,-1 0 0,1 1 0,-1-1 0,0 0 0,1 0-1,-1 0 1,0 0 0,0 0 0,0 0 0,0 0 0,0-1 0,-1 2 0,-3 3 52,0-1 0,0 0 0,-1 0 0,-6 3 0,-2 0-103,-1 0 1,0-2 0,0 1-1,-1-2 1,1 0 0,-1-1-1,0 0 1,-22 0 0,-7-3-2550,-77-8 0,90 1 353,25 5-2,0 1 0,0-1 0,-11 1 0</inkml:trace>
</inkml:ink>
</file>

<file path=ppt/ink/ink2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23:38:45.51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475 589 3232,'3'-19'3563,"-3"17"-3236,1 0 1,-1 1-1,0-1 1,1 0-1,-1 1 1,0-1-1,0 0 1,0 0-1,0 1 1,0-1-1,-1 0 1,1 1-1,0-1 1,-1 0-1,0 1 1,1-1-1,-1 0 0,0 1 1,1-1-1,-1 1 1,0-1-1,0 1 1,0 0-1,-1-1 1,1 1-1,-2-2 1,-4-2 102,0 1 0,0-1 0,0 2 0,0-1 1,-1 1-1,1 0 0,-1 0 0,0 1 0,0 0 0,0 0 0,0 1 0,-1 0 1,-8 0-1,-1 1-265,0 1 0,1 0 0,-1 1 1,1 1-1,-21 6 0,27-5-62,-1 0-1,1 1 1,0 0 0,0 0 0,0 1-1,1 1 1,0 0 0,0 0-1,0 1 1,1 0 0,-12 15 0,12-11-25,0 0 1,0 1 0,1 0 0,1 1-1,0 0 1,1 0 0,0 0 0,-5 25-1,6-20 49,2-1-1,-3 33 1,6-42-92,0 1 1,1-1 0,0 0 0,0 1 0,1-1 0,0 0 0,4 10 0,-5-15-34,1-1 1,-1 0-1,1-1 1,0 1-1,0 0 1,0 0-1,0-1 1,0 1-1,1-1 1,-1 0-1,1 0 1,0 0-1,-1 0 1,1 0-1,0-1 1,0 1-1,0-1 1,0 1-1,1-1 1,-1 0-1,0-1 0,0 1 1,1 0-1,-1-1 1,4 0-1,4 1-31,-1-2 0,0 1 0,0-1 0,1-1 0,-1 0 0,19-6 0,-13 2-32,-1-1-1,0 0 1,0-1 0,-1-1-1,0-1 1,-1 0-1,0 0 1,0-1 0,-2-1-1,1 0 1,13-18-1,1-6 15,-2-1-1,-2-2 0,20-43 0,-27 48 22,-2 0-1,-1-2 0,12-58 0,3-113 86,-27 203-40,7-96 491,-7 80-293,0 0-1,-6-36 1,1 44-182,5 12-33,0 1-1,-1-1 1,1 0 0,0 0 0,0 0-1,-1 0 1,1 0 0,0 0 0,0 0-1,0 0 1,-1 0 0,1 1 0,0-1-1,0 0 1,0 0 0,0 0 0,-1 0-1,1 1 1,0-1 0,0 0-1,0 0 1,0 0 0,0 1 0,0-1-1,-1 0 1,1 0 0,0 1 0,0-1-1,0 0 1,-8 30 157,7-26-128,-48 216 947,18 8-206,23-7-394,10-174-517,1 0 1,17 78-1,-16-106-144,-3-11-228,1 1 1,0-1-1,0 0 0,1 0 0,4 8 1,-7-14 177,1-1 0,0 1 0,0-1 0,0 0 0,0 1 0,0-1 0,1 0 0,-1 0 0,0 0 0,0 0 0,1 0 0,-1 0 0,1 0 0,-1 0 0,1 0 0,-1-1 1,1 1-1,-1 0 0,1-1 0,0 0 0,-1 1 0,1-1 0,0 0 0,-1 0 0,1 0 0,0 0 0,-1 0 0,1 0 0,0 0 0,2-1 0,11-5-2429</inkml:trace>
</inkml:ink>
</file>

<file path=ppt/ink/ink2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23:38:46.80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262 21 4480,'-17'-20'14389,"17"35"-11141,-74 217 1445,5-13-3962,44-114-548,-24 83 353,44-174-445,0-1 0,-11 18-1,16-30-70,0-1 0,0 0-1,0 0 1,-1 0 0,1 0-1,0 1 1,0-1 0,0 0-1,0 0 1,0 0 0,0 1-1,0-1 1,0 0 0,0 0-1,0 0 1,0 0 0,0 1-1,0-1 1,0 0-1,0 0 1,0 0 0,0 1-1,0-1 1,0 0 0,0 0-1,0 0 1,0 1 0,0-1-1,0 0 1,1 0 0,-1 0-1,0 0 1,0 1 0,9 1 175,17-2-234,-19-1 169,99-7 197,110-3-270,-206 11-290,31-2-135,-17-3-2855,-23 5 2994,-1 0-1,2-2-1837,-2 1 1837,0 1 1,0 0-1,0-1 0,0 1 1,1 0-1,-1-1 0,0 1 0,0 0 1,0-1-1,0 1 0,0 0 1,0-1-1,0 1 0,0 0 1,0-1-1,-1 1 0,1 0 1,0-1-1,0 1 0,0 0 1,0-1-1,-1 1 0,-4-11-6264,0 4 3646</inkml:trace>
</inkml:ink>
</file>

<file path=ppt/ink/ink2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23:38:47.28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37 83 5056,'-8'-4'294,"5"2"1327,1 1-1,-1-1 1,-1 1-1,1 0 1,0 0-1,0 0 1,-5-1 3327,9 2-4779,-1-1-1,0 1 1,0-1-1,1 1 1,-1-1-1,0 1 1,1 0-1,-1-1 1,0 1-1,1 0 1,-1-1-1,1 1 1,-1 0-1,1-1 1,-1 1-1,0 0 1,1 0-1,-1 0 1,1-1-1,-1 1 1,1 0 0,0 0-1,15-4 675,-13 3-330,190-32 2067,-91 18-2814,-49 8-893,-41 6-4864</inkml:trace>
</inkml:ink>
</file>

<file path=ppt/ink/ink2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23:38:47.64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6 113 7136,'-1'-2'309,"0"0"1,0 0-1,1 0 1,-1 0-1,1 0 1,-1 0-1,1 0 1,0 0-1,-1 0 1,1 0-1,1-3 1,-1 4 3,0 0 0,1 0 1,0 0-1,-1 0 0,1 0 1,0 0-1,-1 0 0,1 0 1,0 0-1,0 0 1,0 0-1,0 1 0,0-1 1,0 0-1,0 0 0,0 1 1,0-1-1,0 1 0,0-1 1,0 1-1,3-1 0,14-4 1435,0 0-1,0 2 0,29-3 1,-10 2-439,195-29 744,-204 30-3168,-16 1-1975,26-4-1,-31 5 82</inkml:trace>
</inkml:ink>
</file>

<file path=ppt/ink/ink2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23:38:50.89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211 28 3648,'0'-1'454,"0"1"-1,0-1 1,0 0 0,0 0 0,0 1 0,-1-1-1,1 0 1,0 1 0,-1-1 0,1 0 0,0 1-1,-1-1 1,1 1 0,0-1 0,-2 0 907,1-1-907,0 2-283,0-1 0,1 1 0,-1 0 0,1-1 0,0 1 0,-1-1 0,1 0 0,-1 1 0,1-1 0,0 1 0,-1-1 0,1 0 0,0 1 0,0-1 0,-1 0 0,1 1 0,0-1 0,0-1 1,-1-1 1754,-2 7 306,-2 8-977,-11 38-156,-9 29-305,-5 68 173,-21 84 407,12-77-413,31-112-759,-6 74 1,8-9 986,6-106-709,14-6-6,40-15-398,0 3 0,1 2 0,0 3-1,112-11 1,-89 22-861,-48 1 295,-28 0-384,-2-11-8203,-1-9 1541,-3 11 2171</inkml:trace>
</inkml:ink>
</file>

<file path=ppt/ink/ink2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23:38:51.26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13 177 5888,'-11'-4'1800,"11"4"-1772,0 0 0,0 0 0,0 0 0,-1 0 0,1-1 0,0 1 0,0 0 0,0 0 0,0 0 0,0 0 0,0 0 0,0 0 0,0-1 0,-1 1 1,1 0-1,0 0 0,0 0 0,0 0 0,0-1 0,0 1 0,0 0 0,0 0 0,0 0 0,0 0 0,0-1 0,0 1 0,0 0 0,0 0 0,0 0 0,0 0 0,0-1 0,0 1 0,0 0 0,1 0 0,-1 0 0,0 0 1,0 0-1,0-1 0,0 1 0,0 0 0,0 0 0,0 0 0,0 0 0,1 0 0,-1 0 0,0 0 0,0-1 0,0 1 0,0 0 0,0 0 0,1 0 0,-1 0 0,0 0 0,0 0 0,0 0 0,20-5 5407,37-14 779,-22 8-4209,65-31 0,-86 35-2121,87-44 466,-31 25-3614,-50 22-1909,-23 12-731,-6 1 2326</inkml:trace>
</inkml:ink>
</file>

<file path=ppt/ink/ink2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23:38:51.62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30 141 7712,'-26'-27'2880,"22"19"-2240,4-4-192,4 7 2496,6-3-1696,6 1 2175,16-1-1951,9-1 736,9 1-1280,8 0-384,0 1-352,11-1-352,7 0 64,9-1-2144,4 6 1216,-4-2-6399,-8 10 4127,-18 7-2848</inkml:trace>
</inkml:ink>
</file>

<file path=ppt/ink/ink2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23:39:23.869"/>
    </inkml:context>
    <inkml:brush xml:id="br0">
      <inkml:brushProperty name="width" value="0.5" units="cm"/>
      <inkml:brushProperty name="height" value="1" units="cm"/>
      <inkml:brushProperty name="color" value="#E6E6E6"/>
      <inkml:brushProperty name="tip" value="rectangle"/>
      <inkml:brushProperty name="rasterOp" value="maskPen"/>
    </inkml:brush>
  </inkml:definitions>
  <inkml:trace contextRef="#ctx0" brushRef="#br0">185 184 2656,'26'-25'6357,"-30"32"-6124,1 1 0,-2-1 0,1 0 0,-1-1 1,0 1-1,0-1 0,-9 8 0,-8 11-93,-8 12 15,2 3 0,-30 52-1,55-86-146,-16 32 41,18-35-42,0-1 1,0 1-1,1 0 1,-1-1-1,0 1 1,1 0 0,0 0-1,0-1 1,0 1-1,0 0 1,0 0-1,1 3 1,-1-5-4,0-1 0,1 0 0,-1 1 1,0-1-1,0 1 0,1-1 0,-1 1 0,0-1 0,1 0 0,-1 1 1,0-1-1,1 1 0,-1-1 0,0 0 0,1 0 0,-1 1 1,1-1-1,-1 0 0,1 0 0,-1 1 0,1-1 0,-1 0 0,1 0 1,-1 0-1,1 0 0,-1 0 0,1 0 0,-1 0 0,1 0 0,-1 0 1,1 0-1,-1 0 0,1 0 0,-1 0 0,1 0 0,0 0 0,20-9 28,-20 9-30,118-70-30,-47 26 66,99-67 405,-14 1 266,-131 94-507,1 2-1,0 0 1,1 2 0,36-11-1,-58 21-137,0 1 0,0-1 0,1 1 0,-1 1 0,0-1 0,0 1 0,0 0 0,1 1 0,-1-1 0,0 1 0,0 0 0,0 1 0,8 2 0,-11-2-36,0-1-1,0 1 0,0 0 1,-1-1-1,1 1 1,0 1-1,-1-1 1,0 0-1,0 1 0,1-1 1,-1 1-1,-1 0 1,1-1-1,0 1 1,-1 0-1,1 0 0,-1 0 1,0 0-1,0 0 1,0 1-1,-1-1 1,1 0-1,-1 0 0,1 1 1,-1-1-1,0 0 1,-1 4-1,-1 16-34,-2 0-1,-1 0 1,-14 44-1,11-43-20,-139 375 225,143-388-255,2-8 7,0 1 1,1 0-1,-1-1 0,1 1 0,0 0 1,0 0-1,0 0 0,0 0 0,1 6 1,0-10 33,0 0 1,0 1-1,0-1 1,0 0-1,0 0 1,0 1-1,0-1 1,1 0-1,-1 1 1,0-1-1,0 0 1,0 1-1,0-1 1,1 0-1,-1 0 1,0 0-1,0 1 1,1-1 0,-1 0-1,0 0 1,0 0-1,1 1 1,-1-1-1,0 0 1,0 0-1,1 0 1,-1 0-1,0 0 1,1 0-1,-1 1 1,0-1-1,1 0 1,-1 0-1,0 0 1,1 0 0,-1 0-1,0 0 1,1-1-1,-1 1 1,0 0-1,1 0 1,-1 0-1,0 0 1,1 0-1,3-2-56,0 0 0,0 0 0,0-1 0,0 1 0,-1-1-1,6-5 1,87-89-444,-55 53 448,222-229 485,-104 111 623,-117 123-265,91-64-1,-130 101-748,43-26 334,-42 26-312,0 0 0,0 1-1,1-1 1,-1 1 0,1-1 0,-1 1 0,1 1 0,6-2-1,-9 2-35,-1 0-1,0 0 0,1 0 0,-1 0 0,0 1 0,1-1 0,-1 0 1,0 0-1,0 1 0,1-1 0,-1 1 0,0-1 0,0 1 0,0 0 0,1-1 1,-1 1-1,0 0 0,0 0 0,0 0 0,0 0 0,0 0 0,-1 0 0,1 0 1,0 0-1,0 0 0,-1 0 0,1 0 0,0 0 0,-1 1 0,1-1 1,-1 0-1,0 0 0,1 1 0,-1 1 0,0 2 8,1 0 0,-1-1 0,-1 1 0,1 0 0,-1 0 1,0-1-1,0 1 0,-2 5 0,-4 7-22,-1 0 0,0 0 0,-20 28 0,16-27-8,2 0-1,-13 26 0,23-44 9,-1 1-1,1 0 0,0 0 1,-1 0-1,1-1 0,-1 1 1,1 0-1,0 0 0,0 0 1,0 0-1,0 0 1,-1 0-1,1 0 0,0 0 1,0 0-1,1-1 0,-1 1 1,0 0-1,0 0 0,0 0 1,1 0-1,-1 0 0,0 0 1,1-1-1,-1 1 0,0 0 1,1 0-1,0 0 0,-1-1 1,1 1-1,-1 0 0,1-1 1,0 1-1,-1 0 0,1-1 1,0 1-1,0-1 0,-1 1 1,1-1-1,0 0 0,0 1 1,0-1-1,0 0 0,0 1 1,1-1-1,5 1-60,0 0 1,0 0-1,1-1 1,13-2-1,-17 2 48,32-5-60,0-1 0,0-2 0,49-18 0,49-11 134,-103 31-83,-1 1 0,1 2-1,0 1 1,0 1 0,0 2 0,43 7-1,-55-5 12,0 1-1,-1 1 0,1 0 0,-1 2 0,-1 0 1,1 1-1,-1 1 0,-1 0 0,0 1 0,0 1 1,25 23-1,-5 5-131,-24-25 162,0 0 1,18 14-1,-26-24-13,0-1 1,0 0-1,1 0 1,-1-1-1,1 1 0,0-1 1,-1 0-1,1-1 1,0 1-1,0-1 1,0 0-1,8 1 1,2-2-31,-1-2 0,0 1 0,0-2 0,0 0 0,26-9 0,-36 11 20,448-144-8,-420 135 201,59-10 1,-81 19-167,0 0-1,1 1 1,-1-1-1,0 2 1,0 0 0,0 0-1,0 1 1,0 0-1,0 0 1,12 6-1,3 4-80,37 25 0,-41-24 15,1 0-1,42 18 1,-47-26 27,0 0 0,0-1 1,0-1-1,0-1 0,0 0 0,1-1 1,-1-1-1,0-1 0,1 0 1,26-6-1,10-6-141,103-40 0,-41 12 119,-96 34 57,124-35 246,-108 33-79,73-8 0,-100 16-142,1 1 0,-1 0 0,0 1 0,0 0 1,0 1-1,1 0 0,-1 0 0,-1 1 0,1 0 1,0 0-1,8 6 0,6 5 48,0 0 1,29 26-1,-36-27-89,-5-5-29,0-1 0,0 0 0,1-1 0,-1 0 0,1-1 0,1-1 0,-1 0 0,1 0 0,0-1 0,-1-1 0,25 2 0,0-3-131,0-2 0,67-9 0,193-54-38,-109 19 620,-129 33-166,75-3-1,-115 14-235,-1 1-1,1 2 1,0-1 0,0 2-1,-1 1 1,1 0 0,-1 1-1,0 1 1,-1 1 0,0 0-1,21 13 1,-18-9-147,37 14 0,-47-21 119,0-2 1,-1 1 0,1-1-1,0-1 1,0 0 0,19 0-1,16-5-17,0-1-1,58-15 1,89-33-72,-2 0 91,-144 42 70,0 3 0,56-3 1,-78 10 65,0 1 0,0 2 0,-1 0 1,1 1-1,23 7 0,-31-6-18,0 1 0,-1 1 1,0 1-1,0 0 0,0 0 0,-1 2 0,0 0 1,15 13-1,44 47-147,18 15-590,-85-80 552,0 0-1,0-1 1,0 1-1,1-1 0,-1 0 1,1-1-1,0 0 1,0 0-1,0 0 0,0-1 1,0 0-1,0 0 1,0-1-1,13-1 0,6-1-171,0-2 0,43-13-1,-41 10 186,293-92 284,-138 41 366,-155 51-366,2 1 1,-1 1 0,1 2-1,42 0 1,-58 4-172,0 1 0,0 0 0,0 1 0,20 7 0,52 24 123,-63-24-152,0 0 0,0-2 0,1 0 0,32 5-1,-26-11 11,-1-1 0,1-2 0,57-8 0,-23 1 17,6 1-10,23-2-79,132 2 0,-205 8-560,38 8 0,-9 5-3120</inkml:trace>
</inkml:ink>
</file>

<file path=ppt/ink/ink2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23:39:25.137"/>
    </inkml:context>
    <inkml:brush xml:id="br0">
      <inkml:brushProperty name="width" value="0.5" units="cm"/>
      <inkml:brushProperty name="height" value="1" units="cm"/>
      <inkml:brushProperty name="color" value="#E6E6E6"/>
      <inkml:brushProperty name="tip" value="rectangle"/>
      <inkml:brushProperty name="rasterOp" value="maskPen"/>
    </inkml:brush>
  </inkml:definitions>
  <inkml:trace contextRef="#ctx0" brushRef="#br0">255 149 4064,'1'-2'101,"-1"1"-1,0-1 1,1 1-1,-1 0 1,1-1 0,-1 1-1,1-1 1,0 1 0,-1 0-1,1 0 1,3-4 301,-1 2-301,1 1 11,-1 0-1,0 1 1,1-1 0,0 1 0,4-1-1,0-1-29,7-2 174,0 0-1,14-9 0,-23 11 118,0 0 0,0-1 0,-1 0 0,1 0 0,-1-1 0,0 1 0,0-45 3692,-7 49-3988,-4-2 102,0 0 0,0 0 0,0 0 0,0 1-1,-9-1 1,-11 1 187,0 1 1,-46 6-1,71-6-367,0 0 0,-1 0-1,1 0 1,0 0 0,0 1 0,-1-1 0,1 1 0,0-1 0,0 1-1,0-1 1,0 1 0,0 0 0,-2 0 0,17 7-191,13 2 162,0-2 0,1 0 0,35 4 0,28 6-15,-71-13 39,30 9-4,-47-13 16,0 0 0,-1 0 0,1 0 1,0 0-1,-1 1 0,0-1 0,1 1 0,-1 0 0,0 0 0,0-1 0,0 1 0,0 1 0,3 3 0,-5-5 10,1-1 1,-1 1-1,0 0 1,0 0-1,1-1 0,-1 1 1,0 0-1,0-1 1,0 1-1,0 0 1,0 0-1,0-1 1,0 1-1,0 0 0,-1 0 1,1-1-1,0 1 1,0 0-1,-1 0 1,1-1-1,0 1 1,-1 1-1,-12 12 144,-2-1-101,0-2 0,-1 0-1,0-1 1,-1 0 0,-20 7-1,-1 3 49,-45 27 461,-110 84 0,185-125-507,4-4-49,-1 1 1,1 1 0,0-1-1,0 1 1,0-1-1,0 1 1,1 0 0,0 0-1,-5 7 1,8-11-15,0 1-1,0-1 1,0 0 0,0 0 0,0 1 0,0-1-1,-1 0 1,1 1 0,0-1 0,0 0 0,0 0-1,0 1 1,0-1 0,0 0 0,0 0 0,0 1-1,0-1 1,1 0 0,-1 0 0,0 1 0,0-1-1,0 0 1,0 0 0,0 1 0,0-1 0,0 0-1,1 0 1,-1 1 0,0-1 0,0 0 0,0 0-1,0 0 1,1 1 0,-1-1 0,0 0 0,0 0-1,1 0 1,-1 0 0,0 0 0,0 0 0,1 1-1,-1-1 1,16 2 38,-14-2-36,64 0 109,93-12-1,-81 5-42,-29 2-38,59-3-8,-91 8-3,-1 0 0,0 1 0,1 1 0,20 5 0,-35-7-14,1 1-1,-1-1 0,1 1 1,-1 0-1,1 0 1,-1 0-1,0 0 0,0 1 1,1-1-1,-1 1 1,0-1-1,0 1 0,0 0 1,-1-1-1,1 1 1,3 4-1,-4-4-2,-1 1 0,1-1-1,-1 0 1,1 0 0,-1 0 0,0 0 0,1 0 0,-1 1-1,0-1 1,-1 0 0,1 0 0,0 0 0,-1 0 0,1 0-1,-1 1 1,1-1 0,-1 0 0,0 0 0,0 0 0,-1 1-1,-1 3-13,0-1 0,0 0-1,-1 0 1,0 0-1,0 0 1,0-1-1,0 0 1,-7 6-1,-4 1 11,-27 14 0,-98 45 170,-28 16-12,-104 92 523,252-162-813,23-16 90,-1-1 0,1 1 0,-1-1 0,1 0 0,-1 0 0,0 0 1,1-1-1,3-1 0,234-102-2180,-62 31-1004,-49 12-2695</inkml:trace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00:47:58.045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332 638 4160,'0'-4'405,"0"0"0,0 0-1,-1 0 1,1 0 0,-1 0 0,0 1 0,0-1 0,0 0-1,0 0 1,-4-6 0,4 9-323,0 1 0,0-1 0,0 0-1,0 0 1,0 1 0,0-1 0,0 1 0,0-1-1,0 1 1,0-1 0,0 1 0,0 0 0,0 0 0,0-1-1,0 1 1,-1 0 0,1 0 0,0 0 0,0 0 0,-2 1-1,0-1-12,-1 0-1,1 1 1,0 0 0,0 0-1,0 0 1,0 0-1,-5 3 1,-4 4 25,1 1 0,0 0 0,-11 11 0,-9 9 79,-5 0 13,11-10 69,0 1-1,2 2 1,-34 39 0,56-59-231,-1 0 1,1 0-1,-1 0 0,1 0 0,0 0 1,0 0-1,0 0 0,0 1 0,1-1 0,-1 0 1,1 0-1,-1 1 0,1-1 0,0 1 0,0 3 1,0-5 1,0 1-1,1-1 1,-1 1 0,1-1 0,0 1 0,-1-1 0,1 1 0,0-1-1,0 0 1,0 0 0,0 1 0,0-1 0,0 0 0,0 0 0,1 0-1,-1 0 1,0 0 0,0 0 0,1 0 0,-1-1 0,1 1 0,-1 0-1,4 0 1,2 1 83,1 0-1,-1-1 1,1 0 0,-1 0-1,1-1 1,0 0-1,0 0 1,-1-1 0,1 0-1,8-2 1,-9 1-53,1 1 0,-1-2 1,1 1-1,-1-1 0,0 0 0,0-1 1,0 1-1,0-2 0,-1 1 0,10-8 1,-3-1 63,0 0 0,0 0 0,13-20 0,50-80 322,87-168 1,-147 249-439,-1-1 1,-1 0 0,-2 0-1,-1-2 1,-2 1-1,7-52 1,-14 79-152,-1 1 0,-1-1 0,0 1-1,1 0 1,-2-1 0,1 1 0,-1-1 0,0 1 0,0 0 0,-1 0 0,-3-8 0,5 13 125,0 1 0,0-1 0,-1 1 0,1 0 0,0-1 0,0 1 0,-1-1 0,1 1 0,0 0 0,-1-1 0,1 1 0,-1 0 0,1 0 0,0-1 0,-1 1 0,1 0 0,-1 0 0,1-1 0,-1 1 0,1 0 0,0 0 0,-1 0 1,1 0-1,-1 0 0,1 0 0,-1 0 0,1 0 0,-1 0 0,1 0 0,-1 0 0,1 0 0,-1 0 0,1 0 0,-1 0 0,1 1 0,0-1 0,-1 0 0,1 0 0,-1 1 0,1-1 0,0 0 0,-1 0 0,1 1 0,-1 0 0,-18 19-211,3 3 221,1 0 0,1 1-1,2 0 1,0 1-1,2 1 1,0-1 0,-10 52-1,14-47 124,1 0 0,2 1 0,1 0 0,1-1 0,2 1 0,8 55 0,-6-72-8,0 0 0,1 0 1,0-1-1,1 0 0,1 0 1,0 0-1,1 0 0,15 21 1,-16-27-27,0 1 1,1-1-1,0 0 1,0-1-1,1 0 1,0 0 0,0 0-1,0-1 1,0 0-1,1-1 1,0 0-1,0 0 1,16 3-1,-11-3 25,0-2 0,0 0-1,1 0 1,-1-2 0,1 0-1,0 0 1,-1-1 0,0-1-1,25-6 1,-28 4-51,0 1 1,0-1 0,-1-1-1,0 0 1,0-1-1,0 1 1,-1-2 0,0 0-1,0 0 1,0 0-1,-1-1 1,0 0 0,7-10-1,-9 7-34,0 1-1,-1 0 1,-1-1 0,1 0 0,-2 0-1,1-1 1,1-16 0,-4 27-18,0-7-42,1-1-1,-1-1 1,0-9-1,-1 16-3,0-1 1,0 1-1,-1 0 0,1-1 0,-1 1 0,0 0 1,0 0-1,0 0 0,0-1 0,0 1 0,-2-3 0,2 6 34,1 0 0,0-1 0,-1 1-1,1-1 1,0 1 0,-1 0-1,1 0 1,0-1 0,-1 1 0,1 0-1,-1-1 1,1 1 0,0 0 0,-1 0-1,1 0 1,-1 0 0,1-1-1,-1 1 1,1 0 0,-1 0 0,1 0-1,-1 0 1,1 0 0,-1 0-1,1 0 1,0 0 0,-2 0 0,-13 9-186,-7 14 44,14-11 143,1-1 1,0 1-1,1 0 0,0 1 0,1 0 1,-5 16-1,8-20 14,1-1-1,-1 0 1,1 0-1,1 0 1,0 1-1,0-1 1,0 0-1,1 1 1,0-1-1,1 0 1,4 13-1,-5-17 30,1 0 0,0 0-1,0 0 1,0 0 0,1 0 0,0 0 0,-1-1-1,1 0 1,0 1 0,1-1 0,-1 0-1,1 0 1,-1-1 0,1 1 0,0-1-1,0 0 1,0 0 0,0 0 0,0 0-1,0-1 1,1 1 0,-1-1 0,0 0 0,1-1-1,7 1 1,0 0 65,1-1-1,-1-1 0,0 0 1,1-1-1,-1 0 1,0-1-1,0 0 0,16-7 1,-3-3-6,0 0 1,-1-1 0,40-31-1,-39 24-55,0-1 0,-2 0-1,27-35 1,-32 35-18,22-34 1,-35 49-18,0-1 1,-1 0 0,0 0 0,-1 0 0,0-1 0,0 1 0,-1-1 0,3-13 0,-5 21-17,0-1 1,0 1-1,0 0 1,0-1-1,0 1 1,0-1-1,0 1 1,0-1-1,0 1 1,0 0-1,-1-1 1,1 1-1,-1-1 1,1 1-1,-1 0 1,0 0-1,1-1 1,-1 1-1,0 0 1,0 0-1,0 0 1,0 0-1,0 0 1,0 0-1,0 0 1,0 0-1,0 0 1,0 0-1,-1 1 1,1-1 0,0 0-1,-1 1 1,1-1-1,0 1 1,-1 0-1,1-1 1,-1 1-1,1 0 1,0 0-1,-1 0 1,1 0-1,-1 0 1,1 0-1,-2 0 1,-4 1-30,0 0 1,1 0 0,-1 1 0,0 0 0,1 0-1,-1 1 1,-8 4 0,6-2 18,0 1 0,1 0 0,0 0-1,0 1 1,1 0 0,0 0 0,0 1 0,-11 16-1,9-9 16,0 1-1,1 0 1,0 1-1,-5 18 1,11-28 6,-1 1 0,1-1-1,1 1 1,0 0 0,0-1 0,0 1 0,1 0 0,0 0 0,1 0-1,-1-1 1,5 16 0,-4-19 28,0 0 1,1 0-1,0 0 0,0 0 1,0 0-1,1 0 0,-1 0 1,1-1-1,0 1 0,0-1 1,0 0-1,0 0 0,1 0 1,-1 0-1,1-1 0,0 1 1,-1-1-1,1 0 0,0 0 1,1 0-1,-1-1 0,5 2 0,2 0 40,0-1-1,1-1 0,-1 1 0,0-2 0,15 0 0,56-9 126,-55 5-119,-20 3-93,1 0 1,-1 1-1,1 0 0,-1 0 1,0 0-1,9 3 1,-13-3 10,-1 1 0,0-1 0,1 1 0,-1 0 0,0 0 0,0 0 0,0 0 0,1 0 0,-1 1 0,0-1 0,0 0 0,-1 1 0,1 0 0,0-1 0,0 1 0,-1 0 0,1 0 0,-1 0 0,0 0 0,0 0 0,1 0 0,0 3 0,2 11-59,0 0 1,-1 0-1,0 0 1,0 28 0,-5 65 128,1-103-56,-5 81 187,-4 0 0,-3-1 0,-29 95 0,33-142 145,6-27 101,0 0 0,0 0 0,-9 19 0,9-27 88,2-7-190,3-19 36,12-58-75,-10 55-293,33-162-43,-30 160 47,48-162-120,-49 170 131,54-152 6,-48 143-100,1 0-1,1 0 0,35-48 1,-45 71 36,0 0 0,1 0 1,0 0-1,0 0 0,1 1 1,-1-1-1,1 1 0,10-5 1,-13 8 26,0 0 0,0-1 0,0 1 0,0 0 0,0 1 0,0-1 0,0 0 0,0 1 0,0 0 0,0 0 0,0 0 0,1 0 0,-1 0 0,0 1 0,0-1 0,0 1 0,0 0 0,0 0 0,0 0 0,0 0 0,4 2 0,-3 0 1,0-1 0,-1 1 0,1 0 1,0 0-1,-1 0 0,0 1 0,0-1 1,0 1-1,0-1 0,-1 1 0,1 0 0,-1 0 1,0 0-1,0 0 0,0 1 0,-1-1 1,0 1-1,1-1 0,-2 1 0,1-1 1,0 1-1,-1-1 0,0 1 0,0 0 0,0-1 1,-1 6-1,-1-3 57,0 1 0,0-1 1,0 1-1,-1-1 0,0 0 0,0 0 1,-1 0-1,1-1 0,-2 1 0,1-1 1,-1 0-1,0 0 0,0 0 1,-1-1-1,-5 5 0,-2 0 102,0-1 0,-1 0 0,0-1 0,-16 6 0,24-11-177,0 0 0,-1-1 1,1 0-1,-1 0 0,1-1 0,-1 0 0,0 0 0,1-1 1,-1 1-1,0-2 0,0 1 0,-8-2 0,-4-6-4977,12-1-2561</inkml:trace>
</inkml:ink>
</file>

<file path=ppt/ink/ink2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23:39:26.219"/>
    </inkml:context>
    <inkml:brush xml:id="br0">
      <inkml:brushProperty name="width" value="0.5" units="cm"/>
      <inkml:brushProperty name="height" value="1" units="cm"/>
      <inkml:brushProperty name="color" value="#E6E6E6"/>
      <inkml:brushProperty name="tip" value="rectangle"/>
      <inkml:brushProperty name="rasterOp" value="maskPen"/>
    </inkml:brush>
  </inkml:definitions>
  <inkml:trace contextRef="#ctx0" brushRef="#br0">661 37 4320,'30'-23'5274,"-31"23"-5226,-4-3 259,0 1 0,-1 0-1,1 1 1,-1-1-1,1 1 1,-1 0 0,0 1-1,0-1 1,-7 1 0,3 0 226,-38-1 992,-62 8 0,79-5-1220,-109 16 1337,38-4-1124,73-13-1025,27 0 310,6 1 221,8 3 90,-7-4-74,-1 1 0,1 0 0,-1 0 0,5 3 0,9 5 171,-17-10-197,0 1 0,-1-1 0,1 0 0,0 0 0,0 1 1,-1-1-1,1 0 0,0 1 0,-1-1 0,1 1 0,0-1 0,-1 1 0,1-1 0,0 1 0,-1-1 0,1 1 0,-1 0 0,1-1 0,-1 1 1,0 0-1,1-1 0,-1 1 0,1 0 0,-1-1 0,0 1 0,0 0 0,0 0 0,1 0 0,-1-1 0,0 1 0,0 0 0,0 0 0,0 0 0,0-1 1,0 1-1,0 0 0,-1 0 0,1 0 0,0-1 0,0 1 0,-1 0 0,1 0 0,0-1 0,-1 1 0,1 0 0,-1 0 0,-4 7 119,0-1-1,0 0 1,-1 0-1,1 0 0,-14 10 1,-3 5 91,-4 7 105,1 0 0,-24 39 0,40-54-316,0 1 0,1 1 1,1-1-1,1 1 0,0 0 1,1 1-1,-5 22 0,10-36-25,0-1-1,0 0 1,0 1-1,0-1 1,0 1 0,0-1-1,0 0 1,1 1-1,-1-1 1,1 0-1,0 1 1,0-1-1,0 0 1,0 0-1,0 0 1,0 0-1,0 0 1,1 0-1,-1 0 1,1 0-1,0 0 1,-1-1-1,1 1 1,0-1-1,0 1 1,0-1 0,0 0-1,0 0 1,3 2-1,5 1 21,1 0 0,-1-1 1,0 0-1,1-1 0,11 2 0,229 25 363,-223-26-193,2 3 252,-19 1-111,-11-6-309,0-1 0,0 0 1,0 1-1,0-1 1,0 1-1,0-1 1,1 0-1,-1 1 1,0-1-1,0 0 0,0 1 1,0-1-1,-1 1 1,1-1-1,0 0 1,0 1-1,0-1 0,0 0 1,0 1-1,0-1 1,-1 0-1,1 1 1,0-1-1,0 0 0,0 1 1,-1-1-1,1 0 1,0 1-1,-1-1 1,-52 52 213,53-52-233,0 0 1,-1 0 0,1 1 0,0-1 0,-1 0-1,1 0 1,0 1 0,0-1 0,0 0 0,-1 1-1,1-1 1,0 0 0,0 0 0,0 1 0,-1-1-1,1 0 1,0 1 0,0-1 0,0 1 0,0-1-1,0 0 1,0 1 0,0-1 0,0 0 0,0 1-1,0-1 1,0 0 0,0 1 0,0-1 0,0 0-1,0 1 1,0-1 0,1 0 0,-1 1 0,0-1-1,0 0 1,0 1 0,0-1 0,1 0 0,-1 1-1,0-1 1,0 0 0,1 0 0,-1 1 0,0-1-1,0 0 1,1 0 0,-1 0 0,1 1 0,18 3-174,91-7-269,-29 0 374,-76 3 77,1 0-1,-1 0 1,11 3 0,-16-3 7,1 0 1,0 0-1,0 1 0,-1-1 0,1 0 0,0 0 1,0 0-1,-1 1 0,1-1 0,0 0 1,-1 1-1,1-1 0,0 1 0,-1-1 0,1 1 1,-1-1-1,1 1 0,-1-1 0,1 1 0,-1 0 1,1-1-1,-1 1 0,0-1 0,1 1 0,-1 0 1,0 0-1,0-1 0,1 1 0,-1 0 1,0-1-1,0 1 0,0 0 0,0 0 0,0-1 1,0 1-1,0 0 0,0 0 0,0-1 0,0 2 1,-3 4 19,1-1 0,0 1 1,-1-1-1,0 1 0,-1-1 0,1 0 1,-1 0-1,0-1 0,0 1 1,0-1-1,-1 0 0,1 0 1,-8 5-1,-8 4-165,0-2 1,-26 12-1,12-6-1223</inkml:trace>
</inkml:ink>
</file>

<file path=ppt/ink/ink2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23:39:48.531"/>
    </inkml:context>
    <inkml:brush xml:id="br0">
      <inkml:brushProperty name="width" value="0.5" units="cm"/>
      <inkml:brushProperty name="height" value="1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24 9 1248,'-8'-8'448,"-7"8"-352</inkml:trace>
</inkml:ink>
</file>

<file path=ppt/ink/ink2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23:39:49.827"/>
    </inkml:context>
    <inkml:brush xml:id="br0">
      <inkml:brushProperty name="width" value="0.5" units="cm"/>
      <inkml:brushProperty name="height" value="1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167 48 1728,'-17'7'4878,"11"6"-4924,4-10 62,0 0 0,0 0 1,1 0-1,-1 0 1,1 0-1,-2 7 0,-1 2 451,4-24-179,-5-41 1909,5 52-2141,0 0 0,0 0 0,-1 1 0,1-1-1,0 0 1,0 0 0,-1 0 0,1 0 0,0 1 0,-1-1-1,1 0 1,-1 0 0,1 1 0,-1-1 0,1 0 0,-2 0 55,2 0-55,-1 1 0,0-1 0,1 1-1,-1-1 1,0 1 0,0-1 0,1 1 0,-1 0 0,0-1-1,0 1 1,-2-1 144,47-22 440,-44 40-21,0-14-554,0 14 153,0-16-217,0-1 1,0 1 0,0-1-1,0 1 1,0-1 0,0 1-1,1-1 1,-1 1 0,0-1 0,0 1-1,0-1 1,0 0 0,0 1-1,1-1 1,-1 1 0,0-1-1,1 1 1,-1-1 0,0 0-1,0 1 1,1-1 0,-1 0 0,1 1-1,-1-1 1,0 2-66,4 68 624,4-31-736,-11-33 304,-1-4-272,2 0 139,1 0 0,-1 0-1,1 0 1,0 1 0,0-1 0,0 0 0,0 0 0,0 1 0,0 1-1,-1 2-49,1-4 58,1-1-19,0 0 0,0 0-1,-1-1 1,1 1 0,0 0 0,-1 0 0,1 0-1,-1-1 1,1 1 0,-1 0 0,1-1 0,-1 1 0,0-1-1,0 2 1,-1-2-116,2 0 139,0 0 0,0 0 1,-1-1-1,1 1 0,0 0 1,-1 0-1,1 0 0,0 0 1,-1 0-1,1 0 0,0 0 0,0 0 1,-1 1-1,1-1 0,0 0 1,-1 0-1,1 0 0,0 0 1,0 0-1,-1 0 0,1 0 1,0 1-1,0-1 0,-1 0 1,1 0-1,0 0 0,0 1 1,0-1-1,-1 0 0,-8 7-94,5-5 121,1 1-1,-1-1 0,0 0 1,-8 3-1,8-3 57,0-1 1,-1 1-1,1 1 1,-6 3-1,2-3 262,-46-10-5,54 7-344,0-1 1,0 0 0,0 1 0,0-1 0,0 0 0,0 1 0,0-1 0,0 0 0,0 1 0,0-1 0,1 0 0,-1 1 0,0-1 0,0 1 0,1-1-1,-1 0 1,0 1 0,1-2 0,2 0-90,-1-1 0,0 1 0,1 0 0,0 0 0,0 0 0,0 0 0,5-3 0</inkml:trace>
</inkml:ink>
</file>

<file path=ppt/ink/ink2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23:39:51.800"/>
    </inkml:context>
    <inkml:brush xml:id="br0">
      <inkml:brushProperty name="width" value="0.5" units="cm"/>
      <inkml:brushProperty name="height" value="1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7 146 1056,'-7'-12'4032,"10"9"-3920,0 0 1,0 0 0,0 0-1,0 1 1,0-1-1,1 1 1,6-4 0,5-4 132,3-1-155,0 1-1,1 0 0,21-7 0,5-3-115,-19 10 250,14-11 3024,-43 24-3216,0-3 59,0 1-1,0-1 1,0 1-1,0-1 1,0 0-1,0 0 1,0 0 0,-3-1-1,-3 0 471,8 1-518,0 0-17,1 0-24,-1 0 0,1 0 0,-1 0 0,1 0 0,-1 0-1,1 0 1,-1 0 0,1 0 0,-1 1 0,1-1 0,-1 0 0,1 0-1,-1 0 1,1 1 0,-1-1 0,1 0 0,0 0 0,-1 1-1,1-1 1,-1 0 0,1 1 0,0-1 0,-1 0 0,1 1 0,0 0-1,-1-1 0,1 0 0,0 0 0,0 0 0,0 1 0,-1-1 1,1 0-1,0 0 0,0 0 0,0 1 0,-1-1 0,1 0 0,0 0 0,0 0 1,-1 0-1,1 0 0,0 0 0,0 0 0,-1 1 0,1-1 0,0 0 1,-1 0-1,1 0 0,0 0 0,-13 3-30,11-3 68,1 1 0,-1 0 0,0-1 0,0 0 0,0 1 0,0-1 0,-3 0 0,4 1-37,0 0 0,0 0 1,1-1-1,-1 1 0,0 0 1,1 0-1,-1 0 0,1 0 1,-1 0-1,1 0 1,-1 0-1,1 2 0,-2 0 0,-23 37 363,10-17-160,14-21-167,1 34 111,0-34-121,0 0-1,0 0 1,0 0 0,-1 0 0,1 0 0,-1 0-1,0 0 1,1 0 0,-1 0 0,0-1-1,0 1 1,0 0 0,0 0 0,0-1-1,-1 1 1,1-1 0,0 1 0,-1-1-1,1 1 1,-1-1 0,1 0 0,-1 0 0,0 0-1,0 0 1,1 0 0,-1 0 0,0 0-1,0 0 1,0-1 0,0 1 0,0-1-1,0 0 1,-2 1 0,3-1-46,0 0-1,1 0 1,-1 1 0,0-1-1,1 0 1,-1 1 0,1-1-1,-1 0 1,1 1 0,-1-1-1,1 1 1,-1-1 0,1 1 0,-1-1-1,1 1 1,-1-1 0,1 1-1,0 0 1,-1-1 0,1 2-1,-8 17 132,5-13-124,3-5-1,0 0-1,-1-1 1,1 1 0,0 0-1,-1-1 1,1 1-1,-1 0 1,1 0 0,-1-1-1,1 1 1,-1-1-1,0 1 1,1-1 0,-1 1-1,0-1 1,1 1-1,-1-1 1,0 1 0,0-1-1,1 0 1,-1 1-1,0-1 1,0 0-1,0 0 1,1 0 0,-1 0-1,0 0 1,0 1-1,0-2 1,1 1 0,-1 0-1,-2 0 1,3 0 16,-1 0 55,1 0-75,-5 0 357</inkml:trace>
</inkml:ink>
</file>

<file path=ppt/ink/ink2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23:39:53.371"/>
    </inkml:context>
    <inkml:brush xml:id="br0">
      <inkml:brushProperty name="width" value="0.5" units="cm"/>
      <inkml:brushProperty name="height" value="1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275 26 4576,'-26'-14'5804,"21"12"-5386,-4-1 112,0-2-210,12 3-354,22 3-353,-12-1 429,32 0 881,-60 5-837,6-2 41,-6 2 122,12-4-256,-1 1 1,1-1-1,0 0 0,-1-1 1,1 1-1,-6 0 1,8 0-7,0 0 1,-1 0 0,1 1 0,0-1 0,0 0 0,-1 0 0,1 1 0,0-1 0,0 1-1,-1 2 1,0-1 42,0 1-1,-1-1 0,0 1 1,0-1-1,0 0 1,-5 4-1,-8 8-91,-4 8 162,0-1-1,-29 22 1,45-42-73,0-1 0,0 1 0,0-1 0,0 0 0,0 0 0,0-1 0,0 1 0,0-1 0,0 0 0,0 0-1,-6-1 1,0 1 279,7 0-292,-1-1 0,1 0 0,0 0 0,0 0 0,0 0-1,0 0 1,0-1 0,0 1 0,-5-5 405,8 6-412,0 0-1,0 0 0,0 0 0,0-1 1,0 1-1,0 0 0,0 0 1,-1 0-1,1 0 0,0-1 1,0 1-1,1 0 0,-1 0 0,0 0 1,0-1-1,0 1 0,0 0 1,0 0-1,0 0 0,0 0 1,0-1-1,0 1 0,0 0 1,0 0-1,0 0 0,1 0 0,-1 0 1,0-1-1,0 1 0,0 0 1,0 0-1,1 0 0,6-4 3,0 1-1,0-1 1,10-8-1,2-1-90,20-8 75,7-4-3980</inkml:trace>
</inkml:ink>
</file>

<file path=ppt/ink/ink2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23:39:54.488"/>
    </inkml:context>
    <inkml:brush xml:id="br0">
      <inkml:brushProperty name="width" value="0.5" units="cm"/>
      <inkml:brushProperty name="height" value="1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128 79 3904,'-17'-29'5201,"14"27"-4931,0-1 0,-1 1 0,1 0 0,-1 0 0,-4-1 0,-1-2 295,4 4-418,0-1 0,0 0 0,0 1 0,-10-1 0,-3-1 36,7 3-308,0-1-65,10-1-21,1 1 190,0 1 11,0 0 0,0 0 0,0 0 0,0 0 0,9-5-215,-4 3 303,1 1 0,-1 0 1,10-1-1,4 0 57,-12 1-128,0 0 0,0 1-1,0 0 1,0 0 0,1 0-1,-1 1 1,0 0 0,0 0-1,0 1 1,0 0 0,9 4 229,-13-1-262,-3-5 34,0 1 1,1-1 0,-1 0 0,0 1 0,0-1-1,1 0 1,-1 1 0,0-1 0,0 1 0,0-1-1,1 1 1,-1-1 0,0 1 0,0-1 0,0 0-1,0 1 1,0-1 0,0 1 0,0-1 0,0 1 0,0-1-1,0 1 1,0-1 0,0 1 0,-1-1 0,1 1-1,0-1 1,0 1 0,-7 8 659</inkml:trace>
</inkml:ink>
</file>

<file path=ppt/ink/ink2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23:39:56.781"/>
    </inkml:context>
    <inkml:brush xml:id="br0">
      <inkml:brushProperty name="width" value="0.5" units="cm"/>
      <inkml:brushProperty name="height" value="1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1 164 2144,'20'-12'5237,"-7"13"-4694,1 0 0,-1 1-1,17 5 1,-15-3-363,-1-1 0,1-1 0,20 1 0,714-51 2636,-634 35-2552,214-30 362,55 4-138,-261 31-373,158-12 205,-202 16 13,141 11 0,78 28 183,-289-33-498,252 29 241,312-2-1,-561-29-245,315 3 223,3 23-106,-174-6-12,478 59 41,-327-50-138,316-10 1,-307-20 64,-172 2 36,-16-9-97,-1-1 302,32 6-2295</inkml:trace>
</inkml:ink>
</file>

<file path=ppt/ink/ink2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23:39:57.465"/>
    </inkml:context>
    <inkml:brush xml:id="br0">
      <inkml:brushProperty name="width" value="0.5" units="cm"/>
      <inkml:brushProperty name="height" value="1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6 12 5152,'0'-3'1888,"-5"-6"-1440,10 13-160,3 1-288,5-5-64,10-5 448,9 5-192,13-4 1184,13 4-768,13 4 576,3 1-672,2 6 0,0 1-320,-4 0-448,13-1 128,14 6-2592,9-6 1504,-5 9-3488</inkml:trace>
</inkml:ink>
</file>

<file path=ppt/ink/ink2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23:40:21.77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157 409 2816,'-4'-2'-2,"-17"-7"2334,20 9-2058,0 0 0,0 0 0,0-1 0,0 1 0,1 0 1,-1 0-1,0 0 0,0 0 0,0 0 0,0 0 0,0 0 1,0 1-1,0-1 0,0 0 0,0 0 0,1 1 0,-1-1 1,0 1-1,-1 0 0,-17 8 1841,16-8-1898,1 0 0,-1 0 1,0 0-1,0 1 0,-5 3 1,-4 5 289,2-3 20,-16 18 0,23-22-438,0 0 1,1 0 0,0 0 0,-1 1 0,1-1 0,1 1-1,-1-1 1,0 1 0,1 0 0,-2 4 0,3-6-76,0 0 1,0 0-1,0 1 1,0-1-1,1 0 1,-1 0 0,0 0-1,1 0 1,0 0-1,-1 0 1,1 0-1,0 0 1,0-1-1,0 1 1,0 0-1,0 0 1,0-1-1,1 1 1,-1-1-1,0 1 1,1-1-1,0 1 1,-1-1 0,1 0-1,2 1 1,2 3 69,1-1 1,-1-1-1,1 1 1,0-1 0,12 4-1,-8-4 37,0 0 0,0-1 0,0 0 0,0 0 0,0-1 1,0 0-1,0-1 0,1-1 0,13-1 0,-19-1-38,1 1 1,-1-1 0,1 0-1,-1 0 1,10-7 0,-10 6-42,-2 1-23,-1 1 1,0-1 0,0 1-1,0-1 1,0 0-1,-1 0 1,1 0 0,-1 0-1,1-1 1,-1 1 0,0-1-1,-1 1 1,1-1-1,-1 0 1,1 0 0,-1 1-1,1-9 1,-1 6 17,-1 0-1,1-1 1,-1 1 0,-1-1 0,1 1-1,-1 0 1,0-1 0,-1 1 0,0 0-1,-3-8 1,1 4-18,2 2-44,-1 0-1,-1 0 1,0 0 0,0 1-1,0-1 1,-1 1-1,0 0 1,0 1 0,-9-9-1,0 5-336,8 11 43,5 8 78,3-2 241,1 0 1,0-1-1,1 0 1,-1 1-1,1-1 1,1-1-1,-1 1 1,1-1-1,0 1 1,5 3-1,-7-6 34,0-1 1,0 1-1,0-1 0,0 0 0,1-1 1,-1 1-1,0 0 0,1-1 1,-1 0-1,1 0 0,0 0 0,-1 0 1,1 0-1,0-1 0,-1 0 0,1 0 1,6 0-1,-7-1 12,1 1 1,-1-1-1,0 0 1,0 0-1,0 0 0,0-1 1,-1 1-1,1-1 0,0 1 1,0-1-1,-1 0 1,1 0-1,-1 0 0,0 0 1,1-1-1,-1 1 0,0-1 1,0 1-1,-1-1 1,1 0-1,1-3 0,6-13 40,-2 0-1,0-1 1,6-30-1,5-64 224,-3 19-154,-14 70-278,-1 21 102,0 1-1,0-1 1,0 0 0,0 0-1,1 1 1,1-6 0,-2 9 22,0 0 0,0-1 1,0 1-1,0 0 0,0 0 1,0 0-1,0 0 0,0 0 1,0 0-1,0 0 0,0 0 1,0 0-1,0 0 0,0 0 1,1-1-1,-1 1 0,0 0 1,0 0-1,0 0 0,0 0 1,0 0-1,0 0 0,0 0 1,0 0-1,0 0 0,0 0 1,0 0-1,0 0 0,1 0 1,-1 0-1,0 0 1,0 0-1,0 0 0,0 0 1,0 0-1,0 0 0,0 0 1,0 0-1,0 0 0,0 0 1,1 0-1,-1 0 0,0 0 1,0 0-1,0 0 0,0 0 1,0 0-1,0 0 0,0 0 1,0 0-1,0 0 0,0 0 1,0 0-1,0 0 0,1 1 1,-1-1-1,0 0 0,0 0 1,0 0-1,0 0 0,4 9 36,2 12 10,-1 59-68,28 232 549,-30-272-319,-2 0 0,-2 0 1,-10 68-1,9-96-33,-6 21 1,7-31-130,0 1 1,1-1 0,-1 0-1,0 0 1,-1 1-1,1-1 1,0 0 0,-1 0-1,1 0 1,-1 0 0,0 0-1,1 0 1,-1-1-1,0 1 1,-3 1 0,4-2-40,-1-1 1,1 0-1,0 1 1,0-1-1,-1 0 1,1 0-1,0 0 1,0 0-1,-1 0 1,1-1-1,0 1 1,0 0 0,0-1-1,-1 1 1,1 0-1,0-1 1,0 1-1,0-1 1,0 0-1,0 1 1,-2-2-1,0-1-31,0 1 0,0-1 0,1 1 0,-1-1 0,1 0 0,-3-3 0,3 4 20,1 0 0,0-1 0,-1 1 0,1 0 0,0-1 1,0 1-1,1-1 0,-1 1 0,0-1 0,1 1 0,-1-1 0,1 0 0,0 1 0,0-1 0,0 0 0,1-2 0,0 1 35,0 1 0,0 0 1,0-1-1,1 1 0,-1 0 0,1 0 0,0 0 1,0 0-1,0 0 0,0 0 0,5-4 0,0 1 66,0 0-1,0 1 1,0 0-1,1 1 1,-1-1-1,1 1 0,15-5 1,60-14 78,-82 23-177,44-9-204,57-2-1,-93 10 62,-4 1-400,0 0-1,0 0 0,0 0 1,0 1-1,0 0 1,0-1-1,-1 2 0,1-1 1,0 1-1,4 1 1,-7-2 29,0 0 1,-1 0-1,1 0 1,0 0-1,-1 0 1,1 0 0,-1 1-1,1-1 1,-1 0-1,0 1 1,0-1 0,1 1-1,-1 0 1,0-1-1,0 1 1,-1 0 0,1-1-1,0 1 1,-1 0-1,1 0 1,-1 0 0,1 0-1,-1 0 1,0-1-1,0 1 1,1 0 0,-2 4-1,-3 18-2146</inkml:trace>
</inkml:ink>
</file>

<file path=ppt/ink/ink2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23:40:26.83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16 539 1888,'-1'0'29,"1"1"1,0-1-1,0 0 0,0 0 0,0 1 1,0-1-1,0 0 0,0 0 1,0 0-1,-1 1 0,1-1 1,0 0-1,0 0 0,0 1 0,-1-1 1,1 0-1,0 0 0,0 0 1,0 0-1,-1 0 0,1 1 1,0-1-1,0 0 0,-1 0 0,1 0 1,0 0-1,0 0 0,-1 0 1,1 0-1,0 0 0,0 0 1,-1 0-1,1 0 0,-1 0-17,1 0 0,0 0 0,0 0 0,0 0-1,-1 0 1,1 0 0,0 0 0,0 0 0,0 0 0,-1 0 0,1 0 0,0 0-1,0 0 1,0 0 0,-1 0 0,1 1 0,0-1 0,0 0 0,0 0-1,-1 0 1,1 0 0,0 0 0,0 0 0,0 1 0,0-1 0,0 0 0,-1 0-1,1 0 1,0 0 0,0 1 0,0-1 0,0 0 0,0 0 0,0 0 0,0 0-1,0 1 1,0-1 0,0 0 0,0 0 0,0 0 0,0 1 0,0-1-1,0 0 1,0 0 0,0 0 0,0 1 0,0-1 0,0 0 0,0 0 0,0 0-1,0 1 1,0-1 0,0 0 0,0 0 0,0 0 0,1 0 0,-1 1 0,0-1-1,2 2 1802,1 5 438,-8-2 1991,5-5-4172,0 0-1,0 0 1,-1 0-1,1 0 0,0 0 1,0 0-1,0 0 1,0 0-1,0 0 1,0 0-1,0 0 1,0 0-1,-1 0 1,1 0-1,0 0 0,0 0 1,0 0-1,0 0 1,0 0-1,0 0 1,0 0-1,0-1 1,-1 1-1,1 0 1,0 0 138,0 0-139,0 0 1,0 0-1,0 0 1,0 0-1,0 0 1,0-1-1,0 1 1,0 0-1,0 0 1,0 0-1,-1 0 0,1 0 1,0 0-1,0 0 1,0 0-1,0-1 1,0 1-1,0 0 1,0 0-1,0 0 1,0 0-1,1 0 0,-1 0 1,0 0-1,0-1 1,0 1-1,0 0 1,0 0-1,0 0 1,0 0-1,0 0 1,0 0-1,0 0 139,0-1-138,23-63 1092,-13 38-880,1 0 0,1 1 0,19-28-1,-24 42-138,0 1 0,1 0 0,0 0 0,1 1-1,0 0 1,0 0 0,1 1 0,0 0-1,14-8 1,-23 16-113,1-1-1,-1 0 0,1 1 1,-1-1-1,1 1 1,-1 0-1,1-1 1,-1 1-1,1 0 1,-1 0-1,1 0 1,-1 0-1,1 0 1,-1 0-1,1 0 0,-1 1 1,0-1-1,1 1 1,-1-1-1,1 1 1,-1-1-1,1 1 1,-1 0-1,0-1 1,0 1-1,1 0 1,-1 0-1,0 0 1,0 0-1,0 0 0,0 1 1,0-1-1,0 0 1,0 0-1,0 2 1,2 2 38,0 0 1,0 0 0,-1 1 0,0-1-1,0 0 1,0 1 0,1 10 0,-2-8-17,-1 0 0,0 0 1,0 0-1,-1 0 0,0 0 0,0 0 1,-1 0-1,0 0 0,-1 0 1,0-1-1,-4 10 0,1-5 39,-1 0 0,0 0 0,-1-1 0,-1 0 0,-15 17 0,13-20 228,13-15 43,12-18-291,6-1-141,1 1-1,1 1 1,1 0-1,42-31 1,-60 51 42,0 1 0,1-1-1,-1 1 1,0 1 0,1-1 0,0 1 0,0 0-1,8-2 1,-12 4 31,0 0 0,-1-1 0,1 1 0,0 0-1,0 0 1,0 0 0,0 0 0,0 1 0,0-1 0,0 1 0,0-1-1,-1 1 1,1-1 0,0 1 0,0 0 0,-1 0 0,1 0 0,0 0-1,-1 0 1,1 0 0,-1 1 0,0-1 0,1 0 0,-1 1-1,0-1 1,0 1 0,1-1 0,-1 1 0,-1 0 0,2 2 0,-1-2 20,0 1 1,0-1 0,0 0 0,-1 1 0,1-1 0,-1 1-1,0-1 1,0 1 0,0-1 0,0 1 0,0-1-1,-1 4 1,-9 28 156,3-16-77,7-17-90,0-1 0,0 1 0,0-1 0,-1 1 0,1-1 0,0 1 0,0-1 0,0 1 0,0 0 0,0-1 0,0 1 0,0-1 0,0 1 0,0-1 0,0 1 0,0-1 0,0 1 0,1-1 0,-1 1 0,0-1 1,1 2-1,-1-2-2,0 0 0,1 0 0,-1 0 0,0 1 0,1-1 0,-1 0 0,1 0 1,-1 0-1,1 0 0,-1 0 0,0 0 0,1 0 0,-1 0 0,1 0 1,-1 0-1,0 0 0,1 0 0,-1 0 0,1 0 0,-1-1 0,1 1 1,26-15 135,-23 12-202,15-10 130,21-19 0,-26 19-212,2 0 0,25-15-1,-40 27 128,0 0 0,0 1 0,0-1 1,0 1-1,0-1 0,0 1 0,0-1 0,0 1 0,0 0 0,1-1 0,-1 1 0,0 0 0,0 0 0,0 0 0,1 0 0,-1 0 1,0 0-1,0 0 0,0 0 0,1 1 0,-1-1 0,0 0 0,0 1 0,0-1 0,0 1 0,0-1 0,0 1 0,0-1 0,0 1 0,0 0 1,0 0-1,0-1 0,0 1 0,0 0 0,1 1 0,0 3 67,-1 1 1,1-1-1,-1 1 0,0-1 0,0 1 1,0-1-1,-1 1 0,0 0 1,0-1-1,-1 7 0,0-5-9,1 1 0,0 0 0,0 0-1,3 13 1,-2-19-39,0-1 0,0 1 0,0 0 1,0 0-1,0-1 0,0 1 0,1-1 0,1 3 0,2 1 59,-4-3-15,2-2-44,0-1 1,1 1-1,-1 0 1,0-1-1,0 0 1,0 1-1,0-1 1,0-1-1,0 1 1,4-2-1,28-19-168,-18 10 118,3 0-4,0-2 1,-1 0 0,0-2-1,-1 0 1,16-19-1,-34 35 46,13-18 227,-12 17-220,-1 0-1,1 1 1,-1-1-1,1 0 1,-1 1 0,0-1-1,1 0 1,-1 0-1,0 1 1,0-1-1,0 0 1,1 0-1,-1 0 1,0 1-1,0-1 1,0 0-1,0 0 1,0 0-1,0 0 1,-1 1-1,1-2 1,-1 1-19,1 1 1,0 0-1,-1 0 0,1 0 0,-1 0 1,1 0-1,0 0 0,-1 0 1,1 0-1,-1 0 0,1 0 1,0 0-1,-1 0 0,1 1 1,-1-1-1,1 0 0,0 0 0,-1 0 1,1 0-1,0 1 0,-1-1 1,1 0-1,0 0 0,-1 1 1,1-1-1,0 0 0,-1 1 1,-10 9-70,-74 88-48,76-86 135,1 0 0,0 1 1,0 0-1,1 1 0,-6 18 0,12-31-2,0 0 0,1 1 0,-1-1 0,1 1 1,0-1-1,-1 1 0,1-1 0,0 1 0,0-1 0,0 1 0,0-1 0,0 1 1,0-1-1,0 1 0,1-1 0,-1 1 0,1-1 0,-1 1 0,1-1 0,-1 1 1,1-1-1,0 0 0,1 2 0,-2-2 5,1 0 1,0 0-1,1-1 1,-1 1-1,0 0 1,0-1-1,0 1 1,0-1-1,0 1 1,1-1-1,-1 1 1,0-1-1,1 0 1,-1 0-1,0 0 0,0 1 1,1-1-1,-1 0 1,0-1-1,1 1 1,-1 0-1,0 0 1,0 0-1,1-1 1,-1 1-1,0-1 1,0 1-1,2-2 1,21-10 6,-2 0 0,1-2 0,-1-1 0,27-24 0,-48 38-12,13-11-98,24-27 0,-37 45-271,-5 13 214,1-5 311,-3 24 0,6-35-166,0 1 1,1-1 0,-1 1-1,1-1 1,0 1 0,-1-1 0,2 1-1,-1-1 1,0 0 0,1 1 0,-1-1-1,1 0 1,0 0 0,0 0-1,0 0 1,1-1 0,-1 1 0,1 0-1,-1-1 1,1 0 0,0 0 0,0 0-1,0 0 1,0 0 0,0 0-1,4 1 1,0 0 31,1-1-1,-1 0 1,1 0-1,-1-1 1,1 0-1,-1 0 1,1 0-1,0-1 1,0 0-1,-1-1 1,10-1-1,-2-2-20,-1 1 0,1-2 0,-1 0 0,0 0 0,-1-2 0,1 0 0,-1 0 0,0-1 0,-1-1 0,0 0 0,0 0 0,-1-1 0,0-1 0,-1 0 0,11-15 0,-21 25-10,1 0 1,0 0-1,-1 0 0,1 0 0,-1 0 0,1 0 0,-1 0 0,1 0 0,-1 0 1,0-1-1,0 1 0,0 0 0,1 0 0,-1 0 0,-1-2 0,1 3-3,0-1-1,0 1 1,0 0-1,0 0 1,0 0-1,0 0 0,0-1 1,0 1-1,0 0 1,0 0-1,0 0 1,-1 0-1,1 0 0,0 0 1,0-1-1,0 1 1,0 0-1,0 0 1,-1 0-1,1 0 0,0 0 1,0 0-1,0 0 1,0 0-1,0 0 0,-1 0 1,1 0-1,0 0 1,0 0-1,0 0 1,0 0-1,-1 0 0,1 0 1,-10 6-212,3 1 137,0 0 1,0 1 0,1 0-1,0 1 1,0-1 0,1 1-1,-6 14 1,8-17 84,1 0 1,0 0-1,0 1 0,0-1 1,1 1-1,0-1 0,0 1 0,1 0 1,0-1-1,0 1 0,0 0 0,3 11 1,-3-18 8,0 1 1,0 0 0,0-1-1,0 1 1,0 0 0,0 0 0,1-1-1,-1 1 1,0 0 0,0-1-1,1 1 1,-1 0 0,1-1-1,-1 1 1,0-1 0,1 1 0,-1-1-1,1 1 1,-1-1 0,1 1-1,-1-1 1,1 1 0,0-1 0,-1 0-1,1 1 1,0-1 0,-1 0-1,1 1 1,0-1 0,-1 0-1,1 0 1,0 0 0,-1 0 0,1 0-1,0 0 1,0 0 0,-1 0-1,1 0 1,0 0 0,-1 0-1,1 0 1,0 0 0,-1 0 0,1-1-1,0 1 1,-1 0 0,1-1-1,0 1 1,-1 0 0,1-1 0,0 1-1,-1-1 1,1 1 0,0-1-1,5-4 83,-1 0-1,0 0 1,10-12-1,-14 15-141,45-62-108,-46 64 141,0 0-1,0-1 0,0 1 1,0 0-1,1 0 1,-1 0-1,0 0 0,0 0 1,0-1-1,0 1 0,0 0 1,0 0-1,0 0 1,1 0-1,-1 0 0,0 0 1,0 0-1,0-1 0,0 1 1,0 0-1,1 0 1,-1 0-1,0 0 0,0 0 1,0 0-1,0 0 0,1 0 1,-1 0-1,0 0 1,0 0-1,0 0 0,1 0 1,-1 0-1,0 0 1,0 0-1,0 0 0,3 7-166,-1 9 55,-2-10 113,-3 133 469,1-106-259,-2 0 1,-10 39-1,13-68-187,-7 30 138,-2-1-1,-16 39 1,25-69-115,0-1 1,-1 1-1,1 0 0,-1-1 0,0 1 0,0-1 0,0 0 0,0 0 1,0 1-1,0-2 0,-1 1 0,1 0 0,-1 0 0,1-1 0,-1 1 0,-4 1 1,3-2-27,0 1 0,-1-2 1,1 1-1,0 0 1,0-1-1,-1 0 0,1 0 1,0 0-1,0-1 1,-8-1-1,3-1-78,0 1 0,0-2-1,0 1 1,0-1 0,1-1 0,0 0-1,0 0 1,0 0 0,0-1 0,-6-7 0,12 11 50,0 0 0,0-1 1,0 1-1,1 0 0,-1-1 0,1 1 1,0-1-1,-1 0 0,1 1 1,1-1-1,-1 0 0,0 0 1,1 0-1,-1 0 0,1 0 1,0 1-1,0-1 0,0 0 1,0 0-1,0 0 0,1 0 1,0 0-1,-1 0 0,1 1 1,0-1-1,0 0 0,0 1 1,4-6-1,0-1-34,1 0-1,0 0 1,1 0 0,0 1-1,0 0 1,12-9 0,92-67-7,2-1 7,-91 66 61,0 1 0,2 1 1,0 2-1,44-23 1,-55 31 166,11-5-214,-23 12 45,0 0 1,0 0 0,0-1 0,0 1 0,0 0 0,0 0 0,0 0-1,0 0 1,1 0 0,-1 0 0,0 1 0,0-1 0,0 0 0,0 1 0,0-1-1,0 0 1,0 1 0,0-1 0,2 2 0,-1 0 5,1 0-1,0 0 1,-1 0-1,1 1 1,-1-1-1,0 1 1,0-1 0,0 1-1,0 0 1,-1 0-1,1 0 1,-1 0 0,1 0-1,-1 0 1,0 0-1,1 5 1,-2-3 32,0 0 0,0-1 0,0 1 0,0 0 0,-1 0 0,1-1 0,-1 1 0,-1 0 0,1-1 0,0 1 0,-3 4 0,-1-1-31,1 0 645,9-14-507,4-4-202,-1 0 0,1 1 1,0 0-1,1 0 1,0 1-1,14-8 0,-3 3-19,1 0-1,30-11 0,-46 21 42,0 1 1,1 0-1,-1 0 1,1 0-1,-1 1 0,1 0 1,9-1-1,-13 3 34,0-1 0,-1 0 1,1 0-1,-1 1 0,1 0 0,-1-1 0,1 1 0,-1 0 0,1 0 0,-1 1 1,0-1-1,0 0 0,1 1 0,-1-1 0,0 1 0,0 0 0,0 0 0,-1 0 1,1 0-1,0 0 0,1 3 0,-1-2-3,0 0 13,0-1-1,0 1 1,-1 0 0,1 0 0,-1 0 0,1 0 0,-1 0 0,0 0 0,-1 0 0,1 0 0,0 6 0,0-4 15,-1 0 0,1 0 0,0 0 0,3 8 0,-2-9 56,-1 0 0,0 1 0,0-1 0,1 8 0,-2-11-52,1 0 0,0-1 0,0 1 0,0-1 0,-1 1 0,1-1 0,0 1 0,0-1 0,0 0 0,0 1 0,0-1 0,0 0 0,0 0 0,0 0 0,0 1 0,-1-1 0,1 0 0,2-1 0,2 1-11,-1 0 0,0-1-1,1 0 1,-1 0 0,0 0 0,0 0 0,1-1 0,-1 1 0,0-1 0,-1 0 0,1 0 0,5-4 0,3-4-34,0 0 0,12-14 0,0 0 41,-3-3-60,-20 26-91,4 24-639,-5-18 801,1 0 1,0 0 0,0 0-1,1 0 1,-1 0 0,1 0 0,0 0-1,5 8 1,3 7 216,-10-19-230,1 1 0,-1-1 1,1 1-1,0-1 0,0 1 0,-1-1 0,1 0 1,0 1-1,0-1 0,0 0 0,1 0 0,-1 0 1,0 0-1,0 0 0,1 0 0,-1 0 1,0 0-1,1 0 0,-1-1 0,1 1 0,-1 0 1,1-1-1,-1 1 0,1-1 0,-1 0 0,1 0 1,0 1-1,-1-1 0,1 0 0,-1 0 1,1-1-1,0 1 0,1 0 0,4-3 22,1 1 0,-1-1-1,0 0 1,0 0 0,10-7 0,-6 4-63,8-5-49,0-2 1,-1 1 0,-1-2 0,0-1 0,0 0-1,-2-1 1,16-20 0,-13 13 49,-2-1 0,-1-1 0,-1 0 0,21-53 0,37-138-424,-66 185 231,-6 29 158,0 0 0,1 1 0,-1-1 0,0 0 0,0 1 0,-1-1 0,1 0 0,0 0 0,-1 1 0,1-1 0,-1 1 0,1-1-1,-1 0 1,0 1 0,-1-3 0,2 4 39,0 0 0,0 0 1,0-1-1,0 1 0,-1 0 0,1 0 0,0 0 0,0 0 0,-1 0 0,1-1 0,0 1 1,0 0-1,0 0 0,-1 0 0,1 0 0,0 0 0,0 0 0,-1 0 0,1 0 0,0 0 1,0 0-1,-1 0 0,1 0 0,0 0 0,0 0 0,-1 0 0,1 0 0,0 0 0,0 0 1,-1 0-1,1 0 0,0 1 0,0-1 0,-1 0 0,1 0 0,0 0 0,0 0 0,0 0 1,-1 1-1,1-1 0,0 0 0,-8 11-79,7-9 81,-6 9 5,2-1-1,0 1 1,0 1-1,-6 21 0,-6 50 14,4-16 41,-3 0 30,-26 116-34,40-175 18,1 0 1,0 0-1,1 0 0,1 12 0,-1-17-27,0-1 0,0 1-1,1-1 1,-1 1-1,1-1 1,0 1-1,0-1 1,0 1-1,0-1 1,0 0 0,0 1-1,1-1 1,-1 0-1,1 0 1,-1 0-1,1 0 1,3 3 0,-3-4-11,0-1 0,0 1 0,0 0 0,0 0 1,0-1-1,0 1 0,0-1 0,0 0 1,0 0-1,0 1 0,0-1 0,0-1 1,0 1-1,0 0 0,0 0 0,3-1 0,33-12-86,-31 11 45,9-6-148,0 0 0,0 0-1,-1-1 1,24-20 0,-33 21 119,-4 5-206,-1 8 88,-3 26-33,1-26 242,0 1-1,0-1 1,1 1 0,0 0-1,0-1 1,1 1-1,0 0 1,2 9 0,-2-11 37,0-1 0,0 1 1,0-1-1,-1 1 0,1 5 1,-1-9-76,0 1 1,0-1 0,0 0 0,0 0 0,1 1 0,-1-1 0,0 0 0,0 0 0,0 1 0,1-1 0,-1 0-1,0 0 1,0 0 0,1 1 0,-1-1 0,0 0 0,0 0 0,1 0 0,-1 0 0,0 0 0,1 0-1,-1 1 1,0-1 0,1 0 0,-1 0 0,0 0 0,0 0 0,1 0 0,-1 0 0,0 0 0,1 0 0,-1 0-1,0-1 1,1 1 0,-1 0 0,0 0 0,0 0 0,1 0 0,11-3 153,-12 3-188,3-2 9,0 0-1,-1 0 1,1 0 0,-1-1-1,1 1 1,1-3-1,6-5-57,-5 5 66,-2 1 1,1 0-1,0-1 1,-1 0-1,4-6 1,9-14 7,-9 17 52,-1 3-545,-5 17 137,-2 19 476,1 24 46,0-50-123,1 0-1,-1 0 0,1 0 0,1 0 0,-1 0 0,1 0 1,0-1-1,3 8 0,-4-12-31,-1 1 1,1 0 0,-1 0-1,1 0 1,0-1 0,-1 1-1,1 0 1,0-1-1,0 1 1,0-1 0,0 1-1,-1-1 1,1 1 0,0-1-1,0 1 1,0-1-1,0 0 1,0 0 0,0 1-1,0-1 1,0 0-1,0 0 1,0 0 0,0 0-1,0 0 1,0 0 0,0-1-1,0 1 1,0 0-1,0 0 1,0-1 0,0 1-1,0 0 1,0-1-1,-1 1 1,1-1 0,1 0-1,4-3-34,0 0 0,0 0 0,-1 0 0,6-6 0,-11 9 21,14-11-174,1 1 0,0 0 0,1 2-1,0-1 1,24-9 0,-22 10 61,-11 5 86,0 0 1,0 1 0,12-4-1,-12 6-2,-7 1 24,0 0 0,0 0 0,0 0 0,0 0 0,0 0 0,0 0 0,0 0 0,0 0 0,0 0 1,0 0-1,0 0 0,0 0 0,0 0 0,0 0 0,0 0 0,0 0 0,0 0 0,0 0 0,0 0 0,0 0 0,0 0 0,0 0 0,1 0 1,-9 8-100,1-2 58,1 1 1,-2-1 0,-7 5-1,9-7 54,0 1 1,0-1-1,1 1 0,0 0 0,0 0 0,0 0 1,-5 9-1,5-6-4,1 0-1,0 1 1,0 0 0,1 0-1,0 0 1,0 0 0,1 1-1,0-1 1,1 1 0,0-1-1,1 1 1,0-1 0,1 11-1,-1-18-2,0 0 1,1-1-1,-1 1 0,1 0 0,-1-1 0,1 1 0,-1 0 1,1-1-1,0 1 0,0 0 0,0-1 0,-1 1 1,2-1-1,-1 0 0,0 1 0,0-1 0,2 2 0,-1-2 5,-1 0-1,1-1 1,-1 1 0,1-1-1,-1 1 1,1-1-1,-1 1 1,1-1-1,0 0 1,-1 0-1,1 0 1,-1 0-1,1 0 1,0 0-1,2-1 1,2 0-24,1-1 1,-1-1 0,0 1-1,0-1 1,0 0-1,0 0 1,-1-1-1,7-4 1,5-7-50,0 0 1,0-1-1,-2 0 1,0-2-1,-1 0 1,0 0-1,-2-1 1,0-1 0,-1 0-1,-2 0 1,0-1-1,0-1 1,-2 1-1,-1-1 1,-1 0-1,3-27 1,-5 26 58,-2 1 0,0-1 0,-1-1-1,-2 2 1,0-1 0,-8-30 0,10 52 3,0 0 1,0 0-1,-1-1 1,1 1-1,-1 0 1,1 0-1,-1 0 0,1-1 1,-1 1-1,0 0 1,1 0-1,-1 0 1,0 0-1,0 0 0,-1 0 1,2 0 4,-1 1-1,1 0 1,-1 0 0,0-1-1,1 1 1,-1 0 0,1 0 0,-1 0-1,1 0 1,-1 0 0,1 0-1,-1 0 1,0 0 0,1 0 0,-1 0-1,1 0 1,-1 0 0,1 1-1,-1-1 1,1 0 0,-1 0 0,1 1-1,-2-1 1,0 2 7,-1 1-1,0-1 1,1 0-1,0 1 1,-1-1 0,1 1-1,0 0 1,0 0-1,-2 5 1,-8 19 110,1 0 0,1 1 0,-11 56 0,19-73-73,1-1-1,0 1 1,1 0 0,0 1-1,1-1 1,0-1 0,0 1 0,1 0-1,1 0 1,0 0 0,0-1-1,1 0 1,0 1 0,10 15 0,-10-19-22,0-1 0,0 0 0,1 0 0,0 0 0,0-1 0,0 1 0,1-1 0,-1 0 0,1-1 0,0 1 0,1-1 0,-1 0 1,1-1-1,0 0 0,0 0 0,0 0 0,0-1 0,0 0 0,1 0 0,-1-1 0,0 0 0,9 0 0,-5-1-49,0-1 0,0 0 0,-1-1-1,1 0 1,0-1 0,-1 0 0,0 0 0,1-1 0,13-8-1,-19 9 22,0 0-1,0 0 0,0 0 0,0-1 0,-1 0 1,1 0-1,-1 0 0,0-1 0,-1 1 1,1-1-1,-1 0 0,0 0 0,0 0 1,0 0-1,-1-1 0,1 1 0,-1-1 0,-1 1 1,2-8-1,-3 10 23,1 0 1,-1-1 0,0 1-1,-1 0 1,1-1-1,-1 1 1,1 0-1,-1-1 1,0 1-1,0 0 1,-3-5 0,4 7-7,0 1 0,-1 0 1,1 0-1,0-1 0,-1 1 1,1 0-1,0 0 0,-1 0 1,1 0-1,0-1 0,-1 1 1,1 0-1,-1 0 1,1 0-1,0 0 0,-1 0 1,1 0-1,-1 0 0,1 0 1,0 0-1,-1 0 0,1 0 1,-1 0-1,1 0 0,0 1 1,-1-1-1,1 0 1,-1 0-1,-12 11 328,10-7-213,1-1-1,-1 1 1,0 0 0,-3 8-1,5-9-31,0 1-1,0-1 0,0 1 1,1-1-1,-1 1 1,1-1-1,0 1 0,0-1 1,0 1-1,0-1 1,0 1-1,2 5 0,0-4-35,0-1 0,0 1 0,0-1 0,0 0 0,1 1-1,0-1 1,0 0 0,5 5 0,-3-4-132,0 0 1,0-1-1,1 1 1,-1-1-1,1-1 0,0 1 1,0-1-1,0 0 1,0-1-1,1 1 1,-1-1-1,1 0 0,-1-1 1,1 0-1,11 1 1,-4-1-1123,-1-1 1,21-2-1,25-8-5749,-45 4 3614,-5-5-2155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00:34:59.229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315 9 2656,'0'0'31,"0"0"-1,0 1 1,0-1 0,0 0-1,0 0 1,0 0 0,0 1-1,0-1 1,1 0 0,-1 0 0,0 0-1,0 0 1,0 1 0,0-1-1,0 0 1,0 0 0,0 0-1,1 0 1,-1 1 0,0-1-1,0 0 1,0 0 0,0 0-1,1 0 1,-1 0 0,0 0 0,0 0-1,0 1 1,0-1 0,1 0-1,-1 0 1,0 0 0,0 0-1,0 0 1,1 0 0,-1 0-1,0 0 1,0 0 0,0 0 0,1 0-1,5-7 1261,0 0 1029,-17 13-546,-22 9 0,18-9-1778,0 1-1,1 0 1,-20 14 0,20-9 33,0 0-1,2 0 1,-1 1 0,2 1 0,0 0 0,0 1 0,1 0 0,1 0 0,-10 25 0,1 4 59,2 0 1,-14 68-1,22-77-8,2-1 0,1 1 0,2 0 0,2 64 0,2-93-21,-1-1-1,1 0 1,0 1-1,1-1 1,-1 0-1,1 0 1,0 0-1,0 0 0,4 6 1,-5-9-10,0-1-1,0 1 1,1-1-1,-1 1 1,0-1 0,1 0-1,-1 1 1,1-1 0,-1 0-1,1 0 1,0 0 0,0 0-1,-1 0 1,1 0 0,0-1-1,0 1 1,0-1-1,0 1 1,0-1 0,0 0-1,0 1 1,0-1 0,0 0-1,0 0 1,0-1 0,0 1-1,2-1 1,-3 1-33,17-4 520,30-9 1,-42 10-468,0 1 1,0-1 0,0 0 0,-1-1 0,1 1 0,-1-1-1,0 0 1,8-8 0,0-4 72,-1-2-1,-1 1 1,0-1-1,13-31 1,-22 44-146,16-36 90,23-78-1,-1-44 5,-35 139-86,2-27 0,-7 45-82,1-1 0,-1 0 1,-1 0-1,1 0 0,-1 0 0,0 0 0,-1 0 0,-2-9 0,3 15 52,1 1 0,0-1 0,0 0 0,0 1 1,-1-1-1,1 0 0,0 1 0,-1-1 0,1 1 0,-1-1 0,1 0 0,0 1 0,-1-1 0,1 1 0,-1-1 0,0 1 0,1 0 0,-1-1 0,1 1 0,-1 0 1,0-1-1,1 1 0,-1 0 0,0-1 0,1 1 0,-1 0 0,0 0 0,0 0 0,0 0 6,-1 0 0,1 1 0,0-1 0,0 1 0,0-1 0,0 1 0,0-1 0,0 1-1,0 0 1,0 0 0,0-1 0,0 1 0,0 0 0,-1 2 0,-1 1 14,0 0-1,0 0 1,1 1-1,-1-1 1,1 1-1,-2 7 1,-2 19 21,1 0 0,2 1 0,2-1 0,0 1 0,3 0 0,0-1 0,2 1 0,1-1 0,2 0 0,14 41 0,-18-61 44,1-1 0,1 1 0,0-1 0,0 0 0,1-1 0,0 1 0,1-1 0,0 0 0,1-1 0,-1 0 0,1 0 0,1 0 0,0-1 0,0-1 0,0 1 0,13 5 0,-9-5 61,-7-4 1,1 1 0,0-1 0,0 0 0,1 0 0,9 1 0,-15-3-96,0-1 1,0 0-1,1 0 1,-1 0-1,0 0 1,0-1-1,1 1 1,-1 0-1,0-1 1,0 0 0,1 1-1,-1-1 1,0 0-1,0 0 1,0 0-1,0 0 1,0-1-1,-1 1 1,1-1-1,0 1 1,2-4-1,16-16 46,-2 0-1,0-1 1,-1-1-1,23-44 0,-38 64-88,1-4-16,0 0 0,1 1 0,0 0 0,0-1 0,0 1 0,7-6 0,-11 12 29,0 0 0,1-1-1,-1 1 1,0 0 0,1-1-1,-1 1 1,1 0-1,-1 0 1,1 0 0,-1-1-1,0 1 1,1 0 0,-1 0-1,1 0 1,-1 0-1,1 0 1,-1 0 0,1 0-1,-1 0 1,1 0 0,-1 0-1,1 0 1,-1 0-1,1 0 1,-1 0 0,1 0-1,-1 0 1,1 0-1,-1 1 1,0-1 0,1 0-1,-1 0 1,1 1 0,-1-1-1,1 0 1,-1 1-1,0-1 1,1 0 0,-1 1-1,0-1 1,0 0 0,1 1-1,-1-1 1,0 1-1,0-1 1,1 1 0,-1-1-1,0 0 1,0 1 0,0-1-1,0 2 1,3 4 23,-2 0-1,1 0 1,0 9 0,-1-10-23,1 11 15,0 1 0,-1 0 1,-3 30-1,-12 51 533,13-90-418,0 0 244,3-9-20,5-17 126,-1 5-510,7-9 29,2 1 1,0 0 0,1 1-1,1 1 1,34-30 0,-46 45-28,0 0 0,0 0 0,0 1 1,1 0-1,-1 0 0,1 0 0,10-3 0,-13 5 25,-1 0 1,0 0-1,0 1 0,0-1 0,1 1 0,-1 0 0,0 0 1,1 0-1,-1 0 0,0 0 0,0 0 0,1 1 0,-1-1 0,0 1 1,0-1-1,1 1 0,-1 0 0,0 0 0,0 0 0,0 0 1,0 0-1,0 1 0,-1-1 0,4 3 0,9 13 2,22 34-1,-28-38 76,0-1 0,1 1 0,1-1 0,0-1 0,0 0 0,1 0 0,12 9 0,-8-10 42,-10-5 6,1-1-1,-1 0 0,1 0 1,10 4-1,-14-7-113,0-1-1,0 1 1,0-1-1,-1 0 1,1 0-1,0 0 1,0 0-1,0 0 1,0 0 0,0-1-1,0 1 1,3-1-1,12-7-3150,-2 0 973</inkml:trace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00:47:59.992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154 618 4384,'4'-19'2485,"-19"59"2901,-18 40-4655,-37 40 597,64-111-1170,0 2 0,0-1 0,1 1 0,-5 12 0,9-20-87,-1 1-1,2-1 1,-1 0 0,0 1 0,1-1-1,-1 1 1,1-1 0,0 1-1,0-1 1,0 1 0,1 0 0,-1-1-1,1 0 1,0 1 0,0-1-1,0 1 1,0-1 0,4 5-1,-3-5 1,0-1-1,0 0 0,0 0 1,0 0-1,0 0 0,1-1 1,-1 1-1,1-1 0,-1 1 0,1-1 1,0 0-1,-1 0 0,1 0 1,0 0-1,0 0 0,0-1 0,0 1 1,0-1-1,0 0 0,0 0 1,-1 0-1,6-1 0,8-1 169,0 0-1,28-9 1,-36 9-220,9-3 2,1-1-1,-1-1 1,0-1-1,0 0 1,-1-1 0,0-1-1,0-1 1,-1 0-1,-1-1 1,0 0-1,0-1 1,13-17-1,-8 6-87,0-1-1,16-29 0,-31 51-454,-3 8 351,-2 10 91,0-11 71,-4 11-6,2 1 0,-1 0 0,2 0 0,-1 31 0,3-44 36,0 1 0,0-1 0,1 0 0,-1 1 0,1-1 0,0 0-1,0 1 1,0-1 0,0 0 0,0 0 0,1 0 0,0 0 0,-1 0 0,1 0 0,0-1 0,0 1 0,1 0 0,-1-1 0,1 0 0,-1 1 0,1-1 0,0 0 0,-1 0 0,1-1 0,0 1 0,0-1 0,0 1 0,1-1 0,-1 0-1,5 1 1,-4-1 56,1-1 0,-1 1-1,1-1 1,-1 0 0,1 0-1,-1-1 1,1 1 0,-1-1-1,6-2 1,39-14 220,-49 16-294,17-7 22,-1 0-1,0-1 1,-1-1 0,0-1-1,-1 0 1,0-1 0,-1-1-1,13-14 1,-11 9-31,-1 0 0,0-1 0,-2 0 0,0-1 1,17-41-1,-20 39-162,9-38 0,-17 64 87,0 0-1,0 0 1,0 1 0,1-1 0,-1 0 0,1-1-1,0 1 1,0 0 0,1 0 0,4 5 0,4 7 135,24 24 1,-30-35-33,1 0 1,-1 0 0,2 0-1,-1-1 1,0 0-1,1 0 1,0-1-1,0 0 1,7 3 0,-10-5 17,0 0 1,0 0-1,0 0 0,0-1 1,0 1-1,0-1 1,0 0-1,0 0 1,1-1-1,-1 1 0,0-1 1,0 0-1,-1 0 1,1 0-1,0-1 1,0 1-1,0-1 1,-1 0-1,4-2 0,5-6-3,-1 0 1,0-1-1,0 0 0,14-21 0,-18 23-20,5-7 25,27-34 129,44-73 0,-80 118-184,0-1 0,0 0 0,-1 0 1,2-6-1,-4 10-6,1 1-1,-1-1 1,1 1 0,-1 0 0,0-1 0,0 1 0,0-1 0,0 1-1,0-1 1,0 1 0,0 0 0,0-1 0,-1 1 0,1-1 0,0 1 0,-1 0-1,0-1 1,1 1 0,-1 0 0,0 0 0,-1-3 0,1 3-1,-1 0 1,1 0-1,-1 1 1,1-1 0,-1 0-1,0 1 1,1-1-1,-1 1 1,0 0 0,1-1-1,-1 1 1,0 0-1,0 0 1,1 0 0,-1 0-1,0 1 1,1-1-1,-4 1 1,0 0-13,0 1 0,0-1 0,0 1 1,-8 4-1,7-2 13,-1 1 0,1 0 0,0 0 1,1 0-1,-1 0 0,1 1 0,0 0 0,1 0 1,-1 0-1,1 1 0,-5 10 0,0 4-62,0 0 0,-8 34-1,12-38 122,2 0-1,0 0 1,0 1-1,1 26 1,2-35-6,1 0 1,-1 0-1,2-1 1,-1 1-1,1 0 0,0-1 1,1 1-1,0-1 1,1 0-1,7 14 0,-8-18-4,0 0 0,0 0 0,1 0 0,-1-1 0,1 1 0,-1-1 0,1 0 1,0 0-1,0-1 0,1 1 0,-1-1 0,0 0 0,1 0 0,0 0 0,-1-1 0,1 1 0,0-1 0,0 0 0,0-1 0,-1 1 0,11-1 0,1-1 49,1-1 0,-1-1 1,1 0-1,-1-1 0,16-6 0,-12 3-28,-1 0-1,0-1 1,-1-2 0,1 0-1,32-24 1,-30 16-16,1-1-1,-2-1 1,32-41 0,159-232 226,-190 259-272,-2-1-1,-2-1 0,-1 0 0,14-53 1,-26 77-74,-1 1 1,-1-1 0,0 0 0,1-13-1,-3 24 63,0 0-1,0 1 0,0-1 1,0 0-1,0 0 0,0 0 1,-1 0-1,1 0 1,0 0-1,0 1 0,-1-1 1,1 0-1,0 0 0,-1 0 1,1 1-1,-1-1 0,1 0 1,-1 0-1,0 0 0,-7 1-273,-3 10 37,0 7 179,1-1-1,0 1 1,1 1-1,-10 26 0,-23 81-102,23-50 227,2 0 0,4 2 0,-4 90 0,16-142 23,1 0 0,4 28 1,-2-41 40,0 1 1,0-1-1,2 0 1,-1 1-1,11 21 1,-12-31-38,-1 0-1,1-1 1,0 1 0,0 0 0,0-1-1,0 1 1,0-1 0,0 1-1,0-1 1,1 0 0,5 3-1,-6-4-45,0 0 0,-1-1 0,1 1-1,0-1 1,0 1 0,0-1-1,0 0 1,0 0 0,0 1 0,0-2-1,0 1 1,0 0 0,0 0-1,0-1 1,0 1 0,0-1-1,-1 1 1,1-1 0,0 0 0,0 0-1,2-1 1,7-4 36,0-1-1,-1-1 1,1 0-1,-2 0 1,1-1-1,10-13 1,50-70 43,157-258-141,-201 305-18,-3-2 0,-2-1 1,22-69-1,-42 113 16,0 0-15,0 1 1,0-1-1,0 0 0,0 0 0,0 0 1,-1 1-1,0-1 0,0-4 0,0 8 44,0 0-1,0-1 1,0 1-1,0 0 0,0 0 1,0 0-1,0 0 1,0 0-1,0-1 0,0 1 1,0 0-1,0 0 0,0 0 1,0 0-1,0 0 1,-1-1-1,1 1 0,0 0 1,0 0-1,0 0 1,0 0-1,0 0 0,0 0 1,0 0-1,-1 0 1,1 0-1,0-1 0,0 1 1,0 0-1,0 0 1,0 0-1,-1 0 0,1 0 1,0 0-1,0 0 1,0 0-1,0 0 0,-1 0 1,1 0-1,0 0 1,0 0-1,0 0 0,0 0 1,0 0-1,-1 1 1,1-1-1,-8 7-229,-8 14 67,16-20 151,-27 42 76,2 2 0,3 0 0,1 1 0,2 1 0,2 0 0,3 2 0,1 0-1,-8 69 1,15-75 49,-8 79 164,13-106-204,1 0 0,1 1 0,0-1-1,1 0 1,6 22 0,-6-30-142,0-1 0,1 0 0,0 1 0,6 8 0,-8-14-341,1 1 0,0-1 0,0 1-1,0-1 1,0 0 0,0 1 0,0-1 0,1 0 0,-1 0-1,1-1 1,-1 1 0,1-1 0,4 3 0,15 1-4636,0 3 1691</inkml:trace>
</inkml:ink>
</file>

<file path=ppt/ink/ink2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23:40:27.20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15 5 6656,'-15'-5'7017,"21"10"-4802,76 26 2459,42 10-4901,-101-31-1698,-20-8 1036,0-1 0,0 1 0,0-1 1,1 0-1,-1 1 0,1-2 0,-1 1 0,8 1 0,1-5-4721</inkml:trace>
</inkml:ink>
</file>

<file path=ppt/ink/ink2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23:40:27.57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51 64 9792,'-45'-20'3648,"40"20"-2848,10-8-224,3 5-928,10-6 64,6 1-1024,2 1 736,6-1-4160,23 8 2624,3 3-1152</inkml:trace>
</inkml:ink>
</file>

<file path=ppt/ink/ink2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23:40:29.69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87 226 1728,'-1'-1'130,"0"0"0,0-1 1,0 1-1,-1 0 0,2 0 0,-1-1 1,0 1-1,0 0 0,0-1 0,1 1 1,-1-1-1,0 1 0,1-1 0,0 1 0,-1-1 1,1-2-1,1-25 5554,1 7 2119,-2 24-6561,-1 18 499,-7 37-1,0-11-1071,7-39-604,-12 174 824,12-131-650,6 130-104,-4-114 65,-1-41-208,0-24 184,4 7-118,-6-11-94,1 0 0,0-1-1,-1 1 1,1 0 0,1-1-1,-1 1 1,0 0-1,1-1 1,0-4 0,-1 2-43,-7-86-337,-5-47 5,6 84 592,1-74 1,11 2 308,-4 105-388,6-36 0,1 2-66,-7 41 37,2-18 222,-2 23-195,-1 0 179,0 10-282,0 0 0,0 0-1,0 0 1,0-1 0,0 1 0,0 0-1,0 0 1,1 0 0,-1 0-1,0 0 1,0 0 0,0 0 0,0 0-1,0 0 1,0-1 0,0 1-1,1 0 1,-1 0 0,0 0 0,0 0-1,0 0 1,0 0 0,0 0 0,0 0-1,1 0 1,-1 0 0,0 0-1,0 0 1,0 0 0,0 0 0,0 0-1,1 0 1,-1 0 0,0 0-1,0 0 1,0 0 0,0 0 0,0 0-1,0 0 1,0 1 0,1-1-1,-1 0 1,0 0 0,0 0 0,0 0-1,0 0 1,0 0 0,0 0 0,0 0-1,0 0 1,0 1 0,1-1-1,-1 0 1,0 0 0,0 0 0,0 0-1,17 17-8,0 0-1,16 20 1,-6-7 34,4 4 52,-19-18-45,4 6 104,0 1 0,-1 1-1,16 34 1,-31-57-96,1 0-1,-1 1 1,1-1 0,-1 0-1,0 0 1,1 1 0,-1-1-1,0 0 1,0 0 0,0 1-1,0-1 1,0 0 0,-1 1-1,1-1 1,0 0 0,0 0-1,-1 0 1,1 1 0,-2 1-1,1-1 24,0-1 1,-1 1-1,1 0 0,-1 0 0,1-1 1,-1 1-1,0-1 0,0 1 0,0-1 1,-2 2-1,-4 0 103,0 1 1,0-1-1,0 0 1,-16 3-1,-1-1-99,1-1 0,-39 1 0,58-5-177,0-1 0,1 1-1,-1-1 1,-5-2 0,5 2-464,1-1 0,-1 2 0,1-1 0,-7 0 1,11 1 313,-1-1 1,0 1-1,0 0 0,1 0 1,-1 0-1,0-1 1,1 1-1,-1 0 1,1-1-1,-1 1 1,0-1-1,1 1 1,-1-1-1,1 1 0,-1-1 1,0 0-1,38 4-18430</inkml:trace>
</inkml:ink>
</file>

<file path=ppt/ink/ink2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23:40:31.30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0 589 4064,'6'11'12634,"-2"-23"-12225,0 0 0,-1 0 1,-1 0-1,0 0 0,1-13 0,-3 23-363,3-15 165,1 1-1,1 1 0,0-1 0,1 1 0,0-1 0,11-15 1,0-4-40,41-76 149,-46 91-138,1 1 1,0 1 0,25-25 0,-20 25-93,1 1-1,0 2 1,1 0 0,1 1 0,0 0 0,32-13 0,-43 23-60,1 0 1,-1 1-1,1 0 1,0 1-1,-1 0 1,20 0-1,-27 2 7,1 0-1,-1 0 0,0 1 1,1-1-1,-1 1 1,0 0-1,0 0 0,0 0 1,0 1-1,0-1 1,0 1-1,0 0 0,0-1 1,0 1-1,-1 0 1,1 1-1,-1-1 0,0 0 1,1 1-1,-1-1 1,0 1-1,0 0 0,-1 0 1,1 0-1,-1 0 0,1 0 1,-1 0-1,0 0 1,0 0-1,0 0 0,0 1 1,-1-1-1,1 4 1,-1 14 254,-3 23 0,2-36-265,-1 0 1,0 0-1,0 0 1,-1 0 0,0-1-1,-4 8 1,4-9 13,0 0 0,-1 0 0,0 0 0,0-1 0,0 0 0,-1 0 0,0 0 0,0 0 0,0-1 0,-7 5 0,7-6-20,0-1 0,1 1 0,-1-1 0,0 0 0,0-1 0,0 1 0,-1-1 0,1 0 0,0 0 0,0-1 0,-1 0 0,1 1 0,-9-2 0,0-1-70,-1-1 0,0 0 0,1 0 0,0-2 1,-26-11-1,38 16 34,0-1 1,1 1 0,-1 0-1,1 0 1,-1-1-1,1 1 1,-1 0 0,-3 1-1,0-1-192,4 0 139,21 1-182,-1 3 179,0 1 0,-1 0 0,0 2 0,24 11-1,-30-12 55,0 1-1,0 1 1,-1-1-1,0 2 1,0 0-1,18 19 1,-25-22 95,0 0 1,0 0 0,-1 0-1,5 11 1,5 9 307,-12-24-354,0-1 1,0 1-1,0-1 1,0 1-1,0 0 1,-1 0-1,1-1 1,0 1-1,-1 0 1,0 0-1,1 0 1,-1 0-1,0-1 1,0 1-1,0 0 1,0 0-1,-1 0 1,1 2-1,-1-2 31,0 0-1,0-1 0,0 1 0,0-1 1,0 1-1,0-1 0,0 0 1,0 0-1,-1 1 0,1-1 0,0 0 1,-1 0-1,1 0 0,-1 0 1,-3 1-1,-3 1 113,0 0-1,-1-1 1,1 0 0,-1 0-1,0-1 1,-11 0-1,-15 0-163,0-2-1,1-1 0,-67-14 0,66 8-1467,-60-23 0,88 28 686,0 0 0,1 0 0,-1 0 0,1-1 0,0 0 1,0 0-1,-9-10 0,13 12 373,0 0 0,0-1 0,0 1 0,0-1 0,1 1 0,-1-1 0,1 0 0,0 1 0,0-1 0,0 0 0,0 0 0,0 0 0,1 0 0,-1 0-1,1 0 1,0 0 0,0 0 0,0 0 0,0 0 0,1-3 0,10-34-5291</inkml:trace>
</inkml:ink>
</file>

<file path=ppt/ink/ink2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1T23:40:34.79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0 340 1248,'4'-9'275,"-4"7"-151,1 0 0,0 0 0,0 0 0,-1 1 0,1-1 0,0 0 0,0 1 0,1-1 1,-1 1-1,0-1 0,0 1 0,3-2 0,-3 2 149,0-1 0,0 1 0,1 0-1,-1-1 1,0 1 0,0-1 0,-1 0 0,1 1 0,0-1 0,0 1 0,-1-1-1,1 0 1,-1 0 0,0 1 0,1-1 0,-1 0 0,0-4 3749,1 7-3723,1 3-145,-1 1 0,0-1 0,1 0 1,-1 1-1,-1-1 0,1 0 0,-1 1 1,1 5-1,-1-3 15,0-1 0,1 1 0,2 8 0,1 1 126,0-1 0,-2 1 1,0 0-1,0 0 1,-2 24-1,-11 82 944,3-46-651,3-19-139,-12 234 1646,17-291-2080,0 0 0,-1 0 0,1 1-1,0-1 1,0 0 0,0 0 0,0 0-1,0 0 1,0 0 0,0 0 0,0 0 0,-1 0-1,1 0 1,0 0 0,0 0 0,0 0-1,0 0 1,0 0 0,-1 0 0,1 0-1,0 0 1,0 0 0,0 0 0,0 0-1,0 0 1,0 0 0,-1 0 0,1 0 0,0 0-1,0 0 1,0 0 0,0 0 0,0 0-1,0 0 1,0 0 0,-1 0 0,1 0-1,0 0 1,0-1 0,0 1 0,0 0-1,0 0 1,0 0 0,0 0 0,0 0-1,0 0 1,0 0 0,-1-1 0,1 1 0,0 0-1,0 0 1,0 0 0,0 0 0,0 0-1,0 0 1,0-1 0,0 1 0,0 0-1,0 0 1,0 0 0,0 0 0,0 0-1,0 0 1,0-1 0,0 1 0,1 0 0,-1 0-1,0 0 1,-5-136 204,5-250-342,2 339-11,17-90-1,-8 73 207,-6 34-254,2 0 1,17-45 0,-19 65 153,-1 1-1,1-1 1,1 1 0,0 0 0,0 1 0,0 0 0,1 0 0,1 0 0,-1 1 0,9-7-1,-14 12 17,0 1 0,1 0 0,-1-1-1,0 1 1,0 0 0,1 0-1,-1 1 1,1-1 0,-1 0 0,1 1-1,-1-1 1,1 1 0,-1 0 0,1 0-1,-1 0 1,1 0 0,-1 0 0,1 1-1,-1-1 1,1 1 0,-1-1-1,1 1 1,-1 0 0,0 0 0,0 0-1,1 0 1,-1 1 0,2 0 0,3 4-20,0-1 1,0 1-1,0 0 1,-1 0-1,0 0 1,10 15-1,8 14 10,-3 2-1,-1 0 0,30 78 1,-47-108 138,0 1 1,-1 0-1,-1 0 1,1 0-1,-1 0 1,0 1-1,-1-1 1,-1 15-1,1-19-19,-1 1 0,0-1-1,0 0 1,0 0 0,-1 0-1,1 0 1,-1 0 0,0 0 0,0 0-1,0-1 1,-1 1 0,1-1-1,-1 1 1,0-1 0,0 0 0,0 0-1,-7 5 1,1-3 36,1 0 0,-2 0 0,1-1 1,0 0-1,-1-1 0,0 0 0,0-1 0,0 0 0,0 0 1,-10 0-1,-12-1-31,-59-6 0,58 2-1838,-44-11 0,76 14 1565,0 0 0,1 0 1,-1-1-1,0 1 0,1 0 0,-1 0 0,0 0 0,1-1 0,-1 1 0,1 0 0,-1-1 0,1 1 0,-1-1 0,0 1 0,1 0 0,-1-1 0,1 1 0,0-1 0,-1 1 0,0-2 0,1 2-14,0-1-1,0 0 0,0 1 1,1-1-1,-1 0 1,0 1-1,0-1 0,0 1 1,1-1-1,-1 0 1,0 1-1,0-1 0,1 1 1,-1-1-1,1 1 1,-1-1-1,0 1 0,1-1 1,-1 1-1,1-1 1,16-15-6903</inkml:trace>
</inkml:ink>
</file>

<file path=ppt/ink/ink2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9:36:47.24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102 243 1984,'-7'0'557,"5"0"-216,6 0 916,-4-8 1729,-4-13-376,3 19-2344,1-2 1,-1 1-1,1 0 1,-1 0-1,1 0 1,0 0-1,0 0 0,1-4 1,0 3 1071,-4 12-928,-2 14-174,-21 236 2169,22-212-2073,-6 95 563,9-121-826,1 91 747,1-1-116,-2-85 691,-2-89-960,1 39-319,2-45 1,1-42-17,4-2-189,11-105-230,-12 190 266,1 1 0,2 0 0,1 0 0,1 0 0,18-38 0,-23 59 56,0-1-1,1 0 1,0 1-1,0 0 1,0 0-1,1 0 0,0 1 1,0 0-1,10-7 1,-10 9-25,1 0 1,0 0 0,0 1 0,0-1-1,0 2 1,1-1 0,-1 1 0,1 0 0,0 1-1,10-1 1,-10 1 23,0 0 0,0 1 1,-1 0-1,1 1 0,0 0 0,0 0 1,-1 1-1,1-1 0,-1 2 0,1-1 0,-1 1 1,0 0-1,0 1 0,0 0 0,-1 0 1,1 0-1,-1 1 0,0 0 0,0 0 0,-1 0 1,1 1-1,-1 0 0,8 12 0,-6-5 56,0 1 0,0 0 0,-1 0 0,-1 1 1,-1 0-1,0 0 0,-1 0 0,2 17 0,-4-19 27,0 0 1,-1 0-1,-1 0 1,0 0-1,0 0 1,-1 0-1,-1 0 1,0-1-1,-10 25 1,8-29 2,0 0 0,0 1 1,0-2-1,-1 1 0,-1 0 1,1-1-1,-1-1 0,0 1 1,-1-1-1,0 0 0,0-1 1,0 1-1,0-2 0,-1 1 1,0-1-1,0 0 0,-16 4 1,7-4-7,1 0-1,-1-1 1,0-1 0,0 0 0,0-2 0,0 0 0,0 0-1,-27-6 1,28 3-175,0-2-1,1 1 1,0-2-1,-1 0 1,2-1-1,-19-11 1,28 14-1056,19 3-6460,0 3 4278,4-2 727</inkml:trace>
</inkml:ink>
</file>

<file path=ppt/ink/ink2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9:36:48.33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37 585 4640,'0'-1'165,"-4"-17"1605,3 17-1622,1 1-1,0-1 0,0 1 0,0-1 0,0 1 0,0-1 0,0 0 0,0 1 1,0-1-1,0 1 0,0-1 0,1 1 0,-1-1 0,0 1 0,0-1 0,1 0 1,-1 1-1,0-1 0,0 1 0,1 0 0,-1-1 0,0 1 0,2-2 0,2-4 4421,-4 6-4453,-1 7 70,0-1 1,0 1-1,-1 0 1,1 0-1,-6 12 1,-2 7 290,3-3-124,-5 31-1,10-46-246,0 1 0,1-1-1,0 1 1,0-1 0,1 1 0,0-1 0,3 10-1,-4-17-71,0-1-1,0 1 1,0 0-1,0 0 1,1 0-1,-1-1 1,0 1-1,0 0 1,1 0-1,-1-1 1,1 1-1,-1 0 1,0-1-1,1 1 1,-1 0-1,1-1 1,0 1-1,-1-1 1,1 1-1,-1-1 1,1 1-1,0-1 1,-1 1-1,1-1 1,0 0-1,0 1 1,-1-1-1,1 0 1,0 0-1,0 1 1,0-1-1,-1 0 1,1 0-1,0 0 1,0 0-1,0 0 1,-1 0-1,1 0 1,0 0-1,0-1 1,0 1-1,-1 0 0,1 0 1,0-1-1,0 1 1,-1 0-1,2-1 1,4-3 95,-1 0 0,0 1 1,0-1-1,8-9 0,-9 9-115,15-17-13,0-1 0,-1 0 0,-1-1 0,17-31 0,-3 12-84,-13 18-254,-30 71-563,9-31 1043,0-1 0,1 1 0,0 0 0,1-1 0,1 1 0,1 0 0,3 24 0,-4-39-124,0 0 0,0 0 1,0-1-1,0 1 0,1 0 0,-1 0 0,0-1 0,0 1 0,0 0 1,1-1-1,-1 1 0,0 0 0,1-1 0,-1 1 0,0 0 0,1-1 1,-1 1-1,1 0 0,-1-1 0,1 1 0,0-1 0,-1 1 1,1-1-1,-1 0 0,1 1 0,0-1 0,-1 1 0,1-1 0,0 0 1,-1 0-1,1 1 0,0-1 0,0 0 0,-1 0 0,1 0 1,0 0-1,0 0 0,-1 0 0,1 0 0,0 0 0,0 0 0,1-1 1,2 0 86,0-1 0,1 1 0,-1-1 1,0 0-1,6-5 0,-9 6-93,1 0-2,220-152 775,-199 132-773,-1-1 0,-1-1 0,-1-1 1,-1 0-1,-1-2 0,24-46 1,-7 1-46,35-105 1,-63 157 17,-1 6-29,-1-2-1,-1 1 0,0-1 1,-1 1-1,3-29 0,-6 43 41,0 0 0,0-1 0,0 1 0,0 0 0,0 0 0,0 0 0,0-1 0,0 1 0,0 0 0,0 0 0,0 0 0,0-1 0,0 1 0,0 0 0,0 0 0,0 0 0,0 0 0,0-1 0,0 1 0,0 0 0,0 0 0,0 0 0,0-1 0,-1 1 0,1 0 0,0 0 0,0 0 0,0 0 0,0 0 0,0 0-1,-1-1 1,1 1 0,0 0 0,0 0 0,0 0 0,-1 0 0,1 0 0,0 0 0,0 0 0,0 0 0,-1 0 0,1 0 0,0 0 0,0 0 0,0 0 0,-1 0 0,1 0 0,0 0 0,0 0 0,0 0 0,0 0 0,-1 0 0,1 0 0,0 0 0,0 0 0,0 0 0,-1 0 0,1 1 0,0-1 0,0 0 0,0 0 0,0 0 0,0 0 0,-1 0 0,1 0 0,0 1 0,-12 10-31,8-6 29,0 0 0,0 1 1,1-1-1,0 1 0,0-1 0,-4 11 0,-8 40-28,12-45 40,-7 34 122,3 1 0,-2 48 0,7 96 224,3-172-366,0 0 0,1-1 0,1 1 0,1-1 0,0 1 0,1-1 0,1-1 0,1 1-1,0-1 1,12 20 0,-9-24-717,-10-12 546,1 1-1,-1-1 1,0 0 0,1 1-1,-1-1 1,0 0-1,1 0 1,-1 0 0,0 1-1,1-1 1,-1 0-1,1 0 1,-1 0 0,0 0-1,1 0 1,-1 0-1,1 1 1,-1-1 0,0 0-1,1 0 1,-1 0 0,1-1-1,-1 1 1,1 0-1,-1 0 1,0 0 0,1 0-1,-1 0 1,1 0-1,-1 0 1,0-1 0,1 1-1,-1 0 1,5-5-1964</inkml:trace>
</inkml:ink>
</file>

<file path=ppt/ink/ink2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9:36:48.72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9 160 8896,'-9'-12'4032,"41"0"-3520,-6 4 1856,6 0-1409,36-12 385,-2 5-800,16-5-256,-6 8-192,1-4 0,-14 7-64,-5-2-576,-5 2 288,-3 1-3967,-10 8 2303</inkml:trace>
</inkml:ink>
</file>

<file path=ppt/ink/ink2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9:36:49.758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7 846 4480,'-6'-4'1309,"9"2"434,10-1 1354,-7 0-2498,8-3 721,0-1 1,18-12-1,9-7 55,-29 19-1119,0-1 0,0 0 0,19-18 1,4-10 161,41-57 1,-67 82-351,-7 10-61,-1-1-1,1 0 1,-1 0 0,1 1-1,-1-1 1,1 0 0,-1-1-1,0 1 1,0 0 0,0 0-1,0 0 1,0-5 0,-13 27-643,3-7 616,4-2 77,0 0 0,1 0 0,0 0 0,0 1 0,2-1 0,-1 1 0,1 0 0,1-1 0,0 21 0,1-29 3,0-1 1,1 1-1,-1 0 0,1 0 0,-1 0 0,1-1 0,0 1 0,0 0 0,1 2 0,-1-4-26,-1 0 1,1 0-1,-1-1 0,1 1 1,0 0-1,-1 0 0,1 0 1,0-1-1,0 1 1,-1 0-1,1-1 0,0 1 1,0-1-1,0 1 0,0-1 1,0 1-1,0-1 0,0 1 1,0-1-1,0 0 1,0 0-1,0 0 0,0 1 1,0-1-1,0 0 0,0 0 1,2-1-1,16-2 188,-1-2-1,0 0 1,0-1 0,-1-1 0,1 0-1,24-15 1,-6-1-193,60-47 1,-76 53 2,-1-1 0,0 0 0,-1-1 0,-1-1 0,-1-1 0,22-38 0,2-12-43,-2-2 0,28-81 1,-59 131-16,0 0 1,-2 0 0,4-29-1,-8 47 28,-1 3-10,0 0 0,1 0 0,-1 1 0,0-1 0,0 0 0,0 0 1,0 0-1,0 1 0,-1-1 0,0-3 0,0 5 2,1 1-1,-1-1 1,1 0 0,-1 0 0,0 1-1,1-1 1,-1 0 0,1 1 0,-1-1-1,1 1 1,-1-1 0,1 1-1,0-1 1,-1 1 0,1-1 0,-1 2-1,-5 8-7,0 0-1,0 0 1,1 1-1,1 0 0,0 0 1,1 0-1,-4 16 1,-7 84 135,11-86-158,-4 65 104,3 107 0,6-173 25,1 0 1,1 0 0,1-1 0,14 38 0,-19-61-147,6 18-710,-2-11-2056,0-2 1124</inkml:trace>
</inkml:ink>
</file>

<file path=ppt/ink/ink2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9:36:50.12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23 88 8544,'-23'-35'3872,"36"22"-3360,1 1 1056,9 9-960,17-9 416,10 7-641,13-3-127,0 8-160,3 0-96,-2 8 32,-1 1 32,-5 2-32,-13 1-2911,-4 5 1567,-23-6-4192,-4 1 3104</inkml:trace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00:48:00.346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28 0 6816,'5'3'3072,"-5"6"-2656,-5-6 2144,5 5-1472,-4 1 1120,4 2-1281,-5-2-159,0-1-448,-3 0-96,8 1-128,-5-3-3935,10 3 2111</inkml:trace>
</inkml:ink>
</file>

<file path=ppt/ink/ink2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9:36:50.47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18 20 8320,'-18'-8'4256,"23"3"-4320,8 5-64,14-3-1856,10-1 1088</inkml:trace>
</inkml:ink>
</file>

<file path=ppt/ink/ink2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9:36:51.554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262 722 4736,'-10'-9'6584,"2"3"-3447,5 5-2941,0 0-1,0 0 1,1 0 0,-1 0-1,0 0 1,0 0 0,0 1-1,-4-1 1,-4 0-146,1 0-1,-1 1 0,1 1 1,-1-1-1,1 2 1,-1-1-1,1 1 0,0 1 1,0 0-1,0 1 1,0-1-1,0 2 0,1 0 1,0 0-1,0 0 1,0 1-1,1 0 0,-13 12 1,19-16-48,1 0 1,-1 1-1,1-1 1,0 0 0,0 0-1,0 0 1,0 1-1,0-1 1,0 1-1,0 2 1,0-4 14,1 0 0,0-1 0,0 1 0,0 0 0,0-1 0,0 1 0,0 0 0,0 0 0,0-1 0,0 1 0,0 0 1,0 0-1,0-1 0,1 1 0,-1 0 0,0-1 0,1 1 0,-1 0 0,0-1 0,1 1 0,-1 0 0,1-1 0,-1 1 0,1-1 0,-1 1 0,1-1 0,-1 1 0,1-1 1,0 1-1,-1-1 0,1 0 0,-1 1 0,1-1 0,0 0 0,0 1 0,-1-1 0,1 0 0,1 0 0,3 1 127,1-1-1,0 1 0,-1-2 1,1 1-1,0 0 0,0-1 1,10-3-1,40-15 231,-30 9-71,-8 4-298,-1-1 1,1 0-1,-2-1 0,1-1 1,-1-1-1,16-12 0,-32 22-95,-2 2-196,-1 0 0,1 0 0,0 0-1,0 1 1,0-1 0,-3 5-1,5-6 289,-1 0 0,1 0 0,-1 0 0,1 0 0,0 0 0,-1 0 0,1 0 0,0 0 0,0 0 0,0 1 0,0-1 0,0 0 0,0 0 0,0 0 0,0 0 0,0 0 0,1 0 0,-1 0 0,0 1-1,1-1 1,-1 0 0,1 0 0,-1 0 0,1 0 0,0-1 0,-1 1 0,1 0 0,1 2 0,1-1 65,0 1-1,0-1 0,0 1 1,0-1-1,1 0 1,-1 0-1,0 0 0,1-1 1,0 1-1,-1-1 1,1 0-1,0 0 1,0 0-1,0 0 0,-1-1 1,1 0-1,0 0 1,0 0-1,0 0 0,7-1 1,3-2 100,-1 0 0,1-1 0,-1-1-1,19-8 1,-15 4-129,0-1-1,-1 0 0,-1-1 1,0-1-1,0-1 0,-1 0 1,-1 0-1,0-1 0,17-25 1,21-36 63,-3-3 0,60-135 1,-107 211-98,1-3-53,1-1 0,-1 1 0,0 0 0,0-1 0,0 1 0,-1-1 0,0 0-1,1-9 1,-2 15 20,0-1-1,0 0 1,0 0-1,0 0 1,0 0-1,0 0 1,0 0-1,-1 1 0,1-1 1,0 0-1,0 0 1,-1 0-1,1 1 1,-1-1-1,1 0 1,-1 0-1,1 1 1,-1-1-1,1 0 0,-1 1 1,1-1-1,-1 1 1,0-1-1,0 1 1,1-1-1,-3 0 1,2 1-6,0-1-1,0 1 1,0 0 0,-1 0 0,1 0 0,0 0 0,0 1 0,-1-1 0,1 0 0,0 0-1,0 1 1,0-1 0,0 1 0,-1-1 0,1 1 0,0-1 0,0 1 0,0 0 0,0-1-1,0 1 1,0 0 0,-1 1 0,-5 6-81,-1 0-1,2 1 1,-1 0-1,1 0 1,-9 19 0,-22 55-221,-26 96 257,57-152 174,0 0 0,2 0 0,0 0 0,2 52 0,2-73-111,4 35 606,-4-39-537,0-1 0,1 1 1,-1 0-1,1 0 0,0-1 0,-1 1 0,1 0 0,0-1 0,0 1 0,0-1 0,0 1 1,0-1-1,0 1 0,0-1 0,1 0 0,-1 1 0,1-1 0,1 1 0,2 0 36,0-1 0,-1 0-1,1-1 1,0 1-1,0-1 1,0 0-1,-1 0 1,1-1-1,0 1 1,0-1-1,7-2 1,5-2-13,1-1-1,-1-1 1,-1 0 0,1-1 0,-1-1-1,21-15 1,-16 8-28,-1 0 0,0-2 0,-2 0-1,21-25 1,9-21-175,-3-3 0,-3 0 0,65-147 0,-92 180 16,-1-1 0,17-69 0,-31 104 96,0-1 0,0 0 0,1 1 0,-1-1 0,0 1 0,0-1 0,0 0 0,0 1 0,0-1 0,0 0 0,0 1 0,0-1 0,0 0 0,0 1 0,0-1 0,0 0 0,0 1 0,-1-1 0,1 0 0,0 1 0,0-1 0,-1 1 0,1-2 0,-1 3-1,0-1 0,0 1 1,0-1-1,0 1 0,0-1 0,0 1 0,1-1 0,-1 1 0,0 0 0,0-1 1,1 1-1,-1 0 0,1 0 0,-1 0 0,0-1 0,1 1 0,-1 2 0,-12 18 129,1 1 0,1 1-1,1 0 1,1 0 0,1 1-1,-7 40 1,7-25-11,3 1-1,1 0 1,3 56-1,2-73 2,1 0-1,0 0 0,2-1 1,9 29-1,-9-37-551,2-1 0,-1-1 1,1 1-1,1-1 0,0 0 0,1 0 1,0-1-1,12 13 0,-17-21-140,0 0 0,0 0-1,0-1 1,0 1 0,0-1-1,0 0 1,1 0 0,-1 0-1,1 0 1,-1 0 0,1-1-1,0 0 1,-1 1 0,1-1-1,5 0 1,26 3-3751</inkml:trace>
</inkml:ink>
</file>

<file path=ppt/ink/ink2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9:36:54.794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3 1118 4224,'-2'-5'1791,"2"5"-1735,0 0 0,0-1 1,0 1-1,0 0 0,0 0 1,0 0-1,0 0 1,0 0-1,0-1 0,0 1 1,0 0-1,0 0 0,0 0 1,0 0-1,0 0 0,0-1 1,0 1-1,0 0 0,0 0 1,0 0-1,0 0 0,0 0 1,0-1-1,0 1 1,0 0-1,0 0 0,0 0 1,1 0-1,-1 0 0,0-1 1,0 1-1,0 0 0,0 0 1,0 0-1,0 0 0,0 0 1,1 0-1,-1 0 1,0 0-1,0 0 0,0 0 1,0 0-1,0-1 0,1 1 1,-1 0-1,0 0 0,0 0 1,8-8 575,0 0 1,-1-1 0,0 0 0,8-14-1,3-4-30,53-69 765,66-101 375,-58 51-1001,-35 63-437,-16 34-136,49-103 939,-75 148-1098,11-33 469,-13 35-492,1 1-1,-1 0 1,0-1-1,0 1 1,0 0-1,1-1 1,-1 1-1,0-1 1,-1 1 0,1 0-1,0-1 1,0 1-1,0 0 1,-1-1-1,1 1 1,-1 0-1,1-1 1,-1 1 0,0 0-1,1 0 1,-1 0-1,-1-2 1,2 3 2,0 0 1,-1 0 0,1 0-1,0 0 1,0 0-1,0-1 1,-1 1 0,1 0-1,0 0 1,0 0-1,-1 0 1,1 0 0,0 0-1,0 0 1,-1 0-1,1 0 1,0 0 0,-1 0-1,1 0 1,0 0-1,0 0 1,-1 0 0,1 0-1,0 0 1,0 0-1,-1 0 1,1 1 0,0-1-1,-3 1-33,0 1-1,0 0 0,0-1 1,0 1-1,1 0 1,-1 1-1,1-1 0,0 0 1,-1 1-1,-2 4 1,-17 31 33,20-36 8,-23 50 96,2 2 1,3 0-1,2 0 1,2 2-1,-11 75 0,25-115-36,0 0 0,1 0 0,2 26 0,0-35 31,0 1 0,0 0 1,1 0-1,0 0 0,0-1 0,1 1 0,0-1 0,8 14 0,-8-17-13,0 0-1,0-1 0,1 0 1,-1 1-1,1-1 0,0 0 0,0-1 1,0 1-1,0-1 0,1 0 0,-1 0 1,0 0-1,1 0 0,-1-1 1,1 0-1,0 0 0,0 0 0,9 0 1,-3-1 39,1 1 1,-1-2-1,0 0 1,1 0-1,-1-1 1,21-6-1,-11-1-91,0-1 0,0-1 0,-1 0 0,-1-2 0,0 0 0,0-1 0,-2-1-1,31-31 1,-45 42-65,0 0 0,0-1 0,0 1 0,-1-1-1,1 1 1,-1-1 0,0 0 0,-1 1 0,3-10-1,-4 14 33,0 0 0,0 0 0,0 0-1,0-1 1,0 1 0,1 0-1,-1 0 1,0 0 0,0 0 0,0 0-1,0 0 1,0 0 0,0 0 0,0-1-1,0 1 1,0 0 0,0 0-1,0 0 1,0 0 0,0 0 0,0 0-1,0-1 1,0 1 0,0 0 0,0 0-1,0 0 1,0 0 0,0 0-1,0 0 1,0 0 0,0-1 0,0 1-1,0 0 1,0 0 0,0 0 0,-1 0-1,1 0 1,0 0 0,0 0-1,0 0 1,0 0 0,0-1 0,0 1-1,0 0 1,0 0 0,0 0 0,-1 0-1,1 0 1,0 0 0,0 0-1,0 0 1,0 0 0,-7 5-427,-8 13-79,8-7 440,0 0 0,1 0-1,1 1 1,-6 18-1,9-26 98,1 0-1,1 0 1,-1 0-1,1 0 1,-1 1-1,1-1 0,0 0 1,1 1-1,-1-1 1,1 0-1,0 0 1,0 0-1,0 0 0,0 0 1,1 0-1,0 0 1,3 6-1,-2-6 63,0 0 0,0 0 0,0-1 0,0 1 0,1-1 0,0 0 0,-1 0-1,1 0 1,0-1 0,0 1 0,1-1 0,-1 0 0,1 0 0,-1-1 0,1 1 0,-1-1 0,1 0 0,0 0 0,-1 0-1,1-1 1,0 0 0,0 0 0,7-1 0,-7 1-20,-1 0 1,0-1-1,0 0 0,1 0 0,-1 0 0,0-1 1,0 1-1,0-1 0,0 0 0,-1 0 1,1-1-1,0 1 0,-1-1 0,1 1 1,-1-1-1,0 0 0,0-1 0,0 1 0,-1 0 1,1-1-1,-1 1 0,0-1 0,1 0 1,-2 0-1,4-8 0,-4 9-101,0-1-1,-1 1 1,1 0 0,-1-1 0,1 1-1,-1-1 1,0 1 0,-1-1 0,1 1-1,0-1 1,-1 1 0,0 0 0,0-1-1,0 1 1,0 0 0,-1 0 0,1 0-1,-1-1 1,0 2 0,0-1 0,0 0-1,0 0 1,0 1 0,0-1-1,-1 1 1,0-1 0,1 1 0,-1 0-1,0 0 1,0 0 0,0 1 0,0-1-1,0 1 1,0 0 0,-1-1 0,1 1-1,0 1 1,-1-1 0,1 0 0,-1 1-1,1 0 1,0 0 0,-1 0 0,1 0-1,-1 0 1,-4 2 0,4-2 7,-7 2-190,9 1 49,7 0-30,1-1 239,1 0 0,0 0-1,0-1 1,1 0 0,-1 0-1,0-1 1,14-1 0,-6 1 14,76-2 133,-1-4 1,149-29-1,-188 23 35,-1-2 1,85-36 0,-123 44-219,-32 20-555,-12 9 428,0-2 0,-56 27-1,-30 19-13,111-62 127,0 0 0,0 0-1,1 0 1,-11 12-1,16-15 26,-1-1 0,1 1 0,0-1 0,0 1 0,0-1 0,0 1 0,1 0 0,-1-1 0,0 1 0,1 0 0,-1 0 0,1-1 0,0 1 0,-1 0 0,1 0-1,0 0 1,0 0 0,0-1 0,0 1 0,1 0 0,-1 0 0,0 0 0,1 0 0,-1-1 0,1 1 0,0 0 0,0 0 0,0 1 0,3 2 39,-1-1 0,1 1 0,0-1 0,0 0 0,0 0 0,0 0 1,1-1-1,-1 1 0,1-1 0,0 0 0,0-1 0,0 1 0,1-1 0,-1 0 1,1 0-1,-1 0 0,1-1 0,-1 0 0,11 1 0,-9-2 22,0 0 0,0 0 1,0 0-1,-1-1 0,1 1 0,0-2 0,0 1 0,-1-1 1,1 0-1,-1 0 0,1-1 0,-1 0 0,0 0 0,0-1 1,0 1-1,6-7 0,-2 0-84,0 0 1,-1 0-1,-1-1 1,0-1-1,0 1 1,-1-1-1,0-1 1,-1 1-1,-1-1 0,0 0 1,-1 0-1,0-1 1,-1 1-1,0-1 1,-1 0-1,-1 0 1,0-17-1,-4 36-1227,-1 11 841,-52 189-130,30-117 800,13-38-123,0-2 168,-33 81 1,40-116-213,-1 1 0,0-2 1,-10 14-1,14-22-29,-1 1 0,1-1 1,-1 0-1,0 0 0,-1-1 0,1 1 0,-1-1 0,1 0 0,-1 0 0,-8 4 0,11-6-57,0-1-1,-1 1 1,1 0-1,-1-1 1,1 1 0,-1-1-1,1 0 1,-1 0-1,1 0 1,-1 0-1,1 0 1,-1 0-1,1-1 1,0 1-1,-1-1 1,-3-1-1,3 0-30,-1 0-1,1 0 0,0 0 0,0 0 0,0-1 0,0 1 0,0-1 0,0 0 0,-4-6 0,2 1-55,-1-1 0,2 1 0,-1-1 0,1 0 1,1-1-1,0 1 0,-4-19 0,5 20-7,1 1 0,1-1 1,-1 1-1,1-1 0,0 1 0,1-1 0,0 1 0,0 0 1,4-12-1,-3 13 24,0 0 1,1 1-1,0 0 1,0 0-1,0 0 0,1 0 1,-1 0-1,1 1 1,0-1-1,1 1 1,-1 0-1,1 0 1,5-3-1,3-1-67,1 0 1,1 0-1,27-9 0,49-11 40,-22 8 190,77-22 604,-74 23-443,-1-3 1,95-43-1,-153 59-155,-1-1 0,1-1 0,12-11 1,-21 16-119,0 0 0,0-1 0,0 1 0,-1-1 0,1 0 0,-1 0 1,0 0-1,0-1 0,-1 1 0,1-1 0,2-9 0,-4 13-17,-1 0 1,1 0-1,-1 0 0,0 0 0,0 0 0,0 0 0,0 0 0,0 0 1,0 0-1,0 0 0,0 0 0,0 0 0,0 0 0,0 0 1,-1 0-1,1 0 0,0 0 0,-1 0 0,1 0 0,-1 0 0,1 0 1,-1 0-1,-1-1 0,1 1-17,0 0 1,0 1-1,0-1 1,-1 0-1,1 1 1,-1-1-1,1 1 1,0-1-1,-1 1 1,1 0-1,-1-1 1,1 1-1,-1 0 1,-2 0-1,-4 1-95,0 0 0,0 0 0,0 1 0,-13 4 0,9-1 21,1-1 1,-1 2-1,-18 10 0,27-14 90,-1 1 0,1-1 1,0 0-1,0 1 0,0 0 1,0-1-1,1 1 0,-1 0 1,1 1-1,0-1 0,0 0 0,0 1 1,0-1-1,0 1 0,-1 6 1,2-8 23,1-1 0,0 1 0,0 0 0,0 0 0,0 0 0,1 0 0,-1 0 0,0 0 0,1 0 1,-1-1-1,1 1 0,0 0 0,-1 0 0,1 0 0,0-1 0,0 1 0,0-1 0,0 1 0,1-1 0,-1 1 0,3 1 1,2 3 55,1 0 0,1-1 0,10 7 0,-10-7-18,2 1 50,-1-1-1,1 0 1,1 0-1,-1-1 1,0 0 0,1-1-1,0 0 1,0-1-1,0 0 1,12 1-1,-14-3-10,0-1 0,1 1 0,-1-2 0,0 1 0,0-1 0,0 0 0,0-1-1,0 0 1,-1-1 0,1 1 0,-1-2 0,14-8 0,3-7-36,0-1 0,-2-1 0,27-33 0,-47 52-43,38-46 99,37-58 0,-40 53-101,-24 35-65,104-154-232,-92 132 158,-2-1 1,23-58-1,-45 96 25,-1 0 0,0 0 0,1 0 0,-1 0 0,0 0 0,-1-1 0,1-4 0,-1 9 90,0 0 0,0-1 0,0 1-1,0 0 1,0-1 0,0 1 0,0 0 0,0 0 0,0-1 0,0 1 0,0 0-1,0-1 1,0 1 0,0 0 0,-1 0 0,1-1 0,0 1 0,0 0 0,0 0-1,0-1 1,-1 1 0,1 0 0,0 0 0,0 0 0,0-1 0,-1 1-1,1 0 1,0 0 0,-1 0 0,-8 2-422,5 0 348,1 1 1,0 0 0,-1 0 0,-4 5 0,-10 15 17,0 1-1,2 1 1,0 0-1,2 1 1,-18 44-1,8-5 29,-19 87 0,35-118 173,-4 40 0,10-58-38,1 0 0,1 0 1,1 0-1,4 28 0,-4-39-18,0 1 0,1-1-1,0 1 1,0-1 0,0 0 0,0 0-1,1 0 1,0 0 0,0 0-1,0-1 1,5 6 0,-6-8-11,1 0 0,-1 0 0,0-1 0,1 1 0,-1 0 0,1-1 0,-1 1 0,1-1 0,0 0 0,-1 0 0,1 0 0,0 0 0,0-1-1,0 1 1,0-1 0,-1 0 0,1 0 0,0 0 0,0 0 0,0 0 0,0 0 0,0-1 0,3 0 0,4-2-17,1-1 0,-1 0-1,-1 0 1,1-1 0,-1 0-1,1-1 1,-1 0 0,-1 0-1,1-1 1,-1 0 0,-1 0-1,1-1 1,-1 0 0,0 0-1,8-16 1,22-41-228,38-94-1,7-18 71,61-153-1042,-142 323 451,-7 18 340,4-6 389,-20 39 246,1 1 0,-27 94 0,-53 254 1276,59-266-1199,21-66 895,46-109-549,32-99-1894,-51 131 1135,2-4-108,1 0-1,1 1 1,19-28-1,-29 45 138,1 1 0,0-1 1,1 1-1,-1-1 0,0 1 0,0 0 1,0 0-1,1-1 0,-1 1 0,1 0 1,-1 0-1,1 0 0,-1 1 0,3-2 0,-3 2 24,0 1 0,-1-1 0,1 0 0,0 0 0,0 1-1,-1-1 1,1 1 0,0-1 0,0 1 0,-1-1-1,1 1 1,0-1 0,-1 1 0,1-1 0,-1 1-1,1 0 1,-1 0 0,1-1 0,-1 1 0,1 0-1,-1 0 1,0-1 0,1 1 0,-1 0 0,0 0-1,0 0 1,0 0 0,4 10-29,-2 0 0,1 0 0,-1 0 0,-1 0 0,0 21 0,0-9 89,0 1 121,0-6 29,0 0 1,7 31-1,-7-44-149,0-1-1,0 0 1,1 1 0,0-1 0,0 0-1,0 0 1,0 0 0,0 0 0,1 0-1,0-1 1,0 1 0,0-1 0,0 0-1,1 0 1,6 5 0,-4-4 67,1-1 0,-1 0-1,1 0 1,0-1 0,0 0 0,0 0 0,0 0-1,0-1 1,0 0 0,0-1 0,8 0 0,2 0 63,-1-2 0,0 0 0,28-7 1,-21 2-116,0 0 1,-1-2-1,37-19 1,-46 21-49,-1-1 1,0 0 0,0-1 0,0 0-1,-1-1 1,-1 0 0,11-14 0,-13 14 23,-1-1-1,0 0 1,0-1 0,7-18 0,-12 24-70,1 0 0,-1 0-1,-1-1 1,1 1 0,-1-1 0,0 1-1,-1-1 1,0 0 0,0 1 0,-1-10-1,1 15 13,0 0 0,0 0 1,-1 0-1,1 0 0,0 0 0,0 0 0,-1 0 0,1 0 0,-1 0 1,1 0-1,-1 1 0,1-1 0,-1 0 0,1 0 0,-1 1 0,0-1 1,1 0-1,-1 1 0,0-1 0,0 0 0,1 1 0,-3-1 0,2 0 20,-1 1 0,1 0 0,-1 0-1,1-1 1,-1 1 0,1 0 0,0 0-1,-1 1 1,1-1 0,-1 0-1,1 0 1,-1 1 0,-1 0 0,-5 2 38,0 1 1,0 0 0,1 1 0,-8 5 0,11-7-86,-10 6 76,0 2 0,0-1 0,1 2-1,1 0 1,0 0 0,1 1 0,0 0 0,-15 25 0,24-34-14,0 0-1,0 0 1,1 0-1,0 1 1,-1-1 0,2 0-1,-1 0 1,0 5 0,1-7 11,0 0-1,0-1 1,0 1 0,0 0 0,0 0 0,1-1-1,-1 1 1,1 0 0,-1-1 0,1 1 0,0 0-1,0-1 1,-1 1 0,1-1 0,0 1 0,0-1-1,0 0 1,1 1 0,-1-1 0,0 0 0,1 0-1,2 2 1,0-1-3,0 0-1,0 0 1,0-1-1,0 0 1,0 1-1,0-2 1,1 1 0,-1 0-1,0-1 1,1 0-1,-1 0 1,5 0-1,9-2 80,27-7 1,-40 8-89,7-2 7,9-1-58,0 0 0,32-2 0,-46 6 31,1 0 0,0 1 1,-1 0-1,1 0 0,0 0 1,-1 1-1,1 0 0,-1 1 0,0 0 1,12 6-1,40 27 204,-38-22-175,0-1 0,1-1-1,1-1 1,40 14 0,-52-21-365,14 2-2669,-24-5 2527,0-1 1,0 0 0,0 0-1,0 0 1,0 0 0,0 0 0,0-1-1,-1 1 1,1 0 0,0 0 0,0 0-1,1-1 1,3 0-2355</inkml:trace>
</inkml:ink>
</file>

<file path=ppt/ink/ink2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9:36:55.238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23 80 9056,'-23'-13'4096,"73"21"-3552,-18-8 832,-1 5-864,32-13 831,5 3-735,44-7-128,1 4-288,16-4-64,-16 4-64,-18-4-2303,-24 9 1215,-16-5-2976,-10 4 2272</inkml:trace>
</inkml:ink>
</file>

<file path=ppt/ink/ink2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9:36:55.65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32 161 7040,'-31'-5'3200,"41"2"-2752,-2-2 1632,10 5-1216,22-8 992,5 1-1088,58-13 447,10 3-703,35-6-288,-3 3-128,16 0-192,-8 7 64,-4 1-4191,-19 4 2303</inkml:trace>
</inkml:ink>
</file>

<file path=ppt/ink/ink2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9:36:56.274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32 9 12480,'-5'-5'8767,"0"5"-7551,5 9-704,-3-4-288,-2-2-128,-8-3-96,13 3 0,8-6-4320,15-9-5503,4 4 5471</inkml:trace>
</inkml:ink>
</file>

<file path=ppt/ink/ink2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9:36:59.8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162 401 4736,'-7'-28'1530,"6"27"-1485,1 0 0,0 1-1,-1-1 1,1 0 0,0 0-1,0 0 1,0 0-1,0 0 1,0 0 0,0 0-1,0 0 1,0 0 0,0 0-1,0 0 1,1 0-1,-1 0 1,0 1 0,1-1-1,0-2 1,0 0 214,5-18 3908,-5 21-4145,-1 0 0,0 0 0,0 0-1,0 0 1,0 0 0,0 0 0,0 0 0,0 0 0,0 0-1,0 0 1,0 0 0,0 0 0,0 0 0,0-1 0,0 1-1,0 0 1,0 0 0,0 0 0,0 0 0,0 0 0,0 0-1,1 0 1,-1 0 0,0 0 0,0 0 0,0 0-1,0 0 1,0 0 0,0 0 0,0 0 0,0 1 0,0-1-1,0 0 1,0 0 0,0 0 0,0 0 0,0 0 0,0 0-1,0 0 1,0 0 0,0 0 0,0 0 0,1 0 0,-1 0-1,0 0 1,0 0 0,0 0 0,0 0 0,0 0 0,0 0-1,0 0 1,0 0 0,0 0 0,0 0 0,0 1 0,0-1-1,0 0 1,0 0 0,0 0 0,0 0 0,0 0 0,0 0-1,0 0 1,0 0 0,0 0 0,0 0 0,0 11 498,0 16 70,-2 0 0,-2 0 0,-6 29 0,-28 78 347,7-24-571,-31 174 845,50-230-86,12-54-1076,0 1 0,0-1 0,0 1 1,0 0-1,0-1 0,-1 1 0,1-1 0,0 1 0,0-1 0,0 1 0,-1-1 0,1 1 0,0-1 0,0 1 0,-1-1 0,1 1 0,0-1 0,-1 1 0,0 0 0,-1-22 1146,12-84-615,-6 74-600,2-10 38,14-49 0,-9 48-16,39-127-312,-37 127 166,-12 40 139,80-234-400,-66 201 238,1 1-1,2 1 0,1 0 1,37-47-1,-49 72 68,0 0-1,1 1 0,-1 0 0,1 0 0,1 0 0,-1 1 0,1 1 0,11-6 1,-17 10 94,1-1 0,-1 0 0,1 1 0,-1 0 0,1 0 0,-1 0 1,1 1-1,0-1 0,0 1 0,-1-1 0,1 1 0,0 1 0,0-1 0,-1 0 1,1 1-1,0 0 0,-1 0 0,1 0 0,-1 0 0,1 1 0,-1-1 1,1 1-1,-1 0 0,0 0 0,0 0 0,0 0 0,3 3 0,0 2 34,0 0 0,0 1-1,-1 0 1,0 0 0,0 0-1,-1 1 1,0-1-1,-1 1 1,1 0 0,-2 0-1,1 0 1,-1 0 0,-1 1-1,1 10 1,0 16 151,-2 1 1,-6 46 0,6-81-158,-2 19 123,0 0 0,-1 0-1,-2 0 1,0-1 0,-1 0-1,-1 0 1,-11 23 0,9-25 119,-2-1 1,1 0-1,-15 17 1,21-29-168,-1 0 1,1 0-1,-1 0 1,0-1-1,0 0 1,-1 0-1,1 0 0,-1-1 1,0 1-1,0-1 1,0-1-1,-12 5 1,13-7-46,0 1 0,1-1 0,-1 0-1,0 0 1,0 0 0,0-1 0,0 0 0,0 0 0,1 0 0,-1 0-1,0-1 1,1 1 0,-1-1 0,1-1 0,-1 1 0,1-1 0,-6-4-1,5 4-355,1-1 0,-1-1 0,1 1 0,0 0 0,0-1 0,0 0 0,0 0 0,1 0 0,0 0 0,0-1 0,1 1 0,-1-1 0,1 0 0,-2-6 0,4 11 75,0 0 0,0 1-1,0-1 1,0 1 0,0-1-1,0 0 1,0 1 0,0-1-1,0 0 1,1 1 0,-1-1-1,0 0 1,0 1 0,0-1-1,1 0 1,-1 1 0,0-1-1,1 1 1,-1-1 0,1 1 0,-1-1-1,0 1 1,1-1 0,-1 1-1,1-1 1,-1 1 0,1 0-1,0-1 1,-1 1 0,1 0-1,-1-1 1,1 1 0,0 0-1,-1 0 1,1 0 0,-1-1-1,1 1 1,0 0 0,-1 0-1,1 0 1,0 0 0,-1 0-1,1 0 1,1 1 0,15 2-2619</inkml:trace>
</inkml:ink>
</file>

<file path=ppt/ink/ink2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9:37:22.3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102 322 3328,'-2'0'422,"0"0"1,0 1-1,0-1 1,-1 0-1,1 1 0,1 0 1,-1-1-1,0 1 1,0 0-1,0 0 0,0 0 1,-2 2-1,2-2 137,1 0 0,-1 0 0,0 0 0,1 0 0,-1 0 0,0 0 0,0 0-1,0-1 1,0 1 0,0-1 0,0 0 0,-2 1 0,3-2-392,0 1 0,1 0 1,-1-1-1,1 1 0,-1-1 1,1 0-1,-1 1 0,0-1 1,1 1-1,0-1 0,-1 0 1,1 1-1,-1-1 0,1 0 1,0 1-1,0-1 0,-1 0 1,1 0-1,0 1 0,0-1 1,0 0-1,0 0 0,0-1 1,0-5-30,1-1 0,1 0 0,-1 1 0,1-1 0,1 1 0,-1 0 0,1 0 0,4-7 0,1 0-70,-1 1 0,2 0 0,9-12 0,-3 9 6,-1 0 0,2 2 0,0 0 0,1 0 0,23-13-1,-8 8-274,2 2 0,36-15 0,-62 29 112,0-1 0,1 2 0,-1-1 0,1 1 0,15-2 0,-22 4 85,-1 0 0,1 0 0,0 0 0,0 0 0,0 1 0,0-1 0,-1 0 0,1 1-1,0-1 1,0 1 0,-1 0 0,1 0 0,0-1 0,-1 1 0,1 0 0,-1 0 0,1 1 0,-1-1 0,1 0-1,-1 0 1,0 1 0,0-1 0,1 1 0,-1-1 0,0 1 0,0-1 0,-1 1 0,1 0 0,0-1 0,-1 1-1,1 0 1,-1 0 0,1-1 0,-1 3 0,2 9 35,-1-1-1,0 1 0,-1-1 1,-1 1-1,0-1 1,0 0-1,-1 1 1,-1-1-1,-5 14 1,-1 1 37,-1-1-1,-1 0 1,-16 25 0,10-24 8,-1 0 1,-2-1-1,0-1 0,-39 35 1,-103 77 506,118-102-337,33-26-122,5-4 42,0-1 0,0 1 0,0-1 0,-1 0 0,-10 5 0,66-39 602,-30 23-687,-1 0 0,1 1 0,0 0 0,0 2 0,22-3 0,100-4-50,-105 9-157,-23 0-56,0 1 0,0 1 1,20 2-1,-23-1-2637,0 0 0,15-2 0,-6 1-3999,-5 0 3320</inkml:trace>
</inkml:ink>
</file>

<file path=ppt/ink/ink2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9:37:22.7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75 24 9152,'1'-3'826,"0"-1"1,1 1 0,-1-1-1,1 0 1,4-1 3437,-2 32-2864,-5-1-660,-1 0 0,-9 41 1,-18 53 79,15-68-539,1-8-145,8-31-321,1 0-1,0 1 1,1 0 0,1 0 0,-1 14-1,3-28 104,0 1-1,-1-1 0,1 1 0,1-1 1,-1 1-1,0-1 0,0 1 1,0-1-1,0 1 0,0-1 0,0 0 1,0 1-1,1-1 0,-1 1 1,0-1-1,0 0 0,1 1 0,-1-1 1,0 1-1,1-1 0,-1 0 1,0 0-1,1 1 0,-1-1 0,0 0 1,1 1-1,-1-1 0,0 0 1,1 0-1,-1 0 0,1 1 0,-1-1 1,1 0-1,0 0 0,0 0-152,0 0 0,0 0 0,0 0 0,0 0 0,1-1 0,-1 1 0,0 0 0,0-1 0,0 1 0,0 0 0,0-1 0,0 0 0,0 1 0,0-1 0,1-1 0,20-19-3755,8-2 1340</inkml:trace>
</inkml:ink>
</file>

<file path=ppt/ink/ink2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9:37:23.0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163 3 7872,'-6'-2'3427,"7"3"-3167,-1 0 0,1 0 0,-1 0 0,1 0 1,-1 0-1,1 0 0,-1 0 0,0 0 1,1 0-1,-1 0 0,0 0 0,0 0 0,0 0 1,0 0-1,0 1 0,0 1 0,-42 192 5206,4-30-4580,33-134-930,-5 24-769,-19 60 1,28-113 614,-3 8-2148,4-10 2200,-1 1 1,1-1-1,0 0 1,0 0-1,-1 1 1,1-1-1,0 0 1,-1 0-1,1 0 1,0 0-1,0 0 1,-1 0-1,1 1 1,0-1-1,-1 0 1,1 0-1,0 0 1,-1 0-1,1 0 0,0 0 1,-1 0-1,1 0 1,0 0-1,-1-1 1,1 1-1,0 0 1,-1 0-1,1 0 1,0 0-1,-1 0 1,1-1-1,0 1 1,0 0-1,-1 0 1,-10-13-5253,0-6 1740</inkml:trace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00:48:56.955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0 443 3648,'1'0'161,"-1"0"0,1-1 0,-1 1 0,1-1 0,-1 1 0,1 0 0,-1 0 0,1-1 0,-1 1 0,1 0 0,0 0 0,-1 0 0,1-1 0,-1 1 0,1 0 0,0 0-1,-1 0 1,1 0 0,-1 0 0,1 0 0,1 1 0,16 0 1359,-11-1-1261,0 0-1,0 0 1,0-1 0,0 0-1,0 0 1,-1 0-1,1-1 1,0 0 0,-1-1-1,1 1 1,-1-1-1,1 0 1,-1-1 0,0 0-1,10-8 1,-6 4-114,-1-1 1,1 0-1,-1 0 1,-1-1-1,0-1 0,0 1 1,10-21-1,-10 17-65,0-1-1,-2 0 0,0 0 1,0-1-1,-2 0 0,0 0 1,3-24-1,-6 26-78,-2 0 1,1 0 0,-5-20-1,4 28-63,-1 0-1,1 0 0,-1 0 1,0 0-1,-1 1 0,1-1 1,-1 1-1,0-1 0,-1 1 1,-4-7-1,7 11 36,-1 0 0,1 0 0,0 0 0,0 0 1,-1 0-1,1 0 0,0 0 0,-1 1 0,1-1 0,-1 0 0,1 1 0,-1-1 0,1 1 0,-1 0 0,0-1 0,1 1 0,-1 0 0,0 0 0,1 0 0,-1 0 0,1 0 0,-1 0 1,0 1-1,1-1 0,-1 0 0,1 1 0,-1 0 0,1-1 0,-1 1 0,1 0 0,-1-1 0,1 1 0,-2 2 0,-3 1-8,1 1 0,-1-1 0,1 1-1,1 1 1,-1-1 0,-5 10 0,-2 3 62,1 0 1,1 1 0,1 1-1,1 0 1,0 0 0,1 1-1,-5 32 1,10-42 87,0-1 0,1 1 0,1 0 0,0-1 1,0 1-1,1 0 0,0 0 0,1-1 0,0 1 0,1-1 0,0 0 0,1 1 0,0-1 0,0-1 1,1 1-1,0-1 0,9 12 0,-11-17-44,-1-1 0,1 0 0,0 0 1,0 0-1,1 0 0,-1-1 0,0 1 0,1-1 0,0 0 1,-1 0-1,1 0 0,0 0 0,0-1 0,0 1 1,0-1-1,1 0 0,-1-1 0,0 1 0,0-1 0,1 1 1,-1-1-1,0 0 0,0-1 0,1 1 0,4-2 0,10-3 107,0-2 0,0 0 0,20-10-1,52-33 123,-77 42-255,32-21-63,-2-2 0,79-73 0,-84 70-242,-37 32 248,4-3-39,0 0 0,0 0 0,0 0 0,12-6 0,-17 11 48,0 0-1,0-1 1,0 1-1,-1 0 1,1 0-1,0 0 1,0 0-1,0 0 1,0 0-1,-1 0 1,1 0-1,0 0 1,0 0-1,0 0 1,0 1-1,-1-1 1,1 0-1,0 1 1,0-1 0,-1 0-1,1 1 1,0-1-1,-1 1 1,1-1-1,0 1 1,-1-1-1,1 1 1,-1 0-1,1-1 1,0 1-1,-1 0 1,0-1-1,1 1 1,-1 0-1,1 0 1,-1 0-1,0-1 1,0 1-1,1 0 1,-1 0-1,0 1 1,1 3-13,1 1 1,-1 0-1,-1 0 1,1 10-1,-2 10 61,-1-1 1,-2 1-1,-11 43 0,10-52-11,-1 0 0,-11 20 0,1-3 398,11-24-251,2-1 645,12-13-297,4-5-422,-1-1-1,0 0 1,-1 0 0,20-23 0,-12 11-151,56-66-121,24-24-123,-95 108 264,27-23-46,-29 25 33,1 1 0,-1-1 0,1 1-1,-1 0 1,1 0 0,0 0 0,0 0 0,-1 0 0,1 1 0,0-1 0,5 0 0,-6 1 17,-1 0-1,0 1 1,0-1-1,1 0 0,-1 0 1,0 1-1,0-1 1,0 1-1,0-1 0,1 1 1,-1-1-1,0 1 0,0 0 1,0 0-1,0 0 1,0-1-1,0 1 0,-1 0 1,1 0-1,0 0 1,0 0-1,-1 0 0,1 0 1,-1 0-1,1 1 1,-1-1-1,1 0 0,-1 0 1,1 0-1,-1 1 1,0-1-1,0 0 0,0 2 1,1 6-8,0-1 0,-1 1 0,-2 15 0,2-16 94,-7 58 112,0 38-484,7-100 341,0 0 1,0 0-1,0-1 0,1 1 1,0 0-1,-1-1 1,2 1-1,-1 0 0,0-1 1,1 1-1,-1-1 1,1 0-1,0 1 0,0-1 1,0 0-1,1 0 1,-1 0-1,1-1 1,0 1-1,-1 0 0,1-1 1,0 0-1,1 0 1,-1 0-1,0 0 0,0 0 1,1-1-1,-1 1 1,1-1-1,0 0 0,-1 0 1,1 0-1,0-1 1,0 1-1,4-1 0,10 1 24,-1-2 0,0 1 0,0-2 1,1-1-1,-1 0 0,0-1 0,-1 0 0,1-2 0,-1 0 0,21-11 0,-23 10-16,-1-1 0,-1-1 0,1 0 0,-2 0 1,1-1-1,-1-1 0,-1 0 0,1-1 0,-2 0 1,0 0-1,0-1 0,7-15 0,-6 8-131,-1-2 0,11-36 0,-17 49 47,-1 0 0,0 0 1,-1 0-1,0-1 0,0 1 0,-1-1 0,0 1 1,-1-1-1,-3-14 0,4 23 28,0 1-1,0-1 1,0 0-1,0 1 1,0-1 0,0 0-1,-1 1 1,1-1-1,0 0 1,-1 1 0,1-1-1,0 1 1,-1-1-1,1 1 1,0-1-1,-1 1 1,1-1 0,-1 1-1,1-1 1,-1 1-1,1-1 1,-1 1 0,0 0-1,1-1 1,-1 1-1,1 0 1,-1 0-1,0-1 1,1 1 0,-1 0-1,0 0 1,1 0-1,-1 0 1,0 0 0,1 0-1,-1 0 1,0 0-1,1 0 1,-1 0 0,0 0-1,1 0 1,-1 1-1,0-1 1,1 0-1,-1 0 1,0 1 0,1-1-1,-1 1 1,-4 2-15,1 0-1,0 0 1,0 0 0,0 0 0,-4 6-1,-32 39-51,-43 67 0,69-95-37,5-7 82,0 0-1,1 1 1,0 0-1,-11 30 1,18-41 47,0 0-1,0 1 1,0-1-1,1 1 1,-1-1 0,1 0-1,0 1 1,0-1-1,0 1 1,0-1-1,0 1 1,1-1 0,0 1-1,0-1 1,0 1-1,0-1 1,0 0 0,1 0-1,-1 0 1,1 0-1,0 0 1,0 0 0,0 0-1,0 0 1,0-1-1,1 1 1,-1-1 0,1 0-1,4 3 1,-1 0 44,1-1 1,0-1-1,1 1 1,-1-1 0,1 0-1,-1-1 1,1 0-1,0 0 1,0-1 0,0 0-1,-1 0 1,1-1-1,0 0 1,12-1-1,-7-1 5,0 0 0,1-1-1,-1-1 1,0 0-1,0 0 1,-1-2-1,24-12 1,141-99 139,-149 95-205,-1-2 1,0 0-1,42-53 0,-60 66-100,-2 0 1,11-20-1,-17 30 93,-1 1 0,0-1-1,0 1 1,1-1 0,-1 0 0,0 1 0,0-1 0,1 1 0,-1-1 0,0 0 0,0 1 0,0-1 0,0 0 0,0 1 0,0-1-1,0 0 1,0 0 8,-1 1 0,1 0 0,0 0 0,0 0 0,0 0 1,0 0-1,0-1 0,-1 1 0,1 0 0,0 0 0,0 0 0,0 0 0,-1 0 0,1 0 0,0 0 0,0-1 0,0 1 0,-1 0 0,1 0 0,0 0 0,0 0 0,0 0 0,-1 0 0,1 0 0,0 0 0,0 0 0,0 0 0,-1 0 0,1 0 0,0 1 0,-2-1-8,1 0 1,0 1-1,0-1 0,0 1 0,0-1 0,0 1 1,0 0-1,0-1 0,0 1 0,0 0 0,0 0 1,0 0-1,1 0 0,-1 0 0,-1 1 0,-1 4-25,1-1 0,0 0 0,0 1 0,1-1 0,0 1 0,-1 0 0,2-1 0,-1 1 0,1 0 0,0 0 0,1 6-1,1 5 6,1-1 1,9 26-1,-9-30 12,2 3 18,0 5 55,1-1 0,2 1 0,13 26 0,-18-40-23,1 0-1,-1-1 1,1 0-1,1 1 1,-1-2-1,1 1 1,0 0 0,0-1-1,0 0 1,0 0-1,1-1 1,0 1-1,0-1 1,0 0 0,8 2-1,-7-3 34,0 0 1,0-1-1,0 0 1,1 0-1,-1-1 0,0 0 1,1 0-1,-1-1 0,0 0 1,1 0-1,10-4 0,7-3 61,45-21-1,-56 23-149,27-16 88,54-36 0,-58 34-4,14-8-42,-1-3 0,71-64 0,-115 93-44,-4 4 20,0 0-1,0 0 0,0 0 1,0 0-1,0 0 1,0 0-1,1-3 1,-4 5 3,1 0 1,0 0-1,0 0 1,0 0-1,0 0 1,0 0-1,0 0 1,-1 0 0,1 0-1,0 0 1,0 0-1,0 0 1,0 0-1,0 0 1,0 0-1,0 0 1,-1 0-1,1 0 1,0 0 0,0 0-1,0 0 1,0 0-1,0 0 1,0-1-1,0 1 1,-1 0-1,1 0 1,0 0-1,0 0 1,0 0 0,0 0-1,0 0 1,0 0-1,0 0 1,0-1-1,0 1 1,0 0-1,0 0 1,0 0-1,0 0 1,0 0 0,0 0-1,-1 0 1,1-1-1,0 1 1,0 0-1,0 0 1,0 0-1,1 0 1,-1 0-1,0 0 1,0-1-1,0 1 1,0 0 0,-13 8-167,-100 84-129,96-76 249,0 0 0,1 2 0,1 0 0,-15 25 0,28-41 61,0 1 0,1 1 0,-1-1 0,1 0 0,0 0 0,0 0 0,0 1 0,0-1 0,0 0 0,1 5 0,0-6-5,0 0 0,0-1 0,0 1 0,1 0-1,-1 0 1,0 0 0,1-1 0,0 1 0,-1 0 0,1-1 0,0 1 0,0-1 0,0 1 0,0-1 0,0 1 0,0-1 0,0 1 0,1-1 0,-1 0-1,3 2 1,1 1 35,1-1 0,0 0-1,1 0 1,-1-1 0,0 0-1,1 0 1,-1 0 0,1-1-1,0 0 1,-1 0 0,1-1-1,0 1 1,-1-1-1,1-1 1,0 0 0,0 0-1,-1 0 1,12-4 0,-9 3 15,0-1-1,0-1 1,-1 0 0,1 0 0,-1 0 0,0-1 0,0 0 0,0-1 0,-1 0-1,0 0 1,0-1 0,12-14 0,-6 1-60,-2 0-1,18-42 1,-27 57-76,0-1 0,0 0 0,-1 0 0,0 0 1,1-11-1,-5 19-390,-3 7 291,-6 11 57,-37 91-345,23-48 376,-44 123 313,-33 74-124,89-232 50,-1-1-1,-1 0 1,-1-1 0,-1-1-1,-2-1 1,-42 41-1,59-62-88,-1 0 0,0 0 0,0 0 0,0-1 0,0 1 0,0-1 0,-1 0 0,1-1 0,-1 1 0,-4 1 0,7-3-39,0 0 0,0 0 0,0 1-1,0-1 1,1 0 0,-1-1 0,0 1-1,0 0 1,0 0 0,0-1-1,0 1 1,1-1 0,-1 0 0,0 0-1,0 1 1,1-1 0,-1 0 0,0 0-1,1-1 1,0 1 0,-1 0-1,1 0 1,-1-1 0,1 1 0,0-1-1,0 1 1,0-1 0,0 1 0,-1-3-1,0-1-19,0-1 0,0 0 0,1 0 0,-1 0 0,1 0-1,1 0 1,-1 0 0,1 0 0,1-11 0,1-2-44,7-36 0,-5 40 44,1 0 0,0 0 0,1 1 0,1-1 0,0 2 0,1-1 0,0 1 0,1 0 0,14-14 0,-10 12-26,1 2-1,0 0 1,1 1-1,1 0 1,0 1 0,0 1-1,23-10 1,196-67-159,-193 73 174,37-19 12,-45 18 32,-2-2 92,-1-1-1,45-34 0,-49 32-82,1 0-29,-2-2-1,-1-1 1,-1-2 0,21-26-1,76-115-192,-88 119-699,-75 168 565,-2 11 332,41-122 59,1 0 1,-3 18 0,5-25-51,-1-1 0,1 1 1,0 0-1,1 0 0,-1 0 0,0-1 1,1 1-1,0 0 0,-1-1 0,1 1 1,0 0-1,0-1 0,1 1 0,1 2 1,-2-3 15,0-1 0,1 0 0,-1 0 1,0 0-1,1 0 0,-1 0 0,0-1 0,1 1 1,-1 0-1,1-1 0,-1 1 0,1-1 1,-1 1-1,1-1 0,0 0 0,-1 0 0,1 1 1,0-1-1,-1 0 0,1-1 0,-1 1 1,1 0-1,0 0 0,2-1 0,2-1 43,1 0-1,0 0 0,-1-1 1,10-5-1,-2 0-67,0-1 1,-1 0-1,0-1 0,15-15 1,41-51 89,-33 35-216,-35 39 76,1 0 0,-1 1-1,1-1 1,-1 0 0,1 1 0,0 0-1,0-1 1,0 1 0,0 0 0,0 0-1,3-2 1,-4 3 20,-1 0 0,1 0-1,-1 0 1,1 0 0,-1 0-1,1 0 1,-1 0 0,1 0 0,-1 1-1,1-1 1,-1 0 0,1 0 0,-1 0-1,1 0 1,-1 1 0,0-1-1,1 0 1,-1 1 0,1-1 0,-1 1-1,9 13-220,-8-7 187,1-1 1,-1 1-1,0-1 0,-1 1 0,0-1 0,0 1 0,0 0 0,-2 8 1,-13 55-102,9-45 115,-15 56 17,-43 106 0,45-140 51,-3-1-1,-1-1 1,-44 62-1,52-86 60,-1-1 0,-1 0 0,0-1 0,-2-1 0,0-1 0,-1 0 0,-40 24 0,52-36-16,0-1 0,0-1 0,0 1 0,0-1-1,-1-1 1,-14 4 0,21-6-59,-1 0 0,0 1 0,1-1 0,-1 0 0,0 0 0,0-1-1,1 1 1,-1-1 0,0 1 0,1-1 0,-1 0 0,1 0 0,-1 0 0,1 0 0,-1 0 0,1 0 0,0-1 0,-1 1 0,1-1 0,0 0 0,0 0 0,0 0 0,0 0-1,1 0 1,-1 0 0,-1-3 0,-1-2-8,0-1-1,1 1 1,0-1-1,1 0 1,0 0-1,0 0 1,0 0 0,1-1-1,1 1 1,0-16-1,0 8-9,2 0 1,0 0-1,1 1 1,9-30-1,-7 33 33,0 0 1,1 0-1,0 1 1,0-1-1,2 1 1,-1 1-1,18-19 0,-13 17-34,1 0 0,0 1 1,1 1-1,1 0 0,19-10 0,2 3-54,1 2 0,1 1-1,0 2 1,56-10 0,-56 14-426,1 1 0,0 2 0,65 1 0,-99 4-653,0 1 0,1-1-1,-1 1 1,0 0 0,0 1 0,0-1-1,0 1 1,0 0 0,0 1-1,0-1 1,8 6 0,9 8-2739</inkml:trace>
</inkml:ink>
</file>

<file path=ppt/ink/ink2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9:37:23.4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16 241 6720,'-16'-14'2170,"16"13"-1889,0 1-1,0-1 0,0 0 0,0 0 0,1 1 0,-1-1 0,0 0 0,0 1 1,0-1-1,1 0 0,-1 1 0,0-1 0,0 1 0,1-1 0,-1 0 1,1 1-1,-1-1 0,0 1 0,1-1 0,-1 1 0,1-1 0,0 1 1,-1 0-1,2-1 0,19-19 848,-16 16-380,12-10-155,-1 2 0,2 0 0,19-10-1,58-25 706,-57 31-933,1 1-1,0 2 1,0 1-1,2 3 1,41-6-1,-76 15-329,0-1 0,0 1 1,0 0-1,-1 1 0,1 0 0,0 0 0,0 0 0,0 0 1,-1 1-1,1 0 0,0 0 0,-1 1 0,0-1 1,6 5-1,0 1 121,-1 0 1,0 1-1,-1 0 1,0 0-1,10 14 1,-16-19-83,1 0 1,-1 0 0,1 0 0,0-1 0,0 1 0,6 3-1,-8-5-54,0-2 0,0 1 0,0 0 0,0 0 0,1-1 0,-1 1 0,0-1 0,0 1 0,1-1 0,-1 0 0,0 0 0,0 0 0,1 0 0,-1 0-1,0-1 1,0 1 0,0-1 0,1 0 0,1 0 0,17-9-746,-2 0 0,1-1-1,18-14 1,-8 5-3227,-27 18 3023,9-5-336,-4 7-4746</inkml:trace>
</inkml:ink>
</file>

<file path=ppt/ink/ink2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9:37:23.7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8 388 7872,'-1'0'112,"0"-1"0,1 1 0,-1-1 1,1 1-1,-1-1 0,1 1 0,0-1 0,-1 1 1,1-1-1,0 0 0,-1 1 0,1-1 1,0 1-1,0-1 0,-1 0 0,1 1 0,0-1 1,0 0-1,0 0 0,0 1 0,0-1 1,0 0-1,0 1 0,0-1 0,0 0 0,0 1 1,0-1-1,1 0 0,-1 1 0,0-1 0,0 0 1,1 1-1,-1-1 0,1 0 0,-1 1 1,0-1-1,1 1 0,0-2 0,0 0-72,0 1 117,0 0 1,-1 0 0,1 0 0,0 0 0,0 0-1,-1 0 1,1 0 0,0 1 0,0-1-1,0 0 1,0 0 0,1 1 0,-1-1-1,0 1 1,0-1 0,0 1 0,2-1 0,6-3 516,47-30 2393,1 9-1772,66-19 0,74-14-231,-190 56-1033,226-56 401,295-36 0,-452 83-485,28-4-2187,-103 14 2057,0 1 0,0 0 0,0 0 0,0 0 0,0 0 0,1 0 1,-1 0-1,0 0 0,0 0 0,0 0 0,0 1 0,0-1 0,0 0 0,0 1 0,0-1 1,0 0-1,0 1 0,0 0 0,2 0 0,-3 0-18,1 0 0,-1 0-1,0 0 1,0 0 0,0 0 0,0 0 0,0 0 0,0 0-1,0-1 1,0 1 0,0 0 0,0 0 0,0 0 0,0 0-1,-1 0 1,1 0 0,0 0 0,-1-1 0,1 1-1,-1 1 1,-8 21-2129</inkml:trace>
</inkml:ink>
</file>

<file path=ppt/ink/ink2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9:37:24.3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127 17 8128,'-8'-17'7571,"8"17"-7484,0 1 60,0 0 0,0-1 1,0 1-1,1 0 0,-1-1 0,0 1 0,0-1 0,1 1 0,-1 0 1,0-1-1,1 1 0,-1-1 0,1 1 0,-1-1 0,1 1 0,0 0-70,0 0-1,-1-1 0,1 1 0,0 0 1,-1 0-1,1 0 0,-1 0 0,1 0 1,-1 0-1,0 0 0,1 1 0,0 6 160,-1 0-1,0 1 0,0-1 0,-1 0 0,0 0 1,-1 0-1,-2 9 0,0 0 22,-21 92 559,-23 128 27,3-18 298,44-217-1079,1 0 1,0-1-1,0 1 1,0 0-1,0-1 0,0 1 1,0 0-1,0-1 1,1 1-1,-1 0 0,1-1 1,0 3-1,-1-3-59,1-1-1,-1 1 1,1-1-1,-1 1 1,1-1-1,-1 1 1,1-1-1,-1 1 1,1-1-1,-1 0 1,1 1-1,0-1 1,-1 0-1,1 0 1,-1 1-1,1-1 1,0 0-1,-1 0 1,1 0-1,0 0 1,-1 0-1,1 0 1,0 0-1,-1 0 0,1 0 1,0 0-1,-1 0 1,1 0-1,-1-1 1,1 1-1,0 0 1,-1 0-1,2-1 1,61-28-120,-34 17 113,0-1 0,29-19 1,14-20-139,-10 7 167,-30 24 140,-19 70-58,-18 4 183,1-19-196,2-20-108,0 0-1,-2 0 1,1-1 0,-7 15 0,-1 5-214,10-30-16,0 0-1,0-1 1,-1 1 0,1-1-1,-1 1 1,-1 2 0,-6 4-2511,-1-6-3510</inkml:trace>
</inkml:ink>
</file>

<file path=ppt/ink/ink2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9:37:24.7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622 17 9632,'-10'-16'4384,"-4"24"-3840,6-3 1919,3-2-1471,-18 6 992,6 5-1120,-28 15 224,4 2-640,-35 14-192,9-2-160,-14 2-224,18-2 64,-1-9-1440,15-8 800,14-6-4191,11-3 2719</inkml:trace>
</inkml:ink>
</file>

<file path=ppt/ink/ink2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9:37:27.5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910 0 4576,'-6'2'1010,"0"0"0,0 0 1,0-1-1,-10 1 0,-49-2 1672,36-1-1989,-219 1 3243,224 1-3684,-1 1 0,1 1-1,0 1 1,-44 13 0,64-15-256,0-1 1,0 1-1,0 0 1,0 1 0,0-1-1,1 0 1,-1 1-1,1 0 1,-1 0-1,1 0 1,0 0-1,0 1 1,1-1 0,-1 1-1,1-1 1,0 1-1,0 0 1,-2 5-1,-1 4 82,1 0 1,1 0-1,0 1 0,-2 19 0,-3 173 572,7-83-217,-50 613 1476,-15-322-634,52-344-1050,-3-1 1,-45 114 0,50-153-109,0 0-47,-21 37-1,28-63 594,13-3-451,11 3-34,0-1 0,1-1 0,33-1 0,-14-1-21,35 4-10,45 1-241,-113-4 47,-1-1 0,1 1 0,-1 1 0,0-1 1,1 1-1,-1 0 0,0 0 0,0 0 0,7 5 0</inkml:trace>
</inkml:ink>
</file>

<file path=ppt/ink/ink2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9:37:29.1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17 5888,'-4'-14'1898,"4"14"-1868,0 0 0,0 0 0,0 0 0,0 0 0,0 0 0,0 0 0,0 0 0,0 0 0,0 0 0,0 0 0,0-1 0,0 1 0,0 0-1,0 0 1,0 0 0,0 0 0,0 0 0,0 0 0,0 0 0,0 0 0,0 0 0,0 0 0,0 0 0,0 0 0,0 0 0,0 0 0,0-1-1,0 1 1,0 0 0,0 0 0,0 0 0,0 0 0,0 0 0,0 0 0,0 0 0,0 0 0,0 0 0,0 0 0,0 0 0,0 0 0,0 0 0,0 0-1,0 0 1,0 0 0,0 0 0,1 0 0,-1 0 0,0 0 0,0 0 0,0 0 0,0 0 0,0-1 0,0 1 0,0 0 0,0 0 0,0 0-1,0 0 1,0 0 0,0 1 0,0-1 0,0 0 0,1 0 0,2 4 2655,0 9-2197,-2-1 1,1 1 0,-2 0-1,1 0 1,-3 12-1,1 6 218,-8 243 2166,1-83-1621,-16 299 647,15-352-1622,-7 81-109,13-143-928,3-70 461,-2-3-2058,2-6 662</inkml:trace>
</inkml:ink>
</file>

<file path=ppt/ink/ink2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9:37:29.8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12 517 6144,'-11'-1'2648,"21"-5"622,-3 3-2714,27-13 1034,-12 7-1048,-1-1 0,39-25 0,-25 8-10,-1-1-1,40-45 1,-55 53-426,33-36 331,-44 48-408,1 1 0,-1 0 0,1 1 0,16-9 0,-24 14-29,0 1 1,-1 0 0,1-1-1,0 1 1,-1 0 0,1 0-1,0-1 1,0 1 0,-1 0-1,1 0 1,0 0 0,0 0-1,-1 0 1,1 0 0,0 0-1,0 0 1,0 0 0,-1 1-1,1-1 1,0 0 0,0 0-1,-1 1 1,1-1 0,0 0-1,-1 1 1,1-1 0,0 1-1,-1-1 1,1 1 0,-1-1-1,1 1 1,-1-1 0,1 1-1,-1 0 1,1-1 0,0 2-1,0 1 18,1 0 0,-1 0 0,0 1 0,0-1 0,0 0 0,0 1 0,-1-1 0,1 5 0,-1 20 288,-1 0 0,-8 45 0,4-45 85,2 0 0,1 55 0,2-80-316,0 0 1,0 0-1,1 1 1,-1-1-1,1 0 1,0 0-1,0 0 0,0 0 1,3 6-1,-3-8-26,0 0 1,1 0-1,-1 0 0,0 0 0,0 0 0,1 0 0,-1 0 1,0 0-1,1-1 0,-1 1 0,1 0 0,-1-1 0,1 0 1,0 1-1,-1-1 0,1 0 0,-1 0 0,1 0 0,-1 0 1,4 0-1,2 0 22,1-1 0,0 0 0,0-1 0,-1 1 0,1-2 0,-1 1 0,1-1 0,10-5 0,-3 1-33,12-5-81,-1-1 1,0-2-1,-1 0 0,-1-2 1,-1 0-1,0-2 0,21-22 1,10-19-67,51-73-1,-41 49-194,-50 66 213,21-25-73,-31 39 126,0 1 0,0-1 0,0 0 0,1 1-1,-1 0 1,1 0 0,7-3 0,-11 5 36,-1 1 0,1 0-1,0 0 1,-1-1 0,1 1 0,0 0 0,-1 0-1,1 0 1,0 0 0,0 0 0,-1 0-1,1 0 1,0 0 0,-1 0 0,1 0 0,0 0-1,-1 0 1,1 1 0,0-1 0,-1 0 0,1 0-1,0 1 1,-1-1 0,1 0 0,0 1-1,-1-1 1,1 1 0,-1-1 0,1 1 0,-1-1-1,1 1 1,1 2 18,0 0-1,-1 0 0,1 0 1,-1 0-1,2 5 0,1 8 64,-1-1 0,0 1-1,-1 0 1,-1 0 0,-1 20-1,1 1 5,0 49-147,-12 97 0,10-154-1259,-2 13-4746,0-36 2016,-2-3 1328</inkml:trace>
</inkml:ink>
</file>

<file path=ppt/ink/ink2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9:37:30.2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241 15 6400,'-16'-11'2058,"16"11"-1985,0-1-1,-1 1 1,1 0 0,0 0-1,-1-1 1,1 1-1,0 0 1,-1 0-1,1-1 1,-1 1-1,1 0 1,0 0-1,-1 0 1,1 0-1,-1 0 1,1 0-1,-1 0 1,1 0 0,-1 0-1,1 0 1,0 0-1,-1 0 1,1 0-1,-1 0 1,1 0-1,-1 0 1,1 0-1,0 1 1,-1-1-1,1 0 1,-1 0-1,1 0 1,-1 1-1,-6 12 1780,4-6-1188,-2 1-365,1 0 0,0 1 0,1-1 0,0 1 0,1 0 0,0 0 0,0 0 0,-1 15 0,-3 19 263,-53 235 2200,-19 239-600,66-409-1945,-1 122 375,11-205-921,1-21-116,1 0 1,-1 0 0,1 0-1,0 0 1,0 0-1,1 7 1,1 18-7577,0-16 5536</inkml:trace>
</inkml:ink>
</file>

<file path=ppt/ink/ink2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9:37:31.0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1019 6048,'3'-6'10351,"15"-16"-9236,-7 8-347,26-37 142,-2-1 0,41-82 1,28-51-218,14 16 7,-57 86-552,-58 80-144,196-251 1389,-195 249-1344,1 0 0,-1 0 0,1 1 1,0 0-1,0 0 0,1 0 0,-1 0 0,1 1 0,6-3 0,-11 6-46,0-1 1,-1 1 0,1 0-1,0 0 1,-1 0-1,1 0 1,0 0-1,-1-1 1,1 1-1,0 1 1,-1-1-1,1 0 1,0 0 0,-1 0-1,1 0 1,-1 0-1,1 0 1,0 1-1,-1-1 1,1 0-1,-1 1 1,1-1-1,0 0 1,-1 1-1,1-1 1,-1 1 0,1-1-1,-1 0 1,1 1-1,-1-1 1,0 1-1,1 0 1,-1-1-1,0 1 1,1-1-1,-1 1 1,0 0 0,0-1-1,1 1 1,-1-1-1,0 1 1,0 0-1,0-1 1,0 1-1,0 0 1,0-1-1,0 2 1,0 2 6,0 0 0,0 1 0,-1-1 0,1 0 0,-1 0 0,-2 7 0,-2 1 19,0 1 0,-1-1 0,0 0-1,-1 0 1,-12 15 0,-49 53 62,39-46-78,-3 2-50,31-36 32,1 1 0,0-1 0,0 0 0,-1 1 0,1-1 1,0 0-1,0 1 0,0-1 0,0 0 0,0 1 0,0-1 0,0 0 0,-1 1 0,1-1 0,0 0 1,0 1-1,0-1 0,0 1 0,1-1 0,-1 0 0,0 1 0,0-1 0,0 0 0,0 1 0,0-1 1,0 0-1,0 1 0,1-1 0,-1 0 0,0 1 0,0-1 0,0 0 0,1 0 0,-1 1 0,0-1 0,1 0 1,-1 0-1,0 1 0,0-1 0,1 0 0,-1 0 0,0 0 0,1 1 0,17 5 17,-16-5-53,21 3-3,-17-3 61,-1 0 0,0 0 0,0 0 0,1 0 0,-1 1 0,0 0 1,0 0-1,0 1 0,-1-1 0,7 5 0,-10-6-4,-1-1 1,0 0 0,1 1 0,-1-1-1,0 0 1,0 1 0,1-1-1,-1 0 1,0 1 0,0-1 0,0 1-1,0-1 1,0 0 0,1 1 0,-1-1-1,0 1 1,0-1 0,0 0 0,0 1-1,0-1 1,0 1 0,0-1 0,0 1-1,-1-1 1,1 0 0,0 1 0,0-1-1,0 1 1,0-1 0,-1 1-1,-11 14 437,6-10-341,1-1-1,-1 0 1,0-1 0,-8 5-1,6-4-269,0-1 1,0 0-1,0 0 0,-1-1 1,1 0-1,-1 0 0,1-1 1,-1 0-1,0-1 0,0 0 0,1 0 1,-1-1-1,0 0 0,-10-3 1,-14-5-3573,14-1-1638,13 6 2454</inkml:trace>
</inkml:ink>
</file>

<file path=ppt/ink/ink2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9:37:31.6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284 42 8384,'-10'-1'954,"1"1"0,0 0-1,0 0 1,0 0 0,-12 3 0,7 0-358,0 1 1,1 0-1,0 1 0,0 0 1,-18 10-1,22-10-449,0 1 0,1 1 1,-1 0-1,1 0 0,0 0 0,1 1 1,0 0-1,0 0 0,1 1 0,0 0 1,0 0-1,1 0 0,-6 16 1,9-18-105,-1-1 1,1 1 0,1-1 0,-1 1 0,1 0 0,0-1 0,1 1 0,-1 0 0,1 0 0,1 0 0,-1-1 0,1 1 0,1 0-1,-1-1 1,1 1 0,0 0 0,0-1 0,1 0 0,0 0 0,0 0 0,1 0 0,5 7 0,-4-6 44,1-1 0,0 0 1,1 0-1,0 0 0,-1-1 0,2 0 1,-1 0-1,1-1 0,-1 0 1,1 0-1,0-1 0,0 0 1,1 0-1,-1-1 0,1 0 0,-1-1 1,1 0-1,17 0 0,-17-1-24,0 0-1,0-1 1,0-1 0,0 0-1,0 0 1,0 0-1,0-1 1,-1-1-1,1 0 1,-1 0-1,0 0 1,0-1 0,0 0-1,-1 0 1,0-1-1,0 0 1,0-1-1,5-6 1,8-13 148,-1 0 1,-1-1-1,-2 0 1,0-2-1,21-56 1,-35 80-218,-1-1 0,1 1 1,-1-1-1,0 1 1,-1-1-1,1 1 0,-1-1 1,0 1-1,-1-1 1,1 1-1,-1-1 1,-2-6-1,2 9-58,0 0 0,-1 0-1,1 0 1,-1 0 0,1 0 0,-1 0 0,0 1-1,0-1 1,0 1 0,-1-1 0,1 1 0,0 0-1,-1 0 1,0 0 0,1 0 0,-1 0 0,0 1 0,0-1-1,0 1 1,-4-2 0,-8 0-611,0 0 1,0 0-1,-1 2 1,1 0-1,0 1 1,-25 2-1,7 2-1214</inkml:trace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00:49:16.243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142 563 3072,'2'-3'649,"-1"0"0,1 0 0,-1-1-1,0 1 1,0 0 0,0-1 0,-1 1 0,1-1 0,-1 1 0,0-1-1,0-6 1,0 10-643,0 0 0,0 0-1,0 0 1,0 0-1,0 0 1,0 0 0,0 0-1,0 0 1,0 0 0,0 1-1,0-1 1,0 0-1,0 0 1,0 0 0,0 0-1,0 0 1,0 0 0,0 0-1,-1 0 1,1 0-1,0 0 1,0 0 0,0 0-1,0 0 1,0 0 0,0 0-1,0 0 1,0 0-1,0 0 1,0 0 0,0 0-1,0 0 1,0 0-1,0 0 1,0 0 0,-1 0-1,1 0 1,0 0 0,0 0-1,0 0 1,0 0-1,0 0 1,0 0 0,0 0-1,0 0 1,0 0 0,0 0-1,0 0 1,0 0-1,0 0 1,0 0 0,0 0-1,0 0 1,-1 0 0,1 0-1,0 0 1,0 0-1,0 0 1,0 0 0,0 0-1,0 0 1,0 0 0,0-1-1,0 1 1,0 0-1,0 0 1,0 0 0,-3 5 81,-32 48 906,13-20-682,1 1-1,2 1 0,-22 52 0,39-82-290,1 0 0,0 0 0,-1 1 0,2-1 0,-1 0-1,1 0 1,-1 1 0,1-1 0,1 0 0,-1 1 0,1-1 0,0 0-1,3 8 1,-3-9 28,0-1-1,0-1 0,1 1 1,-1 0-1,1 0 0,0 0 0,0-1 1,0 1-1,0-1 0,1 0 1,-1 0-1,0 1 0,1-1 1,0-1-1,-1 1 0,1 0 0,0-1 1,0 1-1,0-1 0,0 0 1,0 0-1,0 0 0,4 0 1,2 0 120,-1 0 1,1-1-1,-1-1 1,0 1-1,1-1 1,-1 0-1,0-1 1,16-5-1,-9 2-73,-1-1-1,0 0 1,-1-1-1,15-10 1,-14 7-80,0-1 1,-1 0-1,0-1 1,-1-1 0,10-13-1,-15 18 30,-1-1-1,0 1 1,-1-1-1,0 0 1,0-1-1,-1 1 1,-1-1-1,1 0 1,2-16-1,-4 5-198,-3 16-187,-4 12-49,-1 7 306,0 0 0,2 1-1,-1-1 1,2 1 0,0 0 0,1 0-1,0 0 1,1 0 0,2 27 0,0-37 133,0-1 0,0 0 0,0 0 0,0 0 0,0 0 0,1 0 1,-1 0-1,1 0 0,0 0 0,1-1 0,2 5 0,-3-6-6,-1-1-1,0 0 0,1 1 0,-1-1 0,1 0 0,-1 0 0,1 0 1,0 0-1,-1 0 0,1-1 0,0 1 0,0 0 0,0-1 0,-1 1 1,1-1-1,0 0 0,0 1 0,0-1 0,0 0 0,0 0 1,0-1-1,0 1 0,0 0 0,-1 0 0,1-1 0,3-1 0,1 0 14,0 0-1,0-1 0,0 0 1,0 0-1,-1-1 0,0 1 1,0-1-1,0 0 0,0-1 1,0 1-1,-1-1 0,0 0 1,0 0-1,0 0 0,-1-1 1,1 1-1,3-12 0,-2 4-76,0-1 0,-2 1 0,0-1 0,0 1 0,-1-1-1,-1 0 1,0-17 0,-1 30 1,0 0 0,0 0 0,0 1 0,0-1 0,0 0 0,0 1 0,0-1 0,0 0 0,0 0 0,0 1 0,0-1 0,1 0 0,-1 1 0,0-1 0,0 0 0,1 1 0,-1-1 0,1 0 0,0 0 0,0 1-15,0-1 0,0 1 0,0 0 0,0 0 0,-1 0-1,1 0 1,0 0 0,0 0 0,0 1 0,0-1 0,0 0-1,2 1 1,3 1 55,40 5-8,-1-1 1,80-1 0,-55-4-9,-25 1 19,0-2-1,-1-3 0,1-1 0,-1-2 1,69-18-1,-104 21 122,-8 2 37,-2 3-96,-9 9-134,-1 1-1,0-2 0,-1 0 0,0 0 0,-24 14 0,-5 5-136,13-10 83,19-14 94,1 1 0,0 0 0,0 0 0,0 0 1,1 1-1,-11 12 0,18-18 19,-1 0-1,0 0 1,1 0 0,-1 0 0,1 0-1,-1 0 1,1 0 0,0 0 0,-1 1-1,1-1 1,0 0 0,0 0 0,-1 0-1,1 0 1,0 0 0,0 0 0,0 1-1,1-1 1,-1 0 0,0 0 0,0 0-1,1 0 1,-1 0 0,0 0 0,1 0-1,-1 0 1,1 0 0,-1 0-1,1 0 1,0 0 0,0 0 0,-1 0-1,1 0 1,0 0 0,0-1 0,0 1-1,0 0 1,0-1 0,0 1 0,1 0-1,2 1 34,0 0-1,0 0 0,0-1 0,0 1 0,0-1 0,1 0 1,-1 0-1,0-1 0,6 1 0,-1-1 25,0-1 0,0 0 0,0-1 0,-1 0 0,1 0 0,-1-1 0,0 0 0,0 0-1,0-1 1,0 0 0,0 0 0,-1-1 0,1 0 0,-1-1 0,-1 1 0,7-8 0,-9 9-52,0 0 0,-1 0 0,0 0 1,0 0-1,0-1 0,0 1 0,-1-1 0,1 0 0,-1 0 1,0 0-1,-1 0 0,1 0 0,-1-1 0,0 1 1,-1 0-1,1 0 0,-1-1 0,0 1 0,0 0 0,-1-1 1,1 1-1,-1 0 0,0-1 0,-1 1 0,1 0 0,-1 0 1,-3-6-1,3 8-39,0-1-1,0 1 1,-1 0 0,1 0 0,0 1 0,-1-1-1,0 0 1,0 1 0,0 0 0,0-1 0,0 1-1,0 0 1,0 1 0,-1-1 0,1 1-1,0-1 1,-1 1 0,-3-1 0,4 1 0,0 1-1,1 0 1,-1-1-1,0 1 1,1 0 0,-1 0-1,0 0 1,1 1 0,-1-1-1,0 1 1,1-1 0,-1 1-1,1 0 1,-1 0-1,1 0 1,-1 0 0,1 1-1,0-1 1,-1 0 0,1 1-1,0 0 1,0 0-1,0-1 1,0 1 0,-2 4-1,4-6 21,-1 1-1,1-1 0,0 1 0,0 0 1,-1-1-1,1 1 0,0-1 0,0 1 1,0 0-1,0-1 0,-1 1 0,1 0 1,0-1-1,0 1 0,0 0 0,1 0 1,-1-1-1,0 1 0,0-1 0,0 1 1,0 0-1,1-1 0,-1 1 0,0 0 1,1-1-1,-1 1 0,0-1 0,1 1 1,-1-1-1,1 1 0,-1-1 0,1 1 1,-1-1-1,2 1 0,18 12 22,-12-10 11,0 0 0,0-1 1,0 0-1,1 0 0,-1-1 0,0 0 0,15 0 0,61-8-32,-54 3-52,323-59 334,-351 62-289,0 1 0,0-1 0,-1 1 0,1 0-1,0 0 1,0 0 0,0 0 0,0 0 0,3 1 0,-4-1 13,-1 0 0,0 0 0,1 1-1,-1-1 1,1 0 0,-1 1 0,1-1-1,-1 1 1,0-1 0,1 0 0,-1 1 0,0-1-1,0 1 1,1-1 0,-1 1 0,0-1 0,0 1-1,0-1 1,1 1 0,-1-1 0,0 1-1,0-1 1,0 1 0,0-1 0,0 1 0,0-1-1,0 1 1,0-1 0,0 1 0,0-1 0,-1 1-1,1-1 1,0 1 0,0-1 0,0 1 0,-1-1-1,1 2 1,-3 5-31,-1-1 0,0 1-1,0 0 1,0-1 0,-1 0 0,0 0 0,0 0 0,0-1-1,-9 7 1,-13 15-106,12-10 90,3-4 193,-14 20 0,26-33-139,-1 1 0,1-1-1,0 0 1,0 1 0,-1-1-1,1 0 1,0 1 0,0-1 0,-1 1-1,1-1 1,0 0 0,0 1-1,0-1 1,0 1 0,0-1 0,0 1-1,0-1 1,0 1 0,0-1-1,0 1 1,0-1 0,0 0 0,0 1-1,0-1 1,0 1 0,0-1-1,0 1 1,0-1 0,1 0 0,-1 1-1,0-1 1,0 1 0,1-1-1,-1 1 1,2 0 14,-1-1 0,0 1 0,0 0 0,1-1 0,-1 0 0,0 1 0,0-1 0,1 0 1,-1 1-1,1-1 0,1 0 0,5 0 62,0 0 0,0-1 0,9-2 1,0-1-45,0-1 1,0-1-1,-1-1 1,0 0-1,0-1 1,0-1-1,-1 0 1,17-14-1,-30 21-54,0 0 0,0 1 0,0-1-1,0 1 1,1-1 0,-1 1 0,0 0 0,1 0 0,-1 0-1,0 0 1,1 1 0,-1-1 0,1 0 0,4 1 0,-7 0 5,1 1 0,-1-1 0,1 0 1,-1 1-1,0-1 0,1 1 0,-1-1 1,0 1-1,1-1 0,-1 1 0,0-1 1,0 1-1,0-1 0,0 1 0,1-1 1,-1 1-1,0-1 0,0 1 0,0 0 1,0-1-1,0 1 0,-1 5-12,0-1 1,0 0-1,0 0 0,-1 0 1,1 0-1,-5 8 0,-3 11-125,7-17 131,1 0 0,-1 0 0,1 0 0,1 0 0,-1 14 0,1-20 26,0 1 1,1-1-1,-1 1 0,0-1 1,0 1-1,1-1 0,-1 0 1,0 1-1,1-1 1,0 1-1,-1-1 0,1 0 1,0 0-1,-1 1 0,1-1 1,0 0-1,0 0 1,0 0-1,0 0 0,0 0 1,0 0-1,1 0 0,-1 0 1,0-1-1,0 1 1,1 0-1,-1-1 0,0 1 1,1-1-1,-1 1 0,1-1 1,-1 0-1,0 1 1,1-1-1,-1 0 0,2 0 1,7-1 9,0-1 1,-1 0-1,0 0 1,1-1-1,-1-1 1,11-5-1,11-3-25,-3 2 30,0-2 0,-1-1-1,38-24 1,-48 26-6,0-2 1,-1 0-1,0-1 0,-1 0 1,25-32-1,4-19 40,59-117 1,-78 130-119,-3-1 1,-1-1-1,-3 0 1,18-99-1,-35 151 52,-1-1-45,1 0 0,0 0 0,-1 0 0,1 0 0,-1 0-1,0 0 1,0 0 0,0 0 0,-1 0 0,1 0 0,-1 0 0,0-4 0,1 7 38,0 0-1,-1 0 1,1 0-1,0 0 0,0-1 1,0 1-1,0 0 1,0 0-1,0 0 1,0 0-1,0 0 1,0 0-1,-1 0 1,1 0-1,0-1 1,0 1-1,0 0 1,0 0-1,0 0 1,0 0-1,-1 0 1,1 0-1,0 0 1,0 0-1,0 0 1,0 0-1,0 0 1,-1 0-1,1 0 1,0 0-1,0 0 1,0 0-1,0 0 1,0 0-1,-1 0 0,1 0 1,0 0-1,0 0 1,0 1-1,-7 5-281,-7 13 45,12-15 200,-15 24-78,1 2 0,1 0 1,-17 51-1,-17 99 36,43-151 123,1 0 0,2 1 0,0-1 0,2 1 0,3 38 0,0-57-1,0-1 0,0 1-1,1-1 1,0 1 0,1-1-1,0 0 1,0-1 0,1 1-1,1-1 1,0 0 0,0 0-1,0 0 1,11 9 0,-12-13-5,0 0 0,1-1 1,-1 1-1,1-1 0,0-1 1,0 1-1,0-1 0,0 0 1,1 0-1,-1-1 0,1 0 0,0 0 1,0-1-1,0 1 0,0-2 1,-1 1-1,1-1 0,0 0 1,0 0-1,0-1 0,8-1 0,12-6 42,0-1-1,0-1 0,0-1 0,29-18 0,-52 27-73,52-30 23,-51 29-10,-1-1 1,1 1-1,0-1 0,-1 0 1,0 0-1,1 0 0,5-10 1,-9 14-11,-1-1 1,0 1-1,0 0 0,0 0 1,0 0-1,0 0 1,0 0-1,1-1 0,-1 1 1,0 0-1,0 0 1,0 0-1,0-1 1,0 1-1,0 0 0,0 0 1,0 0-1,0 0 1,0-1-1,0 1 0,0 0 1,0 0-1,0 0 1,0-1-1,0 1 0,0 0 1,0 0-1,0 0 1,0 0-1,0-1 1,0 1-1,-1 0 0,1 0 1,0 0-1,0 0 1,0-1-1,0 1 0,0 0 1,-1 0-1,-8 0-131,-10 7-92,7-1 70,0 1 1,1 0-1,0 1 0,0 0 1,-18 19-1,-42 55-167,67-77 294,0 1 5,0-1-1,0 1 0,1 0 1,0 0-1,0 1 0,0-1 1,1 1-1,0-1 0,-2 12 1,3-15 45,1-1-1,0 1 1,-1 0 0,1 0 0,0 0-1,0 0 1,1 0 0,-1-1 0,1 1 0,-1 0-1,1 0 1,0 0 0,0-1 0,0 1-1,0-1 1,1 1 0,-1-1 0,1 1-1,-1-1 1,1 0 0,0 1 0,0-1 0,0 0-1,0 0 1,4 2 0,-4-3 12,0 0 0,0 0 0,0-1-1,1 1 1,-1-1 0,0 1 0,1-1 0,-1 0 0,0 0 0,0 0 0,1 0 0,-1 0 0,0 0 0,1-1 0,-1 1-1,0-1 1,3-1 0,7-2 98,23-12 0,-21 9-63,5-2-5,-1 0 0,0-2 0,-1 0 0,0-1 0,-1-1 0,0-1-1,-1 0 1,-1 0 0,0-2 0,-1 0 0,0 0 0,-2-1 0,16-30-1,14-42-35,-4-1 0,-5-2-1,23-103 1,-45 154-160,8-74-1,-18 92-351,-3 17 212,0 6 42,-4 13-161,-6 20 315,2 2 1,1-1-1,1 1 0,-5 52 0,10-37 13,2 0-1,8 75 0,-2-93 158,1-1 0,1-1 0,2 1-1,1-1 1,17 37 0,35 57-5293,-46-80-293</inkml:trace>
</inkml:ink>
</file>

<file path=ppt/ink/ink2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9:37:32.0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658 20 8640,'-67'-17'2784,"66"17"-2716,0-1 0,-1 1 0,1-1 0,0 1 0,-1 0 0,1 0 0,0 0 0,-1 0 0,1 0 0,-1 0 0,1 0 0,0 0 0,-1 0 0,1 1 0,-2-1 0,-1 1-8,-4 1 202,0 0 0,0 1-1,0 0 1,0 0 0,0 1 0,1 0-1,-12 8 1,-175 140 3999,168-132-4012,1 2 0,0 0-1,2 2 1,1 1 0,1 0-1,2 1 1,-19 32 0,22-30-166,2 0 1,0 1-1,2 1 1,1 0-1,-9 42 1,17-54-31,0 0 1,1-1 0,1 1 0,2 29-1,0-35-11,1 0 0,0 0 0,1 0 0,0 0-1,1 0 1,0-1 0,10 18 0,-5-14-233,0-1 0,1 1 0,1-1 0,0-1 0,1 0 0,1-1 0,0 0 0,20 14 0,-18-16-632,1 0 0,0-1 0,1-1-1,25 9 1,26 4-1283</inkml:trace>
</inkml:ink>
</file>

<file path=ppt/ink/ink2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9:37:32.4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140 8 6880,'0'0'307,"0"-1"-256,0 1 0,0 0 0,0 0 0,0-1 0,0 1-1,0 0 1,0 0 0,0-1 0,0 1 0,0 0 0,0-1 0,0 1 0,0 0 0,0 0 0,1-1 0,-1 1 0,0 0 0,0 0 0,0 0 0,0-1 0,1 1 0,-1 0 0,0 0 0,0 0 0,0-1-1,1 1 1,-1 0 0,0 0 0,0 0 0,1 0 0,-1 0 0,0 0 0,0 0 0,1 0 0,-1-1 0,0 1 0,0 0 0,1 0 0,-1 0 0,0 0 0,1 0 0,-1 0 0,0 0 0,0 1 0,1-1-1,-1 0 1,0 0 0,0 0 0,1 0 0,-1 0 0,0 0 0,0 0 0,1 0 0,-1 1 0,9 2 289,1 0 0,-1 1 0,0 0 1,-1 0-1,1 1 0,-1 0 0,0 1 0,12 10 0,18 25 865,-2 2-1,-1 1 0,-3 1 0,45 84 0,-66-105-828,-1 0 0,-1 1-1,-1 0 1,-1 0-1,-1 1 1,-1 0-1,-1 0 1,-2 0-1,-1 0 1,0 0-1,-7 47 1,3-49-217,-1-1 0,-1 0 0,-2 0 0,0 0 0,-1-1 0,-1 0 0,-1-1 0,-1 0 0,-1 0 0,-23 29 0,-143 157 252,161-189-423,-5 6-762,-1 0-1,-1-2 1,-38 27 0,57-45 98,-1-1 1,-1 0 0,1 0 0,-12 3 0,-19 2-1683</inkml:trace>
</inkml:ink>
</file>

<file path=ppt/ink/ink2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9:37:32.8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237 1 7968,'0'4'5689,"6"26"-3533,-5 22-879,-2 1 1,-15 95-1,12-119-976,-18 152 809,-41 283 1193,7-112-927,52-326-1340,-61 335 19,54-315-940,10-38-2881,4-15 1606</inkml:trace>
</inkml:ink>
</file>

<file path=ppt/ink/ink2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9:37:34.4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121 5 4480,'0'-4'1735,"0"8"-126,0 18 8753,0-31-9415,0 11-391,0 19-491,-21 237 588,12-176-367,-58 838 1912,53-671-1372,14-248-819,0 1-102,0 0 0,0 0-1,0 0 1,0 0 0,0 0 0,-1 0 0,1-1 0,-1 1 0,1 0 0,-1 0 0,0 0 0,0 0 0,1-1 0,-4 4 0,4-30-4598,5-68-4683,2 32 5179</inkml:trace>
</inkml:ink>
</file>

<file path=ppt/ink/ink2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9:37:35.0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31 100 8544,'-5'-8'6752,"0"22"-3035,2-6-3048,1 0-1,-2 1 1,-4 9 0,4-11 1114,14-34-1276,11-48 0,-20 71-643,0-1 0,0 1 0,-1 0 0,0 0 0,1-1 0,-1 1 0,-1 0 0,1 0 0,-2-7 0,1 7-334</inkml:trace>
</inkml:ink>
</file>

<file path=ppt/ink/ink2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9:37:37.3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0 404 5152,'9'-6'8437,"20"-16"-5964,3-2-1944,75-48 891,-90 62-1283,0 2 1,0 0-1,1 1 1,32-9-1,-45 15-128,0 0 0,-1 0 1,1 1-1,0-1 0,0 1 0,0 0 0,0 1 0,0-1 1,8 3-1,-11-2 19,1 0 0,-1 0 1,1 0-1,-1 0 0,1 0 1,-1 1-1,0-1 0,0 1 0,1 0 1,-1 0-1,0-1 0,-1 1 1,1 1-1,0-1 0,0 0 1,-1 0-1,0 1 0,2 3 0,0 2 60,-1 0-1,0 0 0,-1 0 0,1 1 0,-2-1 0,1 1 0,-1-1 0,-2 12 0,2-9 80,-1 1-1,2-1 1,0 1-1,2 13 0,-2-22-118,-1 0 0,1-1 0,0 1-1,0-1 1,0 1 0,1-1-1,-1 0 1,1 1 0,-1-1-1,1 0 1,0 0 0,-1 0 0,1 0-1,0 0 1,0-1 0,1 1-1,-1-1 1,0 1 0,0-1 0,1 0-1,-1 1 1,5 0 0,-1-1 37,0 1 0,-1-1 0,1-1-1,0 1 1,0-1 0,-1 0 0,1-1 0,0 1 0,10-3 0,-1-1-64,-1-1 1,1 0-1,-1-1 0,0-1 0,0 0 1,19-14-1,67-59-319,151-165-117,-251 244 414,22-21-15,37-31 0,-57 51 30,1 1 1,-1-1-1,0 1 1,1-1-1,-1 1 1,1 0-1,-1 0 1,1 0-1,-1 0 1,1 0-1,0 1 1,3-1-1,-5 1-2,1 0 0,-1 0-1,0 0 1,0 1 0,1-1 0,-1 1-1,0-1 1,0 1 0,0-1-1,0 1 1,0 0 0,0-1 0,0 1-1,0 0 1,0 0 0,0 0 0,0 0-1,0 0 1,0 0 0,0 0 0,-1 0-1,1 0 1,0 0 0,-1 0 0,1 0-1,-1 1 1,1 1 0,2 6 47,-1 0 0,0 0 0,0 1 0,-1-1 0,0 16 0,-4 52 45,1-53-98,-7 45-149,2-25-205,-2 12-2814,7-32 1428</inkml:trace>
</inkml:ink>
</file>

<file path=ppt/ink/ink2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9:37:37.8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 17 6816,'0'-14'2197,"0"14"-2172,0 0 1,0 0-1,0-1 0,0 1 0,0 0 1,0 0-1,0 0 0,0 0 1,0 0-1,0 0 0,0 0 0,0 0 1,0 0-1,0 0 0,0 0 1,0 0-1,0-1 0,0 1 0,0 0 1,0 0-1,0 0 0,0 0 0,0 0 1,0 0-1,0 0 0,0 0 1,0 0-1,0 0 0,0 0 0,0 0 1,0 0-1,1 0 0,-1-1 1,0 1-1,0 0 0,0 0 0,0 0 1,0 0-1,0 0 0,0 0 1,0 0-1,0 0 0,0 0 0,0 0 1,0 0-1,0 0 0,0 0 0,1 0 1,-1 0-1,0 0 0,0 0 1,0 0-1,0 0 0,0 0 0,0 0 1,0 0-1,0 0 0,0 0 1,0 0-1,0 0 0,0 0 0,0 0 1,1 0-1,-1 0 0,0 0 1,0 0-1,0 1 0,2 3 1627,-5 137 4440,-6-1-3392,-20 143-713,28-274-1881,-22 253 685,9-97-366,11-54-369,4-66-2123,1-29-1443,3-15-882,-5-1 4209,0 0 0,1 0 0,-1 0 0,10-7-7001</inkml:trace>
</inkml:ink>
</file>

<file path=ppt/ink/ink2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9:37:38.5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0 159 7232,'0'-2'319,"1"0"0,-1 0 0,1 0 1,0 0-1,-1 0 0,1-1 0,0 2 1,0-1-1,0 0 0,0 0 0,1 0 1,-1 0-1,1 1 0,-1-1 0,1 0 1,-1 1-1,1 0 0,0-1 0,3-1 0,9-9 886,-5 3-895,0 1-1,0 1 1,0 0 0,1 0 0,0 1-1,1 0 1,0 1 0,14-5-1,-5 3 1,0 1 0,1 0 0,34-3-1,-46 8-206,-1 1 0,0 0-1,0 0 1,1 0 0,-1 1 0,13 3-1,-19-3-60,0-1 0,0 1 0,0-1 0,0 1 0,0 0 0,0 0 0,0 0 0,0 0 0,0 0 0,0 0 0,-1 1 0,1-1 0,-1 1 0,1-1 0,-1 1 0,1 0 0,-1-1 1,0 1-1,0 0 0,0 0 0,0 0 0,0 0 0,0 0 0,0 0 0,-1 0 0,1 0 0,-1 0 0,1 0 0,-1 0 0,0 3 0,-1 8 198,-1 1 1,0-1 0,-1 0 0,-8 22-1,2-4-169,3-12-56,4-14 35,0 0 0,0 1-1,1-1 1,0 1 0,0-1-1,0 1 1,1 0 0,-1-1 0,2 10-1,-1-15-13,0 1-1,0 0 0,0-1 1,1 1-1,-1-1 1,0 1-1,0-1 0,0 1 1,1-1-1,-1 1 0,0-1 1,1 1-1,-1-1 1,0 0-1,1 1 0,-1-1 1,1 1-1,-1-1 0,1 0 1,-1 1-1,1-1 1,-1 0-1,1 0 0,-1 1 1,1-1-1,1 0 8,-1 0 0,0 0 0,0 0 0,0 0 0,0 0-1,1 0 1,-1 0 0,0 0 0,0-1 0,0 1 0,2-1 0,3-2 77,-1 0 0,0 0 0,10-8 0,163-119-266,-88 65 297,-82 60 11,0-1-1,10-11 0,-17 15-219,1 1 0,0-1 0,-1 0-1,0 0 1,1 0 0,-1 0 0,0 0-1,0-1 1,0 1 0,0 0 0,-1 0-1,1-1 1,-1 1 0,1 0 0,-1-3-1</inkml:trace>
</inkml:ink>
</file>

<file path=ppt/ink/ink2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9:37:39.3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492 29 4992,'0'-1'265,"0"-20"1191,-1 14 2252,-8 11-336,3-1-2819,-1 2-124,1 1-1,0-1 1,0 1-1,1 1 1,-5 6-1,-8 9 228,-100 141 2776,65-85-2272,23-32-745,2 0 1,-23 51 0,-30 102 337,66-157-551,2 0 0,-9 49 0,19-76-96,1 0-1,1 0 0,0-1 1,1 1-1,1 0 0,1 0 1,0 0-1,0-1 0,2 1 1,6 18-1,-7-24-212,0 0 1,1-1-1,0 1 0,1-1 1,0 0-1,0 0 0,1 0 1,0-1-1,0 0 0,14 12 1,-13-13-755</inkml:trace>
</inkml:ink>
</file>

<file path=ppt/ink/ink2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9:37:39.8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216 30 9568,'-2'-7'1102,"-4"-9"1337,5 15-2272,1 1 0,0-1 1,-1 1-1,1 0 0,-1-1 1,1 1-1,-1-1 0,1 1 1,-1 0-1,1-1 0,-1 1 1,1 0-1,-1 0 0,1-1 0,-1 1 1,1 0-1,-1 0 0,0 0 1,1 0-1,-1 0 0,1 0 1,-1 0-1,0 0 0,1 0 1,-1 0-1,0 0 0,-8 2 136,2 1-1,-1 0 0,0 0 1,0 1-1,1 0 1,0 0-1,0 1 1,0-1-1,0 2 0,1-1 1,0 1-1,0 0 1,0 0-1,-6 10 0,0 0-147,1 1-1,1 0 0,1 0 0,0 1 0,-6 19 0,11-27-85,1 0 1,1 0-1,0 1 0,0-1 0,1 0 0,0 1 1,1-1-1,0 1 0,0-1 0,4 17 0,-2-20-1,-1 0 1,2 0-1,-1-1 0,1 1 0,0-1 0,0 1 0,1-1 0,0 0 0,0 0 0,0 0 0,1-1 1,-1 0-1,1 1 0,1-2 0,11 9 0,-7-7 35,0 0-1,0-1 1,1 0 0,0-1 0,0 0-1,0 0 1,0-2 0,1 1 0,0-1-1,-1-1 1,1 0 0,0-1-1,-1 0 1,1-1 0,0 0 0,-1-1-1,1 0 1,21-8 0,-25 7-88,-1-1 0,0 0 0,0-1 1,0 0-1,-1 0 0,1 0 0,-1-1 1,-1 0-1,1 0 0,-1-1 0,0 1 0,0-1 1,-1 0-1,7-15 0,1-6-81,-2 0 0,12-50 0,-16 57 36,-2 9-140,-1-1 0,-1 0 1,0 0-1,1-21 0,-3 31 102,0 0-1,-1 0 1,1 1 0,0-1-1,-1 0 1,1 0 0,-1 1-1,0-1 1,0 0 0,0 1-1,0-1 1,-1 1 0,1-1-1,-1 1 1,1 0-1,-1 0 1,0 0 0,0-1-1,0 2 1,0-1 0,0 0-1,0 0 1,-1 1 0,1-1-1,0 1 1,-1 0 0,-3-2-1,-1 1-274,0 0-1,-1 0 0,1 1 1,-1 0-1,0 0 0,1 1 1,-1 0-1,0 0 0,-14 3 1,10-1-1312,0 1 0,0 1 0,0 0 1,0 1-1,-11 5 0,3 2-1427</inkml:trace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00:49:00.180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0 1306 3328,'1'1'131,"-1"0"0,0 0 1,1-1-1,-1 1 0,1 0 0,-1-1 1,1 1-1,0 0 0,-1-1 0,1 1 1,0-1-1,-1 1 0,1-1 0,0 0 1,-1 1-1,1-1 0,0 0 0,0 1 1,0-1-1,-1 0 0,1 0 0,0 0 1,0 1-1,0-1 0,1 0 0,24 2 2558,-22-3-2422,0 1 0,0-1 0,0 0-1,0 0 1,0 0 0,0 0 0,0-1 0,0 1-1,-1-1 1,1 0 0,-1 0 0,1-1 0,-1 1 0,5-5-1,3-4 210,1-1 0,13-18-1,25-40 637,39-46 5,142-119 309,-136 141-1193,-92 91-267,-1 1 0,1 0 1,0-1-1,-1 1 0,1 0 0,0 0 0,0 1 1,1-1-1,3-1 0,-6 3 16,0-1 1,-1 1-1,1 0 1,0 0-1,0 0 1,-1 0-1,1 0 0,0 0 1,-1 0-1,1 0 1,0 0-1,0 1 1,-1-1-1,1 0 0,0 0 1,-1 1-1,1-1 1,-1 0-1,2 2 1,-1-1 8,0 0 0,0 0 1,0 0-1,0 0 0,-1 0 1,1 1-1,0-1 0,-1 0 1,1 1-1,-1-1 0,1 0 1,-1 1-1,1 2 0,0 7 7,0 1-1,0 0 1,-1 0-1,-1 0 0,-2 16 1,-1-3-41,-11 36 0,-5 1 200,-2-1 1,-2-2-1,-41 71 0,58-117-47,-2 0-1,-12 16 0,18-26-61,0 0 1,0 0-1,0 0 0,0 0 0,-1-1 1,1 1-1,-1-1 0,1 0 0,-1 0 0,0 0 1,0 0-1,-8 2 0,10-4-22,0 0 0,0 0 0,0 0 0,0 0 0,0 0 0,0 0 0,0-1 0,0 1 0,0-1-1,0 1 1,0-1 0,0 0 0,1 1 0,-1-1 0,0 0 0,0 0 0,1-1 0,-1 1 0,0 0 0,1-1 0,-1 1 0,-1-3 0,-2-2-5,0 0 1,1-1-1,0 1 1,-4-12-1,2 6-25,1-1 0,1 1 0,1-1 0,0-1 0,0 1-1,1 0 1,1-1 0,0 1 0,1-1 0,0 1 0,1 0 0,6-27 0,-7 38-12,1 0 1,-1 0-1,1 0 1,0 0 0,0 0-1,0 0 1,0 1-1,0-1 1,0 0-1,0 0 1,1 1-1,-1-1 1,1 1 0,2-3-1,0 2-21,-1 0 0,1 0 0,-1 1 0,1-1 0,0 1 0,-1 0 0,1 0-1,6-1 1,26-2-45,0 2 0,57 2 0,40-2 314,-117 1-195,1-2 0,-2 0 0,1 0 0,0-2 0,-1 0 1,20-10-1,-6-1 85,-1-1 1,36-30 0,-46 32-112,-1-1 0,0-1 0,-1-1 0,-1 0 1,15-24-1,56-106 114,-78 132-120,28-53 14,33-91 1,-56 123-119,-1-1 1,-3 0 0,0-1-1,3-53 1,-12 92 93,0-34-270,0 33 257,0 0-1,0 0 0,0 0 0,0 1 0,0-1 0,0 0 1,0 0-1,0 0 0,-1 1 0,1-1 0,0 0 0,-1 0 0,1 1 1,0-1-1,-1 0 0,1 1 0,-1-1 0,1 0 0,-1 1 0,0-1 1,1 1-1,-1-1 0,1 1 0,-1-1 0,0 1 0,1-1 1,-1 1-1,0 0 0,0-1 0,1 1 0,-1 0 0,-1-1 0,1 1-2,0 0 0,0 1-1,1-1 1,-1 0 0,0 0-1,0 0 1,0 1 0,1-1-1,-1 0 1,0 1 0,1-1-1,-1 1 1,0-1 0,-1 2-1,-6 5-122,-1 1 0,1 0 0,0 1 0,-8 12 0,-7 11 64,2 1 0,1 2 0,-23 53 0,21-28 124,3 1 0,2 0 0,4 2-1,-12 121 1,23-151 50,1 0-1,6 53 0,-3-68 50,1 0 0,1-1 0,1 1 0,0-1-1,2 0 1,10 22 0,-15-35-76,0 0 1,1-1-1,-1 1 1,1-1-1,-1 1 0,5 2 1,-7-5-51,1-1 1,-1 1 0,1-1-1,0 1 1,-1-1 0,1 1-1,-1-1 1,1 0 0,0 0-1,-1 1 1,1-1 0,0 0-1,0 0 1,-1 0-1,1 1 1,0-1 0,-1 0-1,1 0 1,0 0 0,0 0-1,-1 0 1,1-1 0,0 1-1,-1 0 1,1 0 0,0 0-1,-1-1 1,1 1-1,0 0 1,-1-1 0,1 1-1,0 0 1,-1-1 0,1 1-1,-1-1 1,1 1 0,-1-1-1,1 1 1,-1-1-1,1 1 1,-1-1 0,0 0-1,1-1 1,0 0-33,1-1-1,-1 1 1,0-1-1,-1 1 1,1-1 0,0 0-1,-1 1 1,0-1 0,1 0-1,-1 0 1,0 1-1,0-1 1,-1 0 0,1 1-1,-1-1 1,1 0-1,-1 1 1,-1-4 0,-1-3-178,-1 0 1,0 0 0,0 1 0,-6-8 0,-3-2 52,0 1 1,-28-26-1,2 1-108,-60-79-728,96 118 976,1 0 1,0 0-1,0 0 0,0 0 0,1 0 0,-2-4 1,2 6 5,1 1-1,0-1 1,0 0 0,0 1 0,-1-1 0,1 0-1,0 1 1,0-1 0,0 1 0,0-1 0,0 0-1,0 1 1,0-1 0,1 0 0,-1 1 0,0-1 0,0 0-1,0 1 1,1-1 0,-1 1 0,0-1 0,1 0-1,-1 1 1,0-1 0,1 1 0,-1-1 0,1 1 0,-1-1-1,1 1 1,-1 0 0,1-1 0,-1 1 0,1-1-1,-1 1 1,1 0 0,-1 0 0,1-1 0,0 1 0,-1 0-1,2 0 1,17-5 128,1 2-1,0 0 1,0 2 0,31 0-1,-16 1-102,42 1 40,0 3 1,-1 4-1,1 2 1,105 30-1,-133-29 110,62 5 1,-65-15-145,-47 2-8,-6 4-82,-11 6-56,-66 45 162,27-17 59,43-31-74,0 0 0,1 0 0,0 1 0,1 1 1,0 0-1,-15 21 0,27-32-24,-1-1 0,1 1 0,-1 0 0,1 0-1,-1-1 1,1 1 0,0 0 0,-1 0 0,1 0 0,0-1 0,0 1 0,0 0 0,0 0 0,0 0 0,0 0 0,0-1 0,0 1 0,0 0 0,0 0 0,0 0 0,0 0 0,0-1 0,1 1 0,-1 0-1,0 0 1,1 0 0,-1-1 0,1 2 0,0-1 13,0 0 0,0 0 0,0-1 0,0 1 0,0-1 0,0 1 0,0 0 0,0-1 0,0 0 0,0 1 0,0-1 0,0 0 0,0 1 0,0-1 0,0 0 0,0 0 0,0 0-1,1 0 1,-1 0 0,2 0 0,12-3 90,-1-1 0,0 0-1,1 0 1,-1-2 0,-1 0-1,1 0 1,16-11 0,-27 15-114,42-24-66,58-45 0,-93 66-357,-10 5 411,1 0 0,-1 0-1,0 0 1,0 0-1,0 0 1,0 1 0,1-1-1,-1 0 1,0 0-1,0 0 1,0 0 0,0 0-1,0 1 1,0-1 0,1 0-1,-1 0 1,0 0-1,0 1 1,0-1 0,0 0-1,0 0 1,0 0-1,0 1 1,0-1 0,0 0-1,0 0 1,0 0-1,0 1 1,0-1 0,0 0-1,0 1 1,-6 24-267,4-19 269,0-2-5,1 0-1,0 0 0,1 0 1,-1 0-1,1 0 0,-1 1 1,1-1-1,1 5 0,-1-7 26,1 0 1,-1 0-1,1-1 0,0 1 1,0 0-1,-1 0 0,1-1 1,0 1-1,0 0 0,0-1 1,1 1-1,-1-1 0,0 1 1,1-1-1,-1 0 0,1 1 0,-1-1 1,1 0-1,-1 0 0,3 1 1,0 0 17,0-1 0,0 1-1,0-1 1,0 1 0,0-1 0,1 0 0,-1-1 0,0 1 0,1-1 0,-1 0 0,6-1 0,3 0 100,0-2 1,18-5-1,-14 4-32,-7 2-60,0-1 0,0 0 1,0-1-1,-1 0 0,1 0 0,-1-1 1,0 0-1,-1-1 0,1 1 0,14-15 1,-10 7-24,-1-1 1,-1-1 0,-1 0 0,10-16 0,29-68 149,65-174 0,-73 172-340,38-107-31,-53 124-152,-26 81 296,1 1 1,-1-1 0,0 0 0,0 0 0,0 0 0,0-3-1,0 6 52,0-1-1,0 1 1,0 0-1,0 0 0,0-1 1,0 1-1,0 0 1,0 0-1,0-1 1,0 1-1,0 0 0,0 0 1,0-1-1,0 1 1,-1 0-1,1 0 0,0 0 1,0-1-1,0 1 1,0 0-1,0 0 1,-1 0-1,1 0 0,0-1 1,0 1-1,0 0 1,0 0-1,-1 0 0,1 0 1,0 0-1,0 0 1,-1-1-1,1 1 1,0 0-1,0 0 0,0 0 1,-1 0-1,1 0 1,-9 7-205,-9 17 9,18-24 203,-19 34-82,2 0 1,2 1-1,1 1 1,1 0-1,-10 54 0,2 14 145,5 1-1,-5 200 1,21-291-7,1 0 0,0 0 1,1-1-1,5 20 0,-5-27-14,-1 0-1,2-1 1,-1 1-1,1-1 0,-1 1 1,2-1-1,-1 0 1,0 0-1,1 0 1,0-1-1,0 1 0,6 4 1,-8-7 13,0 0-30,0-1 1,0 1-1,0-1 1,0 1-1,0-1 0,1 0 1,-1 1-1,1-1 1,-1 0-1,0-1 0,1 1 1,-1 0-1,1-1 1,0 1-1,-1-1 0,5 0 1,1 0 42,0-1 0,0 0 0,14-4 1,4-1-90,74-12 161,-74 12-143,-5 1 43,7-1 105,38-12 1,-57 14-106,1 0 0,-1-1 0,0 1 0,0-2 0,-1 1 0,1-1 1,11-11-1,-17 13-36,0 1 1,1-1-1,-1 0 1,-1 0-1,1-1 1,0 1-1,-1-1 1,0 1 0,0-1-1,0 0 1,-1 1-1,2-9 1,-3 10-27,1-1-1,-1 0 1,0 0 0,0 1 0,0-1-1,0 0 1,-1 1 0,1-1 0,-1 0 0,0 1-1,0-1 1,0 1 0,-1-1 0,1 1-1,-1-1 1,-3-4 0,3 6 1,1 1-1,-1-1 1,1 1 0,-1-1 0,1 1-1,-1 0 1,0 0 0,0 0 0,1 0-1,-1 0 1,0 0 0,0 0 0,0 0-1,0 1 1,-3-1 0,1 0-13,-1 1-1,1 0 1,0 0-1,-1 0 1,1 0 0,0 1-1,-5 1 1,-1 0-31,1 1-1,0 1 1,0-1 0,1 1 0,-17 11-1,17-10 41,-1 2 0,1-1 0,1 1 0,-1 1 0,1-1 0,-7 12 0,11-15 40,0 1-1,0-1 0,1 1 1,-1 0-1,1 0 0,0 0 1,1 0-1,-1 0 1,1 0-1,0 1 0,1-1 1,-1 0-1,1 11 0,1-13 6,-1 0-1,1-1 1,0 1-1,0-1 1,0 1-1,0-1 1,1 1 0,-1-1-1,1 0 1,-1 1-1,1-1 1,0 0-1,0 0 1,0 0-1,0 0 1,0-1-1,0 1 1,0-1-1,1 1 1,-1-1-1,1 0 1,4 2-1,2 1 67,1-1 0,0 0-1,0 0 1,20 2 0,-15-3-9,0-1 1,-1-1-1,1 0 0,0-1 1,0 0-1,0-1 1,-1-1-1,1 0 1,-1-1-1,1-1 0,-2 0 1,1-1-1,16-9 1,-3-4-93,0-2 1,-2-1 0,25-26 0,20-18-149,-60 56 108,-6 6 36,0 0 1,1 0-1,0 1 1,5-4-1,-10 7 15,0 0-1,1 0 1,-1 0 0,0-1-1,0 1 1,0 0-1,0 0 1,1 0 0,-1 0-1,0 0 1,0 0-1,1 0 1,-1 0 0,0 0-1,0 0 1,0 0-1,1 0 1,-1 0-1,0 0 1,0 0 0,1 0-1,-1 0 1,0 0-1,0 0 1,1 0 0,-1 0-1,0 0 1,0 0-1,0 0 1,1 0-1,-1 1 1,0-1 0,0 0-1,0 0 1,0 0-1,1 0 1,-1 0 0,0 1-1,0-1 1,0 0-1,0 0 1,0 0 0,1 1-1,-1-1 1,0 0-1,0 0 1,0 0-1,0 1 1,0-1 0,0 0-1,0 0 1,0 1-1,-1 12-76,0-10 58,-3 18 31,0 0-1,-2-1 0,0 1 1,-2-1-1,0 0 0,-1-1 1,-1 0-1,-1-1 0,-19 26 1,25-37 72,-1-1 1,1 1 0,-1-1-1,0-1 1,0 1 0,-8 4-1,12-9-58,1 0 0,-1 0-1,0 0 1,1 0 0,-1-1-1,0 1 1,1-1 0,-1 1-1,0-1 1,0 0 0,0 0-1,0 0 1,1 0 0,-1 0-1,0 0 1,0 0 0,0 0-1,0-1 1,1 1 0,-1-1-1,0 1 1,1-1 0,-1 0-1,0 0 1,1 0 0,-1 0-1,1 0 1,-1 0 0,1 0-1,-1 0 1,1 0 0,0-1-1,0 1 1,-1-1 0,0-1-1,1 2-18,1 0 0,-1 1 0,1-1 0,-1 0 0,0 0 0,1 0-1,0 0 1,-1 1 0,1-1 0,-1 0 0,1 0 0,0 0 0,0 0 0,-1 0-1,1 0 1,0 0 0,0 0 0,0 0 0,0 0 0,0 0 0,0 0 0,1 0-1,-1-1 1,1 1 0,0 0-1,-1-1 0,1 1 0,0 0 1,0 0-1,0 0 0,0 0 0,0 0 1,0 0-1,1 0 0,-1 0 0,0 0 1,0 1-1,2-2 0,6-1-28,0-1-1,0 2 1,0-1-1,11-1 1,74-9 146,125-1 1,-203 13-132,25-1 33,62-3-635,-35-2-3163,-55 5 2415,10-1-1604,-15 1 426</inkml:trace>
</inkml:ink>
</file>

<file path=ppt/ink/ink2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9:37:40.2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 27 7040,'-7'-20'2282,"7"20"-2251,0 0 0,0 0 0,0-1-1,0 1 1,0 0 0,0 0-1,0 0 1,0-1 0,0 1 0,0 0-1,0 0 1,0 0 0,0-1 0,0 1-1,0 0 1,0 0 0,0 0 0,0 0-1,0-1 1,0 1 0,0 0-1,0 0 1,0 0 0,1 0 0,-1-1-1,0 1 1,0 0 0,0 0 0,0 0-1,0 0 1,1 0 0,-1-1-1,0 1 1,0 0 0,0 0 0,1 0-1,-1 0 1,0 0 0,0 0 0,0 0-1,0 0 1,1 0 0,-1 0-1,0 0 1,8 0 666,7 19 1186,11 13-421,0 0 0,24 45 1,-14-22-538,-23-37-511,14 22 533,-1 1-1,23 51 0,-35-58-589,-1 1 1,-3 1-1,0 0 0,-3 0 1,-1 0-1,-1 1 0,-1 51 1,-4-66-142,-1 0 0,-7 39 1,5-48-93,-1 0-1,0 0 1,-1 0 0,0-1 0,-14 23 0,8-18-42,-2 0 0,0-1 1,0-1-1,-2 0 0,-21 16 1,-87 58-780,109-79 46,-1-2 0,-17 8-1,25-13-345,1-1-1,-1 1 0,0-1 0,0-1 1,-1 1-1,1-1 0,-9 0 0,-4-1-2260</inkml:trace>
</inkml:ink>
</file>

<file path=ppt/ink/ink2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9:37:40.7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168 11 7040,'-1'-11'3567,"1"11"-3528,5 20 2765,-4 3-1627,0 0 0,-4 26 0,1-11-260,-29 278 2449,21-243-2823,-99 934 4881,102-942-5215,-5 70-1650,14-153-10510</inkml:trace>
</inkml:ink>
</file>

<file path=ppt/ink/ink2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9:37:43.4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 26 5408,'-2'-1'703,"0"0"0,0 0 0,0 0 1,0 0-1,-1 0 0,-4 1 3275,-21 31 614,17-18-3730,10-11-665,0-1 0,0 0-1,0 1 1,0-1-1,0 0 1,0 1 0,0-1-1,-1 0 1,1 0 0,0 0-1,-1 0 1,-2 1-1,4-3-91,0 0 0,0 0-1,-1 0 1,1 0 0,0 0-1,0 0 1,0 0 0,0 1-1,1-1 1,-1 0-1,0 0 1,0 0 0,0 0-1,1 0 1,-1 0 0,1 0-1,0-1 1,7-22 481,1 10-347,-7 12-247,-1 0-1,1-1 0,-1 1 0,1 0 0,-1-1 0,0 1 0,0-1 0,1-3 1,-2 6 0,0 0 1,0 1-1,0-1 1,0 0-1,-1 0 1,1 0-1,0 0 1,0 0-1,0 0 1,0 0-1,0 0 0,0 0 1,0 0-1,0 0 1,0 0-1,0 0 1,0 0-1,0 1 1,0-1-1,0 0 1,0 0-1,0 0 1,0 0-1,0 0 1,0 0-1,0 0 1,0 0-1,-1 0 1,1 0-1,0 0 1,0 0-1,0 0 1,0 0-1,0 0 1,0 0-1,0 0 1,0 0-1,0 0 1,0 0-1,0 0 1,0 0-1,0 0 1,-1 0-1,1 0 1,0 0-1,0 0 1,0 0-1,0 0 1,0 0-1,0 0 1,0 0-1,0 0 1,0 0-1,0-1 1,0 1-1,0 0 1,0 0-1,0 0 1,0 0-1,0 0 1,0 0-1,-4 5-150,-1 3-276,3-4 360,-1 0 0,1 0 1,0 0-1,-2 5 1,4-8-148,0 0 0,0 0 0,-1 0 0,1-1 0,0 1 0,0 0 0,0 0 1,0 0-1,0 0 0,0 0 0,0-1 0,0 1 0,1 0 0,-1 0 0,0 0 1,0 0-1,1-1 0,-1 1 0,1 0 0,-1 0 0,0 0 0,1-1 0,-1 1 1,1 0-1,0-1 0,-1 1 0,2 0 0,11 8-2749</inkml:trace>
</inkml:ink>
</file>

<file path=ppt/ink/ink2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9:37:44.3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174 10 4160,'-5'-9'3616,"5"9"-3576,0 17 5645,0 6-5101,-6 44 1450,-14 127 1270,-102 662 1134,101-562-4113,24-206-1125,-3-82-462,1-10-1311,3-2 749</inkml:trace>
</inkml:ink>
</file>

<file path=ppt/ink/ink2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9:37:45.8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200 128 4384,'0'3'906,"0"0"0,0 0 0,0 0 0,-1 0 0,1 0 0,-1 0 0,1 0 0,-3 5 0,-3 6 17,-1 1 0,0-1-1,-1-1 1,-19 26-1,24-35-783,0-1-1,0 0 0,0 0 1,-1 0-1,1-1 1,-1 1-1,0-1 0,1 1 1,-1-1-1,0 0 0,-7 2 1,9-4-95,0 1 1,0-1-1,0 0 1,0 0-1,0 0 1,0 0 0,-1 0-1,1 0 1,0 0-1,0-1 1,0 1 0,0-1-1,0 1 1,0-1-1,0 0 1,0 0 0,1 0-1,-1 0 1,0 0-1,0 0 1,1-1-1,-1 1 1,0-1 0,1 1-1,0-1 1,-3-2-1,-1-3 51,1 0 1,-1 0-1,1 0 0,1-1 0,-1 1 0,1-1 0,-3-13 0,5 16-122,0 0 0,0 0 0,1 0 1,-1 0-1,1 0 0,1 0 0,-1 0 0,1 0 0,-1 0 0,1 1 0,1-1 0,-1 0 0,1 0 1,2-5-1,1 1-53,0-1 0,1 1-1,0 0 1,0 1 0,10-11 0,-12 16 70,0-1 0,1 0 0,-1 1-1,1 0 1,0 0 0,0 1 0,0-1 0,1 1 0,-1 0-1,0 0 1,10-1 0,2 0-29,0 1 0,-1 0 0,1 1-1,30 3 1,-39-2 10,0 2-1,0-1 1,-1 1 0,1 1-1,9 3 1,-13-4 32,0 0-1,-1 0 1,1 0 0,-1 1 0,1-1 0,-1 1-1,0 0 1,0 0 0,0 0 0,4 7 0,-5-7 29,0 0-1,-1 0 1,0 1 0,0-1 0,0 1-1,0-1 1,0 1 0,-1-1 0,1 1-1,-1-1 1,0 1 0,-1 5 0,0 5 182,-6 23 0,6-34-197,-105 347 1287,100-334-1184,-22 56 253,-41 74-1,35-76-61,30-61-116,-1-1 0,0 1 0,0-1 0,-1 0 1,1 0-1,-13 11 0,18-19-181,0 0 0,0 0 0,0 1 0,0-1 0,0 0 0,0 0 0,0 0 0,0 0 0,-1 0 0,1 0 0,0 0 0,0 0 0,0 0 0,0 0 0,0 0 0,0 0 0,0 0 0,-1 0 0,1 0 0,0 0 0,0 0 0,0 0 0,0 0 0,0 0 1,0 0-1,0 0 0,0 0 0,-1 0 0,1 0 0,0 0 0,0 0 0,0 0 0,0 0 0,0 0 0,0 0 0,0 0 0,0 0 0,-1 0 0,1 0 0,0-1 0,0 1 0,0 0 0,0 0 0,0 0 0,0 0 0,0 0 0,0 0 0,0 0 0,0 0 0,0 0 0,0-1 1,0 1-1,0 0 0,0 0 0,0 0 0,0 0 0,-1-12 149,5-14-460,37-126-268,-36 137 506,67-181-474,-59 167 486,1 1 0,2 1 0,0 0 0,2 1-1,29-32 1,-21 31-58,1 1-1,1 1 1,2 2-1,0 1 1,2 1-1,0 1 1,1 2-1,67-26 1,-95 42 82,1 0 0,-1 0 0,1 1 0,-1 0 0,12-1 0,-15 2 13,0 0 0,-1 0 0,1 0 0,-1 0 0,1 0 0,-1 1 0,1-1 0,-1 1 0,1-1 1,-1 1-1,0-1 0,1 1 0,-1 0 0,0 0 0,1 0 0,-1 0 0,0 0 0,0 0 0,0 0 0,0 0 0,0 0 0,0 0 1,0 1-1,0-1 0,0 0 0,-1 1 0,2 2 0,0 1 40,0 1-1,-1 0 1,0 0 0,0-1 0,0 1-1,-1 0 1,0 0 0,-1 8 0,-9 50 166,4-34-84,-3 17 16,-2 0 0,-2-1 0,-29 67 0,30-88-28,-1-1-1,-2 0 1,0-1-1,-2 0 1,0-1-1,-1-1 1,-2-1-1,0-1 1,-1-1-1,0 0 1,-27 15 0,30-26 400,13-7-174,8-6-336,32-35-398,44-69 0,15-47-52,-51 82 317,-22 40 40,1 1 1,2 1-1,1 1 0,1 1 1,2 2-1,1 0 0,43-31 1,-67 56 96,14-11-70,1 1 0,1 1 1,1 0-1,40-17 1,-42 27 64,-20 3 17,0 0 1,0 0-1,1 0 0,-1 0 1,0 0-1,0 0 0,1 0 1,-1 0-1,0 0 1,1 0-1,-1 0 0,0 0 1,0 0-1,1 0 0,-1 0 1,0 0-1,0 1 0,1-1 1,-1 0-1,0 0 0,0 0 1,0 0-1,1 1 0,-1-1 1,0 0-1,0 0 1,0 0-1,0 1 0,1-1 1,-1 0-1,0 0 0,0 1 1,0-1-1,0 0 0,0 0 1,0 1-1,-3 10 143,-20 24 326,10-17-342,-11 16 142,2 2 1,-31 67 0,20-18 236,4 2 0,-30 148 0,57-225-391,0 0 0,0 0 1,1 1-1,1-1 0,0 0 1,0 0-1,1 1 0,0-1 1,1 0-1,0 0 0,4 10 1,-5-18-85,0 0 1,1 1 0,-1-1-1,1 0 1,-1 0 0,1 0 0,0 0-1,0 0 1,0 0 0,0 0-1,0-1 1,0 1 0,1-1 0,-1 0-1,0 1 1,1-1 0,-1 0 0,1 0-1,3 0 1,4 1 18,0 0 0,-1-1 0,1 0 0,10-1 0,21-2-579,0-1 1,0-3-1,73-19 1,-109 24 271,-2 0-462,1 1 0,-1-2 0,1 1 1,-1 0-1,6-4 0,-3 4-1389</inkml:trace>
</inkml:ink>
</file>

<file path=ppt/ink/ink2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9:37:46.6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387 14 5984,'4'-12'6250,"-4"12"-6174,0 0 0,0 0 0,0 0 0,0 0 0,0-1 0,0 1 0,0 0 0,0 0 0,0 0 0,0 0 0,0 0 0,5 7 1978,-4 4-1577,-1 0 0,0-1 1,0 1-1,-2 0 0,1 0 1,-5 16-1,2-8-85,-75 259 2682,41-162-2330,-72 294 1128,27-15-522,10 90 361,73-460-1288,0-16-1539,1-18-6004</inkml:trace>
</inkml:ink>
</file>

<file path=ppt/ink/ink2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9:37:49.3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525 205 2656,'1'-4'404,"0"1"0,0-1 0,0 1 0,0 0 0,1-1 0,-1 1 0,1 0 0,-1 0 0,1 0 0,0 0 0,5-4 0,-4 3 35,-1 0 0,1 1 0,-1-1 0,0 0 0,0 0 0,0 0 0,-1 0 1,1 0-1,-1-1 0,0 1 0,0 0 0,-1-1 0,1 1 0,-1-1 0,0 1 0,0-1 1,-1 1-1,0-7 0,0 7-246,0 0 0,0 1 0,-1-1 0,1 0 0,-1 1 0,1-1 0,-1 1 0,0 0 0,0 0 0,-1-1 0,1 1 0,-1 0 0,-3-2 0,3 2-160,-1 1 0,1 0-1,-1 0 1,0 0 0,0 0 0,0 0 0,0 1 0,0 0 0,-6-1 0,-38-4 154,41 6-138,-14-1 98,1 1-1,0 1 1,-1 1-1,1 1 1,-38 10-1,42-8-39,0 1-1,1 0 0,0 1 0,0 0 0,1 1 0,0 1 0,-24 19 0,26-16-52,0 0 0,0 0 0,1 2 0,1-1 0,0 1 0,-10 19-1,16-26-11,1 0-1,0 0 0,0 0 0,0 0 0,1 1 0,0-1 1,0 1-1,1-1 0,0 1 0,0 0 0,1-1 0,0 1 1,1 0-1,-1 0 0,1-1 0,4 13 0,-4-17-1,0 0-1,0 0 0,1-1 1,-1 1-1,1 0 0,0 0 1,0-1-1,0 1 1,0-1-1,0 1 0,1-1 1,-1 0-1,1 0 0,3 2 1,-2-1-8,1-1 0,0 0 1,-1 0-1,1-1 0,0 1 1,0-1-1,0 0 1,7 0-1,4 0 2,0-2 0,1 0-1,-1 0 1,24-7 0,-19 4-30,-1-1-1,0-1 1,35-16-1,-42 16 75,-2-1 0,1 0 0,-1-1 0,0 0 0,0-1 0,17-18 0,-20 18-60,-1 1 0,0-1-1,0 0 1,-1 0 0,0-1 0,-1 0-1,0 0 1,0 0 0,-1-1 0,-1 1-1,5-23 1,-4-20 329,-4 53-347,0 0 1,0 0-1,0 0 0,0-1 1,0 1-1,0 0 0,0 0 0,0 0 1,0 0-1,0 0 0,0 0 1,0 0-1,0-1 0,0 1 1,0 0-1,0 0 0,0 0 1,0 0-1,0 0 0,0 0 1,0 0-1,0-1 0,0 1 0,0 0 1,0 0-1,0 0 0,-1 0 1,1 0-1,0 0 0,0 0 1,0 0-1,0 0 0,0 0 1,0-1-1,0 1 0,0 0 1,-1 0-1,1 0 0,0 0 1,0 0-1,0 0 0,0 0 0,0 0 1,0 0-1,-6 4-23,-4 8 5,0 7-32,2 0 1,0 1-1,-7 31 0,2-8 116,-46 144 484,-90 247 996,139-411-1310,-20 36 0,24-50-175,0 0-1,0 0 1,-1-1-1,0 0 1,-1 0-1,-9 8 1,15-15-35,1 0 1,-1 1-1,0-1 0,0 0 1,0 0-1,0 0 0,0-1 1,0 1-1,0 0 1,0-1-1,0 1 0,0-1 1,0 0-1,0 0 0,0 0 1,0 0-1,0 0 1,-4 0-1,3-1 3,0 0-1,0-1 1,0 1 0,0 0-1,0-1 1,0 1 0,1-1-1,-1 0 1,0 0 0,1 0-1,-3-3 1,-1-2-21,1 1 0,0-1 0,0 0 0,0 0 0,1 0 0,0-1 0,1 0 0,-5-13 0,6 13-31,0-1-1,1 1 1,-1 0-1,2 0 1,-1 0-1,1-1 1,0 1-1,3-11 1,-2 13 9,0 1 1,0 0-1,1 1 0,0-1 1,0 0-1,0 0 0,1 1 1,-1-1-1,1 1 0,0 0 1,1 0-1,-1 0 0,1 0 1,7-6-1,0 3 53,1 0-1,0 0 0,0 1 1,1 0-1,0 1 0,0 1 1,0 0-1,19-3 0,9 0 134,61-2-1,-58 8-160,1 1-1,65 11 1,-88-8-94,20 3-1599,-42-6 1638,0 0 0,0 0 1,0 0-1,1 0 0,-1 0 0,0 0 0,0 0 1,0 0-1,0 0 0,0 0 0,0 0 1,0 0-1,0 0 0,0 0 0,1 0 0,-1 0 1,0 0-1,0 0 0,0 0 0,0 0 1,0 1-1,0-1 0,0 0 0,0 0 1,0 0-1,0 0 0,0 0 0,0 0 0,0 0 1,1 0-1,-1 0 0,0 0 0,0 0 1,0 1-1,0-1 0,0 0 0,0 0 0,0 0 1,0 0-1,0 0 0,0 0 0,0 0 1,0 0-1,0 0 0,0 1 0,0-1 0,0 0 1,0 0-1,0 0 0,0 0 0,0 0 1,-1 0-1,-5 5-2437,-16 5-2036,16-7 3366,-21 10-1990</inkml:trace>
</inkml:ink>
</file>

<file path=ppt/ink/ink2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9:37:51.8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255 4 5216,'-4'-3'5846,"23"13"-2455,-6-8-2938,0 0-1,0 0 1,0-1 0,0-1-1,14-1 1,6 0-87,8 1 54,114 2 595,-151-1-967,1-1 1,-1 1-1,0-1 0,0 1 1,1 0-1,-1 1 0,6 2 0,-8-3-38,-1 0 1,0 0-1,1 0 0,-1 0 0,1 0 0,-1 0 0,0 0 0,0 1 0,0-1 0,0 0 0,0 1 1,0-1-1,0 1 0,0 0 0,0-1 0,-1 1 0,1-1 0,-1 1 0,1 0 0,-1 0 1,0-1-1,1 3 0,-1 11 79,0 1 1,0-1-1,-1 0 1,-5 21 0,-20 64 169,13-55-193,-14 49-52,-32 130 79,30-80 485,-20 295 1,45-27 296,4-277-635,19 84 352,-15-189-395,0-10-125,0 13-129,-4-31 74,0 0-1,0 0 1,0 1-1,-1-1 0,1 0 1,-1 0-1,1 0 1,-1 0-1,0 0 1,0 0-1,0 0 0,0 0 1,-2 3-1,-1-1 118,1 1-1,0-1 0,-1 0 1,0 0-1,0 0 0,0-1 1,-1 1-1,1-1 0,-1 0 1,0-1-1,0 1 0,0-1 1,-9 4-1,-19 3 128,0-1 0,-61 5 1,-68-6-1921,151-7 501,1 0-1,0-1 0,-15-3 1,13-1-1779,12 5 2759,0 0 1,0 0-1,0-1 0,0 1 1,0 0-1,-1-1 0,1 1 1,0 0-1,0-1 0,0 1 1,0-1-1,0 1 0,0 0 1,0-1-1,0 1 0,0 0 1,0-1-1,1 1 0,-1 0 1,0-1-1,0 1 0,0 0 1,0 0-1,0-1 0,1 1 1,-1 0-1,0-1 0,0 1 1,1 0-1,-1 0 0,0-1 1,1 1-1,11-12-3667</inkml:trace>
</inkml:ink>
</file>

<file path=ppt/ink/ink2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9:37:52.6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97 6976,'-14'-16'3872,"14"15"-3367,0-1 0,0 1 1,-1 0-1,1 0 1,0 0-1,0 0 0,0 0 1,0 0-1,0 0 1,0 0-1,0-1 0,0 1 1,1-1-1,-1 0-327,1-1 1,-1 1-1,1-1 0,0 1 0,0-1 1,0 1-1,0 0 0,0 0 0,0-1 1,1 1-1,-1 0 0,1 0 0,-1 0 0,5-3 1,1 1-100,0 0 0,1 1 0,-1 0-1,1 0 1,0 1 0,0 0 0,0 0 0,1 0 0,-1 1 0,0 1 0,12 0 0,7 0-142,-1 3-1,34 5 1,-44-5 65,-1 0-1,-1 1 1,1 1-1,0 0 1,-1 1 0,0 1-1,-1 0 1,1 1-1,16 13 1,-29-21-7,0 1 1,0-1-1,-1 1 1,1 0-1,0-1 0,-1 1 1,1 0-1,-1 0 0,1 0 1,-1-1-1,1 1 1,-1 0-1,1 0 0,-1 0 1,0 0-1,0 0 0,1 0 1,-1 0-1,0 0 1,0 0-1,0 0 0,0 0 1,0 0-1,0 0 0,-1 1 1,1 0 8,-1 0 1,0 0-1,0 0 0,0 0 1,-1 0-1,1-1 0,0 1 1,-1-1-1,1 1 1,-1-1-1,-2 3 0,-5 2 71,0 0-1,-1 0 0,-15 6 0,-212 71 653,130-50 72,91-25-429,16-8-347,-1 1 1,1-1 0,0 0-1,0 1 1,-1-1-1,1 0 1,0 1-1,-1-1 1,1 0 0,0 1-1,0-1 1,0 1-1,-1-1 1,1 0-1,0 1 1,0-1 0,0 1-1,0-1 1,0 1-1,0-1 1,0 1-1,1 0 6,-1 1-1,1-1 0,0 0 1,0 0-1,0 0 0,0 0 0,0 0 1,0 0-1,0 0 0,0 0 0,0 0 1,0 0-1,0-1 0,1 1 1,-1 0-1,0-1 0,0 1 0,1-1 1,-1 1-1,2-1 0,56 18 217,118 19 1,-24-7-278,-140-27-124,23 6-1151,-13 3-3225,-22-12 4408,-1 0-1,0 0 0,1 0 0,-1 1 0,0-1 1,1 0-1,-1 0 0,0 1 0,1-1 0,-1 0 1,0 0-1,0 1 0,1-1 0,-1 0 0,0 1 1,0-1-1,0 0 0,1 1 0,-1-1 0,0 0 1,0 1-1,0-1 0,0 1 0,-6 8-5071,-2 2 1580</inkml:trace>
</inkml:ink>
</file>

<file path=ppt/ink/ink2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9:37:53.5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558 647 6144,'-3'-3'453,"0"1"1,0 0-1,0-1 1,0 1-1,0 1 1,-1-1-1,1 0 1,-1 1-1,1 0 1,-1 0-1,0 0 1,1 0-1,-1 0 1,0 1-1,1-1 1,-1 1-1,-4 1 1,-5-2-329,-13 0 194,0 1 1,0 2-1,1 0 1,-1 2 0,1 1-1,0 1 1,0 1 0,1 1-1,0 1 1,0 1 0,1 2-1,0 0 1,1 1-1,-33 26 1,47-32-290,0 0 0,1 1 0,0 0 0,0 0 0,1 1 0,0 0 0,0 0-1,-7 17 1,11-21 14,0 0 0,0 0 0,1 0 0,-1 1 0,1-1 0,0 1 0,1-1 0,-1 1 0,1-1 0,0 1 0,1-1 0,-1 1 0,1-1 0,0 0 0,1 1 0,-1-1 0,5 10 0,-5-12-2,1-1 0,0 1 0,-1 0 0,1-1-1,0 0 1,0 1 0,0-1 0,1 0 0,-1 0 0,0 0-1,1 0 1,-1-1 0,1 1 0,0-1 0,0 0-1,-1 1 1,1-1 0,0 0 0,4 0 0,-3 0-11,0-1 0,0 1 0,0-1 0,0 0 0,0-1 0,0 1 0,-1-1 0,1 1 0,0-1 0,0 0 0,0-1 0,0 1 0,-1-1 1,1 1-1,3-3 0,8-8-13,0-1 0,0 0 0,-1 0 0,-1-2 0,13-17-1,15-16-71,52-43-31,12-13 21,-65 58 47,-2-2 1,53-88-1,-48 60-3,45-110-1,-86 182 15,41-112-265,-42 115 243,-1 0-1,0 0 1,1 0 0,-1-1 0,0 1 0,0 0 0,0 0-1,0 0 1,0 0 0,0 0 0,0-1 0,0 1 0,-1 0-1,1-2 1,-1 3 22,1 0-1,0 0 0,0 0 0,0 0 1,0 0-1,0 0 0,0 0 1,0-1-1,-1 1 0,1 0 0,0 0 1,0 0-1,0 0 0,0 0 0,-1 0 1,1 0-1,0 0 0,0 0 1,0 0-1,0 0 0,0 0 0,-1 0 1,1 0-1,0 0 0,0 0 1,0 0-1,0 0 0,-1 0 0,1 0 1,0 0-1,0 0 0,0 0 0,0 0 1,0 0-1,-1 1 0,1-1 1,0 0-1,-10 11-142,-6 14 144,-24 51 0,-8 38 488,27-62-257,-75 206 1176,75-180-1220,4 0-1,-14 149 0,30-211-427,-2 26 205,4-39-173,-1 0 0,0 0 0,0-1-1,1 1 1,0 0 0,-1-1 0,1 1 0,0-1 0,1 1 0,-1-1-1,0 1 1,1-1 0,1 3 0,-3-5 116,1 1-1,-1-1 1,0 0-1,1 1 1,-1-1-1,1 1 1,-1-1-1,1 0 1,-1 1 0,1-1-1,0 0 1,-1 0-1,1 1 1,-1-1-1,1 0 1,0 0-1,-1 0 1,1 0 0,-1 0-1,1 0 1,0 0-1,-1 0 1,1 0-1,0 0 1,-1 0-1,2 0 1,13-9-2789,-10 6 2064,21-14-1939</inkml:trace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00:49:00.580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37 77 7968,'-37'-36'3616,"77"29"-3136,-3 2-416,8 10-128,26-10 960,2 2-512,44-11 0,4 11-224,23-5 32,-9 8-128</inkml:trace>
</inkml:ink>
</file>

<file path=ppt/ink/ink2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9:37:54.0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31 8544,'0'0'128,"-1"1"0,1-1 0,-1 0 0,1 0 0,-1 1 0,1-1 1,0 0-1,-1 1 0,1-1 0,-1 0 0,1 1 0,0-1 0,0 1 0,-1-1 1,1 1-1,0-1 0,0 0 0,-1 1 0,1-1 0,0 1 0,0-1 0,0 1 1,0-1-1,0 1 0,0 0 0,-1-1 0,1 1 0,1-1 0,-1 1 0,0-1 0,0 1 1,0-1-1,0 1 0,0-1 0,0 1 0,1 0 0,-1 17 1521,-13 88 2511,9-83-3517,0 1 1,0 26-1,5-44 506,4-10-559,-1 0-418,13-19-60,1 1-1,1 1 1,34-28 0,-11 18-290,2 2 1,2 2 0,59-25-1,-100 49 159,-1 1 1,1 1-1,0-1 0,0 1 0,-1 0 0,1 0 0,5 0 0,-9 1 31,1-1 0,-1 1 0,0 1 0,0-1 0,0 0 0,0 0 0,0 0 0,0 0 0,0 1 0,0-1 0,0 1 0,0-1 0,0 1 0,0-1 0,0 1 0,0-1 1,0 1-1,0 0 0,0 0 0,0-1 0,-1 1 0,1 0 0,0 0 0,-1 0 0,1 0 0,0 0 0,-1 0 0,1 0 0,-1 0 0,0 0 0,1 0 0,-1 0 0,0 0 0,0 0 0,1 0 0,-1 2 0,0 9 186,0 1-1,-1-1 1,0 1 0,-1-1 0,-4 17 0,-1 7-47,-4 67 302,11-87-1241,0-1 0,1 1 0,1-1-1,6 27 1,0-19-1212</inkml:trace>
</inkml:ink>
</file>

<file path=ppt/ink/ink2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9:37:54.4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9 139 8480,'0'0'112,"-1"0"1,1 0 0,0 0-1,-1 0 1,1 0 0,0 0-1,-1 0 1,1 0 0,0 0-1,-1 0 1,1 0 0,0-1-1,-1 1 1,1 0 0,0 0-1,-1 0 1,1-1 0,0 1-1,0 0 1,-1 0 0,1-1-1,0 1 1,0 0 0,0-1-1,-1 1 1,1 0 0,0 0-1,0-1 1,0 1 0,0-1-1,10-6 2625,-6 5-2193,15-5 1072,58-14 1088,146-22 0,178 3-715,-85 27-1598,-5 28-2857,-287-13 1237,-1 2 0,0 1-1,28 9 1,-45-12 458,0 0 0,0 0 0,11 8-1,-15-9 85,1 1 0,-1 1 0,0-1 0,1 0-1,-1 1 1,0-1 0,0 1 0,0-1-1,2 6 1,10 23-3814</inkml:trace>
</inkml:ink>
</file>

<file path=ppt/ink/ink2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9:37:55.1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420 441 5984,'4'-33'3499,"-3"29"-2788,-1 0 0,1 0 0,-1-1 1,1 1-1,-1 0 0,0 0 1,-1-7-1,0 9-616,1 1 1,0 0 0,-1 0-1,1-1 1,-1 1 0,0 0-1,1 0 1,-1 0-1,0 0 1,1 0 0,-1 0-1,0 0 1,0 0-1,0 0 1,0 0 0,0 0-1,0 0 1,0 1-1,0-1 1,0 0 0,-1 1-1,1-1 1,0 1-1,0-1 1,-1 1 0,1 0-1,0 0 1,0-1-1,-1 1 1,1 0 0,0 0-1,-1 0 1,-1 1-1,-3-1 3,-1 1 0,1 1 0,0-1 0,-1 1 0,1 0 0,-7 3 0,-1 3 122,-1 0 0,1 0 0,-15 13 0,-41 37 448,30-24-366,9-9-41,-36 30 207,59-47-384,0 0 0,0 1 0,0 0 0,1 0-1,-5 10 1,10-16-49,1-1 1,0 1-1,0-1 0,0 1 0,0-1 0,1 1 0,-1 0 0,1-1 1,0 1-1,-1 0 0,1-1 0,1 1 0,-1 0 0,0-1 0,1 5 1,0-6-28,-1 1 0,1 0 0,0-1 0,-1 1 0,1-1 0,0 1 0,0-1 0,0 1 0,0-1 0,0 0 0,0 1 0,0-1 0,1 0 0,-1 0 0,0 0 0,1 0 0,-1 0 0,1 0 0,-1 0 0,1-1 0,-1 1 0,1 0 0,0-1 0,3 1 0,-2 0-35,1-1 0,0 0 0,0 0 0,0 0 0,0 0 0,0-1 1,0 0-1,0 1 0,0-1 0,0-1 0,4-1 0,4-3-63,0 0 1,10-8-1,-10 6 43,-1 0 0,0-1 0,-1-1 0,0 0-1,0 0 1,-1-1 0,10-15 0,-16 22 35,117-164-632,15-19 188,12 12 1502,-132 158-837,-9 10-73,0 1 1,12-11 0,-7 12 79,-11 6-211,0-1 1,0 0-1,0 0 0,0 0 0,1 0 0,-1 0 1,0 1-1,0-1 0,0 0 0,0 0 1,0 0-1,0 0 0,0 1 0,1-1 0,-1 0 1,0 0-1,0 0 0,0 1 0,0-1 1,0 0-1,0 0 0,0 1 0,0-1 1,0 0-1,0 0 0,0 0 0,0 1 0,0-1 1,0 0-1,-8 24 208,6-17-138,-54 164 973,-12 43-329,17 5-816,50-213-53,-1 2-307,1 1-1,0-1 1,0 17 0,1-24 214,0 1 0,1-1 0,-1 1 0,0-1 0,0 1 1,1 0-1,-1-1 0,1 1 0,-1-1 0,1 0 0,0 1 1,0-1-1,0 0 0,-1 1 0,1-1 0,0 0 0,1 0 1,-1 1-1,0-1 0,0 0 0,0 0 0,1-1 0,-1 1 1,0 0-1,1 0 0,-1-1 0,3 2 0,-1-2-643,1 1 0,-1-1 0,1 1-1,0-1 1,4-1 0,27-2-2719</inkml:trace>
</inkml:ink>
</file>

<file path=ppt/ink/ink2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9:37:55.6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385 1 8544,'-1'6'1198,"0"0"0,0 0 0,-1 1 1,0-1-1,-5 10 0,-18 38 1036,-73 140 598,55-117-1707,-67 89 0,39-61-335,54-77-445,16-25-223,0-1 0,0 0 0,0 0 0,1 0 0,-1 1 0,0-1 0,1 0-1,0 1 1,-1-1 0,1 1 0,0 3 0,0-6-101,1 0 0,-1 1 0,0-1 0,0 0 0,0 1 1,1-1-1,-1 1 0,0-1 0,0 0 0,1 0 0,-1 1 0,0-1 0,1 0 0,-1 1 0,0-1 0,1 0 0,-1 0 0,0 0 0,1 1 0,-1-1 0,1 0 0,-1 0 0,0 0 0,1 0 0,-1 0 1,1 0-1,-1 0 0,0 0 0,1 0 0,0 0 0,19-2 178,-12 1-128,303-38 308,-220 30-202,66-9-3234,-151 15 1250,-25-3-10887</inkml:trace>
</inkml:ink>
</file>

<file path=ppt/ink/ink2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9:37:56.0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0 153 12064,'0'-35'3872,"1"29"-2879,9 0-467,23-9 1322,68-21 0,-31 20 329,139-13-1,75 19-2849,-271 10 459,107 4-2195,-99-2-930,37 9 0,-58-11 3213,1 0 0,-1 0-1,1 0 1,-1 0 0,1 0-1,-1 0 1,1 0 0,-1 0 0,1 1-1,-1-1 1,0 0 0,1 0-1,-1 1 1,1-1 0,-1 0-1,1 1 1,-1-1 0,0 0 0,1 1-1,-8 6-3021,5-6 2684,-11 10-1952</inkml:trace>
</inkml:ink>
</file>

<file path=ppt/ink/ink2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9:37:56.3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 12896,'4'-9'5823,"68"1"-5055,-36 8 1760,-4 5-1536,26-2 992,5 9-1120,37-4-416,-7 1-288,7-1-928,-16 3 416,-15-2-3232,-16-1 1984</inkml:trace>
</inkml:ink>
</file>

<file path=ppt/ink/ink2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9:38:10.7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34 6880,'-15'-4'2229,"15"4"-2131,-1 0 1,1-1-1,-1 1 0,1 0 1,-1 0-1,1 0 0,-1 1 1,1-1-1,-1 0 0,1 0 1,-1 0-1,1 0 0,-1 0 1,1 0-1,-1 1 0,1-1 1,-1 0-1,-7 3 5332,24-1 343,6 1-3569,42 6-1157,153-11-184,3-15-887,-192 15 6,15-2-27,124-7 143,-164 11-363,0 0 0,-1 0 0,1-1 0,0 1 0,0-1 0,3-1 0,5-5-5810,-7 7 4054</inkml:trace>
</inkml:ink>
</file>

<file path=ppt/ink/ink2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9:38:11.1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 65 5824,'-33'-7'1866,"30"7"-1619,1 0 0,0 0 0,0-1 0,-1 1 0,1 1 0,0-1 0,0 0-1,0 0 1,-1 1 0,-1 0 0,0 3 3004,11-3 2574,68-7-885,-24 0-3805,83 1 468,12-2-647,-20-3-658,34-2-166,-53 2-3479,-99 10 2578,-6 0 102,0 0 0,-1 0 0,1 0 0,0-1 0,0 1 0,0-1-1,0 1 1,2-2 0,6-2-2399</inkml:trace>
</inkml:ink>
</file>

<file path=ppt/ink/ink2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9:38:11.8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62 181 6816,'-48'-17'3861,"47"17"-3649,0 0 0,1 0 0,-1 0 0,1 0-1,-1 0 1,0-1 0,1 1 0,-1 0 0,1-1 0,-1 1 0,1 0 0,-1-1-1,0 1 1,1-1 0,0 1 0,-1-1 0,1 1 0,-1-1 0,1 1 0,0-1-1,-1 1 1,1-1 0,0 0 0,-1 1 0,1-2 0,0 1-48,0 0 1,0 0 0,0 0 0,1 0-1,-1 0 1,0 0 0,0 1-1,1-1 1,-1 0 0,1 0 0,-1 0-1,1 0 1,-1 0 0,1 1-1,0-2 1,3-2 137,0 0 0,0 1 1,0 0-1,0-1 0,5-2 0,14-5 265,1 0 1,1 2-1,42-11 0,-50 15-393,203-47 1164,-207 50-1224,1 0 1,0 1-1,24 0 0,-34 1-90,0 1 0,0 0 0,0 0 0,0 0 0,0 0 0,0 0 0,6 3 0,-8-3-6,-1 0 0,1 1 1,0-1-1,0 0 1,-1 1-1,1-1 1,-1 1-1,1-1 1,-1 1-1,0 0 1,1 0-1,-1 0 1,0-1-1,0 1 1,1 3-1,-1 0 28,0 0-1,0 0 1,-1 0-1,1 0 1,-1 0-1,0 0 1,0 0-1,-1 0 1,1 0-1,-1 0 0,-2 6 1,-2 5 160,-1-1-1,-10 21 1,-2-1-71,-1-2 1,-2 0-1,-47 55 1,27-42 123,-83 71 1,89-88-101,-1 2 127,-50 33 0,86-64-284,0 0 0,0 0 0,0 0 0,0 0 0,0 0 0,0 0 0,0 0 0,0 0 1,0 0-1,0 0 0,0 0 0,0 0 0,0 0 0,0 0 0,0 0 0,0 0 0,1 0 0,-1 0 0,0 0 1,0 0-1,0 0 0,0 0 0,0 0 0,0 0 0,0 0 0,0 0 0,0 0 0,0 0 0,0 0 0,0 0 0,0 0 1,0 0-1,0 0 0,0 0 0,0 1 0,0-1 0,0 0 0,1 0 0,-1 0 0,0 0 0,0 0 0,0 0 1,0 0-1,0 0 0,0 0 0,0 0 0,0 0 0,0 0 0,0 0 0,0 0 0,0 0 0,0 0 0,0 0 0,0 0 1,0 1-1,0-1 0,0 0 0,0 0 0,0 0 0,0 0 0,0 0 0,0 0 0,0 0 0,10 0 79,20-2 19,113-22 215,-38 5-230,-16 1-1694,-69 13 120,-15 4 1154,17-6-4434,-9 2 2470</inkml:trace>
</inkml:ink>
</file>

<file path=ppt/ink/ink2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9:38:12.2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0 12384,'0'1'252,"1"-1"1,-1 0 0,1 0-1,-1 1 1,1-1 0,-1 0 0,0 1-1,1-1 1,-1 1 0,1-1-1,-1 0 1,0 1 0,1-1 0,-1 1-1,0-1 1,1 1 0,-1-1-1,0 1 1,0-1 0,0 1 0,1-1-1,-1 1 1,0 0 0,0-1-1,0 1 1,0-1 0,0 1 0,0-1-1,0 2 1,-1 22 3451,-23 148 2387,-3 33-6305,24-180-323,0 15-4793</inkml:trace>
</inkml:ink>
</file>

<file path=ppt/ink/ink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00:48:52.940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1 986 2560,'3'-8'9809,"21"-27"-8013,8 0-1224,2 2-1,71-54 1,-39 33-394,-55 45-174,98-77 227,-104 81-257,1 1 0,0 1 0,0-1 0,0 1-1,12-4 1,-16 6 23,-1 1-1,0 0 0,1-1 1,-1 1-1,0 0 0,1 0 0,-1 0 1,0 0-1,1 0 0,-1 0 1,0 1-1,1-1 0,-1 0 1,0 1-1,0-1 0,1 1 0,-1-1 1,0 1-1,0 0 0,0-1 1,1 1-1,-1 0 0,0 0 1,0 0-1,0 0 0,-1 0 0,1 0 1,0 0-1,0 0 0,0 0 1,-1 0-1,1 0 0,-1 1 1,1-1-1,-1 0 0,1 3 1,1 1-11,-1 1 1,1-1 0,-1 1 0,-1 0 0,1 0 0,-1 8 0,-5 38 29,3-26 38,-2-1 71,-1-1-1,-10 33 1,14-55-109,-1 5-8,0 4 1026,2-11-1003,1 0 0,-1 0-1,1 0 1,-1 0 0,1 0 0,-1 0-1,0 0 1,1 0 0,-1 0 0,1 0-1,-1 0 1,1 0 0,-1 0 0,1 0 0,-1 0-1,1-1 1,-1 1 0,0 0 0,1 0-1,-1-1 1,1 1 0,-1 0 0,0-1-1,1 1 1,-1 0 0,0-1 0,1 0-1,6-5 3,1-1-1,-1 0 0,-1-1 1,1 1-1,6-12 0,8-9-76,26-34 235,25-30-178,-56 75-186,0 0 0,36-28 0,-52 44 155,1 0-1,0 1 1,-1-1-1,1 0 1,0 1 0,0 0-1,0-1 1,0 1-1,0-1 1,-1 1 0,1 0-1,0 0 1,0-1-1,0 1 1,0 0 0,0 0-1,0 0 1,0 0-1,0 0 1,0 0-1,0 0 1,0 0 0,1 1-1,0 0 10,-1 0 0,0-1 0,0 1 0,0 0-1,0 0 1,0 0 0,0 0 0,-1 0 0,1 0 0,0 1 0,0-1-1,-1 0 1,1 0 0,0 3 0,1 2 14,0 1 0,-1-1 0,1 1 0,-2 0 0,1 10 0,-5 49 108,2-46-128,0 0 1,3 34-1,0-28 31,-1-23-3,0 1 1,0 0-1,1 0 1,-1-1 0,1 1-1,-1 0 1,1-1-1,0 1 1,1-1-1,-1 1 1,1-1-1,-1 1 1,1-1-1,4 5 1,-4-5 27,0-1 0,1 1 0,-1-1 0,1 0 0,0 1 0,0-1 0,0-1 0,0 1 0,0 0 0,0-1 0,6 2 0,-3-1 26,1 0 1,0-1 0,0 0-1,0 0 1,9-1 0,6-1 103,0-2 0,35-8 0,-50 10-148,15-4 26,-1-1-1,1 0 0,-1-2 0,29-14 0,-42 18-15,-1 0 0,0-1 0,0 0 0,0 0 0,0-1 0,-1 0 0,1 0 0,-2 0 0,1-1 0,-1 0 0,0 0 0,0 0 0,-1-1 0,6-11 0,-6 7-18,0 1 1,-1 0-1,-1-1 0,0 0 0,1-16 0,-3 27-36,0 0 0,0 0 0,0-1-1,0 1 1,-1 0 0,1 0 0,0 1 0,0-1 0,-1 0 0,1 0-1,-1 0 1,1 0 0,-1 0 0,1 0 0,-1 0 0,0 1 0,1-1 0,-1 0-1,0 0 1,1 1 0,-1-1 0,0 0 0,0 1 0,0-1 0,0 1-1,0-1 1,0 1 0,0 0 0,1-1 0,-1 1 0,0 0 0,0 0-1,0-1 1,0 1 0,0 0 0,-1 0 0,1 0 0,0 0 0,0 0-1,0 1 1,0-1 0,0 0 0,0 0 0,0 1 0,1-1 0,-1 0-1,0 1 1,0-1 0,0 1 0,0-1 0,0 1 0,0 0 0,1-1-1,-1 1 1,-1 1 0,-13 14-56,0 1-1,1 0 1,0 1 0,2 0-1,-14 26 1,25-40 88,-1-1 0,1 0 0,0 0 0,0 1 0,0-1 1,0 1-1,0-1 0,1 1 0,-1-1 0,1 1 0,0-1 0,0 1 0,1-1 0,-1 1 0,1-1 0,-1 1 0,1-1 0,0 1 0,1-1 1,-1 0-1,1 0 0,-1 1 0,1-1 0,0 0 0,0 0 0,0-1 0,0 1 0,1 0 0,-1-1 0,1 1 0,5 3 0,-3-2 25,1 0-1,-1-1 0,1 1 1,0-1-1,0 0 0,0-1 1,0 1-1,1-1 0,-1-1 1,1 1-1,-1-1 0,1 0 0,0-1 1,-1 1-1,1-1 0,8-2 1,5-2 50,-1-1 0,22-10 0,5-1-51,138-49 194,-156 54-273,49-25-1,-50 21-33,48-17 0,-71 31 47,1-1-1,0 1 1,0 0-1,0 1 1,0-1-1,0 1 1,0 0-1,0 1 1,0-1 0,0 1-1,0 0 1,8 2-1,-10-2 34,1 0 1,-1 1-1,1 0 0,-1-1 1,0 1-1,0 1 0,0-1 0,0 0 1,0 1-1,0-1 0,-1 1 0,1 0 1,-1 0-1,0 0 0,0 0 1,0 0-1,3 6 0,-5-9 3,0 0-1,0 0 1,1 1 0,-1-1-1,0 0 1,0 1 0,0-1 0,0 0-1,1 0 1,-1 1 0,0-1-1,0 0 1,0 1 0,0-1-1,0 0 1,0 1 0,0-1-1,0 0 1,0 1 0,0-1-1,0 0 1,0 1 0,0-1-1,0 0 1,0 1 0,0-1-1,-1 0 1,1 1 0,0-1-1,0 0 1,0 0 0,0 1-1,-1-1 1,1 0 0,0 0-1,0 1 1,0-1 0,-1 0 0,1 0-1,-1 1 1,1-1 21,-1 0-1,0 0 1,0 0 0,1 0 0,-1 0-1,0-1 1,1 1 0,-1 0-1,0 0 1,0 0 0,1-1 0,-1 1-1,0 0 1,1-1 0,-1 1 0,0-1-1,-68-41 162,64 40-210,0 0 0,0 1 0,0-1 0,0 1 0,0 0-1,0 1 1,0-1 0,0 1 0,-1 0 0,1 0 0,0 0 0,0 1 0,0 0 0,0 0-1,-9 3 1,8-2-20,0 0 0,0 1 0,0-1 1,1 1-1,0 0 0,-1 1 0,1-1 0,0 1 0,1 0 0,-1 0 0,1 1 0,-6 6 0,9-9 38,0-1-1,0 1 1,0 0 0,0-1-1,0 1 1,0 0-1,1 0 1,-1 0 0,1 0-1,-1 0 1,1 0 0,0 0-1,0-1 1,0 1-1,0 0 1,0 0 0,0 0-1,1 4 1,0-3 12,0 0 1,1 0-1,-1-1 1,1 1-1,-1 0 1,1 0-1,0-1 1,0 1-1,0-1 0,4 4 1,2 0 41,1 1-1,-1-1 1,1-1 0,1 0-1,17 8 1,-20-10 22,0-1-1,0 1 1,0-1-1,1-1 1,13 2-1,-17-3-40,-1 0-1,0 0 1,1 0-1,-1-1 1,0 1-1,1-1 1,-1 0 0,0 0-1,0 0 1,0-1-1,0 1 1,0-1-1,0 1 1,0-1-1,3-3 1,0 0-38,0-1 0,-1 1 0,0-1-1,0 0 1,0-1 0,-1 1 0,0-1 0,0 0 0,0 0-1,-1-1 1,-1 1 0,1 0 0,-1-1 0,0 0 0,-1 0 0,2-13-1,-4 14-238,-2 11 33,-2 16-38,4-17 240,-1 5-25,-5 16-82,1 0 0,-2 28-1,-25 249 120,31-272 11,-2-1 0,-1 1-1,-1 0 1,-11 32 0,15-56 11,-29 67 261,27-64-241,0-1 0,-1 0 0,0 0 0,0 0-1,0-1 1,-1 1 0,-9 6 0,9-8 20,0 0 0,-1-1 0,1 0 0,-1-1-1,0 1 1,0-1 0,0 0 0,0-1 0,-1 0 0,1 0 0,-1-1 0,-10 2 0,10-3-49,0 1 0,0-1 1,0-1-1,-13-1 0,20 1 2,-1 1 1,0 0-1,0-1 0,1 1 1,-1-1-1,0 0 0,0 1 1,1-1-1,-1 0 0,1 0 0,-1 0 1,1 0-1,-1 0 0,1-1 1,0 1-1,-1 0 0,1-1 1,0 1-1,0-1 0,0 1 1,0-1-1,0 1 0,1-1 0,-1 0 1,-1-3-1,2 3-8,0 0 0,0 0 1,0 0-1,0 0 0,1 0 0,-1 0 0,1 0 1,-1 0-1,1 0 0,0 0 0,0 0 0,-1 1 1,1-1-1,2-2 0,16-21-99,-10 15 67,1 0-1,0 1 1,15-10-1,6-4-5,156-147-101,-60 50 50,-96 94 100,1 1 0,2 2 0,0 1-1,1 2 1,68-29 0,107-48-141,-157 65 96,-48 28 26,0 1-1,0-2 1,0 1 0,0-1 0,-1 1-1,1-1 1,3-6 0,-7 7-13,-4 5-138,-4 6-66,-6 4 144,-1-1 1,1 0-1,-20 11 1,-27 19-63,54-36 137,1 1 1,0 0 0,0 0 0,0 0 0,1 1-1,0-1 1,-7 13 0,10-17 10,0 1 0,1 0-1,-1 0 1,0 0 0,1 0 0,-1-1-1,1 1 1,0 0 0,-1 0 0,1 0-1,0 0 1,0 0 0,1 0 0,-1 0-1,0 0 1,0 0 0,1-1 0,-1 1-1,1 0 1,0 0 0,0 0 0,-1-1-1,1 1 1,0 0 0,1-1 0,-1 1-1,0-1 1,0 1 0,1-1 0,-1 0-1,3 3 1,-2-3 14,1 1 1,-1-1-1,1 1 0,-1-1 1,1 0-1,-1 0 0,1 0 0,0 0 1,0 0-1,0-1 0,-1 1 1,1-1-1,0 0 0,0 0 0,0 0 1,0 0-1,0 0 0,0-1 0,0 1 1,4-2-1,2-2 33,0-1 0,0 0 1,0 0-1,0-1 0,-1 0 0,0 0 0,0-1 1,-1 0-1,1 0 0,9-14 0,-9 9-96,0 0 1,0 0-1,-2 0 0,1-1 1,-1 0-1,-1 0 0,4-17 0,-7 22-291,-5 15 27,-5 17 29,6-17 243,0 1 0,1 0 0,0 1 0,1-1 0,0 0 0,0 0 0,2 13 0,-1-18 50,0 1-1,-1-1 1,1 0 0,0 0-1,1 1 1,-1-1 0,0 0 0,1 0-1,0 0 1,0-1 0,0 1-1,0 0 1,0-1 0,0 1-1,1-1 1,-1 0 0,1 1 0,0-1-1,-1-1 1,7 4 0,-7-4 17,0-1 1,0 1 0,1-1-1,-1 1 1,0-1 0,0 0-1,0 0 1,1 0-1,-1 0 1,0-1 0,0 1-1,0-1 1,3 0 0,29-13 299,-32 14-332,46-25 38,0-2 1,48-35-1,-73 45-25,-1-2-1,0 0 0,-2-1 0,27-34 1,-16 12 44,41-73 1,-62 97-59,70-132 25,-65 118-6,-2 0 0,18-63 0,-21 56-114,-4 17 27,-1 0 0,0 0 0,1-38 0,-6 57-15,0 0-1,0 0 1,0 0-1,-1 1 1,1-1 0,-3-5-1,3 8 62,0 0-1,-1 0 1,1 0-1,0 0 1,-1 0-1,1 0 0,-1 0 1,1 0-1,0 0 1,-1 0-1,1 0 1,0 0-1,-1 0 1,1 0-1,0 0 1,-1 1-1,1-1 1,0 0-1,-1 0 1,1 0-1,0 1 1,0-1-1,-1 0 1,1 0-1,0 1 1,0-1-1,-1 0 1,1 1-1,0-1-7,-5 6-11,0 0 1,1 0 0,0 0 0,0 1 0,1-1-1,0 1 1,0 0 0,0 0 0,-2 14-1,-7 14-27,1-10 29,2 1 0,-9 35 0,-1 51 5,-3 127 0,20-209 114,4 31 1,-1-51-58,0 0 1,0 0 0,2 0 0,-1-1 0,1 1 0,7 15 0,-7-18 44,0-1 1,0-1-1,1 1 0,0 0 0,0-1 1,9 10-1,-12-14-50,0 0-1,1 0 1,-1 0-1,1-1 1,-1 1 0,1 0-1,-1-1 1,1 1-1,-1-1 1,1 1 0,-1-1-1,1 1 1,0-1-1,-1 0 1,1 0 0,0 0-1,-1 0 1,1 0-1,0-1 1,-1 1 0,1 0-1,0-1 1,-1 1-1,1-1 1,-1 1-1,1-1 1,-1 0 0,1 0-1,-1 0 1,0 0-1,1 0 1,1-1 0,5-5 21,-1 0 0,0 0 0,0 0 1,-1 0-1,0-1 0,8-13 0,27-57-1,-21 38-118,3-7-277,-23 47 344,0 1 1,0-1-1,0 0 1,0 0-1,0 0 0,0 0 1,0 0-1,0 0 0,0 0 1,0 0-1,0 0 1,0 0-1,0 0 0,0 0 1,0 1-1,0-1 1,0 0-1,0 0 0,0 0 1,0 0-1,0 0 0,0 0 1,1 0-1,-1 0 1,0 0-1,0 0 0,0 0 1,0 0-1,0 0 1,0 1-1,0-1 0,0 0 1,0 0-1,0 0 0,0 0 1,0 0-1,0 0 1,0 0-1,0 0 0,1 0 1,-1 0-1,0 0 0,0 0 1,0 0-1,0 0 1,0 0-1,0 0 0,0 0 1,0 0-1,0 0 1,0 0-1,0 0 0,1 0 1,-1 0-1,0 0 0,0 0 1,0 0-1,0 0 1,0 0-1,0 0 0,0 0 1,0 0-1,0-1 1,0 1-1,0 0 0,2 14-189,-2 19 121,0-31 52,0 9-38,3 74-34,-2-73 162,1 0-1,0 0 1,1-1-1,0 1 0,5 11 1,-8-22-41,1 0-1,0 0 1,-1 0 0,1 0 0,0 0 0,-1 0 0,1 0 0,0 0 0,0 0 0,0 0 0,0 0-1,0-1 1,0 1 0,0 0 0,0-1 0,0 1 0,0-1 0,0 1 0,0-1 0,1 1 0,-1-1-1,0 0 1,0 0 0,0 1 0,1-1 0,-1 0 0,0 0 0,0 0 0,1-1 0,-1 1 0,0 0-1,2-1 1,4-1 74,-1 0 0,1 0 0,-1-1 0,9-5-1,-15 8-101,20-11 42,0-2 1,-1 0-1,-1-2 0,-1 0 1,31-33-1,67-99-19,-87 109-127,-25 33 84,9-9-218,-12 14 234,0 0 1,0 0-1,-1 0 0,1 0 1,0 0-1,0 1 0,0-1 0,0 0 1,0 0-1,0 0 0,0 0 1,0 1-1,0-1 0,1 0 1,-1 0-1,0 0 0,0 0 0,0 1 1,0-1-1,0 0 0,0 0 1,0 0-1,0 0 0,0 0 0,0 1 1,0-1-1,1 0 0,-1 0 1,0 0-1,0 0 0,0 0 0,0 0 1,0 0-1,1 0 0,-1 0 1,0 1-1,0-1 0,0 0 0,0 0 1,1 0-1,-1 0 0,0 0 1,0 0-1,0 0 0,0 0 0,0 0 1,1 0-1,-1 0 0,0 0 1,0 0-1,0 0 0,0 0 0,1-1 1,-1 1-1,0 0 0,0 0 1,0 0-1,0 0 0,0 0 1,1 0-1,-1 0 0,0 0 0,0-1 1,-6 95-456,3-58 476,-1 2 124,2-20-84,0-1 1,1 1-1,1 0 0,1 0 0,4 23 1,-5-40-23,0 0 0,0 0 0,1 0 0,-1 0 1,0 0-1,1 0 0,-1 0 0,1 0 0,-1 0 1,1-1-1,0 1 0,-1 0 0,1 0 0,0-1 1,0 1-1,-1 0 0,1-1 0,0 1 0,0-1 1,0 1-1,0-1 0,0 1 0,-1-1 0,1 0 1,0 1-1,0-1 0,0 0 0,0 0 0,0 0 1,0 0-1,0 0 0,0 0 0,0 0 0,0 0 1,0 0-1,2-1 0,0 1-8,0-1 0,0 0 1,0 0-1,0 0 0,0 0 1,0-1-1,-1 1 0,1-1 0,0 0 1,-1 0-1,5-4 0,7-11-7,0-1 1,-2-1-1,0 0 0,10-21 0,7-13-337,-29 53 311,0-1 1,1 0 0,-1 1 0,0-1 0,1 0-1,-1 1 1,1-1 0,-1 1 0,1-1 0,-1 1-1,1-1 1,-1 1 0,1-1 0,0 1 0,-1-1-1,1 1 1,-1 0 0,1-1 0,0 1-1,0 0 1,-1 0 0,1-1 0,0 1 0,-1 0-1,1 0 1,0 0 0,0 0 0,1 0 0,-1 1-21,1-1 0,0 1 0,0 0 0,0 0 1,0 1-1,-1-1 0,1 0 0,2 3 0,6 4 73,-2-2-24,5 4 1,-1-2 0,1 1 0,15 6-1,-22-13-14,-1 1 0,1-2-1,0 1 1,0-1 0,0 0-1,0 0 1,0 0-1,0-1 1,0 0 0,0 0-1,7-2 1,3 0 67,-1-1 1,0-1-1,-1 0 1,29-12-1,-34 11-62,0 0 1,0 0-1,-1-1 1,0 0-1,0 0 0,0-1 1,-1 0-1,12-14 0,-9 7 46,0-1 0,-1 0 0,0 0 0,9-26 0,-14 32-64,-1 0 0,-1 0 0,1 0 0,-1-1 0,-1 1 0,0-1 0,0 1 0,-1-1 0,0 0 0,-2-9 0,2 15-24,-1 1 0,0 0-1,0 0 1,0 0-1,0 0 1,0 1 0,-1-1-1,1 0 1,-1 0 0,0 1-1,-3-5 1,4 6 17,-1 0 0,1 0-1,-1-1 1,1 1 0,-1 0 0,0 0 0,1 0 0,-1 1-1,0-1 1,0 0 0,0 1 0,0-1 0,1 1 0,-1 0-1,0-1 1,0 1 0,0 0 0,0 0 0,0 0 0,0 0-1,-2 1 1,-4 1-1,1 0-1,-1 1 1,1 0-1,-1 0 1,1 0-1,0 1 0,0 0 1,1 0-1,-1 1 1,1 0-1,0 0 1,0 1-1,1-1 1,0 1-1,0 1 1,0-1-1,-5 9 0,2-1 18,1 0 0,0 0-1,0 0 1,2 1 0,0 0-1,1 0 1,-5 31 0,8-39 22,0-1 1,1 1 0,0 0-1,1 0 1,-1 0-1,1 0 1,0 0 0,1-1-1,0 1 1,0 0-1,0-1 1,1 0 0,0 1-1,0-1 1,1 0-1,-1-1 1,1 1 0,1-1-1,-1 1 1,1-1 0,0 0-1,0-1 1,0 1-1,1-1 1,5 4 0,5 1 103,0 0 0,1-1 0,-1-1 1,26 8-1,-29-12-588,-1 0 0,0 0 0,1-1-1,-1-1 1,1 0 0,-1-1 0,18-2 0,-26 2-65,-1-1-1,0 0 1,0 1 0,0-1 0,0 0 0,-1 0 0,1 0 0,4-3 0,-6 3 142,0 0 0,0 0 1,1 0-1,-1 0 0,0 0 1,0 0-1,0-1 0,0 1 0,0 0 1,-1-1-1,1 1 0,0-1 1,-1 1-1,1-1 0,-1 1 1,1-2-1,3-15-2774</inkml:trace>
</inkml:ink>
</file>

<file path=ppt/ink/ink2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9:38:12.6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0 11648,'-6'19'5139,"5"-1"-4602,2-3 234,-19 134 8677,5-45-7872,-3 109-1161,14-120-6398,2-80 3061</inkml:trace>
</inkml:ink>
</file>

<file path=ppt/ink/ink2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9:38:13.0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25 181 8896,'-22'-21'2869,"22"21"-2794,-1 0 0,1-1-1,0 1 1,0 0 0,0-1 0,-1 1-1,1 0 1,0-1 0,0 1 0,0-1-1,0 1 1,0 0 0,0-1 0,0 1 0,0-1-1,0 1 1,0-1 0,0 1 0,0 0-1,0-1 1,0 1 0,0-1 0,0 1 0,0 0-1,1-1 1,-1 1 0,0 0 0,0-1-1,0 1 1,1-1 0,-1 1 0,0 0-1,0 0 1,1-1 0,-1 1 0,0 0 0,1-1-1,-1 1 1,0 0 0,1 0 0,-1 0-1,1-1 1,-1 1 0,0 0 0,1 0 0,-1 0-1,1 0 1,0 0 0,62-27 5283,22-7-2860,-63 27-1835,0 2 1,0 0-1,0 1 0,41-1 1,103 14 1315,-22 0-1448,-111-8-682,-1-3 1,45-6-1,-67 7-504,-1-1 0,0 0 0,0 0 0,0-1 0,-1-1 0,1 1 0,-1-1 0,1-1 0,-1 1 0,14-12 0,4-5-1729</inkml:trace>
</inkml:ink>
</file>

<file path=ppt/ink/ink2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9:38:13.4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4 255 6976,'0'-1'276,"-1"0"0,1 0 1,-1 0-1,1 1 0,0-1 0,-1 0 1,1 0-1,0 0 0,0 0 0,0 0 1,-1 0-1,1 0 0,0 0 0,0 0 1,0 0-1,1 0 0,-1 0 0,0 0 1,1-1-1,0 1 63,0 0 0,0 0-1,0 0 1,0 0 0,1 1 0,-1-1 0,0 0-1,1 1 1,-1-1 0,0 1 0,3-1 0,4-2 549,42-13 2401,91-16 0,-100 24-2491,749-109 2887,-533 82-7066,-227 28 1393,-7 1-345,-8 4-1986,-9 4 1648</inkml:trace>
</inkml:ink>
</file>

<file path=ppt/ink/ink2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9:38:14.2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33 2976,'-12'-21'3274,"16"20"-671,-4 1-2287,1-1 0,-1 1-1,1-1 1,-1 1 0,1 0 0,-1-1-1,1 1 1,-1 0 0,1-1 0,-1 1-1,1 0 1,-1 0 0,1 0 0,-1-1-1,1 1 1,-1 0 0,2 0-1,-1 0 134,0 0-1,-1 0 0,1-1 0,0 1 0,0 0 0,0 0 0,-1-1 0,1 1 0,0 0 1,0-1-1,-1 1 0,1-1 0,1 0 0,-1 5 173,0 0 0,0 1 0,-1-1 0,1 0 0,-1 1 0,0 8 0,-4 125 453,-24 151 1,21-211-1118,-3 17 278,10-76-617,1-9-255,-1-10 424,2 0-31,0 0 182,1 0 0,-1-1 0,0 1-1,1-1 1,-1 0 0,0 1 0,0-1 0,1 0-1,-1 0 1,0-1 0,0 1 0,0 0 0,-1-1-1,1 1 1,2-3 0,3-4-20,0 0-1,9-15 1,5-7-123,11-11 134,9-12 436,-37 48-228,1 0 1,0 0 0,0 0 0,0 1 0,1 0 0,-1 0 0,12-6-1,-14 9-58,-1 0-1,1 1 0,-1-1 0,1 1 1,-1-1-1,1 1 0,-1 0 1,1 0-1,0 0 0,-1 0 0,1 0 1,-1 0-1,1 1 0,-1-1 0,1 1 1,-1 0-1,1 0 0,-1 0 0,1 0 1,-1 0-1,0 1 0,0-1 1,4 4-1,-1-2 30,0 1-1,-1 0 1,1 0 0,-1 0-1,0 1 1,0-1 0,0 1 0,-1 0-1,5 8 1,-3-2 4,0 0 0,0 1 0,-1-1 0,0 1 0,-1 0 0,2 18 0,-2-4-92,2 21-1153,-4-17-4596</inkml:trace>
</inkml:ink>
</file>

<file path=ppt/ink/ink2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9:38:14.7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793 25 11392,'-18'-24'5151,"-45"37"-4479,26-7 1408,6 8-1280,-27 9 1984,8 9-1568,-22 12 544,14 5-1024,-18-1-288,8-2-288,-12-6-768,17-3 352,-5-12-3584,18-2 2112</inkml:trace>
</inkml:ink>
</file>

<file path=ppt/ink/ink2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9:38:24.1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662 7 5824,'0'-6'5930,"-9"7"-3503,-88-2 2554,-120 3-2304,196 0-2590,0 0 0,1 1-1,-1 2 1,0 0 0,1 1-1,-35 15 1,46-16-76,1-1 0,-1 2 0,1-1 0,-1 1 0,2 0 0,-1 1 0,1 0 0,0 0 0,0 0 1,1 1-1,0 0 0,0 0 0,1 1 0,0 0 0,0 0 0,-3 12 0,1 1-16,2 0 1,1 0-1,1 1 0,-1 34 0,2-31 13,-1 52 139,9 118-1,10 93 551,-8-107-450,-4 541 628,-36-177-224,26-489-539,-1 40-139,6-95 19,1 0-1,0 0 1,0 0 0,0 0 0,1 0-1,-1 0 1,1 0 0,-1 0-1,1 0 1,-1 0 0,3 3 0,-3-4 0,1 0 1,0-1 0,0 1-1,0-1 1,0 1 0,0 0 0,0-1-1,0 0 1,0 1 0,0-1 0,0 0-1,0 1 1,0-1 0,0 0-1,0 0 1,0 0 0,0 0 0,1 0-1,-1 0 1,0 0 0,0 0 0,1-1-1,194-8-45,-172 10 19,2-1-43,-1 1-1,1 1 1,-1 1-1,36 10 1,-56-12 51,25 9-2833,31 5 0,-60-15 2717,-1 0 1,0 0-1,0 0 1,1 0 0,-1 0-1,0 0 1,1 0-1,-1 1 1,0-1-1,1-1 1,-1 1 0,0 0-1,1 0 1,-1 0-1,0 0 1,1 0-1,-1 0 1,0 0 0,0 0-1,1 0 1,-1-1-1,0 1 1,0 0-1,1 0 1,-1 0-1,0 0 1,1-1 0,0-9-4821,-1 9 4385,0-12-3689</inkml:trace>
</inkml:ink>
</file>

<file path=ppt/ink/ink2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9:38:24.8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191 14 7456,'0'-1'597,"-6"-9"1557,6 10-2054,0-1-1,0 1 1,0 0-1,0 0 1,-1 0-1,1 0 1,0-1-1,0 1 1,0 0-1,0 0 1,-1 0-1,1 0 1,0 0-1,0 0 1,0 0-1,-1 0 1,1 0-1,0 0 1,0-1-1,0 1 1,-1 0-1,1 0 1,0 0-1,0 0 0,-1 1 1,1-1-1,0 0 1,0 0-1,0 0 1,-1 0-1,1 0 1,0 0-1,0 0 1,0 0-1,-1 0 1,1 0-1,0 1 1,0-1-1,0 0 1,0 0-1,-1 0 1,1 0-1,0 0 1,0 1-1,0-1 1,0 0-1,0 0 1,0 0-1,0 1 1,-1-1-1,1 0 1,-5 10 717,0 0 1,0 0-1,1 1 1,-3 13-1,4-13-446,-104 382 3597,71-177-3429,35-203-475,0-8-139,1-4-30,-1 0 0,1 0 1,0 1-1,0-1 0,-1 0 0,1 0 0,0 1 0,1-1 0,-1 0 0,0 0 1,0 1-1,0-1 0,1 0 0,0 2 0,1-7-2536,1-10 87,-1-15-2656,-2 11 2485</inkml:trace>
</inkml:ink>
</file>

<file path=ppt/ink/ink2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9:38:25.2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46 233 8384,'-26'-4'2704,"25"4"-2612,0 0 0,0 0 0,1 0 0,-1 0 0,0 0-1,0 0 1,1 0 0,-1 0 0,0 0 0,0 0 0,0 0 0,1 1 0,-1-1 0,0 0 0,0 0 0,1 1 0,-1-1 0,0 1 0,1-1 0,-1 0 0,1 1 0,-2 0 0,2-1-9,0 1 0,0-1 0,0 0 0,-1 1 0,1-1-1,0 0 1,0 0 0,0 1 0,0-1 0,0 0 0,0 1 0,0-1 0,0 0 0,0 1-1,0-1 1,0 0 0,0 1 0,0-1 0,0 0 0,0 0 0,0 1 0,0-1 0,0 0-1,1 1 1,-1-1 0,0 0 0,0 0 0,0 1 0,0-1 0,1 0 0,-1 0 0,0 1 0,0-1-1,1 0 1,-1 0 0,0 0 0,0 1 0,1-1 0,-1 0 0,0 0 0,0 0 0,1 0-1,5 3 246,0-2 0,1 1 0,-1-1 0,0 0 0,1 0 0,-1 0 0,0-1 0,10-1 0,4 1 112,36 0 538,72-10 0,54-17 22,-167 24-948,650-118 1527,-363 66-1208,-102 19-3185,-181 35 1694</inkml:trace>
</inkml:ink>
</file>

<file path=ppt/ink/ink2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9:38:26.1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5 528 8384,'-4'-2'5119,"5"2"-4808,0 0 0,1 0 0,-1 0 0,0 0 0,1-1 0,-1 1 0,0 0 0,1-1 0,-1 1 0,0-1 0,1 1 0,1-2 0,4-4-25,-1-1 0,1 0 0,-1-1-1,0 1 1,0-1 0,6-13 0,0 1 102,34-43 500,-39 54-809,0 1 1,1 0 0,0 1-1,0 0 1,10-7 0,-17 14-83,0-1 0,0 0 0,0 1 1,0-1-1,0 0 0,0 1 1,0-1-1,0 1 0,0 0 0,0-1 1,1 1-1,-1 0 0,0 0 0,0 0 1,0-1-1,0 1 0,1 0 0,-1 1 1,0-1-1,0 0 0,0 0 0,0 0 1,0 1-1,1-1 0,-1 1 0,0-1 1,0 1-1,0-1 0,0 1 1,0-1-1,0 1 0,0 0 0,-1 0 1,1 0-1,1 1 0,1 2 49,0 0 1,-1 1-1,1-1 0,-1 1 1,0 0-1,-1 0 0,3 7 1,6 37 534,6 78 1,-11-76-359,8 165 503,-12-191-676,6 36 0,-5-55 2,-1 1-1,1 0 1,0-1-1,0 1 1,0-1-1,1 0 1,0 1-1,0-1 0,1-1 1,6 10-1,-8-14-31,-1 0-1,1 0 1,-1 0-1,1 0 1,-1 0 0,1 0-1,-1-1 1,1 1-1,0 0 1,-1-1-1,1 1 1,0-1-1,0 0 1,-1 1 0,1-1-1,0 0 1,0 0-1,0 0 1,-1-1-1,1 1 1,0 0-1,0-1 1,-1 1-1,1-1 1,0 1 0,-1-1-1,4-1 1,4-3-43,-1 0-1,1 0 1,12-11 0,-19 14 6,18-15-213,0-1 1,-1-1 0,0-1 0,-2-1 0,-1 0-1,27-45 1,-25 31 94,-2 0-1,-1 0 0,-1-2 1,10-47-1,-9 21 221,-4-1 1,-1 0-1,0-100 0,-10 162-87,1 1-1,-1-1 0,1 1 0,-1-1 0,1 1 1,0-1-1,0 1 0,0 0 0,0-1 0,0 1 1,0 0-1,0 0 0,0 0 0,0 0 1,0 0-1,1 0 0,-1 0 0,0 0 0,1 0 1,-1 1-1,1-1 0,-1 0 0,1 1 0,1-1 1,10-3 132,25-6 0,-29 8-91,161-25 683,-94 16-484,303-38 690,256-4-443,-568 53-18,-29 0-3457,-38 0 2876,-1 0 0,1 0 1,0 0-1,0 0 0,0 0 0,0 0 0,0 0 0,-1 0 0,1 0 0,0 1 0,0-1 0,0 0 0,0 0 0,-5 7-4461,-6-2-678,-2 2 1685</inkml:trace>
</inkml:ink>
</file>

<file path=ppt/ink/ink2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9:38:27.0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0 944 3488,'2'-1'432,"-1"0"1,0 0 0,0 0-1,0 1 1,1-1 0,-1 0-1,0 1 1,1-1-1,-1 1 1,1-1 0,-1 1-1,0 0 1,1 0-1,-1 0 1,1-1 0,-1 1-1,1 1 1,-1-1-1,1 0 1,-1 0 0,0 0-1,1 1 1,-1-1-1,1 1 1,0 0 0,4 2 251,0-1 1,-1 0 0,1 0-1,6 1 1,-9-2-548,0-1 1,-1 0-1,1 0 1,-1 0-1,1 0 1,0-1-1,-1 1 1,1-1-1,-1 1 1,1-1-1,-1 0 1,4-1-1,3-3 96,0-1-1,-1 1 1,0-1-1,0-1 1,0 1-1,-1-1 1,0-1-1,8-10 1,-1-2 146,0 0 1,14-30 0,-20 35-203,-1 1 0,-1-2-1,0 1 1,-1-1 0,-1 1 0,0-1 0,-2 0-1,1-1 1,-2 1 0,0 0 0,-1-1 0,-3-23 0,-16-38 375,13 54-230,-7-36 1,12 51-375,1 0 0,0 1 0,0-1 0,0 0 1,1 1-1,0-1 0,1 1 0,3-10 0,-2 8-9,0 0-1,1 1 1,0 0-1,0-1 1,1 2-1,1-1 0,-1 1 1,1-1-1,1 1 1,0 1-1,0 0 1,15-13-1,3 2-4,2 0-1,0 2 1,0 0-1,2 2 1,32-11-1,-1 4 59,99-19-1,-129 34 77,0 1 0,0 1-1,59 2 1,-78 2-22,0 1 0,0 0 1,-1 1-1,1 0 0,0 1 1,-1 0-1,0 1 0,0 0 1,0 0-1,0 1 0,-1 1 1,1-1-1,-1 2 0,11 8 1,-15-10 12,-1 1 0,1-1 0,-1 1 0,0-1 0,0 1 0,0 0 0,-1 1 0,0-1 1,0 0-1,-1 1 0,0 0 0,0 0 0,0-1 0,-1 1 0,0 0 0,0 0 0,-1 0 1,0 1-1,0-1 0,-1 0 0,0 0 0,0 0 0,-4 12 0,-1-5 35,-1 0 1,-1 0-1,0-1 0,-18 22 1,-48 47 116,29-34-62,20-19-256,0 0 1,-31 53-1,54-80 89,1 1-1,0-1 1,0 0-1,0 1 1,0-1-1,0 1 1,0-1 0,1 1-1,-1-1 1,1 1-1,-1-1 1,1 1-1,0 0 1,0-1-1,0 1 1,1-1-1,-1 1 1,1-1 0,-1 1-1,1-1 1,0 1-1,0-1 1,0 1-1,0-1 1,0 0-1,1 1 1,-1-1-1,1 0 1,0 0 0,-1 0-1,1 0 1,3 2-1,2 1 84,0 0 1,0 0-1,0-1 0,0 0 1,1-1-1,0 1 0,0-1 1,15 3-1,151 21 914,-97-18-1932,-58-8-697,-13-3 17,-16-5-5793</inkml:trace>
</inkml:ink>
</file>

<file path=ppt/ink/ink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00:48:53.300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61 40 5632,'-50'-11'2560,"40"2"-2208,10 6 352,10 3-448,-2-8-224,11 4-64,4-1-768,-2 5 416,-2 0-3552,2 5 2176</inkml:trace>
</inkml:ink>
</file>

<file path=ppt/ink/ink2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9:38:28.5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 4 3072,'-5'-3'15530,"4"13"-14837,0-1-1,-1 1 1,1 0 0,-6 11-1,-1 11-224,-3 33 69,2 1 1,1 77 0,1-18 73,5-106-535,-10 223 285,9-211-484,2-23-1655,3-16-2577,-1 5 3261,-1-1 0,0 1 0,1 0 0,-1-1 0,-1 1-1,1-4 1,-1-2-1449,0-15-2065</inkml:trace>
</inkml:ink>
</file>

<file path=ppt/ink/ink2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9:38:29.0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25 151 8640,'0'-1'97,"0"1"0,0 0 0,-1 0 0,1 0 0,0-1 0,0 1 0,0 0 0,0 0 0,0 0 0,0-1 0,0 1 0,-1 0 0,1 0 0,0 0 0,0 0 0,0-1 0,0 1 0,-1 0 0,1 0 0,0 0 0,0 0 0,0 0 0,-1 0 0,1 0 0,0 0 0,0 0 0,-1 0 0,1 0 0,0 0 0,0 0 0,0 0 0,-1 0 0,1 0 0,0 0 0,0 0 0,-1 0 0,1 0 0,0 0 0,0 0 0,0 0 0,-1 0 0,1 0 0,0 0 0,0 0 0,-1 1 1,1-1-36,-1 0 0,1 0 0,-1 0 0,1 1 0,0-1 1,-1 0-1,1 0 0,-1 0 0,1 1 0,-1-1 1,1 0-1,0 1 0,-1-1 0,1 1 0,0-1 0,-1 0 1,1 1-1,0-1 0,-1 1 0,-1 6 5050,1-7-4969,-2 2 1381,3-8-783,-1 0 0,1 0 1,0 1-1,1-13 0,7-22-38,-6 32-599,0 1 0,0 0 0,-1-1 0,0 0 1,-1 1-1,0-1 0,-1-14 0,-2 16-361,0 7 436,3-1-353,-1 1 0,1-1 1,0 1-1,0-1 1,0 1-1,0-1 0,0 1 1,0-1-1,0 1 1,0-1-1,0 1 0,0-1 1,0 1-1,0-1 0,0 1 1,0-1-1,0 1 1,1-1-1,-1 1 0,0-1 1,0 1-1,1-1 1,-1 1-1,4 3-1853</inkml:trace>
</inkml:ink>
</file>

<file path=ppt/ink/ink2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9:38:29.5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8 171 7552,'-1'0'206,"1"-1"-1,-1 1 1,1 0 0,-1 0 0,1-1-1,0 1 1,-1 0 0,1-1 0,-1 1 0,1 0-1,0-1 1,-1 1 0,1-1 0,0 1-1,0-1 1,-1 1 0,1-1 0,0 1-1,0 0 1,0-1 0,0 1 0,-1-1 0,1 1-1,0-1 1,0 0 0,13-7 5333,-8 6-5522,41-15 949,2 2-1,92-16 1,-123 27-743,395-56 1665,13 38-762,6 30-1249,-379-7-1804,-36-1-2824,-27 1 666,-2 3 1323</inkml:trace>
</inkml:ink>
</file>

<file path=ppt/ink/ink2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9:38:30.3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14 413 3392,'-11'-11'1088,"11"11"-1036,0 0 1,0 0-1,0 0 0,-1 0 1,1 0-1,0-1 0,0 1 1,0 0-1,0 0 0,-1 0 1,1 0-1,0 0 0,0-1 1,0 1-1,0 0 0,0 0 1,0 0-1,0 0 0,0-1 1,0 1-1,-1 0 0,1 0 1,0 0-1,0-1 0,0 1 1,0 0-1,0 0 0,0 0 1,0-1-1,0 1 0,0 0 0,0 0 1,1 0-1,-1-1 0,0 1 1,0 0-1,0 0 0,0 0 1,0 0-1,0-1 0,0 1 1,0 0-1,0 0 0,1 0 1,6-3 1410,-5 3-1212,90-38 7212,-20 8-5412,-57 23-1750,-10 5-180,-1 0 0,1 0 0,-1 0 0,1 0 0,0 1 0,0 0 0,7-1-1,-10 2-85,-1 0-1,1 0 0,0 1 0,-1-1 0,1 1 0,0-1 0,-1 1 0,1 0 0,0-1 0,-1 1 1,0 0-1,1 0 0,-1 0 0,1 0 0,-1 1 0,0-1 0,0 0 0,1 0 0,-1 1 0,0-1 1,0 1-1,-1-1 0,1 1 0,0-1 0,1 4 0,1 3 64,0 0 1,0 1-1,-1-1 0,0 1 1,1 12-1,1 47 465,-2-37-340,-5 131 573,0-115-676,3 1 1,8 82-1,-4-101-4,1 0-1,2 0 0,1 0 0,17 41 0,-22-65-69,-1 0-1,1-1 0,0 0 0,0 1 1,1-1-1,-1-1 0,6 5 0,-7-6-13,0 0-1,1 0 0,-1-1 0,1 1 1,-1 0-1,1-1 0,0 0 1,-1 0-1,1 0 0,0 0 0,0 0 1,0 0-1,6 0 0,-3-2-29,0 0 0,0-1 0,0 1 0,0-1 1,0 0-1,0-1 0,0 1 0,-1-1 0,0 0 0,1-1 0,-1 1 0,7-7 0,21-23-151,-2-1-1,-1-1 1,36-56 0,-38 47 44,-2-1 1,-2-1-1,-2-2 0,25-76 1,61-244 877,-80 203 571,-25 141-1322,-3 24-38,0-1 1,0 0-1,0 0 1,0 1-1,0-1 0,1 0 1,-1 0-1,0 1 1,0-1-1,1 0 1,-1 0-1,0 1 1,1-1-1,-1 0 1,1 1-1,-1-1 1,1 1-1,-1-1 1,1 0-1,-1 1 1,1-1-1,1 0 1,0 1-21,1-1 1,0 1 0,-1 0-1,1-1 1,0 1-1,0 1 1,2-1 0,87 1 115,861-14 2250,-676 15-2236,-95 1-124,-172-3 36,-3 0-257,-1 0-1,1 0 0,-1-1 1,0 1-1,10-4 0,-45 5-6750,2-1 4757</inkml:trace>
</inkml:ink>
</file>

<file path=ppt/ink/ink2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9:38:31.2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46 339 6400,'-10'12'2081,"7"-9"-1425,0 0 1,0 0-1,0 1 1,0-1-1,1 1 0,0 0 1,-1 0-1,1 0 0,-2 8 1,2-2-162,0 0 1,0 0 0,1 0-1,1 1 1,0-1-1,0 0 1,1 0-1,1 0 1,-1 0 0,1 0-1,5 12 1,-5-15-396,0-1 0,1 0 0,0 1 0,0-1 0,1-1 0,0 1 1,0 0-1,0-1 0,0 0 0,1 0 0,0 0 0,0 0 0,0-1 0,1 0 1,-1 0-1,1-1 0,11 6 0,-12-8-69,0 1 1,0-1-1,0 0 1,0-1-1,1 1 1,-1-1-1,0 0 1,1 0-1,-1-1 1,0 0-1,0 0 1,1 0-1,-1 0 1,0-1-1,6-2 1,-1-1 10,1 0 1,-1 0-1,-1-1 0,1-1 0,-1 1 1,12-12-1,-11 8 41,0-1 1,-1 0 0,-1 0-1,1-1 1,-2 0-1,0 0 1,0-1-1,8-23 1,-12 28-30,-1 0-1,0 0 1,0 0 0,0 0-1,-1 0 1,-1 0-1,1 0 1,-1-1 0,-1 1-1,1 0 1,-2 0 0,1 0-1,-1 0 1,0 0 0,0 0-1,-7-14 1,-14-13 456,16 26-416,1 1-1,1-1 1,-1-1 0,2 1-1,-6-13 1,10 20-98,0 0 0,0 0 1,0 0-1,0 0 0,0 0 0,0-1 1,0 1-1,1 0 0,-1 0 1,1 0-1,-1 0 0,1 0 0,0 0 1,0 0-1,0 0 0,0 1 0,0-1 1,0 0-1,1 0 0,-1 1 0,3-3 1,1-1-51,1 0 0,-1 0 0,1 0 0,11-5 0,10-5-91,1 2 0,52-16 0,-67 24 137,22-6 144,0 0 0,1 2 0,0 2 0,1 1 0,40 0 0,-30 6 51,0 2 0,0 3-1,-1 1 1,87 24 0,-122-27-153,-1 1 1,0 0 0,0 0 0,-1 1 0,12 7 0,-19-11-12,0 1 0,1 0 0,-1 0 0,0 0 1,0 1-1,0-1 0,0 0 0,0 1 0,-1-1 0,3 5 0,-3-6 1,-1 1 0,1 0 0,-1 0 0,0-1 0,1 1-1,-1 0 1,0 0 0,0 0 0,0 0 0,0-1 0,0 1 0,-1 0 0,1 0-1,0 0 1,-1-1 0,0 1 0,1 0 0,-2 2 0,-3 3 78,1 0 0,-1 0 0,0 0 0,-12 10 0,-28 25 165,40-38-244,-88 85 283,80-75-291,2 1 1,0-1 0,0 2-1,-15 31 1,24-43-32,0 0 0,1-1 0,-1 1 0,1 0-1,0 0 1,0 0 0,1 1 0,-1-1 0,1 0 0,0 0 0,0 0 0,0 0 0,1 8 0,0-10 32,0 1 1,0 0-1,1-1 1,-1 1-1,1-1 1,-1 0-1,1 0 1,0 1-1,0-1 1,0 0-1,0 0 1,0 0-1,0-1 1,0 1-1,1-1 1,-1 1-1,0-1 1,1 0-1,0 1 1,-1-1-1,1-1 1,3 2-1,8 1 22,-1 0 0,2 0-1,-1-2 1,24 1 0,60-8-413,-63 1-652,54-15 1,-8-3-4095,-70 19 3948,19-3-2611,-26 7 2220,1-1-1,-1 1 1,0 0 0,9 1 0,14 6-3678</inkml:trace>
</inkml:ink>
</file>

<file path=ppt/ink/ink2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9:38:34.5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 36 3392,'0'-1'-7,"-5"-19"2187,5 19-1976,-1 1-1,1-1 1,0 1 0,0-1 0,0 1-1,0 0 1,0-1 0,0 1 0,0-1-1,0 1 1,0-1 0,0 1 0,0 0-1,0-1 1,0 1 0,0-1 0,0 1-1,0-1 1,0 1 0,0 0 0,1-1-1,-1 1 1,0-1 0,0 1 0,1 0-1,-1-1 1,0 1 0,0 0 0,1-1-1,-1 1 1,0 0 0,1 0 0,-1-1-1,1 1 1,-1 0 0,1-1 0,-1 9 2350,-6 65 502,-36 504 715,26-159-2667,15-365-1005,-5 51-214,6-103-69,0 0 0,-1 0 0,1 0 0,0-1 1,0 1-1,-1 0 0,1 0 0,-1 0 0,1 0 0,-1-1 1,1 1-1,-1 0 0,1-1 0,-2 2 0,8 2-1208</inkml:trace>
</inkml:ink>
</file>

<file path=ppt/ink/ink2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9:38:35.9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208 184 3808,'0'0'93,"0"0"0,0 0 0,0 0 0,0-1 0,1 1 0,-1 0 0,0 0 0,0 0 0,0 0 0,0 0 0,0 0 0,1 0 0,-1-1 0,0 1 0,0 0 0,0 0 0,0 0 0,1 0 0,-1 0 0,0 0 0,0 0 0,0 0 0,1 0 0,-1 0 0,0 0 0,0 0 0,0 0 0,0 0 0,1 0 0,-1 0 0,0 0 0,0 0 0,0 1 0,1-1-1,-1 0 1,0 0 0,0 0 0,0 0 0,0 0 0,0 0 0,1 0 0,-1 1 0,0-1 0,0 0 0,0 0 0,0 0 0,0 12 1974,-7 13-126,3-13-1108,-1 0 0,-1-1 0,-12 19 0,15-25-592,-1 0-1,0 0 1,-1 0 0,1 0-1,-1-1 1,1 1 0,-1-1-1,-1-1 1,-5 5 0,8-7-186,0 0 0,0 1 0,0-1 0,0 0 0,0-1 0,0 1 0,0-1 0,0 1 0,0-1 0,0 0 0,-1 0 1,1 0-1,0 0 0,0-1 0,0 1 0,0-1 0,0 0 0,0 0 0,0 0 0,0 0 0,0-1 0,0 1 0,1-1 0,-1 0 0,1 1 0,-5-4 0,4 1-70,-1 0 0,0 0 0,1 0-1,0-1 1,0 1 0,0-1 0,1 1-1,-1-1 1,1 0 0,0 0 0,0 0-1,1 0 1,0 0 0,0-1 0,-1-6-1,2 2-52,0 1 0,1-1 0,0 0 0,1 1 0,0-1 0,1 1 0,-1-1 0,2 1-1,-1 0 1,2 0 0,-1 1 0,1-1 0,0 1 0,1 0 0,6-8 0,-5 8 99,0 0 0,0 1 0,1-1 0,0 1 0,0 1 0,1 0 0,0 0 0,0 0 0,0 1 0,1 1-1,0-1 1,0 2 0,18-5 0,-23 7 28,1 0-1,0 1 1,-1 0-1,1 1 1,0-1-1,-1 1 1,1 0-1,-1 0 1,1 1-1,-1-1 1,1 1-1,-1 1 1,0-1-1,0 1 1,0 0-1,0 0 1,-1 0-1,1 0 1,-1 1-1,0 0 1,0 0-1,0 0 1,0 1-1,-1-1 1,0 1-1,0 0 1,0 0-1,0 0 1,2 8-1,1 3 183,0 0 0,-2 0 1,0 1-1,0 0 0,-2 0 0,0 0 0,-1 0 1,-2 27-1,-2-16 65,-1-1 0,-1 1 0,-2-1 0,-16 45 0,-11 20 439,-109 264 585,115-289-663,26-63-874,0-5-98,1-11-298,12-63-227,3-14 625,4 17-13,3 1 1,4 0-1,38-77 0,-40 102 102,3 0 0,2 1 0,1 2 0,3 1-1,47-49 1,-68 78 143,2 1 0,-1 0-1,2 1 1,0 1 0,0 0-1,1 0 1,18-8 0,-31 17-30,0 0 0,0 0 1,1 1-1,-1-1 0,0 0 1,0 1-1,0 0 0,0-1 1,1 1-1,-1 0 0,0 0 0,0 0 1,0 1-1,1-1 0,-1 0 1,0 1-1,0 0 0,0-1 1,0 1-1,4 2 0,-4-1 17,1 0-1,-1 0 1,0 0-1,0 1 1,0-1-1,0 1 1,0-1 0,-1 1-1,1 0 1,-1-1-1,1 1 1,-1 0-1,0 0 1,0 0-1,0 4 1,4 20 121,-1 1 0,-1 0 0,-2-1 0,0 1 0,-2 0 0,-2 0 0,0-1 0,-7 28 1,3-31-36,0-1 1,-2 0 0,-1 0-1,-19 34 1,-59 76 665,79-121-670,2-1 57,-1-1 1,0 0-1,-16 15 0,24-24-164,-1-1-1,1 1 1,-1-1 0,1 1-1,-1-1 1,1 0-1,-1 1 1,1-1 0,-1 0-1,0 0 1,1 1-1,-1-1 1,1 0 0,-1 0-1,0 0 1,1 0-1,-1 0 1,-1 0 0,1-4-287,5-6-36,12-19 22,2 1 0,1 1 0,22-26 0,89-114-445,-83 99 616,81-107 10,-124 170 150,0 1 1,1-1-1,-1 1 1,1 0-1,8-5 1,-12 8-7,0 0-1,-1 1 1,1-1 0,0 1 0,0-1 0,-1 1 0,1 0-1,0-1 1,0 1 0,0 0 0,0 0 0,-1 0-1,1-1 1,0 1 0,0 0 0,0 0 0,0 0-1,0 0 1,0 0 0,0 1 0,-1-1 0,1 0-1,0 0 1,0 0 0,0 1 0,0-1 0,-1 1 0,1-1-1,0 0 1,0 1 0,-1-1 0,1 1 0,0 0-1,-1-1 1,1 1 0,0 0 0,-1-1 0,1 1-1,-1 0 1,1 0 0,-1-1 0,0 1 0,1 0-1,-1 0 1,0 0 0,1-1 0,-1 1 0,0 0-1,0 1 1,3 12 130,-2 0 0,0 0-1,-1 26 1,-5 21 587,-23 110-1,-3 17 271,30-168-910,0 0 1,2 0-1,0 0 1,2-1 0,0 1-1,1 0 1,8 25 0,-11-42-74,0-1 0,0 1 1,-1-1-1,1 1 0,1-1 1,-1 0-1,0 0 0,1 1 1,-1-1-1,1 0 0,-1 0 1,1 0-1,0-1 0,0 1 1,0 0-1,0-1 0,0 1 1,0-1-1,0 0 0,1 1 1,-1-1-1,0 0 0,1-1 1,-1 1-1,1 0 0,-1-1 1,5 1-1,6-2-341,0-1 1,-1-1-1,1 0 0,-1 0 1,0-1-1,0-1 0,-1 0 0,1-1 1,12-8-1,-16 9-713,0 0-1,0-1 1,12-11 0,-6-1-4611,-8 10 2123</inkml:trace>
</inkml:ink>
</file>

<file path=ppt/ink/ink2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9:38:36.5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189 2 7296,'2'-1'7609,"-1"16"-5144,-13 101 1642,-4 30-2561,-23 193 140,13-166-963,-49 335 804,75-507-1531,-18 109 461,16-104-574,2 0-1174,5-11-2399,-4 5 3311,-1-1 0,0 0 1,0 0-1,1 1 0,-1-1 0,0 0 0,0 0 0,0 0 1,0 1-1,0-1 0,0 0 0,0 0 0,0 0 0,0 1 1,0-1-1,0 0 0,-1 0 0,1 0 0,0 1 0,0-1 1,-1 0-1,1 0 0,-1 1 0,1-1 0,-1 0 0,0-2-656,-5-9-2234</inkml:trace>
</inkml:ink>
</file>

<file path=ppt/ink/ink28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9:38:37.7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665 63 5216,'0'-2'239,"1"1"0,0-1-1,0 1 1,0-1 0,0 1 0,0 0 0,0-1 0,0 1 0,0 0 0,0 0-1,0 0 1,1 0 0,-1 0 0,0 0 0,1 0 0,-1 0 0,1 0 0,1 0-1,-2 1-98,-1 0 0,0 0-1,1 0 1,-1 0 0,0 0-1,1-1 1,-1 1 0,0 0-1,1 0 1,-1-1 0,0 1-1,1 0 1,-1 0 0,0-1-1,1 1 1,-1 0 0,0-1-1,0 1 1,1 0 0,-1-1-1,0 1 1,0 0 0,0-1-1,0 1 1,1 0 0,-1-1-1,0 1 1,0-1 0,0 1-1,0 0 1,0-1 0,0 1-1,0-1 1,0 1 0,0 0 0,0-1-1,0 1 1,-1-1 0,1 1-1,0 0 1,0-1 0,0 1-1,0 0 1,-1-1 0,1 1-1,0 0 1,0-1 0,0 1-1,-1 0 1,0-1 0,0-1 338,-1 0-1,0 0 1,0 0 0,0 0 0,0 1 0,-4-3 0,3 2-306,0 1-1,0 0 1,0 0 0,0 0-1,0 0 1,0 1-1,-1-1 1,1 1-1,0 0 1,0 0-1,-4 0 1,-35 7 418,36-6-529,-28 7 240,2 2 1,-1 0-1,-42 22 1,54-22-242,1 1 0,0 2 1,0 0-1,2 0 0,-31 30 1,42-36-74,0 1 0,0 1 0,1-1 1,1 1-1,-1 0 0,1 1 1,1-1-1,0 1 0,0 0 1,1 0-1,0 0 0,-2 13 0,5-18-3,-1 0 0,1 0 0,-1 0 0,1 0 0,1 0 0,-1 0 0,1-1 0,0 1 0,0 0 0,0 0 0,1 0 0,-1-1 0,1 1 0,0-1 0,1 1 0,-1-1 0,1 0 0,0 0 0,0 0 0,0 0 0,0-1 0,1 1 0,-1-1 0,1 0 0,0 0 0,0 0 0,7 3 0,-5-3-30,0 0-1,0 0 1,1-1-1,-1 0 1,1-1-1,0 1 1,-1-1-1,1 0 1,0-1-1,0 0 1,0 0-1,0 0 1,-1-1-1,1 0 1,10-3-1,-7 1 33,1-1-1,-1 0 0,-1-1 1,1 0-1,-1 0 0,1-1 1,-1 0-1,-1-1 0,11-9 1,-3 0 170,-1-1 1,0-1 0,-2 0 0,0 0 0,-1-2-1,-1 1 1,0-1 0,-2-1 0,7-21 0,-13 31 54,0 0 0,0-15 0,2-6 622,-4 19-456,0 5-396,2 20-147,1 25 159,-1 50 1,-2-32 105,-8 341 1058,-9-174-693,8-155 40,-21 83 0,26-136-379,-1-1-1,0 0 1,-1-1 0,-11 21 0,14-29-115,-1 1-1,0 0 1,0-1 0,-1 0 0,1 0 0,-1 0-1,0 0 1,0-1 0,0 1 0,-1-1 0,1 0-1,-1 0 1,0-1 0,-8 4 0,3-3-30,1-1 0,-1 0 1,0 0-1,1-2 0,-1 1 1,0-1-1,-13-1 0,-2-1-65,0-2 1,0 0-1,1-2 1,-1 0-1,1-2 0,1 0 1,0-2-1,0 0 1,0-2-1,2 0 0,-1-2 1,2 0-1,0-2 0,-27-25 1,45 39-58,0-1 0,0 1 0,0 0-1,0-1 1,0 1 0,1-1 0,-2-2 0,2 4 72,1 0-1,0 0 1,0 0-1,-1 0 1,1 0-1,0 1 1,0-1-1,0 0 1,0 0-1,0 0 1,0 0-1,0 0 1,1 1-1,-1-1 1,0 0 0,0 0-1,1 0 1,-1 0-1,0 1 1,1-1-1,-1 0 1,1 0-1,-1 1 1,1-1-1,-1 0 1,1 1-1,0-1 1,-1 0-1,1 1 1,0-1-1,0 0 1,7-4-989,1 1 0,-1-1 0,1 1 0,0 1 0,0-1 0,16-2 0,18-3-1314</inkml:trace>
</inkml:ink>
</file>

<file path=ppt/ink/ink28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9:38:38.4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343 1 8896,'0'-1'4806,"7"3"-2087,40 10 113,17-5-1651,-2 0 298,107 27-1,-158-31-1335,0 1-1,0 0 0,17 9 1,-24-10-107,1 0 0,-1 0 0,0 0 0,0 1 0,0-1 0,-1 1 0,1 0 0,-1 0 0,0 0 0,5 8 0,-1 4 49,-1 0 1,0 0 0,-1 1 0,-1-1 0,0 1 0,-1 0 0,-1 0 0,-1 1-1,-1 25 1,-4 18 296,-14 76-1,-37 188 286,40-245-614,-23 153 118,24-132-35,-5 54 138,1 300 25,21-203-144,0 41 250,19 46 272,-19-323-655,0 11 142,-3-25-137,0-1 1,0 0-1,0 0 1,0 0 0,0 0-1,0 0 1,-1 0-1,1 0 1,0 0-1,-1 0 1,1 0-1,-1 0 1,1 0 0,-1 0-1,1 0 1,-1 0-1,1-1 1,-2 2-1,1-2 37,0 0 0,0 1 0,0-1 0,-1 0 0,1-1 0,0 1 0,0 0 0,0 0 0,0 0-1,0-1 1,-1 1 0,1 0 0,0-1 0,-2 0 0,-17-9 326,20 10-373,-54-28-71,-72-27 1,-96-23-2918,208 73 2453,-143-56-7081,153 59 7090,0 0-1,0 0 0,0 0 1,0-1-1,1 1 0,-1-1 1,1 0-1,-1 0 1,1 0-1,0-1 0,0 1 1,0-1-1,1 1 0,-1-1 1,-2-6-1,-10-26-2839</inkml:trace>
</inkml:ink>
</file>

<file path=ppt/ink/ink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00:48:53.661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0 57 8128,'14'-24'3680,"67"12"-3168,-14 4 896,4 8-864,37-9 192,-3 9-416,24-3-224,-7 3-32,4 0-64,-18 8 0,-13 1-1920,-16 6 1056,-6 1-6208,-14 1 3936</inkml:trace>
</inkml:ink>
</file>

<file path=ppt/ink/ink28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9:38:39.0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9 9728,'0'0'111,"-1"0"1,1 0-1,0 0 1,0 0-1,-1 0 1,1 0-1,0-1 1,0 1-1,-1 0 1,1 0-1,0 0 1,0 0-1,-1-1 1,1 1 0,0 0-1,0 0 1,0-1-1,0 1 1,-1 0-1,1 0 1,0-1-1,0 1 1,0 0-1,0 0 1,0-1-1,0 1 1,0 0-1,0-1 1,0 1-1,0 0 1,0 0-1,0-1 1,0 1-1,0-1 1,11 1 5729,-3 0-4855,-1 1-848,0 1 0,0-1 0,0 1 0,0 1-1,0 0 1,12 6 0,-9-4-42,-8-4-81,17 8 243,19 12 1,-33-18-215,0 0 0,0 1 0,-1-1 0,1 1 0,-1 0-1,0 0 1,0 1 0,-1-1 0,4 6 0,-4-4 40,0 0 0,-1-1 0,0 1 0,0 0 0,0 0 0,-1 0 0,0 1 1,0-1-1,-1 0 0,0 0 0,0 0 0,0 1 0,-2 8 0,-3 6 389,0 0 1,-13 33-1,-3 7 301,15-40-429,-18 81 803,24-99-1112,-1-1-1,1 1 1,0-1 0,0 1 0,0-1 0,0 1-1,0-1 1,1 1 0,-1 0 0,1-1-1,0 0 1,0 1 0,-1-1 0,1 1 0,1-1-1,-1 0 1,0 0 0,3 3 0,-2-2-2,1 0-1,0-1 1,0 0 0,0 1 0,0-1 0,0 0 0,1-1-1,-1 1 1,0 0 0,1-1 0,4 1 0,8 2-85,0-1 0,0-1 0,0-1 0,25 0 1,-38-1 2,106-8-2053,-62 4 1023</inkml:trace>
</inkml:ink>
</file>

<file path=ppt/ink/ink28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9:38:45.1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52 926 4992,'0'-1'132,"1"0"-22,-1 0 1,0 1 0,1-1 0,-1 0-1,0 1 1,0-1 0,1 0 0,-1 1 0,0-1-1,0 0 1,0 0 0,0 1 0,0-1 0,0 0-1,0 0 1,0 1 0,0-1 0,-1 0-1,1 1 1,0-1 0,-2-11 10022,3 12-10106,0 0-1,-1 0 0,1 0 0,0 1 0,0-1 1,0 0-1,-1 1 0,1-1 0,0 1 0,0-1 1,-1 0-1,1 1 0,0 0 0,-1-1 0,2 2 0,-1-1 115,15 8 150,-11-6-238,0 0 0,0 0 0,0 0 0,-1 0 0,1 1 0,-1 0 0,6 7 0,3 6 2059,-4-18-1648,-6 0-407,0 0 1,1-1-1,-1 1 1,0-1-1,0 0 0,0 1 1,0-1-1,-1-1 1,1 1-1,3-3 1,22-31 255,-16 19-239,43-67 176,-49 75-131,0 0 1,-1 0-1,-1 0 0,0 0 0,0-1 0,0 0 0,-1 0 0,-1 0 0,3-19 1,-5 22-49,0 0 1,0 1 0,-1-1-1,1 0 1,-2 1 0,1-1 0,-1 1-1,0-1 1,0 1 0,0 0 0,-1 0-1,0 0 1,-1 0 0,1 0-1,-1 1 1,-7-8 0,-93-87 537,6 7-109,87 81-509,1 0 0,0-1 0,1 0 0,1-1-1,0 0 1,-11-25 0,18 34-37,0 1-1,1 0 1,-1 0-1,1 0 1,0-1-1,0 1 1,0 0-1,0 0 0,1-1 1,0 1-1,0 0 1,0 0-1,0 0 1,1 0-1,-1 0 1,1 0-1,0 0 1,0 1-1,4-5 1,0 0-10,0-1 1,1 2 0,0-1 0,1 1-1,-1 0 1,16-10 0,-5 6 4,1 1 1,-1 1-1,2 0 0,-1 2 0,34-9 1,105-14-69,-128 25 110,35-5-53,1 3-1,127 2 1,-178 6 80,0 1-1,0 0 0,0 1 1,0 0-1,-1 1 1,17 8-1,-25-10 9,0 1 0,-1 0 0,1 0-1,-1 1 1,0-1 0,0 1 0,0 0 0,-1 0 0,1 1-1,-1-1 1,0 1 0,0 0 0,-1 0 0,1 1-1,-1-1 1,0 1 0,3 10 0,-3-5 59,-1 1 0,0-1 0,-1 1 0,0 0 0,-1-1 0,0 1 0,-1 0 1,0 0-1,-1-1 0,-1 1 0,-6 21 0,-6 8 279,-38 71 0,-8-3-87,38-72-251,1 2 1,3 0 0,-23 62 0,41-99-20,0 1 1,1 0-1,-1 0 0,1 0 1,-1-1-1,1 1 0,0 0 0,0 0 1,0 4-1,1-5 10,-1 0 0,1-1 1,0 1-1,-1-1 0,1 1 0,0-1 0,0 0 1,0 1-1,0-1 0,0 0 0,0 0 1,0 0-1,1 1 0,-1-1 0,0 0 1,1-1-1,-1 1 0,3 1 0,7 3 2,-1 0-1,1-1 1,1 0-1,17 3 1,51 6 45,-15-3-45,-19-3-2418,36 2-9287,-92-2 7916</inkml:trace>
</inkml:ink>
</file>

<file path=ppt/ink/ink28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9:38:45.8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29 5408,'-1'-3'293,"-1"1"122,1 0-1,0-1 0,0 1 0,0-1 0,0 1 0,0-1 1,1 1-1,-1-3 0,-10 4 9414,23 1-9390,9 0-125,0 1 0,35 6-1,-47-5-224,0 0-1,0 1 0,-1 0 0,1 0 0,-1 1 1,0 0-1,0 0 0,14 11 0,-20-13-40,0 0 0,0-1-1,0 1 1,0 0 0,0 0 0,-1 1-1,1-1 1,-1 0 0,1 1 0,-1-1-1,0 0 1,0 1 0,0 0 0,0-1-1,0 1 1,-1-1 0,1 1 0,-1 0-1,0 0 1,0-1 0,0 1 0,0 0-1,0-1 1,0 1 0,-1 0 0,1 0-1,-1-1 1,0 1 0,-1 2 0,-2 5 154,-1 0 0,1-1 0,-1 0 0,-1 0 1,0 0-1,0-1 0,-10 10 0,-57 49 841,1-2-413,70-62-632,-1 0 1,1-1 0,0 1 0,0 0 0,0 0-1,0 0 1,1 0 0,-1 0 0,1 1 0,0-1-1,0 0 1,-1 6 0,2-8 6,0 0 1,0 0-1,0 1 1,0-1-1,0 0 1,0 0-1,1 0 1,-1 0-1,0 0 1,1 0-1,-1 0 0,1 0 1,-1 0-1,1 0 1,-1 0-1,1 0 1,0 0-1,1 1 12,-1-1-1,1 0 0,-1 0 1,1 0-1,-1 0 0,1 0 1,0 0-1,-1-1 0,1 1 1,0 0-1,0-1 0,0 0 1,2 1-1,18 1-235,1-2 1,0 0-1,0-2 0,39-7 0,-41 6-78,1 0-333,18-3-2608,58-2 0,-53 10 642</inkml:trace>
</inkml:ink>
</file>

<file path=ppt/ink/ink28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9:38:48.1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48 257 5152,'0'-1'231,"0"0"1,0 0 0,0 0-1,0 0 1,0 0 0,0 0-1,0 0 1,1 0-1,-1 0 1,0 1 0,0-1-1,1 0 1,-1 0-1,1 0 1,-1 0 0,1 0-1,-1 0 1,1 1-1,0-1 1,-1 0 0,1 0-1,7 3 6366,-9 30-4844,-13 161 1521,-16 131-2275,21-210-446,0-67 711,11-44-1078,-1-13-185,-1-344 308,9 194-591,-3 128 206,13-44 1,-16 64 92,5-16-44,1 0 0,0 1 0,3 0 0,0 0 0,16-25 0,-22 43 11,0 0-1,1 1 0,0 0 0,0 0 0,1 0 0,0 1 1,1 0-1,-1 0 0,1 1 0,0 1 0,1-1 0,0 1 1,-1 1-1,1 0 0,1 0 0,15-3 0,-15 5 4,1 0-1,-1 0 0,0 2 1,1-1-1,-1 1 1,14 2-1,-18-1 22,0 1-1,1 0 1,-1 0 0,0 1-1,0 0 1,0 0 0,-1 0 0,1 1-1,-1 0 1,10 8 0,-3-1 60,-1 1 1,0 1 0,-1 0 0,-1 1 0,0 0 0,-1 1 0,0-1 0,-1 2 0,-1-1-1,-1 1 1,9 32 0,-13-42 33,-1-1 1,0 0-1,0 1 0,0-1 0,-1 0 1,0 1-1,0-1 0,0 1 0,-1-1 0,0 1 1,0-1-1,0 0 0,-1 1 0,0-1 1,0 0-1,0 0 0,-4 6 0,1-4 30,-1-1-1,0-1 0,0 1 1,0-1-1,-1 0 0,1 0 1,-1 0-1,-1-1 0,1 0 1,0-1-1,-16 5 1,-3 0 99,-1-1 1,-31 4 0,35-7-466,-1-1 1,0-1-1,0-2 0,0 0 0,-23-4 0,36 2-1034,1-1 0,0 0-1,0 0 1,0-1-1,-13-8 1,19 9-1576,12 5-3154</inkml:trace>
</inkml:ink>
</file>

<file path=ppt/ink/ink28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9:38:48.9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21 967 6144,'-18'3'7598,"17"-3"-7472,1-1 0,0 1 0,0 0-1,0 0 1,0-1 0,-1 1-1,1 0 1,0 0 0,0-1 0,0 1-1,0 0 1,0-1 0,0 1 0,0 0-1,0 0 1,-1-1 0,1 1-1,0 0 1,0-1 0,0 1 0,1 0-1,-1-1 1,0 1 0,0 0 0,0 0-1,0-1 1,0 1 0,0 0-1,1-1 1,11-72 2169,-2 9-1603,1 24-371,1 2-1,3-1 1,0 2 0,3 0 0,38-61 0,43-72 58,-69 118-265,3 0 1,2 2 0,54-58-1,-73 91-1,0 1 0,25-18 0,-36 29-106,1 1 1,-1 1 0,1-1-1,0 1 1,0 0-1,1 0 1,-1 1 0,1 0-1,-1 0 1,1 1-1,0-1 1,9 1 0,-15 1 2,1 0-1,-1 0 1,0 0 0,1 0 0,-1 0 0,1 1 0,-1-1 0,1 1 0,-1-1 0,0 1 0,1-1-1,-1 1 1,0 0 0,0-1 0,1 1 0,-1 0 0,0 0 0,0 0 0,2 2 0,-2-1 20,0 0 0,1 0 0,-1 1 0,0-1 0,0 0 0,-1 1 0,1-1 0,0 0 0,-1 1 0,1 4 0,-1 2 107,0 1-1,0 0 1,-1 0-1,-4 16 0,0-6 52,-1 0-1,-1 0 0,-1-1 1,0 0-1,-14 21 0,1-7 147,-44 54 0,10-18-1048,55-69 688,-1 0 1,1 1 0,0-1 0,0 0-1,0 0 1,0 1 0,-1-1 0,1 0-1,0 0 1,0 1 0,0-1 0,0 0-1,0 1 1,0-1 0,0 0 0,0 1 0,0-1-1,0 0 1,0 0 0,0 1 0,0-1-1,0 0 1,0 1 0,0-1 0,0 0-1,0 0 1,0 1 0,1-1 0,-1 0-1,0 1 1,0-1 0,0 0 0,12 8-382,20 1 199,-26-8 146,21 7-71,28 10 1,-44-13 212,0 0-1,-1 0 1,0 1 0,0 1 0,12 9 0,-22-16-31,1 1-1,0-1 1,-1 1 0,1-1 0,0 1 0,-1 0 0,1-1 0,-1 1 0,0 0 0,1-1 0,-1 1 0,1 0 0,-1 0 0,0-1 0,0 1 0,1 0 0,-1 0 0,0 0 0,0-1-1,0 1 1,0 0 0,0 0 0,0 0 0,0 0 0,0 0 0,-1 1 48,1-1-1,-1 1 1,0-1-1,1 0 1,-1 1-1,0-1 1,0 0-1,0 0 1,0 0 0,0 0-1,0 1 1,-3 0-1,-1 2 130,0-1 0,-1 0 0,0 0-1,1 0 1,-11 3 0,-3-2-70,-1-1 0,1-1 1,0 0-1,-1-1 0,-25-3 0,27 1-218,-15-1-853,-1-1 0,-50-12 0,-12-13-5823,95 28 6672,-15-7-2778,15 7 2632,1-1 1,0 1 0,-1 0 0,1-1 0,-1 1-1,1-1 1,0 1 0,0-1 0,-1 1 0,1 0-1,0-1 1,0 1 0,-1-1 0,1 1 0,0-1-1,0 1 1,0-1 0,0 1 0,0-1 0,0 1 0,0-1-1,0 0 1,0 1 0,0-1 0,0 1 0,0-1-1,7-11-3558</inkml:trace>
</inkml:ink>
</file>

<file path=ppt/ink/ink28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9:38:49.5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45 4224,'-1'0'9,"-14"-10"2780,15 10-2536,0-1 0,0 1 1,-1-1-1,1 0 0,0 1 1,0-1-1,0 0 0,0 1 0,0-1 1,0 0-1,0 1 0,0-1 1,1 0-1,-1 1 0,0-1 1,0 1-1,0-1 0,1 0 0,-1 1 1,1-2-1,0 1-24,0-1-1,1 1 1,-1-1 0,1 1 0,-1-1 0,1 1-1,-1 0 1,1 0 0,0 0 0,0 0-1,0 0 1,-1 0 0,1 0 0,0 1-1,0-1 1,0 1 0,0-1 0,0 1-1,0 0 1,0 0 0,3 0 0,12-1 63,25 2-1,-28 0 226,10 0-293,-1 1 0,0 1 0,0 1 0,0 1 0,29 11 0,-49-15-160,0 0-1,0 0 1,0 1-1,-1-1 1,1 1-1,0 0 1,4 3-1,-6-4-23,0 0 0,0 0-1,-1 0 1,1 1-1,0-1 1,-1 0-1,1 0 1,0 0 0,-1 0-1,0 1 1,1-1-1,-1 0 1,0 1-1,1-1 1,-1 0 0,0 1-1,0-1 1,0 0-1,0 1 1,0-1 0,-1 0-1,1 2 1,-1 0 32,0-1 0,0 0-1,0 1 1,0-1 0,0 0 0,0 0 0,-1 0 0,1 0 0,-1 0 0,1 0 0,-1 0 0,-3 3 0,-25 15 671,22-16-517,-62 46 1168,62-44-1359,8-6-35,-1 0 0,1 1 0,0-1 0,-1 0 0,1 0 1,0 0-1,0 1 0,-1-1 0,1 0 0,0 0 0,0 1 0,0-1 0,-1 0 0,1 1 0,0-1 1,0 0-1,0 1 0,0-1 0,-1 0 0,1 1 0,0-1 0,0 0 0,0 1 0,0-1 1,0 0-1,0 1 0,0-1 0,0 0 0,0 1 0,0-1 0,0 1 0,1-1 0,-1 0 1,0 1-1,0-1 0,0 0 0,0 1 0,0-1 0,1 1 0,0 0-5,0 0 0,1 0 0,-1 0-1,1 0 1,-1 0 0,1 0 0,-1 0 0,4 1-1,4 2-18,0-1-1,16 3 0,112 11-1112,-44-13-3518,-61-3 223,0 6 1371</inkml:trace>
</inkml:ink>
</file>

<file path=ppt/ink/ink28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9:38:50.6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221 261 6880,'-4'-16'2229,"4"15"-2136,0 0 0,0 0 0,1 0 1,-1 0-1,0 0 0,0 0 0,1 0 0,-1 0 0,0 0 0,1 0 0,-1 1 1,1-1-1,0 0 0,0-1 0,1-2 2147,-2 5-1990,0 0-1,0 0 1,0-1-1,0 1 0,0 0 1,1-1-1,-1 1 1,0 0-1,1 0 1,-1-1-1,0 1 1,1 0-1,-1-1 0,1 1 1,0 0-1,2 4 299,-2 1-245,0 1 0,-1-1-1,1 0 1,-1 0 0,-1 1 0,1-1 0,-1 0 0,0 0 0,-1 0 0,-1 7 0,0-2 71,-39 134 1964,6-29-1380,7-12-416,-30 124-182,31-88-632,27-129-781,2-14-635,0 1 1513,-1-1 1,0 1-1,0 0 1,0-1-1,0 1 1,-1-4-1,-11-50 664,5 29 173,-3-35 0,9 37-481,1 0 0,1-1-1,1 1 1,1 0-1,2 0 1,0 0 0,13-33-1,76-161 822,-71 169-718,20-43 118,50-99 49,-88 182-437,1 0 0,0 1 0,0 0 0,1 0 0,0 1 0,1 0 0,0 0 0,0 0 0,1 1 0,0 1 0,0-1 0,11-4 0,-18 10-19,1 0 0,-1 0 1,1 0-1,-1 0 0,1 1 0,-1-1 1,1 1-1,-1 0 0,1 0 1,0 0-1,-1 0 0,1 0 1,-1 0-1,1 1 0,-1-1 1,1 1-1,-1 0 0,1 0 1,-1 0-1,1 0 0,-1 0 1,0 1-1,0-1 0,1 0 1,-1 1-1,0 0 0,2 2 1,2 2-10,0 1 0,0 0-1,-1 1 1,0 0 0,0-1 0,5 12 0,2 6 97,-1 1 0,-2 0-1,0 1 1,-2 0 0,5 32-1,-10-41 50,-1-1-1,0 0 0,-1 1 1,-1-1-1,-1 1 1,0-1-1,-7 23 0,6-28 42,0-1-1,-2 1 0,1-1 1,-1 0-1,-1-1 1,0 1-1,-1-1 0,1 0 1,-2-1-1,0 0 1,-12 12-1,16-18-117,1 1 1,0-2-1,-1 1 1,0 0-1,0-1 1,0 0-1,0 1 0,0-2 1,0 1-1,-1 0 1,1-1-1,0 0 0,-1 0 1,1 0-1,-1-1 1,0 1-1,-4-1 0,2-1-164,0 0-1,-1-1 1,1 1-1,0-1 0,0-1 1,1 0-1,-1 1 0,0-2 1,1 1-1,0-1 1,0 0-1,-7-6 0,6 4-813,0-1-1,1 1 1,0-1-1,0 0 0,1 0 1,-1 0-1,2-1 1,-1 0-1,-5-14 0,7 11-4217,6 5 1611</inkml:trace>
</inkml:ink>
</file>

<file path=ppt/ink/ink28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9:38:51.2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4 120 5888,'-4'-3'4890,"13"-4"-426,17-6-2487,-17 8-1699,0 1 0,12-5 0,-4 5-67,0 0 0,0 0 1,1 2-1,-1 0 0,1 1 1,-1 0-1,1 2 0,-1 0 1,1 1-1,-1 1 0,0 0 1,0 1-1,0 1 0,0 1 1,26 13-1,-39-17-117,0 0 0,0 1 0,0-1 0,0 1 0,-1 0 0,4 4 0,-5-6-53,-1 0 0,0 0 0,0 1 0,0-1-1,0 0 1,0 1 0,-1-1 0,1 1-1,0-1 1,-1 1 0,1-1 0,-1 1-1,1-1 1,-1 1 0,0 0 0,0-1 0,0 1-1,0 0 1,0-1 0,0 4 0,-2-1 32,0 0 0,1 0 1,-2 0-1,1 0 0,0 0 1,-1 0-1,0 0 0,0-1 1,0 0-1,0 1 1,0-1-1,-1 0 0,-4 2 1,-3 4 136,-1-1-1,-1-1 1,-14 7 0,-132 58 473,122-57-80,32-14-1107,10-2 246,16-3 33,148-31-138,-8 3 625,-124 22 152,-2-1 0,49-21 0,-74 27-266,1 0 1,-2-1-1,1-1 0,-1 1 0,14-14 0,-20 18-173,0-1 1,0 0-1,0 0 0,-1 0 1,0 0-1,1-1 0,-1 1 0,0-1 1,-1 1-1,1-1 0,-1 1 1,1-1-1,-1 0 0,0 0 0,-1 0 1,1 0-1,0 0 0,-1 0 1,0-4-1,-2-3-807,-1 0 1,0 0-1,-7-16 0,5 12-1382,0-2 240</inkml:trace>
</inkml:ink>
</file>

<file path=ppt/ink/ink28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9:38:51.8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29 5888,'-7'-17'12414,"11"14"-9346,9 0-2906,0 1 0,0 0 0,0 1 0,0 0 0,0 1 0,1 1 0,-1 0 0,0 0-1,0 1 1,15 5 0,-26-6-160,0-1 1,0 1-1,0 0 0,-1 0 0,1 0 0,0 0 0,-1 0 0,1 0 0,0 0 1,-1 1-1,0-1 0,3 3 0,-3-3 11,-1 0 1,1 0-1,-1 0 1,0 0-1,1 0 1,-1 0-1,0 0 1,0 0 0,0 0-1,0 0 1,0 0-1,0 0 1,0 0-1,0 0 1,0 0-1,0 0 1,0 0-1,-1 1 1,-1 4 91,-1-1 0,0 0 0,0 0 0,-1 0 0,1-1 0,-9 9 0,0 1 91,-53 58 1053,18-22-599,43-45-604,-15 20 100,18-24-133,0 1 1,0-1-1,0 1 0,0-1 0,1 1 0,-1 0 0,1-1 0,-1 1 0,1 0 1,-1-1-1,1 1 0,0 0 0,0-1 0,0 3 0,0-4 2,0 1 1,0 0-1,0-1 0,1 1 1,-1-1-1,0 1 0,0-1 1,0 1-1,1-1 0,-1 1 1,0-1-1,1 0 0,-1 1 1,0-1-1,1 1 0,-1-1 0,0 0 1,1 1-1,-1-1 0,1 0 1,-1 1-1,1-1 0,-1 0 1,0 0-1,1 1 0,-1-1 1,1 0-1,0 0 0,-1 0 0,1 0 1,-1 0-1,1 0 0,-1 0 1,1 0-1,20-3 31,-13 1-25,70-16-1626,32-5-2161,-89 20 314,1 0 0,44 2-1,-23 5-1037</inkml:trace>
</inkml:ink>
</file>

<file path=ppt/ink/ink28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9:38:54.6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422 591 5408,'-13'-19'3556,"8"12"-2084,1 1 0,-1 0 0,-10-10 0,12 13-1171,-1 1-1,1 0 1,-1-1 0,0 1-1,1 1 1,-1-1 0,0 0-1,0 1 1,0 0 0,-5-1-1,-2 1-21,0 0-1,0 0 0,0 1 0,0 1 1,0 0-1,0 0 0,0 1 1,0 0-1,-19 8 0,2 1 0,0 1 0,-34 20-1,53-27-235,0 0 0,1 1 0,-1 0 0,1 1 0,1-1 0,-10 12 0,15-16-33,-1 1-1,2-1 0,-1 1 1,0 0-1,1 0 0,-1-1 1,1 1-1,0 0 0,0 0 0,0 0 1,0 1-1,0-1 0,1 0 1,0 0-1,-1 0 0,1 0 0,0 1 1,0-1-1,1 0 0,-1 0 1,1 0-1,0 0 0,0 0 0,1 4 1,1-1-4,0 0 1,1 0-1,0 0 0,0-1 1,0 1-1,1-1 1,-1 0-1,1 0 1,1-1-1,5 5 0,-4-4-31,0 0 0,1 0 0,0-1 0,0 0 0,0-1 0,0 0-1,14 4 1,-17-6 10,0-1 0,0 1 0,0-1-1,0 0 1,0 0 0,0-1 0,-1 1 0,1-1-1,0 0 1,0 0 0,0-1 0,0 0 0,-1 1-1,7-5 1,-3 2 37,-2-1-1,1 0 1,0 0-1,-1-1 1,0 1-1,0-1 1,-1-1-1,8-9 1,-2-1 43,0 0 0,-1 0 0,11-29 0,51-206 10,-26-18 406,-42 209-6,-4 56-439,0 1 1,-1-1-1,1 1 1,-1 0-1,0-1 1,0 1-1,0-1 1,-1 1-1,1 0 1,-4-5-1,5 8-36,0 1-1,-1-1 0,1 0 1,-1 1-1,1-1 0,-1 1 1,1-1-1,-1 1 1,1-1-1,-1 1 0,1 0 1,-1-1-1,1 1 0,-1 0 1,0-1-1,1 1 1,-1 0-1,0 0 0,1-1 1,-1 1-1,0 0 0,1 0 1,-1 0-1,0 0 1,1 0-1,-1 0 0,0 0 1,1 0-1,-1 0 0,-1 1 1,1-1 1,-1 1 1,1 0-1,0 0 1,-1 0-1,1 0 1,0 0-1,0 0 1,-1 0-1,1 0 1,0 0-1,0 1 1,0-1-1,1 0 1,-1 1-1,-1 1 1,-5 13 39,1 0 1,0 0 0,1 0 0,-5 29 0,-6 75 78,14-100-96,-8 104 316,7 144 0,7-120 29,-4-140-582,-1-1-91,1-1-1,0 0 1,1 1-1,-1-1 0,1 0 1,1 0-1,-1 0 1,1 0-1,2 6 0,4 2-1166</inkml:trace>
</inkml:ink>
</file>

<file path=ppt/ink/ink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00:48:14.007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3 319 1824,'0'-1'20,"-1"1"-1,1-1 1,0 1 0,0 0 0,-1-1-1,1 1 1,0 0 0,0-1-1,0 1 1,0-1 0,0 1 0,-1-1-1,1 1 1,0 0 0,0-1-1,0 1 1,0-1 0,0 1 0,0-1-1,0 1 1,1 0 0,-1-1 0,0 1-1,0-1 1,0 1 0,0-1-1,1 1 1,-1 0 0,0-1 0,0 1-1,0 0 1,1-1 0,-1 1-1,0 0 1,1-1 0,-1 1 0,0 0-1,1 0 1,-1-1 0,0 1-1,1 0 1,0-1 0,8-7 2193,-9 8-2156,0 0 0,0 0 0,0 0 0,0 0 0,0 0 0,0 0 0,0 0 0,0 0 0,1 0 0,-1-1 0,0 1 0,0 0-1,0 0 1,0 0 0,0 0 0,0 0 0,0 0 0,0-1 0,0 1 0,0 0 0,0 0 0,0 0 0,0 0 0,0 0 0,0 0 0,0-1 0,0 1 0,0 0 0,0 0 0,0 0-1,0 0 1,0 0 0,0 0 0,0-1 0,0 1 0,0 0 0,0 0 0,-1 0 0,1 0 0,0 0 0,0 0 0,0 0 0,0-1 0,0 2-32,0-1 0,0 0 0,0 0 1,-1 0-1,1 1 0,0-1 0,0 0 0,0 0 1,0 0-1,0 0 0,0 1 0,0-1 1,0 0-1,0 0 0,0 0 0,0 1 0,0-1 1,0 0-1,1 0 0,-1 0 0,0 1 0,0-1 1,0 0-1,0 0 0,0 0 0,0 0 0,0 1 1,0-1-1,1 0 0,-1 0 0,0 0 1,0 0-1,0 0 0,0 1 0,1-1 0,1 3 45,-1 0 0,1 0-1,-1 1 1,1-1 0,-1 0 0,0 1-1,-1-1 1,1 1 0,0 0-1,-1 5 1,-1 42 266,1-42-281,-6 84 625,-1 116 453,7-62 82,0-119 1490,5-89-1516,-1-48-1226,18-113 0,-20 207 39,21-134-74,-16 111-2,20-78 61,-22 100-30,1 1-1,0-1 1,1 2 0,0-1 0,13-16 0,-16 25 9,0 1 1,1 1 0,0-1-1,0 1 1,0 0 0,1 0-1,0 0 1,-1 1 0,1 0 0,0 0-1,0 1 1,1-1 0,-1 1-1,1 1 1,-1-1 0,1 1 0,11-1-1,-14 2 35,1 0 0,0 0 0,-1 0 1,1 0-1,-1 1 0,1-1 0,0 1 0,-1 0 0,1 1 0,-1-1 0,0 1 0,1 0 0,-1 0 0,0 0 0,0 1 0,0-1 0,-1 1 0,1 0 0,-1 0 0,1 0 1,-1 1-1,0-1 0,0 1 0,0 0 0,-1-1 0,4 8 0,-3-4 34,-1 0-1,0 0 1,0 0 0,0 0 0,-1 0-1,0 1 1,0-1 0,-1 0 0,0 9 0,-2-5 16,1 1 0,-1 0 1,-1-1-1,0 0 0,-5 13 1,-3 0 27,-2 1 0,0-1 0,-1-1 0,-18 22-1,11-17 70,-1-1 0,-51 49-1,-5-3-264,78-73 116,0 0 0,0 0 0,0 0 1,0 0-1,0 0 0,0 0 0,0 0 0,0 0 1,0 0-1,0 1 0,0-1 0,0 0 1,0 0-1,0 0 0,0 0 0,0 0 0,0 0 1,0 0-1,0 0 0,0 0 0,0 0 0,0 0 1,0 1-1,0-1 0,0 0 0,0 0 0,0 0 1,0 0-1,0 0 0,0 0 0,0 0 1,0 0-1,0 0 0,0 0 0,0 0 0,0 0 1,0 1-1,0-1 0,0 0 0,0 0 0,0 0 1,0 0-1,0 0 0,0 0 0,0 0 0,0 0 1,0 0-1,1 0 0,-1 0 0,0 0 0,0 0 1,0 0-1,0 0 0,0 0 0,0 0 1,0 0-1,9 2 25,8-2-25,17-2-14,34 2 0,-21 1-13,-25-1-25,-1 1 0,0 1 0,29 7 0,-38-6 36,-2 0-1,1 1 1,0 0-1,-1 0 1,1 1-1,-1 1 0,18 13 1,-26-17 28,1 0 0,-1 0 1,1 1-1,-1-1 0,0 1 1,0-1-1,0 1 0,0 0 1,0 0-1,-1 0 0,1 0 0,-1 0 1,0 0-1,0 0 0,0 1 1,0-1-1,-1 0 0,1 1 1,-1-1-1,0 0 0,0 1 0,0-1 1,-1 1-1,1-1 0,-1 0 1,1 0-1,-1 1 0,-2 4 1,-1 1 45,0 0 0,-1 0 0,0-1 0,0 0 1,0 0-1,-1 0 0,-1-1 0,-10 11 0,-14 8 70,-1-2 0,-2 0 0,-51 25 0,5-1 32,65-40-106,-22 10 0,-1 0-15,27-10-33,10-7 1,-1 0 0,1 0 0,0 0 0,0-1 0,0 1-1,-1 0 1,1 0 0,-1-1 0,-1 1 0,1 1-41,8-3 16,14-2 14,24-15 137,0-2 0,-1-1 0,41-29 0,180-130 426,-234 158-476,9-9 4,-2-2-1,-2-1 0,49-61 1,-74 83-90,1-3-263,-10 15 264,-1 0 1,0 0-1,0 0 1,0 0-1,0 0 1,0 0-1,0 0 1,0 0-1,0 0 0,0 0 1,0 0-1,0 0 1,0 0-1,0 0 1,0 0-1,0 0 1,0-1-1,0 1 0,0 0 1,1 0-1,-1 0 1,0 1-1,0-1 1,0 0-1,0 0 1,0 0-1,0 0 0,0 0 1,0 0-1,0 0 1,0 0-1,0 0 1,0 0-1,0 0 1,0 0-1,0 0 0,0 0 1,0 0-1,0 0 1,0 0-1,0 0 1,1 0-1,-1 0 1,0 0-1,0 0 0,0 0 1,0 0-1,0 0 1,0 0-1,0 0 1,0 1-1,0-1 1,0 0-1,0 0 0,0 0 1,0 0-1,0 0 1,0 0-1,0 0 1,0 0-1,0 0 1,0 0-1,0 0 0,0 0 1,0 0-1,0 0 1,0 0-1,0 0 1,-3 13-159,-18 52-265,7-24 332,-8 43 0,17-60 132,1-6 42,1 0 0,0 0 0,2 1 0,0 26 0,1-43-65,0 0 1,0 0-1,0 0 1,1 0-1,-1 0 1,1 0-1,-1-1 1,1 1-1,0 0 1,0 0-1,0 0 1,2 2-1,-3-4-2,0 1-1,1-1 1,-1 0-1,1 1 1,-1-1-1,1 0 1,-1 0-1,1 1 1,-1-1-1,1 0 1,-1 0-1,1 0 1,0 0-1,-1 0 1,1 0-1,-1 0 1,1 0 0,-1 0-1,1 0 1,-1 0-1,1 0 1,-1 0-1,1 0 1,0 0-1,-1 0 1,1-1-1,0 1 1,3-3 52,0 0 0,0 0 0,0-1 0,-1 1 0,1-1 0,-1 1 0,5-7 0,21-30-47,3 2 1,1 1 0,61-53-1,-90 86-82,12-8-64,-15 12 115,-1-1 0,1 1 0,0-1 0,0 1 0,-1 0 0,1-1 0,0 1 0,0 0 0,-1 0 0,1 0 0,0-1 0,0 1 0,0 0-1,0 0 1,-1 0 0,1 0 0,0 1 0,0-1 0,1 0 0,-2 1 4,0-1 0,1 1 1,-1-1-1,0 1 0,1-1 0,-1 1 0,0 0 1,0-1-1,0 1 0,1 0 0,-1-1 0,0 1 1,0-1-1,0 1 0,0 0 0,0-1 1,0 1-1,0 0 0,-1-1 0,1 1 0,0 0 1,0-1-1,-1 2 0,0 2-36,-10 69-179,7-53 252,1 1-1,0 0 1,2 0 0,0 22 0,2-35 3,0 1-1,0-1 1,1 0 0,0 0 0,3 9 0,-4-15-22,0 0-1,-1 0 1,1-1 0,0 1 0,0 0 0,0-1 0,0 1 0,0-1 0,1 1 0,-1-1 0,0 1 0,1-1 0,-1 0 0,1 0 0,-1 0 0,1 0 0,0 0 0,-1 0 0,1 0 0,0 0 0,0-1-1,-1 1 1,1-1 0,0 1 0,0-1 0,0 0 0,0 0 0,0 1 0,3-2 0,-1 1 15,0-1 0,0 0 0,-1-1 0,1 1 0,0-1 1,-1 1-1,0-1 0,1 0 0,-1 0 0,5-4 0,28-28 150,-30 28-144,20-21 82,14-13-46,-2-1 0,37-53 0,-53 60-29,-1 0 0,25-59 1,-26 43 1,-2 0 0,12-59 0,14-62-140,-23 90-171,-19 67 26,-2 14 240,0 1 0,0-1 0,0 0 1,0 0-1,-1 0 0,1 0 0,0 0 0,0 0 0,0 0 0,0 1 0,0-1 0,0 0 0,0 0 0,0 0 0,-1 0 0,1 0 0,0 0 0,0 0 0,0 0 0,0 0 0,0 0 0,0 0 0,-1 0 0,1 0 0,0 0 0,0 0 0,0 0 0,0 0 0,0 0 0,-1 0 0,1 0 0,0 0 0,0 0 0,0 0 0,0 0 0,0 0 0,0 0 0,-1 0 0,1 0 0,0 0 1,0 0-1,0 0 0,0-1 0,0 1 0,0 0 0,0 0 0,0 0 0,-1 0 0,1 0 0,0 0 0,0 0 0,0-1 0,0 1 0,0 0 0,0 0 0,0 0 0,0 0 0,0 0 0,0 0 0,0-1 0,-9 15-120,1 12 57,0 0 1,2 0-1,-4 39 0,3-22 66,1-7-11,-28 208-171,31-207 281,2 1 1,2-1-1,1 0 1,12 60-1,-9-70-42,-1-4 8,12 34-1,-14-52-19,0 1-1,0-1 1,1 0 0,-1 0-1,1 0 1,1 0 0,-1 0 0,1 0-1,0-1 1,0 0 0,6 5-1,-9-8-152,0 0-1,1 0 1,-1 0-1,0-1 1,1 1-1,-1 0 1,1-1-1,0 1 0,-1-1 1,1 0-1,-1 0 1,1 1-1,0-1 1,-1 0-1,1 0 1,-1 0-1,1-1 0,0 1 1,-1 0-1,1-1 1,-1 1-1,1-1 1,-1 1-1,1-1 1,-1 0-1,1 1 0,-1-1 1,0 0-1,1 0 1,-1 0-1,0 0 1,0 0-1,0 0 1,0-1-1,1 0 1,1-4-1086,0 1 0,-1-1 0,0 0 0,0 0 0,-1 0 0,0 0 0,0 0 0,0-7 0,2-8-2030</inkml:trace>
</inkml:ink>
</file>

<file path=ppt/ink/ink28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9:38:55.0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4 9728,'0'-1'117,"1"1"-1,-1 0 1,0 0 0,0 0 0,0-1 0,0 1 0,0 0 0,0 0 0,1 0-1,-1 0 1,0 0 0,0 0 0,0-1 0,1 1 0,-1 0 0,0 0 0,0 0-1,0 0 1,1 0 0,-1 0 0,0 0 0,0 0 0,0 0 0,1 0 0,-1 0-1,0 0 1,0 0 0,0 0 0,1 0 0,-1 0 0,0 0 0,0 0 0,1 0-1,2 9 2128,-4 20-278,1-16-843,-12 197 3869,3-94-4448,4-37-387,-1 130-53,6-154-1095,0-35-2812,6-38-6160,-2 3 7345</inkml:trace>
</inkml:ink>
</file>

<file path=ppt/ink/ink28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9:38:55.4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16 369 8064,'-13'-37'2592,"12"36"-2528,1 0 0,-1 0 0,1 0 0,0 0 0,0 0 0,-1 0 0,1 0 0,0 0 0,0 0 0,0 0 0,0 0 0,0 1 0,0-1 0,1 0 0,-1-2 0,0 1-84,3-14 890,0-1 0,1 1 0,0 0 0,13-31 0,-7 27-207,1-1-1,1 1 1,0 1 0,21-25-1,-27 37-566,1 0-1,0 0 1,0 1 0,0 0-1,0 1 1,1 0-1,0 0 1,0 0-1,1 1 1,-1 0-1,1 1 1,0 0 0,0 0-1,10-1 1,-10 3 17,0 0 1,1 1 0,-1 0 0,0 0-1,0 1 1,1 0 0,-1 1-1,0 0 1,0 0 0,-1 1 0,1 0-1,0 0 1,10 7 0,-7-3 71,0 1 0,-1 0 0,-1 1 0,1 0 1,-1 0-1,-1 1 0,0 0 0,11 16 0,-16-20-7,0 0-1,-1 0 1,0 0 0,0 0-1,0 1 1,3 12-1,-5-15-68,0 0 0,-1 0 0,0 0 0,1 0 0,-1 0 0,-1 0 0,1 0 0,-1 0 0,1 0 0,-1 0-1,0 0 1,0 0 0,-3 4 0,0-1 22,0 0-1,0-1 0,-1 0 1,0 0-1,0 0 1,0 0-1,-1-1 1,0 0-1,0 0 0,0 0 1,-7 3-1,-8 4-13,0-1-1,-29 10 1,35-15-1192,-29 5 1,21-3-196</inkml:trace>
</inkml:ink>
</file>

<file path=ppt/ink/ink28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9:38:56.2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4 737 3552,'0'1'247,"-1"0"0,1-1-1,0 1 1,-1 0 0,1 0 0,0 0 0,-1 0-1,1-1 1,0 1 0,0 0 0,0 0 0,0 0 0,0 0-1,0 0 1,0 0 0,0 0 0,0 0 0,1-1 0,6 12 9548,2-39-6787,-8 17-2842,0 0 1,1 1-1,0-1 1,6-12-1,-4 6 4,11-24 207,1 0 0,43-74-1,-45 89-178,28-54-41,38-68 415,-59 116-389,0 0 1,40-44 0,-52 66-185,0 0 1,1 1-1,0 0 0,0 0 0,1 1 1,0 1-1,11-6 0,-17 10 0,0 0 0,0 0 0,0 1 0,0-1-1,0 1 1,1 1 0,-1-1 0,9 1 0,-11 0-6,0 0 1,0 1 0,1 0-1,-1-1 1,0 1 0,0 0 0,0 1-1,0-1 1,0 0 0,0 1-1,-1 0 1,1 0 0,0 0 0,-1 0-1,3 2 1,-2 0 19,0 0 0,0 0 0,0 0 0,-1 0 0,1 1 0,-1-1 0,0 1 1,0-1-1,-1 1 0,1 0 0,-1 0 0,0 0 0,-1 0 0,1-1 0,-1 1 0,0 6 0,0 0 65,-1-1 0,-1 0 0,1 0 0,-2 0 0,1 0 0,-7 16 0,5-19 5,1 0 0,-1 0 0,-1-1 0,1 1 0,-1-1 0,0 0 0,0 0 0,-1-1 0,-7 6 0,-4 2 161,-1-1 0,-19 10 1,22-13-68,-1-1 0,-29 9 0,38-14-196,-1-1 1,0 0 0,0-1 0,0 0 0,0 0 0,0-1 0,-1 1 0,-9-3 0,16 2-63,0-1 0,-1 1 0,1-1 0,0 1 0,0-1 1,0 0-1,0 0 0,-4-2 0,6 2 53,-1 1 0,1 0 1,0-1-1,-1 1 0,1-1 0,0 1 1,-1-1-1,1 1 0,0-1 0,-1 1 0,1-1 1,0 1-1,0-1 0,0 1 0,0-1 1,-1 1-1,1-1 0,0 1 0,0-1 0,0 1 1,0-1-1,0 1 0,0-1 0,0 0 1,0 1-1,0-1 0,1 1 0,-1-1 0,0 1 1,0-1-1,0 1 0,1-1 0,-1 1 1,0-1-1,1 1 0,-1-1 0,0 1 0,1 0 1,-1-1-1,0 1 0,1-1 0,-1 1 1,1 0-1,-1-1 0,1 1 0,4-4-62,1 0 0,-1 1 0,0-1 0,1 1 0,0 1 0,0-1 0,-1 1 0,2 0 0,-1 0 0,0 1 0,0-1 0,0 1 0,1 1 0,-1-1 0,9 2 0,1-1 40,-1 2 0,1 0 1,-1 1-1,0 0 0,19 8 1,-25-8 6,79 32 285,-80-31-57,0 0 0,0 1 0,0 0 0,0 0 0,-1 1 0,0 0 1,12 13-1,-17-17-113,-1-1 0,0 0 0,0 1 1,0-1-1,-1 0 0,1 1 1,0-1-1,0 1 0,-1-1 1,1 1-1,-1 0 0,1-1 1,-1 1-1,0 0 0,0-1 1,0 1-1,0 0 0,0-1 0,0 1 1,0 0-1,0-1 0,-1 1 1,1-1-1,0 1 0,-1 0 1,0-1-1,1 1 0,-1-1 1,0 1-1,0-1 0,0 0 1,0 1-1,-2 1 0,-2 1 49,0-1-1,0 0 1,0 0-1,-1-1 1,1 1-1,-1-1 1,0-1-1,1 1 1,-9 1-1,-159 25 663,132-24-2280,1-1 1,-59-5 0,53-3-5635,31 0 3948</inkml:trace>
</inkml:ink>
</file>

<file path=ppt/ink/ink28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9:38:59.7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8 405 5568,'-7'-5'2714,"14"5"-1242,-3 1-1123,0-1 0,-1 1 0,1-1 0,0 0 0,-1-1 0,1 1 0,-1 0 0,7-3-1,6 1 683,-9 1-546,13-1 312,0 1-1,24 1 0,34 2 242,85-8-1,56-16-299,-119 10-564,680-99 541,-640 89-678,6-2 42,100-15 13,24 1 171,142-17 231,6 19-409,-306 30-48,59-4 86,178-2 16,164 21-368,-457-8 277,131 9 389,-152-7-533,13 1 39,-1 2 0,48 12 0,-47-8 61,0-2 1,57 2-1,-14-2-91,7 6 89,154 40 1,-175-36 100,132 11 0,-190-27-85,111 10 71,82 10 57,-169-17 101,81-3 1,-70-3-162,547-12 271,218 6 289,-781 8-624,201 12-151,-57-3-1399,-60-11-2699,-109 1 3053,1-1 0,-1 0 0,1-1 0,-1-1 0,1 0 0,24-9 0,-23 4-1533,21-13 1</inkml:trace>
</inkml:ink>
</file>

<file path=ppt/ink/ink28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9:39:00.9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143 57 4224,'0'-2'233,"0"0"0,1-1 1,-1 1-1,0 0 0,1-1 0,-1 1 0,1 0 1,0-1-1,0 1 0,0 0 0,0 0 1,2-3-1,14-12 4649,-15 15-4533,6-4 2757,-10 14-844,-2 8-1792,-46 207 2186,-4 23-1286,-4-12-644,56-219-985,1-12-99,1-1 1,0 0-1,-1 1 0,1-1 1,-1 0-1,1 0 0,-3 4 1,-1-17-5083,9-25-2128,2 11 4523</inkml:trace>
</inkml:ink>
</file>

<file path=ppt/ink/ink28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9:39:01.4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355 29 5632,'0'-1'221,"4"-27"7083,-6 29-6984,0 0 0,0 1 0,0-1 0,1 0 0,-1 0 0,0 1 0,0-1 0,1 1 0,-1 0 0,1-1 0,-1 1 0,-2 4 0,-4 4 368,-139 153 3760,41-62-3479,58-59-909,45-40-47,0 1-1,1 0 1,-1-1 0,1 1 0,-1 1-1,1-1 1,-2 5 0,3-8-8,1 1 1,0 0 0,-1 0-1,1 0 1,0-1-1,0 1 1,0 0 0,0 0-1,0 0 1,0 0 0,0 0-1,0-1 1,0 1-1,1 0 1,-1 0 0,0 0-1,0 0 1,1-1-1,-1 1 1,0 0 0,1 0-1,-1-1 1,1 1-1,-1 0 1,1-1 0,0 1-1,-1 0 1,1-1-1,-1 1 1,1-1 0,0 1-1,0-1 1,-1 1-1,1-1 1,0 0 0,1 1-1,5 2 33,0 0 0,0 0 0,1-1 0,-1 0-1,1 0 1,0-1 0,-1 0 0,15 0 0,68-6 182,-67 2-183,79-6 46,188-22-2086,-275 29-83,-2 5 646</inkml:trace>
</inkml:ink>
</file>

<file path=ppt/ink/ink28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9:39:01.7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0 9312,'0'31'4381,"0"27"-2064,-2-31-503,0 0-1,-13 51 1,-1 10-1015,10-19-486,-4 27-322,9-82-2702,4-33-1239,2-9 446,7-1 1163</inkml:trace>
</inkml:ink>
</file>

<file path=ppt/ink/ink28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9:39:02.1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253 1 11136,'-13'15'5056,"-5"58"-4417,4-42 1441,-1 1-1280,-11 8 864,-1 0-960,-4-1 32,4 1-416,1-7-224,11-1-32,-2-9-288,7 2 128,2-10-2560,3-3 1440</inkml:trace>
</inkml:ink>
</file>

<file path=ppt/ink/ink28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9:39:02.5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15 333 5056,'-11'-10'1642,"11"10"-1589,0 0-1,0 0 0,-1 0 0,1-1 0,0 1 1,0 0-1,0 0 0,-1 0 0,1 0 0,0 0 1,0-1-1,0 1 0,0 0 0,0 0 0,-1 0 1,1 0-1,0-1 0,0 1 0,0 0 0,0 0 1,0 0-1,0-1 0,0 1 0,0 0 0,0 0 1,0 0-1,0-1 0,0 1 0,0 0 0,0 0 1,0-1-1,0 1 0,0 0 0,0 0 0,0 0 0,0-1 1,0 1-1,0 0 0,0 0 0,0 0 0,0-1 1,1 1-1,6-3 1219,-5 2-941,66-28 4784,67-22-1991,-55 20-930,136-35 0,-193 62-2000,1 0 0,-1 1-1,1 1 1,0 2 0,43 3-1,-51 0-67,0 0 0,0 0 0,0 2 0,-1 0 0,1 1 0,-1 0 0,-1 1 0,1 1 0,16 11 0,14 16 172,14 9 264,-57-42-500,1-1 0,0 1 1,0-1-1,0 0 0,0 0 0,0 0 0,0 0 0,0 0 0,0-1 1,0 1-1,0-1 0,0 0 0,1 0 0,-1 0 0,3-1 0,-1 0-26,-1 0 0,1 0 0,-1-1 0,0 1 0,0-1 0,0 0 0,0-1 0,0 1 0,5-5 0,2-2-157,-1-1-1,0 0 0,-1-1 1,0 0-1,14-24 0,25-55-3782,-19 27-5955,-20 45 6106</inkml:trace>
</inkml:ink>
</file>

<file path=ppt/ink/ink28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9:39:02.9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 9 10560,'-1'-8'2944,"5"8"-1243,-4 0-1544,1 1 1,0 0-1,-1-1 0,1 1 0,0 0 1,-1 0-1,1-1 0,-1 1 1,0 0-1,1 0 0,-1 0 1,0 0-1,1 0 0,-1 0 1,0 1-1,3 26 1649,-1 0 0,-4 55 0,-15 57-1218,2-28-119,-29 161-277,42-262-1269,-1 1-1753,-1-24-2138,0-6 1283,3-2 1264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00:35:03.466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22 824 2816,'-12'3'1400,"8"-4"-496,6-1-8,-3 3-690,0 1 1,0 0-1,0-1 1,1 1 0,-1-1-1,1 1 1,-1 0-1,1 0 1,-1-1-1,1 1 1,0 0-1,0 0 1,0 0 0,0 1-1,0 4-62,0 0 0,1 0 0,1 8 0,-1-14-93,-1-1 0,0 1 0,0 0 0,1-1 0,-1 1 0,0 0 0,1-1 0,-1 1 0,1 0 0,-1-1 0,1 1 0,-1-1 0,1 1 0,-1-1 0,1 1 0,0-1 0,-1 0 0,1 1 0,-1-1-1,1 0 1,0 1 0,-1-1 0,1 0 0,1 0 0,20 2 938,-4-1-41,-13 0-849,0 0 0,1-1 0,-1 1 1,1-1-1,-1 0 0,1-1 0,-1 1 0,1-1 0,-1 0 0,0-1 1,1 1-1,-1-1 0,0 0 0,0 0 0,0-1 0,-1 1 0,1-1 1,0 0-1,-1-1 0,0 1 0,0-1 0,0 1 0,0-1 0,0-1 0,-1 1 1,0 0-1,0-1 0,0 0 0,0 1 0,-1-1 0,0 0 0,0 0 1,0-1-1,0 1 0,-1 0 0,0-1 0,0 1 0,0-9 0,-2 4-127,1-1-1,-2 1 0,1-1 0,-1 1 0,-1-1 1,0 1-1,0 0 0,-1 0 0,-1 1 1,1-1-1,-2 1 0,1 0 0,-1 0 0,-10-11 1,15 19-6,0-1 1,-1 1 0,1 0-1,0 0 1,-1-1 0,1 1 0,-1 0-1,0 1 1,1-1 0,-1 0-1,0 0 1,1 1 0,-1-1 0,0 1-1,0-1 1,0 1 0,1 0 0,-1 0-1,0 0 1,0 0 0,0 0-1,0 0 1,0 0 0,1 0 0,-1 1-1,0-1 1,0 1 0,1 0 0,-1-1-1,0 1 1,1 0 0,-1 0-1,0 0 1,1 0 0,-1 0 0,1 0-1,0 1 1,-1-1 0,1 0 0,0 1-1,0-1 1,0 1 0,0-1-1,0 1 1,-1 3 0,-4 7 52,0 1 0,2-1 0,-1 1 0,1 0 0,1 0 0,1 1 0,0-1 0,0 1 0,2-1 0,-1 1 0,2 0 0,0-1 0,4 23 1,-3-27-11,0 1 63,1 0 1,0 0-1,7 16 0,-8-23-47,0 0 0,-1 0 0,1-1 0,0 1 0,0 0 0,1-1 0,-1 1 0,0-1 0,1 0 0,0 0 0,-1 0 0,1 0 0,0 0 0,0-1 0,5 3 0,21 7 203,-21-7-151,0 0 0,1-1 0,-1 0-1,1-1 1,0 1 0,0-2 0,15 2 0,-1-5 47,0-1 1,0 0 0,-1-2-1,38-13 1,-23 7-108,-26 9 16,0-2 0,0 1 0,-1-1 0,1-1 0,-1 0 0,0-1 0,0 1 0,0-2 0,12-11 0,-5 1 37,-1 0-1,-1-1 0,-1-1 0,-1 0 0,19-35 0,42-113 172,-40 85-182,-14 37 18,-3 0 0,20-78 0,-33 106-98,-1 0 0,-1-1 0,0 1 0,-2 0 0,0-1 0,0 1 0,-2 0 0,0-1 0,-1 1 0,-10-31 0,12 44-77,-1 1-1,1-1 1,-1 1-1,0-1 1,0 1-1,0 0 1,-3-4-1,5 7 85,-1 0 0,1-1 1,-1 1-1,1-1 0,-1 1 0,1 0 0,-1-1 0,1 1 0,-1 0 0,1 0 0,-1-1 0,1 1 0,-1 0 0,0 0 1,1 0-1,-1 0 0,1 0 0,-1 0 0,0 0 0,1 0 0,-1 0 0,1 0 0,-1 0 0,0 0 0,1 0 0,-1 0 0,1 1 1,-1-1-1,1 0 0,-1 0 0,1 1 0,-1-1 0,1 0 0,-1 1 0,1-1 0,-1 1 0,1-1 0,-1 0 0,1 1 1,0-1-1,-1 1 0,1-1 0,0 1 0,-1-1 0,1 1 0,0 0 0,-1 0 0,-11 19-102,0 1 1,2 0-1,-11 28 1,-16 69 233,24-77-57,2 0-55,1 0 0,2 1 0,2 0 0,2 0 0,1 0 0,3 0 0,7 69 0,-4-88 24,12 72 99,-12-81-65,1 0-1,0 0 0,1 0 0,11 19 0,-13-29-32,0 0-1,0 0 1,0-1-1,1 1 1,-1-1-1,1 0 1,0 0-1,0-1 0,7 5 1,-3-3 53,-4-2-35,1 0-1,0 0 0,-1-1 0,1 0 0,0 0 0,0 0 0,0-1 0,-1 0 0,1 0 1,10-1-1,12 1 110,-11 1-85,0-1 0,-1-1-1,1 0 1,-1-1 0,1-1-1,-1 0 1,30-11 0,-29 8-5,0-1 0,0-1 0,0-1 0,-1 0 0,0-1 1,-1 0-1,0-1 0,20-21 0,-31 28-44,0-1-1,0 0 1,0 0-1,-1 0 0,1 0 1,-1 0-1,0 0 1,-1-1-1,1 1 1,-1-1-1,0 1 1,0-10-1,-1 6-9,0 0 0,0 0 0,-1 0 0,-1 0 0,1 0-1,-1 0 1,-4-8 0,5 14-43,0 0 0,-1 0 0,1 0 0,-1 0 1,0 0-1,0 0 0,0 1 0,0-1 0,0 1 0,-1-1 0,1 1 0,-1 0 0,1 0 0,-7-3 1,7 4-4,0 0 1,0 0 0,0 0 0,-1 1 0,1-1-1,0 1 1,0-1 0,-1 1 0,1 0 0,0 0-1,-1 0 1,1 0 0,0 0 0,-1 0-1,1 1 1,0-1 0,-1 1 0,1 0 0,0-1-1,0 1 1,-3 2 0,-7 4 3,0 1 0,0 1 0,1 0 0,0 1 0,1 0 0,0 0-1,1 1 1,0 0 0,1 1 0,0 0 0,0 0 0,1 1 0,1-1 0,-8 24 0,13-32 30,1 0 0,-1 0 0,0 0 0,1 0 0,0 0 0,0 0 0,0 0 1,1 1-1,-1-1 0,1 0 0,0 0 0,0 0 0,1 0 0,-1-1 0,1 1 0,0 0 0,0 0 0,0-1 1,0 1-1,3 3 0,0-2-12,-1 0 0,1-1 0,0 1 0,0-1 0,1 0 0,-1 0 1,1-1-1,0 1 0,0-1 0,0-1 0,12 5 0,-1-2 140,1 0 0,0-1 1,1-1-1,-1 0 0,0-2 0,1 0 0,-1-1 0,1 0 0,27-6 0,-25 2-88,-15 4-27,0-1 0,0-1-1,0 1 1,0-1 0,0 0 0,0 0-1,0 0 1,-1-1 0,1 0 0,-1 0-1,8-6 1,1-6 8,0 0 0,0-1 0,-2-1-1,0 0 1,0 0 0,10-24 0,-22 39-29,5-7-28,0 0 1,11-16-1,-15 23 10,1 1-1,-1-1 0,1 0 0,0 0 1,-1 1-1,1-1 0,0 1 1,0 0-1,0-1 0,0 1 1,0 0-1,0 0 0,0 0 1,1 1-1,-1-1 0,0 0 0,0 1 1,5-1-1,-5 2 9,0 0 0,0-1 0,0 1-1,-1 0 1,1 0 0,0 1 0,0-1 0,-1 0-1,1 1 1,-1-1 0,1 1 0,-1-1 0,0 1 0,1-1-1,-1 1 1,1 3 0,2 1-13,-1-2 25,-1-2 10,1 1 1,-1 0-1,0-1 1,1 1-1,-1-1 1,1 0 0,4 3-1,6 11 485,-19-16 21,-14-2-355,18 2-169,0-1 0,0 1 0,-1 0 0,1 0-1,0-1 1,0 2 0,-1-1 0,1 0 0,0 0 0,0 1-1,0-1 1,-1 1 0,1 0 0,0-1 0,-3 3-1,-13 4-113,15-6 89,0 0-1,0 0 1,1 0-1,-1 0 1,0 0-1,1 1 1,0-1-1,-1 1 1,1 0-1,-3 2 1,-2 4 6,0 0 0,1 0 0,0 1 0,1 0 1,0 0-1,0 0 0,1 0 0,-4 14 0,7-19 34,0-1-1,1 1 0,-1 0 0,1 0 0,0-1 0,0 1 1,0 0-1,0 0 0,1-1 0,0 1 0,2 7 0,-3-9 8,1 1 0,0-1-1,0 0 1,1 1-1,-1-1 1,0 0-1,1 0 1,0 0 0,-1 0-1,1 0 1,0 0-1,0-1 1,0 1 0,0-1-1,0 1 1,0-1-1,0 1 1,4 0-1,-1 0 5,1-1-1,-1 0 1,1 0 0,-1 0-1,1 0 1,0-1-1,-1 0 1,1-1-1,7 0 1,7-3 198,25-8 1,-15 3-32,6 0-63,40-17 1,-60 19-110,0-1 0,0 0 0,-1-1 0,25-20 0,-24 17 36,-1-2 0,-1 0 0,0-1 0,-1 0 0,0-1 0,15-25 0,2-19-21,-2-1 0,-3-1 0,26-101 0,-40 123 13,9-69 1,-15 77 8,1-8-142,-1-1 1,-2 0-1,-2-49 1,-2 77-28,0-1-218,-1 15 130,0 7-10,-24 86-72,11-43 207,2 2 1,-8 65-1,15-27-31,5 110 0,4-151 159,2-1 1,2 1 0,3-1-1,16 51 1,-24-92 23,1-1 0,0 0 0,0 0 0,0 0 0,8 11 0,-10-16-32,1-1 0,-1 1 0,0-1-1,1 1 1,-1-1 0,1 1-1,-1-1 1,1 0 0,0 0 0,-1 1-1,1-1 1,0-1 0,0 1-1,0 0 1,0 0 0,0-1 0,0 1-1,0-1 1,0 1 0,0-1-1,0 0 1,0 0 0,0 0 0,0 0-1,0 0 1,4-1 0,1-2-3,0 1 0,0-1 1,0 0-1,-1-1 0,0 0 1,1 0-1,10-9 0,36-40 127,-42 41-177,5-5 46,-1-1-1,-1-1 1,-1 0 0,20-39-1,-26 43-19,0 0 0,8-30 0,-13 37-15,-1 0 1,0 1-1,0-1 1,0 0-1,-1 1 0,0-1 1,-1 0-1,-1-8 0,2 0-98,1 3 42,4 15-7,0 0 1,0 0 0,0 0-1,9 7 1,-8-3 30,0 0 1,-1 0-1,1 1 1,-1 0-1,-1 0 1,1 0-1,-1 1 1,-1-1-1,1 1 1,2 9-1,2 13 48,8 43 0,-12-51-16,0-1-13,1 1-1,9 23 1,-13-42 42,1 0 0,-1-1 0,1 1 0,0 0 0,0-1 0,0 1 0,1-1 0,-1 0 0,1 1 0,-1-1 0,1 0 0,0-1 0,-1 1 0,1 0 0,0-1 0,0 1 0,0-1 0,0 0 0,0 0 0,1-1 0,-1 1 0,0 0 0,0-1 0,1 0 0,-1 0-1,0 0 1,1 0 0,-1 0 0,5-2 0,2 0 15,0-1-1,1 0 0,-1-1 0,0 0 0,-1-1 1,1 0-1,-1 0 0,0-1 0,14-11 0,-6-2-58,1 0 0,27-41 0,-36 47 12,0 0 1,17-16-1,-33 63-496,5-26 508,0-1-1,0 0 0,1 0 0,0 1 1,0-1-1,1 0 0,-1 1 1,2-1-1,-1 1 0,1-1 0,0 1 1,1-1-1,0 0 0,0 0 0,0 0 1,1 0-1,0 0 0,0 0 0,6 7 1,-6-10 17,0-2 1,-1 1 0,1 0 0,1-1-1,-1 1 1,0-1 0,1 0 0,-1 0-1,1 0 1,-1 0 0,1-1 0,0 0-1,0 1 1,0-2 0,0 1 0,0 0-1,0-1 1,0 1 0,0-1 0,0 0-1,7-2 1,-1 1 46,0 0 0,-1-1 0,1 0 1,-1-1-1,1 0 0,-1 0 0,16-9 0,-19 8-41,0 0-1,0 0 1,-1 0-1,0-1 1,0 0-1,0 0 1,0 0-1,-1 0 1,0-1 0,0 0-1,5-9 1,-8 12-13,0-1 0,1 1 0,-2-1 0,1 0 0,0 0 0,-1 1 0,0-1 0,0 0 0,0 0 0,0 0 0,-1-4 0,-1 0-26,1 0-1,-1 1 0,-1-1 0,-3-7 0,4 11-18,0 0 0,-1 0 1,1 0-1,-1 0 0,0 0 0,0 1 1,0-1-1,-7-5 0,6 6 18,-1-1 1,0 1-1,0 0 1,0 1-1,0-1 0,-1 1 1,1 0-1,-1 1 1,1-1-1,-1 1 0,1 0 1,-9 0-1,1 0-6,0 0-1,0 2 1,-1-1 0,-13 4-1,-2 4-15,26-7 3,5 0 12,14-4 50,-1 0 57,-1-2-1,0 0 1,21-10 0,8-3-67,194-75-182,-228 90 170,0 0 0,15-2 0,-21 4-21,0 1 0,0-1 0,0 1 1,0 0-1,0 0 0,0 0 0,1 1 0,-1-1 0,0 1 0,0 0 0,5 1 0,-6 0 22,-1-1-1,1 0 1,-1 1 0,1-1 0,-1 0 0,0 1 0,0 0 0,0-1 0,0 1-1,0 0 1,0-1 0,0 1 0,0 0 0,-1 0 0,1 0 0,-1 0 0,1 0-1,-1 0 1,0-1 0,0 4 0,1 7 71,-1-1 0,-1 14 0,0-20-69,1 8-26,-13 124 330,13-128 8,3-6-77,-1-4-213,-1 0 0,0 0 0,1 0 0,-1 0 0,0 0 0,0 0 1,0 0-1,0 0 0,2-2 0,28-38 133,-28 37-156,23-32-25,57-62 0,-70 85-13,1 1-1,0 0 1,1 0-1,0 2 1,1 0-1,0 0 1,22-8-1,-34 16 11,0 1 0,-1 0 0,1 0-1,0 0 1,0 0 0,0 1-1,0-1 1,0 1 0,0 0 0,0 0-1,8 2 1,-10-2 23,0 1 1,0 0-1,0-1 0,0 1 0,-1 0 0,1 0 1,0 0-1,-1 0 0,1 1 0,0-1 1,-1 0-1,1 1 0,-1-1 0,0 1 1,0-1-1,1 1 0,-1 0 0,0-1 0,0 1 1,0 0-1,-1 0 0,1 0 0,0 0 1,-1 0-1,1 3 0,2 15-61,0 31-1,1 11 254,-3-58-170,1 18 137,2 0 1,12 41-1,-13-57-139,-1 0 0,1 0 0,0 0 0,0 0 0,0 0 0,1-1 0,0 0 0,0 0-1,1 0 1,-1 0 0,1 0 0,0-1 0,0 0 0,10 6 0,-9-6 28,1-1 1,0 0-1,1 0 1,-1-1-1,0 0 0,1 0 1,-1 0-1,13 0 1,15-4-2585,-9-1 923</inkml:trace>
</inkml:ink>
</file>

<file path=ppt/ink/ink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00:48:14.344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19 32 7456,'-19'-9'3392,"29"9"-2944,-1 0 896,4 0-832,10-3 288,9 3-480,-2-5 160,6 5-256,4-3-128,2-2-64,2-2 224,1 7-128,0 0-2368,-5 4 1216</inkml:trace>
</inkml:ink>
</file>

<file path=ppt/ink/ink29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9:39:03.3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337 5 8320,'0'0'60,"0"0"0,0 0 1,1 0-1,-1 0 0,0 0 1,0 0-1,0 0 0,0 0 1,0 0-1,0 0 0,0 0 1,0 0-1,0 0 0,0 0 1,1 0-1,-1 0 0,0 0 1,0 0-1,0 0 0,0 0 1,0 0-1,0 0 0,0 0 1,0 0-1,0 0 0,1-1 423,-1 1-423,0 0 1,0 0-1,0 0 0,0 0 1,0 0-1,0 0 0,0 0 1,0 0-1,0-1 0,0 1 1,0 0-1,0 0 0,1 0 1,-1 0-1,0 0 0,0 0 1,0 0-1,-1 0 0,1 0 1,0-1-1,0 1 0,0 0 1,0 0-1,0 0 0,0 0 1,0 0-1,0 0 0,0 0 1,0 0-1,0 0 0,0 0 1,0-1-1,0 1 21,-1 0 0,1 0 0,0 0 0,0 0 0,-1 0 0,1-1 0,0 1 1,0 0-1,-1 0 0,1 0 0,0 0 0,0 0 0,-1 0 0,1 0 0,0 0 0,0 0 0,-1 0 0,1 0 0,0 0 0,0 0 1,-1 0-1,1 0 0,0 0 0,0 1 0,-1-1 0,1 0 0,0 0 0,0 0 0,-1 0 0,-25 25 3791,-4 2-2261,11-15-944,0 0 0,-37 15 0,0 0 132,21-9-266,24-13-427,0 0-1,0 0 0,0 1 0,1 1 0,0 0 0,-15 14 0,24-21-103,1 0-1,0 0 1,0 0 0,0 0 0,0 1-1,0-1 1,0 0 0,0 0 0,0 0 0,0 0-1,0 0 1,0 1 0,0-1 0,0 0-1,0 0 1,0 0 0,0 0 0,0 1-1,0-1 1,0 0 0,0 0 0,0 0-1,0 0 1,0 0 0,0 1 0,0-1 0,0 0-1,0 0 1,0 0 0,0 0 0,0 0-1,0 1 1,0-1 0,1 0 0,-1 0-1,0 0 1,0 0 0,0 0 0,0 0-1,0 0 1,0 0 0,1 0 0,-1 1 0,0-1-1,0 0 1,0 0 0,0 0 0,1 0-1,6 2 89,12 0 130,1-1 1,-1 0-1,0-2 1,20-2-1,1 0-154,139-14-230,-84 6-1037,-24 3-1941,-68 7 2866,18 0-1355,-7 7-3272,-6 2 1762</inkml:trace>
</inkml:ink>
</file>

<file path=ppt/ink/ink29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9:39:04.3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297 35 2240,'11'-8'6543,"-2"-2"-3503,-9 10-2940,0 0 0,1-1 1,-1 1-1,1-1 0,-1 1 0,0 0 0,1-1 0,-1 1 0,0-1 0,0 1 0,1-1 0,-1 1 0,0-1 0,0 1 1,0-1-1,0 1 0,0-1 0,1 1 0,-1-1 0,0 1 0,0-1 0,0 1 0,0-1 0,-1 1 0,1-1 1,0 1-1,0-1 0,0 1 0,0-1 0,0 1 0,-1-1 0,1 1 0,-1-1 0,-3 1 22,0 0 0,0 1 0,0 0 0,0 0 0,0 0 0,0 0 0,-5 3 0,-4 0 86,1 0 18,0-2 0,0 1 1,-1-2-1,-24 1 0,-1 35 3347,21-18-2990,0 1-1,2 0 1,-25 44 0,31-46-624,0 0 1,2 1-1,0-1 0,1 1 1,1 1-1,1-1 1,1 1-1,0 0 1,1 38-1,2-58-81,0 0 0,0 1-1,0-1 1,0 1-1,0-1 1,0 0 0,0 1-1,0-1 1,0 1 0,0-1-1,0 0 1,0 1-1,0-1 1,0 1 0,0-1-1,0 0 1,0 1 0,0-1-1,1 0 1,-1 1-1,0-1 1,0 0 0,0 1-1,1-1 1,-1 0 0,0 1-1,0-1 1,1 0-1,-1 0 1,0 1 0,1-1-1,-1 0 1,0 0 0,1 0-1,-1 1 1,1-1-1,11-6-4718,-6 3 2488,15-5-1988</inkml:trace>
</inkml:ink>
</file>

<file path=ppt/ink/ink29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9:39:05.5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69 3072,'0'-17'976,"0"17"-946,0-1 0,1 0 0,-1 1 0,0-1 0,0 1 0,0-1 0,0 0 0,0 1 0,1-1 0,-1 0 0,0 1 0,1-1 0,-1 1 0,0-1 0,1 1 0,-1-1 0,1 1 0,-1-1 0,1 1 0,0-1 0,1-2 220,3-5 767,-4 5-204,1 0 1,0 0-1,0 0 0,0 0 0,4-4 0,-5 6-627,0 0 0,0 1 0,0-1-1,0 1 1,0-1 0,0 1 0,0-1 0,0 1 0,0-1-1,0 1 1,0 0 0,0 0 0,0-1 0,0 1 0,0 0-1,1 0 1,-1 0 0,0 0 0,0 0 0,0 1 0,0-1-1,2 1 1,-2-1-82,0 1 1,0-1-1,-1 1 0,1 0 0,0-1 1,0 1-1,-1 0 0,1 0 0,0-1 1,-1 1-1,1 0 0,-1 0 0,1 0 0,-1 0 1,1 0-1,-1 0 0,0 0 0,1 0 1,-1 0-1,0 0 0,0 0 0,0 0 0,0 1 1,2 28 1040,-2-25-883,-16 176 1419,6-99-1298,2 15-35,-15 116 654,-5 28 352,27-228-1241,0-10-85,1-1 0,-1 0 0,1 0 0,0 1 0,0-1 0,0 1 0,0-1 0,0 0 1,1 1-1,0 2 0,0-6-5,1 0 0,-1 0 0,0 0 0,0 0 0,0 0 0,0 0 0,0-1 1,0 1-1,0 0 0,1-3 0,0 1-75,11-11-96,-1 0 0,2 1 1,-1 0-1,2 1 0,0 1 0,0 0 0,21-10 0,-9 7 10,0 2 1,1 1-1,51-14 1,-71 23 145,0 0-1,0 1 1,0 0-1,0 0 1,1 1-1,10 1 1,-17-1 24,0 0 1,1 1 0,-1-1 0,0 0 0,0 1-1,1 0 1,-1 0 0,0 0 0,0 0-1,0 0 1,0 0 0,0 0 0,0 0 0,0 1-1,-1-1 1,1 1 0,0-1 0,-1 1 0,1 0-1,-1 0 1,0 0 0,1 0 0,-1 0-1,0 0 1,0 0 0,0 0 0,0 3 0,1 4 62,-1 0 0,0 0 1,0-1-1,-1 1 1,0 0-1,0 0 0,-3 9 1,-15 63 331,5-31-327,10-37-202,1-4-462,0 0 0,0 0 0,-1 0 0,-7 17 0,8-23 65,0-1-1572,0-7-661,1-3 365</inkml:trace>
</inkml:ink>
</file>

<file path=ppt/ink/ink29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9:39:05.9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811 27 5632,'0'-17'1834,"0"17"-1790,0 0-1,0-1 0,0 1 0,0-1 0,0 1 0,0 0 0,0-1 0,0 1 1,-1 0-1,1-1 0,0 1 0,0 0 0,0-1 0,0 1 0,-1 0 0,1-1 0,0 1 1,0 0-1,-1-1 0,1 1 0,0 0 0,0 0 0,-1-1 0,1 1 0,0 0 1,-1 0-1,1 0 0,0 0 0,-1-1 0,1 1 0,0 0 0,-1 0 0,1 0 0,-1 0 1,1 0-1,0 0 0,-1 0 0,1 0 0,0 0 0,-1 0 0,1 0 0,-1 0 1,1 0-1,0 0 0,-1 0 0,1 1 0,0-1 0,-1 0 0,1 0 0,-1 1 0,0-1 201,-8 2 1497,-1 0-1,-13 0 1,-23 4 925,-8 7-325,-61 22 0,-102 61-629,72-30-1626,90-44-192,28-12-1036,0 1 1,-28 16-1,55-27 979,-1 0 0,0 1 0,0-1 1,0 1-1,0-1 0,1 1 0,-1-1 0,0 1 0,0-1 0,1 1 0,-1 0 0,0 0 1,1-1-1,-1 1 0,1 0 0,-1 0 0,0 1 0,2-2-131,0 1 1,-1-1-1,1 0 1,0 0-1,0 0 0,-1 1 1,1-1-1,0 0 0,0 0 1,0 0-1,-1 0 0,1 0 1,0 0-1,0 0 0,-1-1 1,1 1-1,0 0 0,0 0 1,1-1-1,28-7-3743</inkml:trace>
</inkml:ink>
</file>

<file path=ppt/ink/ink29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9:39:06.6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405 9 6720,'-2'-8'5765,"-4"11"-337,-9 6-5171,-26 11 933,-4 2-202,0 1 1,-65 47-1,98-61-963,1 0-1,-1 1 1,2 0 0,-1 1 0,1 1-1,1-1 1,0 2 0,1-1 0,0 1-1,1 0 1,1 1 0,0-1 0,-6 21-1,9-25-15,1 0-1,1 0 1,-1 0-1,1 0 1,1 0-1,0 17 1,1-23-14,-1 0 0,1 0 0,0 0 0,0 1 0,0-1 0,0 0 0,1 0 0,-1 0 0,1-1 0,-1 1 0,1 0 1,0-1-1,0 1 0,1-1 0,-1 1 0,0-1 0,1 0 0,-1 0 0,1 0 0,0 0 0,0-1 0,0 1 1,3 1-1,9 2-108,1 0 0,0 0-1,0-2 1,0 0 0,1-1 0,-1 0 0,1-1 0,-1-1 0,1-1 0,26-4 0,-23 1 83,0 0 0,0-1 0,-1-1 0,1-1-1,-2-1 1,1-1 0,-1 0 0,23-16 0,-38 23 39,1-1 24,0 1 0,0-1 0,0 0 0,0 0 0,-1-1 1,1 1-1,-1-1 0,0 0 0,0 0 0,2-5 0,-4 8-18,0 0 0,-1 0-1,1 0 1,-1 0 0,1 0-1,-1 0 1,0-1 0,1 1-1,-1 0 1,0 0 0,0 0-1,0-1 1,0 1 0,0 0-1,0 0 1,0 0-1,-1-1 1,1 1 0,0 0-1,-1 0 1,1 0 0,-1-2-1,-1 1 3,1 1-1,0 0 0,0-1 1,-1 1-1,1 0 1,-1 0-1,1 0 0,-1 0 1,1 0-1,-1 0 0,0 0 1,0 1-1,-1-2 0,-7 0-5,-1 0 0,1 0 0,0 1 0,-12-1 0,21 2-18,-28 0-304,-1 0 1,0 2 0,1 1 0,0 2 0,-51 14-1,38-4-617</inkml:trace>
</inkml:ink>
</file>

<file path=ppt/ink/ink29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9:39:10.0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359 165 3552,'12'-11'16520,"-12"11"-16201,8-18 2153,-5 11-2436,-2 0 0,1 0 1,-1 1-1,1-10 1,-2 9 86,-1 0 1,1 1 0,-1-1-1,-1 0 1,1 1-1,-1-1 1,0 1 0,-1 0-1,1 0 1,-5-7 0,6 12-123,0 0 1,0-1-1,-1 1 1,1 0-1,-1 0 1,1 0-1,-1 0 1,1 0-1,-1 0 0,0 1 1,1-1-1,-1 0 1,0 1-1,1-1 1,-1 1-1,0 0 1,0 0-1,0-1 1,1 1-1,-1 0 1,0 0-1,0 1 1,0-1-1,1 0 1,-1 1-1,0-1 1,0 1-1,1-1 1,-4 3-1,-4 1 40,1 0 0,-1 0 0,-14 11 0,23-14-31,-36 24 195,-1 0-69,1 1-1,1 2 1,-35 36-1,64-57-90,1-1 0,0 0 1,0 1-1,1 0 0,-1 0 0,2 0 1,-1 1-1,1-1 0,0 1 0,0 0 1,-1 9-1,3-12-3,1 0 0,0 0 0,0 0 1,0 1-1,0-1 0,1 0 0,-1 0 0,1 0 0,1 0 1,-1 0-1,1 0 0,0 0 0,0-1 0,0 1 1,1-1-1,-1 1 0,1-1 0,0 0 0,4 4 1,1 2 33,1-1 1,-1-1 0,1 1 0,1-1 0,0-1-1,0 0 1,0 0 0,1-1 0,0 0 0,0-1-1,1 0 1,-1-1 0,1 0 0,17 2-1,-6-3-354,0-2-1,0-1 0,27-2 0,71-15-2344,-64 8 383,0 4 533</inkml:trace>
</inkml:ink>
</file>

<file path=ppt/ink/ink29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9:39:47.206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 0 1728,'0'1'205,"0"-1"1,1 0-1,-1 1 1,1-1-1,-1 0 1,0 1-1,1-1 1,-1 0-1,1 0 1,-1 1-1,1-1 1,-1 0-1,0 0 1,1 0-1,-1 0 1,1 0-1,-1 0 0,1 1 1,-1-1-1,1 0 1,-1 0-1,1-1 1,-1 1-1,1 0 1,-1 0-1,2 0 1,7 0-261,23 6 746,-1-2 0,55 0 0,22 2 31,193 24 236,-41-4-503,-65-7-102,-55-6 110,149 32 1,-164-16-308,117 25 83,-63-16 16,99 17 364,271 60 208,206 24 82,-464-91-255,317 53 44,-59 20-7,-438-87-488,-1 5 1,184 94-1,-187-76-355,177 67 0,-271-119 78,234 77-836,-79-39-3956,-153-40 4241,0-1 0,0 0 0,0 0 0,17-2 0,-9-3-1039,-1 0 0,34-12 0</inkml:trace>
</inkml:ink>
</file>

<file path=ppt/ink/ink29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9:39:48.904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2519 0 2144,'-2'0'569,"1"1"0,0-1 0,0 0 0,0 1 0,0-1 1,-1 0-1,1 1 0,0 0 0,0-1 0,0 1 0,0 0 0,0-1 0,0 1 0,0 0 1,-1 1-1,-8 6-827,-256 191 2994,152-113-1707,-41 14-213,-30 35 224,-23 32-443,-35 13-416,-57 59-210,92-71-123,-42 21-621,36-28-2214,29-17 38,23-19-2688</inkml:trace>
</inkml:ink>
</file>

<file path=ppt/ink/ink29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9:40:15.397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7 785 3968,'0'0'83,"0"0"0,-1-1 1,1 1-1,0 0 0,-1 0 0,1 0 0,0 0 1,0 0-1,-1 0 0,1 0 0,0 0 0,0-1 1,-1 1-1,1 0 0,0 0 0,0 0 1,-1-1-1,1 1 0,0 0 0,0 0 0,0 0 1,0-1-1,-1 1 0,1 0 0,0-1 1,0 1-1,0 0 0,0 0 0,0-1 0,0 1 1,0 0-1,0-1 0,0 1 0,0 0 0,0 0 1,0-1-1,11-1 3323,21 7 487,-12 3-2036,-15-6-1534,0 0 1,0 0-1,1-1 1,-1 1-1,7 0 0,1-1 44,0 0 0,0-1-1,0 0 1,0-1 0,0-1-1,0 0 1,21-7 0,-21 5-246,0 0-2,-1 0-1,1-1 0,-1 0 0,12-8 0,-21 11-84,0 0-1,-1 0 0,1 0 1,-1 0-1,1 0 0,-1 0 0,0-1 1,0 1-1,0-1 0,0 0 1,0 1-1,-1-1 0,1 0 1,-1 0-1,0 0 0,0 0 0,0 0 1,0-1-1,-1 1 0,1 0 1,0-7-1,-1 8-19,0 0 0,0-1 0,-1 1 0,1-1 0,0 1 0,-1-1 0,0 1 0,1 0 0,-1 0 0,0-1 0,0 1 1,0 0-1,-1 0 0,1 0 0,0 0 0,-1 0 0,1 0 0,-1 0 0,0 1 0,1-1 0,-1 0 0,0 1 0,0-1 0,-4-1 0,2 1-22,0 1 0,-1 0 0,1-1 0,0 1 0,-1 1 0,1-1 1,-1 1-1,1-1 0,-1 1 0,1 0 0,-1 1 0,1-1 0,-6 2 0,2 0 162,1 0 1,0 0-1,-11 4 1,15-4-105,1-1 1,0 0-1,0 1 0,-1-1 1,1 1-1,0 0 0,0-1 1,1 1-1,-1 0 0,0 0 1,1 1-1,-1-1 0,-1 4 1,-3 6 48,1 1 0,1-1 0,0 1 1,0 0-1,1 0 0,1 1 0,1-1 1,0 0-1,1 26 0,2-18-46,0-1 1,2 1-1,0-1 0,2 0 0,13 33 1,-19-51-48,1 0 1,0 0 0,0 0 0,0 0 0,0 0 0,0 0-1,1 0 1,-1 0 0,1 0 0,-1-1 0,1 1-1,-1-1 1,1 1 0,0-1 0,0 0 0,0 1 0,0-1-1,0 0 1,0 0 0,0 0 0,0-1 0,0 1-1,1 0 1,-1-1 0,0 0 0,0 1 0,0-1 0,1 0-1,-1 0 1,0 0 0,1 0 0,-1-1 0,0 1 0,0-1-1,0 1 1,1-1 0,-1 0 0,0 0 0,0 0-1,0 0 1,0 0 0,3-2 0,18-14-65,0-1 0,-1-1 1,22-24-1,-1 0-15,55-39 31,-47 42 15,-13 10-46,-14 12-19,0-1 0,-2-1-1,-1 0 1,34-43 0,-33 27 58,-1-2 1,30-75-1,-21 30-166,25-111 0,-53 186 151,0 0 1,0 0-1,-1-1 1,0 1 0,-1 0-1,0-1 1,0 1-1,-1 0 1,0-1-1,-3-10 1,4 18 36,0 1 0,0 0 1,0-1-1,0 1 0,0 0 1,0-1-1,0 1 0,-1 0 1,1 0-1,0-1 1,0 1-1,0 0 0,-1 0 1,1-1-1,0 1 0,0 0 1,0 0-1,-1 0 0,1-1 1,0 1-1,-1 0 1,1 0-1,0 0 0,0 0 1,-1 0-1,1 0 0,0-1 1,-1 1-1,1 0 0,0 0 1,-1 0-1,1 0 0,0 0 1,-1 0-1,-11 7-184,-8 12 101,12-6 123,1 0 0,1 0 0,0 1 0,0-1 0,-5 27 0,-4 9 215,-21 52 277,-27 69 261,24-60-369,21-52-195,16-50-143,0 0 0,0 0-1,1 1 1,0-1-1,0 1 1,1-1 0,0 1-1,1-1 1,0 1 0,0-1-1,1 0 1,0 1 0,3 8-1,-3-13-47,0 1 0,0 0 1,0-1-1,0 1 0,1-1 0,0 0 0,0 1 0,0-2 0,0 1 0,0 0 1,1 0-1,0-1 0,0 0 0,0 0 0,0 0 0,0 0 0,0-1 1,1 1-1,0-1 0,-1 0 0,1-1 0,8 3 0,-9-4-4,0 0 0,0 1 0,0-2-1,0 1 1,0 0 0,0-1 0,0 0 0,0 0 0,-1 0-1,1 0 1,0-1 0,-1 1 0,1-1 0,5-4-1,3-2 32,0-1-1,16-17 1,-12 11-36,-9 8 0,-1 1 0,-1-2 0,1 1 0,8-16 0,-10 16 83,0 0 0,1 0 0,7-9 0,-12 16-101,0 0 0,0 0 0,0 0 0,0 0 0,0 0 1,-1 0-1,1 0 0,0 0 0,0 0 0,0 0 0,0 0 0,0 0 1,0 0-1,-1 0 0,1 0 0,0 0 0,0 0 0,0 0 0,0 0 1,0 0-1,0 0 0,-1 0 0,1 0 0,0 0 0,0 0 0,0-1 0,0 1 1,0 0-1,0 0 0,0 0 0,0 0 0,0 0 0,0 0 0,0 0 1,-1 0-1,1-1 0,0 1 0,0 0 0,0 0 0,0 0 0,0 0 0,0 0 1,0 0-1,0-1 0,0 1 0,0 0 0,0 0 0,0 0 0,0 0 1,0 0-1,0 0 0,0-1 0,1 1 0,-1 0 0,0 0 0,0 0 1,0 0-1,0 0 0,0 0 0,0 0 0,0-1 0,0 1 0,0 0 0,-6 1 51,4 2-45,1-2 21,-1 1 0,1-1 0,0 1 0,0 0 0,0 0 1,0-1-1,0 1 0,1 0 0,-1 0 0,0 0 0,1 0 0,0 0 0,-1 0 1,1 0-1,0 0 0,0 0 0,0 4 0,2 6 45,-1 0-1,-1 0 0,-1 20 1,0 0 260,1 6-152,9 76 0,-8-103-139,-1-10-31,0 0 0,0 0 0,0 0 0,0-1 0,0 1 0,0 0 0,1 0 0,-1 0 0,0 0 0,0 0 0,1-1 0,-1 1 0,1 0 0,-1 0 0,1 0 0,-1-1 0,1 1 0,-1 0 0,1-1 0,1 2 0,-2-2 3,1 1 0,0-1 0,0 0 1,0 0-1,0 0 0,-1 1 0,1-1 0,0 0 0,0 0 0,0 0 0,0 0 1,0-1-1,0 1 0,-1 0 0,1 0 0,0 0 0,0-1 0,0 1 0,0 0 1,-1-1-1,1 1 0,0-1 0,0 1 0,-1-1 0,1 1 0,0-1 0,-1 0 0,1 1 1,-1-1-1,1 0 0,23-25-237,-22 23 282,60-87 39,-44 61-139,38-47-1,-49 69 14,-1 0 0,2 0 0,-1 0 0,1 1 1,0 0-1,0 1 0,0 0 0,1 0 0,0 1 0,15-6 0,-22 9 57,1 0 0,0 1-1,-1-1 1,1 1 0,0-1 0,0 1 0,0 0-1,3 0 1,-5 0-18,0 0 0,0 1-1,0-1 1,-1 0 0,1 1 0,0-1-1,0 1 1,-1-1 0,1 1-1,0-1 1,-1 1 0,1-1 0,0 1-1,-1 0 1,1-1 0,-1 1 0,1 0-1,-1-1 1,1 1 0,-1 0 0,0 0-1,1-1 1,-1 1 0,0 0 0,0 0-1,1 0 1,-1 0 0,0-1 0,0 1-1,0 1 1,2 15 63,-1 0-1,-1 0 1,0 0 0,-1 0-1,-1 0 1,-7 31-1,-9 37 84,17-72-100,1-13-57,0 0-1,0 0 1,0 0-1,0 0 1,0 0-1,0 0 1,0 0-1,-1 0 1,1 0-1,0 1 1,0-1-1,1 0 0,-1 0 1,0 0-1,0 0 1,0 0-1,0 0 1,0 0-1,0 0 1,0 0-1,0 0 1,0 0-1,0 0 1,0 1-1,0-1 1,0 0-1,0 0 1,0 0-1,0 0 1,0 0-1,0 0 1,0 0-1,0 0 1,0 0-1,0 0 1,1 0-1,-1 0 1,0 0-1,0 0 1,0 0-1,0 0 1,0 0-1,0 0 0,0 0 1,0 0-1,0 0 1,0 0-1,0 0 1,1 0-1,-1 0 1,0 0-1,0 0 1,0 0-1,0 0 1,11-14-423,-3 2 362,17-20-37,1 1 0,1 1 0,1 1-1,43-34 1,-52 47 151,-16 13-25,0 0-1,1-1 1,0 2 0,-1-1 0,1 0-1,0 1 1,0-1 0,7-2 0,-10 5-17,-1 0 1,1 0 0,-1 0 0,1 0-1,-1-1 1,1 1 0,0 0-1,-1 0 1,1 0 0,-1 0 0,1 1-1,0-1 1,-1 0 0,1 0-1,-1 0 1,1 0 0,-1 0-1,1 1 1,-1-1 0,1 0 0,-1 1-1,1-1 1,-1 0 0,1 1-1,-1-1 1,1 0 0,-1 1 0,1-1-1,-1 1 1,0-1 0,1 1-1,-1-1 1,0 1 0,0-1-1,1 1 1,-1-1 0,0 2 0,1 1 23,-1 1 0,1-1 1,-1 1-1,0-1 1,-1 6-1,1 0 27,0 16-59,-2 0 1,0 0-1,-7 27 0,9-52-2,0 0 0,0 1 0,0-1 0,0 0 0,0 1 0,0-1 0,0 0 0,-1 1 0,1-1 0,0 0 0,0 1 0,0-1 0,0 0 0,0 1-1,1-1 1,-1 0 0,0 1 0,0-1 0,0 0 0,0 1 0,0-1 0,0 0 0,0 1 0,1-1 0,-1 0 0,0 1 0,1-1 0,-1 0-2,0 0 1,1 0-1,-1 0 1,0 0-1,0 0 1,1 0-1,-1 0 1,0 0-1,1-1 1,-1 1-1,0 0 1,0 0 0,1 0-1,-1 0 1,0-1-1,0 1 1,1 0-1,-1 0 1,0-1-1,0 1 1,0 0-1,0 0 1,1-1-1,-1 1 1,0 0-1,0 0 1,0-1 0,0 1-1,47-99-658,-44 94 688,0 0-1,0 0 1,0 0 0,5-6 0,6-7 148,-14 18-172,0 0 0,0 0 1,0 0-1,0 0 0,0 0 0,0 0 0,0 0 1,0-1-1,0 1 0,0 0 0,0 0 0,0 0 1,0 0-1,0 0 0,0 0 0,0 0 0,0 0 1,0 0-1,0 0 0,0 0 0,0 0 1,0 0-1,0 0 0,1 0 0,-1 0 0,0 0 1,0 0-1,0 0 0,0 0 0,0 0 0,0 0 1,0 0-1,0 0 0,0 0 0,0 0 0,0 0 1,0 0-1,1 0 0,-1 0 0,0 0 0,0 0 1,0 0-1,0 0 0,0 0 0,0 0 0,0 0 1,0 0-1,0 0 0,0 0 0,0 0 0,0 0 1,0 0-1,0 0 0,1 0 0,1 7 111,1 13-36,-2-13-94,1 9 53,-1-1 0,-1 23-1,0-20 85,2 30 0,0-38-59,4 28 72,-5-37-123,-1 1 1,1 0-1,0 0 0,-1 0 1,1 0-1,0-1 1,0 1-1,0 0 0,0-1 1,1 1-1,-1-1 0,0 0 1,1 1-1,-1-1 1,1 0-1,1 2 0,-2-3 1,1 1 0,-1-1 1,0 0-1,0 0 0,0 0 0,0 0 0,0 0 0,0 0 0,0 0 0,0 0 0,0-1 0,0 1 0,1 0 0,-1-1 0,0 1 0,0-1 0,0 1 0,-1-1 0,1 1 0,0-1 0,0 1 0,0-1 0,0 0 0,1-1 0,21-24-32,-20 22 11,113-147 15,-80 101-353,-33 44 387,-1 2 188,-1 5 5,-1-1-121,-1 2-109,0-1 0,0 0 0,0 1-1,0-1 1,1 0 0,-1 1 0,0-1 0,1 1-1,-1-1 1,1 1 0,0-1 0,-1 1-1,1-1 1,0 3 0,0-3-18,-3 17-118,-4 21-27,3-24 185,0 1 0,1 0 0,1 1 0,0 20 0,7 67 250,-5-101-283,1 1 1,-1-1 0,1 0-1,-1 0 1,1 0 0,0 0 0,0 0-1,1-1 1,-1 1 0,3 4-1,-3-6 11,0 0-1,0 0 0,-1 0 0,1-1 1,0 1-1,0 0 0,0-1 0,0 1 1,0 0-1,0-1 0,1 0 0,-1 1 1,0-1-1,0 1 0,0-1 0,0 0 1,0 0-1,1 0 0,-1 0 0,0 0 1,0 0-1,0 0 0,1 0 0,-1 0 1,0 0-1,0-1 0,0 1 0,0 0 1,0-1-1,2 0 0,4-2 16,-1-1 0,0 1-1,0-1 1,-1 0 0,1 0-1,-1-1 1,6-5 0,29-39-29,-25 30-88,29-34 59,78-74 0,-113 119 93,-1 1 1,1-1-1,19-10 0,-27 18-49,-1 0 0,0 0 0,0 0 0,1 0-1,-1 0 1,0 0 0,0 0 0,1 0 0,-1 0-1,0 0 1,0 0 0,1 0 0,-1 0 0,0 0-1,1 0 1,-1 0 0,0 0 0,0 0-1,0 0 1,1 0 0,-1 0 0,0 0 0,0 1-1,1-1 1,-1 0 0,0 0 0,0 0 0,0 0-1,1 1 1,-1-1 0,0 0 0,0 0 0,0 0-1,0 1 1,1-1 0,4 14 0,-2 17-43,-4-18 91,0 0 0,-5 19 0,-1 5-11,1 3 12,2-19 41,-1 32-1,7-45-156,2-11-32,4-8-147,62-148-441,-60 138 742,1 0 0,1 2-1,20-27 1,-25 40 67,-2 8 32,-5-1-142,0 0-1,1 0 0,-1 0 0,0 0 0,0 0 0,1 0 0,-1 0 0,0 0 0,0 0 1,0 0-1,0 0 0,0 0 0,-1 1 0,-5 27 52,2 1-1,1 0 1,1 0 0,1 0-1,4 31 1,-3-60-67,0 0-1,0 1 1,0-1-1,0 0 1,1 1 0,-1-1-1,0 0 1,1 0 0,-1 0-1,1 1 1,-1-1-1,1 0 1,0 0 0,0 0-1,-1 0 1,1 0-1,2 2 1,-2-3-8,0 0-1,0 0 1,-1 0-1,1 0 1,0 1-1,0-1 1,0 0-1,0-1 1,0 1-1,0 0 0,0 0 1,0 0-1,0 0 1,0-1-1,0 1 1,0 0-1,0-1 1,-1 1-1,1-1 1,0 1-1,0-1 1,0 0-1,64-49-534,-13 9 286,33-13 201,116-54 0,-194 104 9,-10 5-46,-16 8-39,-1 4 204,1 0-1,0 2 0,0 1 0,2 0 1,0 1-1,1 0 0,1 2 0,0 0 0,2 1 1,0 0-1,1 1 0,1 0 0,-9 25 1,19-44-61,-2 7 47,0 1-1,0-1 0,1 1 0,-2 16 0,3-25-57,1 1 0,0-1 1,0 1-1,0 0 0,0-1 0,0 1 0,1-1 1,-1 1-1,0-1 0,1 1 0,-1-1 0,1 1 0,-1-1 1,1 1-1,0-1 0,-1 0 0,1 1 0,0-1 0,0 0 1,0 0-1,0 1 0,0-1 0,1 0 0,-1 0 0,0 0 1,0 0-1,1-1 0,-1 1 0,0 0 0,1 0 0,-1-1 1,1 1-1,-1-1 0,1 1 0,-1-1 0,1 0 0,2 0 1,2 0-6,0 0 0,-1 0 0,1-1 0,0 0 1,0-1-1,-1 1 0,1-1 0,-1 0 0,1 0 1,-1-1-1,0 0 0,0 1 0,0-2 0,4-3 1,10-7-184,31-33 0,-26 21 20,-1-2 1,-2 0-1,24-42 1,-5 7 207,-27 42 63,7-9 226,-17 29-202,-1 7-73,-3 9-21,-1 12-30,1 1 1,1-1 0,2 0 0,0 0 0,2 1 0,10 37-1,-14-64 4,1 0-1,-1 1 1,0-1 0,1 0-1,-1 0 1,1 0-1,-1 1 1,1-1-1,-1 0 1,1 0-1,0 0 1,0 0-1,0 0 1,-1 0-1,1 0 1,0-1 0,0 1-1,0 0 1,1 0-1,-1 0-8,0-1-1,0 0 0,0 0 1,0 0-1,0 0 1,0 0-1,0 0 0,0 0 1,0 0-1,0 0 1,0 0-1,0 0 0,0-1 1,0 1-1,-1 0 1,1-1-1,0 1 0,2-2 1,1-1-21,0 0 0,0 0 0,0-1 0,0 0-1,0 0 1,5-7 0,37-58-111,22-30-132,12 10 111,-8 10 102,-33 28-29,64-107-1,-87 128 253,-1 0-1,-1-1 1,-2 0-1,13-48 1,-25 79-165,3-20 248,-5 12-141,2 8-109,-1 0 1,1-1 0,0 1-1,0 0 1,-1 0-1,1 0 1,0 0 0,0 0-1,-1 0 1,1 0-1,0 0 1,0 0 0,-1 0-1,1 0 1,0 0 0,0 0-1,-1 0 1,1 0-1,0 0 1,0 0 0,0 0-1,-1 0 1,1 0-1,0 1 1,0-1 0,-1 0-1,1 0 1,0 0-1,0 0 1,0 0 0,-1 1-1,-3 3-1,-1 0 0,1 0-1,1 1 1,-1-1 0,-5 10-1,3-6 0,-21 36 8,1 0 1,3 2-1,-23 62 0,31-65-14,2 1 0,2 0-1,2 1 1,2 0 0,2 0-1,1 55 1,7-32 907,-1-39-2772,0-22-2051,3-21-7733,0 2 8422</inkml:trace>
</inkml:ink>
</file>

<file path=ppt/ink/ink29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9:40:15.732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25 40 10304,'-24'-13'8710,"24"13"-8502,0 0-1,-1-1 0,1 1 1,0 0-1,0 0 1,0-1-1,0 1 1,0-1-1,10-2 3670,25-1-1239,-26 3-1854,278-4 3655,-177 6-4419,-95-1-516,23-4-1,-21 1-2736,0-1-3671,-8 4 3826</inkml:trace>
</inkml:ink>
</file>

<file path=ppt/ink/ink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00:48:16.711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0 1248 3808,'3'-1'302,"-1"1"-1,0 0 1,1-1 0,-1 1 0,0-1-1,1 0 1,-1 0 0,0 0 0,0 0-1,0 0 1,0 0 0,0 0 0,0-1-1,0 1 1,0-1 0,-1 1 0,1-1-1,3-3 1,241-283 3794,-200 237-3899,62-87-1,-89 109-135,0-1 0,-3-1 0,0 0 0,20-62 1,-34 87-67,2-5-121,-1 1 0,-1-1 0,0 1 0,2-19 0,-4 29 108,0 0 1,0 0 0,0 0-1,0 0 1,0-1-1,0 1 1,0 0-1,0 0 1,0 0 0,0 0-1,0 0 1,0-1-1,0 1 1,0 0-1,0 0 1,0 0 0,0 0-1,0 0 1,0 0-1,0-1 1,0 1 0,0 0-1,0 0 1,-1 0-1,1 0 1,0 0-1,0 0 1,0 0 0,0-1-1,0 1 1,0 0-1,0 0 1,-1 0-1,1 0 1,0 0 0,0 0-1,0 0 1,0 0-1,0 0 1,0 0-1,-1 0 1,-4 6-424,-40 111-396,40-101 815,-34 122 102,34-123-29,1 0-1,1 0 1,0 1-1,1-1 1,0 20-1,2-27 71,0 0 0,1 0-1,0-1 1,1 1 0,-1-1-1,1 1 1,1-1 0,0 1-1,0-1 1,0 0 0,1 0-1,5 8 1,-8-14-81,0 0 1,0 1 0,-1-1-1,1 0 1,0-1-1,0 1 1,0 0-1,0 0 1,0 0-1,1-1 1,-1 1 0,0 0-1,0-1 1,0 1-1,1-1 1,-1 1-1,0-1 1,0 0-1,1 1 1,-1-1 0,0 0-1,1 0 1,-1 0-1,0 0 1,1 0-1,-1-1 1,0 1-1,1 0 1,-1 0 0,0-1-1,2 0 1,2-1 102,0-1 1,1 0 0,-2 0-1,1-1 1,8-7 0,6-6 166,26-31 0,-13 12-178,8-10-45,-2-2-1,47-77 1,48-114 73,-107 189-180,2-5-100,-2-1 0,-2-1 0,18-69 0,-41 108-127,-2 10 68,1 7 173,0 1 0,0 0 0,0 0 0,0 0 0,0 0 1,0 0-1,0 0 0,0 0 0,0 0 0,0 0 0,0 0 1,0-1-1,0 1 0,0 0 0,0 0 0,-1 0 0,1 0 1,0 0-1,0 0 0,0 0 0,0 0 0,0 0 0,0 0 1,0 0-1,0 0 0,0 0 0,0 0 0,0 0 0,0 0 1,-1 0-1,1 0 0,0 0 0,0 0 0,0 0 0,0 0 1,0 0-1,0 0 0,0 0 0,0 0 0,0 0 0,0 0 1,-1 0-1,1 0 0,0 0 0,0 0 0,0 0 0,0 0 1,0 0-1,0 0 0,0 0 0,0 0 0,0 0 0,0 0 1,-17 17-163,0 0 0,2 1 0,-26 38 0,29-36 165,0 2 0,1-1 1,-10 30-1,-18 69 58,31-92-62,-17 60 42,-55 169 282,56-176-163,-9 26 668,33-107-824,-10 25 659,7-20 53,6-17 58,2 0-716,-1 1-1,1-1 0,1 1 1,0 1-1,0-1 0,1 1 1,16-18-1,-9 13-155,0 2-1,1-1 0,0 2 1,23-15-1,-36 26 51,-1 0 0,1 0 1,0 0-1,0 0 0,0 0 0,0 0 0,0 0 0,1 1 1,-1-1-1,0 1 0,0-1 0,0 1 0,1 0 0,-1 0 1,4 0-1,-5 1 29,1-1 1,-1 1-1,1 0 1,-1-1-1,1 1 1,-1 0-1,0 0 1,0 0-1,1 0 1,-1 0-1,0 0 1,0 0-1,0 1 1,0-1-1,0 0 1,0 1-1,0-1 1,-1 1-1,1-1 1,1 3-1,4 15 79,10 38 1,-13-40 17,2 0 1,0 0-1,9 20 0,-11-32-6,-1 0 0,1 0 0,0 0 0,1-1 0,-1 1 0,1-1 0,0 0 0,0 0-1,0-1 1,0 1 0,1-1 0,0 0 0,-1 0 0,8 3 0,-8-4-32,0 0 0,1-1 1,-1 0-1,0 0 0,1 0 1,-1 0-1,0-1 0,1 0 0,-1 0 1,1 0-1,-1 0 0,1-1 1,-1 0-1,0 1 0,7-4 1,2-1 45,1-1 0,-1 0 1,16-11-1,-13 7 10,-6 3-83,0 0-1,0-1 1,0-1 0,9-10 0,17-15 188,-32 31-210,-3 3 7,-1 0 1,0 0 0,1 0 0,-1-1 0,0 1 0,1 0 0,-1 0 0,0 0 0,0-1 0,1 1 0,-1 0 0,0-1 0,0 1 0,1 0 0,-1 0 0,0-1 0,0 1-1,0 0 1,0-1 0,0 1 0,1-1 0,-1 1 0,0 0 0,0-1 0,18-18 439,-15 13-404,-1 0-1,0 0 1,1 0-1,-2 0 0,1 0 1,-1 0-1,0-1 1,0 1-1,-1-1 1,0 1-1,0 0 1,-2-12-1,2 17-34,0 1 0,0-1 0,0 0 0,0 1 0,0-1 0,-1 0 0,1 1 0,0-1 0,0 0 0,0 1 0,-1-1 0,1 1 0,0-1 0,-1 1 0,1-1 0,-1 0 0,1 1 0,-1-1 0,1 1 0,-1 0 0,1-1 0,-1 1 0,1-1 0,-1 1 0,0-1 0,0 1-18,0 0 0,0 0 1,1 0-1,-1 1 1,0-1-1,0 0 1,0 0-1,0 0 1,1 1-1,-1-1 1,0 0-1,0 1 1,0-1-1,1 0 0,-1 1 1,-1 0-1,-3 4-102,0 0 0,0 0-1,-7 10 1,4-5 72,1 1 0,0 1 0,1-1 0,0 1 0,1 1-1,0-1 1,1 0 0,-3 19 0,5-24 76,1-1 0,0 0 0,1 1 0,0-1 0,-1 0 1,2 1-1,-1-1 0,1 1 0,0-1 0,1 0 0,-1 0 0,1 0 0,0 1 0,1-2 0,-1 1 0,1 0 0,0 0 0,1-1 0,5 7 0,-9-11-7,1-1 0,-1 1 0,1-1 0,0 1 0,-1-1 0,1 0 0,0 1 0,-1-1 0,1 0 0,0 1 0,-1-1 0,1 0 0,0 0 0,0 1 0,-1-1 0,1 0 0,0 0 0,0 0 0,0 0 0,-1 0 0,1 0 0,0 0 0,0 0 0,-1-1 0,1 1 0,0 0 0,0 0 0,-1-1 0,1 1 0,0 0 0,-1-1 0,2 0 0,2-2 63,0 0 0,0 0 0,0 0 0,4-5 0,-2 2 10,15-16 98,-5 6-136,23-19-1,-36 33-53,92-66-6,-75 55-62,1 2 1,42-18-1,-49 23 4,16-6-191,-28 11 244,0 1 1,0-1 0,1 1 0,-1-1 0,0 1 0,0 0-1,0 0 1,1 0 0,-1 0 0,5 1 0,-7 0 20,1-1 1,0 0-1,0 1 0,0 0 1,0-1-1,-1 1 1,1-1-1,0 1 0,-1 0 1,1 0-1,0-1 1,-1 1-1,1 0 0,-1 0 1,1 0-1,-1 0 0,1 0 1,-1-1-1,0 1 1,1 0-1,-1 0 0,0 0 1,0 0-1,0 0 1,0 0-1,0 0 0,0 0 1,0 0-1,0 0 1,0 0-1,0 0 0,-1 0 1,0 2-1,0 5 39,-2 0-1,1 0 0,-5 7 1,6-13-39,-4 11 75,0 0-1,1 0 0,0 0 0,1 0 1,0 1-1,-1 22 0,4-35-61,0-1-1,0 1 1,0-1-1,0 1 1,0 0-1,0-1 1,0 1 0,0 0-1,0-1 1,1 1-1,-1-1 1,0 1-1,0-1 1,1 1-1,-1 0 1,1 0 0,-1-1-3,0 0 0,1 0 0,-1 0 0,0 0 0,0 1 1,1-1-1,-1 0 0,0 0 0,1 0 0,-1 0 0,0 0 1,0 0-1,1 0 0,-1 0 0,0 0 0,1 0 0,-1 0 1,0 0-1,1 0 0,-1 0 0,0 0 0,0 0 0,1-1 1,17-10 401,-15 8-478,55-47 287,-26 21-47,15-5-174,-14 12-234,-31 20 181,1 0 0,0 0-1,0 0 1,0 1 0,6-3 0,-8 4 28,-1-1 1,1 1-1,0 0 1,0 0 0,0 0-1,-1 0 1,1 0-1,0 0 1,0 0-1,0 0 1,0 0-1,-1 0 1,1 0-1,0 0 1,0 1 0,-1-1-1,1 0 1,0 1-1,0-1 1,-1 1-1,1-1 1,0 0-1,-1 1 1,1-1 0,-1 1-1,1 0 1,0-1-1,0 2 1,2 4-12,0 0 1,0 0 0,0 0-1,0 1 1,-1-1 0,0 1-1,-1 0 1,2 8 0,8 28 218,-10-40-156,0 0-1,0 0 1,1-1-1,-1 1 1,1 0-1,0-1 1,0 1-1,0-1 1,0 1-1,1-1 1,2 3-1,-3-4-9,0 0 0,-1 0-1,1 0 1,0 0 0,0-1-1,0 1 1,0 0 0,1-1 0,-1 1-1,0-1 1,0 0 0,0 0 0,0 0-1,0 0 1,1 0 0,-1 0 0,0-1-1,0 1 1,4-2 0,3-1 29,-1 0 1,1-1-1,10-7 1,-6 4 86,55-35-1317,-10 5-3322,-52 34 3519,-1 0 0,0 0 0,0-1 0,0 0 0,0 0 0,0 0 1,-1 0-1,5-6 0,5-8-2906</inkml:trace>
</inkml:ink>
</file>

<file path=ppt/ink/ink29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9:40:16.089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0 146 12064,'0'0'3872,"15"3"1370,-6-3-3726,1-1 0,12-2 0,40-14 435,-34 9-1293,68-24 262,-78 25-891,-1-1-1,0-1 1,21-13 0,-33 18 19,0 0 0,0 0 0,0 0 0,7-8 0,-12 12-35,1-1-1,-1 1 1,0 0 0,0 0 0,1 0-1,-1 0 1,0-1 0,0 1 0,0 0-1,0 0 1,1-1 0,-1 1 0,0 0 0,0 0-1,0-1 1,0 1 0,0 0 0,0 0-1,0-1 1,1 1 0,-1 0 0,0-1 0,0 1-1,0 0 1,0 0 0,0-1 0,0 1-1,0 0 1,-1-1 0,1 1 0,0 0-1,0 0 1,0-1 0,0 1 0,0 0 0,0 0-1,0-1 1,-1 1 0,1 0 0,0-1-1,-15-1 590,-22 6 102,23-1-511,0 1 0,0 0 0,0 1 0,-25 12 0,34-14-175,-1 1 0,0-1 0,1 1 0,-1 0 0,1 0 0,0 1 0,0-1 0,1 1 1,0 0-1,0 1 0,0-1 0,-6 11 0,9-13-18,0 0 0,0 1 0,0-1 0,0 1 0,1 0 0,0-1 0,-1 1 0,1-1 0,0 1 0,1 0 0,-1-1 0,1 1 0,-1-1 0,1 1 0,0-1 0,1 1 0,-1-1 0,0 0 0,5 7 0,-3-5 0,1 0 0,-1 1 0,1-1 0,1 0 0,-1-1 0,1 1 0,0-1 0,0 0 0,0 0 0,7 3 0,-3-2-110,1 0 0,1-1 0,-1-1-1,0 0 1,1 0 0,0-1 0,-1 0 0,1 0 0,20-1 0,-23-2-533,0 1 0,-1-1 0,0-1 1,1 1-1,-1-1 0,11-4 1,-13 3-435,0 1 0,-1-1 0,1 0 1,0 0-1,-1 0 0,0 0 1,0-1-1,0 0 0,5-6 1,6-8-3388</inkml:trace>
</inkml:ink>
</file>

<file path=ppt/ink/ink29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9:40:16.517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90 125 13376,'-40'-65'6047,"9"50"-5247,21 7 192,6 5-704,-1-11-384,5 11 32,19-9-1216,2 7 704</inkml:trace>
</inkml:ink>
</file>

<file path=ppt/ink/ink29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9:40:17.294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17 18 7392,'-3'-18'15308,"16"45"-12761,-10-15-2006,0 1 0,-1-1 0,-1 1 0,0 23 0,-8 54 659,4-60-817,-6 67 250,-9 146 435,19-226-1008,4 24 0,-2-24-2120,0 24 1,7-76-20826</inkml:trace>
</inkml:ink>
</file>

<file path=ppt/ink/ink29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9:40:17.674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23 577 6656,'-15'-78'2144,"11"53"-1307,3 14-829,0 3 514,0-1 1,1 1-1,0-1 0,0 1 1,1-1-1,0 1 0,1 0 1,4-15-1,8-11 1411,2 0 0,1 0 0,2 2 0,27-38 0,-33 54-1667,0 0 0,0 1 0,2 0 0,0 1 0,1 1 0,0 0 0,1 1 0,0 1 0,27-13 0,-35 20-178,1 1 1,0 0-1,-1 0 0,1 1 0,0 0 0,0 1 1,0 0-1,0 1 0,0 0 0,0 0 0,0 1 1,0 1-1,0-1 0,0 2 0,0-1 0,-1 1 1,1 1-1,-1 0 0,0 0 0,0 1 0,0 0 1,-1 0-1,1 1 0,-1 0 0,7 8 0,-12-11-17,1 0 0,-1 0-1,0 1 1,-1 0-1,1-1 1,-1 1 0,1 0-1,-1 0 1,-1 0-1,1 0 1,0 1-1,-1-1 1,2 8 0,-3-9-20,0 1 0,0-1 0,0 1 1,0-1-1,-1 1 0,1-1 1,-1 1-1,0-1 0,0 1 0,0-1 1,0 0-1,-1 0 0,1 0 1,-1 1-1,0-1 0,0-1 0,0 1 1,-3 3-1,-4 3 59,-1-1-1,1 0 1,-1 0 0,-1-1 0,1 0-1,-1-1 1,-15 6 0,-85 30 56,105-40-165,-71 20-91,38-17-1768,33-4 689,0-2-1,1 1 0,-1-1 0,-8-1 0,25-2-8477</inkml:trace>
</inkml:ink>
</file>

<file path=ppt/ink/ink29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9:40:18.313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22 152 6400,'-2'0'530,"-11"-3"895,12 3-1319,1 0 1,0 0-1,0 0 0,-1 0 0,1 0 1,0 0-1,0 0 0,-1 0 0,1 0 1,0 0-1,0 0 0,-1 0 0,1 0 1,0 0-1,0 0 0,0 0 0,-1-1 0,1 1 1,0 0-1,0 0 0,0 0 0,-1 0 1,1-1-1,0 1 0,0 0 0,0 0 1,0 0-1,0-1 0,-1 1 0,1 0 1,0 0-1,0-1 0,4-8 2251,-3 8-2040,-1-1 1,1 1-1,-1 0 0,1 0 1,0-1-1,-1 1 0,1 0 1,0 0-1,0 0 0,0 0 1,0 0-1,0 0 0,0 0 1,0 0-1,1 0 0,8-6 436,1 1 0,-1 1-1,1 0 1,0 0 0,1 1-1,-1 0 1,13-2 0,78-7 991,-89 12-1600,0 1 0,1 1 0,-1 0 0,0 0 0,23 6-1,-32-5-98,0-1-1,0 1 0,0-1 1,0 1-1,0 0 0,0 1 1,0-1-1,-1 1 0,1-1 0,-1 1 1,0 0-1,0 1 0,0-1 1,0 0-1,-1 1 0,1 0 1,-1-1-1,0 1 0,0 0 0,0 0 1,0 0-1,-1 0 0,0 1 1,0-1-1,0 0 0,0 1 0,-1-1 1,1 0-1,-1 1 0,0-1 1,-1 1-1,1-1 0,-1 0 1,0 1-1,-1 4 0,-4 10 15,-1 0-1,-1-1 1,-1 0 0,0 0-1,-1-1 1,-1 0 0,-1-1-1,-15 17 1,13-14-47,12-15-5,-1-1 1,0 1-1,1-1 1,-1 1 0,0-1-1,-1 0 1,1 0-1,-5 3 1,6-6 136,3-3-41,7-8 3,12-14-150,4 3 120,28-20 0,-29 25-20,72-51 457,-7 6 201,-67 48-594,-6 2 95,22-18 0,-34 27-214,0 0 0,0-1 0,0 1-1,0-1 1,-1 0 0,1 1 0,-1-1 0,0 0 0,0 0-1,0-1 1,1-6 0,-3 10-231,0-1-1,0 0 1,0 0-1,0 0 1,-1 0-1,1 1 1,0-1-1,-1 0 1,0 0 0,1 1-1,-1-1 1,0 0-1,0 1 1,0-1-1,0 1 1,0-1 0,-1 1-1,1 0 1,0-1-1,0 1 1,-1 0-1,-2-2 1,1 1-1196,1 0 1,0 0 0,0 0-1,0-1 1,0 1-1,0 0 1,-2-5 0,3-2-3231</inkml:trace>
</inkml:ink>
</file>

<file path=ppt/ink/ink29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9:40:28.004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0 132 5408,'4'-7'1651,"-3"5"-1444,-1 1 1,1-1 0,0 1 0,-1 0 0,1-1 0,0 1-1,0 0 1,0-1 0,0 1 0,0 0 0,0 0 0,1 0-1,-1 0 1,0 0 0,0 0 0,3-1 0,18-9 6874,-21 11-6967,-1 0-1,0 0 1,1 1 0,-1-1-1,0 0 1,0 1 0,1-1-1,-1 0 1,0 1 0,0-1-1,1 0 1,-1 1 0,0-1-1,0 0 1,0 1 0,0-1-1,0 1 1,1-1 0,-1 0-1,0 1 1,0-1 0,0 1-1,0 0 1,0 11 706,-2 237 3485,-1 3-3465,-2-136-646,3-72-49,-6 6-68,5-36-9,1-1-1,-1 22 0,2-22 226,1-15-276,1-1 0,-1 1 0,1 0 0,0-1 0,0 1-1,0 0 1,1-3 0,1-3-42,0-1 0,-1 0-1,0 0 1,0 0 0,-1 0-1,0-1 1,0-12 0,1-18 90,4-29 89,-6-89-1,-1 75-255,1-136 410,1 207-273,-1 0-1,2-1 1,-1 1-1,2 0 1,0 0-1,0 0 1,6-12-1,-7 18-15,1 1-1,0-1 0,0 0 0,0 1 1,1 0-1,0-1 0,0 1 0,0 1 1,1-1-1,-1 1 0,1 0 0,0 0 1,0 0-1,1 1 0,7-5 0,4 1 18,0 1-1,0 1 0,1 0 1,-1 1-1,1 1 0,0 0 1,0 2-1,0 0 0,1 1 1,-1 1-1,0 0 0,0 2 1,0 0-1,-1 1 0,1 0 1,-1 2-1,0 0 0,0 1 0,0 1 1,21 13-1,-33-17-9,0 0 0,1 0 0,-1 0 0,-1 1 0,1 0 0,-1 0 0,0 0 0,0 0 0,0 1 0,-1-1 0,0 1 0,4 9-1,-4-7 64,0 1 0,0 0 0,-1 0 0,-1 0-1,0 1 1,0-1 0,0 0 0,-2 15-1,0-14 28,0 0 0,-1 0 0,0 0-1,-1-1 1,0 1 0,-1 0 0,-8 15 0,9-19-51,-1 0 0,0 1 0,-1-1 1,1-1-1,-1 1 0,0-1 0,-1 0 1,1 0-1,-1 0 0,-11 6 0,6-5-7,-1-1-1,1-1 1,-1 0 0,0 0-1,0-2 1,0 1-1,0-1 1,0-1-1,-1 0 1,1-1-1,-1 0 1,1-1-1,-24-4 1,15 0-433,0 0 0,-33-13-1,28 6-2345,-35-19 0,51 27-1293,10 4 3921,0 0-1,0 0 0,0 0 0,-1 0 0,1 0 0,0 0 1,0 1-1,0-1 0,0 0 0,-1 0 0,1 0 1,0 0-1,0 0 0,0 0 0,0 1 0,0-1 1,0 0-1,-1 0 0,1 0 0,0 0 0,0 1 1,0-1-1,0 0 0,0 0 0,0 0 0,0 1 1,0-1-1,0 0 0,0 0 0,0 0 0,0 1 0,0-1 1,0 0-1,0 0 0,0 0 0,0 1 0,0-1 1,0 0-1,0 0 0,0 0 0,0 0 0,0 1 1,1-1-1,-1 0 0,0 0 0,0 0 0,0 0 1,0 1-1,11 17-7320</inkml:trace>
</inkml:ink>
</file>

<file path=ppt/ink/ink29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9:40:28.651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9 188 5152,'-4'-14'666,"3"11"-431,0-1 0,0 0-1,1 0 1,-1 1 0,1-1-1,0-4 1,0 6 90,0-1 0,1 1 0,0 0 1,0 0-1,-1 0 0,1 0 0,0 0 0,0 0 0,1 0 0,-1 1 0,0-1 1,1 0-1,-1 1 0,4-4 0,1 0 692,0 0-1,0 0 1,8-4 0,-3 4-379,-1 0 0,2 0 0,-1 1-1,0 0 1,1 1 0,19-2 0,-11 2-138,-1 2-1,1 0 1,25 3 0,-38-1-432,1 0 1,-1 0-1,0 1 1,0 0 0,1 0-1,-1 0 1,0 1-1,-1 0 1,1 1 0,-1 0-1,1 0 1,-1 0-1,0 0 1,-1 1 0,1 0-1,-1 0 1,0 1 0,0 0-1,0-1 1,-1 2-1,4 6 1,3 7 6,-1 0 1,-1 0-1,-1 1 0,0 0 1,7 37-1,-12-41 80,-1 0 1,0 0-1,-1 0 1,-1 0-1,-1 0 0,0 1 1,-1-1-1,-5 19 1,4-27-24,0-1 1,-6 14-1,7-18-84,1-1-1,-1 0 0,0 0 0,0 0 0,0-1 0,0 1 0,-1 0 1,1-1-1,-5 4 0,7-6-36,0 0-1,0 0 1,0 1-1,-1-1 1,1 0 0,0 0-1,0 0 1,0 0 0,-1 0-1,1 1 1,0-1 0,0 0-1,-1 0 1,1 0 0,0 0-1,0 0 1,-1 0 0,1 0-1,0 0 1,0 0 0,-1 0-1,1 0 1,0 0 0,0 0-1,-1 0 1,1 0 0,0 0-1,0 0 1,-1-1 0,1 1-1,0 0 1,-1 0 0,0-9 208,7-10-76,42-54-111,51-82 534,-92 145-560,92-135 596,-93 135-564,-1 1 0,0-1 1,-1 0-1,6-18 0,-8 22-499,-1 0 0,0 0 0,0-11 1,-1 12-773,-1 1 1,1-1 0,-1 0 0,0 0 0,-2-6 0</inkml:trace>
</inkml:ink>
</file>

<file path=ppt/ink/ink29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9:40:29.431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454 52 5312,'0'-1'249,"1"-1"1,0 1-1,0-1 1,0 1-1,0 0 1,0 0 0,0-1-1,0 1 1,1 0-1,-1 0 1,0 0-1,1 0 1,-1 0-1,1 0 1,2-1-1,10-6 2735,-14 8-2857,0 0 0,0 0 0,1 0 0,-1-1 1,0 1-1,0 0 0,0 0 0,1 0 0,-1-1 0,0 1 1,0 0-1,0 0 0,0-1 0,1 1 0,-1 0 1,0 0-1,0-1 0,0 1 0,0 0 0,0-1 1,0 1-1,0 0 0,0-1 0,0 1 0,0 0 0,0 0 1,0-1-1,0 1 0,0 0 0,0-1 0,0 1 1,-1-1-1,-7-6 2519,-13 0-327,1 6-1889,0 1 0,0 1 0,1 1 0,-1 0 0,1 2 0,0 0 0,-1 1 0,2 1 0,-1 0 0,-24 14 1,29-13-298,0 1 1,0 1 0,1 0-1,0 1 1,1 1 0,0 0-1,0 0 1,2 1 0,-14 18-1,12-13-71,1 2 0,0 0 0,1 0 0,1 1 0,1 0 0,-8 29 0,13-38-32,1 0 0,0 1-1,1-1 1,0 0 0,0 1-1,3 18 1,-1-24 10,-1-1 0,1 1 0,1-1 0,-1 0-1,1 1 1,0-1 0,0 0 0,1 0 0,-1-1 0,1 1-1,0 0 1,0-1 0,1 0 0,-1 1 0,1-1 0,4 3-1,1-1-42,1 0-1,-1 0 1,1-1-1,0-1 1,0 0-1,1 0 0,-1-1 1,1 0-1,17 2 1,2-2-753,0 0 0,38-3 0,25-6-3933,-76 4 1417,24-5 1,-22-1-2782</inkml:trace>
</inkml:ink>
</file>

<file path=ppt/ink/ink29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9:40:30.522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 77 3648,'0'-5'-58,"0"4"671,0-1 1,0 1-1,-1 0 0,1 0 0,1-1 1,-1 1-1,0 0 0,0 0 1,0 0-1,1-1 0,-1 1 0,0 0 1,1 0-1,-1 0 0,1 0 1,-1 0-1,1 0 0,0 0 0,0 0 1,-1 0-1,2-1 0,3-3 958,-3 4-1285,-1 0 0,1 0 0,-1-1 0,1 1 0,-1 0 0,1 0 0,0 1 0,-1-1 0,1 0 0,0 0 0,2 0 0,34-8 161,0 2 0,1 1 0,-1 2 0,1 1 0,66 5 0,-42 6-3044,-51-6 1297,-11-2 1015,-1 0-1,1 0 0,-1 0 1,1 1-1,-1-1 0,1 0 1,-1 0-1,1 0 1,-1 0-1,0 1 0,1-1 1,-1 0-1,1 1 1,-1-1-1,0 0 0,1 1 1,-1-1-1,0 0 1,1 1-1,-1-1 0,0 1 1,1-1-1,-1 1 1,0 6-4803</inkml:trace>
</inkml:ink>
</file>

<file path=ppt/ink/ink29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9:40:30.861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4 3 9152,'-4'-3'3360,"18"11"-2592,4-13-224,0 5 2527,4 0-1791,4 0 800,16 0-1216,6 0-128,7 0-448,3 0-192,-8 0-64,-10 0-832,-4 0 448,-9 0-3168,-9 0 1953,-9 0-4193,1 5 3264,-10-13-2080</inkml:trace>
</inkml:ink>
</file>

<file path=ppt/ink/ink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00:48:17.099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9 223 5408,'-9'8'2432,"46"-28"-2112,-5 9 1248,2 2-928,35-11 800,2 0-832,19-11-192,4 6-256,19-7-64,-10 12-32,5 0 288,-13 9-160,-5 3-2208,-19 4 1088</inkml:trace>
</inkml:ink>
</file>

<file path=ppt/ink/ink29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9:40:31.368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166 15 7872,'-2'-11'1959,"2"8"-343,3 7 1214,-2-1-2332,0-1 1,0 1-1,0 0 0,0-1 1,-1 1-1,1 0 0,-1 0 1,0 0-1,0-1 0,0 1 1,0 0-1,-1 5 1,-10 39 1603,8-36-1542,-17 56 1211,-10 40-337,-37 233 11,40-216-1007,23-107-288,1-1 1,0 1 0,-1 20-1,4-35-22,2-2-110,-1 0-1,1-1 0,-1 1 0,0 0 0,1-1 0,-1 1 0,1-1 0,-1 1 1,0-1-1,2-1 0,13-4 109,65-19 71,195-29 22,-254 49-278,-13 2-390,0 1-1,-1 0 1,11 0 0,-50 3-16046,14 3 10127</inkml:trace>
</inkml:ink>
</file>

<file path=ppt/ink/ink29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9:40:31.714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14 108 11232,'-2'-3'552,"0"-1"0,0 1 0,0-1 0,1 0 0,0 0 0,0 0 0,0 0 1,-1-6-1,3 9-304,-1-1 1,0 1 0,0-1-1,1 1 1,-1-1-1,1 1 1,0-1 0,-1 1-1,1 0 1,0-1-1,0 1 1,0 0 0,0 0-1,0 0 1,0-1 0,0 1-1,0 0 1,0 0-1,0 0 1,1 1 0,-1-1-1,0 0 1,1 0-1,-1 1 1,1-1 0,-1 1-1,3-1 1,17-6 228,-1 1 0,1 1 1,41-4-1,67 3 1164,-80 5-1452,154-2-3661</inkml:trace>
</inkml:ink>
</file>

<file path=ppt/ink/ink29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9:40:32.093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0 87 11296,'3'-24'4192,"2"21"-3264,9-5-257,9 3 2465,12-2-1856,20-6 1504,26 6-1600,4-1-64,0 3-672,-9 2-288,-3-1-96,-10 4-416,-10 4 192,-8-1-2976,-8 5 1728,-11 4-5759,1 5 4031</inkml:trace>
</inkml:ink>
</file>

<file path=ppt/ink/ink29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9:40:32.851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4 116 4480,'1'-1'158,"-1"0"0,0 0 0,0-1 1,0 1-1,0 0 0,-1 0 0,1-1 0,0 1 0,0 0 1,-1 0-1,0-2 0,-1-1 546,2 3-426,0 0-1,1 0 1,-1 0-1,0-1 0,0 1 1,1 0-1,-1 0 1,0 0-1,1 0 0,-1 0 1,1 0-1,0 0 0,-1 1 1,1-1-1,0 0 1,-1 0-1,1 0 0,0 1 1,0-1-1,0 0 0,0 1 1,-1-1-1,3 0 1,23-15 3779,-22 15-3784,-1-1 1,1 1-1,0 0 1,0 0-1,-1 1 1,1-1-1,0 1 1,0 0-1,0 0 1,-1 0-1,1 1 1,0-1-1,0 1 1,0 0-1,3 1 1,7 3 346,-1 0 0,21 12 1,-29-14-560,7 3 73,0 1 0,0 0 0,-1 1 0,12 10 0,-20-15-91,0 0-1,0 1 1,0-1-1,0 1 1,0 0-1,-1-1 1,0 1-1,1 0 1,-2 1-1,1-1 0,0 0 1,-1 0-1,0 1 1,0-1-1,0 1 1,0 6-1,-1 6 123,-1 1 0,0-1 0,-2 1-1,0-1 1,-1 0 0,-10 29 0,-1-8 266,-36 63 0,39-81-350,-2 0 0,0-1 0,-1 0 0,-33 31 0,44-47-21,1 0-1,-1 0 1,0 0-1,0-1 1,0 1-1,-4 1 0,5-4 178,5-4-119,9-6-49,-8 7-34,51-59 217,-35 38-175,32-29-1,2 8 328,90-56 0,-90 67-298,-2-2 0,71-67 0,-117 98-508,-1 1 0,0-1 0,0 0-1,-1 0 1,0-1 0,1 1 0,2-10 0,6-24-7714,-11 34 7020,1 0 0,-1 1 0,1-1 0,0 1 0,1 0 0,-1-1 0,1 1 0,0 0 0,0 1 0,0-1 0,6-5 0,13-15-2429</inkml:trace>
</inkml:ink>
</file>

<file path=ppt/ink/ink29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9:40:37.422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 24 3552,'4'-3'22227,"1"3"-20966,0 0-4467,258-6 5606,-204 1-2142,21-1 55,-62 4-585,-17 1 64,-14 1-5296,11 0 4924,-1 0-766,0 0-1,0 0 0,0 0 0,1 0 0,-1 1 1,0-1-1,-5 2 0,-9 11-2643,-4 6 689</inkml:trace>
</inkml:ink>
</file>

<file path=ppt/ink/ink29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9:40:37.795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 2 8544,'0'-1'2161,"3"0"-531,11 1 470,18 2 472,19 5 472,-4 1-651,65 0 0,42-8-3775,-153 0 1050,6-1-2177</inkml:trace>
</inkml:ink>
</file>

<file path=ppt/ink/ink29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9:40:38.785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153 66 2976,'-2'-11'415,"2"5"-164,-1-1 0,0 1 0,-1 1-1,-1-7 1,2-7 8667,1 26-7447,-1 34 2300,-12 71 0,-18 38-1164,-17 91 108,25-118-2358,5-4-394,15-103 200,0 0 1,0 20-1,3-35-243,1-1-250,9 0 386,-1-1 0,0 0 1,0-1-1,0 0 0,0 0 1,13-6-1,50-26 618,-11 4-452,1 3-414,-61 26 32,2-3-1887,-3 4 1998,0 0 0,0 0-1,0 0 1,0 0 0,0 0-1,0 0 1,0 0 0,0 0-1,0 0 1,0-1 0,0 1 0,0 0-1,0 0 1,0 0 0,0 0-1,0 0 1,0 0 0,0 0-1,0 0 1,0 0 0,0-1 0,0 1-1,0 0 1,0 0 0,0 0-1,0 0 1,0 0 0,0 0 0,0 0-1,0 0 1,0 0 0,0 0-1,0-1 1,0 1 0,0 0-1,0 0 1,0 0 0,0 0 0,0 0-1,0 0 1,0 0 0,-1 0-1,1 0 1,0 0 0,0 0-1,0 0 1,0 0 0,0 0 0,0 0-1,0 0 1,0 0 0,0-1-1,0 1 1,-1 0 0,1 0-1,0 0 1,0 0 0</inkml:trace>
</inkml:ink>
</file>

<file path=ppt/ink/ink29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9:40:39.173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3 69 6976,'-2'-28'2256,"2"28"-2187,0-1 1,0 0 0,0 1-1,0-1 1,0 0-1,0 1 1,0-1 0,0 1-1,1-1 1,-1 0-1,0 1 1,0-1 0,1 1-1,-1-1 1,0 1 0,1-1-1,-1 0 1,1 1-1,-1 0 1,1-1 0,-1 1-1,1-1 1,-1 1 0,1 0-1,-1-1 1,1 1-1,0-1 1,18-4 1512,-16 4-1193,39-6 5280,71-4 0,-34 9-4057,0 2-6856,-25 0-3849</inkml:trace>
</inkml:ink>
</file>

<file path=ppt/ink/ink29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9:40:39.578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5 67 9984,'-1'-1'218,"1"0"0,-1 0 0,1-1 1,-1 1-1,1 0 0,0 0 0,-1-1 0,1 1 1,0 0-1,0-1 0,0 1 0,0 0 0,0-1 1,0 1-1,1 0 0,-1-1 0,0 1 0,0 0 1,1 0-1,0-3 0,1 2 214,0 1 1,0-1-1,-1 0 0,1 0 1,1 1-1,-1-1 0,0 1 1,0 0-1,0 0 0,1 0 1,2-1-1,3-1 378,-1 1 0,1 0-1,0 0 1,0 1 0,15 0 0,-1-1 64,61-3-623,1 4 0,95 11-1,-175-10-252,2 0-456,-1 0-1,1 1 1,0 0-1,-1 0 1,1 0-1,-1 0 1,1 1-1,-1 0 1,0 0-1,1 1 1,5 3-1,-11-5 206,1 0 0,0 0-1,0-1 1,-1 1-1,1 0 1,0 0 0,-1 0-1,1 0 1,-1 0-1,0 0 1,1 0 0,-1 0-1,0 0 1,1 1 0,-1-1-1,0 0 1,0 0-1,0 0 1,0 0 0,0 0-1,0 0 1,-1 0-1,1 1 1,0-1 0,0 0-1,-1 0 1,1 0-1,-1 1 1,-2 3-962,1-1 0,0 1 0,-1-1 0,-6 8 0,2-4-131,-1-1 0,-12 11 1,-19 7-1002</inkml:trace>
</inkml:ink>
</file>

<file path=ppt/ink/ink29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9:40:40.363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0 1013 2656,'2'-8'804,"6"4"5386,-7 4-5900,-1 0-1,1 0 1,0-1-1,0 1 1,-1 0 0,1-1-1,0 1 1,0 0-1,-1-1 1,1 1-1,0-1 1,-1 1-1,1-1 1,0 1-1,-1-1 1,1 1-1,-1-1 1,1-1 0,19-29 3040,5-8-2003,-1 0 0,33-81 0,11-105-175,-55 173-844,3 0 0,2 1 0,43-87 0,-53 125-261,1-1 1,1 1-1,0 0 0,0 1 0,1 0 0,1 1 0,17-13 0,-7 8 162,0 1-1,2 1 1,38-17-1,-32 18-136,0 1 0,2 1 0,33-7 0,-61 17-50,0 0 0,1 1 0,-1 0 0,1 0 0,-1 0 0,1 0 0,-1 1 0,1 0 0,-1-1 0,0 2 0,8 1 0,-11-2-11,1 0 1,0 0 0,-1 0-1,1 0 1,-1 0-1,0 0 1,1 0-1,-1 0 1,0 0 0,0 1-1,1-1 1,-1 0-1,0 1 1,0-1 0,-1 1-1,1-1 1,0 1-1,0 0 1,-1-1-1,1 1 1,-1 0 0,1-1-1,-1 1 1,0 0-1,0 0 1,0-1 0,0 1-1,0 0 1,0 0-1,0 0 1,-1 2 0,-1 2 28,1-1 1,-1 0-1,-1-1 1,1 1-1,-1 0 1,1-1-1,-1 1 1,0-1-1,-1 0 1,1 0-1,-1 0 1,0 0-1,0-1 1,0 1-1,0-1 1,-1 0-1,1-1 1,-7 4-1,-10 3 105,1 0 0,-43 11 0,56-18-171,-24 8-121,0-1 0,-1-2 0,0-1-1,-48 2 1,65-9-822,28 3 13,31 9 871,65 26-1,-94-32 244,-1 1-1,0 1 1,0 0 0,-1 0-1,0 2 1,-1-1 0,1 2-1,18 18 1,-30-27-98,1 0 1,-1 1-1,0-1 1,0 0-1,0 1 1,0-1-1,-1 0 1,1 1-1,0-1 1,0 1-1,-1 0 1,1-1-1,-1 1 1,0-1-1,1 1 1,-1 0-1,0-1 1,0 1-1,0 0 1,0 2-1,-1-2 0,0 0-1,1-1 0,-1 1 1,0-1-1,0 0 0,0 1 1,0-1-1,0 0 1,0 1-1,-1-1 0,1 0 1,0 0-1,-1 0 0,1 0 1,0 0-1,-4 1 0,-4 2 109,0-1 0,0 0-1,-1 0 1,1-1-1,-16 2 1,8-3-146,-1 0 0,1-1-1,0 0 1,0-2 0,0 0 0,0 0-1,0-2 1,0 0 0,-16-7-1,12 2-1061,0 0-1,-21-14 0,16 7-3338,-26-22-1,34 25-2819</inkml:trace>
</inkml:ink>
</file>

<file path=ppt/ink/ink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00:48:40.602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1 913 2912,'0'1'195,"1"0"0,-1 0 1,1 0-1,0 0 0,-1 0 0,1 0 1,0 0-1,0-1 0,0 1 0,0 0 1,0 0-1,0-1 0,0 1 0,0 0 1,0-1-1,0 1 0,0-1 0,2 1 1,25 8 1587,-7-5-1187,0-2 0,1 0 0,-1-1 0,0-2 0,1 0 0,-1-1 0,0-1 0,0-1 0,0-1 0,0-1 0,26-11 0,-40 14-520,-1 0 1,0 0 0,0-1-1,0 0 1,-1 0-1,1-1 1,-1 0-1,0 0 1,-1 0-1,1 0 1,-1-1 0,0 1-1,5-10 1,-7 11-78,0 1 0,-1 0 0,1-1 0,-1 0 0,0 1 0,0-1 0,0 0 0,0 1 0,-1-1 0,1 0 0,-1 0 0,0 0 0,0 1 0,-1-1 0,1 0 0,-1 0 0,1 0 0,-1 1 0,-1-1 0,1 0 0,0 1 0,-1-1 0,0 1 0,0 0 0,0-1 0,-3-2 0,3 2-69,-1 1 1,0 0-1,0 0 0,0 0 1,0 1-1,-1-1 0,1 1 1,-1 0-1,1 0 0,-1 0 1,0 0-1,0 0 0,-4 0 1,3 1-30,0 0 0,0 1 1,0 0-1,0 0 0,0 0 0,0 1 1,0 0-1,1 0 0,-1 0 1,0 0-1,-6 3 0,-9 5-12,1 0 0,0 2 0,1 0 1,-21 16-1,32-22 91,1 1 1,0-1-1,0 1 0,1 0 1,0 1-1,0-1 1,0 1-1,1 0 1,0 0-1,0 1 1,-2 8-1,4-12 53,0 0 1,1 1-1,0-1 0,0 1 0,0 0 1,1-1-1,-1 1 0,1 0 0,0-1 1,0 1-1,1 0 0,-1-1 1,1 1-1,0-1 0,1 1 0,-1-1 1,1 1-1,-1-1 0,1 0 0,5 7 1,-2-3 47,1-1 1,1-1 0,-1 1 0,1-1 0,0 0 0,0-1 0,0 0 0,1 0 0,0 0 0,0-1 0,1 0 0,-1-1 0,1 1 0,-1-2-1,1 1 1,0-1 0,14 1 0,-10-2 17,0-1-1,1 0 1,-1-1-1,0 0 0,0-1 1,0-1-1,0 0 1,0-1-1,0 0 1,-1-1-1,16-8 0,89-59 282,-44 25-333,-64 41-59,24-13 137,0-1-1,-2-3 0,29-25 0,-35 24-62,-2-2 0,0 0 0,-2-1 0,34-58 0,-29 38-39,-2-1 0,-3-2 0,-1 0 0,-3-1 0,16-81 0,-30 115-104,-1-1-1,-1 0 1,0 1-1,-2-1 1,0 0-1,-4-21 1,4 35 25,0 0 0,0 0 0,0 0 0,0 0 1,-1 0-1,1 1 0,-1-1 0,0 1 0,0-1 0,0 1 0,-5-5 1,6 6 8,-1 1 1,0 0 0,1-1-1,-1 1 1,0 0-1,0 0 1,0 0 0,0 0-1,1 1 1,-1-1 0,0 0-1,0 1 1,-1-1 0,1 1-1,0 0 1,0 0-1,0 0 1,0 0 0,0 0-1,0 0 1,0 0 0,0 1-1,0-1 1,-3 2 0,-7 2-27,1 1 1,-1 1 0,1 0 0,0 0 0,-16 14 0,-47 43-114,62-50 169,0 1 0,1 0 0,0 1 0,1 0 0,1 0 0,0 1 0,1 0 1,-8 25-1,5-7 4,1 1 0,1 0 1,-3 41-1,9-50 18,1-1 1,1 0-1,1 1 0,2-1 1,6 37-1,-5-47 24,1 1 1,0-1-1,2-1 0,0 1 1,0-1-1,1 0 0,1-1 1,0 1-1,20 23 1,0-6 176,1-1 0,33 26 0,-44-42-97,0-1-1,0-1 1,2 0-1,-1-2 0,30 12 1,-42-20-71,0 0-1,-1 0 1,1-1 0,0 0 0,0 0 0,0-1 0,0 0-1,0 0 1,0-1 0,0 1 0,0-2 0,0 1-1,0-1 1,-1 0 0,1 0 0,0-1 0,-1 0-1,0 0 1,0 0 0,7-5 0,7-7 101,0-1-1,-2-1 1,1 0 0,18-24 0,-29 32-80,-1 0-1,1 0 1,-2-1 0,1 0 0,4-10-1,-9 17-78,-1 0-1,0 1 0,0-1 0,0 0 1,0 0-1,-1 0 0,1 0 0,-1 0 1,0 0-1,0 0 0,0 0 0,0 0 1,0 0-1,-1 0 0,1 0 1,-1 1-1,0-1 0,0 0 0,0 0 1,0 0-1,0 1 0,-1-1 0,1 0 1,-1 1-1,-2-3 0,3 4 6,0 0-1,0 0 1,0 0 0,0 0-1,0 0 1,0 1 0,0-1 0,0 0-1,0 0 1,0 1 0,-1-1-1,1 1 1,0 0 0,0-1-1,-1 1 1,1 0 0,0-1-1,-1 1 1,1 0 0,0 0-1,-1 0 1,1 0 0,0 1-1,-1-1 1,1 0 0,0 0-1,-1 1 1,1-1 0,0 1-1,0-1 1,0 1 0,-1 0-1,1-1 1,0 1 0,0 0-1,0 0 1,-1 1 0,-6 4-74,1 1 1,1 0-1,-1 0 0,-5 9 1,8-11 41,-7 8 24,2 1 0,-1 0 1,-11 25-1,18-32 35,0 0 0,1 0 0,0 0 0,0 0 1,0 0-1,1 1 0,0-1 0,0 1 0,1-1 1,1 14-1,-1-17 7,1-1-1,0 1 1,-1-1 0,1 1 0,0-1 0,1 0-1,-1 1 1,1-1 0,-1 0 0,1 0 0,3 5-1,-3-7 17,0 1 0,0 0 0,0-1 0,0 1 0,0-1 0,0 0 0,1 0-1,-1 0 1,0 0 0,1 0 0,-1 0 0,1-1 0,-1 1 0,1-1 0,-1 1-1,1-1 1,4 0 0,1-1 23,0-1-1,0 1 1,-1-1-1,1-1 1,0 1-1,-1-1 1,0-1-1,0 1 1,10-8-1,11-4 51,66-26 116,-58 24-220,58-19 1,9-2 44,-43 14 37,-28 11-169,34-17 0,1-2-397,-67 32 474,1 0-1,-1 1 0,0-1 0,0 0 0,0 0 0,0 0 0,0 0 0,0 0 0,0 1 1,0-1-1,0 0 0,1 0 0,-1 0 0,0 0 0,0 1 0,0-1 0,0 0 1,0 0-1,0 0 0,0 0 0,0 1 0,0-1 0,0 0 0,0 0 0,0 0 0,-1 0 1,1 1-1,0-1 0,0 0 0,0 0 0,0 0 0,0 0 0,0 0 0,0 1 0,0-1 1,0 0-1,-1 0 0,1 0 0,0 0 0,-7 17 19,-15 19-63,12-24 26,-24 19 1,22-20 22,1-1 1,-14 18-1,22-25 13,0 0 1,1 1-1,0-1 1,0 1-1,0 0 1,0 0-1,1-1 1,0 1-1,-1 0 1,1 1-1,1-1 1,-1 0-1,0 6 0,1-9 6,0 0 0,0 0-1,0 0 1,0 0-1,1 0 1,-1 0-1,0-1 1,0 1 0,1 0-1,-1 0 1,1 0-1,-1 0 1,1-1 0,-1 1-1,1 0 1,-1 0-1,1-1 1,0 1-1,-1 0 1,1-1 0,0 1-1,-1-1 1,1 1-1,0-1 1,0 1-1,0-1 1,0 0 0,-1 1-1,1-1 1,0 0-1,0 1 1,0-1-1,0 0 1,0 0 0,2 0-1,0 0 42,0 0 1,1 0-1,-1 0 0,0-1 0,0 0 0,1 1 1,-1-1-1,0 0 0,4-2 0,13-8 138,21-14-1,17-10 17,-40 25-232,106-59-84,-92 50 158,51-40 0,-62 39-15,-1 0 1,-1-1 0,-1-1 0,-1 0-1,-1-2 1,25-46 0,-10 5-43,33-101 0,-26 39-117,-32 103-48,-2 0-1,0 0 0,0-34 0,-4 58 144,0-1 0,0 0 0,0 0 1,0 1-1,0-1 0,0 0 0,0 0 0,0 0 0,0 1 0,-1-1 0,1 0 0,0 0 1,0 1-1,-1-1 0,1 0 0,-1 1 0,1-1 0,-1-1 0,0 2 9,1 0 0,-1 0 0,1 0 0,0 0 0,-1 0 0,1 0 0,0 0 0,-1 0 0,1 0 0,-1 0-1,1 0 1,0 0 0,-1 0 0,1 1 0,-1-1 0,1 0 0,0 0 0,-1 0 0,1 0 0,0 1 0,-1-1 0,1 0 0,0 0 0,0 1-1,-1 0 1,-3 2-84,1 2 0,-1-1 0,-4 9 0,6-10 85,-60 108-380,49-86 407,2 1 1,-13 44-1,9-11 22,-8 63 1,19-94-7,2 1-1,1-1 1,1 1 0,6 44 0,-4-63 5,0 1-1,0-2 1,2 1-1,-1 0 1,1-1-1,0 1 1,1-1-1,0 0 1,1-1-1,6 10 1,-9-15 10,-1 0 1,1 0 0,0 0 0,0-1 0,0 1-1,0-1 1,1 1 0,-1-1 0,0 0 0,1 0-1,0-1 1,-1 1 0,1-1 0,0 1 0,0-1-1,0-1 1,0 1 0,0 0 0,0-1 0,0 0-1,0 0 1,0 0 0,0 0 0,0-1 0,0 0-1,0 1 1,7-4 0,4-2 9,0-1-1,0-1 0,-1 0 1,0-1-1,19-16 1,-13 8-62,-2-1 0,30-35 0,-35 40-153,-13 13 154,0 0 0,0 0 0,0 0 0,0 0-1,0 0 1,0 0 0,0 0 0,0 0 0,0 0 0,0 0 0,0 0-1,1 0 1,-1 0 0,0 0 0,0 0 0,0 0 0,0 0 0,0 0 0,0 0-1,0 0 1,0 0 0,0 1 0,0-1 0,0 0 0,0 0 0,0 0-1,1 0 1,-1 0 0,0 0 0,0 0 0,0 0 0,0 0 0,0 0-1,0 0 1,0 0 0,0 0 0,0 0 0,0 0 0,0 1 0,0-1 0,0 0-1,0 0 1,0 0 0,0 0 0,0 0 0,0 0 0,0 0 0,0 0-1,0 0 1,0 0 0,-2 11-290,0-2 203,-3 11 123,0-1 0,2 1 0,-2 35-1,5-54-18,0 1-1,0 0 0,0 0 1,0-1-1,1 1 0,-1 0 1,1 0-1,-1-1 0,1 1 0,0 0 1,0-1-1,0 1 0,-1-1 1,1 1-1,1-1 0,1 3 0,-1-2 13,1 0 0,-1 0 0,1 0 0,0-1 0,-1 1 1,1-1-1,0 1 0,6 0 0,1 1 66,0-1 1,1 0-1,-1-1 1,20 0-1,11-4 169,0-1 0,74-19 0,-68 13-298,87-29-152,-127 37 132,-7 2 56,0 0 1,0 0-1,0 0 0,0-1 1,1 1-1,-1 0 1,0 0-1,0 0 0,0 0 1,0 0-1,0 0 1,0 0-1,0 0 1,1 0-1,-1 0 0,0 0 1,0 0-1,0 0 1,0 0-1,0 0 1,0 0-1,0 0 0,1 0 1,-1 0-1,0 0 1,0 1-1,0-1 0,0 0 1,0 0-1,0 0 1,0 0-1,0 0 1,0 0-1,1 0 0,-1 0 1,0 0-1,0 0 1,0 0-1,0 1 1,0-1-1,0 0 0,0 0 1,0 0-1,0 0 1,0 0-1,0 0 0,0 0 1,0 1-1,-2 7-160,-6 7 3,6-11 162,-1 0 0,1 0 0,0 0 1,0 0-1,0 0 0,0 1 0,1-1 0,0 0 0,-1 1 0,2-1 0,-2 6 0,4-8 44,0 0-1,-1 0 0,1 0 1,0-1-1,0 1 0,0-1 0,0 1 1,0-1-1,0 0 0,1 0 1,-1 0-1,0 0 0,5 1 0,-3-2 8,0-1 0,0 1-1,0-1 1,-1 0-1,1 0 1,0-1 0,0 1-1,0-1 1,-1 0-1,1 0 1,-1 0 0,5-3-1,-6 3-44,-1 1 0,1 0-1,0-1 1,-1 1 0,1-1-1,-1 0 1,1 1 0,-1-1 0,0 0-1,0 0 1,0 0 0,0 0-1,0 0 1,0 0 0,-1 0 0,1 0-1,-1 0 1,1 0 0,-1-1-1,0 1 1,0 0 0,0 0 0,0 0-1,0-5 1,-1 5-21,1 0-1,-1 0 1,1-1 0,-1 1-1,0 0 1,0 0 0,0 0-1,0 0 1,0 0 0,0 0-1,-1 1 1,1-1 0,0 0-1,-1 1 1,0-1 0,1 1-1,-1-1 1,0 1 0,0 0-1,0-1 1,0 1-1,0 0 1,0 0 0,0 1-1,0-1 1,0 0 0,0 1-1,0-1 1,-1 1 0,-3-1-1,-10-1-12,-30-7 0,46 9 34,0 0 0,0 0 0,0 0 0,0 0 1,0 0-1,0-1 0,0 1 0,0 0 0,0 0 0,0 0 1,0 0-1,0 0 0,0 0 0,0 0 0,-1 0 0,1 0 1,0 0-1,0 0 0,0 0 0,0 0 0,0-1 0,0 1 1,0 0-1,0 0 0,0 0 0,0 0 0,0 0 0,0 0 1,0 0-1,0 0 0,0 0 0,0 0 0,0 0 0,0-1 1,0 1-1,0 0 0,0 0 0,1 0 0,-1 0 0,0 0 1,0 0-1,0 0 0,0 0 0,0 0 0,0 0 0,0 0 1,0 0-1,0 0 0,0 0 0,0-1 0,0 1 0,0 0 1,0 0-1,0 0 0,1 0 0,-1 0 0,0 0 0,0 0 1,0 0-1,9-5 55,14-5-41,56-17 75,21-6-81,-91 31-10,16-4-71,0 1 0,36-3 0,-55 8 53,1 0 0,-1 0 0,1 0 1,-1 1-1,1 0 0,-1 0 0,1 0 0,-1 1 1,0 0-1,0 0 0,0 1 0,0 0 1,0 0-1,-1 0 0,7 4 0,-11-5 12,1-1 0,0 1 0,-1 0 0,1-1-1,-1 1 1,1 0 0,-1 0 0,0 0 0,1 0 0,-1 0-1,0 0 1,-1 0 0,1 0 0,0 0 0,0 1-1,-1-1 1,0 0 0,1 0 0,-1 1 0,0-1-1,0 0 1,0 1 0,0-1 0,-1 0 0,0 3 0,-1 3 40,-1 0 1,0 0 0,-1-1-1,0 1 1,-7 10 0,7-12 32,1 0 1,-1 1-1,1-1 1,-3 10-1,6-16-55,0 0 0,-1 0 0,1 0 0,0 0 0,0 0 0,0 0 0,0 0 0,0 1 0,0-1 0,0 0 0,0 0 0,1 0 0,-1 0 0,0 0 0,0 0 0,0 0 0,0 0 0,0 0 0,0 0 0,0 0 0,0 0 0,0 1 0,0-1 0,0 0 0,0 0 0,0 0 0,0 0 0,0 0 0,0 0 0,0 0 0,0 0 0,0 0 0,1 0 0,-1 0 0,0 0 0,0 0 0,0 0 0,0 0 0,0 0 0,0 0 0,0 0 0,0 0 0,0 0 0,0 0 0,0 0 0,1 0 0,-1 0 0,0 0 0,0 0 0,0 0 0,8-2 341,14-7-246,-12 4-13,22-9-87,-1-2 0,-1-2-1,-1 0 1,54-44-1,-77 57-114,0 0 0,0 1 0,11-6 0,-16 9 76,1 1-1,-1-1 1,1 1-1,-1-1 1,1 1-1,-1-1 1,1 1-1,-1 0 0,1 0 1,2 0-1,-3 0 6,0 0-1,0 0 1,-1 1-1,1-1 1,0 0-1,0 1 1,-1-1-1,1 0 1,0 1-1,-1-1 1,1 1-1,-1-1 1,1 1-1,-1-1 1,1 1-1,-1-1 1,1 1-1,-1 0 1,1-1-1,-1 1 1,1 0-1,-1-1 1,0 2-1,3 4-4,-2 1-1,1 0 1,-1-1-1,1 14 1,-2-14 32,0-1 0,1 0 0,0 0 0,0 1 0,0-1 0,0 0 0,1 0 0,0 0 0,3 5 0,3 3 56,-6-8 14,1-1-1,0 1 1,1-1-1,-1 1 1,5 3 0,-6-6-37,-1-1 0,0 0 0,1 0 0,0-1 0,-1 1 0,1 0 0,-1 0 0,1-1 0,0 1 0,-1-1 0,1 0 0,0 1 0,0-1 0,0 0 0,-1 0 0,1 0 1,0 0-1,0 0 0,2-1 0,3-1 29,-1 1 0,-1-2 0,1 1 0,0 0 0,0-1 0,-1 0 0,0-1 0,7-4 0,39-37 188,-33 27-254,27-27 35,-3-2 0,45-64-1,-80 102-111,-1 1 0,1 1 0,0 0-1,0 0 1,17-12 0,-23 18 57,-1 1 0,1-1-1,0 1 1,0-1 0,0 1 0,-1-1 0,1 1-1,0-1 1,0 1 0,0 0 0,0 0 0,0-1 0,0 1-1,0 0 1,0 0 0,0 0 0,0 0 0,0 0-1,0 0 1,0 0 0,0 1 0,0-1 0,1 1-1,-1-1 8,0 1-1,0 0 1,0 0-1,0 0 0,0 0 1,-1 0-1,1 0 1,0 0-1,-1 0 0,1 0 1,0 0-1,-1 0 1,1 0-1,-1 0 0,1 3 1,0 4 0,0-1 0,0 1 1,-1 0-1,0 14 0,-2-3 33,-1 0 0,-1-1 1,0 1-1,-1-1 0,-1 0 0,-1 0 0,-12 22 0,13-29 50,0 0 0,-1-1 0,0 0 0,0 0 0,-1 0 0,0-1 1,-1-1-1,0 1 0,-1-1 0,0-1 0,0 0 0,-14 8 0,19-13-11,1-1-1,0 1 1,0-1 0,-1 0-1,1-1 1,-1 1 0,1-1-1,-1 1 1,-8-2-1,12 1-47,0 0 0,-1 0 0,1 0-1,-1-1 1,1 1 0,0 0 0,-1-1-1,1 1 1,0-1 0,-1 1 0,1-1-1,0 0 1,0 1 0,0-1 0,-1 0-1,1 0 1,0 0 0,0 0 0,0 0-1,0 0 1,1 0 0,-1 0-1,0 0 1,0 0 0,1-1 0,-1 1-1,0 0 1,1 0 0,-1-1 0,1 1-1,0-1 1,-1 1 0,1 0 0,0-2-1,0 1-10,1 1 0,-1-1 0,0 1 0,1-1 0,-1 1 0,1-1 0,0 1 0,0-1-1,-1 1 1,1 0 0,0 0 0,0-1 0,0 1 0,0 0 0,0 0 0,1 0 0,-1 0 0,0 0 0,0 0 0,1 0-1,-1 0 1,1 1 0,-1-1 0,0 0 0,1 1 0,2-1 0,4-1-40,-1 0 0,1 0 0,0 1 0,10-1 0,-11 2 30,155-4-197,-76 7-1019,-30-3-3690,-36-1 880,-2 0 1376</inkml:trace>
</inkml:ink>
</file>

<file path=ppt/ink/ink29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9:40:44.106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0 46 2496,'1'-1'179,"0"0"-1,0 1 1,0-1 0,0 0-1,0 0 1,0 0 0,0 0-1,0 0 1,-1 0 0,1 0-1,0 0 1,-1 0 0,1 0-1,-1 0 1,1 0 0,-1 0-1,0-1 1,1 1-1,-1 0 1,0 0 0,0 0-1,0-1 1,0 1 0,0 0-1,0-2 1,5-14 8018,-3 23-7071,0 14-256,-1-1 1,-2 32 0,0-10-380,1 273 1659,2-349-2336,10-55 0,-11 86 184,5-27-12,1 0 0,11-32 0,-13 52-70,3-10-3,-7 17 51,-1 1 0,1-1-1,1 1 1,-1-1 0,0 1 0,4-6-1,-2 3-34,-3 6 71,0-1 0,0 1 0,0 0 0,0 0 0,0 0 0,0-1 0,0 1 0,0 0 0,0 0 0,0 0 0,1 0 0,-1-1 0,0 1 0,0 0 0,0 0 0,0 0 0,0 0 0,0 0 0,1 0 0,-1-1 0,0 1 0,0 0 1,0 0-1,0 0 0,1 0 0,-1 0 0,0 0 0,0 0 0,0 0 0,1 0 0,-1 0 0,0 0 0,0 0 0,0 0 0,0 0 0,1 0 0,-1 0 0,0 0 0,0 0 0,0 0 0,1 0 0,-1 0 0,0 0 0,0 0 0,0 0 0,0 0 0,1 0 0,-1 1 0,0-1 0,0 0 0,0 0 1,0 0-1,0 0 0,1 0 0,-1 0 0,0 1 0,0-1 0,0 0 0,0 0 0,0 0 0,0 0 0,0 1 0,5 9 307,-4-2-205,0 0 0,-1 0 0,0 1 1,0-1-1,-1 0 0,0 0 0,-4 16 0,1-2 89,4-20-169,0 0 0,0 0-1,0 0 1,0 0 0,1 0 0,-1 0 0,1 3-1,1 7 178,13-23 180,1-2-435,-1 2-110,-1 0 0,2 1 0,-1 1 1,21-10-1,-21 13 182,-3 1 5,0 0 1,1 1-1,0 0 0,19-3 0,-29 7-43,4-1 87,1 0 0,-1 0 0,1 1 0,-1 0 0,13 3 0,-18-3-11,0 0 1,-1 1-1,1-1 1,-1 1-1,1 0 1,-1-1-1,1 1 1,-1 0-1,0 0 1,1 0-1,-1 0 1,0 0-1,0 0 1,0 0-1,0 1 0,0-1 1,0 0-1,0 1 1,0-1-1,0 0 1,-1 1-1,1-1 1,0 1-1,-1-1 1,1 1-1,-1 0 1,0-1-1,0 1 1,1-1-1,-1 1 1,0 0-1,-1 1 1,2 9 102,-2 0 1,1 0-1,-2 0 1,0 0 0,0 0-1,-1 0 1,0-1 0,-6 13-1,0-12 355,8-12-617,1 0 1,0 0-1,0 1 0,0-1 0,0 0 1,-1 0-1,1 0 0,0 0 1,0 0-1,0 0 0,-1 0 0,1 0 1,0 0-1,0 0 0,0 0 0,-1 0 1,1 0-1,0 0 0,0 0 0,0 0 1,-1 0-1,1 0 0,0 0 0,0 0 1,0 0-1,-1 0 0,1 0 0,0 0 1,0-1-1,0 1 0,0 0 1,-1 0-1,1 0 0,0 0 0,0-1-364,-1 0-1,1 0 1,0 0-1,-1 0 1,1 0 0,0 0-1,0 0 1,0 0-1,0 0 1,0 0-1,0 0 1,0 0-1,0 0 1,1 0-1,-1 0 1,0 0-1,0 1 1,1-1 0,-1 0-1,1 0 1,-1 0-1,2-1 1,-2 1 292,0 1 0,0 0 0,1-1 0,-1 1 0,0-1 0,0 1 0,1 0 0,-1-1 0,0 1 0,1 0 0,-1 0 0,1-1 0,-1 1 0,0 0-1,1 0 1,-1-1 0,1 1 0,-1 0 0,1 0 0,-1 0 0,1 0 0,-1 0 0,1 0 0,-1 0 0,0 0 0,1 0 0,-1 0 0,1 0 0,-1 0 0,1 0 0,-1 0 0,1 0 0,-1 0 0,1 1 0,-1-1 0,0 0 0,1 0 0,-1 0 0,1 1 0,-1-1 0,1 1 0,8 5-2436</inkml:trace>
</inkml:ink>
</file>

<file path=ppt/ink/ink29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9:40:44.663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151 45 6240,'0'-44'13314,"-4"45"-12581,-11 6 21,1 1 0,1 0-1,-1 1 1,1 1-1,1 0 1,-16 16-1,24-22-708,0 0-1,1 0 0,0 1 1,0-1-1,0 1 0,0 0 1,0 0-1,1 0 0,0 0 1,0 0-1,1 1 0,-1-1 1,1 1-1,0-1 0,1 1 1,-1-1-1,1 1 0,0-1 1,1 1-1,-1-1 1,3 10-1,-2-10-55,1 0 1,0-1-1,-1 1 1,1-1-1,1 1 1,-1-1-1,1 0 1,0 0-1,-1 0 1,2-1-1,5 7 0,-7-9-60,-1 0-1,1 0 0,-1 0 1,1 0-1,-1 0 1,1 0-1,0-1 0,0 1 1,-1 0-1,1-1 0,0 0 1,0 1-1,0-1 0,-1 0 1,1 0-1,0 0 0,0 0 1,0 0-1,0-1 0,-1 1 1,1 0-1,0-1 0,0 1 1,0-1-1,-1 0 0,1 0 1,0 0-1,-1 1 0,1-1 1,-1-1-1,1 1 0,-1 0 1,0 0-1,2-2 0,6-6-269,-1 0 0,0 0 0,-1-1 0,0 0 0,9-17 0,22-57 387,-36 72 1117,-2 10 212,0 7-270,8 115 1097,-8-115-2110,0 1-1,1-1 1,0 0-1,0 0 1,0 0-1,4 9 0,-3-9-549,0 0 0,1-1 0,-1 1 0,1 0 0,1-1 0,4 6 0,-5-6-573,1 0 1,0-1-1,0 1 1,1-1-1,-1 0 0,8 4 1,-7-5-393,0 0 1,0 0-1,0-1 0,0 1 1,1-1-1,-1 0 0,6 0 0,23-1-2379</inkml:trace>
</inkml:ink>
</file>

<file path=ppt/ink/ink29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9:40:45.018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9 9 9568,'-9'-9'2479,"12"11"140,17 17 1317,-2 4-1230,23 38-1,6 30-1254,22 101-1470,-62-169-1189,18 36 0,-25-58 980,1 0 0,0 0 0,-1 0 0,1 0 0,-1 0 0,1 0 0,0 0 0,0 0 0,0 0 0,-1-1 0,1 1 0,0 0 0,1 0 0,-1-1 26,-1 0-1,1 1 1,-1-1 0,1 0-1,-1 0 1,1 0-1,-1 0 1,1 0-1,-1 0 1,1 0 0,-1 0-1,1 0 1,-1 0-1,1 0 1,-1 0 0,1 0-1,-1-1 1,1 1-1,-1 0 1,1 0-1,-1 0 1,1-1 0,-1 1-1,0 0 1,1-1-1,-1 1 1,1 0 0,-1-1-1,0 1 1,1-1-1,5-9-2639</inkml:trace>
</inkml:ink>
</file>

<file path=ppt/ink/ink29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9:40:45.371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446 16 8128,'-17'-16'4576,"7"24"-593,-49 48 2718,3 1-3671,-103 122-2084,142-157-1196,-44 50-2133,19-26-3575,18-23 2865</inkml:trace>
</inkml:ink>
</file>

<file path=ppt/ink/ink29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9:40:45.723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33 109 5632,'-5'-14'775,"3"8"-295,0 0-1,-1 0 1,0 0-1,-4-7 1,-3-15 9925,10 28-10314,-1-1 0,1 1 0,0 0 0,0-1 0,0 1 1,0 0-1,0-1 0,0 1 0,0 0 0,0-1 0,0 1 0,0 0 0,0-1 0,0 1 0,0 0 0,0-1 0,0 1 0,1 0 0,-1 0 1,0-1-1,0 1 0,0 0 0,0-1 0,1 1 0,-1 0 0,0 0 0,0-1 0,1 1 0,-1 0 0,0 0 0,0-1 0,1 1 1,-1 0-1,0 0 0,1 0 0,-1 0 0,0 0 0,0-1 0,1 1 0,-1 0 0,0 0 0,1 0 0,-1 0 0,0 0 0,1 0 0,22-4 1185,-18 4-1114,110-10 1428,138 6-1,-158 4-3104,-90 0 638,0 0 1,-1 1-1,1-1 1,0 1-1,6 2 1,-11 13-9080,-1-13 8945,1-2 545,-1 1 0,0 0 0,-1 0-1,1 0 1,0-1 0,0 1 0,-1 0 0,-1 1 0,-23 13-3374</inkml:trace>
</inkml:ink>
</file>

<file path=ppt/ink/ink29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9:40:46.316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379 0 7648,'0'0'161,"-1"0"1,1 0-1,-1 0 0,1 1 1,0-1-1,-1 0 0,1 0 1,-1 0-1,1 0 0,0 0 1,-1 0-1,1 1 1,0-1-1,-1 0 0,1 0 1,0 1-1,0-1 0,-1 0 1,1 0-1,0 1 1,-1-1-1,1 0 0,0 1 1,0-1-1,0 0 0,0 1 1,-1-1-1,1 1 1,-10 17 2306,5-9-1275,-27 44 3088,2-3-2611,-24 52 0,-19 96-337,51-130-855,-3-1 0,-43 83 1,50-109-396,16-34-16,-1 0-1,0 0 0,0 0 0,0-1 1,-1 1-1,0-1 0,-6 8 0,9-14 126,8 0-195,0-1 0,0 0-1,-1-1 1,1 1 0,9-5 0,16-3 92,162-14 460,-102 23-547,-63 1-1470,46-4 1,-64 1-1463,-33-4-9943,15 5 12185,-18-4-4074</inkml:trace>
</inkml:ink>
</file>

<file path=ppt/ink/ink29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9:40:46.690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0 77 10880,'0'-23'4032,"4"14"-3136,10 1-257,-5 5 2273,9-2-1728,9 5 1152,13 0-1376,14 0-384,13 0-352,1 0-320,-10 0 32,-3 0-1152,-15-4 640,-9-1-1920,-7 2 1376,-8-5-3551,-6-1 2623</inkml:trace>
</inkml:ink>
</file>

<file path=ppt/ink/ink29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9:40:47.063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 88 12288,'10'-20'4575,"8"9"-3583,27-6-256,-10 9 1984,14 1-1632,15-1 1056,4 0-1248,-7 4-928,-11-1-32,5 5-1440,-20 9 832,-4-6-3104,-4 5 2112,-4 9-6239,-5 11 4447,-18-1-480</inkml:trace>
</inkml:ink>
</file>

<file path=ppt/ink/ink29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9:40:47.807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5 831 2720,'-4'-1'14088,"11"-1"-7949,-1 1-8580,2-4 2714,0 0 0,-1-1 0,1 1 0,-1-2 1,0 1-1,0-1 0,-1 0 0,9-12 0,40-69-426,-39 60 429,65-142 223,-9 17-134,-60 134-320,0 1 0,1 0 1,1 1-1,18-18 0,-2 7 61,41-31 0,-49 44 35,1 0 0,1 1 1,42-17-1,-31 15-128,-24 10-1,0 1 0,0 0 1,0 1-1,1 0 0,0 1 0,0 0 0,0 1 0,21-1 1,-28 2 70,0 2 1,1-1 0,-1 1-1,0-1 1,1 1 0,-1 1-1,0-1 1,0 1 0,8 3 0,-11-3-46,0-1 0,0 0 0,0 1 0,-1-1 1,1 1-1,0 0 0,-1-1 0,1 1 1,-1 0-1,1 0 0,-1 0 0,0 0 1,0 0-1,0 1 0,0-1 0,0 0 1,0 0-1,-1 1 0,1-1 0,-1 0 0,0 1 1,0-1-1,0 5 0,0-3 12,0 0 0,-1 0 0,0 0 0,1 0 0,-2 0 0,1 0 1,0 0-1,-1-1 0,0 1 0,0 0 0,0-1 0,0 1 0,0-1 0,-1 0 0,0 0 0,-5 6 0,1-3 1,-1 0-1,1-1 1,-1 1 0,0-2-1,0 1 1,-14 4-1,11-5-34,-1-1-1,1 0 0,-25 2 0,24-3-73,0-1 0,0 2 1,-20 6-1,31-9 37,1 0 0,-1 0 0,0 1 0,1-1 1,-1 0-1,0 1 0,1-1 0,-1 0 0,0 1 0,1-1 0,-1 1 1,1-1-1,-1 1 0,1-1 0,-1 1 0,1 0 0,0-1 1,-1 1-1,1 0 0,0-1 0,-1 1 0,1 0 0,0-1 0,0 1 1,-1 0-1,1-1 0,0 1 0,0 0 0,0 0 0,0-1 1,0 1-1,0 0 0,0 0 0,1-1 0,-1 1 0,0 0 0,0-1 1,0 1-1,1 0 0,-1-1 0,0 1 0,1 1 0,3 4-45,-1-1 0,1 0 0,0 1 1,5 4-1,0 0 33,12 17 429,-1 0 0,-1 1-1,-1 1 1,20 47 0,-36-72-73,-1-1-100,0 0 0,0 1 0,0-1 0,0 0 0,0 6 0,-1-8-175,0 0 0,0 0-1,0 0 1,0 0 0,0 0-1,0 0 1,0 0 0,-1 0-1,1 0 1,-1 0 0,1 0-1,0 0 1,-1 0 0,0 0-1,1 0 1,-1 0 0,0 0-1,1-1 1,-1 1 0,0 0-1,0 0 1,1-1 0,-1 1-1,-1 0 1,-4 2 13,0 0 0,0-1 0,0 1 1,0-1-1,-1 0 0,1-1 0,-1 0 0,-11 1 0,-56-2 41,65-1-82,-22 0-355,1-2 1,-1-1-1,0-1 0,1-2 1,0-1-1,1-1 0,-53-25 1,-49-39-8221,63 44-2052</inkml:trace>
</inkml:ink>
</file>

<file path=ppt/ink/ink29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9:41:18.983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9 189 5632,'0'-5'774,"1"1"1,0-1-1,0 1 1,0-1-1,0 1 1,1 0-1,2-5 1,1-3 3135,-5 0-1530,-2 10-1597,-1 9-757,-3 24 475,-7 63 0,13-77-504,0 1 1,1-1-1,0 0 1,1 1 0,6 20-1,-5-26 83,1-1 0,0 1-1,0-1 1,7 13 0,-8-20-24,-1-1-1,1 1 1,0 0-1,0-1 1,0 0-1,0 1 1,0-1-1,1 0 1,0-1-1,-1 1 1,1-1-1,0 0 1,0 0-1,6 2 1,-5-2 14,1 0 0,-1 0 1,1-1-1,0 0 0,0 0 0,-1-1 0,1 0 0,0 0 1,0 0-1,0 0 0,-1-1 0,10-2 0,-8 0-20,0 1 0,-1-1 0,1 0 0,-1 0 0,0-1 0,0 0 0,0 0 0,0-1-1,-1 1 1,6-7 0,4-6 173,0 0-1,-2-1 1,20-33-1,24-64 638,-47 90-719,-1-1 0,-1 1 1,7-37-1,-15 57-164,1 0 0,0 0 0,-1 0 0,0 0-1,0-1 1,-1 1 0,1 0 0,-1 0 0,0 0 0,-1 0 0,-1-5 0,2 8-83,0 0 1,0 0-1,0 0 1,0 0-1,-1 0 1,1 1-1,0-1 1,-1 0-1,0 1 1,1-1-1,-1 1 1,0-1 0,0 1-1,0 0 1,0 0-1,0 0 1,0 0-1,0 0 1,0 0-1,0 1 1,-1-1-1,1 1 1,0-1-1,0 1 1,-1 0-1,-2 0 1,4 0-147,0 0 0,0 0 1,-1 0-1,1 0 0,0 0 1,0 0-1,0 0 0,0 0 0,0 1 1,0-1-1,0 0 0,0 1 1,-1-1-1,1 1 0,1-1 1,-1 1-1,0 0 0,0-1 1,0 1-1,0 0 0,0 0 0,0-1 1,1 1-1,-1 0 0,0 0 1,1 0-1,-1 0 0,1 0 1,-1 0-1,0 1 0,1 12-5550</inkml:trace>
</inkml:ink>
</file>

<file path=ppt/ink/ink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00:48:41.077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19 228 7712,'-18'-20'3520,"31"12"-3072,5 0 736,6-1-736,37-14 896,7 3-768,27-8-224,-5 5-224,4-2-192,-9 5 32,15 0 96,-5 3-32,-6 11-4448,-9 9 2400</inkml:trace>
</inkml:ink>
</file>

<file path=ppt/ink/ink29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9:41:19.419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287 27 9152,'-1'-2'312,"0"0"0,-1 1 1,1-1-1,-1 1 0,1-1 0,-1 1 1,1 0-1,-1-1 0,0 1 0,0 0 1,-3-2-1,0 2 271,1 0 0,-1-1-1,0 1 1,-8 0 0,0 0 172,0 0 0,-1 2 1,-20 2-1,26-2-718,1 0 0,0 1 0,0 0 0,0 0 0,0 1 0,1 0 0,-1 0 0,-8 6 0,15-8-42,-1-1-1,0 1 1,0 0-1,0 0 0,1 0 1,-1 0-1,0 0 1,1 0-1,-1 0 0,1 0 1,0 0-1,-1 0 0,1 0 1,0 0-1,-1 0 1,1 0-1,0 0 0,0 1 1,0-1-1,0 0 1,0 0-1,0 0 0,0 0 1,0 0-1,1 0 1,-1 0-1,0 1 0,1-1 1,-1 0-1,1 0 1,0 1-1,2 5-6,1 0 0,0-1-1,7 10 1,-8-12 16,114 161-142,-112-157 360,0-1 0,0 1 0,-1 0 0,6 17 0,-9-23-130,0 1 0,0-1-1,-1 0 1,0 0-1,1 0 1,-1 0 0,0 1-1,0-1 1,0 0-1,0 0 1,0 0 0,-1 0-1,1 1 1,-1-1-1,1 0 1,-1 0 0,0 0-1,0 0 1,0 0-1,0 0 1,0 0 0,0 0-1,0-1 1,-1 1-1,1 0 1,-3 1 0,-1 1 55,0 0 0,-1-1 0,0 0 0,1 0 0,-1 0 1,0 0-1,0-1 0,-1 0 0,1-1 0,0 1 0,-1-1 1,1-1-1,-1 1 0,-11-1 0,9-1-123,1 0 1,0 0-1,0 0 1,0-1-1,0-1 1,0 1-1,0-1 1,0-1-1,1 1 1,0-1-1,-10-7 1,13 9-384,1-1-1,-1 0 1,0-1-1,1 1 1,0-1 0,-6-7-1,9 10 103,-1 0-1,0 0 0,1 0 1,-1-1-1,1 1 0,-1 0 1,1 0-1,0 0 0,0-1 1,-1 1-1,1 0 0,0 0 1,0-1-1,0 1 0,0 0 1,1 0-1,-1-1 0,0 1 1,0 0-1,1 0 0,-1 0 1,0-1-1,1 1 1,0 0-1,-1 0 0,1 0 1,0 0-1,-1 0 0,1 0 1,0 0-1,0 0 0,1-1 1,3-2-1323,1 0 1,0 0 0,0 1 0,8-5 0,-10 7 1283,27-14-3080</inkml:trace>
</inkml:ink>
</file>

<file path=ppt/ink/ink29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9:41:19.793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42 10 9152,'0'-4'1355,"2"-2"488,-1 10 1359,-3 15-2157,0 0 1,-1-1-1,-8 27 1,-3 16-999,8-20-498,0 62 0,6-101 36,0 0 0,0 0 0,0 0 0,0 0 0,1 0 0,-1 0 0,1-1 0,-1 1 0,1 0-1,0 0 1,1 2 0,3-13-6646,-4-20 3200</inkml:trace>
</inkml:ink>
</file>

<file path=ppt/ink/ink29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9:41:20.245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5 60 8224,'8'-34'3040,"-16"31"-2368,4-4-160,4 4 64,4-2-416,-4 2 672,3-1-1536,2 11 352,-1 4-928,4 4 736,1 6-5120,-9 12 3136,3-4 576</inkml:trace>
  <inkml:trace contextRef="#ctx0" brushRef="#br0" timeOffset="1">189 422 8128,'3'54'9466,"-3"-22"-6021,0-31-3061,1-1-321,0 0-1,0 0 0,0 0 1,0-1-1,0 1 0,0 0 1,0-1-1,0 1 0,0-1 1,0 1-1,-1-1 0,1 1 1,0-1-1,0 0 0,-1 1 1,1-1-1,1-1 0,10-16 60,-7 11-27,19-29-173,41-45 0,-52 66 29,2 0 1,0 2-1,0 0 0,2 0 1,22-12-1,-37 23 90,1 0 1,0 1-1,1-1 1,-1 1-1,0 0 1,0 0-1,0 0 0,1 1 1,-1-1-1,0 1 1,5-1-1,-6 2-2,0-1 0,0 0 0,0 1 0,0-1 0,0 1 0,-1 0 0,1 0 1,0-1-1,0 1 0,-1 0 0,1 1 0,0-1 0,-1 0 0,1 0 0,-1 1 0,0-1 0,1 1 0,-1-1 0,0 1 0,2 3 0,3 5 138,-1 1 1,0 0-1,-1 0 0,0 1 0,-1-1 0,3 19 0,-2-4 59,0 51 0,4 10-1078,-8-85-54,21-3-7381,-9-1 5557</inkml:trace>
</inkml:ink>
</file>

<file path=ppt/ink/ink29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9:41:20.788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699 111 9632,'1'-14'1156,"0"9"-664,-1 0-1,1 0 1,-1-1 0,0 1 0,0 0-1,-1-1 1,1 1 0,-1 0-1,0-1 1,-4-7 0,4 10-309,0 1-1,-1 0 1,1 0 0,-1 0 0,1 0-1,-1 1 1,0-1 0,0 0 0,0 1-1,0-1 1,0 1 0,0 0 0,0-1-1,0 1 1,0 0 0,-1 0 0,1 1-1,0-1 1,-1 0 0,1 1 0,-1 0-1,1-1 1,-1 1 0,1 0 0,-5 0-1,2 1-110,0 0-1,0-1 1,0 1-1,0 1 0,1-1 1,-1 1-1,1 0 1,-1 0-1,1 0 0,-1 1 1,1-1-1,-4 4 1,1 1-15,1-1 1,0 1 0,0 0 0,0 0 0,-6 11 0,-19 42 133,23-41-177,0 0-1,-6 25 0,12-35 55,0 1 1,0-1-1,1 0 0,0 0 1,1 0-1,0 1 1,2 12-1,-2-20-52,1 0 0,-1-1 0,1 1 0,-1 0 0,1 0 0,0 0 0,0-1 0,0 1 0,0-1 0,0 1 0,0-1 0,0 1 0,0-1 0,0 1 0,1-1 0,-1 0 0,1 0 0,-1 0-1,1 0 1,-1 0 0,1 0 0,0 0 0,-1 0 0,1 0 0,0-1 0,0 1 0,0-1 0,-1 0 0,1 1 0,0-1 0,2 0 0,2 0 34,-1 0 1,1 0-1,0-1 0,-1 0 0,1 0 0,0 0 1,-1-1-1,1 0 0,4-2 0,1-2-23,-1 0-1,0 0 0,0-1 1,0 0-1,-1-1 0,-1 0 1,10-10-1,50-70 177,-47 60-185,-13 20-112,-10 19 17,0-5 110,-8 33 199,-2-1 0,-17 37 0,-6 16-128,-49 182 257,11-31 455,-18-7 438,85-221-1161,0-1 0,-1 0 0,-1-1 0,-18 23 0,24-32-72,-1 0 0,0 0 0,0 0 0,0-1 0,0 1-1,0-1 1,-1 0 0,1 0 0,-1 0 0,1-1 0,-1 1 0,0-1-1,0 0 1,0 0 0,1 0 0,-1 0 0,0-1 0,0 1 0,0-1-1,0 0 1,0 0 0,0-1 0,-4 0 0,-1-1 43,-1-1 0,1 0-1,0-1 1,1 0 0,-1 0 0,1-1 0,0 0 0,0-1 0,-13-10 0,2-3-9,1 0 1,-21-27-1,26 30-62,2 0-1,0-1 1,1-1 0,1 0-1,-10-28 1,14 31-64,1 1 0,0-1 0,1 0-1,1 0 1,0-1 0,1 1 0,1-27 0,1 36 39,0 1 0,0-1 1,0 1-1,0-1 0,1 1 0,0 0 1,0-1-1,0 1 0,1 0 1,0 1-1,0-1 0,0 0 0,1 1 1,6-7-1,-2 4-24,0 0-1,0 1 1,1 0 0,0 1 0,0 0 0,19-8-1,14-2-1104,0 1-1,67-11 0,-43 14-2119,68-2 0,-17 11 412</inkml:trace>
</inkml:ink>
</file>

<file path=ppt/ink/ink29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9:41:37.778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403 690 1568,'0'0'11,"0"-1"0,0 1-1,1 0 1,-1 0 0,0 0 0,0 0 0,0 0 0,0 0-1,0 0 1,0 0 0,0 0 0,0 0 0,0 0 0,0 0-1,1 0 1,-1 0 0,0 0 0,0 0 0,0-1-1,0 1 1,0 0 0,0 0 0,0 0 0,0 0 0,0 0-1,0 0 1,0 0 0,0 0 0,0 0 0,0-1 0,0 1-1,0 0 1,0 0 0,0 0 0,0 0 0,0 0 0,0 0-1,0 0 1,0-1 0,0 1 0,0 0 0,0 0-1,0 0 1,0 0 0,0 0 0,0 0 0,0 0 0,0 0-1,0 0 1,0-1 0,-1 1 0,1 0 0,0 0 0,0 0-1,0 0 1,0 0 0,0 0 0,0 0 0,0 0-1,0 0 1,0 0 0,-1 0 0,1 0 0,0 0 0,0 0-1,4-3 92,-3 2 229,8-2 3119,15-7 1513,-17 7-2859,-7 2-1993,0 1 1,0 0 0,0 0-1,0-1 1,0 1 0,0 0-1,0 0 1,0-1 0,0 1 0,-1 0-1,1 0 1,0-1 0,0 1-1,0 0 1,0 0 0,0 0-1,-1-1 1,1 1 0,0 0 0,0 0-1,0 0 1,-1 0 0,1-1-1,0 1 1,0 0 0,0 0-1,-1 0 1,1 0 0,0 0 0,0 0-1,-1 0 1,1 0 0,-9-5 788,-1 3-524,-1 0-1,0 1 1,1 0-1,-1 1 1,-12 1-1,-4 0-41,0-1-182,0 2 0,-49 10 0,60-9-105,0 2 1,0 0-1,0 0 1,0 2 0,-25 14-1,33-16 14,0 1-1,1 0 1,-1 0-1,1 1 1,1 0 0,-1 0-1,1 1 1,-7 10 0,12-16-36,0 1 0,-1-1 0,1 0 1,0 1-1,1-1 0,-1 1 0,0-1 1,1 1-1,-1-1 0,1 1 0,0 0 0,0-1 1,0 1-1,1 4 0,-1-4-12,1-1 0,0 0-1,0 0 1,0 0 0,0 0 0,1 0-1,-1 0 1,1-1 0,-1 1-1,1 0 1,-1-1 0,1 1 0,0-1-1,0 1 1,0-1 0,0 0-1,0 0 1,0 0 0,4 2 0,2 0 43,0-1 0,0 0-1,1 0 1,-1-1 0,1 0 0,-1 0 0,1-1 0,-1 0 0,1 0 0,-1-1 0,1 0 0,-1-1 0,1 0 0,9-3 0,4-3 22,0-1 0,0-1 0,40-24 1,-49 25-57,0 1 0,0-2 0,-1 0 0,-1 0 0,1-1 0,-2 0 0,1-1 0,-2 0 0,1-1 0,-2 0 0,0 0 0,0-1 0,-2 0 0,6-15 0,-2-3 74,-1 1 1,8-55-1,-1-69-159,-5 42-152,-1-56 124,-13 151-231,-2 15 68,-2 10 126,2 1 164,1 1 0,1 0-1,0 0 1,0 1 0,-2 13 0,-5 49 46,9-59-43,-18 355 1332,20-340-1331,0 0 0,6 28 0,-5-43 3,1 1 0,1-1 0,0 0 0,1 0 0,0-1 0,8 14 0,-12-25-24,-1 1-1,1-1 1,0 0-1,-1 0 1,1 0-1,0 1 0,0-1 1,0 0-1,0 0 1,0-1-1,0 1 1,0 0-1,1 0 1,-1 0-1,0-1 1,0 1-1,1-1 0,-1 1 1,0-1-1,1 1 1,-1-1-1,0 0 1,1 1-1,-1-1 1,0 0-1,1 0 1,-1 0-1,1 0 1,-1 0-1,3-1 0,1-1 67,1 0-1,-1-1 1,0 1-1,0-1 1,0 0-1,5-5 1,2 0 117,125-92-355,-78 57 311,-40 24-163,-11 7-331,-11 14 326,-1-1 1,1 1 0,-1 1-1,1-1 1,0 0 0,0 1-1,0 0 1,0 0 0,0 0-1,0 0 1,1 0 0,0 0-1,-1 1 1,1-1 0,0 1-1,1 0 1,-1-1 0,-1 7-1,2-5 24,-1 0-1,1 0 0,1 0 0,-1 0 1,1 0-1,0 0 0,0 0 0,0 0 1,1 0-1,-1 0 0,1 0 0,1-1 0,-1 1 1,3 7-1,1-4 0,-1 0 0,1 0 0,0-1 0,1 1 0,0-1 0,0-1 0,1 1 1,-1-1-1,1 0 0,13 7 0,-10-7 48,0 0 0,0-1 1,1 0-1,0-1 0,-1-1 1,2 1-1,21 2 1,-25-5-56,-1-1 1,1 0-1,-1 0 1,1 0-1,-1-1 1,0-1-1,1 1 1,-1-1-1,0 0 1,0-1-1,0 0 1,9-5 0,-3 0 41,1 0 0,-2-1 0,1-1 0,19-20 0,-13 14 20,-15 13-77,1 0 1,-1-1-1,0 0 0,0 0 1,5-7-1,-9 11 5,0 0 0,0 0-1,0 0 1,0 0 0,0 1 0,0-1 0,-1 0-1,1 0 1,0 0 0,0 0 0,0 0 0,0 0 0,0 0-1,0 0 1,0 0 0,0 0 0,0 0 0,-1 0 0,1 0-1,0 0 1,0 0 0,0 0 0,0 0 0,0 0 0,0 0-1,0 0 1,0 0 0,-1 0 0,1 0 0,0 0 0,0 0-1,0 0 1,0 0 0,0 0 0,0 0 0,0-1 0,0 1-1,0 0 1,-1 0 0,1 0 0,0 0 0,0 0 0,0 0-1,0 0 1,0 0 0,0 0 0,0 0 0,0-1 0,0 1-1,0 0 1,0 0 0,0 0 0,0 0 0,0 0 0,0 0-1,0 0 1,0 0 0,0-1 0,0 1 0,0 0-1,0 0 1,0 0 0,0 0 0,0 0 0,0 0 0,0 0-1,0 0 1,0-1 0,-8 5-172,5-1 163,1 0 0,-1 1 0,1 0 1,-1-1-1,1 1 0,0 0 0,0 0 0,1 0 1,-2 7-1,2-5 32,0 0 0,0 0 0,1 0 0,0 1 0,0-1 0,0 0 0,1 0 1,0 0-1,0 0 0,1 0 0,-1 0 0,1-1 0,1 1 0,-1 0 0,1-1 0,0 0 0,0 1 0,6 6 1,-8-11-12,0 0 0,0 0 1,0 0-1,0 0 0,0 0 1,0 0-1,1 0 0,-1 0 1,0-1-1,0 1 0,1-1 1,-1 1-1,0-1 0,1 1 1,-1-1-1,1 1 0,-1-1 1,0 0-1,1 0 0,-1 0 1,1 0-1,1 0 1,0-1-2,-1 0 1,0 0-1,0 0 1,0 0-1,0 0 1,0 0 0,0 0-1,0-1 1,0 1-1,0-1 1,0 1 0,1-4-1,4-4 37,0 0 1,-1 0-1,-1-1 0,7-14 0,-10 20-42,-1 0 0,1 0 0,-1 0 0,0 0 0,-1 0 0,1-1 0,-1 1 0,1 0 0,-1 0-1,-1-1 1,1 1 0,-2-5 0,2 6-47,-1-1-1,0 1 1,0 0 0,0 0-1,0 0 1,-1 1 0,1-1-1,-1 0 1,0 0-1,1 1 1,-1-1 0,-1 1-1,1-1 1,0 1 0,0 0-1,-5-3 1,-1 1-11,0-1 1,-1 1-1,0 1 1,-11-3 0,20 5 44,0 1 1,-1 0-1,1 0 1,-1-1-1,1 1 1,0 0-1,-1 0 1,1-1-1,0 1 1,-1 0-1,1-1 1,0 1-1,0 0 1,-1-1-1,1 1 1,0 0-1,0-1 1,0 1-1,-1-2 1,0 1-111,34 1 178,0 2 0,43 8 0,-71-9-69,1 1 0,0 0 0,-1 0 0,1 0 0,-1 0 0,1 1 0,-1 0 0,0 0 0,0 0 0,-1 1 0,1 0 0,-1 0 0,7 7 0,-6-4 0,0-1 0,-1 0 0,0 1 0,-1 0 0,1 0 0,-1 0 0,-1 0 0,1 1 0,2 14 0,0 11-34,-2 0 1,-1 1-1,-3 45 1,-4-29 330,-16 81 1,16-114-263,0 0 1,-2 0-1,0 0 1,-14 23-1,20-35-13,-7 10 263,7-15-259,1 0 1,0 0 0,0 1-1,0-1 1,0 0-1,0 0 1,0 0-1,0 0 1,0 1 0,-1-1-1,1 0 1,0 0-1,0 0 1,0 0 0,0 0-1,0 1 1,-1-1-1,1 0 1,0 0-1,0 0 1,0 0 0,-1 0-1,1 0 1,0 0-1,0 0 1,0 0 0,0 0-1,-1 0 1,1 0-1,0 0 1,0 0-1,0 0 1,-1 0 0,1 0-1,0 0 1,0 0-1,0 0 1,-1 0 0,1 0-1,0 0 1,0 0-1,0-1 1,0 1-1,-1 0 1,1 0 0,0 0-1,0 0 1,0 0-1,0 0 1,0-1 0,-1 1-1,1 0 1,0 0-1,0 0 1,0 0-1,0-1 1,0 1 0,0 0-1,0 0 1,0 0-1,0-1 1,0 1 0,0 0-1,-2-6 35,1 0-1,0-1 1,0 1-1,1 0 1,-1 0-1,1-1 1,1 1-1,1-12 1,1-4-27,-3 13-5,24-198-146,-19 181 55,1 1 0,1 0 0,1 0 0,1 0 0,2 1 0,14-25 1,-18 38 45,1-1 1,1 2-1,0-1 1,0 1-1,1 0 1,0 1 0,0 0-1,1 1 1,21-12-1,-23 15-4,0 0-1,1 1 0,-1 0 1,1 1-1,0 0 1,0 0-1,0 1 0,0 1 1,0-1-1,0 2 1,1-1-1,-1 1 0,16 3 1,-22-2 25,1 0 1,-1 0 0,1 1-1,-1-1 1,1 1-1,-1 0 1,0 0-1,0 1 1,0-1 0,0 1-1,0 0 1,-1 0-1,1 0 1,-1 1-1,0-1 1,0 1 0,0 0-1,2 5 1,-1-3 85,-1 0 1,0 1-1,-1 0 1,1-1 0,-2 1-1,1 0 1,-1 0-1,0 0 1,0 0-1,0 1 1,-2 10-1,1-11 1,-1 0-1,0-1 1,0 1-1,-1 0 1,0 0-1,0-1 0,-1 1 1,0-1-1,0 1 1,0-1-1,-8 10 1,8-12-87,0-1 0,0 1 0,-1-1 1,1 0-1,-1 0 0,0 0 1,0 0-1,0-1 0,0 0 1,0 0-1,-1 0 0,1 0 1,-1 0-1,1-1 0,-1 0 1,1 0-1,-1 0 0,-6 0 0,-3-2-247,0 0 0,1 0-1,-1-1 1,1-1-1,-1 0 1,1-1-1,0 0 1,0-1-1,-21-12 1,0-2-2843,0-2 1,-32-28-1,36 25-945,28 22 2898,0-1 0,0 1 0,0-1 0,0 0 0,-1-4 0</inkml:trace>
</inkml:ink>
</file>

<file path=ppt/ink/ink29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9:41:43.189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5 610 5056,'0'0'70,"0"0"0,0 0 0,0 0 0,0 0 0,0-1 0,0 1 1,0 0-1,0 0 0,0 0 0,0 0 0,0 0 0,0 0 0,-1 0 0,1 0 0,0 0 0,0-1 1,0 1-1,0 0 0,0 0 0,0 0 0,0 0 0,0 0 0,-1 0 0,1 0 0,0 0 0,0 0 0,0 0 1,0 0-1,0 0 0,0 0 0,-1 0 0,1 0 0,0 0 0,0 0 0,0 0 0,0 0 0,0 0 1,0 0-1,0 0 0,-1 0 0,1 0 0,0 0 0,0 1 0,0-1 0,0 0 0,0 0 0,0 0 1,-1 0 1,1 0 0,0 1 0,0-1 0,0 0 1,0 0-1,0 1 0,0-1 0,0 0 0,0 1 0,0-1 1,0 0-1,0 0 0,0 1 0,0-1 0,0 0 1,0 0-1,0 1 0,0-1 0,1 0 0,-1 0 1,0 1-1,0-1 0,0 0 0,0 0 0,0 0 1,1 1-1,-1-1 0,0 0 0,0 0 0,0 0 1,1 1-1,-1-1 0,0 0 0,0 0 0,1 0 1,-1 0-1,0 0 0,0 0 0,1 0 0,-1 0 1,0 1-1,1-1 0,2 2 465,1 0-1,-1 0 1,1 0 0,0-1-1,0 1 1,0-1 0,0 0 0,0 0-1,0-1 1,0 1 0,0-1-1,4 1 1,-3-2-238,0 1 0,0-1 0,-1 0 0,1 0 0,-1-1 0,1 1 0,-1-1 0,0 0 0,6-3 0,-1-1-104,0-1-1,0 0 0,-1 0 1,0-1-1,0 0 1,-1 0-1,0-1 1,7-11-1,-1 1 59,96-143 974,-72 113-1143,51-52 0,-72 82-62,-8 10-81,17-15 0,-22 21 31,0 1 0,-1 0 0,1 0 0,0 0 0,1 1 0,-1-1 0,0 1 0,0 0 0,1 0 0,-1 0 0,4 0 0,-5 0 31,0 1 1,1 1-1,-1-1 1,0 0-1,0 0 1,0 1-1,0-1 1,0 1-1,0 0 1,0 0-1,0-1 1,0 1-1,0 1 1,0-1-1,0 0 1,-1 0-1,1 1 1,0-1-1,-1 1 1,3 2-1,0 1 30,-1 0 0,1 0 0,-1 0 0,0 0 0,0 1 0,2 7 0,-2-2-24,0 0 1,0 0-1,-2 0 1,1 1-1,-1-1 1,-1 14-1,-8 69 119,6-81-77,-1 13 60,-2 0 0,-14 49-1,16-68-77,1 0 0,-1 0-1,-1 0 1,1 0-1,-1 0 1,0 0 0,-1-1-1,1 0 1,-1 0 0,-1 0-1,1-1 1,-1 0-1,0 0 1,-10 7 0,11-9-9,0-1 0,-1-1 1,1 1-1,0-1 1,-1 1-1,1-2 0,-1 1 1,1 0-1,-1-1 1,1 0-1,-1-1 0,1 1 1,-1-1-1,1 0 1,0 0-1,-1-1 0,1 1 1,-7-4-1,2 0-34,0 0 0,0 0 0,1-1 0,-1 0 0,1-1 0,0 0 0,1 0 0,-9-10 0,1 0-83,-16-19-357,-32-45 1,64 80 436,0 1 0,0 0 0,0-1 1,0 1-1,-1 0 0,1-1 0,0 1 0,0 0 0,0-1 0,-1 1 1,1 0-1,0 0 0,0-1 0,-1 1 0,1 0 0,0 0 1,0-1-1,-1 1 0,1 0 0,0 0 0,-1 0 0,1 0 0,0-1 1,-1 1-1,1 0 0,-1 0 0,1 0 0,0 0 0,-1 0 1,1 1-4,0-1 0,0 1 1,0-1-1,0 1 0,0 0 1,0-1-1,0 1 1,0 0-1,1-1 0,-1 1 1,0-1-1,0 1 0,1-1 1,-1 1-1,0-1 1,1 1-1,0 0 0,7 10 26,1 0 1,1-1-1,0 0 0,20 16 0,49 29 121,-62-45-28,0 0 0,0-1 0,1-1 0,0 0 0,1-1 0,0-1 0,0-1 0,26 3 1,-37-7-53,0-1 0,1 0 0,-1-1 0,0 0 0,0 0 0,0-1 0,0 0-1,0 0 1,0-1 0,0 0 0,-1 0 0,1-1 0,-1 0 0,0 0 0,0-1 0,-1 0 0,1 0 0,9-10 0,5-9 33,-1 1-1,-2-2 1,26-43-1,-32 48-36,64-103 134,-73 119-187,0 0-47,0-1 1,0 1-1,-1-1 0,0 0 1,0 1-1,0-1 0,0 0 1,1-6-1,-17 31-219,9-10 241,1 0 0,0-1 0,1 2 0,-3 13 0,-6 46 58,11-57 48,-5 34 3,3 1 0,3 51 1,0-93-51,1-1 0,-1 1 0,1 0 0,1-1 0,-1 1 1,1-1-1,0 0 0,4 10 0,-5-13-14,0-1 0,0 0 0,0 1 0,0-1 0,0 0-1,0 1 1,0-1 0,1 0 0,-1 0 0,1 0 0,-1 0 0,0 0 0,1 0-1,-1-1 1,1 1 0,0 0 0,-1-1 0,1 1 0,0-1 0,-1 0-1,1 1 1,0-1 0,-1 0 0,1 0 0,0 0 0,0 0 0,-1 0 0,1-1-1,0 1 1,-1 0 0,1-1 0,0 0 0,2 0 0,5-3 39,0-1 0,1 0 0,-2 0 1,1-1-1,0 0 0,-1-1 0,14-14 0,47-63-234,-36 42-69,0 5 47,-16 17 46,28-39 0,-31 38 26,-10 15-17,-9 14-90,-4 7 233,0 1 1,2 0 0,0 1-1,0 0 1,2 0-1,0 0 1,1 1-1,1-1 1,0 1-1,2 0 1,0 28 0,1-40 14,1-1 1,0 0 0,0 0 0,0 1-1,1-1 1,-1 0 0,1-1 0,0 1-1,1 0 1,-1 0 0,1-1 0,0 1-1,0-1 1,6 6 0,-7-8 21,1 0 0,-1 0 0,1 0 1,0 0-1,0 0 0,0-1 0,0 1 0,0-1 0,0 0 1,1 0-1,-1 0 0,0 0 0,1 0 0,-1-1 0,1 0 1,-1 1-1,0-1 0,1-1 0,-1 1 0,1 0 0,-1-1 1,6-1-1,-2-1-29,0 1 1,0-1-1,0-1 1,0 0-1,-1 1 0,1-2 1,-1 1-1,0-1 1,0 0-1,-1 0 1,1-1-1,-1 0 0,6-8 1,5-10-47,-1-1 0,14-32 1,-11 21 106,125-260-11,-130 263-261,-1 0 0,8-39 0,-18 65 104,3-10 38,-5 17 66,0 0 1,0 0-1,0 0 0,0-1 1,0 1-1,1 0 1,-1 0-1,0 0 0,0 0 1,0-1-1,0 1 1,0 0-1,0 0 0,0 0 1,0-1-1,0 1 1,0 0-1,0 0 1,0 0-1,0 0 0,0-1 1,0 1-1,0 0 1,0 0-1,0 0 0,0-1 1,0 1-1,0 0 1,0 0-1,-1 0 1,1 0-1,0-1 0,0 1 1,0 0-1,0 0 1,0 0-1,0 0 0,-1 0 1,1-1-1,0 1 1,0 0-1,0 0 1,0 0-1,0 0 0,-1 0 1,1 0-1,0 0 1,0 0-1,0 0 0,-1 0 1,0 0-9,0 1 1,-1 0 0,1 0-1,0 0 1,0 0-1,0 0 1,0 0 0,0 0-1,0 1 1,0-1-1,0 0 1,1 0 0,-1 1-1,-1 1 1,-9 25-1,7-18 20,-5 17-67,1 0 0,1 0 0,-3 34 0,-5 87 113,15-137-34,-6 66 85,7 113 0,0-185-91,-1 0 0,1 1 0,0-1 0,3 8 0,-3-12-12,-1 0 1,0-1 0,0 1-1,0-1 1,0 1 0,1 0-1,-1-1 1,0 1 0,1-1-1,-1 1 1,0-1 0,1 1-1,-1-1 1,1 1 0,-1-1-1,1 0 1,-1 1 0,1-1-1,-1 0 1,1 1 0,-1-1-1,1 0 1,-1 1 0,1-1-1,-1 0 1,1 0 0,0 0-1,-1 0 1,1 1 0,-1-1-1,1 0 1,0 0 0,-1 0-1,1 0 1,0-1 0,-1 1-1,1 0 1,-1 0 0,1 0-1,0 0 1,-1-1 0,1 1-1,-1 0 1,1 0 0,-1-1-1,1 1 1,-1 0 0,1-1-1,3-2 17,-1 1 0,-1-1 1,1 0-1,0 0 0,-1 0 0,1-1 0,-1 1 0,3-7 0,13-34-203,-13 31 72,11-30-83,-3 6-104,1-1 0,3 2 0,25-44 1,-41 80 291,-1-1 0,1 1 0,-1-1 0,1 1 0,-1-1 0,1 1 0,-1-1 0,1 1 0,-1-1 0,1 1 0,-1 0 0,1-1 0,-1 1 0,1 0 0,0 0 0,-1 0 0,1-1 0,0 1 0,-1 0 0,1 0 0,1 0 0,0 0 12,0 0 0,-1 1 1,1-1-1,0 1 0,0-1 0,0 1 1,-1-1-1,3 2 0,5 3 108,-1 1-1,12 9 1,-10-7-10,27 20 50,48 33-95,-67-49 121,0-1 0,39 15 0,-55-25-160,0 0-1,1-1 0,-1 1 1,0-1-1,1 0 0,-1 1 1,0-1-1,1 0 0,-1 0 1,1-1-1,-1 1 0,0 0 1,1-1-1,-1 0 0,0 1 1,0-1-1,1 0 0,-1 0 1,0 0-1,0 0 0,0-1 1,0 1-1,0-1 0,0 1 1,-1-1-1,1 0 0,0 1 1,-1-1-1,2-2 0,4-7 47,0 1 0,0-2-1,-1 1 1,5-15 0,-6 14-59,-1 3-1,3-5-16,6-22 0,-12 32-69,1-1 0,0 0 0,0 1 0,0-1 0,0 1 0,1 0 0,3-4 0,-6 36-303,0 13 329,1 24 191,-3 0 0,-11 65 1,8-104-134,-12 36 0,16-59-4,0-1 1,0 1 0,-1 0 0,1 0 0,-1-1 0,1 1 0,-1-1 0,0 1 0,0-1 0,-3 3 0,5-5-2,-1 1 1,0-1 0,1 1 0,-1-1 0,0 1 0,1-1-1,-1 0 1,0 1 0,0-1 0,1 0 0,-1 0 0,0 0-1,0 1 1,0-1 0,1 0 0,-1 0 0,0 0 0,0 0-1,0 0 1,1-1 0,-1 1 0,0 0 0,0 0-1,1 0 1,-1-1 0,0 1 0,0 0 0,1-1 0,-1 1-1,0-1 1,1 1 0,-1-1 0,0 1 0,1-1 0,-1 1-1,1-1 1,-1 1 0,1-1 0,-1 0 0,1 1 0,-1-1-1,1-1 1,-15-23-83,2 0 1,0-2-1,2 1 0,-9-34 0,-11-23-652,40 106 29,-3-6 719,0-1-1,1 0 1,1 0-1,0-1 0,1 0 1,11 14-1,-11-19 215,0 0 0,21 18 0,-26-26-178,-1 1 0,1 0-1,0-1 1,0 0-1,1 0 1,-1 0-1,0-1 1,1 1 0,-1-1-1,1 0 1,-1 0-1,1-1 1,4 1 0,4-2-55,-1-1 0,0 0 1,0 0-1,0-1 0,0-1 1,12-5-1,2 0-18,18-6 13,0-1 1,-2-3 0,1-1 0,-2-2-1,38-28 1,74-67-10,-146 111-35,1 0 0,-1 0 0,-1-1-1,7-8 1,-9 7-199,-4 6 35,1 9-8,4 24 106,-4-20 370,-1-6-1,-11-8-101,8 2-168,-1 0 0,1 1 0,-1-1 0,1 1 0,-1 0 0,1 0 1,-1 0-1,1 1 0,-1-1 0,-5 2 0,-37 14-64,12-2-33,-65 29 159,87-36-80,-1 1-1,1 0 0,1 0 1,0 1-1,-17 17 1,21-18 33,0 0 0,0 1 1,0 0-1,1 1 1,0-1-1,1 1 1,0 0-1,1 0 0,-3 12 1,5-18 19,1 0 1,1 0-1,-1 0 0,1 0 1,-1 1-1,1-1 0,0 0 1,1 0-1,-1 0 0,1 0 1,0 1-1,0-1 1,0 0-1,0 0 0,1 0 1,-1-1-1,1 1 0,0 0 1,0-1-1,1 1 0,-1-1 1,1 1-1,0-1 0,0 0 1,0 0-1,5 3 1,-1-1 13,1 0 1,-1-1 0,1 0 0,0-1 0,0 1-1,1-1 1,-1-1 0,1 0 0,-1 0 0,1-1 0,13 1-1,1-2 25,0 0-1,-1-2 0,27-4 0,-40 4-40,0 0-1,0-1 0,0 0 1,-1 0-1,1-1 1,-1 0-1,0 0 0,0-1 1,0 0-1,-1 0 1,0-1-1,0 0 0,0-1 1,-1 1-1,0-1 0,0 0 1,-1-1-1,7-10 1,-5 5-41,0-1 0,-1 0 1,0-1-1,-2 1 0,1-1 1,-2 0-1,0 0 0,-1-1 1,0 1-1,-1-17 1,4 0-702,7 32 764,-10 0-46,0 0 0,0 1 0,1 0 0,-1-1 0,0 1 1,0 0-1,0 0 0,0 0 0,0 0 0,0 0 0,0 1 1,-1-1-1,3 2 0,21 21 12,-21-19-26,-1 0 3,1-1 0,-1 1 0,0 0 0,-1 0 1,1 0-1,-1 1 0,0-1 0,0 1 1,-1-1-1,1 1 0,-1 0 0,-1-1 1,1 11-1,-1 4 101,0 0 0,-6 32 1,-2-22 137,6-25-193,0 0-1,0 0 0,1 0 1,0 1-1,-1 10 0,0-4-94,2-11 71,-1-1-1,1 1 0,0 0 0,0-1 0,-1 1 1,1 0-1,0-1 0,0 1 0,0 0 0,0 0 1,0-1-1,0 1 0,0 0 0,0-1 0,0 1 1,0 0-1,1-1 0,-1 1 0,0 0 0,0-1 1,1 1-1,-1 0 0,0-1 0,1 1 0,0 0 1,0-1 28,0 1 0,1-1 0,-1 1 0,1-1 0,-1 0 0,0 0 0,1 0 0,-1 0 0,1 0 0,-1 0 0,1 0 1,2-1-1,-2 1 45,16-3-92,1 0 1,-1-2-1,0 0 1,0 0-1,0-2 1,-1 0-1,0-1 1,24-16-1,-11 4 11,-1-2 0,-2 0 0,39-41 0,-9-1-561,-56 77-10,-26 168 971,24-175-370,1 0 0,0-1 0,1 1 0,-1-1 0,1 1 0,0-1 0,1 0 0,-1 1 0,1-1 0,0 0 0,0 0 0,5 8 0,-5-11 3,-1 0 0,0 0 0,1 0 0,-1 0 0,1 0 0,0 0 0,0-1 0,0 1 1,0-1-1,0 1 0,0-1 0,0 0 0,0 0 0,0 0 0,1 0 0,-1 0 0,0-1 1,1 1-1,-1 0 0,0-1 0,1 0 0,-1 0 0,1 0 0,-1 0 0,1 0 0,-1 0 1,0 0-1,1-1 0,2 0 0,2-1 4,-1-1 1,1 1-1,-1-1 1,0-1 0,0 1-1,0-1 1,-1 0-1,1 0 1,-1 0-1,7-8 1,0-3-50,0 0 1,13-22-1,-2 2-318,-37 92 106,-67 158 714,3-2-197,68-185-187,-8 21 129,14-45 4,4-13-153,4-16-44,21-65-165,47-117 0,-34 107 135,20-47-405,-45 121 289,1-1 0,1 2 0,25-33 0,-35 52 97,0-1-1,1 1 0,0 0 1,0 1-1,0-1 1,1 1-1,12-7 1,-16 11 21,0-1 0,-1 1 1,1 0-1,0 0 0,0 0 0,0 0 1,1 1-1,-1-1 0,0 1 1,0 0-1,0 0 0,0 0 1,0 0-1,0 0 0,1 1 0,-1 0 1,0-1-1,0 1 0,0 0 1,0 0-1,0 1 0,-1-1 1,6 4-1,-3-1 15,0 0 1,-1 0 0,1 1-1,-1 0 1,0 0-1,0 0 1,0 0-1,-1 1 1,0 0-1,0-1 1,0 1 0,-1 0-1,0 0 1,0 1-1,1 6 1,-1-4 31,-1-1-1,0 0 1,0 1 0,-1-1-1,0 1 1,0-1 0,-1 0-1,0 1 1,-1-1 0,0 0-1,-4 11 1,4-14-55,0 0 0,-1 0 0,0 0 0,0-1 0,0 0 0,0 1 1,-1-1-1,0 0 0,1-1 0,-2 1 0,1-1 0,0 1 0,-1-1 0,1-1 0,-1 1 0,0-1 0,0 1 0,0-1 0,0-1 0,-6 2 0,7-2-48,0 0 0,-1-1-1,1 1 1,0-1-1,-1 0 1,1-1-1,0 1 1,-1-1 0,1 1-1,0-1 1,0-1-1,-1 1 1,1-1 0,0 1-1,0-1 1,1 0-1,-1 0 1,0-1-1,1 1 1,-1-1 0,1 0-1,0 0 1,0 0-1,0 0 1,-3-5 0,4 5-8,0 0 1,0-1-1,0 0 1,-3-7-1,5 11 49,0-1 0,0 1 0,-1 0 0,1-1 0,0 1 0,0-1-1,0 1 1,0-1 0,0 1 0,0-1 0,0 1 0,0-1 0,0 1-1,0 0 1,0-1 0,0 1 0,0-1 0,0 1 0,0-1 0,0 1-1,0-1 1,1 1 0,-1-1 0,0 1 0,0 0 0,1-1 0,-1 1-1,0-1 1,0 1 0,1 0 0,-1-1 0,0 1 0,1 0-1,-1 0 1,1-1 0,-1 1 0,0 0 0,1 0 0,-1-1 0,1 1-1,-1 0 1,1 0 0,-1 0 0,0 0 0,1 0 0,-1 0 0,1 0-1,-1 0 1,1 0 0,-1 0 0,1 0 0,-1 0 0,1 0 0,-1 0-1,1 0 1,-1 0 0,1 0 0,0 1 0,84 19-239,75-1 493,-137-18-122,0 0 1,0-2-1,1-1 0,43-10 0,-57 9-93,-1 0-1,0-1 0,0 0 0,0 0 0,0-1 0,-1-1 0,1 1 0,-1-1 0,-1-1 0,14-13 0,0-4 66,-1-2-1,16-27 1,-15 22-29,128-152 154,-35 48-197,-92 105 28,0-1 0,28-57 0,-43 67-116,-7 21 58,0-1 1,0 1-1,0 0 0,0 0 1,0 0-1,0 0 1,0-1-1,0 1 0,0 0 1,0 0-1,0 0 1,0 0-1,0-1 0,0 1 1,0 0-1,0 0 1,0 0-1,0 0 0,0-1 1,0 1-1,0 0 1,0 0-1,0 0 0,0 0 1,-1 0-1,1-1 1,0 1-1,0 0 0,0 0 1,0 0-1,0 0 1,0 0-1,-1 0 1,1 0-1,-9 6-299,-9 13 419,1 0 0,1 2 0,-22 36 0,28-40-8,1 0 1,1 1-1,1 0 0,-10 37 1,-9 77-59,17-50-116,1 88-1,8-62-2818,0-107 2551,0 1 1,0-1-1,0 0 1,0 1 0,0-1-1,0 0 1,-1 1 0,1-1-1,0 0 1,-1 0-1,1 1 1,-1-1 0,1 0-1,-1 0 1,0 1 0,1-1-1,-1 0 1,0 0-1,0 0 1,0 0 0,0 0-1,0 0 1,-1 1 0,1-2-15,0 0 0,-1 0 0,1 1 0,0-1 1,0 0-1,0 0 0,0 0 0,0 0 0,-1 0 1,1-1-1,0 1 0,0 0 0,0 0 0,0-1 1,0 1-1,0-1 0,0 1 0,0-1 0,0 1 1,0-1-1,0 0 0,0 1 0,0-1 0,0 0 1,0 0-1,-1-1 0,-15-17-4585</inkml:trace>
</inkml:ink>
</file>

<file path=ppt/ink/ink29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9:41:43.549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441 165 13632,'-8'-57'5055,"-2"54"-3935,15-2-320,8 2 128,13-1-672,11-1 2240,3 2-1408,10 3-320,8 0-480,23 3-448,9 6 64,-4-1-2080,-9 3 1216,-16 1-4000,-11 5 2785,-23 11-6817</inkml:trace>
  <inkml:trace contextRef="#ctx0" brushRef="#br0" timeOffset="1">77 97 14464,'-58'-49'5343,"40"49"-4127,18-8-384,0 5-2272,8-6 608,7-2-64,11 2 512,33 1-2815</inkml:trace>
</inkml:ink>
</file>

<file path=ppt/ink/ink29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9:41:44.776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0 1272 5632,'0'2'14101,"4"-36"-10034,9-17-3041,-2 15-498,30-111 92,-29 112-464,1 0 0,20-37 0,36-45-190,-35 63 219,33-75 0,-7-24 3,-12 28 51,-42 110-248,1 0 0,1 1 1,1 0-1,-1 1 0,2-1 1,0 2-1,1-1 1,0 1-1,0 1 0,2 0 1,-1 1-1,21-13 1,-3 6 12,1 2 0,0 1 1,1 1-1,1 2 0,0 1 1,0 2-1,1 1 0,0 1 1,0 2-1,44 1 1,-70 3-5,-1 0 0,0 1 0,0 0 0,9 2 0,-14-2 18,0-1 0,0 1 0,1 0 0,-1-1 1,0 1-1,0 0 0,-1 1 0,1-1 1,0 0-1,0 0 0,0 1 0,-1-1 1,1 1-1,-1-1 0,1 1 0,-1 0 1,0 0-1,2 3 0,-2-4-2,-1 0 0,0 1 0,0-1 0,0 0 0,1 1 0,-1-1 0,0 1 0,-1-1 0,1 0 0,0 1-1,0-1 1,0 0 0,-1 1 0,1-1 0,-1 0 0,1 0 0,-2 2 0,-13 20 70,-1-7-76,0 0-1,-2-1 0,1-1 0,-2 0 0,-26 14 0,20-12 11,-124 71 490,105-62-817,43-25 294,0 0 0,0 1 0,0-1 0,0 1 0,1-1 1,-1 1-1,0-1 0,0 1 0,1 0 0,-1-1 0,0 1 0,1 0 1,-1 0-1,1-1 0,-1 1 0,1 0 0,-1 0 0,1 0 0,0 0 1,-1 0-1,1 0 0,0-1 0,0 1 0,0 0 0,0 0 0,-1 0 1,1 1-1,1 0 0,0 1 0,0-1 0,-1 0 0,1 0 0,0 0 0,0 0 0,1-1 0,-1 1 0,0 0 1,1 0-1,-1-1 0,3 3 0,24 20-102,0 0 1,52 31-1,-44-31 228,49 41 0,-83-64-68,-1 0-1,0 0 0,0 1 0,1-1 0,-1 0 0,0 1 1,0-1-1,0 0 0,0 1 0,-1-1 0,1 1 0,0 0 1,-1-1-1,1 1 0,-1 0 0,1-1 0,-1 3 0,0-2-8,0-1-1,0 0 1,-1 0-1,1 0 1,-1 0-1,1 1 1,-1-1-1,0 0 1,1 0-1,-1 0 1,0 0-1,0 0 1,1 0-1,-1-1 1,0 1-1,0 0 0,0 0 1,0-1-1,0 1 1,0 0-1,-1-1 1,1 1-1,0-1 1,0 1-1,-2-1 1,-8 4 71,0 0 0,0-2 0,-1 1 0,0-1 0,-11 0 0,-62-1 17,47-2-85,-8 0-589,0-2 0,-55-11 0,-26-17-6002,117 28 5154,0 0 1,0-2 0,0 1 0,1-1-1,0 0 1,0-1 0,0 0-1,-8-8 1,-21-22-4128</inkml:trace>
</inkml:ink>
</file>

<file path=ppt/ink/ink29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9:41:52.6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26 2496,'5'-11'14034,"-5"4"-11066,0 1-3837,0 4 2061,-1 5-474,0 10-266,-2 23-404,16 195 1031,-3-106-238,13 282 386,-15-283-860,1 42-1635,-9-166 1160,0 0 0,0 0 0,0 1 0,0-1 0,0 0 0,0 1 0,0-1 0,0 0 0,0 0 0,0 1 0,0-1 0,0 0 0,0 0 0,-1 1 0,1-1 0,0 0 0,0 0 0,0 1 0,0-1 0,-1 0 0,1 0 0,0 1 0,0-1 0,-1 0 0,1 0 0,0 0 0,0 0 0,0 0 0,-1 1 0,1-1 0,0 0 0,-1 0 0,1 0 0,0 0 0,0 0 0,-1 0 0,1 0 0,0 0 0,-1 0 0,1 0 0,0 0 0,-1 0 0,0 0-285,0 0 0,1-1 1,-1 1-1,0 0 0,0-1 1,1 1-1,-1-1 0,0 1 1,0 0-1,1-1 0,-1 0 1,0 1-1,1-1 1,-1 1-1,1-1 0,-1 0 1,0 0-1,-4-15-3180,0-6-971</inkml:trace>
</inkml:ink>
</file>

<file path=ppt/ink/ink29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9:41:53.1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5 113 7872,'-1'-3'373,"0"0"0,0 0 1,1 0-1,-1 0 0,1 0 1,0-1-1,0 1 0,0 0 1,0 0-1,0 0 0,1 0 1,-1 0-1,1 0 0,0 0 1,0 0-1,0 0 0,0 0 1,1 0-1,-1 0 0,1 1 1,0-1-1,0 0 0,4-4 0,-2 4-182,0-1-1,0 1 0,0 0 1,0 0-1,1 1 0,0-1 1,-1 1-1,1 0 0,0 0 1,7-2-1,-2 2-57,-1 1 0,0 0 0,1 0-1,-1 1 1,13 0 0,2 3-8,0 2 1,0 0-1,36 12 0,-33-7 95,-1 1 0,0 2 0,-1 0-1,0 1 1,-1 2 0,-1 0-1,0 2 1,-2 0 0,0 2 0,-1 0-1,0 1 1,-2 1 0,-1 1 0,19 33-1,-31-49-63,-2 1-1,1 0 0,-1-1 1,0 1-1,-1 0 0,0 1 1,0-1-1,-1 0 0,0 0 1,0 1-1,-1-1 0,-1 16 1,0-19-99,0 0 0,-1 0 0,1 0 0,-1 0 0,0 0 0,-1 0 0,1 0 0,-1-1 0,1 1 0,-1-1 0,-1 0 0,1 0 0,-1 0 0,1 0 1,-1 0-1,0-1 0,-1 0 0,1 0 0,0 0 0,-1 0 0,-8 3 0,-1-1-47,1 0 1,-1-1 0,0-1-1,0 0 1,0-1-1,-23 1 1,-86-8-1957,34-9-837,32 3-826,40 9-11,-23 0 0,37 2 3102,0 0 0,1 0 0,-1 0 0,0 1 0,0 0 0,0-1 0,-4 3 0,-12 10-3652</inkml:trace>
</inkml:ink>
</file>

<file path=ppt/ink/ink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00:48:43.498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158 830 2656,'-11'2'1036,"11"-2"-981,-1 0 0,1 0 1,0 0-1,0 1 0,0-1 0,-1 0 0,1 0 1,0 0-1,0 0 0,0 0 0,0 0 0,-1 0 0,1 0 1,0 1-1,0-1 0,0 0 0,0 0 0,0 0 0,0 0 1,-1 1-1,1-1 0,0 0 0,0 0 0,0 0 1,0 1-1,0-1 0,0 0 0,0 0 0,0 0 0,0 1 1,0-1-1,0 0 0,0 0 0,0 0 0,0 1 0,0-1 1,0 0-1,0 0 0,0 0 0,0 1 0,0-1 0,0 0 1,0 0-1,1 0 0,-1 0 0,0 1 0,0-1 1,0 0-1,0 0 0,0 0 0,0 0 0,1 0 0,-1 1 1,0-1-1,0 0 0,1 0 0,-1 0 41,0 0 1,0 0-1,1 1 0,-1-1 0,0 0 1,1 0-1,-1 0 0,0 0 0,1 0 1,-1 0-1,1 0 0,-1 0 0,0 0 1,1 0-1,-1 0 0,0 0 0,1-1 0,-1 1 1,0 0-1,0 0 0,1 0 0,-1 0 1,0-1-1,1 1 0,-1 0 0,0 0 1,0 0-1,1-1 0,-1 1 0,0 0 1,0 0-1,1-1 0,-1 1 0,0-1 1,3-2 459,8-3-197,-1-1 1,-1-1-1,1 0 0,-1 0 0,-1 0 0,1-1 0,-2-1 0,1 0 0,-1 0 0,-1 0 0,8-15 1,93-198 578,-65 143-698,73-104 0,-8 6 379,-89 139-698,-16 29-247,-15 26-144,-28 43 326,20-25 13,-27 58 0,-12 47 130,34-76 35,-27 66 105,-31 70 212,-113 199 716,159-333-905,-32 52 1132,64-106-1000,6-8 267,2-4-477,0 0 0,-1 0 0,1 0 0,0-1 0,-1 1 0,1-1 0,-1 1 0,3-4 0,160-213 406,-50 61-562,-77 111 132,54-53 0,-66 75-71,183-185-260,-201 199 189,-3 4-166,-5 11 12,-12 33 208,-2 0 0,-37 68-1,49-101 57,0 0 0,1 0 0,0 0 1,0 1-1,1-1 0,-1 1 0,1-1 0,0 1 0,1-1 0,-1 1 0,1 9 1,1-13-1,-1 1 0,0-1 0,1 0 0,0 0 0,-1 0 0,1 0 0,0 0 0,0 0 0,0-1 0,0 1 0,0 0 0,1 0 0,-1-1 0,2 3 0,0-2 12,-1-1 1,0 1 0,0-1 0,1 0-1,-1 0 1,1 1 0,-1-2 0,1 1-1,0 0 1,-1 0 0,1-1 0,0 1-1,4-1 1,8 0 93,0-1 0,0 0 0,0-1 0,-1-1 0,25-7 0,69-31 11,-71 25-169,0-2 0,-2-2 0,58-42 0,-34 23-237,-59 39 253,0 0 0,0 0-1,0 0 1,0-1 0,0 1 0,0 0-1,0 0 1,0 0 0,1 0 0,-1 0 0,0-1-1,0 1 1,0 0 0,0 0 0,0 0 0,1 0-1,-1 0 1,0 0 0,0 0 0,0 0-1,0 0 1,0-1 0,1 1 0,-1 0 0,0 0-1,0 0 1,0 0 0,1 0 0,-1 0 0,0 0-1,0 0 1,0 0 0,0 0 0,1 0-1,-1 0 1,0 0 0,0 0 0,0 1 0,0-1-1,1 0 1,-1 0 0,0 0 0,0 0 0,0 0-1,0 0 1,0 0 0,1 0 0,-1 1-1,0-1 1,0 0 0,0 0 0,0 0 0,-2 13-226,-12 18 44,-2-5 106,6-12 83,1 1-1,1 0 1,0 1 0,-8 25 0,16-40 21,-1 1 0,1-1 0,-1 1 0,1 0 0,0-1 0,0 1 1,0 0-1,0-1 0,0 1 0,0-1 0,0 1 0,0 0 0,1-1 0,-1 1 1,1-1-1,-1 1 0,1-1 0,-1 1 0,1-1 0,0 1 0,0-1 0,0 1 1,0-1-1,2 2 0,-2-2 16,1 0 0,0 0-1,-1 0 1,1 0 0,0 0 0,0 0 0,0-1 0,0 1 0,0-1 0,0 1 0,0-1 0,0 0 0,0 0 0,0 0-1,0 0 1,0 0 0,0 0 0,0-1 0,3 0 0,10-4 63,1-1 0,-2-1 0,1 0-1,-1-1 1,14-10 0,-22 15-95,-1-1 37,1 0-1,-1 0 1,0 0-1,0 0 1,-1-1-1,1 0 0,-1 0 1,0 0-1,0-1 1,3-6-1,-5 9-57,-1 1 1,0-1-1,0 1 0,0-1 0,-1 1 0,1-1 0,-1 0 0,1 1 1,-1-1-1,0 0 0,0 1 0,0-1 0,0 0 0,-1 0 1,1 1-1,-1-1 0,1 1 0,-1-1 0,0 0 0,0 1 1,0-1-1,0 1 0,-1 0 0,1-1 0,-1 1 0,1 0 0,-3-3 1,2 4-19,0-1 0,1 0 0,-1 1 1,0 0-1,0-1 0,0 1 0,0 0 1,0 0-1,0 0 0,0 0 1,0 0-1,0 0 0,0 1 0,-1-1 1,1 1-1,0-1 0,0 1 0,-3 0 1,-2 1-19,0 0 1,0 0 0,0 0 0,-10 4 0,10-3 114,0 0 1,0 0 0,0-1-1,-10 1 1,36-7 119,-9 1-151,44-12-61,1 2 0,1 3 0,-1 2 1,82-3-1,-132 12 11,0 1 0,0-1-1,0 1 1,-1-1 0,1 1 0,0 1 0,0-1 0,-1 1 0,1 0 0,0 0 0,-1 0 0,6 4 0,-8-4 23,1 0 0,-1 0 0,0 0 0,0 0 0,0 0 0,-1 0 0,1 1 0,-1-1 0,1 1 0,-1-1 0,0 1 0,0-1 1,0 1-1,0 0 0,0 0 0,0-1 0,-1 1 0,0 0 0,1 0 0,-1 0 0,0 0 0,-1 4 0,-1 0 49,0 1 1,0-1-1,-1 1 1,0-1-1,0 0 0,-1 0 1,0-1-1,-7 11 0,8-14 11,-3 7 185,6-8 176,11-9 388,0-2-769,-3 3-32,0-1 0,-1 0 1,8-9-1,-9 9-15,1 0-1,-1 1 1,1-1-1,11-6 1,-10 7-27,22-11-203,-29 16 210,0 0-1,1 1 1,-1-1 0,0 1-1,1 0 1,-1-1 0,0 1-1,1 0 1,-1 0 0,0 0 0,1 0-1,-1 0 1,0 0 0,1 0-1,-1 0 1,0 0 0,1 1 0,-1-1-1,0 1 1,2 0 0,-1 0 12,-1 0 0,0 0 1,0 0-1,0 1 1,-1-1-1,1 0 0,0 0 1,0 1-1,-1-1 0,1 0 1,0 1-1,-1-1 1,0 1-1,1-1 0,-1 1 1,0-1-1,0 1 0,0-1 1,0 4-1,-3 31 107,2-31-86,-4 20 70,-1 6 368,6-31-438,0 1 0,0-1-1,0 0 1,0 0 0,0 0 0,1 0 0,-1 0 0,0 0-1,0 0 1,0 1 0,0-1 0,0 0 0,0 0 0,0 0-1,0 0 1,0 0 0,0 0 0,0 0 0,0 0 0,0 0-1,1 1 1,-1-1 0,0 0 0,0 0 0,0 0 0,0 0-1,0 0 1,0 0 0,0 0 0,1 0 0,-1 0-1,0 0 1,0 0 0,0 0 0,0 0 0,0 0 0,0 0-1,0 0 1,1 0 0,-1 0 0,0 0 0,0 0 0,0 0-1,0 0 1,9-4 251,8-6-105,56-37-258,-71 45 78,1 0 1,1 1-1,-1-1 0,0 1 0,0 0 0,0 0 0,1 0 0,-1 0 1,1 1-1,-1-1 0,0 1 0,1 0 0,-1 0 0,1 0 1,4 1-1,-6 0 3,0-1-1,0 1 1,0 0 0,0 0 0,-1 0-1,1 0 1,0 0 0,0 0 0,-1 0-1,1 1 1,-1-1 0,1 0 0,-1 1 0,1 0-1,-1-1 1,0 1 0,0 0 0,0-1-1,0 1 1,0 0 0,0 0 0,-1 0 0,1 0-1,0 0 1,-1 0 0,1 3 0,-1 34 309,0-38-139,4-2-89,0 1 1,0-1-1,0 1 0,-1-1 1,1 0-1,0 0 1,-1-1-1,1 1 0,-1-1 1,5-3-1,15-6-63,-5 2-124,-4 4-332,-11 5-514,0 1 0,0 0 0,1 0-1,-1 0 1,0 0 0,0 0 0,0 1 0,5 3 0,0-1-1762,4 4 703</inkml:trace>
</inkml:ink>
</file>

<file path=ppt/ink/ink29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9:41:55.8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20 5984,'-2'-4'396,"2"4"-325,0 0 1,0-1-1,-1 1 0,1 0 0,0-1 1,3-13 12335,2 75-9361,1 44-2518,-1-20-6,-2 241 191,-3-269-1644,-3-49-2063,3-7 2722,0-1 0,0 0 1,0 1-1,-5 2-4073,4-3 4074,1 0-1,-1 0 1,1 0-1,0 0 1,-1 0-1,1 0 0,0 0 1,-1 0-1,1 0 1,-1 0-1,1 0 1,0 0-1,-1 0 1,1 0-1,0 0 1,-1-1-1,1 1 0,0 0 1,-1 0-1,-2-5-3529,-5-10 606</inkml:trace>
</inkml:ink>
</file>

<file path=ppt/ink/ink29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9:41:56.3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12 113 8640,'-11'-29'2784,"11"28"-2661,0-1 0,0 1 0,0-1 0,0 1 0,0-1 0,0 1 0,0 0 0,0-1 0,1 1 0,-1-1 0,0 1 0,1 0 0,-1-1 0,1 1 0,0 0 0,-1 0 0,1-1 0,0 1 0,0 0 0,0 0 0,0 0 1,0 0-1,0 0 0,0 0 0,2-1 0,6-8 1110,-6 7-973,0 0 1,0 0 0,1 0-1,-1 0 1,1 0 0,-1 1-1,1 0 1,0 0 0,0 0-1,0 0 1,0 0 0,0 1-1,0 0 1,1 0 0,6-1-1,3 0-8,0 0 0,0 1 0,22 2 0,-19 0-56,1 1-1,-1 1 1,0 1 0,-1 0 0,1 2-1,-1-1 1,0 2 0,0 0 0,16 10-1,-29-15-133,0 1 0,0-1-1,0 0 1,0 1-1,-1-1 1,1 1 0,-1 0-1,1 0 1,-1 0 0,0 0-1,0 1 1,0-1-1,-1 0 1,1 1 0,-1-1-1,0 1 1,0-1 0,0 1-1,0 0 1,-1 0-1,1-1 1,-1 1 0,0 0-1,0 0 1,-1-1 0,1 1-1,-1 0 1,0 0-1,1-1 1,-2 1 0,1-1-1,0 1 1,-1-1 0,0 1-1,-2 3 1,0-2-57,1 0 0,-1-1 0,-1 0 1,1 0-1,-1 0 0,1 0 0,-1-1 0,0 1 0,0-1 1,-1 0-1,1-1 0,-1 1 0,1-1 0,-1 0 0,0-1 1,1 0-1,-1 1 0,0-2 0,0 1 0,0-1 0,0 0 1,0 0-1,0 0 0,0-1 0,0 0 0,0 0 0,0-1 1,1 1-1,-1-1 0,0-1 0,-6-2 0,-10-8-1391,-23-16-1,5-5-3488,13 10-3434,21 21 4715,2 9 106</inkml:trace>
</inkml:ink>
</file>

<file path=ppt/ink/ink29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9:41:56.9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423 16 7712,'0'-8'725,"0"1"2470,-9 15 1055,-24 40-847,14-28-2667,-1-1 0,-1-1 1,-34 24-1,-26 21 526,70-53-1118,0 1 0,1 0 0,0 1 1,-15 24-1,10-9-18,1 1 0,2 1 1,-16 49-1,-10 96 377,34-147-481,0 1 1,2 0 0,2 0-1,0 0 1,2-1 0,1 1-1,10 47 1,45 102 407,-48-154-939,1 0 0,0-1 0,2 0 0,1-1 0,22 27 0,-34-45 133,0 0 0,0-1-1,1 1 1,-1-1 0,1 0 0,0 0-1,0 0 1,-1 0 0,1 0 0,0-1 0,1 1-1,-1-1 1,0 0 0,0 1 0,1-2 0,-1 1-1,0 0 1,1-1 0,-1 1 0,1-1 0,-1 0-1,1 0 1,3-1 0,20-9-2493</inkml:trace>
</inkml:ink>
</file>

<file path=ppt/ink/ink29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9:41:57.4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10 7296,'-6'-9'3185,"17"19"-722,19 15 201,41 46 1,-38-37-1877,2 2 370,33 44-1,-56-65-943,-2 2 0,1-1 0,-2 1 0,0 1 0,-2 0 0,7 20 0,3 22 403,16 113-1,-28-129-205,-2 0-1,-2 1 0,-6 63 1,2-87-337,0 0 0,-1-1 0,-1 1 1,-1-1-1,-10 23 0,13-36-279,0 0-1,-1-1 1,0 1-1,0-1 1,0 0-1,-1 0 1,0 0-1,0 0 1,-1-1-1,1 0 1,-1 0-1,0-1 1,-1 1-1,1-1 1,-1-1-1,0 1 1,-9 3-1,6-5-885,0 1 0,0-1 0,0-1 0,0 0 0,-17 0 0,9-2-2295,0-1 0,-23-5 1,16 0-231</inkml:trace>
</inkml:ink>
</file>

<file path=ppt/ink/ink29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9:41:58.6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213 504 6048,'-2'-2'881,"0"0"1,-1 1 0,1 0 0,-1-1-1,1 1 1,-1 0 0,0 0-1,1 0 1,-1 1 0,0-1-1,-5 0 1,3 1-366,0 0 0,0 0 0,-1 1 1,1-1-1,0 1 0,-5 2 0,0 0-226,0 1-1,0 0 1,1 0-1,-1 1 1,-16 12-1,21-12-250,0-1 0,0 2 0,0-1 0,0 0 1,1 1-1,0 0 0,0 0 0,1 0 0,-1 1 0,1-1 0,1 1 0,-1-1 1,1 1-1,0 0 0,1 0 0,0 0 0,-1 13 0,1-2 27,1 0 0,1-1-1,1 1 1,0 0 0,10 34 0,-9-42-47,0 0 0,1-1 1,0 1-1,1-1 1,0 0-1,1 0 0,0 0 1,0-1-1,1 0 1,10 11-1,-16-18-29,1 0 0,-1 0 1,1 0-1,0 0 0,-1 0 0,1 0 0,0-1 0,-1 1 1,1 0-1,0-1 0,0 1 0,0-1 0,-1 0 1,1 0-1,0 0 0,0 0 0,0 0 0,0 0 1,0 0-1,-1 0 0,1-1 0,0 1 0,0-1 1,0 1-1,-1-1 0,1 0 0,0 0 0,-1 0 0,1 0 1,-1 0-1,4-2 0,0-1-35,0-1-1,0 0 1,0 0-1,0 0 1,-1-1-1,1 1 1,2-7 0,11-23 9,-1 0 1,-3-1-1,0-1 0,-3 0 1,9-44-1,-15 52 156,-1 0 0,-2 0 1,0 0-1,-4-38 0,-22-113 799,11 114-473,-26-80-1,38 145-450,-5-15-110,2 11-13,4 5 123,0 0 0,0 0-1,-1 0 1,1 0 0,0 0-1,0 0 1,0 0 0,0 0 0,0 0-1,-1 1 1,1-1 0,0 0 0,0 0-1,0 0 1,0 0 0,0 0 0,0 0-1,-1 0 1,1 0 0,0 0 0,0 1-1,0-1 1,0 0 0,0 0-1,0 0 1,0 0 0,0 0 0,0 1-1,0-1 1,0 0 0,0 0 0,0 0-1,0 0 1,0 0 0,0 1 0,0-1-1,-6 25 64,2 0-1,1 0 1,1 1 0,3 45-1,1-30 58,2 0 0,3-1-1,12 46 1,36 59-166,-48-128 11,-5-13-150,0 0-1,0 0 0,1 0 0,-1-1 1,5 5-1,6 10-6126</inkml:trace>
</inkml:ink>
</file>

<file path=ppt/ink/ink29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9:41:59.7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36 6304,'-1'-4'832,"-3"-13"405,4 16-1030,0 1 0,0-1 0,0 1 0,0-1 0,0 0-1,0 1 1,0-1 0,0 1 0,0-1 0,0 0-1,5-6 6292,-4 9-4807,6 30-692,-2 1 0,-1-1 0,-1 48 0,-2-56-723,0 42 192,4 52-51,0 54-85,-5-134-696,0-34-162,0 1 0,-1 0 0,1-1 0,-1 0-1,0 1 1,-2 5 0,0-5-1302,1 0-1,-1 1 0,0-1 0,-5 6 1,-4 2-4188</inkml:trace>
</inkml:ink>
</file>

<file path=ppt/ink/ink29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9:42:00.1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48 406 10144,'-9'-20'858,"0"-2"1,2 1 0,0-1-1,1 0 1,-3-33 0,9 47-654,0 0 0,0 0 1,1 0-1,0-1 0,1 1 1,0 1-1,0-1 0,1 0 1,0 0-1,0 1 1,1 0-1,-1-1 0,2 2 1,-1-1-1,1 0 0,0 1 1,11-11-1,-4 6 272,0 1 1,0 1-1,1 0 0,1 1 0,-1 0 0,1 1 1,29-10-1,-25 12-256,0 0 1,1 2-1,-1 0 0,1 1 1,0 1-1,0 0 0,0 2 1,-1 0-1,1 1 0,0 1 1,-1 1-1,1 0 0,30 13 1,-39-14-75,0 2 0,0-1 0,-1 1 0,0 1 0,0 0 0,0 0 0,-1 1 1,0 0-1,8 8 0,-13-12-76,-1 0-1,1 0 1,-1 1 0,1-1 0,-1 0-1,0 1 1,-1 0 0,1-1 0,-1 1-1,1 0 1,-1 0 0,0 0-1,0 0 1,-1 0 0,1 0 0,-1 0-1,0 0 1,0 0 0,0 0 0,-1 0-1,1 0 1,-1 0 0,0 0 0,0 0-1,-1-1 1,-2 8 0,1-5-160,-1-1 1,1 1 0,-1 0 0,0-1-1,0 0 1,-1 0 0,1 0-1,-1 0 1,0-1 0,-1 0 0,1 0-1,-1 0 1,0-1 0,0 1-1,0-2 1,0 1 0,0-1-1,-1 1 1,1-2 0,-1 1 0,1-1-1,-1 0 1,0 0 0,1-1-1,-1 0 1,-12-1 0,-6-4-1242,1 0 1,0-2-1,-26-11 1,-6-1-2814,-8 2 842</inkml:trace>
</inkml:ink>
</file>

<file path=ppt/ink/ink29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9:37:04.2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1261 5312,'-2'2'2388,"12"-4"-1093,20-10 510,-7-1-762,-1-2 1,29-26 0,36-40 367,-24 20-434,318-236 2560,-373 291-3447,33-27 459,4-3-133,-38 31-526,-10 7 24,-14 9-38,-2 7 123,1 1-1,1 1 1,0 1-1,2 0 1,-26 47-1,25-37 47,2 1 0,1 1 0,-17 66 0,26-84 12,1 0 0,-1 22 0,4-32-14,0 1 0,0-1-1,1 0 1,-1 1-1,1-1 1,1 1 0,-1-1-1,1 0 1,0 0-1,3 7 1,-4-10-10,1 1 0,0 0 0,0-1 0,0 1 0,0-1 1,0 0-1,1 1 0,-1-1 0,1 0 0,-1 0 0,1-1 0,0 1 0,0-1 0,0 1 0,-1-1 0,2 0 1,-1 0-1,0 0 0,0 0 0,0-1 0,0 1 0,0-1 0,1 0 0,-1 0 0,6-1 0,1 0 49,0 0 0,0-2 0,0 1 1,0-1-1,0 0 0,16-9 0,-5 0-19,0 0 1,-1-2-1,-1 0 1,0-1 0,32-34-1,-21 20-50,214-184-87,-165 145-12,-72 61-41,-7 4-222,-19 11-199,8-1 514,0 0 0,0 1 0,1 1-1,1 0 1,-1 0 0,1 0-1,1 1 1,0 1 0,0-1 0,-7 15-1,1 1 67,2 1 0,0 0-1,-11 43 1,18-53 47,1 0 0,0-1 0,-1 28 0,4-38-54,1-1-1,0 1 1,1 0-1,-1-1 1,1 0 0,0 1-1,0-1 1,1 1-1,0-1 1,-1 0-1,2 0 1,-1 0-1,1 0 1,-1 0-1,7 6 1,-7-8 6,1-1 0,0 1 0,0-1 0,0 0 0,0 0-1,1 0 1,-1 0 0,0-1 0,1 1 0,-1-1 0,1 0 0,-1 0 0,1 0 0,0-1 0,0 1 0,-1-1-1,1 0 1,0 0 0,0 0 0,-1 0 0,6-2 0,0 1 29,-1-1-1,0-1 1,0 1-1,0-1 1,0-1-1,0 1 1,0-1-1,11-9 1,-7 3 16,0 0 0,-1-1-1,0-1 1,-1 1 0,0-1 0,-1-1 0,8-14 0,-4 2-53,-1 1 0,0-1 0,8-31 0,-17 44-73,1 0 0,-2 0 0,0-1 0,0 1 1,-1-17-1,-1 23 7,0 0 0,0 0 0,-1 0 0,0 0 1,-1-6-1,1 9 11,-1 1 1,1-1-1,0 1 1,0-1-1,-1 1 1,0-1-1,1 1 1,-1 0-1,0 0 1,0 0-1,0 0 1,-4-3-1,-1 1-54,1 0 1,-1 0-1,0 0 0,0 1 0,0 0 0,0 1 0,-1 0 0,1 0 1,-1 0-1,0 1 0,1 0 0,-1 0 0,0 1 0,0 0 0,1 1 0,-1-1 1,0 2-1,1-1 0,-13 4 0,19-4 65,-1 0-1,0-1 1,0 1-1,1 0 1,-1 0-1,0 0 1,1 1 0,-1-1-1,1 0 1,0 1-1,-2 1 1,2-3 17,1 1 0,0-1 1,-1 1-1,1 0 0,0-1 0,-1 1 1,1 0-1,0-1 0,0 1 1,0-1-1,0 1 0,0 0 0,0-1 1,0 1-1,0 0 0,0-1 0,0 1 1,0 0-1,0-1 0,0 1 0,0 0 1,1-1-1,-1 1 0,0 0 1,0-1-1,1 1 0,-1-1 0,0 1 1,1-1-1,-1 1 0,1-1 0,-1 1 1,1 0-1,4 3 29,1 0 0,-1 0 0,0 0 0,1-1 0,0 0 0,0 0 0,0 0 0,0-1 0,0 0 0,1 0 0,-1-1 0,0 0 0,1 0 0,6 0 0,6 0 143,-1-1-1,0-1 1,32-5-1,-34 2-84,-1 0 0,1-1 0,-1 0 0,19-10 0,52-33 161,-83 47-241,27-19 92,0-1 0,0-2 0,-2 0 0,-1-2 0,44-52 0,-21 10-107,-3-2 0,44-88 0,-77 132 32,45-91-46,-50 100-16,-2 2-65,9-21 1,-15 32 31,0-1 0,0 1-1,0-1 1,0 1 0,0-1 0,-1 1-1,0-1 1,0 0 0,0 1 0,0-1 0,-2-5-1,2 8 63,0 1 1,0-1-1,0 0 0,0 1 0,-1-1 0,1 0 0,0 1 1,-1-1-1,1 1 0,-1-1 0,1 1 0,0-1 0,-1 1 1,1-1-1,-1 1 0,1-1 0,-1 1 0,0 0 0,1-1 0,-1 1 1,1 0-1,-1-1 0,0 1 0,1 0 0,-1 0 0,0-1 1,1 1-1,-1 0 0,0 0 0,1 0 0,-1 0 0,0 0 1,1 0-1,-1 0 0,0 0 0,1 1 0,-1-1 0,0 0 1,1 0-1,-1 0 0,0 1 0,1-1 0,-1 0 0,1 1 0,-2 0 1,-2 1-15,-1 1 0,0 0 0,1 0 0,0 0 0,-7 8 0,-13 14 27,2 2 0,0 1 0,2 1 0,-21 40 0,9-6-35,-30 81 1,40-82 187,3 1 0,3 0 0,2 2 1,3-1-1,3 1 0,1 75 0,7-134-103,0 2 41,0-1-1,0 0 0,0 1 0,1-1 1,4 13-1,-5-19-67,0-1 1,0 1-1,1-1 1,-1 1-1,1-1 0,-1 1 1,0-1-1,1 0 1,-1 1-1,1-1 0,-1 1 1,1-1-1,-1 0 0,1 0 1,-1 1-1,1-1 1,-1 0-1,1 0 0,0 1 1,-1-1-1,1 0 1,-1 0-1,1 0 0,0 0 1,-1 0-1,1 0 1,-1 0-1,1 0 0,0 0 1,-1 0-1,1-1 1,-1 1-1,1 0 0,-1 0 1,1 0-1,0-1 1,-1 1-1,1 0 0,-1-1 1,1 1-1,-1 0 1,0-1-1,1 0 0,8-9 49,-1 1 0,-1-2 0,0 1 0,0-1 0,5-13 0,1 0 8,76-126-490,-44 60-1116,-44 89 1493,0 1-1,0-1 1,1 1-1,-1-1 1,0 1-1,0-1 1,0 1 0,1 0-1,-1 0 1,0 0-1,1-1 1,-1 1-1,0 0 1,0 0-1,1 1 1,-1-1-1,2 1 1,1-1 1,100 14 275,-60-7-157,69 2 1,-65-12 53,1-1 0,79-19 0,-94 16-64,-29 6-55,20-4 17,-19 6-93,-12 3-83,-17 9 82,0 0 0,1 2 0,-37 32 0,48-37 61,1 1 0,0 0-1,1 0 1,0 1 0,0 1 0,2-1-1,-1 1 1,-9 25 0,-1 21 235,18-58-220,-1 0 0,1 0-1,0 0 1,0 0 0,0 0 0,0 0 0,0 0-1,0 0 1,0 0 0,0 0 0,0 0 0,0 0-1,0 0 1,0 0 0,1 0 0,-1 0 0,1 0 0,-1 0-1,0 0 1,1 0 0,0 0 0,-1 0 0,1 0-1,0 0 1,-1-1 0,1 1 0,1 1 0,-1-2-4,-1 0 1,1 1 0,-1-1 0,1 0 0,-1 0 0,1 0 0,0 0-1,-1 1 1,1-1 0,-1 0 0,1 0 0,0 0 0,-1-1 0,1 1-1,-1 0 1,1 0 0,-1 0 0,1 0 0,0 0 0,-1-1 0,1 1 0,-1 0-1,1 0 1,-1-1 0,1 1 0,-1 0 0,0-1 0,1 1 0,-1-1-1,1 1 1,-1 0 0,0-1 0,1 1 0,0-2 0,14-22 291,-13 20-268,12-21 101,71-116 22,-44 79-1448,-50 109 485,7-40 799,1-1 0,1 1 0,-1 0 0,1-1 0,0 1-1,1 0 1,0-1 0,0 1 0,0-1 0,1 1 0,0-1 0,4 11 0,-4-14 29,-1 0 0,1 0 1,0-1-1,-1 1 0,1 0 0,0-1 1,1 1-1,-1-1 0,0 0 0,1 0 1,-1 0-1,1 0 0,0 0 0,-1-1 1,1 1-1,0-1 0,0 1 0,0-1 1,0 0-1,0 0 0,0-1 0,1 1 1,-1-1-1,0 1 0,0-1 0,1 0 1,-1 0-1,5-1 0,7-3 98,0-1 0,0 0 0,0-1 0,0 0 0,21-14 0,-27 14-87,12-5 40,0-1 0,-1-1 0,-1 0 0,0-2 0,25-24 1,-27 22-42,-1-1 1,-1 0 0,21-35-1,-14 12-108,22-58 0,12-54 15,-25 66 58,-24 68-3,0 0-186,6-19 0,-12 34 86,0-1-1,0 1 1,-1 0-1,1 0 1,-1 0-1,0-1 1,0 1-1,-1 0 1,1-1-1,-2-5 1,2 9 94,0 1 0,0 0-1,0 0 1,-1 0 0,1 0 0,0-1 0,0 1 0,0 0-1,0 0 1,0 0 0,0 0 0,0 0 0,0-1-1,0 1 1,0 0 0,0 0 0,-1 0 0,1 0 0,0 0-1,0 0 1,0 0 0,0-1 0,0 1 0,-1 0-1,1 0 1,0 0 0,0 0 0,0 0 0,0 0 0,0 0-1,-1 0 1,1 0 0,0 0 0,0 0 0,0 0-1,0 0 1,-1 0 0,1 0 0,0 0 0,0 0 0,0 0-1,0 0 1,-1 0 0,1 0 0,0 0 0,0 0-1,0 0 1,0 1 0,0-1 0,-1 0 0,1 0 0,-9 11-87,-9 24 43,-37 144-181,15 7 345,31-137 14,2-1 1,2 1 0,3 0 0,1 0-1,3 0 1,9 58 0,-11-106-84,0 0 1,1 1-1,-1-1 1,0 1-1,1-1 1,-1 0-1,1 1 1,0-1-1,-1 0 1,1 0-1,1 3 1,-1-4-30,-1 0 1,0 0 0,1 1-1,-1-1 1,0 0 0,1 0-1,-1 0 1,0 1-1,1-1 1,-1 0 0,0 0-1,1 0 1,-1 0-1,1 0 1,-1 0 0,0 0-1,1 0 1,-1 0 0,1 0-1,-1 0 1,0 0-1,1 0 1,-1 0 0,1 0-1,-1 0 1,0-1 0,1 1-1,1-2 35,1 1 1,-1-1-1,0 0 0,0 0 1,0 0-1,-1 0 0,1-1 0,0 1 1,-1 0-1,0-1 0,2-3 1,50-118 204,-49 114-396,0 0 1,0 0-1,-1 0 1,0 0-1,-1-1 1,2-19 0,-7 19-377,3 11 501,0 0 1,0 0-1,0 0 0,0-1 0,0 1 1,-1 0-1,1 0 0,0 0 1,0 0-1,0-1 0,0 1 0,0 0 1,0 0-1,0 0 0,0-1 1,0 1-1,0 0 0,0 0 0,0 0 1,0-1-1,0 1 0,0 0 1,1 0-1,-1 0 0,0 0 1,0-1-1,0 1 0,0 0 0,0 0 1,0 0-1,0 0 0,0 0 1,1-1-1,-1 1 0,0 0 0,0 0 1,0 0-1,0 0 0,1 0 1,0-1 20,1 0 0,-1 0 0,0 0 1,1 1-1,-1-1 0,1 0 0,-1 1 1,1-1-1,0 1 0,-1 0 0,1 0 0,2-1 1,27 1 54,-10 0-38,33-3-14,119-11 185,-136 9-98,74-1 0,-35 6 245,-75 0 43,-10 16-1056,7-12 624,0 0 0,1-1 1,-1 0-1,0 1 0,-1-1 1,-4 6-1,-5 5 94,6-5-10,2-3-24,-1 0 0,1 1 0,1-1 0,-1 1 0,1 0 0,0 0 0,1 0 0,-3 12 0,3-16-17,2-2 9,-1 0 1,1 0 0,0 0 0,-1 0 0,1 0-1,0 1 1,0-1 0,0 0 0,0 0-1,0 0 1,0 0 0,0 1 0,0-1-1,0 0 1,0 0 0,1 0 0,-1 0 0,1 2-1,0 0 6,0 0-1,-1 0 0,0 1 1,1-1-1,-1 0 1,0 0-1,0 0 1,-1 5-1,1 17-62,0-20 63,1 1 0,0-1 0,1 0-1,0 1 1,0-1 0,0 0 0,0 0-1,1 0 1,-1 0 0,1-1 0,7 9 0,-9-12 2,0 0 0,0 0 1,0-1-1,1 1 0,-1 0 1,0-1-1,0 1 0,0-1 1,1 1-1,-1-1 0,0 0 1,0 1-1,1-1 1,-1 0-1,0 0 0,1 0 1,-1 0-1,0 0 0,1 0 1,-1 0-1,0-1 0,3 0 1,2-1 36,0 0 0,0-1 0,8-4 1,-13 7-41,9-7 64,-1 0 0,1 0 0,-1 0 0,16-19-1,16-12-14,50-35 112,-42 35-149,-2-1 1,84-92-1,-99 90 27,-1-3 1,38-69-1,32-107-742,-99 213 580,0 0 0,0 0 0,1-11 1,-2 12-88,-1 5 171,0 0 0,1 0 1,-1 0-1,0 0 0,0 0 1,0 0-1,0 1 0,0-1 0,0 0 1,-1 0-1,1 0 0,0 0 0,0 0 1,-1 0-1,1 1 0,-1-2 1,1 1 13,-1 1 1,1 0 0,0 0 0,-1-1 0,1 1 0,0 0 0,-1 0 0,1-1 0,0 1 0,-1 0 0,1 0 0,-1 0 0,1 0 0,-1 0 0,1 0 0,0 0 0,-1 0 0,1 0 0,-1 0 0,1 0 0,-1 0 0,1 0 0,0 0 0,-1 0 0,-2 1-15,0 0 1,0 1-1,0-1 0,0 1 0,1-1 0,-1 1 1,1 0-1,-1 0 0,-3 5 0,-9 11-1,1 1-1,1 0 1,-15 31-1,15-27 57,-89 171-68,87-166 58,-31 61 34,-8 47-47,46-110 69,1-1 1,1 1 0,-4 40-1,10-58-16,0 0 1,0 0-1,0 0 0,3 9 0,-3-16-26,0 1 0,0-1 1,0 1-1,1-1 0,-1 1 0,1-1 0,-1 1 1,1-1-1,-1 0 0,1 1 0,0-1 0,0 0 1,-1 1-1,1-1 0,0 0 0,0 0 0,0 0 1,1 0-1,-1 0 0,0 0 0,0 0 0,1 0 1,-1-1-1,0 1 0,1 0 0,-1-1 0,3 1 1,0-1 17,0-1 0,0 0 0,0 0 0,0 0 0,-1 0 1,1 0-1,0-1 0,0 0 0,4-3 0,-2 2-17,45-23 30,-1-2 0,-2-2 0,88-72 0,-122 89-128,-11 9-22,1 0 0,0 1 0,0-1 0,7-4 1,-11 8 79,0 0 1,0 0 0,0 1-1,1-1 1,-1 0 0,0 0 0,0 0-1,0 0 1,0 0 0,0 0 0,0 0-1,0 0 1,0 0 0,0 0-1,0 1 1,0-1 0,0 0 0,0 0-1,1 0 1,-1 0 0,0 0-1,0 0 1,0 0 0,0 1 0,0-1-1,0 0 1,0 0 0,0 0-1,0 0 1,0 0 0,0 0 0,-1 0-1,1 1 1,0-1 0,0 0 0,0 0-1,0 0 1,0 0 0,0 0-1,0 0 1,0 0 0,0 0 0,0 1-1,0-1 1,0 0 0,0 0-1,-1 0 1,1 0 0,0 0 0,-7 10-10,1 0 1,0 0 0,0 1 0,1 0-1,1 0 1,0 0 0,-5 24-1,5-15 140,1 0 0,1 1-1,2 39 1,1-46-71,2 25 72,-3-37-94,1 0-1,-1 1 1,1-1 0,0 0-1,0 0 1,0 0-1,0 0 1,0 0 0,0 0-1,0 0 1,1 0-1,-1 0 1,1-1 0,2 3-1,-3-3-14,0-1-1,0 1 1,1-1 0,-1 1-1,0-1 1,0 0-1,0 1 1,1-1 0,-1 0-1,0 0 1,0 0 0,1 0-1,-1 0 1,0 0-1,0 0 1,0 0 0,1-1-1,-1 1 1,0 0-1,0-1 1,0 1 0,1-1-1,-1 1 1,0-1-1,0 1 1,1-2 0,5-3 42,-1 0 1,12-11-1,-15 13-34,12-13 47,25-35 1,-26 33 94,21-23 1,45-34 118,19-20-244,-68 59-102,-2-1 0,-1-2 0,36-67 0,61-149-566,-80 157 455,-41 90 50,0 0 0,-1-1 0,0 1 0,0-1 0,-1 0 0,2-16 0,-4 25 120,0 0 0,0 0 0,0 0 0,0 0-1,0 0 1,0 0 0,0-1 0,0 1 0,0 0-1,0 0 1,0 0 0,0 0 0,0 0 0,0 0-1,0 0 1,0-1 0,0 1 0,0 0 0,0 0 0,0 0-1,0 0 1,0 0 0,0 0 0,0 0 0,0 0-1,0 0 1,-1 0 0,1 0 0,0-1 0,0 1 0,0 0-1,0 0 1,0 0 0,0 0 0,0 0 0,0 0-1,0 0 1,-1 0 0,1 0 0,0 0 0,0 0-1,0 0 1,0 0 0,0 0 0,0 0 0,0 0 0,-1 0-1,-6 4-99,-4 6 33,2 0 70,1 0 1,1 1 0,0 0 0,-9 17 0,-17 49-9,29-68-6,-51 141-153,-17 42 460,57-160-157,-29 74 455,38-88-478,0 0-1,2 0 0,0 0 1,-1 21-1,4-37-93,1 1 0,0-1 0,0 1 0,0-1 0,0 1 0,1-1 0,-1 1 0,1-1 1,1 5-1,-1-6 4,-1 0 1,1 0-1,0 0 1,-1 0-1,1 0 1,0 0 0,0 0-1,0 0 1,0 0-1,0-1 1,0 1-1,0 0 1,0-1 0,0 1-1,1-1 1,-1 1-1,0-1 1,0 0-1,0 1 1,1-1 0,0 0-1,6 1 0,-1 0-1,1-1 0,-1 0 1,1-1-1,-1 0 0,1 0 1,-1 0-1,0-1 0,1 0 1,11-5-1,22-12 270,-15 8-198,37-22 1,45-30-386,-108 63 277,0 0 0,1 0 1,-1 1-1,0-1 0,0 0 1,0 0-1,1 1 1,-1-1-1,0 0 0,0 1 1,0-1-1,0 0 0,0 1 1,0-1-1,0 0 1,0 1-1,0-1 0,0 0 1,0 1-1,0-1 0,0 1 1,0-1-1,0 0 1,0 1-1,0-1 0,0 0 1,0 1-1,0-1 1,-1 1-1,-2 21-177,-25 106 349,-23 129 883,49-247-1003,0 1 16,0 0-1,1-1 1,0 1 0,0 0-1,1 0 1,1 0 0,0-1 0,3 14-1,-4-23-33,0 0-1,0 0 0,0 0 1,1 0-1,-1 0 1,0 0-1,1-1 0,-1 1 1,1 0-1,-1 0 1,1 0-1,-1-1 1,1 1-1,-1 0 0,1-1 1,0 1-1,-1 0 1,1-1-1,0 1 0,0-1 1,-1 1-1,1-1 1,0 0-1,0 1 0,0-1 1,0 0-1,1 1 1,-1-1 6,1-1 0,0 1 0,0 0 0,-1-1 0,1 1 0,0-1 0,-1 0 0,1 1 0,0-1 0,-1 0 0,1 0 0,-1 0 0,1 0 0,-1 0 0,0-1 0,2-1 0,12-15 3,-1 0 0,0-1 0,18-37 0,-4 10 46,77-97-177,-73 102 32,-3 7 19,57-53 0,-77 79-684,-16 16 427,-5 6 258,-21 32 18,1 2 0,-25 54 0,26-44 112,-45 61 0,35-66 41,-3-2 0,-77 68 0,111-110-90,-105 87 90,99-83-69,-1-2 0,-1 0 0,0-1 0,0-1 0,-21 8 0,34-16-23,1 1-1,-1-1 1,1 0 0,-1 0 0,0 0-1,1-1 1,-1 0 0,-8 0 0,11-1-10,-1 1 0,1-1 0,-1 0 0,1 1 0,0-1 0,-1 0 0,1-1 0,0 1 0,0 0 0,0-1 1,0 1-1,0-1 0,0 0 0,0 0 0,0 1 0,1-1 0,-1 0 0,-1-3 0,1 1-8,0 1-1,0-1 1,1 1-1,-1-1 1,1 0 0,0 0-1,0 0 1,0 0-1,0 1 1,1-1-1,0 0 1,0 0 0,0 0-1,0 0 1,0 0-1,1 0 1,0 0 0,0 0-1,0 0 1,0 1-1,1-1 1,-1 0-1,3-3 1,1-3-25,1 1 1,0 0-1,1 1 0,0 0 0,0 0 1,0 0-1,13-9 0,8-4-30,1 1-1,62-33 1,72-15-156,-96 46-55,75-15 1,73-3-4058,-186 36 2755,-15 2-28,-1 0-1,1-1 1,15-5-1,-29 8 1466,1 0 1,-1 0-1,1-1 0,-1 1 0,1 0 1,-1 0-1,0 0 0,1 0 0,-1 0 1,0-1-1,1 1 0,-1 0 0,1 0 1,-1 0-1,0-1 0,0 1 0,1 0 1,-1-1-1,0 1 0,1 0 0,-1-1 1,0 1-1,0 0 0,0-1 0,1 1 1,-1-1-1,0 1 0,0 0 0,0-1 1,0 0-1,-8-10-4028,7 10 3973,-16-16-3204</inkml:trace>
</inkml:ink>
</file>

<file path=ppt/ink/ink29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9:37:04.6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140 72 10624,'-14'-43'4832,"64"23"-4192,-13 12 255,-2 8-607,19 0 608,5 3-512,17 6-416,-5 7 0,11-1-864,-11 5 480,-8-3-3679,-8 3 2271</inkml:trace>
  <inkml:trace contextRef="#ctx0" brushRef="#br0" timeOffset="1">68 232 9376,'-58'-20'4256,"53"17"-3680,0-2-960,10 10 96</inkml:trace>
</inkml:ink>
</file>

<file path=ppt/ink/ink29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9:37:05.0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32 10208,'-36'-32'4640,"72"32"-4032,-9 0-1664,5 0 448,17 0-1728,0 9 1312</inkml:trace>
</inkml:ink>
</file>

<file path=ppt/ink/ink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00:49:19.347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9 886 3232,'-1'1'128,"1"-1"1,-1 0-1,1 1 0,-1-1 1,1 1-1,-1-1 1,1 1-1,-1-1 0,1 1 1,-1-1-1,1 1 1,0 0-1,-1-1 0,1 1 1,0-1-1,0 1 0,0 0 1,-1-1-1,1 1 1,0 0-1,0-1 0,0 1 1,0 0-1,0-1 1,0 1-1,0 0 0,0-1 1,0 1-1,0 0 1,1-1-1,-1 1 0,0 0 1,0-1-1,1 1 0,-1 0 1,0-1-1,1 1 1,-1-1-1,0 1 0,1-1 1,-1 1-1,1-1 1,-1 1-1,1-1 0,-1 1 1,2-1-1,-1 1-41,1 0-1,0 0 1,0 0-1,0 0 1,0-1 0,-1 1-1,1-1 1,0 0-1,0 1 1,0-1 0,0 0-1,0 0 1,0 0-1,3-1 1,-1 0 47,-1 0 0,0 0 0,0 0 0,0-1 0,0 1 0,0-1 0,0 0 0,4-4 0,2-1 212,32-25 433,-2-1 0,46-52 1,-38 37-387,-4 6-103,38-41 449,-70 70-609,-1-2-1,0 1 1,9-20 0,9-14-286,-27 47 136,-1 1 1,0-1 0,1 0-1,0 0 1,-1 1 0,1-1 0,-1 0-1,1 1 1,0-1 0,-1 1 0,1-1-1,0 1 1,0-1 0,-1 1 0,1-1-1,0 1 1,0 0 0,0-1 0,1 1-1,-2 0 9,1 0-1,0 0 0,-1 0 0,1 0 0,-1 1 1,1-1-1,0 0 0,-1 0 0,1 1 0,-1-1 0,1 0 1,0 1-1,-1-1 0,1 1 0,-1-1 0,1 0 1,-1 1-1,0-1 0,1 1 0,0 0 0,2 4-24,-1 0-1,1 0 1,-1 0-1,4 10 1,-5-11 36,11 33 36,-1 0 0,-2 1 0,-2 0 1,5 72-1,-11-83 9,1 22 214,-1 0-1,-8 61 1,7-105-161,-1 1 0,-1 0 0,1-1 0,-3 7 0,3-11-72,1 0 0,0 0 1,-1 0-1,1 0 1,-1 0-1,1 0 0,-1-1 1,1 1-1,-1 0 1,0 0-1,1-1 0,-1 1 1,0 0-1,0-1 0,1 1 1,-1 0-1,0-1 1,0 1-1,0-1 0,0 0 1,0 1-1,0-1 1,0 0-1,0 1 0,1-1 1,-1 0-1,0 0 0,0 0 1,0 0-1,0 0 1,0 0-1,0 0 0,-2-1 1,-2 0 68,0-1 0,0-1 1,0 1-1,1-1 0,-1 1 0,1-1 0,-8-7 1,-29-29-9,22 20-62,-7-6-231,1-1 0,-22-31 0,46 56 177,0 0 0,0 0 0,0-1 0,1 1 0,-1 0 0,0-1 0,1 1 0,-1-1 0,1 1 0,-1-3 0,4 1-224,6 7-18,21 19-6,-18-13 266,1-1 1,0 0-1,26 14 0,-34-21 39,-1 0-1,1 0 1,-1-1 0,1 1-1,0-1 1,0 0 0,0 0-1,0-1 1,0 0 0,0 1-1,0-2 1,0 1 0,0 0-1,-1-1 1,1 0 0,0 0-1,0-1 1,0 1 0,-1-1-1,1 0 1,-1 0 0,1-1-1,-1 1 1,0-1 0,0 0-1,0 0 1,0 0 0,-1-1-1,1 1 1,-1-1 0,4-6-1,29-40 82,20-27-111,-54 74-39,0 1 0,1-1 1,-1 1-1,1 0 0,0-1 0,0 1 0,5-2 1,-7 3 25,0 1 1,0-1-1,-1 1 1,1 0-1,0 0 1,0 0-1,0-1 1,0 1-1,-1 0 1,1 0-1,0 0 1,0 0-1,0 0 1,0 0-1,-1 1 1,1-1-1,0 0 1,0 0-1,0 1 1,-1-1-1,1 0 1,0 1-1,0-1 1,-1 0-1,1 1 1,0-1-1,-1 1 1,1 0 0,0-1-1,-1 1 1,1-1-1,-1 1 1,1 0-1,-1 0 1,1 1-1,1 2 0,0 1-1,0-1 1,0 1-1,-1 0 1,0 0-1,0 0 1,0 0-1,0 5 1,0 5 5,5 33 25,-2 1 0,-3-1 0,-2 1 0,-6 49-1,2-57-41,4-25 201,0 0 0,-2-1 0,0 1 0,-9 27 0,10-38 14,2-5-173,0 0 1,0 0-1,0 0 1,0 1-1,0-1 1,0 0-1,0 0 1,0 0-1,0 1 1,0-1-1,0 0 1,0 0-1,0 0 1,0 0-1,0 1 1,0-1-1,0 0 1,0 0-1,-1 0 1,1 0-1,0 0 1,0 0-1,0 1 0,0-1 1,0 0-1,-1 0 1,1 0-1,0 0 1,0 0-1,0 0 1,0 0-1,-1 0 1,1 0-1,0 0 1,0 0-1,0 0 1,0 0-1,-1 0 1,1 0-1,0 0 1,0 0-1,0 0 1,0 0-1,-1 0 1,1 0-1,0 0 1,0 0-1,0 0 1,-1 0-1,1 0 1,0 0-1,0 0 1,0-1-1,-2-3 369,7-43 21,2-4-429,2-1 0,2 1 0,3 1 0,2 0 0,2 1 0,2 1 0,39-67 0,-50 99-26,1 1 0,0 1 0,1 0 0,24-23 0,-27 30-27,0 1-1,1-1 1,-1 1-1,1 0 1,1 1 0,-1 0-1,1 1 1,0 0 0,11-3-1,-17 6 36,1 0 0,0 0 0,-1 0 0,1 1 0,0 0-1,0 0 1,-1 0 0,1 1 0,0-1 0,0 1 0,-1 0-1,1 1 1,-1-1 0,5 3 0,-6-3 46,0 1-1,0-1 1,-1 1 0,1 0-1,-1 0 1,1 0 0,-1 0 0,1 1-1,-1-1 1,0 1 0,0-1-1,-1 1 1,1 0 0,0 0 0,-1 0-1,0 0 1,1 0 0,-1 0-1,0 0 1,0 6 0,2 12 61,-1-1-1,-1 0 1,-1 1 0,0 0 0,-6 31 0,4-43-6,0 0 1,0 0 0,-1 0 0,0-1-1,0 1 1,-1-1 0,0 0 0,0 0-1,-1 0 1,0-1 0,-1 1 0,0-1 0,0-1-1,-13 13 1,16-17-37,0 0 0,-1 1-1,1-1 1,-1 0 0,1 0-1,-1-1 1,0 1 0,0-1 0,0 0-1,0 0 1,0 0 0,0-1-1,0 1 1,0-1 0,0 0 0,0 0-1,0 0 1,0-1 0,0 1-1,0-1 1,0 0 0,0 0 0,0-1-1,0 1 1,1-1 0,-7-3-1,-30-21-55,38 25 14,0 0-1,1-1 1,-1 1 0,0-1-1,0 0 1,1 1 0,-1-1-1,1 0 1,-1 0-1,1 0 1,0 0 0,0 0-1,0-1 1,0 1-1,0 0 1,-1-4 0,3 5-10,0 1 1,-1 0-1,1 0 0,0 0 1,0 0-1,0 0 0,0 0 1,-1 0-1,1 0 1,0 0-1,0 0 0,0 0 1,-1 1-1,1-1 1,0 0-1,1 1 0,0 0-7,3 1-43,0 0 1,0 0-1,-1 1 0,1 0 1,6 5-1,-5-4 82,0 0 1,1 0-1,6 3 0,1-1 49,0-1 0,0 0-1,0-1 1,0-1 0,20 2-1,-27-4-41,-1-1-1,0 0 0,0-1 1,0 1-1,1-1 0,-1 0 0,0-1 1,0 1-1,0-1 0,-1-1 1,1 1-1,0-1 0,-1 0 1,1 0-1,5-5 0,-3 1 24,-1 1 0,0-1 1,-1 0-1,0-1 0,8-11 0,22-44 209,-19 32-123,40-54-107,-13 21-157,-43 63-328,-2 5 197,-4 12 131,-10 28 201,9-15-46,1-1 0,1 1 0,1 0 0,1 1 0,2-1 0,6 51 0,-5-77 9,-1 1 0,1-1 1,0 0-1,0 1 0,1-1 1,-1 0-1,1 0 0,-1 0 1,4 4-1,-4-6-1,-1 0 0,1 0 0,0 0 0,0 0-1,0-1 1,0 1 0,-1 0 0,1-1 0,0 1 0,0-1 0,0 1 0,1-1 0,-1 1 0,0-1 0,0 0-1,0 1 1,0-1 0,0 0 0,0 0 0,0 0 0,1 0 0,-1 0 0,0 0 0,0 0 0,0 0-1,0-1 1,0 1 0,0 0 0,0-1 0,0 1 0,0-1 0,2 0 0,14-10 77,0 0 1,0-2 0,-1 0 0,-1-1-1,14-16 1,-8 10-46,28-28 22,70-71 96,-95 92-127,-2 0 0,35-58-1,-33 38-27,-2-2-1,27-87 1,36-160-568,-82 288 338,-5 10-4,-4 18-2,-51 302-359,36-124 563,21-166 101,0 0 0,2 0-1,2 0 1,8 33 0,-4-41 27,-8-23-100,0 0 0,0 0 0,1-1 0,-1 1 0,1 0 0,-1 0 0,0-1 1,1 1-1,-1 0 0,1-1 0,-1 1 0,1-1 0,0 1 0,-1-1 0,1 1 0,0-1 1,-1 1-1,1-1 0,0 1 0,-1-1 0,1 0 0,0 0 0,0 1 0,0-1 1,-1 0-1,1 0 0,0 0 0,1 0 0,0 0 20,0-1 0,0 0 0,0 0 1,-1 0-1,1 0 0,0-1 0,-1 1 0,1 0 0,0-1 0,-1 1 0,0-1 0,2-1 0,15-23 165,-15 21-158,40-60 173,41-65-221,-47 57 20,-3-2 0,-3-1 0,26-99 0,-51 157-45,-2 1 0,0-1-1,-1 0 1,0-23 0,-3 40 19,0 0-1,0 0 1,0 0 0,0-1 0,0 1 0,-1 0 0,1 0 0,0 0-1,-1 0 1,1 0 0,-1-1 0,1 1 0,-1 0 0,1 0 0,-2-1 0,2 2 7,-1 0 0,1-1 1,-1 1-1,0 0 0,1 0 1,-1 0-1,1 0 1,-1-1-1,1 1 0,-1 0 1,0 0-1,1 0 1,-1 0-1,1 0 0,-1 0 1,1 1-1,-1-1 1,0 0-1,1 0 0,-1 0 1,1 0-1,-1 1 1,1-1-1,-1 0 0,1 0 1,-1 1-1,1-1 1,-1 1-1,1-1 0,-1 0 1,1 1-1,0-1 0,-1 1 1,1-1-1,0 1 1,-1 0-1,-8 10-71,0 1 1,0-1-1,1 2 1,1-1-1,-8 18 0,-25 72-78,40-101 159,-46 142 67,37-108-88,1 1 0,-3 40 0,10-58 83,1 1 0,1-1 0,1 1-1,0-1 1,1 1 0,1-1-1,1 0 1,1-1 0,0 1 0,1-1-1,1 0 1,18 27 0,-22-38-182,0 0-1,1 0 1,-1-1 0,9 8 0,-12-12-136,0-1 0,0 1 0,0 0 0,0 0 0,0 0 0,0-1 0,0 1-1,0 0 1,0-1 0,1 1 0,-1-1 0,0 1 0,0-1 0,0 0 0,1 1 0,-1-1 0,0 0 0,0 0 0,1 0 0,-1 0 0,0 0 0,0 0 0,1 0-1,-1-1 1,0 1 0,0 0 0,1-1 0,-1 1 0,0-1 0,0 1 0,2-2 0,5-6-2388</inkml:trace>
</inkml:ink>
</file>

<file path=ppt/ink/ink29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9:37:06.0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515 562 4800,'0'-2'118,"1"0"312,-1 0 0,0 1 0,0-1 0,0 0 0,0 1 0,0-1 0,0 1 0,-1-1 0,1 0 0,0 1-1,-1-1 1,1 1 0,-1-1 0,0 0 0,1 1 0,-1 0 0,0-1 0,0 1 0,0-1 0,0 1 0,0 0 0,0 0 0,0 0 0,-1-1-1,1 1 1,0 0 0,-1 1 0,0-2 0,-2 0-246,0 0-1,-1 0 1,1 0 0,0 1-1,0-1 1,-1 1-1,1 0 1,-1 0-1,1 1 1,-1 0 0,-7 0-1,-4 1-86,-30 6 0,35-5 50,-18 4-127,0 2 0,0 1 0,-50 22 0,70-27-11,-1 1 0,1 1 0,0-1-1,1 2 1,-1-1 0,1 1 0,-13 15 0,19-19 13,-1-1 0,1 1 0,0 0 0,0 0 0,0 0 0,1 0 0,-1 0 0,1 0 0,-1 1 0,1-1 0,0 0 0,0 1 0,1-1 0,-1 1 0,1-1 1,0 1-1,0-1 0,0 1 0,0-1 0,0 1 0,1-1 0,0 1 0,0-1 0,0 1 0,0-1 0,0 0 0,2 4 0,-1-4 32,0 0 0,1 0 0,-1 0 0,1 0 0,0-1-1,0 1 1,0-1 0,0 1 0,0-1 0,0 0 0,1 0 0,-1 0 0,0-1 0,1 1 0,0-1-1,-1 0 1,1 0 0,0 0 0,0-1 0,-1 1 0,8-1 0,-3 0 11,1 0 1,-1-1 0,0 0-1,1 0 1,-1-1-1,0 0 1,0 0-1,15-7 1,-14 4-50,-1 0 0,0-1 1,0 1-1,0-1 0,-1-1 1,0 0-1,0 0 0,-1 0 0,0-1 1,0 1-1,5-11 0,-6 9-66,0 0 1,-1-1-1,1 0 0,-2 0 0,0 0 1,0 0-1,0-1 0,-2 1 0,1-1 1,-1-11-1,-1 20-33,0 0 0,0 0 1,-1 0-1,1-1 0,-1 1 0,0 0 0,1 0 0,-1 0 1,0 0-1,0 0 0,0 0 0,-3-3 0,3 4 47,1 0-1,-1 0 0,0 0 1,1 1-1,-1-1 1,0 0-1,0 1 0,0-1 1,0 0-1,0 1 1,0-1-1,0 1 1,0-1-1,0 1 0,0 0 1,0 0-1,0-1 1,0 1-1,0 0 0,0 0 1,0 0-1,0 0 1,0 0-1,0 0 0,-1 0 1,1 0-1,-1 1 1,-5 2-148,12-4 443,18-4 828,-14 1-920,0 0 0,-1 0-1,1-1 1,-1 0-1,0 0 1,8-8-1,43-41 204,-56 51-343,96-106 264,-36 37-166,118-113-194,-178 181 11,25-20-193,-27 24 238,0-1 1,0 1-1,0-1 0,-1 1 1,1 0-1,0-1 1,0 1-1,0 0 1,0 0-1,0-1 0,0 1 1,1 0-1,-1 0 5,-1 0 0,0 0 0,1 1 0,-1-1 0,0 0 0,1 0 0,-1 0 0,0 1 0,1-1 0,-1 0-1,0 0 1,1 1 0,-1-1 0,0 0 0,0 0 0,0 1 0,1-1 0,-1 0 0,0 1 0,0-1 0,0 1 0,0-1 0,1 0 0,-1 1-1,0-1 1,0 0 0,0 1 0,0-1 0,0 1 0,0-1 0,0 1 0,0 4 1,0 0-1,-1 1 1,1-1 0,-1 0-1,0 1 1,-1-1-1,1 0 1,-1 0 0,0 0-1,0 0 1,-6 8 0,-3 10 26,-95 189-15,53-112-3,21-39 34,-157 280 506,155-292-307,-3 0 1,-42 43-1,-89 72 503,60-72-193,99-85-475,-13 8 187,20-14-209,1-1 1,0 1-1,0-1 1,0 1-1,0-1 0,-1 0 1,1 1-1,0-1 1,0 0-1,-1 0 0,1 0 1,0 0-1,-1 0 0,1 0 1,0 0-1,-2-1 1,3 1-34,0 0 0,-1 0 1,1 0-1,0-1 0,-1 1 1,1 0-1,0 0 1,-1 0-1,1-1 0,0 1 1,0 0-1,-1 0 0,1-1 1,0 1-1,0 0 0,-1-1 1,1 1-1,0 0 1,0 0-1,0-1 0,0 1 1,0 0-1,-1-1 0,1 1 1,0-1-1,0 1 1,0 0-1,0-1 0,0 1 1,0 0-1,0-1 0,0 1 1,0 0-1,0-1 1,1 0-1,-1-3 23,1 0 1,0 0-1,1 0 0,-1 0 1,1 1-1,0-1 0,-1 0 0,2 1 1,-1-1-1,0 1 0,6-6 1,4-5 32,19-15 0,-24 24-45,271-217-233,-240 195 285,55-31 0,-73 48-112,0 0-1,0 2 1,0 0-1,1 2 1,24-5 0,-38 9 13,1 1 1,-1 1 0,0-1 0,0 1 0,10 1-1,-15 0 21,1-1 0,-1 0-1,0 1 1,0 0 0,1-1-1,-1 1 1,0 0-1,0 0 1,0 0 0,0 0-1,0 1 1,0-1 0,0 0-1,-1 1 1,1-1-1,0 1 1,-1 0 0,1 0-1,1 2 1,-3-3-28,0-1 0,1 1 1,-1-1-1,0 0 0,0 1 0,0-1 1,1 1-1,-1-1 0,0 1 1,0-1-1,0 1 0,0-1 0,0 1 1,0-1-1,0 1 0,0-1 0,0 1 1,0-1-1,0 1 0,0-1 0,0 1 1,-1-1-1,1 0 0,0 1 1,0-1-1,-1 1 0,1-1 0,0 1 1,-14 8-2170,5-3 669,-11 6-2039,3 0 1126</inkml:trace>
</inkml:ink>
</file>

<file path=ppt/ink/ink29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9:37:08.3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1630 2720,'-9'14'891,"9"-14"-882,0 1 0,0-1 0,0 0 0,0 0 0,0 1 0,0-1 0,0 0 0,0 0 0,0 1 0,0-1 0,0 0 0,0 0 0,0 1 0,0-1 0,0 0 0,1 0 0,-1 0 0,0 1 0,0-1 0,0 0 0,0 0 0,0 0 0,1 1 0,6 2 6004,0-13-3075,-1-6-2095,0-1 0,-2 1 0,6-33 0,-3 7-231,3-1 65,25-73 1,26-25 294,8-19-398,-53 117-391,28-64 210,-29 74-273,75-146 368,-67 137-379,2 2-1,37-46 1,4-2-125,-33 42-6,-4 8 29,0 0 1,51-47-1,-44 55 32,2 2 0,0 2 0,2 2 0,1 1 0,80-31 0,-115 51-34,13-5-12,36-9 1,-50 16-3,-1-1 1,1 2 0,-1-1-1,0 1 1,1-1 0,-1 1-1,1 0 1,-1 1 0,1-1 0,-1 1-1,1 0 1,-1 0 0,0 0-1,7 3 1,-9-3 9,0 1-1,0-1 1,0 0-1,-1 1 1,1-1 0,0 1-1,-1-1 1,1 1-1,-1 0 1,0-1 0,1 1-1,-1 0 1,0 0-1,0 0 1,0 0 0,0 0-1,-1 0 1,1 1-1,0 3 1,0 0 25,-1 0-1,0 1 1,-1-1-1,1 0 1,-3 11-1,0-8 2,1 0-1,-1 0 0,-1 0 0,0 0 0,0-1 0,0 1 1,-1-1-1,-1 0 0,1 0 0,-14 13 0,-1 0-6,-1 0 0,0-1 0,-2-2 0,-40 27 0,-108 51 250,16-10-101,149-83-205,1 0 1,0 1-1,0 0 0,0 0 1,1 0-1,-1 0 0,-6 9 1,11-12 24,-1 0 1,0 0-1,1 1 1,-1-1 0,1 0-1,-1 1 1,1-1-1,0 0 1,-1 1 0,1-1-1,0 0 1,0 1-1,0-1 1,0 1 0,1 1-1,-1-1 8,1 1 1,0-1-1,0-1 0,0 1 0,0 0 1,0 0-1,0 0 0,0 0 0,1-1 0,-1 1 1,0-1-1,1 1 0,1 1 0,9 6 61,1 0 0,19 10-1,5 4 42,-18-10-106,-1 0-1,32 32 0,-43-38 77,-1 0-1,1 1 1,-2 0-1,1 0 1,-1 0-1,-1 1 0,1-1 1,-1 1-1,4 15 1,-7-20-3,0-1 1,-1 1 0,1 0 0,-1 0 0,1-1-1,-1 1 1,0 0 0,-1 0 0,1 0-1,-1 0 1,0-1 0,0 1 0,0 0 0,0-1-1,0 1 1,-1-1 0,0 1 0,1-1-1,-1 0 1,-1 0 0,1 1 0,-5 4 0,0-2 0,0 1-1,0-1 1,-1-1 0,0 1 0,0-1 0,0 0 0,-1-1 0,1 0 0,-1-1 0,0 0 0,0 0 0,-1 0-1,1-1 1,0-1 0,-15 1 0,13-1-92,1-1 1,-1-1-1,1 0 0,-1 0 0,1-1 0,-1-1 1,1 0-1,0 0 0,0 0 0,0-2 0,1 1 1,-1-1-1,1 0 0,-8-7 0,6 2-595,0 1-1,0-2 0,2 1 1,-1-1-1,1-1 0,1 0 1,-10-17-1,3-4-1358</inkml:trace>
</inkml:ink>
</file>

<file path=ppt/ink/ink29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9:37:11.6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51 177 5824,'-22'-10'1866,"21"9"-1802,0 1 0,0-1 0,0 1-1,0 0 1,0-1 0,0 1-1,0 0 1,0-1 0,0 1-1,0 0 1,0 0 0,0 0-1,0 0 1,0 0 0,0 0-1,-2 1 1,-5 0 736,8-1-756,0 0 1,1 0-1,-1 0 0,0 0 0,0 0 0,0 1 1,0-1-1,0 0 0,0 0 0,0 0 1,0 0-1,0 0 0,0 0 0,1 0 1,-1 1-1,0-1 0,0 0 0,0 0 1,0 0-1,0 0 0,0 0 0,0 0 0,0 1 1,0-1-1,0 0 0,0 0 0,0 0 1,0 0-1,0 0 0,0 1 0,-1-1 1,1 0-1,0 0 0,0 0 0,0 0 1,0 0-1,0 0 0,0 0 0,0 1 0,0-1 1,0 0-1,0 0 0,0 0 0,-1 0 1,1 0-1,0 0 0,0 0 0,0 0 1,0 0-1,0 0 0,0 0 0,-1 0 1,1 1-1,0-1 0,11 6 1166,-2-2-892,-1 0 0,1-1 0,0 0 0,0-1 0,0 0 1,1 0-1,-1-1 0,0 0 0,1-1 0,-1 0 0,1 0 0,14-3 1,5-4 97,0 0 0,44-19 0,-56 20-291,-2 1 76,-1-1-1,24-13 1,-34 16-148,0 1 0,0-1 0,-1 0 0,1 0 0,-1 0 0,0-1 0,0 1 0,0-1 0,0 0 0,0 0 0,-1 0 0,0 0 0,3-5 0,-5 7-48,1 0 0,0 1 0,-1-1 1,1 0-1,-1 0 0,0 1 0,0-1 1,1 0-1,-1 0 0,0 1 0,0-1 0,-1 0 1,1 0-1,0 1 0,-1-1 0,1 0 1,-1 0-1,1 1 0,-1-1 0,0 0 0,1 1 1,-1-1-1,0 1 0,0-1 0,0 1 1,-1 0-1,1-1 0,0 1 0,0 0 0,-1 0 1,1 0-1,-1 0 0,-1-2 0,-1 1-28,0 1 0,0-1-1,0 1 1,0-1 0,0 1-1,-1 1 1,1-1 0,0 0-1,0 1 1,-1 0-1,1 0 1,0 0 0,-7 2-1,-13 4 22,1 1-1,-1 2 0,-30 15 1,31-11 163,-34 25 1,55-37-155,-6 5 44,1 0-1,0 0 0,1 1 0,-1-1 0,1 1 0,1 1 0,-1-1 0,1 1 0,1 0 1,-1 0-1,1 0 0,1 1 0,-1-1 0,2 1 0,-5 18 0,6-20 27,0 0 0,1 1 0,0-1 0,0 1 0,0-1 0,1 1 0,0-1 0,1 0 0,0 0 0,0 1 0,0-1 0,1 0 0,0-1 0,0 1 0,1 0 0,-1-1 0,2 0 0,-1 0 0,11 11 0,-12-14-42,0-1 1,0 1-1,0-1 1,0 1-1,1-1 1,-1 0 0,1-1-1,-1 1 1,1 0-1,0-1 1,0 0-1,0 0 1,0 0-1,0-1 1,-1 1 0,1-1-1,1 0 1,6 0-1,2-2 27,-1-1 1,1 0-1,0 0 0,17-9 0,242-99 203,56-21-375,-325 131 96,1-1 1,-1 1-1,1 0 0,0 1 1,-1-1-1,8 0 1,-11 1 15,1 0 1,-1 0 0,1 1 0,0-1 0,-1 0 0,1 0-1,-1 0 1,0 0 0,1 0 0,-1 1 0,1-1 0,-1 0-1,1 0 1,-1 1 0,1-1 0,-1 0 0,0 1 0,1-1 0,-1 0-1,0 1 1,1-1 0,-1 1 0,1 0 4,-1 0 1,0 0 0,0 0-1,0 0 1,0 0-1,0-1 1,0 1 0,0 0-1,0 0 1,0 0-1,0 0 1,0 0 0,-1 0-1,1 0 1,0 0-1,-1 0 1,0 0 0,-6 15 140,-2-1-1,-18 24 1,-2 6 27,0 9-25,29-54-139,0 0 0,0 0 0,0 0 0,0 0 0,0 0 0,0 0 0,0 0 0,0 0 0,0 0 0,0-1 0,0 1 0,0 0 0,0 0 0,0 0 0,0 0 0,0 0 0,0 0 0,0 0 0,0 0 0,0 0 0,-1 0 0,1 0 0,0 0 0,0-1 0,0 1 0,0 0 0,0 0 0,0 0 0,0 0 0,0 0 0,0 0 0,0 0 0,-1 0 0,1 0 0,0 0 0,0 0 0,0 0 0,0 0 0,0 0 0,0 0 0,0 0 0,0 0 0,-1 0 0,1 0 0,0 0 0,0 1 0,3-9 54,0 1 0,1 1 0,0-1 0,0 1 0,1-1 0,9-9 0,38-35-221,-42 42 120,1 0 1,1 1-1,-1 1 1,20-10 0,-23 14-24,0-1-1,1 1 1,-1 0 0,1 1 0,0 0-1,0 0 1,16-1 0,-24 3 46,0 0 1,0 0-1,0 0 1,0 1-1,0-1 1,1 0-1,-1 0 0,0 1 1,-1-1-1,1 0 1,0 1-1,0-1 1,0 1-1,0-1 0,0 1 1,0 0-1,0-1 1,-1 1-1,1 0 1,0-1-1,0 1 0,-1 0 1,1 0-1,-1 0 1,1 0-1,-1 0 1,1 0-1,-1 0 0,1-1 1,-1 1-1,0 1 1,0-1-1,1 0 1,-1 0-1,0 0 0,0 0 1,0 0-1,0 2 1,-1 2 11,1 0 0,-1 0 0,0 0 0,0-1 1,0 1-1,-4 9 0,-2-1 82,6-10-64,-1 0 1,1 0 0,0 0-1,-1-1 1,1 1 0,0 0 0,1 0-1,-2 5 1,5-8 104,0-1 0,-1 0 0,1 0 0,-1-1-1,1 1 1,3-4 0,124-69-4,62-12-934,-192 86 806,1 0 1,-1-1-1,0 1 1,0 0-1,0 0 1,1 0-1,-1 0 1,0 0-1,0 0 1,1 0-1,-1 0 1,0 1-1,0-1 1,0 0 0,1 0-1,-1 0 1,0 0-1,0 0 1,0 0-1,1 0 1,-1 0-1,0 1 1,0-1-1,0 0 1,0 0-1,1 0 1,-1 0-1,0 0 1,0 1 0,0-1-1,0 0 1,0 0-1,0 0 1,0 1-1,0-1 1,1 0-1,-1 0 1,0 0-1,0 1 1,0-1-1,0 0 1,0 0-1,0 1 1,0-1 0,0 0-1,0 0 1,0 0-1,0 1 1,0-1-1,-1 0 1,1 0-1,0 0 1,0 1-1,0-1 1,0 0-1,0 0 1,-1 1-1,-3 14-80,4-14 100,-6 16-8,1 1 0,1 0 0,0 0-1,-1 30 1,5-39 31,-1 0 0,2 1 1,-1-1-1,1 0 0,1 0 0,0 0 0,0 0 0,1 0 0,0 0 0,7 15 1,-8-21 41,0 1 1,0-1 0,1 0 0,-1 0 0,1 0 0,4 4 0,-6-7-56,0 1 0,0 0 0,0 0 1,1-1-1,-1 1 0,0 0 0,0-1 1,0 0-1,1 1 0,-1-1 1,0 0-1,1 1 0,-1-1 0,0 0 1,1 0-1,-1 0 0,0 0 1,1 0-1,-1 0 0,0-1 0,0 1 1,2-1-1,3-1 32,-1-1-1,0 1 1,0-1-1,-1 0 1,1-1 0,-1 1-1,1-1 1,5-7 0,4-5 79,11-18 0,-10 14 17,11-16-14,29-36-50,2 4-670,-53 64 51,-3 8 209,-3 13 78,1-14 226,-1 12 47,0 0 0,1 0 0,0 1 0,3 16 1,-1-22 21,0-1 0,1 1-1,0-1 1,1 0 0,0 0 0,0 0 0,9 16 0,-11-23-13,0 0 0,0 0 1,0 0-1,1 0 0,-1 0 0,1-1 0,-1 1 0,1 0 0,-1-1 0,1 0 0,0 1 0,0-1 0,0 0 1,0 0-1,0 0 0,0 0 0,0 0 0,0 0 0,0-1 0,0 1 0,0-1 0,0 1 0,1-1 1,-1 0-1,0 0 0,0 0 0,4 0 0,3-2 53,0-1 1,0 1-1,0-2 1,0 1-1,10-6 1,43-28 149,-36 21-172,7-3-60,149-99 166,-79 39-907,-100 79 397,-4 5 113,-3 10-4,-37 67 182,26-45 116,-31 69 413,-77 134-1,122-239-463,0 0-4,1 0 0,0 0 0,-1 0 0,1 0 0,-1 0 0,0 0 0,1 0 0,-1 0 0,0 0 0,1 0 0,-1 0 0,0 0 0,0-1 0,0 1 0,0 0 0,0-1 0,0 1 0,0-1 0,0 1 0,0-1 1,0 1-1,0-1 0,0 0 0,0 1 0,0-1 0,0 0 0,-1 0 0,0 0 0,1 0-5,0 0 0,1 0 0,-1 0 0,0 0-1,1-1 1,-1 1 0,0 0 0,0 0 0,1-1 0,-1 1 0,0 0 0,1-1 0,-1 1 0,0 0 0,1-1 0,-1 1 0,1-1 0,-1 1-1,1-1 1,-1 0 0,1 1 0,-1-1 0,1 1 0,0-1 0,-1 0 0,1 1 0,0-1 0,-1 0 0,1 0 0,0-1 0,-3-28 117,3 28-118,7-109 68,0-14-709,-7 117 465,0 5-23,0 4-13,6 22-275,12 14 590,2-1-1,2-1 0,30 39 1,-48-70-80,0 1 1,0-1 0,0 0 0,0 0 0,1 0 0,0-1 0,0 0 0,9 6 0,-11-8-12,-1 0 1,0 0-1,0-1 1,1 1-1,-1 0 0,1-1 1,-1 1-1,1-1 0,-1 0 1,0 0-1,1 0 0,-1 0 1,1-1-1,-1 1 1,1 0-1,-1-1 0,0 0 1,1 1-1,-1-1 0,0 0 1,1 0-1,-1-1 0,0 1 1,3-3-1,15-15 57,-2 0 0,0-2 0,28-42 0,-8 10-188,-3 11 121,2 2-1,1 1 1,2 2-1,47-33 1,-76 61-136,12-9 63,-22 18 31,0-1 0,0 0-1,0 1 1,0-1 0,1 1 0,-1-1-1,0 1 1,0-1 0,1 1 0,-1 0-1,0 0 1,1 0 0,-1 0 0,0 0-1,0 0 1,1 0 0,1 0 0,-2 1 22,-1-1 1,0 0 0,1 1-1,-1-1 1,0 1 0,1-1 0,-1 0-1,0 1 1,0-1 0,1 1 0,-1-1-1,0 1 1,0-1 0,0 1 0,0-1-1,0 1 1,1-1 0,-1 1 0,0-1-1,0 1 1,0-1 0,0 1-1,-1 0 1,0 15 4,0-12-3,-2 12 10,0-1-1,-2 1 1,1-1-1,-2 0 1,0 0-1,-15 24 0,-6 18 56,16-30-30,8-18-31,0 1 1,-1 0-1,-1-1 1,0 0-1,0 0 1,-7 9 0,8-14 67,0 1 0,0-1 0,0 0 0,-9 6-1,12-9-38,-1 0 0,0 0-1,1 0 1,-1-1 0,0 1-1,1 0 1,-1-1-1,0 1 1,0-1 0,0 0-1,0 1 1,1-1-1,-1 0 1,0 0 0,0 0-1,0-1 1,0 1-1,0 0 1,1-1 0,-3 0-1,-3-2-135,1-1 0,0 0 0,0 0 0,0-1 0,0 0 0,1 0 0,-1 0 0,1 0 0,-6-10 1,5 7-104,0 1 1,-1 0-1,1 0 1,-15-10-1,20 17 204,1 0 0,0-1 1,-1 1-1,1 0 0,0 0 0,-1 0 0,1 0 0,0-1 0,-1 1 0,1 0 0,0 0 1,-1 0-1,1 0 0,-1 0 0,1 0 0,0 0 0,-1 0 0,1 0 0,0 0 1,-1 0-1,1 0 0,-1 0 0,1 0 0,0 1 0,-1-1 0,1 0 0,0 0 0,-1 0 1,1 1-1,-6 10-222,5-8 221,1-1 1,0 1 0,0 0-1,0 0 1,0-1 0,0 1 0,0 0-1,1 3 1,0-5 29,0 1 0,-1 0 0,1 0 0,0-1 0,0 1-1,0 0 1,1-1 0,-1 1 0,0-1 0,1 0 0,-1 1 0,0-1 0,1 0 0,0 0 0,-1 0 0,1 0-1,2 1 1,0 0 8,-1-1-1,1 0 1,0 0-1,0-1 0,-1 1 1,1-1-1,0 0 1,5 0-1,5-1 69,0-1 1,1-1-1,20-7 1,-34 10-91,48-18 172,53-25 0,-17 6-138,47-22 19,-106 46-74,-2-1-1,45-34 1,-40 29-532,-28 20 293,-2 6 134,-5 11 89,-8 16 195,7-17-62,-11 33 1,15-38-63,-5 18 105,2 0-1,0 1 0,-1 49 1,7-76-89,0 0 0,0 0 0,0 0 0,1 0 1,0 1-1,0-1 0,0 0 0,1 0 1,-1-1-1,1 1 0,0 0 0,4 6 1,-5-9-31,0 0 1,0 1 0,0-1-1,0 0 1,1 0-1,-1 0 1,0 0 0,1-1-1,-1 1 1,1 0 0,-1 0-1,1-1 1,-1 1 0,4 0-1,-3-1-11,1 0 0,-1 0 0,0 0 0,1 0 0,-1 0 0,1-1 0,-1 1 0,0-1 0,0 1-1,1-1 1,-1 0 0,4-2 0,25-15 100,30-23 0,-8 6-131,134-78-3,-76 55 38,-64 36-871,-43 20 683,-2 0-72,-3 3 52,-20 11-143,0 2 343,0 1 1,1 1-1,1 1 1,0 1-1,2 0 1,0 1-1,0 1 1,-21 36-1,34-49 39,1-1 0,-1 1 0,2 0 0,-1 0 0,1 0 0,0 0 1,0 0-1,-1 15 0,3-20-24,0 0 1,0 0-1,0 0 1,0 1 0,0-1-1,1 0 1,-1 0-1,1 0 1,0 0-1,0 0 1,-1 0 0,1 0-1,0 0 1,1 0-1,-1-1 1,0 1-1,1 0 1,-1-1 0,0 1-1,1-1 1,0 1-1,-1-1 1,1 0 0,0 1-1,0-1 1,0 0-1,0 0 1,0-1-1,0 1 1,0 0 0,0-1-1,0 1 1,0-1-1,0 1 1,3-1 0,0 0 2,1 0 0,0 0 0,-1 0 0,1-1 0,0 0 0,-1 0 0,1-1 0,-1 1 0,0-1 0,1 0 0,-1-1 0,0 1 0,0-1 0,0 0 1,-1 0-1,7-6 0,3-3-5,1-1 0,-2 0 1,18-24-1,-18 20-47,0 0 0,-2-1 0,0-1 0,-1 0 0,13-38 1,-22 55-8,0-1 1,0 0 0,0 1-1,-1-1 1,0 0 0,1 1-1,-1-1 1,0 0 0,0 0-1,0 1 1,-1-1 0,1 0 0,-1 1-1,1-1 1,-1 0 0,0 1-1,0-1 1,0 1 0,0-1-1,-1 1 1,1-1 0,-1 1-1,-2-4 1,0 3-3,1 0 0,-1 0 0,1 0 0,-1 0 0,0 1 0,0 0-1,0-1 1,0 1 0,-1 1 0,1-1 0,0 1 0,-8-2 0,-100-13-345,80 13 438,28 3-36,5 1-12,8 1-2,151-8 638,5 0-713,-140 6 79,28 4-1,-45-3-56,0 1 1,0-1-1,0 1 0,0 1 0,-1-1 0,1 2 0,11 5 1,-17-7 41,0-1 0,0 0 0,0 1 1,0 0-1,-1-1 0,1 1 0,-1 0 1,1 0-1,-1 0 0,0 0 0,1 0 1,-1 0-1,0 0 0,0 0 1,0 3-1,0-1 47,0 0 1,-1 0-1,1 1 0,-1-1 1,0 0-1,0 0 1,-1 8-1,-3 3 105,1-1-1,-2 1 0,-10 22 1,2-11 123,-27 41 0,24-41-57,8-11-88,8-14-124,0-1-1,0 0 1,0 0 0,0 0 0,0 0-1,0 1 1,0-1 0,0 0-1,0 0 1,0 0 0,0 1 0,0-1-1,0 0 1,0 0 0,0 0-1,0 1 1,0-1 0,0 0 0,0 0-1,0 0 1,0 0 0,0 1-1,0-1 1,0 0 0,0 0 0,0 0-1,0 0 1,1 1 0,-1-1 0,0 0-1,0 0 1,0 0 0,0 0-1,0 0 1,1 0 0,-1 1 0,2-2 10,0 1 0,1-1 1,-1 1-1,0-1 0,0 0 1,0 0-1,0 0 0,0 0 1,0 0-1,0 0 0,2-2 1,57-37 25,-20 12-171,2 2 1,81-38-1,-121 63 107,1 0 1,-1 0-1,1 0 0,-1 0 1,1 0-1,0 1 0,-1-1 1,1 1-1,0 0 0,-1 0 1,1 1-1,-1-1 1,6 2-1,-6-1 21,-1 0 0,1 0 0,0 1 1,-1-1-1,1 1 0,-1-1 0,1 1 0,-1 0 1,0 0-1,0 0 0,0 0 0,0 1 0,0-1 1,-1 0-1,1 1 0,2 4 0,2 8 9,0 1 0,-2 0 0,1 1 1,2 30-1,-4-29-21,3 50-1638,-6-67 1760,2 12-3283,-2-13 3030,0 1 0,0-1 1,0 0-1,0 1 0,0-1 0,0 0 1,0 0-1,0 1 0,0-1 0,0 0 1,0 0-1,0 1 0,0-1 0,-1 0 1,1 0-1,0 1 0,0-1 0,0 0 1,0 0-1,0 0 0,-1 1 0,1-1 0,0 0 1,0 0-1,0 0 0,-1 1 0,1-1 1,0 0-1,0 0 0,0 0 0,-1 0 1,1 0-1,0 0 0,0 1 0,-1-1 1,1 0-1,0 0 0,0 0 0,-1 0 1,1 0-1,0 0 0,-1 0 0,1 0 1,-21-9-6303,-2 1 2096</inkml:trace>
</inkml:ink>
</file>

<file path=ppt/ink/ink29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9:37:12.0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1682 310 9472,'-63'-28'4288,"54"23"-3712,4 1-3008,10 8 1216,4-11-5600</inkml:trace>
  <inkml:trace contextRef="#ctx0" brushRef="#br0" timeOffset="0.98">29 41 11040,'-29'-40'5024,"48"45"-4385,-1-5-543,3 3-192,53 6-671,10 2 447,24 9-4544,-5 0 2688</inkml:trace>
</inkml:ink>
</file>

<file path=ppt/ink/ink29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9:37:14.1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127 477 5152,'-20'0'1648,"20"0"-1610,0 0 1,-1 0-1,1 0 1,0 0-1,-1 0 1,1 0-1,0 0 1,-1 0-1,1 0 1,0 0-1,0 0 0,-1 1 1,1-1-1,0 0 1,-1 0-1,1 0 1,0 0-1,0 1 1,0-1-1,-1 0 1,1 0-1,0 0 1,0 1-1,0-1 1,-1 0-1,1 0 1,0 1-1,0-1 1,0 0-1,0 1 1,0-1-1,-3 3 1296,12-2 1743,-7-1-2892,0 0 0,0 0 1,0 0-1,0 0 0,1 0 1,-1 0-1,0 0 1,0-1-1,0 1 0,0-1 1,0 0-1,0 1 0,0-1 1,0 0-1,2-2 1,10-7 123,0 0 1,-1-1 0,-1-1 0,0 0 0,11-14 0,49-72 598,-20 20-360,34-48-24,-77 111-528,-8 12-59,1 0 0,-1 0 0,1 0 0,0 0 0,0 1 0,0-1 1,1 0-1,2-2 0,-4 5 58,-1 0 1,0 0 0,0 0-1,0 0 1,0 0 0,0 0-1,0 0 1,0 0-1,1 0 1,-1 0 0,0 0-1,0 0 1,0 0 0,0 0-1,0 0 1,0 0-1,0 0 1,0 0 0,0 0-1,1 1 1,-1-1 0,0 0-1,0 0 1,0 0-1,0 0 1,0 0 0,0 0-1,0 0 1,0 0 0,0 0-1,0 1 1,0-1 0,0 0-1,0 0 1,0 0-1,0 0 1,0 0 0,0 0-1,0 0 1,0 0 0,0 1-1,0-1 1,0 0-1,0 0 1,0 0 0,0 0-1,0 0 1,0 0 0,0 0-1,0 0 1,0 1-1,0-1 1,0 0 0,0 0-1,0 0 1,0 0 0,0 0-1,-1 0 1,1 0 0,0 0-1,-19 52 26,-30 88 497,26-86-281,-3-2-1,-2 0 1,-2-2 0,-45 58 0,-116 128 1389,186-230-1489,5-5-85,-1 0 1,1 0 0,-1 0-1,0 0 1,1-1-1,-1 1 1,0 0-1,1 0 1,-1-1-1,0 1 1,0 0 0,0-1-1,1 1 1,-1-1-1,0 1 1,0-1-1,0 1 1,0-1 0,0 0-1,0 1 1,0-1-1,0 0 1,0 0-1,-2 0 1,3 0-41,0 0 1,0 0-1,0 0 1,0 0-1,0 0 1,0 0-1,-1 0 1,1-1-1,0 1 1,0 0-1,0 0 1,0 0-1,0 0 1,0 0-1,0 0 1,0-1-1,0 1 1,0 0-1,0 0 1,0 0-1,0 0 1,-1 0-1,1-1 0,0 1 1,0 0-1,0 0 1,0 0-1,0 0 1,1-1-1,-1 1 1,0 0-1,0 0 1,0 0-1,0 0 1,0 0-1,0-1 1,0 1-1,0 0 1,0 0-1,0 0 1,0 0-1,0 0 1,0 0-1,1-1 1,-1 1-1,0 0 1,0 0-1,0 0 0,0 0 1,6-9 200,-1 1 1,1-1-1,15-14 0,62-67-5,-44 37-311,-3-2 0,40-76 0,-50 80-118,3 1-1,65-84 1,-78 115 104,1 0-1,1 1 0,1 1 1,0 0-1,1 2 0,1 0 1,0 2-1,43-21 0,-50 28-1,37-15-214,-46 20 280,1-1-1,-1 1 1,1 0-1,0 0 1,0 0-1,-1 1 1,8 0-1,-12 0 50,1 1-1,-1-1 0,0 0 1,0 0-1,1 1 1,-1-1-1,0 0 0,0 1 1,0-1-1,0 1 0,0 0 1,0-1-1,1 1 0,-2 0 1,1 0-1,0 0 1,0 0-1,0-1 0,0 1 1,0 0-1,-1 0 0,2 2 1,-2-2 10,1 1 0,-1 0 0,1 0 1,-1-1-1,0 1 0,1 0 0,-1 0 1,0-1-1,0 1 0,-1 0 0,1 0 0,0 0 1,0-1-1,-1 1 0,1 0 0,-1-1 0,-1 3 1,-8 17 132,-2 0 1,-28 38-1,9-14 72,15-21-125,-8 15 62,-2-2-1,-56 64 0,69-89 30,-21 17 0,30-26-98,0 0 0,-1 0 1,0 0-1,0-1 0,0 1 0,0-1 0,0 0 0,-8 1 1,12-3-68,1 0 1,-1 0 0,0 0 0,0 0 0,0 0 0,0 0 0,1 0 0,-1 0 0,0 0 0,0 0-1,0-1 1,1 1 0,-1 0 0,0-1 0,1 1 0,-1 0 0,0-1 0,0 1 0,1-1 0,-1 1-1,1-1 1,-2-1 0,1 1-9,0-1 0,0 0 0,0 0 0,0 0 0,0 0-1,0 0 1,0 0 0,0-3 0,0 1-41,0 0-1,0-1 1,1 1-1,0 0 1,0-1-1,0 1 1,2-8 0,-1 9 18,0 0 0,0 0 0,1 1 0,-1-1 0,1 1 0,0-1 0,-1 1 1,1-1-1,1 1 0,-1 0 0,0 0 0,0 0 0,1 0 0,-1 1 0,1-1 0,-1 1 1,1-1-1,0 1 0,0 0 0,4-1 0,5-2-18,0 1 0,1 1-1,17-1 1,-29 2 44,62-4-38,-2 0 124,115-24 0,-154 24-3,0-2 1,0 0 0,0-1-1,-1-2 1,0 0 0,38-25-1,-44 23 22,0 0 1,-1-1-1,14-16 0,-24 25-141,0-1 0,-1 0 0,1 0 0,-1 0 0,0 0 0,0 0 0,-1-1 0,0 1 0,0-1 0,0 0 0,0 1 0,-1-1 0,1-11 0,-2 16 15,0 0 0,0 0 0,0 0 0,0 0 1,0 0-1,0 0 0,0 0 0,-1 0 0,1 0 0,0 0 0,0 0 1,-1 0-1,1 1 0,-1-1 0,1 0 0,-1 0 0,1 0 0,-1 0 1,0 1-1,1-1 0,-1 0 0,0 1 0,-1-2 0,1 1-26,-1 1 1,1-1-1,-1 1 0,1 0 0,-1 0 1,1-1-1,-1 1 0,1 0 0,-1 0 1,1 0-1,-1 0 0,1 1 0,-1-1 0,-1 1 1,-3 0-79,0 1 0,0 1 0,1-1 0,-1 1 0,0 0 0,-7 6 0,6-3 144,1 0-1,0 0 1,0 1-1,0 0 1,1 0-1,0 0 0,0 0 1,1 1-1,0 0 1,0 0-1,-4 16 1,5-15 9,1 0 1,0 0-1,1 0 0,-1 0 1,2 0-1,-1 0 1,1 1-1,1-1 1,0 0-1,0 0 1,4 12-1,-4-16 16,1-1 0,0 0 0,0 0 0,0 0 0,0 0 0,4 4 0,-4-6-11,-1 0 0,1 0 0,-1 0 0,1-1 0,0 1 0,0-1 0,0 1 0,0-1 0,0 0 0,0 0 0,0 0 0,1 0 0,2 1 0,-2-1-9,0-1-1,0 0 0,0 0 1,1 0-1,-1 0 0,0 0 1,0-1-1,-1 1 0,1-1 1,0 0-1,0 0 1,4-2-1,2-2-2,0 0 0,10-7 1,-13 8-18,54-38 77,-22 15-30,2 1 0,46-23-1,-34 26-265,0 2 0,89-23 0,-139 44 188,-1-1 1,0 1-1,1-1 0,-1 1 0,0 0 1,1 0-1,-1 0 0,0-1 0,1 1 1,-1 0-1,1 1 0,-1-1 0,0 0 1,1 0-1,-1 1 0,0-1 0,1 1 1,-1-1-1,0 1 0,3 1 0,-3-1 28,0 1 0,-1 0-1,1-1 1,0 1 0,0 0 0,-1 0 0,1 0-1,-1 0 1,0-1 0,1 1 0,-1 0-1,0 0 1,0 0 0,-1 3 0,-4 43 303,2-33-165,0 25-1,3-26 72,2 0 0,-1 1-1,2-1 1,6 24 0,-6-29-92,0 0 0,1-1 0,0 1 0,0-1-1,0 0 1,1 0 0,0 0 0,10 10 0,-12-15-106,0-1 0,0 0 0,0 0 0,0 0 0,0 0 0,0 0 0,0 0 0,1-1 0,-1 0 0,1 0 0,-1 0-1,1 0 1,-1 0 0,1-1 0,0 1 0,-1-1 0,1 0 0,0 0 0,-1 0 0,1-1 0,0 1 0,-1-1 0,1 0 0,-1 0 0,1 0 0,-1-1 0,0 1 0,6-4-1,-1-1-424,1-1 0,-1 0 0,0-1 0,0 1 0,-1-2 0,0 1 0,8-14 0,-1-1-4620,19-47 0,-15 36 1106</inkml:trace>
</inkml:ink>
</file>

<file path=ppt/ink/ink29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9:37:16.2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190 277 4736,'3'-26'8933,"-1"21"-7135,-4 5-303,-9 7-19,10-6-1472,-13 11 289,1 0 0,0 1 0,1 0 0,1 1 1,0 0-1,1 1 0,-13 25 0,6-7 36,3 0 1,-19 61-1,30-84-243,1 0 0,0 0 0,1 0 0,0 13 0,0-19-20,2 0 1,-1 1-1,0-1 0,1 1 1,0-1-1,0 0 1,0 0-1,0 1 1,1-1-1,0 0 1,3 5-1,-4-7-41,0-1 0,0 0 0,0 0-1,0 0 1,0 0 0,0 0 0,0 0 0,0 0 0,1 0 0,-1 0 0,0-1 0,1 1-1,-1-1 1,1 1 0,-1-1 0,1 1 0,-1-1 0,1 0 0,-1 1 0,1-1-1,-1 0 1,1 0 0,-1 0 0,1 0 0,-1-1 0,1 1 0,-1 0 0,1-1-1,2 0 1,1-1 15,0 0 0,0-1 0,0 1 0,-1-1 0,1 0 1,-1 0-1,6-6 0,122-120 205,13-12-58,-133 131-162,16-15-334,-26 24 255,-1 0 0,0-1 0,0 1 0,1-1 0,-1 1 0,0 0 0,0-1 0,0 0 0,-1 1 0,1-1 0,0 0 0,-1 1 0,1-1 0,0-2 0,-1 4 48,0 0-1,0 0 1,0 0-1,0 0 1,0-1 0,0 1-1,0 0 1,0 0-1,-1 0 1,1 0-1,0 0 1,0-1-1,0 1 1,0 0-1,0 0 1,0 0-1,0 0 1,0 0-1,0 0 1,0 0 0,0-1-1,0 1 1,-1 0-1,1 0 1,0 0-1,0 0 1,0 0-1,0 0 1,0 0-1,0 0 1,-1 0-1,1 0 1,0 0 0,0 0-1,0 0 1,0 0-1,0 0 1,-1 0-1,1 0 1,-8 2-73,-9 8 54,7-3 45,2 0 1,-1 1 0,1 0 0,1 1 0,-1 0-1,-11 19 1,9-12 92,1 1 0,1 0 0,-9 26 0,11-24 51,0-1 0,2 1 1,1 1-1,-2 19 0,5-35-109,0 0-1,0 0 1,0 0-1,1 1 0,-1-1 1,1 0-1,0-1 1,3 8-1,-4-10-24,1 0-1,-1 0 1,1 1 0,0-1-1,0 0 1,-1 0-1,1 0 1,0 0 0,0 0-1,0 0 1,0 0 0,0-1-1,0 1 1,0 0-1,0 0 1,0-1 0,1 1-1,-1-1 1,0 1-1,0-1 1,1 1 0,-1-1-1,0 0 1,0 0 0,1 0-1,-1 1 1,0-1-1,1 0 1,-1-1 0,3 1-1,2-2 36,1 0 0,0 0 0,0-1 0,-1 0-1,1 0 1,-1 0 0,8-6 0,39-32 196,-52 40-257,123-115-30,-85 77-228,1 2-1,85-61 1,-124 97 237,0 0 0,0 1 1,0-1-1,0 0 0,0 1 0,0-1 1,0 1-1,0-1 0,0 1 1,0 0-1,0 0 0,0-1 0,1 1 1,-1 0-1,2 0 0,0 6-334,-4 8 63,-43 147 565,22-87 97,-13 18 63,35-92-429,0 1-1,0-1 0,0 0 1,0 0-1,0 0 1,0 0-1,0 0 1,0 0-1,0 0 0,0 0 1,0 0-1,0 1 1,0-1-1,0 0 1,0 0-1,0 0 0,0 0 1,0 0-1,0 0 1,0 0-1,0 0 0,0 0 1,0 0-1,0 0 1,0 1-1,1-1 1,-1 0-1,0 0 0,0 0 1,0 0-1,0 0 1,0 0-1,0 0 0,0 0 1,0 0-1,0 0 1,0 0-1,0 0 1,1 0-1,-1 0 0,0 0 1,0 0-1,0 0 1,0 0-1,0 0 1,0 0-1,0 0 0,0 0 1,0 0-1,1 0 1,-1 0-1,0 0 0,0 0 1,0 0-1,0 0 1,0 0-1,0 0 1,0 0-1,0 0 0,0 0 1,0 0-1,0 0 1,1-1-1,5-2 94,4-9 33,-1-1 1,0 0-1,9-19 0,16-24-180,-20 35-11,1 0-1,1 2 1,37-36 0,-25 32-439,34-19 0,-63 48 114,-4 8 222,1-4 88,-15 44 334,3 2-1,-14 86 0,30-139-238,-1 0-1,1 0 1,0 1 0,0-1-1,0 0 1,0 0-1,1 0 1,-1 0 0,1 1-1,1 3 1,-1-6-10,-1 0 0,1 0 0,-1 0-1,1 0 1,0 0 0,0 0 0,-1 0 0,1 0 0,0 0 0,0 0 0,0 0 0,0 0 0,0-1 0,0 1 0,0 0-1,0-1 1,0 1 0,1-1 0,-1 1 0,0-1 0,0 1 0,0-1 0,1 0 0,-1 0 0,0 0 0,3 0 0,3 0 14,1-1 1,-1 0 0,0-1 0,0 1 0,0-1 0,0-1 0,0 1 0,7-5 0,53-32 93,-54 30-93,175-121 20,-141 86-184,-36 33 197,-9 9-89,-1 2 17,-1-1 0,1 1-1,-1-1 1,1 1 0,0-1-1,-1 0 1,1 1 0,-1-1-1,1 0 1,-1 1 0,0-1-1,1 0 1,-1 0 0,0 0-1,1 1 1,-1-1 0,0 0-1,0 0 1,0 0 0,0 0-1,0 1 1,0-2 0,0-1-70,0 3 80,0 0 0,0 1-1,0-1 1,0 0 0,0 0 0,0 0 0,0 0 0,0 0 0,0 0 0,0 0 0,-1 0 0,1 1 0,0-1 0,0 0 0,0 0 0,0 0 0,0 0 0,0 0 0,-1 0 0,1 0 0,0 0 0,0 0 0,0 0 0,0 0 0,0 0 0,-1 0 0,1 0 0,0 0 0,0 0 0,0 0 0,0 0 0,0 0 0,0 0 0,-1 0 0,1 0 0,0 0 0,0 0 0,0 0 0,0 0 0,-1-1 0,-6-3 104,9 0 86,0 0-91,-2 2-106,1 0 1,-1 0-1,1 0 1,-1 0 0,1 1-1,0-1 1,0 0-1,0 0 1,2-2 0,5-11-154,1-5 6,-18 38-229,-40 106 262,41-102 116,1 0 18,1 1 0,1-1 0,-4 43 0,8-60 17,1 0 0,0-1-1,0 1 1,1-1 0,0 1-1,0-1 1,0 1 0,2 5 0,-3-9-14,1 0 1,-1 1 0,1-1 0,-1 0 0,1 0-1,0 0 1,-1 0 0,1 0 0,0 0-1,0 0 1,0 0 0,0 0 0,0-1 0,0 1-1,0 0 1,0-1 0,0 1 0,0 0 0,0-1-1,0 1 1,0-1 0,1 0 0,-1 1 0,0-1-1,0 0 1,1 0 0,-1 0 0,0 0 0,0 0-1,1 0 1,-1 0 0,0 0 0,0 0-1,0 0 1,1-1 0,0 0 0,4-1 12,-1 0 0,0 0 1,0-1-1,-1 0 0,1 0 0,0 0 1,-1-1-1,8-7 0,31-40 59,-28 31-50,23-29 82,58-68-67,65-29-166,-40 40 58,-91 77-14,47-59 1,-29 30-224,-43 49 107,-5 9 174,0 0 0,0 0 1,-1 0-1,1 0 0,0 0 1,0 0-1,0 0 0,0 0 1,0 0-1,0 0 0,0 0 1,0 0-1,0 0 0,0 0 1,-1 0-1,1 0 0,0 0 1,0 0-1,0 0 0,0 0 1,0 0-1,0 0 0,0 0 1,0 0-1,0-1 0,0 1 1,0 0-1,0 0 0,-1 0 1,1 0-1,0 0 0,0 0 1,0 0-1,0 0 0,0 0 1,0 0-1,0 0 0,0 0 1,0-1-1,0 1 0,0 0 1,0 0-1,0 0 0,0 0 1,0 0-1,0 0 0,0 0 1,0 0-1,0 0 0,0 0 1,0-1-1,0 1 0,0 0 1,-62 52-624,42-36 601,-65 60-1,51-40 55,-38 54 0,56-68 73,2 1 1,0 1-1,2 0 0,-12 31 0,-17 77 106,36-110-95,0 0 0,2 0 1,1 0-1,0 27 0,2-43-62,0 1 0,1-1 0,0 0 0,0 0 0,0 0 0,1 0 0,0 0 0,0 0 0,0 0 0,5 7 0,-4-9-32,0-1-1,0 0 1,0 1-1,0-1 1,0 0-1,1 0 0,-1-1 1,1 1-1,0-1 1,0 0-1,0 0 1,0 0-1,0 0 1,0-1-1,6 2 0,8 1-141,0 0-1,0-2 1,1 0-1,-1-1 1,19-1-1,-16-1-818,-1-1 0,1-1-1,-1-1 1,27-9 0,-36 9 109,-1 0 0,0 0 0,0-1 0,-1-1 0,0 1 0,0-2 0,9-7 0,18-17-2075</inkml:trace>
</inkml:ink>
</file>

<file path=ppt/ink/ink29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9:37:16.6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225 333 9152,'-17'-14'4128,"21"19"-3584,1-5 2079,8 0-1535,19 0 640,7 0-1024,30 0-224,-1 9-288,8-6-128,-9 5-32,6 1-960,-15-3 512,-10 3-4415,-7-1 2687</inkml:trace>
  <inkml:trace contextRef="#ctx0" brushRef="#br0" timeOffset="1">64 88 10816,'-27'-56'4864,"1"41"-4224,16 7-257,10 3-351,0 1-511,5 4 255</inkml:trace>
</inkml:ink>
</file>

<file path=ppt/ink/ink29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9:37:18.4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1 982 1984,'13'4'743,"23"8"-1,-28-9-286,-7-3-173,0 0 0,0 0-1,-1 0 1,1 0 0,0 0 0,0 0-1,0 0 1,-1 0 0,1 0-1,0 0 1,0-1 0,-1 1 0,1 0-1,0-1 1,-1 1 0,1 0 0,0-1-1,-1 1 1,1-1 0,0 1-1,-1-1 1,1 1 0,0-2 0,6-5 227,85-105 4124,47-59-2698,-12-7-1355,-121 170-570,106-169 33,92-132-189,-201 305 128,12-17-115,-14 15 131,-11 9 119,7-2-88,0 1 1,1 0-1,-1 1 0,0-1 0,-4 5 0,-8 12 214,-1 0-1,-17 30 1,-22 49 87,0 13 175,-54 154 1,97-228-230,2 0 1,2 1-1,-6 73 0,13-105-161,1-1 5,-1 0-1,1-1 1,0 1 0,2 8 0,-2-13-98,0 1 0,0 0 1,0-1-1,1 1 0,-1-1 0,0 1 0,0-1 1,1 1-1,-1-1 0,0 1 0,1-1 0,-1 1 1,0-1-1,1 1 0,-1-1 0,1 1 1,-1-1-1,1 0 0,-1 1 0,1-1 0,-1 0 1,1 1-1,-1-1 0,1 0 0,-1 0 0,1 0 1,-1 1-1,1-1 0,0 0 0,-1 0 0,1 0 1,-1 0-1,1 0 0,0 0 0,-1 0 0,1 0 1,-1 0-1,1-1 0,1 1 0,3-2 15,0 0 0,0 0-1,0 0 1,0-1 0,0 0-1,0 0 1,-1 0 0,1-1-1,-1 1 1,0-1 0,0 0-1,4-7 1,14-11 48,6-4-12,1 1-1,0 1 0,40-23 1,5 5-169,57-33-712,-119 66 351,-12 9 450,0 0 0,0 0 0,0 0 0,0 0 0,1 0 0,-1 0 0,0 0-1,0 0 1,0 0 0,0 0 0,0 0 0,0 0 0,0-1 0,0 1 0,0 0 0,0 0-1,0 0 1,0 0 0,0 0 0,0 0 0,0 0 0,1 0 0,-1 0 0,0 0 0,0 0-1,0-1 1,0 1 0,0 0 0,0 0 0,0 0 0,0 0 0,0 0 0,0 0 0,0 0-1,0 0 1,0 0 0,0 0 0,0-1 0,0 1 0,-1 0 0,1 0 0,0 0 0,0 0 0,0 0-1,0 0 1,0 0 0,0 0 0,0 0 0,0 0 0,0 0 0,0 0 0,0 0 0,0-1-1,0 1 1,0 0 0,-1 0 0,-1 1-22,1-1 0,-1 0-1,0 1 1,0-1 0,0 1 0,0 0 0,0 0-1,0 0 1,1 0 0,-3 1 0,-82 54 86,78-50-24,0 0 0,0 0 0,1 1 0,0 0 0,0 1 1,0 0-1,1 0 0,0 0 0,1 0 0,0 1 0,0 0 0,1 0 0,0 1 0,1-1 0,-1 1 0,2 0 0,0-1 0,0 1 0,1 0 0,-1 13 0,2-20 17,0 1 1,1 0-1,-1-1 0,1 1 1,0-1-1,0 1 1,2 4-1,-3-6-21,1-1 1,-1 0-1,1 1 0,0-1 0,0 0 1,0 0-1,0 0 0,0 1 1,0-1-1,0 0 0,0 0 0,0-1 1,0 1-1,1 0 0,-1 0 1,0-1-1,1 1 0,-1 0 0,0-1 1,1 1-1,1-1 0,2 1 7,-1-1 0,1 0-1,-1 0 1,1 0 0,-1-1 0,1 0-1,-1 1 1,1-2 0,4-1-1,39-18 140,-36 15-132,54-31 6,0-3 1,62-52-1,-110 79-126,2-6-337,-15 14 94,-13 11 64,-21 24 597,-46 59-1,24-26 197,38-46-210,13-11-82,9-7 183,-5-1-378,0 0 1,-1 0 0,1-1-1,-1 1 1,0-1-1,1 0 1,-1 0-1,-1 0 1,1 0 0,0-1-1,2-4 1,8-8-10,11-12-141,35-31 0,-50 51 24,1 0 0,0 0 0,0 2-1,0-1 1,1 1 0,0 0-1,22-7 1,-32 12 56,0 1 0,0 0-1,0-1 1,0 1 0,0 0-1,1-1 1,-1 1 0,0 0-1,0 0 1,0 0 0,0 0-1,0 0 1,0 0 0,0 1-1,0-1 1,0 0 0,0 0-1,0 1 1,0-1 0,0 1-1,0-1 1,0 1 0,1 0-1,-1 0 5,0 0 0,-1 1 0,0-1 0,1 0 0,-1 0-1,1 1 1,-1-1 0,0 0 0,0 0 0,0 1 0,0-1-1,0 0 1,0 1 0,0-1 0,0 0 0,-1 1 0,1-1-1,-1 2 1,-35 102 106,36-98 212,4-7-118,8-7 33,-9 5-113,49-24-184,0 2 1,107-32 0,-151 54 62,-5 0-23,1 1 0,-1 0-1,1 0 1,-1 0 0,1 1-1,0-1 1,-1 1 0,1 0 0,0 0-1,6 1 1,-10-1 27,1 0 1,0 1-1,-1-1 0,1 0 1,-1 1-1,1-1 0,-1 0 1,1 1-1,-1-1 0,1 1 1,-1-1-1,1 1 0,-1-1 1,1 1-1,-1-1 0,0 1 1,1-1-1,-1 1 0,0-1 1,1 1-1,-1 0 0,0-1 1,0 1-1,0 0 0,0-1 1,1 1-1,-1 0 0,0-1 1,0 1-1,0 0 0,0-1 1,-1 1-1,1-1 0,0 1 1,0 1-1,-10 29-193,6-21 185,-4 9 26,-1 5 118,0 0-1,1 1 1,2 0-1,-5 33 1,11-55-81,-1-1 1,1 1 0,0 0 0,1 0 0,-1-1 0,0 1-1,1 0 1,-1 0 0,1-1 0,0 1 0,0-1 0,0 1-1,0-1 1,1 1 0,1 2 0,-1-3-11,0 0-1,-1-1 1,1 1 0,0 0-1,0-1 1,0 0 0,0 1 0,0-1-1,1 0 1,-1 0 0,0 0-1,1-1 1,-1 1 0,3 0-1,3 0-12,-1-1 1,1 1-1,-1-2 0,1 1 0,-1-1 0,0 0 0,1 0 0,-1-1 0,14-5 0,0-2 3,0-1 0,-1-1 0,0 0 0,25-21 0,65-65 203,-71 60-329,21-21-130,-57 54 227,8-9-174,-11 12 152,0 0 0,1 1 1,-1-1-1,0 0 0,0 1 0,0-1 0,0 0 0,0 0 1,0 1-1,0-1 0,0 0 0,0 0 0,0 1 0,0-1 1,0 0-1,0 0 0,-1 1 0,1-2 0,0 2 16,0 0 0,-1-1 0,1 1 0,0 0 0,0-1-1,0 1 1,0 0 0,0-1 0,-1 1 0,1 0 0,0 0 0,0-1-1,-1 1 1,1 0 0,0 0 0,0-1 0,-1 1 0,1 0 0,0 0-1,-1 0 1,1 0 0,0 0 0,-1-1 0,1 1 0,0 0 0,-1 0-1,1 0 1,-1 0 0,-4 0 18,0 0 0,0 0 1,0 0-1,0 1 0,0 0 0,0 0 0,0 0 0,0 0 0,0 1 0,1 0 0,-7 3 0,-3 2 226,1 1 0,-23 17-1,27-17-163,0 1-1,0 0 0,1 0 1,0 0-1,1 1 1,0 1-1,0-1 0,1 1 1,1 0-1,-1 0 0,2 1 1,-6 19-1,8-21-35,-1 0-1,2-1 1,-1 1 0,2 0-1,-1 0 1,1 0-1,1 0 1,-1 0 0,2 0-1,-1 0 1,2-1-1,-1 1 1,1-1 0,1 1-1,-1-1 1,8 12-1,-7-16-53,-1 1-1,1-1 0,1 0 1,-1-1-1,1 1 0,0-1 1,0 0-1,0 0 0,0 0 1,1-1-1,0 0 0,8 4 1,-4-3-403,1-1 0,-1 0 0,1-1 0,0 1 0,0-2 0,16 1 0,35-2-1271</inkml:trace>
</inkml:ink>
</file>

<file path=ppt/ink/ink29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9:37:18.9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17 9376,'-35'-16'4256,"44"21"-3680,-4-5-832,0 0 32</inkml:trace>
</inkml:ink>
</file>

<file path=ppt/ink/ink29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9:37:19.3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16 11232,'-5'-15'5056,"73"15"-4385,-23 0-287,-1 0-352,78 0 320,7 8-160,52-1-256,-6 6 32,14 2-2399,-18 1 1343</inkml:trace>
</inkml:ink>
</file>

<file path=ppt/ink/ink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00:49:19.671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60 26 6304,'-60'-25'3232,"65"30"-3968,8 3 448,6 4-1984,7 4 1280</inkml:trace>
</inkml:ink>
</file>

<file path=ppt/ink/ink29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9:42:23.6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11 428 3808,'-10'0'5344,"28"2"-1920,-14-4-3238,-1 0 0,0-1 0,0 1 0,0-1 0,0 0 0,-1 0 0,1 0 0,2-5 0,3-2 102,9-9 6,0 1 0,2 1 0,28-21 0,65-36 52,-14 11 20,-83 50-275,1 0-1,-1 0 1,-1-1 0,-1-1-1,0 0 1,0-1 0,-2-1-1,14-24 1,-25 41-95,0 0 0,0 0 0,0 0 0,0 0 0,0 0 0,0 0 0,0 0 0,0 0 0,1 0 0,-1 0 0,0 0 0,0-1 0,0 1 0,0 0 0,0 0 0,0 0 0,0 0 0,0 0 0,0 0 0,0 0 0,0 0 0,0-1 0,0 1 0,0 0 0,0 0 0,0 0 0,0 0 0,0 0 0,0 0 0,0 0 0,0-1 0,0 1 0,0 0 0,0 0 0,0 0 0,0 0 0,0 0 0,0 0 0,0 0 0,0-1 0,0 1 0,0 0 0,0 0 0,0 0 0,0 0 0,-1 0 0,1 0 0,0 0 0,0 0 0,0 0 0,0 0 0,0 0 0,0 0 0,0-1 0,0 1 0,-1 0 0,1 0 0,0 0 0,0 0 0,0 0 0,0 0 0,0 0 0,-11 5-464,-3 6 387,0 0 0,0 1 0,-22 26 0,28-29 100,1 1 1,-1 1 0,2-1-1,-1 1 1,1 0 0,-6 18 0,11-27-7,0 1 1,1 0 0,-1 0 0,1 0-1,-1 0 1,1-1 0,0 1 0,0 0 0,0 0-1,0 0 1,1 0 0,-1 0 0,1 0-1,0-1 1,0 1 0,0 0 0,0 0 0,0-1-1,0 1 1,1-1 0,0 1 0,1 2 0,0-3 78,0 1 1,0 0-1,0-1 1,0 1-1,0-1 1,0 0-1,1 0 1,-1 0-1,1 0 1,-1-1-1,1 0 1,0 1-1,0-1 1,-1 0-1,8 0 1,0 0-17,0-1 0,1 0 1,-1-1-1,0 0 0,0-1 1,0 0-1,0-1 0,19-7 1,-5 0-100,-1-2 0,36-23 0,-36 17 32,-20 14-52,1 0 0,-1 1 0,1 0 0,0 0 0,0 0 0,0 0 0,0 1 0,8-3 0,-13 5 45,1 0-1,-1 0 1,1 0 0,-1 0 0,0 0 0,1 0 0,-1 0-1,0 0 1,1 0 0,-1 0 0,0 0 0,1 0 0,-1 1-1,0-1 1,1 0 0,-1 0 0,0 0 0,0 1 0,1-1-1,-1 0 1,0 0 0,0 1 0,1-1 0,-1 0 0,0 0-1,0 1 1,0-1 0,1 0 0,-1 1 0,0-1 0,0 0-1,0 1 1,0-1 0,0 0 0,0 1 0,0-1 0,0 1-1,0-1 1,0 0 0,0 1 0,0-1 0,0 0 0,0 1-1,0-1 1,0 0 0,0 1 0,-5 23 161,3-17-199,-1 6 24,1-6 44,0 1-1,1-1 1,0 1-1,0 0 1,1 0-1,-1-1 1,2 10-1,0-17-9,-1 1 0,0-1-1,0 0 1,0 0 0,1 1-1,-1-1 1,0 0 0,0 1 0,1-1-1,-1 0 1,0 0 0,0 0 0,1 1-1,-1-1 1,0 0 0,1 0-1,-1 0 1,0 0 0,1 0 0,-1 0-1,0 1 1,1-1 0,-1 0-1,1 0 1,-1 0 0,0 0 0,1 0-1,-1 0 1,0 0 0,1-1 0,-1 1-1,0 0 1,1 0 0,-1 0-1,0 0 1,1 0 0,-1 0 0,0-1-1,1 1 1,-1 0 0,1-1 0,21-11 294,-11 5-206,9-5-17,-6 4-196,1-1-1,0 2 1,0 0 0,0 1 0,1 0 0,21-4-1,-34 10 97,0 0 1,0 0-1,-1 0 0,1 0 0,0 1 0,0-1 0,-1 1 0,1-1 0,0 1 0,-1 0 0,1 0 0,-1 0 0,1 1 0,-1-1 0,1 1 0,-1-1 1,0 1-1,0 0 0,0-1 0,0 1 0,0 0 0,0 1 0,0-1 0,-1 0 0,1 0 0,-1 1 0,0-1 0,1 1 0,0 4 0,5 11-121,-4-11 262,0 0-1,-1 0 1,2 8 0,-3-12-606,-1 0-1,0 0 1,0 0-1,0 0 0,0 0 1,-1 5-1,0 6-1489</inkml:trace>
</inkml:ink>
</file>

<file path=ppt/ink/ink29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9:42:23.9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41 6720,'-36'-40'3040,"22"40"-2624,9 0 384,10 0-1472,4 8 352,9-1 544,5 6-96,9 7-992,3 0 448</inkml:trace>
</inkml:ink>
</file>

<file path=ppt/ink/ink29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9:42:24.7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1 790 4064,'1'-2'289,"0"0"1,1 0-1,-1 0 1,0 0-1,1 1 0,-1-1 1,1 0-1,0 1 1,3-3-1,13-13 2193,30-42 372,-22 27-2228,30-44 0,57-129-347,-43 70-184,34-58 833,-102 189-939,0 1 1,-1-1 0,1 1 0,-1-1 0,1 1 0,-1-1 0,0 0-1,0 0 1,0-7 0,-1 11 1,0 0-1,0-1 1,0 1-1,0 0 1,0-1 0,0 1-1,0 0 1,0-1-1,0 1 1,0 0-1,0-1 1,0 1 0,-1 0-1,1 0 1,0-1-1,0 1 1,0 0-1,0 0 1,0-1 0,-1 1-1,1 0 1,0 0-1,0-1 1,-1 1-1,1 0 1,0 0 0,0 0-1,-1-1 1,1 1-1,0 0 1,0 0-1,-1 0 1,1 0 0,0 0-1,-1 0 1,1 0-1,0-1 1,-1 1-1,1 0 1,0 0 0,-1 0-1,1 0 1,0 0-1,-1 1 1,1-1-1,0 0 1,0 0 0,-1 0-1,1 0 1,0 0-1,-1 0 1,1 0-1,0 1 1,0-1 0,-1 0-1,1 0 1,-1 1-1,-22 15-296,11-3 363,-1 0-1,1 0 1,1 2-1,1-1 1,0 1 0,-11 23-1,6-6 118,1 0 0,-14 50-1,14-36 208,2 1-1,-9 80 1,21-122-301,0 0 1,0 0 0,0 0 0,1-1 0,-1 1-1,3 7 1,-3-10-38,1-1-1,0 1 0,0 0 1,0 0-1,-1 0 0,2-1 1,-1 1-1,0 0 0,0-1 1,0 1-1,1-1 0,-1 1 1,1-1-1,-1 0 0,1 0 1,0 0-1,2 2 0,1-1 48,-1-1 0,0 0 0,1 0 0,-1 0 0,0 0 0,1 0 0,-1-1 0,1 0 0,-1 0 0,7-1 0,5-2 52,24-6 0,-26 6-93,30-10-111,-1-1 0,-1-3 1,0-1-1,65-38 0,-74 39-626,-37 26 691,-2-1 1,1 1 0,-1-1-1,-13 13 1,3-2-33,0-2 104,10-11-59,1-1 1,0 1-1,0 0 0,1 0 1,-7 11-1,11-16 7,-1 1 0,0-1 0,1 1 0,0-1 1,-1 1-1,1 0 0,0-1 0,0 1 0,-1-1 0,1 1 0,1 0 0,-1-1 0,0 1 0,0 0 0,0-1 1,1 1-1,-1-1 0,1 1 0,0-1 0,-1 1 0,1-1 0,0 1 0,0-1 0,0 0 0,0 1 1,0-1-1,0 0 0,0 0 0,0 0 0,0 0 0,3 2 0,1 1 43,1-1 0,0 1-1,0-1 1,0 0 0,0-1 0,0 1-1,0-1 1,1-1 0,-1 1 0,10 0-1,-3 0 69,-1-2 0,1 1 0,-1-2-1,21-2 1,-30 2-97,1 0 0,-1 1 0,0-1-1,0-1 1,0 1 0,0 0 0,0-1 0,0 1-1,0-1 1,0 0 0,-1 0 0,1 0 0,-1 0 0,1-1-1,-1 1 1,0 0 0,3-6 0,-2 4-29,-1-1 0,0 0 0,0 1 1,0-1-1,0 0 0,-1 0 0,0 0 0,0 0 1,0 0-1,-1-10 0,0 7-34,0 1 0,-1-1 0,0 0-1,-1 1 1,0-1 0,0 1 0,-3-8 0,3 10 5,0 0-1,-1 0 1,1 1 0,-1 0-1,0-1 1,0 1 0,-1 0-1,1 0 1,-1 0 0,-4-3-1,3 4 1,1 0 0,-1 0 0,0 1 0,-6-3 0,-4 3-43,14 2 58,1 0 0,-1 0 0,1 0-1,-1 0 1,1 1 0,0-1 0,-1 0 0,1 0 0,0 0 0,-1 1-1,1-1 1,0 0 0,-1 0 0,1 1 0,0-1 0,-1 0 0,1 1-1,0-1 1,0 0 0,-1 1 0,1-1 0,0 1 0,0-1 0,0 0-1,0 1 1,-1-1 0,1 1 0,0 1 8,0-1 1,0 0-1,0 1 0,0-1 0,0 0 1,0 1-1,1-1 0,-1 0 0,0 1 1,1-1-1,-1 0 0,1 1 0,-1-1 1,1 0-1,0 0 0,0 0 0,-1 0 0,1 0 1,0 0-1,0 0 0,0 0 0,0 0 1,0 0-1,0 0 0,0 0 0,1-1 1,0 2-1,6 2 83,-1-1 0,1 0 0,10 4-1,-10-5-54,7 3 44,-1-1 0,1-1 0,0 0 0,0-1 0,1-1 0,-1 0 0,27-3 0,-28 0-1279,0 0-1,-1-1 1,1 0 0,26-11 0,-22 9-891</inkml:trace>
</inkml:ink>
</file>

<file path=ppt/ink/ink29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9:42:25.1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54 233 7552,'-49'-28'3424,"44"11"-2976,14 6 960,9 2-864,19-14 288,7 3-512,46-16-128,10 7-96,24 3 0,-6 6-64,-10 7 416,-18 13-256</inkml:trace>
</inkml:ink>
</file>

<file path=ppt/ink/ink29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9:42:27.9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477 72 3072,'11'-11'2235,"-6"4"1289,-5 6-3272,0-1 0,0 1 1,0 0-1,-1 0 0,1 0 0,0 0 0,-1 0 0,1-1 0,-1 1 0,1 0 0,-1-1 0,-1-1-115,0 1 1,1-1 0,-1 0-1,0 1 1,0 0-1,0-1 1,-1 1 0,1 0-1,-1 0 1,1 0 0,-1 0-1,1 1 1,-1-1 0,0 1-1,0 0 1,0-1-1,0 1 1,0 1 0,0-1-1,0 0 1,0 1 0,0-1-1,-7 1 1,-5 1-71,0 0 0,0 0-1,-27 8 1,37-8-32,-37 11 69,-67 27 0,90-31-16,0 1 1,1 0-1,0 1 0,0 1 1,1 1-1,-24 21 1,38-29-32,-1 0 1,1 0-1,0 0 1,0 0-1,1 0 1,-4 7-1,6-11-27,-1 1 0,1 0-1,-1 0 1,1 0 0,0 0 0,-1 0-1,1 0 1,0-1 0,0 1 0,0 0-1,0 0 1,0 0 0,0 0 0,0 0-1,0 0 1,0 0 0,0 0 0,0 0-1,0 0 1,1 0 0,-1 0-1,0-1 1,1 1 0,-1 0 0,1 0-1,-1 0 1,1 0 0,-1-1 0,1 1-1,0 0 1,-1-1 0,1 1 0,0 0-1,-1-1 1,1 1 0,0-1 0,0 1-1,1 0 1,0 0 14,1-1 1,-1 1-1,1-1 0,-1 0 1,0 1-1,1-1 0,-1 0 0,1 0 1,-1-1-1,1 1 0,-1 0 1,0-1-1,1 0 0,-1 1 0,4-3 1,7-1 126,33-9-46,0-2-1,-1-1 0,-2-3 1,1-2-1,40-26 1,-81 45-183,0 0 0,0 0 0,0 0 0,0 1-1,0 0 1,0-1 0,1 1 0,6-1 0,-9 2 61,0 0 0,0 0 0,0 1 0,0-1 0,0 0 0,0 0 0,0 1-1,0-1 1,0 0 0,0 1 0,0-1 0,0 1 0,0 0 0,0-1 0,0 1 0,0 0 0,-1-1 0,1 1-1,0 0 1,-1 0 0,1 0 0,0 0 0,-1-1 0,1 1 0,-1 0 0,1 0 0,-1 0 0,0 0-1,1 0 1,-1 1 0,0-1 0,1 2 0,1 10 378,3 26-1,-5-31-295,1 1 0,0-1 0,1 1 0,-1-1 0,2 1 0,-1-1 0,1 0-1,5 11 1,-4-14 4,-1 1 1,1-1-1,7 8 0,-10-11-77,1 0 0,0 0 0,1-1 0,-1 1 0,0 0 0,0-1 0,1 1 0,-1-1 0,1 0 1,-1 0-1,6 2 0,0-3-772,1 0 1,0-1-1,-1 1 1,1-2-1,-1 1 1,1-1 0,13-5-1,-6 2-2023,28-6-1243</inkml:trace>
</inkml:ink>
</file>

<file path=ppt/ink/ink29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9:42:30.9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11 724 3552,'-10'2'3085,"16"-3"406,-2-1-3015,1-1 0,-1 1 1,0-1-1,0 1 1,0-1-1,0 0 0,0-1 1,-1 1-1,6-6 1,3-7 145,11-18-1,4-5-26,96-99 880,-35 41-1254,-80 87-235,1 1 1,-1 0-1,2 1 1,-1 0-1,1 0 0,0 1 1,1 0-1,17-8 0,-27 14-12,1 1-1,-1-1 0,1 0 1,-1 1-1,1 0 0,0-1 1,-1 1-1,1 0 0,-1 0 1,1 0-1,0 0 1,-1 0-1,1 0 0,-1 1 1,1-1-1,0 1 0,-1-1 1,1 1-1,-1-1 0,3 2 1,-2 0 14,1 0 1,-1 0 0,0 0 0,0 0 0,0 0 0,0 0 0,0 1 0,0-1-1,-1 1 1,3 3 0,1 5-5,-1 0 0,0 0 0,-1 0 0,4 19 0,-6-16 71,-1 0 1,0 0-1,-1 0 0,0 0 1,-1 0-1,-7 25 0,7-31-42,-2 8 60,0 0 0,-2-1 1,0 1-1,-1-1 0,0-1 1,-1 1-1,-11 15 0,16-27-18,1 0 0,-1 1 1,1-1-1,-1 0 0,0 0 0,0-1 0,0 1 0,-1 0 0,1-1 0,-1 0 0,1 0 0,-1 0 0,0 0 0,0-1 0,-4 2 0,4-2 3,0-1 0,0 0 1,0 0-1,0 0 0,0 0 1,0-1-1,0 1 0,0-1 1,0 0-1,0 0 0,0 0 0,0-1 1,1 0-1,-1 1 0,-6-5 1,-5-4 123,0-1 0,-26-25 1,-23-31-467,63 65 271,0 1-23,0 1-1,0-1 1,1 0-1,-1 0 0,0 1 1,1-1-1,-1 0 1,1 0-1,-1 0 1,1 0-1,-1 0 0,1 0 1,-1 0-1,1 0 1,0 0-1,0-2 1,0 3 16,0-1 0,0 1 1,1 0-1,-1-1 0,0 1 1,1 0-1,-1-1 1,0 1-1,1 0 0,-1-1 1,0 1-1,1 0 0,-1 0 1,1 0-1,-1-1 1,0 1-1,1 0 0,-1 0 1,1 0-1,-1 0 1,1 0-1,-1 0 0,1 0 1,-1 0-1,1 0 0,-1 0 1,1 0-1,-1 0 1,0 0-1,1 0 0,-1 0 1,2 1-1,0-1 21,187 16 249,-160-16-172,-1 0-1,0-2 1,1-2 0,46-11 0,-36 5 66,48-22 0,-15-2-228,67-27-8,-136 60 70,0 0-1,0 0 1,0 1-1,0-1 1,0 1-1,0-1 1,1 1 0,-1 0-1,6 1 1,-8-1 20,0 0 1,-1 1 0,1-1 0,0 0-1,0 1 1,0-1 0,0 1-1,-1-1 1,1 1 0,0-1 0,-1 1-1,1-1 1,0 1 0,-1 0-1,1 0 1,-1-1 0,1 1 0,-1 0-1,1 0 1,-1-1 0,1 1-1,-1 0 1,0 0 0,0 0 0,1 0-1,-1 0 1,0 0 0,0 0-1,0-1 1,0 1 0,0 0-1,0 0 1,0 0 0,0 0 0,0 0-1,-1 1 1,-1 6 10,-1 0 0,1 0 1,-1 0-1,-1-1 0,1 1 0,-1-1 0,0 0 1,-8 9-1,7-9 23,0 0 0,0 0 1,1 1-1,0 0 0,0-1 1,1 2-1,-4 13 0,7-22-12,0 0-1,0 1 0,0-1 0,0 1 0,-1-1 0,1 0 0,0 1 1,0-1-1,0 1 0,0-1 0,0 1 0,0-1 0,1 1 1,-1-1-1,0 0 0,0 1 0,0-1 0,0 1 0,0-1 0,1 0 1,-1 1-1,0-1 0,0 0 0,1 1 0,-1-1 0,0 0 0,0 1 1,1-1-1,0 1 0,-1-1 23,1 0 0,0 0 0,0 0 0,0 0 0,0 0 0,0 0 1,0 0-1,0 0 0,0 0 0,0 0 0,0-1 0,0 1 0,0 0 0,0-1 0,1 0 0,114-57 766,-28 12-885,-48 27-9,-24 10-32,1 1 0,0 0-1,1 1 1,28-6 0,-44 12 91,0 1 1,1 0 0,-1 0 0,0 0 0,1 0-1,-1 0 1,0 1 0,0-1 0,4 1 0,-5 0 17,0-1 0,0 0 1,-1 1-1,1-1 0,0 1 1,0-1-1,0 1 0,0-1 1,0 1-1,-1 0 1,1-1-1,0 1 0,-1 0 1,1 0-1,0 0 0,-1-1 1,1 1-1,-1 0 1,1 0-1,-1 0 0,1 0 1,-1 0-1,0 2 0,1 1 9,-1 1 1,-1-1-1,1 1 0,-1 0 0,1-1 0,-1 1 0,-1-1 0,1 1 0,-1-1 1,1 0-1,-1 0 0,-1 0 0,1 0 0,-4 5 0,2-3 141,0 1-1,1 0 0,0 0 1,-3 10-1,59-53 687,-38 23-962,-6 5 125,0 1-1,10-6 0,-16 11-26,-1 1 0,0 0 0,0 0 0,0 0 0,1 0 1,-1 0-1,0 0 0,1 1 0,-1-1 0,1 1 0,-1 0 0,1 0 0,-1 0 0,0 0 1,4 0-1,-5 0 16,-1 1 1,1-1 0,-1 0-1,1 0 1,0 1 0,-1-1-1,1 0 1,-1 1 0,0-1-1,1 1 1,-1-1 0,1 1 0,-1-1-1,1 1 1,-1-1 0,0 1-1,0-1 1,1 1 0,-1-1-1,0 1 1,0-1 0,1 1-1,-1 0 1,0-1 0,0 1-1,0 0 1,0-1 0,0 1-1,0 0 1,-2 23-48,1-15 111,-6 25 50,5-26-68,1 0-1,-1 0 1,1 9 0,1-16-14,0-1-1,0 1 1,0 0-1,0-1 1,0 1-1,0-1 1,0 1-1,0 0 1,0-1-1,1 1 1,-1-1 0,0 1-1,0-1 1,1 1-1,-1-1 1,0 1-1,1-1 1,-1 1-1,1-1 1,-1 1 0,0-1-1,1 0 1,-1 1-1,1-1 1,-1 0-1,2 1 1,-1 0 18,0-1 0,1 0 0,-1 0 0,1 1 0,-1-1 0,0 0 0,1 0-1,-1 0 1,1 0 0,-1-1 0,1 1 0,1-1 0,93-32 222,-13 4-139,237-70-395,-308 95 227,-10 3 39,0 0 0,0 0 0,1 0 0,-1 0 0,0 0 0,1 1 0,-1-1 0,0 1 0,1 0 0,-1 0 0,1 0 0,4 0 0,-7 0 16,0 0-1,0 0 1,0 0 0,0 0 0,0 0-1,0 0 1,0 0 0,0 1 0,0-1-1,0 0 1,0 0 0,0 0-1,0 0 1,0 0 0,0 0 0,0 0-1,0 0 1,1 0 0,-1 0 0,0 0-1,0 1 1,0-1 0,0 0-1,0 0 1,0 0 0,0 0 0,0 0-1,0 0 1,0 0 0,0 0-1,0 0 1,-1 0 0,1 0 0,0 1-1,0-1 1,0 0 0,0 0 0,0 0-1,0 0 1,0 0 0,0 0-1,0 0 1,0 0 0,0 0 0,0 0-1,0 0 1,0 0 0,0 1 0,-7 5-71,-13 8-23,-12 2 124,-45 17 1,-28 14 33,93-41-60,-48 31-52,54-33 70,1 0 0,0 0 0,0 0 0,0 1 1,1 0-1,-1 0 0,1 0 0,-3 6 0,7-10-17,-1-1 0,1 0-1,0 1 1,0-1 0,-1 0-1,1 1 1,0-1 0,0 0-1,-1 1 1,1-1 0,0 1-1,0-1 1,0 0 0,0 1 0,0-1-1,0 1 1,0-1 0,0 1-1,0-1 1,0 0 0,0 1-1,0-1 1,0 1 0,0-1-1,0 0 1,0 1 0,0-1-1,0 1 1,1-1 0,-1 0-1,0 1 1,0-1 0,0 0-1,1 1 1,-1-1 0,0 0-1,1 1 1,-1-1 0,0 0 0,1 1-1,-1-1 1,0 0 0,1 0-1,-1 0 1,0 1 0,1-1-1,-1 0 1,1 0 0,-1 0-1,0 0 1,1 0 0,-1 0-1,1 0 1,0 0 0,3 1 19,0-1 0,0-1 0,0 1 0,0 0 1,7-3-1,13-3 104,-1-2 1,37-17-1,45-29-131,-70 34 34,12-7-140,-51 33-362,-12 11 178,-9 10 132,21-21 175,-1 0-1,1 1 1,0 0-1,0-1 1,1 1-1,-4 12 1,6-16 5,0 0 1,0 0-1,1 0 1,-1-1-1,1 1 0,0 0 1,0 0-1,0 0 1,0 0-1,0 0 1,1 0-1,-1 0 0,1 0 1,0 0-1,0-1 1,0 1-1,0 0 1,1-1-1,-1 1 1,3 3-1,-3-5-4,0 0 0,0 0 0,0 0 0,1 0 0,-1 0 0,0 0 0,1 0 0,-1 0 0,1 0 0,-1-1 0,1 1 0,-1 0 0,1-1 0,-1 0 0,1 1 1,0-1-1,-1 0 0,1 0 0,0 0 0,-1 0 0,1 0 0,0 0 0,-1 0 0,3-1 0,3-1 15,-1 1 0,0-1 0,0-1 0,10-5 0,-4 2-20,-1-2 1,0 1-1,11-11 1,20-13 0,249-182-85,-268 193 98,-1 0 0,-1-2 0,-1 0 0,-1-2 0,-1 0-1,26-47 1,-29 40-44,-13 20-124,-3 11 136,1 0 1,-1 0 0,1-1-1,0 1 1,-1 0-1,1 0 1,-1 0-1,1 0 1,0 0-1,-1 0 1,1 0-1,-1 1 1,1-1-1,0 0 1,-1 0-1,1 0 1,-1 0 0,1 0-1,0 1 1,-1-1-1,1 0 1,0 0-1,-1 0 1,1 1-1,0-1 1,0 0-1,-1 1 1,1-1-1,0 0 1,0 1-1,-1-1 1,-25 23-187,0 1 0,-24 30 0,-44 63 17,80-97 93,-22 37-1,33-51 115,0 0 0,0 0-1,1 1 1,0-1 0,0 1-1,0 0 1,1 0-1,0 0 1,0 0 0,1 11-1,0-15-5,0-1 0,0 0 0,1 0 0,-1 0 1,1 0-1,-1 0 0,1 0 0,0 0 0,0 0 0,0 0 0,0 0 0,0-1 0,0 1 0,1 0 0,-1-1 0,1 1 0,1 2 0,0-3 1,-1 1-1,1-1 1,0 1 0,0-1 0,-1 0-1,1 0 1,0 0 0,0 0 0,0 0-1,0-1 1,3 1 0,4-1 12,0 0 1,0-1-1,0 0 1,-1 0-1,1-1 1,15-5-1,2-2 22,0-2-1,-1-2 1,-1 0-1,30-21 1,-39 23-64,-1-1 0,-1-1 1,0 0-1,-1-1 0,0 0 0,-1-1 1,16-25-1,1-11-79,25-60 0,-42 86 45,-6 12 14,4-9-72,0 1 1,-1-2-1,10-45 1,-18 53-27,-1 15 119,0 0-1,0-1 1,0 1 0,0 0-1,0 0 1,0 0-1,0 0 1,0-1 0,0 1-1,0 0 1,0 0 0,0 0-1,0 0 1,0 0-1,0-1 1,0 1 0,-1 0-1,1 0 1,0 0 0,0 0-1,0 0 1,0 0-1,0 0 1,0-1 0,-1 1-1,1 0 1,0 0 0,0 0-1,0 0 1,0 0-1,0 0 1,-1 0 0,1 0-1,0 0 1,0 0-1,0 0 1,0 0 0,-1 0-1,1 0 1,-2 1-26,0 0 0,0 1 1,0-1-1,1 1 0,-1-1 0,0 1 1,1 0-1,-1 0 0,1-1 0,-3 5 1,-15 26-65,2 0 1,-22 56-1,8-17 165,15-37 65,1 1-1,1 1 0,2 1 0,2 0 0,-7 47 1,16-75-112,1 0-1,0 0 1,0 0 0,0 0 0,1 0 0,4 14 0,7 13-61</inkml:trace>
</inkml:ink>
</file>

<file path=ppt/ink/ink29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9:42:33.2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6 513 2656,'0'0'21,"0"0"0,0 0 0,0 0 0,0-1 0,-1 1 0,1 0 0,0 0 0,0 0 0,0 0 0,0 0 0,0 0 0,0 0 0,0 0 0,0 0 0,0 0 0,0-1 0,-1 1 0,1 0 0,0 0 0,0 0 0,0 0 0,0 0 0,0 0 0,0 0 0,0 0 0,-1 0 0,1 0 0,0 0 0,0 0 0,0 0 0,0 0 0,0 0 0,0 0 0,0 0 0,-1 0 0,1 0 0,0 0 0,0 0 0,0 0 0,0 0 0,0 1 0,0-1 0,0 0 0,0 0 0,-1 0 0,1 0 0,0 0 0,0 0 0,0 0 0,0 0 0,0 0 0,0 0 0,0 1 0,0-1 0,0 0 0,0 0 0,0 0 0,0 0 0,0 0 0,0 0 0,0 0 0,0 1 0,1 9 2294,-1-9-2200,1-1 1,-1 0 0,0 1 0,0-1-1,0 1 1,1-1 0,-1 0 0,0 1-1,0-1 1,1 0 0,-1 1 0,0-1-1,1 0 1,-1 0 0,1 1 0,-1-1-1,0 0 1,1 0 0,-1 0 0,1 1 0,-1-1-1,0 0 1,1 0 0,0 0 20,0 0-1,0 0 1,0-1 0,-1 1-1,1 0 1,0-1 0,0 1 0,0 0-1,-1-1 1,1 1 0,0-1 0,-1 1-1,1-1 1,0 1 0,-1-1-1,1 0 1,-1 1 0,1-1 0,0-1-1,18-24 1185,85-106 2264,-70 93-2577,50-45-1,-66 68-716,7-6 133,-1-1-1,30-36 1,9-17-151,-59 72-294,0 0 1,0 0 0,0 1-1,0-1 1,1 1 0,-1 0 0,1 0-1,0 1 1,0-1 0,0 1-1,0 0 1,10-2 0,-12 3-15,1 0 1,-1 1 0,0 0-1,0-1 1,0 1 0,0 0-1,1 0 1,-1 1 0,0-1-1,0 1 1,0 0 0,0-1-1,0 1 1,0 1-1,0-1 1,0 0 0,0 1-1,0-1 1,-1 1 0,1 0-1,0 0 1,-1 0 0,4 4-1,-5-4 25,0 1 0,1-1 0,-1 0-1,0 0 1,-1 1 0,1-1 0,0 1 0,-1-1-1,1 1 1,-1-1 0,0 1 0,0-1-1,0 1 1,0 0 0,0-1 0,-1 1-1,1-1 1,-1 1 0,-1 3 0,0 1 18,-1 1 0,0 0 0,0-1 1,-1 0-1,-4 7 0,6-12 11,-4 6 44,1 1-1,0-1 1,0 1-1,1 0 1,-5 15 0,8-22-46,1 0 1,-1 0-1,1 0 1,0 0 0,0 0-1,-1-1 1,1 1-1,1 0 1,-1 0 0,0 0-1,0 0 1,1 0 0,-1 0-1,1 0 1,-1-1-1,1 1 1,0 0 0,0 0-1,0-1 1,0 1-1,0-1 1,0 1 0,0-1-1,1 1 1,-1-1-1,0 1 1,1-1 0,-1 0-1,1 0 1,0 0-1,-1 0 1,1 0 0,0 0-1,0-1 1,-1 1-1,1 0 1,3 0 0,4 1 63,1 1 0,1-2 0,-1 1 0,0-1 0,0-1 0,0 0 0,0 0 0,1-1 0,10-3 0,16-4 67,41-14 1,-23 6-139,-49 14-7,264-76 65,-262 76-85,-7 2 20,0-1 0,0 1 0,0 0 0,0 0 0,0-1 0,0 1 0,0-1 0,0 1 0,0-1 0,0 1 0,-1-1 0,1 0 0,0 1 0,0-1 0,0 0 0,0-1 0,-1 1 13,-3 1-41,-16 2-86,-1 1 0,1 1 0,0 1 0,-32 13 0,19-7 38,-56 28 0,80-35 79,0 1 0,1 0 0,-1 0 1,1 0-1,0 1 0,0 0 1,1 1-1,0-1 0,0 1 0,0 0 1,1 1-1,-6 10 0,10-15 36,0 0-1,0 0 0,0 0 1,0 0-1,0 6 0,1-9-28,0 1-1,-1 0 0,1-1 1,0 1-1,0 0 1,0-1-1,0 1 1,0 0-1,1-1 1,-1 1-1,0 0 0,0-1 1,0 1-1,1 0 1,-1-1-1,0 1 1,1-1-1,-1 1 1,0 0-1,1-1 0,-1 1 1,1-1-1,-1 1 1,1-1-1,-1 1 1,1-1-1,-1 0 1,1 1-1,-1-1 0,1 0 1,0 1-1,2-1 14,-1 1 0,1-1 0,-1 0 0,0 0 0,1 0 0,-1-1 0,1 1 0,-1-1 0,0 1 0,1-1 0,3-1 0,26-14 236,-25 11-166,101-60 391,-87 51-522,-1-1 1,35-35-1,-50 44-39,-4 5 39,0-1 0,0 1-1,1 0 1,-1-1-1,0 1 1,1 0 0,-1 0-1,0 0 1,1 0-1,0 0 1,-1 0 0,1 0-1,-1 0 1,1 1-1,0-1 1,3 0 0,-5 19-503,0-15 547,0 0-1,1 0 1,-1 1-1,1-1 1,-1 0 0,1 0-1,0 0 1,0 1-1,0-1 1,0 0-1,1 0 1,-1 0 0,5 4-1,-3-3 39,0-1-1,1 1 0,-1-1 1,1 0-1,0-1 0,0 1 1,0-1-1,1 1 1,4 1-1,-2-2 23,1 1 1,0-1-1,-1-1 1,1 1-1,0-1 0,0-1 1,0 0-1,0 0 0,0 0 1,0-1-1,0 0 1,-1 0-1,1-1 0,12-5 1,11-4 16,-2-2-1,36-20 1,-50 25-128,6-4-143,12-6-198,-33 18 380,0 0 0,0 0 0,0 0 0,1 0 0,-1 0 1,0 0-1,0-1 0,0 1 0,1 0 0,-1 0 0,0 0 1,0 0-1,0 0 0,1 0 0,-1 0 0,0 0 0,0 0 0,0 0 1,1 0-1,-1 0 0,0 0 0,0 0 0,0 1 0,0-1 1,1 0-1,-1 0 0,0 0 0,0 0 0,0 0 0,0 0 1,1 0-1,-1 1 0,0-1 0,0 0 0,0 0 0,1 0 1,-2 9-96,-7 14-47,7-21 111,-12 25-23,9-22 127,1 0 0,1 1-1,-1 0 1,1-1 0,0 1-1,0 0 1,1 0 0,-2 10-1,6-16 24,0-1 0,0 0 0,0 0 0,0 0 0,0 0 0,-1 0 0,6-3 0,28-14-152,2 1 0,0 2 0,76-20 0,-113 35 48,-1 0 0,1 0-1,0-1 1,0 1-1,0 0 1,-1 0 0,1 0-1,0 0 1,0 0-1,0 0 1,0 0 0,-1 0-1,1 0 1,0 1 0,0-1-1,0 0 1,-1 0-1,1 1 1,0-1 0,0 0-1,-1 1 1,1-1 0,0 1-1,0-1 1,-1 1-1,1-1 1,-1 1 0,2 1-1,-2-1 6,0 0-1,0 0 0,1 0 1,-1 0-1,0 0 0,0 0 0,0 0 1,0 0-1,0 0 0,-1 0 1,1 0-1,0 0 0,0 0 1,-1 0-1,1 0 0,0 0 1,-1 0-1,1 0 0,-1 0 1,0 0-1,0 1 0,0 0 8,0-1 0,0 1-1,0-1 1,0 1 0,1 0 0,-1-1-1,0 1 1,1 0 0,-1 2 0,1-3 1,0 0 0,0-1 0,0 1 0,0 0 0,1 0 0,-1-1 0,0 1 0,0 0 0,0-1 0,1 1 0,-1-1 0,0 1 0,1 0 0,-1-1 0,1 1 0,-1-1 0,0 1 0,1-1 0,-1 1 0,1-1 0,0 1 0,-1-1 0,1 0 0,-1 1 0,1-1 0,-1 0 0,1 1 0,0-1 0,-1 0 0,1 0 0,0 0 0,-1 1 0,3-1 0,10 2 60,0 0-1,0-1 0,1-1 1,-1 0-1,17-2 0,68-14 95,-89 14-138,48-11 27,-1-2 0,-1-3 0,55-26 0,-101 40-46,-4 2 9,-1 1 1,1-2 0,0 1-1,-1 0 1,1-1 0,-1 0-1,0 0 1,0 0 0,4-4-1,-8 7-10,0 0-1,0 0 0,0 0 1,0-1-1,0 1 0,0 0 1,1 0-1,-1 0 0,0 0 1,0 0-1,0 0 0,0 0 1,0-1-1,0 1 0,0 0 1,0 0-1,0 0 0,0 0 1,0 0-1,0 0 0,0-1 1,-1 1-1,1 0 0,0 0 1,0 0-1,0 0 0,0 0 1,0 0-1,0 0 0,0 0 1,0-1-1,0 1 1,0 0-1,0 0 0,0 0 1,0 0-1,-1 0 0,1 0 1,0 0-1,0 0 0,0 0 1,0 0-1,0 0 0,0 0 1,0 0-1,-1 0 0,1 0 1,0 0-1,0 0 0,0 0 1,0 0-1,0 0 0,-11 0-154,-1 4 35,0 1-1,-21 11 1,5-2-40,6-5 78,-50 25-19,64-30 107,0 1 1,0 0-1,1 0 0,-1 1 1,2 0-1,-8 7 1,13-12 4,0 1 1,0-1 0,0 0-1,0 1 1,0-1 0,1 1-1,-1-1 1,0 1 0,1 0 0,-1-1-1,1 1 1,-1-1 0,1 1-1,0 0 1,0-1 0,0 4-1,0-4-3,0 0 0,0 0 0,1 0 0,-1 0 0,0 0 0,1 0 0,-1 0 0,1 0 0,-1 0 0,1 0 0,-1 0 0,1 0 0,0 0 0,0-1 0,-1 1 0,1 0 0,0 0 0,0-1 0,0 1 0,0 0 0,0-1 0,0 1 0,0-1 0,1 1 0,2 0 29,-1 0-1,0 0 1,1 0 0,-1 0 0,1-1 0,-1 0 0,1 1 0,-1-1 0,1-1-1,0 1 1,-1 0 0,0-1 0,1 0 0,-1 0 0,7-2 0,0-2-29,-1 0 1,0-1-1,15-12 1,-4 4-26,-9 7-80,-11 7 96,0 0-1,0 0 1,0 0 0,1 0-1,-1 0 1,0 0-1,0 0 1,0 0 0,0 0-1,0 0 1,0 0 0,0 0-1,1 0 1,-1 0 0,0 0-1,0 0 1,0 0 0,0 0-1,0 0 1,0 0 0,0 1-1,1-1 1,-1 0 0,0 0-1,0 0 1,0 0-1,0 0 1,0 0 0,0 0-1,0 0 1,0 0 0,0 0-1,0 0 1,0 1 0,0-1-1,1 0 1,-1 0 0,0 0-1,0 0 1,0 0 0,0 0-1,0 0 1,0 1-1,0-1 1,-6 20-364,2-10 338,-98 240-157,84-214 194,-2 0-1,-2-2 1,-1 0-1,-42 47 1,55-70 7,-1 2 146,-1 1 0,-1-2 1,-1 0-1,0 0 0,-21 13 1,26-22 126,9-4-262,0 1 0,0-1 0,0 1 0,0-1 0,1 0 0,-1 1 0,0-1 0,0 1 0,1-1 0,-1 1 0,1-1 0,-1 1 0,0-1 0,1 1 0,-1-1 0,1 1 0,-1-1 0,2 1 0,41-38 50,238-219-539,-249 233 539,1 1-1,64-33 1,-68 40-75,92-45-162,48-27 324,-154 78-121,19-14-1,-31 22-52,1-1 0,-1-1-1,0 1 1,1 0-1,-2-1 1,1 0 0,0 0-1,-1 1 1,5-10-1,-7 13 7,0-1 0,0 1 0,0-1 0,0 1 0,0 0 0,0-1 0,0 1 0,1-1 0,-1 1 0,0-1 0,0 1 0,-1-1 0,1 1 0,0-1 0,0 1 0,0 0 0,0-1 0,0 1 0,0-1 0,-1 1 0,1-1 0,0 1 0,0 0-1,-1-1 1,1 1 0,0 0 0,-1-1 0,1 1 0,0 0 0,-1-1 0,1 1 0,0 0 0,-1 0 0,1-1 0,0 1 0,-1 0 0,1 0 0,-1 0 0,1-1 0,-1 1 0,0 0 0,-26-3-157,11 4 172,0 0 0,0 1 1,-20 5-1,26-4 43,-1-1 1,1 2 0,0 0-1,0 0 1,1 1 0,-13 7 0,21-11-30,-1 0 1,1 0-1,0 0 1,-1 0 0,1 0-1,0 0 1,-1 1 0,1-1-1,0 0 1,0 1-1,0-1 1,0 1 0,0-1-1,1 1 1,-1 0 0,0-1-1,1 1 1,-1 0-1,1-1 1,-1 1 0,1 0-1,0 0 1,0 3 0,1-3 8,-1 1 1,1 0-1,0-1 1,0 1 0,1-1-1,-1 1 1,0-1-1,1 0 1,-1 1 0,1-1-1,0 0 1,0 0-1,0 0 1,4 3 0,4 2 52,0 0 0,0-1 1,0-1-1,1 1 1,0-2-1,0 1 1,0-1-1,1-1 0,19 3 1,-7-2-573,-1-2 0,1 0 0,46-4 0,30-9-6718,-46 7 3755</inkml:trace>
</inkml:ink>
</file>

<file path=ppt/ink/ink29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9:42:34.3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185 414 5312,'0'0'21,"-6"-16"2503,6 15-2446,0 1 0,-1 0 0,1-1 0,0 1 0,-1 0-1,1-1 1,0 1 0,-1 0 0,1-1 0,-1 1-1,1 0 1,-1 0 0,1 0 0,0-1 0,-1 1-1,1 0 1,-1 0 0,1 0 0,-1 0 0,1 0-1,-1 0 1,1 0 0,-1 0 0,1 0 0,-1 0-1,1 0 1,-1 0 0,1 0 0,-1 1 0,-11 2 640,2-1-436,0 0 0,1 1 1,-1 1-1,1 0 0,0 0 0,0 1 0,-14 9 1,17-9-136,0 0 1,0 0-1,1 0 0,0 1 1,0 0-1,-6 9 1,9-12-60,0 1 0,1-1 0,-1 1 1,0-1-1,1 1 0,0 0 0,0 0 0,0-1 0,0 1 1,1 0-1,-1 0 0,1 0 0,1 6 0,-1-9-38,0 1 0,0-1 0,1 0 0,-1 0 0,0 0 0,1 0 0,-1 1 0,1-1 0,0 0 0,-1 0 0,1 0 0,0 0 0,-1 0 0,1 0 0,0 0 0,0-1 0,0 1 0,0 0 0,0 0 0,0-1 0,0 1 0,0 0 0,0-1 0,1 1 0,-1-1 0,0 0 0,0 1 0,0-1 0,1 0 0,-1 0 0,2 1 0,3-1 42,-1 0 0,0-1 1,0 1-1,0-1 0,1 0 0,5-2 0,4-1 0,-1-2-1,0 1 0,0-2 0,0 1 0,-1-2 0,0 0 1,0-1-1,-1 0 0,0-1 0,11-12 0,-21 21-77,0-1 0,-1 0 0,1 0 0,0 0 0,-1-1 0,0 1 0,1 0 0,-1-1 0,0 1 0,0 0 0,0-1-1,-1 1 1,1-1 0,-1 0 0,1 1 0,-1-1 0,0 1 0,0-1 0,0 0 0,0 1 0,0-1 0,-1 1 0,1-1 0,-1 1 0,-1-4 0,1 3-36,-1 0-1,0 0 1,0 0 0,-1 0 0,1 0-1,-1 1 1,1-1 0,-1 1 0,0 0 0,0 0-1,0 0 1,0 0 0,0 0 0,0 1 0,-4-2-1,-8-3-247,-1 1 0,-18-3-1,7 2 72,-17-4 781,44 10-570,0 0 1,0 0 0,0 0-1,0 0 1,-1 0-1,1 0 1,0-1-1,0 1 1,0 0 0,0 0-1,0 0 1,-1 0-1,1 0 1,0 0-1,0 0 1,0-1 0,0 1-1,0 0 1,0 0-1,-1 0 1,1 0-1,0 0 1,0-1 0,0 1-1,0 0 1,0 0-1,0 0 1,0 0 0,0-1-1,0 1 1,0 0-1,0 0 1,0 0-1,0 0 1,0-1 0,0 1-1,0 0 1,0 0-1,0 0 1,0 0-1,0-1 1,0 1 0,0 0-1,0 0 1,1 0-1,-1 0 1,0-1 0,0 1-1,0 0 1,0 0-1,0 0 1,0 0-1,1 0 1,-1-1 0,13-10 308,-3 6-273,0 1 0,16-6 0,0 0 0,37-16 178,87-50-1,-119 57-250,-1-1 0,-1-1 0,-1-2 0,41-41-1,-64 58-65,-2 3 46,-1-1 0,1 1-1,1 0 1,4-4 0,-8 6 34,1 1 1,-1 0-1,1-1 0,-1 1 1,1 0-1,-1-1 1,1 1-1,-1 0 0,1 0 1,0 0-1,-1-1 1,1 1-1,-1 0 0,1 0 1,-1 0-1,1 0 1,0 0-1,-1 0 0,1 0 1,-1 0-1,1 0 1,0 1-1,-1-1 1,1 0-1,-1 0 0,1 0 1,-1 1-1,1-1 1,-1 0-1,1 1 0,-1-1 1,1 0-1,-1 1 1,1-1-1,-1 0 0,0 1 1,1-1-1,-1 1 1,0-1-1,1 2 0,1 1-9,-1-1 0,0 1 0,0 1 0,0-1 0,0 0 0,0 0 0,-1 0 0,1 0 0,-1 1 0,0-1 0,0 0 0,-1 7 0,0-1 0,-1 1-1,0 0 1,-6 15 0,-11 16-1,-1-1-1,-47 66 0,45-72-9,-44 69-4,-175 260 262,190-287 63,-20 27 529,69-101-641,0 1 0,0 0 0,-1-1 1,1 0-1,-1 0 0,0 0 0,-3 3 0,5-5-149,1 0 0,0 0 1,-1 0-1,1 0 0,0 1 0,-1-1 1,1 0-1,0 0 0,-1 0 1,1 0-1,0 0 0,-1 0 1,1 0-1,0 0 0,-1 0 1,1 0-1,-1 0 0,1 0 1,0 0-1,-1 0 0,1-1 0,0 1 1,-1 0-1,1 0 0,0 0 1,0 0-1,-1 0 0,1-1 1,-1 0 7,1 0 1,-1 0 0,1 1 0,0-1 0,-1 0 0,1 0 0,0 0-1,0 0 1,0 0 0,0 0 0,0 0 0,0 0 0,0 0 0,0 0-1,1-2 1,1-7-7,0 0-1,1 1 0,0-1 0,1 1 1,0-1-1,0 1 0,1 0 0,6-8 1,0 1-57,1 0 1,1 1-1,16-16 1,-16 19 19,0 1 0,1 1 0,0 0 0,1 1 0,0 1 0,1 0 0,-1 1 0,1 1 0,34-9 0,-20 9-53,2 1-1,-1 1 1,0 2-1,49 2 1,-72 0-359,-1 1 1,0 0 0,0 0-1,0 1 1,1 0-1,-1 0 1,7 4 0,-7-3-1692,-2 0 0,1 0 1,0 1-1,9 8 0,0 4-2701</inkml:trace>
</inkml:ink>
</file>

<file path=ppt/ink/ink29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9:42:36.0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308 583 4736,'-10'-1'4032,"26"-1"-640,-6-2-2809,0 0 0,-1 0 0,1-1 0,-1 0 0,14-12 0,-4 5-113,27-20 125,-1-2 1,46-45-1,-50 39-246,57-76-1,20-54 38,-113 163-373,-1 2-70,-1-1 0,1 0 0,-1 0 0,5-12 0,-8 17 49,0 1 0,0 0 0,1 0 1,-1-1-1,0 1 0,0 0 0,0 0 0,0-1 1,0 1-1,0 0 0,0-1 0,0 1 0,0 0 1,0 0-1,0-1 0,0 1 0,0 0 0,0-1 1,0 1-1,0 0 0,0 0 0,0-1 0,0 1 1,0 0-1,-1-1 0,1 1 0,0 0 0,0 0 0,0 0 1,0-1-1,-1 1 0,-9 2-205,-21 20-55,-22 28 44,-57 70 0,-74 96 293,-5 15 993,115-142-492,-101 90 1,169-173-585,-27 24 1033,29-25-350,21-17-284,167-142-577,-69 59 292,-89 75-115,1 1-1,47-23 0,-27 21-34,65-21 1,52-4 223,-125 34-139,-28 8-93,0 1-1,0-1 1,1 2 0,-1 0-1,16-2 1,-27 6 28,0-1 0,-1 1 0,1-1-1,0 0 1,-1 1 0,0-1 0,1 0 0,-1 1-1,0-1 1,1 0 0,-3 2 0,-13 22 141,10-15 19,0 0-1,0 1 0,-6 16 1,11-26-111,1-1 0,0 1 0,-1 0 0,1-1 0,0 1 0,0 0 0,0-1 0,0 1 0,0 0 0,-1-1 0,1 1 0,0 0 0,0-1 0,1 1 0,-1-1 0,0 1 0,0 0 0,0-1 0,0 1 0,0 0 0,1-1 0,-1 1 0,1 0 0,-1 0 4,1-1 0,0 1 0,-1-1 1,1 0-1,0 0 0,-1 1 0,1-1 0,0 0 1,-1 0-1,1 0 0,0 0 0,0 0 0,-1 0 1,1 0-1,0 0 0,-1 0 0,1 0 0,1 0 1,6-2 111,0-1 1,0 0 0,8-4 0,-7 3-131,135-61 134,-141 63-172,0 0 0,1 0 0,-1 0 0,1 0 0,0 1 0,-1 0 0,1 0 1,0 0-1,0 0 0,0 1 0,4-1 0,-7 1 32,-1 0 0,0 0 0,1 0 0,-1 1-1,1-1 1,-1 0 0,0 0 0,1 0 0,-1 1 0,1-1 0,-1 0 0,0 1 0,1-1-1,-1 0 1,0 1 0,0-1 0,1 0 0,-1 1 0,0-1 0,0 0 0,0 1 0,1-1-1,-1 1 1,0-1 0,0 0 0,0 1 0,0-1 0,0 1 0,0-1 0,0 1 0,0-1 0,0 1-1,0-1 1,0 0 0,0 1 0,0-1 0,0 1 0,0-1 0,-1 1 0,1 0 0,-9 20-4,7-17-14,-15 25-128,9-14 378,-10 23-1,18-38-206,0 0-1,1 0 1,-1 0-1,0 0 1,1 1 0,-1-1-1,0 0 1,1 0-1,-1 0 1,0 0-1,1 0 1,-1 0-1,0 0 1,1 0-1,-1 0 1,0 0-1,1 0 1,-1 0-1,0-1 1,1 1 0,-1 0-1,0 0 1,1 0-1,-1 0 1,0 0-1,0-1 1,1 1-1,-1 0 1,0 0-1,1-1 1,19-8 124,-13 6-103,-5 2-39,31-15-41,1 2 0,0 2 0,53-12 1,-82 23-29,0 0 0,-1 1 0,1 0 1,7 0-1,-11 0 55,0 0 1,0 0-1,0 0 1,0 0-1,-1 1 1,1-1-1,0 0 1,0 0-1,0 1 1,0-1-1,-1 1 1,1-1-1,0 1 1,0-1-1,-1 1 1,1-1-1,0 1 1,-1-1-1,1 1 1,0 0-1,-1 0 1,1-1-1,-1 1 1,1 0-1,-1 0 1,0 0-1,1-1 1,-1 1-1,1 2 1,-1 10-3,3 17-24,-2-29 44,-1 0 0,0 1-1,1-1 1,-1 0 0,1 1 0,-1-1 0,1 0 0,0 0 0,-1 1-1,1-1 1,0 0 0,0 0 0,0 0 0,0 0 0,0 0 0,0 0-1,2 1 1,3 1 3,-1-1 1,1 0-1,0-1 0,0 1 0,0-1 0,0-1 0,0 1 1,7-1-1,53-3 66,-57 2-63,39-5 52,0-2 0,-1-3 0,77-26 0,-26 1-223,-153 57 77,2 3 0,-60 35-1,102-48 201,11-11-120,0 0 1,0 0 0,0 1-1,0-1 1,-1 0-1,1 0 1,0 0 0,0 1-1,0-1 1,0 0 0,0 0-1,0 0 1,0 1 0,0-1-1,0 0 1,0 0 0,0 0-1,0 1 1,0-1-1,0 0 1,0 0 0,0 0-1,1 1 1,-1-1 0,0 0-1,0 0 1,0 0 0,0 0-1,0 1 1,0-1 0,0 0-1,1 0 1,-1 0 0,0 0-1,0 0 1,0 1-1,0-1 1,1 0 0,-1 0-1,0 0 1,0 0 0,0 0-1,1 0 1,-1 0 0,0 0-1,0 0 1,0 0 0,1 0-1,-1 0 1,0 0-1,0 0 1,0 0 0,1 0-1,-1 0 1,0 0 0,0 0-1,0 0 1,0 0 0,1 0-1,-1 0 1,8-1 46,0 0 0,0 0 0,0-1 1,9-3-1,-11 3-64,0 0 1,0 1 0,-1 0 0,1 0-1,0 0 1,0 0 0,0 1 0,7 1-1,-11-1-2,-1 0-1,0 1 1,0-1-1,0 0 0,0 1 1,0-1-1,-1 1 1,1-1-1,0 1 1,0 0-1,0-1 0,0 1 1,-1 0-1,1 0 1,0 0-1,0-1 1,-1 1-1,1 0 0,-1 0 1,1 0-1,-1 0 1,1 0-1,-1 0 1,0 0-1,1 0 0,-1 0 1,0 0-1,0 2 1,1 3-13,-1 0 1,0 0 0,-1 11-1,0-11 12,-2 23 43,1-16-29,1 0-1,0 1 1,1-1 0,0 1-1,1-1 1,3 17 0,-4-29 19,0 0 0,0-1 1,0 1-1,1 0 1,-1 0-1,0 0 0,1 0 1,-1 0-1,1 0 1,-1-1-1,1 1 0,-1 0 1,1 0-1,-1-1 1,1 1-1,0 0 0,-1-1 1,1 1-1,0-1 1,0 1-1,-1-1 0,1 1 1,0-1-1,0 1 0,0-1 1,0 0-1,0 1 1,-1-1-1,1 0 0,0 0 1,0 0-1,0 0 1,0 0-1,0 0 0,0 0 1,0 0-1,0 0 1,0 0-1,0 0 0,0-1 1,-1 1-1,1 0 1,1-1-1,13-8 217,22-18 0,-20 13-181,125-91-113,-110 85 31,142-99-50,-21-16-61,-114 97 18,57-76 1,-92 109-106,-8 11 15,-12 15-10,-1 1 241,1 0 0,1 1 0,1 0-1,0 2 1,2-1 0,-13 41 0,21-52-49,1 0 1,1 0-1,0 1 0,1-1 1,1 1-1,0-1 1,0 1-1,2-1 1,-1 1-1,2-1 1,4 15-1,-5-23-447,0 0-1,1 0 1,0 0 0,4 8-1,7 1-3433,-13-13 3100,1 0 1,-1 0-1,0 0 0,1-1 1,-1 1-1,0 0 0,1-1 0,-1 1 1,3 0-1,5-1-3464</inkml:trace>
</inkml:ink>
</file>

<file path=ppt/ink/ink29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9:42:36.4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132 77 7968,'-82'-63'3616,"46"54"-3136,27 4-352,4 10-160,10-1-128,4 4 96,14 9-2656,9-6 1504</inkml:trace>
</inkml:ink>
</file>

<file path=ppt/ink/ink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00:49:21.624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71 992 1984,'-48'27'1232,"46"-25"-876,0-1-1,-1 0 1,1 1 0,0 0 0,1-1-1,-1 1 1,0 0 0,0 0 0,-1 3-1,1-3-40,10-6 956,-2-1 0,13-9 0,4-10-545,-1 0-1,23-34 1,7-8-242,43-32-79,6-8 353,-94 98-666,-5 5-62,1 1 1,-1-1-1,1 1 0,-1-1 0,0 0 1,0 1-1,-1-1 0,1 0 0,0 0 0,-1-1 1,0 1-1,1-4 0,-5 16-156,-11 32-217,11-18 371,0 1 0,2-1 0,0 0 0,1 1 0,2-1 0,0 1 0,7 25 0,-7-42 37,-1-1 0,1 0 1,1-1-1,-1 1 0,1 0 1,4 5-1,-7-10-35,1 0-1,-1 0 1,1 0-1,0 0 1,-1 0 0,1 0-1,0-1 1,0 1 0,0 0-1,-1 0 1,1-1-1,0 1 1,0-1 0,0 1-1,0-1 1,0 1 0,0-1-1,1 1 1,-1-1-1,0 0 1,0 0 0,0 1-1,0-1 1,0 0 0,0 0-1,1 0 1,-1 0-1,0-1 1,0 1 0,0 0-1,0 0 1,0-1 0,0 1-1,0 0 1,0-1-1,0 1 1,0-1 0,0 0-1,0 1 1,0-1 0,1-1-1,6-5 108,-1 0-1,0-1 1,-1 0 0,10-17-1,-4 8-62,6-8-60,2 0 0,1 2-1,1 0 1,1 1 0,1 2-1,0 0 1,2 1 0,29-15-1,-51 31-56,1 1-1,0 0 0,-1 0 1,11-2-1,-14 4 36,0-1-1,0 1 1,0 0 0,-1 0-1,1 0 1,0 0 0,0 0-1,0 0 1,0 0 0,0 0-1,0 0 1,0 0 0,0 0-1,0 0 1,0 1 0,0-1-1,0 0 1,0 1 0,-1-1-1,1 1 1,0-1 0,0 1-1,0-1 1,-1 1 0,1 0-1,0-1 1,-1 1 0,1 0-1,0 0 1,-1-1 0,1 1-1,-1 0 1,1 2 0,0 0 17,0 1 1,0-1 0,-1 1-1,0-1 1,0 1 0,0-1-1,0 1 1,0 0 0,-1 3-1,-10 35 84,2-6-74,3-11 50,4-19 27,1 0 0,0 0 0,-1 10 0,2-16-85,0 0 0,1 0 0,-1 0 0,0-1 0,0 1 0,0 0 0,0 0 1,0 0-1,1 0 0,-1 0 0,0 0 0,0 0 0,0 0 0,0 0 0,1 0 0,-1 0 0,0 0 0,0 0 0,0-1 0,0 1 0,1 0 0,-1 1 0,0-1 0,0 0 0,0 0 0,1 0 0,-1 0 1,0 0-1,0 0 0,0 0 0,0 0 0,1 0 0,-1 0 0,0 0 0,0 0 0,0 0 0,0 1 0,0-1 0,1 0 0,-1 0 0,0 0 0,0 0 0,0 0 0,0 1 0,0-1 0,0 0 1,0 0-1,0 0 0,0 0 0,0 1 0,0-1 0,0 0 0,1 0 0,-1 0 0,0 0 0,0 1 0,0-1 0,0 0 0,0 0 0,-1 0 0,1 1 0,0-1 0,0 0 0,0 0 0,0 0 0,0 0 1,0 1-1,0-1 0,12-14 415,-7 8-335,23-28 52,18-21-242,-39 48 31,0 0 1,0 0-1,1 1 0,0 1 0,11-7 0,-17 11 34,0 0 1,0 0-1,0 0 0,0 0 0,0 0 0,0 1 0,0-1 0,0 1 0,1 0 0,-1-1 0,0 1 0,0 0 0,0 0 0,1 1 0,-1-1 0,0 0 0,0 1 0,3 0 0,-2 1 8,0-1-1,-1 1 0,1-1 1,-1 1-1,1 0 0,-1 0 1,0 0-1,0 0 0,0 1 1,0-1-1,0 0 0,0 1 0,1 2 1,21 39-36,20 31 209,-42-71-67,1 0-1,0 0 1,0-1 0,0 1-1,5 3 1,-8-7-62,1 1 0,0-1 0,-1 1 0,1-1 0,0 1 1,0-1-1,-1 1 0,1-1 0,0 0 0,0 1 0,0-1 0,-1 0 0,1 0 0,0 1 0,0-1 1,0 0-1,0 0 0,-1 0 0,1 0 0,0 0 0,0 0 0,0-1 0,0 1 0,0 0 1,-1 0-1,1 0 0,0-1 0,0 1 0,-1-1 0,1 1 0,0 0 0,0-1 0,0 0 0,3-3 110,-1-1-1,0 1 1,0-1-1,-1 0 0,4-8 1,1 0 35,36-73 73,-3-1 0,-4-2 0,36-139 0,-62 189-234,54-174-180,-64 212 182,2-2-79,-1-1 0,0 1-1,0-1 1,0 0 0,0 1 0,0-7 0,-1 10 68,0 0 0,0 0 1,0 0-1,0-1 1,0 1-1,0 0 0,0 0 1,0 0-1,0 0 1,0 0-1,0 0 0,0 0 1,0-1-1,0 1 0,0 0 1,0 0-1,0 0 1,0 0-1,0 0 0,0 0 1,0 0-1,0 0 0,0-1 1,0 1-1,0 0 1,0 0-1,0 0 0,0 0 1,-1 0-1,1 0 0,0 0 1,0 0-1,0 0 1,0 0-1,0 0 0,0 0 1,0 0-1,0 0 1,0 0-1,-1 0 0,1-1 1,0 1-1,0 0 0,0 0 1,0 0-1,0 0 1,0 0-1,0 0 0,-1 0 1,1 1-1,0-1 0,-7 5-108,-8 16 63,-2 13-50,2 1-1,-18 62 1,-9 79-36,35-145 172,0-2 13,1 0 0,2 0 0,1 1 0,2 32 0,1-58-22,0 0 0,1 0 0,-1 0 0,1 0 0,0-1-1,0 1 1,1 0 0,-1 0 0,3 4 0,-3-6 5,1 0 0,-1-1-1,0 0 1,0 1 0,0-1 0,1 0-1,-1 0 1,1 1 0,-1-1 0,1 0-1,0 0 1,-1-1 0,1 1-1,0 0 1,-1-1 0,1 1 0,0-1-1,0 1 1,0-1 0,-1 0 0,1 0-1,3 0 1,7 0 98,-1-1-1,1-1 1,0 0-1,0-1 1,17-6-1,58-28 22,-57 24-231,104-52-126,-132 63 182,0 1 0,1 0-1,-1 0 1,1 0 0,-1 1 0,1-1-1,0 0 1,3 1 0,-6 0 23,1 0-1,0 0 1,0 0 0,-1 0 0,1 0-1,0 1 1,-1-1 0,1 0 0,0 1-1,-1-1 1,1 0 0,-1 1 0,1-1-1,-1 1 1,1-1 0,-1 1 0,1-1-1,-1 1 1,1-1 0,-1 1 0,1-1-1,-1 1 1,0 0 0,1-1 0,-1 1-1,0 0 1,0-1 0,1 1 0,-1 0-1,0-1 1,0 1 0,0 0 0,0 0-1,0 4-21,0 1-1,0-1 1,-1 0-1,1 1 1,-1-1-1,-1 0 1,1 0-1,-1 0 1,0 0-1,-4 8 1,-7 21-79,11-26 92,1-1 0,0 1 0,0 0 0,0-1 0,1 1 0,0 0 0,0-1 0,1 1 0,0 0 0,3 7 0,-3-11 32,0 1 1,1-1-1,0 1 1,0-1-1,0 0 0,0 0 1,1 0-1,-1 0 1,1 0-1,0 0 0,0-1 1,1 0-1,-1 1 1,1-1-1,-1 0 0,1-1 1,6 5-1,-9-7-2,0 0 0,0 1 1,-1-1-1,1 0 0,0 1 0,-1-1 0,1 0 0,0 0 1,0 0-1,0 1 0,-1-1 0,1 0 0,0 0 0,0 0 1,0 0-1,-1 0 0,1-1 0,0 1 0,0 0 0,0 0 1,-1 0-1,1-1 0,0 1 0,0 0 0,-1-1 0,2 0 1,-1 0 11,0 0 0,0 0 0,0-1 0,0 1 0,0-1 1,0 1-1,-1-1 0,1 1 0,0-1 0,-1 1 0,1-1 0,-1-1 1,2-7 75,-1 0 0,0 1 0,-1-15 0,0 20-90,0-5-14,0 0 0,-2 1-1,1-1 1,-1 0 0,0 0 0,0 1 0,-8-17 0,7 19-34,0 0-1,-1 0 1,0 0-1,0 1 1,0-1 0,0 1-1,-1 0 1,0 0 0,0 1-1,0-1 1,-7-3-1,7 5-242,8 6-4,11 6 161,-3-5 142,-1 0 0,1-1 0,0-1 0,0 0-1,0 0 1,0-1 0,0 0 0,21-2 0,-17 0-157,0-1 0,0-1 1,-1 0-1,1-1 0,-1-1 0,16-6 1,-27 9 74,16-8-2110,-18 10 1977,-1-1 1,1 1 0,0-1-1,0 1 1,-1-1 0,1 0 0,0 1-1,-1-1 1,1 0 0,-1 1-1,1-1 1,-1 0 0,1 0 0,-1 0-1,0 1 1,1-1 0,-1 0-1,0 0 1,1-1 0,-7-12-3794,2 2 1275</inkml:trace>
</inkml:ink>
</file>

<file path=ppt/ink/ink29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9:42:38.7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1173 8800,'3'-7'945,"-1"-1"1,1 1 0,1 0 0,4-7-1,-6 9-937,33-51 2477,68-82 217,-77 109-2323,1 0 0,43-35 1,45-19 99,-66 50-185,51-47-1,-86 68-251,8-8-111,46-34 0,-67 53 56,-1 1-1,0 0 0,1 0 0,-1-1 1,1 1-1,-1 0 0,0 0 0,1-1 1,-1 1-1,1 0 0,-1 0 0,1 0 1,-1 0-1,1-1 0,-1 1 0,1 0 0,-1 0 1,0 0-1,1 0 0,-1 0 0,1 0 1,-1 1-1,1-1 0,-1 0 0,1 0 1,-1 0-1,1 0 0,-1 0 0,1 1 1,-1-1-1,0 0 0,1 0 0,-1 1 1,0-1-1,1 0 0,-1 1 0,1-1 1,-1 0-1,0 1 0,0-1 0,1 1 1,-1-1-1,0 0 0,0 1 0,1-1 1,-1 1-1,0-1 0,0 1 0,0-1 1,0 1-1,1 4-11,0-1 0,-1 0 0,1 1 0,-1 5 0,0-8 14,-1 8 7,0 0 0,0 0 0,-1 0 1,-1 0-1,0 0 0,0 0 0,-5 9 0,-34 63 81,42-82-75,-22 39 75,-64 104 86,81-136-100,-1 0 1,1 0-1,-1 0 1,0-1-1,-1 0 1,-10 8-1,14-12-31,1 0 0,0-1 0,-1 0 0,1 0 0,-1 1 0,0-1 0,1-1 0,-1 1 0,0 0 0,1-1-1,-1 1 1,0-1 0,0 0 0,0 0 0,1 0 0,-1 0 0,0-1 0,0 1 0,1-1 0,-1 1 0,0-1 0,1 0 0,-1 0 0,-3-2 0,0-1 12,1 0 0,0-1 1,0 1-1,0-1 1,1 0-1,0 0 0,0 0 1,0 0-1,-4-8 0,1-1-44,0 1 0,0-1 0,-4-16-1,11 28-38,-1-1 0,0 1 0,1-1 0,-1 1 0,1-1 0,0 1 0,-1-1 0,2-4-1,-1 5 34,0 1-1,1 0 0,-1 0 1,1 0-1,-1 0 0,1 0 1,-1 0-1,1 0 0,-1 0 1,1 0-1,0 0 0,0 0 1,0 1-1,-1-1 0,1 0 1,0 0-1,0 1 0,0-1 1,0 1-1,0-1 0,0 1 1,0-1-1,2 0 0,8-2-49,1 1 0,0 0 0,0 0 0,-1 1 0,19 1 0,-4-1 83,-18 1-25,75-4 82,139-23 1,-178 18-30,138-29 112,-7-15-21,-159 47-133,-1-2-1,1 1 1,-1-2 0,0 0 0,-1-1 0,0 0 0,-1-2 0,0 1 0,0-1 0,-1-1-1,13-18 1,11-21-20,-2-2 0,30-61 0,13-60-9,-59 130 149,-13 33-85,-2 8-70,-1-1-1,0 1 0,0-1 0,-1 1 0,1-1 1,-1 0-1,0 1 0,0-1 0,-1 0 0,0-9 1,0 13 4,0 1 1,0 0-1,0-1 1,0 1-1,-1-1 1,1 1-1,0 0 1,0-1-1,-1 1 1,1 0-1,0-1 1,-1 1-1,1 0 1,0-1-1,-1 1 1,1 0-1,-1 0 1,1-1-1,0 1 1,-1 0-1,1 0 1,-1 0-1,1 0 1,-1 0-1,1-1 1,0 1-1,-1 0 1,1 0-1,-1 0 1,1 0-1,-1 0 1,1 0-1,-1 1 1,1-1-1,-1 0 1,1 0-1,0 0 1,-1 0-1,1 0 1,-1 1-1,1-1 1,0 0-1,-1 0 1,1 1-1,-1-1 1,-19 13-245,15-8 236,1 0 1,-1 0-1,1 0 1,0 0-1,0 1 0,0 0 1,1-1-1,-5 13 0,4-11 12,-19 49 27,3 1-1,-23 97 1,35-120 55,-6 22 62,2 2 0,-7 97 0,17-99 131,7 95 0,-1-134-1322,-4-17 1024,-1 0 0,1 0 1,0-1-1,0 1 0,0 0 0,0 0 1,0 0-1,0 0 0,0 0 0,0 0 1,0 0-1,0 0 0,0 0 0,0 0 1,0 0-1,0 0 0,0-1 1,0 1-1,0 0 0,0 0 0,0 0 1,1 0-1,-1 0 0,0 0 0,0 0 1,0 0-1,0 0 0,0 0 0,0 0 1,0 0-1,0 0 0,0 0 0,0 0 1,0-1-1,0 1 0,0 0 0,0 0 1,0 0-1,0 0 0,1 0 0,-1 0 1,0 0-1,0 0 0,0 0 0,0 0 1,0 0-1,0 0 0,0 0 0,0 0 1,0 0-1,0 0 0,0 0 0,0 0 1,1 0-1,-1 0 0,0 0 0,0 0 1,0 0-1,0 0 0,0 1 0,0-1 1,0 0-1,3-29-4958,-2 21 4097,0-1 484,-1 0-1,-1 0 0,1 0 1,-2 0-1,1 0 1,-1 0-1,0 0 0,-1 0 1,0 0-1,-1 1 0,1 0 1,-7-10-1,-9-12 1177,-41-51-1,45 63-382,-5-7 835,9 13-480,0-1 0,1 0 0,1-1 0,0 0 0,1-1 0,-9-18 0,17 31-647,-1-1 0,0 1-1,1 0 1,-1 0 0,1 0 0,-1-1 0,1 1-1,0 0 1,0 0 0,0-1 0,1 1-1,-1 0 1,0 0 0,1-1 0,-1 1-1,1 0 1,0 0 0,2-4 0,-2 4 0,1 0-1,0 0 1,0 0 0,0 0 0,0 0 0,0 0 0,0 1 0,0-1 0,1 1 0,-1 0 0,0 0-1,1 0 1,4-2 0,2 1 92,1 0 1,-1 0-1,1 1 0,-1 1 0,1-1 0,0 2 1,15 1-1,6 5 50,0 1 1,57 23 0,-4-2-183,341 102-26,-404-124-41,0 0 0,-1 1 0,36 20 0,-51-24-10,-5-2 51,-16 2 13,9-3-54,-28 4-119,-160 31 259,162-28-73,-1 2-1,1 1 0,-54 26 0,85-35-21,-2-1 24,1 1 1,0-1 0,0 1 0,-1 0 0,1 0-1,0 0 1,1 1 0,-1-1 0,0 1-1,1-1 1,-1 1 0,-2 4 0,5-7-36,0 1 1,0-1 0,-1 1-1,1-1 1,0 1 0,0-1 0,0 0-1,0 1 1,0-1 0,-1 1-1,1-1 1,0 1 0,0-1-1,0 1 1,0-1 0,0 1-1,1-1 1,-1 1 0,0-1 0,0 0-1,0 1 1,0-1 0,0 1-1,1-1 1,-1 1 0,0-1-1,0 0 1,1 1 0,-1-1-1,0 0 1,0 1 0,1-1 0,-1 0-1,1 1 1,-1-1 0,0 0-1,1 0 1,-1 1 0,1-1-1,-1 0 1,0 0 0,1 0-1,-1 1 1,1-1 0,-1 0-1,1 0 1,-1 0 0,1 0 0,-1 0-1,1 0 1,-1 0 0,1 0-1,13 1 113,-1-1-1,1-1 1,-1 0-1,20-3 1,59-18-137,-38 9 27,77-13-219,-130 26 182,-1 0 1,1 0-1,0 0 1,-1 0 0,1-1-1,0 1 1,-1 0-1,1 0 1,0 0-1,-1 1 1,1-1 0,0 0-1,-1 0 1,1 0-1,-1 0 1,1 1 0,0-1-1,0 1 1,-1-1 13,0 0 1,1 0 0,-1 1-1,0-1 1,0 0 0,0 1 0,0-1-1,0 0 1,0 1 0,0-1-1,0 0 1,1 1 0,-1-1-1,0 1 1,-1-1 0,1 0 0,0 1-1,0-1 1,0 0 0,0 1-1,0-1 1,0 0 0,0 1-1,-1-1 1,-16 27 15,9-16-105,6-8 97,1 0 0,-1 1 0,1-1 0,-1 1 0,1-1 0,0 1 0,0 0 0,0-1 1,1 1-1,0 0 0,-1 7 0,2-10 22,-1 1 1,1 0-1,-1 0 1,1-1 0,-1 1-1,1 0 1,0-1-1,0 1 1,0-1-1,0 1 1,0-1 0,0 1-1,0-1 1,1 0-1,-1 1 1,0-1-1,1 0 1,-1 0-1,1 0 1,-1 0 0,1 0-1,0 0 1,-1-1-1,1 1 1,0 0-1,3 0 1,-1 0 15,1-1 1,-1 1-1,1-1 1,-1 1-1,1-1 1,0-1-1,-1 1 0,1-1 1,-1 0-1,1 0 1,-1 0-1,1 0 1,4-3-1,8-4-49,31-18 1,-37 19-29,83-50 133,94-74 0,-151 99-87,-1-2 1,-2-1-1,59-79 0,52-107-441,-143 218 390,13-23-97,-15 25 118,1 0 1,-1 0-1,1 0 1,-1 0-1,1 0 1,-1 0-1,0 0 1,1 0-1,-1 0 1,0 0-1,0 0 0,0 0 1,1 0-1,-1 0 1,0 0-1,-1 0 1,1 0-1,0 0 1,0-2-1,-4 10-133,-84 166-224,16-28 377,0 4 340,64-129-237,0 1-1,2 0 1,1 1 0,0-1 0,-2 33-1,7-48-24,0 0 0,0 0-1,1 0 1,-1 0-1,1 0 1,1 0 0,2 8-1,-3-11-43,0-1 0,0 1 0,1-1 0,-1 1-1,1-1 1,-1 0 0,1 0 0,0 0 0,0 0 0,0 0 0,0 0 0,0 0-1,0 0 1,0-1 0,1 1 0,-1-1 0,1 0 0,2 1 0,3 0 2,-1 0 0,1-1 0,0 0 0,0-1 1,0 0-1,0 0 0,0 0 0,-1-1 0,14-3 0,-15 3-8,7-3 29,0 0 0,0 0 0,0-2 0,-1 1 0,0-1 0,0-1 0,13-10 0,-13 9-77,-1 2 23,-1-2 0,0 1 0,13-14 0,-21 19-4,1 0 0,-1-1 0,0 1 0,-1 0 0,1 0 0,0-1 0,-1 1 0,1-1 0,-1 1 0,0-1 0,0 0 0,0 0 0,0 1 0,0-1 0,-1 0 0,1 0 0,-1 0 0,0 0 0,0-5 0,0 7-15,0 0 1,-1 0 0,1 0-1,0 0 1,-1 0-1,1 0 1,-1 0-1,0 0 1,1 1 0,-1-1-1,0 0 1,1 0-1,-1 0 1,0 1-1,0-1 1,0 0 0,0 1-1,-1-2 1,-1 1-16,1 0-1,-1 0 1,0 0 0,1 1 0,-1-1 0,0 1-1,-3-1 1,-4 1-93,0 0-1,-19 3 0,27-3 108,-1 1-15,-1 0 0,1 0 0,0 0-1,0 0 1,0 0 0,-1 1 0,1-1 0,0 1 0,1 0 0,-1 0 0,0 0 0,0 0 0,1 0 0,0 1 0,-5 4 0,6-5 44,0 0 0,-1 0 0,1 0 1,0 1-1,0-1 0,0 0 0,0 0 0,0 1 0,1-1 1,-1 1-1,1-1 0,0 1 0,0-1 0,-1 1 0,1-1 1,1 0-1,-1 1 0,0-1 0,1 1 0,-1-1 0,1 1 0,1 2 1,0-1 36,0 0 0,0 0 0,0 0 0,0-1 0,1 1 1,0-1-1,0 0 0,0 1 0,0-1 0,0 0 0,1-1 0,-1 1 1,1-1-1,5 4 0,-4-4-10,0 0 0,1 0 0,-1 0 0,1-1 0,0 0 0,-1 0 0,1 0 0,0-1 0,0 0 0,-1 0 0,8-1 0,18-4 4,1-2 0,-2-1 0,34-14 0,-6 3-2,291-99-258,-317 109-358,-61 26 544,-99 62 5,79-43-80,-47 45-1,-35 46 694,116-112-296,15-15-280,-1 1-1,1-1 0,0 0 1,-1 0-1,1 0 0,0 1 1,0-1-1,-1 0 0,1 0 1,0 1-1,0-1 0,0 0 1,-1 0-1,1 1 0,0-1 1,0 0-1,0 1 0,0-1 0,0 0 1,0 1-1,-1-1 0,1 0 1,0 1-1,0-1 0,0 0 1,0 1-1,0-1 0,0 0 1,0 1-1,0-1 0,1 0 1,-1 1-1,0-1 0,0 0 1,0 1-1,0-1 0,0 0 1,0 0-1,1 1 0,0 0 3,0-1 0,0 0 0,0 1 0,-1-1 0,1 0 0,0 0 0,0 1 0,0-1 0,0 0 1,0 0-1,0 0 0,0 0 0,0 0 0,0 0 0,1-1 0,63-18 334,-51 15-404,556-175-1782,-564 177 1322,31-13-1305,-35 14 1409,0 0 0,0 0 0,0-1 0,0 1 0,0-1-1,-1 1 1,1-1 0,0 1 0,-1-1 0,1 0 0,-1 0-1,1 0 1,0-3 0,-1 5 273,-1 0-1,0-1 1,0 1-1,0 0 1,0-1-1,0 1 1,1-1-1,-1 1 1,0-1-1,0 1 0,0 0 1,0-1-1,0 1 1,0-1-1,0 1 1,-1 0-1,1-1 1,0 1-1,0-1 1,0 1-1,0 0 1,0-1-1,-1 1 1,1-1-1,0 1 1,0 0-1,-1-1 1,1 1-1,0 0 1,0 0-1,-1-1 1,1 1-1,-1-1 0,-14-4-2702,11 4 1871,-23-6-2536</inkml:trace>
</inkml:ink>
</file>

<file path=ppt/ink/ink29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9:42:39.1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29 9792,'-5'-20'4448,"55"16"-3872,-10-1 1024,5 5-993,58 0 481,5 5-640,31-1-768,-8-1 160,17 5 256,-16 1-64,-16-1-6015,-21 4 3231</inkml:trace>
</inkml:ink>
</file>

<file path=ppt/ink/ink29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9:42:41.7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6 108 6304,'-5'0'18933,"7"0"-18891,99-5-240,144-26 1,-35 2 427,109-12 341,-312 40-983,-28 3-9459,8 3 3845</inkml:trace>
</inkml:ink>
</file>

<file path=ppt/ink/ink29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9:42:42.3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0 209 4384,'1'-1'97,"0"0"1,-1 0-1,1 0 1,0 0-1,-1 0 1,1 1-1,-1-1 1,1 0-1,-1 0 1,1 0-1,-1-1 1,0 1-1,0 0 1,1 0-1,-1 0 1,0 0-1,0 0 1,0 0-1,0 0 1,0 0-1,0 0 1,-1 0-1,1 0 1,-1-3-1,0 1 1371,1-1-1,-1 0 1,1 0 0,0 1-1,0-1 1,1-6-1,-1-3 3049,-2 6-2642,2 6-1810,0 1 0,0 0 0,0 0 0,0-1 0,0 1 0,0 0 0,-1-1-1,1 1 1,0 0 0,0 0 0,0-1 0,0 1 0,0 0 0,0 0 0,0-1 0,0 1 0,0 0 0,0-1 0,1 1 0,-1 0 0,0 0 0,0-1-1,0 1 1,0 0 0,0 0 0,0-1 0,1 1 0,-1 0 0,0 0 0,0-1 0,2-1 22,0-1 1,0 1-1,0 0 1,0 0-1,0-1 0,0 1 1,0 1-1,1-1 1,-1 0-1,1 0 1,-1 1-1,1 0 0,0-1 1,0 1-1,-1 0 1,5 0-1,4-2 83,1 1 0,-1 1-1,13 0 1,16-2 401,618-73 417,-594 73-1379,-25 3-2842,-79 12-8766,-14-5 7376,-13-3-581</inkml:trace>
</inkml:ink>
</file>

<file path=ppt/ink/ink29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9:43:30.7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69 1984,'1'-3'504,"-1"1"0,1 0 0,0 0 0,0 0 0,0 0 0,0 0-1,0 0 1,0 0 0,1 0 0,-1 0 0,1 0 0,-1 1 0,1-1 0,0 1 0,-1-1 0,5-1 0,4-7 1638,-3 5 1266,2 1-2824,-6 3-492,0 0-1,-1 0 1,1 0-1,0 0 1,-1 0-1,1 1 1,0-1-1,4 1 1,26-4 683,-29 2-665,0 2 0,0-1-1,0 0 1,0 1 0,0-1 0,0 1 0,1 0-1,-1 1 1,0-1 0,0 1 0,0 0 0,5 1-1,-7-1 40,0 0-1,0 0 0,0 0 0,1 0 0,-2 0 1,1 1-1,0-1 0,0 1 0,0-1 1,-1 1-1,1 0 0,-1-1 0,1 1 0,1 2 1,-2-1-21,-1 0 0,1 0 0,0-1 0,-1 1 0,0 0 0,1 0 0,-1 0 0,0 0 0,-1-1 0,1 1 0,-1 4 0,-1 4 74,-1 0 0,0 0 0,0 0 1,-1 0-1,0-1 0,-1 0 0,-1 0 0,-9 14 0,14-22-283,0 0 0,-1-1 0,1 1 1,-1 0-1,0-1 0,1 1 0,-1-1 0,0 0 1,0 0-1,0 0 0,0 0 0,0 0 0,0 0 1,0 0-1,0-1 0,-1 1 0,1-1 0,0 1 0,0-1 1,-1 0-1,1 0 0,0 0 0,0 0 0,-1-1 1,1 1-1,-3-1 0,-4-2-947,-1 0 0,1-1 1,1 0-1,-15-8 0,16 8 45,-29-16-2862,-4 0-3248</inkml:trace>
</inkml:ink>
</file>

<file path=ppt/ink/ink29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9:43:08.9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367 144 1728,'0'-8'6901,"9"-8"-16,-9 11-6369,-1 1-1,1-1 1,-1 1-1,1-1 1,-1 1-1,0-1 1,-1 1-1,1 0 0,-1 0 1,-4-8-1,1 4-239,-1 1 0,0 0 1,0 0-1,-10-9 0,13 14-254,1 0 0,0 1 0,-1-1 0,1 0 0,-1 1 1,0-1-1,1 1 0,-1 0 0,0 0 0,0 0 0,0 1 0,0-1 1,0 0-1,0 1 0,0 0 0,0 0 0,0 0 0,-5 1 0,-2 1-16,0 0 0,0 1-1,0 0 1,-10 5 0,8-3-61,-5 3 95,0 0 0,1 1 0,0 1 0,0 0 0,-18 17 0,31-25-15,1 0-1,0 0 0,0 0 1,0 0-1,0 0 1,1 1-1,-1-1 0,1 1 1,-1-1-1,1 1 0,0 0 1,0 0-1,0-1 0,0 1 1,0 0-1,1 0 1,-1 0-1,1 0 0,0 0 1,0 4-1,1-1 32,0-1 0,1 1 0,-1-1 0,1 0 0,0 1 0,0-1 0,1 0 0,0 0 0,6 8 0,54 71 447,-55-74-455,0-2 0,1 1-1,0-1 1,0 0 0,1-1 0,18 11 0,-26-17-37,0-1 1,0 1-1,0 0 1,0 0-1,0-1 1,0 1 0,0-1-1,0 0 1,0 1-1,0-1 1,1 0-1,-1 0 1,0 0 0,0-1-1,0 1 1,0-1-1,0 1 1,4-2 0,-3 1-13,0-1 1,0 0 0,-1 0 0,1 0 0,0 0 0,-1 0-1,1-1 1,-1 1 0,0-1 0,4-5 0,-1 1-19,-1-1 1,0 1 0,0-1-1,-1 0 1,0 0 0,-1-1 0,1 1-1,0-14 1,-2 6 116,0-1 0,-2 1 0,0 0 0,-3-18 1,-7 10-204,6 15-40,5 9 144,0 0-1,0 0 1,0 0-1,0 0 0,0 0 1,0 0-1,0 0 1,0 0-1,0 0 0,0 0 1,0 0-1,0 0 1,0 0-1,0 0 0,0 0 1,0 0-1,0 0 1,-1 0-1,1 0 0,0 0 1,0 0-1,0 0 1,0 0-1,0 0 0,0 0 1,0 0-1,0 0 1,0 0-1,0 0 0,0 0 1,7 29 122,-2 0-1,3 56 1,-3-27 2,14 304 1104,-20-351-1193,0 1 0,-1-1 0,0 1 0,0-1 0,-2 0 0,1 0 0,-9 17 0,11-25-24,-1 0 0,0 0-1,1 0 1,-1-1 0,0 1 0,0-1 0,-1 1 0,1-1 0,0 0 0,-1 0-1,0 0 1,1 0 0,-1 0 0,0 0 0,0-1 0,0 0 0,0 1 0,0-1-1,0 0 1,0-1 0,0 1 0,-1 0 0,-5-1 0,-5 1 45,-1-1 1,1-1-1,-1-1 0,-15-3 1,10 1-37,13 4-17,-10-3 50,-1 1 0,0-2 1,1-1-1,0 0 0,-19-8 0,35 12-53,0 1 0,0 0 0,0-1-1,1 1 1,-1-1 0,0 1 0,0-1 0,0 0 0,0 1 0,1-1 0,-1 0 0,0 1 0,1-1 0,-1 0-1,1 0 1,-1 0 0,1 0 0,-1 0 0,1 1 0,-1-1 0,1 0 0,0 0 0,-1 0 0,1 0 0,0 0-1,0 0 1,0 0 0,0-1 0,0 0 1,1 1 0,-1 0 0,1 0 0,-1 0 0,1 0 0,0 0 0,-1 0 0,1 0 0,0 0 0,0 0 0,0 0 0,0 0 0,0 0 0,0 1 0,0-1 0,0 0 0,0 1 0,0-1 0,0 0 0,0 1 0,0 0 0,3-1 0,15-4 179,0 2 0,1 0 0,37 0 0,-26 1-69,1 0-140,13 0 135,-15 1-2867,-48-33-14635,6 1 12309</inkml:trace>
</inkml:ink>
</file>

<file path=ppt/ink/ink29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9:43:09.8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38 4736,'-21'0'17957,"22"-8"-16085,0 6-1837,0 1 1,0 0 0,1 0 0,-1 0-1,1 0 1,-1 0 0,1 0 0,-1 0 0,1 0-1,-1 1 1,1-1 0,0 1 0,-1-1 0,1 1-1,0-1 1,0 1 0,-1 0 0,1 0-1,3 0 1,9-2-63,6-2 61,0 0 0,34-1 1,-43 5-58,0 0 1,0 1 0,0 0-1,0 1 1,-1 0 0,18 6-1,-26-8 5,0 1 1,0 0-1,0-1 0,0 1 0,0 0 0,-1 0 1,1 0-1,0 1 0,-1-1 0,1 0 0,-1 1 1,1-1-1,-1 0 0,0 1 0,0 0 0,1-1 0,-1 1 1,0 0-1,0 0 0,0 2 0,0-2 13,-1 1 0,0-1 0,1 1 0,-1-1 0,-1 1-1,1-1 1,0 1 0,0-1 0,-1 1 0,0-1 0,1 1 0,-1-1 0,-2 5-1,-3 3 78,0 1 0,0-1-1,-1-1 1,-1 1 0,-12 12-1,-78 64 152,-8 10 66,105-96-262,0 1-1,0-1 1,1 1 0,-1 0-1,0 0 1,0 0-1,1-1 1,-1 1-1,1 0 1,-1 0 0,1 0-1,-1 0 1,1 0-1,-1 0 1,1 0 0,0 0-1,0 0 1,-1 0-1,1 0 1,0 0-1,0 0 1,0 0 0,0 0-1,0 0 1,0 1-1,1-1 1,-1 0-1,0 0 1,1 0 0,-1 0-1,0 0 1,1 0-1,-1 0 1,1-1 0,-1 1-1,1 0 1,0 0-1,-1 0 1,1 0-1,0-1 1,0 1 0,-1 0-1,1-1 1,0 1-1,0 0 1,0-1 0,0 1-1,1-1 1,4 3 98,0 0 1,0 0-1,1-1 1,-1 0-1,1 0 1,8 0-1,163 11 425,-101-12-7995,-104-14-9024</inkml:trace>
</inkml:ink>
</file>

<file path=ppt/ink/ink29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9:43:12.4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3 2304,'6'-2'18028,"-6"7"-15425,-1 2-5373,-4 155 5495,4 16-1759,3 224 1161,4-277-1896,1 95 136,-2-79-474,-15-154-4933,8 9 4125,0 0-1,1 0 1,-1 0 0,1-1-1,-2-7 1,-5-20-3806,-8-5-1412</inkml:trace>
</inkml:ink>
</file>

<file path=ppt/ink/ink29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9:43:14.0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312 64 4064,'0'0'6101,"-1"1"-5040,-8 14 619,4-5-907,0-1 1,-1 0-1,-14 15 1,13-17-529,0 0 0,0-1 1,-1 1-1,0-1 0,0-1 1,0 0-1,-1 0 0,-15 6 1,19-9-164,-1 0 0,1-1 0,-1 0 0,1 0 1,-1 0-1,1-1 0,-1 0 0,0 0 0,1 0 1,-1-1-1,0 0 0,1 0 0,-1 0 0,1 0 0,-1-1 1,-6-3-1,6 1-65,0 0 1,0 0 0,0 0-1,1-1 1,0 0 0,0 0-1,0 0 1,0-1 0,1 0-1,0 1 1,0-2 0,1 1-1,0 0 1,0-1 0,-3-8-1,5 13-35,1 0-1,-1 0 0,1 0 0,0 0 1,0-1-1,0 1 0,0 0 0,0 0 0,0 0 1,1 0-1,-1 0 0,0 0 0,1 0 1,0 0-1,-1 1 0,1-1 0,1-2 1,0 1 2,0 1 0,0-1 0,0 1 0,1-1 0,-1 1 0,1 0 0,-1 0 0,1 0 0,4-3 0,3 1 65,-1-1 0,1 2 0,0-1 0,0 1 1,16-2-1,-14 3 7,1 1 0,-1 0 0,0 1 1,1 0-1,-1 1 0,1 1 0,17 4 1,-24-5-21,0 1 0,0 0 1,0 0-1,0 0 0,-1 1 1,1 0-1,-1 0 0,0 0 1,0 1-1,0 0 0,0 0 1,-1 0-1,0 0 0,0 1 1,0 0-1,0 0 0,4 6 1,0 9 138,0-1 0,-1 2 0,-1-1 1,0 0-1,-2 1 0,3 35 0,-3 4 383,-6 64-1,-8 25 134,6-121-536,-1-1 1,-1 1-1,-13 33 0,5-20-55,-16 37 40,18-46-57,10-24-84,-1-1 0,-6 14 0,9-21 11,0 0-1,0 0 1,0 1 0,0-1 0,-1 0-1,1 0 1,0 0 0,0 0 0,0 0-1,0 1 1,0-1 0,0 0 0,0 0-1,0 0 1,0 0 0,0 0 0,0 0-1,-1 0 1,1 1 0,0-1-1,0 0 1,0 0 0,0 0 0,0 0-1,0 0 1,-1 0 0,1 0 0,0 0-1,0 0 1,0 0 0,0 0 0,0 0-1,-1 0 1,1 0 0,0 0 0,0 0-1,0 0 1,0 0 0,-1 0 0,1 0-1,0 0 1,0 0 0,0 0 0,0 0-1,0 0 1,-1 0 0,1 0 0,0 0-1,0 0 1,0 0 0,0 0-1,0-1 1,0 1 0,0 0 0,-1 0-1,1 0 1,0 0 0,0 0 0,0 0-1,0-1 1,0 1 0,0 0 0,0 0-1,0 0 1,0 0 0,0-1 0,-3-10 115,3 11-151,-1-6-38,1-1 0,0 1 0,0 0 0,0-1 0,3-8 0,0-6-85,0-2-68,11-38 1,-1 4 62,16-78 153,-8 43 29,-11 45-67,2 1 0,2 1 1,35-79-1,-44 115 72,0 0 0,1 0 0,-1 1 0,2 0 1,-1 0-1,1 0 0,1 1 0,10-9 0,-15 13-38,1 1 0,-1 0-1,0-1 1,1 1 0,-1 1-1,1-1 1,-1 1 0,1-1-1,0 1 1,0 0 0,0 0-1,-1 1 1,1-1 0,0 1-1,0 0 1,0 0 0,0 0-1,0 0 1,0 1 0,0 0 0,0-1-1,0 1 1,-1 1 0,7 2-1,-3 0 18,-1 0-1,0 1 0,0-1 1,-1 2-1,1-1 1,-1 0-1,0 1 0,-1 0 1,1 0-1,-1 1 1,0-1-1,-1 1 0,0 0 1,4 10-1,3 11 67,-2 1 0,6 36 1,-11-44 29,0 0 1,-1 1 0,-1-1-1,-1 1 1,-1 0 0,-6 36-1,3-41-10,0-1 0,-1 1 0,-1-1 0,0 0 0,-2 0 0,1-1 0,-2 0 0,-19 25 0,27-38-95,-9 11 61,0-1-1,0 0 0,-1-1 1,-14 12-1,24-22-46,0-1-1,0 1 1,0 0-1,0 0 1,0-1 0,0 1-1,0-1 1,0 1-1,-1-1 1,1 1-1,0-1 1,0 0 0,-1 1-1,1-1 1,0 0-1,-1 0 1,1 0-1,-2 0 1,3 0-13,-1-1 0,0 1-1,0-1 1,0 1 0,1-1 0,-1 1-1,0-1 1,1 1 0,-1-1 0,0 1 0,1-1-1,-1 0 1,1 1 0,-1-1 0,1 0-1,-1 0 1,1 1 0,-1-1 0,0-2-1,0-1-46,0 0 0,0 0 0,1 0-1,-1-1 1,1 1 0,0 0-1,0 0 1,0-1 0,1-4 0,3-9-62,1 1 0,0 0 0,12-25 0,29-47 13,-21 47-8,2 1 0,2 1 0,2 1 0,1 2 1,2 1-1,73-59 0,-88 80 87,-12 8 69,0 1-1,1 0 0,0 0 1,0 1-1,0 0 0,1 0 1,-1 1-1,15-5 0,-22 9-37,0-1-1,0 1 1,0 0-1,1 0 0,-1 0 1,0 0-1,0 0 1,0 0-1,0 0 1,0 0-1,0 1 0,0-1 1,0 0-1,0 1 1,0-1-1,0 1 1,0-1-1,0 1 1,0-1-1,0 1 0,0 0 1,-1-1-1,1 1 1,0 0-1,0 0 1,-1-1-1,1 1 0,0 0 1,-1 0-1,1 0 1,-1 0-1,1 0 1,-1 0-1,1 2 0,1 4 55,0 0 0,0 1 0,-1-1 0,0 10 0,0-8 25,6 140 460,-5-60-213,12 97 365,-12-176-660,0 1-1,0-1 1,1-1-1,1 1 1,-1 0-1,2-1 0,-1 0 1,1 1-1,1-2 1,0 1-1,0-1 0,10 10 1,-14-15-46,1-1 0,0 1 1,0-1-1,0 0 0,0 0 1,1 0-1,-1-1 0,0 1 1,1-1-1,-1 0 0,1 0 0,-1 0 1,1 0-1,0-1 0,-1 0 1,1 1-1,0-1 0,-1 0 1,1-1-1,4 0 0,5-1-1062,1-2-1,-1 0 1,25-10-1,-27 9-504,-8 4 642,-1-1 1,1 1-1,-1 0 1,1-1-1,-1 1 1,3-4-1</inkml:trace>
</inkml:ink>
</file>

<file path=ppt/ink/ink29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9:43:14.8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167 9 6144,'5'-9'9717,"-5"12"-9276,1-1 0,-1 0 0,0 1 0,0-1 0,1 0 0,-1 1 0,-1-1 0,0 4 0,1 5 304,-1 5-46,-1 1-1,0-1 1,-6 18 0,-2 18-54,-13 209 904,19-187-1135,-5 170 112,0 9-401,-1-72-61,6-130 99,-1 20-262,5-71 43,0 1 1,1-1 0,-1 1 0,0-1-1,0 1 1,0-1 0,0 1 0,-1 0-1,1-1 1,0 1 0,0-1 0,0 1-1,0-1 1,-1 1 0,1-1 0,0 1-1,0-1 1,-1 1 0,1 0 0,-1-1-33,1 0 1,0 0-1,-1 0 1,1-1-1,0 1 0,-1 0 1,1 0-1,0 0 1,0 0-1,-1 0 1,1 0-1,0-1 0,0 1 1,-1 0-1,1 0 1,0 0-1,0-1 1,-1 1-1,1 0 0,0 0 1,0-1-1,0 1 1,-1-1-1,-12-22-3393,-29-92-10690,35 94 12401,-6-17-918</inkml:trace>
</inkml:ink>
</file>

<file path=ppt/ink/ink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00:49:21.977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10 20 5312,'-10'-11'2400,"29"14"-2080,-6-3 896,10 0-736,22-3 160,8 3-384,29-4 96,2 4-192,3-5 416,-11 5-320,-13 0 224,-9 5-256,-13-1-1184,-11-1 512,-12 2-2816,-4 3 1824</inkml:trace>
</inkml:ink>
</file>

<file path=ppt/ink/ink29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9:43:16.1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8 103 3328,'-8'-4'19588,"30"-16"-18649,1 6-588,1 1 0,0 1-1,39-13 1,-55 22-380,-1 0-1,1 1 1,0 0 0,0 1 0,0-1-1,0 1 1,0 1 0,0 0 0,11 1-1,-16-1 22,0 1 0,0 0 0,0-1 0,0 1 0,0 1 0,0-1 0,0 0 0,0 1 0,0 0 0,-1-1 0,1 1 0,0 0 0,-1 1 0,0-1 0,1 0 0,-1 1 0,0-1 0,0 1 0,-1-1 0,1 1 0,0 0 0,-1 0 0,0 0 0,1 0 0,0 6 0,0-5 16,-1 1 0,0-1 1,0 1-1,-1-1 0,1 1 0,-1-1 1,0 1-1,0-1 0,-1 1 1,1-1-1,-1 1 0,0-1 1,0 0-1,-1 1 0,1-1 1,-1 0-1,-4 8 0,1-5 54,0-1-1,0 0 0,-1 0 0,1 0 1,-1 0-1,-1-1 0,1 0 1,-1-1-1,-8 5 0,-29 16-68,0-3 0,-69 24 0,93-43 1447,76-8-362,-1-1-620,194 2-2239,-248 4 1401,1 0 0,-1 0 1,1 0-1,-1 1 0,1-1 1,0 0-1,-1 1 1,1-1-1,1 1 0,-2 0 216,-1-1-1,0 0 0,0 0 1,0 0-1,1 0 0,-1 1-658,1-1 658,-1 1 0,0-1 1,0 0-1,0 0 0,0 1 1,0-1-1,0 0 0,0 0 0,0 1 1,0-1-1,1 0 0,-1 0 1,0 1-1,0-1 0,0 0 1,-1 0-1,1 1 0,0-1 1,0 0-1,0 0 0,0 1 0,0-1 1,-10 13-5319,-2-4 4634,-25 13-5284</inkml:trace>
</inkml:ink>
</file>

<file path=ppt/ink/ink29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9:43:19.2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0 249 2912,'1'-1'83,"-1"1"0,1-1 0,-1 0 0,1 0-1,0 0 1,-1 0 0,1 1 0,0-1 0,0 0 0,-1 0 0,1 1 0,0-1 0,0 1-1,0-1 1,0 1 0,0-1 0,0 1 0,0 0 0,0-1 0,0 1 0,0 0 0,1 0 0,5-3 1279,56-24 7469,2 1-4165,-39 16-4195,8-4-185,1 1 1,1 3-1,0 0 1,1 3-1,0 1 1,57-3-1,301 13 567,-84-22 147,-7 1-976,110 5 676,-317 7-690,36 2 197,124-9 188,128-8-69,-127 12 623,344-1-746,-324 12 565,55 3-337,-42 0-79,-7-1 326,-23 4-156,-58-17-730,-177 7-1178,27-4-1,-46 3-1060,-20 1-1404,-19 1 933</inkml:trace>
</inkml:ink>
</file>

<file path=ppt/ink/ink29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9:43:21.7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1 194 2976,'2'-2'12205,"7"-3"-6023,3-3-4284,25-15-4037,-24 16 3619,90-49-771,-51 31-564,-16 8-204,-17 6 64,1 2 0,34-11 1,-45 17 36,1 1 1,-1 0 0,1 0-1,-1 1 1,1 1 0,-1-1-1,1 2 1,11 0 0,-19 0-18,1-1 0,-1 1 0,0-1 0,0 1 0,0-1 0,0 1 0,0 0 0,0 0 0,0 0 0,0 0 0,0 1 0,0-1 0,0 0 1,-1 1-1,1-1 0,0 1 0,-1 0 0,1 0 0,-1-1 0,0 1 0,0 0 0,0 0 0,0 0 0,0 0 0,0 0 0,0 0 0,-1 1 0,1-1 1,-1 0-1,1 0 0,-1 1 0,0-1 0,0 0 0,0 0 0,0 1 0,0-1 0,-1 0 0,1 0 0,-1 3 0,-38 90 719,23-61-618,-14 39 385,13-29-361,-2-1-1,-1-1 0,-28 41 1,32-63-142,0 0 0,-1-1 1,-2 0-1,0-1 0,0-2 1,-2 0-1,0-1 0,-27 15 1,38-26 54,9-4-39,0 0 0,0 0 0,0 1 1,0-1-1,0 1 0,0-1 0,0 0 0,0 1 0,0 0 1,0-1-1,0 1 0,0 0 0,1-1 0,-1 1 0,0 0 1,0 0-1,1 0 0,-2 1 0,15-2 227,128-12 1152,1 1-1196,-134 10-304,-6 1 64,0-1 1,1 1-1,-1 0 0,0 0 1,1 0-1,-1 0 0,0 0 0,0 1 1,1-1-1,-1 1 0,0-1 1,4 3-1,-5-3-61,-1 1 1,0-1-1,0 0 1,1 1-1,-1-1 1,0 1-1,0-1 0,0 0 1,0 1-1,0-1 1,0 1-1,0-1 1,0 0-1,0 1 1,0-1-1,0 1 1,0-1-1,0 1 0,0-1 1,0 0-1,0 1 1,0-1-1,0 1 1,0-1-1,-1 1 1,-6 11-3252,4-7 1442,-1 3-1852,-1 1 1228</inkml:trace>
</inkml:ink>
</file>

<file path=ppt/ink/ink29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9:43:22.2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 8800,'1'-7'8570,"1"13"-8103,0 0 0,0 0 0,0 0 0,-1 0 0,0 0 0,0 0 1,-1 0-1,0 9 0,1 3 49,1 211 2697,-3-121-3018,0-100-472,0-1 0,0 1 0,-3 10 0,2-11-1527,0 0 0,1 1-1,-1 9 1</inkml:trace>
</inkml:ink>
</file>

<file path=ppt/ink/ink29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9:43:22.6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17 7040,'-2'-8'1612,"5"5"-584,-3 3-987,0 0 0,1 0-1,-1 0 1,0 0-1,0 0 1,0 0 0,1 0-1,-1 0 1,0 0 0,0-1-1,0 1 1,0 0 0,1 0-1,-1 0 1,0 0 0,0-1-1,0 1 1,0 0 0,0 0-1,0 0 1,0 0 0,0-1-1,1 1 1,-1 0-1,0 0 1,0-3 1904,10 19 3448,-2-6-4263,-2 3-573,-1 0-1,0 0 1,0 1 0,-1-1 0,-1 1 0,-1 0 0,2 18-1,-2-3 171,-2-1 0,-5 46-1,-7 43-134,9-94-559,1-4-925,1-5-2803</inkml:trace>
</inkml:ink>
</file>

<file path=ppt/ink/ink29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9:43:23.1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0 291 5216,'4'-4'381,"-1"1"0,1-1 1,0 1-1,-1 0 0,2 0 0,-1 0 1,0 0-1,1 1 0,-1-1 0,6-1 1,8-5 1344,39-29 2395,-20 11-2376,23-14 724,77-47 1014,-133 85-3333,2 0 0,-1 0 0,0 1 0,0 0 0,1 0 0,-1 0 0,1 1 0,9-2 0,-11 3-59,-1 0 1,1 1-1,0-1 0,-1 1 1,1 0-1,-1-1 0,1 2 1,-1-1-1,0 0 0,1 1 1,-1 0-1,0-1 0,0 1 1,5 5-1,24 20 473,-20-17-132,-1 0 0,14 9 0,-20-16-330,0-1 0,1 1 0,-1-1 0,0 0 0,1 0 0,-1 0 0,1-1 0,0 0 0,5 1 0,-1-2-65,0 0 1,0-1-1,0 0 0,0 0 1,0-1-1,-1-1 0,19-6 1,62-33 162,-81 38-198,-2 0-54,1 1-452,0-1 0,0-1-1,0 0 1,0 0 0,-1 0 0,0-1 0,9-10 0,-15 16 291,-1 0 1,1-1-1,-1 1 1,0 0-1,1-1 1,-1 1-1,0-1 1,1 1-1,-1-1 1,0 1-1,1 0 1,-1-1-1,0 0 1,0 1-1,0-1 0,1 1 1,-1-1-1,0 1 1,0-1-1,0 1 1,0-1-1,0 1 1,0-1-1,0 0 1,0 1-1,0-1 1,0 1-1,0-1 1,-1 1-1,1-1 1,0 1-1,0-1 1,0 1-1,-1-1 0,1 1 1,0-1-1,-1 1 1,1-1-1,0 1 1,-1-1-1,0 0-188,0 1-1,0 0 0,0-1 0,0 1 1,0 0-1,0 0 0,0 0 1,0 0-1,0-1 0,0 1 0,0 1 1,0-1-1,0 0 0,0 0 0,0 0 1,0 0-1,0 1 0,0-1 1,0 0-1,0 1 0,-1 0 0,-16 10-3944</inkml:trace>
</inkml:ink>
</file>

<file path=ppt/ink/ink29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9:43:23.9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17 118 5888,'-16'-11'13905,"28"1"-11469,10-8-1763,0 0 0,1 2 1,40-22-1,-61 37-682,1 0 0,-1 0 0,0 0 1,1 1-1,-1-1 0,1 1 0,-1-1 0,1 1 0,-1 0 0,1 0 1,-1 0-1,1 0 0,-1 1 0,1-1 0,-1 0 0,0 1 1,1 0-1,-1 0 0,1 0 0,-1 0 0,0 0 0,0 0 0,0 0 1,0 1-1,0-1 0,0 1 0,0 0 0,0-1 0,0 1 0,-1 0 1,1 0-1,-1 0 0,1 0 0,-1 0 0,0 1 0,0-1 1,0 0-1,0 1 0,0-1 0,-1 0 0,1 1 0,-1-1 0,1 3 1,-2 7 68,0-1-1,0 0 1,-1 0 0,-1 0 0,0 0 0,-1-1 0,0 1 0,0-1 0,-1 0 0,-7 11 0,0-1-29,-2 0 0,-1-2 0,-28 31 1,31-32 82,10-15-52,1 0 1,0 0-1,0 0 0,-1 0 1,1 0-1,-1 0 0,-2 2 1,3-4 545,14 0-16,-2 0-249,-1-1 1,21-5 0,-5 1-2015,2 2-5140,-21 5 1841,-2 8 1589</inkml:trace>
</inkml:ink>
</file>

<file path=ppt/ink/ink29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9:43:36.8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40 2912,'0'-1'24,"0"1"0,0-1 0,0 1 0,0 0 1,0-1-1,1 1 0,-1 0 0,0-1 0,0 1 0,-1 0 0,1-1 0,0 1 1,0 0-1,0-1 0,0 1 0,0-1 0,0 1 0,0 0 0,0-1 0,-1 1 1,1 0-1,0 0 0,0-1 0,-1 1 0,1 0 0,0-1 0,-1 1 0,1 0 137,0 0 0,0-1 0,-1 1 161,1 0-161,0 0 0,0-1 0,0 1 0,-1 0 0,1 0 0,0 0 0,0-1 0,0 1 0,0 0 0,0 0 0,0-1-1,0 1 1,0 0 0,0 0 0,0-1 0,0 1 0,0 0 0,0 0 0,0-1 0,0 1 0,0 0 0,0 0 0,0-1 0,0 1 0,2-11 3111,1 0 3034,-1 26-5213,-1-13-988,-1 1-1,1 0 1,-1 0-1,0 0 0,0-1 1,0 5-1,-17 129 1219,10-75-714,1 103 0,5-64-414,-2-43-88,-4 195 1690,7-251-1482,11-21-166,-1-5-470,10-34 1,8-22-218,-21 64 443,19-38 18,-23 49 46,1 1-1,0-1 0,0 1 0,0 0 0,1 0 0,9-9 1,-7 9 21,-3 1 0,0 1 1,0 0-1,0 0 1,1 0-1,-1 1 1,10-4-1,-13 6 11,0-1 0,0 1 0,0 0 0,0 0-1,0 0 1,1 0 0,-1 0 0,0 0-1,0 0 1,0 0 0,0 0 0,0 1-1,0-1 1,0 0 0,2 2 0,-2-1 5,1 0 1,-1 0-1,1 0 1,-1 0 0,0 1-1,0-1 1,0 0-1,0 1 1,0-1-1,0 1 1,0-1-1,1 4 1,2 5 77,0 0 0,-1 1 1,0 0-1,0 0 0,1 20 0,-3 58 552,-1-51-513,-1-17 171,-8 40 0,3-20-349,6-30-150,0 6-1720,-1-17 1772,1 0 0,0 1 1,0-1-1,0 0 1,0 0-1,0 0 1,0 1-1,0-1 1,-1 0-1,0 1-915,1-1 916,0 0-1,0 0 0,-1 0 1,1 1-1,0-1 1,0 0-1,0 0 1,-1 0-1,1 0 1,0 0-1,0 0 0,-1 0 1,1 0-1,0 0 1,0 0-1,-1 0 1,1 0-1,0 0 1,0 0-1,0-1 0,-1 1 1,1 0-1,0 0 1,0 0-1,0 0 1,-1 0-1,1 0 1,0 0-1,-1-2-915,1 2 916,0 0-1,0 0 0,-1-1 1,-4-13-10169,5 11 9800,0-20-1986</inkml:trace>
</inkml:ink>
</file>

<file path=ppt/ink/ink29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9:43:37.2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560 2 3392,'-1'-1'4833,"1"1"-4748,0 0 0,0 1-1,0-1 1,0 1 0,0-1-1,0 0 1,0 1 0,0-1-1,0 1 1,0-1 0,0 0 0,0 1-1,0-1 1,0 1 0,0-1-1,0 0 1,0 1 0,0-1-1,0 0 1,0 1 0,-1-1 0,1 1-1,0-1 1,0 0 0,0 1-1,-1-1 1,1 0 0,0 0-1,-1 1 1,1-1 0,0 0 0,-1 0-1,1 1 1,0-1 0,-1 0-1,-12 7 2387,-26 11-1,-6 3-542,-76 54 2019,-16 8-1892,112-70-2080,-2 0-1,1-2 0,-41 12 0,64-22-230,0-1 0,-1 1 0,1 0 0,0-1 0,0 1 0,0-1 0,0 0 0,0 0 0,0-1 0,0 1 0,0 0 0,-1-1 0,-4-1 0,8 1 172,0 1 0,-1 0 0,1 0 0,0-1 1,-1 1-1,1 0 0,0 0 0,0-1 0,-1 1 0,1 0 0,0-1 0,0 1 0,0-1 1,0 1-1,-1 0 0,1-1 0,0 1 0,0 0 0,0-1 0,0 1 0,0-1 0,0 1 1,0 0-1,0-1 0,0 1 0,0-1 0,0 1 0,0 0 0,0-1 0,0 1 0,1 0 1,-1-1-1,0 1 0,0-1 0,0 1 0,1-1 0,16-20-6998</inkml:trace>
</inkml:ink>
</file>

<file path=ppt/ink/ink29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9:43:38.0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60 5312,'-13'-15'14111,"40"26"-11209,-22-9-2717,0 0 0,0-1 0,0 1 1,0-1-1,0 0 0,0-1 1,0 1-1,0-1 0,7-1 0,6-1 17,23-5 0,0-1-42,81-14-204,-54 8-14,-47 9 73,-15 3 21,-1 1-1,1-1 0,0 1 0,0 1 0,-1-1 0,11 1 1,-22 10-100,-60 76 353,22-30 19,-126 186-1807,166-236 1259,3-5-128,0 0 0,0 1 1,0-1-1,0 0 0,0 1 0,0-1 1,0 1-1,0-1 0,1 1 1,-1-1-1,1 1 0,-1-1 1,1 1-1,0 0 0,-1-1 1,1 1-1,0 0 0,0-1 1,1 3-1,0-2-123,0-1 1,0 1-1,1 0 0,-1-1 1,0 1-1,1-1 0,3 3 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00:33:31.0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52 523 2720,'0'0'3178,"1"0"-2618,3 0-402,0-1-1,0 1 1,-1-1-1,1 0 1,0 0-1,-1-1 1,1 1-1,-1-1 1,1 0-1,-1 0 1,0 0-1,4-3 1,7-6 106,16-17 1,-20 18-212,13-12 91,-1 0 0,-1-1 0,-2-2 0,0 0 0,28-50 0,38-128 490,-82 195-658,-1-1-1,1 0 1,-1 0-1,1-11 1,-3 20 17,0 0 1,0 0 0,0 0 0,0-1-1,0 1 1,0 0 0,0 0 0,0 0-1,-1 0 1,1 0 0,0-1 0,0 1-1,0 0 1,0 0 0,0 0 0,0 0-1,0 0 1,0 0 0,0 0-1,0-1 1,0 1 0,-1 0 0,1 0-1,0 0 1,0 0 0,0 0 0,0 0-1,0 0 1,0 0 0,0 0 0,-1 0-1,1 0 1,0 0 0,0 0 0,0 0-1,0 0 1,0 0 0,-1 0 0,1 0-1,0 0 1,0 0 0,0 0-1,0 0 1,0 0 0,-1 0 0,1 0-1,0 0 1,0 0 0,-6 4-210,2 0 187,2 0-1,-1 0 0,0 0 1,1 0-1,0 1 1,-2 4-1,-6 14 8,-68 147 76,5-6 702,55-126-464,-20 64-1,-3 45 77,38-136-343,-39 174 737,3-10-158,34-149-376,4-19-101,0-1-1,-1 0 1,0 1 0,0-1-1,0 0 1,-3 6-1,5-12-102,0 0 0,0 1-1,-1-1 1,1 0 0,0 0 0,0 0-1,0 0 1,0 1 0,0-1 0,0 0-1,0 0 1,0 0 0,-1 0-1,1 0 1,0 1 0,0-1 0,0 0-1,0 0 1,-1 0 0,1 0 0,0 0-1,0 0 1,0 0 0,-1 0 0,1 0-1,0 0 1,0 0 0,0 0-1,0 1 1,-1-1 0,1 0 0,0-1-1,0 1 1,0 0 0,-1 0 0,1 0-1,0 0 1,0 0 0,0 0 0,-1 0-1,1 0 1,0 0 0,0 0-1,0 0 1,0 0 0,-1-1 0,1 1-1,0 0 1,0 0 0,0 0 0,0 0-1,0 0 1,0-1 0,-1 1 0,-3-13 580,6-5-676,1 1 0,0-1 1,12-32-1,-4 11-89,1-6-52,1 1 1,21-45 0,-25 69 110,1 2 0,0-1 0,1 1 1,1 1-1,1 0 0,25-27 0,6 10-164,-43 33 271,1 0 0,-1 0 0,0 1 1,0-1-1,0 0 0,1 0 1,-1 1-1,0-1 0,1 0 1,-1 1-1,1 0 0,-1-1 1,1 1-1,-1 0 0,1 0 0,-1-1 1,1 1-1,-1 0 0,1 1 1,-1-1-1,1 0 0,-1 0 1,1 1-1,0 0 0,0 0 9,0 0 1,0 0-1,-1 1 0,1-1 0,0 0 0,-1 1 0,0 0 0,1-1 1,-1 1-1,0 0 0,0 0 0,0 0 0,0-1 0,0 1 1,0 0-1,0 4 0,1 3 78,0 0-1,-1 1 1,0-1 0,0 1-1,-2 16 1,0-3-34,-2 46 44,1-42-78,1 44-1,3-36-154,-2-23 197,1 1 0,0-1 0,1 1 0,5 19 0,-5-28-26,-1 0 0,1 0 1,0 0-1,0-1 0,0 1 0,0 0 0,1-1 0,0 0 0,-1 0 0,1 0 0,0 0 0,1 0 0,-1-1 0,0 1 0,1-1 0,-1 0 0,1 0 0,5 2 0,-1-1 46,-1-1 0,0 0 1,1-1-1,0 1 0,-1-2 0,1 1 0,0-1 0,14-1 0,-10-1-42,0 0-1,-1 0 0,1-1 0,-1 0 1,13-6-1,-13 3 15,0 0 1,0 0-1,-1-1 1,0 0-1,-1-1 1,1 0-1,-1 0 1,-1-1-1,0 0 0,0-1 1,-1 0-1,0 0 1,0 0-1,-1-1 1,4-12-1,-3 7 50,-1-2-1,-1 1 1,0-1-1,-1 0 1,-1 0-1,-1 0 1,0-1-1,-2 1 1,-2-28-1,2 43-113,0 0-1,-1 0 1,1-1-1,-1 1 1,-2-5-1,3 7-12,0 0 1,-1 1-1,1-1 0,-1 0 1,1 1-1,0-1 0,-1 1 1,1-1-1,-1 1 0,1-1 1,-1 1-1,1-1 0,-1 1 0,0-1 1,1 1-1,-1 0 0,0-1 1,1 1-1,-1 0 0,0-1 1,1 1-1,-1 0 0,0 0 1,0 0-1,1 0 0,-1 0 1,0 0-1,1 0 0,-1 0 1,0 0-1,0 0 0,1 0 0,-1 0 1,-1 1-1,-2 1-42,1-1 0,-1 1 0,1 1 0,-1-1-1,1 0 1,0 1 0,0 0 0,0-1 0,0 1 0,1 0 0,-1 1-1,-3 4 1,-3 7-64,-11 23 0,12-22 81,2 1 0,0-1-1,1 1 1,1 0 0,0 0 0,-1 23 0,4-26 16,1 0 0,0 0 0,0 0 0,2 0 1,0 0-1,0-1 0,1 1 0,7 17 0,-7-24 95,0 0 1,0-1-1,1 1 0,0-1 1,0 0-1,1 0 1,0 0-1,0 0 0,0-1 1,0 0-1,1 0 1,7 5-1,-9-7 7,0-1 0,1 0 0,-1 1 0,1-2 0,0 1 0,0 0 0,-1-1 0,1 0 0,0 0 0,0 0 0,0-1 0,0 0 0,0 0 0,0 0 0,1 0 0,-1-1 0,-1 0 0,7-1 0,149-58-1175,-104 37-3275,-21 10 1982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00:35:03.874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9 48 6656,'-8'0'3008,"39"-8"-2624,-4 0 1056,5 8-864,17-4 544,0-1-640,19-3-288,3 5-96,24-6 96,-6 9-96,6-3-512,-8 6 192,-3 6-5248,-7 2 2976</inkml:trace>
</inkml:ink>
</file>

<file path=ppt/ink/ink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00:49:22.323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64 55 4736,'-59'-31'2144,"55"31"-1856,12-4-320,5 4-32,10-13-1024,14 6 608</inkml:trace>
</inkml:ink>
</file>

<file path=ppt/ink/ink30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9:43:40.5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421 66 4160,'0'1'17184,"0"-4"-19264,-1 2 2188,1-1-1,-1 1 0,0 0 1,1-1-1,-1 1 0,0 0 1,0-1-1,0 1 1,0 0-1,0 0 0,0 0 1,0-1-1,0 1 0,0 0 1,-1 1-1,1-1 1,-3-1-1,-29-16 877,26 15-894,-1 0-52,-1-1 0,0 1 0,0 0 1,-1 1-1,1 0 0,-1 1 0,1 0 0,-1 0 0,1 1 0,-1 0 0,1 1 0,-1 0 0,1 0 0,-14 5 0,4 0-21,0 1 0,-22 11 0,34-14 33,0 1 0,0 0 0,1-1 0,0 2 0,0-1 0,0 1 0,0 0 0,-7 11 0,4-3 70,1 1-1,0 0 1,1 1-1,0 0 0,2 0 1,0 0-1,0 1 1,2 0-1,0 0 0,1 0 1,0 0-1,2 0 1,0 0-1,1 0 0,0 0 1,2 0-1,7 31 1,-7-40-42,1 0 0,-1 0 0,2-1 1,-1 1-1,1-1 0,0 1 1,0-1-1,1-1 0,-1 1 0,2-1 1,-1 0-1,1-1 0,0 1 1,0-1-1,0-1 0,1 1 0,0-1 1,0-1-1,0 1 0,0-1 1,0-1-1,1 1 0,-1-1 1,17 1-1,7-1-326,0-2 0,55-5 0,11-11-5061,-73 9-808,-17 6 277</inkml:trace>
</inkml:ink>
</file>

<file path=ppt/ink/ink30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9:43:41.7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64 136 1984,'-5'-8'14773,"5"0"-14125,-1 6-568,1-1-1,0 1 1,0 0-1,0 0 1,0 0 0,0 0-1,1 0 1,-1 0-1,0 0 1,1 0 0,0 0-1,-1 0 1,1 0-1,0 0 1,0 0 0,0 0-1,0 1 1,1-1 0,-1 0-1,2-2 1,11-9 334,-6 6-324,-1 0-1,1 0 1,18-10 0,-25 16-82,6-3 71,0 0 0,1 0 0,-1 1 0,14-4 0,-19 7-66,0-1-1,0 1 1,0 0-1,0 0 1,0 0-1,0 0 1,0 0 0,1 0-1,-1 0 1,0 1-1,0-1 1,0 1-1,0-1 1,0 1-1,0 0 1,0 0-1,-1 0 1,1 0-1,0 0 1,0 0-1,-1 1 1,1-1-1,2 3 1,-1 1 77,1 0 1,-1 0-1,0 0 1,-1 1-1,1-1 1,-1 1-1,0 0 1,0 0-1,-1 0 0,1-1 1,-1 1-1,-1 1 1,1-1-1,-1 0 1,0 0-1,-1 0 0,1 0 1,-1 0-1,0 0 1,-1 0-1,1 0 1,-4 6-1,0-1 34,0 0-1,-1 0 1,0-1 0,0 0 0,-1 0-1,0-1 1,-1 0 0,0 0 0,-15 12-1,-9 5 30,-22 16-55,53-42 51,4 1-191,37 7-188,-29-7 86,0 1 0,16 4 0,-19-4 253,0 1 0,1 0 0,-1 1-1,-1 0 1,1 0 0,0 1 0,-1 0 0,0 0-1,11 11 1,-17-15-33,0 0-1,0 0 1,-1 1 0,1-1-1,0 0 1,-1 1-1,0-1 1,1 0 0,-1 1-1,0-1 1,1 1-1,-1-1 1,0 0 0,0 1-1,0-1 1,0 1-1,-1-1 1,1 1 0,0-1-1,-1 0 1,1 1-1,-1-1 1,1 0-1,-1 1 1,1-1 0,-1 0-1,0 1 1,0-1-1,0 0 1,0 0 0,-1 1-1,0 1 12,-1 0 0,1-1 0,-1 1 0,0-1-1,1 0 1,-1 0 0,0 0 0,-1 0 0,1-1 0,0 1 0,-6 1-1,6-2-152,-1-1 0,0 1 0,0-1 0,0 0 0,0 0-1,0 0 1,1-1 0,-1 1 0,-4-2 0,-34-13-2845,5 0-2178,-10 1 988,-5-11-4117</inkml:trace>
</inkml:ink>
</file>

<file path=ppt/ink/ink30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9:43:48.1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515 0 2144,'0'15'16839,"-2"-12"-15238,-2-1-3903,-8 6 3169,-1-1 0,-16 15 0,16-12-557,-24 15 0,6-9-39,-96 60 711,113-66-899,0 1 0,1 0 0,0 1 1,1 1-1,0 0 0,-16 23 0,12-9 133,2 0 0,0 1 0,1 1 0,2 0 0,-7 32 0,-26 154 461,38-164-459,3 0 0,2 0 0,2 0 0,2 0 0,3 0 0,22 91 0,-21-113-120,2 0 0,1 0 1,1 0-1,1-1 1,2-1-1,1-1 1,1 0-1,1 0 1,1-2-1,1 0 1,2-1-1,28 25 0,-46-45-601,9 6 600,-4-41-21983</inkml:trace>
</inkml:ink>
</file>

<file path=ppt/ink/ink30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9:43:49.2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1 4320,'-3'0'13770,"5"11"-9242,-1 0-6699,0 100 4141,1-2-843,-14 116 0,-33 115-407,43-328-712,1-1 410,0 1 1,0 17 0,16-33-3,9-5-329,1 2 0,0 0-1,0 1 1,1 2 0,0 1-1,-1 0 1,45 3-1,27 10-57,21 0-911,-117-10 189,-1-18-14061,-1 18 14464,1-1 0,0 1 0,-1-2 0,-10-9-5342</inkml:trace>
</inkml:ink>
</file>

<file path=ppt/ink/ink30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9:43:49.6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13 3808,'-5'-10'1230,"6"10"-1186,-1 0-1,0-1 1,0 1-1,1 0 0,7-1 7374,-6 1-6881,-1 0 0,1 0 0,-1 0 1,1 0-1,-1 0 0,0 1 0,1-1 0,-1 1 1,1-1-1,1 2 0,4 0 77,-1 0-1,1-1 1,0 1-1,0-1 1,-1-1 0,1 1-1,0-1 1,11-1-1,2 1-221,174-2 969,5 0-3301,-187 0 705,-6-1-2149</inkml:trace>
</inkml:ink>
</file>

<file path=ppt/ink/ink30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9:43:50.1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0 136 6048,'0'-1'377,"0"0"1,0 0-1,1 0 1,-1 0-1,0 0 1,0 0 0,1 0-1,-1 0 1,0 0-1,1 0 1,-1 0-1,1 0 1,-1 0-1,1 1 1,0-1-1,-1 0 1,1 0-1,0 1 1,-1-1-1,1 0 1,0 1-1,0-1 1,0 0-1,0 1 1,0 0 0,1-1-1,3-1 1638,1 0 1,0 0-1,10-1 0,-4 1-3230,221-32 4559,57-11-2442,-273 42-1199,29-8-966,-20 1-2729</inkml:trace>
</inkml:ink>
</file>

<file path=ppt/ink/ink30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9:43:51.3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16 723 3232,'0'0'195,"-1"0"0,0 0 0,0 0 0,0 1 0,1-1 0,-1 0 0,0 1 0,1-1 0,-1 0 0,0 1 0,1-1 0,-1 1 0,0-1 0,1 1 0,-1-1 0,1 1 0,-1 0 0,1-1 0,-1 1 0,1 0 0,-1-1 0,1 1 0,0 0 0,-1-1 0,1 1 0,0 0 0,-1 1 0,2 0 555,-1 0 0,1 0-1,0 0 1,-1 0 0,1 0-1,0-1 1,0 1 0,0 0-1,2 2 1,0 1 1306,0-5-1858,-1-1 0,0 1 0,1-1 0,-1 1 0,0-1 0,1 0 0,-1 0 0,0 0 1,0 0-1,0-1 0,0 1 0,0-1 0,0 1 0,0-1 0,0 0 0,0 1 0,-1-1 0,1 0 0,1-4 0,5-5-72,-1-1 0,7-18 0,-9 21 79,34-85 172,6-11 222,73-186 915,-105 259-1395,-8 22-176,-1 0-1,4-17 1,-6 21 49,0 0 1,1 1-1,-1-1 1,1 1-1,0-1 1,0 1-1,1 0 1,-1 0-1,1 0 0,0 1 1,1-1-1,-1 1 1,9-6-1,-9 6 5,1 1 0,-1 0 0,1 1 0,0-1 0,0 1 0,0 0 0,0 0 0,0 0 0,0 1 0,0 0 0,0 0-1,1 0 1,-1 1 0,0-1 0,10 2 0,-11 0 8,0 0 0,0 0 0,0 1 0,0-1-1,0 1 1,0 0 0,-1 0 0,1 0 0,-1 1 0,1-1 0,-1 1-1,0 0 1,0 0 0,0 0 0,0 0 0,-1 1 0,3 3-1,2 4 70,-1 1-1,0-1 0,-1 1 0,5 16 1,-8-24-14,-1 1 0,0-1 1,0 1-1,-1 0 0,1 0 1,-1-1-1,0 1 0,0 0 1,0 0-1,-2 8 0,1-10-30,0 1 0,0-1-1,0 0 1,-1 0 0,1-1-1,-1 1 1,0 0 0,1 0-1,-1-1 1,0 1 0,-1-1-1,1 0 1,0 1 0,-1-1-1,1 0 1,-5 3 0,-33 16 63,-80 30 0,104-46 35,9-3 4,0 1 0,1 0 0,-9 4 0,19-9-149,0 0 0,-1 1-1,1 0 1,0 0 0,0 0-1,0 0 1,0 0 0,0 1-1,0-1 1,7 2 0,48 5 177,-33-2-258,-5-1 10,0 1-1,0 1 1,0 1-1,29 12 1,-47-17 140,-1 0 0,0 0 0,0 0 0,0 1 0,1-1 0,-1 1 0,0 0 0,-1-1 0,4 4 0,-5-4-27,0-1-1,1 1 0,-1-1 1,0 1-1,1-1 1,-1 1-1,0 0 1,0-1-1,0 1 0,1-1 1,-1 1-1,0 0 1,0-1-1,0 1 1,0 0-1,0-1 0,0 1 1,0-1-1,-1 1 1,1 0-1,0-1 1,0 1-1,0-1 0,-1 1 1,1-1-1,0 1 1,0 0-1,-1-1 1,1 1-1,-1-1 0,1 1 1,0-1-1,-1 0 1,1 1-1,-1-1 1,1 1-1,-1-1 0,1 0 1,-1 1-1,1-1 1,-2 0-1,-5 5 102,-1-1 0,0-1 0,0 0 0,-1 0 0,-13 3 1,-47 5 39,54-9-102,-4 0-271,0-1 1,0-1-1,-1-1 1,1 0-1,-20-5 1,25 3-914,0 0 0,0-1 1,1-1-1,-16-7 1,10 4-1082,-9-6-5257,6-4 2936</inkml:trace>
</inkml:ink>
</file>

<file path=ppt/ink/ink30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9:43:53.5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23 4640,'0'-1'299,"0"-1"-1,1 1 1,-1 0 0,0 0-1,1-1 1,-1 1 0,1 0 0,-1 0-1,1 0 1,-1-1 0,9-7 6975,-9 30-4672,-1 4-1399,-5 30-1,-1-5-674,3 113 227,4-127-203,0-36-540,0 0-1,0 0 1,0 0 0,1 0 0,-1-1-1,0 1 1,0 0 0,0 0 0,0 0-1,0 0 1,0 0 0,0 0 0,0 0-1,0 0 1,1 0 0,-1 0-1,0 0 1,0 0 0,0 0 0,0 0-1,0 0 1,0 0 0,0 0 0,0 0-1,1 0 1,-1 0 0,0 0-1,0 0 1,0 0 0,0 1 0,0-1-1,0 0 1,0 0 0,0 0 0,0 0-1,0 0 1,0 0 0,1 0 0,-1 0-1,0 0 1,0 0 0,0 0-1,0 0 1,0 1 0,0-1 0,0 0-1,0 0 1,0 0 0,0 0 0,0 0-1,0 0 1,0 0 0,0 0 0,0 1-1,0-1 1,0 0 0,0 0-1,0 0 1,0 0 0,0 0 0,0 0-1,0 0 1,0 1 0,8-13 362,8-20-59,-10 19-259,1 0 1,1 1-1,0 0 1,0 0-1,12-11 0,55-51-116,-11 12-165,-62 60 197,1 0-1,-1 0 0,0 0 0,0 1 0,1-1 1,-1 1-1,1-1 0,0 1 0,2-1 0,-4 1 33,0 1 0,0 0-1,0 0 1,0-1-1,-1 1 1,1 0-1,0 0 1,0 0-1,0 0 1,0 0 0,0 0-1,0 0 1,0 1-1,0-1 1,0 0-1,-1 0 1,1 1-1,0-1 1,0 0-1,0 1 1,0-1 0,-1 1-1,1-1 1,0 1-1,0 0 1,-1-1-1,1 1 1,0 0-1,-1-1 1,1 1 0,-1 0-1,1 1 1,2 4 42,-1 1 1,0-1-1,0 1 1,-1 0 0,1-1-1,-2 1 1,1 11 0,1 7-68,6 30 618,-8-54-580,0-1-1,0 0 1,0 0 0,1 0-1,-1 1 1,0-1 0,0 0-1,0 0 1,1 0 0,-1 0-1,0 0 1,0 1 0,0-1-1,1 0 1,-1 0 0,0 0-1,0 0 1,1 0 0,-1 0-1,0 0 1,0 0 0,1 0-1,-1 0 1,0 0 0,0 0-1,1 0 1,-1 0 0,0 0-1,0 0 1,1 0 0,-1 0-1,0 0 1,0 0 0,0-1-1,1 1 1,-1 0 0,0 0-1,1 0 1,8-5 176,-4 2-215,-1-1 0,0 0 0,0 0 0,0-1 0,0 1 0,-1-1 0,6-9 0,-6 8-32,1 1-1,0-1 1,0 1-1,7-8 1,0 2-99,-8 9 104,-1-1-1,1 0 0,0 1 0,-1 0 0,1-1 0,0 1 0,0 0 1,1 0-1,4-2 0,-7 4 42,-1 0 1,1 0 0,-1 0-1,1 0 1,-1 0-1,1 0 1,-1 0 0,1 0-1,-1 0 1,1 1-1,-1-1 1,1 0-1,-1 0 1,1 0 0,-1 1-1,1-1 1,-1 0-1,1 0 1,-1 1-1,1-1 1,-1 0 0,0 1-1,1-1 1,-1 1-1,0-1 1,1 0-1,-1 1 1,0-1 0,1 1-1,-1-1 1,0 1-1,0-1 1,0 1-1,1 0 1,3 22 482,-4-16-370,5 33 927,-2 47 0,-2-72-1166,-1-10-2579,-2-13-1779,2 7 4507,-2-8-5400,15 11-5244</inkml:trace>
</inkml:ink>
</file>

<file path=ppt/ink/ink30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9:43:54.1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202 14 6240,'0'-4'521,"0"-3"686,-1 7-1183,1 0 0,0 0 1,0 0-1,0-1 0,0 1 0,0 0 0,0 0 0,0 0 0,0 0 0,0 0 0,0 0 1,0 0-1,0 0 0,0 0 0,-1-1 0,1 1 0,0 0 0,0 0 0,0 0 0,0 0 1,0 0-1,0 0 0,0 0 0,-1 0 0,1 0 0,0 0 0,-6 0 5432,-5 0 3684,3 2-10014,8-2 888,-88 52 1154,78-45-1152,0 1 0,1 0 1,0 0-1,0 1 0,1 0 0,-10 13 1,17-19 16,-1-1 1,1 1 0,-1 0 0,1-1 0,0 1 0,0 0 0,0 0 0,0 0-1,1 0 1,-1 0 0,0 5 0,1-7-23,1 0 0,-1 0-1,0-1 1,0 1 0,0 0 0,0 0-1,1 0 1,-1 0 0,0 0 0,1 0 0,-1 0-1,1-1 1,-1 1 0,1 0 0,-1 0-1,1 0 1,0-1 0,-1 1 0,1 0 0,0-1-1,0 1 1,-1-1 0,1 1 0,0-1-1,0 1 1,0-1 0,0 0 0,0 1-1,-1-1 1,1 0 0,0 0 0,0 1 0,0-1-1,0 0 1,0 0 0,0 0 0,0 0-1,1-1 1,3 1-131,0-1 0,0 1-1,0-2 1,0 1 0,-1 0 0,1-1-1,0 0 1,-1 0 0,1 0 0,-1-1-1,5-3 1,8-6-213,19-19-1,-28 24 348,0-1-72,-5 5 87,-1 0 0,1 1 0,0 0 0,0-1 0,5-3 0,-7 6 7,0 0 1,0 0-1,-1-1 0,1 1 0,0 0 0,0 0 0,0 0 1,-1 0-1,1-1 0,0 1 0,0 0 0,0 1 0,-1-1 1,1 0-1,0 0 0,0 0 0,0 0 0,-1 1 1,1-1-1,0 0 0,0 1 0,-1-1 0,1 1 0,0-1 1,-1 1-1,1-1 0,0 1 0,-1-1 0,1 1 0,0 1 1,12 15 456,0 1 0,-2 0 0,0 1 0,10 26 0,-19-42-500,7 28-942,-8-30 192,-2-24-17419,-3 18 14619</inkml:trace>
</inkml:ink>
</file>

<file path=ppt/ink/ink30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9:43:54.6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9 9728,'0'-1'84,"-1"1"0,1 0 0,0 0 0,0 0 1,0 0-1,0 0 0,0 0 0,0-1 0,0 1 1,0 0-1,0 0 0,0 0 0,0 0 0,0-1 1,0 1-1,0 0 0,0 0 0,0 0 0,0 0 1,0-1-1,0 1 0,0 0 0,0 0 0,0 0 0,0 0 1,0 0-1,0-1 0,0 1 0,0 0 0,0 0 1,0 0-1,0 0 0,1 0 0,-1-1 0,0 1 1,0 0-1,0 0 0,0 0 0,0 0 0,0 0 1,1 0-1,-1 0 0,0 0 0,11-3 2057,13 4 1048,-20 0-2770,0 0 0,0 0 0,0 0 0,0 1 0,0 0 0,-1 0 0,7 4 0,13 6 480,136 68 918,-69-33-1784,-71-37-74,-1 1-1,22 18 1,-39-28-16,20 11-2914</inkml:trace>
</inkml:ink>
</file>

<file path=ppt/ink/ink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00:49:23.608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4 1189 3328,'-4'4'956,"7"-5"249,6-8 618,34-53 876,35-48-1409,61-40-749,-31 37-367,-68 63-117,50-78 1,17-57 92,-65 109 27,5-18-918,-69 151 202,-75 335 1488,94-379-916,2-8 12,-5 24 257,-3 42 1,8-63-169,1 0 0,0 0 0,1 0-1,-1 0 1,2 0 0,-1 0 0,1 0 0,0 0 0,1-1-1,3 10 1,-5-16-78,-1 0-1,1 1 0,0-1 1,0 1-1,-1-1 0,1 0 1,0 0-1,0 1 0,0-1 1,0 0-1,1 0 0,-1 0 1,0 0-1,0 0 0,1 0 1,-1-1-1,0 1 1,1 0-1,-1-1 0,1 1 1,-1-1-1,1 1 0,-1-1 1,1 0-1,-1 0 0,1 1 1,-1-1-1,1 0 0,0 0 1,-1-1-1,1 1 0,-1 0 1,1 0-1,-1-1 0,1 1 1,1-2-1,8-5 104,0-1 0,0 0 0,-1-1 0,11-11-1,-9 8-115,34-36 146,-2-2-1,49-74 1,-31 33-143,-4-2 1,-4-4 0,46-111-1,-95 195-94,0 1 0,-1-1 0,0 0 0,-1 0 0,0 0 0,0-21 0,-2 33 42,-1 1-1,0-1 0,0 1 0,0-1 0,0 1 0,0-1 0,0 1 0,0-1 0,0 1 0,-1 0 0,1-1 0,0 1 0,0-1 0,0 1 0,0-1 0,-1 1 0,1-1 0,0 1 0,0 0 0,-1-1 0,1 1 1,0 0-1,-1-1 0,1 1 0,-1 0 0,1 0 0,-1 0 1,1 0-1,-1 0 1,1 0-1,-1 0 0,1 0 1,-1 0-1,1 0 0,0 0 1,-1 0-1,1 0 1,-1 1-1,1-1 0,-1 0 1,1 0-1,0 1 1,-1-1-1,0 1 0,-18 19-135,6-4 37,-5 7 118,0 0 0,2 1 0,-18 33 0,-78 205 258,23-49 119,30-74-70,20-44 950,35-87-285,3-12-540,7-16-105,-2 12-340,0 0 0,1 1 0,0 0 0,0 0 0,1 0 0,11-11-1,2-2-83,-8 8 2,0 0 0,1 2 0,1-1 0,17-11-1,-28 21 48,0 0-1,1 0 0,-1 0 0,0 0 0,1 0 0,-1 1 0,1-1 1,-1 1-1,1-1 0,-1 1 0,1 0 0,0 0 0,-1 0 0,1 1 1,-1-1-1,1 0 0,-1 1 0,1 0 0,-1-1 0,0 1 0,4 2 1,6 3-93,-2 0 1,1 1-1,13 11 0,7 5 238,-14-14-18,0 0 1,0-1-1,1 0 0,0-1 0,25 5 1,-35-10-46,-1-1 0,1 0 0,-1 0 0,1-1 0,-1 0 0,1 0 1,-1 0-1,1-1 0,-1-1 0,0 1 0,1-1 0,-1 0 0,0-1 0,0 0 0,0 0 1,9-6-1,-9 4-12,-1 0 0,0 0 0,-1-1 1,1 0-1,-1 0 0,0 0 0,0-1 0,-1 1 1,0-1-1,0 0 0,-1-1 0,0 1 0,4-12 1,-5 9-23,1 1 0,-1-1 1,-1 0-1,0 1 0,0-1 1,-1 0-1,0 0 1,-1 0-1,0 0 0,-4-15 1,5 23-33,-1 0 0,1-1 0,-1 1 1,0 0-1,0 0 0,0 0 1,0 0-1,-3-3 0,3 4 7,1 1 0,-1-1 0,1 1 0,-1 0 0,1-1 0,-1 1 0,0 0 0,1-1 0,-1 1 0,0 0 0,1 0 0,-1 0 0,0-1 0,1 1 0,-1 0 0,0 0 0,0 0 0,1 0 0,-1 0 0,0 0 0,1 0 0,-1 1 0,0-1 1,1 0-1,-1 0 0,0 1 0,1-1 0,-1 0 0,0 0 0,1 1 0,-1-1 0,1 1 0,-2 0 0,-3 3-57,1 0 1,-1 0 0,1 1-1,0-1 1,0 1 0,0 0-1,0 0 1,1 1 0,-3 6-1,-1 1-30,2 0-1,-1 0 0,-3 15 0,8-24 114,1 0 0,-1 0-1,1 1 1,0-1 0,0 0 0,0 0 0,0 0 0,1 0-1,-1 0 1,1 1 0,0-1 0,0 0 0,1-1-1,-1 1 1,1 0 0,0 0 0,0-1 0,0 1-1,4 4 1,-2-4 10,-1 0 0,1 0 0,0-1 0,0 0 1,0 1-1,0-1 0,0-1 0,1 1 0,-1-1 0,1 1 0,0-2 0,0 1 0,-1 0 0,1-1 0,8 2 0,8-1-48,0-1 0,0-1 0,0 0-1,0-2 1,22-3 0,-22 0-2463,0 0 1,33-13-1,-30 9 109</inkml:trace>
</inkml:ink>
</file>

<file path=ppt/ink/ink30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9:43:54.9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482 8 8896,'0'-1'286,"-1"0"1,0 1-1,1-1 0,-1 1 1,0-1-1,1 1 1,-1-1-1,0 1 1,0-1-1,1 1 0,-1 0 1,0-1-1,0 1 1,0 0-1,0 0 0,0 0 1,1 0-1,-1 0 1,0 0-1,0 0 1,0 0-1,0 0 0,0 0 1,1 0-1,-1 0 1,0 1-1,0-1 1,0 0-1,1 1 0,-1-1 1,0 0-1,0 1 1,1-1-1,-1 1 0,-1 0 1,-7 4-327,-26 10 2040,-54 14 0,53-18-1219,-49 22 1,57-19-909,1 1 0,-44 32-1,22-7-6365,36-27 2819,2 2-3883</inkml:trace>
</inkml:ink>
</file>

<file path=ppt/ink/ink30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9:43:55.6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25 4480,'-5'-15'21307,"14"16"-20252,3 1-770,0-2 0,-1 1 0,16-2 0,3 0-199,177-5 665,-103 2-1472,-1 2-3906,-118 28-14177,5-4 15705</inkml:trace>
</inkml:ink>
</file>

<file path=ppt/ink/ink30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9:43:56.5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270 23 6880,'-8'-23'10815,"2"181"-3433,2-127-7049,0 0 1,-3 0-1,-10 32 0,-12 20-8,-12 42 32,5 15-139,-5 19-206,1-44 53,17-53 280,17-50-334,5-10-3,0 0 1,0 1-1,0-1 0,0 0 1,1 0-1,-1 1 0,0-1 1,1 3-1,10-5 365,14-1-207,46-9 0,-15 2-93,-14 3-45,157-25 120,-163 23-194,-1 1-1,1 2 0,36 1 1,-69 3-301,-3 2-613,0 0 351,-1 0 1,1 0 0,0 0-1,-1 0 1,1-1 0,-1 1-1,1 0 1,-1 0 0,0-1-1,0 1 1,1-1 0,-1 0-1,-3 2 1,4-2 159,0-1 0,0 1 0,-1-1-1,1 1 1,0-1 0,0 0 0,0 1 0,-1-1-1,1 0 1,0 0 0,0 0 0,0 0 0,-1 0-1,1 0 1,0 0 0,0 0 0,-1-1 0,1 1 0,-2-1-1,0 0-239,1-1 0,-1 0 0,1 1 0,-1-1 0,1 0 0,-3-4 0,-16-16-2506</inkml:trace>
</inkml:ink>
</file>

<file path=ppt/ink/ink30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9:43:56.9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23 8384,'-34'-23'12287,"130"41"-7891,-37-9-3426,-4-1-141,63 2 0,54-7-1437,-168-3 550,-2 0-1052,-15 0-8655,-1 0 6155</inkml:trace>
</inkml:ink>
</file>

<file path=ppt/ink/ink30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9:43:57.3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7 109 8800,'-1'-1'300,"0"-1"1,0 1 0,0-1 0,1 0-1,-1 1 1,1-1 0,-1 1-1,1-1 1,0 0 0,-1 0-1,1-2 1,0 3-145,1 0-1,-1 0 1,0 0 0,1 0-1,-1 0 1,1 0 0,-1 0-1,1 0 1,-1 0 0,1 1-1,-1-1 1,1 0-1,0 0 1,0 1 0,-1-1-1,1 0 1,0 1 0,0-1-1,0 1 1,0-1 0,0 1-1,0 0 1,1-1 0,12-5 987,1 1 0,-1 1 0,1 0 0,22-2 0,64-1 876,-46 4-874,238-21 529,-200 16-3278,-89 7 1567,0 1-519,0 0 1,1-1-1,-1 1 0,0 0 1,8 2-1,-11-2 370,-1 0 0,1 0 0,-1 1 0,1-1 0,-1 0 0,1 0 0,-1 1 0,1-1 0,-1 0 0,1 1 0,-1-1 0,1 0 0,-1 1 0,0-1 0,1 1-1,-1-1 1,0 1 0,1-1 0,-1 1 0,0 0 0,1 0-162,-1 0-1,0 0 1,0 0-1,0 0 1,0 0-1,0 0 1,0 0-1,0 0 1,-1 0-1,1 0 1,0 0 0,0 0-1,-1 0 1,1 0-1,-1 0 1,-11 18-3663,-3-2-730</inkml:trace>
</inkml:ink>
</file>

<file path=ppt/ink/ink30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9:43:58.2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22 770 4160,'-1'0'127,"0"0"-1,1 0 1,-1 0 0,0 0 0,0 0-1,0 0 1,0 0 0,1 0 0,-1 1-1,0-1 1,0 0 0,1 1-1,-1-1 1,0 0 0,1 1 0,-1-1-1,0 1 1,1-1 0,-1 1 0,0 0-1,1-1 1,-2 2 0,-1 7 4293,2 2 4335,4-11-8406,-1 0 0,0-1 0,0 1 0,0-1 0,0 0 0,3-1 0,3-2-297,0 0 0,0-1 0,0 0 0,-1-1 0,0 0 0,0 0 0,-1 0 0,0-1 0,0 0 0,0 0 0,-1 0 0,0-1 0,0 0 0,-1 0 0,5-13 0,2-10 225,-1-1 0,11-62 0,-10 39-186,-3 16-58,2 1 0,1 1 0,3 0 0,0 1 0,22-37 0,-26 55-34,1 1 0,1 0 0,1 1 1,0 0-1,28-25 0,-31 32 36,1 1 0,1 0 1,-1 0-1,1 2 0,0-1 0,1 2 0,-1 0 0,1 0 0,24-5 0,-28 8 19,2 0 98,1-1 1,15 1-1,-25 1-113,1 1 0,0 0 0,0 0 0,-1 1 0,1-1 1,0 1-1,-1-1 0,1 1 0,-1 0 0,1 0 0,-1 0 0,1 0 0,-1 0 0,1 1 0,2 2 0,-1-1-15,0 1 0,-1-1 0,0 1 0,1 0 0,-2 0-1,1 1 1,0-1 0,-1 0 0,0 1 0,2 4 0,-3-7 5,-1 0 0,1 1 0,-1-1 0,0 0 1,0 0-1,1 0 0,-1 0 0,-1 0 0,1 0 1,0 0-1,0 1 0,-1-1 0,1 0 0,-1 0 1,0 0-1,0 0 0,1 0 0,-1-1 0,0 1 1,-1 0-1,1 0 0,0-1 0,-1 1 0,1 0 0,0-1 1,-3 2-1,-5 3 8,1-1 0,-1 0-1,-1-1 1,1 0 0,0-1 0,-1 1 0,-16 2 0,9-2-76,-87 27-94,80-30-415,18-1 98,5 0 24,15 0-198,8 4 633,-1 0 0,0 2 1,0 0-1,0 1 0,0 1 1,-1 1-1,28 18 0,-45-26 54,-1 0 0,0 0 0,0 1 0,0-1 0,-1 1 0,1-1 0,0 1 0,0 0 0,-1 0 0,1 0 0,-1 0 0,2 4 0,-2-6-24,-1 1 0,0 0 0,0-1 0,0 1 1,0 0-1,0-1 0,0 1 0,0 0 0,0 0 1,0-1-1,0 1 0,0 0 0,0-1 0,0 1 1,-1 0-1,1-1 0,-1 2 0,0 0 25,0-1 0,0 0-1,0 1 1,0-1-1,0 0 1,0 0 0,-1 0-1,1 0 1,0 0 0,-3 1-1,-8 4 223,0-1 0,1-1 0,-2 0-1,-20 4 1,-54 6 61,66-12-453,0 0-1,0-2 1,-1 0 0,-40-6-1,51 3-521,0 1 1,0-2-1,0 1 0,-14-8 0,18 7-745,0 0 1,0 0-1,0-1 0,0 0 1,1 0-1,-10-11 1,15 15 1054,0 0 0,1 1 1,-1-1-1,0 0 1,1 0-1,-1 0 1,1 0-1,-1 0 1,1 0-1,0 0 1,-1 0-1,1 0 0,0 0 1,-1 0-1,1 0 1,0 0-1,0 0 1,0 0-1,0 0 1,0 0-1,0 0 1,1 0-1,-1 0 1,0 0-1,0 0 0,1 0 1,-1 0-1,1 0 1,-1 0-1,1 0 1,-1 0-1,1 0 1,-1 0-1,1 0 1,0 0-1,0 0 1,19-19-2638</inkml:trace>
</inkml:ink>
</file>

<file path=ppt/ink/ink30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9:43:58.9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56 5888,'-16'-20'1898,"15"19"-1722,1 0 0,-1 0 0,0 0 1,1 1-1,-1-1 0,1 0 0,-1 0 0,1 0 0,0 0 0,-1 0 0,1 0 0,0 0 0,0 0 0,0 0 0,0 0 0,0 0 0,0 0 0,0 0 0,0 0 0,0 0 0,0 0 0,0 0 0,1 0 0,-1 0 0,0 0 0,1 0 0,0-2 0,0 3-29,-1-1 1,0 1-1,1-1 1,-1 1-1,1-1 1,0 1-1,-1 0 0,1-1 1,-1 1-1,1-1 1,0 1-1,-1 0 1,1 0-1,-1 0 1,1-1-1,0 1 0,-1 0 1,1 0-1,0 0 1,0 0-1,-1 0 1,1 0-1,0 0 0,-1 0 1,1 0-1,0 0 1,-1 1-1,1-1 1,0 0-1,-1 0 0,1 1 1,-1-1-1,1 0 1,0 1-1,-1-1 1,1 1-1,14 10 846,-2 1 0,1 0 1,15 21-1,33 47-368,-7-8-295,69 61 322,12 14 181,-116-122-733,-1 1 0,-1 1-1,-2 0 1,18 39 0,-12-11 242,-2 1 1,-3 1-1,-3 0 0,8 63 1,-18-92-217,-3-1 0,0 1 1,-1 0-1,-2-1 0,-1 1 0,-1-1 0,-2 0 1,0 0-1,-2 0 0,-1-1 0,-23 48 0,8-29-32,-2-1 0,-1-1 0,-42 47-1,-113 104 2,101-123-1835,63-58-300,-23 12 1,37-22 1249,0-1-1,0 0 0,0 0 1,0-1-1,0 1 0,0-1 1,-1 0-1,1 0 1,-1-1-1,-7 1 0,9-1 248,0-1 1,0 1-1,0-1 0,0 0 0,0 0 0,0 0 1,0 0-1,1 0 0,-1-1 0,0 1 0,1-1 1,-1 0-1,1 1 0,0-1 0,-1 0 0,-1-4 1,-3-2-646,0-1 0,-8-15 1</inkml:trace>
</inkml:ink>
</file>

<file path=ppt/ink/ink30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9:44:01.8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19 137 6656,'-5'-5'1697,"0"-6"1352,-4-2 4711,10 12-7517,-1 0-1,0 0 1,0 0-1,1 0 1,-1 1-1,1-1 1,-1 0-1,1 0 1,-1 0-1,1 0 1,0 0-1,0 1 1,-1-1-1,1 0 1,0 1-1,0-1 1,-1 0-1,1 1 1,0-1 0,1 0-1,27-12 663,-9 3-439,-8 3-514,1 1 0,0 0 0,0 1 0,0 0 0,1 1 0,17-3 0,25-3 280,80-6 0,-124 15-276,0 1 0,15 2 0,-22-2 24,0 1 1,-1 0-1,1 0 0,-1 0 0,1 0 1,-1 1-1,0 0 0,8 4 1,-12-6 16,1 1 1,0-1 0,0 1-1,-1 0 1,1-1 0,0 1-1,-1 0 1,1 0 0,-1 0-1,1-1 1,-1 1 0,1 0-1,-1 0 1,0 0 0,0 0-1,1 0 1,-1 0 0,0 0-1,0 0 1,0 0 0,0 0-1,0 0 1,0 0 0,0 0-1,0 0 1,0-1 0,0 1-1,-1 0 1,1 0 0,0 0 0,-1 0-1,1 0 1,-1 0 0,0 1-1,-1 1 2,0 1 0,-1-1 0,0 1 0,1-1-1,-1 0 1,-1 0 0,-3 3 0,-77 51-23,-9 6-11,64-39 194,1 1 0,0 2 1,2 1-1,2 1 0,-28 41 0,50-68-87,1 1-1,-1 0 1,1 0 0,-1-1-1,1 1 1,0 0 0,0 1-1,0-1 1,0 5 0,1-6-49,0-1 1,0 0-1,0 1 1,1-1-1,-1 0 1,0 1-1,1-1 1,-1 0-1,1 0 1,-1 1-1,1-1 1,-1 0-1,1 0 1,0 0-1,0 0 1,0 0-1,0 0 1,-1 0-1,1 0 1,0 0-1,1 0 1,-1 0-1,0-1 1,0 1-1,2 0 1,4 3 62,0-2-1,0 1 1,0-1 0,0 0 0,0 0 0,10 0 0,47 1 95,-41-3-115,70 0-26,-34 0-1466,92 10 1,-145-9 368,0 0 0,1 0-1,-1 1 1,0 0 0,-1 1-1,1-1 1,9 7 0,-3 0-8100</inkml:trace>
</inkml:ink>
</file>

<file path=ppt/ink/ink30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9:44:05.0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112 49 6048,'0'0'109,"-1"-1"-1,1 1 1,0-1 0,-1 1 0,1-1-1,0 1 1,-1-1 0,1 1 0,0-1-1,0 1 1,0-1 0,-1 1-1,1-1 1,0 0 0,0 1 0,0-1-1,1-8 8278,-4 100-4927,-23 119-1526,-16-11-627,14-78-799,24-90-360,0 0-1,3 56 0,1-61 29,0-25 646,-1-15-944,1 0 22,1 0 0,0 0 0,1 0 0,7-22 0,-2 1 185,37-318-63,-27 177-74,-16 164 5,1 1 0,1 0 0,0 1 0,0-1 0,9-17 0,-10 24-13,0 0 1,0 1-1,0-1 0,1 0 0,0 1 1,0 0-1,0 0 0,0 0 0,0 0 1,0 0-1,1 0 0,-1 1 0,1 0 1,0 0-1,0 0 0,0 0 0,7-2 1,3 0 25,-5 1-34,1 1 1,-1 0-1,19-2 0,5 1-376,-28 2 442,0 0 0,0 1 0,0-1 0,0 1 0,0 0 0,0 0 0,0 1 0,0 0-1,0-1 1,0 2 0,-1-1 0,8 3 0,6 5-24,-13-8 7,-1 1 1,1 0-1,-1 0 0,0 1 0,0-1 0,0 1 0,0 0 0,-1 0 0,1 0 1,5 6-1,-5-2 89,0 0-1,0 0 1,-1 1 0,1-1 0,-2 1 0,1-1 0,-1 1 0,0 0-1,-1 0 1,0 0 0,1 14 0,-3 5 424,0-1-1,-7 34 1,6-49-335,0-1 0,-1 0 1,0 0-1,-1 0 1,1 0-1,-2-1 0,0 0 1,-7 12-1,9-17-101,0 0-1,0 0 1,-1 0 0,1 0-1,-1 0 1,0-1-1,0 1 1,-1-1 0,1 0-1,-1-1 1,1 1 0,-1-1-1,0 0 1,0 0-1,0 0 1,0-1 0,0 0-1,-7 1 1,2-1-82,0-1 0,0-1-1,0 0 1,0 0 0,0-1 0,0 0 0,0-1 0,0 0 0,1-1-1,0 1 1,-1-2 0,-8-5 0,6 3-735,2-1 0,-1 1 0,1-2 0,0 1-1,1-2 1,0 1 0,0-1 0,-14-21 0,20 25-2,0 1 1,0-1-1,1 0 1,-4-11-1,5 12-1209,0-1-1,0 1 1,1-12-1,0 17 1816</inkml:trace>
</inkml:ink>
</file>

<file path=ppt/ink/ink30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9:44:05.6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39 4064,'-2'-1'-664,"-6"-2"1177,-6-5 6258,14 7-6605,0 1 1,0 0 0,0 0-1,0 0 1,0-1 0,0 1 0,0 0-1,0 0 1,0-1 0,0 1-1,0 0 1,0 0 0,0-1 0,0 1-1,0 0 1,0 0 0,0 0-1,0-1 1,0 1 0,0 0-1,0-1 1,1 1 21,-1-1-1,1 0 1,0 1-1,-1-1 0,1 0 1,0 1-1,0-1 1,-1 1-1,1 0 1,0-1-1,0 1 1,0 0-1,1-1 0,12-3 101,0 1 0,1 0 0,-1 1 0,1 1 0,-1 0 0,1 1 0,0 1 0,-1 0 0,1 1 0,-1 0 0,1 1 0,19 8 0,-29-10-293,0 1-1,-1 0 0,0 0 0,1 1 0,-1-1 1,0 1-1,0 0 0,0 0 0,-1 0 1,1 0-1,-1 1 0,0 0 0,1-1 0,-2 1 1,1 0-1,0 1 0,3 8 0,-4-8 21,0 1 0,-1 0 0,0 0 0,0 0 1,-1 0-1,1 0 0,-1 0 0,-1 0 0,1 0 0,-1 0 0,0 0 0,0 0 0,-4 11 0,0-5 103,0-1-1,0 1 1,-1-1 0,0-1-1,-1 1 1,-14 15-1,-56 53 982,35-40-402,40-37-644,1-1 0,0 1-1,-1-1 1,1 1 0,0 0 0,0-1 0,0 1 0,0 0 0,0 0 0,0-1 0,0 1 0,1 0 0,-1 3 0,1-3-10,0-1 1,0 0-1,0 0 0,0 0 1,0 0-1,1 1 0,-1-1 0,0 0 1,1 0-1,-1 0 0,1 0 1,-1 0-1,1 0 0,0 0 1,-1 0-1,1 0 0,0 0 0,0-1 1,0 1-1,0 0 0,0 0 1,0-1-1,0 1 0,1 0 1,4 3 61,1-1 0,-1 0 0,1 0 0,0-1 0,0 0 0,0 0 0,0-1 0,8 1 1,59 1-226,-61-3 3,33 1-60,-1 1-4601,-32-1 128,0 6 1461</inkml:trace>
</inkml:ink>
</file>

<file path=ppt/ink/ink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00:49:23.935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60 264 5632,'-60'-8'2912,"70"5"-2560,8 3-256,31-12 1024,10 4-608,21-12 128,7 3-384,21-11-32,-10 5-128,23-9 160,-8-1-160,-5 6 672,-13 6-416,-11 1-3328,-16 8 1600</inkml:trace>
</inkml:ink>
</file>

<file path=ppt/ink/ink30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9:44:06.7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562 547 4736,'-2'-8'1488,"2"7"-1397,0 1-1,0 0 0,0 0 1,0-1-1,0 1 1,0 0-1,0 0 0,0 0 1,0-1-1,0 1 1,0 0-1,0 0 1,0-1-1,0 1 0,0 0 1,0 0-1,0 0 1,-1-1-1,1 1 0,0 0 1,0 0-1,0 0 1,0 0-1,0-1 1,-1 1-1,1 0 0,0 0 1,0 0-1,0 0 1,-1 0-1,1-1 0,0 1 1,0 0-1,0 0 1,-1 0-1,1 0 0,0 0 1,0 0-1,0 0 1,-1 0-1,1 0 1,0 0-1,-1 0 0,-10-8 3814,2 7-2915,1 0-1,-1 0 0,0 1 1,-12 2-1,-5-1-127,-6-1-441,1 2 1,-1 1 0,1 2-1,0 1 1,0 1 0,1 2-1,-55 23 1,73-26-354,0 1-1,1 0 1,0 1-1,0 0 1,1 0-1,0 1 1,0 1-1,1-1 1,0 2 0,1-1-1,-12 20 1,17-23-36,-1 1 1,1-1-1,0 0 1,0 1 0,1-1-1,0 1 1,1 0-1,-1 0 1,1 9-1,1-11-2,0 0 0,1 1-1,0-1 1,0 0-1,0-1 1,1 1-1,0 0 1,0 0 0,0-1-1,1 1 1,0-1-1,0 1 1,4 4 0,1-1 7,0 0 1,0-1 0,0 0 0,1 0 0,1-1 0,-1 0 0,1-1-1,0 0 1,1 0 0,16 6 0,-9-6-124,1 0 0,-1-1 0,1 0 0,0-2-1,32 2 1,-40-4 1,0-2-1,0 1 0,0-1 1,20-5-1,-25 5 36,-1-1 1,0 0-1,0 0 1,0 0-1,0-1 1,0 0-1,-1 0 1,1 0-1,-1 0 0,0-1 1,7-7-1,-4 3 3,-2 0-1,1-1 0,-1 0 0,0 1 0,-1-2 1,5-13-1,14-61-150,-18 62 169,15-60-124,-4-1 1,-4-1 0,3-119-1,-15 156 131,-1-84 274,-1 102-99,-1 0-1,-9-41 1,7 58-442,5 12 283,0 0 1,0 0 0,0 0 0,0 0 0,-1 0 0,1 0 0,0 0 0,0 0 0,0 0-1,0-1 1,0 1 0,0 0 0,0 0 0,0 0 0,-1 0 0,1 0 0,0 0 0,0 0 0,0 0-1,0 0 1,0 0 0,0 0 0,-1 0 0,1 0 0,0 0 0,0 0 0,0 0 0,0 0 0,0 0-1,0 0 1,0 0 0,-1 0 0,1 0 0,0 1 0,0-1 0,0 0 0,0 0 0,0 0-1,0 0 1,0 0 0,0 0 0,-1 0 0,1 0 0,-1 3-9,0-1-1,-1 1 1,1-1-1,0 1 1,0 0 0,0 4-1,-15 74 651,-8 155 0,19-100 33,7 1 0,22 167 1,-22-297-613,-1 1 0,6 13 0,1 11-448,-8-32 313,0 1-1,0-1 1,0 1 0,0-1-1,0 1 1,0-1 0,0 0-1,0 1 1,0-1 0,0 1-1,0-1 1,0 1 0,1-1-1,-1 1 1,0-1 0,0 0-1,1 1 1,-1-1 0,0 0-1,0 1 1,1-1 0,-1 0-1,0 1 1,1-1 0,-1 0 0,1 1-1,-1-1 1,1 0 0,0 0-137,-1 0 0,1 0 0,0 0 0,-1-1 1,1 1-1,0 0 0,-1-1 0,1 1 0,-1-1 1,1 1-1,-1 0 0,1-1 0,-1 1 0,1-1 1,-1 0-1,1 0 0,15-27-5489,-6 5-103</inkml:trace>
</inkml:ink>
</file>

<file path=ppt/ink/ink30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9:44:07.1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 12 6304,'-6'-11'6880,"6"11"-6822,-2 19 6188,1-8-6732,1-5 653,-40 328 5869,20-168-5663,18-96-4608</inkml:trace>
</inkml:ink>
</file>

<file path=ppt/ink/ink30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9:44:07.5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24 137 10816,'-22'-47'3477,"22"46"-3394,-1-1-1,1 0 1,0 0 0,0 0-1,0 0 1,0 1-1,0-1 1,0 0 0,0 0-1,1 0 1,-1 0 0,1 1-1,-1-1 1,1 0 0,-1 0-1,1 1 1,0-1 0,0 1-1,0-1 1,0 0 0,0 1-1,1 0 1,2-3 0,-2 1 199,1 0-33,0 0-1,0 0 0,1 1 0,-1-1 0,1 1 1,-1 0-1,1 0 0,0 0 0,0 0 0,0 1 1,0 0-1,0 0 0,6-1 0,-2 0 160,7-2-219,0 1 1,0 1-1,1 0 1,-1 1-1,0 1 1,1 0-1,-1 1 1,0 1-1,0 0 0,0 1 1,0 1-1,0 1 1,0 0-1,-1 0 1,0 1-1,0 1 1,-1 1-1,0 0 0,0 0 1,-1 1-1,0 1 1,20 20-1,-14-8 56,0 0-1,28 46 1,-40-57-121,0 0 0,0 1 0,-1 0 0,-1 0 0,0 0 0,-1 0 1,0 1-1,2 22 0,-4-30-40,-1 0 1,-1 0 0,1-1-1,-1 1 1,1 0-1,-1 0 1,-1 0-1,1 0 1,-1 0-1,0-1 1,0 1-1,0-1 1,0 0 0,-1 1-1,0-1 1,0 0-1,0 0 1,0-1-1,-1 1 1,1-1-1,-9 6 1,6-5-59,0 0-1,-1-1 1,1 0 0,-1-1-1,0 1 1,0-1 0,0-1-1,0 1 1,0-1 0,0 0-1,0-1 1,0 1 0,0-2-1,-14-1 1,5-1-194,0 0-1,0-2 1,1 0-1,-1-1 1,1 0-1,-28-17 1,22 10-765,1 0 0,0-2-1,1-1 1,-17-18 0,32 30 417,0 0 0,1 0 0,0 0 0,0-1 0,0 1 0,-4-8 1,7 10 242,-1 1 0,0-1 0,1 0 0,0 1 0,-1-1 0,1 0 1,0 1-1,0-1 0,0 0 0,0 0 0,0 1 0,0-1 1,0 0-1,0 0 0,1 1 0,-1-1 0,1 0 0,-1 1 1,1-1-1,0 1 0,0-1 0,0 1 0,1-3 0,2 0-465,0 1 0,0 0 0,0 0 0,0 1 0,0-1 0,0 1 0,1-1 0,-1 1 0,1 1 0,0-1 0,-1 1 0,11-2 0,29-6-1534</inkml:trace>
</inkml:ink>
</file>

<file path=ppt/ink/ink30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9:44:08.5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153 109 2560,'-4'0'1034,"-1"-1"0,1 0 1,0 0-1,0-1 0,-1 1 1,1-1-1,0 0 0,0 0 0,-4-3 1,-19-9 2360,3 1-999,21 11-2177,0 0 0,1 0 0,-1 1 0,0-1 0,0 1 0,1 0 0,-1 0 0,0 0 0,0 0 0,0 1 0,-1-1 0,-4 1 0,5 0-122,3 0-59,0 0-1,-1 0 0,1 0 1,0 0-1,-1 0 0,1 0 0,0 0 1,-1 0-1,1 0 0,-1 0 0,1 0 1,0 0-1,-1 0 0,1 0 1,0 0-1,-1 0 0,1 0 0,0 0 1,-1-1-1,1 1 0,0 0 0,-1 0 1,1 0-1,0 0 0,-1-1 1,1 1-1,0 0 0,0-1 0,-1 1 1,1-1 95,0 1-97,0-1 0,0 1 0,0 0 0,0-1-1,0 1 1,0 0 0,0-1 0,0 1 0,1 0 0,-1-1 0,0 1 0,0 0 0,0-1 0,0 1-1,1 0 1,-1-1 0,0 1 0,0 0 0,0 0 0,1-1 0,-1 1 0,0 0 0,1 0-1,-1-1 1,1 1 0,9-6 13,1 1 0,0 0 0,1 1-1,-1 1 1,1-1 0,15-1 0,0 2-11,1 1 0,54 3 0,-71 0-32,-1 1 0,1-1 0,0 2 0,-1-1 0,1 2 1,-1-1-1,0 2 0,0-1 0,0 1 0,13 10 0,-18-12-42,-1 1 1,0-1-1,0 1 1,-1 0-1,1 1 1,-1-1-1,1 0 1,-2 1-1,1 0 1,0 0 0,-1 0-1,0 0 1,0 0-1,0 0 1,-1 1-1,0-1 1,0 0-1,1 10 1,-2-8 25,0-1 1,-1 1 0,0 0 0,0-1 0,-1 0-1,1 1 1,-1-1 0,-1 0 0,1 0 0,-1 0 0,0 0-1,0-1 1,-1 1 0,1-1 0,-7 7 0,1-3 100,1-1 1,-1 0 0,-1 0 0,1-1 0,-20 11 0,-55 20 747,52-25-587,29-12-154,-1 1 0,1 0 1,0-1-1,-1 1 0,1 0 0,0 0 0,0 1 0,0-1 0,-4 5 1,7-7-75,0 1 0,0-1 0,0 0 0,-1 0 0,1 1-1,0-1 1,0 0 0,0 0 0,0 1 0,0-1 0,0 0 0,0 0 0,0 1 0,0-1 0,0 0 0,0 1 0,0-1 0,0 0 0,0 0 0,0 1 0,0-1 0,0 0 0,0 0 0,0 1 0,0-1 0,0 0 0,0 1 0,1-1 0,-1 0 0,0 0 0,0 0 0,0 1 0,0-1 0,1 0 0,-1 0 0,0 0 0,0 1 0,0-1 0,1 0 0,-1 0 0,1 0 0,12 5 341,-10-4-260,47 11-4,1-2 0,83 5 1,-129-14-275,9-1-2081,25 6 0,-36-5 1491,0 0 1,1 0 0,-1 0-1,0 0 1,1 1 0,-1-1-1,0 1 1,0 0 0,0 0-1,0 0 1,-1 0 0,5 4-1,4 11-6559</inkml:trace>
</inkml:ink>
</file>

<file path=ppt/ink/ink30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9:46:15.787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559 1290 1312,'4'4'-671,"6"8"10583,-4-5-4219,-4-5-5236,-1-22 2994,8-300-1232,-5 179-1675,-2-77-251,-7 41-37,3 1 17,3 98-295,-1 60-13,2 0 1,0 0 0,1 0 0,8-26 0,-10 40-1,0 1-1,1 0 1,-1 0-1,1-1 1,-1 1-1,1 0 1,0 1-1,0-1 1,0 0-1,1 0 1,-1 1 0,0 0-1,1-1 1,0 1-1,0 0 1,-1 0-1,1 0 1,0 1-1,1-1 1,4-1 0,4-1-79,0 2 0,0-1 0,0 2 0,18-2 0,-15 2 105,12 1 15,1 1 0,-1 1 0,0 1 0,0 2 0,-1 0 0,1 2 0,26 10 0,-36-10 14,1 0-1,-2 0 1,1 2-1,16 10 1,-26-13 14,0-1-1,0 1 1,0 0 0,0 1 0,-1 0 0,0 0-1,0 0 1,-1 0 0,0 1 0,4 9 0,-1-1 97,-2-1 0,0 1 1,-1-1-1,4 26 1,-8-36-55,0 0 1,0 0-1,-1 0 1,0 0-1,0 0 1,0 0-1,-1-1 1,1 1 0,-1 0-1,0 0 1,-1 0-1,1-1 1,-1 1-1,0-1 1,0 1-1,0-1 1,-1 0-1,1 0 1,-7 7 0,1-3-19,-1 0 0,0-1 0,0 0-1,-1 0 1,0-1 0,-18 8 0,10-7-30,0-1 0,0-1 0,-28 5 0,-101 4 365,97-11-151,-66 11 0,-159 51-249,206-47-94,-73 26 158,126-38-116,-1 1-1,2 1 0,-1 0 0,1 2 0,0-1 1,-17 17-1,25-19 31,0 0 1,1 1-1,0 0 0,0 1 0,1 0 1,0-1-1,0 2 0,1-1 1,0 0-1,1 1 0,0 0 1,0-1-1,1 1 0,1 0 1,0 1-1,0-1 0,1 0 1,1 15-1,-1-13 32,2-1 0,-1 0 0,2 1 0,-1-1 0,1 0 0,1-1 0,0 1 0,1-1 0,0 1-1,0-1 1,1-1 0,0 1 0,1-1 0,0 0 0,1 0 0,11 10 0,-6-10-35,1 1-1,0-2 1,0 0 0,1-1-1,0 0 1,23 6-1,-4-3 118,67 10 0,-72-17-84,1-2-1,0-1 1,-1-1 0,1-1-1,-1-2 1,1-1-1,-1-1 1,-1-1 0,39-16-1,-32 10 4,116-46 161,2-12 245,-149 69-419,8-4 90,0 0 0,0-1 0,20-15 0,-29 19-44,1 0 0,-1 0 1,0-1-1,-1 1 0,1-1 0,-1 1 1,1-1-1,-1 0 0,0 0 0,0 0 1,-1 0-1,1 0 0,-1-1 0,0 1 1,0 0-1,0-6 0,0-3 25,0 0 1,-1 0-1,0 0 0,-1 0 0,-1 0 1,-4-18-1,-1 18-70,3 6-42,4 7 44,0 0-1,0 0 1,0 0 0,0 0-1,1 0 1,-1 0-1,0 0 1,0 0 0,0 0-1,0 0 1,0 0-1,0 0 1,0 0 0,0 0-1,0 0 1,0 0-1,0 0 1,0 0 0,0 0-1,0 0 1,0 0-1,0 0 1,0 0 0,0 0-1,0 0 1,0 0-1,0 0 1,0-1 0,0 1-1,0 0 1,0 0-1,0 0 1,0 0 0,0 0-1,0 0 1,0 0-1,0 0 1,0 0 0,0 0-1,0 0 1,0 0-1,0 0 1,0 0 0,0 0-1,1 13-79,1 23 63,1 0 0,10 38 0,-5-23 152,43 220 471,-51-269-584,1 2 305,-1-7 36,-3-20 93,-12-48-370,-6-40-66,0 13-100,20 89 27,3 9-47,5 15-15,1 8-4,8 36-1,0 2 86,-11-44-185,0 0 0,-1 0 0,2 21 0,-2-15-1325,0-1-2569,-4-20 3117,0 0 0,0 0 0,0 0 0,0 0-1,-1 0 1,1 1 0,-1-1 0,-1 3 0,-3 12-4113</inkml:trace>
</inkml:ink>
</file>

<file path=ppt/ink/ink30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9:47:03.1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9 1824,'12'-7'13226,"-11"5"-13034,2 62 3556,6 36-2547,2 18-939,-6-37 207,7 221 1131,-12-296-1585,0 26 152,-1 0 1,-5 37-1,5-58-112,-2 9 318,3-16-386,0 0 0,0 1 0,0-1-1,0 0 1,-1 1 0,1-1 0,0 0 0,0 1 0,-1-1 0,1 0 0,0 0-1,-1 1 1,1-1 0,0 0 0,-1 0 0,1 1 0,0-1 0,-1 0-1,1 0 1,0 0 0,-1 0 0,1 0 0,-1 0 0,1 1 0,0-1 0,-1 0-1,1 0 1,-1 0 0,1 0 0,0 0 0,-1-1 0,1 1 0,-1 0-1,1 0 1,-6-1-1378,0 0-1,0 0 0,-10 0 1,13 1 582,0 1 1,1-1-1,-1 0 1,0 1-1,1-1 1,-1 1-1,1 0 1,-1 0-1,1 0 0,-1 0 1,-2 3-1,-8 6-3473</inkml:trace>
</inkml:ink>
</file>

<file path=ppt/ink/ink30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9:47:03.7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89 7552,'-5'-2'813,"-15"-8"891,19 10-1547,0-1 1,0 1-1,1-1 0,-1 1 1,0-1-1,1 1 0,-1-1 1,1 0-1,-1 1 0,0-1 1,1 0-1,0 0 0,-1 1 1,1-1-1,-1 0 0,1 0 1,0 0-1,0 1 0,-1-1 1,1 0-1,0-1 0,0 1 27,0 0 1,1 0-1,-1 0 0,1 0 0,-1 0 0,1 0 1,-1 0-1,1 0 0,0 0 0,-1 1 0,1-1 1,0 0-1,-1 0 0,1 1 0,0-1 0,0 0 1,0 1-1,0-1 0,2 0 0,20-9 655,4 2-448,1 1 0,0 2 0,45-4 0,91 5 98,-78 7-404,138 22 1,-200-22 34,0 2 0,-1 0 1,0 2-1,1 0 1,-2 1-1,32 17 0,-51-23-54,-1-1 0,1 1-1,-1 0 1,1 0 0,-1 0-1,0 0 1,0 0-1,0 0 1,0 1 0,2 2-1,-4-3-20,1-1 0,0 1 0,-1-1-1,1 1 1,-1-1 0,0 1 0,1-1-1,-1 1 1,0-1 0,0 1 0,0 0-1,0-1 1,-1 1 0,1-1 0,0 1-1,0-1 1,-1 1 0,1-1 0,-1 1-1,0-1 1,0 3 0,-3 2 82,0 0 0,0 0 0,-1 0 0,0 0 0,0-1 0,0 1 0,-12 8 0,-46 26 438,55-35-530,-35 20 255,-1-1-1,-83 31 1,109-49-686,-1 0 1,1-2-1,-1 0 0,0-1 1,-1-1-1,1-1 1,0 0-1,-1-1 1,1-2-1,-25-4 0,41 6-392,1-1 0,-1 1 0,1-1 0,-1 0 0,1 0 0,0 0-1,-1 0 1,-3-3 0,19-6-9073,9 2 7200</inkml:trace>
</inkml:ink>
</file>

<file path=ppt/ink/ink30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9:47:04.8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342 10 5728,'0'0'94,"1"0"0,-1-1 0,0 1 1,0 0-1,0-1 0,0 1 0,0 0 0,0-1 1,0 1-1,0 0 0,0 0 0,0-1 0,0 1 1,0 0-1,0-1 0,-1 1 0,1 0 0,0-1 1,0 1-1,0 0 0,0 0 0,0-1 0,-1 1 1,1 0-1,0 0 0,0-1 0,0 1 1,-1 0-1,1 0 0,0 0 0,0 0 0,-1-1 1,1 1-1,0 0 0,0 0 0,-1 0 0,-11 5 3851,-1 3-3365,-11 3 656,1 1-1,-41 30 1,51-33-999,0 1-1,1 1 1,0 0 0,1 1 0,0 0 0,0 1-1,2 0 1,0 0 0,-10 20 0,7-6-90,1 1 1,2 0 0,-12 57-1,-2 91 345,19-140-260,3 0-1,1 0 1,1-1-1,11 59 1,-8-79-134,1 0 1,1 0-1,0 0 1,1-1 0,0 1-1,18 23 1,-5-6 139,-19-31-532</inkml:trace>
</inkml:ink>
</file>

<file path=ppt/ink/ink30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9:47:05.1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26 8480,'-7'-24'2730,"8"24"-2690,-1 0-1,0 0 1,0 0-1,0 0 1,0 0 0,0 0-1,0 0 1,0 0-1,0 0 1,0 0-1,0 0 1,1 0-1,-1 0 1,0 0-1,0 0 1,0 0 0,0 0-1,0 0 1,0 0-1,0 0 1,0 0-1,0 0 1,0 0-1,0 0 1,0 0-1,1 0 1,-1-1-1,0 1 1,0 0 0,0 0-1,0 0 1,0 0-1,0 0 1,0 0-1,0 0 1,0 0-1,0 0 1,0 0-1,0 0 1,0-1 0,0 1-1,0 0 1,0 0-1,0 0 1,5 6 159,24 41 3238,24 56 0,-23-41-1959,-20-41-1209,-1 0 0,-2 1 1,7 28-1,6 13-107,-3-11-738,-12-25-3677,-6-38 1661,-1 1-1,0-1 0,0 1 0,-1-1 0,-7-17 1,-2 5 869</inkml:trace>
</inkml:ink>
</file>

<file path=ppt/ink/ink30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9:47:05.5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29 119 8544,'-24'-38'2757,"24"37"-2707,-1 0 1,1 1-1,-1-1 1,1 0-1,-1 0 0,1 1 1,0-1-1,-1 0 1,1 0-1,0 0 0,0 0 1,0 0-1,-1 1 1,1-1-1,0 0 0,0 0 1,0 0-1,0 0 1,1 0-1,-1 0 1,0 0-1,0 1 0,0-1 1,1 0-1,-1 0 1,0 0-1,1 0 0,-1 1 1,1-2-1,1-1 241,0 0-54,0 0 0,0 0 0,0 0 1,0 0-1,1 0 0,-1 1 1,1-1-1,0 1 0,0-1 0,0 1 1,0 0-1,0 0 0,0 1 1,6-3-1,-3 1-36,1 1 1,-1 0 0,1 1-1,-1-1 1,1 1 0,13 0-1,-11 1-92,0 1 1,1 0-1,-1 1 0,0-1 0,0 2 0,0 0 1,0 0-1,-1 0 0,1 1 0,-1 0 0,0 1 1,0 0-1,0 0 0,-1 1 0,1-1 0,-1 2 1,-1-1-1,1 1 0,-1 0 0,8 13 0,-4-5 276,-1-1-1,0 1 1,-1 1-1,-1-1 0,-1 1 1,6 20-1,-11-30-280,1 0 0,-1 1 0,0-1 0,-1 1 0,1-1 0,-1 1 0,-1 0 0,1-1 0,-1 1 0,0-1 0,-1 0 0,1 1 0,-1-1 0,-1 0 0,1 0 0,-1 0 0,0 0 0,-7 11 0,8-15-89,0 0 0,0 0 1,0-1-1,0 1 0,0 0 1,0-1-1,0 1 0,0-1 0,-1 0 1,1 0-1,0 0 0,-1 0 1,1 0-1,-1 0 0,1-1 0,-1 1 1,0-1-1,1 0 0,-1 0 0,1 0 1,-1 0-1,0 0 0,1 0 1,-5-2-1,-4 0-172,0-2 1,0 0-1,0 0 1,-11-7-1,17 9 3,-2-2-643,-1 0 0,1 0 0,1 0 1,-1-1-1,1 0 0,-11-11 0,17 15 640,0 1 1,-1 0-1,1-1 1,-1 1 0,1 0-1,0-1 1,0 1-1,-1-1 1,1 1-1,0-1 1,0 1-1,0-1 1,-1 1 0,1-1-1,0 1 1,0 0-1,0-1 1,0 1-1,0-1 1,0 1-1,0-1 1,0 1-1,0-1 1,0 1 0,0-1-1,0 0 1,1 0-153,-1 1 0,1-1 0,-1 1 0,1-1 0,-1 1 0,1-1 0,0 1 0,-1-1 0,1 1 0,0-1 0,-1 1-1,1 0 1,0-1 0,-1 1 0,1 0 0,0 0 0,1-1 0,14-2-4709</inkml:trace>
</inkml:ink>
</file>

<file path=ppt/ink/ink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00:49:25.908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171 758 3648,'-1'-1'193,"1"0"0,-1 1 0,1-1 0,0 0 0,-1 1 0,1-1 0,-1 0 0,0 1 0,1-1 0,-1 1 0,0-1 0,1 1 0,-1-1 0,0 1 0,1 0 0,-1-1 0,0 1 0,0 0 0,1-1 0,-1 1 0,-1 0 0,-4-2 995,5 2-1129,0 0 0,0 0 0,0 0 1,0 0-1,0 0 0,0 0 0,1 0 0,-1 0 0,0 0 0,0 1 0,0-1 0,0 0 0,0 0 0,1 1 0,-1-1 0,0 1 0,0-1 0,0 1 0,0 0 0,-16 14 204,11-10-133,-5 7 121,-1-1 1,1 1-1,1 1 0,1 0 1,-1 1-1,-12 26 1,18-32-160,0 0 0,1 0 0,0 0 0,1 0 0,0 1 0,0-1 0,0 1 0,1-1 0,1 1 0,-1 0 1,1-1-1,1 1 0,0 0 0,3 12 0,-4-19-44,0 0 0,1-1 0,-1 1 0,1-1 0,0 1 0,-1-1 0,1 0 0,0 1 0,0-1 0,0 0 0,0 1 0,0-1 0,0 0 0,0 0 0,0 0 0,1 0 0,-1 0 0,0 0 0,1 0 0,-1 0 0,0-1 0,1 1 0,-1 0 0,1-1 0,-1 0 0,1 1 0,0-1 0,-1 0 0,1 1 0,-1-1 0,1 0 0,0 0 0,-1 0 0,1-1 0,2 1 0,15-7 408,0-1 0,33-18-1,-39 19-361,35-19 242,87-61 0,-104 64-327,-19 15-304,-1 0 1,13-12-1,-24 20 287,0 0 0,0 0 0,0 0 0,0 0 0,0 0 0,0 0 0,0 0 0,1 0 0,-1 0 0,0 0 0,0 0 0,0 0 0,0 0 0,0 0-1,0 0 1,0 0 0,1 0 0,-1 0 0,0 0 0,0 0 0,0 0 0,0 0 0,0 0 0,0 0 0,0 0 0,0 0 0,1 0 0,-1 0-1,0 0 1,0 0 0,0 0 0,0 1 0,0-1 0,0 0 0,0 0 0,0 0 0,0 0 0,0 0 0,0 0 0,0 0 0,0 0 0,0 1-1,0-1 1,1 0 0,-1 0 0,0 0 0,0 0 0,0 0 0,0 0 0,0 0 0,0 1 0,-1-1 0,1 0 0,0 0 0,0 0 0,0 0-1,0 0 1,0 0 0,0 0 0,0 1 0,0-1 0,0 10-88,0-9 79,0 5 34,1 0 0,0-1-1,0 1 1,0 0 0,0-1 0,1 1-1,0-1 1,0 0 0,0 0-1,1 1 1,0-1 0,0-1 0,0 1-1,1 0 1,-1-1 0,1 0 0,0 0-1,0 0 1,1 0 0,-1 0-1,6 2 1,-8-4 14,1-1-1,-1 0 1,0 0-1,0 0 1,1 0-1,-1-1 1,0 1-1,1-1 0,-1 1 1,1-1-1,-1 0 1,0 0-1,1 0 1,-1 0-1,4-1 1,-2 0 11,0 0 1,0 0 0,0-1-1,0 1 1,0-1 0,0 0-1,-1 0 1,5-4-1,-1 1 29,1-2 0,-1 1-1,-1-1 1,1 0-1,-1-1 1,9-14-1,-10 14-118,-1 1 0,1-1-1,-2 0 1,1-1-1,-1 1 1,0-1-1,-1 1 1,0-1-1,0 0 1,-1 0 0,0-14-1,0 25-5,-1 0 0,1 0 0,0 1 1,0-1-1,0-1 0,-1 1 0,2 0 0,-1 0 0,0 0 0,0 0 0,1-1 0,-1 1 0,1-1 1,-1 1-1,1-1 0,3 3 0,-1-1 77,1 0-1,-1 0 1,1 0 0,-1-1-1,1 0 1,8 3 0,1-2 36,0-1 1,1 0-1,-1-1 1,0 0-1,24-3 0,-12-1 114,0-1 0,30-9-1,-36 7-91,0-1-1,0 0 0,0-1 0,-1-2 0,0 0 0,23-16 0,-34 20-43,0-1 0,-1 1-1,0-1 1,0-1-1,-1 1 1,10-16 0,-12 17-29,-1 0 0,0-1 0,-1 1 0,1-1 0,-1 1 0,0-1 1,-1 0-1,0 0 0,0 0 0,0-11 0,-1 16-20,0 0 0,0 0 0,0 0 0,0 0-1,0 0 1,0 0 0,-1 0 0,1 0 0,-1 0 0,0 0 0,1 0-1,-1 0 1,0 0 0,0 1 0,0-1 0,0 0 0,-1 1 0,1-1-1,0 0 1,-3-1 0,3 3-4,-1-1 0,0 0-1,1 1 1,-1-1 0,0 1 0,0 0-1,0-1 1,0 1 0,1 0-1,-1 0 1,0 0 0,0 0 0,0 1-1,0-1 1,0 1 0,1-1 0,-1 1-1,0-1 1,0 1 0,1 0 0,-1 0-1,1 0 1,-3 1 0,-12 9-55,0 1 0,1 1 1,0 0-1,-23 27 0,21-23 83,6-4-57,0 0 0,-18 28-1,25-34 34,0-1 0,1 0-1,0 1 1,1-1 0,-1 1-1,1 0 1,0 0 0,1 0-1,0 0 1,-1 7-1,2-11 17,1 0 0,-1 0 0,0 0 0,1 0 0,-1 0 0,1 0 0,0-1 0,0 1 0,0 0 0,0 0 0,1-1 0,-1 1-1,1-1 1,0 1 0,-1-1 0,1 0 0,0 0 0,0 0 0,1 0 0,-1 0 0,5 3 0,2 0 58,1 1-1,1-2 1,-1 1 0,16 3 0,-9-2 86,-5-2-2,1-1 0,1 0-1,-1 0 1,0-1 0,1-1-1,-1 0 1,16-2 0,-19 1-96,0-2 0,-1 1 0,1-1 0,-1-1 1,0 0-1,0 0 0,0-1 0,0 0 0,0 0 1,14-11-1,-1-2-4,-1-1 0,-1-2 0,-1 0 1,-1-1-1,23-34 0,3-6 55,60-91-111,-39 57 9,-33 51 129,42-78 1,-57 85-155,-1 0 1,-1-1 0,11-51-1,-25 85-18,0 0-1,0-1 0,-1 1 0,0 0 0,0 0 0,0-1 0,-1-5 1,1 10 33,0-1 1,0 1 0,0-1-1,-1 1 1,1-1-1,0 0 1,0 1 0,-1-1-1,1 1 1,0 0 0,-1-1-1,1 1 1,0-1 0,-1 1-1,1-1 1,-1 1 0,1 0-1,0-1 1,-1 1-1,1 0 1,-1-1 0,1 1-1,-1 0 1,0-1 0,-1 1-6,1 0 0,0 1 0,0-1-1,-1 0 1,1 0 0,0 0 0,0 1 0,-1-1 0,1 1 0,0-1 0,0 1 0,0-1 0,0 1 0,-1 0 0,-1 1 0,-22 19-153,1 0 0,-34 39 0,37-34 127,1 0 0,1 2 0,1 0 0,-26 55 0,20-28-2,-28 102-1,39-104 101,1 0-1,-3 59 0,14-103-32,0 0 0,1 0 0,1 0 0,0 0 0,0 0 1,0 0-1,1 0 0,5 14 0,-5-19 4,0 0 0,0 1 0,0-1 0,1 0 0,-1 0 0,1-1 0,0 1 0,0 0 0,0-1 0,1 0-1,-1 0 1,1 0 0,0 0 0,0 0 0,0-1 0,0 1 0,8 2 0,-4-3 55,0 0 0,-1 0 0,1-1 0,0 0 0,0 0 0,0-1 0,0 0 0,0 0 0,0-1 0,0 0 0,14-4 0,-10 2-42,1-2 0,-1 1 0,0-1 0,-1-1 0,1 0 0,14-11 0,-14 7-11,0-1 1,0 0-1,-1 0 1,-1-1-1,0-1 1,-1 1-1,12-22 0,2-9 14,17-47-1,42-141-95,-70 189-21,7-46 1,-16 68 29,0 0-1,-2 0 1,0 0 0,-4-34 0,2 51-1,1-1 0,-1 1 0,0 0 0,1 0 0,-4-7 0,4 10 32,-1-1-1,1 1 0,0 0 0,0-1 0,-1 1 0,1-1 1,-1 1-1,1-1 0,0 1 0,-1 0 0,1-1 1,-1 1-1,1 0 0,-1-1 0,1 1 0,-1 0 1,1 0-1,-1 0 0,1-1 0,-1 1 0,0 0 1,1 0-1,-1 0 0,1 0 0,-1 0 0,1 0 1,-1 0-1,0 0 0,1 0 0,-1 0 0,1 1 1,-1-1-1,1 0 0,-1 0 0,1 0 0,-1 1 0,1-1 1,-1 0-1,1 0 0,-1 1 0,1-1 0,-1 1 1,1-1-1,-1 1 0,-8 6-37,1 1 1,0 0-1,0 1 0,1 0 1,0 0-1,1 0 0,0 1 1,-7 14-1,3-4 53,1 1 0,1 1 0,-6 28 0,2 5 52,3 0 0,-3 57 0,10-74 60,2 0 0,2 0 1,12 72-1,-11-97 17,1 0 0,0 0 0,0-1 1,1 1-1,12 19 0,-15-28-246,1 0 1,-1 0-1,1 0 0,0-1 1,-1 1-1,2-1 0,-1 0 1,0 0-1,1 0 0,-1 0 0,1-1 1,0 1-1,0-1 0,0 0 1,0 0-1,0 0 0,1-1 1,-1 0-1,1 0 0,4 1 0,1-2-1456,-1 0 0,1-1 0,0 0 0,11-4 0,-18 5 1133,33-7-3476</inkml:trace>
</inkml:ink>
</file>

<file path=ppt/ink/ink30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9:47:06.1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21 8064,'-23'-17'2592,"15"14"-1568,7 3-544,3 1-203,101 72 4254,-15-12-3271,-73-50-1013,-1 2 0,0 0 0,20 26-1,-17-16 38,-2 1-1,24 48 0,15 56 574,-39-86-480,-1 1 0,-2 1-1,-3 0 1,-1 1 0,2 52-1,-8-60-148,-2-1-1,-2 0 0,-1 1 0,-2-1 0,-1 0 0,-20 62 1,21-85-166,0 1 0,-1-1-1,0 0 1,-1 0 0,-1-1 0,0 0 0,-1-1 0,-12 14 0,18-21-208,-1-1-1,0 1 1,0-1-1,0 0 1,0 0-1,0 0 1,0-1-1,-1 0 1,0 1 0,1-2-1,-1 1 1,0 0-1,0-1 1,0 0-1,0 0 1,0 0-1,0-1 1,0 0-1,0 0 1,0 0-1,0-1 1,0 1-1,0-1 1,0 0-1,0-1 1,-6-1-1,8 2-208,1-1 0,-1 1 0,0 0-1,0-1 1,1 0 0,-1 1 0,1-1 0,0 0-1,-1 0 1,1 0 0,0-1 0,0 1 0,0 0-1,1-1 1,-1 1 0,1-1 0,-1 0-1,1 0 1,0 1 0,0-1 0,0 0 0,0 0-1,0 0 1,1 0 0,-1 0 0,1 0-1,0 0 1,0 0 0,0 0 0,0 0 0,1 0-1,-1 0 1,1 0 0,0 0 0,0 0 0,0 0-1,2-5 1,17-24-4066</inkml:trace>
</inkml:ink>
</file>

<file path=ppt/ink/ink30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9:47:07.0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280 615 5824,'3'-14'12647,"-3"13"-12328,-7-3-272,2 3 237,1 1 0,-1-1-1,1 1 1,0 0 0,-1 0 0,1 0 0,-1 1 0,1 0 0,-1-1 0,-6 4 0,-5 2 15,-22 10 0,23-9-122,-8 4-130,0 0 0,1 2-1,-30 22 1,49-33-46,1 0 0,0 0 0,0 0 0,0 0 0,0 0 0,0 0 0,0 0 0,0 1 0,1-1 0,-1 0 0,1 1 0,0 0-1,0-1 1,0 1 0,0 0 0,0 0 0,0-1 0,1 1 0,-1 0 0,1 0 0,0 0 0,0 0 0,0 0 0,1 5 0,0-3 7,1 0 0,0 0 0,0-1 0,0 1 0,0 0 0,1-1 0,0 1 0,0-1 0,0 0 0,1 0 0,-1 0 0,8 6 0,-2-3 34,0 0 1,0-1-1,0 0 1,1-1-1,0 0 1,0 0-1,0-1 0,0 0 1,1-1-1,20 4 1,-26-6-70,0-1 0,0 1 0,1-1 1,-1 0-1,0 0 0,0-1 0,0 0 1,0 0-1,0 0 0,-1 0 0,1-1 0,0 1 1,0-1-1,-1-1 0,1 1 0,-1-1 1,0 1-1,0-1 0,0 0 0,0-1 1,0 1-1,-1-1 0,1 0 0,-1 1 1,0-1-1,3-6 0,1-3 6,-1 0 0,0-1 0,-1 0-1,0 0 1,-1 0 0,4-29 0,1-90 87,-9 127-64,0-76-47,-4-1-1,-3 1 1,-35-159 0,39 231 40,0-1 1,-1 1-1,-1 0 1,1 0-1,-8-11 1,12 21-2,0-1 0,0 0 0,-1 1 0,1-1-1,-1 1 1,1-1 0,0 0 0,-1 1 0,1-1 0,-1 1 0,1-1 0,-1 1-1,1 0 1,-1-1 0,1 1 0,-1 0 0,0-1 0,0 1 0,1 0 3,-1 0 1,1 0-1,0 0 1,-1 0-1,1 0 1,0 0-1,0 1 0,-1-1 1,1 0-1,0 0 1,0 0-1,-1 0 1,1 1-1,0-1 1,0 0-1,-1 0 1,1 1-1,0-1 0,0 0 1,0 1-1,0-1 1,0 0-1,-1 0 1,1 1-1,0-1 1,0 1-1,-1 3 17,0 0-1,1 0 1,-1 0-1,0 7 1,26 292 1116,-18-242-852,36 211 177,-23-163-388,-16-91-1992,-3-12-112,0 0-1,0 1 1,0 8 0,1-6-1819,5-1-1893</inkml:trace>
</inkml:ink>
</file>

<file path=ppt/ink/ink30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9:47:07.4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10 10304,'0'0'164,"-1"-1"0,1 1 0,-1 0 1,1 0-1,0-1 0,0 1 0,-1 0 1,1-1-1,0 1 0,-1 0 0,1-1 0,0 1 1,0-1-1,0 1 0,0 0 0,-1-1 1,1 1-1,0-1 0,0 1 0,0-1 1,0 1-1,0 0 0,0-1 0,0 0 1,10 8 1329,17 17-161,-16-12-859,-1 0 0,-1 0-1,0 1 1,0 0 0,-1 0 0,-1 1 0,-1 0 0,8 22 0,0 11-67,10 65 1,-15-68-107,9 58-52,8 35-167,-13-61-54,-11-44-4686,-7-51-8605</inkml:trace>
</inkml:ink>
</file>

<file path=ppt/ink/ink30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9:47:07.8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50 161 11712,'-14'-13'1673,"10"9"-1159,0 0 0,-1 0-1,2 0 1,-1-1 0,0 1-1,-5-11 1,9 14-483,-1-1 0,1 1-1,-1 0 1,1 0 0,0-1 0,0 1 0,-1 0 0,1-1 0,0 1-1,0 0 1,0-1 0,1 1 0,-1 0 0,0-1 0,0 1 0,1 0-1,0-2 1,0-1 57,1 1-1,0 0 1,0 0-1,0 0 0,0 1 1,4-5-1,0 0 228,1 1 0,0 0 0,0 1-1,11-7 1,-11 8-206,1 1 1,-1 0-1,1 0 1,0 1-1,-1 0 0,1 1 1,0-1-1,0 1 0,0 1 1,0 0-1,0 0 0,0 0 1,0 1-1,0 0 0,0 1 1,0-1-1,0 2 1,7 2-1,-3 0 32,0 0-1,0 1 1,-1 0 0,0 1 0,0 0 0,-1 1-1,0 0 1,0 1 0,-1 0 0,13 15 0,-18-19-2,0 1 0,0 0 0,-1 0 1,0 0-1,0 1 0,0-1 0,-1 1 1,0 0-1,0-1 0,-1 1 1,2 12-1,-3-14-84,0-1 0,0 1 0,0-1 1,-1 1-1,0-1 0,1 1 0,-2-1 0,1 0 1,0 0-1,-1 1 0,0-1 0,0 0 0,0 0 1,0-1-1,-1 1 0,0 0 0,1-1 0,-7 6 1,6-7-91,1 0 0,-1 0 1,0-1-1,1 1 1,-1-1-1,0 0 1,0 0-1,0 0 1,0 0-1,0 0 0,0-1 1,0 0-1,0 1 1,0-1-1,-1 0 1,-2-1-1,-7 0-843,0-1-1,-19-6 0,30 8 673,-11-4-1108,1 0 0,-14-6-1,21 8 553,1 0 0,-1-1-1,1 1 1,0-1-1,0 0 1,0-1-1,0 1 1,-6-7-1,8 6-313,0 1-1,0-1 1,0 0 0,1 0-1,-3-6 1</inkml:trace>
</inkml:ink>
</file>

<file path=ppt/ink/ink30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9:47:08.4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61 4640,'-3'-27'19738,"24"26"-19304,25-5 1,3 0-349,196-8 482,-119 9-454,2 3-95,-76 3-171,-11 7-1080,-50 13-7205,5-10 4501,-5 5 1323</inkml:trace>
</inkml:ink>
</file>

<file path=ppt/ink/ink30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9:47:08.7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37 134 5216,'-37'-9'14613,"45"13"-12230,-8-4-2284,1 1 1,0-1 0,-1 1-1,1-1 1,-1 0-1,1 1 1,0-1 0,0 0-1,-1 1 1,1-1-1,0 0 1,-1 0 0,1 0-1,1 1 1,117-5 3270,57-11-3073,-154 12-140,335-51-1037,-182 25-4997,-102 19 1599,-60 6 1356,0 0-1,14-6 1,-27 10 2874</inkml:trace>
</inkml:ink>
</file>

<file path=ppt/ink/ink30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9:47:15.3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427 13 1568,'18'-3'9795,"-23"2"-9190,-6-2-20,0 2 0,0-1 1,-14 1-1,-3-1 146,2 2-489,0 1 0,0 2 0,0 0 0,0 2 0,1 0-1,-1 2 1,-44 18 0,62-22-206,1 0 0,0 1-1,1-1 1,-1 2 0,1-1-1,0 1 1,-1-1 0,-8 12-1,11-12-27,0 1 1,1 0-1,0-1 0,0 2 0,0-1 0,1 0 0,0 0 0,0 1 1,0-1-1,1 1 0,-1 0 0,0 10 0,2-10 15,-1 0-1,1 0 1,1 0-1,-1-1 1,1 1-1,0 0 1,0 0-1,0-1 1,1 1-1,0-1 1,0 1-1,1-1 1,-1 0-1,7 9 1,-6-10 12,0-1 1,1 1 0,-1-1 0,1 1-1,0-1 1,0 0 0,0-1 0,0 1 0,1-1-1,-1 0 1,1 0 0,-1 0 0,1 0-1,0-1 1,0 0 0,0 0 0,9 1-1,-2-2 49,-1 0-1,1-1 1,-1 0-1,1-1 1,-1-1-1,1 1 1,-1-2-1,0 1 1,0-2-1,-1 1 1,1-1-1,-1-1 1,15-10-1,-1-2 108,0-1-1,-1-2 1,39-44-1,-53 54-59,-1-1 0,11-19-1,-2 1 166,-8 7 459,-6 13-325,-3 8-291,0 3-87,-1 6-82,0 0 0,0-1 0,1 1 0,0 0 0,0 0 0,2 12 0,1 16 64,15 411 393,-17-289-193,-1-139 3,-4 26 1,3-37-62,0 0 0,-1 0 0,0 0 0,0 0 0,-1 0 0,-4 8 0,6-13-131,0 0 0,-1-1 0,1 1 0,-1-1 0,1 1 0,-1-1 0,1 0 0,-1 1 1,0-1-1,0 0 0,1 0 0,-1 0 0,0 0 0,0-1 0,0 1 0,0-1 0,0 1 0,0-1 0,0 1 0,0-1 0,-1 0 0,1 0 1,0 0-1,0 0 0,0-1 0,0 1 0,0 0 0,-3-2 0,-8-1 23,1-1 1,0-1-1,-18-9 1,14 6-87,-13-4 75,6 3-116,0-1 0,0-2-1,1 0 1,1-1-1,-26-21 1,46 33 23,0 0 1,0 0-1,-1 0 1,1 0-1,0 0 1,1 0-1,-1 0 0,0 0 1,0 0-1,0-1 1,1 1-1,-1 0 1,0-1-1,1 1 1,-1 0-1,1-1 1,0 1-1,-1-4 0,1 4 21,1 0 0,-1 0 0,0 0 0,1 0 0,-1 0 0,1 0 0,-1 0 0,1 0 0,-1 0-1,1 0 1,0 0 0,0 0 0,-1 0 0,1 0 0,0 0 0,0 1 0,0-1 0,1-1-1,6-2-24,-1 0-1,1 1 1,0 0-1,0 0 1,8-2-1,-11 3-17,181-37-376,-185 39 441,12-2-34,0 1 0,0 0 0,1 1 0,-1 1 0,0 0-1,0 1 1,-1 0 0,1 1 0,0 1 0,23 9 0,-37-12-559,0 0 1,0 0 0,1 0-1,-1 0 1,0 0 0,0 0-1,0 0 1,0 0 0,0-1-1,0 1 1,-2 0 0,-5 0-2156</inkml:trace>
</inkml:ink>
</file>

<file path=ppt/ink/ink30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9:47:16.0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60 6240,'-5'-1'725,"0"-1"1,0 1-1,-1 0 0,-4-1 1,-12 1 8686,35-4-8773,-7 2-531,22-9 317,44-11 0,-63 21-408,1 0 0,-1 0 0,1 1 0,-1 0 0,1 1 0,0 0 0,-1 1 0,19 3 0,-18-2 29,-1 0 0,0 1 0,0 1 0,0-1 0,-1 1 0,1 1 0,-1 0 0,10 7 0,-15-9-5,0 0 1,1 0-1,-2 1 1,1-1-1,0 1 1,-1-1-1,1 1 1,-1 0-1,0 0 1,0 0-1,-1 0 1,1 0-1,-1 0 1,0 0-1,0 1 1,0-1-1,-1 0 1,0 1-1,0-1 0,0 6 1,-1-2 30,0-1 0,0 1 1,-1-1-1,0 0 0,-1 1 0,0-1 1,0 0-1,0 0 0,-1-1 0,0 1 0,0-1 1,-1 1-1,0-1 0,0-1 0,-7 8 1,-3-1 34,0 1 0,0-2 0,-1 0 0,-34 17 0,48-27-91,-4 1 50,1 1 1,0 0 0,0 0-1,0 0 1,-5 6 0,10-9-63,0 0 0,-1 0 1,1 0-1,0 1 0,0-1 0,0 0 1,0 0-1,0 0 0,0 0 1,0 0-1,0 0 0,0 0 1,0 1-1,0-1 0,0 0 1,0 0-1,0 0 0,0 0 1,0 0-1,0 0 0,0 0 1,0 1-1,0-1 0,0 0 1,0 0-1,0 0 0,0 0 0,0 0 1,0 0-1,0 1 0,0-1 1,0 0-1,0 0 0,0 0 1,0 0-1,0 0 0,0 0 1,1 0-1,-1 0 0,0 0 1,0 1-1,0-1 0,0 0 1,0 0-1,0 0 0,0 0 1,1 0-1,-1 0 0,0 0 0,0 0 1,0 0-1,0 0 0,0 0 1,0 0-1,0 0 0,1 0 1,-1 0-1,0 0 0,0 0 1,0 0-1,0 0 0,0 0 1,0 0-1,1 0 0,-1 0 1,0 0-1,12 0 95,-9 0-71,192 3-343,-181-3-485,0 0-1459,0 0-1,21 4 0,-13 0-571</inkml:trace>
</inkml:ink>
</file>

<file path=ppt/ink/ink30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9:47:17.1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88 103 3648,'-2'-10'493,"1"6"-309,0 0-1,0 0 1,0 0 0,-1 0-1,1 1 1,-1-1 0,-4-6-1,4 7 312,0 0-1,1 0 1,-1 0-1,1-1 0,-1 1 1,1 0-1,0-1 0,1 1 1,-1-1-1,0 1 0,1-1 1,0-5-1,0 3 4386,0 18-2625,1 22-980,2 14 10,-4 92-1,-18 50 110,-1 22-829,5 65 273,9-181-561,7-91-481,2-6-585,0-13-1151,-6-37-4114,3 12 631</inkml:trace>
</inkml:ink>
</file>

<file path=ppt/ink/ink30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9:47:18.5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251 84 2976,'2'-10'943,"3"7"873,-4 4-1661,-1-1 0,1 1-1,0-1 1,0 1 0,-1 0 0,1-1 0,0 1 0,-1 0-1,1-1 1,-1 1 0,1 0 0,-1 0 0,1 0 0,-1 0 0,0-1-1,1 1 1,-1 0 0,0 0 0,0 2 0,2 3 203,-1 1-1,-1-1 1,1 1 0,-1-1 0,-1 1 0,1-1 0,-1 1 0,0-1-1,0 0 1,-1 1 0,0-1 0,0 0 0,0 0 0,-1 0 0,0 0-1,0 0 1,-8 9 0,7-9-207,-1 0 0,1 0 0,-2-1 0,1 0 0,0 0 0,-1 0 1,0-1-1,0 0 0,-1 0 0,1 0 0,-1-1 0,1 0 0,-1 0 0,0-1 0,-11 3 0,12-5-85,0 1-1,0-1 1,-1 0 0,1 0-1,0-1 1,0 0-1,0 0 1,0 0 0,0-1-1,0 0 1,0 0 0,0-1-1,-8-4 1,11 5-87,0 0 0,0 1 0,0-1 1,1-1-1,-1 1 0,1 0 0,0-1 0,-1 1 1,1-1-1,0 0 0,0 1 0,1-1 1,-1 0-1,1 0 0,-1 0 0,1-1 0,0 1 1,0 0-1,0 0 0,1-1 0,-1 1 0,1 0 1,0-1-1,0 1 0,0 0 0,0-6 0,3 0-41,-1 0-1,1 0 1,1 0-1,-1 0 0,1 1 1,1-1-1,0 1 0,0 0 1,9-10-1,-5 6 18,1 2 0,0-1 0,1 1 0,0 1 0,18-12 0,-27 20 66,0-1-1,0 1 0,0 0 1,0 0-1,0 0 0,0 1 1,0-1-1,0 0 0,0 1 1,0-1-1,0 1 0,0 0 1,1 0-1,-1 0 0,0 0 1,0 0-1,0 0 0,1 0 1,-1 1-1,0-1 0,0 1 1,0 0-1,0-1 0,0 1 1,0 0-1,0 0 0,0 1 1,0-1-1,0 0 0,-1 0 1,4 4-1,0 0 92,-1 1 0,0 0 1,0-1-1,-1 1 0,1 1 0,-1-1 0,-1 0 0,1 1 0,2 10 0,0 4 338,3 36 0,-4-13-9,-3-1-1,-7 71 1,-21 83 234,22-166-549,-3 14 229,-2 1-1,-2-2 1,-24 58 0,35-100-318,1-1 0,-1 1 0,0-1 0,0 1 0,0 0 0,0-1 0,0 0 0,0 1 0,0-1 0,-3 3 0,3-4-28,1 0 0,-1 0 0,1 0 0,0 0 0,-1 0-1,1 1 1,-1-1 0,1 0 0,0 0 0,-1 0 0,1 0 0,-1 0 0,1 0 0,0-1 0,-1 1 0,1 0 0,-1 0 0,1 0-1,0 0 1,-1 0 0,1 0 0,0-1 0,-1 1 0,1 0 0,0 0 0,-1-1 0,1 1 0,0 0 0,-1 0 0,1-1 0,0 1-1,0 0 1,-1-1 0,1 1 0,0 0 0,0-1 0,0 1 0,0-1 0,-1 1 0,1 0 0,0-1 0,0 1 0,0-1 0,0 1-1,0 0 1,0-1 0,-1-4-21,0 0 0,1 0-1,0 1 1,0-1 0,0 0-1,0 0 1,0 0 0,3-8-1,0-8 2,3-35-301,21-89 0,-20 121 240,1 1 0,0 0 1,2 1-1,21-36 1,-22 43 25,1 1 1,0 1 0,1-1 0,1 2-1,0 0 1,0 0 0,23-15 0,-13 12-67,1 1 1,30-14 0,-43 24 46,-1 0 1,1 1-1,0 0 0,0 1 0,1 0 0,-1 0 1,0 1-1,1 0 0,10 2 0,-18-1 92,0 0 0,-1 0-1,1 0 1,0 1 0,0 0-1,0-1 1,0 1 0,-1 0-1,1 0 1,0 1 0,-1-1-1,1 0 1,-1 1 0,0 0-1,1-1 1,-1 1 0,0 0-1,0 0 1,0 1 0,0-1-1,0 0 1,-1 0 0,1 1-1,-1-1 1,0 1 0,1 0-1,-1-1 1,0 1 0,0 0-1,0 3 1,-1 2 58,0 1 0,0-1 1,-1 0-1,0 0 0,0 0 0,-1 0 0,-4 14 1,-27 52-129,23-51 124,-21 43 447,-58 90 0,88-155-513,-20 26 282,20-25-270,1-1 1,-1 0 0,0 0-1,0 0 1,0-1-1,0 1 1,-1 0-1,1 0 1,0-1-1,0 1 1,0 0 0,-1-1-1,1 1 1,0-1-1,0 0 1,-1 1-1,1-1 1,0 0-1,-1 0 1,-1 0 0,2 0-30,0-1 0,0 1 1,0-1-1,0 0 0,0 1 0,1-1 1,-1 0-1,0 0 0,0 1 1,1-1-1,-1 0 0,0 0 1,1 0-1,-1 0 0,1 0 1,0 0-1,-1 0 0,1 0 1,0 0-1,-1 0 0,1 0 1,0 0-1,0 0 0,0 0 1,0 0-1,0-1 0,0-1 0,0-1-36,-1-8-32,1-1-1,1 1 1,0-1-1,0 1 0,2-1 1,-1 1-1,1 0 1,1 0-1,0 0 1,1 0-1,0 1 1,1 0-1,0 0 0,9-11 1,3-2-3,1 2 0,0 0-1,2 1 1,43-34 0,-51 45 37,91-68-378,-84 65 263,0 1-1,1 1 1,32-13-1,-52 23 162,1 1-1,0-1 0,0 1 1,-1-1-1,1 1 1,0 0-1,0 0 0,0-1 1,0 1-1,-1 1 0,1-1 1,0 0-1,0 0 0,0 1 1,2 0-1,-3-1 27,0 1 1,0 0-1,1 0 0,-1 0 0,0-1 1,0 1-1,0 0 0,0 1 0,0-1 1,0 0-1,0 0 0,0 0 0,-1 1 1,1-1-1,0 0 0,-1 0 0,1 1 0,-1-1 1,1 3-1,1 6 102,-1 1 0,-1-1 0,0 1 0,0-1 0,-1 1 0,-2 14 0,-1 14 96,-1 15-1,2-27-160,2 44 0,2-54 31,1 19 28,8 47 1,-8-73-58,0 0 0,0-1 0,2 1 0,-1 0 0,1-1 0,0 0 0,1 0 0,0 0 0,10 12 1,-13-19-79,-1 0 0,1 0 0,0 0 0,0 0 0,0-1 0,0 1 0,0-1 0,0 0 0,1 1 0,-1-1 0,0 0 0,1 0 0,-1 0 1,1-1-1,-1 1 0,1 0 0,-1-1 0,1 0 0,-1 0 0,4 0 0,2-1-1047,0 0 1,0-1-1,-1 0 1,1 0-1,7-4 0,8-1-6238,-11 3 515</inkml:trace>
</inkml:ink>
</file>

<file path=ppt/ink/ink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00:49:28.783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0 756 2720,'0'3'4890,"8"-3"-2623,8-5-1461,-1 0-1,0-1 1,0 0-1,-1-2 1,26-16-1,-23 14-507,18-10 110,0 0-34,-1-2 0,53-43 0,-72 50-217,12-9-330,-62 87-163,31-56 326,1 0-1,0 1 0,1-1 1,0 1-1,-2 7 0,4-13 27,0 0-1,-1 0 0,1 0 0,0 0 1,0 0-1,0 0 0,1 0 0,-1 0 1,0 0-1,1 0 0,-1-1 0,1 1 0,0 0 1,0 0-1,0-1 0,-1 1 0,1 0 1,1-1-1,-1 1 0,0-1 0,0 1 0,1-1 1,-1 1-1,0-1 0,1 0 0,0 0 1,1 1-1,1 0 25,0 0 0,0-1 0,0 0 0,0 0 0,0 0 1,0 0-1,0-1 0,0 0 0,0 0 0,0 0 0,0 0 0,0 0 0,8-3 0,-1 1 75,0-1-1,-1-1 0,20-8 0,-5-3 13,0 0 0,-1-2 0,0-1 0,23-23 0,-44 39-116,35-34 71,-2-1 1,60-78-1,46-97-151,-82 119 104,-16 18-531,-62 132-149,-19 65 639,-71 133 124,-33 39 106,86-160-200,-60 128 474,111-254-458,-2 4 193,-13 19-1,18-29-166,0 0-1,-1 0 1,1-1-1,0 1 1,-1-1-1,1 1 1,-1-1-1,1 0 1,-1 0-1,0 1 1,0-1-1,1 0 1,-1 0-1,0-1 1,0 1-1,0 0 1,0-1-1,-4 1 1,6-1-51,-1 0 0,1 0 1,-1 0-1,1 0 0,-1 0 0,1 0 1,-1 0-1,1 0 0,-1-1 1,0 1-1,1 0 0,0 0 0,-1-1 1,1 1-1,-1 0 0,1-1 1,-1 1-1,1-1 0,0 1 0,-1 0 1,1-1-1,0 1 0,-1-1 1,1 1-1,0-1 0,0 1 0,-1-1 1,1 1-1,0-1 0,0 1 1,0-1-1,0 0 0,0 1 0,0-1 1,0 1-1,0-1 0,0 1 0,0-1 1,4-27 146,-4 27-158,5-21-19,1 0 0,2 1 0,0-1 0,1 1 0,1 1 0,1 0 0,0 0 0,2 1 0,0 1 0,1 0 0,1 1 0,1 0 0,0 2 0,1-1 0,27-17 0,-8 12-93,0 1-1,2 1 1,0 3 0,1 1-1,50-12 1,-73 22-1014,-7 2-123,1 1 1,0 0 0,-1 0-1,15 0 1,-10 5-905</inkml:trace>
</inkml:ink>
</file>

<file path=ppt/ink/ink30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9:47:19.1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162 7 2976,'-11'-6'9744,"12"15"-7156,3 18-2099,-3 13 761,-2-1 1,-2 0 0,-15 76-1,-22 55 712,21-97-1422,-10 92 545,24-124-848,-12 119 91,2-9-405,12-129 30,-4 29-669,8-49 1790</inkml:trace>
</inkml:ink>
</file>

<file path=ppt/ink/ink30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9:47:19.8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94 4160,'-1'-3'79,"-3"-8"2521,4 10-2368,0 1-1,0 0 1,0-1-1,0 1 1,0 0-1,0-1 1,0 1-1,0-1 1,0 1-1,1 0 1,-1-1-1,0 1 1,0 0-1,0-1 1,0 1-1,0 0 1,1-1-1,-1 1 1,0 0-1,0-1 1,1 1-1,-1 0 1,0 0-1,1-1 1,-1 1-1,5-14 5438,1 8-5445,1 0-1,0 0 1,0 0-1,0 1 0,1 0 1,0 0-1,0 1 1,11-4-1,-16 6-165,0 1 1,1 0-1,-1 1 1,1-1-1,-1 1 1,1-1-1,0 1 1,-1 0-1,1 0 0,-1 1 1,1-1-1,-1 1 1,1 0-1,-1 0 1,0 0-1,1 0 1,-1 0-1,0 1 0,0 0 1,0-1-1,0 1 1,0 0-1,4 4 1,-4-3-34,0 0 0,-1 0 1,0 0-1,0 0 1,0 0-1,0 1 1,0-1-1,0 1 0,-1-1 1,0 1-1,0-1 1,0 1-1,0 0 0,0 0 1,-1-1-1,0 1 1,0 5-1,0 1 85,-1 0-1,0-1 1,-1 1-1,0-1 1,-5 16-1,-1-6 68,-1-2 0,0 1 0,-1-1 0,-1 0 0,-25 28 0,7-8 57,6-12-123,19-21-58,0 1 0,-1-1 0,1 0 0,1 1 0,-1 0 0,1 0 0,-1 0 0,1 1 0,1-1 0,-4 10 0,6-14-27,0-1 0,0 1 0,0-1 0,0 1 0,0-1 0,0 1 0,1-1 0,-1 1 0,0-1 0,0 1 0,0-1 1,1 1-1,-1-1 0,0 0 0,1 1 0,-1-1 0,0 1 0,1-1 0,-1 0 0,1 1 0,-1-1 0,0 0 0,1 0 0,-1 1 1,1-1-1,-1 0 0,1 0 0,-1 0 0,1 1 0,-1-1 0,2 0 0,20 4 221,-15-3-160,18 2-164,36 0 1,0-1-1467,-29 1 153,30 3-2327,-55-5 2245,0 0 1,-1 1-1,1 0 1,-1 1-1,1-1 1,10 7-1,-14-7 818,-1-1-1,0 1 1,0 0-1,1 0 1,-1-1-1,2 4 1,3 12-2402</inkml:trace>
</inkml:ink>
</file>

<file path=ppt/ink/ink30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9:47:22.7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0 105 3328,'0'0'1061,"14"-8"4038,-4 4-4070,0 1 0,0 0 0,0 0 0,0 1-1,12-1 1,53 0 2463,8-1-2768,10-9-480,-27 3-230,93-2 0,-109 10 203,69-12 1,5-2-221,-79 13-28,0 2-1,0 2 1,0 1 0,-1 3 0,82 19 0,-97-16 75,0-2 0,0-1-1,0-1 1,37 1 0,144-5-69,388-3 1026,-281 3-543,-236 5-450,21 1 192,631-9 1059,-452-5-931,-169 3-165,-3 0-30,69-2 38,296 28 741,-241 3-598,188 26-154,-384-44-181,0-2 0,69-2-1,-103-2-86,-1 0 0,1-1-1,-1 1 1,0-1 0,1 1 0,-1-1-1,0 0 1,4-1 0,-5 1-49,0 1 0,0-1 0,-1 0-1,1 1 1,0-1 0,0 0 0,-1 1 0,1-1 0,0 0 0,-1 0 0,1 1-1,-1-1 1,1 0 0,-1 0 0,0 0 0,1-1 0,-1-1-147,0 1 1,0 0 0,0-1 0,0 1-1,-1 0 1,1-1 0,-1 1-1,0 0 1,1 0 0,-1 0-1,0 0 1,0-1 0,0 1-1,-1 0 1,1 1 0,0-1-1,-1 0 1,0 0 0,-1-1 0,-33-30-6748,29 28 5670</inkml:trace>
</inkml:ink>
</file>

<file path=ppt/ink/ink30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9:47:24.0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94 209 3136,'0'-1'97,"-1"0"0,1 1-1,0-1 1,0 0 0,0 1 0,-1-1 0,1 0 0,0 1 0,-1-1-1,1 0 1,0 1 0,-1-1 0,1 1 0,-1-1 0,1 1 0,-1-1-1,0 0 1,1 1-49,0 0-1,-1 0 0,1 0 1,0 0-1,0 0 1,0 0-1,0 0 1,0 0-1,-1 0 0,1 0 1,0-1-1,0 1 1,0 0-1,0 0 1,0 0-1,0 0 0,0 0 1,-1 0-1,1 0 1,0-1-1,0 1 0,0 0 1,0 0-1,0 0 1,0 0-1,0 0 1,0-1-1,0 1 0,0 0 1,0 0-1,0 0 1,0 0-1,0-1 0,0 1 1,0 0-1,0 0 1,0 0-1,0 0 1,0-1-1,0 1 0,0 0 1,0 0-1,0 0 1,1 0-1,-1-1 244,1 0-1,-1 0 1,0 1 0,1-1-1,-1 0 1,0 0 0,1 1-1,-1-1 1,1-7 6346,-1 2-4221,4 0-2051,0 0-1,1 0 1,0 0 0,0 1-1,8-7 1,-12 11-324,10-8 24,1 1 0,-1-1-1,2 2 1,-1-1 0,1 2-1,0 0 1,15-5 0,19-4-27,69-11 0,-61 15-40,-34 6 85,28-1 0,-42 5-94,1 1 0,-1 0-1,0 0 1,1 1-1,-1 0 1,0 1-1,11 3 1,-16-5 15,0 1 0,0 0 0,0 0 0,0 0 0,-1 1 0,1-1 0,0 0 0,-1 1 0,1-1 0,-1 1 0,1-1 0,-1 1 0,0 0 0,0-1 0,0 1 0,0 0-1,0 0 1,0 0 0,0 0 0,0 0 0,-1 0 0,1 0 0,-1 0 0,0 0 0,1 2 0,-1 6 55,0-1 0,0 1 0,-1-1 0,-3 12-1,4-19-44,-3 13 41,-1 0 0,0-1 1,-1 1-1,0-1 0,-2 0 1,1-1-1,-2 1 0,0-2 1,0 1-1,-18 19 0,2-6 54,-2-1 1,0-2-1,-46 32 0,-104 76 443,137-99-377,1 3 0,-41 48 0,20-15 305,66-74-479,-1 1-1,1 0 0,0 0 1,1 0-1,-1 1 1,1 0-1,0 0 0,9-2 1,-6 2-13,1 1 1,0 0 0,-1 1 0,1 1-1,17-1 1,-9 2 62,-1 1-1,0 1 0,0 1 1,0 1-1,0 0 0,0 1 1,-1 1-1,26 13 1,-42-18-323</inkml:trace>
</inkml:ink>
</file>

<file path=ppt/ink/ink30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9:47:25.8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 3808,'3'1'13654,"-1"7"-14258,-12 147 4828,9-135-3975,1 27 1,0-27-145,-2 31 0,1-29-961,1 29 0,0-19-4887,7-37-161,10-5 1344</inkml:trace>
</inkml:ink>
</file>

<file path=ppt/ink/ink30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9:47:26.3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20 5824,'-27'-20'6074,"36"28"-3636,-5-5-1997,1 0 0,-1 0 0,0 1 0,0 0 0,0-1 0,-1 2 0,1-1 0,-1 0 0,0 1 0,0-1 0,0 1 0,-1 0 0,1 0 1,-1 0-1,1 7 0,0-2-156,-2 0 0,1-1 0,-1 1 0,-1 0 0,0 0 1,0 0-1,-3 15 0,-28 166 803,31-175-1225,-2 3-1577,2-18 1661,0-1 0,0 0 0,0 0 0,0 0-1,0 0 1,0 0 0,0 0 0,0 0 0,-1 0-1,1 0 1,0 0 0,0 0 0,0 0 0,0 0-1,0 0 1,0 0 0,0 0 0,0 0 0,-1 0-1,1 0 1,0 0 0,0 0 0,0 0 0,0 0 0,0 0-1,0 0 1,0 0 0,0 0 0,-1 0 0,1 0-1,0 0 1,0 0 0,0 0 0,0 0 0,0 0-1,0 0 1,0-1 0,0 1 0,0 0 0,0 0 0,0 0-1,0 0 1,-1 0 0,1 0 0,0 0 0,0 0-1,0 0 1,0-1 0,0 1 0,0 0 0,0 0-1,0 0 1,-3-7-1421,-2-6-3288</inkml:trace>
</inkml:ink>
</file>

<file path=ppt/ink/ink30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9:47:26.8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0 297 2912,'6'-2'1627,"0"1"0,0-1 0,-1 0-1,1 0 1,8-5 0,39-20 2243,-46 23-3278,20-10 176,1 1-1,-1 1 0,2 2 1,34-8-1,-47 14-615,0 1 0,-1 1 1,1 1-1,0 0 1,0 1-1,0 1 0,0 0 1,-1 1-1,29 7 0,-10 2 145,-9-2 512,-1-2 0,43 7 1,-61-13-705,0 0 0,1-1 0,-1 0 0,0 0 0,1-1 0,-1 1 0,0-1 0,0 0 0,0-1 0,1 0 0,-1 0 0,-1 0 0,1-1 0,0 0 0,9-6 1,-5 1-295,-1 0 0,1-1 1,-2 0-1,1-1 0,8-13 1,31-59-1800,-34 44-2098,-5 24 103</inkml:trace>
</inkml:ink>
</file>

<file path=ppt/ink/ink30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9:47:27.9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56 1824,'-1'-1'166,"1"1"0,-1-1-1,0 1 1,0-1 0,1 1 0,-1 0-1,0-1 1,0 1 0,0 0 0,1 0 0,-1 0-1,0 0 1,-1 0 0,-13 0 11955,16 0-11992,-1-1 0,0 1 0,0-1 0,0 1 0,0-1 1,1 1-1,-1-1 0,0 1 0,0-1 0,1 1 0,-1-1 0,0 1 0,1 0 0,-1-1 0,1 1 0,-1 0 0,0-1 0,1 1 0,0-1 0,27-8 125,1 0 0,0 2 0,1 1-1,0 1 1,0 2 0,39 0-1,-2 6-23,-66-3-216,0 0 1,0 0-1,0 0 1,0 0-1,-1 0 1,1 0-1,0 0 1,0 1-1,0-1 1,0 0-1,0 1 1,0-1-1,-1 0 1,1 1-1,0-1 1,0 1-1,0-1 1,-1 1-1,1 0 1,0-1-1,-1 1 1,1 0-1,-1-1 1,1 1-1,-1 0 1,1 0-1,-1 0 1,1-1-1,-1 1 1,0 0-1,1 0 1,-1 0-1,0 0 1,1 1-1,-1 0 7,0 0 0,0 0-1,-1 0 1,1-1 0,0 1-1,0 0 1,-1 0 0,1-1-1,-1 1 1,0 0 0,0-1 0,1 1-1,-1 0 1,0-1 0,0 1-1,0-1 1,-2 3 0,-5 2 41,0 1 1,0-1-1,-1 0 1,0 0-1,-13 5 1,-54 21 319,14-6-243,61-26-147,-1 0 1,1 1 0,0-1-1,0 1 1,0-1 0,0 1-1,0 0 1,0 0 0,0-1 0,0 1-1,0 0 1,0 0 0,1 0-1,-1 0 1,0 0 0,1 0-1,-1 0 1,0 0 0,1 0-1,-1 2 1,1-2 0,0 0-1,0 0 1,0 0-1,0 0 1,0 0 0,1 0-1,-1 0 1,0 0-1,1 0 1,-1 0-1,1 0 1,-1 0 0,1 0-1,0-1 1,-1 1-1,1 0 1,0 0 0,-1-1-1,2 2 1,5 3-28,0 0 1,1 0 0,-1 0-1,12 4 1,-14-7 33,9 6 106,0 0 0,-1 1 1,-1 0-1,1 1 0,-2 1 0,1 0 0,-1 0 0,-1 1 1,0 0-1,-1 1 0,0 0 0,-1 1 0,-1 0 1,0 0-1,0 0 0,-2 1 0,5 18 0,-9-31-49,-1 1 0,1-1 1,-1 0-1,0 1 0,0-1 0,0 0 0,0 0 0,0 1 0,0-1 0,-1 0 0,1 1 0,-1-1 0,0 0 0,1 0 1,-1 0-1,0 0 0,0 0 0,-1 0 0,-1 3 0,0-2 36,1 0-1,-1-1 1,0 1-1,0-1 1,-1 1-1,1-1 1,0 0-1,-1-1 1,0 1 0,-5 1-1,-6 2 80,-1-1-1,1-1 1,-1-1-1,-22 1 1,17-2-744,0-1 1,0-1-1,0-1 1,0-1-1,-28-7 1,40 8-765,-12-2-4488</inkml:trace>
</inkml:ink>
</file>

<file path=ppt/ink/ink30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9:47:30.9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95 43 2976,'-4'-17'1623,"4"16"-1511,0 1 0,0-1 0,0 1 1,0-1-1,0 0 0,0 1 0,0-1 0,0 1 0,1-1 0,-1 1 0,0-1 0,0 1 1,1-1-1,-1 1 0,0-1 0,1 1 0,-1-1 0,0 1 0,1 0 0,-1-1 0,1 1 1,-1 0-1,0-1 0,1 1 0,-1 0 0,1-1 0,-1 1 0,1 0 0,0-1 0,18-10 9317,-17 41-7935,-2-19-1370,-47 450 2312,37-398-1956,-34 105 0,26-95-38,17-48-231,1-19-59,0-5 29,1-2 193,3-1-309,0-1 1,0-1-1,0 1 0,-1 0 1,1-1-1,-1 0 1,0 0-1,0 0 1,4-7-1,13-17-101,-3 12-134,1 1 0,0 1 1,1 1-1,1 0 0,0 1 0,42-17 0,-59 27 161,1 1 0,-1 0 0,0-1 0,1 1 0,-1 1 0,1-1 0,-1 1 0,1-1 1,-1 1-1,1 0 0,0 0 0,-1 1 0,5 0 0,-5 0 46,0 0 1,-1 0-1,1 0 1,-1 0-1,1 1 1,-1-1-1,0 1 1,1-1-1,-1 1 1,0 0-1,0 0 0,0 0 1,-1 0-1,1 1 1,0-1-1,-1 0 1,3 5-1,-2-2 42,1 1-1,-1-1 1,0 1 0,-1-1-1,1 1 1,-1 0-1,0 7 1,0 42 689,-2-25-618,-2 60-1793,0 3-2623,-5-145-4454,-1 11 2827</inkml:trace>
</inkml:ink>
</file>

<file path=ppt/ink/ink30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9:47:31.4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517 1 6304,'-6'5'9670,"1"7"-8706,-1-1-303,0 0-1,-1 0 1,0 0-1,-1-1 1,-15 16-1,-50 39 600,52-48-856,-15 12-16,-2-2-1,-44 24 1,-84 35-1727,166-86 1334,-16 5-1981,16-4 1802,-1-1 0,1 0 0,-1 0 0,1 0 0,-1 0 0,1 0 0,-1 0 0,0 0 0,1 0 0,-1 0 1,1 0-1,-1 0 0,1-1 0,-1 1 0,1 0 0,-1 0 0,1 0 0,-1-1 0,1 1 0,-1 0 0,1-1 0,0 1 0,-1 0 0,1-1 0,-1 0 1,-3-8-5065</inkml:trace>
</inkml:ink>
</file>

<file path=ppt/ink/ink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00:49:29.146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27 102 5312,'-26'-68'2400,"26"51"-2080,0 9-448,3 5 0,2-2-320,8 5 288,5 0 192,6 8 0</inkml:trace>
</inkml:ink>
</file>

<file path=ppt/ink/ink30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9:47:32.1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16 3328,'-12'-16'17658,"14"18"-17567,0-1 0,0 0-1,0 0 1,0 0 0,1 0 0,-1-1 0,0 1 0,0 0-1,1-1 1,3 1 0,30 0 445,-27-1-412,262 0 564,-145 5-811,-130 2 400,-23 10 177,-30 27 180,15-13-415,-46 44 0,-24 49-913,85-92-3263,26-32 3816,1 1 0,0-1 0,0 0 0,-1 1 0,1-1 0,0 0 0,0 1 0,-1-1 0,1 1 0,0-1 0,0 0 0,0 1 0,0-1 0,-1 1 0,1-1 0,0 1 0,0-1 0,0 0 0,0 1 0,0-1 0,0 1 0,0 0 0,11 1-7218</inkml:trace>
</inkml:ink>
</file>

<file path=ppt/ink/ink30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9:47:34.5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525 67 5152,'0'0'156,"0"-1"1,0 0 0,0 1-1,0-1 1,0 1-1,1-1 1,-1 1-1,0-1 1,0 1-1,0-1 1,1 1 0,-1-1-1,0 1 1,1-1-1,-1 1 1,0-1-1,1 1 1,-1 0-1,11-9 9602,-11 9-9711,1 0 1,-1 0-1,0 0 1,0 0-1,0 0 0,0 0 1,0 0-1,1 0 1,-1 0-1,0 0 1,0 0-1,0-1 1,0 1-1,0 0 0,0 0 1,1 0-1,-1 0 1,0 0-1,0 0 1,0 0-1,0-1 1,0 1-1,0 0 0,0 0 1,0 0-1,0 0 1,0 0-1,0-1 1,1 1-1,-1 0 1,0 0-1,0 0 0,0 0 1,0 0-1,0-1 1,0 1-1,0 0 1,0 0-1,-1 0 1,1 0-1,0-1 0,0 1 1,0 0-1,0 0 1,0 0-1,0 0 1,0 0-1,0-1 1,0 1-1,0 0 0,-6-6 583,5 4-503,-1 1 1,0-1-1,0 0 1,0 0-1,0 1 1,0-1-1,0 1 1,-1 0-1,1-1 1,-3 0-1,-3-1-34,-1-1 0,1 1 0,-1 1 0,0 0-1,0 0 1,0 1 0,0 0 0,0 0 0,-11 1-1,-36 11 39,-64 19 0,92-21-5,0 2 1,0 0 0,-48 29-1,68-35-58,0 0-1,1 1 1,0 0-1,0 0 0,1 1 1,-1-1-1,-5 10 1,10-14-50,1 0 1,-1 1 0,1-1-1,-1 1 1,1-1 0,0 1-1,0 0 1,0 0-1,0-1 1,1 1 0,-1 0-1,1 0 1,0 0 0,-1 0-1,1 0 1,1 0 0,-1 0-1,0 0 1,1-1-1,-1 1 1,1 0 0,0 0-1,0 0 1,0-1 0,2 4-1,4 4 60,0 0 0,1-1 0,0 0 1,0 0-1,1-1 0,0 0 0,0-1 0,1 0 0,0-1 0,0 1 0,16 5 0,-1-1 196,0-1 0,1-1-1,50 10 1,-47-14-136,1-1 0,0-1 0,43-2 0,-49-3-962,-1 0 0,38-10 0,-44 6-2063,-16 6 2734,-1 0-1,0 0 0,1 0 0,-1-1 1,1 1-1,-1 0 0,0 0 1,1-1-1,-1 1 0,0 0 1,1 0-1,-1-1 0,0 1 0,1 0 1,-1-1-1,0 1 0,0 0 1,0-1-1,1 1 0,-1 0 1,0-1-1,0 1 0,0-1 0,0 1 1,0 0-1,1-1 0,-1 1 1,0-1-1,0 1 0,0-1 1,0 1-1,0 0 0,0-1 1,-1 0-1</inkml:trace>
</inkml:ink>
</file>

<file path=ppt/ink/ink30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9:47:35.6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45 6720,'-7'-10'11237,"7"9"-10821,1 0-247,-1 1 0,0-1 0,1 0 0,-1 1 0,1-1 0,-1 0 0,1 1 0,-1-1 1,1 1-1,-1-1 0,1 1 0,0 0 0,-1-1 0,1 1 0,1-1 0,0-1-180,1 1 0,1 0 0,-1 0 1,0 0-1,0 0 0,6 0 0,85-6 684,-39 1-626,-52 6-43,17-2-13,1 1 1,-1 1 0,1 1 0,34 5 0,-26-2 204,14 3 45,-40-6-214,1 0-1,-1 1 0,0-1 0,1 0 0,-1 1 0,0 0 0,0 0 0,0 0 0,3 2 0,-5-3-13,0-1 0,0 1 0,-1 0 0,1-1 1,-1 1-1,1 0 0,-1 0 0,1-1 0,-1 1 0,1 0 0,-1 0 0,1 0 0,-1 0 0,0-1 0,0 1 0,1 0 0,-1 0 0,0 0 0,0 0 0,0 0 0,0 0 0,0 1 0,-1 0 8,1-1 0,-1 1-1,0-1 1,1 1-1,-1-1 1,0 0 0,0 1-1,0-1 1,0 0 0,0 0-1,0 0 1,-1 2 0,-5 1 48,1 1 1,-1-1-1,0 0 1,-7 4 0,14-8-69,-30 12 222,-39 12 0,-1 0 109,33-13-245,31-10-121,0 0 0,0 1 1,0 0-1,0 0 0,0 1 1,-7 4-1,12-7 28,1 0 0,0 0 0,0 0 0,0 0 0,0 0 0,-1 1 1,1-1-1,0 0 0,0 0 0,0 0 0,0 0 0,0 0 0,0 1 0,-1-1 0,1 0 0,0 0 0,0 0 0,0 0 1,0 1-1,0-1 0,0 0 0,0 0 0,0 0 0,0 1 0,0-1 0,0 0 0,0 0 0,0 0 0,0 0 0,0 1 1,0-1-1,0 0 0,0 0 0,0 0 0,0 1 0,1-1 0,6 6-31,15 4 155,-18-9-113,-4 0-5,93 39 172,-78-33-195,0 2 0,-1 0 1,0 0-1,13 12 0,-24-18 46,0 0 0,1 0 0,-1 1 0,0-1 0,-1 1 0,1 0 0,-1-1-1,1 1 1,-1 0 0,0 0 0,0 1 0,-1-1 0,0 0 0,1 1 0,-1-1 0,0 6-1,-1-7 59,0 1-1,0-1 1,-1 1 0,1-1-1,-1 0 1,0 1-1,0-1 1,0 0-1,-1 1 1,1-1-1,-1 0 1,1 0-1,-1 0 1,0 0-1,0 0 1,-1-1-1,1 1 1,0-1-1,-1 1 1,-5 3-1,-5 3 5,1-1-1,-2-1 1,1 0-1,-1 0 1,-26 7-1,16-7-54,0-1 0,-44 5 1,55-10-174,-1 0 1,0-1 0,-23-3-1,33 3-310,-1-1 0,1 0-1,0 0 1,0 0-1,0 0 1,0-1-1,0 0 1,1 0 0,-1 0-1,0 0 1,1 0-1,0-1 1,-1 1 0,1-1-1,-5-6 1,7 8 169,0 0 0,0 0 0,1 0 1,-1 0-1,0-1 0,1 1 0,-1 0 0,1 0 1,0-1-1,-1 1 0,1 0 0,0 0 0,-1-2 1,7-19-7605</inkml:trace>
</inkml:ink>
</file>

<file path=ppt/ink/ink30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9:47:39.3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710 0 2144,'1'0'155,"0"0"1,0 0-1,0 0 0,1 0 1,-1 1-1,0-1 0,0 0 1,0 0-1,0 1 0,1-1 1,-1 1-1,0-1 0,0 1 1,0 0-1,0-1 1,1 2-1,-2-2-23,1 1 1,-1-1-1,1 1 1,-1-1-1,0 1 1,1 0-1,-1-1 1,0 1-1,0 0 0,1-1 1,-1 1-1,0 0 1,0-1-1,0 1 1,0 0-1,0 0 1,0-1-1,0 1 1,0 0-1,0 0 0,-1 1 75,1 0-1,-1 0 0,0 0 0,0 0 0,0-1 0,0 1 0,0 0 0,0-1 0,0 1 0,0-1 1,-1 1-1,1-1 0,-1 1 0,1-1 0,-1 0 0,1 0 0,-1 0 0,-3 2 0,-13 3 853,0 0-1,-34 7 1,6-3-320,31-6-576,-122 37 1939,118-34-1885,1 1-1,0 0 0,0 2 0,1 0 0,-19 14 0,30-18-177,0 0-1,0 0 1,1 0-1,0 1 1,0-1-1,0 1 1,1 1-1,0-1 1,0 0-1,1 1 0,0 0 1,0 0-1,-2 12 1,0 11 15,0 0 0,0 41 0,3-25-13,-14 232 420,5-74-64,4 28 6,1-9-171,5-211-165,-36 469 1386,3-188-1202,33-286-203,-1 19 178,-1 1 0,-1-1 0,-1-1 0,-17 51 0,-14-5-151,9-23 581,26-48-640,1 0 0,-1 0 0,1 0 0,0 0 0,0 0 0,-1 0 0,1 0 1,0 0-1,0 0 0,0 0 0,0 0 0,0 0 0,1 0 0,-1 0 0,0 0 0,0 0 0,1 0 0,-1 0 0,0 0 0,1 0 1,-1 0-1,1 0 0,0 1 0,1 0-7,0 0 0,0 0 0,0 0 0,0 0 0,1-1 0,-1 1 0,0-1 0,6 3 1,2 0-27,1 0 0,0-1 0,15 3 0,76 5 547,-52-7-292,130 13 39,-179-17-305,-1 0 1,0 0-1,0 0 0,1 0 1,-1 0-1,0 0 0,0 0 1,0 0-1,1 0 0,-1 0 0,0 0 1,0 0-1,0 0 0,1 0 1,-1 0-1,0 0 0,0 1 0,0-1 1,1 0-1,-1 0 0,0 0 1,0 0-1,0 0 0,0 1 0,0-1 1,1 0-1,-1 0 0,0 0 1,0 0-1,0 1 0,0-1 0,0 0 1,0 0-1,0 0 0,0 1 1,0-1-1,0 0 0,0 0 1,0 0-1,0 1 0,0-1 0,0 0 1,0 0-1,0 1 0,0-1 1,0 0-1,-8 12-1334,-17 8-2416,21-18 2949,1 0 0,-2 0 0,1 0 0,0-1 0,0 1 0,0-1 0,-1 0 0,1 0 0,-7 0 0,0-1-1076,0 0 0,-18-3 0,-24-5-1759</inkml:trace>
</inkml:ink>
</file>

<file path=ppt/ink/ink30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9:47:43.3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0 706 5312,'0'0'8538,"14"-9"-4981,8-1-1943,32-9-1,9-3-957,-46 15-401,23-5-1,-34 11-299,-5 0 40,0 1 0,0-1 0,0 1 0,0 0 0,1 0 0,-1 0 0,0-1-1,0 1 1,0 0 0,0 0 0,0 1 0,1-1 0,-1 0 0,0 0 0,0 0 0,0 1 0,0-1 0,0 1 0,0-1 0,0 1 0,0-1 0,0 1 0,0-1-1,0 1 1,0 0 0,0 0 0,-1-1 0,1 1 0,0 0 0,0 0 0,-1 0 0,1 0 0,0 0 0,-1 0 0,1 0 0,-1 0 0,0 0 0,1 2-1,1 4 9,-1 0-1,0 0 1,-1-1-1,1 1 1,-2 9-1,1-7-32,0 53 25,-13 357 879,2-316-863,-9 101 421,18-179-331,1 0 0,1 0 1,1 0-1,6 36 0,0-46 502,-6-14-118,0-1-341,1-1-130,0-1 0,0 1 0,0 0 0,0 0 0,-1-1 0,1 1 0,0-1 0,-1 1 0,1-1 0,-1 0 0,0 0 0,1 0 0,0-2 0,15-30 62,-15 28-54,92-215-7,-68 151-143,20-91 1,33-259-85,-76 402 210,12-56-94,6-56-266,1-62-49,-5 56 134,-15 110 254,-2 21-16,0 0 0,0 0 0,1 0 0,0 0 1,2-7-1,17-53-425,-19 64 437,-1 0-1,0 0 1,0 0 0,0 0 0,0 0 0,0 0 0,0 1 0,0-1 0,0 0 0,0 0-1,0 0 1,-1 0 0,1 0 0,0 0 0,-2-9 460,5-9-374,-3 18-43,0 1-315,0-3 230,0 3 122,-8 11 193,26-11-385,49-8 208,-27 8-218,-39 0 26,6 0 235,-23-8-671,14 8 91,1-1 0,0 1 0,-1 0 0,1 0 0,0 0 0,-1 0 0,1 0 0,-1 0 0,1 0 0,0 1 0,-1-1 0,1 0 0,0 1 0,-1-1 0,1 1 0,0-1 0,0 1 0,-1 0 0,0 1 0,-11 8-6188</inkml:trace>
</inkml:ink>
</file>

<file path=ppt/ink/ink30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9:47:46.1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9 4800,'0'0'31,"0"0"1,0 0-1,0-1 1,0 1-1,0 0 1,0 0-1,-1 0 1,1 0-1,0 0 1,0-1-1,0 1 1,0 0-1,0 0 1,0 0-1,0 0 1,0-1-1,0 1 1,0 0-1,0 0 1,0 0-1,0-1 1,0 1-1,0 0 1,0 0-1,0 0 1,0 0-1,0-1 1,0 1-1,0 0 1,0 0-1,0 0 1,0 0-1,0 0 1,1-1-1,-1 1 1,0 0-1,0 0 1,0 0-1,0 0 1,9-2 2866,-7 1-2410,-1 2-1,1-1 1,0 0 0,-1 0-1,1 0 1,-1 1 0,1-1-1,0 1 1,-1-1 0,1 1 0,2 1-1,-3 0-367,0-1 1,1 1-1,-1 0 0,0-1 0,0 1 0,0 0 1,0 0-1,-1 0 0,1 0 0,0 0 0,-1 0 1,1 0-1,-1 2 0,2 29 346,-2 24 196,3 156 804,-3-178-1304,0-23 4,0 0 1,0 0-1,5 20 0,-5-29-75,1 2 625,4-9-83,1-8-603,0 0-1,0 0 0,-2-1 1,6-20-1,-3 8-21,7-21-48,-1 4 45,25-61 1,-32 90-30,0 1 1,1 1 0,0-1 0,1 1-1,0 0 1,1 1 0,0 0 0,1 0 0,13-10-1,-22 19 36,0 0 0,0 0 0,0 0 0,0 1 0,1-1 0,-1 0 0,0 0-1,0 1 1,1-1 0,-1 1 0,0-1 0,0 1 0,1 0 0,-1-1 0,1 1-1,-1 0 1,0 0 0,1 0 0,-1 0 0,0 0 0,1 0 0,-1 0 0,0 1-1,1-1 1,-1 0 0,0 1 0,1-1 0,-1 1 0,2 1 0,-1 0 25,0 0 1,1 0-1,-1 1 0,0-1 1,0 1-1,-1 0 1,1 0-1,-1 0 0,1 0 1,-1 0-1,2 5 1,1 8 21,-1 1 0,0 0 0,-1 0 0,0 18 1,2 17 321,-3-37-229,1 6 501,-1-21-630,0 0 1,0 0-1,-1 0 0,1 0 0,0 0 0,-1-1 0,1 1 0,0 0 0,-1 0 0,1-1 1,0 1-1,-1 0 0,1-1 0,-1 1 0,1-1 0,-1 1-19,7-6-104,-1 0 0,-1 0 0,1-1 0,-1 0 0,-1 0 0,1 0 0,-1 0 0,0-1 0,3-9 0,-1 4-42,1 1 1,9-15 0,-11 21 152,1-1-1,0 1 1,0 0 0,0 1 0,1 0 0,8-6 0,5-3 35,-19 13-39,0 1 0,-1-1-1,1 0 1,0 0-1,0 1 1,1-1 0,-1 1-1,0-1 1,0 1-1,0-1 1,0 1 0,0-1-1,1 1 1,-1 0-1,0 0 1,0 0 0,0 0-1,1 0 1,-1 0-1,0 0 1,0 0 0,1 0-1,-1 0 1,0 1-1,0-1 1,0 1 0,0-1-1,0 1 1,1-1-1,-1 1 1,0-1 0,0 1-1,0 0 1,0 0 0,-1-1-1,1 1 1,0 0-1,0 0 1,0 0 0,-1 0-1,1 0 1,0 0-1,-1 0 1,1 2 0,3 5 167,0 0 1,-1 0 0,0 1-1,2 14 1,-4-21-172,4 29 286,-2 1 1,-1-1-1,-2 40 1,0-34-136,0-26-238,0 0 1,-2 0 0,1 0 0,-6 18 0,5-22-1172,-2 0 0,1 0 0,-7 9 0,3-6-3282,7-25-7447</inkml:trace>
</inkml:ink>
</file>

<file path=ppt/ink/ink30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9:47:46.9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84 3552,'-4'-13'9366,"4"12"-8993,9-7 6629,-1 2-7578,6-2 696,1 0 0,-1 2 0,1-1 0,0 2 0,0 0 0,1 0 0,0 2 0,0 0 0,0 1 0,0 0 0,22 1 0,-35 1-114,0 0 1,-1 0 0,1 0-1,0 0 1,0 1 0,-1-1-1,1 1 1,-1 0 0,1 0-1,0 0 1,-1 0 0,1 0-1,-1 0 1,0 1 0,1-1-1,-1 1 1,0 0 0,0 0-1,0-1 1,0 1 0,0 0-1,-1 1 1,1-1 0,-1 0-1,1 0 1,-1 1 0,0-1-1,0 1 1,0-1 0,0 1-1,1 5 1,-2-6-3,0 0 1,0 1-1,0-1 1,0 0-1,-1 1 1,1-1-1,-1 0 0,1 0 1,-1 1-1,0-1 1,0 0-1,0 0 1,0 0-1,-1 0 0,1 0 1,0 0-1,-1-1 1,1 1-1,-4 2 1,-3 4 85,0-2 1,-18 12-1,21-14-39,-13 7 87,6-2 28,0 0 1,-1-2-1,0 1 0,-1-2 0,0 0 0,-26 8 0,65-15 145,1 1 0,30 3 1,25 1-366,-36-1-4709,-44-2 3841,-1-1 738,0 1-1,0-1 1,0 0-1,0 0 1,0 1-1,0-1 1,0 0-1,0 0 1,0 1-1,0-1 1,0 0 0,0 0-1,0 1 1,0-1-1,0 0 1,0 0-1,0 1 1,0-1-1,0 0 1,0 0-1,0 1 1,0-1-1,-1 0 1,1 0-1,0 1 1,-1-1-369,-10 9-2749,-4 2-1972</inkml:trace>
</inkml:ink>
</file>

<file path=ppt/ink/ink30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9:47:47.6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293 84 4224,'2'-9'1044,"3"-10"1693,-4 7 2895,2 3-3357,-3 8-2198,0 1 0,1-1 0,-1 0 1,0 1-1,0-1 0,1 1 0,-1-1 1,0 1-1,0-1 0,0 0 0,0 1 1,0-1-1,0 1 0,0-1 0,0 0 1,0 1-1,0-1 0,0 1 0,0-1 1,0 0-1,0 1 0,-1-1 0,1 1 1,0-1-1,0 1 0,-1-1 0,1 1 1,0-1-1,-1 1 0,1-1 0,0 1 1,-1-1-1,0 1 0,-1-2 199,0 0 0,0 0 0,-1 0 0,1 1 1,-1-1-1,-4-1 0,6 2-210,-1 1 0,0 0 1,0 0-1,0 0 0,0 0 1,1 0-1,-1 0 0,0 0 0,0 1 1,0-1-1,1 0 0,-3 2 1,-7 1 48,0 0 1,1 0 0,-1 2 0,1-1-1,0 1 1,1 1 0,-1-1 0,1 2-1,-15 13 1,6-3 10,1 1 1,1 1-1,1 1 0,-14 24 1,22-33-95,1 0 0,1 0 0,0 1 1,0 0-1,1 0 0,1 0 1,0 0-1,0 0 0,2 1 0,-2 12 1,4-20 18,-1-1 1,0 0 0,1 1 0,0-1 0,0 0 0,0 0 0,0 0-1,1 0 1,-1 0 0,1 0 0,0 0 0,1 0 0,-1-1 0,1 1-1,-1-1 1,1 1 0,0-1 0,0 0 0,0 0 0,1 0 0,-1-1-1,1 1 1,0-1 0,-1 0 0,8 3 0,-1-1 18,1 0 0,-1-1 0,1-1 0,0 1 0,0-2 0,0 1 0,-1-2 0,1 1 0,14-2 0,99-7-1638,-88 0-2480,-35 11 1435,0-3 2450,-1 0-1,0 1 1,0-1 0,0 0-1,0 0 1,0 0 0,0 1-1,-1-1 1,1 0 0,0 0 0,0 1-1,0-1 1,0 0 0,0 0-1,0 0 1,0 1 0,0-1-1,-1 1-489,-4 7-3008,-2 1 851</inkml:trace>
</inkml:ink>
</file>

<file path=ppt/ink/ink30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9:47:48.3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41 4384,'0'-1'320,"0"-1"0,0 0 0,1 1 0,-1-1 0,1 0 0,-1 1 0,1-1 0,-1 1 1,1-1-1,0 1 0,0-1 0,0 1 0,0 0 0,0-1 0,0 1 0,0 0 0,0 0 0,0 0 0,0 0 0,1 0 0,-1 0 1,1 0-1,-1 0 0,0 0 0,1 1 0,1-2 0,6-3 862,-8 5-1101,-1 0-1,0 0 1,0 0 0,1 0 0,-1-1 0,0 1 0,0 0 0,1 0 0,-1 0 0,0 0 0,0 0 0,1 0 0,-1 0 0,0 0 0,1 0 0,-1 0 0,0 0 0,0 0 0,1 1 0,-1-1 0,0 0 0,0 0 0,1 0 0,-1 0 0,0 0 0,0 0 0,0 1-1,1-1 1,-1 0 0,0 0 0,0 0 0,0 0 0,1 1 0,-1-1 0,0 0 0,0 0 0,0 1 0,0-1 0,0 0 0,0 0 0,0 1 0,1-1 0,-1 0 0,0 0 0,0 1 0,0-1 0,0 0 0,0 0 0,0 1 0,0-1 0,0 0 0,0 0 0,-1 1-1,2 22 153,-1-16 149,-2 41 422,-10 51 1,0 20 7,-6 13-202,18-128-596,-1 9 40,2-12-43,-1 1 0,0-1 1,0 0-1,0 0 0,0 1 0,0-1 1,0 0-1,0 0 0,0 0 0,-1 1 1,1-1-1,0 0 0,-1 0 0,1 0 1,-1 0-1,1 0 0,-2 2 0,1-3-176,-7-3-6005,3-2 2735,0 2 1110</inkml:trace>
</inkml:ink>
</file>

<file path=ppt/ink/ink30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9:47:48.9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286 16 6144,'0'0'98,"0"0"0,-1-1 0,1 1 0,0 0 1,0-1-1,0 1 0,0-1 0,-1 1 0,1 0 0,0-1 0,0 1 1,0-1-1,0 1 0,0 0 0,0-1 0,0 1 0,0-1 0,0 1 1,0 0-1,0-1 0,0 1 0,0-1 0,0 1 0,1 0 0,-1-1 1,0 1-1,0-1 0,0 1 0,1 0 0,-1-1 0,0 1 0,0 0 1,1-1-1,-1 1 0,0 0 0,1 0 0,-1-1 0,0 1 0,1 0 1,-1 0-1,0-1 0,1 1 0,-1 0 0,0 0 0,1 0 1,-1 0-1,1 0 0,-1 0 0,0 0 0,1 0 0,-1 0 0,1 0 1,-1 0-1,1 0 0,1-1 357,0 1 1,0 0 0,0 0-1,0 0 1,0 1 0,0-1-1,0 0 1,0 1 0,0-1-1,3 2 1,-5-1-326,1 0 1,-1 0-1,0 1 0,0-1 1,1 0-1,-1 0 0,0 1 1,0-1-1,0 0 0,0 0 1,-1 0-1,1 1 0,0-1 1,0 0-1,-1 2 0,-5 10 163,0 0 0,-1 0-1,0 0 1,-1-1-1,-1-1 1,-10 13-1,-29 28 473,-71 62 0,108-104-737,-9 6 48,12-10-79,1 1 1,0-1-1,0 1 1,-7 10 0,1-2 284,13-15-272,-1 0 0,1 0 0,0 0 0,0 0-1,0 0 1,-1 1 0,1-1 0,0 0 0,0 0-1,0 0 1,0 0 0,-1 1 0,1-1 0,0 0 0,0 0-1,0 0 1,0 1 0,0-1 0,0 0 0,0 0-1,0 0 1,0 1 0,0-1 0,0 0 0,-1 0 0,1 1-1,0-1 1,0 0 0,1 0 0,-1 0 0,0 1-1,0-1 1,0 0 0,0 0 0,0 1 0,0-1 0,0 0-1,0 0 1,0 0 0,0 1 0,0-1 0,1 0-1,-1 0 1,0 0 0,0 0 0,0 1 0,0-1-1,1 0 1,-1 0 0,0 0 0,0 0 0,0 0 0,1 0-1,-1 1 1,0-1 0,13 3 299,185-20 262,-75 3-555,-106 13-261,-1 1 1,1 0 0,-1 1 0,19 4-1,-32-4 1949</inkml:trace>
</inkml:ink>
</file>

<file path=ppt/ink/ink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00:49:31.427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4 878 3072,'0'0'115,"-1"1"0,1 0 1,0-1-1,-1 1 0,1 0 0,0-1 1,0 1-1,-1 0 0,1 0 1,0-1-1,0 1 0,0 0 0,0 0 1,0-1-1,0 1 0,0 0 0,0 0 1,0 0-13,1-1 1,-1 0 0,0 0-1,0 0 1,1 0 0,-1 1-1,0-1 1,0 0-1,1 0 1,-1 0 0,0 0-1,0 0 1,1 0 0,-1 0-1,0 0 1,0 0 0,1 0-1,-1 0 1,0 0 0,1 0-1,-1 0 1,0 0 0,0 0-1,1 0 1,-1 0-1,0 0 1,0 0 0,1-1-1,2 0 242,0 0-1,-1 0 0,1-1 0,0 1 1,-1-1-1,1 0 0,1-2 0,3-4 26,0 0 0,-1 0-1,9-14 1,4-7-3,23-31 166,24-32-80,-17 42-469,-52 54-24,0 1 0,1-1-1,0 1 1,0 0 0,0-1-1,0 1 1,1 0 0,0 0-1,0 0 1,0 0 0,0 8-1,0-2 42,1 1 0,0-1 0,1 1-1,3 21 1,-3-29 27,0 1-1,0-1 0,1 0 0,0 1 1,0-1-1,0 0 0,0 0 0,0 0 1,1 0-1,0-1 0,0 1 0,0-1 1,7 7-1,-7-8 26,0 0 1,1 0-1,-1 0 1,1-1-1,0 1 1,-1-1-1,1 0 1,0 0-1,0 0 1,0 0-1,0-1 0,0 0 1,0 0-1,0 0 1,0 0-1,0 0 1,4-2-1,4 0 154,1-1 1,-1-1-1,1-1 0,19-9 0,48-32 169,-59 34-289,5-5-22,-1 0 1,0-2-1,-1-1 1,-1 0-1,-1-2 1,-1-1-1,-1 0 1,-1-2 0,-1 0-1,-1-1 1,-2 0-1,0-2 1,20-53-1,-16 26 20,-2-1 1,13-78-1,-24 102-27,-3 21-50,-1 0 1,-1 0-1,0 0 0,0 0 0,-1-13 0,-3 17-164,-2 10 27,-4 13-40,-2 13 161,1 1-1,2 0 1,1 1-1,-5 46 1,0 14 85,-1 95 0,13-167 33,1 0 0,1 0-1,0 0 1,1 0-1,8 24 1,-9-36-52,1-1 0,-1 1 0,1-1 0,0 1 0,1-1 0,0 0 0,-1-1 0,2 1 0,-1-1 0,1 1 0,0-1 0,0-1 0,0 1 0,1-1 0,0 0 0,0 0 0,9 5 0,-11-8-130,-1 0 0,1 0 1,0 0-1,0 0 0,0 0 1,0-1-1,0 0 0,0 1 1,0-2-1,0 1 0,0 0 1,0-1-1,0 0 0,5-1 1,-6 1-275,0 0 0,0 0 0,0 0 0,0-1 0,-1 1 0,1-1 0,0 0 0,-1 0 0,0 1 0,1-2 0,-1 1 1,0 0-1,0 0 0,0-1 0,0 1 0,-1-1 0,1 1 0,2-6 0,1-9-1643</inkml:trace>
</inkml:ink>
</file>

<file path=ppt/ink/ink30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9:47:51.6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101 12 4320,'14'-12'9461,"-13"14"-9125,0 1 0,0-1 0,0 0 0,-1 1 0,1-1 0,0 1 0,-1-1 0,0 0 0,1 1 0,-1-1 0,0 1 0,0-1 0,-1 1 0,0 3 0,-1 4 182,-1 0-1,-5 13 0,1-2 352,-51 177 1456,18-65-1829,38-121-2347</inkml:trace>
</inkml:ink>
</file>

<file path=ppt/ink/ink30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9:47:52.0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88 8320,'-3'-2'1190,"-1"-2"37,2-1 3038,12 5-1092,2-1-2438,1-1 0,0 0 0,-1-1 0,22-6-1,4-2-242,129-26 255,-134 32-1086,1 1 0,-1 2 0,37 2 1,-69 0 268,1 0 1,-1 0-1,0 0 1,1 0-1,-1 0 1,0 0-1,1 1 1,-1-1-1,0 0 1,0 1-1,1-1 1,-1 1-1,0 0 0,0-1 1,0 1-1,0 0 1,0-1-1,0 1 1,1 2-1,-1-3-51,-1 1 0,0 0-1,0 0 1,1-1-1,-1 1 1,0 0 0,0 0-1,0 0 1,0 0-1,0-1 1,0 1 0,0 0-1,0 0 1,-1 0-1,1 0 1,0-1 0,0 1-1,-1 0 1,1 0-1,-1-1 1,0 3 0,-3 2-757,0 1 0,-1 0 0,0-1 1,0 0-1,-8 6 0,0-1-1956,-1 0 1,-27 13-1,9-9 306</inkml:trace>
</inkml:ink>
</file>

<file path=ppt/ink/ink30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9:47:52.8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337 76 4640,'1'-2'416,"0"1"1,-1 0-1,1 0 1,0-1-1,-1 1 1,1 0-1,0 0 0,0 0 1,0 0-1,0 0 1,0 0-1,0 0 1,0 0-1,0 0 1,2 0-1,9-10 2643,-11 9-2769,0 1 0,0 0-1,0-1 1,0 1 0,-1-1-1,1 1 1,0-1 0,-1 1-1,1-1 1,-1-2 0,0 3-208,0 0 1,0 0-1,0 1 1,0-1-1,0 0 1,-1 1-1,1-1 1,0 0-1,0 0 1,-1 1-1,1-1 0,0 1 1,-1-1-1,1 0 1,-1 1-1,1-1 1,-1 1-1,1-1 1,-1 1-1,0-1 1,1 1-1,-1-1 1,1 1-1,-1 0 1,0-1-1,1 1 1,-1 0-1,-1-1 1,-4-1 5,0 0 1,0 0 0,0 1 0,0 0 0,0 0-1,0 0 1,0 1 0,-1 0 0,1 0-1,0 1 1,0-1 0,-8 3 0,6-1 3,0 1 0,1 0 0,-1 0-1,1 1 1,0 0 0,0 0 0,0 1 0,-9 7 0,3 1 52,0 1 0,0 0-1,1 1 1,1 0-1,0 1 1,1 0 0,-10 23-1,-2 5-16,7-13 154,-20 49-1,30-63-337,1-7 130,1 0-1,0 0 1,0 0 0,-1 17-1,4-24-33,0-1 0,0 1 1,0-1-1,0 1 0,0-1 0,1 1 0,-1-1 1,1 1-1,0-1 0,-1 0 0,1 1 0,0-1 0,1 0 1,-1 0-1,0 1 0,1-1 0,-1 0 0,1 0 0,-1-1 1,1 1-1,0 0 0,0 0 0,0-1 0,4 3 1,0-1 28,0 0 0,1-1 0,-1 1 1,1-1-1,0-1 0,-1 1 0,1-1 0,0 0 1,8-1-1,68-4 41,-39 1-287,14-3-555,13 1-1307,-68 5 1601,21-2-2005,-12-4-2188,-11 5 3779,-1 1 768,0 0-1,0-1 1,0 1 0,0 0-1,0 0 1,0 0 0,0 0-1,0 0 1,0 0 0,0-1-1,0 1 1,0 0 0,0 0-1,0 0 1,0 0 0,0 0-1,0 0 1,0-1 0,0 1-1,0 0 1,0 0 0,0 0-1,0 0 1,0 0 0,-1-1-257,-6-6-6100</inkml:trace>
</inkml:ink>
</file>

<file path=ppt/ink/ink30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9:47:53.6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30 5408,'-1'-3'373,"1"2"-285,0 1 0,0-1 0,0 0 0,0 0 0,0 1 0,-1-1 0,1 0-1,0 0 1,-1 1 0,1-1 0,0 0 0,-1 1 0,1-1 0,-1 0 0,1 1 0,-1-1 0,1 1-1,-1-1 1,1 1 0,-1-1 0,1 1 0,-1-1 0,0 1 0,-4-2 4277,7 1-3850,0 0 0,0 0 0,0 0 0,0 0 0,1 0 0,3-1 0,7 1 813,0 0-1,26 2 1,-9 0-687,5-1-542,1 2 1,45 8-1,-76-9-96,0 0-1,-1 0 0,1 1 1,-1-1-1,1 1 0,-1 0 1,0 1-1,0-1 0,6 5 1,-8-6 2,-1 1 0,0-1 0,0 0 1,1 0-1,-1 1 0,0-1 1,0 1-1,0-1 0,0 1 0,-1-1 1,1 1-1,0 0 0,-1-1 0,1 1 1,-1 0-1,1-1 0,-1 1 0,0 0 1,0 0-1,0-1 0,0 1 0,0 0 1,0 0-1,0 0 0,0-1 1,-1 1-1,1 0 0,-2 2 0,0 1 17,0-1 0,-1 1-1,0-1 1,1 1-1,-1-1 1,-1 0 0,1 0-1,-1-1 1,1 1-1,-1-1 1,-8 6 0,-3 0 133,1-1 1,-22 8-1,24-11-97,-12 4 278,16-7-208,1 1 0,1 0 0,-11 4 0,17-6-117,-1-1 0,1 0 1,-1 1-1,1-1 0,0 0 0,-1 1 0,1-1 0,0 1 0,-1-1 0,1 1 0,0-1 0,0 0 0,-1 1 0,1-1 0,0 1 0,0-1 0,0 1 0,0-1 0,0 1 1,0-1-1,0 1 0,0-1 0,0 1 0,0 0 0,0-1 0,0 1 0,0-1 0,0 1 0,0-1 0,0 1 0,0-1 0,1 1 0,-1-1 0,0 0 0,0 1 0,1-1 1,-1 1-1,0-1 0,1 1 0,-1-1 0,0 0 0,1 1 0,-1-1 0,0 0 0,1 1 0,0-1 0,1 2 70,1 0 0,-1 0 0,0 0 0,1-1 0,-1 1 0,1-1 0,3 2 0,85 20 757,-65-16-1094,-13-4-1303,0 0 0,22 10-1,-18-10-5506</inkml:trace>
</inkml:ink>
</file>

<file path=ppt/ink/ink30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9:47:54.1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3 7552,'0'-3'9839,"2"72"-6512,0 33-1560,-25 148-103,16-182-1112,-4 20 240,8-70-803,0 1 0,1 20 1,1-29 936,-2-2-3707,-3-5-2026,6-3 4507,-1 0-1,1 0 1,0 0-1,-1 0 1,1-1-1,-1 1 1,1 0 0,0 0-1,-1 0 1,1 0-1,0 0 1,-1 0 0,1-1-1,-8-5-5428</inkml:trace>
</inkml:ink>
</file>

<file path=ppt/ink/ink30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9:47:54.5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11 176 7712,'-4'-7'857,"4"6"-756,-1 0 0,0 0 0,1 0 0,-1 0 1,0 0-1,1 0 0,0 0 0,-1 0 0,1-1 1,-1 1-1,1 0 0,0 0 0,0 0 0,0 0 1,0 0-1,0-1 0,0 1 0,0 0 0,0 0 0,0 0 1,0 0-1,1 0 0,-1-1 0,1 1 0,0-1 1,3-6 724,0 0 0,1 1 0,-1-1 0,2 1 1,-1 1-1,1-1 0,0 1 0,1 0 0,7-6 1,-4 5-331,0 0 1,1 1-1,0 0 1,0 1-1,23-8 1,-15 8-411,1 0 1,0 2 0,0 0 0,0 1 0,0 1 0,0 1-1,37 4 1,-46-2 6,1 0-1,-1 0 1,0 1 0,0 1-1,21 9 1,-28-11-37,-1 0 0,1 0 0,-1 0 1,0 0-1,0 1 0,0-1 0,0 1 0,-1 0 1,1-1-1,-1 1 0,1 1 0,-1-1 0,0 0 1,0 0-1,-1 1 0,1-1 0,-1 1 0,1 0 1,-1-1-1,0 1 0,0 5 0,0-3 40,-1 0 0,0 0 0,0 0 0,-1 0-1,0 0 1,0 0 0,0 0 0,-1 0 0,0 0-1,0-1 1,0 1 0,-4 6 0,1-5-8,1 0 0,-1-1-1,0 1 1,-1-1 0,0 0 0,0-1 0,0 0 0,-10 7 0,6-5-123,-1-1 0,0-1 0,0 0 0,0 0 1,-1-1-1,1 0 0,-1-1 0,0-1 0,0 0 1,0 0-1,0-1 0,-15-1 0,15 0-945,1-1-1,-1-1 1,1 0 0,0 0-1,-16-6 1,10 1-3521</inkml:trace>
</inkml:ink>
</file>

<file path=ppt/ink/ink30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9:47:55.7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28 4224,'0'-1'145,"0"0"0,1 1 0,-1-1 0,1 1 0,-1-1 0,0 1 0,1-1-1,-1 1 1,1-1 0,0 1 0,-1 0 0,1-1 0,-1 1 0,1 0 0,0-1 0,-1 1 0,1 0 0,0 0 0,-1-1 0,1 1 0,0 0 0,-1 0 0,1 0 0,0 0 0,-1 0 0,1 0-1,2 0 1308,-3 2-1099,1-1-1,-1 0 0,1 0 1,-1 1-1,1-1 1,0 0-1,-1 0 1,1 0-1,2 2 1,2 4 399,-2 0-348,0 0-1,-1 1 1,0 0-1,0-1 1,0 1-1,0 15 1,-2 50 518,-1-36-312,1 54 649,0-90-1195,0-6-565,1-5 304,0-1 0,5-17 0,-1-1 126,0 6 201,1 0 0,1 0 0,0 1 0,2 0-1,20-37 1,-26 55-102,-1-1 1,1 1-1,0 0 1,0 1-1,1-1 0,-1 0 1,1 1-1,0 0 1,0 0-1,7-4 0,-9 5 38,0 1 1,1 0-1,-1 0 0,1 0 0,-1 0 0,1 0 0,-1 1 0,1-1 0,-1 1 0,1-1 0,-1 1 0,1 0 0,0 0 0,-1 0 0,1 0 0,0 1 0,-1-1 0,1 1 0,-1 0 0,1-1 0,3 3 0,-4-2-18,0 0-1,0 1 0,0-1 0,-1 1 0,1-1 1,0 1-1,-1 0 0,1-1 0,-1 1 1,1 0-1,-1 0 0,0 0 0,0 0 0,0 0 1,0 1-1,0-1 0,0 0 0,-1 0 0,1 1 1,-1-1-1,1 5 0,-1 2 79,0 1 0,-1 0 0,-4 19 0,2-11 107,4-6-72,-1-11-176,0-1 1,0 0-1,0 0 0,0 0 1,0 0-1,0 0 0,0 1 0,0-1 1,0 0-1,0 0 0,0 0 1,0 0-1,1 0 0,-1 0 0,0 0 1,0 1-1,0-1 0,0 0 1,0 0-1,0 0 0,1 0 0,-1 0 1,0 0-1,0 0 0,0 0 1,0 0-1,1 0 0,-1 0 0,0 0 1,0 0-1,0 0 0,0 0 1,0 0-1,1 0 0,1-1-109,0 0 1,0 0-1,-1 0 0,1 0 1,0 0-1,-1 0 0,3-3 0,67-53-1184,-60 49 1447,1 1 0,-1 1 0,1 0 0,24-8 0,-34 13-90,-1 0-1,1 1 1,-1 0 0,1-1 0,-1 1-1,1 0 1,-1 0 0,1 0 0,-1 0-1,1 0 1,-1 0 0,1 0-1,0 1 1,-1-1 0,1 0 0,-1 1-1,0 0 1,1-1 0,-1 1 0,1 0-1,-1-1 1,0 1 0,0 0-1,1 0 1,-1 0 0,0 0 0,0 0-1,0 1 1,0-1 0,0 0 0,0 0-1,0 1 1,-1-1 0,1 0-1,0 1 1,-1-1 0,1 1 0,-1-1-1,0 1 1,1-1 0,-1 1-1,0-1 1,0 4 0,2 23 680,-2 40 0,-1-24-1478,1-43 45,0-1 518,0 0-1,-1 0 0,1 0 1,-4-27-15318</inkml:trace>
</inkml:ink>
</file>

<file path=ppt/ink/ink30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9:47:56.4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95 0 1408,'0'0'12704,"-8"1"-9238,2 2-3001,1 1-1,0-1 1,0 1-1,0 0 1,0 1-1,0-1 1,1 1-1,0 0 1,-7 10-1,7-8-285,-1 2-68,0 1 0,0-1 1,-4 12-1,8-18-100,0 0-1,1 0 1,-1 0 0,1 1-1,-1-1 1,1 0 0,0 0 0,0 1-1,1-1 1,-1 0 0,1 1-1,-1-1 1,1 0 0,2 4-1,-3-5-93,1 0 0,-1-1 0,1 1 1,0 0-1,0 0 0,0-1 0,0 1 0,0 0 0,1-1 0,-1 0 0,0 1 0,1-1 0,2 3 0,-3-4-9,0 0-1,0 0 0,0 1 0,1-1 1,-1 0-1,0 0 0,0 0 1,0 0-1,0-1 0,0 1 1,0 0-1,0 0 0,1-1 0,-1 1 1,0-1-1,0 1 0,0-1 1,0 1-1,0-1 0,0 1 1,-1-1-1,1 0 0,0 0 1,0 0-1,0 1 0,0-2 0,6-6-431,0 0 0,-1-1 1,0 1-1,0-1 0,8-18 0,2-3 78,-15 29 474,0-2 82,1 0 1,-1 1-1,1-1 1,-1 0-1,0 0 1,0 1-1,0-1 0,0 0 1,0 0-1,0-5 1,1-1 1723,0 9-539,-1 6-819,-1 12 253,2 0 0,3 17 0,-2 0-35,-2-27-609,-1 0-1,1 0 0,0-1 0,1 1 0,5 14 1,-2-9-38,-3-6-226,1 0 0,0-1 0,6 11 0,-8-16 8,0 1 1,0-1 0,0 0 0,0 1-1,1-1 1,-1 0 0,0 0-1,0 0 1,1 0 0,-1 0-1,1 0 1,-1-1 0,1 1-1,-1 0 1,1-1 0,-1 1-1,1-1 1,-1 1 0,1-1-1,0 0 1,1 1 0,46-2-10763,-35-2 6229</inkml:trace>
</inkml:ink>
</file>

<file path=ppt/ink/ink30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9:47:56.8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23 6720,'1'-5'749,"-1"4"-587,0 0 1,0 1-1,0-1 0,1 0 0,-1 0 0,0 0 0,0 0 0,1 0 0,-1 1 0,0-1 0,1 0 0,-1 0 0,2 0 0,-1 0-25,0 0-1,0 1 1,1-1 0,-1 1-1,0-1 1,0 1-1,1 0 1,-1-1-1,0 1 1,1 0-1,-1 0 1,0 0-1,1 0 1,-1 0-1,1 0 1,-1 0-1,0 1 1,0-1-1,3 1 1,25 11 2743,-19-6-2315,0 1 1,0 0-1,-1 0 1,0 1-1,-1 1 1,0-1-1,12 17 1,42 73 1404,-55-86-1787,14 23-371,20 36 168,-19-22-5212</inkml:trace>
</inkml:ink>
</file>

<file path=ppt/ink/ink30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9:47:57.2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462 1 9312,'-4'3'999,"0"1"0,0-1-1,0 1 1,1 0 0,0 0 0,-1 0 0,-2 6 0,-23 27 2007,14-24-2510,-1 0 0,-1 0 0,0-2 1,-21 12-1,-78 32 389,83-41-763,-59 23-2074,87-34 743,-1-1 0,0 0 0,-8 2 0,-3-3-2435,17-1 3466,-1 0 0,1-1 0,0 1-1,-1 0 1,1 0 0,-1 0-1,1-1 1,-1 1 0,1 0 0,0-1-1,-1 1 1,1 0 0,-1-1 0,1 1-1,0 0 1,0-1 0,-1 1 0,1-1-1,0 1 1,0 0 0,-1-1-1,1 1 1,0-1 0,0 1 0,0-1-1,2-13-4679</inkml:trace>
</inkml:ink>
</file>

<file path=ppt/ink/ink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00:49:31.780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336 288 5152,'-8'-7'2336,"16"10"-2048,-3-3 288,5 0-384,6 0 352,13 0-320,6-3 224,1 3-224,17-5-64,2 5-96,3-3 384,-3 3-256,-7-5 480,-6 10-384,-11-10-3072,-4 5 1472</inkml:trace>
  <inkml:trace contextRef="#ctx0" brushRef="#br0" timeOffset="1">138 25 4160,'-85'-25'1856,"46"34"-1600,29-6-352,6 2 0,13-5-32,4 3 64</inkml:trace>
</inkml:ink>
</file>

<file path=ppt/ink/ink30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9:48:00.2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65 3072,'1'-2'666,"1"0"0,-1 0 1,1 0-1,-1 0 0,1 0 0,0 0 0,0 1 1,0-1-1,0 1 0,0-1 0,5-1 0,5-7 2415,-11 9-2868,-1 0 0,1 0 0,0 1 0,0-1 0,0 0 0,0 0 0,0 1 0,0-1 1,1 0-1,-1 1 0,0-1 0,2 0 0,66-17 4000,-49 16-4094,0 1 0,0 0 0,1 2 0,-1 0 1,0 2-1,0 0 0,0 1 0,29 10 0,-41-11-85,0 0 0,0 0 0,0 1 0,12 7 0,-18-9-26,0-1 0,-1 1-1,1-1 1,0 1 0,0 0 0,-1-1-1,0 1 1,1 0 0,-1 0 0,2 2-1,-3-3-8,0 0-1,1 1 1,-1-1 0,0 0-1,0 0 1,1 0-1,-1 0 1,0 1-1,0-1 1,0 0 0,0 0-1,-1 0 1,1 0-1,0 0 1,0 1 0,-1-1-1,1 0 1,-1 0-1,1 0 1,-1 0-1,0 1 1,-5 4 54,1 0 1,-1 0-1,-1-1 0,1 1 1,-1-2-1,0 1 0,0-1 1,-11 5-1,15-7-16,-85 38 990,28-14-246,59-25-734,-1-1 1,1 1-1,0-1 0,0 1 0,0 0 0,-1-1 0,1 1 0,0 0 1,0 0-1,0 0 0,-1 2 0,5 0 203,11-1-138,91-3-732,-39-1-1053,-15 2-2130</inkml:trace>
</inkml:ink>
</file>

<file path=ppt/ink/ink30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9:48:02.2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77 3136,'-1'1'296,"0"0"-1,0 0 1,0 0 0,-1 0-1,1-1 1,0 1 0,-1 0-1,1-1 1,0 0 0,-13 2 11861,32-2-10546,220-5-161,-77 9-941,-81-1-324,204-5-98,16 1 514,39-11-345,-29-8-38,-115 14 922,-1 0-722,176-6-210,-153 1-300,-37 0 189,-99 8-186,-6-1 70,105 10-1,-45 0 185,-4-12-250,200 6 794,-292 2-787,43 7 0,6 0-22,97-2 692,-142-8-515,214 10 145,-117 7-457,-115-14 378,46-2-1,-29-2-299,-40 2 440,-2 0-277,0 0 0,0 0 0,1 0 0,-1 0 0,0 0 0,1 0 1,-1 0-1,0 0 0,1 0 0,-1 0 0,0 0 0,1 0 0,-1 0 0,0 0 0,0 0 0,1 0 0,-1 0 1,0 0-1,1 1 0,-1-1 0,0 0 0,0 0 0,1 0 0,-1 0 0,0 1 0,0-1 0,1 0 1,1 23-202,-1-15 190,0 0 1,-1 0-1,0 8 0,-3 61 499,-2 25-92,4-90-494,2-10-132,-1-1-1,0 1 0,0 0 0,0 0 1,0-1-1,0 1 0,-1 0 1,1-1-1,0 1 0,-1-1 0,1 1 1,-2 2-1,-25-32-19625,-1 16 16922</inkml:trace>
</inkml:ink>
</file>

<file path=ppt/ink/ink30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9:48:03.3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33 2656,'0'-1'61,"0"1"1,-1 0-1,1-1 0,0 1 1,0 0-1,0-1 1,0 1-1,0 0 0,-1-1 1,1 1-1,0-1 1,0 1-1,0 0 0,0-1 1,0 1-1,0-1 0,0 1 1,1 0-1,-1-1 1,0 1-1,0-1 0,0 1 1,0 0-1,0-1 0,1 1 1,-1 0-1,0-1 1,11-8 2971,-9 8-2461,13-11 12677,-9 17-9546,7 2-3551,23 10 1,-25-13-76,0-1 0,0-1 0,0 0 0,0 0 1,13 0-1,60-4 243,-61 1-282,96-4 269,247-7 453,-266 21-1576,-113 3-7099,3-6 3814,-7-8-3600</inkml:trace>
</inkml:ink>
</file>

<file path=ppt/ink/ink30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9:48:09.2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1 604 3552,'2'1'10019,"5"-2"-5015,34-6-4129,92-13 394,-99 18-1177,-23 3-82,-11-1 12,0 0 1,1 0-1,-1 1 1,0-1-1,1 0 0,-1 0 1,0 1-1,1-1 1,-1 0-1,0 1 1,0-1-1,1 0 1,-1 1-1,0-1 0,0 1 1,0-1-1,1 0 1,-1 1-1,0-1 1,0 1-1,0-1 1,0 1-1,0-1 1,0 1-1,0-1 19,0 3-24,0-1-1,0 1 0,0-1 0,0 1 1,0-1-1,-1 0 0,1 1 1,-1-1-1,0 1 0,-1 2 0,-2 6 3,-16 79 6,11-41 19,-54 278 713,39-168-491,6-30 151,-18 115 42,34-226-486,-4 78 199,6-84-75,1 1-1,0-1 1,1 0-1,1 0 1,-1 0-1,6 11 1,-6-16-66,7 15 141,-9-21-152,1 0-1,-1-1 1,1 1 0,-1 0 0,1 0-1,-1-1 1,1 1 0,0 0-1,-1-1 1,1 1 0,0-1-1,-1 1 1,1-1 0,0 1-1,0-1 1,0 0 0,-1 1-1,1-1 1,0 0 0,0 0 0,0 1-1,1-1 1,8 0 156,-9 1-139,0-1-1,1 0 1,-1 0-1,0 0 1,0 0 0,0 0-1,0 0 1,0-1-1,1 1 1,-1 0 0,0-1-1,0 1 1,0 0-1,0-1 1,0 1 0,0-1-1,0 0 1,0 1-1,0-1 1,0 0 0,1-1-1,2-2-11,0-1 0,0 0-1,-1 1 1,0-1 0,0 0-1,0 0 1,0-1-1,-1 1 1,0-1 0,0 1-1,1-10 1,6-11 26,42-158 54,0-1-231,-5 48-8,-23 76-178,22-97 0,-16-10 172,-14 78-40,-8 45 177,-4 22-48,0 1-1,2-1 1,14-40 0,14-32-153,-20 56 254,5-8-196,-12 33 63,-1 1-1,0-1 0,5-22 1,30-178-296,-17 147-218,-22 63 597,1 0 0,0 1 1,0-1-1,0 0 0,0 1 1,4-4-1,4-8-18,7-12-462,-16 26 592,9 2-196,-1 1 21,0 0 0,1 0 1,-1 1-1,0 0 1,0 1-1,13 7 0,16 6 111,28 9 533,-54-19 157,-11-6-703,0-1 0,-1 1-1,1 0 1,0-1-1,0 1 1,-1-1-1,1 1 1,0-1-1,0 0 1,0 1-1,0-1 1,0 0 0,-1 0-1,1 0 1,0 1-1,0-1 1,2 0-1,5-1-46,0 1-1,0 1 0,1 0 1,-1 0-1,0 1 0,0-1 1,8 4-1,-1-1-264,-14-3 463,14 4-356,-11-6 182,-4 0-17,1 1 0,0 0 0,0 0-1,0 0 1,0 0 0,-1 0 0,1 0 0,0 0 0,0 0-1,0 0 1,0 1 0,-1-1 0,1 0 0,0 0 0,0 1-1,0-1 1,-1 1 0,1-1 0,0 0 0,1 2 0,-1 5-197,-1-7 209,0 0 0,0 0 0,0 0 0,0 1 0,0-1 0,0 0 1,0 0-1,0 0 0,0 0 0,0 0 0,0 0 0,0 1 0,0-1 0,1 0 0,-1 0 0,0 0 0,0 0 0,0 0 0,0 0 0,0 0 0,0 0 0,0 1 0,1-1 0,-1 0 0,0 0 0,0 0 0,0 0 0,0 0 0,0 0 0,0 0 0,1 0 0,-1 0 0,0 0 1,0 0-1,0 0 0,0 0 0,0 0 0,1 0 0,-1 0 0,0 0 0,0 0 0,0 0 0,0 0 0,0 0 0,1 0 0,-1 0 0,0-1 0,0 1 0,0 0 0,0 0 0,0 0 0,0 0 0,1 0 0,-1 0 0,0 0 0,0 0 0,0-1 0,0 1 0,0 0 0,0 0 0,0 0 1,0 0-1,0 0 0,0-1 0,3 0-16,0 0 0,0 0 1,0 0-1,0 0 0,0 1 0,0-1 1,0 1-1,0 0 0,6 0 1,3-1-33,75-11 87,-51 5-176,69-2 0,15 9 258,-118 0-170,-17 12-342,14-12 378,1 1 0,-1-1 1,0 1-1,0-1 1,0 1-1,0-1 0,0 1 1,0-1-1,0 0 0,0 0 1,0 1-1,0-1 1,0 0-1,-2 0 0,-11 3-59,9-2-82,-1 1-1,1-1 1,0 0-1,-1 0 1,1-1-1,-1 0 1,-7 0-1,-22 2-3061,30-1 2913,0-1-932,0 1-1,0 1 1,-1-1 0,-5 3 0,-5 7-1785</inkml:trace>
</inkml:ink>
</file>

<file path=ppt/ink/ink30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9:48:12.6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38 184 1984,'18'-28'18127,"-18"-96"-15775,5 92-1909,-11 50-539,-16 91 577,-5 38 435,24-129-805,2-15-61,1 0 0,-1 0 1,1 1-1,0-1 0,0 0 0,0 0 0,1 6 0,0 3-50,-1-11 134,1-1 138,2-1-215,0 0 0,-1 0 1,1 0-1,0 0 1,-1-1-1,1 1 1,-1-1-1,0 1 1,1-1-1,-1 0 0,3-3 1,24-25 69,-11 7 33,29-48 0,9-12-576,-46 70 309,-5 5 32,2 0-1,8-9 1,-14 15 61,1 1 1,-1 0-1,0 0 1,1 0-1,-1 0 0,1 0 1,0 0-1,-1 0 0,1 0 1,-1 0-1,1 1 0,0-1 1,0 1-1,-1-1 0,1 1 1,0 0-1,0 0 0,3 0 1,-4 0 9,0 0 1,0 1 0,0-1-1,0 1 1,0-1-1,0 1 1,0 0 0,0-1-1,0 1 1,0 0 0,0 0-1,0-1 1,-1 1 0,1 0-1,0 0 1,0 0 0,-1 0-1,1 0 1,0 2-1,8 21-168,-7-9 198,1-1 0,-2 0 0,0 0 0,-2 24 0,0-22 212,1 0 0,1 0 0,4 24 0,-5-39-235,0-1 0,0 0 0,0 1 0,0-1-1,0 0 1,0 1 0,0-1 0,1 0 0,-1 0 0,0 1 0,0-1-1,0 0 1,1 1 0,-1-1 0,0 0 0,0 0 0,1 1-1,-1-1 1,0 0 0,0 0 0,1 0 0,-1 1 0,0-1 0,1 0-1,-1 0 1,0 0 0,1 0 0,-1 0 0,0 0 0,1 0-1,-1 1 1,0-1 0,1 0 0,-1 0 0,0 0 0,1-1 0,-1 1-1,0 0 1,1 0 0,-1 0 0,0 0 0,1 0 0,-1 0-1,0 0 1,1 0 0,-1-1 0,0 1 0,0 0 0,1 0 0,-1 0-1,0-1 1,18-14-20,-14 12 14,-4 3 3,33-30-146,1 1 1,60-38-1,-86 62 82,0 1 1,0 0-1,16-5 1,-22 9 56,0-1 0,1 1 0,-1 0 1,0-1-1,0 1 0,0 0 0,0 0 0,0 0 1,4 1-1,-5 0 22,0-1 1,0 0-1,0 1 0,0-1 1,0 1-1,0-1 0,0 1 1,-1-1-1,1 1 0,0 0 1,0 0-1,0-1 0,-1 1 1,1 0-1,0 0 0,-1 0 1,1 0-1,-1-1 0,1 1 1,0 2-1,1 4 115,0 1 0,0 0 0,0 0 0,-1 0 0,1 11 0,-3 44 759,0-27-649,1 11-139,0-45-575,32-2-23040</inkml:trace>
</inkml:ink>
</file>

<file path=ppt/ink/ink30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9:48:13.3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21 3648,'-23'-12'16959,"23"11"-16863,1 1 0,-1-1 0,1 1 0,-1-1-1,1 1 1,-1-1 0,1 1 0,0-1 0,-1 1-1,1-1 1,0 1 0,-1 0 0,1-1 0,0 1-1,0 0 1,-1 0 0,1-1 0,0 1 0,0 0-1,-1 0 1,1 0 0,0 0 0,0 0 0,1 0-1,26 0-48,-24 0 103,6 0 30,9-1 105,30 5 0,-44-3-282,0-1 1,0 2 0,0-1 0,-1 0 0,1 1-1,-1 0 1,1 0 0,-1 0 0,0 1-1,1-1 1,4 5 0,-7-5-8,-1-1 1,0 0-1,0 1 1,-1-1-1,1 0 0,0 1 1,0-1-1,-1 1 1,1 0-1,-1-1 0,1 1 1,-1-1-1,1 1 1,-1 0-1,0-1 0,0 1 1,0 0-1,0-1 1,0 1-1,0 0 0,-1-1 1,1 1-1,-1 0 1,0 2-1,-2 4 93,0-1 0,-1 1 0,-7 11 1,2-6-45,0 0 0,-1-1 0,0 0 0,-13 11 0,-51 39 264,26-22 53,46-39-277,1 1 0,-1-1 0,1 1 1,-1 0-1,1-1 0,0 1 0,-2 2 0,3-3-68,0-1-1,0 0 0,0 1 0,0-1 0,-1 0 0,1 1 0,0-1 0,0 0 1,0 1-1,0-1 0,0 0 0,0 1 0,0-1 0,0 0 0,0 1 0,0-1 0,0 1 1,0-1-1,1 0 0,-1 1 0,0-1 0,0 0 0,0 1 0,0-1 0,1 0 1,-1 1-1,0-1 0,0 0 0,0 0 0,1 1 0,-1-1 0,0 0 0,0 0 0,1 1 1,-1-1-1,0 0 0,1 0 0,-1 0 0,0 0 0,1 0 0,-1 1 0,0-1 0,1 0 1,-1 0-1,0 0 0,1 0 0,-1 0 0,1 0 0,-1 0 0,0 0 0,1 0 1,23 2 212,43-3 0,-46 0-476,1 0 1,-1 2-1,25 3 1,-43-3-287,-1 0 0,1 0 1,0 0-1,-1 0 0,1 0 1,2 2-1,-2-1-903,-1-1-1,1 1 1,-1 0 0,0 0-1,1 0 1,-1 1 0,0-1-1,2 4 1,5-1-5625</inkml:trace>
</inkml:ink>
</file>

<file path=ppt/ink/ink30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9:48:14.1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359 52 3552,'5'-2'667,"-1"0"-1,1 1 1,-1-1-1,1 1 1,0 0 0,0 0-1,0 0 1,-1 1 0,7 0-1,-10-1-420,-1 1-1,1 0 1,-1-1-1,1 1 1,0-1-1,-1 1 1,1-1-1,-1 1 1,1-1-1,-1 1 1,1-1-1,-1 1 1,0-1-1,1 0 1,-1 1-1,0-1 1,1 0-1,-1 1 1,0-1-1,0 0 1,0 0-1,0 1 1,1-1-1,-1 0 1,0 1-1,0-1 1,0 0-1,-1 0 1,1 1-1,0-2 1,-4-1 20,0 1 1,0 0 0,0 0 0,0 0-1,0 0 1,0 1 0,0 0-1,-1 0 1,1 0 0,-6 0-1,-4 0 145,0 0-1,-14 1 1,17 1-265,-5-1 3,-1 1 0,0 1 0,0 0 0,1 2 0,-1-1 0,-24 11 0,19-5-35,3 0 213,-23 14 0,37-20-272,0 0-1,0 1 1,0 0-1,0 0 1,1 0-1,0 1 1,0-1-1,-7 11 1,6-6 50,0-1-2,0 1 1,-7 16-1,11-22-79,0 0 0,1 0 0,-1-1 0,1 1 0,-1 0 0,1 0 0,0 0 0,0 0 0,0 0 1,1 0-1,-1-1 0,1 1 0,1 5 0,-1-5 44,0 0 0,0 0 1,0-1-1,1 1 0,-1 0 0,1-1 1,0 1-1,0-1 0,0 0 0,0 1 1,0-1-1,3 2 0,-1-1 53,1-1 0,-1 1 0,1-1 0,-1 0-1,1-1 1,7 3 0,6-1-56,0-1 0,-1 0 0,1-1 0,28-3 0,-6 1-54,116-4-4139,-147 5 3296,14 0-1484,-11-2-6338,-19 6 5342,-1 6-1189</inkml:trace>
</inkml:ink>
</file>

<file path=ppt/ink/ink30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9:48:14.9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6 3808,'7'-6'14454,"-6"17"-11509,-6 16-3209,-40 160 2606,43-164-2279,2-21-85,0 1 0,0 0 0,0-1 0,-1 1 1,1 0-1,-1-1 0,0 1 0,-1 4 0,1-6-442</inkml:trace>
</inkml:ink>
</file>

<file path=ppt/ink/ink30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9:48:15.6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182 23 2560,'0'0'136,"1"-1"-1,-1 0 1,0 1 0,1-1-1,-1 1 1,1-1 0,-1 1-1,1-1 1,-1 1 0,1-1 0,-1 1-1,1-1 1,-1 1 0,1-1-1,-1 1 1,1 0 0,0-1-1,-1 1 1,1 0 0,0 0-1,-1 0 1,1-1 0,1 1 0,22-4 3187,-18 3-3066,18-2 2703,-20 3-2271,0 0 0,1-1 0,-1 0 0,9-2 1424,-13 3-2072,0 0-1,1 0 0,-1 0 1,0 0-1,0 0 1,1 0-1,-1 0 0,0 0 1,0 0-1,0 0 1,1 1-1,-1-1 0,0 0 1,0 0-1,0 0 1,1 0-1,-1 0 1,0 0-1,0 1 0,0-1 1,1 0-1,-1 0 1,0 0-1,0 0 0,0 1 1,0-1-1,0 0 1,0 0-1,0 1 0,0-1 1,1 0-1,-1 0 1,0 0-1,0 1 1,0-1-1,0 0 0,0 0 1,0 1-1,0-1 1,0 0-1,0 0 0,0 0 1,0 1-1,-1-1 1,1 0-1,0 0 0,0 1 1,0-1-1,0 0 1,0 0-1,0 0 1,0 0-1,-1 1 0,1-1 1,0 0-1,0 0 1,0 0-1,0 0 0,-1 1 1,1-1-1,0 0 1,-12 14 184,-10 6 431,-16 16 200,-51 36 0,-12-5 146,86-55-820,11-8-166,3-3 330,1 0-313,0-1-1,1 1 0,-1-1 1,0 1-1,1-1 0,-1 0 1,1 1-1,-1-1 0,1 1 1,-1-1-1,1 0 0,-1 1 1,1-1-1,-1 0 0,1 1 1,-1-1-1,1 0 0,-1 0 1,1 0-1,0 1 0,13 3 212,6-2-209,0 0-1,0-2 1,0 0-1,28-4 1,3 1-544,-35 2-58,60 0-3152,-66 2 2588,0 0 0,-1 0 0,1 1 0,0 0 0,13 5 0,2 7-6015</inkml:trace>
</inkml:ink>
</file>

<file path=ppt/ink/ink30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9:48:18.4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91 38 3648,'1'-2'339,"0"0"0,0 0-1,0 1 1,0-1 0,0 1 0,0-1 0,0 1 0,0-1-1,1 1 1,-1 0 0,0 0 0,1 0 0,2-2 0,14-13 10334,-18 16-10575,-1 9 2407,-5 22-2583,3-14 797,-15 63 566,-40 112 1,57-189-1297,-11 31 229,-11 40 289,22-65-455,1-8-63,0 0-1,0-1 0,0 1 1,-1 0-1,1-1 1,0 1-1,0 0 0,0-1 1,0 1-1,-1 0 1,1-1-1,0 1 0,-1-1 1,1 1-1,-1 0 1,0 0-635,3-2-154,0 0 253,0 0 0,0-1 0,-1 1 0,1-1 0,0 1 0,-1-1 0,1 0 0,-1 0 0,1 1 0,-1-1 0,2-3 0,6-8-3112,1 1-2549</inkml:trace>
</inkml:ink>
</file>

<file path=ppt/ink/ink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00:49:32.912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3 471 3552,'0'0'60,"0"0"-1,-1 1 1,1-1 0,0 0-1,0 1 1,-1-1 0,1 1-1,0-1 1,0 0 0,0 1-1,0-1 1,-1 1 0,1-1-1,0 1 1,0-1 0,0 0-1,0 1 1,0-1 0,0 1-1,0-1 1,0 1 0,0-1-1,0 1 1,0-1 0,1 0 0,-1 1-1,0-1 1,0 1 0,0-1-1,1 1 1,-1-1 58,1 1 0,0-1 0,0 0 0,-1 1 0,1-1 1,0 0-1,0 0 0,0 0 0,-1 0 0,1 0 0,0 1 0,0-1 0,0-1 1,-1 1-1,2 0 0,4-1 363,-1 0-1,1 0 1,-1-1 0,8-2 0,6-6 78,0-1 0,0 0 0,-1-1 0,0-1 0,21-21 0,74-83 715,-73 73-916,-7 8 110,-1-1-1,52-82 1,-63 91-369,-15 24-344,-11 19-73,0-3 268,1 1 0,1-1 0,0 1 1,1-1-1,0 1 0,1 17 0,-1-11 74,1-7 3,1 0 1,1 1-1,-1-1 1,4 15-1,-3-21 78,0 0-1,1 0 0,0 0 1,0 0-1,1 0 0,-1-1 0,1 1 1,0-1-1,1 1 0,5 6 1,-9-12-75,1 1 0,0-1 0,-1 1 0,1-1 0,0 1 0,-1-1 0,1 0 1,0 1-1,0-1 0,0 0 0,-1 0 0,1 1 0,0-1 0,0 0 0,0 0 0,0 0 0,-1 0 0,1 0 0,0 0 1,0 0-1,0 0 0,0-1 0,-1 1 0,1 0 0,0 0 0,0-1 0,-1 1 0,1 0 0,0-1 0,0 1 0,-1-1 1,1 1-1,0-1 0,-1 1 0,2-2 0,3-2 117,-1-1 0,1 0-1,5-7 1,-9 10-105,31-40 98,1 2 0,3 1 0,61-53 0,-94 90-185,-1 0 3,0 0 1,0 1-1,0-1 0,0 1 1,0-1-1,1 1 0,-1 0 1,0 0-1,1 0 0,-1 0 0,1 0 1,3 0-1,-6 1 29,0 0 0,0 0 0,0 0 0,0 0 1,1 0-1,-1 0 0,0 0 0,0 0 0,0 0 0,0 0 0,1 0 0,-1 0 0,0 0 0,0 1 0,0-1 1,0 0-1,1 0 0,-1 0 0,0 0 0,0 0 0,0 0 0,0 1 0,0-1 0,0 0 0,0 0 0,0 0 0,1 0 1,-1 1-1,0-1 0,0 0 0,0 0 0,0 0 0,0 0 0,0 1 0,0-1 0,0 0 0,0 0 0,0 0 1,0 0-1,0 1 0,-2 8-83,1-7 12,-5 20 166,0-1 1,-18 36-1,5-14 7,11-21 44,-1-1 0,0 0 1,-2 0-1,-1-1 0,-14 18 1,26-37-110,-1 0 0,0 0 0,1 0 1,-1 0-1,0-1 0,0 1 0,0 0 1,1 0-1,-1-1 0,0 1 0,0 0 1,0-1-1,0 1 0,0-1 0,-1 1 1,1-1-1,0 0 0,0 1 0,0-1 1,0 0-1,-2 0 0,2 0-6,1 0 1,-1 0-1,0-1 0,1 1 0,-1-1 1,1 1-1,-1 0 0,1-1 0,-1 1 0,1-1 1,-1 0-1,1 1 0,-1-1 0,1 1 1,-1-1-1,1 0 0,0 1 0,0-1 1,-1 0-1,1 1 0,0-1 0,0 0 1,0 1-1,-1-1 0,1 0 0,0 1 1,0-1-1,0 0 0,0 0 0,1 1 1,-1-2-1,2-22 102,-1 21-125,0-1 0,1 1 0,-1 0 0,1 0 0,0 0 0,0 0 0,0 0 0,1 0 1,-1 0-1,1 1 0,-1-1 0,6-3 0,1 0-25,1 0 0,15-8-1,-7 6 13,0 0-1,1 2 0,0 0 0,1 1 1,25-3-1,99-3-334,-120 9 104,-11 2-458,-2-1-539,0 0 0,-1 1 0,1 0 0,-1 1 0,1 0 0,11 4 0,-15-1-2781,-3 0 1366</inkml:trace>
</inkml:ink>
</file>

<file path=ppt/ink/ink30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9:48:18.9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80 70 3552,'-7'-1'333,"2"0"-13,-1 0 0,1 0 0,-1 0-1,0 1 1,1 0 0,-1 0-1,0 1 1,1-1 0,-11 4-1,9-3 5297,14-1-2656,6 2-2157,-1-1-1,1 0 0,0-1 1,-1 0-1,1-1 0,13-2 1,13-1 44,92-9 609,37-2-496,158-13-853,-298 26-146,-22 2-160,0 0 0,0 0 0,0-1 0,0 0 1,10-3-1,-10 2-618,-22 5-3625,-47 12-2811,20-4 1344</inkml:trace>
</inkml:ink>
</file>

<file path=ppt/ink/ink30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9:48:29.3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435 48 3328,'27'-18'6928,"-26"18"-6790,-1 0 0,1 0 0,-1-1 0,1 1 0,-1 0 0,1-1 0,-1 1 0,1 0 1,-1-1-1,1 1 0,-1-1 0,0 1 0,1-1 0,-1 1 0,0-1 0,1 1 0,-1-1 0,0 1 1,0-1-1,1 1 0,-1-1 0,0 1 0,0-1 0,0 0 0,0 1 0,0-1 0,0 1 0,0-1 1,0 1-1,0-2 0,-1 1 0,1 0 0,-1 0 0,0 1 0,0-1 1,0 0-1,0 0 0,0 0 0,0 1 0,0-1 0,0 0 0,0 1 1,0-1-1,0 1 0,0 0 0,-1-1 0,1 1 0,-1 0 0,-9-2 192,0 1-1,0 1 1,0 0-1,0 1 1,1 0-1,-15 3 0,21-4-251,-25 6 163,1 0 0,-1 2 0,2 1-1,-1 1 1,1 2 0,-37 21 0,55-27-138,0 1 0,0 0 0,1 0 0,-15 17 0,-1 0 32,20-19-90,0-1 0,0 0 0,0 1 0,1 0 1,-1 0-1,1 0 0,0 0 0,1 1 0,-1-1 0,1 1 0,0 0 0,1 0 0,-1-1 0,1 1 0,0 0 0,1 0 0,-1 8 0,2-12-2,-1 1 0,1-1 0,-1 1 0,1-1 0,0 0 0,0 0 0,1 1 0,-1-1 0,0 0 0,1 0 0,-1 0 0,1 0 0,-1 0 0,1-1 0,0 1 0,0 0 1,0-1-1,0 0 0,0 1 0,0-1 0,1 0 0,-1 0 0,0 0 0,0 0 0,6 1 0,4 1 77,0-1 0,0 0-1,23 0 1,-35-2-123,124-1 192,-43-1-293,89-3-1901,-178 6-3744,2-1 3072,-1 1-1,-12 3 1,-3 7-2027</inkml:trace>
</inkml:ink>
</file>

<file path=ppt/ink/ink30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9:48:30.0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9 3136,'-3'-9'9424,"24"18"-6278,9-2-1470,-10-3-847,38 13-1,-56-16-838,0 0-1,0 0 0,0 0 0,0 0 1,0 0-1,-1 0 0,1 0 0,0 1 1,0-1-1,-1 1 0,1-1 0,-1 1 1,0 0-1,3 2 0,-4-2 39,0-1 0,1 0 0,-1 1 0,0-1 0,0 0 0,0 1 0,0-1 0,0 0 0,0 1 0,0-1 0,-1 0 0,1 1 0,0-1 0,-1 0 0,1 0 0,-1 1 0,0-1 0,1 0 0,-1 0 0,0 0 0,1 0 0,-1 0 0,0 0 0,-2 2 0,-3 3 130,1-1-1,-1 0 1,0 0-1,-1-1 1,-11 7-1,-38 16 744,54-26-854,1 0-25,1-1 0,0 0-1,-1 0 1,1 0 0,-1 0 0,1 0-1,0 0 1,-1 1 0,1-1-1,0 0 1,0 0 0,-1 1 0,1-1-1,0 0 1,0 0 0,-1 1-1,1-1 1,0 0 0,0 1 0,-1-1-1,1 0 1,0 1 0,0-1-1,0 0 1,0 1 0,0-1 0,0 0-1,0 1 1,0-1 0,0 1-1,0 0 1,0-1 27,0 1-1,1 0 0,-1 0 0,1 0 1,-1-1-1,1 1 0,-1 0 1,1 0-1,0-1 0,-1 1 0,1-1 1,1 2-1,27 14 719,-28-15-745,18 7-60,0-2 0,32 9 0,-10-4-648,-39-11 257,1 1 0,-1-1-1,0 1 1,0 0 0,0-1-1,0 1 1,0 1 0,0-1-1,0 0 1,-1 0 0,1 1-1,0-1 1,-1 0 0,1 1-1,-1 0 1,1-1 0,-1 1 0,0 0-1,1 0 1,-1 0 0,0 0-1,0 0 1,0 3 0,4 11-6259</inkml:trace>
</inkml:ink>
</file>

<file path=ppt/ink/ink30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9:48:30.5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203 1 6464,'-8'12'8113,"-11"22"-5213,-2 5-1268,-31 81 0,23-22-1007,3 2 1,-12 107 0,34-184-618,-1 19-27,10-55-4711,0-1 2981</inkml:trace>
</inkml:ink>
</file>

<file path=ppt/ink/ink30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9:48:30.9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11 230 6816,'-1'-3'408,"-8"-30"1803,9 32-2118,0-1 0,-1 0 0,1 0 1,0 0-1,0 0 0,0 0 0,1 0 0,-1 1 0,0-1 0,1 0 1,-1 0-1,1 0 0,0 1 0,-1-1 0,1 0 0,1-1 0,17-25 1853,-14 19-1248,1 0-1,1 0 1,11-12-1,-8 12-517,0 0-1,1 1 0,1 1 1,-1 0-1,1 0 1,0 1-1,1 0 1,-1 1-1,1 1 0,0 0 1,0 0-1,0 2 1,24-3-1,-25 4-107,1 0 0,-1 0 0,1 1-1,-1 1 1,0 0 0,1 1 0,-1 1 0,0-1-1,16 7 1,-21-6-2,0 0-1,0 1 1,-1 0-1,1 0 0,-1 0 1,0 1-1,0 0 1,-1 0-1,0 0 1,1 1-1,-2-1 1,1 1-1,-1 1 0,0-1 1,0 1-1,4 10 1,-4-10 72,-2 1 0,1-1 1,-1 1-1,-1-1 0,1 1 1,-1 0-1,0 0 1,-1 0-1,-1 14 0,1-18-71,-1 0-1,0 0 1,0 0 0,0 0-1,0 0 1,-1 0 0,0-1-1,0 1 1,0 0-1,0-1 1,0 1 0,-1-1-1,1 0 1,-1 0 0,0 0-1,0 0 1,0-1-1,0 1 1,-1-1 0,-4 3-1,1-1-1,-1-1 0,0 1 1,0-2-1,0 1 0,0-1 0,-1-1 0,1 1 0,-1-1 0,1-1 0,-1 0 0,1 0 0,-1 0 0,1-1 0,-10-2 1,2-1-182,0-1 1,1 0-1,-1 0 1,1-2-1,1 0 1,-21-13-1,9 6-1013,20 11 199,1 1 0,-1-1 0,1-1 0,0 1 0,0-1 0,0 0 0,-8-8 0,10 5-2370,10 5 1110</inkml:trace>
</inkml:ink>
</file>

<file path=ppt/ink/ink30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9:48:31.4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64 6464,'-1'-11'1769,"1"10"-1633,0 0 0,-1 0 1,1 0-1,0 0 0,0 0 0,0 0 1,0 0-1,0 0 0,0 0 0,1 0 1,-1 0-1,0 1 0,0-1 0,1 0 1,-1 0-1,0 0 0,1 0 0,-1 0 0,1 1 1,-1-1-1,1 0 0,-1 0 0,1 1 1,0-1-1,-1 0 0,1 1 0,1-2 1,7-6 2638,-7 6-2419,0 0 0,0 1 0,0-1 0,0 0 0,0 1 0,0 0 0,1-1 0,-1 1 0,3-1 0,-3 1-279,1 1 0,0-1 0,-1 0 0,1 1-1,0 0 1,0-1 0,-1 1 0,1 0-1,0 1 1,0-1 0,-1 0 0,1 1-1,0-1 1,0 1 0,-1 0 0,1 0 0,-1 0-1,1 0 1,-1 1 0,1-1 0,-1 1-1,0-1 1,0 1 0,4 4 0,-2-3-46,-1 1 0,0-1-1,0 1 1,0 0 0,-1 0 0,0 1 0,1-1 0,-1 0 0,-1 1 0,1-1 0,-1 1 0,1 0-1,0 9 1,-2-6 34,0 1 0,0 0-1,-1-1 1,0 1 0,-1-1-1,0 1 1,0-1-1,-1 0 1,0 0 0,0 0-1,-1 0 1,0-1 0,-7 10-1,-7 8 390,-1 0 0,-30 28-1,30-32 145,16-19-499,1 1 0,0 0-1,0 0 1,0 0 0,-2 4-1,4-6-77,0-1-1,0 1 0,1-1 0,-1 1 1,0 0-1,0-1 0,1 1 1,-1-1-1,1 1 0,-1-1 1,0 0-1,1 1 0,-1-1 0,1 1 1,-1-1-1,1 0 0,-1 1 1,1-1-1,-1 0 0,2 1 0,-1-1 29,1 2-18,1 0 0,0-1 1,0 1-1,0-1 0,0 0 1,1 0-1,-1 0 0,0-1 0,0 1 1,7 0-1,35-3-54,-14 0-282,70-3-6063,-76 5 3894</inkml:trace>
</inkml:ink>
</file>

<file path=ppt/ink/ink30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9:48:32.9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89 2656,'-3'-2'302,"2"2"-248,1 0 1,-1 0-1,0-1 0,1 1 0,-1 0 0,1 0 0,-1-1 0,1 1 0,-1 0 1,1-1-1,-1 1 0,1-1 0,0 1 0,-1-1 0,1 1 0,-1-1 1,1 1-1,0-1 0,-1 1 0,1-1 0,0 0 0,0 0 120,1 0-1,-1 0 1,1 0-1,0 0 1,0 1 0,-1-1-1,1 0 1,0 0-1,0 1 1,0-1 0,2-1-1,-1 0 251,61-50 6600,-61 50-6799,-1 1-1,1 0 1,0 0 0,-1 0 0,1 0 0,0 0 0,0 0 0,-1 0 0,1 1 0,0-1 0,0 0 0,0 1 0,0 0 0,0-1 0,0 1 0,2 0 0,3 1 149,-1 0 0,0 0 0,11 4 0,-9-3-372,147 39 822,163 21 0,26-7-643,-244-37-97,1-3-1,154 1 1,-118-16-133,323 3 333,-50 17-439,-34 1 152,-106-9 81,-93-4 530,185-16 0,37 2-355,-244 7-384,146-1 371,-247-3 27,-53 3-261,0 0 0,-1 0 0,1 0 0,-1 0 1,1 0-1,0 0 0,-1 0 0,1 0 0,0 0 0,-1 1 0,1-1 0,-1 0 1,1 0-1,0 1 0,-1-1 0,1 0 0,0 1 0,0 4-24,-1-4 27,1 7 101,-1 0 0,0 0 0,0 0 0,0-1 0,-1 1 0,0 0 0,-1 0 0,1 0 0,-2-1 0,-4 14 0,-2-2 228,-2 1 0,-18 28 0,21-38-330,0 0 0,-11 10-1,-13 16-622,31-33-1587</inkml:trace>
</inkml:ink>
</file>

<file path=ppt/ink/ink30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9:48:34.3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134 5 4576,'-8'-5'5440,"18"11"-1686,2 0-2914,1-1-1,1-1 1,-1 0 0,1 0-1,18 1 1,75 3 478,-53-5-879,181-1 5,-120-4-222,63-6 333,-177 8-549,0 0 1,0 0-1,0 0 1,0 0-1,0 0 1,0 0-1,0 0 1,0 0-1,0 1 1,0-1-1,-1 0 1,1 1-1,0-1 1,0 1-1,0-1 1,0 1-1,-1-1 1,1 1-1,0-1 1,-1 1-1,1 0 1,0 0-1,-1-1 1,1 1-1,-1 0 1,1 0-1,-1-1 1,1 1-1,-1 0 1,0 0-1,1 0 1,-1 0-1,0 0 1,0 0-1,1 0 1,-1 0-1,0-1 1,0 1-1,0 0 1,-1 2-1,1 5 35,-2-1-1,1 0 1,-1 1 0,-4 9-1,3-7 19,-36 120 197,-42 131 53,53-160 286,-26 173-1,19-72 9,18-114-461,-7 112-1,21-161 39,-2 30 51,-5 114-263,2-62 208,8-114-212,-1 0 1,0 0 0,-2 7 0,-2 20 266,4-5-344,0-20 131,0 0 1,1-1-1,0 1 0,3 14 1,-3-22 4,0 1-1,0 0 1,0 0 0,0-1 0,0 1-1,0 0 1,0 0 0,-1 3 0,-1 7-36,2-10 173,0-2-138,0 1 0,0-1 0,0 1 1,0-1-1,0 1 0,0-1 0,0 1 0,-1-1 1,1 1-1,0-1 0,0 1 0,0-1 0,-1 1 0,1-1 1,0 1-1,0-1 0,-1 1 0,1-1 0,0 0 1,-1 1-1,1-1 0,-1 0 0,1 1 0,-1-1 1,-32 3 435,-161-11-164,28 1-257,108 4-306,-64-6-3670,115 7 3305,5 2-8,0-1 0,-1 1 0,1-1 0,0 1 0,0 0 0,0 0 0,-1 0 0,1 0 0,0 0 0,-4 1 0,6 0 565,-1-1-1,1 0 0,0 0 1,0 0-1,0 0 0,0 0 1,0 0-1,0 0 1,0 1-1,0-1 0,-1 0 1,1 0-1,0 0 0,0 0 1,0 0-1,0 0 1,0 1-1,0-1 0,0 0 1,0 0-1,0 0 0,0 0 1,0 0-1,0 1 1,0-1-1,0 0 0,0 0 1,0 0-1,0 0 0,0 0 1,0 1-1,0-1 0,1 0 1,-1 0-1,0 0 1,0 0-1,0 0 0,0 0 1,0 1-1,0-1 0,0 0 1,0 0-1,0 0 1,1 0-1,-1 0 0,0 0 1,0 0-1,0 0 0,0 0 1,0 0-1,1 0 1,-1 1-1,0-1 0,18 4-6140</inkml:trace>
</inkml:ink>
</file>

<file path=ppt/ink/ink30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9:48:35.4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251 144 4160,'-15'-11'17949,"21"7"-18283,24-19 1721,-22 16-1240,1 0 1,17-9 0,58-24 230,-65 31-376,-1 2-1,22-6 1,-33 11 13,0 1 0,0 0 0,0 0 0,0 0 0,1 1 0,-1 0 0,0 0 0,1 1 0,8 1 0,-15-2-24,1 1 0,-1-1-1,1 1 1,-1-1 0,1 1 0,-1-1 0,1 1 0,-1 0 0,1 0-1,-1 0 1,0 0 0,0 0 0,0 0 0,1 0 0,-1 0 0,0 0-1,0 0 1,0 1 0,-1-1 0,1 0 0,0 1 0,0-1-1,-1 1 1,1-1 0,-1 1 0,1-1 0,-1 1 0,0-1 0,1 1-1,-1-1 1,0 1 0,0-1 0,0 1 0,0 0 0,0-1 0,-1 1-1,0 1 1,-1 7 34,-1 0 0,-1 0 0,0 0 0,-8 16 0,3-9-117,-26 63 133,-28 58 124,52-116-87,-2 0 0,-1-1 0,-31 37 0,34-47-55,-1 0 0,0-1 0,0-1 0,-1 0 0,0-1 0,-1-1 0,0 1 0,-28 9 0,-8-2 90,-65 13-1,102-25 19,8-2-9,0 1-1,0-1 1,0-1-1,0 1 1,0-1-1,0 0 1,-5 0 0,10 0-114,0 0 0,0 0 0,0 0 0,-1 0 0,1 0 0,0 0 0,0 0 1,0 0-1,0 0 0,0 0 0,0 0 0,0 0 0,-1 0 0,1 0 1,0 0-1,0 0 0,0 0 0,0 0 0,0 0 0,0 0 0,0 0 1,-1 0-1,1 0 0,0 0 0,0 0 0,0 0 0,0 0 0,0 0 0,0 0 1,0 0-1,0 0 0,0-1 0,-1 1 0,1 0 0,0 0 0,0 0 1,0 0-1,0 0 0,0 0 0,0 0 0,0 0 0,0-1 0,0 1 0,0 0 1,0 0-1,0 0 0,0 0 0,0 0 0,0 0 0,0 0 0,0-1 1,0 1-1,0 0 0,0 0 0,0 0 0,0 0 0,0 0 0,0-1 0,9-3 147,5 0 22,0 1 0,0 0 0,0 2-1,26-1 1,-11 0-58,287-13 752,-220 15-1405,123 15 0,-210-14-144,3 1-330,1-1 1,21 8-1,-31-8 452,1 0 0,-1 1 0,1 0 0,-1-1 0,5 5 0,-6-5-2,-1 1 0,1-1 0,-1 1 0,1-1 0,-1 1 0,0 0 0,0-1 0,0 1 0,0 0 0,0 0 0,1 2 0,-1-2-2,-1 1 0,1 0 0,-1-1 0,0 1 0,0-1 0,0 1 0,0 0 0,-1 3 0</inkml:trace>
</inkml:ink>
</file>

<file path=ppt/ink/ink30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9:48:37.7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108 67 5408,'-9'-30'3020,"8"29"-2715,1-1 1,0 1 0,-1-1-1,1 1 1,0-1-1,0 1 1,0-1 0,0 1-1,1-1 1,-1 1-1,0-1 1,1 1 0,-1-1-1,1 1 1,-1-1-1,1 1 1,0 0 0,0-2-1,6-4 3654,-4 14-1977,-2 3-1533,-1 0 0,0 0-1,0 0 1,-3 18-1,0 0 189,-14 91 897,3-20-870,6-30-346,-43 308 916,35-255-801,14-70-2973,8-57-2052,11-23-3200,-3 5 1142</inkml:trace>
</inkml:ink>
</file>

<file path=ppt/ink/ink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00:49:33.264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27 52 4800,'-26'-36'2176,"26"29"-1888,0 2-224,5 2-512,3 3 224</inkml:trace>
</inkml:ink>
</file>

<file path=ppt/ink/ink30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9:48:38.2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19 167 8896,'-15'-37'2869,"14"34"-2696,0 1 0,1 0 0,-1 0 0,1 0 0,0-1 0,0 1 0,-1 0 0,2-1 0,-1 1 0,0 0 0,0 0 0,1-1 0,-1 1-1,1 0 1,0 0 0,-1 0 0,1 0 0,0 0 0,2-4 0,1 1 229,-1 1 0,1 0 1,0-1-1,0 1 0,7-5 0,-4 3-270,1 1 0,0 0 0,1 1 0,-1-1 1,1 2-1,0-1 0,0 1 0,0 1 0,12-2 0,7-1 186,52 0 0,-56 5-109,0 1-1,0 1 1,0 1 0,0 1-1,-1 1 1,33 12 0,-41-12-64,-1 1 0,0 0 1,-1 1-1,0 1 1,0 0-1,-1 1 0,1 0 1,-2 1-1,0 0 1,0 1-1,12 15 0,-19-21-43,-1 0-1,0 0 0,0 0 1,0 0-1,-1 0 0,0 0 1,0 1-1,0-1 0,0 1 1,-1 0-1,0-1 0,0 1 1,-1 0-1,0 0 0,0-1 1,0 1-1,-1 0 0,1 0 1,-1 0-1,-1-1 0,1 1 1,-1-1-1,0 1 0,0-1 1,-1 0-1,1 0 0,-1 1 1,0-2-1,-1 1 0,1 0 1,-1-1-1,0 0 0,0 1 1,0-2-1,-1 1 0,1 0 1,-1-1-1,-9 5 0,0-1 20,-1-2-1,1 1 0,-1-2 0,0 0 1,0 0-1,-23 1 0,11-3-34,0-1-1,-51-5 1,65 2-490,0 0-1,0 0 1,0-1 0,1-1 0,-1 0-1,1-1 1,0 0 0,1 0 0,-16-11-1,26 16 257,0-1 1,0 1-1,1-1 0,-1 1 0,0-1 1,0 1-1,1-1 0,-1 0 0,0 1 0,1-1 1,-1 0-1,1 0 0,-1 1 0,1-1 0,-1 0 1,1 0-1,-1 0 0,1 0 0,0 1 0,-1-1 1,1 0-1,0 0 0,0 0 0,0 0 0,0 0 1,0 0-1,0 0 0,0 0 0,0 0 1,0 0-1,0 0 0,0 0 0,1 1 0,0-3 1,0 2-241,0-1 1,0 1-1,1-1 1,-1 1-1,1 0 1,-1-1-1,1 1 1,0 0-1,-1 0 1,1 0-1,0 0 1,0 0-1,0 1 1,0-1 0,0 1-1,2-1 1,29-5-2317</inkml:trace>
</inkml:ink>
</file>

<file path=ppt/ink/ink30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9:48:38.8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178 49 6048,'-6'-9'580,"6"8"40,-1 0 1,0 0-1,0 0 1,1 0-1,-1 0 1,1-1 0,-1 1-1,1 0 1,0 0-1,-1-2 1,1 2-434,0 1 0,0-1 0,1 1-1,-1-1 1,0 0 0,0 1 0,1-1 0,-1 1 0,0-1 0,1 1 0,-1-1 0,0 1 0,1-1 0,-1 1 0,1-1-1,-1 1 1,1-1 0,-1 1 0,1 0 0,-1-1 0,1 1 0,0 0 0,-1 0 0,1-1 0,-1 1 0,1 0 0,0 0-1,10-4 49,0 2-1,-1-1 0,1 1 1,0 1-1,0 0 0,0 0 1,0 1-1,0 1 0,0 0 0,0 0 1,0 1-1,0 1 0,-1 0 1,12 4-1,-20-6-234,1 0 0,-1 0 1,0 0-1,0 0 0,1 0 0,-1 1 1,0-1-1,0 1 0,0 0 0,-1-1 0,1 1 1,0 0-1,-1 0 0,1 0 0,-1 0 1,1 1-1,-1-1 0,0 0 0,1 5 1,-1-4 1,-1 0 0,0-1 1,0 1-1,0 0 0,0 0 1,0 0-1,-1 0 0,0 0 1,1 0-1,-1-1 0,0 1 1,0 0-1,0-1 0,-3 5 1,-3 4 47,-1 0 1,0-1 0,-1 0-1,0 0 1,0-1 0,-14 9 0,-7 4 322,-1-2 0,-51 25 0,-16 8 534,94-50-858,-5 2 15,1 0 0,1 1 0,-1-1 0,1 2-1,-11 11 1,17-18-46,1 0 0,-1 1 0,1-1-1,0 1 1,-1-1 0,1 1 0,0-1 0,0 1-1,-1-1 1,1 1 0,0-1 0,0 1 0,0-1-1,0 1 1,-1-1 0,1 1 0,0 0-1,0-1 1,0 1 0,0-1 0,0 1 0,1-1-1,-1 1 1,0 0 0,0-1 0,0 1 0,0-1-1,1 1 1,-1-1 0,0 1 0,0-1 0,1 1-1,-1-1 1,0 1 0,1-1 0,-1 0-1,1 1 1,-1-1 0,0 1 0,1-1 0,-1 0-1,1 1 1,-1-1 0,1 0 0,0 1 0,3 0 36,-1 1 1,1-1 0,0 0-1,-1 0 1,8 1 0,27 2 75,1-2 1,68-5 0,-61 1-1914,64 3 1,-98 1 319,-1 0-1,0 1 1,1 0 0,-1 1 0,-1 0 0,17 8 0,-21-9 740,18 3-5869</inkml:trace>
</inkml:ink>
</file>

<file path=ppt/ink/ink30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9:48:41.4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583 498 2240,'0'0'25,"0"-1"-1,0 1 1,0-1 0,0 1 0,0 0-1,1-1 1,-1 1 0,0 0 0,0-1-1,1 1 1,-1 0 0,0-1 0,0 1-1,1 0 1,-1 0 0,0-1 0,1 1-1,-1 0 1,0 0 0,1 0 0,-1-1-1,1 1 1,-1 0 0,0 0 0,1 0-1,0 0 1,7-2 2613,-5 1-2213,-1 0 0,0 0-1,0-1 1,0 1-1,0 0 1,0-1-1,-1 1 1,1-1-1,2-2 1,-4 3-131,1 0 1,0 0 0,0 0-1,-1 0 1,1 0 0,0 0 0,-1 0-1,0 0 1,1-1 0,-1 1 0,1 0-1,-1 0 1,0 0 0,0-1 0,0 1-1,0 0 1,0 0 0,0-3 0,-1 2-112,0 0 0,0-1 0,0 1 0,0 0 0,0 0 0,0 0 0,-1 0 1,1 0-1,-1 0 0,1 1 0,-1-1 0,0 0 0,0 1 0,0-1 1,0 1-1,0 0 0,0-1 0,0 1 0,0 0 0,-1 0 0,1 1 0,0-1 1,0 0-1,-5 0 0,-5-1 63,0 1 0,0 0 0,-21 2 0,-19 3 138,0 3 0,0 2 0,-89 27 0,120-30-373,1 2-1,0 0 1,0 1-1,-31 20 1,44-24 23,1-1 1,0 1-1,0 0 1,0 1-1,1-1 1,-1 1 0,1 0-1,1 0 1,-1 1-1,1 0 1,0-1-1,1 1 1,-1 1-1,2-1 1,-1 0-1,-2 11 1,4-14-11,1 1 0,-1 0 0,1 0 0,0 0 0,0-1 0,1 1 0,-1 0 0,1 0 0,0-1 0,1 1 0,-1-1 0,1 1 0,0-1 0,0 1 0,0-1 0,0 0 0,1 0 0,0 0 0,0 0 0,0 0 0,0-1 0,0 0 0,1 1 0,0-1 0,-1 0 0,1-1 0,6 4 0,2 0-10,-1 0 0,1-1 1,0 0-1,1-1 0,-1 0 0,1-1 1,0 0-1,25 1 0,-21-4 6,-1 0-1,1-1 1,-1-1 0,1 0-1,-1-1 1,0-1 0,0-1-1,0 0 1,-1-1 0,0 0-1,0-2 1,0 0 0,-1 0-1,0-1 1,21-19 0,-1-1-176,-1-2 1,-1-1 0,33-43-1,-49 53 151,-1 0 1,-1 0-1,-1-2 0,-1 0 0,-1 0 0,13-45 0,-15 36-26,-1 0 1,-2 0 0,-2 0 0,-1 0 0,-1-41-1,-3 65 10,0-1 0,0 1 0,-5-17 0,5 25 12,1-1-1,-1 0 1,1 0 0,-1 0 0,0 1 0,1-1-1,-1 0 1,0 1 0,0-1 0,0 1-1,0-1 1,-1 1 0,1-1 0,0 1 0,-1 0-1,1 0 1,-1 0 0,1 0 0,-1 0 0,1 0-1,-1 0 1,0 0 0,1 0 0,-4 0 0,4 1 3,0 0-1,-1 0 1,1 0 0,0 0 0,0 1 0,-1-1 0,1 0 0,0 1-1,0-1 1,-1 1 0,1-1 0,0 1 0,0-1 0,0 1 0,0 0 0,0 0-1,-1 0 1,-16 21 5,9-5 79,0 0 0,1 1 1,-11 33-1,-10 63 291,23-88-337,-3 15 180,2 0 0,1 0 0,1 65-1,5-75-114,3-1 0,0 1 0,2-1 1,1 0-1,14 44 0,-14-60-50,-1 0 0,2-1 0,0 1 0,0-1 0,2-1 0,-1 0 0,1 0 1,1 0-1,0-1 0,21 17 0,-22-21-241,1 0 0,0-1 0,1 0 1,-1 0-1,22 7 0,-22-10-529,1 0 0,-1-1 0,1 0-1,0 0 1,-1-1 0,22-1 0,-30 0 245,0 0-1,1 0 1,-1 0 0,0 0 0,1-1-1,-1 1 1,0-1 0,0 0-1,1 1 1,-1-1 0,0 0-1,0 0 1,0 0 0,0-1 0,0 1-1,0 0 1,0-1 0,3-3-1,5-16-5307</inkml:trace>
</inkml:ink>
</file>

<file path=ppt/ink/ink30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9:48:42.0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253 29 7552,'-1'-1'138,"1"0"1,0-1-1,0 1 0,-1 0 1,1-1-1,-1 1 0,1 0 1,-1-1-1,0 1 0,1 0 1,-1 0-1,0 0 1,0 0-1,0 0 0,0 0 1,0 0-1,0 0 0,0 0 1,0 0-1,0 0 0,0 1 1,0-1-1,-1 1 1,1-1-1,0 0 0,0 1 1,-1 0-1,1-1 0,-1 1 1,1 0-1,0 0 0,-1 0 1,1 0-1,0 0 1,-3 0-1,2 1 162,1-1 1,-1 1-1,0 0 1,1-1-1,-1 1 1,1 0-1,-1 0 0,1 0 1,-1 0-1,1 1 1,0-1-1,0 0 1,-3 3-1,0 1 395,-8 8-130,2-1 1,0 2-1,0-1 0,1 1 1,1 1-1,0-1 0,1 1 0,-8 27 1,0 11 368,-10 69 0,20-94-797,-36 226 1191,28-122-824,12-104-5211,1 1-5105,11-36 3300,-9 5 5605,12-9-1786</inkml:trace>
</inkml:ink>
</file>

<file path=ppt/ink/ink30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9:48:42.4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20 172 8384,'-5'-16'1099,"4"10"-432,-1-1 1,0 1 0,-7-11 0,9 15-419,0 0 0,-1 0 0,1 0 0,0 0 0,0 1 0,0-1 0,0 0 0,1 0 0,-1 0 0,0 0 0,1 1 0,-1-1 0,1 0 0,-1 0 0,1 1 0,0-1 0,0 0 0,2-2 0,1-3 459,1 0 0,0 0 0,6-6 0,-7 9-527,1 1 0,-1-1-1,0 1 1,1 0 0,0 0 0,-1 1 0,1-1 0,0 1 0,11-3 0,0 1 44,1 1 1,16-2-1,13 2 311,1 1 0,-1 3 0,90 13 1,-63-1 438,122 39 1,-175-46-752,31 12 246,-46-16-357,0 1-1,0-1 1,0 1-1,-1 0 1,1 1-1,-1-1 1,5 5-1,-8-8-88,-1 1 0,1-1 0,-1 1 0,1-1 0,-1 1 0,1 0 0,-1-1 0,1 1 0,-1 0 0,0-1 0,1 1 0,-1 0 0,0-1 0,0 1 0,0 0 0,1 0 0,-1-1 0,0 1 0,0 0 0,0 0 0,0-1 0,0 1 0,0 0 0,-1 0 0,1-1 0,0 1 0,0 0-1,-1 1 1,0-1 16,0 1 0,0-1-1,-1 1 1,1-1-1,0 1 1,-1-1-1,1 0 1,-1 0-1,1 0 1,-1 0 0,-2 1-1,-4 2 71,-1 0 1,0-1-1,-17 4 0,4-4-78,0-1 1,0-1-1,0-1 0,-27-3 1,19 1-46,-138-12-1192,55 1-3269,75 10-308,36 3 4395,0 0 0,0 0-1,0 0 1,0 0 0,0 1-1,0-1 1,0 1-1,0 0 1,0-1 0,0 1-1,0 0 1,1 0 0,-1 0-1,-2 2 1,4-3 22,-1 1 0,1-1 0,0 1-1,-1-1 1,1 1 0,0-1 0,-1 1 0,1-1 0,0 1 0,0-1 0,-1 1 0,1 0 0,0-1-1,0 1 1,0-1 0,0 1 0,0 0 0,0-1 0,0 2 0,0-2 238</inkml:trace>
</inkml:ink>
</file>

<file path=ppt/ink/ink30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9:44:45.69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198 12 1728,'12'-12'11149,"-19"16"-9200,2 11 67,-36 164 316,-8 26-1128,29-151-728,-40 75-1,55-120-386,5-8-58,0 0-1,-1 0 1,1-1-1,0 1 1,-1 0-1,1 0 1,-1 0-1,0 0 1,1 0-1,-1-1 1,0 1-1,1 0 1,-1-1-1,0 1 1,0 0-1,1-1 1,-1 1 0,0-1-1,0 1 1,0-1-1,0 0 1,0 1-1,0-1 1,0 0-1,0 0 1,0 1-1,0-1 1,-1 0-1,1 0 130,3 0-128,0 0 0,0 0 0,0-1 0,0 1 0,0 0 0,0-1 0,0 1 0,2-2 0,22-5-7,1 1 0,45-5 0,-59 10-64,0-1 37,0 1-1,0 0 1,1 1-1,-1 0 1,25 5 0,-25-2-5,-1 0-1,25 2 1,-28-8 544,-1-5-3915,-7 6 2261,0 0-1,1 0 1,-1-1-1,0 1 1,0 0-1,0 0 1,0-3-1,0-4-4348</inkml:trace>
</inkml:ink>
</file>

<file path=ppt/ink/ink30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9:44:46.07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9 12 6048,'-9'-6'1264,"10"2"750,18 2 1748,57 3 800,40 6-2325,18 13-2055,-105-19-63</inkml:trace>
</inkml:ink>
</file>

<file path=ppt/ink/ink30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9:44:46.46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 51 7712,'-4'-16'2506,"4"15"-2436,0 1-1,1-1 1,-1 1 0,0-1-1,1 1 1,-1-1-1,1 1 1,-1 0-1,0-1 1,1 1-1,-1 0 1,1-1 0,-1 1-1,1 0 1,-1 0-1,1-1 1,-1 1-1,1 0 1,-1 0-1,1 0 1,0 0 0,-1 0-1,1 0 1,8-3 912,0 0 0,1 1 0,-1 1 1,14-1-1,-4 0-283,96-8 674,176 7 1,-244 3-1580,-31-1-1290,0 1 0,26 3 1,-41-3 1341,-1 0 1,1 0 0,-1 0 0,1 0 0,-1 0-1,1 0 1,-1 1 0,1-1 0,-1 0 0,1 0 0,-1 1-1,1-1 1,-1 0 0,0 1 0,1-1 0,-1 0-1,1 1 1</inkml:trace>
</inkml:ink>
</file>

<file path=ppt/ink/ink30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9:44:47.53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4 589 4384,'-4'-8'9301,"16"-21"-5348,-2 6-3240,22-84 888,3-4-654,-27 88-815,2 0 0,21-36 0,-25 51-50,0 0 0,0 0-1,1 0 1,0 1-1,1 0 1,0 0 0,0 1-1,17-11 1,5 1-146,42-17 0,-57 27 108,14-5-120,47-11 0,-15 6 41,30-5 338,-72 18-424,-18 3 115,0-1 0,0 1 0,0 0 0,0 0 0,0 0 0,1 0 0,-1 0 0,0 0 0,0 0 0,0 0 0,0 0 0,0 1 0,1-1 0,-1 0 0,0 1 0,0-1 0,0 1 0,0-1 0,0 1 0,0 0 0,0-1 0,0 1 0,1 1 0,7 5 27,-8-7-6,-1 0 0,1 1 0,0-1 0,0 1-1,-1 0 1,1-1 0,0 1 0,-1 0 0,1-1 0,-1 1 0,1 0 0,-1 0 0,1-1 0,0 2 0,0-1 3,-1 0 0,1 0 1,-1 1-1,1-1 0,-1 0 0,1 0 0,-1 1 0,0-1 1,0 0-1,1 1 0,-1-1 0,0 0 0,0 1 0,0-1 1,-1 0-1,1 0 0,0 1 0,0-1 0,-1 0 0,1 1 1,0-1-1,-1 0 0,0 0 0,1 0 0,-1 0 0,-1 2 1,0 0 32,0 0 1,0 0-1,-1-1 1,1 1-1,-1-1 1,1 1 0,-1-1-1,0 0 1,0 0-1,0 0 1,0 0-1,0-1 1,-5 2-1,-5 2 298,-26 5-1,39-10-348,-4 1 15,-3 1-157,1-1 0,-1 1 0,1 0 0,0 0 0,-7 4 0,13-4 119,1-1 0,0 1 1,0-1-1,0 1 0,0-1 0,0 0 0,0 1 1,0-1-1,0 0 0,2 2 0,15 10-39,-12-9 25,-1 0 0,0 0 1,0 1-1,-1-1 0,8 9 1,-9-9 51,0 0 0,-1 0 0,1 0 1,-1 0-1,0 1 0,2 5 0,-4-9 38,0 0 0,1 0-1,-1 0 1,0 0-1,0 0 1,0 0-1,0 0 1,0-1-1,0 1 1,0 0-1,-1 0 1,1 0 0,0 0-1,0 0 1,-1 0-1,1 0 1,-1 0-1,1-1 1,0 1-1,-1 0 1,0 0 0,1 0-1,-1-1 1,1 1-1,-1 0 1,0-1-1,0 1 1,1-1-1,-1 1 1,0-1-1,0 1 1,0-1 0,1 1-1,-1-1 1,0 0-1,0 1 1,0-1-1,0 0 1,0 0-1,-2 0 1,-9 2 204,0-1 0,0-1 0,-1 0 0,1-1 0,-19-3 0,25 4-220,-26-5 132,-1-2 1,1-1 0,0-1-1,-54-24 1,58 20-2282,-29-19 0,57 32 1986,-1-1-358,-1 0-1,1 1 1,0-1 0,0 0-1,0 0 1,0 1 0,-1-1-1,1 0 1,0 0 0,0-1-1,1 1 1,-1 0 0,-1-2-1</inkml:trace>
</inkml:ink>
</file>

<file path=ppt/ink/ink30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9:44:48.84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23 69 3488,'-3'-3'2845,"2"2"-2520,1 1-1,0-1 0,-1 1 0,1-1 1,-1 1-1,1 0 0,-1-1 0,1 1 0,-1 0 1,1-1-1,-1 1 0,1 0 0,-1 0 1,1 0-1,-1-1 0,0 1 0,1 0 1,-1 0-1,1 0 0,-1 0 0,0 0 0,1 0 1,-1 0-1,1 0 0,-1 0 0,0 1 1,-4-2 2520,9 0-1041,10-1-795,-3 1-699,1 0 0,-1-1 1,0 0-1,20-8 0,7-1-37,20 1-97,1 2-1,71 0 1,-114 8-148,142-3 185,-151 3-789,-37 8-18378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00:35:05.431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13 435 3072,'-11'-20'976,"11"23"-986,0-3 74,0 0 0,-1 0 0,1 1 0,0-1 0,0 0 0,0 0 0,0 0 0,0 1 0,0-1 0,0 0 0,0 0 0,0 1 0,0-1 0,0 0 0,0 0 0,0 1 0,0-1 0,0 0 0,0 0 0,0 1 0,0-1 0,0 0-1,0 0 1,0 1 0,0-1 0,0 0 0,0 0 0,1 0 0,-1 1 0,0-1 0,0 0 0,0 0 0,0 0 0,0 1 0,1-1 0,-1 0 0,0 0 0,0 0 0,1 0 0,-1 0 0,0 1 0,0-1 0,0 0 0,1 0 0,-1 0 0,0 0 0,0 0 0,1 0 0,-1 0 0,0 0 0,0 0 0,1 0 0,-1 0 0,0 0 0,0 0 0,1 0 0,-1 0 0,0 0 0,1 0 0,14 0 1307,-10 0-1072,-1 1 0,0-1 1,0 0-1,0-1 0,1 1 0,-1-1 1,0 0-1,7-2 0,7-3-5,-1-2 0,0 1-1,0-2 1,-1 0 0,0-1 0,0-1-1,-1 0 1,-1-1 0,0-1 0,0 0-1,17-23 1,-6 2 26,-1-1 0,-2-1 0,29-66 0,-16 32-37,-44 97-340,0 0 0,-9 55 0,13-55 78,1 1-1,1-1 0,2 1 1,0-1-1,7 51 1,-5-74 28,0 1 0,0-1 0,0 1 0,1-1 0,0 0 1,-1 0-1,2 0 0,-1 0 0,0 0 0,1 0 0,0 0 0,0-1 0,0 1 1,5 3-1,-6-5-5,-1-1-1,1 0 1,0 0 0,0 0 0,0 0 0,0 0 0,0-1 0,0 1 0,0 0 0,0-1 0,0 0-1,0 1 1,0-1 0,0 0 0,1 0 0,-1 0 0,0 0 0,0-1 0,0 1 0,0-1-1,0 1 1,0-1 0,0 0 0,0 1 0,0-1 0,0 0 0,0 0 0,0-1 0,-1 1 0,1 0-1,0 0 1,-1-1 0,2-1 0,11-12 41,-1 0-1,0-1 1,11-19 0,-3 4-120,12-15 126,72-94-171,-102 137 58,14-14-106,-17 16 125,1 1-1,-1 0 1,0-1 0,1 1-1,-1 0 1,0 0 0,1-1-1,-1 1 1,0 0-1,1 0 1,-1 0 0,1 0-1,-1-1 1,0 1 0,1 0-1,-1 0 1,1 0 0,-1 0-1,1 0 1,-1 0 0,0 0-1,1 0 1,-1 0 0,1 0-1,-1 0 1,0 1-1,1-1 1,-1 0 0,1 0-1,-1 0 1,0 0 0,1 1-1,-1-1 1,0 0 0,1 0-1,-1 1 1,0-1 0,1 0-1,-1 1 1,0-1 0,0 0-1,1 1 1,-1-1-1,0 0 1,0 1 0,2 4 20,-1 0 0,0 1-1,0-1 1,0 0 0,-1 0 0,0 1 0,0-1 0,0 0 0,-2 8 0,1-2 32,-1 21 97,-2-1 0,-15 61 0,17-84-91,0-2 36,0 0 1,1 1-1,-1-1 0,0 13 1,2-19-81,0 0 0,0 0 1,0 1-1,1-1 0,-1 0 1,0 0-1,0 0 0,0 0 1,0 0-1,0 0 0,0 0 1,0 0-1,0 0 0,0 0 1,0 0-1,1 0 0,-1 0 1,0 0-1,0 1 0,0-1 1,0 0-1,0 0 0,0 0 1,0 0-1,1 0 0,-1 0 1,0 0-1,0 0 0,0 0 1,0 0-1,0 0 0,0-1 1,0 1-1,0 0 0,1 0 1,-1 0-1,0 0 0,0 0 1,0 0-1,0 0 0,0 0 1,0 0-1,0 0 0,0 0 1,0 0-1,1 0 0,-1 0 1,0-1-1,0 1 0,0 0 1,0 0-1,0 0 0,0 0 1,0 0-1,0 0 0,0-1 1,12-9 242,15-21-162,18-25 18,-26 31-143,0 2 0,2 0 0,37-33 0,-55 54 5,-1 1 0,0-1 0,1 1 1,-1-1-1,1 1 0,0 0 0,-1 0 0,1 0 0,0 0 0,5 0 0,-7 1 24,0 0 1,0 0-1,1 0 1,-1 0-1,0 0 1,0 0-1,0 0 1,0 1-1,1-1 1,-1 0-1,0 1 1,0-1-1,0 1 1,0-1-1,0 1 1,0 0 0,0-1-1,0 1 1,0 0-1,0 0 1,-1 0-1,1-1 1,0 1-1,0 0 1,-1 0-1,1 0 1,0 2-1,8 18 58,8 29-1,-13-36-37,0 1 0,1-1 0,1 0 0,0-1 0,16 25 0,7-2 260,-26-33-227,1 1 0,-1-1-1,1 0 1,-1 0 0,1 0-1,0-1 1,0 1 0,5 1-1,-7-3-243,0-1 1,0 1-1,0-1 0,0 0 0,-1 0 0,1 0 0,0 0 0,0 0 0,0 0 0,0-1 0,0 1 0,-1 0 1,1-1-1,0 0 0,0 1 0,-1-1 0,3-1 0,11-4-3011,-3 5 1489</inkml:trace>
</inkml:ink>
</file>

<file path=ppt/ink/ink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00:49:35.809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288 638 2912,'59'-21'3781,"-59"21"-3723,0 0-1,0 0 1,1 0-1,-1 0 1,0 0-1,1 0 1,-1 0-1,0 0 1,1 0-1,-1 0 1,0-1-1,0 1 1,1 0 0,-1 0-1,0 0 1,0 0-1,1 0 1,-1-1-1,0 1 1,0 0-1,1 0 1,-1 0-1,0-1 1,0 1-1,0 0 1,0 0-1,1-1 1,-1 1-1,0 0 1,0-1 0,0 1-1,0 0 1,0 0-1,0-1 1,0 1-1,0 0 1,0-1-1,0 1 1,0 0-1,0 0 1,0-1-1,0 1 1,0 0-1,0-1 1,0 1-1,0 0 1,0 0 0,0-1-1,0 1 1,-1 0-1,1-1 1,0 1-1,0 0 1,-1-1 52,0 0 1,0 0-1,0 1 0,0-1 1,0 0-1,0 1 1,0-1-1,0 1 1,-1 0-1,1-1 1,-2 0-1,-4 1-86,0 0 0,0 0 0,0 1 0,0 0 0,1 0 0,-10 3 0,-37 13-117,37-9 132,1-1 1,0 2 0,0 0-1,1 1 1,0 0 0,1 1 0,0 1-1,0 0 1,2 1 0,-1 0-1,2 0 1,0 1 0,0 1-1,2 0 1,-1 0 0,2 1 0,-10 27-1,16-38 45,0 0 1,0 0-1,0 0 0,0 0 0,1 0 0,0 0 0,0 0 0,0 0 1,1 6-1,0-9-39,-1-1-1,1 1 1,-1 0 0,1 0-1,-1-1 1,1 1 0,0-1 0,0 1-1,0 0 1,0-1 0,0 0 0,0 1-1,1-1 1,-1 0 0,0 1-1,1-1 1,-1 0 0,1 0 0,-1 0-1,1 0 1,-1 0 0,1-1 0,0 1-1,-1 0 1,1-1 0,0 1-1,0-1 1,2 1 0,2-1 38,0 0-1,0-1 1,0 1 0,0-1-1,0 0 1,0 0 0,0-1 0,0 0-1,10-4 1,49-29 381,-64 35-454,41-26 132,-2-2-1,-1-1 0,64-63 1,-88 77-53,0-1 0,-2 0 0,0-1 0,-1-1 0,-1 0 0,0-1 0,-1 0 0,-2 0 0,9-24 0,5-34-18,-2-1 0,10-98 0,-29 171-70,8-78-40,-8 70-97,-1 0-1,-1 0 1,0 0 0,-3-16 0,3 26 51,1 0 1,-1 1 0,0-1 0,0 1-1,0-1 1,0 0 0,0 1 0,-1 0 0,-1-4-1,2 6 68,0-1 0,1 1 0,-1 0 0,1-1 0,-1 1 0,0-1 0,1 1-1,-1 0 1,0-1 0,1 1 0,-1 0 0,0 0 0,0 0 0,1 0 0,-1-1 0,0 1 0,0 0-1,1 0 1,-1 1 0,0-1 0,0 0 0,1 0 0,-1 0 0,0 0 0,0 1 0,1-1-1,-1 0 1,0 0 0,1 1 0,-1-1 0,0 1 0,1-1 0,-1 1 0,1-1 0,-1 1 0,1-1-1,-1 1 1,0 0 0,-3 3-31,0 1 0,0-1 0,0 1 0,0 0 0,1 0 0,0 0 0,-4 8 0,-8 22-23,1 1 1,1 1-1,-9 42 0,11-25 47,-7 92 1,17-125 79,0 0 1,1 1-1,1-1 1,1 0 0,2 0-1,-1 0 1,2 0-1,1-1 1,1 0 0,0 0-1,2 0 1,12 22 0,-19-39-22,7 12 164,1 0 1,11 15-1,-18-26-149,1-1 0,-1 1 0,1 0-1,0-1 1,0 0 0,0 0-1,0 0 1,1-1 0,-1 1-1,1-1 1,0 0 0,4 1 0,-2-1 39,0-1 1,0-1-1,0 1 1,0-1 0,0-1-1,0 1 1,0-1-1,-1 0 1,1-1 0,8-2-1,10-4 65,31-16 0,-51 22-136,94-46 440,-83 39-354,-1-1 0,0 0-1,0-1 1,14-14-1,-25 21-86,-1 0 0,1 0-1,-1 0 1,0-1-1,0 1 1,0-1-1,-1 0 1,4-7 0,-6 11-22,1-1 0,-1 0 0,1 0 0,-1 0 0,0 0 0,0 1 0,0-1 0,0 0 0,0 0 0,0 0 0,0 0 0,-1 0 0,1 0 0,-1 1 0,1-1 0,-1 0 0,0 0 0,1 1 0,-1-1 0,0 0 0,0 1 0,0-1 1,-1 1-1,1-1 0,0 1 0,0 0 0,-1-1 0,-1 0 0,-1-1-44,0 1 0,0 0 0,0 0 0,0 0 0,0 1 0,-1 0 0,1-1 0,-1 1 0,1 1 0,0-1 0,-1 1 0,1 0 0,-1 0 0,1 0 0,-1 0 0,1 1 0,-1 0 0,-5 1 0,-1 1-15,1 0-1,0 1 1,0 0 0,0 0-1,0 1 1,-12 9-1,18-11 65,0 0-1,0 0 0,0 0 1,1 1-1,0-1 0,-1 1 1,1 0-1,1 0 0,-1 0 0,0 0 1,1 0-1,0 1 0,0-1 1,0 1-1,1-1 0,0 1 1,-1 0-1,2 0 0,-1-1 0,0 1 1,1 0-1,0 0 0,0 0 1,1 0-1,-1 0 0,1-1 1,0 1-1,0 0 0,1 0 0,-1-1 1,1 1-1,0-1 0,0 1 1,1-1-1,-1 0 0,1 0 1,4 4-1,0 1 59,1-1 1,0-1-1,0 0 1,1 0-1,0 0 0,0-1 1,1-1-1,-1 1 1,1-2-1,0 1 1,1-1-1,-1-1 1,1 0-1,-1 0 0,1-1 1,0 0-1,0-1 1,0-1-1,0 0 1,0 0-1,0-1 1,0 0-1,17-4 0,-12 0 14,0 1 0,0-2 0,-1 0-1,1-1 1,-1 0 0,-1-2 0,0 1-1,0-2 1,-1 0 0,13-12 0,-17 14-44,4-3 14,-1 0 1,0-1-1,-1 0 1,-1 0-1,17-26 0,-22 30-43,-1 0 0,0 0 0,0-1 0,-1 1 0,0-1 0,0 0 0,-1 1 0,0-1 0,-1-1 0,0 1 0,0 0 0,-1 0 0,0 0-1,-2-11 1,2 19-14,0 0 0,0 0 0,0 1 1,0-1-1,0 0 0,0 0 0,0 1 0,-1-1 0,1 0 0,0 0 0,0 1 0,-1-1 0,1 0 0,-1 1 0,1-1 0,-1 0 0,1 1 0,-1-1 0,1 1 0,-1-1 0,1 1 0,-1-1 0,0 1 0,1-1 0,-1 1 0,0 0 0,1-1 0,-1 1 0,0 0 0,-1-1 0,0 1-9,1 1-1,-1-1 0,1 1 1,-1 0-1,1-1 0,-1 1 1,1 0-1,-1 0 0,1 0 1,0 0-1,-1 0 0,1 0 1,0 0-1,0 0 0,-2 2 1,-7 9-58,-1 0 1,2 1 0,0 1 0,0-1-1,-6 16 1,10-18 68,0-1 0,1 1 1,1-1-1,0 1 0,1 0 0,0 0 1,0 1-1,1 11 0,1-20 30,0 1 0,0-1 0,0 0 1,1 1-1,-1-1 0,1 1 0,0-1 0,0 0 0,1 0 0,-1 1 0,1-1 1,3 5-1,-4-6 6,1-1 0,-1 1 1,1-1-1,-1 1 0,1-1 1,0 0-1,0 0 0,-1 1 1,1-1-1,0-1 0,0 1 1,0 0-1,0 0 0,0-1 1,1 1-1,-1-1 0,0 0 1,0 1-1,0-1 0,0 0 1,4-1-1,4 0 50,-1-1-1,1-1 1,-1 0 0,0 0 0,16-8-1,10-4-76,-27 11-106,0 1 70,-1 1 0,1-1 0,0 1 0,-1 0 0,10 0 1,-15 2 26,-1-1 1,1 1 0,0 0 0,-1 0 0,1 1-1,0-1 1,-1 0 0,1 1 0,-1-1 0,1 1-1,0-1 1,-1 1 0,1 0 0,-1-1 0,0 1-1,1 0 1,-1 0 0,0 0 0,1 0 0,-1 0-1,0 0 1,0 1 0,0-1 0,0 0 0,0 1-1,0-1 1,0 1 0,0-1 0,-1 1 0,1-1-1,-1 1 1,1 1 0,1 3-14,-1 0-1,0 1 0,-1-1 1,0 0-1,0 1 1,-1 9-1,-9 42-45,6-37 47,-27 111 112,-52 136-1,31-106 723,47-148-636,2-9 70,1-10 445,4-10-538,-1-1 1,2 1 0,0 0-1,7-19 1,4-19-115,7-29-76,42-105 0,-40 132 21,2 2 0,37-59 0,-44 85-54,0 2-1,2-1 1,1 2 0,1 1 0,39-33 0,-53 50 4,0 0-1,0 1 1,0 0 0,1 0 0,0 1-1,0 0 1,13-4 0,-19 7 54,-1 0 0,1 0 0,0 1 0,-1 0 0,1-1 0,0 1 0,0 0 0,-1 0 0,1 1 0,0-1 0,0 1 0,-1-1 0,1 1 0,-1 0 0,1 0 0,0 0 0,-1 0 0,1 0 0,-1 1 0,0-1 0,1 1 0,-1-1 0,0 1 0,0 0 0,0 0 0,0 0 0,-1 0 0,1 0 0,0 1 0,1 2 0,0 1 16,0 1 0,-1 0 0,1 0-1,-2 0 1,1 1 0,-1-1-1,0 0 1,0 1 0,-1 12-1,-1 4 85,-6 39-1,2-32 110,-14 47 0,13-62-112,0 0 1,-1 0-1,-1-1 1,-12 20-1,16-29-21,0 0-1,0-1 1,0 1-1,-1-1 1,0 0-1,0-1 0,0 1 1,0-1-1,-1 0 1,1 0-1,-1-1 1,0 1-1,0-1 1,-12 3-1,12-4-31,0 0-1,-1-1 1,1 0-1,-1-1 1,1 1-1,0-1 1,-1-1-1,1 1 1,-1-1-1,1 0 1,0 0 0,-1-1-1,1 0 1,0 0-1,0 0 1,0-1-1,1 0 1,-1 0-1,0-1 1,1 1 0,0-1-1,0 0 1,0-1-1,1 1 1,-1-1-1,1 0 1,0 0-1,0 0 1,1-1-1,0 1 1,0-1 0,0 0-1,-2-6 1,4 9-49,0 1 1,0-1 0,0 0 0,0 1-1,1-1 1,-1 0 0,1 0-1,0 0 1,0 0 0,0 0 0,0 1-1,0-1 1,1 0 0,-1 0-1,1 0 1,2-5 0,-2 7 1,0-1 1,0 0-1,1 1 0,-1-1 1,0 1-1,1-1 1,-1 1-1,1 0 0,0-1 1,-1 1-1,1 0 1,0 0-1,0 0 0,0 1 1,-1-1-1,1 0 1,0 1-1,0-1 0,0 1 1,0 0-1,0-1 1,0 1-1,1 0 0,1 1 1,1-1-4,-1 0 0,1 1 0,-1 0 1,0 0-1,1 1 0,-1-1 0,8 5 0,17 5 60,-25-10-27,6 1 37,0 0 0,19 9 1,-28-11 3,7 0-5,-7 0-59,8 0 134,-3-3-144,-1 1-1,1 0 1,-1 0-1,1 1 1,0 0-1,-1 0 1,11-1-1,25-4-126,17-7 61,-38 10 98,-1-1 0,22-9 1,198-88 307,-142 59-265,-6-3-19,-78 37 25,0 0 0,-1 0 1,-1-1-1,21-20 0,-30 27-50,1-1 1,-1 0-1,0 0 0,0-1 1,0 1-1,0 0 1,0-1-1,-1 1 0,0-1 1,2-6-1,-3 9-12,0-1-1,1 0 1,-1 0-1,0 1 1,0-1-1,-1 0 1,1 1-1,0-1 1,0 0 0,-1 0-1,1 1 1,-1-1-1,0 1 1,1-1-1,-1 0 1,0 1-1,0-1 1,0 1 0,0 0-1,0-1 1,0 1-1,0 0 1,-1 0-1,1 0 1,0 0-1,-4-2 1,1 0-30,-1 1 1,1 1-1,-1-1 1,0 0-1,1 1 1,-1 0-1,0 0 1,0 1-1,0-1 1,0 1-1,0 0 0,0 0 1,-7 2-1,-3 0-57,0 2-1,0-1 1,-16 8-1,11-3 26,-1 0 1,-22 15-1,35-18 36,0 0 0,0 1 0,0 0-1,0 1 1,1-1 0,0 2 0,-8 9 0,12-12 30,0-1 1,1 1-1,0 0 0,0 0 0,0 0 1,0 0-1,1 0 0,-1 0 1,1 0-1,1 0 0,-1 1 0,1-1 1,0 0-1,0 0 0,0 1 1,1-1-1,0 0 0,0 0 0,0 0 1,1 0-1,-1 0 0,1 0 1,1 0-1,-1 0 0,0-1 0,1 1 1,0-1-1,0 1 0,1-1 1,-1 0-1,1-1 0,0 1 0,0-1 1,6 5-1,-3-3 41,1-1 1,-1 0-1,1 0 0,-1-1 0,1 0 1,0 0-1,1-1 0,-1 0 0,0-1 1,0 0-1,1 0 0,-1 0 0,1-1 1,-1 0-1,1-1 0,-1 0 0,12-3 1,-1-2 42,0 0-1,0-1 1,-1-1 0,31-20 0,65-50-46,-76 50 67,-8 3-107,6-4-151,-32 26 94,-1 1 1,1 0-1,0 0 1,0 0-1,0 0 1,0 0-1,7-1 1,-11 3 49,0 0 1,1 0-1,-1 0 0,0 0 0,1 0 1,-1 0-1,1 0 0,-1 0 1,0 0-1,1 0 0,-1 0 0,0 1 1,1-1-1,-1 0 0,0 0 0,1 0 1,-1 0-1,0 0 0,1 1 1,-1-1-1,0 0 0,0 0 0,1 1 1,-1-1-1,0 0 0,0 1 0,1-1 1,-1 0-1,0 0 0,0 1 1,0-1-1,1 0 0,-1 1 0,0-1 1,0 1-1,0-1 0,0 0 1,0 1-1,0-1 0,0 19-30,0-14 7,0 10 14,-1 5 106,2 0 0,0 0 0,1 0-1,5 22 1,-6-38-38,0 1 0,1-1 0,-1 1 0,1-1 0,0 0 0,0 0 0,0 0 0,0 0 0,1 0 0,0 0 0,0-1 0,0 1 0,0-1 0,0 0 0,1 0 0,-1 0 0,1 0 0,0-1 0,0 1 0,0-1 0,0 0 0,0 0 0,1-1 0,4 2 0,5-1 49,0 0 0,0-1 0,-1-1 0,1 0 0,0-1 0,0 0 0,0-1-1,-1-1 1,17-5 0,7-3 13,0-3-1,36-19 1,32-22-457,-85 43-1603,0-1 0,-1-1-1,17-17 1,-10 5-4523,-3 4 2101</inkml:trace>
</inkml:ink>
</file>

<file path=ppt/ink/ink3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9:44:49.22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37 1 4736,'-37'3'4634,"48"-3"-1178,52 4 1306,-39-1-3556,27-2-1,87-9 1345,-39 7-2308,12-1-601,-36 5-3332,-26-2-3984,-32 3 1633</inkml:trace>
</inkml:ink>
</file>

<file path=ppt/ink/ink3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9:44:51.60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4 216 4736,'-4'-7'9274,"6"9"-9091,-1-1 1,1 0-1,0 1 0,0-1 0,-1 0 1,1 0-1,0 0 0,0 0 0,0 0 0,0-1 1,0 1-1,0-1 0,0 1 0,0-1 0,3 1 1,-1-1-11,0 0 0,0-1 1,0 1-1,0-1 0,-1 0 1,1 0-1,6-3 0,4-2 67,-1-1 0,0 0 0,17-14-1,-27 19-156,8-6 161,-1 0 1,0 0-1,-1 0 0,14-17 0,-23 25-235,0 0-1,0 1 0,0-1 1,0 0-1,0 0 0,0 0 1,0 0-1,0 0 0,0 0 1,0 0-1,0 0 0,0 0 1,0 0-1,0 0 0,0 0 1,0 0-1,0 0 0,0 1 0,0-1 1,0 0-1,0 0 0,0 0 1,0 0-1,0 0 0,0 0 1,0 0-1,0 0 0,0 0 1,0 0-1,0 0 0,0 0 1,0 0-1,0 0 0,0 0 1,0 0-1,0 0 0,0 0 1,0 0-1,0 0 0,1 1 1,-1-1-1,0 0 0,0 0 1,0 0-1,0 0 0,0 0 1,0 0-1,0 0 0,0 0 0,0 0 1,0 0-1,0 0 0,0 0 1,0 0-1,0 0 0,1 0 1,-1-1-1,0 1 0,0 0 1,0 0-1,0 0 0,0 0 1,0 0-1,0 12 183,-3 13-104,-2 11-23,-52 317 272,44-277-93,-6 123 1,15 77 256,4-204 230,-2-68 75,3-7-356,0 1-410,0-1 0,0 1 0,0 0 1,0 0-1,-1-1 0,1 1 1,-1-5-1,4-12-209,58-223-497,-47 180 480,3 1 1,2 0-1,2 2 0,51-94 1,-40 90 81,96-173-185,-34 90-126,-91 140 325,0 0 41,-2 4 16,-1 0-1,1 0 1,-1-1-1,1 1 1,-1 0-1,0-1 1,0 1-1,0 0 1,0-1-1,-1 1 1,1-4-1,18 6-173,42 5-139,-19-1 422,52 11-251,121-16 275,-89-2-27,496 3-35,-360 12 2,-196-8 157,159-5-82,-37-2 81,448 11-173,-583-8-44,137 6-227,2 0 562,690-6-350,-648 10 829,1 1-85,-217-11-713,-11 1-42,1-1-1,0 0 0,0-1 1,0 1-1,0-2 0,0 1 1,9-4-1,-16 5-911,-13-3-5109,-28 10-2451,5 0 5227,-21 2 269</inkml:trace>
</inkml:ink>
</file>

<file path=ppt/ink/ink3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9:44:54.60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9 0 5984,'2'4'9489,"3"12"-5686,-2-9-3693,-1 1 1,0-1 0,0 1-1,0 11 1,-3 7 182,-5 30 1,0-10 111,-7 173 619,21-225-448,3-10-569,-1 0 0,0-1 0,-1-1 1,9-24-1,-18 40-11,22-54-99,-12 28 125,1 0-1,2 0 1,1 1-1,19-28 1,-26 43-133,9-9-110,-16 20 197,1 0-1,0 0 1,0 0 0,0 1 0,-1-1 0,1 0-1,0 0 1,0 1 0,0-1 0,0 1-1,0-1 1,1 1 0,-1-1 0,0 1 0,0 0-1,0 0 1,1-1 0,-1 1 26,-1 0 0,1 1 0,-1-1 0,1 0-1,-1 0 1,1 0 0,-1 1 0,1-1 0,-1 0 0,0 0 0,1 1 0,-1-1 0,0 0-1,1 1 1,-1-1 0,0 0 0,1 1 0,-1-1 0,0 0 0,1 1 0,-1-1 0,0 1-1,0-1 1,0 1 0,1-1 0,-1 1 0,0-1 0,0 1 0,0-1 0,0 0 0,0 1-1,0-1 1,0 1 0,0-1 0,0 2 0,-2 23 245,0-15-189,1 83 283,2-54 156,-1-39-478,1 0 0,-1 0 0,0 0-1,1 0 1,-1 0 0,1 0 0,-1 0 0,1 0 0,-1 0 0,0 0 0,1 0 0,-1 0 0,1 0 0,-1 0 0,0-1 0,1 1 0,-1 0 0,1 0 0,-1 0 0,1-1 0,-1 1-12,12-7-151,17-14 0,-18 12-83,22-13 1,-5 8 139,2 2 0,0 0 1,60-14-1,-85 25 131,-1 0 0,1 0 0,-1 1 0,1 0 0,0 0 0,-1 0 0,1 0 0,0 1 0,5 1 0,-8-2-4,0 1 1,-1-1-1,1 1 1,-1 0-1,1 0 1,-1-1-1,1 1 1,-1 0-1,0 0 1,1 1-1,-1-1 1,0 0-1,0 0 1,0 1-1,0-1 1,0 0-1,0 1 0,0-1 1,-1 1-1,1-1 1,0 1-1,-1 0 1,1-1-1,-1 1 1,0 0-1,1-1 1,-1 3-1,0 15 151,0 0 0,-2 0 0,0-1 0,-1 1 0,-5 18 0,2-10-195,4-18-26,-1 0 1,-5 14 0,-5 1-4262</inkml:trace>
</inkml:ink>
</file>

<file path=ppt/ink/ink3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9:44:55.31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13 32 4064,'-13'-9'14943,"31"6"-13417,6-6-866,-18 7-540,-1 0-1,1 0 1,11-2-1,-15 3-115,0 1 1,1 0-1,-1 0 0,0 0 0,0 0 0,1 1 0,-1-1 0,0 1 0,0-1 0,0 1 0,1 0 0,-1 0 1,0 0-1,2 2 0,-1-2-7,-1 0 0,1 1 1,-1-1-1,1 1 0,-1 0 1,0-1-1,0 1 0,0 0 1,0 1-1,0-1 0,-1 0 1,1 0-1,-1 1 0,1-1 1,-1 1-1,0-1 0,0 1 1,0 0-1,0 0 0,0-1 1,-1 1-1,1 0 0,-1 0 1,0 0-1,0-1 0,0 1 1,0 0-1,0 0 0,-2 5 1,1-3 64,0 0 0,-1 0 0,0 0 1,0 0-1,0 0 0,-1 0 1,1 0-1,-1-1 0,0 1 0,0-1 1,-1 0-1,0 0 0,-7 7 0,-5 2 31,0-1-1,-25 14 0,19-13 72,22-13-156,-1 0-1,1 0 1,0 0 0,0 0 0,0 0 0,-1 0 0,1 1 0,0-1 0,0 0 0,0 0 0,-1 0 0,1 0 0,0 1 0,0-1 0,0 0 0,0 0-1,-1 0 1,1 1 0,0-1 0,0 0 0,0 0 0,0 0 0,0 1 0,0-1 0,0 0 0,0 0 0,0 1 0,0-1 0,0 0 0,0 0-1,0 1 1,0-1 0,0 0 0,0 0 0,0 1 0,0-1 0,0 0 0,0 1 0,10 5 168,23 3 106,-28-8-175,7 1-51,1 0 0,-1-1 0,18-1 0,-15-1-40,24 4 0,-19-2-1293,-19-1 422,1 0 1,-1 0-1,1-1 0,-1 1 1,1 0-1,-1 0 0,1-1 1,-1 1-1,2-2 1,10 5-6224,-11-2 6081,16 6-2608</inkml:trace>
</inkml:ink>
</file>

<file path=ppt/ink/ink3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9:44:55.89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346 36 3392,'11'-6'1203,"-8"5"-471,0-1-1,-1 1 1,1-1 0,-1 1 0,1-1-1,1-2 1,-3 4-591,-1-1 0,0 1 1,0 0-1,0 0 0,0-1 0,0 1 0,0 0 1,0 0-1,0-1 0,0 1 0,0 0 1,0-1-1,0 1 0,0 0 0,0-1 0,0 1 1,0 0-1,0 0 0,0-1 0,0 1 0,-1 0 1,1 0-1,0-1 0,0 1 0,0 0 0,0 0 1,-1-1-1,1 1 0,0 0 0,0 0 0,0 0 1,-1-1-1,1 1 0,0 0 0,0 0 0,-1 0 1,1 0-1,0 0 0,0-1 0,-1 1 1,1 0-1,0 0 0,-1 0 0,1 0 0,0 0 1,0 0-1,-1 0 0,-18-3 915,18 3-469,-24-2 164,0 1 1,0 1-1,0 1 0,-29 5 0,41-3-633,-1-1 0,0 2-1,1 0 1,0 0 0,0 2 0,1-1-1,-1 2 1,1-1 0,-12 10-1,19-12-110,1 1 0,0-1 0,0 1 0,0-1-1,1 1 1,0 0 0,0 1 0,0-1 0,0 0 0,1 1-1,0 0 1,-2 6 0,1 1 12,0 0-1,1 0 1,0 0-1,1 17 1,1-22 37,0-1 0,1 0 1,0 1-1,0-1 1,1 0-1,-1 0 0,2 0 1,3 10-1,-4-13-22,0 0 0,0-1 0,1 1 0,-1-1 0,1 1 0,0-1 0,0 0 0,0 0 0,0 0 0,1-1 0,-1 1-1,1-1 1,-1 0 0,1 0 0,6 2 0,5 2-1,1-2 0,0 0 0,0 0 0,1-2 0,15 1 0,87-3-421,-55-1-1624,-38-1 271,-12 0-2063,-1-1 1,23-7-1,-22 2-1081</inkml:trace>
</inkml:ink>
</file>

<file path=ppt/ink/ink3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9:44:56.42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29 29 5728,'-1'-6'732,"1"4"-546,0 0 1,-1 1-1,1-1 1,0 1-1,-1-1 1,1 1 0,-1-1-1,1 1 1,-1-1-1,0 1 1,0 0-1,-2-3 2364,7 13 580,1 12-1482,-1 0 0,-1 1 0,0 27-1,-3-27-1346,-1-1 0,-1 0 1,-1 0-1,-1 0 0,0 0 0,-9 22 0,10-24-141,3-18-201,0 1 0,0 0 0,0 0 0,0 0 0,-1-1 0,1 1 0,-1 0 0,1 0 0,-1-1-1,0 1 1,1 0 0,-2 1 0,1-2-497,1-12-8147,0 2 1413</inkml:trace>
</inkml:ink>
</file>

<file path=ppt/ink/ink3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9:44:56.93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222 14 4736,'-2'-4'478,"2"4"-406,0-1 0,-1 0-1,1 1 1,0-1 0,-1 0 0,1 1-1,0-1 1,-1 1 0,1-1-1,0 1 1,-1-1 0,1 1 0,-1-1-1,1 1 1,-1-1 0,1 1-1,-1 0 1,-6-1 6178,0 12-4232,0 5-841,-1 0 1,-1 0 0,0-1-1,-20 24 1,17-23-866,-1-1 1,0 0-1,-1-2 1,-20 17-1,-11 10 110,43-39-392,-1 1 2,3 10 50,0-11-29,1 0-5,7 0 84,-1 0 1,1 0-1,-1-1 0,1 0 1,0 0-1,11-3 0,1 1-98,67-5-132,60-2-1260,-108 9 554,69 2-2844,-84-1 922,22 6 0,-12 3-68</inkml:trace>
</inkml:ink>
</file>

<file path=ppt/ink/ink3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9:45:02.65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127 8 2976,'4'-8'9200,"-11"17"-7243,0 0 1,-7 10 0,-2 4-648,8-12-1027,1 1-1,0 0 0,1 0 1,0 1-1,1 0 0,0 0 0,-4 18 1,-12 98-24,18-104-302,-1 66 283,4-90-266,0 1 0,0-1-1,0 0 1,-1 0 0,1 0 0,0 1-1,-1-1 1,1 0 0,0 0 0,-1 0 0,0 2-1,0-14-9055,1-1 4213</inkml:trace>
</inkml:ink>
</file>

<file path=ppt/ink/ink3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9:45:03.01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32 24 6240,'-26'-19'2005,"21"15"774,6 4-1659,57 3 2939,29 8-2770,-44-5-670,95 11 381,122 18-538,-243-33-598,11 2-1223,-9-2-2741,-19-3 3948,1 1 0,-1 0-1,0 0 1,0 0 0,1 0 0,-1 0-1,0 0 1,1 0 0,-1 0 0,0 0-1,0 0 1,1 0 0,-1 0-1,0 1 1,1-1 0,-1 0 0,0 0-1,0 0 1,1 0 0,-1 0 0,0 0-1,0 1 1,0-1 0,1 0 0,-1 0-1,0 0 1,0 1 0,0-1-1,1 0 1,-1 0 0,0 1 0,0-1-1,0 0 1,0 0 0,0 1 0,0-1-1,0 0 1,1 0 0,-1 1 0,0-1-1,0 0 1,0 1 0,0-1-1,0 0 1,0 0 0,0 1 0,0-1-1,-1 1 1,1 7-3581</inkml:trace>
</inkml:ink>
</file>

<file path=ppt/ink/ink3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9:45:04.50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25 832,'0'0'190,"0"-1"-1,1 0 1,-1 0 0,0 1 0,0-1 0,0 0-1,1 1 1,-1-1 0,0 0 0,1 1-1,-1-1 1,1 0 0,-1 1 0,0-1-1,1 1 1,-1-1 0,1 1 0,0-1-1,-1 1 1,1-1 0,-1 1 0,1 0-1,0-1 1,-1 1 0,2-1 0,0 0 146,1-1 1,-1 1-1,0 0 1,0 0-1,1 0 1,-1 0-1,0 1 1,5-1 3226,5 12-523,-11-8-2868,-1-1 1,0 0-1,0 0 1,0 1-1,-1-1 1,1 0-1,0 0 0,-1 0 1,-1 5-1,-8 20 1010,10-27-1166,-27 74 1440,25-65-2023,0-1 0,0 0-1,1 0 1,0 1 0,0-1-1,1 1 1,1 12 0,3-5-1854</inkml:trace>
</inkml:ink>
</file>

<file path=ppt/ink/ink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00:49:37.987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0 1018 1568,'0'0'47,"1"0"-1,-1 1 1,0-1-1,0 1 1,1-1 0,-1 0-1,0 1 1,1-1 0,-1 0-1,0 1 1,1-1 0,-1 0-1,1 1 1,-1-1-1,1 0 1,-1 0 0,0 0-1,1 1 1,-1-1 0,1 0-1,-1 0 1,1 0 0,-1 0-1,1 0 1,-1 0-1,1 0 1,-1 0 0,1 0-1,19 0 2346,-6-2-1223,-7 2-808,-1 0 1,0-1-1,0 0 1,0 0-1,0-1 1,0 0-1,0 0 1,-1 0-1,7-4 1,-2-1-10,-1-1-1,0 1 1,0-2 0,-1 1 0,0-2 0,10-13 0,37-67 667,-28 42-667,7-2-23,46-53 0,28-41 123,-76 93-256,26-61 0,-44 81-192,-2 0 1,-1-1 0,11-51-1,-21 78-44,-1 0 0,1 0 0,-1 0 0,0 0 0,0 0 0,-1-5-1,1 10 32,0-1 0,0 1 0,0 0-1,0-1 1,0 1 0,-1 0-1,1 0 1,0-1 0,0 1 0,0 0-1,0-1 1,0 1 0,-1 0-1,1-1 1,0 1 0,0 0-1,0 0 1,-1-1 0,1 1 0,0 0-1,0 0 1,-1 0 0,1-1-1,0 1 1,-1 0 0,1 0 0,0 0-1,0 0 1,-1 0 0,1-1-1,0 1 1,-1 0 0,1 0 0,-1 0-1,0 1-18,-1 0 0,1-1-1,0 1 1,-1 0 0,1 0-1,0 0 1,0 0 0,0 0-1,0 0 1,0 1 0,0-1-1,0 0 1,-1 3 0,-25 40-219,-39 90 0,50-98 218,-3 5-62,-23 77 1,38-103 130,0 0 0,1 1 1,1 0-1,1-1 0,0 1 0,1 0 1,0 0-1,5 27 0,-4-39 26,0 1 1,0-1-1,1 0 0,-1 1 0,1-1 1,0 0-1,0 0 0,0 0 0,1 0 0,-1-1 1,1 1-1,0 0 0,5 3 0,-5-4 0,0-1 0,0 0 0,1 0 0,-1-1 0,1 1 0,-1-1 0,1 1 0,-1-1 0,1 0 0,0 0 0,0-1 0,0 1-1,-1-1 1,1 0 0,0 0 0,6-1 0,7-2 69,0 0 0,0-1 0,-1-1 0,0 0 0,0-1-1,21-12 1,-1-2 60,49-35-1,-67 42-149,-2-1-1,0-1 0,0 0 1,18-25-1,42-71 92,-21 21-232,61-144 0,-109 220 124,-2 2-39,0 1 0,0-1 0,-1 0 0,3-14 0,-7 18-136,-4 10 7,-9 18-5,-18 47 183,-30 91 1,-3 8-180,36-100 511,4 2 0,-26 110-1,48-162 397,2-16-756,0 0 1,0 0-1,0 0 0,0 0 0,0 1 1,0-1-1,0 0 0,0 0 0,0 0 1,0 0-1,0 0 0,0 0 1,0 0-1,0 0 0,0 0 0,0 0 1,0 1-1,1-1 0,-1 0 0,0 0 1,0 0-1,0 0 0,0 0 0,0 0 1,0 0-1,0 0 0,0 0 1,0 0-1,0 0 0,0 0 0,0 0 1,1 0-1,-1 0 0,0 0 0,0 0 1,0 0-1,0 0 0,0 0 1,0 0-1,0 0 0,0 0 0,0 0 1,0 0-1,1 0 0,-1 0 0,0 0 1,0 0-1,0 0 0,0 0 0,0 0 1,0 0-1,0 0 0,0 0 1,0 0-1,0 0 0,0 0 0,0 0 1,1 0-1,-1 0 0,0 0 0,0-1 1,0 1-1,16-22 561,-15 21-576,12-18 110,0 0 0,31-32 0,-23 31-100,-7 5-172,1 2 0,30-22 0,-45 35 153,1-1 0,-1 1 0,1 0-1,-1-1 1,1 1 0,0 0 0,-1-1 0,1 1 0,0 0 0,-1 0 0,1-1 0,0 1 0,-1 0 0,1 0 0,0 0 0,0 0 0,-1 0 0,1 0-1,0 0 1,-1 0 0,2 1 0,-1-1 2,-1 1-1,1-1 0,-1 0 1,1 1-1,-1-1 0,0 1 1,1-1-1,-1 1 0,0-1 1,1 1-1,-1 0 0,0-1 0,0 1 1,0-1-1,1 1 0,-1 0 1,0-1-1,0 1 0,0 0 1,0 5-37,0-1 1,-1 1-1,1-1 1,-3 8-1,1-3 35,0 0 0,1 0 0,0 0-1,0 0 1,1 0 0,0 0 0,4 19-1,-4-26 38,1 0 0,0 0 0,0 0-1,0 0 1,0-1 0,1 1-1,-1 0 1,1-1 0,-1 1 0,1-1-1,0 1 1,0-1 0,0 0 0,0 0-1,0 0 1,1 0 0,-1 0-1,1 0 1,-1-1 0,1 1 0,0-1-1,-1 0 1,1 0 0,0 0 0,0 0-1,0 0 1,0-1 0,0 1 0,0-1-1,0 0 1,6 0 0,10-1 39,1 0 1,0-2-1,-1-1 1,0 0-1,1-1 1,19-9-1,107-53 290,-59 17-292,-78 44-64,0-1 0,0 0 0,-1 0 0,0 0 0,0-1 0,10-15 0,-13 12-167,-5 10 164,0 1 1,0 0-1,0 0 1,-1 0-1,1 0 0,0 0 1,0-1-1,0 1 1,0 0-1,0 0 1,-1 0-1,1 0 1,0 0-1,0 0 0,0-1 1,0 1-1,-1 0 1,1 0-1,0 0 1,0 0-1,0 0 1,-1 0-1,1 0 0,0 0 1,0 0-1,0 0 1,-1 0-1,1 0 1,0 0-1,0 0 1,0 0-1,-1 0 0,-21 9-170,10-3 125,1 1 1,0 0 0,1 1 0,-1 0 0,1 0-1,1 1 1,0 1 0,-12 14 0,17-18 59,1-1 0,-1 0 0,1 1 0,0 0 0,0 0 0,1 0 0,0 0 0,0 1 0,0-1-1,1 0 1,0 1 0,0-1 0,1 1 0,0-1 0,0 1 0,0-1 0,1 1 0,2 9 0,-3-14 18,1 1 0,0-1-1,-1 0 1,1 0 0,0 0-1,0 0 1,1 0 0,-1 0-1,0 0 1,1 0-1,-1 0 1,1 0 0,-1-1-1,1 1 1,0 0 0,0-1-1,0 0 1,-1 1 0,2-1-1,-1 0 1,0 0 0,0 0-1,0 0 1,0-1-1,1 1 1,-1 0 0,0-1-1,0 0 1,1 1 0,-1-1-1,1 0 1,-1 0 0,0-1-1,1 1 1,-1 0 0,0-1-1,0 1 1,1-1 0,-1 0-1,0 0 1,0 0-1,0 0 1,0 0 0,0 0-1,0 0 1,3-3 0,6-6 59,0-1-1,-1 0 1,-1 0 0,14-20 0,27-55 68,-27 45-122,-11 20-39,-1 3-193,9-22-1,-26 57-41,0 0 1,1 1-1,-3 20 0,7-27 268,-1-3 33,2 0 0,-1 0-1,1 1 1,0-1 0,1 0-1,-1 0 1,2 1 0,2 8-1,-4-17-38,0 1-1,0-1 1,1 1-1,-1-1 0,0 1 1,0-1-1,1 1 0,-1-1 1,1 1-1,-1-1 1,0 0-1,1 1 0,-1-1 1,1 0-1,-1 1 1,1-1-1,-1 0 0,1 0 1,-1 1-1,1-1 1,-1 0-1,1 0 0,-1 0 1,1 0-1,-1 1 0,1-1 1,-1 0-1,1 0 1,0 0-1,0-1 0,16-4 276,-15 4-235,73-34 303,62-27-141,-100 47-387,67-17 0,-99 31 101,0 0 0,0 0 1,1 1-1,-1-1 1,7 1-1,-11 0 59,0 0 0,0 0 1,0 1-1,0-1 0,0 0 0,0 0 0,0 0 0,0 1 1,0-1-1,0 1 0,0-1 0,0 0 0,0 1 1,-1 0-1,1-1 0,0 1 0,0-1 0,0 1 0,-1 0 1,1 0-1,-1-1 0,1 1 0,0 0 0,-1 0 0,1 0 1,-1 0-1,0 0 0,1 0 0,-1-1 0,0 1 0,0 0 1,1 0-1,-1 0 0,0 0 0,0 2 0,-1 7 37,0 0-1,-1 0 1,0 0-1,-1 0 1,0 0-1,-5 10 1,8-19-9,-1-1 1,1 1 0,0-1 0,0 1 0,0-1-1,0 1 1,-1-1 0,1 1 0,0-1 0,0 1-1,0-1 1,0 1 0,0-1 0,0 1 0,0 0-1,0-1 1,0 1 0,1-1 0,-1 1 0,0 0-9,0-1 0,1 0 1,-1 0-1,0 0 0,1 0 1,-1 1-1,0-1 0,0 0 1,1 0-1,-1 0 0,0 0 1,1 0-1,-1 0 0,0 0 1,1 0-1,-1 0 0,0 0 1,1 0-1,-1 0 0,0 0 1,0 0-1,1 0 0,-1 0 1,22-10 311,-20 9-322,42-29 123,-32 22-222,-1 0-1,1 0 0,16-7 0,-25 14 72,0 0-1,-1 1 1,1-1-1,0 1 1,0 0-1,0-1 1,0 1-1,-1 0 1,1 1-1,0-1 0,0 0 1,0 1-1,0 0 1,-1-1-1,5 3 1,5 2-46,-1 0 1,14 10-1,-3-2 239,-6-5-70,0-1-1,1-1 1,-1 0 0,1-2-1,0 1 1,1-2-1,22 2 1,-3-4-216,1 0 0,52-8 0,-81 6-145,38-6-1938,-44 7 1677,-1 0 0,0-1-1,1 0 1,-1 1 0,0-1 0,0 0 0,0 0 0,0 0 0,0 0 0,0 0 0,0-1-1,0 1 1,0-1 0,-1 1 0,3-3 0,0-1-2474</inkml:trace>
</inkml:ink>
</file>

<file path=ppt/ink/ink3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9:45:05.65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406 49 1568,'-3'-3'788,"6"3"-1221,9-4 6307,-8 0-4780,-4 4-928,1 0 1,-1-1-1,1 1 0,-1 0 1,0-1-1,1 1 0,-1 0 1,0-1-1,0 1 1,1 0-1,-1-1 0,0 1 1,0-1-1,1 1 0,-1-1 1,0 1-1,0-1 1,0 1-1,0-2 950,0-14 3257,-2 15-4276,0-1 1,1 1 0,-1 0-1,0 0 1,0 0-1,0 0 1,0 0-1,0 0 1,0 1 0,0-1-1,0 0 1,0 1-1,-1 0 1,1-1 0,0 1-1,0 0 1,0 0-1,-3 1 1,-5-1 169,0 1 0,-19 4 1,2 1-127,1 2 1,0 0 0,0 2-1,1 1 1,1 1-1,0 1 1,0 2 0,-41 32-1,58-41-110,1 1 0,-1-1 0,1 1 0,1 0 0,0 1-1,0-1 1,0 1 0,1 0 0,0 0 0,0 0 0,1 1 0,0-1-1,-2 12 1,5-17-28,0-1-1,0 1 1,0 0-1,0-1 0,0 1 1,1-1-1,-1 1 1,1-1-1,0 1 0,0-1 1,0 1-1,0-1 1,0 0-1,3 4 0,-1-2 18,0 0-1,0 0 0,1-1 1,0 1-1,0-1 0,0 0 0,5 3 1,2 1 14,1-1 0,0-1 0,0 0 0,0-1 0,14 4 0,2-3 48,-1-1 1,1-1-1,-1-2 0,1 0 1,0-2-1,-1-1 1,1-2-1,29-6 0,-54 9-154,0 1-118,0-1 1,0 0-1,0 1 1,0-1-1,0 0 1,0 0-1,0-1 1,0 1-1,-1-1 1,1 1-1,3-4 1,-6 4-518,-1 0 1,1 0-1,0 0 1,0 0-1,-1 0 1,1 0-1,-1 0 1,1 0-1,-1 0 1,1 0-1,-1 1 1,1-1-1,-1 0 1,-3-3-1414,-9-2-2690</inkml:trace>
</inkml:ink>
</file>

<file path=ppt/ink/ink3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9:45:06.41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18 3072,'0'-11'10693,"8"10"-8656,7-1-1636,1 0 0,-1 1-1,0 1 1,0 0 0,1 1 0,17 4-1,-31-4-384,1-1-1,0 1 0,0 0 0,-1 0 0,1 0 0,0 1 0,-1-1 0,0 0 0,1 1 0,2 2 1,-4-3-1,-1-1 1,1 1-1,-1 0 1,1 0-1,-1-1 1,1 1-1,-1 0 1,1 0-1,-1 0 1,0-1-1,1 1 1,-1 0-1,0 0 1,0 0-1,0 0 1,0 0-1,0 0 1,0-1-1,0 1 1,0 0-1,0 0 1,0 0-1,0 0 1,0 0 0,-1 0-1,1-1 1,0 1-1,-1 0 1,1 0-1,-1 0 1,1-1-1,-1 1 1,1 0-1,-2 0 1,0 2 32,0-1 0,-1 0 0,1 1 0,-1-1 0,0-1 0,0 1 0,0 0 0,0-1-1,0 1 1,0-1 0,0 0 0,-6 2 0,-19 8 587,13-2-324,0 1 1,-13 11-1,27-20-298,1-1 0,-1 0-1,1 1 1,0-1 0,-1 1 0,1-1 0,0 1 0,0-1 0,-1 1 0,1-1 0,0 1 0,0-1 0,0 1-1,-1-1 1,1 1 0,0 0 0,0-1 0,0 1 0,0 0 163,1 7 437,-1-7-594,0 0-1,1 0 1,-1 0-1,0-1 0,1 1 1,-1 0-1,1 0 1,-1-1-1,1 1 1,-1 0-1,1-1 1,0 1-1,-1-1 0,1 1 1,0 0-1,-1-1 1,1 0-1,0 1 1,0-1-1,0 1 0,-1-1 1,1 0-1,0 1 1,0-1-1,1 0 1,26 2 111,-16-2-78,76 4-168,-51-5-3060,-1 1-5569,-27 2 5406,-4 9-1066</inkml:trace>
</inkml:ink>
</file>

<file path=ppt/ink/ink3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9:45:07.32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221 76 6880,'-5'-5'2491,"5"11"174,-2 6-1219,-27 98 2316,-56 141-1567,42-164-1458,28-59-399,-21 55 1,31-75 260,9-14 498,-1 2-1017,0-1 0,0 0 1,-1 0-1,1 0 1,1-6-1,5-10 14,14-28-84,-2-1 1,-2-1 0,12-54-1,-18 57-80,1 0-1,3 1 0,29-57 1,-43 97 30,1 1 0,1-1 1,-1 1-1,1 0 1,0 0-1,0 0 0,1 1 1,0 0-1,0 0 1,0 0-1,0 1 0,9-4 1,-10 5-20,0 1 0,0 0-1,0 0 1,1 0 0,-1 1 0,1 0 0,-1 0 0,1 0 0,-1 1 0,1 0 0,-1 0 0,1 0-1,0 1 1,-1-1 0,1 1 0,-1 1 0,8 2 0,-6-1 83,1 1 1,-1 0-1,0 0 1,0 1-1,0 0 1,0 0-1,-1 1 0,0 0 1,0 0-1,-1 0 1,1 1-1,-1 0 0,-1 0 1,8 14-1,-6-8 56,-1-1-1,0 1 1,-1 0 0,0 0-1,-1 0 1,-1 1-1,0-1 1,0 21 0,-2-27 32,-1 0 1,0-1-1,0 1 1,0-1 0,0 1-1,-1-1 1,-1 1-1,1-1 1,-1 0 0,0 0-1,0 0 1,0-1 0,-1 1-1,-5 6 1,6-10-63,1 1 1,0-1 0,-1 1-1,0-1 1,1 0-1,-1 0 1,0 0 0,0-1-1,0 1 1,-1-1 0,1 0-1,0 1 1,0-1-1,-1-1 1,1 1 0,-1 0-1,1-1 1,0 0 0,-1 0-1,1 0 1,-1 0-1,1 0 1,-1-1 0,1 1-1,0-1 1,-1 0 0,1 0-1,-5-3 1,-1 0-159,0-1 0,0-1 0,1 1 0,-1-1 0,1-1 0,1 0 0,0 0 0,-11-12 0,9 7-1456,-13-21 1,-2-15-5314,20 33 3341,7 5-2474</inkml:trace>
</inkml:ink>
</file>

<file path=ppt/ink/ink3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9:45:07.95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31 15 2912,'-5'-1'241,"2"0"27,-1 0-1,1 0 0,-1 0 1,-7 0 7882,39-3-5789,-21 2-2043,0 1-1,0 1 1,11-1 0,13 3 36,-1 1-1,0 2 1,0 0 0,0 3 0,45 16-1,-70-22-317,0 1-1,0-1 1,-1 1-1,1 0 1,-1 0-1,6 5 1,-9-7 4,0 0 1,0 0-1,0 1 1,1-1-1,-1 1 1,0-1-1,-1 0 1,1 1-1,0 0 1,0-1-1,-1 1 1,1-1-1,0 1 1,-1 0-1,0-1 1,1 1-1,-1 0 1,0 0-1,0-1 1,0 4-1,-1-3 8,1-1 0,-1 1 0,0-1-1,1 0 1,-1 1 0,0-1 0,0 0 0,0 0 0,0 0-1,0 0 1,0 0 0,0 0 0,0 0 0,0 0 0,-1 0-1,1 0 1,0 0 0,0-1 0,-3 2 0,-30 9 497,27-9-420,-73 17 1317,-19 7-356,99-26-1086,0 0 0,-1 0 1,1 0-1,0 0 0,0 0 0,0 0 1,-1 0-1,1 0 0,0 0 1,0 0-1,0 0 0,-1 0 1,1 0-1,0 0 0,0 0 0,0 0 1,0 0-1,-1 0 0,1 0 1,0 1-1,0-1 0,0 0 1,0 0-1,0 0 0,0 0 1,-1 0-1,1 0 0,0 1 0,0-1 1,0 0-1,0 0 0,0 0 1,0 0-1,0 1 0,0-1 1,0 0-1,0 0 0,0 0 0,0 1 1,0-1-1,8 4 194,17 0 82,-25-4-278,112 19-331,-39-1-3526,-63-15 2117,0 1 0,0 0 0,0 0 0,0 1 0,-1 0 0,0 1 0,13 10 0,2 4-1879</inkml:trace>
</inkml:ink>
</file>

<file path=ppt/ink/ink3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19:49:03.84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3030 1824,'2'-5'5454,"5"-4"-2701,1-4-1382,-7 9-1107,0-1-1,-1 1 1,1-1-1,-1 0 0,0 1 1,-1-8-1,0-7 59,3-25 838,13-65-1,-6 44-481,25-303 202,-23 217-459,17-51 66,-6 55-233,31-160-24,-27 199-302,21-187 0,-25 120 264,-20 160-287,0-9-60,1 0 0,1 1 0,11-36 0,-9 31 184,-6 24-11,1 0 1,-1 0-1,1 0 0,0 0 1,0 1-1,1-1 1,1-4-1,-1 3-40,0 1-1,0 0 0,-1 0 1,2-7-1,-2 7-24,0 0 0,0 0 0,0 0 0,1 1 0,-1-1 0,4-5-1,-2 4 5,1 1 0,-1 0 0,1 0 0,-1 0 0,1 0 0,1 1 0,-1 0 0,0 0 0,1 0 0,-1 0 0,1 1 0,9-4-1,55-18-334,-62 23 341,1 0 0,-1 0 0,0 1 0,15 1 0,-1 0 142,663-1-228,-550 8-117,90 0 331,24-4-240,-139 4 111,-32 0 65,199 16-96,115-1-97,-216-18 140,256 3-286,-149-5 645,-103-6-75,-159 3-250,16-3-84,0-2 0,49-12 0,20-3 374,109-21 122,-202 39-398,194-61-290,-66 18-141,-118 40 335,31-3-1,-11 1 155,151-17 95,-34 5-36,-105 12-64,79-3 0,-84 9-114,90-15 1,46-22-45,-85 17 211,84-22-150,-130 27 42,153-36-146,-34 32 33,21-4 202,15-12-115,197-20-37,-228 36 70,-114 12-62,230-24 273,-239 27-143,38-2-243,12 2-129,-73 4 430,-17 0-135,1 1 0,15 2 0,33 2-7,-29-1 50,0-3 0,41-3 0,11-1-249,-32 4 91,120 4 370,-64 0-524,43-2 310,-82-4-97,117-1 321,-59-6-418,-90 6 115,-14 0 45,29-2 14,-42 4-62,1 0-1,-1-2 1,18-4-1,6-1 49,20 0-84,1 3 1,61 2-1,-75 2 124,33 1 67,27 5-153,-75-3-93,34-3-1,-21 1 173,76-5-10,-28 4-65,205 6-19,-143 1 36,125 1 91,-187-8-187,-6 0 90,77 1 6,-45 3 117,-22-2-186,253 1 55,-179-3 23,203 9-163,36 0 303,-324-8-178,157 4-92,-153 1 183,68 6-97,-29-3 81,-7-1 116,-22-2-259,-12-1 13,137 11 249,120-10-137,-213-6 3,159 10-106,-53-4 112,-168-6 50,233 8-152,-74-2 139,-163-5-244,223-5 271,-42-5-88,-2 0-154,-224 10 103,406 13 151,-257-8-7,-34-3-239,213 14 213,-183-12-303,96 5 563,-214-6-316,113 5-282,-16 0 212,1 1 113,-5-4-11,-49-1-43,3 1 34,18 1-115,167-3-33,111-3 367,-233 5-484,-53 0 190,-47-1 178,113 10-28,-88-6-126,19 9-155,-32-5 270,-56-10-66,1 1 0,-1 0 0,11 6 0,24 6-199,245 25 181,-199-29-11,-34-5 12,100 16 93,-101-11-155,115 7-1,93 1 102,-18-2-272,-119-6 313,69 1-174,80-6 189,-177 0-214,89 2 192,85-3-149,-255-5 159,137 4-126,-118 3 1,-17-2 98,47 11-26,-62-15-83,0 1 0,0-1-1,0 1 1,7 4-1,-7-4 3,1 1 1,0-1-1,8 2 0,345 32 17,-279-34 27,66 4 22,-56-1-132,-33-2 29,104 1 279,-80-2-289,64 4 102,-104-4-70,44-3 0,26 1 77,-93 1-62,123 6-93,-86-7 219,113 3-88,9 1 115,-140-4-287,62 5 269,-69-5-102,174-5-164,-93 4 296,-2-1-220,-88 1 36,-13 1 18,0 0 0,0-1 0,9-1-1,76-10 418,-84 11-364,168-1-352,-96 4 315,-57-2 50,143 4 145,-112 0-337,51 4 594,84 7-870,-162-14 382,53 2 76,37 2 22,43 8 132,-12-2-90,-43-2 217,-58-6-108,126 9-221,-94-5 237,40 6 22,-67-8-170,15 3-317,-28-3 369,47 1-1,-70-5-154,193 10 174,1 6-230,-163-10 81,78 1 0,289 16-273,-142-2 408,-25-3-78,-193-13-115,145 19-210,9-4 438,-84-10-122,-12 1-222,145 36 0,168 37 265,-125-17 176,-216-46-610,70 8 238,-62-14 295,-56-9-13,189 32-344,-202-35 203,28 9-1,19 3 106,-38-11-25,184 22-307,-139-19 131,61 4 413,-132-13-349,1 1 1,-1 1-1,1 0 1,-1 0-1,0 0 1,1 1-1,-1 0 1,0 1-1,0 0 1,13 7-1,-18-9 21,0 1 0,0-1 0,-1 1-1,1 0 1,-1 0 0,1 0 0,-1 0-1,0 0 1,0 0 0,0 1 0,0-1-1,0 1 1,-1 0 0,1-1-1,-1 1 1,0 0 0,1 0 0,-1 0-1,0 4 1,2 1 32,-2 0-1,1 0 1,-1 1-1,0-1 1,-1 13 0,-6 47 70,0-14-15,-24 184 329,27-223-462,-6 31 213,-26 77 0,9-63-263,17-41 77,6-13-53,-1 0 0,1-1 0,-8 9 0,-4 8 95,-82 163 221,-13 21-251,104-195-67,-11 18 152,-2-1 0,-38 45 0,-10 8 113,53-63-241,-13 30-220,23-42 301,1 0-1,-1 0 1,1 0 0,1 1 0,-4 11 0,-3 5-202,6-14 177,0 1-1,1 0 0,-3 14 1,-1 7-149,-7 38 336,12-64-216,0 0-1,0 0 0,0 10 1,1-9-16,-1-1 1,1 0-1,-1 1 1,-2 5 0,-11 56-20,10-60 169,4-6-118,-1-1-1,1 1 1,-1-1 0,1 1 0,0-1-1,-1 1 1,1-1 0,0 1-1,-1 0 1,1-1 0,0 1-1,0 0 1,0-1 0,-1 1 0,1 0-1,0 0 1,0 0-3,0 1 0,0-1 1,0 0-1,0 0 0,0 0 0,-1 0 1,1 0-1,0 0 0,-1 0 0,1 0 1,-1 0-1,1-1 0,-1 1 0,1 0 0,-1 0 1,0 0-1,1 0 0,-1-1 0,0 1 1,-1 1-1,0-1-2,0 0-1,0 0 1,0 0 0,0 0-1,-1 0 1,1-1 0,0 1-1,0-1 1,-4 1 0,1 0-5,-1-1 0,1 0 0,-1-1 0,1 1 0,0-1 1,-1 0-1,1 0 0,-7-3 0,-84-45 256,13 7-294,-155-53-77,107 46 48,14 14-85,99 30 181,-30-4 107,-1 2 0,-61-2 0,57 6-247,-120 0-301,18 1 498,110-1 27,-29-1-328,-34 4 129,-157 20 1,185-2-122,-5 0 210,73-15 37,0 0 0,0 1 0,-19 8-1,-5 2-314,1-2 65,-123 36 334,-81 16 6,221-60-184,-99 23 305,84-21-291,-65 1-1,-281 4 108,252-8-62,-45 3 96,-236 9-216,341-13 44,1 3 1,-86 17-1,-38 0 338,85-13-279,-66 4-119,54-7 176,-6 0-37,78-2 68,-75-4 0,56-1-146,-74-2 35,10-3-70,-2 0 278,16 8-203,-175-8-31,145-6 138,-74-13 192,-148 4-49,-1 19-326,266 2 58,-242-23 289,202 9-382,44 4 35,-50-3 153,-157-23 112,-1 0-324,-66 30 418,143 5-517,-265 1 325,287 6-66,-184 2 89,-11 5-226,278 0 79,-51 5 56,49-16 15,-2 1 58,-94 12-425,-74 6 579,161-13-252,-208-13-1,78-4 181,44 3-152,-614-10-271,502 7 576,318 9-289,-503-11 44,165-7 207,-18-1-25,-143-5-172,452 22 60,-61 1-140,-164 3-45,62-1-272,-98 20 488,147-13-203,41-3 111,83-5-149,-1 3-1,-101 17 1,30 5 102,25-7-5,-32 1-74,84-13-33,-89 6-117,-99 17-144,156-16 264,-130 5 0,-75 10 67,240-24 50,21-2-81,-26 5 0,-163 20-58,122-19 44,52-6-81,-50-2 0,26-2-2,-49-6 447,49 2-164,-46-9-283,-16-1 288,-164-3-219,174 16-48,-62 3 240,136 3-31,-17 1-29,-294 3-207,267 0 262,-1-1-320,18-2 163,-18-2 78,-192-12 42,-49 1 52,212 9-40,-232-3-222,218 4 388,43 1-86,-45 5-395,1-1 205,-168 6 455,-35 0-451,306-12 5,-140 1 31,-156-2 141,58 0-284,-8-1 348,-77 4-477,126 2 445,-388 4 194,368-2-326,-178 0-181,-50 2 43,-22-19 399,373 10-366,-29-2-24,-147-24 252,119 7-576,-4 4 969,80 10-642,-287-26-92,29 25 18,250 7 65,-148 3 259,-158-2-104,271-4-25,-70-2 6,-74-3-145,-1 11 171,100-1 271,102-3-398,-197-7-305,220 7 521,-131 5 377,87 3-450,0-6 0,-119-12 0,202 7-45,0 0 1,1-1-1,-1-1 1,1-2-1,1 0 1,-1-1 0,2-2-1,-30-18 1,-13-6 46,29 16-296,0-2 0,-64-49 0,87 60-944,1-2 1,-14-15 0,23 24 620,-1 0 0,1 0 0,0-1 0,0 1 0,0 0 0,0-1 0,1 0 0,-1 1 0,1-1 0,0 0 0,0 0 0,0 1 0,1-1 0,-1 0 0,1-5 0,4-15-5372</inkml:trace>
</inkml:ink>
</file>

<file path=ppt/ink/ink3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0T00:49:30.77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40 74 2240,'4'-5'680,"-8"10"1536,-10 5 2888,13-8-5029,-1 1 1,1-1 0,0 1 0,0-1-1,0 1 1,1 0 0,-1-1 0,0 1-1,1 0 1,0 5 0,1 34 417,0-20-225,-1-11-163,0 1 0,-1-1 0,0 0 0,-1 1 0,-4 14 0,4-10 82,2-15-133,0 0 0,0 1 0,0-1 0,0 0 0,-1 0 0,1 1 0,0-1 0,0 0 0,-1 0 0,1 1 0,-1-1 0,1 0 0,-1 0 0,-2 3 800,4-7-595,-1-1 1,1 1-1,-1-1 1,0 1 0,-1-6-1,1-10-19,13-68-165,-6 44-1336,4-74-1,-11 116 1137,0 1-1,0 0 1,0 0-1,0-1 1,0 1-1,0 0 1,0-1-1,0 1 1,0 0-1,0-1 1,0 1 0,0 0-1,0-1 1,0 1-1,0 0 1,0-1-1,-1 1 1,1 0-1,0-1 1,0 1-1,0 0 1,0 0-1,-1-1 1,1 1-1,0 0 1,0 0-1,-1-1 1,1 1-1,0 0 1,0 0-1,-1 0 1,1 0-1,0-1 1,-1 1 0,1 0-1,-5 6-1895</inkml:trace>
</inkml:ink>
</file>

<file path=ppt/ink/ink3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0T00:49:32.45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6 17 2144,'-5'0'6496,"5"0"-6483,0 0 1,1 0-1,-1 0 0,0 0 1,0 0-1,0 0 1,1 1-1,-1-1 0,0 0 1,0 0-1,0 0 1,1 0-1,-1 0 0,0 0 1,0 0-1,0 0 1,0 1-1,1-1 0,-1 0 1,0 0-1,0 0 1,0 0-1,0 1 1,0-1-1,0 0 0,0 0 1,0 0-1,1 1 1,-1-1-6,0 0 1,0 1 0,0-1-1,0 0 1,0 0 0,0 1 0,1-1-1,-1 0 1,0 0 0,0 1 0,0-1-1,1 0 1,-1 0 0,0 0-1,0 0 1,0 1 0,1-1 0,-1 0-1,0 0 1,0 0 0,1 0 0,-1 0-1,0 0 1,1 0 0,-1 0-1,0 1 1,0-1 0,1 0 0,-1 0-1,25 5 502,-22-3-380,1-1 0,-1 0 0,1 0 1,0-1-1,4 1 0,-7-1-93,0 0-1,1 1 1,-1-1-1,0 0 1,1 0-1,-1 1 1,0-1-1,0 1 1,3 0-1,9 3-1,-9-4 19,-1 0 1,1 0-1,0 0 0,-1 1 1,1-1-1,-1 1 0,1 0 0,-1 0 1,1 0-1,3 2 0,-5-2 213,8-6-219,-8 5-2,-1 0-44,0 0 0,-1 0 1,1 0-1,0 0 0,-1 0 1,1 0-1,-1 0 0,1 0 1,0-1-1,-1 1 0,1 0 1,-1 0-1,1-1 1,0 1-1,-1 0 0,1-1 1,-1 1-1,1-1 0,-1 1 1,1 0-1,-1-1 0,0 1 1,1-1-1,-1 1 0,1-2 1,1 2-17,-1-1 1,1 1-1,0 0 1,0-1-1,0 1 0,-1 0 1,1 0-1,0 0 1,0 0-1,3 1 1,-1-1-78,5 1 148,1-2-1,14-1 1,-22 1 50,50 1-32,-51 0 37,7 1 592,-7-1-132,-5-1-195,-2-1-124,0 1 1,-1 0-1,1 1 1,-1 0-1,-10 0 0,-14 0 8,-62-7 630,51 10-806,41-3-314,15-28-14256</inkml:trace>
</inkml:ink>
</file>

<file path=ppt/ink/ink3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0T00:49:33.81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 1 4480,'0'0'1445,"0"0"-1359,0 0 1,-1 0-1,1 0 0,0 1 0,-1-1 0,1 0 1,0 0-1,0 1 0,-1-1 0,1 0 1,0 0-1,0 1 0,0-1 0,-1 0 0,1 0 1,0 1-1,0-1 0,0 0 0,0 1 1,0-1-1,-1 0 0,1 1 0,0 0 0,2 4 183,-1 0 0,1 0 1,0 0-1,0 0 0,1 0 0,-1 0 0,1 0 0,7 8 0,-7-9-188,1 1 1,-1 0 0,-1 1 0,1-1 0,-1 0-1,0 1 1,0-1 0,0 1 0,-1 0-1,0-1 1,0 1 0,-1 0 0,1 0 0,-2 9-1,6 42 1749,-7-61-1195,4 2-316,0 0-290,-1 1 0,0-1 0,0 1-1,0-1 1,0 0 0,-1 1 0,1-1-1,0 0 1,-1 0 0,1 0 0,-1-3 0,4-6 36,8-28 308,-9 28-270,0 1-1,0 0 1,7-12 0,-5 12-45,13-22-190,-16 30 106,-1 0 1,0 0-1,1 1 1,0-1-1,-1 0 1,1 1-1,0-1 1,0 1-1,0 0 1,0-1 0,0 1-1,2-1 1,-3 2 22,0 0 0,0-1 0,0 1 0,0 0 0,0 0 0,0 0 0,0 0 0,0 1 0,0-1 0,0 0 0,0 0 0,0 0 0,0 1 0,0-1 0,0 1 0,0-1 0,0 0 0,-1 1 0,1 0 0,0-1 0,0 1 0,0-1 0,-1 1 0,1 0 0,1 1 0,13 21-30,-13-19 32,3 4 100,-1 0 0,-1 1 1,1-1-1,-1 1 0,-1 0 1,0 0-1,0 0 1,0 0-1,-1 0 0,-1 19 1,9-37-484,-3 0 210,0 0 0,-1 0 0,7-14 0,-8 14 140,0 0 1,1 0-1,0 1 0,10-12 1,3-2-20,-17 21 239,3 11 225,3 11-172,-1 1 0,-1 0 1,0 0-1,-2 0 0,0 1 0,-1 24 0,0-17-169,-1-26-352,0 1 0,-1 0 0,0 0-1,0-1 1,0 1 0,0 0 0,-1-1 0,-1 9 0,1-7-912</inkml:trace>
</inkml:ink>
</file>

<file path=ppt/ink/ink3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0T00:49:34.65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324 53 1728,'3'-9'3385,"-2"9"-3280,-1 0-1,0 0 0,0 0 1,1 0-1,-1 0 0,0 0 1,0 0-1,0 0 0,1 0 1,-1 0-1,0 0 0,0 0 1,1 0-1,-1 0 0,0 0 1,0 0-1,1-1 0,-1 1 1,0 0-1,0 0 1,0 0-1,1 0 0,-1 0 1,0 0-1,0-1 0,0 1 1,0 0-1,1 0 0,-1 0 1,0 0-1,0-1 0,0 1 1,0 0-1,1-1-1,-1 1 0,0 0 1,1-1-1,-1 1 0,0-1 0,0 1 0,1 0 0,-1-1 1,0 1-1,0-1 0,1 1 0,-1-1 0,0 1 0,0-1 0,0 1 1,0-1-1,0 1 0,0-1 0,0 1 0,0-1 0,0 1 1,0 0-1,0-1 0,0 1 0,0-1 0,-1 0 0,-8-11 1858,6 10-1751,0 0-1,0 0 1,0 0-1,0 1 1,0-1 0,-6-1-1,4 2-179,0 1-1,0 0 1,0 0-1,0 0 1,0 0-1,0 1 1,-10 2-1,-33 13 114,26-7 49,0 0 1,-36 22 0,47-24-143,0 1 0,1 0 0,0 0 0,0 1 0,1 1 0,-13 16 0,20-23-19,0 0 1,0 0-1,0 1 0,0-1 1,1 1-1,-1 0 0,1-1 1,0 1-1,0 0 0,0 0 1,1 0-1,0-1 0,-1 1 1,1 0-1,0 0 0,1 0 1,-1 0-1,2 5 0,-1-4 55,1-1 1,-1 1-1,1-1 0,0 1 0,1-1 0,-1 0 0,1 0 1,0 0-1,0 0 0,0 0 0,0-1 0,1 1 0,-1-1 1,7 4-1,2 1 159,1 0-1,0-1 1,0-1 0,25 8-1,58 11 239,-82-23-666,0 0-1,0-1 1,0-1 0,25-2-1,-37 2 7,0 0 0,0-1 0,0 1-1,-1-1 1,1 1 0,0-1 0,0 0 0,0 0 0,-1 1-1,1-1 1,1-2 0,-1 2-334,-1 0 0,0-1-1,1 1 1,-1-1 0,0 0 0,0 1-1,0-1 1,0 0 0,0 0 0,0 0-1,-1 1 1,1-1 0,-1 0 0,1 0 0,-1 0-1,0 0 1,1 0 0,-1 0 0,0 0-1,-1 0 1,1 0 0,0 0 0,0 0-1,-1 0 1,0-3 0,-8-12-1777</inkml:trace>
</inkml:ink>
</file>

<file path=ppt/ink/ink3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0T00:49:35.54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5 4224,'5'-5'11877,"11"10"-10944,15-6-308,-21 1-649,0-1-1,0 1 1,0 0 0,0 1 0,0 0 0,-1 1 0,11 3 0,-19-5 37,1 1 0,-1-1 0,0 1 1,0 0-1,0 0 0,0 0 0,0 0 0,0 0 0,0 0 0,0 0 0,0 0 0,0 0 0,-1 0 1,1 0-1,0 1 0,-1-1 0,1 0 0,-1 0 0,1 1 0,-1-1 0,0 0 0,1 1 0,-1 1 1,0 3 23,1 1 1,-1 0-1,-2 10 1,1-8-23,-2 22 347,-1 0-1,-1 0 1,-2 0-1,-15 43 1,15-53 48,6-16-310,-1 1 0,0-1-1,0 0 1,-1 0-1,-2 5 1,4-9 172,1 0-233,1 0-1,-1 0 1,0 0-1,0 0 1,1 0 0,-1 0-1,0 0 1,1 0 0,-1 0-1,1-1 1,-1 1-1,1 0 1,0 0 0,-1 0-1,1-1 1,0 1-1,0 0 1,0 0 0,3 1-117,-1 1-1,0-1 1,1-1 0,6 4 0,-5-3-367,0 0-1,0-1 0,0 0 1,0 0-1,0 0 1,0 0-1,10-1 1,-8-2-364,-1 0 0,0 0 0,0-1 0,0 1 0,0-1 0,0-1 0,-1 1 0,1-1 0,8-9 0,6-2-850,19-11-2725</inkml:trace>
</inkml:ink>
</file>

<file path=ppt/ink/ink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00:49:38.368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3 208 5632,'-3'0'2560,"48"-3"-2208,0-5 864,8 3-736,47-10 224,3-2-416,36-15 320,-4 8-352,23-8 224,-19 9-256,-4-5-6400,-22 8 3360</inkml:trace>
</inkml:ink>
</file>

<file path=ppt/ink/ink3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0T00:49:39.13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2 824 1664,'-2'4'6927,"9"-8"-7390,-3 1 565,0 0-1,-1 0 1,0 0 0,1-1 0,-1 1 0,0-1 0,-1 1 0,1-1-1,-1 0 1,0 0 0,2-6 0,8-11 302,4-7-44,-2-1 0,16-46 0,-23 57-170,21-74 364,-28 91-544,0 0 0,0 0-1,0 0 1,0 1 0,1-1 0,-1 0-1,0 0 1,1 0 0,-1 1-1,0-1 1,1 0 0,-1 0-1,1 1 1,-1-1 0,1 0 0,-1 1-1,2-2 1,7 4 94,6 10-57,-10-6-10,0 0 0,-1 1 0,0-1 0,0 1 0,-1 0 0,0 0 0,0 0 0,3 13 0,-3-10 12,1 0-1,-1 0 1,2 0-1,5 9 1,-5-11-9,0-1 1,1 0-1,-1-1 1,8 7 0,-10-11-15,-1 0 1,1 0 0,-1 0-1,1 0 1,0-1 0,-1 1-1,1-1 1,0 0-1,0 0 1,0 0 0,0 0-1,0-1 1,0 1 0,6-1-1,3 0 144,10 1-151,39-6 0,-34 2 69,-19 2-52,1 0 0,0 0 0,-1-1 0,0 0 0,12-4 0,-12 2 28,-1 0 0,0 0 0,-1-1 0,1 0 0,-1 0 0,0 0 0,0-1 0,-1 0 0,9-10 0,-13 13-61,1 0 0,-1 1 1,0-1-1,0 0 0,0 0 0,0 1 0,0-1 0,-1 0 0,1 0 1,-1 0-1,0-6 0,-2-37 221,1 40-150,1 2-62,0-2-8,0 1 0,-1-1 0,0 0 1,0 1-1,0-1 0,-1 0 0,0 1 0,0-1 0,-4-7 1,6 13-27,-1 0 1,1-1-1,-1 1 1,1 0 0,0 0-1,-1 0 1,1-1-1,-1 1 1,1 0 0,-1 0-1,1 0 1,-1 0-1,1 0 1,-1 0 0,1 0-1,-1 0 1,1 0 0,-1 0-1,1 0 1,-1 0-1,1 0 1,-1 0 0,1 0-1,-1 1 1,1-1-1,0 0 1,-1 0 0,1 0-1,-1 1 1,1-1-1,-1 0 1,1 1 0,0-1-1,-1 1 1,-16 14 58,14-12-77,-8 7-32,0 2 1,-17 24 0,23-30 16,1 0-1,0 1 1,1 0 0,0 0-1,0 0 1,0 0 0,-3 16 0,6-21 41,0 1 0,0 0 0,0 0 0,0 0 1,0 0-1,0 0 0,1 0 0,0-1 1,-1 1-1,1 0 0,0 0 0,0-1 0,1 1 1,-1-1-1,0 1 0,1-1 0,0 1 1,-1-1-1,4 3 0,4 3 10,-1 0-1,1-1 1,17 10-1,-3-1 165,-13-10 133,0 0 0,1-1 0,0 0 0,19 6 0,-13-5-147,-14-5-115,0 0 0,0-1-1,0 0 1,0 1 0,-1-1 0,1 0 0,0 0 0,0-1 0,0 1-1,0-1 1,0 1 0,-1-1 0,6-2 0,-7 2 65,2 0-75,0 0 1,1-1 0,-1 0-1,0 0 1,0 0-1,0 0 1,0 0-1,3-3 1,-2 1-45,6-5 39,-1 0 0,0 0 1,-1-1-1,0 0 0,7-13 1,4-4 39,0 0-15,-2 0 1,-1-2-1,-1 0 0,17-45 0,-12 14 102,18-83-1,-29 100-110,-2 0 0,4-78 0,-11 118-38,0 1 1,0 0-1,0-1 1,-1 1-1,1 0 1,0 0-1,-1 0 0,0-1 1,0 1-1,1 0 1,-1 0-1,0 0 1,-1 0-1,1 0 1,-2-2-1,2 3-9,0 1-1,0-1 1,1 1-1,-1-1 1,0 1-1,0-1 1,0 1-1,0-1 1,0 1 0,0 0-1,0 0 1,0-1-1,0 1 1,0 0-1,0 0 1,0 0-1,0 0 1,0 0 0,0 0-1,0 1 1,0-1-1,0 0 1,0 0-1,0 1 1,0-1 0,0 1-1,0-1 1,0 1-1,0-1 1,0 1-1,0-1 1,1 1-1,-1 0 1,-1 0 0,-4 5-28,-1-1 1,1 1 0,0 0 0,0 1-1,0-1 1,1 1 0,0 1 0,0-1 0,1 0-1,0 1 1,-3 9 0,-9 22-38,2 2 0,1 0 0,-11 71 0,21-92 48,1 0 0,1 1 0,0-1 0,2 1 0,1-1 0,0 1 0,1-1 0,2 0 0,12 36 0,-12-43 87,0-1 0,2 0 0,8 13 0,-11-19-21,0-1 0,0 0 1,1 0-1,-1 0 0,1 0 0,0-1 0,0 0 1,8 5-1,-8-7-1,9 7 183,33 12-1,-43-19-163,0-1 1,0 0 0,1 0-1,-1 0 1,1 0-1,4-1 1,-7 0-85,-1 0-6,0 0 6,-1 0-1,1 0 1,0 0 0,0 0-1,0 0 1,0 0-1,0-1 1,0 1 0,0 0-1,0-1 1,-1 1 0,2-1-1,-1 0-274,-1 1 0,1-1-1,0 0 1,-1 0 0,1 1-1,-1-1 1,0 0 0,1 0-1,-1 0 1,0 0 0,1 0-1,-1 0 1,0-1 0,4-9-2884,-1 3-510</inkml:trace>
</inkml:ink>
</file>

<file path=ppt/ink/ink3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0T00:49:39.51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4 4480,'0'0'48,"0"0"0,0 0 0,0 0 0,0 0-1,0-1 1,0 1 0,0 0 0,0 0 0,0 0 0,0 0 0,0-1 0,0 1 0,0 0 0,0 0 0,0 0 0,0 0 0,1 0 0,-1 0-1,0 0 1,0-1 0,0 1 0,0 0 0,0 0 0,0 0 0,0 0 0,1 0 0,-1 0 0,0 0 0,0 0 0,0 0 0,0 0 0,1 0-1,-1 0 1,0 0 0,0 0 0,0 0 0,0 0 0,0 0 0,1 0 0,-1 0 0,0 0 0,0 0 0,0 0 0,0 0 0,1 0-1,-1 0-23,-1 0-1,1 0 1,0 0-1,0 0 0,0 0 1,0 0-1,0 0 0,0 0 1,0 0-1,0 0 0,0 0 1,0 0-1,0 0 0,-1 0 1,1 0-1,0 0 1,0 0-1,0 0 0,0 0 1,0 0-1,0 0 0,0 1 1,0-1-1,0 0 0,0 0 1,0 0-1,0 0 0,0 0 1,0 0-1,0 0 1,-1 0-1,1 0 0,0 0 1,0 0-1,0 0 0,0 1 1,0-1-1,0 0 0,0 0 1,0 0-1,0 0 0,0 0 1,0 0-1,0 0 0,0 0 1,0 0-1,0 0 1,0 1-1,1-1 0,-1 0 1,0 0-1,0 0 0,0 0 1,0 0-1,0 0 0,0 0 1,1 1 123,-1 0 0,1 0 1,0 0-1,-1 1 1,1-1-1,-1 0 0,0 0 1,1 0-1,-1 0 0,0 1 1,0-1-1,1 0 1,-1 0-1,0 2 0,0 0 341,2 20 1747,-2-20-1946,0 1 0,0 0-1,1 0 1,-1-1-1,1 1 1,0 0 0,2 5-1,-2-7-10,0-2-210,0 0 1,0 0 0,0 0-1,0-1 1,0 1-1,-1 0 1,1 0 0,0 0-1,0-1 1,0 1 0,0-1-1,0 1 1,0-1 0,-1 1-1,2-1 1,-1 0-80,23-22 113,-24 23-160,0 0-1,0 0 1,0 0 0,0 0-1,0 0 1,1 1 0,-1-1-1,0 0 1,0 0 0,0 0 0,0 0-1,0 0 1,0 0 0,0 0-1,1 0 1,-1 0 0,0 0 0,0 0-1,0 0 1,0 0 0,0 0-1,0 1 1,0-1 0,0 0-1,0 0 1,0 0 0,0 0 0,0 0-1,0 0 1,0 0 0,0 0-1,0 1 1,1-1 0,-1 0 0,0 0-1,0 0 1,0 0 0,0 0-1,0 0 1,-1 0 0,1 1-1,0-1 1,0 0 0,0 0 0,0 0-1,0 0 1,0 0 0,0 0-1,0 0 1,0 1 0,0-1 0,0 0-1,0 0 1,0 0 0,0 0-1,0 0 1,0 0 0,-1 0-1,1 0 1,0 0 0,0 0 0,0 0-1,0 0 1,0 0 0,0 1-1,8-2-3709,4 0-1181</inkml:trace>
</inkml:ink>
</file>

<file path=ppt/ink/ink3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0T00:49:43.30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90 0 1888,'4'2'7479,"-4"-1"-7336,1 17 443,1 26 292,0-24-453,-2 24 0,-2-13-230,-27 247 1247,-2-90-466,31-179-960,0-8 5,0 0 0,0 0 0,0 0 0,0 0 0,0 0 0,-1 0 0,1 0 0,0 0 0,0 0 0,-1-1 0,1 1 0,-1 0 0,1 0 0,-2 1 0,2-1 416,-1 5-17,-2-10 460,-7-6-639,9 9-261,-1-1 0,1 1-1,0 0 1,-1-1 0,1 1 0,0-1-1,0 0 1,0 1 0,0-1-1,0 0 1,0 0 0,0 0 0,1 0-1,-1 0 1,1 1 0,-1-1 0,1 0-1,0 0 1,0 0 0,0 0 0,0 0-1,0 0 1,0 0 0,1 0-1,-1 0 1,1 0 0,-1 0 0,1 0-1,1-2 1,3-10-48,1 0-1,1 1 1,0 0-1,1 0 1,14-17 0,34-47-44,-39 52 35,1 1 1,32-35-1,-43 52 53,5-5-25,0 1-1,0 0 0,1 1 1,18-11-1,-29 20 48,-1 0 0,0 1 0,0-1 0,0 1-1,1-1 1,-1 1 0,0 0 0,1-1 0,-1 1 0,0 0-1,1 0 1,-1 0 0,0 0 0,1 0 0,-1 0-1,0 0 1,1 1 0,-1-1 0,0 0 0,1 1 0,1 0-1,-1 0 2,0 1 0,-1-1-1,1 0 1,0 1-1,-1-1 1,1 1 0,-1 0-1,0 0 1,1-1-1,-1 1 1,0 0-1,1 3 1,1 1 45,-1 1-1,0 0 1,0 0-1,0 1 1,-1-1 0,0 0-1,0 9 1,-1 0 88,-1-1 1,0 1 0,-1-1-1,-5 18 1,6-27-76,-1 0 1,0 0-1,-1 0 0,1 0 1,-1-1-1,0 1 1,-1-1-1,1 0 0,-1 0 1,0 0-1,0 0 1,-1-1-1,-6 6 0,9-9-27,0 1 0,-1-1-1,1 1 1,-1-1-1,0 0 1,0 0 0,1 0-1,-1 0 1,0-1-1,0 1 1,0-1-1,0 1 1,-3-1 0,-4-1-34,1 0-1,-17-4 1,17 3-144,0 1 0,-16-2 0,17 3-267,4 0-148,4 6 190,1 0 327,1-1 14,-1-1 0,1 1 1,0-1-1,0 0 1,1 0-1,-1 0 1,1 0-1,0 0 1,0 0-1,0-1 1,7 6-1,9 12 64,-16-18 0,0 0 0,0 0 0,0 0 1,0-1-1,1 1 0,-1-1 0,1 0 1,6 3-1,-1-1 72,0-1 0,14 4 1,-19-7-74,0 1 0,0-1 0,0 0 0,1 0 0,-1 0 0,0 0 0,0-1 0,0 0 0,5-1 0,34-14 514,-42 15-531,2 0 14,-1-1 0,1 0-1,0 1 1,-1-1 0,1 0 0,-1-1 0,0 1 0,0 0-1,1-1 1,-2 1 0,4-5 0,15-35 202,-13 26-165,24-67-150,-39 112-61,1 1 0,1-1-1,1 1 1,0 51 0,5-76 128,0 0-1,1 0 1,-1 0-1,1 0 1,0 0-1,1 0 1,-1 0-1,1 0 1,0 0-1,4 7 1,-5-10 43,0-1 1,1 1 0,-1-1 0,0 1 0,0-1 0,1 0 0,-1 1-1,1-1 1,-1 0 0,1 0 0,-1 0 0,1 0 0,0 0 0,0-1-1,-1 1 1,1 0 0,0-1 0,0 1 0,0-1 0,0 0 0,-1 0 0,1 0-1,0 1 1,0-2 0,0 1 0,0 0 0,0 0 0,0-1 0,-1 1-1,1-1 1,3-1 0,17-7 77,-1-2 1,0 0-1,25-20 0,6-2-121,-36 23-60,57-30-74,-71 39 152,1 0 0,-1 0 0,0 1 0,1-1 0,-1 1 0,1 0 0,-1 0 0,1-1 0,-1 2 0,0-1 0,1 0 0,-1 0 0,1 1 0,-1-1 0,3 2 0,-4-1-3,0 0-1,0 0 0,0 0 1,0 0-1,0 0 0,0 0 1,0 0-1,0 0 0,0 1 1,-1-1-1,1 0 0,-1 1 0,1-1 1,-1 0-1,1 1 0,-1-1 1,0 0-1,1 2 0,-1 29 443,-1-19 158,1-11-347,1 1 572,0-4-843,47-74-476,-41 66 383,0 1 0,0-1 0,1 1-1,0 1 1,0-1 0,10-6-1,-17 14 107,-1 0 0,1-1 0,0 1 0,-1 0 0,1-1-1,-1 1 1,1 0 0,-1 0 0,1-1 0,0 1-1,-1 0 1,1 0 0,0 0 0,-1 0 0,1 0-1,0 0 1,-1 0 0,1 0 0,-1 0 0,1 0-1,0 0 1,-1 1 0,1-1 0,0 0 0,-1 0 0,1 0-1,-1 1 1,1-1 0,-1 0 0,1 1 0,-1-1-1,1 1 1,-1-1 0,1 1 0,-1-1 0,1 1-1,-1-1 1,0 1 0,1-1 0,-1 1 0,1 0 0,1 4 10,0 1 0,0-1 0,0 0 0,1 7 0,1 5-90,6 16 44,-9-26 62,1-1 0,0 0 0,0 0 0,0 1 0,4 4 0,2 7 99,-6-14-105,0 1 0,1 0 0,-1-1 0,1 0 0,0 1 0,0-1 0,6 7 0,-7-10 2,0 0-1,0 0 0,0 0 0,0 0 1,1 0-1,-1-1 0,0 1 0,0-1 0,1 1 1,-1-1-1,0 0 0,1 0 0,-1 0 0,0 0 1,1 0-1,-1 0 0,0-1 0,0 1 1,1-1-1,-1 0 0,0 1 0,0-1 0,0 0 1,0 0-1,0-1 0,3-1 0,4-4 85,1 0 0,-2-1 0,1 0-1,7-10 1,0 1-213,-7 8 118,0 0 0,9-14 0,-16 21 19,-1-1 0,1 1 0,-1 0-1,0-1 1,1 1 0,-1-1-1,0 0 1,0 1 0,-1-1-1,1 0 1,-1 1 0,1-1 0,-1 0-1,0 1 1,0-1 0,0 0-1,-1-3 1,1 5-17,0-1 0,-1 0 0,1 1 1,-1-1-1,1 0 0,-1 1 0,0-1 0,0 1 0,0-1 0,0 1 0,0 0 0,0-1 1,0 1-1,0 0 0,-1 0 0,-1-2 0,2 2-28,0 1-1,0-1 1,-1 1-1,1 0 1,0-1-1,0 1 1,-1 0-1,1 0 1,0 0-1,0 0 1,-1 0-1,1 0 1,0 0 0,0 0-1,-1 0 1,1 1-1,-2 0 1,-1 0-20,0 1-1,0 0 1,0 1 0,1-1 0,-1 1 0,0-1 0,1 1-1,0 0 1,0 0 0,0 1 0,-3 3 0,1 0-61,0 1 0,1 0 0,0 0 0,0 1 0,-3 11 0,6-17 82,0-1 9,0-1-1,1 1 0,0 0 0,-1 0 0,1-1 1,0 1-1,0 0 0,0 0 0,0-1 0,0 1 0,0 0 1,0 0-1,1-1 0,-1 1 0,1 0 0,-1-1 0,1 1 1,0 0-1,1 2 0,0-1 10,0-1 1,0 1-1,0-1 0,1 0 0,-1 0 1,1 1-1,-1-2 0,1 1 1,0 0-1,3 1 0,3 1 1,1 0 0,0 0 0,0-1 0,0-1 0,20 3-1,-15-4 37,1 0-1,-1-2 1,1 0-1,-1 0 0,0-2 1,17-4-1,-7 0 173,0-1 1,43-22-1,-58 24-158,1-1 0,-1 0 0,0 0 0,-1-1 0,0 0-1,0-1 1,-1 0 0,0-1 0,-1 1 0,0-2 0,0 1 0,-1-1 0,5-11 0,7-20 22,-2-1 1,13-51 0,-20 60-24,1 2-43,-2 9 39,-2 0-1,6-39 1,-8 33-16,-2 17-159,1-23 0,-5 32-464,-2 6 292,-3 9 231,5-3 36,0-1 1,-1 0-1,-5 12 0,-5 12 173,-3 26-212,-12 78-1,22-45-2,3-30 107,3-45-153,3 30 0,-1-20 74,0-5 111,1 0-1,1 0 1,9 24 0,-13-43-38,1-1 0,0 1 0,0-1 0,0 1 0,0-1 1,0 0-1,0 1 0,0-1 0,0 0 0,0 0 0,1 0 0,-1 0 0,0 0 0,1 0 1,-1-1-1,1 1 0,-1 0 0,1-1 0,-1 1 0,1-1 0,-1 1 0,1-1 1,-1 0-1,4 1 0,6 2 125,-11-3-136,0 0 0,1 0 0,-1 1 0,0-1 0,1 0 0,-1 0 0,1 0 0,-1 0 0,0 0-1,1 0 1,-1 0 0,1 0 0,-1 0 0,0 0 0,1 0 0,-1 0 0,1 0 0,-1 0-1,0 0 1,1 0 0,-1 0 0,0 0 0,1 0 0,-1-1 0,1 1 0,-1 0 0,0 0-1,1-1 1,-1 1 0,0 0 0,0 0 0,1-1 0,-1 1 0,0 0 0,0-1 0,1 1 0,-1-1-1,9-7 186,-4 3-144,-1 1 1,1-1 0,-1 0 0,5-6 0,3-9-14,-8 15-17,-1 1 0,0 0 0,-1-1-1,1 0 1,-1 0 0,0 0 0,0 0 0,0 0-1,-1 0 1,0 0 0,2-10 0,-3-9 75,-4 44-779,2 15 608,1-27 39,0 0 1,1 0-1,0 0 1,0 0 0,3 16-1,-2-23 48,-1 0 1,0 0-1,0 0 1,1 1-1,-1-1 0,1 0 1,-1 0-1,1 0 0,0 0 1,-1 0-1,1 0 0,0 0 1,-1 0-1,1 0 0,0 0 1,1 0-1,-1 0 1,0-1-1,0 0 0,0 1 1,0-1-1,0 0 1,0 0-1,0 0 1,0 0-1,0 0 0,0 0 1,0 0-1,0 0 1,0 0-1,0-1 1,0 1-1,0 0 0,0-1 1,0 1-1,1-1 1,22-8 194,-18 6-230,1 1 1,0-1-1,8-5 1,103-56 70,-70 40-187,-39 19 128,0 0 0,0 0 0,1 1 0,0 1 0,-1 0 0,1 0-1,0 1 1,1 0 0,-1 0 0,13 1 0,-22 1 597,-19 3 145,0 1-657,15-4-90,0 1-1,-1-1 0,1 1 1,0 0-1,-1 0 0,-4 3 0,-19 9-158,20-10 111,0 0-1,0 0 0,0 1 1,0 0-1,0 0 0,1 1 1,0 0-1,0 0 1,-9 10-1,7-5-16,6-8 61,0 1 0,0-1 0,0 1 0,0 0 1,-3 5-1,5-7 37,0 0 0,-1 0 1,1 0-1,0 0 0,0 0 1,0 0-1,0 0 0,0 0 1,0 0-1,0 0 0,0 0 1,0 0-1,0 0 1,0 0-1,1 0 0,-1-1 1,0 1-1,1 0 0,-1 0 1,1 0-1,-1 0 0,1 0 1,-1-1-1,1 1 0,0 1 1,5 4 42,0 0 1,0 0 0,0-1-1,0 0 1,1 0 0,0 0-1,0-1 1,0 0-1,0 0 1,1-1 0,-1 0-1,1 0 1,0-1 0,0 0-1,0 0 1,0-1-1,1 0 1,9 0 0,-9-1-31,13-1-1053,-21 1 664,-1 0 1,1-1-1,0 1 0,-1 0 1,1-1-1,0 1 1,-1 0-1,1-1 1,0 1-1,-1-1 1,1 1-1,-1-1 1,1 1-1,-1-1 1,1 1-1,-1-1 1,1 0 154,-1 1 0,0-1 1,0 1-1,0-1 0,0 1 0,0 0 1,0-1-1,0 1 0,0-1 0,0 1 1,0 0-1,-1-1 0,1 1 0,0-1 1,0 1-1,0 0 0,0-1 0,-1 1 1,1-1-1,0 1 0,0 0 0,-1-1 1,1 1-1,0 0 0,-1-1 0,-5-4-4519</inkml:trace>
</inkml:ink>
</file>

<file path=ppt/ink/ink3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0T00:49:43.66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 7 7968,'-5'-7'4320,"5"14"-4736,0 6 256,5-1 96,0-1-1152,0 1 672,3-4-1952,1 1 1376,1 2-2432</inkml:trace>
</inkml:ink>
</file>

<file path=ppt/ink/ink3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0T00:49:44.02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13 27 5152,'-11'-17'1648,"11"17"-1620,-1 0-1,1-1 1,0 1 0,0 0-1,0 0 1,0 0 0,0 0-1,0-1 1,0 1 0,0 0 0,0 0-1,0-1 1,0 1 0,0 0-1,0 0 1,0 0 0,0-1 0,0 1-1,0 0 1,0 0 0,0 0-1,0-1 1,0 1 0,0 0 0,0 0-1,0 0 1,0-1 0,0 1-1,1 0 1,-1 0 0,0 0 0,0 0-1,0-1 1,0 1 0,0 0-1,1 0 1,-1 0 0,0 0 0,0 0-1,0 0 1,1-1 0,-1 1-1,0 0 1,0 0 0,1 0 0,9-2 2606,2 3-1226,22 4 0,8 1-587,-18-3-891,-1 1 1,42 13-1,15 2-3550,-57-14-241</inkml:trace>
</inkml:ink>
</file>

<file path=ppt/ink/ink3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0T00:49:44.38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30 8 8128,'-22'-8'3008,"22"13"-2336,-8-5 352</inkml:trace>
</inkml:ink>
</file>

<file path=ppt/ink/ink3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0T00:49:47.66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49 190 4736,'5'4'2128,"-5"-4"-2096,7 1 1167,1 4 98,-3-3-974,1 0 1,-1 0 0,1-1-1,0 1 1,0-1-1,12 1 1,40-3 292,-25 0-9,-23 1-466,0 0 0,0-2 0,0 1 0,0-1 0,0 0 1,0-1-1,-1 0 0,1-1 0,16-9 0,-22 11-99,-1 0 1,1 0-1,-1-1 0,0 1 0,0-1 0,0 0 0,0 0 0,0 0 1,-1 0-1,1 0 0,-1 0 0,0-1 0,0 0 0,0 1 1,0-1-1,-1 0 0,0 0 0,1 0 0,-1 1 0,-1-1 0,1-1 1,0 1-1,-1 0 0,0 0 0,0 0 0,0 0 0,-2-6 1,2 6-62,-1 0 1,0 1 0,0-1 0,0 0 0,-1 1-1,1-1 1,-1 0 0,0 1 0,0 0 0,0-1-1,0 1 1,0 0 0,-1 0 0,0 0 0,1 1 0,-1-1-1,0 0 1,0 1 0,-1 0 0,1 0 0,0 0-1,-1 0 1,1 1 0,-1-1 0,0 1 0,1 0-1,-1 0 1,0 0 0,0 0 0,0 1 0,1-1 0,-1 1-1,0 0 1,0 0 0,0 1 0,0-1 0,0 1-1,-5 1 1,-8 4 2,0 0-1,0 1 1,0 1-1,1 0 1,0 1-1,1 1 1,0 0-1,1 1 1,0 1-1,-24 25 1,30-28 155,0 1 0,0 0 0,-8 17 0,12-20-99,1 0 0,-1-1 0,2 2-1,-1-1 1,1 0 0,0 0 0,-1 11 0,3-16-39,0 1 0,0 0 0,0 0 0,0 0 0,1 0 1,-1-1-1,1 1 0,0 0 0,0 0 0,0-1 1,0 1-1,0-1 0,1 1 0,1 2 0,0-1 23,0 0 0,0-1 0,1 1 0,-1-1 0,1 0 0,0 0 0,7 4 0,-1-2 54,0 0-1,0-1 1,0 0-1,0-1 1,1 0-1,20 3 1,-16-4-10,0-1 0,1 0 1,-1-1-1,0-1 1,0-1-1,1 0 1,-1 0-1,0-2 1,0 0-1,-1-1 1,0 0-1,1-1 1,-2-1-1,1 0 1,-1 0-1,0-2 1,0 0-1,17-16 1,55-63 192,-66 68-693,-14 29 315,-3-4 144,0 0 0,0-1 0,0 1 0,-1 1 0,0-1 1,0 0-1,0 0 0,0 9 0,-3 48-68,0-21 915,2-40-575,0 0-277,1-1-1,-1 0 1,0 0 0,1 0 0,-1 0 0,1 0 0,-1 0 0,1 0-1,-1 0 1,1 0 0,-1 0 0,0 0 0,1 0 0,-1 0 0,1 0-1,-1 0 1,1 0 0,-1 0 0,1-1 0,-1 1 0,0 0-1,1 0 1,-1-1 0,0 1 0,1 0 0,-1 0 0,1-1 0,-1 1-1,0 0 1,0-1 0,1 0 0,7-13-42,-7 12 50,31-50-201,-28 46 143,0 0-1,1 0 0,5-5 0,2-3-74,-11 13 72,0 0 1,0 0 0,0 0-1,0 0 1,0 0-1,0 0 1,0 0 0,1 1-1,-1-1 1,0 0-1,0 1 1,0-1 0,1 1-1,-1-1 1,0 1-1,1 0 1,-1 0 0,0 0-1,3-1 1,-4 2 23,1-1 1,-1 1 0,1-1-1,-1 1 1,1-1 0,-1 1-1,0 0 1,1-1-1,-1 1 1,0 0 0,1-1-1,-1 1 1,0 0 0,0-1-1,1 2 1,-1-1 1,8 19 53,-4-9-57,1 0 0,10 18 0,-12-26 28,-1 0-1,1 0 0,0 0 0,0 0 0,0-1 0,0 0 1,0 1-1,1-1 0,-1 0 0,1 0 0,0-1 0,-1 1 0,1-1 1,0 0-1,0 0 0,0 0 0,0 0 0,0-1 0,0 0 1,0 1-1,0-2 0,6 1 0,4-2 65,1 0 0,-1-1 0,0 0 0,26-10-1,-27 7-29,0 1-1,-1-2 0,1 0 0,-1 0 1,16-14-1,-20 15 23,-1-1 1,0 0-1,-1 0 0,1 0 1,-1-1-1,-1 0 1,0 0-1,9-17 0,-14 24-88,1 0 0,0-1 0,-1 1 0,1-1 0,-1 1 0,1 0 0,-1-1 0,0 1 0,0-1 0,0 1 0,0-1 0,0 1 0,0-1 0,0 1 0,0-1 0,0 1 0,-1-1 0,1 1 0,0-1 0,-1 1 0,0-1 0,1 1 0,-1 0 0,0-1-1,1 1 1,-1 0 0,0 0 0,0 0 0,0 0 0,0-1 0,0 1 0,-1 0 0,1 1 0,0-1 0,-2-1 0,2 2-2,0-1-1,0 1 1,0 0-1,0-1 1,-1 1-1,1 0 0,0 0 1,0 0-1,0 0 1,-1 0-1,1 0 1,0 0-1,0 0 1,0 0-1,-1 1 1,1-1-1,0 1 1,0-1-1,0 0 1,0 1-1,0 0 1,0-1-1,0 1 1,-1 1-1,-25 21-202,26-22 200,-8 9-44,0 0 0,1 0 1,-13 20-1,19-26 40,-1 1 1,1-1 0,-1 1 0,1 0 0,1 0 0,-1 0-1,1 0 1,0 0 0,0 0 0,0 0 0,1 0 0,0 7-1,0-10 27,1 0 0,-1-1 0,1 1 0,0 0 0,-1-1 0,1 1 0,0 0 0,0-1 0,0 1 0,0-1 0,0 1 0,1-1 0,-1 0 0,0 0 0,1 1 0,-1-1-1,1 0 1,-1 0 0,1 0 0,-1 0 0,1-1 0,0 1 0,-1 0 0,1-1 0,0 1 0,3 0 0,1 0 54,1 0-1,0 0 1,0-1-1,-1 1 1,14-2 0,-9-1-23,1 1 0,0-2 1,-1 1-1,1-2 1,-1 0-1,0 0 0,0-1 1,0 0-1,-1 0 0,16-12 1,60-54-384,-86 70 338,0 1 0,1 0 0,-1 0 0,1 0 0,-1-1-1,0 1 1,1 0 0,-1 0 0,1 0 0,-1 0 0,1 0 0,-1 0 0,0 0 0,1 0-1,-1 0 1,1 0 0,-1 0 0,1 0 0,-1 0 0,1 0 0,-1 1 0,0-1-1,1 0 1,-1 0 0,1 0 0,-1 1 0,0-1 0,1 0 0,-1 0 0,0 1 0,1-1-1,-1 0 1,0 1 0,0-1 0,1 0 0,-1 1 0,0-1 0,0 0 0,1 1 0,-1-1-1,0 1 1,0-1 0,0 0 0,0 1 0,8 20-18,0 4 0,13 31 1,-19-53 15,-2-2 31,1 1 0,0 0 1,0-1-1,0 1 0,0-1 1,0 1-1,1-1 0,-1 0 1,0 1-1,1-1 0,-1 0 1,1 0-1,-1 0 0,1 0 1,-1 0-1,1 0 0,0-1 1,-1 1-1,1 0 0,0-1 1,0 0-1,-1 1 0,1-1 1,0 0-1,0 0 0,0 0 1,0 0-1,-1 0 0,1 0 0,0 0 1,0-1-1,0 1 0,-1-1 1,1 1-1,0-1 0,2-1 1,48-24 69,-2-2 1,58-42 0,-107 70-92,11-8 78,0-1 0,-1 0 0,1 0 0,12-16 0,-20 17 40,-9 6-236,-12 9-231,-3 8 269,0 0 0,1 2 0,1 1-1,-16 20 1,33-37 83,-30 39-96,28-37 65,1 0 0,0 0 0,0 1 0,1-1 0,-1 1 0,1 0 0,0-1 1,0 1-1,0 0 0,-1 7 0,2-11 31,0 1 1,1-1 0,-1 1-1,0-1 1,0 1-1,0-1 1,1 1-1,-1-1 1,0 1 0,1-1-1,-1 1 1,0-1-1,1 1 1,-1-1 0,1 0-1,-1 1 1,1-1-1,-1 0 1,0 1-1,1-1 1,-1 0 0,1 0-1,0 1 1,-1-1-1,1 0 1,-1 0 0,1 0-1,15 3 70,-12-4-23,-1 1 0,1-1 0,0 0 0,-1 0 0,1 0 0,-1 0-1,0-1 1,1 1 0,-1-1 0,0 0 0,0 0 0,0 0 0,0 0 0,0-1 0,3-3 0,-2 2-17,-1 0 0,1 0 0,-1 0 0,0 0 0,0-1 0,-1 1 1,1-1-1,-1 0 0,0 0 0,2-7 0,-3 3-151,-5 10-380,-6 15-94,-10 33 514,2 1-1,-14 64 1,19-64 304,-1-1 0,-31 69 0,42-111-91,-1-1-1,-8 12 0,11-16-85,1-1 0,-2 0 0,1 1 0,0-1 0,0 0 0,0 0 0,-1 0 0,1 0 0,0 0 0,-1 0 0,1-1 0,-1 1 0,1 0 0,-1-1 0,1 1 0,-1-1 0,1 1 0,-4-1 0,4 0-30,0 0-1,0 0 0,1 0 1,-1-1-1,0 1 1,0 0-1,0-1 0,1 1 1,-1-1-1,0 1 0,0-1 1,1 1-1,-1-1 0,0 0 1,1 1-1,-1-1 1,1 0-1,-1 1 0,1-1 1,-1 0-1,0 0 0,-8-20 92,8 18-104,-4-11-63,0 1 1,1-1-1,1 0 0,1 0 0,-2-15 0,3-1-315,3-41 0,-1 64 315,0 0 0,0 0 0,1 1 1,0-1-1,0 1 0,1-1 0,-1 1 0,1 0 0,1 0 0,-1 0 1,1 0-1,0 1 0,0-1 0,1 1 0,6-6 0,-2 3 51,0 1-1,1 0 0,0 0 1,0 1-1,0 0 1,1 1-1,21-8 0,11 1-56,0 3 0,47-6 0,-30 6 176,-47 7-35,-1-1 1,1 0-1,-1-1 0,13-6 0,-18 7 4,-1 0 1,0-1 0,0 0-1,0 0 1,0 0-1,-1-1 1,0 0 0,9-9-1,-8 7-28,-5 6-39,0 0 0,0 0 1,0 0-1,0 0 0,0 0 0,0 0 0,-1 0 0,1-1 0,0 1 0,-1 0 0,1 0 0,-1-1 0,1 1 0,-1 0 0,1-3 0,-1 3-16,0 0 0,0 1 0,0-1 0,0 0 0,1 0 1,-1 1-1,0-1 0,0 0 0,1 1 0,-1-1 0,0 0 1,1 1-1,-1-1 0,1 1 0,-1-1 0,1 1 0,-1-1 0,1 0 1,0 0-1,5-5-25,-6 6-75,-3 13-580,-7 54 1343,8-58-575,0 1 0,0 0 0,2 1 0,-1-1 0,1 0 0,0 0 0,3 12 0,-3-21-64,0-1 0,1 1 0,-1 0 0,0-1 0,1 1 0,-1 0 0,1 0 0,-1-1 0,1 1 0,-1-1 1,1 1-1,-1-1 0,1 1 0,0-1 0,-1 1 0,1-1 0,0 1 0,0-1 0,-1 0 0,1 1 0,0-1 0,0 0 0,-1 0 0,1 1 0,0-1 0,0 0 0,0 0 0,-1 0 0,1 0 0,0 0 0,0 0 0,0 0 0,-1 0 0,1-1 1,0 1-1,0 0 0,0 0 0,-1-1 0,2 0 0,3 0 82,0-1 0,0 0 0,0-1 0,7-4 1,-4 1-102,0-1 0,0 0 0,11-13 0,-14 14-191,-3 5 140,-1-1 1,0 0 0,1 1-1,0-1 1,-1 1-1,1-1 1,0 1 0,0 0-1,0 0 1,0 0 0,0 0-1,0 0 1,0 0-1,0 1 1,0-1 0,4 0-1,-5 1 30,-1 1 0,1-1 0,0 0 0,-1 1 0,1-1 0,-1 1 0,1-1-1,-1 1 1,1-1 0,-1 1 0,1 0 0,-1-1 0,0 1 0,1-1 0,-1 1 0,0 0-1,1 1 1,-1-2-18,1 3 27,0-1 1,0 1 0,0-1-1,0 1 1,-1-1 0,1 1-1,-1-1 1,0 1 0,1 0-1,-2 4 1,-4 30 19,1-14-16,-3 19 84,-2 0 0,-15 42 0,20-70-17,-3 7 149,-13 30 0,17-45-146,1-1 0,-1 1 0,-1-1 0,1 0 0,-1 0-1,1-1 1,-1 1 0,-1-1 0,1 1 0,-7 3 0,10-7-53,0 0 1,0 0-1,-1-1 1,1 1-1,0 0 1,-1-1-1,1 1 1,-1-1-1,1 0 1,-1 0-1,1 1 1,0-1-1,-1 0 1,1 0-1,-1 0 1,1 0-1,-1-1 1,1 1-1,-1 0 1,1-1-1,-1 1 1,1 0-1,0-1 0,-1 0 1,1 1-1,0-1 1,0 0-1,-1 0 1,1 0-1,0 0 1,0 0-1,0 0 1,0 0-1,0 0 1,0 0-1,0 0 1,0 0-1,0-3 1,-3-2 41,0-1 1,1 0 0,0 0-1,1 0 1,0 0 0,-2-8-1,3 8-62,0 1 0,0-1 0,1 1 0,0-1-1,0 0 1,1 1 0,-1-1 0,1 1 0,1-1-1,0 1 1,2-8 0,0 5-28,0 0 1,1 0 0,0 0-1,1 1 1,0-1-1,11-12 1,0 5-76,1 0-1,0 1 1,1 1 0,0 1 0,34-17 0,15-2-2270,-28 15-1264,0-2 957</inkml:trace>
</inkml:ink>
</file>

<file path=ppt/ink/ink3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9-26T13:51:41.518"/>
    </inkml:context>
    <inkml:brush xml:id="br0">
      <inkml:brushProperty name="width" value="0.4" units="cm"/>
      <inkml:brushProperty name="height" value="0.8" units="cm"/>
      <inkml:brushProperty name="color" value="#A9D8FF"/>
      <inkml:brushProperty name="tip" value="rectangle"/>
      <inkml:brushProperty name="rasterOp" value="maskPen"/>
      <inkml:brushProperty name="ignorePressure" value="1"/>
    </inkml:brush>
  </inkml:definitions>
  <inkml:trace contextRef="#ctx0" brushRef="#br0">0 108,'76'1,"-10"0,124-13,-14-1,-92 9,-64 1,0-1,0 0,0-2,25-10,41-10,-20 16,0 3,0 3,78 5,-100 0,-19-1</inkml:trace>
</inkml:ink>
</file>

<file path=ppt/ink/ink3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9-26T13:51:44.443"/>
    </inkml:context>
    <inkml:brush xml:id="br0">
      <inkml:brushProperty name="width" value="0.4" units="cm"/>
      <inkml:brushProperty name="height" value="0.8" units="cm"/>
      <inkml:brushProperty name="color" value="#A9D8FF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0,'0'1,"0"0,0 0,1 0,-1 0,0 0,1 0,-1 0,1-1,-1 1,1 0,0 0,-1-1,1 1,0 0,-1-1,1 1,0-1,0 1,-1-1,1 1,0-1,0 0,0 1,0-1,0 0,1 1,29 4,-28-5,91 3,-72-3,0 0,1 1,-1 1,24 6,-12-1,53 4,-60-9,0 1,-1 2,44 12,-46-10,1-1,0-2,0 0,0-2,32-1,-32-1,0 1,-1 1,1 1,-1 1,37 11,-41-8,1-1,0-1,0-1,30 2,85-4,-105-3,-24 1,0 0,-1 0,1 1,9 2,-14-3,0 1,0 0,0 0,0-1,0 1,0 0,-1 1,1-1,0 0,-1 0,1 1,-1-1,1 1,-1-1,0 1,0 0,1-1,0 4,4 11</inkml:trace>
</inkml:ink>
</file>

<file path=ppt/ink/ink3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9-26T13:51:48.762"/>
    </inkml:context>
    <inkml:brush xml:id="br0">
      <inkml:brushProperty name="width" value="0.4" units="cm"/>
      <inkml:brushProperty name="height" value="0.8" units="cm"/>
      <inkml:brushProperty name="color" value="#A9D8FF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0,'5'1,"-1"0,1 1,-1-1,0 1,0 0,1 0,3 4,9 3,109 35,-76-28,-27-9,0-2,-1 0,2-2,26 1,96-5,-55-1,2130 1,-1123 1,-993 5,112 19,-120-11,-93-13,93 12,139 34,-182-30,-2 0,58 8,-20-17,-60-6,34 5,-6 1,70 0,-48-4,-40 1,77 19,-37-6,20 3,-34-6,1-2,114 4,-113-16,125 15,-175-12,1 0,-1 2,0 0,24 11,-28-11,0 1,0-2,0 0,0-1,24 3,72-3,-11-2,-96-1,0 1,-1-1,1 1,0-1,-1 1,1 0,0 0,-1 0,1 0,-1 0,0 1,4 2,5 7</inkml:trace>
</inkml:ink>
</file>

<file path=ppt/ink/ink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00:49:39.638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34 396 3552,'-3'0'396,"-1"0"0,1 0 1,0-1-1,0 1 0,-5-2 1,7 2-287,1-1 0,-1 1 1,1 0-1,-1 0 0,1 0 0,-1-1 1,1 1-1,-1 0 0,1-1 1,-1 1-1,1 0 0,0-1 0,-1 1 1,1 0-1,0-1 0,-1 1 0,1-1 1,0 1-1,-1 0 0,1-1 1,0 1-1,0-1 0,0 1 0,-1-1 1,1 1-1,0-1 0,0 1 1,0-1-1,0 0 0,0 1 0,0-1 1,0 1-1,0-1 0,0 1 1,0-1-1,0 1 0,1-1 0,-1 1 1,0-1-1,6-13 484,0 2-1,1-1 1,0 1-1,1 0 1,15-18-1,51-47-79,-31 38-296,1 2 1,66-43 0,-94 70-251,-1 1 1,33-13-1,-43 20 13,1 0-1,-1 1 1,1 0-1,-1 0 1,1 0-1,6 0 1,-10 2 11,1-1 0,0 0 0,-1 0-1,1 1 1,-1-1 0,1 1 0,-1 0 0,0 0 0,1 0 0,-1 0 0,0 0 0,0 0 0,1 1 0,1 2 0,1 1 9,0 0 1,-1 0-1,0 1 0,0 0 1,0 0-1,-1 0 1,0 0-1,0 1 1,0-1-1,-1 1 1,0 0-1,0-1 1,-1 1-1,1 8 1,0 5 96,-1 0 1,-1 0-1,-3 33 1,1-36-33,-1 1 0,0 0 0,-1-1 0,-1 0 0,-1 0 0,0 0 0,-15 26 0,9-24 20,-2 0 0,0-1 1,-2 0-1,-25 23 1,-76 55 462,97-82-260,0 0 0,-1-2 1,-35 16-1,45-24 70,11-4-352,0 0 0,0 0 0,0 0 0,0 0 0,0 0 0,0 0 0,0 0 0,1 0 0,-1 0 0,0-1-1,0 1 1,0 0 0,0 0 0,0 0 0,0 0 0,0 0 0,0 0 0,0 0 0,0 0 0,0 0-1,0 0 1,0 0 0,0 0 0,0 0 0,0 0 0,0 0 0,0 0 0,0 0 0,0 0 0,0 0 0,0 0-1,0 0 1,0 0 0,0 0 0,0-1 0,0 1 0,-1 0 0,1 0 0,0 0 0,0 0 0,0 0 0,0 0-1,0 0 1,0 0 0,0 0 0,0 0 0,0 0 0,0 0 0,0 0 0,0 0 0,0 0 0,0 0-1,0 0 1,0 0 0,0 0 0,0 0 0,0 0 0,0 0 0,0 0 0,0 0 0,0 0 0,14-9 218,13 1-251,0 1-1,1 1 0,0 1 1,36-1-1,-31 4 131,-1 2 0,0 1 0,50 7 0,-77-7-251,0 0-1,0-1 1,0 0-1,0 0 1,0-1-1,6-1 1,-5 1-1021,-1 0 1,0-1-1,-1 1 0,1-2 1,0 1-1,0 0 0,-1-1 1,1 0-1,5-5 0,4-4-1445</inkml:trace>
</inkml:ink>
</file>

<file path=ppt/ink/ink3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9-26T13:51:52.349"/>
    </inkml:context>
    <inkml:brush xml:id="br0">
      <inkml:brushProperty name="width" value="0.4" units="cm"/>
      <inkml:brushProperty name="height" value="0.8" units="cm"/>
      <inkml:brushProperty name="color" value="#A9D8FF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1,'70'3,"109"20,-7 0,-59-9,35 2,98 10,-99-8,366-6,-326-14,1270 2,-1266-12,-71 3,89-6,136-4,614 20,-892 1,1 4,-1 2,115 30,-164-32,1 0,31 18,-36-16,1-1,0 0,1-1,26 6,17 1,-1 3,-1 2,60 27,-102-40,0 0,0-1,1-1,0-1,18 1,25 4,9 1,1-2,80-5,-128 0,0 1,34 7,-31-4,33 2,57-4,-112-3,0 0,1 0,-1 1,0-1,0 1,0-1,0 1,0 0,1 0,-1 0,-1 0,1 0,0 1,0-1,0 0,-1 1,4 3,6 12</inkml:trace>
</inkml:ink>
</file>

<file path=ppt/ink/ink3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9-26T13:51:55.170"/>
    </inkml:context>
    <inkml:brush xml:id="br0">
      <inkml:brushProperty name="width" value="0.4" units="cm"/>
      <inkml:brushProperty name="height" value="0.8" units="cm"/>
      <inkml:brushProperty name="color" value="#A9D8FF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1,'10'0,"0"2,0-1,0 1,0 1,0 0,0 0,16 9,9 3,37 11,0-3,1-3,1-3,1-3,126 6,10-8,42 0,2053-13,-2253 1,0 2,-1 3,1 2,-1 2,-1 3,63 21,-68-16,2-2,71 13,244 37,-209-37,-93-19,70 0,-82-7,133 23,-129-15,0-2,58 0,487-9,-570 1</inkml:trace>
</inkml:ink>
</file>

<file path=ppt/ink/ink3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9-26T13:52:00.691"/>
    </inkml:context>
    <inkml:brush xml:id="br0">
      <inkml:brushProperty name="width" value="0.4" units="cm"/>
      <inkml:brushProperty name="height" value="0.8" units="cm"/>
      <inkml:brushProperty name="color" value="#A9D8FF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1,'5'0,"6"0,5 0,5 0,3 0,2 0,6 0,1 0,1 0,-2 0,-2 0,-1 0,-1 0,-1 0,-1 0,5 0,1 0,-5 0</inkml:trace>
</inkml:ink>
</file>

<file path=ppt/ink/ink3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4:32:36.3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54 1152,'-5'-13'784,"7"11"1102,-2 2-1814,0 0 1,0 0-1,0 0 1,1-1-1,-1 1 1,0 0-1,0 0 1,0 0-1,0 0 1,0 0-1,1 0 1,-1 0 0,0 0-1,0 0 1,0-1-1,0 1 1,0 0-1,0 0 1,0 0-1,1 0 1,-1 0-1,0-1 1,0 1-1,0 0 1,0 0 0,0 0-1,0 0 1,0-1-1,0 1 1,0 0-1,0 0 1,0 0-1,0 0 1,0-1-1,0 1 1,0 0-1,0 0 1,0-1-1,-6-4 2692,1-10-856,5 15-1867,0-1 0,0 1 0,0-1 0,-1 1 0,1 0 0,0-1 0,0 1 0,0-1 0,0 1 0,0 0 0,-1-1 0,1 1 0,0 0-1,0-1 1,0 1 0,-1 0 0,1-1 0,0 1 0,-1 0 0,1 0 0,0-1 0,-1 1 0,1 0 0,0 0 0,-1-1 0,1 1 0,0 0 0,-1 0 0,0 0-1,1 0-29,0 0 0,0 0 0,0 0 0,1 0 0,-1 0 0,0-1 0,0 1 0,0 0 0,0 0-1,0 0 1,0 0 0,0 0 0,0 0 0,0 0 0,0 0 0,0 0 0,0 0 0,0 0 0,0 0-1,0 0 1,0 0 0,0 0 0,0-1 0,0 1 0,0 0 0,0 0 0,0 0 0,0 0 0,0 0-1,0 0 1,0 0 0,0 0 0,0 0 0,0 0 0,0 0 0,0 0 0,0-1 0,0 1 0,0 0-1,0 0 1,0 0 0,0 0 0,0 0 0,0 0 0,0 0 0,0 0 0,0 0 0,0 0 0,0 0-1,0 0 1,-1 0 0,1 0 0,0 0 0,0 0 0,0 0 0,0 0 0,0 0 0,0 0 0,0 0-1,0 0 1,0 0 0,0 51 1035,7 115-188,-2-100-569,19 148 761,-7-106-474,-11-67-243,-3 0 1,-1 55-1,-2-71 80,0-24-389,0 0 0,-1 0 0,1-1 1,0 1-1,0 0 0,0 0 0,0 0 0,-1 0 0,1-1 0,0 1 0,-1 0 1,1 0-1,-1-1 0,1 1 0,-1 0 0,1-1 0,-1 1 0,1-1 0,-1 1 1,0 0-1,0 0 0,0-1-88,1 0 1,-1 0-1,1 0 0,-1 0 1,1 0-1,-1 0 0,1 0 1,-1 0-1,1 0 0,-1 0 1,1 0-1,-1 0 0,1 0 1,-1-1-1,1 1 0,-1 0 1,1 0-1,-1 0 0,1-1 1,-1 1-1,1 0 0,-1-1 0,1 1 1,0 0-1,-1-1 0,1 1 1,-1-1-1,1 1 0,0 0 1,0-1-1,-1 1 0,1-1 1,0 1-1,0-1 0,0 1 1,-1-1-1,1 1 0,0-1 1,0 0-1,-3-9-2393,0 1 0,1-1-1,-1-10 1,2-1-380</inkml:trace>
</inkml:ink>
</file>

<file path=ppt/ink/ink3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4:32:37.1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78 3968,'-4'-16'5478,"8"24"-4551,0 3-411,-1 0 1,4 19-1,1 7 175,18 55 1005,48 109 0,-60-173-1206,25 38 0,-3-6-212,-16-27-79,-11-19-96,-1 0 0,0 1 1,-1 1-1,8 23 0,-12-30-10,0 0-1,7 13 0,5 14-17,-15-36-44,0 0 0,0 0 1,0 0-1,0 0 0,0 0 0,0 0 0,0 1 1,0-1-1,0 0 0,1 0 0,-1 0 0,0 0 0,0 0 1,0 0-1,0 0 0,0 0 0,0 0 0,1 0 1,-1 1-1,0-1 0,0 0 0,0 0 0,0 0 0,0 0 1,0 0-1,1 0 0,-1 0 0,0 0 0,0 0 1,0 0-1,0 0 0,0 0 0,1 0 0,-1 0 0,0 0 1,0-1-1,0 1 0,0 0 0,0 0 0,0 0 1,1 0-1,-1 0 0,0 0 0,0 0 0,0 0 0,0 0 1,0 0-1,0-1 0,0 1 0,0 0 0,1 0 0,9-11 519,11-21-161,24-71 240,-9 21-415,-2-1-1,42-170 0,-56 135-219,-16 87-4,-3 10 1,3-13-403,-3 29 137,-1-1 0,1 0 1,-2-9-1,1 4-1511,0 11 1728,0 0 1,0 0 0,0 0-1,0 0 1,0 0 0,0 0-1,-1 0 1,1 0 0,0 0-1,0 0 1,0 0 0,0-1-1,0 1 1,0 0 0,0 0-1,0 0 1,0 0 0,0 0-1,0 0 1,-1 0 0,1 0-1,0 0 1,0 0 0,0 0-1,0 0 1,0 0 0,0 0-1,0 0 1,0 0 0,0 0-1,-1 0 1,1 0 0,0 0-1,0 0 1,0 0 0,0 0-1,0 0 1,0 0 0,0 0-1,0 0 1,0 0-1,-1 0 1,1 0 0,0 0-1,0 0 1,0 1 0,0-1-1,0 0 1,-1 4-1858</inkml:trace>
</inkml:ink>
</file>

<file path=ppt/ink/ink3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4:32:39.3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97 18 2976,'11'-18'8567,"-10"19"-8507,-1 0 0,1-1 0,0 1 0,-1 0 0,1 0 0,0 0 0,-1 0 0,1 0 0,-1 0 0,1 0-1,-1 0 1,0 0 0,1 0 0,-1 2 0,2 17 440,-1-1 0,-1 1-1,-2 24 1,-14 59 285,8-54-459,-45 169 1093,34-153-1132,15-50-199,-10 40 439,13-49-466,0 0-1,1 0 1,-1 0 0,1 0 0,0 0-1,2 10 1,-1-8 53,0-1-1,-1 0 1,-1 14-1,1-8 20,0-11 720,5-9-304,8 0-191,25-9 0,-13 6-284,1 0-43,0 1 0,43-7 0,-33 8-82,-28 6 92,0 1-1,1 1 1,-1 0-1,12 1 0,-8-1-3670,-1 0-3891</inkml:trace>
</inkml:ink>
</file>

<file path=ppt/ink/ink3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4:32:39.8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68 4224,'-2'0'583,"0"0"-1,0-1 1,0 1 0,0 0 0,0 0 0,-1 0-1,1 0 1,0 0 0,-2 1 0,-4-3 5603,8 2-6119,0-1 1,0 1 0,0 0 0,-1 0 0,1 0 0,0 0 0,10-4 1032,89-27 1140,-65 24-2084,0 1 0,0 1 0,39 1 0,-67 4-193,-1 0 1,1-1-1,0 1 0,0-1 1,-1 0-1,9-3 1,-13 3-338</inkml:trace>
</inkml:ink>
</file>

<file path=ppt/ink/ink3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4:32:40.1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79 3968,'-2'-3'391,"-1"1"29,1 0 1,-1 0-1,1 0 1,0-1-1,0 1 1,0-1-1,-2-3 1900,4 6-2107,0-1 0,0 1 0,-1 0 0,1-1-1,0 1 1,0-1 0,0 1 0,-1-1 0,1 1 0,0-1 0,0 1-1,-1 0 1,1-1 0,0 1 0,-1 0 0,1-1 0,0 1 0,-1 0-1,1-1 1,-1 1 0,1 0 0,-1 0 0,1 0 0,-1-1 0,33 6 1805,7 0-1119,-10-7-502,-2-1 1,50-11 0,-15 1-210,-16 4-198,-29 5-629,-1 0 0,1 2 1,19-1-1,-20 5-1593,-6 4-2096,-5 4 1411</inkml:trace>
</inkml:ink>
</file>

<file path=ppt/ink/ink3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4:32:40.8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0 115 3904,'0'-26'1253,"2"16"-762,2 2-540,14-30 3044,-16 34-2322,0 0 0,1 1 0,-1-1 0,1 1 0,-1 0 0,1 0 0,5-5 0,-12 17 2620,-2 12-2804,5-17-47,-11 49 929,10-57-2443,5 0 266</inkml:trace>
</inkml:ink>
</file>

<file path=ppt/ink/ink3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4:32:41.2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3 3488,'-2'-2'1624,"5"6"1048,4 10 1432,-7-4-3277,-1-1 1,-1 0 0,0 0-1,0 0 1,0 0 0,-5 10-1,-26 53 502,28-63-1204,-7 16 276,9-17-3011</inkml:trace>
</inkml:ink>
</file>

<file path=ppt/ink/ink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00:49:40.201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14 17 3808,'7'-16'1227,"-7"16"-1171,0 0 1,0 0-1,0 0 1,0 1-1,0-1 1,1 0 0,-1 0-1,0 0 1,0 0-1,0 0 1,0 1 0,0-1-1,0 0 1,0 0-1,0 0 1,0 0-1,1 0 1,-1 0 0,0 0-1,0 1 1,0-1-1,0 0 1,0 0 0,1 0-1,-1 0 1,0 0-1,0 0 1,0 0-1,0 0 1,0 0 0,1 0-1,-1 0 1,0 0-1,0 0 1,0 0 0,0 0-1,0 0 1,1 0-1,-1 0 1,0 0-1,0 0 1,0 0 0,0 0-1,1 0 1,-1-1-1,0 1 1,0 0 0,0 0-1,0 0 1,0 0-1,0 0 1,0 0-1,1 0 1,-1 0 0,0-1-1,0 1 1,0 0-1,0 0 1,0 0 0,0 0-1,0 0 1,0-1-1,0 1 1,0 0-1,0 0 1,0 0 0,1 1 370,2 3-176,-1-1 0,0 1 1,1 1-1,-2-1 0,1 0 0,0 1 0,-1-1 0,0 0 0,0 1 1,0 0-1,0-1 0,-1 10 0,0-5 71,-1 1-1,-1-1 1,0 1-1,0-1 1,-5 13 0,-18 63 943,17-53-786,7-17-152,1-14-294,0-1 0,0 1-1,0-1 1,0 0 0,0 1-1,0-1 1,0 0-1,0 1 1,0-1 0,0 1-1,0-1 1,0 0 0,0 1-1,0-1 1,0 1-1,0-1 1,0 0 0,0 1-1,1-1 1,-1 0 0,0 1-1,0-1 1,1 0-1,-1 1 1,0-1 0,0 0-1,1 1 1,-1-1 0,1 0-1,18-16 1056,12-6-1074,0 0 1,1 2-1,1 2 0,0 1 0,53-18 0,-81 33-107,0 0-1,0 1 0,0 0 0,0 0 0,0 0 0,8 1 0,-12 0 83,0 0 0,0 0 0,0 0-1,0 0 1,0 0 0,0 1 0,0-1 0,0 1-1,0-1 1,0 0 0,0 1 0,0-1 0,0 1 0,0 0-1,-1-1 1,1 1 0,0 0 0,0 0 0,-1-1-1,1 1 1,0 0 0,-1 0 0,1 0 0,-1 0-1,1 0 1,-1 0 0,0 0 0,1 0 0,-1 0-1,0 0 1,1 0 0,-1 0 0,0 0 0,0 0-1,0 0 1,0 0 0,0 2 0,-1 5 82,-1 0 1,1 0 0,-4 10-1,5-17-32,59-20 1748,-52 15-1833,1 0 0,0 1 0,-1-1 0,1 2 0,0-1 0,12-1 1,-17 3 22,-1 1 0,0 0 1,1 0-1,-1 0 0,0 0 1,1 0-1,-1 1 1,0-1-1,1 1 0,-1-1 1,0 1-1,0 0 0,1 0 1,-1 0-1,0 0 1,0 0-1,0 0 0,0 1 1,0-1-1,-1 1 0,1-1 1,0 1-1,-1 0 1,1-1-1,-1 1 0,1 0 1,0 3-1,2 1 102,-2 1-1,1 0 1,-1 0 0,1 0-1,-2 0 1,1 0 0,0 8-1,-1 51 530,-1-43-480,0-22-330,0 0-1,0 0 0,0 0 0,0 0 0,1 0 1,-1 0-1,0 0 0,0 0 0,1 0 0,-1 0 0,1 0 1,0 1-1,-1-2 119</inkml:trace>
</inkml:ink>
</file>

<file path=ppt/ink/ink3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4:32:43.5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170 100 2720,'-10'-15'5667,"-2"4"-3574,11 12-2095,0 0 1,0 0-1,0 0 1,1 0 0,-1 1-1,0-1 1,1 0-1,-1 1 1,1-1-1,0 0 1,-1 1 0,1-1-1,0 0 1,0 2-1,-2 5-46,-22 81 356,-23 92 1123,2 27 121,34-113-107,11-92-1389,0-1 0,-1 1 1,1-1-1,0 1 0,0-1 0,1 5 0,0 3 197,-1-9 930,-9-14 407,8 6-1538,0 0 1,1 0 0,0 0 0,0-1-1,1 1 1,1-8 0,1-9-44,4-56 186,25-104-1,-24 148-155,2 0 0,2 1 1,1 0-1,2 1 0,24-40 0,-34 66-47,0 1-1,1-1 0,0 1 0,0 0 0,0 1 1,1-1-1,0 1 0,1 1 0,-1 0 0,1 0 1,0 0-1,12-5 0,-13 8-11,0-1 1,0 1-1,0 0 1,0 1-1,0 0 0,0 0 1,0 0-1,1 1 0,-1 0 1,0 0-1,0 1 1,1 0-1,-1 1 0,0-1 1,0 1-1,7 3 0,-3 1 11,-1-1-1,-1 1 1,1 1-1,-1 0 1,0 0-1,0 1 0,-1 0 1,9 12-1,-7-9-16,-2-2 20,-1 0-1,0 0 0,0 1 1,-1 0-1,-1 0 0,1 1 1,3 13-1,5 17 87,-2 1 0,-1 1 0,-3 0 0,-1 0 0,1 84 0,-8-118-30,0 1 0,-1-1 0,0 1 0,-1-1 0,0 0 0,0 1 0,-4 9 1,4-15-18,0 0 0,0 1 0,-1-1 0,1-1 1,-1 1-1,0 0 0,0-1 0,0 1 1,-1-1-1,1 0 0,-1 0 0,0 0 0,1-1 1,-1 1-1,-1-1 0,-5 3 0,-4 0 46,-1-1-1,-1 0 1,1-1-1,0 0 1,-1-1-1,-25-1 1,-4-2 126,-48-8 0,-45-21-17,63 11-562,63 18-1196,11 1 1347,1 0 0,0 0 0,-1 0 1,1 0-1,0 0 0,-1 0 0,1 0 1,0 0-1,-1 0 0,1 1 0,0-1 0,-1 0 1,1 0-1,0 0 0,-1 0 0,1 0 1,0 1-1,-1-1 0,1 0 0,-1 2-1113,1-2 1113,0 0 0,-1 1 1,1-1-1,0 0 0,0 1 0,3 3-2011</inkml:trace>
</inkml:ink>
</file>

<file path=ppt/ink/ink3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4:32:46.7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8 181 2912,'0'0'47,"0"0"0,-1 0 0,1 0 0,0 0 0,-1 0 0,1 0 0,0 0 0,-1-1 0,1 1 0,0 0 0,-1 0 0,1 0 0,0 0 0,0 0 0,-1-1 0,1 1 0,0 0 0,-3-7 5517,7 10-5279,-1-1 0,1 0-1,0 0 1,0 0 0,0-1 0,0 1-1,0-1 1,8 1 0,-2 1 54,11 1 104,0-1 1,0-1 0,0-1 0,0-1-1,0 0 1,0-2 0,0 0-1,0-1 1,29-9 0,-43 9-382,1 1 1,0-1-1,-1 0 0,1-1 1,-1 0-1,0 0 0,0-1 1,6-5-1,-8 6-42,-1 0 1,1 0-1,-1-1 0,0 1 1,-1-1-1,1 0 0,-1 0 1,0 0-1,0-1 0,-1 1 1,3-7-1,-5 9-39,1 1-1,-1-1 1,1 0-1,-1 0 1,0 0 0,0 1-1,-1-1 1,1 0-1,0 0 1,-1 0-1,0 1 1,1-1 0,-1 0-1,0 1 1,-1-1-1,1 1 1,0-1-1,-1 1 1,1-1 0,-1 1-1,0 0 1,0 0-1,0 0 1,0 0-1,0 0 1,0 0 0,0 1-1,-1-1 1,1 1-1,0-1 1,-1 1-1,0 0 1,1 0 0,-1 0-1,0 0 1,1 1-1,-1-1 1,0 1-1,0 0 1,0-1 0,-4 2-1,0 0-19,0 1 1,-1 0-1,1 1 0,0-1 0,0 2 1,0-1-1,0 1 0,-6 4 1,-1 3 42,0 0 0,-17 17 0,29-25 33,-1 0 0,0 0 0,1 1 0,-1-1 0,1 1 0,0-1 0,0 1 0,1 0 0,-1 0 0,1-1 0,0 1 0,0 0 0,0 0 0,0 0 0,1 1 0,-1-1 0,1 0 0,0 0 1,1 0-1,-1 0 0,1 0 0,-1 0 0,1 0 0,1 0 0,-1 0 0,0 0 0,1 0 0,0-1 0,0 1 0,0 0 0,0-1 0,0 0 0,6 6 0,1 1 114,2-1 1,-1 0-1,1 0 1,0-1-1,1-1 1,0 0-1,0 0 0,0-1 1,18 5-1,-20-7-39,-1-1 0,0-1 0,0 0 0,1 0 0,16 0 0,-21-2-54,1 0 0,-1 0 1,1-1-1,-1 0 0,1 0 0,-1 0 1,1-1-1,-1 0 0,0 0 1,0 0-1,7-5 0,1-2 24,0-2 0,-1 1 1,19-23-1,-6 7 53,-13 13-125,-2-1 0,1 0 0,8-16 0,-13 20-50,0-1 1,1 1 0,1 0-1,-1 1 1,2-1-1,-1 2 1,1-1 0,14-10-1,-19 17 12,0 0-1,0 0 1,0 0-1,0 1 1,0-1-1,0 1 1,0 0-1,0 0 1,0 1-1,1-1 1,-1 1-1,0 0 1,0 0-1,7 1 1,1 2-25,1 0 0,-1 0 0,17 8 0,11 3 143,-32-11-74,0 0-30,-8-3 26,0 1 0,0-1-1,0 0 1,0 0 0,0 0-1,0 0 1,1 0 0,-1 0 0,0 0-1,0 0 1,0 0 0,0 0-1,0 0 1,0 0 0,0 0 0,0 0-1,0 0 1,1 0 0,-1 0-1,0 0 1,0 0 0,0-1 0,0 1-1,0 0 1,0 0 0,0 0-1,0 0 1,0 0 0,0 0 0,1 0-1,-1 0 1,0 0 0,0 0-1,0 0 1,0 0 0,0 0 0,0-1-1,0 1 1,0 0 0,0 0-1,0 0 1,0 0 0,0 0-1,0 0 1,0 0 0,0 0 0,0 0-1,0-1 1,0 1-5,-1-1-1,1 1 1,0-1 0,-1 1-1,1-1 1,-1 1 0,1-1-1,-1 1 1,0 0 0,1-1-1,-1 1 1,1 0 0,-1 0-1,1-1 1,-1 1 0,0 0-1,1 0 1,-1 0 0,0 0-1,0-1 1,1 1-8,-22-8-40,19 7 42,1-1-1,-1 1 1,0 0-1,0 0 0,0 0 1,-3 0-1,0 0-42,0 0 0,0 0 1,-1 1-1,1 0 0,0 0 0,0 1 0,0 0 0,0 0 0,0 0 0,0 1 0,0 0 0,0 0 0,1 0 0,-10 5 0,-3 5-33,6-5 58,0 0 1,-12 12 0,20-17 3,1 1-1,0 1 1,0-1 0,0 0 0,1 1 0,-1-1-1,1 1 1,0 0 0,0 0 0,0 0 0,-1 5-1,1-4-5,0 1 0,0 0-1,1 0 1,-1 0 0,1 0 0,0 1 0,1-1 0,0 0 0,0 10-1,2 7 77,-2-19-18,1-1-1,-1 1 0,0 0 0,1-1 0,0 1 1,0-1-1,2 5 0,-2-4-16,1-1-1,-1 0 1,1 0 0,0 0 0,0 0-1,0-1 1,0 1 0,1 0-1,-1-1 1,1 0 0,0 1 0,-1-1-1,1 0 1,0 0 0,0-1-1,1 1 1,-1-1 0,0 1 0,0-1-1,1 0 1,-1 0 0,0-1-1,7 2 1,1-2 72,1-1-1,-1 0 1,0 0-1,1-1 1,20-7 0,-18 5-74,23-11 1,-3 0 12,13-3 85,0-3-1,81-49 0,-103 52-117,-16 11-76,1 0-1,11-6 1,-12 8-11,-7 4 73,-1 0-1,1 0 1,0 0 0,0 0 0,0 0 0,0 1-1,0-1 1,0 1 0,0-1 0,0 1-1,0 0 1,1-1 0,-1 1 0,0 0 0,0 1-1,0-1 1,0 0 0,4 2 0,1 0-32,0 0 1,-1 1-1,1 0 1,6 4-1,-7-4 42,1 1-1,-1-1 0,1-1 1,12 4-1,4 0 27,-14-3 22,1 0-1,12 0 1,-19-2-9,0-1 0,-1 0 0,1 0 1,-1 0-1,1 0 0,0-1 0,-1 1 0,1-1 1,-1 0-1,1 1 0,-1-1 0,1 0 0,2-2 0,-3 2-19,0 0 0,-1 0-1,1 0 1,-1-1-1,1 1 1,-1 0 0,1-1-1,-1 1 1,0 0 0,2-4-1,-2 3-8,-1 1 1,1-1-1,-1 0 0,0 0 0,1 0 0,-1 1 0,0-1 0,0 0 1,-1 0-1,1 0 0,0 1 0,-1-1 0,0-3 0,0 2-21,0-1 0,-1 1-1,1 0 1,-1-1-1,0 1 1,0 0 0,0 0-1,0 0 1,0 0-1,-1 1 1,1-1 0,-1 1-1,0-1 1,0 1 0,1 0-1,-2 0 1,1 0-1,0 0 1,0 1 0,-7-3-1,7 3-15,0 0 0,-1 0 0,1 1 0,-1-1 0,1 1 0,0-1 0,-1 1 0,1 0 0,-1 1 0,1-1 0,0 1 0,-1-1 0,1 1 0,0 0 0,0 0 0,-1 0 0,1 1 0,0-1 0,0 1 0,0 0 0,0 0 0,-4 3 0,-3 5-6,1 0-1,-1 0 0,2 1 0,-1 1 0,2-1 1,-1 1-1,2 0 0,-1 1 0,-4 14 0,4-10 46,4-9-13,0-1 0,1 1-1,-2 9 1,3-14 15,1 0-1,0-1 1,-1 1-1,1 0 1,1 0-1,-1 0 1,0 0-1,1 0 0,0-1 1,-1 1-1,1 0 1,3 5-1,-4-7 20,1 1-1,0 0 1,0 0-1,0-1 0,0 1 1,0-1-1,0 1 1,0-1-1,1 1 1,-1-1-1,1 0 0,-1 1 1,1-1-1,1 1 1,-1-2-5,0 1 0,-1-1 0,1 0 0,0 0 0,0 0 0,-1 0 0,1 0 0,0 0 0,-1 0 1,1-1-1,0 1 0,-1 0 0,1-1 0,0 0 0,2-1 0,8-4 76,0-1 0,0-1 1,-1 0-1,0-1 0,-1 0 0,0 0 0,11-14 1,-3 4 0,-10 12-117,1-1 3,-1 0 1,0 0 0,-1-1-1,1 0 1,-2 0 0,1-1-1,-1 0 1,4-11 0,-8 16-45,-1 4 42,-1 0 0,1 1 0,-1-1 0,0 0 1,1 1-1,-1-1 0,0 0 0,1 0 0,-1 1 0,0-1 0,0 0 1,0 0-1,0 0 0,0 1 0,0-1 0,0 0 0,0 0 0,0 0 1,0 1-1,0-1 0,-1 0 0,1 0 0,0 0 0,0 1 0,-1-1 1,1 0-1,-1 1 0,1-1 0,-1 0 0,1 1 0,-1-1 0,1 0 1,-1 1-1,1-1 0,-1 1 0,0-1 0,1 1 0,-1 0 0,0-1 1,-1 0-1,2 1-6,-1 0 1,0 0-1,1 0 1,-1-1-1,0 1 1,1 0 0,-1 0-1,0 0 1,0 0-1,1 0 1,-1 1-1,0-1 1,1 0-1,-1 0 1,0 0-1,1 1 1,-1-1 0,0 0-1,1 1 1,-1-1-1,1 0 1,-1 1-1,1-1 1,-1 1-1,1-1 1,-1 1 0,1-1-1,-1 1 1,1-1-1,-1 1 1,1-1-1,0 1 1,-1 0-1,1 1 1,-14 27-215,12-25 173,-1 2 67,1 0-1,0-1 1,0 1 0,1 0 0,0 0-1,-1 9 1,2-12-9,0 0 0,0 0 0,0 0 0,1 0 0,-1 0 0,1-1 0,0 1 0,0 0 0,0 0 0,0 0 0,0-1 0,1 1 0,-1-1 0,1 1 0,-1-1 0,4 3 0,-1-1 45,0 0 1,0-1-1,0 1 0,1-1 0,0 0 1,-1-1-1,1 1 0,0-1 0,0 0 1,0 0-1,1 0 0,-1-1 1,0 0-1,1 0 0,-1 0 0,1-1 1,-1 1-1,0-1 0,10-2 0,5-1 79,0 0 1,-1-2-1,1 0 0,18-9 0,-10 3 28,29-15 0,-41 16-209,0-1 0,0-1 0,-1 0 0,0-1 0,-1-1 0,-1 0 0,14-19 0,-27 32 48,0 1-1,1 0 1,-1-1-1,0 1 1,1-1-1,-1 1 1,0 0-1,1-1 1,-1 1-1,0 0 1,1-1-1,-1 1 1,1 0-1,-1 0 1,1-1-1,-1 1 1,0 0-1,1 0 1,-1 0-1,1 0 1,-1 0-1,2-1 1,-2 2-1,0-1 0,1 0-1,-1 0 1,0 1 0,1-1 0,-1 0 0,0 1 0,1-1 0,-1 0 0,0 1-1,0-1 1,0 0 0,1 1 0,-1-1 0,0 0 0,0 1 0,0-1-1,0 1 1,0-1 0,1 1 0,0 26-278,-1-24 303,-3 35-85,2-27 76,0-1 1,1 1-1,1 14 1,0-7 65,-1-13-26,1 1 0,-1-1 0,1 0 0,3 10-1,-4-14-26,0 0-1,1 0 1,-1 0-1,1 0 1,-1 0-1,1 0 0,0 0 1,-1 0-1,1 0 1,0 0-1,-1-1 1,1 1-1,0 0 0,0-1 1,0 1-1,0 0 1,0-1-1,0 1 0,0-1 1,0 1-1,0-1 1,0 0-1,0 0 1,0 1-1,0-1 0,0 0 1,0 0-1,2 0 1,-1 0 44,1-1 0,-1 1 0,0-1 1,1 1-1,-1-1 0,0 0 0,0 0 0,1 0 1,-1 0-1,0-1 0,0 1 0,0 0 0,0-1 1,3-3-1,24-30 155,-17 21-245,26-38-83,-11 15 226,-19 22-198,-2 4-517,-5 13 253,-2 8 46,-20 86 92,-1 2 406,-3 102-129,-16 110 135,8-144 369,31-156-504,-1 1-1,-5 14 0,7-22-42,-1 1-1,0-1 0,1 0 1,-1 0-1,0 0 0,0 0 1,-1 0-1,1-1 0,-1 1 1,1-1-1,-4 3 0,5-5-5,0 1-1,0 0 1,0-1-1,0 0 0,0 1 1,0-1-1,0 0 1,0 1-1,0-1 0,0 0 1,0 0-1,0 0 1,0 0-1,0 0 0,0 0 1,0 0-1,0 0 1,0 0-1,0-1 0,-2 1 1,1-2 12,-1 1 0,0 0 1,1-1-1,-1 1 1,1-1-1,0 0 0,-4-3 1,-3-5 21,0-1 0,-12-17 0,13 16-90,-1-1 82,-16-28 1,11 16 7,7 12-25,1 0 0,0 0 1,1 0-1,0-1 0,2 0 0,-1 0 0,1 0 0,-1-19 0,5 28-32,-1 0 1,1 0-1,0 0 1,0 0-1,1 0 1,0 0-1,0 1 1,0-1-1,0 0 1,5-7-1,0 2-34,1 0-1,-1 1 0,13-11 0,-3 5 202,0 1 0,1 0 0,1 2 0,0 0 0,25-12 0,109-36 814,-136 55-1222,-1-2-1,0 0 0,0-1 1,-1-1-1,0 0 1,26-22-1,-31 25-852</inkml:trace>
</inkml:ink>
</file>

<file path=ppt/ink/ink3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4:32:49.7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5 896 3136,'-4'1'1439,"14"0"-524,3 2 576,-3-2-765,-1 0 0,0 0-1,0-1 1,0 0 0,0-1 0,18-2-1,-12-1-39,0 1 0,0-2 0,18-7 0,-16 4 341,27-17-1,-41 22-934,1 0-1,-1 0 0,0 0 1,0 0-1,0 0 0,0-1 1,-1 1-1,1-1 1,-1 1-1,0-1 0,0 0 1,0 0-1,-1 0 1,1 0-1,-1-1 0,0 1 1,0 0-1,0-1 1,-1 1-1,0-6 0,1-8 127,-2-1-1,-1 1 0,-4-26 1,5 41-218,-11-40 146,10 36-154,-1 0-1,1 0 1,0 0 0,1 0 0,-1-1 0,2 1 0,-1 0 0,1-1 0,1-10-1,-1 15-5,1 0-1,0 0 1,0 1-1,1-1 0,-1 1 1,0-1-1,1 1 1,-1 0-1,1-1 0,0 1 1,0 0-1,0 0 1,0 0-1,0 0 0,0 1 1,5-4-1,1 1 10,-1 0 1,1 1-1,0 0 0,11-3 0,-13 4-28,1 0-1,-1 1 0,1 0 1,-1 1-1,1-1 0,-1 1 1,1 0-1,-1 1 0,1 0 1,9 2-1,-12-2 24,-1 0 1,0 0-1,1 1 1,-1-1-1,0 1 0,0 0 1,0 0-1,0 0 1,0 0-1,0 0 1,-1 1-1,1-1 0,-1 1 1,1-1-1,-1 1 1,0 0-1,0 0 0,-1 0 1,1 1-1,0-1 1,0 4-1,2 6 23,-1 1-1,0-1 0,-1 1 1,1 16-1,-4 59 112,0-38-177,1-42 54,1 0-1,0 0 0,0 0 0,1-1 1,0 1-1,0 0 0,1-1 0,6 13 1,-6-16 46,0 1 1,0-1 0,1 0 0,0 0 0,0 0 0,0 0-1,0 0 1,1-1 0,0 0 0,-1 0 0,2 0 0,9 5-1,-12-8 4,0 0-1,1 0 0,-1 0 0,1-1 0,-1 1 0,1-1 1,-1 0-1,1 0 0,-1 0 0,1 0 0,-1-1 0,1 1 0,3-2 1,5-1 113,-1-1 0,19-8 0,-16 4-88,0 0-1,0-1 1,-1 0 0,0-1-1,13-13 1,54-61 123,-66 69-191,65-83 43,30-29-416,-106 124 321,0 0 1,0 1-1,0-1 1,0 1-1,0 0 1,1 0 0,-1 0-1,1 0 1,0 1-1,-1-1 1,7-1-1,-8 3 27,0 0-1,1-1 1,-1 1-1,1 0 0,-1 0 1,0 1-1,1-1 1,-1 0-1,0 1 0,1 0 1,-1-1-1,0 1 1,1 0-1,-1 0 1,0 0-1,0 0 0,0 1 1,0-1-1,0 1 1,2 1-1,3 5 29,0 1 0,0 0-1,-1 0 1,0 1 0,0 0 0,-1 0-1,4 11 1,-4-8-97,26 53 582,-30-64-261,1-7 223,-7-33 70,5 21-415,0 2-92,-2-23-1,1 33-44,0 0-1,0 0 0,0 0 0,-1 0 0,0 0 0,0 0 1,0 0-1,-5-6 0,1 2 13,4 4-42,0 1-1,-1 0 1,0 0 0,0 0-1,0 1 1,-4-5 0,5 7 40,1 0 0,0 1 0,0-1 0,0 0 0,0 1 0,0-1 0,-1 1 0,1-1 0,0 1 0,-1 0 0,1-1 0,0 1 0,0 0 0,-1 0 1,1 0-1,0 0 0,-1 0 0,1 0 0,0 0 0,-1 1 0,1-1 0,0 0 0,-1 1 0,1-1 0,0 1 0,0-1 0,0 1 0,-1 0 0,0 0 0,-5 4-29,0 1 0,1 0 0,0-1-1,0 2 1,0-1 0,-6 9 0,-29 50-81,27-42 177,-1 0-70,2 1 0,0 0 0,2 1 0,0 1 1,-8 31-1,18-52 37,0 0 0,1 1 0,-1-1 1,1 0-1,0 0 0,0 1 0,0-1 1,1 0-1,0 0 0,0 0 0,0 0 0,1 0 1,2 6-1,-3-9 16,0 0 1,0 0-1,0-1 1,0 1-1,1 0 1,-1 0-1,1-1 1,-1 1-1,1-1 1,0 1-1,0-1 1,-1 0 0,1 0-1,0 0 1,0 0-1,0 0 1,0 0-1,1 0 1,-1-1-1,0 1 1,0-1-1,0 0 1,0 1-1,1-1 1,-1 0-1,0 0 1,0 0-1,1-1 1,-1 1-1,0 0 1,0-1-1,4-1 1,1 0 3,0-1 0,0 0 0,0 0 0,-1 0 1,0-1-1,1 1 0,-1-2 0,0 1 1,-1-1-1,1 0 0,-1 0 0,9-11 0,3-10-45,-2-1 0,0-1-1,-1 0 1,-2-1 0,-1-1-1,-2 0 1,12-58 0,-20 78-85,-3 8-125,-5 17-243,0 19 294,2 0 0,2 1 0,0 51 0,3-74 190,0-1 0,1 1 1,0-1-1,1 0 0,0 0 0,1 0 1,0 0-1,1 0 0,0 0 0,1-1 0,9 17 1,-12-25 1,0 0 1,-1 1 0,1-1-1,0 0 1,1 0-1,-1 0 1,0 0 0,1-1-1,-1 1 1,1-1 0,-1 1-1,1-1 1,-1 0 0,1 0-1,5 1 1,-3-1 27,0 0 1,0-1-1,1 0 0,-1 0 1,0 0-1,0-1 1,1 1-1,5-3 0,6-2 58,1-1-1,-1-1 0,29-16 0,-24 11-95,-2-2-1,0 0 1,-1-1-1,0-1 1,-1-1-1,-1-1 1,-1 0 0,27-38-1,-13 8 12,-1-1 0,37-88 1,-41 79-100,-3-1 1,21-82 0,-36 111 37,-1 7-67,-1-2 0,-1 1 1,1-28-1,-5 51 81,0 0 0,0 1 0,1-1 1,-1 0-1,0 1 0,0-1 0,0 0 0,0 1 0,0-1 0,-1 0 0,1 1 1,0-1-1,0 0 0,0 1 0,-1-1 0,1 0 0,0 1 0,0-1 1,-1 1-1,1-1 0,-1 1 0,0-2 0,1 3-2,-1-1 0,1 0 1,-1 1-1,1-1 0,-1 0 0,1 1 0,-1-1 0,1 1 0,-1-1 0,1 0 1,-1 1-1,1 0 0,0-1 0,-1 1 0,1-1 0,0 1 0,-1 0 1,-13 33-285,-21 58 68,20-55 213,-13 47-1,17-38 33,3 1 0,1 1 0,2-1 0,3 1 0,6 87 0,-1-110-13,0-1 1,2-1 0,8 26-1,-8-34 97,1-1 0,0 0 0,1 0 0,0-1 0,18 24 0,-23-34-60,0 0 0,1-1 1,0 0-1,-1 1 0,1-1 0,0 0 1,0-1-1,0 1 0,0 0 1,0-1-1,1 0 0,-1 1 1,0-1-1,1-1 0,-1 1 0,1 0 1,-1-1-1,1 0 0,5 0 1,-3 0 13,1-1 1,-1 0-1,1 0 1,-1 0-1,1-1 1,-1 0-1,0 0 1,1-1-1,7-4 1,10-8 36,0 0 0,-1-2-1,33-30 1,-47 38-57,0 0 1,-1-1-1,0 0 0,0 0 0,-1-1 1,-1 0-1,1 0 0,-2 0 0,0-1 0,6-18 1,-9 22-34,0 0 0,0-1 0,-1 1 1,0 0-1,0-1 0,-1 1 0,0 0 0,-1-1 1,0 1-1,0-1 0,-5-15 0,5 20-36,-1-1 0,0 1 0,0 0 0,0-1 0,-4-4 0,5 8 22,0-1 0,0 1 0,0 0 1,0 0-1,0-1 0,0 1 0,-1 0 0,1 0 0,-1 0 0,1 0 0,-1 0 0,1 0 0,-1 1 0,1-1 0,-1 0 0,0 1 0,1 0 1,-1-1-1,-3 0 0,2 2-9,-1-1 1,1 0-1,0 1 0,0 0 1,-1-1-1,1 1 1,0 1-1,0-1 1,0 0-1,0 1 0,0-1 1,-5 5-1,3-2 7,-1 1-1,1 0 0,1 0 1,-1 0-1,-6 11 1,0 2 34,1 0 0,1 1 0,-8 25 0,17-44-11,-7 16-17,2 1 1,0 0-1,-5 29 1,10-42 37,-1 0-1,1-1 1,0 1 0,0 0 0,0 0 0,0 0 0,1 0 0,-1 0 0,1-1 0,0 1-1,0 0 1,1-1 0,-1 1 0,1-1 0,0 1 0,0-1 0,0 1 0,0-1 0,0 0-1,1 0 1,-1 0 0,1-1 0,4 4 0,1-1 59,1 0 0,0-1 0,0-1 0,0 1 0,0-1 0,1-1 0,-1 0 1,1 0-1,14 0 0,-3 1-7,40 4 136,0-3 0,74-5 0,-110-1-102,-1 0 1,35-8 0,-48 7-357,0 0 1,0-1-1,0 0 1,-1 0 0,0-1-1,0-1 1,11-7-1,-18 11-332,-1 1 0,0-1 0,0 1 0,0-1 0,0 0 0,-1 0-1,1 0 1,0 0 0,-1 0 0,1 0 0,-1 0 0,0-1 0,0 1-1,0 0 1,0-1 0,0 1 0,1-5 0,-2-2-1937</inkml:trace>
</inkml:ink>
</file>

<file path=ppt/ink/ink3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4:32:50.1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10 108 7808,'-10'-3'3520,"20"-2"-3040,4-2 1632,7 2-1248,21-6 1279,3 3-1247,18-4 320,0 4-704,22-9-224,-4 10-192,22-6 0,-8 6-64,0 2-32,-16 5 32,-11 5-4255,-9 2 2303</inkml:trace>
</inkml:ink>
</file>

<file path=ppt/ink/ink3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4:33:17.59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349 52 2400,'21'-37'5568,"-14"24"-3171,-4 11-1311,-5 11-1012,-31 66 769,5-3 205,-3-1 1,-67 112 0,-20 26 482,68-89-1025,44-95-284,6-21-125,-1 0 1,0 0-1,0 0 0,0-1 0,-3 7 1,4-9-9,-2 0 349,-1-6-1611,3 3 698,0 1-1,-1 0 0,1-1 1,0 1-1,0 0 1,0-1-1,0 1 0,0-1 1,0 1-1,1 0 0,-1-1 1,0 1-1,1 0 0,-1-1 1,2-1-1,6-8-1817</inkml:trace>
</inkml:ink>
</file>

<file path=ppt/ink/ink3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4:33:18.030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25 123 3968,'-16'-7'1285,"16"7"-1219,0 0 0,-1-1 0,1 1 0,-1 0 0,1-1 0,0 1 0,-1 0 0,1-1 0,0 1 0,-1-1 0,1 1 0,0 0 0,0-1-1,-1 1 1,1-1 0,0 1 0,0-2 0,-3-3 2139,3 4-2087,0 1 0,0 0 0,-1 0 1,1-1-1,0 1 0,0 0 0,0-1 0,0 1 0,0 0 0,0 0 0,0-1 0,0 1 1,0 0-1,0-1 0,0 1 0,0 0 0,0-1 0,0 1 0,1 0 0,-1 0 0,0-1 1,0 1-1,0 0 0,0 0 0,0-1 0,1 1 0,-1 0 0,0 0 0,0-1 0,0 1 1,1 0-1,-1 0 0,0 0 0,0-1 0,1 1 0,-1 0 0,0 0 0,0 0 1,1 0-1,-1 0 0,1 0 0,22-12 1233,31-5-847,31-3-154,1 3 0,150-9 0,-217 25-330,-1 2 0,0 0-1,1 1 1,-1 1-1,34 9 1,-45-11 143,-3 3-3355,0 0 1240</inkml:trace>
</inkml:ink>
</file>

<file path=ppt/ink/ink3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4:33:18.980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333 2 3968,'-1'0'63,"1"0"-1,0 0 1,0 0-1,0-1 1,0 1 0,-1 0-1,1 0 1,0 0 0,0 0-1,0 0 1,0 0 0,-1 0-1,1-1 1,0 1-1,0 0 1,-1 0 0,1 0-1,0 0 1,0 0 0,0 0-1,-1 0 1,1 0 0,0 0-1,0 0 1,0 0-1,-1 0 1,1 0 0,0 1-1,0-1 1,0 0 0,-1 0-1,1 0 1,0 0 0,0 0-1,0 0 1,-1 0 0,1 1-1,0-1 1,0 0-1,0 0 1,0 0 0,0 0-1,-1 0 1,1 1 0,0-1-1,0 0 1,0 0 0,0 0-1,0 1 1,0-1-1,0 0 1,0 0 0,0 0-1,0 1 1,0-1 0,0 0-1,0 0 1,0 1 0,0-1-1,0 0 1,0 0-1,0 0 1,0 1 0,0-1-1,0 0 1,-1 9 256,-14 32 1879,2-8-1452,-16 42 424,-6 17-388,-84 249 935,11-78 208,104-257-520,4-14-689,5-12-309,-1 9-394,1 1 0,1 0-1,-1 0 1,2 0-1,-1 1 1,1 0-1,14-13 1,6-3-147,31-22 1,-11 10 59,-39 30-16,0 0-1,1 1 0,0 0 1,0 0-1,1 1 0,-1 0 1,16-5-1,-12 5-37,-9 4 38,-1 0-1,0 0 1,1 0-1,0 0 1,-1 0 0,7 0-1,-9 1 80,0 0-1,0 1 1,0-1-1,0 0 1,0 0-1,0 1 1,0-1-1,0 1 1,0-1-1,0 1 1,0-1-1,-1 1 1,1-1-1,0 1 1,0 0-1,0 0 1,-1-1-1,1 1 1,0 0-1,-1 0 1,1 0-1,-1 0 1,1 0-1,-1 0 1,1 0-1,-1 0 1,1 1-1,0 2 22,-1-1-1,1 0 0,-1 0 0,0 1 0,1-1 0,-2 0 0,1 1 0,0-1 0,0 0 0,-1 0 0,0 1 0,0-1 0,0 0 1,-1 3-1,-5 9 173,-14 24 0,2-4 91,16-28-226,-1 1 0,2 0 0,-1 0 0,1 0 1,0 0-1,1 1 0,0-1 0,0 0 0,1 1 0,1 14 0,0-19 1,-1 0-1,1 0 0,0 0 1,1 0-1,-1-1 0,1 1 0,0 0 1,0 0-1,0-1 0,0 1 0,1-1 1,-1 0-1,1 0 0,0 0 1,0 0-1,0 0 0,0-1 0,1 1 1,-1-1-1,1 0 0,-1 0 1,1 0-1,7 2 0,-3-1 19,-1-1 1,1-1-1,0 0 1,0 0-1,-1 0 1,1-1-1,0 0 0,0-1 1,0 0-1,-1 0 1,1 0-1,13-5 1,0-1 67,-1-1 1,0-1 0,25-15 0,-26 12-49,-1-1 1,0-1 0,25-24-1,-40 36-104,-1-1-1,1 1 0,0-1 1,-1 0-1,0 0 0,0 0 1,1 0-1,-2-1 0,1 1 1,0-1-1,-1 1 0,0-1 1,0 1-1,0-1 0,0 0 1,0 1-1,-1-1 0,1 0 1,-1 0-1,0 0 0,-1 1 1,1-1-1,0 0 0,-1 0 1,-2-6-1,3 10-2,0-1 1,0 0-1,-1 0 0,1 0 0,0 0 1,-1 1-1,1-1 0,-1 0 0,1 0 1,-1 1-1,1-1 0,-1 0 0,1 1 1,-1-1-1,0 0 0,1 1 1,-1-1-1,0 1 0,0-1 0,1 1 1,-1 0-1,-2-1 0,2 0 0,-1 1 1,0 0-1,0 0 0,0-1 0,0 1 0,0 1 1,0-1-1,1 0 0,-1 0 0,-3 1 1,-3 2-17,-1 1 1,1-1 0,-12 8-1,18-10 24,-5 3-1,0 0 0,0 0 0,1 1 0,-1 0 0,1 0 0,0 1 0,1-1 0,-1 1 0,-6 11 0,10-13 54,-1 0 0,1 0-1,0 1 1,1-1-1,-1 1 1,1-1-1,0 1 1,0 0 0,0-1-1,1 1 1,-1 0-1,1 0 1,1 0 0,-1-1-1,1 1 1,1 9-1,1-5 87,0 0 0,1 0 0,0 0 0,0 0 0,1-1 0,0 1-1,1-1 1,0 0 0,12 12 0,-14-15-64,0-1-1,1 1 1,0-1 0,0 0-1,0-1 1,1 1 0,-1-1-1,1 0 1,0-1 0,0 1-1,0-1 1,0 0 0,0 0-1,0-1 1,13 1 0,-12-2-5,1-1-1,-1 0 1,0-1 0,0 1 0,0-1 0,0-1 0,13-5 0,45-29-348,-54 30 63,71-49-4492,-42 31 2171</inkml:trace>
</inkml:ink>
</file>

<file path=ppt/ink/ink3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4:33:28.39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5 1243 2496,'0'0'132,"0"1"1,0-1-1,0 1 0,1-1 1,-1 1-1,0-1 1,0 0-1,0 1 0,0-1 1,1 0-1,-1 1 1,0-1-1,1 0 0,-1 1 1,0-1-1,0 0 1,1 1-1,-1-1 0,1 0 1,-1 0-1,0 0 0,1 1 1,-1-1-1,0 0 1,1 0-1,-1 0 0,1 0 1,-1 0-1,1 0 1,-1 1-1,0-1 0,1 0 1,-1 0-1,1-1 1,-1 1-1,1 0 0,0 0 1,22-3 1176,-14 1-609,1 0-417,1 0 1,-1-1 0,0 0-1,0 0 1,0-1-1,-1-1 1,0 0 0,1 0-1,8-7 1,-3 1-178,0 0 0,-1-2-1,-1 1 1,16-19 0,-17 11-415,-12 21 290,1 1 0,-1-1 0,0 0 1,0 1-1,0-1 0,0 1 0,0-1 1,0 0-1,0 1 0,0-1 0,-1 0 1,1 1-1,0-1 0,-1 0 0,1 1 1,-1 0-1,-1 3-25,-20 63-85,9-29 317,-38 137 736,11-37-291,15-63 130,-38 83-1,48-122-285,12-28-5,0 1 0,-9 14 0,12-24-453,0 0-1,0-1 0,0 1 0,0 0 0,0 0 1,0 0-1,0 0 0,0 0 0,0 0 0,0 0 1,0 0-1,0 0 0,0 0 0,0 0 0,0 0 1,0 0-1,0 0 0,0-1 0,0 1 0,0 0 1,0 0-1,-1 0 0,1 0 0,0 0 0,0 0 1,0 0-1,0 0 0,0 0 0,0 0 0,0 0 1,0 0-1,0 0 0,0 0 0,0 0 0,0 0 1,0 0-1,0 0 0,-1 0 0,1 0 0,0 0 1,0 0-1,0 0 0,0 0 0,0 0 0,0 0 1,0 0-1,0 0 0,0 0 0,0 0 0,0 0 1,0 0-1,0 0 0,0 0 0,-1 0 0,1 0 1,0 1-1,0-1 0,0 0 0,0 0 0,0 0 1,0 0-1,0 0 0,0 0 0,0 0 0,0 0 1,0 0-1,0 0 0,0 0 0,0 0 0,0-6 607,23-27 293,-13 18-822,0 0 0,13-25-1,4-29 10,21-74-1,-1-4-16,-33 111-101,2 0-1,20-34 0,-1 4 31,-19 36-284,0 1 0,22-29 0,-36 55 213,0 0 0,0 1 0,1-1 0,-1 1-1,1-1 1,-1 1 0,6-3 0,-7 4 38,0 1 0,0 0 0,0-1-1,0 1 1,-1 0 0,1-1 0,0 1 0,0 0 0,0 0 0,0 0 0,0 0-1,0 0 1,0 0 0,0 0 0,0 1 0,0-1 0,0 0 0,0 0 0,0 1 0,0-1-1,0 0 1,0 1 0,0-1 0,0 1 0,-1 0 0,1-1 0,0 1 0,0-1-1,-1 1 1,1 0 0,0 1 0,4 3-3,-1 1 1,0 0-1,-1-1 0,1 2 0,-1-1 0,-1 0 1,1 1-1,-1-1 0,0 1 0,0 0 0,-1-1 1,0 1-1,0 0 0,-1 0 0,1 0 1,-3 12-1,1-3 61,-2-1 1,0 0-1,0 0 1,-2 0 0,0 0-1,-10 21 1,11-27-17,-12 22 172,15-29-157,-1 1 0,1-1 0,-1 0 1,1 0-1,-1-1 0,0 1 0,0 0 0,1 0 1,-1-1-1,-3 2 0,4-2-12,0-1 0,-1 1 0,1-1 0,-1 0 0,1 1-1,-1-1 1,1 0 0,0 0 0,-1 0 0,1 0 0,-1 0 0,1 0 0,-1-1 0,1 1 0,-1 0-1,1-1 1,0 1 0,-1-1 0,1 0 0,0 1 0,0-1 0,-1 0 0,1 0 0,0 1 0,0-1-1,0 0 1,0 0 0,-2-3 0,-2-2 22,-1-1-1,1 0 0,-6-12 1,7 12-115,1 2 22,1 1 0,0 0 0,0-1 0,1 1 0,-1-1 0,1 1 0,0-1-1,0-6 1,1 10 6,1 1 0,0-1-1,0 1 1,0 0 0,0-1 0,0 1-1,-1 0 1,1 0 0,0 0-1,0 0 1,0 0 0,0 0-1,0 0 1,0 0 0,0 0-1,0 0 1,0 0 0,0 0 0,-1 1-1,1-1 1,0 0 0,0 1-1,0-1 1,0 0 0,0 2-1,5 0 61,0 0-1,0 0 0,0-1 0,0 0 0,0 0 1,0 0-1,0-1 0,0 0 0,1 0 0,-1 0 0,0-1 1,10-2-1,6-2 159,-1-2 1,24-10 0,-15 5 29,-1 1-153,52-29-1,-69 33-43,0 0-1,-1-1 1,0-1-1,0 0 1,-1-1-1,15-16 0,11-12-179,-35 37 143,1 0 0,0 0 0,0 0 0,0 1 0,0-1 0,0 1 0,1-1 0,-1 1 0,0-1 0,0 1 0,0 0 0,0 0 0,0 0 0,1 1 0,-1-1 0,0 0 0,4 2 0,2-1-73,-3 0 71,1 0 0,-1 1 0,0-1 0,0 1 0,0 0 0,-1 1 0,1-1-1,8 6 1,31 29-210,-34-29 189,-5-2 23,0 0-1,0 0 0,7 10 0,8 12 156,-18-26-106,-1-1 0,1 1-1,0-1 1,-1 1 0,1-1 0,0 0-1,0 0 1,0 1 0,0-1 0,0-1-1,3 2 1,-1-2 106,0-1 1,0 0-1,-1 0 0,1-1 1,0 1-1,5-4 0,4-4-95,-1-2 0,0 1 0,0-2 0,-1 1 0,11-16-1,8-8 8,-21 21-685,-9 13 325,-1 2 42,-3 9 56,-38 91 30,39-92 144,0 0-1,0 0 0,1 0 0,-1 18 1,3-24 54,0 0 1,0 0 0,0-1-1,1 1 1,-1 0-1,1 0 1,-1-1 0,1 1-1,0 0 1,0-1 0,1 1-1,-1-1 1,0 1 0,1-1-1,-1 0 1,1 0 0,0 1-1,0-1 1,0 0-1,0-1 1,3 4 0,-3-4 18,0 0-1,0 0 1,0 0 0,0 0 0,0 0 0,0-1 0,0 1-1,1 0 1,-1-1 0,0 0 0,0 1 0,1-1 0,-1 0-1,0 0 1,0-1 0,1 1 0,-1 0 0,0-1 0,3 0 0,4-2 100,-1 0 0,0-1 1,12-7-1,-3 2 5,2 0 31,-1 1-109,-1-1 0,17-12 1,-30 19-42,-1-1 0,0 1-1,0-1 1,0 0 0,0 0 0,0 0 0,0 0 0,-1 0 0,0-1 0,1 1 0,-1-1-1,0 0 1,-1 1 0,1-1 0,1-6 0,-3 8-25,0-1 1,0 1-1,0 0 0,0-1 0,0 1 1,-1-1-1,1 1 0,-1 0 1,1-1-1,-1 1 0,0 0 0,0 0 1,0-1-1,0 1 0,-1 0 1,1 0-1,0 0 0,-1 0 0,0 1 1,1-1-1,-1 0 0,0 1 0,0-1 1,0 1-1,0-1 0,-4-1 1,1 0-62,-1 0 0,1 1 0,-1-1 0,0 1 1,0 1-1,0-1 0,0 1 0,0 0 1,-11-1-1,9 3 28,-1 0 0,1 0 1,0 1-1,-1 0 0,1 1 1,0 0-1,0 0 0,1 1 0,-1 0 1,-13 8-1,15-8-23,0 0 24,15 0 104,0-3-12,0 0-1,0-1 0,0 1 0,1-2 0,-1 1 0,0-1 0,10-3 1,6-2-1,33-12 0,-27 5 47,0-2 1,45-29 0,-62 35-62,-1-1-1,0-1 1,0 0 0,-1-1-1,12-15 1,44-67 134,-30 34-166,-3-1 1,-3-1-1,-2-2 1,-3-1-1,23-87 1,-47 142-53,0 0 0,-1-1 0,-1 1 0,0-1 0,0 1 0,-1-1 0,-1-16 0,1 27 32,0-1 1,0 1 0,0-1 0,0 1-1,-1-1 1,1 0 0,0 1-1,0-1 1,0 1 0,0-1 0,-1 1-1,1-1 1,0 1 0,-1-1-1,1 1 1,0-1 0,-1 1 0,1 0-1,0-1 1,-1 1 0,1-1-1,-1 1 1,0-1 0,0 1-1,1 0 1,-1 0-1,1 0 1,-1 0-1,1 1 1,-1-1-1,1 0 1,-1 0-1,1 0 1,-1 1-1,1-1 1,-1 0-1,1 0 1,-1 1-1,1-1 0,-1 0 1,1 1-1,0-1 1,-1 1-1,-2 3-53,0 0 0,0 0-1,1 0 1,-4 6 0,-14 41-230,-22 82 0,28-71 355,-10 120-1,18-124-150,-1 22 154,6 135 0,5-178 0,-4-35-12,1 1-1,-1-1 0,1 0 1,0 0-1,0 0 1,0 0-1,0 0 1,0 0-1,0 0 0,0 0 1,1 0-1,-1 0 1,4 2-1,-4-3-18,0-1 0,-1 1-1,1-1 1,0 1 0,0-1 0,0 0-1,0 0 1,0 1 0,0-1 0,0 0-1,0 0 1,0 0 0,0 0 0,0 0 0,0 0-1,-1 0 1,1 0 0,0-1 0,0 1-1,0 0 1,0 0 0,0-1 0,0 1-1,0-1 1,0 1 0,-1-1 0,1 1-1,0-1 1,0 1 0,-1-1 0,1 0 0,0 0-1,4-4 76,-1 0 0,0 0-1,6-9 1,-8 10-70,8-11-17,-2-1-1,0-1 0,0 0 1,-2 0-1,0 0 1,5-28-1,9-106-320,-22 120-136,0 23 116,1 16 205,1-7 105,0 0 1,1 0-1,-1 0 0,0 1 0,1-1 0,-1 0 0,1 0 0,-1 0 0,1 0 1,0 0-1,-1 0 0,1 0 0,0 0 0,0 0 0,-1 0 0,1 0 0,1 0 0,20 15 134,-18-14-108,7 4-19,-1-1 1,1 0-1,0-1 1,0 0 0,1-1-1,-1 0 1,1-1-1,0-1 1,22 1 0,-5-2 88,1-1 1,53-10-1,-59 5-58,0 0 0,0-2-1,39-19 1,-36 12 17,-1-1 1,-1-2-1,27-23 1,-34 27-54,-23 18-97,0 1-1,1-1 0,0 1 0,0 0 1,-4 8-1,-20 38-222,-5 7 360,-29 23 180,5-8-374,48-59 200,0-1-1,1 1 1,-10 25-1,17-36-13,0 0-1,0 1 0,1-1 0,-1 1 0,1-1 1,-1 1-1,1-1 0,1 7 0,-1-9 4,0 0 0,0 0 0,0 1-1,1-1 1,-1 0 0,0 0 0,1 0-1,-1 0 1,1 0 0,-1 0 0,1 0-1,-1 0 1,1 0 0,0 0 0,-1 0-1,1 0 1,0 0 0,0-1 0,0 1-1,0 0 1,0-1 0,0 1 0,0 0-1,0-1 1,0 1 0,0-1 0,0 1-1,2-1 1,0 1 13,0-1 1,0 0-1,0 0 0,-1 0 1,1 0-1,0-1 0,0 1 0,0-1 1,-1 0-1,1 0 0,0 0 1,-1 0-1,1 0 0,0 0 1,-1-1-1,0 1 0,4-4 1,2-1 51,0-2 1,-1 1-1,8-11 1,-6 8 9,-1 0-82,0-1 0,-1 0 0,0 0-1,-1-1 1,6-15 0,20-66-74,-17 49 2,-10 29 16,-2 5-24,1 1-1,-2-1 1,1 0-1,0-11 1,-2 17-43,0-12-114,-1 12 5,-3 6-169,-4 13 309,1 1 1,1 0-1,0 0 1,1 0 0,-2 20-1,0-8-24,4-16 95,0 1 1,0 0 0,1-1-1,1 1 1,0 0 0,0 0-1,2-1 1,-1 1 0,2 0-1,7 22 1,-6-23 64,-3-7-4,0-1 0,1 1-1,0-1 1,0 1 0,0-1 0,4 5-1,-5-8-33,0 0 0,0 0 0,-1 0 0,1 0 0,0-1 0,1 1 0,-1 0 0,0-1 0,0 1 0,0-1 0,0 1 0,0-1 0,1 1 0,-1-1 0,0 0 0,0 0 0,1 1 0,-1-1 0,0 0 0,0 0 0,1 0 0,-1 0 0,0-1 0,0 1 0,1 0 0,-1-1 0,0 1 0,0 0 0,2-2 0,3-1 41,1 0 1,-1-1-1,1 0 1,-1-1-1,-1 1 1,1-1-1,7-9 0,-2 3 4,36-37 77,-2-2-1,69-102 0,-87 113-147,79-117 71,-83 117-82,-1-1-1,20-51 0,-16 21-122,-4-1 0,24-124 1,-41 158-486,0-62 0,-10 103 197,-8 23 342,1 0-1,-17 58 1,22-61-107,-89 218-3,9-23 292,73-178-97,2 0 1,3 1 0,-8 64-1,14-79 37,2 1 1,0-1-1,2 1 0,5 30 1,-6-56-4,1 0 0,-1 1 0,1-1 0,0 1 1,0-1-1,0 0 0,0 0 0,0 1 0,0-1 0,1 0 1,-1 0-1,1 0 0,-1 0 0,1-1 0,0 1 0,0 0 1,-1-1-1,5 3 0,-2-2 2,-1-1 1,1 0-1,-1 1 0,0-2 1,1 1-1,0 0 1,-1-1-1,1 1 0,-1-1 1,1 0-1,6-1 0,0-1 14,-1 1-1,1-2 1,-1 0-1,1 0 1,-1 0-1,0-1 1,0-1-1,13-8 0,-15 7-23,0 1 0,-1-1 1,0-1-1,0 1 0,0-1 0,-1 0 0,5-10 0,29-57 35,-28 51-59,-4 6-19,0-1 0,8-35 0,-3 11-300,-12 42 303,0 0-1,0-1 1,0 1-1,0-1 0,1 1 1,-1 0-1,0-1 1,0 1-1,0-1 0,0 1 1,0-1-1,0 1 1,0-1-1,0 1 0,0 0 1,0-1-1,0 1 0,0-1 1,0 1-1,-1 0 1,1-1-1,0 1 0,0-1 1,0 1-1,0 0 1,-1-1-1,1 1 0,0-1 1,-1 1-1,1-1 1,-1 1 3,1 0 1,0 1-1,-1-1 1,1 0 0,0 0-1,-1 0 1,1 0-1,0 1 1,-1-1 0,1 0-1,0 0 1,0 1 0,-1-1-1,1 0 1,0 1-1,0-1 1,0 0 0,-1 0-1,1 1 1,0-1-1,0 0 1,0 1 0,0-1-1,0 0 1,0 1-1,0-1 1,0 1 0,-1-1-1,1 0 1,1 1-1,-1-1 1,0 0 0,0 1-1,0-1 1,0 0-1,0 1 1,3 54-257,-2-46 285,-1 0 0,1 0-1,1 0 1,0 0 0,0 0-1,0 0 1,1-1 0,1 1-1,-1-1 1,1 0-1,1 0 1,6 10 0,-8-15-2,-1-1-1,0 0 1,1 0 0,-1 1 0,1-1-1,0-1 1,0 1 0,-1 0 0,1-1-1,0 1 1,0-1 0,1 0 0,-1 0 0,0 0-1,0-1 1,1 1 0,-1-1 0,0 1-1,0-1 1,7-1 0,5 0 21,-1-1-1,1-1 1,18-5-1,-28 7-33,48-15 107,0-3 0,51-26 0,-18-5-128,-33 18-38,-42 23 67,0 2-438,-13 27 240,-1-8 155,0 0 0,0-1-1,-2 1 1,1-1 0,-1 0 0,-12 18 0,-5 12 60,11-17-101,1-1 0,-12 49 0,21-69 91,1 0 0,-1 0 0,1 0 0,0 0 0,0 0 0,0 0 0,0 0 0,0 1 0,1-1 0,-1 0 0,1 0 0,0 0 0,0-1 0,0 1 0,0 0 0,1 0 0,-1 0 0,1-1 0,-1 1 0,1-1 0,0 1 0,0-1 0,0 0 0,0 0 1,1 0-1,-1 0 0,1 0 0,-1 0 0,1-1 0,-1 1 0,1-1 0,0 0 0,0 1 0,0-1 0,0-1 0,5 2 0,2-1 31,-1-1 1,0-1 0,0 0 0,0 0-1,1 0 1,-1-1 0,0-1 0,-1 0-1,1 0 1,0 0 0,-1-1 0,0 0-1,12-9 1,4-4 54,0-2 0,36-36 0,70-82 81,-3 4-141,-112 118-36,79-82-39,-75 75-4,-1-1 0,26-43 0,-22 26-20,-2-1-1,-2-1 1,-2 0-1,13-53 1,-19 56-49,0 3-274,9-64 1,-19 95 246,0 1 1,0-1-1,0 1 1,-2-10-1,2 14 114,0-1 0,0 0 0,0 1 0,0-1 0,0 0 0,0 1 0,-1-1 0,1 0 0,0 1 0,0-1 0,-1 0 0,1 1 0,-1-1 0,1 1 0,0-1 0,-1 0 0,1 1 0,-1-1 0,1 1 0,-1 0 0,0-1 0,1 1 0,-1-1 0,1 1 0,-1 0 0,0-1 1,1 1-1,-1 0 0,0 0 0,1 0 0,-1-1 0,0 1 0,1 0 0,-1 0 0,0 0 0,0 0 0,1 0 0,-1 0 0,0 0 0,0 1 0,-4 0-11,0 1 0,1 1 0,-1-1 0,1 1 0,0-1 0,0 1 0,0 0 0,-5 5 0,-30 34-108,26-27 108,-87 107-67,88-107 67,-10 14 9,-22 24-92,-66 109 1,99-140 121,1 1-1,1 0 1,0 0 0,2 1-1,-5 27 1,-11 124 13,22-168-21,-1 30 110,1 1 0,1-1 1,12 74-1,-11-104-83,0 0 0,1 0 1,0 0-1,1 0 0,-1-1 0,1 1 0,0-1 0,5 8 1,-6-12 29,0 1 1,0-1 0,0 0 0,0 1-1,1-1 1,-1 0 0,0 0-1,1 0 1,0-1 0,-1 1 0,1-1-1,0 1 1,0-1 0,0 0-1,0 0 1,0 0 0,0 0 0,0-1-1,0 1 1,6-1 0,3 0 15,-1-1-1,1-1 1,0 0 0,-1 0 0,1-2 0,15-5 0,64-35 74,-79 38-111,2-1-41,0-1 0,-1 0 0,-1-1 0,1-1 0,-2 1 0,1-2 0,-1 0 0,-1 0 1,0-1-1,0 0 0,-1-1 0,-1 0 0,12-25 0,-19 35-48,0 0 0,0-1 1,0 1-1,-1 0 0,1-5 0,-8 25-739,1 3 720,0 0 1,-12 26-1,12-32 67,0-1 0,1 1 0,1 0 1,0 0-1,1 0 0,-3 30 0,5-44 23,1 1-1,0 0 0,0 0 1,0 0-1,0 0 0,0 0 0,0 0 1,0 0-1,1 0 0,-1 0 1,0 0-1,0 0 0,1 0 0,-1 0 1,0-1-1,1 1 0,-1 0 1,1 0-1,-1 0 0,1-1 0,0 1 1,-1 0-1,1 0 0,0-1 1,0 1-1,-1-1 0,1 1 0,0-1 1,0 1-1,0-1 0,-1 1 1,1-1-1,0 0 0,0 1 0,0-1 1,0 0-1,0 0 0,0 0 1,0 0-1,0 0 0,0 0 0,0 0 1,0 0-1,1 0 0,4-1 9,0-1 0,-1 0 0,0 0 0,1 0-1,-1 0 1,7-5 0,-5 2-11,0 0 0,-1-1 1,1 1-1,-1-2 0,0 1 0,7-11 0,-1 3 68,75-102 98,-43 56-245,-7 14 152,3 1-1,1 2 1,51-41 0,-86 79-89,28-24-114,-1-1-1,37-44 0,-50 51 63,0-2 0,-2-1 0,-1 0 1,-1-1-1,14-33 0,-16 24-139,-1-1-1,-2-1 1,11-72 0,-22 106 122,1 1-1,-1-1 1,0 0 0,0 1 0,-1-1 0,1 0-1,-1 1 1,1-1 0,-3-4 0,3 8 58,0 0-1,0 0 1,0 0 0,0 0 0,-1 0 0,1 0 0,0 0-1,0-1 1,0 1 0,-1 0 0,1 0 0,0 0-1,0 0 1,0 0 0,-1 0 0,1 0 0,0 0 0,0 0-1,0 0 1,0 0 0,-1 0 0,1 1 0,0-1 0,0 0-1,0 0 1,-1 0 0,1 0 0,0 0 0,0 0-1,0 0 1,0 0 0,0 1 0,-1-1 0,1 0 0,0 0-1,0 0 1,0 0 0,0 0 0,0 1 0,0-1 0,-1 0-1,-9 11-145,7-7 93,-11 14-68,2 0 0,0 1 0,-13 28-1,-4 6 156,-58 79-169,3-5 144,74-109 5,0 1 0,2 1 0,0 0-1,1 0 1,-8 39 0,7-10 45,-3 67-1,9-85 4,2-1 1,2 1-1,7 47 0,-8-72 4,0 0-1,1 1 0,0-1 0,0 0 0,0 0 0,1-1 1,0 1-1,4 5 0,-6-9-20,1 0-1,-1-1 1,1 1 0,-1-1 0,1 1-1,0-1 1,0 0 0,-1 0 0,1 0-1,0 0 1,0 0 0,0 0-1,1 0 1,-1-1 0,0 1 0,0-1-1,0 1 1,0-1 0,0 0 0,1 0-1,-1 0 1,0 0 0,0 0 0,0-1-1,3 0 1,8-1 1,-1 0 0,0-1-1,1-1 1,-1 0 0,0-1 0,-1 0 0,1 0-1,-1-2 1,15-10 0,-4-3-7,-2 0 1,20-24-1,-18 14-28,24-43 1,-43 68-82,0 0 0,1 1 0,0 0 0,5-5 0,-3 3-102,-5 15-379,-23 105 4,4-27 499,2 20 318,15-101-197,0-1-1,0 1 1,1 0-1,0-1 1,0 1 0,1 0-1,-1-1 1,1 1-1,1 0 1,-1-1 0,1 1-1,3 7 1,-5-12-38,0-1 1,1 1 0,-1 0-1,1 0 1,-1-1-1,1 1 1,-1 0 0,1-1-1,0 1 1,-1 0-1,1-1 1,0 1 0,-1-1-1,1 1 1,0-1-1,0 0 1,-1 1 0,1-1-1,0 0 1,0 1 0,0-1-1,-1 0 1,1 0-1,0 0 1,0 0 0,0 0-1,0 0 1,0 0-1,0 0 1,-1 0 0,1 0-1,0 0 1,1-1-1,3-1 68,-1 0 0,0 0 0,0 0-1,0-1 1,5-3 0,-2 1-73,13-11 56,-1-1 0,0-1-1,26-33 1,-13 14-64,-14 17-1,92-106-120,-77 85-119,61-59 0,-87 96 4,-5 7-82,-4 14-20,-6 10 237,-1-1-1,-1-1 1,-25 45-1,-53 70 282,-14 25 139,53-65-213,-21 39 47,51-108-43,0 0 1,-30 35 0,44-60-83,-1 1 0,0-1 0,0 0 0,-1 0 0,0-1 0,0 0 0,0 0 0,-1 0 1,1-1-1,-1 0 0,0-1 0,0 0 0,0 0 0,-1 0 0,1-1 0,-16 1 0,18-2-17,1-1-1,0-1 0,0 1 1,0-1-1,0 0 1,0 0-1,0 0 0,0-1 1,0 0-1,0 0 0,1 0 1,-1 0-1,1-1 0,0 0 1,-1 0-1,1 0 1,0 0-1,1-1 0,-1 1 1,1-1-1,-1 0 0,1 0 1,0 0-1,-3-7 1,0-1 3,0 0 1,1 0-1,0 0 1,1 0-1,0-1 1,1 0-1,1 0 1,-2-18-1,4 26-29,0 0-1,0 0 1,0 0-1,1 0 1,0 0-1,0 0 0,0 0 1,1 0-1,0 0 1,0 0-1,0 1 1,0-1-1,1 1 1,-1-1-1,1 1 1,0 0-1,1 0 0,-1 0 1,1 1-1,-1-1 1,1 1-1,0 0 1,9-5-1,5-3-6,1 2 0,1 0 0,0 1 0,26-7 0,-45 15 9,227-69 26,-178 52-630,-19 2-2984,-26 9 234,-4 1 1093</inkml:trace>
</inkml:ink>
</file>

<file path=ppt/ink/ink3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4:33:28.744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6 24 8128,'-5'-3'3680,"23"3"-3168,-5-4 1376,1 4-1120,25-5 352,11 2-705,18-2-159,-1 5-160,-4-3-96,-5 6 32,-8-3 96,-5 5-64,-14-5-1919,-7 0 991</inkml:trace>
</inkml:ink>
</file>

<file path=ppt/ink/ink3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4:33:29.07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959 216 6720,'-37'-20'3776,"42"20"-3712,4 0-32</inkml:trace>
  <inkml:trace contextRef="#ctx0" brushRef="#br0" timeOffset="1">45 17 6880,'-40'-8'3136,"35"4"-2720,10-1-224,8 5-192</inkml:trace>
</inkml:ink>
</file>

<file path=ppt/ink/ink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00:49:41.010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408 32 2240,'0'0'152,"0"-1"1,0 1 0,0-1-1,1 1 1,-1-1-1,0 0 1,0 1-1,1-1 1,-1 1-1,0-1 1,1 1-1,-1 0 1,1-1-1,-1 1 1,1-1 0,-1 1-1,0 0 1,1-1-1,0 1 1,-1 0-1,1 0 1,-1-1-1,1 1 1,-1 0-1,2 0 1,6-6 3770,-8 6-3853,0-1-1,0 1 0,0-1 0,0 1 1,0-1-1,0 1 0,-1 0 0,1-1 1,0 1-1,0-1 0,0 1 1,0-1-1,0 1 0,-1 0 0,1-1 1,0 1-1,0-1 0,-1 1 0,1 0 1,0-1-1,-1 1 0,1 0 1,0-1-1,-1 1 0,0-1 0,0 1-19,1-1-1,-1 1 0,0-1 0,0 1 1,0 0-1,0-1 0,0 1 0,0 0 0,0-1 1,0 1-1,0 0 0,-1 0 0,1 0 1,0 0-1,-1 0 0,-2 0 75,-13 0 105,0 0 0,0 1-1,0 1 1,-30 7 0,32-6-114,-14 3 174,1 1-1,-36 15 1,50-17-201,1 2-1,0-1 0,1 2 0,0-1 1,0 2-1,-16 14 0,23-18-42,0 0-1,0 0 1,1 0-1,0 1 1,0 0-1,1 0 1,-5 8-1,7-11-7,0 0-1,0 0 0,0 0 0,0 0 1,0 1-1,1-1 0,-1 0 1,1 0-1,0 0 0,0 1 0,0-1 1,1 0-1,-1 0 0,1 1 0,-1-1 1,1 0-1,0 0 0,2 3 0,0-1 59,-1-1-1,2 0 0,-1 1 0,0-1 0,1 0 0,0-1 0,0 1 0,0-1 0,0 0 0,0 0 1,1 0-1,0 0 0,-1-1 0,1 0 0,0 0 0,0 0 0,8 1 0,7 2 155,0-2-1,1 0 1,21 0-1,-16-3-128,-1-1-1,0-1 0,0-1 0,0-1 0,38-11 0,-59 13-241,1 0 0,0 1 0,-1-2 1,1 1-1,-1 0 0,1-1 0,-1 0 0,6-5 0,-7 5-623,0 0-1,0-1 0,0 1 1,0-1-1,0 0 0,-1 1 1,0-2-1,4-6 0,3-5-1488</inkml:trace>
</inkml:ink>
</file>

<file path=ppt/ink/ink3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4:33:32.82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362 1112 3328,'-10'-1'2319,"13"-1"-233,8-7-635,4-12-761,-2 1 1,0-2 0,-1 1 0,12-35-1,-20 46-559,25-52 334,39-61 0,44-49 271,-101 155-621,93-157 309,-83 132-287,-2-1 1,15-55 0,-21 54-148,-13 38-172,0 6 172,0 0 0,0 0 1,0 0-1,0 0 1,0 0-1,0 0 1,0 0-1,0 0 0,0-1 1,0 1-1,0 0 1,0 0-1,0 0 1,0 0-1,0 0 0,-1 0 1,1 0-1,0 0 1,0 0-1,0 0 1,0 0-1,0 0 0,0-1 1,0 1-1,0 0 1,0 0-1,0 0 0,0 0 1,0 0-1,-1 0 1,1 0-1,0 0 1,0 0-1,0 0 0,0 0 1,0 0-1,0 0 1,0 0-1,0 0 1,-1 0-1,1 0 0,0 0 1,0 0-1,0 0 1,0 0-1,0 0 1,0 0-1,0 0 0,0 0 1,0 0-1,0 0 1,-1 0-1,1 1 0,0-1 1,0 0-1,0 0 1,0 0-1,0 0 1,0 0-1,0 0 0,0 0 1,0 0-1,0 0 1,0 0-1,0 0 1,0 0-1,0 1 0,0-1 1,-33 46-631,-80 119 272,61-87 339,-54 111 0,-10 17 290,-22-13 139,71-102-240,12-16 33,3-6 1001,-66 117 0,115-177-763,3-9-423,0 0 0,0 0 0,0 0 0,0 0 0,0 0-1,0 0 1,0 0 0,0 0 0,0 0 0,0 0 0,0 1 0,0-1 0,0 0-1,0 0 1,0 0 0,0 0 0,1 0 0,-1 0 0,0 0 0,0 0 0,0 0 0,0 0-1,0 0 1,0 0 0,0 0 0,0 0 0,0 0 0,0 0 0,0 0 0,1 0-1,-1 0 1,0 0 0,0 0 0,0 0 0,0 0 0,0 0 0,0 0 0,0 0-1,0 0 1,0 0 0,0 0 0,0 0 0,0 0 0,1 0 0,-1 0 0,0-1 0,0 1-1,0 0 1,0 0 0,0 0 0,0 0 0,0 0 0,19-15 639,-4 3-479,195-135 27,-71 54-177,68-54-263,13-14 175,-125 91-804,-94 69 857,-1 1-1,0 0 1,1 0 0,-1-1 0,0 1 0,1 0-1,-1 0 1,0 0 0,1-1 0,-1 1-1,1 0 1,-1 0 0,0 0 0,1 0 0,-1 0-1,1 0 1,-1 0 0,1 0 0,-1 0 0,0 0-1,1 0 1,0 0 0,-1 0 7,0 1 0,0-1 0,1 1 0,-1-1 0,0 0 0,0 1 0,0-1 0,0 1 0,0-1 0,0 0 0,0 1 0,0-1 0,0 1 0,0-1 0,0 1 0,0-1 0,0 0 0,0 1 0,-1-1 0,1 1 0,0-1 0,0 0 0,0 1 0,-1-1 0,1 1 0,-31 50-181,0-1 30,26-41 136,-3 7 58,-13 31 0,20-43-17,-1 0-1,1 0 0,0 1 1,1-1-1,-1 0 0,1 0 1,-1 1-1,1-1 0,1 0 1,-1 0-1,1 1 0,-1-1 1,3 6-1,-2-8 24,0 0 0,0-1 0,0 1 0,0 0 0,0-1 0,1 1 0,-1 0-1,1-1 1,-1 0 0,1 1 0,-1-1 0,1 0 0,0 0 0,0 0 0,0 0 0,-1 0 0,1 0 0,0 0 0,0-1 0,0 1 0,0-1 0,1 1 0,-1-1 0,0 0 0,0 0 0,0 0 0,3 0 0,1 0 76,0-1 1,-1 0 0,1 0 0,0 0 0,-1 0 0,1-1-1,-1 0 1,8-4 0,-9 3-74,1 1 0,-1-1 0,-1-1 0,1 1 0,0 0 0,-1-1 0,0 0 0,1 0 0,-2 0 0,1 0 0,0 0 0,-1-1 0,0 1 0,0-1 0,0 1 0,-1-1 0,1 0 0,-1 1 0,0-8 0,2-9-10,-2-1 1,-1 1-1,-2-24 1,0 24-118,2 6 33,-1 1-1,-1-1 1,0 1-1,-1 0 1,-1 0-1,-8-21 0,11 32 51,-1-1-3,0 0 0,0 0 0,1-1 0,-1 1 0,1-1 0,-1-8 0,3 12-8,-1 0 0,1 0 0,0 0 0,-1 0 0,1 0 0,0 1 0,-1-1 0,1 0 0,0 0 0,0 1 0,0-1 0,0 1 0,0-1 0,0 0 0,0 1 0,0 0 0,0-1 0,0 1 0,0-1 0,0 1 0,1 0 0,29-8 134,206-37-169,-174 36 98,-55 9-74,1-1-1,-1 1 1,1 1-1,-1 0 1,12 2 0,-18-3 26,0 1 1,0 0-1,0-1 0,0 1 1,0 0-1,-1 0 1,1 0-1,0 0 0,-1 0 1,1 1-1,0-1 1,-1 0-1,0 1 0,1-1 1,-1 1-1,0-1 0,0 1 1,0 0-1,0-1 1,0 1-1,0 0 0,0 0 1,-1 0-1,1-1 1,0 4-1,0 3 1,0 0 0,-1 0 0,0 1-1,-1 13 1,-1-5-69,-8 74 109,6-67 9,1-1-1,1 1 1,1 0-1,1-1 1,4 33-1,-4-54-21,1 0-1,0 1 0,-1-1 1,1 0-1,0 0 1,0 0-1,0 1 0,0-1 1,1 0-1,-1 0 0,0 0 1,1 0-1,0-1 0,-1 1 1,1 0-1,0-1 0,0 1 1,0-1-1,0 0 1,0 1-1,1-1 0,-1 0 1,0 0-1,4 1 0,-1-1 36,-1 0 0,0-1 0,1 0 0,-1 1 0,1-1 0,-1-1 0,1 1 0,-1 0 0,1-1-1,-1 0 1,0 0 0,0 0 0,8-4 0,8-6 56,-1 0-1,1-2 1,-2 0-1,32-29 1,78-92-4,-18 17-336,-103 110 172,0 0 0,1 0-1,0 1 1,0 1-1,0-1 1,1 1-1,0 1 1,18-8 0,-26 12 43,-1 0 0,1 0 1,-1-1-1,1 1 0,0 0 1,-1 0-1,1 0 0,0 0 1,-1 0-1,1 0 0,0 0 1,-1 0-1,1 1 0,-1-1 0,1 0 1,0 0-1,-1 0 0,1 1 1,-1-1-1,1 0 0,-1 1 1,1-1-1,0 0 0,-1 1 1,0-1-1,1 1 0,-1-1 1,1 1-1,-1-1 0,1 0 1,-1 1-1,0 0 0,0-1 1,1 1-1,-1-1 0,0 1 1,0-1-1,1 1 0,-1 0 1,0-1-1,0 1 0,0-1 0,0 2 1,0 3-14,1 0 0,-1 1 1,-1-1-1,0 6 0,0-3 1,-5 36 36,-1 1-1,-19 56 0,-1 1 169,22-71 116,5-31-295,0 0 0,0 1 0,-1-1 0,1 0 0,0 0 0,0 0-1,0 0 1,0 0 0,0 1 0,0-1 0,0 0 0,0 0 0,0 0 0,0 1 0,0-1 0,0 0 0,0 0 0,0 0 0,0 0 0,0 1 0,0-1 0,0 0 0,0 0 0,0 0 0,1 0 0,-1 0 0,0 1 0,0-1 0,0 0 0,0 0 0,0 0 0,0 0 0,0 0 0,1 0 0,-1 1 0,0-1 0,0 0 0,0 0 0,0 0 0,1 0 0,-1 0 0,0 0-1,0 0 1,0 0 0,0 0 0,1 0 0,9-5 359,51-54-166,22-18-212,-59 58-32,42-26 0,-56 39 22,1 1 0,-1 0 0,1 1-1,0-1 1,0 2 0,1 0 0,13-3 0,-21 6-23,0-1 0,0 1 1,0 0-1,0 0 0,0 1 1,0-1-1,0 1 0,0 0 1,0-1-1,5 3 0,-6-2 24,-1 1 0,0-1 0,0 0 0,0 1 0,0-1-1,0 1 1,0-1 0,0 1 0,0 0 0,0 0 0,-1 0 0,1 0 0,-1 0-1,0 0 1,1 0 0,1 4 0,0 4 16,-1-1-1,1 0 1,-2 1-1,1 0 1,-1-1-1,-1 1 1,0 0 0,-2 16-1,-3 7 92,-11 38-1,15-71-74,1 1 0,0-1 0,0 1 0,-1 0 0,1-1 0,0 1 0,0 0 0,0 0-1,0-1 1,0 1 0,0 0 0,0-1 0,0 1 0,1 0 0,-1-1 0,0 1 0,0-1 0,1 2 0,-1-2 1,0 0 0,1 0 0,-1 1 0,0-1 0,1 0 0,-1 0 0,0 0 0,1 0 0,-1 0 0,0 0 0,1 0 0,-1 0 0,0 0 0,1 0 0,-1 0 0,0 0 0,1 0 0,-1 0 0,0 0 0,1 0 0,-1 0 0,0 0 0,1 0 0,-1 0 0,1-1 0,2-1 50,1 1 1,-1-1 0,0-1-1,0 1 1,6-5-1,10-14-52,-1-1-1,-1 0 1,20-34 0,-23 32-32,2 1 0,0 1 1,35-37-1,-41 50 13,-5 4-37,-1 1-1,1-1 0,1 1 1,-1 0-1,0 0 0,11-4 0,-16 7 32,1 1 0,0 0-1,-1 0 1,1 0-1,0-1 1,-1 1-1,1 0 1,0 0 0,-1 0-1,1 0 1,0 0-1,0 1 1,-1-1 0,1 0-1,0 0 1,-1 0-1,1 0 1,0 1 0,-1-1-1,1 0 1,0 1-1,-1-1 1,1 0-1,-1 1 1,1-1 0,-1 1-1,1-1 1,-1 1-1,1-1 1,-1 1 0,1-1-1,-1 1 1,0 0-1,1-1 1,-1 1 0,0 0-1,0-1 1,1 1-1,-1-1 1,0 1-1,0 1 1,1 3-13,0-1 0,0 1 0,0 0 0,-1 7 0,-2 20-102,-1 0 1,-12 47-1,0-6 175,12-52 64,1 0-1,0 0 1,2 30 0,0-51-95,0 1 1,0 0 0,0-1-1,1 1 1,-1 0 0,0-1-1,0 1 1,0 0-1,1-1 1,-1 1 0,0-1-1,1 1 1,-1-1 0,0 1-1,1 0 1,-1-1 0,1 1-1,-1-1 1,1 0 0,-1 1-1,1-1 1,-1 1 0,1-1-1,0 0 1,-1 1-1,1-1 1,0 0 0,-1 0-1,1 1 1,0-1 0,-1 0-1,1 0 1,0 0 0,-1 0-1,1 0 1,0 0 0,-1 0-1,1 0 1,0 0 0,0 0-1,-1 0 1,1 0-1,0-1 1,-1 1 0,1 0-1,1-1 1,3-1 41,0 0 0,0 0 0,-1-1 0,7-4 0,24-19 38,-2-1 1,35-37-1,-1 0 15,-28 28-92,-19 17-132,1 1 0,41-29 0,-61 46 90,0 1 1,0-1 0,1 0 0,-1 1 0,0-1-1,0 1 1,0-1 0,0 1 0,1 0 0,-1-1-1,0 1 1,0 0 0,1 0 0,-1 0 0,0 0-1,3 0 1,-4 0 5,1 1 0,0-1-1,-1 0 1,1 1 0,0-1-1,-1 0 1,1 1 0,-1-1-1,1 1 1,-1-1 0,1 1-1,-1-1 1,0 1 0,1-1 0,-1 1-1,1 0 1,-1-1 0,0 1-1,0 0 1,1-1 0,-1 2-1,1 4-43,0-1 0,-1 1 0,0 0 0,0 0 0,-1 8 0,1-9 87,-17 101-131,2-18 199,14-83-36,1 1 0,0 0-1,0 0 1,0 0 0,2 5-1,-2-9-35,0-1-1,0 0 0,1 0 1,-1 0-1,0 0 0,0 0 1,1 0-1,-1-1 1,1 1-1,-1 0 0,1 0 1,-1 0-1,1 0 0,0 0 1,-1 0-1,1-1 0,0 1 1,0 0-1,-1-1 0,1 1 1,0 0-1,0-1 0,0 1 1,0-1-1,0 0 0,0 1 1,0-1-1,0 1 1,0-1-1,0 0 0,0 0 1,0 0-1,0 0 0,0 0 1,2 0-1,1-1 4,0 0-1,0 0 1,0 0-1,0-1 1,0 0 0,-1 0-1,1 0 1,-1 0-1,1 0 1,-1-1 0,0 1-1,0-1 1,3-3 0,-1 1 3,9-9 13,0-2-1,-2 1 1,0-2 0,-1 1-1,17-34 1,5-7-34,35-64-450,-56 105 246,-11 16 192,-1 0 0,0-1 0,0 1 0,0 0 0,0 0 0,0 0 0,0 0 0,0 0 0,1 0 0,-1-1 0,0 1 0,0 0 0,0 0 0,0 0 0,1 0 0,-1 0 0,0 0 0,0 0 0,0 0 0,0 0 0,1 0 0,-1 0 0,0 0 0,0 0 0,0 0 0,0 0 0,1 0 0,-1 0 0,0 0 0,0 0 0,0 0 0,1 0 0,-1 11-262,-14 98-138,12-98 421,-8 53-142,9-55 166,0 0 0,1 1 0,0-1 0,3 17 0,-2-23-22,-1 0 0,1-1 1,0 1-1,0-1 0,0 1 0,0-1 0,0 1 0,1-1 0,-1 0 0,1 1 0,0-1 0,-1 0 0,1 0 0,3 2 0,-3-3 2,0 0 0,-1 0 0,1 0 0,1 0-1,-1 0 1,0 0 0,0-1 0,0 1-1,0-1 1,0 0 0,1 1 0,-1-1 0,0 0-1,0 0 1,0 0 0,1-1 0,-1 1-1,0 0 1,3-2 0,14-3 26,-1-2 1,0 0-1,-1 0 0,0-2 1,0 0-1,0-1 0,-2 0 1,21-18-1,4-7 74,60-67-1,-79 78-60,11-10-49,-2-2 1,26-41 0,-17 9-57,43-105 1,-40 68 5,14-32 37,-5 0-258,-50 136 232,0-1 0,-1 0-1,1 0 1,-1 0 0,1 0 0,-1 0 0,0 0-1,1 0 1,-1 0 0,0 0 0,0 0 0,-1 0-1,1 0 1,0 0 0,-1 0 0,1 0 0,-1 0 0,-1-1-1,2 2 19,0 1 0,0 0 0,0-1-1,0 1 1,-1 0 0,1-1-1,0 1 1,0 0 0,-1-1 0,1 1-1,0 0 1,0 0 0,-1 0 0,1-1-1,0 1 1,-1 0 0,1 0-1,0 0 1,-1 0 0,1-1 0,0 1-1,-1 0 1,1 0 0,-1 0 0,1 0-1,0 0 1,-1 0 0,1 0-1,-1 0 1,1 0 0,-12 8-233,-9 19 5,-10 27 113,-38 96-1,23-46 44,23-56 39,-41 97-61,8 31 328,51-154-183,1-1 1,1 1-1,1-1 1,1 1 0,1 0-1,5 32 1,-5-49-5,1 1 0,1-1 0,-1 0 0,1 0 0,0 1 0,0-1 0,0 0 0,1-1 0,0 1 0,0 0 0,0-1 1,0 1-1,1-1 0,7 6 0,-8-8-7,0 1 1,1-1 0,-1-1 0,1 1-1,0-1 1,-1 1 0,1-1-1,0 0 1,0 0 0,0 0 0,0-1-1,0 1 1,0-1 0,0 0-1,0 0 1,0-1 0,0 1-1,0-1 1,0 0 0,0 1 0,6-4-1,28-11 1,-1-1 0,-1-1 0,35-24 0,1 0 101,1 5-118,-33 16-10,-1 0 0,50-37-1,-85 54 6,-3 3-14,0-1 1,0 1-1,-1 0 0,1-1 1,-1 1-1,1-1 0,0 1 1,-1-1-1,1 1 0,-1-1 0,0 1 1,1-1-1,-1 0 0,1 1 1,-1-1-1,0 0 0,1 1 0,-1-1 1,0 0-1,1-1 0,-1 2 5,0 0-1,0 0 1,0 0-1,0 1 0,-1-1 1,1 0-1,0 0 1,0 0-1,0 0 0,0 0 1,0 0-1,0 0 1,0 0-1,0 0 0,0 0 1,0 0-1,0 0 1,0 0-1,0 0 0,0 0 1,0 0-1,0 0 1,0 0-1,0 1 0,0-1 1,0 0-1,0 0 1,-1 0-1,1 0 0,0 0 1,0 0-1,0 0 1,0 0-1,0 0 0,0 0 1,0 0-1,0 0 1,0 0-1,0 0 0,0 0 1,0 0-1,0 0 1,-1 0-1,1 0 0,0 0 1,0-1-1,0 1 1,0 0-1,0 0 0,0 0 1,0 0-1,0 0 1,0 0-1,0 0 0,0 0 1,0 0-1,0 0 1,0 0-1,0 0 0,0 0 1,0 0-1,0 0 1,0 0-1,0 0 0,0 0 1,0-1-1,0 1 1,0 0-1,0 0 0,-19 10-156,1 0-1,1 1 0,-29 24 0,30-23 128,-24 22 72,1 1-1,-55 65 1,81-84-73,1 1 0,1 0 0,0 0 0,2 1 0,-12 28 0,19-42 84,1 1-1,-1 0 0,1 0 0,-1 6 1,2-10-37,0 0 0,0-1 0,0 1 0,0-1 0,0 1 0,0-1 1,0 1-1,0 0 0,0-1 0,0 1 0,0-1 0,0 1 0,0 0 0,1-1 1,-1 1-1,0-1 0,0 1 0,1-1 0,-1 1 0,0-1 0,1 1 0,-1-1 1,1 1-1,-1-1 0,0 0 0,1 1 0,-1-1 0,1 1 0,0-1 0,-1 0 0,1 0 1,-1 1-1,1-1 0,-1 0 0,1 0 0,0 0 0,-1 1 0,1-1 0,-1 0 1,1 0-1,0 0 0,-1 0 0,1 0 0,-1 0 0,1 0 0,0 0 0,-1-1 1,2 1-1,6-2 73,0 0 1,-1-1 0,1 1 0,-1-1 0,0-1-1,0 0 1,8-5 0,5-5-12,22-20 0,-11 5 1,-1-1 0,41-52 0,39-77-398,-98 143 291,-10 15 4,0-1 0,0 0 0,-1 0 0,1 0 0,-1 0 0,0 0 0,1-1 0,-1 1 0,0 0 1,0 0-1,0-1 0,-1 1 0,1-3 0,-1 5 18,0 0 1,0 0 0,0-1 0,0 1 0,0 0 0,0 0-1,0 0 1,1 0 0,-1 0 0,0 0 0,0 0-1,0 0 1,-1 0 0,1 0 0,0 0 0,0-1 0,0 1-1,0 0 1,0 0 0,0 0 0,0 0 0,0 0-1,0 0 1,0 0 0,0 0 0,0 0 0,0 0 0,0 0-1,0 0 1,0 0 0,0 0 0,0-1 0,0 1-1,0 0 1,0 0 0,-1 0 0,1 0 0,0 0 0,0 0-1,0 0 1,0 0 0,0 0 0,0 0 0,0 0-1,0 0 1,0 0 0,0 0 0,0 0 0,-1 0 0,1 0-1,0 0 1,0 0 0,0 0 0,0 0 0,-5 4-148,-5 8 8,1 8 114,1 0 0,0 1 0,2 0 0,-6 29 0,9-35 89,1 0 0,0 1 0,1-1 0,1 20 0,1-26-1,0-1-1,0 0 1,1-1 0,0 1 0,0 0-1,1 0 1,0-1 0,0 0 0,9 14-1,-6-13 63,0 1 0,1-1 0,0 0 0,1-1 0,-1 0 0,2 0 0,11 8 0,-14-12-54,0 1 1,0-1-1,1-1 1,-1 1-1,1-1 1,-1 0-1,1 0 0,0-1 1,0 0-1,0 0 1,0-1-1,11 0 1,-5-1-221,0-1 0,0 0 1,-1-1-1,1 0 1,0-1-1,-1 0 0,20-10 1,-16 5-2283,0 0-1,22-17 1,-9 6-1151</inkml:trace>
</inkml:ink>
</file>

<file path=ppt/ink/ink3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4:33:33.998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52 70 3136,'-2'-2'495,"1"0"0,0 0 0,0 0 0,0 0 0,0 0 1,0-1-1,1 1 0,-1 0 0,1-1 0,0 1 0,-1 0 0,1-1 0,0 1 0,1-4 0,-1-8 1476,0 13-1844,0 0-1,0 0 1,0 1 0,-1-1 0,1 0-1,0 0 1,-1 0 0,1 1 0,0-1-1,-1 0 1,1 1 0,-1-1 0,1 0-1,-1 1 1,0-1 0,1 0-1,-1 1 1,1-1 0,-1 1 0,0-1-1,0 1 1,1-1 0,-2 1 0,1-1-109,1 1 1,-1 0 0,1 0 0,-1-1-1,1 1 1,0 0 0,-1 0 0,1 0 0,-1 0-1,1 0 1,-1 0 0,1-1 0,-1 1-1,1 0 1,-1 0 0,1 1 0,-1-1-1,1 0 1,-1 0 0,1 0 0,-1 0-1,1 0 1,-1 0 0,1 1 0,0-1 0,-1 0-1,1 0 1,-1 0 0,1 1 0,0-1-1,-1 0 1,1 1 0,0-1 0,-1 0-1,0 1 1,-1 8-28,-1 0 0,1-1 0,0 1 0,1 0 0,0 17 0,-1-3-54,1 17 132,2 1 0,7 44 0,-6-67 12,48 454 2004,-41-277-736,1-210-6250,1 4 3003</inkml:trace>
</inkml:ink>
</file>

<file path=ppt/ink/ink3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4:33:34.49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8 313 4800,'-6'-16'1557,"5"9"-954,7-29 1171,-5 23-1132,1 0 0,0 0 0,2 0 0,-1 1 0,6-13 0,-3 16-476,-1-1-1,2 2 0,-1-1 0,1 1 1,0-1-1,1 2 0,0-1 0,1 1 1,-1 1-1,1-1 0,0 1 0,1 1 1,15-8-1,-2 4-51,1 0 1,0 1-1,1 2 0,48-7 1,-50 9-98,0 2 1,1 1 0,-1 0 0,1 2 0,0 1 0,27 5 0,-40-5 2,0 1 0,0 0 1,-1 0-1,1 1 0,-1 1 0,0-1 0,0 2 0,-1-1 0,0 1 1,0 1-1,0 0 0,-1 0 0,0 0 0,0 1 0,9 12 1,-6-3 115,-1-1 0,0 2 0,-1 0 1,-1 0-1,-1 0 0,-1 1 1,0 0-1,3 26 0,-7-36-44,-1-1 0,-1 1-1,1 0 1,-1-1 0,-1 1-1,0 0 1,0-1 0,-1 1-1,0-1 1,0 1 0,-1-1-1,0 0 1,-1 0 0,0 0-1,0-1 1,-1 1 0,0-1-1,0 0 1,-1 0 0,-10 10-1,4-8 15,1-1-1,-1-1 0,-1 1 1,1-2-1,-1 0 0,0 0 1,-28 6-1,-123 18 274,30-19-105,78-9-2820,54-2 2204,-9 0-902,10 0 1139,1 0-1,0 0 1,0 0-1,0 0 1,0 0 0,-1 0-1,1 0 1,0 0-1,0 0 1,0 0-1,0 0 1,0 0-1,-1 0 1,1 0-1,0 0 1,0 1-1,0-1 1,0 0-1,0 0 1,-1 1-844,1-1 843,0 0 1,0 0-1,-1 0 1,1 1-1,0-1 1,0 0-1,0 0 1,0 0-1,0 0 1,0 0-1,0 1 1,0-1 0,0 0-1,0 0 1,0 0-1,0 1 1,7 5-2775</inkml:trace>
</inkml:ink>
</file>

<file path=ppt/ink/ink3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4:33:35.58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441 16 2656,'0'-16'1531,"-1"19"-976,1 0 1,-1-1-1,1 1 1,-1 0-1,0-1 1,-1 4 0,-20 35-233,16-30 174,-8 12-61,0-2 0,-2 1 0,-30 31 0,-63 51 949,46-46-824,48-42-446,0 0 0,2 1-1,0 0 1,1 1 0,0 0-1,2 1 1,0 0 0,2 1-1,0-1 1,1 2 0,1-1-1,1 1 1,1 0 0,1 0-1,1 0 1,1 0 0,2 23-1,0-31 6,1-1 0,1 1 0,0-1 0,1 1-1,0-1 1,1 0 0,0-1 0,1 1 0,0-1 0,1 0-1,0-1 1,15 17 0,-1-5 113,1-1-1,1-1 0,1 0 1,34 19-1,-45-29-80,1-2-1,0 0 1,1 0-1,28 9 0,-36-14-449</inkml:trace>
</inkml:ink>
</file>

<file path=ppt/ink/ink3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4:33:35.968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2 5216,'1'-2'1665,"1"6"-518,4 16 44,7 30-58,9 59 1099,-3-10-470,-12-55-1231,-1 0 1,-3 1-1,-2 45 0,-1-78-496,5 60 754,-5-72-818,0 0-1,0 0 1,0 0-1,0 0 1,0 0-1,1 0 1,-1 0-1,0 0 0,0 0 1,0 0-1,0 0 1,0 0-1,0 0 1,0 0-1,0 0 0,1 0 1,-1 0-1,0 0 1,0 0-1,0 0 1,0 0-1,0 0 0,0 0 1,0 0-1,0 0 1,0 0-1,1 0 1,-1 0-1,0 1 0,0-1 1,0 0-1,0 0 1,0 0-1,0 0 1,0 0-1,0 0 0,0 0 1,0 0-1,0 0 1,0 0-1,0 0 1,0 1-1,0-1 1,1 0-1,4-11-1725,-5 10 1369,9-11-1342</inkml:trace>
</inkml:ink>
</file>

<file path=ppt/ink/ink3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4:33:36.33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9 156 5408,'-3'-15'658,"1"11"-366,1-1 0,0 1 0,1-1 0,-1 1 0,1-10 0,0 8-371,0 0 494,0 0 0,0 1 0,1-1 0,1-7 0,-1 11-266,0 0 1,-1-1-1,1 1 0,0 0 0,1 0 1,-1 0-1,0 0 0,0 0 0,1 0 1,0 0-1,-1 0 0,1 0 1,0 1-1,0-1 0,3-2 0,4 0-43,0-1 0,0 2 0,1-1 0,-1 1 0,1 1 0,0-1 0,-1 2 0,1-1 0,0 1 0,0 1 0,0 0 0,0 0 0,0 1 0,0 0 0,0 0-1,0 1 1,15 5 0,-16-4-15,0 0 0,0 0 0,0 1 0,0 0-1,-1 1 1,0 0 0,0 0 0,0 1-1,-1-1 1,1 2 0,-1-1 0,-1 1 0,0 0-1,0 0 1,0 1 0,-1-1 0,0 1-1,6 13 1,-7-11 14,-1-1-1,-1 1 0,1 0 1,-2 0-1,1 0 0,-2 0 1,1 0-1,-1 0 1,-1 0-1,0 0 0,0 0 1,-1 0-1,-1 0 0,1 0 1,-2-1-1,1 1 1,-1-1-1,-1 0 0,0 0 1,0 0-1,-1-1 0,0 1 1,-1-1-1,1-1 1,-2 1-1,1-1 0,-12 8 1,6-6 29,0 0 0,-1-1 1,-26 12-1,35-17-229,-1-1 0,1-1-1,0 1 1,-1-1 0,1 0 0,-1 0 0,1 0-1,-1-1 1,1 0 0,-1 0 0,1 0 0,-1-1-1,0 0 1,-6-1 0,11 1-82,0 1 0,0 0 1,0 0-1,0-1 0,0 1 0,-1-1 0,1 1 0,0-1 1,0 1-1,0-1 0,1 0 0,-1 1 0,0-1 0,0 0 1,0 0-1,0 0 0,1 0 0,-1 1 0,0-1 0,1 0 1,-1 0-1,1 0 0,-1 0 0,1 0 0,0-1 0,-1 1 1,1 0-1,0 0 0,0-2 0,0 0-348,0 0 0,1 1-1,0-1 1,0 0 0,-1 0 0,2 0 0,-1 1-1,0-1 1,1 1 0,1-3 0,14-18-2163</inkml:trace>
</inkml:ink>
</file>

<file path=ppt/ink/ink3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4:33:36.79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13 22 3072,'0'-13'976,"-9"6"230,6 5-349,7 5 978,-2 9-864,2 7-452,1-1-1,0 0 1,15 31-1,-9-23-136,8 30-1,17 95 1422,24 220 0,-58-335-1385,-1 0 0,-2-1 0,-2 1 0,-11 59 0,-4-20 238,-31 79 0,44-138-677,1-4 244,-9 21 1,11-31-241,1 1 1,0-1 0,-1 1 0,0-1-1,1 0 1,-1 0 0,0 0-1,0 0 1,0 0 0,-1 0-1,1 0 1,0 0 0,-4 1-1,-1 1-287</inkml:trace>
</inkml:ink>
</file>

<file path=ppt/ink/ink3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4:33:37.82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316 600 3552,'1'0'121,"-1"0"0,1-1 0,-1 1 0,0-1 1,1 1-1,-1-1 0,0 1 0,0-1 0,1 1 0,-1-1 1,0 1-1,0-1 0,0 1 0,0-1 0,0 0 0,1 1 0,-1-1 1,0 1-1,0-1 0,-1 1 0,1-1 0,0 0 0,0 1 0,0-1 1,0 1-1,0-1 0,-1 1 0,1-1 0,0 1 0,0-1 0,-1 1 1,1-1-1,0 1 0,-1-1 0,0 1 0,0-1 45,-1 0-1,0 0 1,1 1 0,-1-1-1,0 1 1,0-1 0,0 1-1,1 0 1,-1-1-1,0 1 1,-3 0 0,-5 1-56,1 0 0,-1 0 0,-11 3 0,13-2-80,1 1-1,-1 0 1,1 1-1,0-1 1,-10 8-1,12-8-3,-9 7 102,1-1 1,0 1 0,1 1-1,1 0 1,0 1 0,0 0 0,-10 16-1,8-8 162,0 2-1,2-1 0,-17 45 0,25-58-132,1 0-1,0 1 1,0-1-1,1 0 1,0 1-1,0 13 1,1-20-102,0 0 0,0 0 0,0 0 1,1 0-1,-1 0 0,0 0 0,1 0 0,0 0 0,-1 0 0,1 0 1,0 0-1,0-1 0,0 1 0,0 0 0,1 0 0,-1-1 0,0 1 1,1-1-1,-1 1 0,1-1 0,0 0 0,-1 1 0,1-1 0,0 0 1,0 0-1,0 0 0,-1 0 0,1-1 0,0 1 0,1 0 0,-1-1 1,0 1-1,2-1 0,0 1 15,0-1 1,-1-1-1,1 1 0,0 0 1,-1-1-1,1 1 1,-1-1-1,1 0 0,-1 0 1,4-2-1,34-19 408,-36 19-418,14-10 63,-1-1 0,0 0 0,-1-1 0,-1 0 0,-1-1 0,22-29 1,65-116 96,-84 130-149,-1 0 0,-2-2-1,15-49 1,-13 23-264,-3-1 0,-3 0 0,-3-1 0,1-77 0,-9 128 62,0 1 0,-3-14 1,2 20 17,1 0 0,-1 0 1,0 0-1,0 0 0,-1 0 0,1 0 1,-1 0-1,1 0 0,-1 0 1,-4-4-1,6 7 79,-1-1 1,1 1-1,0-1 0,-1 1 1,1 0-1,-1-1 0,0 1 0,1 0 1,-1-1-1,1 1 0,-1 0 1,1 0-1,-1-1 0,0 1 1,1 0-1,-1 0 0,0 0 1,1 0-1,-1 0 0,1 0 1,-1 0-1,0 0 0,1 0 1,-1 0-1,0 0 0,1 0 1,-1 0-1,0 1 0,1-1 1,-1 0-1,1 0 0,-1 1 1,1-1-1,-1 0 0,1 1 1,-1-1-1,1 1 0,-2 0 1,0 1-59,-1 1 1,1 0 0,-1 0 0,1 0-1,0 0 1,-2 5 0,-9 22-26,2 1 0,-10 49 0,18-68 153,-17 79 387,6 0-1,3 1 0,4 1 1,7 97-1,1 19 714,-1-202-1022,0-1-1,1 1 1,0-1-1,0 0 1,0 1-1,1-1 1,2 7-1,-3-12-156,0 1 1,0-1-1,0 1 1,0-1-1,0 0 1,0 1-1,0-1 1,0 0-1,0 1 1,1-1-1,-1 0 1,1 0-1,1 1 0,-1-1-176,-1-1 0,1 1-1,-1-1 1,1 0-1,-1 1 1,1-1 0,0 0-1,-1 0 1,1 0-1,-1 0 1,1 0-1,0 0 1,-1-1 0,1 1-1,-1 0 1,1-1-1,2-1 1,18-10-4581,0 0 1499</inkml:trace>
</inkml:ink>
</file>

<file path=ppt/ink/ink3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4:33:38.18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16 0 5728,'-3'11'695,"2"-6"-382,0 0-1,1 0 1,-1 0-1,1 0 1,1 7-1,-1 34 179,-1 130 3808,0-137-3756,-2 128 1090,1-58-1194,-1-78-174,2-1 0,2 1 1,0-1-1,7 32 0,-8-62-304,0 0 0,0 1 0,0-1 0,0 0 0,0 0 0,0 0 0,0 0 0,1 0 0,-1 0 0,0 0 0,0 0 0,0 0 0,0 1 0,0-1 0,0 0 0,0 0 0,0 0 1,0 0-1,1 0 0,-1 0 0,0 0 0,0 0 0,0 0 0,0 0 0,0 0 0,0 0 0,1 0 0,-1 0 0,0 0 0,0 0 0,0 0 0,0 0 0,0 0 0,0 0 0,0 0 0,1 0 0,-1 0 0,0 0 0,0 0 0,0 0 0,0 0 0,0 0 0,0 0 0,0 0 1,1 0-1,-1-1 0,0 1 0,0 0 0,0 0 0,0 0 0,0 0 0,0 0 0,0 0 0,5-6-753,5-16-2307,2-2 993</inkml:trace>
</inkml:ink>
</file>

<file path=ppt/ink/ink3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4:33:38.544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18 203 5216,'-15'-45'1696,"14"45"-1655,1-1 0,-1 0 0,1 0 0,0 0 0,0 0 0,-1 0 0,1 0 0,0 0 0,0 0 0,0 0 0,0 0 0,0 0 0,0 1 0,0-1 0,1-1 0,1-11 620,2 1 0,6-19 0,-8 26-430,1 0 1,-1 0-1,1 0 0,0 1 1,0-1-1,1 1 0,-1 0 1,1 0-1,0 0 0,8-6 1,-6 6-60,1 0 1,-1 0-1,1 1 1,0 0-1,0 0 1,0 1 0,0 0-1,0 0 1,1 1-1,-1 0 1,13-1-1,-10 2-56,1 0-1,-1 1 0,1 1 1,-1 0-1,1 0 0,-1 0 1,16 8-1,-10-4 43,-1 1 0,-1 1 0,0 1 0,0 0 0,0 0 0,-1 1-1,-1 1 1,0 0 0,-1 1 0,15 17 0,-13-10 283,-1 0-1,0 0 1,10 25-1,-18-33-222,0-1 0,0 1-1,-1 0 1,-1 0 0,0 1 0,0-1-1,-1 22 1,-1-29-171,-1-1 0,1 1 0,-1 0-1,-1 0 1,1-1 0,0 1 0,-1-1 0,0 1-1,0-1 1,0 0 0,0 1 0,-1-1 0,1 0 0,-1 0-1,0-1 1,-4 4 0,1 0-8,-1-1-1,-1 0 1,1-1 0,-1 0-1,1 0 1,-12 4 0,-6 0 101,0-2 0,0 0 0,-49 5 0,3-6-1379,27-7-3015,20 1 1550</inkml:trace>
</inkml:ink>
</file>

<file path=ppt/ink/ink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00:49:48.979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7 175 2144,'0'-1'266,"-1"0"-1,1 1 1,0-1 0,0 0 0,0 0 0,-1 0-1,1 0 1,0 0 0,-1 1 0,1-1-1,-1 0 1,0-1 0,1 2-212,0 0 0,0 0-1,-1 0 1,1 0 0,0-1 0,0 1-1,0 0 1,0 0 0,0 0 0,0 0-1,0 0 1,0 0 0,0-1 0,-1 1 0,1 0-1,0 0 1,0 0 0,0 0 0,0 0-1,0 0 1,0-1 0,0 1 0,0 0 0,0 0-1,0 0 1,0 0 0,0 0 0,0-1-1,0 1 1,0 0 0,0 0 0,0 0 0,0 0-1,1 0 1,-1-1 0,0 1 0,0 0-1,0-2 226,1 1-1,-1-1 1,0 0-1,1 1 0,-1-1 1,0 0-1,0 1 0,-1-4 1,1-4 31,3 3-164,-1-1 0,1 1 0,0 0 0,0 0 0,0 0 0,1 1-1,0-1 1,0 1 0,1 0 0,-1 0 0,1 0 0,0 1 0,1 0 0,-1 0 0,1 0-1,10-5 1,-2 2-144,-1 1 0,1 1 0,1 0 0,-1 1 0,1 1 0,-1 0 0,1 1 0,0 0 0,0 1 0,30 3 0,-43-2 31,1 0 0,0 1 0,0-1-1,0 1 1,-1 0 0,1 0 0,-1 0 0,1 0 0,0 0 0,-1 1 0,0-1 0,1 1 0,-1-1 0,0 1 0,4 4 0,-5-5-5,0 1 0,0-1 0,0 1-1,-1 0 1,1-1 0,0 1 0,-1 0 0,1-1 0,-1 1-1,0 0 1,0 0 0,0-1 0,0 1 0,0 0-1,0 0 1,0 0 0,0-1 0,-1 1 0,1 0 0,0-1-1,-1 1 1,0 0 0,1-1 0,-1 1 0,0 0 0,0-1-1,-1 2 1,-17 24 198,-2 0 0,-43 43 0,10-11-76,-32 30 270,77-81-337,1 0 1,0 1-1,1 0 0,-11 17 0,18-26-70,-1 0 0,1 0 1,0 1-1,0-1 0,0 0 0,0 0 0,0 1 0,0-1 0,0 0 0,-1 1 1,1-1-1,0 0 0,0 1 0,0-1 0,0 0 0,0 1 0,0-1 0,1 0 1,-1 1-1,0-1 0,0 0 0,0 0 0,0 1 0,0-1 0,0 0 0,0 1 1,1-1-1,-1 0 0,0 0 0,0 1 0,0-1 0,1 0 0,-1 0 0,0 0 1,0 1-1,1-1 0,-1 0 0,0 0 0,0 0 0,1 0 0,-1 1 0,0-1 1,1 0-1,-1 0 0,0 0 0,1 0 0,-1 0 0,19 3 520,-16-3-491,29 1 280,-1-1 0,32-4 0,-32 1-190,0 1-1,34 3 0,-53 0-319,0-1-1,0 0 0,0-1 0,16-3 0,-20 1-2253,1-2 645</inkml:trace>
</inkml:ink>
</file>

<file path=ppt/ink/ink3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4:34:14.550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442 198 2912,'-6'-4'3856,"-13"1"-2479,11 2-866,1 0-327,-1 0 0,1 0 0,0 1 0,-1 0 0,1 0 0,-1 1 0,1 0 0,0 0 0,-9 3 0,-5 2-35,-55 18 55,66-20-180,0 0 1,1 1 0,-1 0 0,1 1-1,-11 8 1,8-4-72,1 0 1,0 1-1,1 0 0,-17 24 0,24-31 32,0 0 0,0 1 0,1 0 0,0-1 0,0 1 0,0 0 0,0 0-1,1 0 1,0 0 0,0 0 0,0 1 0,1-1 0,0 0 0,0 0 0,0 1-1,2 8 1,-2-12 54,1 0 1,0 0-1,0 0 0,0 0 0,0 0 0,0 0 0,0-1 0,1 1 0,-1 0 0,1-1 0,-1 0 0,1 1 1,-1-1-1,1 0 0,0 1 0,0-1 0,-1 0 0,1 0 0,0-1 0,0 1 0,0 0 0,0-1 0,0 1 1,0-1-1,0 1 0,0-1 0,0 0 0,4 0 0,3 0 98,0 0 1,-1-1-1,1 0 0,-1-1 0,16-4 1,-13 3 5,0-2 0,0 1 0,0-1 0,-1-1 0,0 0 0,0 0 0,-1-1 0,1 0 1,14-16-1,-18 16-55,0 1 1,-1-2 0,0 1-1,0 0 1,-1-1-1,0 0 1,0 0 0,-1 0-1,0-1 1,0 1 0,-1-1-1,0 0 1,1-14 0,-2 11 12,0 6-127,-1-1 0,1 0 1,-1-1-1,-1 1 0,-1-12 0,2 19 5,-1 0 0,1 0 0,0 0 0,-1-1 0,1 1 0,0 0 0,-1 0 0,1 0 0,0 0 0,-1 0 0,1 0 0,0 0 0,-1 0 0,1 0-1,0 1 1,0-1 0,-1 0 0,1 0 0,0 0 0,-1 0 0,1 0 0,0 0 0,0 1 0,-1-1 0,1 0 0,0 0 0,0 0 0,-1 1 0,1-1 0,0 1 0,-1-1-31,-4 8-27,0 1-1,0-1 0,0 2 0,1-1 1,0 0-1,1 1 0,-2 11 1,1-11 18,-41 178 354,26-75-162,-29 139 260,31-182-84,-40 105 0,54-165-195,-19 39 761,19-44-677,1 0 1,-1-1 0,0 0 0,0 0 0,-1 0 0,1 0 0,-8 6 0,10-9-137,0 0 0,0-1 1,1 1-1,-1-1 0,0 1 1,0-1-1,0 1 0,0-1 0,0 0 1,0 1-1,0-1 0,0 0 1,0 0-1,0 0 0,-1 1 1,1-1-1,0 0 0,0-1 0,0 1 1,0 0-1,0 0 0,0 0 1,-1-1-1,0 0-27,1 0 0,-1 0-1,0 0 1,1 0 0,-1-1 0,1 1 0,-1 0-1,1-1 1,0 1 0,0-1 0,-2-2 0,0-1-62,0 0 1,1-1 0,-1 1-1,1-1 1,0 1 0,-1-11-1,1 7-55,2-1 0,-1 0-1,1 1 1,1-1 0,0 0-1,0 0 1,1 1 0,0-1-1,1 1 1,6-17-1,-2 9-123,33-77-548,-34 82 705,1 0 0,1 1 0,0 0 1,0 0-1,19-17 0,-1 5-138,2 1 0,50-30 0,67-27 128,16-10 310,-35-3-99,-114 82-88,-1 0 0,-1-1 0,0 0 0,-1-1 0,11-16 0,33-66 259,-46 82-219,-5 9-66,0-1 0,0 1 1,0-1-1,0 0 0,-1 1 1,1-1-1,-1 0 0,0 0 1,-1 0-1,1-5 0,-1 9-39,0 0 0,0 1 0,0-1-1,0 0 1,0 0 0,0 0-1,0 0 1,0 0 0,0 0-1,0 0 1,-1 0 0,1 0-1,0 0 1,0 0 0,0 0-1,0 0 1,0 0 0,0 0 0,0 0-1,0 0 1,-1 0 0,1 0-1,0 0 1,0 0 0,0 0-1,0 0 1,0 0 0,0 0-1,0 0 1,0 0 0,-1 0 0,1 0-1,0 0 1,0-1 0,0 1-1,0 0 1,0 0 0,0 0-1,0 0 1,0 0 0,0 0-1,0 0 1,0 0 0,0 0-1,0 0 1,0-1 0,0 1 0,0 0-1,-1 0 1,1 0 0,0 0-1,0 0 1,0 0 0,0 0-1,0 0 1,1-1 0,-7 9-69,6-7 60,-4 7-32,1 1-1,0-1 0,1 1 0,0 0 1,-2 9-1,-1 8 15,2-12-44,-13 67-23,15-72 113,0 0 0,0-1 0,1 1 0,1 0 0,0 0 0,0 0 0,2 9 0,-2-16 12,-1 0-1,1 0 1,0 0-1,-1 0 0,1 0 1,0 0-1,0 0 1,1-1-1,-1 1 1,0 0-1,0-1 1,1 1-1,-1 0 1,1-1-1,0 0 1,-1 1-1,1-1 0,3 2 1,-2-2 46,-1-1 0,1 1 1,0 0-1,-1-1 0,1 0 0,0 1 1,-1-1-1,1 0 0,0 0 0,0-1 1,-1 1-1,6-2 0,5-2 156,0-1 0,0-1 0,-1 0 0,20-12 0,-29 16-259,20-12 38,-1-1 0,-1-1 0,32-30 0,-41 34-29,-1-1-1,0-1 1,-1 1 0,0-2-1,-1 1 1,12-27-1,-27 55-251,-6 13 53,-11 38 0,20-58 215,1 0-1,0 0 1,1 1 0,0-1-1,0 1 1,1 0 0,0-1-1,0 1 1,1-1-1,0 1 1,2 10 0,-2-16 22,0 0 0,-1 0-1,1 0 1,0 0 0,0 0 0,0-1 0,0 1 0,0 0 0,1-1 0,-1 1 0,0 0 0,1-1 0,-1 0-1,1 1 1,0-1 0,-1 0 0,1 0 0,0 0 0,0 0 0,0 0 0,0 0 0,0-1 0,-1 1 0,1-1-1,3 1 1,-1-1 40,0 0 1,-1 0-1,1 0 0,0-1 0,0 0 0,-1 1 1,1-1-1,0-1 0,-1 1 0,1-1 0,-1 1 0,1-1 1,3-3-1,7-4 13,0 0-1,0-1 1,-1-1 0,0 0 0,-1-1 0,16-20 0,-11 7-202,-13 17 74,1 1 0,1-1 0,-1 1 0,11-10 0,-16 17 43,1-1 1,-1 1 0,1 0 0,-1 0-1,0-1 1,1 1 0,-1 0-1,1 0 1,-1 0 0,0 0 0,1 0-1,-1 0 1,1 0 0,-1-1-1,0 1 1,1 0 0,-1 0 0,1 1-1,-1-1 1,1 0 0,-1 0-1,0 0 1,1 0 0,-1 0 0,1 0-1,-1 1 1,0-1 0,1 0-1,-1 0 1,1 0 0,-1 1 0,0-1-1,0 0 1,1 1 0,-1-1-1,1 1 1,11 16-204,-6-7 206,-2-5 24,1 0 0,0-1 0,0 1 0,1-1 0,0 0 0,-1 0 0,1-1 0,0 1 0,1-1 1,-1-1-1,1 1 0,-1-1 0,1 0 0,0-1 0,-1 1 0,12-1 0,-6 0 18,-1 0 0,0-1 0,0-1 1,0 0-1,0-1 0,0 0 0,0 0 0,0-1 0,18-8 0,-20 7 13,0 0 0,-1-1-1,0 0 1,0 0 0,0-1 0,-1 0-1,9-10 1,-13 13-33,-1 0 0,1 0 0,-1-1 0,0 1 0,0 0 0,0-1 0,-1 0 0,1 1 0,-1-1 0,0 0 0,0 0 0,0 0 0,0 0 0,-1 0 0,0 1 0,0-1 0,0 0 0,0 0 0,0 0 0,-2-6 0,1 7-11,1 1-1,-1-1 0,0 0 1,0 1-1,0-1 0,0 0 1,0 1-1,-1 0 0,1-1 1,-1 1-1,0 0 0,1 0 1,-1 0-1,-5-4 0,6 5-16,-1 0-1,0 0 1,0 0-1,0 0 0,0 1 1,0-1-1,0 1 1,0-1-1,0 1 1,0 0-1,0 0 1,0 0-1,0 0 1,-1 0-1,1 0 0,0 0 1,0 1-1,0-1 1,0 1-1,-4 1 1,0 1-8,0 0 1,0 1-1,1 0 0,-1 0 1,1 0-1,-1 0 1,1 1-1,1 0 1,-1 0-1,1 0 0,0 1 1,-7 10-1,7-8-22,0-1-1,0 1 1,0 0-1,1 0 1,0 1-1,1-1 1,0 1-1,0-1 1,0 17-1,2-22 49,0 1-1,0-1 1,0 0 0,1 0-1,0 1 1,-1-1 0,1 0-1,0 0 1,1 0-1,-1 0 1,0 0 0,1 0-1,0 0 1,0 0 0,3 3-1,-2-2 24,1-1-1,-1 0 1,1-1 0,0 1-1,-1-1 1,1 0 0,0 1-1,1-2 1,-1 1-1,5 1 1,5 0 74,-1 0 0,1-1-1,0-1 1,0 0 0,0-1 0,19-2 0,-14-1-31,-1 1 1,1-2 0,-1-1-1,22-8 1,-29 9-31,0-1 0,0 0 0,-1-1 0,0 0 0,0-1 0,0 0 0,-1-1 1,10-9-1,-2-3 8,-1 0-1,21-34 1,22-50-140,14-24 120,-69 122-14,15-21-62,-18 26 36,0-1-1,1 1 1,-1 0-1,0-1 1,1 1 0,-1 0-1,1 0 1,-1 0-1,1 0 1,-1 0 0,1 0-1,2 0 1,-3 1 6,-1 0 0,0 0 0,1 0 0,-1 0 0,0 0 0,1 0 1,-1 0-1,0 0 0,1 0 0,-1 0 0,0 0 0,1 1 0,-1-1 0,0 0 0,0 0 1,1 0-1,-1 1 0,0-1 0,0 0 0,1 0 0,-1 1 0,0-1 0,0 0 1,0 0-1,0 1 0,1-1 0,-1 0 0,0 1 0,0-1 0,0 0 0,0 0 1,0 1-1,0 0 0,2 12-73,-3 3 77,0-1 1,-1 0-1,-1 1 1,-4 15-1,-24 61 86,20-60-11,1-4 3,0-1 1,-2 0 0,-1 0 0,-1-1 0,-19 26-1,10-24 203,21-27-243,1 0 0,0 1 1,-1-1-1,1 0 0,-1 0 0,0 0 0,1 0 0,-1 0 0,0 0 0,1-1 0,-1 1 0,0-1 0,0 1 0,0-1 1,-2 1-1,4-1-34,0 0 0,0 0 0,0 0 1,0 0-1,0 0 0,0-1 0,0 1 0,0 0 1,0 0-1,0 0 0,0 0 0,-1 0 1,1 0-1,0 0 0,0 0 0,0 0 0,0 0 1,0 0-1,0-1 0,0 1 0,0 0 0,0 0 1,0 0-1,0 0 0,0 0 0,0 0 1,0 0-1,0 0 0,0-1 0,0 1 0,0 0 1,0 0-1,0 0 0,0 0 0,0 0 1,0 0-1,0 0 0,0 0 0,0 0 0,0-1 1,0 1-1,0 0 0,1 0 0,-1 0 1,0 0-1,0 0 0,0 0 0,0 0 0,0 0 1,0 0-1,0 0 0,0 0 0,0 0 0,0 0 1,1 0-1,-1 0 0,0 0 0,0-1 1,0 1-1,0 0 0,0 0 0,0 0 0,0 0 1,0 0-1,1 0 0,5-4-17,1 0-4,0 1 0,0 1 0,0-1 0,1 1 0,-1 0 0,9 0 0,-5 0 0,45-6-24,106-2 0,-79 8-267,0 2-2526,-41 1-1794</inkml:trace>
</inkml:ink>
</file>

<file path=ppt/ink/ink3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4:34:14.91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85 135 5824,'-63'-72'2624,"41"53"-2272,22 7-352,3 9-64,21-14-192,2 5 160</inkml:trace>
</inkml:ink>
</file>

<file path=ppt/ink/ink3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4:34:16.448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1143 3712,'1'-5'5209,"5"-2"-3665,10-7-1762,-14 12 765,76-53 1044,-14 11-883,-34 19-563,-2-1 0,0-1 1,-2-2-1,-1-1 0,22-33 1,2-13 244,40-84 1,-65 110 15,35-103-1,-57 148-407,-1 3-51,0 0 0,-1 1 0,1-1 0,-1 0-1,0 0 1,1 1 0,-1-1 0,0 0 0,0 0-1,-1-3 1,1 5 41,0-1 0,0 1-1,0 0 1,0 0 0,0 0-1,0 0 1,0 0 0,0 0-1,0 0 1,0 0 0,0-1-1,0 1 1,0 0 0,-1 0-1,1 0 1,0 0 0,0 0-1,0 0 1,0 0 0,0 0-1,0 0 1,0 0 0,-1 0-1,1 0 1,0 0 0,0 0-1,0 0 1,0 0 0,0 0-1,0 0 1,0 0 0,-1 0-1,1 0 1,0 0 0,0 0-1,0 0 1,0 0 0,0 0-1,0 0 1,-1 0 0,1 0-1,-8 5-247,-10 11-39,9-5 156,1 0 1,1 0-1,0 1 1,-10 23-1,-17 59-29,18-48 108,10-30 31,-43 139 260,45-135-118,0-1-1,1 1 1,1 0-1,1 0 1,1 0 0,3 24-1,-3-39-5,1-1 0,0 0 0,0 1 0,0-1 0,1 0 0,-1 0-1,1 0 1,0 0 0,3 5 0,-3-7-28,0 0 0,-1 0 0,1 0 0,0 0 0,0-1 0,0 1 0,0-1 0,0 1 0,0-1 0,0 0 0,0 0 0,1 0 0,-1 0 0,0 0 0,1-1 0,-1 1 0,1-1 0,2 1-1,1-1 3,0 0-1,0 0 0,0-1 0,0 0 0,0 0 0,-1 0 0,1-1 0,0 0 0,0 0 0,-1 0 0,0-1 0,1 0 1,-1 0-1,0 0 0,8-7 0,5-6 21,0-1 0,23-30 0,-27 31-6,25-29 4,119-139 157,-122 141-149,14-16-48,-3-1-1,48-81 1,-70 94-13,-1-2 1,-3 0 0,28-95-1,-47 135-6,-1 7-40,0 1 1,-1-1-1,1 1 1,-1-1-1,1 1 1,-1-1-1,0 1 0,0-1 1,1 0-1,-1 1 1,-1-1-1,1 1 1,0-1-1,0 1 1,0-1-1,-1 0 1,1 1-1,-1-2 0,1 3 3,-1 0-1,1-1 0,0 1 1,0 0-1,0 0 0,0 0 1,0 0-1,0 0 0,-1 0 1,1 0-1,0 0 0,0 0 1,0 0-1,0 0 0,0 0 1,-1 0-1,1 0 0,0 0 1,0 0-1,0 0 0,0 0 0,-1 0 1,1 0-1,0 0 0,0 0 1,0 0-1,0 0 0,0 0 1,-1 0-1,1 0 0,0 0 1,0 0-1,0 0 0,0 0 1,0 0-1,0 0 0,0 1 1,-1-1-1,1 0 0,0 0 1,0 0-1,0 0 0,0 0 1,0 0-1,0 1 0,0-1 0,0 0 1,0 0-1,0 0 0,0 0 1,0 0-1,0 1 0,0-1 1,-22 34-132,6-5 84,-79 108-74,-29 47 118,-52 178 235,140-282-92,32-71-90,-5 10 161,1 0 1,1 0-1,-7 28 1,14-47-195,0 0 0,0 0 1,0 1-1,0-1 0,0 0 1,0 0-1,0 1 0,-1-1 1,1 0-1,0 1 0,0-1 1,0 0-1,0 0 0,0 1 0,0-1 1,0 0-1,0 0 0,0 1 1,1-1-1,-1 0 0,0 1 1,0-1-1,0 0 0,0 0 1,0 1-1,0-1 0,0 0 1,1 0-1,-1 1 0,0-1 1,0 0-1,0 0 0,1 0 0,-1 1 1,0-1-1,0 0 0,1 0 1,-1 0-1,0 0 0,0 0 1,1 1-1,-1-1 0,0 0 1,0 0-1,1 0 0,-1 0 1,0 0-1,1 0 0,-1 0 1,0 0-1,2-1 51,0 1 0,0-1 0,-1 0 0,1 1 0,0-1 0,-1 0 1,1 0-1,2-2 0,120-103 344,-94 81-471,-18 14 11,1 0 0,0 1 0,1 1-1,-1 0 1,21-9 0,-33 18 36,0-1 0,0 1 0,0-1 1,0 1-1,0-1 0,0 1 0,0 0 0,0 0 1,0-1-1,0 1 0,0 0 0,0 0 0,0 0 1,0 0-1,1 0 0,-1 1 0,0-1 0,0 0 1,0 0-1,0 1 0,0-1 0,0 0 0,0 1 1,0-1-1,-1 1 0,1-1 0,0 1 0,0 0 1,0-1-1,0 1 0,0 1 0,1 1-8,-1 0-1,0 0 0,0 0 1,0 0-1,0 1 0,0-1 1,-1 0-1,1 6 0,1 24-141,-2-20 201,0-1 1,2 1-1,-1-1 0,7 23 1,-7-31-22,1-1 0,-1-1 1,0 1-1,1 0 1,-1 0-1,1 0 0,0-1 1,0 1-1,0-1 1,0 0-1,1 1 0,-1-1 1,1 0-1,-1 0 1,1 0-1,0-1 0,-1 1 1,1-1-1,0 1 0,0-1 1,0 0-1,0 0 1,0-1-1,4 2 0,-1-1 38,0 0 0,0 0-1,0 0 1,0-1-1,0 0 1,1 0 0,-1-1-1,0 1 1,0-1 0,0-1-1,0 1 1,-1-1 0,1 0-1,0 0 1,-1-1-1,1 0 1,9-6 0,-4-1 6,-1 0 1,-1 0 0,1-1-1,-2 0 1,1 0-1,-2-1 1,1-1 0,-2 1-1,7-15 1,-4 3-66,-1 1 0,-2-1 0,0 0 0,4-33 0,-10 55 2,1-3-10,0 1 0,-1-1 0,0 0 0,0 0 0,0 0 0,0 1 0,-2-9 0,2 13 9,0-1 0,0 1-1,0 0 1,0-1 0,0 1 0,0 0-1,0-1 1,-1 1 0,1 0-1,0 0 1,0-1 0,0 1 0,0 0-1,-1-1 1,1 1 0,0 0-1,0 0 1,0-1 0,-1 1-1,1 0 1,0 0 0,-1 0 0,1-1-1,0 1 1,0 0 0,-1 0-1,1 0 1,0 0 0,-1 0 0,1-1-1,0 1 1,-1 0 0,1 0-1,0 0 1,-1 0 0,1 0-1,0 0 1,-1 0 0,1 0 0,0 0-1,-1 0 1,1 1 0,0-1-1,-1 0 1,1 0 0,0 0 0,0 0-1,-1 0 1,1 0 0,0 1-1,-1-1 1,1 0 0,0 0 0,-1 1-1,-13 15-160,14-15 156,-7 10-58,0 0 1,1 1 0,0-1 0,1 1-1,0 0 1,1 0 0,-4 23-1,6-27 75,1 1-1,0-1 1,0 1 0,1-1-1,0 1 1,1-1-1,0 1 1,0 0-1,1-1 1,0 0 0,1 1-1,6 14 1,-7-19 13,1 0 1,0 0-1,-1-1 1,1 1-1,0-1 1,1 0-1,-1 0 1,0 0-1,1 0 1,0 0-1,0-1 1,-1 0-1,2 0 1,7 4-1,5-1 91,0 0-1,29 4 0,-43-9-101,34 6 46,0-3 0,1 0-1,-1-3 1,40-4-1,-45 0-1534,0-1 0,54-16-1,-80 19 780,0 0-1,0-1 0,0 1 0,0-1 0,0-1 0,6-4 0,-12 8 530,1 0 0,0-1 0,0 1-1,-1-1 1,1 1 0,0-1 0,-1 1 0,1-1 0,-1 0 0,1 1 0,-1-1-1,1 0 1,-1 1 0,1-1 0,-1 0 0,0 0 0,1 1 0,-1-1 0,0 0-1,0 0 1,1 0 0,-1 1 0,0-1 0,0 0 0,0 0 0,0 0 0,0 0-1,0 1 1,0-1 0,-1 0 0,1 0 0,0 0 0,0 1 0,-1-1 0,1 0-1,0 0 1,-1 1 0,1-1 0,-1-1 0,-1-1-339,-6-18-2636</inkml:trace>
</inkml:ink>
</file>

<file path=ppt/ink/ink3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4:34:16.79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122 40 5824,'-103'-23'2624,"85"31"-2272,18-5 864,3 2-736,26-5 928,10 4-800,51-8 736,10 4-736,61-8-128,-3 0-288,26-4 160,-23 7-224</inkml:trace>
</inkml:ink>
</file>

<file path=ppt/ink/ink3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4:34:22.75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15 1209 2400,'0'0'53,"0"1"0,0-1 1,-1 0-1,1 0 0,0 0 0,-1 1 1,1-1-1,0 0 0,-1 0 0,1 0 1,0 0-1,-1 0 0,1 1 0,0-1 1,-1 0-1,1 0 0,-1 0 0,1 0 1,0 0-1,-1 0 0,1 0 0,0 0 1,-1-1-1,1 1 0,0 0 0,-1 0 1,1 0-1,0 0 0,-1 0 0,1 0 1,0-1-1,-1 1 0,1 0 0,0 0 1,-1-1-1,1 1 0,0 0 0,0 0 1,-1-1-1,1 1 0,0 0 0,0-1 0,0 1 1,-1 0-1,1-1 0,0 1 0,0 0 1,0-1-1,0 1 0,0 0 0,0-1 1,0 1-1,0-1 0,0 1 0,0 0 1,0-1-1,0 1 0,0 0 0,0-1 1,0 1-1,0-1 0,5 1 3109,1-1-2887,-1-1 0,1 1 0,8-5-1,-1-1 35,-1-1 0,0-1-1,0 0 1,-1 0-1,10-12 1,2-4 109,18-28 0,88-145 228,-109 165-493,77-139 307,-77 130-376,-3-1 0,-1-1 0,11-50 0,52-190 6,-70 253-89,-5 16-58,0 0 0,0 0 1,-2-1-1,2-23 1,-6 31-328,-2 9-8,-4 8-5,4-2 338,0 0 0,1 0 1,0 1-1,0-1 0,1 1 1,0 0-1,-2 9 0,-5 21-31,-15 51-25,-38 121 187,-81 160 574,106-292-341,-3-1 1,-79 112 0,89-146 947,-61 64 0,80-96-547,15-16-411,23-21-256,159-133-450,-72 39 382,-50 50 30,122-102 1,-79 92-509,-107 79 505,0 1-1,0 0 0,0 0 1,0 0-1,0 0 0,1 0 1,-1 0-1,0 0 0,0 0 1,0 0-1,0 0 0,0 0 1,0 0-1,0 0 0,0 0 1,1 0-1,-1 0 0,0 0 1,0 0-1,0 0 0,0 0 1,0 0-1,0 0 0,0 0 1,1 0-1,-1 0 0,0 0 1,0 0-1,0 1 0,0-1 1,0 0-1,0 0 0,0 0 1,0 0-1,0 0 0,0 0 1,0 0-1,0 0 0,1 0 1,-1 0-1,0 1 0,0-1 1,0 0-1,0 0 0,0 0 1,0 0-1,0 0 0,0 0 1,0 0-1,0 0 0,0 1 1,0-1-1,0 0 0,0 0 1,0 0-1,0 0 0,0 0 1,0 0-1,0 0 0,0 1 1,0-1-1,-1 0 0,1 0 1,0 0-1,0 0 0,-40 56-151,25-28 149,1 0 1,-12 41 0,20-51 23,1 0 0,1 0 0,1 1 0,0-1 0,1 22 0,2-36 10,0-1 0,0 0 0,1 0 0,-1 0 0,1 0 0,0 0 0,-1 1 0,2-1 0,0 3 0,-1-5-8,-1 0-1,1 0 1,0 0-1,-1 0 1,1 0-1,0-1 1,0 1-1,-1 0 1,1 0-1,0-1 1,0 1-1,0 0 0,0-1 1,0 1-1,0-1 1,0 0-1,0 1 1,0-1-1,0 0 1,0 1-1,0-1 1,1 0-1,-1 0 1,0 0-1,0 0 1,0 0-1,2 0 1,2-1 56,-1-1 1,1 1-1,-1-1 1,0 0-1,0 0 1,1 0-1,-1 0 1,-1-1 0,1 1-1,0-1 1,-1 0-1,1 0 1,-1-1-1,0 1 1,5-7-1,0-1 13,-1 0 0,-1-1 0,1 0 0,5-16 0,-6 9-34,0-1 0,-1 0-1,-1 0 1,0 0 0,-2-1-1,0-23 1,-2 40-85,0 1 0,0-1 0,1 1 0,-1-1 1,1 1-1,0-1 0,0 1 0,0-1 0,1 1 1,-1 0-1,1 0 0,-1 0 0,1 0 0,0 0 1,0 0-1,5-5 0,-2 4-3,-1 1 0,1-1 0,0 1 0,0 0 0,0 1-1,0-1 1,0 1 0,0 0 0,1 0 0,5-1 0,0 0-18,0 1-1,0 0 1,0 0-1,1 1 0,19 1 1,-27 1 58,0-1-1,-1 1 1,0-1-1,1 1 1,-1 0 0,1 0-1,-1 1 1,0-1-1,0 1 1,0-1 0,0 1-1,0 0 1,0 0 0,0 1-1,0-1 1,-1 0-1,1 1 1,-1 0 0,0-1-1,0 1 1,0 0 0,3 6-1,4 15 141,0 0 0,-1 0 1,6 37-1,10 35 251,-21-89-338,0 0-1,0-1 0,0 1 1,1-1-1,0 1 1,9 10-1,-11-15-49,-1 0-1,1 0 1,0 0 0,0 0-1,0-1 1,0 1-1,0-1 1,0 1 0,1-1-1,-1 0 1,0 0-1,1 0 1,-1 0-1,1 0 1,-1-1 0,1 1-1,-1-1 1,1 0-1,0 1 1,-1-1 0,1 0-1,-1-1 1,1 1-1,3-1 1,9-4-1351,-1-2-1,0 1 1,0-2-1,-1 0 1,16-12 0,15-11-1876</inkml:trace>
</inkml:ink>
</file>

<file path=ppt/ink/ink3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4:34:29.780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3 1487 1664,'0'0'25,"0"0"0,1 0 0,-1 1 1,0-1-1,0 0 0,1 0 0,-1 1 0,0-1 0,0 0 1,0 0-1,0 1 0,1-1 0,-1 0 0,0 0 0,0 1 1,0-1-1,0 0 0,0 1 0,0-1 0,0 0 0,0 1 1,0-1-1,0 0 0,0 0 0,0 1 0,0-1 0,0 0 1,0 1-1,0-1 0,0 0 0,0 1 0,0-1 0,0 0 1,0 0-1,-1 1 0,1-1 0,0 0 0,0 1 0,0-1 1,0 0-1,-1 0 0,1 0 0,0 1 0,0-1 0,-1 0 0,1 0 1,0 0 0,-1 1 0,1-1 0,0 0 0,0 0 0,0 0 0,0 0 0,-1 0 0,1 1 0,0-1 0,0 0 0,0 0 0,0 0 0,0 1 0,0-1 0,0 0 0,-1 0 0,1 0 0,0 1-1,0-1 1,0 0 0,0 0 0,0 0 0,0 1 0,0-1 0,0 0 0,0 0 0,0 1 0,0-1 0,0 0 0,3 4 3094,2-12-725,0-6-1978,0 0-1,-1-1 1,-1 1 0,0-1-1,2-27 1,-4 24-181,12-58 404,2 2 0,29-83 0,6 9 112,-9 10-275,34-91 193,-47 169-491,50-79 1,46-46-555,-109 163 335,0 1 1,2 1-1,1 1 1,37-32-1,-50 47 32,0 1 0,0-1-1,0 1 1,0 0 0,1 1 0,-1 0-1,1-1 1,5 0 0,-9 2 6,1 1 0,-1-1 0,1 1 0,-1 0 1,0 0-1,1 0 0,-1 0 0,0 0 0,1 1 0,-1-1 0,0 1 0,1-1 1,-1 1-1,0 0 0,0 0 0,1 0 0,-1 0 0,0 0 0,0 0 0,0 1 1,0-1-1,2 3 0,0 1 8,0 0 0,-1-1 0,0 1 1,0 0-1,0 0 0,-1 1 0,0-1 0,0 1 1,0-1-1,-1 1 0,1-1 0,-1 1 0,-1 0 1,1 0-1,-1-1 0,0 8 0,-1 1 47,-1 1 0,0 0-1,-1-1 1,-1 0 0,-5 16-1,3-16 9,-1 0 0,0-1-1,-1 0 1,0 0-1,-1 0 1,0-1 0,-1-1-1,-14 14 1,-14 9 90,-45 31 0,64-51-145,9-7-35,0 0 1,-14 14-1,23-20 23,0 0 0,0 0 0,1 0 0,-1 0 0,1 0 0,-1 0 0,1 0 0,-1 0 0,1 0-1,-1 0 1,1 1 0,0-1 0,0 0 0,0 0 0,0 0 0,0 0 0,0 1 0,0-1 0,0 0 0,0 0 0,0 0 0,0 0 0,1 1-1,-1-1 1,1 0 0,-1 0 0,1 0 0,-1 0 0,1 0 0,-1 0 0,1 0 0,0 0 0,0 0 0,1 1 0,3 4-13,1-1 0,0 0 1,0 0-1,6 4 0,-7-6 27,12 8-10,67 52 1,-72-53-21,-1 1 0,0 1 0,0 0 0,14 20 1,-20-24 55,-1-1 1,0 1-1,0 0 1,0 1-1,-1-1 1,3 10-1,-5-14 20,-1 0 0,1 0 0,-1 0 0,1 0 0,-1 0-1,0-1 1,-1 1 0,1 0 0,-1 0 0,0 0 0,0 0 0,0 0-1,0-1 1,-1 1 0,1 0 0,-4 4 0,1-3 23,0 0-1,0 0 1,0 0 0,-1-1-1,0 1 1,0-1 0,0 0 0,0-1-1,-1 1 1,1-1 0,-1 0-1,-11 3 1,-4 2 83,-1-2 0,-27 5 0,-17-2 73,0-3 0,-98-2 0,148-4-153,-39-3-102,53 3-188,1 0 0,0 0 0,-1 0 0,1 0-1,0 0 1,-1 0 0,1-1 0,0 1 0,-1-1 0,1 1-1,0-1 1,0 1 0,0-1 0,0 1 0,-1-1-1,0-1 1,2 2 169,0 0 0,0 0 0,0 0 0,0 0 0,0 0 0,0 0 0,0 0 0,0 0 1,0 0-1,1 0 0,-1 0 0,0 0 0,0 0 0,0 0 0,0 0 0,0 0 0,0 0 0,0 0 0,0 0 0,0 0 0,0 0 0,0 0 0,0 0 0,0 0 0,1 0 0,-1 0 0,0 0 0,0 0 0,0-1 0,0 1 0,0 0 0,0 0 0,0 0 0,0 0 0,0 0 0,0 0 0,0 0 1,0 0-1,0 0 0,0 0 0,0 0 0,0 0 0,0 0 0,0 0 0,0-1 0,0 1 0,0 0 0,0 0 0,0 0 0,0 0 0,0 0 0,0 0 0,0 0 0,0 0 0,0 0 0,0 0 0,0 0 0,0 0 0,0 0 0,0-1 0,0 1 0,0 0 0,0 0 0,0 0 0,0 0 1,0 0-1,0 0 0,-1 0 0,18-7-4855,8-1 1616</inkml:trace>
</inkml:ink>
</file>

<file path=ppt/ink/ink3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4:34:33.884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14 402 2496,'-3'0'443,"-7"3"2820,12-2-3049,0 0 0,0-1 0,0 1 0,0-1 0,0 1 0,0-1 0,0 0 0,4 0 0,7 0 70,-1 0 0,0-1 0,1 0 0,-1-1 0,0-1 0,0 0 0,0 0 0,0-1 0,-1 0 0,1-1 0,18-12 0,-14 7-101,0-2 0,-1 0 0,0-1 1,-1 0-1,0-1 0,-1-1 0,0 0 1,-2-1-1,0 0 0,0-1 0,-2 0 0,0-1 1,11-32-1,-18 45-124,-1-1 1,0 1 0,0 0-1,0-1 1,-1 1-1,1-1 1,-1 1-1,-1-1 1,1 1 0,-1-1-1,0 1 1,-3-10-1,3 12-61,0 0-1,-1 1 0,1-1 0,-1 0 0,1 1 0,-1-1 1,0 1-1,0 0 0,0-1 0,-1 1 0,1 0 1,0 0-1,-1 0 0,1 1 0,-1-1 0,0 1 0,0-1 1,1 1-1,-1 0 0,0 0 0,0 0 0,0 0 1,0 1-1,-3-1 0,-3 0-114,1 0 0,0 1 0,0 1 0,0-1 0,0 1 0,0 1 0,0-1 0,0 1 0,-10 4 0,6-1 16,1 0 1,1 1-1,-1 0 0,1 1 1,-18 14-1,16-10 41,1 0-1,0 0 1,1 1 0,0 1-1,1-1 1,0 2 0,1-1 0,1 1-1,0 0 1,-7 20 0,7-11 75,1 0 1,0 1-1,2 0 1,-2 24 0,6-41 15,-1 0 0,2 1 0,-1-1 0,0 0 0,1 0 0,1 0-1,-1-1 1,1 1 0,0 0 0,1 0 0,-1-1 0,1 0 0,1 1 0,-1-1 0,1 0 0,0-1 0,1 1 0,7 8 0,-9-12 53,0 0-1,0 0 0,0 0 1,0 0-1,1-1 1,-1 1-1,1-1 0,-1 0 1,1 0-1,-1 0 0,1 0 1,0-1-1,-1 0 0,1 1 1,0-1-1,-1 0 1,1-1-1,4 0 0,7-2 158,0 0-1,-1-2 0,16-5 1,-21 6-232,14-5 47,-1-2 0,0-1 0,0-1 0,-1 0 0,-1-2 1,34-30-1,95-115 20,-146 157-76,4-5-83,1 0 1,15-11-1,-16 13 27,-7 6 56,1 0 0,-1 0-1,0 1 1,0-1 0,0 0-1,1 0 1,-1 0 0,0 0 0,0 0-1,0 0 1,0 0 0,1 0 0,-1 1-1,0-1 1,0 0 0,0 0-1,0 0 1,0 0 0,1 1 0,-1-1-1,0 0 1,0 0 0,0 0-1,0 1 1,0-1 0,0 0 0,0 0-1,0 0 1,0 1 0,0-1-1,0 0 1,0 0 0,0 0 0,0 1-1,0-1 1,0 0 0,0 0-1,0 0 1,0 1 0,0-1 0,0 0-1,0 15 10,0-13-6,0 9 11,1 25 123,-2 0-1,-2 0 1,-8 42-1,-3-6 296,14-67 111,1-6-135,5-8 83,7-17-237,3-6-210,1 2 1,39-52-1,-42 64-131,1 1 0,1 0 0,0 1 0,1 1 0,25-17 0,-40 30 65,0 1 0,0 0 0,0 0 0,0 0 0,1 0 0,-1 0 0,0 1 1,0-1-1,1 1 0,-1-1 0,3 1 0,-4 0 16,0 0-1,0 0 1,0 0-1,0 0 1,-1 0 0,1 1-1,0-1 1,0 0-1,0 1 1,-1-1 0,1 1-1,0-1 1,0 0 0,-1 1-1,1 0 1,0-1-1,-1 1 1,1-1 0,-1 1-1,1 0 1,-1-1-1,1 1 1,-1 0 0,1 0-1,-1 0 1,1-1 0,-1 1-1,0 0 1,0 0-1,1 0 1,-1-1 0,0 1-1,0 2 1,0 8-1,0-1-1,-1 1 1,0 0 0,-4 18 0,2-12 5,-5 16 132,-18 52 0,8-32 144,18-51-186,-1 3 290,4-7-59,2-1-208,8-7 1,-1 0 0,0-1 1,19-23-1,-6 7-97,2 0 3,50-56 1,39-45-30,-113 125-43,0 0 0,0 0 0,0 1 0,0 0 0,1-1 0,-1 1 0,5-2 0,-7 4 48,-1 0 0,0 0-1,0 0 1,0 0 0,0 0-1,0 0 1,1 0 0,-1 0-1,0 0 1,0 0 0,0 0-1,0 0 1,0 0 0,1 0-1,-1 0 1,0 0-1,0 0 1,0 0 0,0 0-1,0 1 1,1-1 0,-1 0-1,0 0 1,0 0 0,0 0-1,0 0 1,0 0 0,0 0-1,0 0 1,1 1 0,-1-1-1,0 0 1,0 0-1,0 0 1,0 0 0,0 0-1,0 0 1,0 1 0,0-1-1,0 0 1,0 0 0,0 0-1,0 0 1,0 0 0,0 1-1,0-1 1,0 0 0,0 0-1,0 0 1,0 0 0,0 0-1,0 1 1,0-1-1,-2 11-7,2-9-23,-6 31-152,-12 111 154,17-124 40,-1-2-35,2 32-1,0-45 57,1-1 1,0 1-1,-1 0 1,2 0-1,-1-1 1,0 1-1,1 0 0,0-1 1,0 0-1,1 1 1,3 5-1,-5-9-12,-1-1 0,1 1-1,-1 0 1,1 0 0,0-1-1,-1 1 1,1 0 0,0 0 0,0-1-1,0 1 1,-1-1 0,1 1-1,0-1 1,0 1 0,0-1 0,0 0-1,0 1 1,0-1 0,0 0-1,0 0 1,0 0 0,0 0 0,0 0-1,0 0 1,0 0 0,0 0-1,0 0 1,0 0 0,0 0 0,0 0-1,0-1 1,0 1 0,0-1-1,0 1 1,5-5 41,0 1 1,0-1-1,-1 0 0,0 0 0,0 0 0,-1 0 1,1-1-1,-1 0 0,4-8 0,4-10-31,12-29 0,-10 20 32,-7 16-87,63-128-103,-74 196-362,-2 16 224,3-43 245,1 0-1,1 0 0,1 1 1,1-1-1,5 27 0,-6-48 56,1 0-1,0 1 0,0-1 1,1 0-1,-1 0 0,1 0 1,-1 0-1,1 0 1,0 0-1,0 0 0,0-1 1,0 1-1,1-1 0,4 4 1,-6-5-14,1 0 0,0 0 0,-1 0 0,1 0 0,0 0 1,0 0-1,0-1 0,0 1 0,0-1 0,0 1 0,0-1 1,0 0-1,0 0 0,0 0 0,0 0 0,0 0 1,0 0-1,0-1 0,0 1 0,0 0 0,0-1 0,0 0 1,0 0-1,0 1 0,3-3 0,7-6 69,-1 0 0,0-1 0,0 0-1,17-21 1,-12 13 20,93-121 20,-80 99-223,2 0 1,67-66-1,-95 104 87,14-11-95,-17 13 101,1-1 1,-1 1-1,0 0 1,1 0-1,-1 0 1,0 0-1,1 0 1,-1 0-1,0-1 1,1 1-1,-1 0 1,1 0-1,-1 0 1,0 0-1,1 0 1,-1 0-1,0 1 1,1-1-1,-1 0 1,0 0 0,1 0-1,-1 0 1,0 0-1,1 0 1,-1 1-1,0-1 1,1 0-1,-1 0 1,0 0-1,0 1 1,1-1-1,-1 0 1,0 0-1,0 1 1,1-1-1,-1 0 1,0 1-1,0-1 1,0 0-1,0 1 1,1-1 0,-1 0-1,0 1 1,0-1-1,0 0 1,0 1-1,0-1 1,0 0-1,0 1 1,0-1-1,0 1 1,2 18-55,-1 1 0,-1-1 0,-1 0 0,-5 32 0,-21 76 313,24-113-269,-2 6 39,0 3 41,-1 0-1,-1 0 1,-11 24-1,17-45-60,-13 23 263,13-24-234,0 0 0,1 0 0,-1 0 0,0 0 1,0 0-1,0 0 0,1-1 0,-1 1 0,0 0 0,0 0 1,0-1-1,0 1 0,-1-1 0,1 1 0,0-1 1,0 1-1,0-1 0,-2 1 0,2-1-19,-1-1-1,1 1 1,0 0 0,0-1-1,0 1 1,0-1 0,0 1-1,1-1 1,-1 1-1,0-1 1,0 0 0,0 1-1,0-1 1,1 0 0,-1 0-1,0 0 1,1 0 0,-1 1-1,0-1 1,1 0-1,-1 0 1,0-2 0,-9-25 224,9 24-228,-2-7-184,0 0 0,1 0 0,-1-21 0,3 32 171,0-1-1,0 1 1,0 0 0,0 0-1,0 0 1,0-1-1,0 1 1,0 0 0,1 0-1,-1 0 1,0 0 0,0-1-1,0 1 1,0 0-1,1 0 1,-1 0 0,0 0-1,0 0 1,0 0 0,1-1-1,-1 1 1,0 0 0,0 0-1,0 0 1,1 0-1,-1 0 1,0 0 0,0 0-1,0 0 1,1 0 0,-1 0-1,0 0 1,0 0-1,1 0 1,-1 0 0,0 0-1,0 0 1,0 1 0,1-1-1,-1 0 1,0 0-1,0 0 1,0 0 0,1 0-1,13 6-254,-9-3 213,10 2 39,1 0 1,0-1 0,0 0-1,31 2 1,-41-6 24,0 0 0,0 0 1,-1 0-1,1 0 0,0-1 0,0 0 0,0 0 0,0-1 0,-1 0 1,1 0-1,-1 0 0,1-1 0,-1 1 0,0-1 0,0 0 0,0-1 1,5-4-1,4-9 47,-1 0 1,0-1-1,-1-1 0,18-38 1,-12 21-142,3-5 103,2-1-34,31-47 1,-49 84-545,-3 9 357,-3 8 158,-7 76 22,1-9-77,-30 128 561,36-204-435,0-1 1,0 1-1,0 0 0,0 0 0,0-1 0,-1 1 0,1-1 0,-3 4 0,4-6-22,0 1-1,-1-1 1,1 1-1,0-1 1,-1 0-1,1 1 1,-1-1-1,1 0 1,-1 1 0,1-1-1,0 0 1,-1 0-1,1 1 1,-1-1-1,1 0 1,-1 0-1,0 0 1,1 0 0,-1 0-1,1 0 1,-1 0-1,1 0 1,-1 0-1,1 0 1,-1 0-1,1 0 1,-1 0 0,1 0-1,-1 0 1,1 0-1,-1 0 1,1-1-1,-1 1 1,1 0-1,-1 0 1,1-1 0,-1 1-1,1 0 1,-1-1-1,1 1 1,0-1-1,-1 1 1,1 0 0,0-1-1,-1 1 1,1-1-1,0 1 1,0-1-1,-1 1 1,1-2-1,-4-5 30,0-1-1,0 0 0,1 0 1,-3-10-1,-9-24-194,10 29 63,-4-12 81,8 24-10,1 0-1,-1 0 1,1 1-1,-1-1 1,1 0 0,-1 1-1,1-1 1,-1 0-1,0 1 1,1-1 0,-1 0-1,0 1 1,1-1-1,-1 1 1,0-1 0,0 1-1,0 0 1,1-1-1,-1 1 1,0 0 0,0 0-1,-2-1 1,3 1 6,-1 0-1,1 0 1,0 0 0,-1 0 0,1 1-1,-1-1 1,1 0 0,0 0 0,-1 0 0,1 0-1,-1 1 1,1-1 0,0 0 0,-1 0 0,1 1-1,0-1 1,-1 0 0,1 1 0,0-1 0,-1 0-1,1 1 1,0-1 0,0 0 0,0 1 0,-1-1-1,1 1 1,-3 15-169,3-10 150,1-1 0,-1 1 0,3 10 0,-1-13 43,-1 1 0,1-1 1,0 1-1,0-1 0,0 0 0,1 0 0,-1 0 0,1 0 0,0 0 1,0 0-1,-1-1 0,2 1 0,-1-1 0,0 0 0,0 0 0,1 0 1,-1-1-1,1 1 0,0-1 0,-1 1 0,1-1 0,0-1 1,0 1-1,0 0 0,-1-1 0,1 0 0,0 0 0,0 0 0,0 0 1,7-2-1,3-3 35,0 0 0,0-1 1,-1 0-1,1-1 0,-2 0 1,1-1-1,13-12 0,79-76-13,-56 49-106,-25 24 48,12-11 60,1 1-1,44-29 0,-77 59-108,0 1-210,-4 6-7,-3 7 171,-27 196 169,28-191-61,1 0 0,0 0 0,2 17 0,0-29 17,-1 1 1,1 0-1,0 0 1,0 0 0,0 0-1,1 0 1,0-1-1,0 1 1,0-1-1,0 1 1,1-1-1,-1 0 1,1 0 0,4 5-1,-6-9 11,0 1 0,0 0 1,0-1-1,0 1 0,0-1 0,0 1 0,0-1 1,0 1-1,0-1 0,0 0 0,0 1 0,0-1 1,1 0-1,-1 0 0,0 0 0,0 0 0,0 0 1,0 0-1,1 0 0,-1-1 0,0 1 0,0 0 1,1-1-1,24-12 180,-24 12-179,9-8 29,1-1-1,-1 0 1,0 0 0,-1-1-1,0-1 1,10-16 0,6-6 63,9-6-146,1 2-1,2 1 0,58-44 1,-85 74-272,-15 17 136,-2-1 172,-10 22-59,1-1-1,2 2 0,1-1 0,-12 56 0,21-76 37,1 0 0,0 0-1,1 1 1,1-1 0,0 0 0,0 0 0,2 14-1,-1-21 37,0 0-1,0 0 0,0 0 1,1-1-1,-1 1 0,1 0 0,0 0 1,0-1-1,5 7 0,-5-8 13,0 1-1,0-1 1,0-1-1,1 1 1,-1 0-1,1-1 1,-1 1-1,1-1 1,-1 0-1,1 1 1,0-1-1,0-1 1,-1 1-1,1 0 1,5 0-1,-3 0-5,0-1 0,0 0 0,0 0-1,0 0 1,0-1 0,0 0-1,0 0 1,0 0 0,0 0 0,0-1-1,0 0 1,0 0 0,-1 0-1,5-3 1,-3 1 26,0-1-1,-1 1 1,1-1 0,-1 0-1,0-1 1,0 1 0,-1-1-1,0 0 1,4-7 0,-1 0 15,-1 0 0,-1 0 0,0-1 0,0 0 0,-1 0 1,-1 0-1,-1 0 0,0-1 0,0-19 0,-2 27-71,0 0 0,-1 0 0,0 0 0,0 0 0,-1 0 0,0 0 0,0 1 1,0-1-1,-5-8 0,5 12 3,0 0 1,0-1 0,0 1 0,-1 0-1,1 0 1,-1 1 0,0-1 0,0 0-1,0 1 1,0 0 0,0 0-1,0 0 1,0 0 0,-1 0 0,1 0-1,-1 1 1,1 0 0,-1 0 0,-5-1-1,1 1-32,0 0 0,1 1-1,-1 0 1,0 0-1,0 1 1,0 0 0,-13 4-1,-4 3-63,-24 11 0,28-11 81,32-11 37,0 0-1,12-1 1,26-7 28,17-9-75,2 3-1,87-10 0,-142 26 60,46-3-15,-53 4-40,0 0 0,-1 1 1,1-1-1,-1 1 0,1 0 0,-1 1 1,10 3-1,-12-4 32,-1 1 0,1-1 0,-1 1 0,0 0 0,1 0 0,-1-1 0,0 1 0,0 1 0,0-1-1,-1 0 1,1 0 0,-1 1 0,1-1 0,-1 1 0,1-1 0,-1 1 0,0-1 0,-1 1 0,1 0 0,0 0 0,-1 0 0,1-1 0,-1 1 0,0 0 0,0 3 0,-1 8 56,0-2 0,-1 1 0,0 0 1,-6 15-1,5-15-75,-5 14 245,-14 32 0,60-143 674,-34 76-937,0-1-1,0 1 1,0 0 0,1 0 0,0 1-1,1 0 1,0 0 0,0 0 0,10-9-1,-14 15 19,0 0 0,0 0 1,0 0-1,0 0 0,0 0 0,0 0 0,0 1 0,0-1 0,1 1 0,-1-1 0,0 1 0,0 0 0,0 0 0,0 0 0,1 0 0,-1 0 0,0 1 0,0-1 0,0 0 1,0 1-1,1 0 0,-1 0 0,0-1 0,3 3 0,5 3-63,0 0 0,1 1 0,11 10 0,-6-4 91,35 23 141,45 34 167</inkml:trace>
</inkml:ink>
</file>

<file path=ppt/ink/ink3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4:34:34.254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1407 132 5056,'-31'-3'2304,"26"-2"-2016,2 1 0,6 8-224,7-4-416,-2-4-2560,5-1 1632</inkml:trace>
  <inkml:trace contextRef="#ctx0" brushRef="#br0" timeOffset="1">77 129 6144,'-53'-40'2784,"29"26"-2432,24 3-96,5 3-224,4-12-160,9 8 64,22-5-1664,5 11 960</inkml:trace>
</inkml:ink>
</file>

<file path=ppt/ink/ink3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4:34:36.77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19 1231 3136,'-18'5'5066,"19"-6"-4881,0 0-1,0 0 0,0 0 0,0 0 1,0 0-1,0 0 0,0 1 0,1-1 1,-1 1-1,0-1 0,0 1 0,1-1 1,-1 1-1,0-1 0,3 1 0,2-2 52,35-11 699,-20 7-504,19-9 1,-14 3-22,-1 0 1,33-24 0,-45 27-344,-1-1 1,1-1-1,-2 0 1,1-1-1,16-23 1,-14 16-9,63-95-47,-66 97 102,-2-1 0,0-1-1,-1 0 1,10-32 0,-17 47-44,-1 4-70,0 0-1,0 0 0,0 0 0,0-1 0,0 1 0,1 0 0,-1 0 0,0 0 0,0-1 0,0 1 0,0 0 0,0 0 0,0-1 1,0 1-1,0 0 0,0 0 0,0-1 0,0 1 0,0 0 0,0 0 0,0 0 0,0-1 0,0 1 0,-1 0 0,1 0 0,0-1 1,0 1-1,0 0 0,0 0 0,0 0 0,0 0 0,-1-1 0,1 1 0,0 0 0,0 0 0,-1 0-23,1 0 0,-1 1-1,1-1 1,-1 1 0,1-1-1,0 1 1,-1-1 0,1 1-1,0-1 1,0 1 0,-1-1-1,1 1 1,0 0 0,0-1-1,0 1 1,-32 107-260,-1 10 291,31-105-47,-1-1 28,1 0 0,-1 22-1,3-29 19,0 0 0,1-1 0,-1 1 0,1 0 0,0 0 0,1-1 0,-1 1 0,1-1 0,0 1 0,4 5 0,-6-9 30,1 1-1,0-1 1,0 0 0,0 1-1,1-1 1,-1 0-1,0 0 1,0 0 0,1 0-1,-1 0 1,0 0 0,1 0-1,-1-1 1,1 1 0,-1-1-1,1 1 1,-1-1 0,1 1-1,0-1 1,-1 0 0,1 1-1,-1-1 1,1 0 0,0 0-1,-1 0 1,1-1 0,0 1-1,-1 0 1,1-1 0,-1 1-1,1-1 1,-1 1 0,3-2-1,5-2 112,-1 0 0,0-1 0,0 0 0,10-8 0,-16 12-148,54-44 144,-2-3 0,-2-1-1,59-74 1,-93 101-210,1 0 1,1 2-1,28-23 0,-35 36-82,-12 7 144,-1 0 1,0 0-1,0 0 0,1 0 0,-1 0 0,0 0 1,0 0-1,1 0 0,-1 0 0,0 0 0,1 0 1,-1 0-1,0 0 0,0 0 0,1 0 0,-1 0 0,0 1 1,0-1-1,0 0 0,1 0 0,-1 0 0,0 0 1,0 1-1,0-1 0,1 0 0,-1 0 0,0 0 1,0 1-1,0-1 0,1 3-6,-1-1 1,1 0-1,-1 1 0,0-1 1,0 1-1,0-1 0,0 1 1,0-1-1,-1 5 0,-11 56 105,-33 106-1,42-162-62,-4 18-70,6-24 60,1-1 0,0 1 0,0 0 0,0 0 0,0 0 0,0 0 0,0 0 0,0 0 0,0 0 0,0 0 0,1-1 0,-1 1 0,0 0 0,1 0 0,-1 0 0,0 0 0,1-1 0,-1 1 0,1 0 0,-1 0 0,1-1 0,1 2 0,-1-1 12,0-1 0,-1 0 0,1 1 0,0-1-1,0 0 1,0 0 0,0 0 0,0 0 0,0 0 0,0 0 0,0 0 0,0 0 0,0 0 0,0 0 0,0-1 0,0 1 0,0 0 0,0-1 0,0 1-1,0-1 1,0 1 0,0-1 0,0 1 0,0-1 0,25-19 381,-5-1-332,-2 0 0,32-45-1,-18 22-97,-5 4-52,-19 25-26,21-23 0,-30 37 82,1 0-1,0 0 1,-1 0-1,1 0 0,0 1 1,0-1-1,0 0 1,-1 0-1,1 1 0,0-1 1,0 1-1,0-1 1,0 1-1,0-1 0,0 1 1,0 0-1,1-1 1,-1 1-1,0 0 0,1 0 1,-1 0-6,0 0 1,0 1 0,-1-1-1,1 1 1,0-1 0,-1 0-1,1 1 1,0-1 0,-1 1-1,1-1 1,-1 1 0,1 0-1,-1-1 1,1 1 0,-1 0-1,1-1 1,-1 1 0,1 0-1,-1-1 1,1 3 0,1 3-56,0 1 0,-1 0 1,0 0-1,1 11 0,0 14 141,0-2 30,1-1 1,13 55-1,-16-82-88,0-1 0,1 1-1,-1-1 1,1 1 0,0-1 0,-1 1 0,1-1-1,0 1 1,0-1 0,0 0 0,0 1 0,0-1-1,0 0 1,0 0 0,0 0 0,1 0-1,-1 0 1,0 0 0,1 0 0,-1 0 0,1 0-1,-1-1 1,1 1 0,-1-1 0,1 1-1,-1-1 1,1 0 0,0 1 0,-1-1 0,1 0-1,2 0 1,1-1 48,1 1 0,0-2 1,0 1-1,0-1 0,-1 1 0,11-6 0,1-2 16,-1 0-1,0 0 1,-1-2 0,0 0-1,-1 0 1,20-22-1,69-89 179,-59 67-171,-22 29-49,-1-1 0,-2-1 0,0-1 0,-2 0 0,16-39 0,-4-6-65,-2-2 0,-5-1 0,-2-1 0,12-109 0,-31 184 24,0-2-59,-1 1-1,1-1 1,-1 0 0,0 0 0,0 0 0,-1 0-1,-1-7 1,3 12 59,-2 0 1,1 0-1,0-1 0,0 1 0,0 0 0,0 0 1,0-1-1,0 1 0,0 0 0,0 0 0,0-1 1,0 1-1,0 0 0,-1 0 0,1 0 0,0-1 1,0 1-1,0 0 0,0 0 0,-1 0 0,1 0 1,0-1-1,0 1 0,-1 0 0,1 0 0,0 0 1,0 0-1,0 0 0,-1 0 0,1 0 0,-1-1 1,-5 8-123,-6 19 36,-72 257-32,71-231 169,-36 192-394,43-194 273,-1 57 0,7-86 160,1 0-1,1 0 1,1 0-1,0 0 1,11 32-1,-12-47-43,0-1-1,1 1 1,0-1-1,0 0 0,4 7 1,-5-10-19,-1-1 0,0 1 0,1-1 1,-1 1-1,1-1 0,-1 1 1,1-1-1,0 0 0,0 0 0,-1 1 1,1-1-1,0-1 0,0 1 0,0 0 1,0 0-1,0-1 0,0 1 0,4 0 1,-3-2 15,0 1 0,0 0 1,1-1-1,-1 0 0,0 0 1,0 0-1,0 0 0,-1 0 1,1 0-1,0-1 0,0 1 1,-1-1-1,1 0 0,3-3 1,2-3 45,-1 0 1,12-15 0,9-18 36,42-82 0,-16 23-250,-65 129-307,-13 52 0,18-53 312,-4 52-1,10-66 138,-1 0 0,2-1 1,0 1-1,1-1 0,6 27 0,-6-35 17,0 0 1,0 1 0,1-1-1,-1 0 1,6 6 0,-8-10-13,1 0 0,-1 0-1,1 0 1,0 0 0,0 0 0,-1 0 0,1 0 0,0-1 0,0 1 0,0 0 0,0-1 0,0 1-1,0 0 1,0-1 0,0 1 0,0-1 0,0 1 0,0-1 0,0 0 0,0 0 0,0 1 0,1-1-1,-1 0 1,0 0 0,0 0 0,0 0 0,0 0 0,1 0 0,-1 0 0,0-1 0,0 1-1,2-1 1,0-1 43,-1 0-1,0 0 1,1 0-1,-1 0 1,0 0-1,0-1 1,0 1-1,0-1 1,0 1-1,-1-1 1,1 0-1,-1 0 1,0 0-1,0 0 1,0 0-1,1-4 1,1-7-1,0-1-1,0-17 1,-2 23-37,3-36 6,-3-59 1,-2 88-71,-1-1 1,0 1-1,-1-1 1,0 1-1,-2 0 0,-10-27 1,13 41 1,1-1-1,-1 1 1,1 0 0,-1-1 0,0 1 0,0 0-1,-3-3 1,0 0-155,4 5 54,11 8-203,1-3 351,0 0 0,0-1 0,0 0 0,1-1-1,-1-1 1,1 1 0,16 0 0,-13-1 18,64 8 320,95 0-1,-155-10-499,27-4 1,-39 3-512,0 0-1,0-1 1,-1 0 0,1 0 0,-1-1-1,1 1 1,6-5 0,-6-3-2878,-4 1 1169</inkml:trace>
</inkml:ink>
</file>

<file path=ppt/ink/ink3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4:34:37.13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19 40 4480,'-18'0'2016,"36"-3"-1728,9-2 544,9 5-512,36-3 352,4-1-384,24-4 0,-7 8-192,15-8 576,-9 8-384,0-8 544,-13 8-512</inkml:trace>
</inkml:ink>
</file>

<file path=ppt/ink/ink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00:49:50.580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486 48 2496,'0'0'45,"0"-1"1,-1 1-1,1 0 0,0 0 0,0-1 1,0 1-1,0 0 0,0-1 1,0 1-1,0 0 0,0 0 1,-1-1-1,1 1 0,0 0 1,0-1-1,0 1 0,0 0 1,1-1-1,-1 1 0,0 0 0,0 0 1,0-1-1,0 1 0,0 0 1,0-1-1,0 1 0,0 0 1,1 0-1,-1-1 0,0 1 1,10-9 2219,-9 8-2016,1 0-1,-1 0 1,0 0 0,0 0 0,0 1 0,0-2 0,0 1 0,0 0-1,0 0 1,0 0 0,0 0 0,-1-1 0,1 1 0,0 0-1,-1-1 1,1 1 0,0-3 0,4-3 3266,-36 60-1830,10-20-1132,-2-2-1,-31 35 1,39-50-307,-2 0 1,0-1-1,-1-1 0,0-1 0,-23 13 1,-28 9 435,-82 28 1,136-56-436,13-6-186,0 0 1,0 0-1,0 0 1,0 0-1,-1 0 0,1 0 1,0-1-1,0 1 1,-1-1-1,-3 1 1,13-1 115,18 0-37,0 0 0,32 7 0,-8 3-95,69 25 0,-93-26 49,-1 2 0,-1 0 0,1 2 0,35 25 0,-29-16-63,-11-9 24,-1 0 1,28 28-1,-45-39-63,0-1 0,0 0 0,0 0 0,0 0 0,0 1 0,0-1-1,-1 0 1,1 1 0,0 1 0,-1 2-1800</inkml:trace>
</inkml:ink>
</file>

<file path=ppt/ink/ink3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4:34:37.504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162 21 5056,'-108'-14'2304,"73"14"-2016,21 0-416,9 0 0,10-3-224,9 0 192</inkml:trace>
</inkml:ink>
</file>

<file path=ppt/ink/ink3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4:34:38.61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542 51 2656,'0'-1'213,"0"0"0,0 0 1,-1 0-1,1 0 0,0 0 0,-1 0 1,1 0-1,0 0 0,-1 0 0,0 0 1,1 0-1,-1 1 0,1-1 0,-1 0 1,0 0-1,0 0 0,1 1 0,-1-1 0,0 1 1,0-1-1,0 0 0,0 1 0,0-1 1,0 1-1,1 0 0,-1-1 0,0 1 1,-2-1-1,-4 0-90,1 0-1,-1-1 1,-8 1 0,8 1 418,-10-1-286,0 1 1,0 0 0,0 2 0,0 0-1,0 1 1,0 0 0,0 2 0,-16 6-1,-3 3-37,1 1 0,-47 30-1,62-34-279,1 1-1,0 1 1,1 1-1,1 0 1,0 1-1,-18 22 1,34-36 62,-1 1 0,1 0 0,0 0-1,0-1 1,0 1 0,0 0 0,0 0 0,0 0 0,1 0 0,-1 0 0,1 0-1,-1 0 1,1 0 0,0 4 0,0-5 28,0 1 0,0-1 0,1 0 0,-1 1 0,1-1 1,-1 0-1,1 1 0,-1-1 0,1 0 0,0 0 0,0 0 0,0 0 0,-1 0 0,1 0 0,0 0 0,0 0 0,0 0 0,1 0 1,-1 0-1,0 0 0,0-1 0,0 1 0,3 1 0,1-1 73,0 1 1,0-1 0,1 0-1,-1 0 1,0 0-1,0-1 1,1 0-1,-1 0 1,0 0-1,1 0 1,-1-1 0,0 0-1,7-2 1,7-3 122,-1 0 1,21-11 0,-8 2 8,0-2 1,-1 0-1,49-40 0,-69 49-193,-1 0-1,0-1 1,0 0-1,-1 0 1,0-1-1,0 0 0,-2 0 1,1-1-1,9-21 1,-15 29-52,0 0 0,0 0 1,0 0-1,0 0 0,-1 0 0,1 0 1,-1-1-1,0 1 0,0-5 1,0 7 5,0 0 0,-1 1 0,1-1 0,0 1 0,0-1 0,0 1 0,0-1 0,0 1 0,-1-1 0,1 1 0,0-1 0,-1 1 0,1-1 0,0 1 0,-1-1 0,1 1 0,0 0 0,-1-1 0,1 1 0,-1 0 0,1-1 0,-1 1 1,1 0-1,-1-1 0,1 1 0,-1 0 0,1 0 0,-1 0 0,1-1 0,-1 1 0,1 0 0,-1 0 0,1 0 0,-1 0 0,1 0 0,-1 0 0,0 0 0,1 0 0,-1 0 0,1 0 0,-1 1 0,1-1 0,-1 0 0,1 0 1,-1 0-1,1 1 0,-1-1 0,-3 2-7,0 0 0,1-1 0,0 1 0,-1 1 1,-2 1-1,0 2 16,0-1 0,0 1 0,1 0 0,0 0 0,0 0 0,0 1 0,1 0 0,0 0 0,1 0 0,-1 0 0,1 1 0,-2 9 0,4-14 2,0 1-1,0-1 1,1 0 0,-1 0 0,1 1 0,0-1-1,0 0 1,1 0 0,-1 1 0,0-1 0,1 0-1,0 0 1,0 1 0,0-1 0,0 0 0,0 0-1,1 0 1,0-1 0,-1 1 0,1 0 0,0 0-1,0-1 1,0 1 0,1-1 0,-1 0 0,0 0-1,1 0 1,0 0 0,-1 0 0,1 0 0,0-1-1,3 2 1,13 5 137,1 0 1,-1-2-1,1 0 0,0-2 0,24 4 0,-6-5 269,72-1 0,-79-4-511,31-7 1,-2-3-4027,-25 6 1710</inkml:trace>
</inkml:ink>
</file>

<file path=ppt/ink/ink3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4:34:42.804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48 525 2656,'-14'11'1516,"14"-10"-1224,-1 0-1,0 0 1,0 0 0,0-1-1,1 1 1,-1 0 0,0 0 0,0-1-1,0 1 1,0 0 0,-1-1-1,1 1 1,0-1 0,0 0 0,0 1-1,0-1 1,0 0 0,-1 0-1,1 1 1,0-1 0,0 0 0,0 0-1,-2-1 1,3 1-234,-1 0 1,1 0-1,-1 0 1,1 0-1,0 0 1,-1 0-1,1-1 0,0 1 1,-1 0-1,1 0 1,0-1-1,-1 1 1,1 0-1,0 0 0,-1-1 1,1 1-1,0 0 1,0-1-1,-1 1 1,1 0-1,0-1 0,0 1 1,0 0-1,0-1 1,0 1-1,-1-1 1,1 1-1,0-1 0,3-14 574,13-11-222,2 4 336,24-23 0,14-17 130,6-27-428,-44 63-431,-15 20-17,0 1 0,0 0 0,1 0 0,0 0 0,0 0-1,0 1 1,0-1 0,7-4 0,-10 9-5,-1-1 1,1 1-1,-1 0 0,1-1 1,-1 1-1,1 0 0,0 0 1,-1-1-1,1 1 0,-1 0 1,1 0-1,0 0 1,-1 0-1,1 0 0,0 0 1,-1 0-1,1 0 0,0 0 1,-1 0-1,1 0 0,-1 0 1,1 1-1,0-1 1,-1 0-1,1 0 0,0 1 1,0 0 10,0 0-1,-1 0 1,1 0 0,0 0 0,-1 0 0,1 0 0,-1 0 0,1 0 0,-1 0 0,0 0 0,1 0 0,-1 0 0,0 2-1,1 4 38,-1 0 0,0 0-1,-1 11 1,1-17-54,-2 14 23,-7 52 55,7-59-21,0 0 0,0-1 0,-1 0-1,0 1 1,0-1 0,-6 9 0,8-14-76,-9 15 646,11-14-88,8-7-143,7-8-273,0-1 0,0 0 1,23-28-1,-24 24-178,1 1 1,1 1-1,23-17 0,-39 30 52,1 1 0,0 0 0,0 0-1,0 0 1,-1 0 0,1 0-1,0 0 1,0 1 0,1-1 0,-1 1-1,0-1 1,3 1 0,-4 0 4,0 0 0,0 1 0,0-1 0,-1 0 1,1 1-1,0-1 0,0 1 0,-1-1 0,1 1 0,0-1 0,-1 1 0,1 0 1,0-1-1,-1 1 0,1 0 0,-1-1 0,1 1 0,-1 0 0,1 0 1,-1 0-1,0-1 0,1 1 0,-1 0 0,0 0 0,0 0 0,1 0 0,-1 0 1,0-1-1,0 1 0,0 0 0,0 2 0,5 71-1,-5-72 18,0 1-1,1 0 0,-1-1 1,0 1-1,1-1 0,0 1 1,-1-1-1,1 0 0,0 1 1,1-1-1,-1 0 0,0 0 1,0 1-1,1-1 1,0 0-1,-1 0 0,1-1 1,0 1-1,0 0 0,0 0 1,0-1-1,0 1 0,0-1 1,0 0-1,1 0 0,-1 0 1,3 1-1,4 1 127,0 0 0,0-1 0,1 0 0,-1-1 0,17 1 0,-9-1-88,-1-1 0,1-1-1,0-1 1,-1 0-1,1-1 1,-1-1 0,0 0-1,0-2 1,0 1-1,27-16 1,17-14-1,-2-2 0,-2-2 0,55-51 0,-108 88-37,-1 0-2,0 1 0,0-1-1,0 0 1,0 0 0,0 0-1,0 0 1,0 0 0,-1-1-1,1 1 1,1-3 0,-17 12-107,-6 10 56,1 1 0,0 1 0,-30 42 0,-15 15-52,62-75 95,-9 10 0,1 0 1,0 0-1,1 1 0,-16 25 1,25-36 10,0 0 1,-1-1 0,1 1 0,0 0 0,-1-1-1,1 1 1,0 0 0,0 0 0,0-1-1,-1 1 1,1 0 0,0 0 0,0 0-1,0-1 1,0 1 0,1 0 0,-1 1-1,0-2 7,1 1-1,-1-1 0,0 1 0,0-1 1,1 0-1,-1 0 0,1 1 0,-1-1 1,0 0-1,1 1 0,-1-1 0,0 0 0,1 0 1,-1 0-1,1 0 0,-1 1 0,1-1 1,-1 0-1,0 0 0,1 0 0,-1 0 1,1 0-1,4 0 74,-1-1-1,0 1 1,1-1 0,7-2 0,-9 2-122,8-3 85,-1 0 0,0-1 0,0 0 0,0-1-1,-1 0 1,1-1 0,-2 0 0,17-15 0,-19 16-50,22-20 4,-1-1 1,-1-2-1,36-52 0,-51 67-201,-7 12-4,-6 10 111,-16 37-87,10-29 145,2 0 0,-5 17-1,9-28 38,1 0-1,0 0 1,0 1 0,1-1-1,0 0 1,0 1 0,0-1-1,1 0 1,-1 1-1,4 9 1,-4-13 8,1 0 0,0-1 0,-1 1 0,1-1 1,0 1-1,0-1 0,0 1 0,0-1 0,0 1 0,1-1 0,-1 0 0,0 0 0,0 0 0,1 0 0,-1 0 1,1 0-1,2 1 0,-1 0 33,1-1 0,-1 0-1,1 0 1,-1 0 0,1-1 0,-1 1 0,1-1 0,4 0 0,4 0 92,0-2 0,1 0 0,21-6 0,-8 1-114,0-2 0,-1-1 0,-1-1 0,1-1 0,27-20 0,-33 20-17,-1-2 1,-1 0-1,0-1 0,-1 0 0,-1-2 1,23-31-1,-32 40-80,-1 0 0,1 1 0,13-14 0,-17 93-141,-2 83 117,0-151 127,0 0 0,0-1 0,1 1 0,-1-1 0,1 1 0,0-1 0,0 1 1,0-1-1,0 1 0,1-1 0,3 6 0,-4-9-20,0 0 1,0 1-1,0-1 1,0 0-1,0 1 1,0-1-1,0 0 1,0 0-1,0 0 0,0 0 1,0 0-1,0 0 1,0 0-1,1-1 1,-1 1-1,0 0 1,0-1-1,0 1 1,0 0-1,1-1 0,2-1 58,27-6 20,0-1-1,-1-2 0,35-18 1,-51 23-53,10-5-8,0-1 0,-1-1 0,0-1 0,-1-1 0,-1-1 0,0 0 0,-1-2 1,-1 0-1,0-2 0,19-27 0,-5-9-151,-31 53 100,-1 0 0,0 1-1,1 0 1,0-1 0,-1 1-1,1 0 1,0 0 0,3-2-1,-4 3 23,-1 1-1,0 0 0,1 0 0,-1 0 1,0 0-1,1 0 0,-1-1 1,1 1-1,-1 0 0,0 0 0,1 0 1,-1 0-1,0 0 0,1 0 1,-1 0-1,1 1 0,-1-1 0,0 0 1,1 0-1,-1 0 0,0 0 0,1 1 1,9 9-16,4 9-163,-10-14 129,0-1 1,-1 1-1,0 0 1,0 0-1,0 0 1,2 8-1,0 1 59,0 1 0,-2 0 0,0 0 0,0 0 0,-1 0 0,-1 0 0,-1 1 0,0-1 0,-1 0 0,0 0 0,-5 19 0,4-25-10,0 1 0,0 1 0,1-1 0,0 0 0,1 0 0,0 0 0,2 15 0,-1-24 13,-1-1 0,0 1-1,0-1 1,0 0 0,1 1-1,-1-1 1,0 1 0,0-1-1,1 1 1,-1-1-1,0 0 1,1 1 0,-1-1-1,1 0 1,-1 1 0,0-1-1,1 0 1,-1 1 0,1-1-1,-1 0 1,1 0 0,-1 0-1,1 1 1,0-1 0,17 0 144,-12-1-112,1 0-1,-1-1 1,11-4-1,-6 1 7,-1-2-1,1 1 0,10-10 1,3-2-67,37-25 93,35-24-54,-86 60-40,4-3-82,-14 10 99,0 0 1,0 0-1,0 0 1,0 0-1,0 0 1,0 0 0,0 0-1,0 0 1,0 0-1,0 0 1,0 0-1,0 0 1,0 0-1,0 0 1,0 0-1,0 0 1,0 0 0,0 0-1,0 0 1,0 0-1,0 1 1,0-1-1,0 0 1,0 0-1,0 0 1,0 0-1,0 0 1,0 0 0,0 0-1,0 0 1,0 0-1,0 0 1,0 0-1,0 0 1,0 0-1,0 0 1,0 0-1,0 0 1,0 0-1,0 0 1,0 0 0,0 0-1,1 0 1,-1 0-1,0 0 1,-8 9-68,-8 8-87,-27 32-57,39-43 226,-1 0 1,1 1-1,0 0 0,1 0 0,0 0 0,-3 9 0,5-15-10,1 0 0,-1 1 0,1-1 0,0 0 1,0 0-1,0 0 0,-1 0 0,1 0 0,0 0 0,0 0 0,1 0 0,-1 1 0,0-1 0,0 0 1,0 0-1,1 0 0,-1 0 0,0 0 0,1 0 0,-1 0 0,1 0 0,0 0 0,-1 0 1,1 0-1,0 0 0,-1-1 0,1 1 0,0 0 0,0 0 0,0-1 0,0 1 0,-1 0 1,1-1-1,0 1 0,0-1 0,0 1 0,1-1 0,-1 0 0,0 1 0,0-1 0,1 0 0,5 2 41,0-1 1,1-1-1,-1 0 0,0 0 0,9-1 0,-7 0-11,0 0 1,1-1 0,-1-1 0,0 1 0,0-1-1,0-1 1,-1 0 0,1 0 0,-1-1-1,0 0 1,0 0 0,-1-1 0,1 0 0,9-10-1,-13 12-18,-1-1 0,0 1 0,0-1 1,-1 0-1,1 0 0,-1 0 0,0 0 0,-1 0 0,1 0 0,1-10 0,-2 10-18,-1 1-1,1-1 1,-1 1 0,0-1-1,0 1 1,-1 0 0,1-1-1,-1 1 1,0-1 0,0 1 0,0 0-1,-4-8 1,3 9-14,0 0-1,0 1 1,0-1 0,-1 0-1,1 1 1,-1 0-1,0-1 1,1 1 0,-1 0-1,0 1 1,0-1 0,-1 0-1,1 1 1,0 0-1,0-1 1,-1 1 0,1 0-1,0 1 1,-1-1 0,1 1-1,-1 0 1,1-1 0,-5 2-1,4-1-6,0 0 0,0 1 0,0-1 0,0 1 0,0 0 0,0 0-1,0 1 1,1-1 0,-1 1 0,0-1 0,1 1 0,-1 1 0,1-1 0,0 0 0,0 1 0,-1 0 0,2-1-1,-6 7 1,7-8 25,1 0 0,-1 0-1,1-1 1,-1 1 0,1 0-1,0 0 1,-1 0-1,1 0 1,0 0 0,0 0-1,-1-1 1,1 1 0,0 0-1,0 0 1,0 0 0,0 0-1,0 0 1,1 0-1,-1 0 1,0 0 0,0 0-1,0 0 1,1-1 0,-1 1-1,1 0 1,-1 0 0,0 0-1,1 0 1,-1-1-1,1 1 1,0 0 0,-1-1-1,1 1 1,0 0 0,-1-1-1,1 1 1,0-1 0,0 1-1,-1-1 1,1 1-1,1 0 1,3 1 10,-1 0 1,1 0-1,0-1 1,0 1-1,0-1 1,8 2-1,13-2 8,1 0 1,-1-1-1,1-2 0,-1-1 0,1 0 1,-1-2-1,-1-2 0,1 0 1,-1-1-1,0-2 0,-1 0 0,37-23 1,-53 29-6,3-3-37,0 0 0,0 1 0,1 1 0,16-6-1,-27 11 18,0 0-1,-1 0 1,1-1-1,0 1 1,-1 0-1,1 0 1,-1 0-1,1 0 1,0 0-1,-1 0 0,1 0 1,0 0-1,-1 0 1,1 1-1,-1-1 1,1 0-1,0 0 1,-1 1-1,1-1 1,-1 0-1,1 0 1,-1 1-1,1-1 1,0 1-1,0 0 5,-1 0-1,1 0 1,-1 0-1,1 0 1,-1 0-1,0 0 1,1 0-1,-1 0 0,0 0 1,0 0-1,0 0 1,0 0-1,0 2 1,-1 5 6,0-1 0,0 1-1,-4 10 1,3-11-39,-3 12 12,-1 1 19,1 0 1,1 1-1,-2 38 0,6-58 27,0 1-1,0-1 1,0 1-1,0-1 1,1 1-1,-1-1 1,1 0-1,-1 1 0,1-1 1,-1 0-1,1 1 1,0-1-1,0 0 1,0 0-1,-1 0 1,1 1-1,0-1 1,2 1-1,20-14 442,1-3-307,37-29 1,-34 23-105,29-26-253,-34 27 140,43-29 0,-64 48 41,1 0-1,-1 0 1,1 0 0,0 0-1,-1 0 1,1 0 0,0 1-1,0-1 1,-1 1 0,1-1-1,0 1 1,0 0 0,3 0-1,-4 0 9,0 0-1,-1 1 0,1-1 1,0 1-1,0-1 0,-1 0 1,1 1-1,0 0 1,0-1-1,-1 1 0,1-1 1,-1 1-1,1 0 0,0-1 1,-1 1-1,1 0 1,-1 0-1,0-1 0,1 1 1,-1 0-1,0 0 0,1 0 1,-1 0-1,0-1 0,0 1 1,0 0-1,1 0 1,-1 1-1,1 41-137,-1-35 170,0-1-1,0 1 1,0 0 0,1 0-1,1-1 1,-1 1 0,1-1 0,4 12-1,-5-18-9,0 1 1,0-1-1,0 1 0,0-1 0,0 1 0,0-1 0,0 0 1,1 0-1,-1 1 0,0-1 0,1 0 0,-1 0 0,1 0 0,-1-1 1,1 1-1,0 0 0,-1 0 0,1-1 0,0 1 0,-1-1 0,1 0 1,0 0-1,0 1 0,0-1 0,-1 0 0,1 0 0,0 0 1,0-1-1,-1 1 0,1 0 0,0-1 0,2 0 0,2-1 49,-1-1 0,1 1 0,-1-1 0,1 0 0,-1 0-1,0-1 1,-1 1 0,9-9 0,2-5-21,-1-1-1,0 0 1,14-28-1,-12 18-206,22-26 1,-31 45 131,4-5 24,19-18 0,-26 28-5,0 1 0,1-1 0,0 1 0,0-1 0,0 1 0,0 1-1,0-1 1,9-2 0,7 0 32,-1 0 0,1 2 0,-1 0-1,1 2 1,28 0 0,-16 3-238,-1 1-1,56 14 1,-46-6-268</inkml:trace>
</inkml:ink>
</file>

<file path=ppt/ink/ink3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4:34:48.82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2 545 2976,'-2'1'1714,"8"0"-138,9 0 563,-8-3-1742,-1 1 0,1-1-1,-1-1 1,0 1 0,0-1-1,0 0 1,0 0 0,10-9 0,-2 1-183,-1 0 0,16-18 0,91-124 959,-71 86-676,-21 32-258,70-90 727,-33 40-331,-80 111-735,1 0 0,1 1 0,2 0 0,0 1 0,2 1 1,-10 51-1,16-63 43,1-5 87,0-1 0,0 1-1,1 0 1,1 20-1,0-28-21,1 0 0,-1 0 0,1 0-1,0-1 1,1 1 0,-1 0 0,1-1 0,0 1 0,-1-1-1,1 1 1,1-1 0,-1 0 0,1 0 0,-1 0 0,1 0-1,0 0 1,0-1 0,5 5 0,1-2 65,1 0 0,-1 0 0,1-1-1,0 0 1,0 0 0,0-1 0,0-1 0,17 3 0,1-2 215,57-2 0,-59-3-210,1-1 0,-1-1 0,0-1 1,0-1-1,-1-2 0,0 0 0,0-2 1,27-14-1,7-7 27,62-42 0,-95 55 9,-2-1-1,0-1 1,-1-1 0,34-39-1,-41 36 56,-15 23-173,0 0 0,-1 0 0,1 0 0,-1 0 0,0 0 0,1 0 0,-1 0 1,0 0-1,0 0 0,1 0 0,-1 0 0,0-1 0,0 1 0,0 0 0,0 0 1,-1 0-1,1 0 0,0 0 0,-1-2 0,1 2 0,0 1 0,0 0 1,0 0-1,-1 0 0,1-1 0,0 1 0,0 0 0,0 0 1,0-1-1,-1 1 0,1 0 0,0 0 0,0 0 0,-1 0 1,1-1-1,0 1 0,0 0 0,-1 0 0,1 0 0,0 0 1,0 0-1,-1 0 0,1 0 0,0 0 0,-1 0 0,1 0 1,0 0-1,0 0 0,-1 0 0,1 0 0,-1 0 0,-3 0-20,0 1-1,0 0 0,0-1 1,0 1-1,0 1 0,0-1 0,0 1 1,0 0-1,1-1 0,-7 6 0,-16 10-3,0 1 0,1 2-1,-27 28 1,-64 76 85,109-116-65,3-4-12,-56 69-118,54-65 138,0 0 0,1 0-1,1 1 1,-1 0 0,1 0 0,1 0 0,-4 14-1,7-23 21,0 1-1,-1 0 0,1-1 0,0 1 0,0 0 0,0-1 0,0 1 0,0 0 1,0-1-1,0 1 0,0 0 0,0 0 0,0-1 0,1 1 0,-1 0 0,0-1 1,0 1-1,1-1 0,-1 1 0,0 0 0,1-1 0,-1 1 0,0-1 0,1 1 1,-1-1-1,1 1 0,-1-1 0,1 1 0,-1-1 0,1 1 0,-1-1 0,1 0 1,0 1-1,-1-1 0,1 0 0,0 0 0,-1 1 0,1-1 0,0 0 0,-1 0 1,1 0-1,0 0 0,-1 0 0,1 0 0,0 0 0,-1 0 0,1 0 0,0 0 1,-1 0-1,2-1 0,2 1 78,0-1-1,0 0 1,1 0 0,-1 0 0,0-1 0,6-3 0,-2 0-11,1-1 0,-1-1 0,1 1 1,-2-2-1,9-8 0,30-42 133,-46 58-219,105-174-91,-65 102-234,-33 63 149,-5 8-69,-4 19-132,0-12 364,-2 17-48,1 0 0,1 0-1,1 30 1,1-45 78,1 1 0,0 0-1,0-1 1,1 1 0,0 0 0,0-1 0,1 0-1,0 1 1,1-1 0,-1-1 0,2 1 0,4 7-1,-5-10 18,0-1-1,0 0 0,1 0 0,0-1 0,-1 1 0,1-1 1,1 0-1,-1 0 0,0 0 0,1-1 0,-1 0 0,1 0 1,0-1-1,-1 1 0,1-1 0,0 0 0,9 0 0,-3-1 57,1 0-1,-1-1 1,0 0-1,1-1 0,-1 0 1,0-1-1,14-6 0,-13 4-60,0-1-1,-1-1 0,0 0 1,0 0-1,21-18 1,46-53 62,-68 67-70,86-103-101,-95 112 67,12-13-75,-14 15 86,0 0 0,0 0 0,0 0 0,0-1 0,1 1 0,-1 0 0,0 0 0,0 0 1,1 0-1,-1 0 0,0 0 0,0 0 0,1-1 0,-1 1 0,0 0 0,0 0 0,0 0 1,1 0-1,-1 0 0,0 0 0,0 0 0,1 0 0,-1 0 0,0 0 0,0 1 0,1-1 1,-1 0-1,0 0 0,0 0 0,1 0 0,-1 0 0,0 0 0,0 0 0,0 1 0,1-1 1,-1 0-1,0 0 0,0 0 0,0 0 0,1 1 0,-1-1 0,0 0 0,0 0 0,0 0 1,0 1-1,0-1 0,0 0 0,0 0 0,0 1 0,1-1 0,-1 0 0,0 0 0,0 1 1,0-1-1,0 0 0,0 0 0,0 1 0,0-1 0,0 0 0,-1 0 0,1 1 0,0 4-12,0 0 0,-1 0 1,1 1-1,-1-1 0,-1 0 0,1 0 0,-1 0 0,0 0 0,0-1 0,-3 7 0,-3 7 7,-67 157 407,74-172-346,-1 1 0,1-1 0,0 1 0,0-1 0,0 1 0,0 0-1,1 0 1,0-1 0,-1 7 0,2-10-39,-1 0 1,1 0-1,-1 1 0,0-1 0,1 0 1,-1 0-1,1 0 0,-1 0 0,1 1 1,-1-1-1,1 0 0,-1 0 0,1 0 1,-1 0-1,1 0 0,-1 0 1,1 0-1,-1 0 0,1-1 0,-1 1 1,1 0-1,-1 0 0,1 0 0,-1 0 1,1-1-1,-1 1 0,0 0 0,1-1 1,41-30 192,12-10-237,0 4 1,119-61-1,-171 97 7,1-1 0,0 1 0,-1 0-1,1 1 1,0-1 0,0 0 0,0 1-1,-1-1 1,1 1 0,6 0 0,-8 1 13,0-1 0,0 0 1,0 1-1,0-1 1,0 0-1,-1 1 0,1-1 1,0 1-1,0 0 0,0-1 1,-1 1-1,1 0 0,0-1 1,-1 1-1,1 0 0,0 0 1,-1 0-1,1-1 0,-1 1 1,1 0-1,-1 0 0,0 0 1,1 0-1,-1 0 1,0 0-1,0 0 0,1 0 1,-1 0-1,0 0 0,0 0 1,0 0-1,0 0 0,-1 2 1,0 4 4,0 0 1,-1 1 0,1-1 0,-2 0-1,1 0 1,-1 0 0,0 0 0,0-1-1,-1 1 1,-6 7 0,5-5 1,-1 1 0,1 0 1,-7 19-1,11-28 15,1 1 0,0-1 0,-1 0-1,1 1 1,0-1 0,0 0 0,0 0 0,0 1 0,0-1 0,0 0-1,0 1 1,0-1 0,1 0 0,-1 0 0,0 1 0,1-1 0,-1 0-1,1 0 1,0 0 0,-1 1 0,1-1 0,0 0 0,0 0 0,-1 0-1,1 0 1,0 0 0,0-1 0,0 1 0,0 0 0,0 0 0,0-1-1,1 1 1,-1 0 0,0-1 0,0 1 0,0-1 0,2 1-1,3 1 54,0-1 0,0 0 0,0 0 0,0 0 0,0-1-1,10 0 1,0-1-32,1-2-1,-1 1 0,0-2 0,0 0 1,26-11-1,76-42-52,-77 35-23,261-159 53,-295 176 2,0-1 0,0 1 1,11-14-1,-37 38-173,0 0 0,-29 18-1,-12 11 39,-44 51 85,86-80 28,2 0-1,0 1 1,-21 37 0,35-53 27,0 0 0,0 0 0,1 0 0,-1 0 0,1 0 0,0 0 0,1 0 0,-2 7 0,2-10-12,0 0 0,0 0 1,0 0-1,0 0 0,0 1 0,1-1 0,-1 0 0,0 0 0,0 0 0,1 0 0,-1 0 0,1 0 0,-1-1 0,1 1 0,-1 0 0,1 0 0,-1 0 1,1 0-1,0 0 0,-1-1 0,1 1 0,0 0 0,0-1 0,0 1 0,0 0 0,-1-1 0,1 1 0,0-1 0,0 0 0,0 1 0,0-1 0,0 0 1,0 1-1,0-1 0,0 0 0,0 0 0,0 0 0,0 0 0,2 0 0,5 0 32,-1-1-1,0 0 1,0-1-1,1 0 1,-1 0 0,11-5-1,1-1 29,20-13 0,-28 14-57,0-1 1,-1 0-1,0 0 1,-1-1 0,14-15-1,34-53 9,-28 35-19,-27 40-3,15-21-56,-12 16-67,-4 5 16,-1 4-40,-60 83-246,29-44 275,2 3 0,-28 54 0,-34 122 414,41-92-232,-7-4 143,55-121-150,0 1 1,0-1-1,0 0 0,-1 1 1,1-1-1,-1 0 0,0-1 1,0 1-1,0 0 0,0-1 1,-1 0-1,1 1 0,-5 1 1,7-4-45,0 1 0,0-1 1,1 0-1,-1 0 1,0 0-1,0 0 0,0 0 1,0 0-1,1 0 0,-1 0 1,0 0-1,0 0 1,0-1-1,1 1 0,-1 0 1,0 0-1,0-1 1,1 1-1,-1 0 0,0-1 1,0 1-1,1-1 0,-1 1 1,1-1-1,-1 1 1,0-1-1,1 0 0,-1 1 1,1-1-1,-1 0 1,1 1-1,0-1 0,-1 0 1,1 0-1,0 1 0,-1-1 1,1 0-1,0-1 1,-2-2-5,1 0 1,0-1 0,0 1-1,1 0 1,-1-7 0,1-17-56,2 1 0,1 0 0,1 0 0,1 0 0,1 1 0,1 0 0,2 0 0,1 0 0,0 1 0,23-37 0,-26 52 49,1 0-1,0 1 0,0 0 0,0 0 1,2 1-1,-1 0 0,1 0 0,0 1 1,0 0-1,16-7 0,12-3-107,69-21 1,-43 17-8,-16 4 172,-1-2 1,55-30-1,-88 41-47,-1 0 0,0-1 0,0-1 0,-1 0 0,-1-1 0,1 0 0,-2 0 0,0-1 0,0-1 1,-1 0-1,13-23 0,-15 20 62,0-1 0,7-27 1,-12 39-84,-1 0 1,0 0-1,0-1 1,0 1-1,-1-1 1,1 1-1,-1 0 0,-1-1 1,1 1-1,-1-1 1,0 1-1,-3-9 1,4 13 0,0 0 1,0 1-1,-1-1 0,1 0 1,-1 1-1,1-1 1,0 0-1,-1 1 1,1-1-1,-1 1 1,1-1-1,-1 1 1,0-1-1,1 1 1,-1-1-1,1 1 1,-1 0-1,0-1 0,1 1 1,-1 0-1,0 0 1,0-1-1,1 1 1,-1 0-1,-1 0 1,1 0-5,-1 0 1,1 1 0,-1-1 0,1 0-1,-1 1 1,1-1 0,0 1 0,-1 0-1,1-1 1,0 1 0,0 0-1,-2 1 1,-1 1-22,0 1 0,0-1-1,0 1 1,1 0 0,-6 8-1,2 2 31,0-1-1,1 1 0,0 1 1,2-1-1,-1 1 0,2-1 1,0 1-1,0 0 0,0 26 1,4-34 48,-1 0 0,1 1 0,0-1 0,0 0 0,1 0-1,0 1 1,0-1 0,1-1 0,5 13 0,-5-15 4,0 1 1,0-1-1,1 0 0,0 1 0,-1-1 0,1-1 0,1 1 1,-1-1-1,0 1 0,1-1 0,0-1 0,0 1 0,0-1 0,6 3 1,3-1 46,0 0 1,0-1-1,0-1 1,24 1-1,58-3 320,-52-3-648,81-17 0,-94 13-2183,46-19-1,-26 5-231</inkml:trace>
</inkml:ink>
</file>

<file path=ppt/ink/ink3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4:34:50.05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166 681 2912,'0'0'172,"0"-1"1,1 0-1,-1 0 1,1 0-1,-1 0 1,1 1-1,-1-1 1,1 0-1,-1 0 1,1 1 0,0-1-1,0 0 1,5-8 3275,-6 9-3395,0-1-1,-1 1 1,1-1-1,0 1 1,-1 0-1,1 0 1,-1-1-1,1 1 1,0 0-1,-1 0 1,1-1-1,-1 1 1,1 0-1,-1 0 1,1 0-1,-1 0 1,1 0-1,-1 0 1,1 0-1,-1 0 1,1 0-1,-1 0 1,1 0-1,-1 0 1,1 0 0,-2 0-1,-1 1 3,0-1-1,0 1 1,0 0-1,-1 0 1,1 0-1,0 0 1,0 1-1,0-1 1,1 1-1,-1 0 1,0 0-1,-3 3 1,-3 2 84,-19 12 418,8-7-364,2 2 0,-21 17 0,38-30-160,1 0 0,-1 0 0,0-1-1,0 1 1,1 0 0,-1 0 0,0 0 0,1 0 0,-1 0 0,1 0 0,0 0-1,-1 0 1,1 0 0,0 1 0,-1-1 0,1 0 0,0 0 0,0 0 0,0 0-1,0 0 1,0 0 0,0 1 0,0-1 0,1 0 0,-1 0 0,0 0 0,1 0-1,-1 0 1,0 0 0,1 0 0,-1 0 0,1 0 0,0 0 0,-1 0-1,1 0 1,0 0 0,0 0 0,-1-1 0,1 1 0,0 0 0,0 0 0,0-1-1,0 1 1,0-1 0,0 1 0,0-1 0,0 1 0,0-1 0,0 0 0,0 1-1,1-1 1,-1 0 0,0 0 0,2 0 0,5 0 100,0 0 0,0 0 1,1-1-1,-1 0 0,0-1 0,0 0 0,-1 0 1,1-1-1,0 0 0,-1 0 0,1-1 1,-1 1-1,0-2 0,0 1 0,-1-1 0,1 0 1,-1 0-1,9-11 0,-7 8-59,-1-1-1,0 0 1,0-1-1,0 0 1,-1 0 0,-1 0-1,0-1 1,0 0-1,-1 0 1,-1 0 0,1 0-1,1-16 1,-4 17-67,0 1 0,0-1 0,-1 0 0,0 0 0,-1 1 0,0-1 1,0 0-1,-5-14 0,-32-98-477,38 118 470,-1 0 0,1 1 0,0-1 0,0 0 0,0 0 0,1 1 0,-1-1 0,1 0 0,0 0 0,0 1 0,0-1 0,1 1 0,-1-1 0,1 1 0,0 0 0,0-1 0,0 1 0,3-3 0,3-5 2,1 2 1,0-1 0,19-15 0,-2 7 19,54-29-1,-41 26-96,191-123 208,-228 142-136,0 1-1,0-1 0,1 1 1,-1 0-1,0-1 0,1 1 1,-1 0-1,1 0 0,0 1 0,-1-1 1,1 1-1,3-1 0,-5 1-7,0 0-1,0 1 0,0-1 0,0 0 0,0 1 0,0-1 1,0 1-1,0-1 0,0 1 0,0 0 0,0-1 0,0 1 1,0 0-1,-1 0 0,1-1 0,0 1 0,0 0 0,-1 0 1,1 0-1,0 0 0,-1 0 0,1 0 0,-1 0 0,0 0 1,1 0-1,-1 0 0,0 1 0,0-1 0,1 0 0,-1 0 1,0 1-1,1 10 14,-1 0 0,0-1 0,0 1 1,-1-1-1,-1 1 0,0-1 0,-5 19 0,2-9 29,-16 58 33,-3-1 0,-3 0 0,-49 95 0,-106 188 90,143-279-62,-126 227 920,160-300-929,4-6 2,-1-1 0,1 1 0,-1 0 1,0-1-1,1 1 0,-1-1 0,-1 0 0,1 0 0,0 0 1,0 0-1,-1 0 0,1 0 0,-1 0 0,-5 2 0,8-4-56,-1 0 0,1 0 0,-1 1 0,1-1 0,-1 0 0,0 0 0,1 0 0,-1 0 0,1 0 0,-1 0 0,1 0 0,-1 0-1,0 0 1,1 0 0,-1 0 0,1 0 0,-1-1 0,1 1 0,-1 0 0,0 0 0,1 0 0,-1-1 0,1 1 0,-1-1 0,0 0 9,0 0 1,0 0-1,0 0 1,1 0-1,-1-1 1,0 1-1,1 0 1,-1 0-1,1 0 1,-1-3-1,-1-5 97,1 0 0,-1-16 0,2 22-108,1-28 40,1 1-1,1 0 1,13-53 0,-12 66-91,1 0 0,1 1 0,1-1-1,0 1 1,1 1 0,1 0 0,15-21 0,-15 25 12,0 1 0,0 0 0,1 0-1,1 1 1,0 0 0,0 1 0,1 1-1,-1-1 1,24-9 0,2 4-22,1 1 1,1 2-1,66-9 1,-29 6 114,105-14-1581,-60 21-9795,-81 8 7557</inkml:trace>
</inkml:ink>
</file>

<file path=ppt/ink/ink3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4:34:54.14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45 1038 3136,'-1'0'168,"0"-1"0,1 1 0,-1 0 0,0 0-1,0-1 1,0 1 0,0 0 0,0 0 0,1 0 0,-1 0 0,0 0 0,0 0 0,0 0 0,0 0 0,0 0 0,0 1-1,1-1 1,-1 0 0,0 1 0,-1 0 0,-11 2 2439,12-3-2488,1 0 1,-1 0-1,1 0 0,-1 0 0,1 0 1,-1 0-1,1 0 0,0-1 1,-1 1-1,1 0 0,-1 0 0,1 0 1,-1 0-1,1 0 0,-1-1 0,1 1 1,0 0-1,-1-1 0,1 1 1,0 0-1,-1 0 0,1-1 0,0 1 1,-1-1-1,1 1 0,0 0 0,-1-1 1,1 1-1,0-1 0,-1 0-20,1-1-1,0 1 0,0 0 1,0 0-1,0 0 1,0 0-1,1-1 1,-1 1-1,0 0 0,0 0 1,2-2-1,0-3 54,1 0-1,0 0 1,6-7-1,10-14 633,27-54 0,-27 43-625,1 2 0,2 0 0,1 1 0,2 1-1,34-35 1,-33 43-71,1 1 0,1 1 0,1 2 0,0 0-1,2 2 1,35-16 0,-45 24-83,2 2 1,0 0-1,0 1 0,39-8 1,-60 16-3,-1 1 0,1-1 0,-1 1 0,0 0 0,1 0 0,-1 0 0,1 0 0,-1 0-1,1 0 1,-1 0 0,1 0 0,-1 0 0,0 1 0,1-1 0,-1 1 0,1-1 0,-1 1 0,0-1 0,0 1 0,1 0 0,-1 0 0,0 0 0,0 0 0,2 1 0,-2 0 8,0 0 0,0 0 0,0 1 0,-1-1 0,1 0 0,-1 0 0,1 0 0,-1 1 0,0-1 0,0 0 0,0 0 0,0 1 0,0-1 0,0 0 0,-1 3 0,-5 18 68,-1-2 0,0 1-1,-2-1 1,-18 34-1,24-51-71,-25 45 324,-40 54 0,59-89-118,9-14-203,0 0 1,0 0-1,0 0 0,0 0 0,0 0 0,0 0 1,0 1-1,0-1 0,-1 0 0,1 0 1,0 0-1,0 0 0,0 0 0,0 0 1,0 0-1,0 0 0,0 1 0,0-1 0,0 0 1,0 0-1,0 0 0,0 0 0,0 0 1,0 0-1,0 1 0,0-1 0,0 0 1,0 0-1,0 0 0,0 0 0,0 0 0,0 0 1,0 1-1,0-1 0,0 0 0,0 0 1,0 0-1,0 0 0,0 0 0,1 0 1,-1 0-1,0 0 0,0 1 0,0-1 0,0 0 1,0 0-1,0 0 0,0 0 0,0 0 1,1 0-1,-1 0 0,0 0 0,0 0 1,0 0-1,0 0 0,0 0 0,0 0 0,0 0 1,1 0-1,-1 0 0,0 0 0,0 0 1,9-3 192,12-16 13,0-1 1,-1-1-1,23-31 1,-28 34-187,-13 15-35,77-90-44,-58 71-6,1 1 0,27-21 0,-43 38 11,-1 0 0,0 1 0,1-1 0,-1 1 0,1 0 0,0 1 0,0-1-1,0 1 1,0 1 0,8-2 0,-14 3 34,1-1-1,-1 1 0,0 0 1,1 0-1,-1 0 1,1 0-1,-1 0 1,0 0-1,1 0 1,-1 0-1,1 0 1,-1 0-1,0 0 1,1 0-1,-1 0 0,1 0 1,-1 0-1,0 0 1,1 1-1,-1-1 1,0 0-1,1 0 1,-1 0-1,0 1 1,1-1-1,-1 0 1,0 0-1,1 1 1,-1-1-1,0 0 0,0 1 1,1-1-1,-1 0 1,0 1-1,0-1 1,0 0-1,1 1 1,-1-1-1,0 1 1,0-1-1,0 0 1,0 1-1,0-1 1,0 1-1,-5 18-10,3-14 25,-37 90-65,23-60 240,2 1-1,-12 42 1,25-63 226,1-15-398,0 0 0,0 1 1,0-1-1,1 0 1,-1 0-1,0 0 0,0 0 1,0 0-1,0 1 0,0-1 1,0 0-1,0 0 0,0 0 1,1 0-1,-1 0 0,0 0 1,0 1-1,0-1 0,0 0 1,0 0-1,1 0 1,-1 0-1,0 0 0,0 0 1,0 0-1,0 0 0,1 0 1,-1 0-1,0 0 0,0 0 1,0 0-1,0 0 0,1 0 1,-1 0-1,0 0 0,0 0 1,0 0-1,0 0 0,1 0 1,2-2 36,1 0 0,-1 0 0,0 0-1,0-1 1,4-2 0,-4 2-41,36-28-3,0 1 0,3 2 0,72-37 0,-99 57-21,-6 4-31,1-1 0,-1 1 0,1 0 0,-1 1 0,1 0 0,0 1 0,15-2 0,-24 4 37,0 0 1,0 0-1,-1 0 1,1 0-1,0 0 0,0 0 1,0 0-1,0 0 1,0 0-1,0 1 0,0-1 1,-1 0-1,1 1 1,0-1-1,0 1 0,0-1 1,-1 1-1,1-1 1,0 1-1,0-1 0,-1 1 1,1 0-1,-1-1 0,1 1 1,0 0-1,-1 0 1,1-1-1,-1 1 0,0 0 1,1 0-1,-1 0 1,0 0-1,1-1 0,-1 1 1,0 2-1,0 1-9,0-1 0,0 1 0,0 0 0,-1 0 1,0-1-1,-1 7 0,-7 15 39,0 0 1,-2-1-1,-1 0 1,-22 33-1,-7 15 132,39-69-170,-8 21 275,10-23-239,0-1 0,0 1 0,0 0 1,0-1-1,0 1 0,0-1 0,0 1 0,0 0 1,0-1-1,0 1 0,0 0 0,0-1 0,0 1 0,0-1 1,0 1-1,1-1 0,-1 1 0,0 0 0,0-1 1,1 1-1,-1-1 0,0 1 0,1-1 0,-1 1 1,1-1-1,-1 0 0,0 1 0,1-1 0,-1 1 1,1-1-1,-1 0 0,1 1 0,-1-1 0,1 0 1,1 1-1,2 0 22,-1-1 0,1 1 1,0-1-1,0 1 0,0-1 0,0 0 1,0-1-1,0 1 0,0-1 0,5-1 1,39-14 88,-38 12-92,9-4-11,0-2 0,0 0 1,-1 0-1,29-24 1,-10 4 23,32-37 0,-59 57-49,20-22-153,1 2 0,45-32 0,-70 59 8,-4 7 2,-6 13-47,-38 80-20,8 8 266,31-89-50,0-1 0,0 1 0,2-1 0,0 1 0,1 16 0,0-30 15,0 1-1,0-1 1,1 1-1,-1-1 1,1 0-1,-1 1 1,1-1-1,0 0 1,0 1-1,0-1 1,0 0-1,0 0 0,0 0 1,1 0-1,-1 0 1,1 0-1,0 0 1,-1 0-1,1-1 1,0 1-1,0-1 1,0 1-1,0-1 1,0 0-1,0 0 1,1 0-1,2 1 1,-1-1 20,2 1 1,-1-2-1,0 1 1,0-1-1,0 0 1,0 0-1,0 0 1,0-1-1,0 1 1,0-1 0,0-1-1,8-2 1,-3 1-1,1-1-1,-1-1 1,0 0 0,0 0 0,-1-1 0,1 0 0,-1-1 0,0 0 0,-1 0 0,0-1-1,8-10 1,-3 0-10,-1-1 0,-1-1-1,0 0 1,10-29 0,-16 37-17,-1 0 1,0 0 0,-1 0-1,2-18 1,-4 24-20,-1 1 0,0-1 0,0 0 0,0 0 0,-1 1 1,0-1-1,0 0 0,-1 1 0,1-1 0,-1 1 0,-4-8 0,4 10-17,0-1-1,-1 1 1,1-1-1,-1 1 0,0 0 1,0 0-1,0 1 1,0-1-1,-1 1 1,1-1-1,-1 1 1,1 0-1,-1 0 0,0 1 1,0-1-1,0 1 1,0 0-1,0 0 1,0 0-1,0 0 0,0 1 1,-6-1-1,-1 1 0,1 0 0,-1 1 0,0 0 0,1 1 1,0 0-1,-1 1 0,-16 5 0,16-3-15,1 0 0,-1 0 0,-14 10 1,22-14 35,1 1 1,0-1-1,0 1 1,0 0-1,0 0 1,0 0-1,0 0 1,0 1-1,0-1 1,1 0-1,-1 1 1,1-1-1,0 1 1,0-1-1,0 1 1,0 0-1,0-1 1,1 1-1,-1 0 1,0 3-1,1-5 14,0 0 0,0 0 0,0 0 0,0 0 0,0-1 1,1 1-1,-1 0 0,0 0 0,0 0 0,1 0 0,-1-1 0,0 1 0,1 0 0,-1 0 0,1-1 0,-1 1 0,1 0 1,-1-1-1,1 1 0,-1 0 0,1-1 0,0 1 0,-1-1 0,1 1 0,0-1 0,0 1 0,-1-1 0,1 0 1,0 1-1,0-1 0,1 1 0,2-1 19,0 1 1,0-1-1,0 0 0,-1 0 1,7-1-1,-4 1-18,53-7 11,111-28 0,-81 14 100,-19 5-81,-15 2-170,62-6-1,-113 20 104,0 0 0,0 0-1,0 0 1,0 0 0,-1 1 0,1-1-1,5 3 1,-7-3 18,-1 1-1,1-1 0,-1 1 1,1 0-1,-1 0 1,1-1-1,-1 1 1,1 0-1,-1 0 0,0 1 1,1-1-1,-1 0 1,0 0-1,0 1 1,0-1-1,0 0 1,0 1-1,1 1 0,-1 3 17,1 0-1,-1 0 1,0 0-1,0 0 1,-1-1-1,1 1 1,-1 0-1,-1 0 1,-1 10-1,-2 7 24,-8 23 1,8-31-5,-21 60-73,2-9 704,24-64-206,4-4-212,6-4-89,57-57-65,-45 39-120,29-21-1,-47 42 15,59-41 11,-58 40-12,1 0-1,-1 1 0,1 0 1,0 1-1,0 0 1,0 0-1,0 0 0,9 0 1,-14 1 13,-1 1 0,0 0 0,1 0 0,-1 0 1,0 0-1,0 1 0,1-1 0,-1 0 0,0 0 1,1 1-1,-1-1 0,0 1 0,0-1 0,0 1 1,1 0-1,-1-1 0,0 1 0,0 0 0,0 0 0,0 0 1,0 0-1,0-1 0,0 1 0,-1 1 0,1-1 1,0 0-1,0 0 0,-1 0 0,1 0 0,-1 0 1,1 3-1,0-1-10,0 0-1,-1 0 1,0 0 0,1 0 0,-1 0 0,0 0 0,-1 0-1,1 0 1,0 0 0,-1 0 0,0 0 0,-1 4 0,-3 4-15,-1 0 1,0 0-1,0-1 1,-13 15-1,2-2 58,2-3 84,9-14-41,1 1 1,0 0 0,-7 13 0,12-19-61,0-1 1,-1 1 0,1-1 0,0 1-1,0-1 1,-1 1 0,1-1 0,0 1 0,0-1-1,0 1 1,0-1 0,0 1 0,0-1-1,-1 1 1,1-1 0,1 1 0,-1 0-1,0-1 1,0 1 0,0-1 0,0 1 0,0-1-1,0 1 1,1-1 0,-1 1 0,1 0-1,-1-1 6,1 1-1,0-1 1,0 0-1,0 1 1,0-1-1,0 0 0,0 0 1,0 0-1,0 0 1,0 0-1,0 0 1,0 0-1,0 0 0,0 0 1,0 0-1,0-1 1,0 1-1,1-1 1,26-7 69,0-1 0,-1-2 0,0 0 0,27-17 0,125-71-241,-171 95 157,-3 1-34,1 0 0,-1 0 0,1 1 0,0 0 0,9-3 0,-14 5 23,1 0 1,-1 0-1,0 0 0,1 0 0,-1 0 1,0 0-1,1 0 0,-1 0 0,0 0 1,1 1-1,-1-1 0,0 1 1,1-1-1,-1 1 0,0-1 0,0 1 1,0 0-1,1 0 0,-1-1 0,0 1 1,0 0-1,0 0 0,0 0 0,0 0 1,-1 0-1,1 0 0,0 0 1,0 1-1,-1-1 0,1 2 0,2 3 0,-1 1 0,0 0-1,0 0 1,-1 1-1,0-1 1,0 0 0,0 0-1,-1 1 1,-1 8-1,0-9 41,1 1 1,0-1-1,0 0 0,1 1 0,0-1 0,0 0 0,1 0 0,0 0 1,3 9-1,-4-15-21,-1 0 1,1 0-1,0-1 1,0 1-1,0 0 1,-1 0-1,1 0 1,0-1-1,0 1 1,0-1-1,0 1 1,0-1-1,0 1 1,0-1-1,0 1 1,1-1-1,-1 0 1,0 1-1,0-1 1,0 0-1,0 0 1,0 0-1,2 0 1,0 0 11,1-1 0,0 1-1,0 0 1,-1-1 0,1 0 0,4-2 0,12-5 74,-1-1 0,-1-1 0,1-1 0,-2 0 0,1-2 0,29-26 0,83-101-15,-120 128-101,49-64 87,-40 51 10,-15 19-59,-3 5-26,1-1-1,-1 1 0,0-1 1,1 0-1,-1 0 0,0 1 0,0-1 1,-1 0-1,1 0 0,0 0 1,-1 0-1,1 0 0,-1 0 0,1-4 1,-1 6 1,0-1 1,0 1 0,0-1 0,0 0-1,-1 1 1,1-1 0,0 1 0,0-1-1,-1 1 1,1-1 0,0 1 0,0-1-1,-1 1 1,1-1 0,-1 1 0,1 0-1,0-1 1,-1 1 0,1-1 0,-1 1-1,1 0 1,-1-1 0,1 1 0,-1 0-1,1 0 1,-1 0 0,1-1 0,-1 1-1,1 0 1,-1 0 0,0 0 0,1 0-1,-1 0 1,-26 0-240,24 0 223,-7 1 1,-1 1-1,1 0 1,0 1-1,0 0 0,0 1 1,0 0-1,0 0 1,1 1-1,0 0 1,0 1-1,0 0 1,-14 14-1,12-11 15,1 1 0,0 1-1,1-1 1,1 2 0,0-1 0,0 1-1,1 0 1,0 1 0,-6 18 0,9-22 40,1 0 1,1 1 0,0-1 0,0 1 0,0-1 0,1 1-1,1 12 1,0-19-15,0 0 0,1 0 0,-1 0 0,1 0 0,0-1 0,0 1 0,0 0 0,0 0 0,1 0 0,-1-1 0,1 1 0,0-1 0,-1 1 0,1-1 0,0 0 0,0 1 0,1-1 0,-1 0 0,0 0 0,1-1 0,-1 1 0,1 0 0,0-1 0,-1 0 0,1 1 0,0-1 0,6 1 0,1 0 28,1 0 0,0 0 0,0-1 0,0-1 0,0 0 0,0 0 0,0-1 0,0-1 0,15-3 0,3-3 30,-1 0 1,35-17-1,-23 6-41,-2-3 0,69-49 0,-41 25-226,-62 44 169,-1-1 1,1 1 0,0 0 0,0 0-1,0 0 1,0 1 0,0-1 0,6 0-1,-10 1 18,1 1 0,-1 0 0,1 0 0,0 0 0,-1 1 0,1-1 0,-1 0 0,1 0 0,-1 0 0,1 0 0,0 0 0,-1 1 0,1-1 0,-1 0 0,1 0 0,-1 1 0,1-1 0,-1 1 0,1-1 0,-1 0 0,0 1 0,1-1 0,-1 1 0,1 0 0,0 0-5,-1 1 0,1 0 1,-1 0-1,1-1 0,-1 1 0,0 0 1,1 0-1,-1-1 0,0 1 1,0 0-1,0 0 0,-1 2 1,-1 10-4,-1 1 0,0-1 0,-1 0 0,-8 20 0,-30 56-6,22-50 109,19-39-60,1 1-1,-1-1 0,0 0 1,1 1-1,0-1 0,-1 1 1,1-1-1,0 1 0,0-1 1,-1 1-1,1-1 0,0 0 0,1 1 1,-1-1-1,0 1 0,0-1 1,1 3-1,0-3-6,-1 0 0,1-1 1,-1 1-1,1 0 0,0-1 0,-1 1 0,1-1 0,0 1 0,-1-1 1,1 0-1,0 1 0,0-1 0,-1 1 0,1-1 0,0 0 1,0 0-1,0 0 0,-1 1 0,1-1 0,0 0 0,0 0 1,0 0-1,-1 0 0,1 0 0,0-1 0,0 1 0,0 0 1,0 0-1,-1 0 0,1-1 0,0 1 0,1-1 0,17-7 39,34-19-1,7-3-28,-57 29-30,6-2-69,1-1-1,14-3 1,-22 7 54,0 0 1,0-1-1,0 1 0,0 0 0,0 0 0,0 0 1,0 0-1,0 0 0,0 0 0,0 1 1,0-1-1,0 1 0,0-1 0,-1 1 0,1 0 1,0 0-1,0 0 0,2 2 0,-3-2 1,0 0 1,0 1-1,0-1 0,0 1 0,0 0 0,0-1 0,-1 1 0,1-1 1,0 1-1,-1 0 0,0 0 0,1-1 0,-1 1 0,0 0 0,0 0 1,0-1-1,0 1 0,0 0 0,-1 0 0,1-1 0,0 1 0,-1 0 1,0 2-1,-3 7-21,0 0 1,-7 14 0,7-17 17,-2 4 65,5-10-16,-1 1 1,1-1 0,-1 1 0,1-1-1,0 1 1,0 0 0,1 0-1,-1 0 1,0-1 0,1 1 0,0 0-1,0 5 1,0-7-16,0-1 1,1 1-1,-1 0 1,1 0-1,0-1 1,-1 1-1,1 0 0,0-1 1,-1 1-1,1-1 1,0 1-1,-1-1 1,1 1-1,0-1 0,0 0 1,0 1-1,0-1 1,-1 0-1,1 1 0,0-1 1,0 0-1,0 0 1,0 0-1,1 0 1,7 0 10,0 0 0,0-1 1,0 0-1,0-1 0,-1 0 1,1 0-1,10-4 0,2-1-21,-4 3 18,-1-2 1,1 0 0,-1 0 0,-1-2 0,1 0 0,-1 0 0,-1-2 0,21-15 0,0-9 45,-1-1 1,39-53-1,13-15-4,45-19-56,-33 35-127,-48 37 84,-1-2 0,-3-2-1,54-83 1,-94 129-26,-1-1 1,0 0-1,5-15 0,-9 24 56,-1 0-1,0 0 0,0-1 0,0 1 1,0 0-1,0 0 0,0 0 1,0 0-1,0 0 0,0-1 1,0 1-1,0 0 0,0 0 0,0 0 1,0 0-1,0-1 0,0 1 1,0 0-1,0 0 0,0 0 1,-1 0-1,1 0 0,0 0 0,0-1 1,0 1-1,0 0 0,0 0 1,0 0-1,0 0 0,0 0 1,0 0-1,-1 0 0,1-1 1,0 1-1,0 0 0,0 0 0,0 0 1,0 0-1,-1 0 0,1 0 1,0 0-1,0 0 0,0 0 1,0 0-1,0 0 0,-1 0 0,1 0 1,0 0-1,0 0 0,0 0 1,-1 0-1,-13 6-150,-17 14-40,2 1 0,-37 35 0,63-54 184,-35 33-64,1 1 0,-47 61 0,61-67 76,2 2 0,1 0-1,2 1 1,-14 35-1,20-37 19,1 0-1,-9 46 0,16-58 30,1 0 0,1 1 0,1-1 0,0 1 0,4 24 0,-3-41-25,0 0 1,0 0-1,1 0 0,0 1 0,-1-1 0,1 0 0,0 0 0,1 0 1,-1 0-1,0-1 0,1 1 0,0 0 0,2 3 0,-2-5-8,0 1-1,0-1 0,0 0 1,1 0-1,-1 0 1,0 0-1,0 0 0,1-1 1,-1 1-1,1-1 0,-1 1 1,0-1-1,1 0 0,-1 0 1,1 0-1,-1 0 1,0-1-1,1 1 0,2-1 1,13-3 45,-1 0 0,0-2 0,0 0 1,0 0-1,-1-2 0,19-10 0,90-66 97,7-25-150,-119 97-26,69-66-297,-108 104 195,1 1 1,0 2-1,3 0 0,0 2 1,2 0-1,-20 42 1,33-58 139,-11 31 1,16-41-4,1-1 0,0 1 0,0-1 0,0 1 0,1 0 0,0-1 0,-1 1 0,2 0 0,-1-1 0,0 1 0,3 8 0,-2-11-1,0 0 0,0 0 0,0 0 0,0 0 0,0 0 0,1 0 0,-1 0 0,1-1 0,-1 1 0,1 0 0,0-1 0,0 0 0,-1 1 0,1-1 0,0 0 0,0 0 0,0 0 0,0 0 0,1 0 0,-1 0 0,0-1 0,0 1 0,0-1 0,1 1 0,-1-1 0,0 0 0,1 0 0,-1 0 0,5-1 0,0 1 16,0-1 0,1-1 0,-1 1 0,0-1 0,0-1 0,0 1 0,0-1 0,6-4 0,-1-1-6,0 0 0,-1 0 0,0-2 0,18-17 0,32-47 144,-16 17-113,-26 35-147,19-27-1,-33 42-267,-6 13 200,-10 20 108,9-22 35,-9 25-47,1 1 1,-6 33 0,-1-1 170,15-55-83,0 0 1,1 0-1,0 0 1,0 0-1,0 10 1,1-16-14,0 0 1,0 0-1,0 0 0,0 0 1,1 0-1,-1 0 0,0 0 1,1 0-1,-1 0 1,0 0-1,1 0 0,-1-1 1,1 1-1,0 0 1,-1 0-1,1 0 0,0 0 1,1 0-1,-1 0 9,0 0 0,0-1 0,1 0 0,-1 1 0,0-1 0,1 0 0,-1 1 0,0-1 0,1 0 0,-1 0 1,0 0-1,1 0 0,-1-1 0,0 1 0,1 0 0,-1 0 0,0-1 0,3 0 0,5-3 21,0 0 1,0-1 0,-1 0-1,14-10 1,-2 2 47,88-64 167,-75 51-361,1 2 0,1 1 0,45-21 0,-78 43 68,0 0 1,0 0 0,0 0 0,0 1 0,1-1 0,-1 0-1,0 1 1,0 0 0,3 0 0,-4 0 28,-1 0 0,1 0-1,-1 0 1,1 1 0,-1-1 0,1 0 0,-1 0 0,1 1 0,-1-1-1,1 0 1,-1 1 0,0-1 0,1 1 0,-1-1 0,0 1 0,1-1-1,-1 0 1,0 1 0,1-1 0,-1 1 0,0 0 0,0-1 0,0 1-1,0-1 1,0 1 0,1-1 0,-1 1 0,0-1 0,0 1 0,0-1-1,0 1 1,0-1 0,-1 1 0,1 0 0,0-1 0,0 1 0,0-1-1,-1 1 1,0 6-10,-1-1-1,0 0 1,0 0-1,-1 0 1,1 0 0,-1 0-1,-6 8 1,-28 36-61,37-50 77,-19 21 72,14-16-21,0 0 0,0 1 0,1 0 0,-1 0 0,1 0 0,0 1 0,-3 7 0,7-14-42,0 1 0,0-1-1,0 1 1,-1 0 0,1-1-1,0 1 1,0-1-1,0 1 1,0-1 0,0 1-1,0-1 1,0 1 0,0 0-1,1-1 1,-1 1 0,0-1-1,0 1 1,0-1 0,1 1-1,-1-1 1,0 1 0,0-1-1,1 1 1,-1-1 0,0 1-1,1-1 1,-1 0 0,1 1-1,-1-1 1,1 0 0,-1 1-1,0-1 1,1 0 0,-1 1-1,1-1 1,-1 0-1,1 0 1,0 0 0,-1 1-1,1-1 1,-1 0 0,1 0-1,-1 0 1,1 0 0,-1 0-1,2 0 1,3 0 31,1 0 1,0 0-1,9-1 0,-12 0-37,21-3 54,0-1 0,27-9-1,-27 6-100,0 2 0,30-4-1,-52 9 32,0 1-1,0 0 0,1 0 0,-1 0 1,0 0-1,0 0 0,0 1 1,1-1-1,-1 0 0,0 1 0,0 0 1,0-1-1,0 1 0,4 2 1,-5-2 6,0 0 1,0 1 0,0-1 0,0 0 0,0 0-1,0 1 1,0-1 0,0 1 0,-1-1 0,1 0-1,-1 1 1,1 0 0,-1-1 0,1 1-1,-1-1 1,0 1 0,1 0 0,-1-1 0,0 1-1,-1 1 1,0 9-78,1-9 95,-1 0-1,1 0 1,0 1-1,0-1 1,0 6-1,1-9-3,-1 1-1,0-1 1,0 1-1,0-1 1,0 1-1,1-1 0,-1 1 1,0-1-1,1 1 1,-1-1-1,0 0 1,1 1-1,-1-1 0,0 0 1,1 1-1,-1-1 1,1 0-1,-1 1 1,0-1-1,1 0 1,-1 0-1,1 1 0,-1-1 1,1 0-1,-1 0 1,1 0-1,-1 0 1,1 0-1,-1 0 1,1 0-1,-1 0 0,1 0 1,-1 0-1,1 0 1,-1 0-1,1 0 1,-1 0-1,1 0 0,-1-1 1,1 1-1,-1 0 1,2-1-1,140-36 191,-126 35-251,0-1 0,0 2 0,1 0 0,-1 1 0,0 1 0,0 0 1,18 4-1,-19 0 42,1 1 0,-1 0-1,-1 1 1,1 1 0,-1 0 0,21 17 0,-14-10 158,29 15 1,0-6-2622,-28-16 832</inkml:trace>
</inkml:ink>
</file>

<file path=ppt/ink/ink3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4:34:54.470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73 17 7392,'-68'-17'3360,"63"20"-2944,5 2 1216,10-1-992,17-4 1216,9 5-1056,49-2 159,0 0-575,33 2-288,-7 4-96,28-3 128,-2 8-64,6 5-5311,-17 5 2879</inkml:trace>
</inkml:ink>
</file>

<file path=ppt/ink/ink3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4:34:57.778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34 1082 2496,'-4'1'421,"0"1"1,0 0-1,1 0 0,-1 0 1,0 0-1,1 1 0,-4 3 0,10-11 3353,17-20-2252,5-5-1202,15-26 289,47-90-1,-32 51-379,-40 71-226,-9 13 47,0 0 1,16-19-1,-21 29-54,-1 1-1,0 0 1,0-1-1,0 1 1,1 0-1,-1 0 1,0 0-1,0-1 1,1 1-1,-1 0 1,0 0-1,0 0 1,1-1-1,-1 1 1,0 0-1,1 0 1,-1 0-1,0 0 1,0 0-1,1 0 1,-1 0-1,0 0 1,1 0-1,-1 0 1,0 0-1,1 0 1,-1 0-1,0 0 1,1 0-1,-1 0 2,1 1-1,-1-1 0,0 0 0,1 1 1,-1-1-1,0 1 0,1-1 0,-1 1 1,0-1-1,0 1 0,1-1 0,-1 1 0,0-1 1,0 1-1,0-1 0,0 1 0,0 0 1,1 22 24,-1 0 0,-4 37 1,1-29 15,-7 69 53,-3 85 343,13-170-312,1 0 1,3 18 0,-3-28-81,-1-1 0,1 0 0,0 0 0,1 0 1,-1 0-1,1-1 0,0 1 0,0 0 0,0-1 0,0 1 0,5 5 0,-6-8 3,0 0 1,1 0-1,-1-1 0,0 1 1,1 0-1,-1-1 0,0 1 0,1-1 1,-1 1-1,1-1 0,-1 0 0,1 1 1,-1-1-1,1 0 0,-1 0 0,1 0 1,-1 0-1,1 0 0,-1-1 0,1 1 1,-1 0-1,1-1 0,-1 1 0,0-1 1,1 1-1,-1-1 0,0 0 0,1 1 1,0-2-1,5-3 72,-1 1 1,0-1-1,-1 0 0,9-9 1,2-6-33,0 0 1,-2-1 0,0 0 0,-1-1 0,15-36 0,35-122-113,-57 163 90,26-100 190,-27 93-133,-2-1 0,2-45-1,-5 69-124,0 1-1,0 0 1,0-1-1,0 1 1,0 0-1,0 0 0,0-1 1,0 1-1,0 0 1,0 0-1,0-1 1,0 1-1,0 0 0,1 0 1,-1 0-1,0-1 1,0 1-1,0 0 1,1 0-1,-1 0 0,0-1 1,0 1-1,0 0 1,1 0-1,-1 0 1,0 0-1,0 0 0,1 0 1,-1 0-1,0-1 1,12 1-132,17 7 6,-22-4 115,149 36 20,-116-31 57,80 5-1,109-10 795,-233 2-663,0 0 1,0 0-1,-9 9 1,8-9-158,-7 8-7,0 1 1,-14 23-1,-6 8-8,-7 1-46,-1-3 1,-49 40-1,46-46 2,11-10-4,1 1 0,-51 60 0,80-85 43,0 0-1,0 1 1,0-1-1,0 0 1,1 0-1,0 1 1,-1-1 0,0 8-1,2-10-4,-1 0 1,1 0-1,0 0 1,0 0-1,0 0 0,0 1 1,0-1-1,0 0 0,1 0 1,-1 0-1,0 0 0,0 0 1,1 0-1,-1 0 0,1 0 1,-1 0-1,1 0 0,-1 0 1,1 0-1,0 0 1,-1 0-1,1-1 0,0 1 1,0 0-1,-1 0 0,1-1 1,0 1-1,0 0 0,0-1 1,0 1-1,2 0 0,0 0 34,1 0-1,-1-1 1,1 1-1,0-1 1,-1 1-1,1-1 1,0 0-1,-1 0 1,1-1-1,0 1 1,-1-1-1,6-2 1,5-1 81,24-13-1,-23 10-53,0 0-33,0 0 0,0-1 1,-1-1-1,-1 0 0,1-1 1,-1-1-1,-1 0 0,0 0 1,11-15-1,1-5 10,-2-1-1,-2-1 1,28-61 0,-39 73-23,9-17 14,-1-2 0,19-73 0,-35 108-38,0 0 0,0-1 0,-1 1 0,0 0 0,0-1 0,-1-6 0,1 12-2,0 0-1,0-1 1,0 1-1,0 0 1,0-1-1,0 1 1,0 0-1,0-1 1,0 1-1,0 0 1,0-1-1,0 1 1,0 0-1,0-1 1,-1 1-1,1 0 1,0-1-1,0 1 1,0 0-1,0-1 1,-1 1-1,1 0 1,0 0-1,0-1 1,-1 1-1,1 0 1,0 0-1,-1 0 0,1-1 1,0 1-1,0 0 1,-1 0-1,1 0 1,0 0-1,-1 0 1,1 0-1,0 0 1,-1-1-1,0 2-8,-1-1-1,1 1 0,0 0 0,0-1 0,0 1 0,0 0 1,0 0-1,0-1 0,0 1 0,1 0 0,-3 2 0,-3 6-28,-1 1-1,1 0 0,1 0 0,0 0 0,0 1 0,1-1 1,-3 15-1,-16 82-33,19-90 43,2 1 0,0 0-1,1 0 1,0 0 0,2 0-1,0 0 1,7 35 0,-7-49 49,0-1 0,1 1 0,-1 0 0,1-1 0,0 1 1,0-1-1,0 1 0,0-1 0,1 0 0,-1 0 0,1 0 0,0 0 0,0-1 1,0 1-1,4 2 0,-2-2 12,1 0 0,-1-1 0,0 0 0,1 0 0,-1 0 1,1-1-1,0 0 0,-1 0 0,10 0 0,3-1 23,1-1 1,0-1-1,0 0 1,-1-2-1,22-6 1,-17 2-5,0 0 1,-1-1 0,0-2-1,-1 0 1,0-1 0,36-28-1,102-105 166,-72 60-249,0 10 35,42-40 174,-98 82-135,-1-2 1,-1-1-1,-2-1 1,23-43-1,-25 34-50,-2 0-1,22-65 0,-36 84 7,-5 17-19,0-1 0,-1 0-1,0 1 1,0-1 0,1-19-1,-4 30 21,0-1-1,0 1 0,0 0 1,0-1-1,0 1 1,0 0-1,0-1 0,0 1 1,0 0-1,0-1 1,0 1-1,0 0 0,-1 0 1,1-1-1,0 1 0,0 0 1,0-1-1,0 1 1,0 0-1,-1 0 0,1-1 1,0 1-1,0 0 0,0 0 1,-1-1-1,1 1 1,0 0-1,0 0 0,-1 0 1,1-1-1,-1 1 1,1 0-4,-1 0 1,0 0 0,1 0 0,-1 1 0,0-1-1,1 0 1,-1 0 0,0 1 0,1-1-1,-1 0 1,1 1 0,-1-1 0,0 1 0,0 0-1,-4 4-24,-1 0-1,1 1 0,-5 6 0,-124 186-128,99-143 84,3 2-1,-46 112 1,61-122 81,2 1 1,2 0-1,2 0 0,2 1 1,-3 63-1,12-94 19,0 0 0,1 1 0,3 20 0,-3-34 13,0 1 0,0-1 0,1 0 0,0 1 0,0-1 0,0 0 0,1 0 0,-1 0 0,1 0 0,0-1 0,1 1 0,-1-1 0,1 0 0,5 5 0,-7-7 9,1 0 1,-1-1-1,1 1 1,0-1-1,0 1 1,0-1-1,0 0 1,0 0-1,0 0 1,0 0-1,0-1 0,0 1 1,0-1-1,6 0 1,-4 0-10,0-1 0,0 0 0,0 0 1,0 0-1,0 0 0,0-1 0,0 0 0,5-3 1,5-4 3,-1-1 0,0 0 0,0-1 0,12-12 0,11-16-33,-1-1 1,52-77-1,-30 37-81,-55 75 39,10-10-115,-13 15 148,0 0 0,1 0 0,-1 0 0,0 0 0,0 0 1,0 0-1,0-1 0,0 1 0,0 0 0,0 0 0,0 0 0,0 0 0,0 0 1,0 0-1,0 0 0,1 0 0,-1 0 0,0 0 0,0 0 0,0 0 0,0 0 1,0 0-1,0 0 0,0 0 0,0 0 0,0 0 0,0 0 0,0 0 0,1 0 1,-1 0-1,0 0 0,0 0 0,0 0 0,0 0 0,0 1 0,0-1 0,0 0 1,0 0-1,0 0 0,0 0 0,0 0 0,0 0 0,0 0 0,0 0 0,1 0 1,-1 0-1,0 0 0,0 0 0,0 0 0,0 0 0,0 1 0,0-1 0,0 0 1,0 0-1,0 0 0,-2 13-2,1-5 9,-28 97-214,18-73 131,-1-3 27,1 1 0,2 0 0,-10 59-1,19-86 76,0-1-1,-1 1 0,1-1 1,0 1-1,1 0 1,-1-1-1,0 1 0,1-1 1,0 0-1,-1 1 0,1-1 1,0 1-1,2 2 1,-2-4-6,-1 0-1,1 0 1,0 0 0,0 0 0,0-1 0,0 1 0,0 0 0,0-1 0,0 1 0,0-1 0,0 1 0,0-1 0,0 1 0,1-1 0,-1 0 0,0 1 0,0-1 0,0 0 0,1 0-1,-1 0 1,0 0 0,0 0 0,0 0 0,1 0 0,-1 0 0,0-1 0,0 1 0,1-1 0,3 0 29,-1-1-1,0 0 1,0 0-1,0 0 1,0 0-1,-1-1 1,1 1-1,6-7 1,24-28 81,-28 30-115,71-97 31,-11 14 11,-52 73-66,43-50 83,-48 59-160,0-1 0,1 2 0,-1-1 0,1 1 0,12-6 0,-21 13 80,0-1-1,0 0 0,0 1 0,0 0 1,0-1-1,0 1 0,0 0 1,0-1-1,0 1 0,0 0 0,0 0 1,0 0-1,1 0 0,-1 0 1,0 0-1,0 0 0,0 0 0,0 1 1,0-1-1,0 0 0,0 1 1,0-1-1,0 0 0,0 1 0,0-1 1,0 1-1,0 0 0,0-1 1,0 1-1,0 0 0,-1 0 0,1-1 1,0 1-1,0 0 0,-1 0 1,1 1-1,3 4 5,-1 0 0,0 0 0,-1 0 0,4 13 1,-1-4-125,-1-2 124,1 0 1,1-1 0,0 1-1,1-1 1,16 21-1,-19-29 23,-1 0-1,1-1 1,-1 0-1,1 1 0,0-2 1,0 1-1,0 0 0,1-1 1,-1 1-1,1-1 1,-1-1-1,1 1 0,0 0 1,0-1-1,-1 0 0,1 0 1,0-1-1,0 1 1,10-2-1,-2 0 8,0-1 0,0 0 0,0-1 0,0-1 0,0 0 0,-1-1 0,0 0 0,0-1 1,0 0-1,-1-1 0,0-1 0,0 1 0,12-13 0,-5 4 60,-1-1 1,-2-1 0,1 0-1,-2-1 1,-1-1-1,17-32 1,-26 46-85,-1-2 0,1 1 1,-2 0-1,1 0 0,1-10 0,-4 16-8,1-1 0,-1 1 0,0 0 0,0-1 0,0 1 0,0 0-1,0-1 1,0 1 0,0-1 0,0 1 0,-1 0 0,1-1 0,0 1-1,-1 0 1,1 0 0,-1-1 0,0 1 0,1 0 0,-1 0 0,0 0-1,0-1 1,0 1 0,1 0 0,-1 0 0,0 1 0,-1-1 0,1 0 0,0 0-1,0 0 1,0 1 0,0-1 0,-1 0 0,1 1 0,0-1 0,0 1-1,-3-1 1,1 1-13,0 0 0,1 0 0,-1 0 1,0 0-1,0 0 0,0 1 0,0-1 0,0 1 0,0 0 0,0 0 0,0 0 0,1 0 0,-1 0 0,1 1 0,-1-1 0,-3 3 0,-4 4-42,0-1 0,-11 12 0,3 1 13,0 0-1,2 2 1,0 0 0,2 0 0,0 1 0,-20 49-1,28-58 48,1-1-1,0 1 1,1-1 0,1 1-1,0 1 1,0-1-1,2 0 1,0 0-1,0 1 1,1-1-1,4 24 1,-3-33 25,0-1-1,0 0 1,1 1-1,0-1 1,0 0-1,0 0 1,0 0-1,0 0 1,1 0 0,0-1-1,-1 1 1,1-1-1,7 6 1,-8-7-6,1 0 1,0 0-1,0 0 1,0-1-1,0 1 1,0-1-1,0 1 1,0-1-1,1 0 1,-1-1-1,0 1 1,1 0 0,-1-1-1,0 0 1,1 0-1,-1 0 1,1 0-1,6-1 1,-5-1 23,1 0 1,0 0 0,-1 0 0,1-1 0,-1 0 0,0 0-1,8-6 1,30-30 128,-11 4-109,44-60-1,-27 31 101,-9 12-56,27-31-60,-55 70-192,1 0 0,1 0 0,25-17 0,-20 22-46,-19 8 189,1-1 1,-1 1-1,1 0 0,-1 0 0,0 0 1,1 0-1,-1 0 0,1 0 0,-1 0 1,1 0-1,-1 0 0,1 0 1,-1 0-1,1 1 0,-1-1 0,1 0 1,-1 0-1,1 0 0,-1 1 0,0-1 1,1 0-1,-1 0 0,1 1 1,-1-1-1,0 0 0,1 1 0,-1-1 1,0 0-1,0 1 0,1-1 1,-1 1-1,0-1 0,0 0 0,1 1 1,-1-1-1,0 1 0,0-1 0,0 1 1,0-1-1,0 2 0,1 4-1,-1 0 0,0 0 0,0 0 0,-1 0 0,0 0 0,-2 8 0,-13 38-45,12-38 32,-58 146-30,47-127 228,-3 0 1,-34 49-1,51-80-165,-5 6 115,-1 1 0,-13 12 0,18-19-118,1-1 0,0 1 0,-1-1-1,1 0 1,-1 0 0,1 0 0,-1 0 0,0 0-1,0 0 1,1 0 0,-1-1 0,0 1 0,0-1 0,0 1-1,0-1 1,0 0 0,1 0 0,-1 1 0,0-1-1,0-1 1,0 1 0,-4-1 0,6 1-13,-1 0-1,1 0 1,-1-1 0,1 1-1,-1 0 1,1 0 0,-1-1-1,1 1 1,-1 0 0,1-1-1,0 1 1,-1-1 0,1 1-1,-1 0 1,1-1 0,0 1-1,0-1 1,-1 1 0,1-1-1,0 1 1,0-1 0,-1 1-1,1-1 1,0 1 0,0-1-1,0-1 1,0 1 3,0-1 0,0 1-1,1-1 1,-1 0 0,0 1-1,1-1 1,-1 1 0,1-1-1,1-1 1,0-3-42,2 1 1,-1 1-1,0-1 0,7-6 1,-6 7 2,1 0 0,0 1 0,0-1 0,0 1 0,0 1 0,0-1 0,0 1 0,1-1 0,-1 2 0,1-1 0,6-1 0,9 0 38,35-2 1,-46 5 14,166-6 521,-21 1-5499,-136 4 597,28 3 1,-15 3 762</inkml:trace>
</inkml:ink>
</file>

<file path=ppt/ink/ink3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4:34:58.204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50 25 9792,'14'-24'4448,"-14"32"-3872,-4-8 1535,4 3-1279,-10 2 992,2 3-1056,-5-4-256,3-1-320,-4 2 64,9-2-160,10-3-2368</inkml:trace>
</inkml:ink>
</file>

<file path=ppt/ink/ink3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4:35:13.550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257 33 2144,'-1'0'112,"1"0"0,0-1 0,-1 1-1,1 0 1,0 0 0,-1 0 0,1-1 0,0 1 0,-1 0 0,1 0 0,0 0-1,0-1 1,-1 1 0,1 0 0,0-1 0,0 1 0,0 0 0,-1-1 0,1 1 0,0 0-1,0-1 1,0 1 0,0 0 0,0-1 0,0 1 0,0 0 0,-1-1 0,1 1-1,0-1 1,0 1 0,1 0 0,-1-1 0,0 1 0,0 0 0,0-1 0,0 1-1,0 0 1,0-1 0,0 1 0,0 0 0,1-1 0,-1 1 0,0 0 0,0-1 0,1 1-1,3-19 5804,-4 19-5857,0 1-1,0-1 1,0 0-1,0 0 1,0 0-1,0 0 1,0 0-1,0 0 1,0 0 0,0 0-1,1 1 1,-1-1-1,0 0 1,0 0-1,0 0 1,0 0 0,0 0-1,0 0 1,0 0-1,1 0 1,-1 0-1,0 0 1,0 0 0,0 0-1,0 0 1,0 0-1,0 0 1,1 0-1,-1 0 1,0 0 0,0 0-1,0 0 1,0 0-1,0 0 1,0 0-1,0 0 1,1 0 0,-1 0-1,-3 9 598,0 1 0,-2 14 0,-4 17 436,-66 184 1970,51-145-2406,-62 192 578,49-164-801,29-82-228,7-21-247,0 0 0,0 0 0,-1 0 0,-4 8 1,8-23-8641,5-1 5873</inkml:trace>
</inkml:ink>
</file>

<file path=ppt/ink/ink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00:49:51.785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568 0 2656,'-8'3'11322,"6"-2"-11802,-49 43 3760,36-30-2997,0-1-1,-1-1 1,0 0-1,-20 10 0,-71 31 593,65-34-554,-44 17 161,51-22 8,-66 36-1,98-48-386,-1 0 1,1 0-1,-1 0 0,1-1 0,-1 1 0,0-1 0,0 0 0,-5 0 0,74 0 129,-1 2-1,65 11 1,-105-10-172,-1 1 1,0 1 0,0 1-1,0 2 1,-1 0 0,-1 0 0,1 2-1,-2 1 1,22 16 0,-35-23-63,0 1 0,-1 1 0,1-1 0,-1 1 0,-1 0 0,7 10 0,-9-12 12,0 0-1,-1 1 1,1-1-1,-1 1 1,0 0-1,0 0 1,-1 0-1,0-1 0,0 1 1,1 10-1,-7 11-3008,2-14-839,3-13 3708,0 0 0,0 0 0,0 0 0,0 1-1,0-1 1,0 0 0,0 0 0,0 1 0,0-1 0,0 0 0,0 0-1,0 1 1,0-1 0,0 0 0,0 0 0,-1 0 0,1 1 0,0-1-1,0 0 1,0 0 0,0 0 0,0 1 0,-1-1 0,1 0 0,0 0-1,0 0 1,0 0 0,0 0 0,-1 1 0,1-1 0,0 0-1,0 0 1,0 0 0,-1 0 0,1 0 0,0 0 0,0 0 0,-1 0-1,1 0 1,0 0 0,0 0 0,-1 0 0,1 0 0,0 0 0,0 0-1,0 0 1,-1 0 0,1 0 0,0 0 0,0 0 0,-1 0 0,1 0-1,0 0 1,0 0 0,0-1 0,-1 1 0,1 0 0,0 0 0,0 0-1,0 0 1,-1-1 0,-3-3-3395</inkml:trace>
</inkml:ink>
</file>

<file path=ppt/ink/ink3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4:35:13.934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30 278 2816,'-27'-25'1803,"26"25"-1645,1 0 1,0-1 0,0 1 0,0 0 0,-1-1 0,1 1 0,0 0 0,0-1 0,0 1 0,0 0 0,0-1 0,-1 1 0,1-1 0,0 1 0,0-1 0,0 1 0,0 0 0,0-1 0,0 1 0,1-1 0,-1 1 0,0 0 0,0-1 0,0 1 0,0-1-1,0 1 1,1-1 0,10-10 2122,25-7-727,-26 14-933,227-96 4152,-148 70-4114,0 4 1,108-17 0,-174 39-1009,0 1 0,-1 2 0,1 0 1,30 3-1,-39 1-873</inkml:trace>
</inkml:ink>
</file>

<file path=ppt/ink/ink3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4:35:18.16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296 17 3072,'-5'-16'4640,"1"42"-4363,-2 8 161,-2 0-1,-12 33 1,6-24-7,-26 92 650,-52 185 526,26-56-252,53-224-842,12-37-300,-1 0 0,1 0 0,0 0 1,-1-1-1,1 1 0,-1 0 0,0-1 0,0 1 1,-4 3-1,6-6-197,0 1 1,-1-1-1,1 0 0,0 0 1,0 0-1,0 0 0,0 0 1,0 1-1,-1-1 1,1 0-1,0 0 0,0 0 1,0 0-1,0 0 1,-1 0-1,1 0 0,0 0 1,0 0-1,0 0 0,0 0 1,-1 0-1,1 0 1,0 0-1,0 0 0,0 0 1,-1 0-1,1 0 0,0 0 1,0 0-1,0 0 1,0 0-1,-1 0 0,1 0 1,0 0-1,0 0 1,0-1-1,0 1 0,-1 0 1,1 0-1,0 0 0,0 0 1,0 0-1,0 0 1,0-1-1,0 1 0,0 0 1,-1 0-1,1 0 0,0 0 1,0-1-1,0 1 1,0 0-1,0 0 0,0 0 1,0 0-1,0-1 1,0 1-1,0 0 0,0 0 1,0 0-1,0 0 0,0-1 1,0 1-1,0 0 1,0 0-1,4-14 129,4-5 35,10-36 0,-3 8-86,56-111-79,-56 130-83,2 0 0,1 1 1,27-32-1,-42 56 29,0 0 0,0-1 0,1 1 0,0 1 0,-1-1 0,1 0 0,0 1 0,0 0 0,6-3 0,-9 5 35,0-1 0,0 1-1,0 0 1,0 0 0,0-1 0,0 1-1,0 0 1,1 0 0,-1 0 0,0 0 0,0 0-1,0 1 1,0-1 0,0 0 0,0 0 0,0 1-1,0-1 1,0 0 0,0 1 0,0-1 0,0 1-1,0 0 1,0-1 0,-1 1 0,1 0 0,0-1-1,0 1 1,0 0 0,-1 0 0,1 0 0,-1 0-1,1-1 1,0 1 0,-1 0 0,0 0 0,1 0-1,-1 0 1,1 0 0,-1 0 0,0 0 0,0 1-1,0 1 1,2 11 26,-1 0 0,0 0 0,-2 1 0,1-1-1,-5 22 1,3-21-20,-8 53 126,-6 76 187,14-129-301,1 29 80,1-40-44,0 0 1,0 0 0,1 0-1,0-1 1,0 1-1,0 0 1,0-1-1,1 1 1,1 3-1,-1-5-8,-1 0-1,1-1 0,0 1 1,0-1-1,-1 0 0,1 1 1,0-1-1,0 0 0,0 0 1,0 0-1,1 0 0,-1 0 1,4 0-1,0 1-20,1-1-1,-1 0 1,12 1 0,17 3-123,-5-3-18,-24-1 153,0 0 1,1-1 0,-1 0 0,8 0-1,25-6 248,1-1 0,38-12 0,-70 16-252,0 0 0,-1 0-1,0 0 1,0-1 0,0 0 0,0 0-1,-1-1 1,1 0 0,-1 0-1,0-1 1,-1 0 0,1 0 0,-1 0-1,0 0 1,5-10 0,-4 4 8,-1 0-1,1 0 1,-2-1-1,0 1 1,0-1 0,-2 0-1,1 0 1,0-21-1,-2 25-49,0-43 84,-1 48-114,0 0 0,0-1-1,-1 1 1,0 0 0,0 0 0,0 0 0,0 1 0,-1-1 0,-2-6 0,3 9 26,1 1 0,-1-1 0,1 0 0,-1 1 0,1-1 0,-1 1 0,1-1 0,-1 1 0,1-1-1,-1 1 1,0-1 0,1 1 0,-1 0 0,0-1 0,1 1 0,-1 0 0,0 0 0,0-1 0,1 1 0,-1 0 0,0 0 0,0 0 0,1 0 0,-1 0 0,0 0 0,0 0-1,1 0 1,-1 0 0,0 0 0,0 1 0,0-1 0,-3 2-39,1-1-1,0 1 0,-1 0 1,1 0-1,-5 4 1,-6 7-8,1-1-1,0 1 1,1 1 0,1 1 0,-16 25 0,14-17 38,0-1 1,2 2 0,-12 38 0,21-57 45,0 0 0,1 0 0,0 0 0,0 0-1,0 1 1,0-1 0,1 0 0,0 1-1,0-1 1,1 0 0,-1 1 0,1-1 0,0 0-1,1 0 1,-1 1 0,1-1 0,0 0-1,0-1 1,1 1 0,-1 0 0,1-1 0,0 1-1,6 6 1,-2-4 82,1 0 0,-1 0 0,1-1-1,1 1 1,0-2 0,-1 1 0,2-1 0,-1-1 0,0 0-1,1 0 1,0-1 0,0 0 0,0 0 0,0-2 0,1 1-1,-1-1 1,0 0 0,1-1 0,-1 0 0,17-3 0,-19 1-653,1 0-1,-1-1 1,0 1 0,0-2 0,10-4 0,14-9-1491</inkml:trace>
</inkml:ink>
</file>

<file path=ppt/ink/ink3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4:35:21.33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1313 2912,'13'-8'3538,"91"-64"892,-83 55-4126,0 0 0,-2-2 0,23-27 0,11-20 82,74-118 1,-111 159-299,116-202 469,-104 170-455,-3-1-1,-2-2 0,27-115 1,-40 132 67,-6 28-148,0 0 1,-1-1 0,2-26 0,-8 33-594,-3 9-43,5 1 548,0 0 1,-1 0 0,1 0-1,0 0 1,0 1 0,0-1-1,0 0 1,0 0-1,-1 3 1,-5 9-84,1 2 1,-7 23-1,-4 12 162,-102 243 612,101-244-523,3 1 0,2 1 1,-11 85-1,21-111 17,1-1-1,1 1 1,2 28-1,0-41 20,0-1 0,1 1 0,1-1-1,0 1 1,0-1 0,1 0 0,1 0-1,8 15 1,-11-23-74,0 1 0,1-1 1,0 0-1,-1 0 0,1 0 0,0 0 0,0 0 0,1-1 0,-1 1 0,0-1 0,7 3 0,-7-4-6,-1 0-1,1 0 0,0 0 1,0 0-1,-1-1 0,1 1 1,0-1-1,0 0 0,0 0 0,0 0 1,0 0-1,-1 0 0,1-1 1,0 1-1,0-1 0,0 0 1,2-1-1,2-1 16,-1 0-1,0-1 1,0 0 0,-1 0 0,1-1 0,7-7 0,27-33 201,-38 42-255,27-34-36,-2-1 0,-2-1 0,-2-2 0,31-71 0,-71 137-361,5-4 313,2 0-1,0 0 1,-11 43 0,16-47 53,1 0 0,1 1 1,1 0-1,0 0 0,2 33 1,0-47 48,1 1 0,-1-1 0,1 1-1,0-1 1,1 1 0,-1-1 0,1 1 0,0-1 0,0 0 0,1 0 0,-1 0 0,1 0 0,-1-1 0,1 1 0,0 0-1,1-1 1,-1 0 0,1 0 0,-1 0 0,1 0 0,0-1 0,0 0 0,0 1 0,0-1 0,1-1 0,-1 1-1,0 0 1,1-1 0,8 1 0,-9-1 30,1-1 1,-1 1-1,0-1 0,1 0 0,-1-1 1,0 1-1,1-1 0,-1 0 0,0 0 1,0 0-1,0 0 0,0-1 0,0 0 1,0 0-1,0 0 0,-1 0 0,1 0 1,-1-1-1,1 0 0,-1 1 0,0-1 1,0 0-1,0-1 0,0 1 0,3-6 1,-2 2-40,-1 1 1,0-1 0,0 0 0,0 0-1,-1 0 1,0 0 0,0-1 0,-1 1-1,0 0 1,0-1 0,-1 1 0,0-1-1,0 1 1,-2-10 0,-1-5-18,-1-1 1,-13-41 0,15 57-41,-1 0 1,0 0 0,0 0-1,0 0 1,-1 1 0,0 0-1,0 0 1,-1 0 0,0 0-1,0 0 1,0 1 0,-1 0-1,-6-4 1,9 7-31,0 0-1,-1 0 0,1 1 1,0 0-1,-1-1 1,1 1-1,-1 0 0,1 1 1,-1-1-1,0 1 1,-5-1-1,7 1 48,0 0-1,0 1 1,0-1 0,0 0-1,0 1 1,0-1-1,0 1 1,0 0 0,0 0-1,0 0 1,0 0 0,0 0-1,1 0 1,-1 0-1,0 0 1,1 1 0,-1-1-1,1 1 1,-1-1-1,0 3 1,1-4 8,1 0 0,0 1 0,0-1 0,-1 1 0,1-1 0,0 0 0,0 1 0,-1-1 0,1 1 0,0-1 0,0 1 0,0-1 0,0 1 0,0-1 0,0 1 0,0-1 0,0 1 0,0-1 0,0 0 0,0 1 0,0-1 0,0 1 0,0-1 0,0 1 0,1-1 0,-1 1 0,0-1 0,0 0 0,0 1 0,1-1 0,-1 1 0,1 0-3,0 0 1,1 0-1,-1 0 1,0-1 0,0 1-1,0 0 1,1-1-1,-1 1 1,0-1-1,3 1 1,3 1 12,1-1-1,-1 0 1,10 0-1,13-4 98,-1 0 0,0-2 0,0-1 0,38-13 0,-58 16-79,16-4 40,0-2-1,0-1 1,-1-1-1,-1 0 1,0-2-1,38-28 1,-50 33-44,137-97 324,-126 92-282,-1-1-1,0-1 0,-1-1 0,-1-1 0,0 0 1,-1-2-1,-1 0 0,-1-1 0,-1-1 0,0 0 0,-2-1 1,0 0-1,12-32 0,5-43 105,-29 93-158,4-16-17,-5 19 3,0 0 0,0 1-1,0-1 1,0 0 0,0 0 0,0 0 0,0 0 0,0 0 0,-1 0 0,1 1 0,0-1-1,0 0 1,-1 0 0,1 0 0,0 1 0,-1-1 0,1 0 0,-2-1 0,1 2-8,1 0 0,-1 0 1,1 0-1,-1 0 0,0 0 1,1 0-1,-1 0 0,1 1 0,-1-1 1,1 0-1,-1 0 0,0 1 1,1-1-1,-1 0 0,1 0 1,-1 1-1,1-1 0,-1 1 0,1-1 1,0 0-1,-1 1 0,1-1 1,-1 1-1,1-1 0,0 1 1,-1-1-1,1 1 0,0 0 0,-15 20-160,14-19 142,-8 11-54,-97 157-285,73-112 412,-26 64 0,46-85-36,1 0 0,1 1-1,3 0 1,1 1-1,-3 72 1,9-109-1,-1 28 107,3 40 1,0 12 125,-1-47 88,0-35-250,0 0-126,0 0 54,0 1 1,0-1-1,0 0 0,0 1 0,0-1 0,0 0 1,0 0-1,0 1 0,0-1 0,0 0 0,0 1 1,0-1-1,0 0 0,0 0 0,0 1 0,1-1 1,-1 0-1,0 0 0,0 1 0,0-1 0,0 0 1,1 0-1,-1 0 0,0 1 0,0-1 0,0 0 1,1 0-1,-1 0 0,0 0 0,1 1 0,0 0 10,0-1 0,1 1 0,-1 0 0,0 0 0,1-1 0,-1 1 0,0 0 0,1-1 0,-1 1 0,1-1 0,-1 0 0,1 0 0,-1 1 0,2-1 0,8 1 123,-4 0-113,-1 0 0,1 0 0,0-1 1,-1 0-1,1-1 0,0 1 0,0-1 0,-1-1 0,1 1 0,-1-1 1,1 0-1,-1 0 0,11-7 0,1 0 107,-1-1 0,0-1 1,21-19-1,15-17-202,-3-3 0,51-65 0,-95 109 35,-1 0 0,1 0-1,0 0 1,0 1 0,0 0 0,8-5 0,-13 9 30,1 0 1,-1 0-1,1 1 1,-1-1 0,1 0-1,0 1 1,-1-1-1,1 1 1,0-1-1,0 1 1,-1 0-1,1 0 1,0 0-1,0 0 1,-1 0 0,1 0-1,0 0 1,0 0-1,-1 1 1,1-1-1,0 1 1,-1-1-1,1 1 1,-1 0 0,1 0-1,0 0 1,-1 0-1,0 0 1,1 0-1,-1 0 1,0 0-1,1 0 1,-1 1 0,1 1-1,12 16-106,16 30 0,-14-23 209,-14-23 92,-2-6 241,-1 1-402,1 1 0,-1 0 0,0 0 0,1 0 0,-1 0 0,0 0 0,0 0 0,0 0 0,1 0 0,-3-1 0,0 0-34,0 0 0,0-1 0,-1 1 0,0 0 0,1 1 0,-1-1 0,0 1 0,0 0 0,0-1 0,0 2 0,-6-2-1,7 2-6,-1 0-1,1 1 0,0-1 0,0 1 0,-1 0 0,1-1 0,0 1 0,0 1 0,0-1 0,0 0 0,0 1 0,0 0 0,1-1 0,-6 5 0,-5 6-65,-1 0 0,1 1 1,1 0-1,0 1 0,-13 21 0,18-23 68,0 0 0,0 0-1,1 1 1,1 0-1,0 0 1,1 0-1,-4 23 1,7-32 20,1 0 0,0 0 0,0 0 0,1 1 0,-1-1 0,1 0 0,0 0 0,0 0 0,0 0-1,1 0 1,0 0 0,-1 0 0,1-1 0,0 1 0,1 0 0,4 5 0,-6-7 19,1-1 0,-1 1 0,1 0 0,0 0 0,0-1 0,0 0 0,0 1 0,0-1 0,0 0 0,0 0 0,0 0 0,0 0-1,1 0 1,-1 0 0,0-1 0,0 1 0,1-1 0,-1 1 0,1-1 0,-1 0 0,0 0 0,1 0 0,-1 0 0,0-1 0,1 1 0,-1-1 0,0 1 0,1-1 0,-1 0 0,4-2 0,0 0 17,0-1-1,0 0 1,-1 0 0,1-1 0,-1 0 0,0 0 0,0 0-1,-1 0 1,5-7 0,3-7 42,16-35-1,49-149-110,-35 84 175,-36 104-140,-4 12-79,0 0 0,-1-1 0,0 1 0,1 0 0,-1-1 1,1-6-1,-2 10 63,0 0 0,0 1 0,-1-1 0,1 0 0,0 0 0,0 0 0,0 0 0,0 0 0,0 0 0,0 0 0,0 0-1,0 0 1,0 0 0,0 0 0,0 0 0,0 0 0,0 0 0,0 0 0,0 0 0,0 0 0,0 0 0,0 0 0,-1 0 0,1 0 0,0 0 0,0 0 0,0 0 0,0 0 0,0 0 0,0 0 0,0 0 0,0 0 0,0 0 0,0 0 0,0 0 0,0 0 0,0 0 0,0 0 0,0 0 0,0-1 0,0 1 0,0 0 0,0 0 0,0 0 0,-1 0 0,1 0 0,0 0 0,0 0 0,0 0 0,0 0 0,0 0 0,0 0 0,0 0 0,0 0 0,0 0 0,0 0 0,0 0 0,0 0 0,0 0 0,0-1 0,0 1 0,0 0 0,-5 8-167,-6 14 75,-1 15 48,2 1 1,2 1-1,1 0 0,2 0 1,-1 77-1,6-107 58,1 0 0,-1-1 1,2 1-1,-1-1 0,4 12 0,-4-17 8,0 0 0,1 0-1,-1 1 1,1-1-1,-1 0 1,1 0 0,0 0-1,0-1 1,1 1 0,-1 0-1,0-1 1,1 1-1,0-1 1,-1 0 0,6 3-1,-5-4 9,0 0 0,1 0 0,-1 0 0,0 0 0,1-1 0,-1 0 0,1 1 0,-1-1 0,0-1 0,1 1 0,-1 0-1,1-1 1,-1 0 0,0 1 0,1-1 0,4-3 0,6-2 76,0 0 1,16-11-1,-1-2-32,0-1-1,-2-1 1,43-42-1,62-84 56,-104 114-126,0 1 4,-1-2 0,-2-1 0,30-55 0,54-169 315,-100 233-296,14-33-62,-4-1-1,18-85 0,-35 118-284,-2 26 311,0 1 0,0-1 1,0 1-1,0-1 0,0 1 0,0-1 0,0 1 0,0-1 0,0 0 1,0 1-1,-1-1 0,1 1 0,0-1 0,0 1 0,0-1 1,-1 1-1,1-1 0,0 1 0,-1-1 0,1 1 0,0 0 0,-1-1 1,1 1-1,-1 0 0,1-1 0,0 1 0,-1 0 0,1-1 1,-1 1-1,1 0 0,-1 0 0,1-1 0,-1 1 0,0 0 0,1 0 1,-1 0-1,1 0 0,-1 0 0,1 0 0,-2 0 0,2 0 2,-1 0 0,0 0 0,0 1 0,1-1 0,-1 0 0,0 1 0,0-1-1,1 1 1,-1-1 0,0 1 0,1 0 0,-1-1 0,1 1 0,-1-1 0,1 1 0,-1 0-1,0 1 1,-10 14-101,1 2-1,0-1 0,2 1 0,-13 36 0,-17 84 138,28-97-7,0-1-11,1 0 1,-4 58-1,12-83 20,1 0-1,0 0 1,1 0-1,1 0 1,0 0-1,1-1 0,1 1 1,0-1-1,11 26 1,-10-30 49,0 0 1,1-1 0,0 1 0,10 11-1,-14-18-341,1-1-1,-1 1 0,1-1 1,0 0-1,-1 0 0,1 0 1,0 0-1,1 0 0,-1 0 1,0-1-1,0 0 0,1 0 1,-1 0-1,0 0 0,1 0 1,-1-1-1,8 1 0,11-1-1932</inkml:trace>
</inkml:ink>
</file>

<file path=ppt/ink/ink3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4:35:21.738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22 165 4320,'-14'-10'1094,"14"10"-992,-1 0 1,1 0 0,0 0 0,-1 0 0,1-1 0,-1 1-1,1 0 1,0 0 0,-1-1 0,1 1 0,-1 0 0,1-1 0,0 1-1,0 0 1,-1-1 0,1 1 0,0 0 0,-1-1 0,1 1-1,0-1 1,0 1 0,0-1 0,0 1 0,-1 0 0,1-1-1,0 1 1,0-2 0,21-3 1603,40-7 0,-2 2-1102,451-72 385,-341 58-981,-123 18-2168,-10 0 550</inkml:trace>
</inkml:ink>
</file>

<file path=ppt/ink/ink3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4:35:22.08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13 88 5472,'-13'-11'2496,"23"14"-2176,-2-3 192,11 5-352,17-10 704,12 5-480,34-11 32,3 2-256,28-6 256,-5 2-224,8-7 384,-12 8-320</inkml:trace>
</inkml:ink>
</file>

<file path=ppt/ink/ink3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4:35:31.46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327 550 2912,'0'0'15,"0"0"0,0 0 0,0 0 0,0 0 0,0 0 0,0 0 0,0 0 0,0 0 0,0 0 0,0 0 0,-1 0 0,1 0 0,0 1 0,0-1 0,0 0 1,0 0-1,0 0 0,0 0 0,0 0 0,0 0 0,0 0 0,0 0 0,0 0 0,0 0 0,0 0 0,0 0 0,0 0 0,0 0 0,0 1 0,0-1 0,0 0 0,0 0 0,0 0 0,0 0 0,0 0 0,0 0 0,0 0 0,0 0 0,1 0 0,-1 0 0,0 0 0,0 0 1,0 0-1,0 0 0,0 0 0,0 0 0,0 0 0,0 0 0,0 0 0,0 1 0,0-1 0,0 0 0,0 0 0,0 0 0,0 0 0,0 0 0,0 0 0,1 0 0,-1 0 0,0 0 0,0 0 0,0 0 0,6-1 3202,-6 1-3134,0 0 0,0 0 0,0 0 0,1-1 998,-1 1-998,0 0 0,0 0 0,0 0 0,1 0 0,-1-1 0,0 1 0,0 0 0,0 0 1,0 0-1,0 0 0,0 0 0,0 0 0,0 0 0,0-1 0,0 1 0,0 0 0,0 0 0,0 0 0,0 0 1,0 0-1,0 0 0,0-1 0,-10-6 1186,7 6-1215,0 0-1,0 0 1,0 1-1,1-1 1,-1 1-1,0-1 1,0 1-1,0 0 1,0 0-1,0 0 1,0 0-1,-4 2 1,0-1-61,1 1 0,0 0-1,0 1 1,0-1 0,-7 5 0,-2 2-94,1 1 1,0 1-1,-16 14 1,7-2 45,1 1 1,0 1-1,2 1 1,-23 39 0,38-57 91,0 1-1,1 0 1,0 0 0,0 0 0,1 0 0,0 1 0,0-1 0,1 1 0,1 0 0,-1 0 0,2 0 0,0 10 0,0-18 8,0 1-1,1-1 1,-1 0 0,1 1 0,0-1 0,0 0 0,0 1 0,0-1 0,0 0 0,1 0-1,-1 0 1,1 0 0,-1 0 0,1 0 0,0-1 0,-1 1 0,1 0 0,0-1 0,0 1 0,0-1-1,1 0 1,-1 0 0,0 0 0,0 0 0,1 0 0,-1 0 0,0 0 0,5 0 0,1 0 109,1 0 1,0 0-1,-1-1 1,1 0-1,0-1 1,15-2 0,-14 0-64,0 0 0,-1 0 0,0-1 0,1 0 0,-1 0 0,0-1 0,-1-1 0,1 1 0,-1-1 0,0-1 0,-1 0 0,12-12 1,-8 6 10,-1-1 1,0 0 0,0-1 0,-2 0-1,0 0 1,0-1 0,5-20 0,30-121 340,-32 109-359,2-9-134,-2-1-1,-3-1 1,-2 0 0,-3 0-1,-3 0 1,-7-65 0,6 117-85,0-1 1,-1 1 0,0 0-1,-4-13 1,5 20 105,1-1-1,0 0 1,0 1 0,-1-1-1,1 1 1,0-1 0,-1 0-1,1 1 1,0-1 0,-1 1-1,1-1 1,-1 1 0,1-1-1,-1 1 1,1 0 0,-1-1-1,1 1 1,-1-1 0,1 1-1,-1 0 1,-1-1 0,2 1 1,-1 0 0,1 0 1,-1 0-1,0 1 0,1-1 1,-1 0-1,1 0 0,-1 0 1,1 1-1,-1-1 0,0 0 1,1 0-1,-1 1 0,1-1 1,-1 0-1,1 1 0,0-1 1,-2 2-1,-1 2-64,0 0 1,0 1-1,0-1 0,-2 6 1,4-9 93,-8 18-80,1 1-1,1 0 1,-6 23-1,-9 65-10,13-63 108,2 1 6,1 0 1,3 0-1,1 1 0,3 0 0,1-1 0,12 60 0,-10-79 87,0 0 132,1-1 0,14 46 0,-17-66-171,0 0 0,1 1 1,0-1-1,0 0 0,1 0 1,-1-1-1,1 1 0,0-1 1,1 0-1,0 0 1,-1 0-1,2-1 0,-1 1 1,0-1-1,1 0 0,7 3 1,-7-4-8,1-1 0,0 0 0,0-1 0,0 0 0,0 0-1,0 0 1,0-1 0,0 0 0,0 0 0,0 0 0,0-1 0,10-3 0,-4 1 35,1-1-1,-1 0 1,0-1 0,0-1-1,17-9 1,-21 8-40,-1 1 0,1-1 0,-1 0 0,0-1 0,-1 0 0,1 0 0,-2 0 0,1-1 0,-1 0 0,5-12 0,-5 10-20,-1 0-1,0 0 0,-1-1 1,0 1-1,-1-1 1,-1 0-1,0 0 0,1-23 1,-3 31-84,0-1 1,0 1-1,-1-1 0,0 1 1,0 0-1,0-1 1,-1 1-1,1 0 1,-5-8-1,5 11 16,1-1 0,-1 1 0,0 0 1,0-1-1,0 1 0,0 0 0,0 0 0,-1 0 0,1 0 0,0 0 1,0 0-1,-1 0 0,1 0 0,0 1 0,-1-1 0,1 0 0,-1 1 0,1-1 1,-1 1-1,1 0 0,-1-1 0,0 1 0,1 0 0,-1 0 0,1 0 0,-1 0 1,0 0-1,1 0 0,-1 1 0,-2 0 0,0 1-15,-1 0 0,1 0-1,-1 1 1,1-1 0,0 1 0,0 0-1,0 0 1,-6 8 0,6-8 17,-8 9 4,2 0 0,-1 0-1,2 1 1,0 0 0,0 1 0,-7 16 0,6-8-11,2-1-1,0 1 1,-8 37-1,15-54 47,0 0-1,0 0 0,1 0 0,-1 0 0,1 0 0,0 0 0,1 0 0,-1 0 0,1 0 1,0 0-1,0 0 0,1 0 0,0-1 0,-1 1 0,1 0 0,5 7 0,-4-8 34,1 0 0,-1-1-1,0 1 1,1-1-1,0 0 1,0 0-1,0 0 1,0 0 0,0-1-1,1 0 1,-1 0-1,1 0 1,-1 0-1,1-1 1,0 0 0,-1 0-1,9 1 1,1-1 26,0 0 1,1-1-1,-1-1 1,1 0-1,-1-1 0,1-1 1,-1 0-1,0-1 1,21-9-1,-15 5-26,0-2-1,-1 0 1,0-1-1,0-1 1,28-25-1,-22 12 23,-2-1 0,0 0 0,26-41 0,-27 34-87,2 2 1,34-35 0,-45 54-62,-3 1-59,23-17 0,-29 25 117,-1 1-1,0 0 1,1 0-1,-1 0 1,1 0-1,0 1 1,-1 0-1,1 0 1,0 0-1,0 0 0,0 0 1,5 0-1,-9 1 21,0 0 0,1 0 0,-1 0 0,0 0 0,1 0 0,-1 0 0,0 0 0,1 0 0,-1 0-1,0 0 1,0 0 0,1 1 0,-1-1 0,0 0 0,1 0 0,-1 0 0,0 0 0,0 0 0,1 1-1,-1-1 1,0 0 0,0 0 0,1 0 0,-1 1 0,0-1 0,0 0 0,0 0 0,1 1-1,-1-1 1,0 0 0,0 0 0,0 1 0,0-1 0,0 0 0,0 0 0,0 1 0,0-1 0,1 0-1,-1 1 1,0-1 0,0 0 0,0 1 0,0-1 0,0 0 0,-1 1 0,1-1 0,0 0 0,0 0-1,0 1 1,0-1 0,0 0 0,0 1 0,0-1 0,-1 0 0,1 0 0,0 1 0,0-1 0,-12 16 118,2-9-81,-1 1 1,1-1 0,-19 8-1,17-8-106,0 0 0,-14 10 0,12-4 54,1 0 0,0 1 0,1 1 0,1 0 0,0 0 0,1 1 0,0 0 0,2 1 0,0 0 0,1 0 0,0 1 0,2 0 0,-7 36 0,11-48 8,0 0 0,1-1 0,0 1 0,0 0 0,1-1 0,-1 1 1,1 0-1,1-1 0,-1 1 0,1-1 0,0 0 0,3 7 0,-4-9 23,1 0-1,0 0 1,0-1 0,0 1-1,0-1 1,0 1 0,1-1-1,-1 0 1,1 0 0,0 0-1,-1 0 1,1 0 0,0-1-1,0 1 1,0-1 0,0 0-1,0 0 1,1 0 0,-1 0-1,0 0 1,0-1 0,5 1-1,7-1 99,-1-1 0,0 0 0,0-1-1,23-5 1,54-20 154,-80 23-250,27-9 6,0-2-1,-1-1 1,-1-2-1,0-2 1,-2-1 0,0-1-1,-2-2 1,55-52-1,-68 57-4,4-3 35,-1-1-1,26-35 1,-48 57-62,1 1-1,-1 0 0,0 0 1,0 0-1,0-1 1,1 1-1,-1 0 1,0 0-1,0-1 1,0 1-1,1 0 1,-1-1-1,0 1 1,0 0-1,0 0 1,0-1-1,0 1 1,0 0-1,0-1 1,0 1-1,0 0 1,0-1-1,0 1 1,0 0-1,0-1 1,0 1-1,0 0 1,0-1-1,0 1 0,0 0 1,0-1-1,0 1 1,-1 0-1,1 0 1,0-1-1,0 1 1,0 0-1,-1 0 1,1-1-1,0 1 1,-1 0-4,0 0 0,1 0 0,-1 0 0,1 0 0,-1 0 0,0 0 0,1 0 0,-1 1 0,1-1 0,-1 0 0,1 0 0,-1 1 0,1-1 0,-1 0 0,1 1 0,-1-1 0,1 0 0,-1 1 0,1-1 0,-1 1 0,1-1 0,0 1 0,-1-1 0,1 1 0,-121 186-301,106-163 329,1-4-61,-12 29 1,23-44 42,1 1 1,0 0 0,0 0-1,0 0 1,1 0 0,-1 0 0,2 0-1,-1 1 1,1-1 0,0 7-1,0-12 20,0 1-1,0-1 0,0 0 0,1 0 0,-1 0 0,0 1 0,1-1 0,-1 0 1,1 0-1,-1 0 0,1 0 0,0 0 0,-1 0 0,1 0 0,0 0 1,0 0-1,0 0 0,0 0 0,0 0 0,0-1 0,0 1 0,0 0 1,0-1-1,0 1 0,0-1 0,0 1 0,0-1 0,0 1 0,1-1 0,-1 0 1,0 0-1,0 0 0,0 1 0,1-1 0,-1 0 0,2-1 0,1 1 26,0 0-1,0-1 0,0 0 0,0 0 0,0 0 0,0-1 0,0 1 0,0-1 0,3-2 0,-1 0-6,0 0 0,-1-1 0,1 1 0,-1-1 0,-1 0 0,1-1 0,-1 1 0,7-11 0,-1-3 37,12-29 0,-20 43-72,44-126 32,-25 67-112,-11 34-136,8-37 0,-17 59-56,-4 11-70,-5 14 167,-2 17 122,1 0 1,1 1-1,2 0 0,2 0 1,1 0-1,3 59 1,0-91 84,1 7-38,0-1 0,4 16 0,-5-23 31,1 0 1,-1 0 0,1 0 0,0-1 0,0 1 0,0 0 0,0 0 0,0 0 0,0-1 0,0 1 0,0 0 0,1-1 0,-1 1 0,1-1 0,-1 0 0,1 1 0,0-1-1,2 1 1,-2-1 11,-1-1 0,1 0 0,0 1-1,0-1 1,0 0 0,0 0 0,0 0 0,0 0-1,0 0 1,0-1 0,-1 1 0,1-1-1,0 1 1,0-1 0,2 0 0,29-17 180,-15 6-173,-1-2 1,0 0-1,24-26 0,43-57 68,-61 69-135,20-26-6,-17 22-116,52-54-1,-76 85 92,-1-1 0,1 0 0,0 1 0,0-1 1,0 1-1,1 0 0,2-2 0,-5 3 46,0 0 0,1 0 0,-1 0 0,0 0 0,0 0 0,1 0 1,-1 0-1,0 0 0,0 0 0,1 0 0,-1 0 0,0 0 0,0 0 1,1 0-1,-1 0 0,0 0 0,0 0 0,1 0 0,-1 0 0,0 1 1,0-1-1,0 0 0,1 0 0,-1 0 0,0 0 0,0 1 0,0-1 1,3 12-179,-5 19 55,-1 1-1,-14 56 1,4-27 34,7-33 121,1-5-9,-2 25 0,7-41 34,0-1 1,0 1 0,0-1 0,0 1 0,1 0-1,1-1 1,-1 0 0,4 11 0,-5-16-24,1 0-1,-1 1 1,1-1 0,0 0 0,-1 0 0,1 0-1,0 0 1,0 0 0,0 0 0,0 0 0,0 0-1,0 0 1,0 0 0,0 0 0,0-1 0,0 1 0,0 0-1,0-1 1,1 1 0,-1-1 0,0 1 0,1-1-1,-1 1 1,2-1 0,-1 0 5,0 0 1,0 0-1,0 0 1,0-1-1,-1 1 0,1-1 1,0 1-1,0-1 0,0 1 1,-1-1-1,1 0 1,0 0-1,-1 0 0,1 0 1,-1 0-1,3-2 0,5-6 30,-1 0-1,0 0 0,0-1 1,11-18-1,19-46-40,-25 47-186,24-37 0,-27 53 6,-10 11 149,0 0 1,1 0-1,-1 0 1,0 0-1,0 0 0,1 0 1,-1 0-1,0 0 1,0 0-1,1 0 1,-1 0-1,0 0 1,0 1-1,1-1 1,-1 0-1,0 0 1,0 0-1,0 0 0,1 0 1,-1 1-1,0-1 1,0 0-1,0 0 1,0 0-1,1 1 1,-1-1-1,0 0 1,0 0-1,0 0 0,0 1 1,0-1-1,0 0 1,0 0-1,0 1 1,0-1-1,0 0 1,0 0-1,0 1 1,0-1-1,0 0 0,0 0 1,0 1-1,1 8-55,0 1 1,-1-1-1,0 0 0,0 1 0,-3 9 0,-10 50-77,-2-14 146,-3-1 0,-1 0 1,-37 68-1,8-33 156,-61 85-1,90-147-102,-1-1 0,-30 30 0,36-41 81,-2-2 0,0 0 0,0 0 1,-33 17-1,46-28-97,0 0 1,-1-1 0,1 1 0,0-1 0,-1 0-1,1 0 1,-1-1 0,-3 1 0,5-1-18,0 0 1,0 0 0,0 0 0,0 0-1,0-1 1,0 1 0,0-1 0,0 1-1,1-1 1,-1 0 0,0 0 0,0 0 0,1 0-1,-1 0 1,1 0 0,-1 0 0,-1-2-1,-1-2-2,0 0-1,0 0 0,0-1 0,1 1 1,0 0-1,0-1 0,0 0 0,1 0 1,0 0-1,0 0 0,1 0 0,-1 0 1,1-1-1,0-6 0,0-6 27,1-1 0,0 0-1,4-23 1,-2 31-30,-1 1 0,1 0 1,1 0-1,0 0 0,1 1 0,0-1 1,0 1-1,1-1 0,0 1 0,1 1 0,1-1 1,-1 1-1,1 0 0,1 1 0,-1 0 0,1 0 1,1 0-1,0 1 0,0 0 0,0 1 0,19-10 1,10 0 68,2 1 0,72-17 0,-58 18 77,166-33-440,-185 43-3344,-11 8-1915,-6 4 2432</inkml:trace>
</inkml:ink>
</file>

<file path=ppt/ink/ink3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4:35:33.636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 1153 2144,'-1'11'612,"0"2"1464,2-12-2006,-1-1 1,0 1 0,0-1-1,1 0 1,-1 1-1,0-1 1,0 0-1,1 1 1,-1-1 0,0 0-1,1 1 1,-1-1-1,0 0 1,1 0-1,-1 1 1,0-1 0,1 0-1,-1 0 1,1 0-1,-1 0 1,1 0 0,-1 1-1,0-1 1,1 0-1,-1 0 1,1 0-1,-1 0 1,1 0 0,0-1-1,2 1 190,0 0 0,0-1 0,0 1 0,0-1-1,0 0 1,0 0 0,0 0 0,0-1 0,0 1 0,0-1 0,-1 1-1,1-1 1,0 0 0,1-2 0,6-6 228,17-20 0,-15 16-167,79-93 673,51-55 81,6 8 333,-121 121-997,-27 33-422,0 0 0,0 0 0,0 0 0,0 0 1,0 0-1,0 0 0,-1 0 0,1 0 1,0 0-1,0 0 0,0 0 0,0 0 1,0-1-1,0 1 0,0 0 0,0 0 0,0 0 1,0 0-1,0 0 0,0 0 0,0 0 1,0 0-1,0 0 0,0 0 0,0 0 1,0 0-1,0 0 0,0 0 0,0 0 0,0 0 1,0-1-1,0 1 0,-8 6-119,-1 6 80,1 0 0,0 1 0,0 0 0,2 0 0,-1 1 0,2 0 0,-6 20 0,6-12 68,0 1 0,2-1 0,1 1 1,0 25-1,2-39 25,1-1 1,0 0 0,0 0-1,1 1 1,0-1 0,0 0-1,1 0 1,0-1-1,0 1 1,1-1 0,0 1-1,1-1 1,9 12 0,-11-15 37,1 0 1,0 0 0,0 0 0,0 0 0,1-1-1,-1 0 1,1 0 0,0 0 0,0 0 0,0-1 0,0 0-1,0 0 1,1 0 0,-1-1 0,0 0 0,1 0-1,-1 0 1,1 0 0,0-1 0,-1 0 0,10-1-1,-7-1-15,0 0-1,0 0 1,0-1-1,0 0 1,0 0-1,-1-1 1,13-8-1,2-3 55,20-19-1,85-67 28,166-102-1,-277 194-112,-10 5-45,0 1 0,0-1 0,10-9 0,-73 42-5,27-11 16,0 1 0,1 2 0,1 1 1,1 1-1,-35 39 0,34-29 39,1 1 0,1 1 1,2 1-1,-20 43 0,43-78-38,-4 9 27,0 0-1,-4 15 1,8-23 7,0 0 1,1 0-1,-1 1 0,1-1 1,-1 0-1,1 1 0,0-1 1,0 0-1,0 1 0,0-1 1,1 0-1,-1 1 0,1-1 1,-1 0-1,1 0 0,0 1 1,2 3-1,-3-6-14,0 1-1,1-1 1,-1 1 0,1 0 0,-1-1-1,1 1 1,0-1 0,-1 1-1,1-1 1,-1 0 0,1 1-1,0-1 1,-1 0 0,1 1-1,0-1 1,-1 0 0,1 0 0,0 1-1,0-1 1,-1 0 0,1 0-1,0 0 1,0 0 0,-1 0-1,1 0 1,0 0 0,0 0-1,0-1 1,20-9 215,-17 8-181,11-7 31,-1-2 0,0 1 1,-1-1-1,0-1 0,-1-1 1,0 1-1,-1-2 0,15-22 1,6-16-16,26-59-1,-44 84-98,-2 3 11,-6 12-76,0 0 0,0 0 0,4-17 0,-16 39-247,0 1 1,-9 20-1,11-17 330,0-1-1,1 1 0,1 0 1,0 0-1,0 28 0,2-35 30,1-1 0,-1 1 0,1-1 0,1 0 0,-1 1 0,1-1 0,0 0 0,0 0 0,1 0 0,0 0 0,0 0 0,1-1 0,-1 1 0,1-1 0,6 6 0,-8-8 7,0-1-1,0-1 1,1 1-1,-1 0 1,1 0-1,-1-1 0,1 1 1,0-1-1,-1 0 1,1 0-1,0 0 1,0 0-1,0-1 0,0 1 1,0-1-1,0 0 1,0 1-1,0-1 1,0-1-1,0 1 1,0 0-1,0-1 0,0 1 1,-1-1-1,7-2 1,0-2 17,-1 1 0,1-2 1,-1 1-1,0-1 0,0 0 1,0-1-1,-1 0 0,10-12 1,48-71 152,-28 37-121,50-53 63,-22 29-68,-11 5-9,57-101 1,-107 165-61,37-62-2,35-86 1,-61 120-67,25-65-90,-37 93 149,-3 7-22,1 0 0,-1 0-1,1 0 1,-1 0-1,1-1 1,-1 1 0,0 0-1,0 0 1,1 0 0,-1 0-1,0 0 1,0-1-1,0 1 1,0 0 0,0 0-1,-1 0 1,1 0 0,0-1-1,0 1 1,-2-2-1,2 3 23,0 0 0,0 0-1,0-1 1,0 1-1,0 0 1,0 0-1,-1 0 1,1 0 0,0 0-1,0-1 1,0 1-1,0 0 1,-1 0 0,1 0-1,0 0 1,0 0-1,0 0 1,0 0-1,-1 0 1,1 0 0,0 0-1,0 0 1,0 0-1,-1 0 1,1 0 0,0 0-1,0 0 1,0 0-1,-1 0 1,1 0 0,0 0-1,0 0 1,0 0-1,-1 0 1,1 0-1,0 0 1,0 0 0,0 0-1,0 0 1,-1 1-1,1-1 1,0 0 0,0 0-1,0 0 1,-7 5-47,1 1 0,1-1 0,-1 1 0,1 0 0,0 0 1,-7 12-1,-118 222-80,126-232 136,-22 48-8,2 2 1,2 0-1,3 2 0,3 0 0,2 1 0,3 1 0,3 0 0,2 0 0,3 69 0,3-113 42,2 0-1,0 0 1,1-1-1,0 1 1,11 30-1,-11-43 7,-1 1-1,1 0 1,0 0-1,1-1 1,-1 0-1,1 0 1,0 0 0,8 8-1,-8-11 14,-1 1 1,1 0-1,0-1 1,0 0-1,0 0 0,0 0 1,0 0-1,0-1 0,0 1 1,1-1-1,-1 0 1,1 0-1,7 0 0,-4-1 26,1-1-1,-1 0 1,0 0-1,1 0 1,-1-1-1,0 0 1,0-1-1,0 0 1,10-5-1,-7 3-50,-1-1 0,0-1 0,0 0 0,0 0 0,-1-1 0,10-11 0,4-9-4,-3 0 0,0-2 1,23-46-1,-22 35-30,-2-1-1,18-54 1,-34 86-34,-1 1 0,2-14 0,-4 22 14,1-1 0,-1 0 0,0 0 1,0 1-1,0-1 0,0 0 0,0 0 0,-1 1 1,1-1-1,0 0 0,-1 1 0,1-1 0,-1 0 1,0 1-1,1-1 0,-1 0 0,0 1 0,0-1 0,-2-1 1,3 3 10,0 0 0,-1 0 0,1-1 0,-1 1 0,0 0 0,1 0 0,-1 0 1,1-1-1,-1 1 0,1 0 0,-1 0 0,1 0 0,-1 0 0,0 0 0,1 0 0,-1 0 1,1 0-1,-1 0 0,1 1 0,-1-1 0,1 0 0,-1 0 0,1 0 0,-1 1 0,0-1 1,1 0-1,0 0 0,-1 1 0,-14 12-106,12-11 93,-5 6 16,2 0 0,-1 0-1,1 0 1,0 1 0,1 0-1,0 0 1,0 0 0,1 1-1,0 0 1,1 0 0,0 0-1,-3 20 1,4-23 37,1 1 0,0 0 0,1 0 0,0 0 0,0 0 0,1 0 0,0 0 0,0 0 0,1 0 0,0 0 0,0 0 0,1-1 0,0 1 0,0-1-1,1 0 1,0 0 0,8 10 0,-10-14 1,1 0 0,0 0-1,0 0 1,0-1 0,0 0-1,0 1 1,0-1 0,1 0-1,-1 0 1,1-1 0,-1 1-1,1-1 1,0 0 0,0 0-1,0 0 1,-1 0 0,1-1-1,0 0 1,0 1 0,0-1-1,5-1 1,4-1 25,0-1-1,0-1 1,-1 0-1,1 0 1,-1-1-1,14-8 1,67-45-1571,-79 48 778,16-10-1494,28-25 0,-47 35 212,0-1 1,15-19-1,-8 9-430</inkml:trace>
</inkml:ink>
</file>

<file path=ppt/ink/ink3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4:35:34.016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37 193 6304,'-37'-5'3232,"42"5"-2208,8 0-640,11-3 832,7 3-704,36-12 320,4 0-480,37-13-64,0 5-160,5-11 416,-10 3-320,-3-4-3328,-11 7 1664</inkml:trace>
</inkml:ink>
</file>

<file path=ppt/ink/ink3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4:35:37.274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13 474 3072,'-13'11'976,"13"-10"-869,0 0 1,1 0-1,-1 0 0,0 0 1,0 0-1,1 0 0,-1 0 0,1 0 1,-1 0-1,1 0 0,-1 0 1,1 0-1,-1 0 0,2 1 1,0 0 570,-2-1-539,0 0 0,1 0 0,0 0 0,-1 0 0,1 0 0,0 0 0,-1 0 0,1 0 0,0 0 0,0 0 0,0-1 0,0 1 0,0 0 0,0 0 0,0-1 0,0 1 0,0-1 0,0 1 0,0-1 0,0 1 0,0-1 0,0 0 0,0 1 0,1-1 0,-1 0 0,0 0 1,0 0-1,0 0 0,1 0 0,-1 0 0,0 0 0,0 0 0,0-1 0,1 1 0,-1 0 0,0-1 0,0 1 0,0-1 0,0 1 0,0-1 0,0 0 0,0 1 0,1-2 0,12-9 162,0 0 0,-1-1-1,-1 0 1,0-1 0,0 0 0,13-22 0,-5 9-82,26-41 184,70-134-1,-86 145-268,-20 32-246,-5 13-869,-7 26 373,-3 12 591,-17 90-16,19-96 86,1 0-1,1 0 0,4 35 1,-3-50 13,1 0 0,1 1 0,-1-1 0,1 1 0,0-1 0,6 11 0,-7-14 16,1 0-1,0 0 1,1 0-1,-1 0 1,0 0-1,1-1 1,-1 1-1,1-1 1,0 0-1,0 0 1,0 0-1,0 0 1,0 0-1,5 1 1,-3-1 23,0-1 1,1 1-1,-1-1 1,1 0-1,0-1 0,-1 1 1,1-1-1,-1 0 1,1-1-1,0 1 1,-1-1-1,1 0 1,-1-1-1,1 1 0,5-4 1,-3 2-10,-1 0 0,1-1-1,-1 0 1,0-1 0,-1 1 0,1-1 0,-1-1 0,0 1-1,0-1 1,6-7 0,9-16 82,-1 0 0,15-32-1,54-112-241,-64 133-325,-25 41 385,0-1 0,0 0 0,0 0 0,0 0 0,0 0-1,0 0 1,0 0 0,0 0 0,0 0 0,0 0 0,0 0 0,0 0 0,0 0-1,0 0 1,0 0 0,0 0 0,0 0 0,0 0 0,0 0 0,0 0 0,0 0 0,0 0-1,0 0 1,0 1 0,0-1 0,0 0 0,0 0 0,0 0 0,0 0 0,0 0 0,0 0-1,0 0 1,0 0 0,0 0 0,1 0 0,-1 0 0,0 0 0,0 0 0,0 0-1,0 0 1,0 0 0,0 0 0,0 0 0,0 0 0,0 0 0,0 0 0,0 0 0,0 0-1,0 0 1,0 0 0,0 0 0,0 0 0,0 0 0,0 0 0,0 0 0,0 0 0,0 0-1,1 0 1,-1 0 0,0 0 0,0-1 0,0 1 0,0 0 0,0 0 0,0 0-1,0 0 1,0 0 0,0 0 0,1 8-193,-1 10 22,-1-9 161,-22 188-159,15-154 443,-1-1 1,-24 66-1,32-105-229,0-1 1,0 1-1,0-1 0,0 0 0,-1 0 1,1 1-1,-1-1 0,1 0 0,-1 0 1,0 0-1,-3 2 0,4-3-21,0-1-1,0 1 1,0-1-1,0 1 1,0-1-1,0 0 1,0 0-1,0 0 1,0 1-1,0-1 1,0 0-1,0 0 1,-1 0-1,1-1 1,0 1 0,0 0-1,0 0 1,0-1-1,0 1 1,0 0-1,0-1 1,0 1-1,0-1 1,0 1-1,0-1 1,0 0-1,1 1 1,-1-1-1,0 0 1,0 0 0,0 0-1,-2-2-6,1 0-1,0 1 0,0-1 1,0 0-1,0 0 1,0-1-1,1 1 1,-1 0-1,1-1 1,0 1-1,0 0 1,0-1-1,1 1 1,-1-1-1,1 0 1,0 1-1,0-1 1,0 1-1,1-6 0,-1 3-49,1 0 0,1 0 0,-1 1 0,1-1-1,0 0 1,0 1 0,1-1 0,-1 1 0,1 0-1,7-10 1,-8 13 29,0 1-1,0-1 1,0 0 0,0 1-1,0-1 1,1 1 0,-1 0-1,0 0 1,1 0 0,-1 0-1,0 0 1,1 0 0,0 0-1,-1 1 1,1 0 0,-1-1-1,1 1 1,2 0-1,6 1 27,1-1 0,19 6-1,-26-5-7,138 38-2435,-67-16-5155,-65-21 3170,-2-2 1423</inkml:trace>
</inkml:ink>
</file>

<file path=ppt/ink/ink3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4:35:37.65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63 88 4224,'-36'-45'1920,"14"25"-1664,17 12 416,5 5-416,5-6-224,3 6-64</inkml:trace>
</inkml:ink>
</file>

<file path=ppt/ink/ink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00:49:57.217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62 350 2304,'-4'-1'5330,"9"-3"-4234,-5 4-1046,1-1 1,-1 1-1,1 0 0,0-1 1,-1 1-1,1-1 0,-1 1 1,1-1-1,-1 1 0,0-1 1,1 0-1,-1 1 1,0-1-1,1 1 0,-1-2 1,0 1-8,2-2 958,0 0-845,0-3 253,-3 4 88,1-12 4707,0-28-3672,3 33-946,-2 6-522,1 0-1,-1 0 0,0 0 1,0 0-1,-1-1 0,1-5 0,0 7-36,-1 0 0,0 0 0,1 0 0,0 0 0,-1 0 0,1 0 0,0 0 0,2-2 0,2-9 2,-1 0 14,0-1 0,1 1-1,1 0 1,0 0 0,1 0-1,0 1 1,1 0 0,9-11-1,-11 16-79,1 0 0,0 1-1,0-1 1,0 2 0,1-1-1,-1 1 1,2 0-1,-1 1 1,14-6 0,-19 9 31,0-1 1,1 1 0,-1 1-1,0-1 1,0 0 0,1 1-1,-1 0 1,1 0 0,-1 0-1,0 0 1,1 0 0,-1 1-1,0-1 1,1 1 0,-1 0 0,0 0-1,0 0 1,0 1 0,0-1-1,0 1 1,0 0 0,0-1-1,0 1 1,-1 0 0,1 1-1,-1-1 1,1 0 0,-1 1-1,4 5 1,-2-1 44,1 1 0,-1 0 0,-1 0 0,1 1 0,-1-1 0,-1 1 1,0 0-1,0 0 0,0 0 0,-1 0 0,-1 10 0,0 11 45,-1-1-1,-7 32 1,5-42 0,-2 0-1,0 0 1,-2-1-1,0 0 1,0 0-1,-19 28 1,0-5 306,-47 56 0,72-95-385,-68 77 35,59-69 52,0 0-1,-1-1 0,0-1 0,-1 1 0,-17 8 0,27-16-54,0 0 0,-1 0 0,1 0 1,-1 0-1,1 0 0,-1 0 0,0-1 0,1 1 0,-1-1 0,1 0 0,-1 0 0,0 0 0,0 0 0,1 0 0,-1-1 0,1 1 0,-1-1 0,-3-1 0,6 2-37,-1 0-1,1 0 1,0 0-1,0 0 1,0-1 0,-1 1-1,1 0 1,0 0-1,0 0 1,0 0-1,0-1 1,-1 1-1,1 0 1,0 0-1,0-1 1,0 1-1,0 0 1,0 0-1,0 0 1,0-1 0,0 1-1,-1 0 1,1 0-1,0-1 1,0 1-1,0 0 1,0 0-1,0-1 1,0 1-1,1 0 1,-1 0-1,0-1 1,0 1-1,0 0 1,0 0-1,0-1 1,0 1 0,0 0-1,11-9-69,17-3-114,-20 11 222,0 0 0,0 1-1,1 0 1,-1 0 0,0 1-1,0 0 1,0 0 0,0 1-1,16 5 1,4 4 117,34 18-1,-52-24-168,17 10 213,25 19 0,-32-20-1272,42 22-1,-61-36 654,0 0 1,-1 0-1,1 1 1,0-1-1,0 0 0,0 0 1,0 0-1,0 0 0,0 0 1,-1 0-1,1 0 1,0 0-1,0-1 0,0 1 1,0 0-1,0 0 1,1-1-1,2-1-1024,13-2-1393</inkml:trace>
</inkml:ink>
</file>

<file path=ppt/ink/ink3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4:35:44.57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1237 2976,'0'0'98,"1"0"-1,-1-1 1,0 1-1,1 0 1,-1-1 0,0 1-1,1 0 1,-1-1-1,0 1 1,1 0 0,-1 0-1,1 0 1,-1-1-1,1 1 1,-1 0 0,0 0-1,1 0 1,-1 0 0,1 0-1,-1 0 1,1 0-1,-1 0 1,1 0 0,-1 0-1,1 0 1,-1 0-1,0 0 1,1 0 0,-1 0-1,1 0 1,-1 1-1,1-1 1,-1 0 0,0 0-1,1 1 1,0-1 0,-1 1-22,1-1 0,-1 0 0,0 0 0,1 1 0,-1-1 0,1 0 0,-1 0 0,0 0 0,1 1 0,-1-1 0,1 0 0,-1 0 0,1 0 0,-1 0 0,1 0 0,-1 0 0,0 0 0,1 0 0,-1 0 0,1 0 0,-1 0 0,1 0 0,-1-1 0,1 1 0,-1 0 0,1-1 0,2 0 115,-1 0 1,1 0-1,-1 1 0,1-1 1,-1 0-1,1 1 1,4-1-1,-3 1-40,0-1 0,0 1 0,-1-1 0,1 0 0,6-3 0,-1-1 51,0-1 0,0-1 0,-1 1-1,0-2 1,-1 1 0,0-1 0,8-10 0,-11 13-126,28-36 357,36-64 1,3-3-229,-22 48 2,80-75 1,-78 84 5,75-94 1,-108 119-267,-1-1 0,-2 0-1,0-2 1,-2 1 0,-1-2-1,-1 1 1,10-47 0,-21 74 4,1 1 1,-1 0 0,0-1 0,0 1-1,0 0 1,0-1 0,0 1 0,0-1 0,0 1-1,-1-2 1,1 3 36,0 0-1,0-1 1,0 1-1,0 0 1,0 0-1,0 0 1,0 0 0,0 0-1,0 0 1,0 0-1,-1 0 1,1 0-1,0 0 1,0 0-1,0 0 1,0 0-1,0 0 1,0 0 0,0 0-1,-1 0 1,1 0-1,0 0 1,0 0-1,0 0 1,0 0-1,0 0 1,0 0-1,0 0 1,-1 0 0,1 0-1,0 0 1,0 0-1,0 0 1,0 0-1,0 0 1,0 0-1,0 0 1,0 0-1,-1 0 1,1 0 0,0 0-1,0 1 1,-9 9-517,-102 161-634,85-135 1105,-79 122-252,89-128 340,1 0 0,1 1-1,1 0 1,2 1-1,1 0 1,2 1 0,1 0-1,-4 49 1,11-74 154,0 1-1,0 0 1,1 0-1,2 11 1,-3-16-82,1-1 1,0 1-1,1-1 1,-1 0-1,1 1 1,-1-1-1,1 0 1,0 0-1,0 0 1,1 0 0,-1 0-1,3 2 1,-3-3-55,0-1 0,0 0 1,0 0-1,0 0 0,0 0 1,0 0-1,0 0 1,0 0-1,0-1 0,1 1 1,-1-1-1,0 0 0,0 0 1,1 0-1,-1 0 1,0 0-1,0 0 0,1 0 1,-1-1-1,0 1 1,0-1-1,3-1 0,1 1 40,2-1-29,0-1 1,0 0 0,-1 0-1,1 0 1,-1-1-1,0 0 1,0-1 0,0 1-1,7-9 1,-5 7-16,32-28 167,-1-2 1,37-44 0,60-86 102,-100 116-338,53-89 0,-42 46 224,56-152 0,-102 239-202,4-8-1,0-1-1,-1-1 1,-1 1 0,-1-1 0,3-26-1,-6 41-3,0 1 0,0-1 0,0 0 0,0 1 0,0-1 0,0 0 0,0 1 0,0-1-1,0 0 1,0 1 0,-1-1 0,1 1 0,0-1 0,0 0 0,-1 1 0,1-1 0,0 1-1,-1-1 1,1 1 0,-1-1 0,1 1 0,-1-1 0,0 0 0,1 1-7,-1 0 1,0 0 0,1 0 0,-1-1 0,0 1-1,1 0 1,-1 0 0,0 0 0,1 1-1,-1-1 1,0 0 0,1 0 0,-1 0-1,0 0 1,1 1 0,-1-1 0,1 0-1,-2 1 1,-2 2-52,-1 0 0,1 0 0,-9 8 0,3 1 24,0-1-1,0 1 1,1 1 0,1-1 0,-8 16-1,-29 71 104,38-83-15,-32 75 219,-125 308 396,11-12 165,147-373-674,4-11-24,0 0 0,1-1 1,0 1-1,-1 0 1,1 0-1,1 0 1,-1 0-1,0-1 1,1 1-1,-1 0 1,1 4-1,1-8-53,0 0 0,0 1 0,0-1 0,0 0 0,0 0 0,1 0 0,-2 0 0,1 0-1,0 0 1,0 0 0,0 0 0,1-2 0,28-41 90,40-76-1,-28 45-192,-37 66-14,29-45-198,-31 49 188,1 0 0,0 1 0,0-1 0,0 1 0,1 0 0,0 0 0,7-6 0,-11 10 41,0 0 1,-1-1-1,1 1 0,0 0 1,-1 0-1,1-1 0,0 1 0,-1 0 1,1 0-1,0 0 0,-1 0 1,1 0-1,0 0 0,-1 0 1,1 0-1,0 0 0,-1 0 0,1 0 1,0 0-1,-1 1 0,1-1 1,0 0-1,-1 0 0,1 1 1,0-1-1,-1 1 0,1-1 0,-1 0 1,1 1-1,-1-1 0,1 1 1,-1-1-1,1 1 0,-1-1 1,1 1-1,-1 0 0,0-1 1,1 1-1,-1-1 0,0 1 0,0 0 1,1-1-1,-1 2 0,2 4-16,0 0-1,-1 0 0,2 12 1,-3-13 4,16 87-59,-13-76 157,2-1 1,0 1-1,12 26 0,-16-40-49,1 1 0,-1-1 0,1 0-1,-1 0 1,1 0 0,0 0 0,0 0-1,0 0 1,0-1 0,0 1 0,0 0 0,1-1-1,-1 0 1,0 0 0,1 1 0,-1-1-1,1-1 1,-1 1 0,1 0 0,-1-1-1,1 1 1,0-1 0,-1 0 0,5 0-1,1 0 24,0-1-1,1 0 0,-1-1 0,0 0 0,0 0 1,9-4-1,-3 0 16,-1 0 1,0-1 0,0-1 0,-1 0-1,0 0 1,0-2 0,-1 1 0,11-14-1,-8 8-12,0-1-1,-2 0 1,0-1-1,-1 0 1,11-24-1,-14 24-33,10-34-1,-16 44-31,0-1 0,-1 0 0,1 0 1,-2 0-1,1 0 0,-2-12 0,1 18-8,0 1 0,0-1 0,0 0 0,-1 1 0,1-1 0,-1 1 1,1 0-1,-1-1 0,1 1 0,-1-1 0,0 1 0,0 0 0,1-1 0,-1 1 0,0 0 0,0 0 0,0 0 0,-1 0 0,-1-2 0,2 3 0,0-1 0,0 1-1,0 0 1,-1-1-1,1 1 1,0 0-1,0 0 1,-1-1-1,1 1 1,0 0-1,0 1 1,-1-1 0,1 0-1,0 0 1,0 0-1,-1 1 1,1-1-1,0 1 1,0-1-1,0 1 1,0-1-1,-2 2 1,-1 1 11,-1 0 1,1 0-1,0 0 1,0 1-1,1-1 0,-1 1 1,1 0-1,0 0 0,0 0 1,0 1-1,0-1 1,1 1-1,0-1 0,0 1 1,0 0-1,0 0 0,1 0 1,0 0-1,0 0 1,0 0-1,1 0 0,0 1 1,0-1-1,1 7 0,-1-3 25,1 0-1,1-1 1,0 1-1,0 0 1,1 0 0,0-1-1,0 1 1,1-1-1,0 0 1,1 0-1,0 0 1,0-1-1,6 8 1,7 3 101,37 30 0,-44-40-113,0 0-1,0-1 0,1 0 0,1-1 0,13 6 0,-21-10-428,1-1 0,0 0 1,0 1-1,0-2 0,9 1 0,-13-1 169,0 0 0,0 0-1,0 0 1,0 0 0,0 0 0,0-1-1,0 1 1,0-1 0,-1 1 0,1-1-1,0 0 1,0 0 0,-1 0 0,1 0-1,0 0 1,-1 0 0,1 0 0,-1 0-1,0-1 1,3-2 0,-3 2-410,0-1 0,0 0-1,0 0 1,0 0 0,1-6 0,-2 8 531,5-25-2658</inkml:trace>
</inkml:ink>
</file>

<file path=ppt/ink/ink3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4:35:44.930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19 17 4576,'-13'-4'2048,"8"4"-1760,10 0 544,3 4-512,10-4 768,6 0-608,24-4 416,7 4-544,34-5 256,6 5-352,13-3 192,-5-2-224</inkml:trace>
</inkml:ink>
</file>

<file path=ppt/ink/ink3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4:35:48.53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11 1297 2976,'0'0'65,"-1"0"-1,1 0 1,-1 0 0,1 0 0,0 1 0,-1-1-1,1 0 1,-1 0 0,1 0 0,0 0-1,-1 0 1,1 1 0,-1-1 0,1 0-1,0 0 1,-1 0 0,1 1 0,0-1 0,0 0-1,-1 1 1,1-1 0,0 0 0,0 1-1,-1-1 1,1 0 0,0 1 0,0-1 0,0 0-1,-1 1 1,1-1 0,0 1 0,0-1-1,0 0 1,0 1 0,0-1 0,0 1-1,0-1 1,0 1 0,0-1 0,0 0 0,0 1-1,0-1 1,0 1 0,1-1 0,-1 0-1,0 1 1,0-1 0,0 0 0,0 1-1,1-1 1,-1 1 0,0-1 0,0 0 0,1 0-1,-1 1 1,0-1 0,1 1 0,0 0 142,1 0 0,-1 0 0,0 0 0,1 0 0,-1 0 0,1 0 0,-1-1 0,1 1 0,-1 0 0,1-1 0,0 0 1,-1 1-1,4 0 0,1-2 159,0 1 1,0-1-1,0 0 0,-1-1 1,1 1-1,0-1 1,-1 0-1,1-1 1,-1 1-1,7-5 1,6-5 219,24-21 0,-31 23-355,15-12-53,-2-2-1,27-31 0,36-58 132,-44 55-67,32-48 199,-62 84-309,0-1 0,18-47 0,-29 65-164,0 0 0,-1 1 0,0-1 0,0 0 0,0 0 0,0-6 0,-1 11 18,0-1 1,0 1-1,0-1 0,0 1 1,0-1-1,0 1 0,0-1 1,0 1-1,0-1 0,0 1 1,0-1-1,0 1 0,-1-1 1,1 1-1,0-1 0,0 1 1,-1-1-1,1 1 0,0 0 0,0-1 1,-1 1-1,1 0 0,-1-1 1,1 1-1,0 0 0,-1-1 1,1 1-1,-1 0 0,1 0 1,0-1-1,-1 1 0,1 0 1,-1 0-1,1 0 0,-1 0 0,1-1 1,-1 1-1,1 0 0,-1 0 1,1 0-1,-1 0 0,1 0 1,-1 0-1,1 0 0,-1 1 1,1-1-1,-1 0 0,1 0 1,-1 0-1,1 0 0,-1 1 1,1-1-1,0 0 0,-1 0 0,1 1 1,-1-1-1,-3 3-51,-1-1 0,1 1 0,-8 6 0,2 0 11,1 0-1,0 1 1,1 1 0,-1-1-1,2 1 1,-9 17-1,6-11 42,-2 3 63,1 1 1,0 1 0,2 0 0,1 0 0,0 1 0,2 0 0,0 0 0,-3 38 0,9-56-12,0 0 0,0 0 0,0 0 0,0 0-1,1 0 1,0-1 0,0 1 0,0 0 0,1 0 0,2 4-1,-3-6 9,1-1-1,-1 1 0,1-1 1,0 1-1,0-1 0,0 0 0,0 0 1,0 0-1,0 0 0,1 0 1,-1-1-1,1 1 0,-1-1 0,1 1 1,-1-1-1,1 0 0,0 0 1,3 0-1,2 1 43,-1-1 0,1 0 1,0-1-1,-1 0 1,1 0-1,0-1 0,-1 0 1,1 0-1,0-1 0,-1 1 1,1-2-1,-1 1 0,0-1 1,0 0-1,0-1 0,0 0 1,6-4-1,8-7-35,-1-1 0,0-1 0,28-31 0,50-73 19,-32 37-18,-66 83-61,14-12-256,-14 13 258,0 0 0,0 0 0,1 0 0,-1 0 0,0-1 0,0 1 0,1 0 0,-1 0 0,0 0 0,1 0 0,-1 0 0,0 0 0,1 0 0,-1 0 0,0 0 0,1 0 0,-1 0 0,0 0 0,0 0 1,1 0-1,-1 0 0,0 0 0,1 0 0,-1 1 0,0-1 0,0 0 0,1 0 0,-1 0 0,0 0 0,1 1 0,-1-1 0,0 0 0,0 0 0,0 0 0,1 1 0,-1-1 0,0 0 0,0 0 0,0 1 0,0-1 0,1 0 0,-1 1 0,0-1 0,0 0 0,0 0 0,0 1 0,0-1 0,0 0 0,0 1 0,0-1 0,0 1 0,2 9 8,0 1 0,-1-1 0,0 0 0,-1 1 0,-1 12 0,-9 53 51,4-37-22,-4 18 62,5-31 156,1 1 0,-1 31 0,5-57-237,0-1 0,0 0 0,-1 0 0,1 1 1,0-1-1,0 0 0,0 0 0,0 1 0,0-1 0,0 0 0,0 0 0,0 1 0,0-1 1,0 0-1,0 1 0,1-1 0,-1 0 0,0 0 0,0 1 0,0-1 0,0 0 0,0 0 0,0 0 1,0 1-1,1-1 0,-1 0 0,0 0 0,0 1 0,0-1 0,1 0 0,-1 0 0,0 0 1,0 0-1,1 0 0,-1 1 0,0-1 0,0 0 0,1 0 0,-1 0 0,0 0 0,0 0 0,1 0 1,-1 0-1,0 0 0,0 0 0,1 0 0,-1 0 0,0 0 0,0 0 0,1 0 0,-1 0 1,0 0-1,1 0 0,-1 0 0,0 0 0,0 0 0,1-1 0,-1 1 0,0 0 0,0 0 0,0 0 1,1 0-1,-1-1 0,0 1 0,1 0 0,12-13 170,8-13-75,21-36 0,11-15 9,-46 68-96,17-21-129,1 0 0,52-45 0,-74 73 70,0-1 0,1 1 1,-1 0-1,0 0 0,1 0 0,-1 0 0,6-1 0,-8 2 28,0 1 0,0 0-1,0 0 1,-1 0-1,1 0 1,0 0-1,0 0 1,0 0 0,0 1-1,-1-1 1,1 0-1,0 0 1,0 1-1,0-1 1,-1 0 0,1 1-1,0-1 1,-1 0-1,1 1 1,0-1-1,-1 1 1,1 0-1,0-1 1,-1 1 0,1-1-1,-1 1 1,1 0-1,-1-1 1,1 1-1,-1 0 1,0 0 0,1-1-1,-1 1 1,0 0-1,0 0 1,0 0-1,1 0 1,-1-1 0,0 2-1,2 11 7,0 0 1,-1 0-1,-1 0 0,0 16 1,-1-10 66,2 22 1,0-35-51,0 0 0,0 0 1,1 0-1,-1-1 0,1 1 0,0 0 0,6 9 0,-7-13 4,0 0-1,0 0 0,0 0 0,1-1 0,-1 1 0,1 0 0,0 0 0,-1-1 1,1 1-1,0-1 0,0 0 0,0 0 0,0 1 0,0-1 0,0 0 1,0 0-1,0-1 0,1 1 0,-1 0 0,4 0 0,-2-1 11,0 0 0,1-1-1,-1 1 1,0-1 0,0 0-1,0 0 1,0 0 0,0 0 0,0-1-1,6-2 1,3-4 3,0 0 1,-1-1-1,0 0 1,0 0-1,13-15 1,-5 1 10,27-40 0,-9 11-9,94-109 180,-96 118-181,-3-1 0,46-83 0,-32 37-17,-5-1-1,32-104 0,-70 182-15,1-2-29,5-21 0,-10 33-15,1 0 0,-1 0 1,1 0-1,-1-1 0,0 1 0,0 0 0,-1 0 1,1 0-1,-1 0 0,1 0 0,-1 0 1,0 0-1,-1-3 0,1 5 26,1 1 0,-1-1 0,1 0 1,-1 1-1,1-1 0,-1 0 0,1 1 0,-1-1 0,0 1 0,1-1 1,-1 1-1,0-1 0,1 1 0,-1 0 0,0-1 0,0 1 0,1 0 1,-1-1-1,0 1 0,0 0 0,0 0 0,1 0 0,-1 0 0,0 0 1,0 0-1,0 0 0,1 0 0,-2 0 0,-1 1-14,0 0 0,0 0 0,0 0 0,0 0 0,0 0 0,0 1 0,-4 2 0,-7 7-3,0 0-1,1 1 0,0 0 0,1 1 0,0 1 1,1 0-1,1 0 0,-16 28 0,-2 14-27,-24 68 1,48-115 52,-79 240-21,74-213 83,2 1 0,1 1 1,2-1-1,2 73 0,3-100 32,-1-1 0,2 1 1,0-1-1,0 1 0,0-1 0,8 17 0,-9-23-53,0-1-1,1 1 0,-1-1 1,1 1-1,-1-1 1,1 0-1,0 0 0,0 0 1,0 0-1,0 0 1,0 0-1,1 0 0,-1 0 1,1-1-1,-1 1 1,1-1-1,-1 0 0,1 0 1,0 0-1,-1 0 1,1 0-1,0-1 0,0 1 1,0-1-1,0 0 1,5 0-1,-1-1-11,-1 0 0,0 0 0,1-1-1,-1 0 1,0 0 0,0-1 0,0 0 0,7-4 0,44-33 157,-47 33-95,20-17 7,-2-1-1,-1-1 1,31-38 0,-54 60-80,-1 0 1,0-1-1,0 0 0,-1 0 1,1 0-1,-1 0 1,0 0-1,0 0 1,-1-1-1,0 1 0,2-10 1,-3 13-24,0 0 0,0 1 1,0-1-1,-1 0 0,1 1 0,0-1 1,-1 0-1,1 0 0,-1 1 0,1-1 1,-1 1-1,0-1 0,1 0 0,-1 1 1,0 0-1,-2-3 0,1 2-5,1 1 0,-1 0 1,0 0-1,0 0 0,1 0 0,-1 0 0,0 1 0,0-1 0,0 0 0,0 1 0,0-1 0,0 1 0,0 0 0,0 0 0,0 0 0,0 0 1,0 0-1,-2 0 0,-6 2-19,-1-1 0,1 2 1,-1-1-1,1 2 0,0-1 0,0 1 1,0 1-1,1 0 0,-1 0 1,1 1-1,1 0 0,-1 0 0,1 1 1,0 0-1,0 1 0,-9 11 1,10-10 43,0 0 1,1 1 0,0 0 0,0 0 0,1 0 0,0 0 0,1 1-1,0 0 1,1 0 0,0 0 0,0 0 0,1 0 0,1 1 0,0-1 0,1 17-1,0-24 8,1 0 0,0 1 0,-1-1 0,2 0 0,-1 0 0,0 0-1,1-1 1,-1 1 0,1 0 0,0-1 0,1 1 0,-1-1 0,1 1 0,-1-1-1,1 0 1,0 0 0,0 0 0,0-1 0,0 1 0,1-1 0,-1 0-1,1 1 1,-1-1 0,1-1 0,0 1 0,0-1 0,0 1 0,5 0 0,3 0 19,0 0 1,0 0 0,1-2-1,-1 1 1,0-1 0,0-1-1,0 0 1,21-6 0,-6 0 19,0-1-1,-1-2 1,0-1 0,32-18 0,93-66 50,0 1 189,-103 69-186,-17 9-90,50-33 1,-80 48-31,0 1-1,0-1 1,0 0-1,-1 1 1,1-1-1,0 0 0,0 1 1,-1-1-1,1 0 1,0 0-1,-1 0 1,1 1-1,-1-1 1,1 0-1,0-2 0,-1 3 9,0 0-1,-1-1 0,1 1 0,0 0 0,0-1 0,0 1 1,0 0-1,-1 0 0,1-1 0,0 1 0,0 0 0,0 0 0,-1 0 1,1-1-1,0 1 0,0 0 0,-1 0 0,1 0 0,0 0 1,-1-1-1,1 1 0,0 0 0,0 0 0,-1 0 0,1 0 0,0 0 1,-1 0-1,1 0 0,0 0 0,-1 0 0,-4 0-25,1 0-1,0 0 0,-1 1 1,1-1-1,-7 3 1,-2 1 11,1 1 1,0 1-1,1 0 0,-1 1 1,1 0-1,0 0 1,1 1-1,0 1 1,0 0-1,1 0 0,0 1 1,-15 21-1,8-7 37,1 1 0,1 1 0,1 0 0,-16 48 0,24-57-43,-7 33 0,11-44 57,0 0 0,0 0 1,1 0-1,0 0 1,0 0-1,1 0 0,0 1 1,2 10-1,-2-16-9,-1 1 0,1 0 0,0-1 0,0 1 0,0-1 0,-1 0 0,1 1 0,1-1 0,-1 0 0,0 1 1,2 1-1,-2-3-8,-1 1 1,1-1 0,0 0-1,0 1 1,-1-1 0,1 0 0,0 0-1,0 1 1,-1-1 0,1 0 0,0 0-1,0 0 1,0 0 0,-1 0-1,1 0 1,0 0 0,0 0 0,0 0-1,-1-1 1,1 1 0,0 0-1,0 0 1,-1-1 0,1 1 0,0 0-1,0-1 1,-1 1 0,1-1 0,-1 1-1,2-2 1,1-1 3,0 0 0,0 0-1,0 0 1,0-1 0,-1 0 0,1 1-1,2-8 1,14-33 59,-10 20-15,51-125 185,-48 113-361,-2-1 0,8-42 0,-18 78 68,0-1 0,0 0 0,1 1 0,-1-1-1,-1 1 1,1-1 0,0 0 0,0 1 0,-1-4 0,1 5 37,0 0-1,0 0 1,-1-1 0,1 1 0,0 0 0,0 0 0,0 0 0,0 0-1,0 0 1,0-1 0,0 1 0,-1 0 0,1 0 0,0 0-1,0 0 1,0 0 0,0 0 0,-1 0 0,1 0 0,0-1-1,0 1 1,0 0 0,-1 0 0,1 0 0,0 0 0,0 0 0,0 0-1,0 0 1,-1 0 0,-8 6-60,4 1 46,-1 0 0,1 0 0,1 1 0,-1 0 0,1-1 0,1 1 0,-6 15 0,-11 63-154,12-46 120,-25 118 13,-18 77 62,17-74 95,-23 92 153,53-239-170,-9 21-1,11-31-38,0 0 0,0 0 0,0 0 0,-1 0 0,0-1 0,1 1 0,-1-1 1,-1 0-1,-3 4 0,6-6-41,0-1 1,0 1 0,1-1-1,-1 1 1,0-1 0,0 1-1,0-1 1,0 0 0,0 0-1,0 1 1,0-1 0,0 0-1,0 0 1,0 0 0,0 0-1,0 0 1,0 0 0,0 0-1,0 0 1,0-1 0,0 1-1,0 0 1,0-1 0,0 1-1,0 0 1,0-1 0,0 1-1,0-1 1,0 0 0,0 1-1,1-1 1,-1 0 0,0 1-1,1-1 1,-1 0 0,0 0-1,1 1 1,-1-1 0,1 0-1,-1 0 1,0-1 0,-2-4 31,0 0 1,0 0 0,1 0-1,0 0 1,-2-8 0,-1-11-22,1 0 0,0 0 0,3-1 0,1-45 1,1 52-47,2 1 0,0 0 0,1 0 0,0 0 1,2 1-1,0 0 0,12-24 0,-12 31-2,0-1-1,1 2 1,0-1-1,14-13 0,37-30-61,-46 43 61,21-15-13,1 1 0,60-32 0,-56 36 67,0-3 0,44-35 0,-27 11 10,49-54 1,-84 79-23,-1-1 0,0-1 0,-2-1 0,-1-1 0,15-31 0,-7-12-70,-22 62-564,-3 19 311,1 61 216,18 125-1,-17-192 122,0-1 0,1 1 1,-1 0-1,1-1 0,1 1 0,3 6 0,-5-11-11,-1 0-1,1 1 0,0-1 1,-1 0-1,1 0 0,0 0 1,0 0-1,0 0 0,-1 0 0,1 0 1,0 0-1,0-1 0,1 1 1,-1 0-1,0-1 0,0 1 1,0 0-1,0-1 0,1 0 0,-1 1 1,0-1-1,0 0 0,1 1 1,-1-1-1,0 0 0,1 0 1,-1 0-1,0 0 0,0 0 0,1 0 1,-1-1-1,0 1 0,2-1 1,9-5 64,-1-1 0,1 0 0,-1-1 0,13-13 0,13-7-94,12-4-76,63-30 0,57-16 77,-127 60 36,-5-3-57,-28 16-31,-57 29-238,16-3 246,0 2 0,2 0-1,0 2 1,1 2 0,2 0-1,-28 37 1,20-11 136,31-47-31,0 1 0,1-1 0,0 1 0,1 0 1,-1 0-1,-1 11 0,4-17-31,0 0 1,0 1-1,0-1 1,0 0-1,0 0 1,0 1-1,0-1 0,0 0 1,0 0-1,1 1 1,-1-1-1,0 0 1,2 2-1,-2-3-10,0 1 0,1-1 0,-1 1 0,1-1 0,-1 1 0,1-1 0,-1 1 0,1-1 0,-1 0 0,1 1 0,-1-1-1,1 0 1,0 1 0,-1-1 0,1 0 0,-1 0 0,1 1 0,0-1 0,0 0 0,2 0 8,0 0 0,-1-1 0,1 1 0,-1-1 0,1 1 0,-1-1-1,1 0 1,-1 0 0,1 0 0,-1 0 0,0 0 0,0 0 0,3-3 0,21-15 66,-1-1 1,0-2-1,28-33 0,59-82-216,-73 88 86,-29 33 18,-9 14-1,0 0 0,0 0 0,0 0 0,1 0 0,-1 1 0,1-1 0,-1 0 0,1 1-1,-1-1 1,3-1 0,-4 3 21,1 0 0,-1 0 0,0 0 0,0 0 0,0 0 0,0 1 0,0-1-1,0 0 1,0 0 0,0 0 0,1 0 0,-1 0 0,0 0 0,0 0 0,0 1 0,0-1-1,0 0 1,0 0 0,0 0 0,0 0 0,0 0 0,0 1 0,0-1 0,0 0 0,0 0-1,0 0 1,0 0 0,0 0 0,0 1 0,0-1 0,0 0 0,0 0 0,0 0 0,0 0-1,0 0 1,0 1 0,0-1 0,-1 0 0,1 0 0,0 0 0,0 0 0,-7 23-96,1 0 1,2 0-1,0 1 0,1-1 1,1 29-1,2-41 128,0-1 0,2 1 0,-1-1 0,1 1 1,1-1-1,0 0 0,0 1 0,1-2 0,0 1 0,1 0 0,0-1 0,0 0 0,1 0 0,8 9 0,-13-16-9,1 0 1,-1-1 0,1 1-1,0 0 1,-1-1 0,1 0-1,0 1 1,0-1 0,-1 0 0,1 0-1,0 0 1,0 0 0,1 0-1,-1-1 1,0 1 0,0-1-1,0 1 1,0-1 0,0 0-1,1 0 1,-1 0 0,0 0-1,0 0 1,0 0 0,1-1 0,-1 1-1,0-1 1,0 1 0,0-1-1,2-1 1,10-8 58,-1 0-1,-1-2 1,0 1 0,0-1-1,11-17 1,13-16-24,-6 8 30,36-35 0,-32 39-84,56-58-36,-50 40 67,-3-1 0,-2-3 0,28-58 0,-13 14-210,60-170 1,-108 263 95,0 0-1,-1 0 1,0-1 0,0-9 0,0 15 71,-1 1 0,0-1 0,0 0 0,-1 0 1,1 1-1,0-1 0,0 0 0,0 0 0,0 1 0,-1-1 1,1 0-1,0 1 0,0-1 0,-1 0 0,1 1 1,-1-1-1,1 1 0,-1-1 0,1 0 0,-1 0 0,0 1 1,0 0 0,0 0 0,0-1 0,0 1 0,0 0 0,0 0 0,0 0 0,0 0 0,1 0 0,-1 1-1,0-1 1,0 0 0,0 0 0,0 1 0,0-1 0,0 0 0,1 1 0,-1-1 0,0 1 0,0-1 0,1 1-1,-2 0 1,-8 6-23,0 1-1,1 0 0,0 0 0,1 1 0,-1 0 1,2 1-1,-11 16 0,-43 83-124,52-91 123,-51 106-113,47-92 191,0 0 0,-7 37 0,18-58 20,0 0-1,1 0 1,0 0 0,0 0 0,1 1 0,1-1 0,0 0 0,1 0-1,0 1 1,1-1 0,0-1 0,9 22 0,-7-20-344,1 0 0,1-1 0,0 1 1,1-2-1,0 1 0,1-1 0,0 0 0,1-1 0,-1 0 1,20 13-1,-11-12-2894,-4-5 977</inkml:trace>
</inkml:ink>
</file>

<file path=ppt/ink/ink3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4:35:48.908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0 140 5888,'4'-20'2688,"32"25"-2336,4-5 1120,5 3-864,36-6 1120,1-2-1024,39-10 160,-5 2-512,16-7 0,-16 5-224,-3-5 160,-18 3-192,-19 6-2080,-18 3 1088</inkml:trace>
</inkml:ink>
</file>

<file path=ppt/ink/ink3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4:35:49.25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55 28 4800,'-49'0'2176,"44"5"-1888,10-5 64,8 0-256,18-5 448,6 2-288,29-9-2784,11-1 1344</inkml:trace>
</inkml:ink>
</file>

<file path=ppt/ink/ink3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4:35:50.93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331 212 4640,'4'-13'1504,"-4"12"-1461,0 1 1,-1-1-1,1 1 1,0-1 0,0 1-1,0-1 1,-1 1-1,1-1 1,0 1-1,0 0 1,-1-1-1,1 1 1,0-1 0,-1 1-1,1 0 1,0-1-1,-1 1 1,1 0-1,-1 0 1,1-1-1,-1 1 1,1 0 0,-1-1-1,0 1 113,-1-1-1,1 0 1,0 0 0,0 1-1,-1-1 1,1 1 0,0-1-1,-1 1 1,1-1 0,-1 1-1,1 0 1,0 0 0,-1-1-1,1 1 1,-1 0 0,1 1-1,-1-1 1,1 0 0,0 0-1,-1 1 1,-2 0 0,-3 2-54,-1 0-1,-13 8 1,19-10-29,-25 16 188,0 1 0,1 1 1,1 1-1,1 2 0,1 0 1,-32 41-1,48-55-172,1 1 0,1 0 0,-1 0 0,1 1 1,1-1-1,-1 1 0,-2 12 0,6-19-40,0 1 0,0-1 0,1 0 0,-1 0 0,1 0 0,0 1 0,0-1 0,0 0 0,1 0 0,-1 1 0,1-1 0,-1 0 0,1 0 0,0 0 0,0 0 0,1 0 0,-1 0 0,1 0 0,-1 0 0,1 0 0,0 0 0,0-1 0,0 1 0,0-1 0,1 0 0,-1 0 0,3 3 0,3-1 72,-1 1-1,1-1 1,0 0-1,0-1 1,1 0 0,-1 0-1,0-1 1,1 0-1,0 0 1,-1-1-1,1 0 1,0-1 0,0 0-1,13-1 1,-14 0-75,1 0-1,-1-1 1,1 0 0,-1 0 0,0-1 0,0 0 0,0-1-1,0 1 1,-1-1 0,1-1 0,-1 1 0,0-1 0,-1-1-1,13-11 1,-14 11-13,0 0-1,-1-1 1,1 1-1,-1-1 1,0 0-1,-1 0 1,0-1-1,0 1 1,0-1 0,-1 1-1,0-1 1,1-13-1,-3 6-48,0 0 0,0 0-1,-2 1 1,0-1 0,-7-26-1,8 37-2,1 1 0,-2-1 0,1 1 0,0-1 0,-1 1 0,1 0 0,-1-1 0,0 1 0,0 0 0,0 0 0,-1 0 0,1 1 0,-1-1-1,1 0 1,-1 1 0,0 0 0,0-1 0,0 1 0,0 1 0,-1-1 0,1 0 0,0 1 0,-1-1 0,1 1 0,-1 0 0,1 0 0,-1 1 0,0-1-1,1 1 1,-1-1 0,0 1 0,-6 1 0,1 1 26,-1 1 0,1 0 0,0 0 0,0 0-1,0 2 1,-13 7 0,21-12-5,1 0-1,-1 1 1,1-1-1,0 0 1,-1 0-1,1 1 1,-1-1-1,1 0 1,0 1-1,-1-1 1,1 0-1,0 1 1,-1-1-1,1 1 1,0-1-1,-1 1 1,1-1-1,0 0 1,0 1-1,0-1 1,-1 2-1,1-2 7,1 0-1,-1 1 0,0-1 0,0 0 0,1 1 0,-1-1 0,0 0 0,0 0 0,1 1 0,-1-1 0,0 0 0,1 0 0,-1 0 0,0 1 0,1-1 0,-1 0 0,0 0 0,1 0 0,-1 0 0,0 0 1,1 0-1,-1 1 0,29 1 405,-17-3-336,0 0 0,0 0-1,-1-2 1,1 1 0,-1-1 0,14-6 0,68-34 208,-53 23-128,85-37 193,192-61 0,-315 117-365,0 0 0,0 1 0,0-1 1,0 1-1,-1 0 0,1 0 0,0-1 0,0 1 0,0 0 0,4 1 0,-6-1 12,0 0 0,1 1 1,-1-1-1,0 0 0,1 0 1,-1 0-1,0 1 1,0-1-1,1 0 0,-1 0 1,0 1-1,0-1 0,1 0 1,-1 0-1,0 1 0,0-1 1,0 0-1,0 1 0,1-1 1,-1 0-1,0 1 0,0-1 1,0 0-1,0 1 0,0-1 1,0 1-1,0-1 1,0 0-1,0 1 0,0-1 1,0 0-1,0 1 0,0 0 1,-2 4-9,-1 1 1,1-1 0,-1 1 0,0-1-1,-5 7 1,4-5 26,-25 43 43,2 1 0,3 1-1,2 1 1,-18 68-1,39-116-28,-3 6 50,2-1-1,-1 1 0,1 0 0,1 0 0,-1 14 1,2-23-54,1 0 1,-1-1 0,0 1 0,0 0 0,1 0 0,-1 0 0,1 0 0,0-1 0,-1 1 0,1 0-1,0-1 1,0 1 0,0 0 0,0-1 0,1 1 0,0 1 0,0-2 9,0 0 1,-1 0 0,1 0-1,0 0 1,0-1 0,0 1-1,0 0 1,0-1 0,0 1-1,0-1 1,0 0 0,0 0-1,0 0 1,0 0 0,1 0-1,-1 0 1,0 0 0,2-1-1,6-1 16,0-1 0,0 0-1,0 0 1,-1-1-1,1 0 1,-1-1-1,0 0 1,0-1 0,-1 0-1,0 0 1,0 0-1,0-1 1,-1-1-1,11-12 1,7-13 9,-2 0 0,27-53-1,-27 46-149,7-13-179,46-58 0,-73 107 137,2 0-215,2 14 142,-6-8 195,8 14 33,1-1 1,0 0-1,16 17 0,-21-26-25,1 0 0,0-1 0,0 0-1,0 0 1,1-1 0,0 1 0,0-2 0,0 1 0,0-1 0,10 3 0,-5-2 71,1-2 0,-1 0 0,1 0 0,0-1 0,-1-1 0,25-1 1,-15-2 59,0-1 1,-1 0 0,24-9-1,-30 7-89,0 0 0,0-1 0,0 0 0,-1-2 0,-1 1 0,15-13 0,-18 13-10,0-1 1,0-1-1,0 0 0,-2 0 1,1-1-1,-1 0 1,11-19-1,-19 28-50,1 1 0,0-1 0,0 0 0,-1 0 0,1 1 0,-1-1 0,1 0 0,-1 0 0,0 0 0,0 0 0,0 1 0,0-1 0,0 0-1,-1-3 1,1 4 3,0 0-1,0 1 0,-1-1 0,1 1 0,0-1 0,-1 0 0,1 1 0,-1-1 0,1 1 0,-1-1 0,1 1 1,-1-1-1,1 1 0,-1 0 0,1-1 0,-1 1 0,1 0 0,-2-1 0,1 0-9,-1 1-1,0 0 1,1-1-1,-1 1 0,1 0 1,-1 0-1,0 0 1,1 0-1,-1 0 1,-2 1-1,-13 4-12,1 0 0,1 1-1,-1 0 1,1 1 0,0 1 0,1 1-1,-1 0 1,2 0 0,-1 2 0,-21 22-1,24-21 25,0 0 0,1 1 0,1 0-1,-14 24 1,19-28 56,0-1-1,1 1 1,0-1-1,0 1 1,1 0 0,0 0-1,0 0 1,1 1-1,0 13 1,1-19-13,1 1 0,-1-1-1,1 0 1,0 0 0,0 1 0,1-1 0,-1 0-1,1 0 1,0 0 0,0-1 0,0 1 0,1 0-1,-1-1 1,1 1 0,0-1 0,0 0 0,0 0-1,0 0 1,1 0 0,-1-1 0,1 1 0,0-1-1,5 3 1,-1-2 7,-1 0-1,0-1 0,1 1 1,-1-1-1,1-1 1,0 0-1,-1 0 0,1 0 1,0-1-1,0 0 1,-1 0-1,12-3 0,11-4 52,-2-2 0,50-22 0,15-4-164,-76 29 28,0 1 0,1 2 0,-1-1 0,1 2 0,23-1 0,-32 4 52,1-1 0,0 1 0,-1 1 0,0 0 0,1 0 1,-1 1-1,0 0 0,0 0 0,0 1 0,0 1 0,12 7 0,3 6 99,-1 2-1,23 23 1,-29-26 64,0-1 0,0-1 1,2-1-1,33 21 0,-44-31-106,1 0 1,-1-1-1,1-1 1,-1 1-1,1-1 0,0-1 1,0 0-1,0 0 1,17-1-1,4-2 39,48-11 0,-53 8-112,60-13-3847,150-54 1,-113 28-3461,-4 3 2282</inkml:trace>
</inkml:ink>
</file>

<file path=ppt/ink/ink3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4:35:52.75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417 788 2400,'0'-2'173,"0"1"0,0 0 1,0 0-1,0 0 0,0 0 0,1 0 0,-1 0 1,0 0-1,1 1 0,-1-1 0,0 0 0,1 0 1,0 0-1,-1 0 0,2-1 0,-1 1-7,-1 1 0,1-1-1,-1 0 1,0 1 0,1-1 0,-1 0 0,1 0-1,-1 1 1,0-1 0,0 0 0,1 0 0,-1 1-1,0-1 1,0 0 0,0-1 0,0 0-53,0 1-1,0-1 1,0 0 0,0 1 0,-1-1 0,1 1 0,0-1 0,-1 1 0,0-1-1,1 1 1,-1-1 0,0 1 0,0-1 0,1 1 0,-1 0 0,0-1-1,-1 1 1,1 0 0,0 0 0,0 0 0,0 0 0,-1 0 0,1 0-1,0 0 1,-1 0 0,1 1 0,-1-1 0,1 0 0,-1 1 0,1-1-1,-1 1 1,0 0 0,1 0 0,-1-1 0,1 1 0,-4 0 0,-1 0-25,0 1 1,1-1 0,-1 1-1,0 0 1,0 0 0,0 0 0,1 1-1,-1 0 1,0 0 0,-5 4 0,-29 19 350,-48 39 0,26-18-176,42-32-183,-29 27 0,41-32-41,0-1 0,0 1 0,1 0 0,0 1 0,-7 13 1,13-21-6,0 0 0,0 0 1,0 0-1,0 0 1,1 0-1,-1 0 1,0 0-1,1 0 1,0 0-1,-1 0 1,1 0-1,0 0 1,0 1-1,0-1 0,1 0 1,-1 0-1,0 0 1,1 0-1,-1 0 1,1 0-1,0 0 1,0 0-1,0 0 1,0 0-1,0 0 1,0-1-1,3 4 0,-2-3 30,0 0 0,1 0 0,-1 0-1,1 0 1,-1-1 0,1 0 0,-1 1-1,1-1 1,0 0 0,0 0 0,0 0-1,0-1 1,0 1 0,0-1 0,0 1-1,0-1 1,0 0 0,4-1-1,5-1 58,-1 0 0,0-1-1,-1 0 1,1-1 0,-1 0-1,1-1 1,-1 0-1,14-9 1,-5 1-38,-1-1 1,0-1-1,19-20 0,-26 23-59,-1 0 0,0-1-1,-1 0 1,8-15 0,-13 20-54,0 0 0,0 0 1,-1 0-1,0-1 0,0 1 0,-1-1 0,0 0 1,1-16-1,-3 25 13,0-1 0,0 0 1,0 1-1,0-1 1,0 0-1,0 0 0,0 1 1,0-1-1,0 0 0,-1 1 1,1-1-1,0 0 0,0 1 1,-1-1-1,1 0 0,0 1 1,-1-1-1,0 0 0,1 1 7,0 0 0,-1 0-1,1 0 1,0 0 0,-1 0-1,1-1 1,0 2-1,-1-1 1,1 0 0,0 0-1,-1 0 1,1 0 0,0 0-1,-1 0 1,1 0 0,0 0-1,0 0 1,-1 1-1,1-1 1,0 0 0,-1 0-1,1 0 1,0 1 0,0-1-1,-1 0 1,1 1-1,-17 20-253,16-20 266,-5 11-50,0 0 0,0 1 0,1 0 0,1 0 0,0 0 0,-3 23 0,4-24 53,2-7 8,0 0-1,1 0 1,-1 1-1,1-1 1,0 0-1,0 1 1,1-1-1,0 0 1,2 10-1,-2-13 3,-1 0 0,1 0 0,0 1 0,0-1 0,1 0 0,-1 0 1,0 0-1,1-1 0,-1 1 0,1 0 0,-1 0 0,1-1 0,0 1 0,0-1 0,0 1 0,0-1 0,0 0 0,0 0 0,0 0 0,0 0 1,0 0-1,1 0 0,-1-1 0,4 1 0,5 0 97,0 0 1,0-1 0,-1 0-1,1-1 1,17-4 0,-1-1 71,30-11 1,-34 10-119,0-2-1,0 0 1,-1-2-1,-1-1 1,0 0 0,0-1-1,-1-2 1,-1 0-1,25-26 1,-25 20-34,-2-1-1,24-41 1,22-53 150,-50 90-149,77-156-34,-64 122 12,20-64 0,-41 107-318,4-26 0,-10 36-127,-4 9 145,-11 16-22,13-14 273,-6 8-28,1 1 0,0 0-1,1 1 1,0-1-1,1 1 1,-5 19-1,-21 97-38,30-116 113,-26 140 43,22-108-19,-1 64-1,6-100 25,1 0 0,1 0-1,-1 0 1,2 0-1,-1-1 1,1 1-1,1 0 1,0-1-1,0 0 1,1 1 0,4 8-1,-6-16-19,-1 0-1,1 0 0,0 0 1,-1 1-1,1-2 1,0 1-1,0 0 1,0 0-1,1-1 1,-1 1-1,0-1 1,1 0-1,-1 1 0,1-1 1,-1 0-1,1 0 1,-1-1-1,1 1 1,0-1-1,-1 1 1,1-1-1,0 0 1,3 0-1,1 0 37,1-1-1,0 0 1,-1-1 0,1 0-1,-1 0 1,0 0-1,10-5 1,-2-2-18,1 1 1,-1-2-1,-1 0 0,0-1 0,0 0 1,-1-1-1,14-17 0,72-98 61,-63 75-74,-2-2 0,33-72 0,-40 66 36,33-113 1,-49 135-68,-3 12-147,-2 0-1,0 0 1,-2 0-1,2-29 0,-7 49-171,-3 8 154,-4 13-58,-11 25 140,3 0 0,1 1 0,2 1 0,-9 48 0,11-22 376,-5 132-1,15-195-289,0 46 312,8 83 0,-6-120-237,1 0 1,1-1 0,0 1 0,1-1 0,1 0-1,0 0 1,0 0 0,1-1 0,1 0-1,0 0 1,12 14 0,-16-22-51,1 0-1,0 0 1,0 0-1,0-1 1,1 1-1,-1-1 0,7 3 1,-7-4-699,1 0 1,-1-1-1,0 1 0,1-1 1,5 1-1,14 1-1941</inkml:trace>
</inkml:ink>
</file>

<file path=ppt/ink/ink3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4:35:56.456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0 830 3712,'0'0'106,"0"1"0,0-1 0,0 1 0,0 0-1,1-1 1,-1 1 0,0-1 0,0 1 0,0-1 0,1 1 0,-1-1 0,0 1 0,1-1 0,-1 1 0,0-1-1,1 0 1,-1 1 0,1-1 0,-1 1 0,0-1 0,1 0 0,-1 1 0,1-1 0,-1 0 0,1 0 0,-1 1 0,1-1-1,-1 0 1,1 0 0,0 0 0,-1 0 0,1 0 0,-1 0 0,1 0 0,-1 0 0,1 0 0,-1 0 0,1 0-1,0 0 1,-1 0 0,1 0 0,-1 0 0,1-1 0,31-8 1586,-30 8-1634,34-13 1030,0-2-1,60-36 1,-75 38-889,0-1 1,-1 0-1,-1-2 0,-1 0 1,23-27-1,-13 6 238,-1-2 1,38-77-1,-52 86-219,-2 6-311,-10 29-76,-5 18-80,-3 9 128,-2 0 0,-24 59 0,-144 286 708,-16-11 639,153-293-469,24-45 459,16-27-1199,0 0 0,0 0 0,0 0 0,0 0 0,0 1 0,-1-1 0,1 0-1,0 0 1,0 0 0,0 0 0,0 0 0,0 1 0,0-1 0,0 0 0,0 0 0,0 0 0,0 0 0,-1 0 0,1 0 0,0 0-1,0 1 1,0-1 0,0 0 0,0 0 0,0 0 0,-1 0 0,1 0 0,0 0 0,0 0 0,0 0 0,0 0 0,-1 0 0,1 0 0,0 0-1,0 0 1,0 0 0,0 0 0,0 0 0,-1 0 0,1 0 0,0 0 0,0 0 0,0 0 0,3-17 753,24-56-381,1 6-397,56-101 0,55-25-92,-112 158 104,148-233-215,-134 201 70,-31 51 35,0 0-1,1 2 0,15-17 1,-25 30 92,0 0 0,0 0 0,0 0 0,0 0 0,0 0 0,0 0 1,0 0-1,1 0 0,-1 1 0,0-1 0,0 0 0,1 1 0,-1-1 1,0 1-1,1-1 0,-1 1 0,1 0 0,-1-1 0,0 1 0,1 0 0,-1 0 1,1 0-1,-1 0 0,1 0 0,-1 1 0,0-1 0,1 0 0,1 1 0,-2 0 2,1 1-1,0-1 1,-1 0-1,1 1 1,-1-1-1,0 1 1,1 0-1,-1-1 1,0 1-1,0 0 1,0 0-1,0 0 1,-1-1-1,1 1 1,0 0-1,-1 0 1,1 0-1,-1 3 1,2 8 12,-1 0 1,0 0-1,-1 1 1,-1-1 0,0 0-1,-1 0 1,0-1-1,-1 1 1,0 0 0,-1-1-1,-1 0 1,-7 15-1,5-12 73,-1-1 0,-1 0 0,0-1 0,-1 0-1,0 0 1,-1-1 0,-1 0 0,0-1 0,-18 13 0,24-20-23,0 0 0,-1-1 0,1 0 0,-1 0 0,0-1 0,0 0 0,-9 2 0,11-4 45,9-2-74,11-4-143,150-54-151,0 1 408,-85 33-166,19-6-264,-99 32 295,1 0-1,0-1 0,-1 1 1,1 0-1,0-1 0,0 1 1,0 0-1,-1 0 0,1 0 1,0 0-1,0 0 0,-1 0 1,1 0-1,0 0 0,0 0 1,0 0-1,-1 0 0,1 1 1,1-1-1,-2 1-18,-1 0 1,1 1-1,0-1 0,-1 0 1,1 0-1,0 0 0,-1 0 1,1 0-1,-1 0 0,0 0 1,1 0-1,-2 1 0,-7 10-38,-1 0 0,-15 15-1,15-16 45,0-1 0,1 1 0,-11 16 0,19-25 14,0 0 0,0-1 0,1 1 0,-1 0 0,0 0-1,0 0 1,1 0 0,-1-1 0,1 1 0,0 0 0,0 0 0,0 0-1,0 0 1,0 0 0,0 4 0,1-5 12,-1 0-1,1 0 1,-1 0 0,1 0 0,-1 0-1,1 0 1,0 0 0,-1 0 0,1 0-1,0 0 1,0 0 0,0 0-1,0-1 1,0 1 0,0 0 0,0-1-1,0 1 1,0-1 0,0 1 0,0-1-1,0 1 1,1-1 0,-1 0 0,0 1-1,0-1 1,2 0 0,5 1 38,0-1 1,0 0-1,0 0 1,0-1-1,1 0 1,-1-1-1,0 0 0,-1 0 1,1 0-1,0-1 1,-1 0-1,1-1 1,-1 1-1,0-2 1,0 1-1,0-1 1,7-6-1,-9 7-36,0-1 0,0 0 0,0 0-1,-1 0 1,1 0 0,-1-1 0,-1 1 0,1-1-1,-1 0 1,0 0 0,0-1 0,0 1 0,-1-1-1,0 1 1,-1-1 0,1 0 0,-1 1 0,-1-1-1,1 0 1,-1-10 0,-1 10 21,1 4-70,0 0 0,-1 0-1,1 0 1,-1 0 0,0-1 0,0 2-1,-2-7 1,2 8 18,0 1 0,1-1 0,-1 0 1,0 1-1,0-1 0,1 1 0,-1-1 0,0 1 0,0-1 0,0 1 0,1 0 0,-1-1 0,0 1 1,0 0-1,0 0 0,0-1 0,0 1 0,0 0 0,0 0 0,0 0 0,0 0 0,0 0 0,1 1 1,-1-1-1,0 0 0,0 0 0,0 0 0,0 1 0,0-1 0,0 1 0,-1 0 0,-3 1-18,0 1 0,1 0 0,-1 0-1,1 0 1,0 1 0,-1 0-1,2-1 1,-1 1 0,0 1 0,1-1-1,0 1 1,0-1 0,0 1-1,0 0 1,1 0 0,0 0 0,0 0-1,0 0 1,1 1 0,-2 9-1,3-12 41,0-1 0,1 1 0,-1-1 0,1 1 0,0-1 0,-1 1 0,1-1 0,1 0 0,-1 0 0,0 1 0,0-1 0,1 0 0,-1 0 0,1 0 0,0 0 0,0-1 0,-1 1 0,1 0 0,0-1 0,0 1-1,1-1 1,-1 0 0,4 2 0,0 0 24,1 0-1,-1-1 1,1 1-1,0-1 1,0-1-1,0 0 1,8 1-1,-3-2 49,-1 0 0,1-1 1,0 0-1,0-1 0,14-5 0,-18 5-52,0-1 0,-1 0 0,1 0-1,-1-1 1,0 0 0,0-1 0,0 1-1,-1-1 1,0 0 0,0-1 0,11-12-1,0-4 51,0-1 0,14-27 0,-14 22-26,90-136-594,-107 163 532,1 0 0,-1 0 0,1 0 1,0 0-1,-1 0 0,1 0 0,0 1 0,0-1 0,-1 0 1,1 1-1,0-1 0,0 0 0,1 0 0,-1 1 5,-1 0 0,0 0 0,1 0-1,-1 0 1,0 0 0,0 0 0,1 0 0,-1 0 0,0 0-1,1 0 1,-1 0 0,0 0 0,1 1 0,-1-1 0,0 0-1,0 0 1,1 0 0,-1 0 0,0 0 0,0 1 0,1-1 0,-1 0-1,0 0 1,0 0 0,0 1 0,1-1 0,-1 0 0,0 0-1,0 1 1,2 2-25,-1 0-1,-1 0 1,1-1 0,0 1-1,0 0 1,-1 0 0,0 0-1,0 6 1,0 19 8,-2-1 0,-1 1 0,-1-1 0,-2 0 0,0 0 0,-2-1 0,-15 36 0,9-26 135,8-22-24,1 0 1,-2 0 0,0 0 0,-16 23-1,23-36-57,-1 0-1,0 0 0,0 1 1,0-1-1,0 0 1,0 0-1,0 0 0,0 0 1,-1 0-1,1-1 0,0 1 1,0 0-1,-1 0 0,1-1 1,0 1-1,-1-1 0,1 1 1,-1-1-1,1 0 1,0 1-1,-1-1 0,1 0 1,-1 0-1,1 0 0,-2 0 1,1-1-5,0 0 1,0 0-1,0 0 0,1 0 1,-1-1-1,0 1 1,1-1-1,-1 1 1,1-1-1,0 1 1,-1-1-1,1 0 0,0 1 1,0-1-1,0 0 1,0 0-1,-1-2 1,1 2-10,-9-24-29,10 26-19,-1-1 0,1 0 0,0 0 0,-1 0 0,1 0 0,0 0-1,0 1 1,0-1 0,-1 0 0,1 0 0,0 0 0,0 0-1,1 0 1,-1 0 0,0 1 0,0-1 0,0 0 0,1 0 0,-1 0-1,0 0 1,1 1 0,-1-1 0,0 0 0,2-1 0,10 8-304,-3-2 324,0-1-1,0-1 1,0 0 0,0 0 0,0-1 0,13 1 0,2-2 30,32-3 1,-21-1 127,50-11-1,-70 11-79,0 0-1,-1-2 0,1 1 0,-1-2 0,25-15 0,-24 12-65,-1-1-1,0-1 1,-1 0-1,0-1 1,-1 0-1,0-1 1,-1 0-1,0-1 1,9-18-1,48-113 102,-37 75-341,-27 59 128,0 2-191,-2 21 84,-7 77-40,-21 129 0,3-106 302,12-59 314,11-51-327,0 1-1,-1 0 0,1-1 0,-1 1 1,1-1-1,-1 1 0,0-1 0,0 1 1,1-1-1,-1 1 0,0-1 0,0 0 1,0 1-1,0-1 0,-1 0 0,1 0 0,0 0 1,0 0-1,-1 0 0,-1 1 0,2-2-3,0 1-1,-1-1 0,1 0 0,0 0 0,0 0 0,-1 0 0,1 0 0,0 0 0,-1 0 1,1-1-1,0 1 0,0 0 0,-1-1 0,1 1 0,0-1 0,0 1 0,0-1 1,0 1-1,0-1 0,0 0 0,0 0 0,0 0 0,0 1 0,0-1 0,0 0 0,0 0 1,-1-2-1,-78-99-15,74 97-454,6 10 171,6 11-39,-3-12 316,1 1 1,0 0-1,0-1 1,0 1-1,1-1 0,-1-1 1,1 1-1,0 0 1,0-1-1,1 0 0,-1 0 1,0-1-1,1 0 1,6 2-1,-4-1 24,1-1-1,0 0 1,0 0-1,0-1 1,-1 0 0,1-1-1,0 0 1,16-2 0,-13-1 11,0 0 0,-1 0-1,1-1 1,0-1 0,-1 0 0,0-1 0,0 0 0,16-12 0,5-8 113,37-37 0,-56 50-129,0 1-32,-6 5-31,1 0 1,-1-1 0,0 1-1,-1-2 1,7-10 0,-9 11 18,-4 8 17,0-1 1,1 0-1,-1 1 0,0-1 0,1 0 0,-1 1 1,0-1-1,1 0 0,-1 1 0,1-1 1,-1 1-1,1-1 0,-1 1 0,1-1 1,-1 1-1,1-1 0,0 1 0,-1 0 0,2-1 1,-2 1-15,0 0 0,1 1 0,-1-1-1,0 0 1,0 0 0,0 1 0,0-1 0,0 0 0,0 1 0,0-1 0,0 0 0,0 1 0,0-1 0,0 0 0,0 1 0,0-1 0,0 0 0,0 1 0,0-1 0,0 0 0,0 1 0,0-1 0,0 0-1,-1 1 1,1-1 0,-19 38-339,12-26 298,-10 25 1,14-31 66,-1 7 33,-1 0-1,-2 15 1,7-25-30,-1-1 0,1 1 1,0-1-1,-1 1 0,1-1 0,0 1 0,1-1 0,-1 1 0,0-1 0,1 1 0,-1-1 0,1 1 0,0-1 1,0 1-1,0-1 0,0 0 0,0 0 0,2 4 0,-1-5 4,0 1-1,1-1 1,-1 0 0,0 0-1,1 1 1,-1-1 0,0-1-1,1 1 1,-1 0 0,1-1-1,0 1 1,-1-1 0,1 0-1,-1 0 1,1 0 0,0 0-1,-1 0 1,5-1 0,-4 1 26,9-2 38,-1 0 0,0 0 0,1-1 0,-1 0 0,-1-1 0,1-1 0,0 1 0,18-13 0,-12 6-66,0-1 0,-1-1 0,27-28 0,-25 21-6,-2-1-1,0 0 1,21-38 0,28-75 116,-42 85-103,3-8-60,29-95 0,-44 122 53,-8 22-132,0 0 0,-1 0-1,3-13 1,-5 14-144,-3 8 31,-6 14-35,-7 23 105,1 0 0,-17 70 0,-16 114 250,35-147 10,-4 80-1,17-150-27,0 1-1,0-1 1,1 0-1,-1 1 1,1-1-1,2 9 1,-2-13-47,-1 0 0,0 0 1,1 0-1,-1 0 0,1-1 0,-1 1 0,1 0 1,-1 0-1,1-1 0,0 1 0,-1 0 1,1-1-1,0 1 0,-1 0 0,1-1 1,0 1-1,0-1 0,1 1 0,-1-1-3,0 0 1,0 0-1,0 1 0,1-1 0,-1 0 0,0-1 1,0 1-1,0 0 0,0 0 0,1 0 0,-1-1 1,0 1-1,0-1 0,0 1 0,0-1 0,0 1 1,0-1-1,2-1 0,4-3 45,0 0-1,-1-1 1,1 0-1,-1 0 1,0-1 0,5-7-1,28-45-100,5-13-524,-44 73 554,0-1 0,0 0 0,0 0 0,0 0 0,0 0 0,0 0 0,0 0 0,0 0 0,0 0 0,0 0 0,0 0 0,0 0 0,0 0 0,0 1 0,0-1 0,0 0 0,0 0 0,0 0 0,0 0 0,0 0 0,0 0 0,0 0 0,0 0 0,0 0 0,1 0 0,-1 0 0,0 0 0,0 0 0,0 1 0,0-1 0,0 0 0,0 0 0,0 0 0,0 0 1,0 0-1,0 0 0,0 0 0,0 0 0,0 0 0,0 0 0,1 0 0,-1 0 0,0 0 0,0 0 0,0 0 0,0 0 0,0 0 0,0 0 0,0 0 0,0 0 0,0 0 0,0 0 0,0 0 0,1 0 0,-1 0 0,0 0 0,0 0 0,0 0 0,0 0 0,0 0 0,0 0 0,0 0 0,0 0 0,0-1 0,0 1 0,2 14-167,-2 19 115,0-31 49,0 5-7,1 0 0,-1 0 0,1 0-1,1 0 1,-1 0 0,1-1-1,5 13 1,-5-16 32,-1 0 0,1 0 0,0 0-1,-1 0 1,2 0 0,-1-1 0,0 1 0,0-1 0,1 0 0,-1 1-1,1-1 1,0 0 0,-1 0 0,1-1 0,0 1 0,0-1-1,0 1 1,5 0 0,3 1 72,-1-1 0,0-1 0,1 0 0,-1-1 0,22-1 0,50-13 164,-38 6-307,-31 4 39,0 0-1,0-1 0,-1-1 0,1 0 1,-1 0-1,15-11 0,-23 14 52,-1 0 1,1-1-1,-1 1 0,0-1 1,5-6-1,4-4-7,-3 3 5,-1 0 0,0-1-1,0 0 1,-1 0 0,-1-1 0,6-15 0,26-89 361,-27 78-341,-11 39-53,72-225-122,-66 210 38,-1 1 1,0-1-1,-2 0 0,0-1 1,2-22-1,-6 32-200,-3 7 110,-4 12 2,6-8 114,-10 12-146,0 2 86,1 0-1,-14 29 0,6 4 103,-19 85 0,0 55-85,33-163 204,-1 38-1,6-54-48,0 0 0,1-1 0,0 1-1,1 0 1,4 15 0,-5-24 0,1 0 0,-1 0 0,1 0 0,0 0 0,0 0 0,0 0 0,1-1 0,-1 1 0,1-1 0,0 1 0,0-1 0,0 0 0,0 0 0,0-1 0,7 5 0,-6-5-3,-1 0 1,0-1 0,1 0 0,-1 0 0,1 0 0,0 0 0,-1 0 0,1-1 0,0 0 0,-1 0 0,1 0 0,0 0 0,-1 0 0,1-1 0,0 1 0,-1-1 0,1 0 0,4-2 0,5-2-26,0-2 0,-1 1 1,0-1-1,0-1 0,-1 0 1,0-1-1,0 0 0,-1-1 1,0 0-1,-1-1 0,0 1 1,0-2-1,-1 1 0,-1-1 1,7-14-1,-13 24-35,1-1 0,-1 0 0,0 1 0,1-1 1,-1 0-1,0 0 0,-1 0 0,1 0 0,-1 0 0,1 0 0,-1 0 0,0 0 0,0 0 1,0 0-1,0 0 0,-1 0 0,1 1 0,-1-1 0,1 0 0,-3-4 0,3 6 0,0 1-1,-1-1 0,1 1 1,0-1-1,-1 1 0,1-1 1,-1 1-1,1 0 0,0-1 1,-1 1-1,1 0 1,-1-1-1,1 1 0,-1 0 1,1-1-1,-1 1 0,1 0 1,-1 0-1,0 0 0,1 0 1,-1-1-1,1 1 0,-1 0 1,0 0-1,-1 1-3,1-1 0,-1 0 0,1 1-1,-1-1 1,1 1 0,-1-1 0,1 1 0,0-1 0,-3 3-1,-1 1-27,-1 0 0,1 1-1,-8 7 1,3 0-20,0 1 1,1 0 0,0 0-1,1 1 1,1 0 0,-9 22-1,12-25 117,0-1 0,1 1 0,0 1 0,1-1-1,0 0 1,1 1 0,1-1 0,-1 1 0,2-1 0,1 12 0,-2-20-25,1-1 0,0 1 1,-1-1-1,1 0 1,0 1-1,0-1 0,1 0 1,-1 0-1,0 1 0,1-1 1,0 0-1,-1 0 1,1-1-1,0 1 0,0 0 1,0-1-1,0 1 0,0-1 1,0 1-1,0-1 0,1 0 1,-1 0-1,0 0 1,1 0-1,-1 0 0,1-1 1,-1 1-1,1-1 0,3 1 1,5-1-32,-1 1 1,1-2-1,-1 1 1,1-1-1,19-5 1,42-14-2407,-1-3-3505,-41 14 2052,7-1 238</inkml:trace>
</inkml:ink>
</file>

<file path=ppt/ink/ink3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4:35:56.824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45 52 7232,'-42'-37'3264,"39"37"-2848,3-3-192,8 3-224,11-3-160,7-2 96,16 1-1440,11 8 800</inkml:trace>
</inkml:ink>
</file>

<file path=ppt/ink/ink3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4:35:59.240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248 966 3808,'-5'2'1092,"7"-3"757,13-8 1658,24-24-991,-28 26-2376,-1-1-1,0-1 1,-1 0-1,1 0 1,-2-1-1,14-19 1,7-24 47,35-95-1,23-110 497,-75 215-633,15-68-20,-26 97-118,-1 14 83,0 0 0,0 0 0,0 0 0,0 0 0,0 1-1,0-1 1,0 0 0,0 0 0,0 0 0,0 0 0,0 0-1,0 0 1,0 0 0,0 0 0,0 0 0,0 0 0,0 0 0,0 0-1,0 0 1,0 0 0,0 0 0,0 0 0,0 0 0,-1 0-1,1 0 1,0 0 0,0 0 0,0 0 0,0 0 0,0 0-1,0 0 1,0 0 0,0 0 0,0 0 0,0 0 0,0 0 0,0 0-1,0 0 1,0 0 0,0 0 0,-1 0 0,1 0 0,0 0-1,0 0 1,0 0 0,0 0 0,0 0 0,0 0 0,0 0-1,0 0 1,0 0 0,0 0 0,0 0 0,0 0 0,0 0 0,0 0-1,0 0 1,0 0 0,0 0 0,0 0 0,0 0 0,0-1-1,0 1 1,0 0 0,0 0 0,0 0 0,-12 22-325,4 2 309,-12 46-1,6-16 44,-13 33 178,-50 107 0,-84 121 312,134-265-461,-166 285 1333,189-329-1177,0 0 1,-1 1 0,0-1 0,0-1 0,0 1 0,-9 6 0,14-11-180,0-1 0,0 0-1,-1 1 1,1-1 0,0 0-1,-1 1 1,1-1 0,0 0-1,-1 0 1,1 1 0,0-1-1,-1 0 1,1 0 0,-1 0-1,1 1 1,-1-1 0,1 0-1,0 0 1,-1 0 0,1 0-1,-1 0 1,1 0 0,-1 0-1,1 0 1,-1 0-1,1 0 1,0 0 0,-1 0-1,1 0 1,-1-1 0,1 1-1,-1 0 1,0 0 0,1-2-1,0 1 1,-1 0 0,1 0-1,0 0 1,0 0 0,0-1 0,0 1-1,0 0 1,0 0 0,0 0-1,0-1 1,0 1 0,1-2-1,2-6 12,-1 1-1,1-1 0,1 1 0,-1-1 0,2 1 0,6-10 0,8-11-61,42-46 1,35-27-74,-74 80 77,121-108 29,-94 87 28,49-45-35,104-89-171,-97 95 8,-102 80 125,0 0 1,-1 1 0,1-1-1,0 1 1,0-1 0,4 0-1,-6 2 25,-1 0 0,1 0 0,-1-1-1,1 1 1,0 0 0,-1 0 0,1 0-1,0 0 1,-1 0 0,1 0 0,0 0-1,-1 1 1,1-1 0,-1 0 0,1 0-1,0 0 1,-1 1 0,1-1 0,-1 0-1,1 1 1,-1-1 0,1 0-1,-1 1 1,1-1 0,-1 1 0,1-1-1,-1 0 1,1 1 0,-1-1 0,0 1-1,1 0 1,-1-1 0,0 1 0,1-1-1,-1 1 1,0-1 0,0 1 0,0 0-1,1 0 1,0 6 5,0 0-1,-1 0 0,1 0 1,-1 0-1,-1 0 1,1 0-1,-1 0 0,-2 7 1,-19 59 256,7-27-89,10-31-52,2-5-57,0-1-1,-2 14 0,5-21-12,0-1-1,-1 1 1,1 0 0,0 0-1,0 0 1,1 0 0,-1 0-1,0 0 1,0 0 0,1 0-1,-1 0 1,1 0 0,0-1-1,0 1 1,-1 0 0,1 0-1,2 2 1,-1-3-4,-1 0 1,0 0-1,1-1 1,-1 1-1,0-1 0,1 1 1,-1-1-1,1 1 0,-1-1 1,1 0-1,-1 1 0,1-1 1,0 0-1,-1 0 1,1 0-1,2-1 0,27-4 221,-18 1-194,0-1 1,0 0-1,-1 0 1,0-1-1,0-1 0,11-8 1,62-54-11,-6 4-326,-77 64 248,0 0 0,0-1 0,0 1 0,0 0 0,0 1 0,0-1 1,0 0-1,0 1 0,0-1 0,0 1 0,0-1 0,0 1 0,0 0 0,3 0 1,-4 0 18,1 0 0,-1 1 1,0-1-1,1 0 1,-1 1-1,0-1 1,0 1-1,0-1 0,1 1 1,-1 0-1,0 0 1,0-1-1,0 1 1,0 0-1,0 0 0,0 0 1,0 0-1,0 0 1,-1 0-1,1 0 1,0 1-1,0 1 0,1 1 8,-1-1 0,0 1 0,0 0-1,-1 0 1,1-1 0,-1 1 0,0 7-1,-3 29 90,2-35-68,0 1 49,0 0 0,0-1 0,-1 0 0,-3 8 0,2-4 171,8-10 587,9-6-541,16-12-245,-23 12 14,0 1-128,0 0 1,0 0-1,0 1 1,16-8-1,-22 12 49,0 0 0,1 1 0,-1-1 0,1 1 0,-1-1 0,1 1-1,-1 0 1,0-1 0,1 1 0,0 0 0,-1 0 0,1 0-1,-1 0 1,1 0 0,-1 1 0,1-1 0,-1 0 0,0 1 0,1-1-1,-1 1 1,1-1 0,-1 1 0,0 0 0,1 0 0,-1-1-1,0 1 1,0 0 0,0 0 0,0 0 0,0 0 0,0 1-1,0-1 1,0 0 0,0 0 0,0 1 0,0 0 0,3 6 22,-1-1 0,0 0-1,2 12 1,-3-12 1,0-1 0,0 1 0,1-1-1,0 0 1,5 9 0,-7-12 13,1-1 0,0-1 1,-1 1-1,1 0 0,0 0 0,0-1 1,0 1-1,0-1 0,0 1 1,1-1-1,-1 0 0,0 0 1,1 0-1,-1 0 0,1-1 0,-1 1 1,1 0-1,-1-1 0,4 0 1,13 0 109,-1-1-1,1-1 1,-1-1 0,19-4 0,-20 3-83,11-3-26,-1-1 0,0-1 0,0-1 0,-1-1 0,0-2 0,-1 0 0,-1-2 0,0-1 0,-1-1 0,34-31 0,-22 8-101,-58 65-454,4-5 519,0-1-1,-1 0 0,-45 31 0,12-9 142,44-35-85,-5 6 178,14-12-211,0 1-1,0-1 1,0 0-1,0 0 1,0 0-1,0 0 0,0 0 1,-1 0-1,1 0 1,0 1-1,0-1 1,0 0-1,0 0 0,0 0 1,0 0-1,0 0 1,0 0-1,0 0 1,0 1-1,0-1 0,0 0 1,1 0-1,-1 0 1,0 0-1,0 0 1,0 0-1,0 0 0,0 1 1,0-1-1,0 0 1,0 0-1,0 0 1,0 0-1,0 0 0,0 0 1,0 0-1,1 0 1,-1 0-1,0 0 0,0 0 1,0 1-1,11 0 46,18-2 17,-16 1-149,1-1 1,0 2-1,-1 0 1,20 3 0,-31-3 105,0-1 1,-1 0-1,1 1 0,0-1 1,0 0-1,0 0 1,0 0-1,0 0 1,0-1-1,0 1 0,-1 0 1,1-1-1,0 0 1,0 1-1,0-1 1,-1 0-1,1 0 1,0 0-1,-1 0 0,1 0 1,-1 0-1,1 0 1,-1 0-1,0-1 1,1 1-1,-1-1 0,0 1 1,1-3-1,3-4-66,0 0-77,-5 5 94,1 1-130,0 5-112,2 4 183,-3-6 75,0 0 0,1 0-1,-1 0 1,0 0 0,0 0-1,1 0 1,-1 0 0,0 0 0,0 0-1,0 0 1,0 1 0,0-1 2,0 1 0,0-1 1,0 0-1,0 0 0,0 0 0,0 0 1,0 0-1,0 0 0,1 0 1,-1 0-1,1 1 0,0 0 26,0 0 0,0 0-1,0-1 1,0 1 0,0-1-1,0 1 1,0-1 0,1 1-1,-1-1 1,1 0 0,-1 1-1,3 0 1,-2-1 7,-1-1 1,1 0 0,0 1-1,0-1 1,-1 0-1,1 0 1,0 0-1,0 0 1,0 0-1,-1 0 1,1-1-1,0 1 1,2-2-1,8-2 15,0 0 1,0-1-1,-1 0 0,0-1 0,0 0 0,11-9 0,58-50-45,-67 53 64,18-17-18,-1-1 1,26-36 0,46-71-24,-46 60-18,-33 44 28,0-1 0,-2-1-1,-2-1 1,-2-1 0,-1 0-1,-1-1 1,-2-1 0,9-49-1,-21 63-113,-1 25 83,0 0 0,0-1 0,0 1 0,0 0 0,0-1 0,0 1-1,0-1 1,0 1 0,0 0 0,0-1 0,0 1 0,0 0 0,0-1-1,0 1 1,-1 0 0,1-1 0,0 1 0,0 0 0,0-1 0,-1 1 0,1 0-1,0 0 1,0-1 0,-1 1 0,1 0 0,0 0 0,-1 0 0,1-1 0,0 1-1,-1 0 1,1 0 0,0 0 0,-1 0 0,1 0 0,0-1 0,-1 1 0,1 0-1,-1 0 1,1 0 0,0 0 0,-1 0 0,1 0 0,0 0 0,-1 1 0,1-1-1,0 0 1,-1 0 0,1 0 0,0 0 0,-1 0 0,1 0 0,0 1-1,-1-1 1,1 0 0,0 0 0,-1 0 0,1 1 0,0-1 0,-6 4-12,2 1 1,-1-1 0,0 1-1,1 0 1,0 0 0,0 0 0,-6 11-1,-8 11-21,-23 26 61,-31 44-147,61-79 67,1-1 0,1 1 0,0 1 0,-7 24 0,10-20 90,0 0 1,2 0-1,1 1 1,0-1-1,2 1 1,0 0-1,7 47 1,-4-56 18,1 1 1,1-1-1,0 0 1,1-1-1,13 25 1,-13-29 22,0-1-1,1 0 1,1-1 0,-1 1 0,1-1 0,1 0-1,0-1 1,0 0 0,9 7 0,-11-11-80,0 1 0,0-1 0,0 0 0,0-1 0,0 1 0,1-1 0,8 1 1,-12-2-410,0 0 0,0-1 1,0 0-1,0 1 0,0-1 1,0-1-1,0 1 0,0 0 1,0-1-1,0 1 0,0-1 1,0 0-1,0 0 0,0 0 1,-1 0-1,1-1 0,0 1 1,3-3-1,8-5-2040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00:35:05.769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27 23 5728,'-18'-15'2592,"10"10"-2240,8 2-352,8 6-64,2-3-448,3 9 256</inkml:trace>
</inkml:ink>
</file>

<file path=ppt/ink/ink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00:49:57.694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206 125 8128,'-11'-14'2618,"10"14"-2556,1 0 0,-1-1-1,1 1 1,-1 0-1,1 0 1,-1 0 0,1 0-1,-1 0 1,0-1-1,1 1 1,-1 0 0,1 0-1,-1 1 1,1-1-1,-1 0 1,0 0 0,1 0-1,-1 0 1,1 0-1,-1 1 1,1-1 0,-1 0-1,1 0 1,-1 1-1,0 0 1,0-1 187,-4 2 156,0 1 0,0 0 1,1 0-1,-1 0 0,1 1 0,-1-1 0,1 1 1,0 0-1,0 0 0,1 1 0,-4 4 0,2-3-115,-13 16 297,0 0 0,2 1 0,1 1-1,-13 26 1,24-41-511,0 0-1,1 1 1,0-1 0,0 1-1,1-1 1,0 1-1,1 0 1,0 0 0,0 0-1,1 0 1,1 0-1,-1-1 1,2 1-1,-1 0 1,5 13 0,-2-12 24,0-1 1,1 1 0,0-1 0,0 0 0,1 0-1,14 17 1,-16-23-42,0 1-1,-1-1 1,1 0-1,1-1 1,-1 1 0,1-1-1,-1 0 1,1 0-1,0 0 1,0-1-1,0 0 1,0 0 0,0 0-1,1 0 1,-1-1-1,8 1 1,-1-2 59,0-1-1,0 0 1,0 0 0,-1-1-1,1-1 1,-1 0-1,16-6 1,78-40 206,-101 47-314,36-19 36,45-32 1,-70 43 19,-1-1 1,0-1-1,-1 0 0,-1-1 0,23-28 0,-31 34-58,0 1 0,-1-1-1,1 0 1,-1-1 0,-1 1 0,1 0-1,-1-1 1,-1 0 0,1 1-1,-1-1 1,0-9 0,-1 5-34,-1-1-1,0 1 1,-1 0 0,0 0 0,0 0 0,-6-12 0,5 15-10,0 0 0,-1 0 0,-1 0 0,1 0 0,-1 1 0,-1 0 0,0 0 0,0 0 0,0 1 0,-1 0 0,0 0 0,-1 0 0,1 1 0,-1 0 0,-13-6 0,11 5 11,0 1 0,0 1 0,-1 0 0,0 1 1,0-1-1,0 2 0,-1 0 0,1 0 1,-1 1-1,1 1 0,-1 0 0,0 0 0,0 1 1,0 1-1,1 0 0,-18 3 0,17 0-96,-1 0 0,0 1 0,1 0 0,0 1 1,0 0-1,-20 15 0,27-17-289,-1 0 0,1 0-1,0 1 1,1 0 0,-1 0 0,1 0 0,0 1 0,0-1 0,0 1 0,1 0 0,0 0 0,0 1 0,1-1 0,0 0 0,-2 10-1,2 7-1348</inkml:trace>
</inkml:ink>
</file>

<file path=ppt/ink/ink3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4:35:59.594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80 0 5408,'-61'0'2432,"46"5"-2112,11-5-32,8 0-224,14-5-224,5 5 64</inkml:trace>
</inkml:ink>
</file>

<file path=ppt/ink/ink3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4:36:01.898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11 967 3072,'0'0'47,"-1"0"-1,1 0 1,-1 0 0,1 1-1,-1-1 1,1 0 0,-1 0-1,1 0 1,-1 1 0,1-1-1,0 0 1,-1 0 0,1 1-1,-1-1 1,1 0 0,0 1-1,-1-1 1,1 0 0,0 1-1,0-1 1,-1 1 0,1-1-1,0 1 1,0-1 0,-1 0-1,1 1 1,0-1 0,0 1-1,0-1 1,0 2 0,8 13 2497,-6-12-2018,-1-3-393,-1 1 0,1-1 1,0 0-1,-1 1 0,1-1 0,-1 0 0,1 0 0,-1 0 0,1 0 1,0 1-1,-1-1 0,1 0 0,-1 0 0,1 0 0,0 0 0,-1 0 1,1-1-1,-1 1 0,1 0 0,0 0 0,-1 0 0,1 0 0,-1-1 1,1 1-1,-1 0 0,1-1 0,0 1 0,24-14 1574,-11 5-1153,25-13 275,-2-3-1,57-48 1,-78 59-664,-1-1 1,0-1 0,-1 0 0,23-36-1,-12 10-104,20-46-1,-45 88-74,0-1 0,1 0 0,-1 1 0,0-1 0,1 1 0,-1-1 0,0 1 0,1-1 0,-1 1 0,1-1 1,-1 1-1,1-1 0,-1 1 0,1 0 0,-1-1 0,1 1 0,0 0 0,0-1 0,-1 1 6,1 0 0,-1 0 0,1 0 0,-1 0 0,0 0 0,1 0 0,-1 1 0,0-1 0,0 0 0,1 0-1,-1 0 1,0 0 0,1 1 0,-1-1 0,0 0 0,0 0 0,1 1 0,-1-1 0,0 0 0,0 0 0,1 1 0,-1-1 0,0 0 0,0 1 0,0-1 0,0 0 0,0 1 0,1-1 0,-1 0-1,0 1 1,0-1 0,0 0 0,0 1 0,0-1 0,0 1 0,2 22-29,-1 1 0,-4 43 1,3-67 34,-2 15 62,1 0 1,-2-1-1,0 0 0,-1 1 0,0-1 1,-1 0-1,-1-1 0,0 1 0,-1-1 1,0-1-1,-1 1 0,0-1 0,-1 0 0,0-1 1,-1 0-1,-15 12 0,23-21 12,-1 0 0,0-1 0,0 1 0,0-1 0,-1 0 0,1 0 0,0 0 0,0 0-1,-1 0 1,1-1 0,0 1 0,-1-1 0,1 0 0,0 0 0,-1 0 0,1-1 0,0 1 0,-1-1 0,1 0 0,0 0-1,-6-2 1,6 2-65,-1-1-1,1 1 0,0-1 0,-1 0 0,1 0 0,0 0 1,0 0-1,1-1 0,-1 1 0,0-1 0,1 0 1,0 0-1,-1 0 0,1 0 0,0 0 0,0 0 0,1 0 1,-1-1-1,1 1 0,-1-4 0,1 6-20,1 0-1,0 1 1,0-1-1,0 0 1,1 0 0,-1 1-1,0-1 1,0 0-1,0 1 1,0-1-1,1 0 1,-1 1 0,0-1-1,1 1 1,-1-1-1,0 0 1,1 1 0,-1-1-1,1 1 1,-1-1-1,1 1 1,-1-1-1,1 1 1,-1-1 0,1 1-1,-1 0 1,1-1-1,0 1 1,-1 0 0,1 0-1,0-1 1,-1 1-1,1 0 1,0 0-1,-1 0 1,2 0 0,31-4-159,-26 4 122,78-2-166,54-5 395,-123 5-143,0-1 0,0-1 1,0 0-1,0-1 0,-1-1 0,24-12 1,-16 4 1,-2 0 0,0-2 0,0 0 0,30-33 0,64-85 35,-103 119-73,2-2 2,21-25 105,53-85 0,-75 105-86,-1 0 0,-1 0 0,-1-1 0,-1 0 0,-1-1 0,-1 0 0,5-30 0,-9 27-20,-1-26 0,-2 44-51,0 0 1,-1 1-1,0-1 0,-1 0 1,0 1-1,0-1 0,-5-10 1,7 18 37,0 0-1,-1 0 1,1 0 0,0 0 0,-1 0-1,1 1 1,-1-1 0,1 0 0,-1 0-1,0 0 1,1 1 0,-1-1 0,0 0-1,0 1 1,1-1 0,-1 1 0,0-1-1,0 1 1,0-1 0,0 1 0,0-1-1,0 1 1,0 0 0,0-1 0,0 1-1,0 0 1,0 0 0,0 0 0,0 0-1,0 0 1,1 0 0,-1 0 0,0 0-1,0 0 1,0 1 0,0-1 0,0 0 0,0 1-1,0-1 1,0 0 0,0 1 0,-1 0-1,-4 3-56,1 0-1,0 0 1,0 0 0,0 1-1,-6 7 1,-9 11-11,1 1 0,2 1 0,0 0 0,2 1 0,-21 48 0,20-35 139,2 0 0,2 1 0,1 0 0,2 1 0,2 0 0,2 0 0,0 57 0,5-85 2,1-1 0,0 1-1,7 23 1,-7-31-27,1 0 0,0 0 0,0 1 0,1-1 0,0 0 0,0-1 0,0 1 0,0-1 0,1 1 0,-1-1 0,6 4 0,-4-3 33,1-1 0,0 0 0,0-1-1,0 1 1,0-1 0,0-1 0,1 1 0,0-1 0,9 2 0,0-1 68,0 0 0,0-2 0,17 0 0,-10-2-56,-1-1 1,0 0-1,0-2 1,0-1 0,0-1-1,-1 0 1,40-19-1,-29 9-26,-1-1-1,0-2 0,-1-1 1,31-28-1,-9 5-127,46-40 104,-92 78-10,-6 4-17,1 1 0,-1 0 0,1-1 1,-1 1-1,1-1 0,-1 1 0,1-1 1,-1 1-1,1-1 0,-1 1 0,1-1 1,-1 0-1,0 1 0,0-1 0,1 1 1,-1-1-1,0 0 0,0 1 0,1-2 1,-15 10-237,0 6 223,1 1-1,1 1 1,0 0 0,-11 20-1,-1 1-16,-17 21-29,18-27 102,1 1 0,1 1 0,-21 45 0,39-60 365,6-13-49,6-10-25,8-14-203,0 0 1,-1-1 0,-1-1 0,20-38-1,-7 12-230,-12 18 31,-13 22 10,0 1-1,0 0 0,1 0 0,0 0 0,0 0 1,0 0-1,1 1 0,8-8 0,-13 12 51,1 1 0,-1 0 0,0 0 0,1 0 0,-1 0 0,0-1 0,0 1 0,1 0 0,-1 0 0,0 0 0,1 0 0,-1 0 0,0 0 0,1 0 0,-1 0 0,0 0 0,1 0 0,-1 0 0,0 0 0,1 0 0,-1 0 0,0 1 0,1-1-1,-1 0 1,0 0 0,1 0 0,-1 0 0,0 0 0,0 1 0,1-1 0,-1 0 0,0 0 0,0 1 0,1-1 0,-1 0 0,0 0 0,0 1 0,0-1 0,1 0 0,-1 1 0,0-1 0,0 0 0,0 0 0,0 1 0,0-1 0,0 0 0,0 1 0,0-1 0,3 19-183,-2-17 132,2 42-212,-3-28 244,2 0 0,-1-1 0,9 31 0,-8-41 36,-1 0-1,1-1 1,0 1 0,1-1-1,-1 0 1,1 0-1,0 0 1,0 0-1,0 0 1,0-1-1,1 1 1,-1-1-1,1 0 1,0 0-1,0 0 1,0 0-1,6 2 1,0-2 64,0 1 0,0-1-1,0-1 1,0 0 0,1 0 0,-1-1 0,1 0 0,-1-1 0,1 0 0,-1-1 0,1 0 0,-1 0-1,13-5 1,-13 4-32,0-1 1,0 0-1,0-1 0,-1 0 0,0-1 0,0 0 0,0 0 0,13-11 1,-9 5 0,-1-1 1,-1 0-1,0 0 1,15-22 0,77-137-11,-16-7 76,-58 117-49,61-158-156,-86 208 94,-2 7-43,0 1 0,-1-1-1,0 0 1,0 0-1,0 0 1,0-7-1,-2 10-164,-3 4 133,-4 7 2,-10 18-25,1 0 0,1 1 0,-21 56 0,19-24 90,2 2 1,3 0 0,-8 128-1,20-180 53,-1 17 50,3 51 1,0-72-60,0 0 0,0 0 0,0 0 0,1 0 0,0-1 0,0 1 0,1 0 0,0-1 0,0 0 0,0 1 0,1-1 0,7 8 0,-8-11 13,-1 0-1,1-1 0,0 1 0,1-1 0,-1 0 0,0 0 1,0 0-1,1 0 0,0-1 0,-1 1 0,1-1 1,0 0-1,6 1 0,-1-1-9,0 0 0,0-1 0,-1-1 0,17-1 0,-11-1 9,1-1 0,0 0 0,-1-1 0,0 0 0,0-1 0,-1-1 0,1 0-1,-2-1 1,1 0 0,-1-1 0,0 0 0,-1-1 0,0-1 0,11-12 0,-7 5-31,-1 0 0,-1 0 1,-1-2-1,-1 1 0,0-1 1,-2-1-1,0 0 1,10-36-1,-17 48-35,0 0 0,0 0 0,0-16 0,-2 25 9,0-1 1,0 0-1,0 0 0,0 0 0,0 0 1,0 0-1,0 1 0,0-1 1,0 0-1,-1 0 0,1 0 1,0 0-1,-1 1 0,1-1 1,0 0-1,-1 0 0,1 1 0,-1-1 1,1 0-1,-2 0 0,1 0 0,0 1-1,1 0 0,-1 0 0,0-1 0,0 1 1,1 0-1,-1 0 0,0 0 0,0 0 1,1 0-1,-1 0 0,0 0 0,0 0 0,1 0 1,-1 0-1,0 1 0,0-1 0,0 1 0,-4 1-24,1 0 0,0 0-1,-1 1 1,1 0 0,-5 5-1,-9 10-4,0 0-1,2 2 1,1 0 0,-20 35-1,25-40 41,3-4-25,0 1-1,1-1 0,0 1 1,1 0-1,1 0 1,-6 26-1,9-34 29,0 0 0,1 0 0,0 0 0,0 0 0,0 0 0,1 0 0,-1 0 0,1 0 0,0 0-1,0 0 1,2 6 0,-1-8 19,-1 1 0,1 0 0,0-1 0,0 1 0,0-1 0,0 1-1,1-1 1,-1 0 0,0 0 0,1 0 0,0 0 0,-1 0 0,1-1 0,0 1 0,0-1-1,4 2 1,-1-1 9,0-1-1,1 1 1,-1-1-1,0 0 1,0 0-1,1-1 1,-1 0-1,0 0 1,1 0-1,-1-1 1,9-2-1,-5 1 9,-1-1-1,0-1 0,-1 1 1,1-1-1,-1-1 0,0 0 1,9-6-1,-4 0-6,0 0 0,-1 0 1,0-1-1,-1-1 0,0 0 0,-1-1 0,0 0 0,9-19 1,38-88-166,-56 112-127,-1 9 254,0 0 0,-1 0 0,1 0 0,0 0-1,0 0 1,-1 1 0,1-1 0,0 0 0,0 0 0,0 0 0,0 0 0,-1 0 0,1 1 0,0-1 0,0 0 0,0 0 0,0 0 0,0 0 0,-1 1 0,1-1 0,0 0-1,0 0 1,0 0 0,0 1 0,0-1 0,0 0 0,0 0 0,0 1 0,0-1 0,0 0 0,0 0 0,0 1 0,0-1 0,0 0 0,0 0 0,0 1 0,-30 99-312,12-48 318,15-39 24,-1 1 0,1-1 0,-1 21 0,4-29-21,0 1 0,0 0 1,0 0-1,1-1 0,0 1 0,0 0 1,0-1-1,1 1 0,0 0 1,4 7-1,-5-10 7,1-1 0,0 1 0,0-1 0,0 0-1,0 0 1,0 0 0,1 0 0,-1 0 0,1-1 0,-1 1 0,1 0 0,-1-1-1,1 0 1,0 0 0,0 0 0,0 0 0,0 0 0,0-1 0,0 1 0,5 0 0,0-1-114,1 0 0,-1 0 0,1 0 0,0-1 0,15-4 0,-18 3-494,0 1 0,-1-1 0,1 0-1,-1 0 1,1-1 0,-1 0 0,0 0 0,0 0-1,0 0 1,0-1 0,-1 0 0,1 0-1,3-5 1,7-8-1395</inkml:trace>
</inkml:ink>
</file>

<file path=ppt/ink/ink3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4:36:02.26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19 1 5472,'-18'0'2496,"31"8"-2176,-3-5 320,6 2-416,26-1 544,8 1-448,26-10 352,1 5-384,2-4 480,-2 8-448,-19-8-416,-8 4 32,-19-8-3200,-4 8 1824</inkml:trace>
</inkml:ink>
</file>

<file path=ppt/ink/ink3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4:36:02.60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19 129 5312,'-18'0'2400,"23"6"-2080,3-6 448,5 0-480,42-6 960,8-3-704,40-16 96,5 2-384,32-17 448,-10 9-384</inkml:trace>
</inkml:ink>
</file>

<file path=ppt/ink/ink3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4:36:03.62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565 47 2496,'2'-3'248,"-1"0"1,1 0-1,0 1 1,-1-1-1,1 1 1,0-1-1,1 1 1,-1 0-1,0 0 1,1 0-1,-1 0 1,5-2-1,8-8 2852,-15 12-3073,0 1 0,0-1 0,0 0-1,0 0 1,0 0 0,0 0-1,0 0 1,0 0 0,0 0 0,-1 0-1,1-1 1,0 1 0,0 0-1,0 0 1,0 0 0,0 0 0,0 0-1,0 0 1,0 0 0,0 0-1,0 0 1,0 0 0,0 0 0,0 0-1,0 0 1,0 0 0,0 0-1,0 0 1,0 0 0,0 0 0,0 0-1,0 0 1,0 0 0,-1 0-1,1 0 1,0 0 0,0 0-1,0-1 1,0 1 0,0 0 0,0 0-1,0 0 1,0 0 0,0 0-1,0 0 1,0 0 0,0 0 0,0 0-1,0 0 1,0 0 0,1 0-1,-1 0 1,0 0 0,0 0 0,0 0-1,0 0 1,0-1 0,0 1-1,0 0 1,0 0 0,0 0 0,0 0-1,-9 2 742,-15 7-200,-37 27 691,31-22-905,1 2 0,0 1-1,1 2 1,-46 39 0,60-45-299,2-1-1,0 2 1,1 0-1,0 0 0,1 1 1,0 0-1,2 1 0,-1-1 1,2 2-1,-9 29 1,14-38-22,0 1 0,1 0 0,0-1 0,0 1 0,1 0 0,0 0 0,1 0 1,0 0-1,0-1 0,1 1 0,0 0 0,1-1 0,0 1 0,0-1 0,0 0 0,1 0 1,1-1-1,9 15 0,92 116 581,-72-95-594,-23-28 47,-1 2-1,0-1 0,-1 1 0,0 1 0,-2-1 1,0 1-1,-1 1 0,-1-1 0,0 1 0,2 27 0,-4-6 246,-1 1-1,-1-1 0,-11 78 1,8-104-186,0 0 1,-2 1-1,1-2 1,-2 1-1,0 0 1,0-1-1,-11 19 1,12-25-63,-1 0 1,0 0-1,0-1 1,-1 0-1,1 0 1,-2 0-1,1-1 0,0 0 1,-1 0-1,0-1 1,0 0-1,0 0 1,-1 0-1,-9 3 0,-38 8 32,-1-2 0,-63 7 0,74-13-309,6-3-3040,34-2-6,9 2 1041</inkml:trace>
</inkml:ink>
</file>

<file path=ppt/ink/ink3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4:36:04.56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3 0 5216,'-1'0'78,"1"1"0,0-1 1,0 0-1,0 0 0,0 0 1,0 1-1,0-1 0,-1 0 1,1 0-1,0 0 0,0 1 1,0-1-1,0 0 0,0 0 1,0 0-1,0 1 0,0-1 1,0 0-1,0 0 0,0 1 1,0-1-1,0 0 0,0 0 1,0 1-1,0-1 0,0 0 1,0 0-1,0 0 0,0 1 1,1-1-1,-1 0 0,0 0 1,0 0-1,0 1 0,0-1 1,7 16 777,0 2 156,1 23 765,-2 0 0,1 61 0,-6-65-1338,1 239 1592,-3-149-1390,1-115-482,0-9-115,-1 1 0,1-1 0,0 1 0,1-1 0,-1 1 0,0-1 0,1 1 0,0-1 0,0 1 0,0-1 0,0 0 0,3 5 0,-4-7-93,0-1 1,1 1-1,-1-1 0,0 1 1,0-1-1,1 0 0,-1 1 1,0-1-1,1 0 1,-1 1-1,1-1 0,-1 0 1,0 0-1,1 1 0,-1-1 1,1 0-1,-1 0 1,0 0-1,1 1 0,-1-1 1,1 0-1,-1 0 1,1 0-1,-1 0 0,1 0 1,-1 0-1,1 0 0,-1 0 1,1 0-1,-1 0 1,1 0-1,-1 0 0,0-1 1,1 1-1,-1 0 0,1 0 1,-1 0-1,1-1 1,-1 1-1,0 0 0,1 0 1,-1-1-1,9-5-1321</inkml:trace>
</inkml:ink>
</file>

<file path=ppt/ink/ink3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4:36:04.928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22 129 4736,'-15'-30'1530,"14"28"-1387,0 0-1,0 0 0,0 0 1,1 0-1,-1 0 0,1 0 1,-1 0-1,1 0 0,0 0 0,0 0 1,0-1-1,0 1 0,0 0 1,0 0-1,1 0 0,-1 0 1,1 0-1,-1 0 0,1 0 1,0 0-1,0 0 0,0 0 0,0 0 1,0 0-1,0 1 0,0-1 1,1 0-1,-1 1 0,3-3 1,1 0-8,-1 1 0,1-1 1,0 1-1,0 0 1,0 0-1,0 1 0,0 0 1,11-4-1,-3 4 88,0-1 0,1 2 0,-1 0 0,0 0 0,1 1 0,20 3 0,80 19 771,-89-16-667,0 1 0,-1 1-1,0 1 1,0 1 0,-1 1 0,24 15 0,-44-24-215,0 0 0,0 1 1,0-1-1,0 1 0,0 0 1,0 0-1,-1 0 0,1 0 1,-1 0-1,0 1 0,0-1 1,0 1-1,1 3 0,-2-5-51,-1 0 0,1 1 0,-1-1 0,0 0 0,0 0 0,0 0 0,0 0 0,-1 0 0,1 0 0,0 0 0,-1 0 0,1 0 0,-1 0 0,0 0 0,0 0 0,0-1 0,0 1 0,0 0 0,0 0 0,0-1 0,0 1 0,-1-1 0,1 1 0,-1-1 0,1 1 0,-1-1 0,-3 2 0,-9 5 104,0 0 1,0-1-1,-1-1 1,-26 7-1,36-11-107,-19 5 137,1 0-1,-49 5 1,20-10-2950,42-2 1059</inkml:trace>
</inkml:ink>
</file>

<file path=ppt/ink/ink3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4:36:05.60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9 20 4064,'-8'-11'1307,"8"11"-1254,0 0 1,0-1 0,0 1 0,0-1-1,0 1 1,0 0 0,0-1 0,1 1 0,-1 0-1,0-1 1,0 1 0,0 0 0,0 0-1,1-1 1,-1 1 0,0 0 0,0-1 0,1 1-1,-1 0 1,0 0 0,0 0 0,1-1-1,-1 1 1,0 0 0,1 0 0,-1 0 0,0-1-1,1 1 1,-1 0 0,1 0 0,0-1 556,0 2-509,-1-1 1,1 0-1,0 1 0,0-1 1,-1 0-1,1 1 1,0-1-1,-1 1 0,1-1 1,0 1-1,-1-1 1,1 1-1,-1 0 1,1-1-1,-1 1 0,1 0 1,-1-1-1,0 1 1,1 1-1,8 18 525,-8-16-363,3 7 26,-1 1 0,0-1 0,-1 1 0,0-1 0,-1 1 0,0 12 0,1 9 131,21 247 2369,-21-225-2460,-2-35-96,3 26-1,3-25 235,-6-20-522,0 0 1,1 0-1,-1 0 1,1 0-1,-1 0 1,1 0-1,0 0 1,-1 0-1,1 0 1,0 0-1,0 0 1,0-1 0,0 1-1,-1 0 1,3 0-1,6 3-643</inkml:trace>
</inkml:ink>
</file>

<file path=ppt/ink/ink3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4:36:05.98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49 5472,'0'-19'1760,"0"19"-1740,-1 0 0,1-1 1,0 1-1,0 0 0,0 0 0,0 0 1,0-1-1,0 1 0,0 0 0,1 0 1,-1-1-1,0 1 0,0 0 1,0 0-1,0 0 0,0-1 0,0 1 1,0 0-1,0 0 0,0 0 0,1 0 1,-1-1-1,0 1 0,0 0 0,0 0 1,0 0-1,1 0 0,-1 0 0,0-1 1,0 1-1,0 0 0,0 0 1,1 0-1,-1 0 0,8-4 251,0 0 0,0 1-1,0 0 1,0 1 0,1-1 0,-1 2 0,1-1-1,-1 1 1,1 0 0,0 1 0,12 1 0,-5 0 32,1 1 1,-1 1 0,1 0-1,-1 1 1,20 8 0,-30-9-89,1 0 1,0 0-1,-1 1 1,0 0-1,0 0 0,0 0 1,0 1-1,0-1 1,-1 1-1,9 11 1,-12-12-109,0-1 1,1 1 0,-1 0 0,-1 0 0,1-1 0,0 1 0,-1 1 0,0-1 0,0 0 0,0 0 0,-1 0-1,1 1 1,-1-1 0,0 0 0,0 0 0,-1 1 0,1-1 0,-1 0 0,-2 7 0,0 0 1,-1-1 0,-1 0 1,0 0-1,0 0 0,-1 0 1,0-1-1,-1 0 0,0 0 1,0-1-1,-1 1 0,0-2 1,0 1-1,-1-1 0,0-1 1,-14 9-1,19-13-395,0 0 1,0-1-1,1 1 1,-1-1-1,-1 0 0,1 0 1,0 0-1,-5 0 0,8 0 65,0-1-1,0 0 0,0 1 0,0-1 1,0 0-1,0 0 0,0 0 0,0 0 0,0 0 1,0 0-1,0 0 0,0 0 0,0-1 0,0 1 1,0 0-1,0 0 0,1-1 0,-1 1 1,0-1-1,0 1 0,0-1 0,0 1 0,0-1 1,1 0-1,-1 1 0,0-1 0,0 0 0,0 0 1,-8-12-2579</inkml:trace>
</inkml:ink>
</file>

<file path=ppt/ink/ink3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4:36:06.36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473 21 3552,'-30'-17'1147,"29"17"-1118,0-1 0,1 1 0,-1 0 0,0-1 0,0 1 0,0 0 0,1 0 0,-1-1 0,0 1 0,0 0 0,0 0 0,0 0 0,0 0 0,1 0 0,-2 0 0,-3 0-63,-1 0 236,0 0 0,0 0 0,0 1 0,0-1 0,0 1 0,1 1 0,-1-1 0,0 1 0,0 0-1,1 0 1,0 1 0,-11 5 0,-14 16 1236,-43 43-1,53-46-907,0 2 0,-29 44-1,28-33-74,2 1 0,-27 69 1,33-70-222,1 1 1,2-1 0,-11 73 0,18-86-137,2 1-1,1 0 1,0 0 0,2 0-1,0-1 1,1 1 0,2-1 0,7 23-1,-5-23 17,1 0 1,1-1-1,1 0 0,1-1 1,0 0-1,26 31 0,-1-9 4</inkml:trace>
</inkml:ink>
</file>

<file path=ppt/ink/ink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00:49:58.510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1 48 6816,'0'-16'7184,"5"41"-2689,-5 116 545,2-146-4869,0 0-1,0 1 1,1-1 0,-1 0-1,5-5 1,-3 5-123,13-20-180,32-37-1,-40 51 82,1 1 0,1 0 0,0 1 0,0 1 0,17-11 1,-23 15-91,-5 4 142,-2 5 112,0 3-30,0-1 1,-1 1-1,0-1 0,0 0 1,-1 1-1,0-2 0,0 1 1,-10 11-1,13-15-60,-8 11 135,9-14-155,0 0 1,0 0 0,0 0-1,0 0 1,0 1 0,0-1-1,0 0 1,0 0-1,0 1 1,0-1 0,0 0-1,0 0 1,0 0 0,0 1-1,0-1 1,0 0-1,0 0 1,0 0 0,0 1-1,0-1 1,0 0-1,0 0 1,1 0 0,-1 0-1,0 1 1,0-1 0,0 0-1,0 0 1,0 0-1,0 0 1,1 1 0,-1-1-1,0 0 1,0 0 0,0 0-1,1 0 1,-1 0-1,0 0 1,0 0 0,0 0-1,1 0 1,-1 0 0,0 0-1,0 0 1,0 0-1,1 0 1,-1 0 0,0 0-1,0 0 1,0 0 0,1 0-1,-1 0 1,0 0-1,0 0 1,0 0 0,1 0-1,-1 0 1,0 0-1,0 0 1,0 0 0,0-1-1,1 1 1,-1 0 0,26-7-12,40-18-1,-40 14-121,34-9-1,-52 18 110,0 0-1,0 1 1,0 0-1,0 0 1,1 1-1,-1 0 1,0 0 0,15 3-1,-19-2 39,0 1 0,0-1 0,0 0 1,-1 1-1,1 0 0,0 0 0,-1 0 0,0 0 0,1 1 0,-1-1 0,0 1 1,0 0-1,0 0 0,-1 0 0,1 0 0,-1 0 0,0 1 0,0-1 0,3 6 1,3 10 15,0 0 1,5 21 0,-8-33-2545,10 2-9368,-8-6 9192,6 2-742</inkml:trace>
</inkml:ink>
</file>

<file path=ppt/ink/ink3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4:36:06.71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0 4224,'55'97'4693,"-52"-91"-4514,31 57 2097,31 81 0,-51-98-1385,-1 0 1,-2 0 0,-3 1-1,6 89 1,-13-116-640,-1 1-1,-1-1 0,-1 1 1,-5 22-1,4-32-186,0 0 1,-1 0-1,0 0 1,0-1-1,-1 1 0,-1-1 1,0 0-1,-13 16 0,17-23-82,-1 0 0,0 0-1,0 0 1,0-1 0,0 1-1,0-1 1,0 0 0,-1 1-1,1-1 1,-1-1 0,-6 3-1,-10 5-142</inkml:trace>
</inkml:ink>
</file>

<file path=ppt/ink/ink3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4:36:07.23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326 473 5216,'-2'-2'224,"-1"1"0,1-1 0,-1 1 0,1-1 0,-1 1 0,0 0 0,0 0 0,0 0 0,0 0 0,1 1 0,-1-1 0,0 1 0,0 0 0,0 0 0,0 0 0,0 0 0,0 0 0,0 1 0,-5 1 0,-1 1-85,0 1 1,0 0 0,0 0-1,1 1 1,-1 1-1,2-1 1,-1 1 0,-7 7-1,-3 5 241,-29 38 0,-22 42 401,61-84-656,0-1 0,2 2 0,0-1 0,0 1-1,-4 22 1,9-31-64,0-1-1,0 1 0,1-1 1,0 1-1,0 0 0,1-1 1,-1 1-1,1-1 0,0 1 1,1-1-1,-1 0 0,1 1 1,0-1-1,1 0 0,-1 0 1,6 7-1,-6-9 9,0 0 0,1 0 0,-1 0 0,1 0 0,0-1 0,0 1 0,0-1 0,0 0 0,0 0 0,1 0 0,-1 0 0,1 0 0,-1-1 0,1 1 1,0-1-1,0 0 0,-1 0 0,1-1 0,0 1 0,0-1 0,0 0 0,0 0 0,6 0 0,-5-1-9,0 0 0,-1-1 0,1 1-1,-1-1 1,1 0 0,-1 0 0,0-1 0,0 1 0,0-1 0,0 0 0,0 0 0,0 0 0,-1 0 0,0 0-1,1-1 1,-1 0 0,2-4 0,4-6 37,-1 0 0,0-1 0,9-25 0,9-34 89,25-112 0,-2-82-158,-38 194-761,2-109 0,-14 171 410,0 16 91,-3 23 104,-13 156 889,-4 89 878,17-158-1331,1 120 483,4-228-715,4 49-31,-4-50-404,-1 0-1,2 0 1,-1-1-1,0 1 0,1 0 1,0-1-1,0 0 1,4 6-1,-5-9 86,-1 0 0,1-1 0,-1 1 0,1-1 0,0 1 0,-1 0 0,1-1 0,0 0 0,-1 1 0,1-1 0,0 1 0,1 0 0,11 2-2174</inkml:trace>
</inkml:ink>
</file>

<file path=ppt/ink/ink3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4:36:07.59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1 5312,'0'21'2445,"4"34"0,3 4-834,18 141 1850,-10-109-2513,15 69 179,-30-159-1138,0 0-1,0 1 1,1-1 0,-1 0 0,0 0 0,1 0-1,-1 1 1,1-1 0,-1 0 0,1 0 0,0 0 0,-1 0-1,1 0 1,0 0 0,0 0 0,0 0 0,0 0-1,0-1 1,0 1 0,0 0 0,0 0 0,0-1-1,0 1 1,0-1 0,0 1 0,1-1 0,-1 1-1,0-1 1,2 0 0,-1 0-263,0 0 0,0 0 0,-1-1 1,1 1-1,0-1 0,0 1 0,-1-1 0,1 0 0,0 1 0,-1-1 0,1 0 1,-1 0-1,1 0 0,-1 0 0,0-1 0,1 1 0,-1 0 0,0-1 1,1-1-1,8-14-3545,0 0 1254</inkml:trace>
</inkml:ink>
</file>

<file path=ppt/ink/ink3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4:36:07.944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74 6400,'0'-37'2058,"0"36"-2018,0 1 0,0-1 0,0 1 0,0-1 0,0 0 0,0 1 0,0-1 0,0 1 0,0-1 0,0 1 0,0-1 0,0 1 0,0-1 0,1 1 0,-1-1 0,0 1 0,0-1 0,1 1 0,-1-1 0,3-2-22,-3 1 69,1 1 0,0-1 0,0 1 0,0-1 0,1 1 0,-1 0 0,0 0 0,1-1 0,-1 1 0,0 0 0,1 0-1,-1 0 1,1 0 0,0 1 0,-1-1 0,1 0 0,-1 1 0,1-1 0,0 1 0,0-1 0,1 1 0,1 0 53,-1 0 0,0 1 0,0-1 0,1 1 0,-1-1 0,0 1 0,0 0 0,0 0-1,0 1 1,0-1 0,0 1 0,0-1 0,4 5 0,-3-3 19,0 1 0,0 0 0,0 1 0,0-1 0,-1 1-1,0 0 1,4 6 0,1 8 386,0 0 0,-1 1-1,6 27 1,-9-35-141,1 8 121,0 0-1,-1 0 1,-1 0 0,-1 1-1,-1-1 1,-1 0 0,-2 23-1,1-36-408,0-1 1,-1 0-1,0 1 0,0-1 0,-1 0 0,1 0 0,-1 0 0,-1-1 0,1 1 0,-1 0 0,0-1 0,0 0 1,-9 8-1,11-11-175,0 0 0,-1 0 1,1 0-1,-1-1 1,1 1-1,-1-1 0,0 1 1,1-1-1,-1 0 0,0 0 1,0-1-1,0 1 1,1-1-1,-1 1 0,0-1 1,0 0-1,0 0 0,0 0 1,0 0-1,0 0 1,0-1-1,0 0 0,0 1 1,1-1-1,-1 0 0,0 0 1,0-1-1,1 1 1,-1 0-1,1-1 0,-5-3 1,-12-10-1308</inkml:trace>
</inkml:ink>
</file>

<file path=ppt/ink/ink3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4:36:12.90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128 111 3648,'-3'-12'2178,"2"12"-2140,1 0 1,0 0-1,0 0 1,0 0-1,0 0 0,0 0 1,0 0-1,0-1 1,0 1-1,0 0 1,-1 0-1,1 0 0,0 0 1,0 0-1,0 0 1,0-1-1,0 1 1,0 0-1,0 0 0,0 0 1,0 0-1,0 0 1,0 0-1,0-1 1,0 1-1,0 0 0,0 0 1,0 0-1,0 0 1,0 0-1,0-1 1,0 1-1,0 0 0,0 0 1,1 0-1,-1 0 1,0 0-1,0 0 1,0-1-1,0 1 0,0 0 1,1 0 123,-1-1 1,0 1-1,0 0 1,1-1-1,-1 1 1,0-1-1,0 1 1,1 0-1,-1-1 1,0 1-1,0-1 1,0 1-1,0-1 1,0 1-1,0-1 1,0 1-1,0-1 1,0 1-1,0 0 1,0-1-1,0 1 1,0-1-1,0 1 1,0-1-1,0 1 0,-1-1 1,1 1-1,0-1 1,0 1-1,0 0 1,-1-1-1,1 1 1,0 0-1,-1-1 1,0 0-15,1 0 0,-1 0 0,1 0 0,-1 0 0,0 1 0,0-1 0,1 0 0,-1 0 0,0 1 0,0-1 0,0 1 0,0-1 0,-1 0 1,-1 2 2,0 0 0,0-1 0,0 2 0,-1-1 0,1 0 0,0 0 0,0 1 0,1 0 0,-1 0 1,0 0-1,1 0 0,-1 0 0,1 0 0,-1 1 0,-2 3 0,0 0 34,-2 1-130,1 2-1,0-1 0,1 1 1,0 0-1,0 0 1,1 0-1,0 0 0,1 1 1,-4 19-1,5-21 4,0 1-1,1 0 0,0 0 1,1 0-1,0 0 1,0 1-1,3 11 1,-2-17-21,0 0 0,0-1 0,0 1 0,0 0 0,1-1 0,-1 1 0,1-1 0,0 1 0,0-1 0,0 0 0,1 0 0,-1 0 0,1 0 0,0 0 0,-1 0 0,1-1 0,0 0 0,1 1 0,5 2 0,-4-3 41,-1-1 0,1 1 0,0-1 0,-1-1 0,1 1-1,0 0 1,0-1 0,0 0 0,-1 0 0,1-1 0,0 1 0,0-1 0,-1 0 0,7-2-1,2-1 35,-1-1 0,1-1 0,21-12 0,-20 10-6,0-2-1,0 1 1,-1-2-1,-1 0 1,0-1-1,17-21 1,-24 27-35,0 0 0,-1 0 0,0-1 0,0 0 0,-1 1 0,0-1 0,0-1 0,-1 1 0,0 0 0,0-1 0,0 1 0,-1-1 0,0 1 1,-1-1-1,1 0 0,-3-12 0,1 15-80,0 0 0,-1 0 0,1 0 1,-1 0-1,-1 0 0,1 0 1,-1 1-1,0-1 0,0 1 0,0-1 1,0 1-1,-1 0 0,0 1 0,1-1 1,-1 1-1,-1-1 0,1 1 0,0 0 1,-1 1-1,0-1 0,-7-2 1,6 2-31,0 1 1,0 0-1,0 1 1,-1-1-1,1 1 0,0 0 1,-1 1-1,1 0 1,-1 0-1,1 0 1,0 1-1,-1-1 1,1 2-1,0-1 1,0 1-1,-1 0 1,-10 5-1,11-4-122,-1 0-1,1 1 0,0 0 1,0 0-1,0 1 1,1-1-1,-1 1 0,1 1 1,0-1-1,1 1 0,-1-1 1,-5 11-1,7-11-70,0 1-695,0 0-1,0 1 1,-2 7 0,3 5-886</inkml:trace>
</inkml:ink>
</file>

<file path=ppt/ink/ink3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4:36:14.04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36 33 4224,'-3'-7'659,"2"4"-52,0 0 1,-1-1-1,0 1 1,0 1 0,0-1-1,-4-5 1,0 27 4106,-4 35-3130,9-19-940,2 0 0,1-1-1,11 53 1,-6-42-46,-3-10-76,-2-14-199,10 37 0,-12-53 844</inkml:trace>
</inkml:ink>
</file>

<file path=ppt/ink/ink3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4:36:14.416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14 206 4896,'-11'-26'1584,"10"25"-1546,1 0 0,0 1 0,0-1 0,-1 1 0,1-1 0,0 1 0,0-1 0,0 0 0,0 1 0,0-1 0,0 0 0,0 1 0,0-1 0,0 1 0,0-2 0,0-1-58,1-2 271,-1 0-1,1 1 1,0-1-1,0 0 1,0 1-1,1-1 1,0 1-1,0 0 1,4-8-1,0 4 27,0 0 0,1 1 0,0 0 0,0 0 0,0 0-1,1 1 1,0 1 0,0-1 0,13-6 0,-5 5 52,0 0 1,0 1-1,1 0 1,26-4-1,-38 9-222,0 0 0,0 0 0,0 1 0,0-1 0,1 1 1,-1 1-1,0-1 0,0 1 0,0 0 0,1 0 0,-1 0 0,0 1 0,-1 0 0,1 0 1,0 0-1,0 0 0,-1 1 0,0 0 0,1 0 0,-1 0 0,0 0 0,0 1 0,-1 0 0,1-1 1,-1 1-1,0 1 0,0-1 0,0 0 0,0 1 0,-1-1 0,0 1 0,0 0 0,0 0 1,0 0-1,0 6 0,-1-5 38,-1-1 1,1 1-1,-1 0 1,-1-1-1,1 1 1,-1-1-1,0 1 0,0-1 1,-1 1-1,1-1 1,-1 0-1,-1 0 1,1 0-1,-1 0 1,-4 7-1,2-5-79,0-1 0,0 0-1,0 0 1,-1 0 0,0-1 0,0 0-1,0 0 1,-1-1 0,1 1 0,-9 3-1,6-4-102,0-1-1,-1 0 0,1 0 0,-1-1 1,1-1-1,-1 1 0,-11-1 0,-18 0-7062,33-1 4615</inkml:trace>
</inkml:ink>
</file>

<file path=ppt/ink/ink3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4:36:15.27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7 8 2976,'5'-8'7909,"-7"69"-2966,-7 29-3422,9-73-1192,1-5 126,-1-12-441,0 0 1,0 0-1,0 0 0,0 0 1,0 0-1,0 0 0,0-1 1,0 1-1,0 0 1,0 0-1,0 0 0,0 0 1,0 0-1,0 0 0,0 0 1,0 0-1,0 0 1,0 0-1,0 0 0,0 0 1,0 0-1,1 0 0,-1 0 1,0 0-1,0 0 1,0 0-1,0 0 0,0 0 1,0 0-1,0 0 0,0 0 1,0 0-1,0 0 1,0 0-1,0 0 0,0 0 1,0 0-1,0 0 0,0 1 1,0-1-1,0 0 1,0 0-1,0 0 0,0 0 1,0 0-1,0 0 0,0 0 1,0 0-1,0 0 1,0 0-1,0 0 0,0 0 1,0 0-1,0 0 0,0 0 1,0 0-1,0 0 1,0 0-1,0 0 0,0 0 1,0 0-1,0 0 1,4-5 499,4-15-180,-4 8-437,1 1-1,0-1 0,0 1 0,1 0 1,0 1-1,1 0 0,0 0 0,1 0 1,0 1-1,16-15 0,-23 24 110,-1 0 0,0 0 0,0 0 0,0-1 0,0 1 0,1 0 0,-1 0 0,0 0 0,0 0 0,0 0 0,1 0 0,-1 0 0,0 0 0,0 0 0,1-1 0,-1 1-1,0 0 1,0 0 0,0 0 0,1 0 0,-1 0 0,0 0 0,0 1 0,1-1 0,-1 0 0,0 0 0,0 0 0,0 0 0,1 0 0,-1 0 0,0 0 0,0 0 0,0 0 0,1 1 0,-1-1 0,0 0 0,0 0 0,0 0 0,0 0 0,1 1 0,-1-1 0,0 0 0,6 15 275,-1 20 162,-5-12 1184,0-25-1614,1 0 1,-1 0-1,1 0 1,-1 0-1,1 1 0,0-1 1,0 0-1,0 1 1,0-1-1,0 1 1,2-3-1,15-15-73,-13 14-89,-1 0 0,1 0-1,1 1 1,-1 0 0,10-5-1,-14 8 130,0 1-1,0-1 1,0 1-1,0 0 1,0-1-1,0 1 1,0 0-1,0 0 0,0 0 1,0 0-1,0 0 1,0 0-1,0 0 1,0 0-1,0 0 1,1 0-1,0 1 1,-1 0 37,1 0 0,-1 0 0,0 0 0,0 0 0,0 0 0,0 0 0,0 0 0,0 0 0,0 0 0,-1 0 0,1 0 0,0 1 0,-1-1 0,1 0 0,0 1 0,0 2 0,2 9 93,0 0-1,-1 0 0,0 0 1,-1 0-1,-1 15 0,37-33-14828,-16 0 11439</inkml:trace>
</inkml:ink>
</file>

<file path=ppt/ink/ink3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4:36:15.776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176 20 4160,'2'-1'478,"0"-1"1,0 1-1,-1-1 1,1 1-1,0 0 1,0-1-1,1 1 1,2-1-1,1 0 1269,2-2 2554,-13 3-2473,0 1-1605,-1 1-2,0 1-1,0-1 1,0 1 0,1 0 0,-1 0-1,0 1 1,-10 6 0,2-2 77,-15 6 309,18-8-507,0 0 0,0 0 0,0 1 0,1 1 0,0 0-1,-18 16 1,27-23-76,0 1-1,0 0 0,1-1 1,-1 1-1,0 0 0,1 0 1,-1 0-1,1 0 0,-1 0 1,1 0-1,0 0 0,-1 0 1,1 0-1,0 0 0,-1 1 1,2-1 18,0-1 1,0 0 0,0 0-1,0 0 1,0 0 0,0 0-1,0 0 1,0 0-1,0 0 1,0 0 0,0-1-1,0 1 1,0 0 0,0-1-1,-1 1 1,3-1-1,-1 0 50,9-3-22,0-1 1,0 0-1,13-9 1,20-10-306,-39 22 163,-1 0-1,1 0 1,-1 1-1,1 0 0,-1-1 1,1 2-1,7-1 0,-8 1 123,-1 0 1,1 1-1,-1 0 0,0-1 0,1 1 0,-1 1 0,0-1 0,0 0 0,0 1 0,0-1 1,0 1-1,3 3 0,6 4 358,17 18 0,-10-8-164,-11-12-399,-2-1 269,0-1-1,0 0 0,0 0 0,9 4 0,-13-8-210,-1 0 0,1 0 0,-1-1 0,1 1 0,0 0 0,-1-1 0,1 0 0,0 1 0,-1-1 0,1 0 0,0 0-1,0 0 1,-1 0 0,1 0 0,0 0 0,0-1 0,-1 1 0,1 0 0,0-1 0,-1 0 0,1 1 0,0-1 0,-1 0-1,3-1 1,2-3-1729,-1 0-1,1 0 1,-1-1-1,0 0 0,7-11 1,-3 4-558</inkml:trace>
</inkml:ink>
</file>

<file path=ppt/ink/ink3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4:36:16.144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1 5568,'4'12'7492,"18"19"-5043,5 6-609,-18-24-1509,22 25-1,-18-21-64,-12-15-408,0 0 1,0-1 0,0 1 0,1-1-1,-1 1 1,0-1 0,1 1 0,-1-1-1,0 0 1,1 1 0,0-1-1,-1 0 1,1 0 0,0 0 0,-1 0-1,1-1 1,3 2 0,8 2-1544</inkml:trace>
</inkml:ink>
</file>

<file path=ppt/ink/ink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00:49:58.933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18 156 7648,'3'-5'6562,"6"3"-3325,14-2-2028,-9 3-388,6-3-478,0-1-1,0 0 1,-1-2 0,0 0 0,0-1 0,26-16 0,-42 23-299,0-1 0,0-1 0,0 1 0,0 0 0,-1-1 0,1 1 1,-1-1-1,0 0 0,1 0 0,2-5 0,-5 7-33,1 0 0,-1 0-1,1 0 1,-1 0 0,1 0 0,-1 0 0,0 0-1,1 0 1,-1 0 0,0 0 0,0 0 0,0 0-1,0 0 1,0 0 0,0 0 0,0 0 0,0 0 0,0-1-1,-1 1 1,1 0 0,0 0 0,-1 0 0,1 0-1,-1 0 1,1 0 0,-1 0 0,1 0 0,-1 1-1,0-1 1,0-1 0,-1 0 2,0 0-1,-1 1 1,1-1 0,0 0-1,-1 1 1,0 0 0,1 0 0,-1-1-1,1 2 1,-6-2 0,0 0 4,0 1 1,0 1-1,0 0 0,0 0 1,0 0-1,0 1 1,0 0-1,0 1 1,0 0-1,-14 5 1,12-3 148,0 0 0,0 1 0,1 0 0,-1 1 0,1 0 0,0 0 0,-12 12 0,17-14-57,0 0 0,1 0 0,-1 1 1,1-1-1,0 1 0,0-1 0,1 1 1,-4 9-1,5-12-47,1 0 0,-1 0 0,1 0 1,-1 0-1,1 0 0,0 0 0,0 0 0,0 1 0,0-1 0,0 0 1,1 0-1,-1 0 0,1 0 0,-1 0 0,1 0 0,0 0 0,0 0 1,0 0-1,0-1 0,0 1 0,0 0 0,0 0 0,0-1 0,1 1 1,-1-1-1,3 2 0,1 1 5,0 0 1,0-1 0,1 0-1,-1 0 1,1 0-1,0-1 1,0 0-1,0 0 1,0 0 0,9 1-1,9 0 86,32 0 0,-45-2-109,136-3-2091,-74-8-2595,-53 6-458,31-11-1,-28 8 1944</inkml:trace>
</inkml:ink>
</file>

<file path=ppt/ink/ink3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4:36:16.51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393 1 7648,'-18'0'3456,"-11"11"-3008,8-2 2016,7 2-1440,-22 6 1343,4-2-1343,-8 5 352,4 5-800,-4-2-96,8 2-320,1-2-160,13-3-32,-1-3-1248,6 2 704,5-4-6047,3 5 3679</inkml:trace>
</inkml:ink>
</file>

<file path=ppt/ink/ink3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4:37:33.07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372 61 4640,'0'0'1504,"0"-1"-1378,0 1-1,0-1 1,1 1 0,-1-1 0,0 1 0,0 0-1,0-1 1,1 1 0,-1-1 0,0 1 0,0 0-1,1-1 1,-1 1 0,0 0 0,1-1 0,0 0-1,5-5 5206,-5 3-5041,1-1 0,0 1 1,-1-1-1,0 1 0,0-1 1,0 0-1,1-7 1,-2 2 24,0 7-150,0 3-40,-6 20-5,-35 57 402,26-50-213,0-2-1,-28 36 1,-44 43 121,6-6-148,63-75-145,-26 47 0,36-56-312,1 0-1,0 1 1,1 0-1,-6 27 1,11-37-174,0-5 81,1 0 1,0 0 0,-1 1 0,1-1 0,0 0 0,0 0 0,0 0-1,0 0 1,0 0 0,0 1 0,0-1 0,0 0 0,0 0 0,0 0-1,1 2 1,6-12-7644,-6 8 7535,10-8-1955</inkml:trace>
</inkml:ink>
</file>

<file path=ppt/ink/ink3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4:37:33.60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18 56 4992,'-13'-7'1589,"13"7"-1550,0-1-1,-1 1 1,1 0 0,0 0-1,-1 0 1,1-1 0,0 1-1,0 0 1,0 0 0,-1-1-1,1 1 1,0 0-1,0-1 1,0 1 0,0 0-1,-1-1 1,1 1 0,0 0-1,0-1 1,0 1 0,0 0-1,0-1 1,0 1 0,0 0-1,0-1 1,0 1-1,0 0 1,0-1 0,0 1-1,0 0 1,0-1 0,1 1-1,-1 0 1,0-1 0,6-7 2133,-1 4-1688,0 1 1,0 0-1,1 0 0,-1 1 0,1-1 0,0 1 0,-1 1 0,10-3 1,-1 2-252,1 0 0,-1 1 0,1 1 0,-1 0 0,1 1 0,0 1 0,-1 0 0,0 1 0,0 0 0,0 1 0,0 1 0,25 12 0,-31-13-163,-1 1-1,0 0 1,0 0 0,-1 1 0,1 0 0,-1 0 0,0 1 0,-1-1-1,1 1 1,-2 0 0,1 1 0,-1-1 0,0 1 0,4 11-1,3 12 197,-1 1-1,8 47 1,-11-44-105,32 195 1402,-31-176-1054,11 106-234,-14-107-46,0 23-160,-2-56-1079,7-6-8662,-6-10 6819</inkml:trace>
</inkml:ink>
</file>

<file path=ppt/ink/ink3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4:37:38.65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53 40 3808,'-6'-9'405,"-8"-11"4781,13 19-4908,0 1 1,1-1-1,-1 0 0,0 0 0,0 0 0,1 1 0,-1-1 0,0 0 1,0 1-1,0-1 0,0 1 0,0-1 0,0 1 0,0 0 0,0-1 0,-1 1 1,1 1-214,-1 1 1,1-1 0,0 1 0,0-1 0,0 1 0,0 0 0,0-1 0,0 1 0,0 0 0,1 0 0,-1 0-1,0-1 1,1 4 0,-2 15 352,1 0 0,1 0 0,1 1 0,0-1 1,8 33-1,3 37 1004,-8-28-1196,2 75 145,-3-94 642,-1-17-2970,-2-7-5040</inkml:trace>
</inkml:ink>
</file>

<file path=ppt/ink/ink3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4:37:39.07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42 16 6048,'-24'-1'2280,"7"2"5570,23 1-6565,12 1-658,30-2 279,43 0 103,513-23 228,-440 33-1233,-138-8-83,-14-3 19,-5 0-419</inkml:trace>
</inkml:ink>
</file>

<file path=ppt/ink/ink3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4:37:39.58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 85 3232,'-3'-35'2865,"3"31"-2010,0-1 1,0 1-1,1 0 0,0-1 1,0 1-1,0 0 0,0 0 1,1 0-1,3-7 0,-5 32 2050,1-2-2791,8 212 2136,-5-196-1890,8 35-1,2 12-219,-13-55 132,-1-18-3413,10-31-5499,-7 13 6379</inkml:trace>
</inkml:ink>
</file>

<file path=ppt/ink/ink3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4:37:40.08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19 276 5568,'-15'0'1786,"14"0"-1752,1 0-1,0 0 0,0 0 0,0 0 1,0 0-1,0 0 0,0 0 0,-1 0 1,1 0-1,0 0 0,0 0 0,0 0 1,0 0-1,0 0 0,0 0 1,0 0-1,-1 0 0,1 0 0,0 0 1,0 0-1,0-1 0,0 1 0,0 0 1,0 0-1,0 0 0,0 0 0,0 0 1,0 0-1,-1 0 0,1 0 0,0 0 1,0-1-1,0 1 0,0 0 0,0 0 1,0 0-1,0 0 0,0 0 0,0 0 1,0-1-1,0 1 0,0 0 0,0 0 1,0 0-1,0 0 0,0 0 0,0 0 1,0 0-1,0-1 0,0 1 0,0 0 1,0 0-1,0 0 0,1 0 0,-1-2 992,1-4 3598,16-25-2948,-6 14-1181,1 0 1,0 1-1,1 0 0,1 1 0,22-20 0,-33 33-477,-1 1 0,1-1 0,-1 0 0,1 1 0,0-1 0,0 1 0,0 0-1,0 0 1,0 0 0,0 0 0,0 0 0,0 1 0,0 0 0,0-1-1,0 1 1,0 0 0,0 1 0,0-1 0,1 0 0,-1 1 0,0 0 0,0 0-1,0 0 1,3 1 0,6 4 112,0 1 0,-1 0 1,1 0-1,14 14 0,13 8 537,-32-25-508,1 0 0,-1-1 0,0 1 0,1-1 0,0-1 0,0 0 1,0 0-1,0 0 0,0-1 0,0 0 0,1-1 0,-1 0 0,0 0 1,0-1-1,16-2 0,-8-2-60,-1 0 0,1 0 0,-1-2 0,0 0 0,-1 0 0,26-19 0,-14 7-110,43-41 0,-32 24-3651,-36 35 3483,2-2-898,1 0 0,-1 0 0,1 0 0,0 0 0,0 1 0,0 0 0,5-3 0,14-1-2660</inkml:trace>
</inkml:ink>
</file>

<file path=ppt/ink/ink3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4:37:40.92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20 74 4576,'-3'-4'1089,"-4"-3"993,5 6-1046,4 4 1487,-11-8 3162,9 3-5382,0 1 0,-1-1-1,1 1 1,0-1 0,0 1-1,0-1 1,1 0 0,-1 1-1,0-1 1,1 1 0,0-3-1,2 1-237,0 1-1,0 0 0,1 0 1,-1 0-1,0 0 0,1 1 1,0-1-1,-1 1 0,1 0 0,5-1 1,43-5 366,-40 5-284,276-7 615,-237 9-831,36 2 892,-45 0-1732,2-1-5032,-44 14-4309,0-10 8149</inkml:trace>
</inkml:ink>
</file>

<file path=ppt/ink/ink3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4:37:41.28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62 15 4736,'-9'3'778,"-13"4"519,3-5 2340,10 0-1274,7-1-447,6-1 1047,123-2 1292,64-8-3518,-136 7-545,11-4-129,-5 1-1403,-21 4-2972,-10 6 1651</inkml:trace>
</inkml:ink>
</file>

<file path=ppt/ink/ink3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4:37:42.53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28 88 4384,'-1'-1'256,"-1"1"1,1 0-1,-1-1 1,0 1-1,1-1 1,-1 0 0,1 0-1,-1 1 1,-8-8 5723,10 8-5870,0 0 1,-1 0-1,1-1 0,0 1 1,0 0-1,0 0 1,-1 0-1,1 0 0,0 0 1,0-1-1,0 1 0,0 0 1,-1 0-1,1 0 1,0-1-1,0 1 0,0 0 1,0 0-1,0 0 0,0-1 1,0 1-1,0 0 1,0 0-1,-1-1 0,1 1 1,0 0-1,0 0 0,0-1 1,0 1-1,0 0 1,1 0-1,-1-1 0,0 1 1,0 0-1,0 0 0,0-1 1,4-3 1623,-4 4-1679,1-1-1,-1 1 1,0-1 0,1 1-1,-1 0 1,0-1 0,1 1-1,-1 0 1,1-1 0,-1 1-1,1 0 1,-1 0 0,1-1 0,-1 1-1,1 0 1,-1 0 0,1 0-1,-1 0 1,1-1 0,-1 1-1,1 0 1,0 0 0,142-1 1859,82-4-1295,-94-3-265,-51 1-324,-61 4 5,0 0 0,27-8-1,3-1 1,-34 6-2861</inkml:trace>
</inkml:ink>
</file>

<file path=ppt/ink/ink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00:49:59.422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0 92 8064,'0'0'2592,"0"2"-1568,1 11 817,0-1 1,3 13 0,3 25-2,-4 20-203,5 173 2294,0-118-2342,-5-109-1248,-3-15-318,0-1 0,0 1-1,0-1 1,0 1 0,0-1-1,0 0 1,0 1 0,0-1-1,1 1 1,-1-1 0,0 1-1,0-1 1,0 0 0,1 1-1,-1-1 1,0 0 0,0 1-1,1-1 1,-1 0 0,0 1-1,1-1 1,-1 0 0,1 0-1,-1 1 1,0-1 0,1 0-1,0 0 1,1-1 96,1-1-1,-1 0 1,0 0 0,0 0 0,4-4-1,5-4 87,31-20 257,-23 17-293,16-14 0,8-12-456,-2-2 0,-1-2-1,-3-1 1,-1-3 0,-2 0 0,40-77 0,-62 101-666,31-55-2149,-11 28-2939,-10 24 2436</inkml:trace>
</inkml:ink>
</file>

<file path=ppt/ink/ink3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4:37:42.89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7 50 7296,'-6'-3'6141,"5"3"-5913,9-4 3009,26-2-1738,-15 4-690,35-7 364,0 3 0,81 1 0,-10 1-873,27-5-759,-144 8-1107,0 1 0,0 0 1,1 0-1,10 2 0,-2 2-887</inkml:trace>
</inkml:ink>
</file>

<file path=ppt/ink/ink3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4:37:50.58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447 11 3488,'1'-3'356,"3"1"2034,-14 7 2240,-28-13-2097,17 6-2227,0 1 0,1 1 0,-1 1-1,0 1 1,-31 7 0,8 2-197,-61 23 0,96-31-77,0 1 0,0-1 0,1 1 0,-1 1 0,1 0 0,0 0 0,0 0 0,1 1 0,-8 8 0,14-14-15,0 1 1,1 0-1,-1 0 0,0-1 0,1 1 1,-1 0-1,1 0 0,-1 0 1,1 0-1,-1 0 0,1 0 0,-1 0 1,1 0-1,0 0 0,0 0 0,0 0 1,-1 0-1,1 0 0,0 0 0,0 0 1,0 0-1,1 0 0,-1 1 0,0-1 1,0 0-1,0 0 0,1 0 1,-1 0-1,1 0 0,-1 0 0,1-1 1,-1 1-1,1 0 0,-1 0 0,1 0 1,0 0-1,0 0 0,-1-1 0,1 1 1,0 0-1,0-1 0,0 1 0,0-1 1,0 1-1,-1-1 0,3 1 1,5 3 85,0-1 1,0 0 0,0 0-1,13 1 1,-16-2-21,13 1 80,0 0-1,0-2 1,0 0-1,0 0 0,0-2 1,0 0-1,0-2 0,31-7 1,-42 8-69,0 0 0,1 0 0,-1-1 0,-1 0 0,1-1 0,11-7 1,-16 9-75,1 0 1,-1 0 0,0 0 0,0 0 0,0 0 0,0-1 0,-1 1 0,1-1 0,0 1 0,-1-1 0,0 0 0,0 0 0,0 1 0,0-1-1,0 0 1,0 0 0,-1 0 0,0 0 0,1-6 0,-2 1 30,-1-1-1,1 1 1,-1 0 0,-1 0-1,-6-15 1,7 16-304,5 10 22,7 17-58,1 16 325,-1-3 8,0 1 0,-3 0 1,7 63-1,-11-52 61,-3-1 0,-7 65 0,4-87 10,-1 0 0,-1 0 0,-14 40 0,17-56-77,-1 0 0,0-1 1,0 1-1,0-1 0,-1 0 0,0 1 0,0-2 0,0 1 0,0 0 0,-1-1 0,1 0 0,-1 0 0,0 0 0,-1-1 0,1 0 0,-1 0 1,1 0-1,-11 3 0,5-3-3,1-1-1,-1-1 1,0 1 0,1-2 0,-1 1 0,-13-3-1,-2 0 13,-39-10-1,58 10 22,1 0 0,0-1 1,0 1-1,-11-7 0,14 7-33,0 0 0,0 0-1,0 0 1,1 0 0,-1 0-1,1 0 1,-1-1-1,1 1 1,0-1 0,0 0-1,-3-4 1,5 5-30,0 1 1,0-1 0,-1 1-1,1-1 1,0 1-1,0-1 1,0 1-1,1-1 1,-1 1-1,0-1 1,1 1-1,-1-1 1,0 1-1,1-1 1,0 1-1,-1 0 1,1-1-1,0 1 1,0 0-1,1-2 1,2-2-1,-1 1 1,0 1 0,1-1-1,6-4 1,1 0 9,1 0 0,1 1 0,0 1 0,0 0 0,0 0 0,1 1 0,23-5 0,-10 5-25,0 1 0,0 1 0,29 1 0,-43 3 40,1 0 1,-1 1-1,1 1 0,-1 0 0,22 8 1,4 1-1189,-39-12 1006,0 0 1,1 0-1,-1 0 1,0 1-1,1-1 0,-1 0 1,0 0-1,1 0 1,-1 0-1,0 0 0,1 0 1,-1 0-1,0 0 1,1 0-1,-1 0 0,0 0 1,1 0-1,-1 0 1,0 0-1,1 0 0,-1 0 1,0 0-1,0-1 1,1 1-1,-1 0 0,0 0 1,1 0-1,-1 0 0,0-1 1,0 1-1,1 0 1,-1 0-1,0-1 0,1 1 1,-2-13-6538,0 8 6151,0-11-2699</inkml:trace>
</inkml:ink>
</file>

<file path=ppt/ink/ink3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4:37:51.29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11 68 4064,'0'0'53,"0"-1"0,-1 1 1,1 0-1,0 0 0,0 0 0,-1 0 0,1 0 1,0 0-1,0 0 0,-1 0 0,1 0 1,0 0-1,0-1 0,0 1 0,-1 0 1,1 0-1,0 0 0,0 0 0,0-1 0,0 1 1,0 0-1,-1 0 0,1 0 0,0-1 1,0 1-1,0 0 0,0 0 0,0 0 1,0-1-1,0 1 0,0 0 0,0 0 0,0-1 1,0 1-1,0 0 0,0 0 0,0-1 1,0-4 1885,-3-5 2389,2 10-4265,1 0 0,0 0 0,0-1 0,0 1 0,0 0 0,-1 0 0,1 0-1,0-1 1,0 1 0,0 0 0,0 0 0,0-1 0,0 1 0,0 0 0,0-1 0,0 1 0,0 0 0,0 0 0,0-1 0,0 1-1,0 0 1,0 0 0,0-1 0,0 1 0,0 0 0,0-1 0,0 1 0,0 0 0,0 0 0,1-1 0,-1 1 0,0 0-31,1-2 102,0-1 1,1 1 0,-1 0 0,0 0 0,1 0-1,-1 1 1,1-1 0,0 0 0,0 1 0,0-1-1,-1 1 1,1-1 0,1 1 0,-1 0 0,0 0 0,0 0-1,5-2 1,-1 2-86,0-1 1,1 1-1,0 0 0,-1 0 1,1 1-1,-1 0 0,8 0 0,-12 0-51,0 0-1,0 1 0,1-1 0,-1 1 0,0-1 0,0 1 0,0-1 1,0 1-1,0 0 0,0 0 0,0 0 0,0 0 0,0 1 0,-1-1 1,1 0-1,0 1 0,-1-1 0,1 1 0,-1 0 0,0-1 0,1 1 1,-1 0-1,0 0 0,0 0 0,1 2 0,0 3 14,-1 1 0,0 0 1,0 0-1,0 0 0,-1-1 0,0 1 0,-1 0 0,-2 15 0,-20 62 310,-26 39 663,32-86-96,16-37-851,1 0 0,0 0 0,-1 0 0,1-1-1,-1 1 1,1 0 0,0 0 0,0 0 0,-1 0 0,1-1-1,0 1 1,0 0 0,0 0 0,0 0 0,0 0-1,0 0 1,0 0 0,0-1 0,1 1 0,-1 0-1,0 0 1,0 0 0,1 0 0,-1-1 0,1 1 0,0 1-1,0-1 7,0 0 0,1-1 0,-1 1 0,1 0 0,-1-1 0,1 1 0,-1-1-1,1 0 1,0 1 0,-1-1 0,1 0 0,-1 0 0,1 0 0,2 0 0,71-2 205,36 0-64,-91 3-2016,32 6 0,-46-6 735,0 0 0,-1 1-1,1 0 1,-1 0 0,0 0 0,7 4 0,2 5-2060</inkml:trace>
</inkml:ink>
</file>

<file path=ppt/ink/ink3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4:37:54.13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15 2976,'4'-14'7979,"-3"24"-5841,3 361 1291,-2-252-2593,5 101 792,5-90-1079,7 152 561,-18-282-1115,-1 1 0,0-1 0,0 1 0,0-1 0,0 1 0,0 0 0,0-1 0,0 1 0,0-1 0,0 1 0,0-1 0,-1 1 0,1-1 0,0 1 0,0-1 0,0 1 1,0-1-1,-1 1 0,1-1 0,0 0 0,-1 1 0,1-1 0,0 1 0,-1 0 0,0-2-175,1 0 0,-1 0 0,1 0 0,0 0 0,-1 0-1,1 1 1,0-1 0,0 0 0,0 0 0,0 0 0,0 0 0,0 0 0,0 0 0,0 0 0,0 0 0,0 0 0,1-1-1,-1-16-2757,0 1 981</inkml:trace>
</inkml:ink>
</file>

<file path=ppt/ink/ink3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4:37:55.60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257 138 3072,'-3'-3'1334,"6"3"-598,-2 0-674,-1 0 0,1 0-1,-1 1 1,0-1 0,1 0-1,-1 0 1,0 0 0,1 1-1,-1-1 1,0 0 0,1 0-1,-1 1 1,0-1 0,1 0-1,-1 1 1,0-1 0,0 0-1,1 1 1,-1-1 0,0 1-1,0-1 1,0 0 0,1 1-1,-1-1 1,0 1 0,0-1-1,0 1 1,0 9 467,0 0-1,0 0 1,-1 0-1,-1 0 0,1 0 1,-2 0-1,1 0 1,-1 0-1,-1-1 1,-4 10-1,3-11-289,0 1 24,-1 0 0,-8 10 0,12-16-212,-1 0 1,0 0-1,1-1 1,-1 0-1,0 0 1,0 1 0,-1-2-1,1 1 1,0 0-1,-6 1 1,3-1 33,-1 0 0,1-1 0,-1 0 0,1 0 0,-1-1 0,1 1 0,-1-2 0,0 1 0,1-1 0,-1 0 0,1 0 0,-1-1 0,1 1 0,0-1 0,-10-5 0,12 5-69,0 0 1,0-1 0,0 1-1,1-1 1,-1 1 0,1-1-1,0 0 1,0-1-1,0 1 1,0 0 0,0-1-1,1 1 1,0-1 0,-1 0-1,1 0 1,1 0 0,-1 0-1,1 0 1,-1-1 0,1 1-1,0 0 1,1-1 0,-1 1-1,1-5 1,0 1-42,1 1 1,0-1-1,1 1 0,0-1 1,0 1-1,0 0 0,1 0 1,0 0-1,1 0 0,-1 1 1,1-1-1,0 1 1,10-11-1,0 1 163,1 1 0,1 1 1,28-21-1,-35 29-94,-1 1 1,1 0-1,0 0 1,0 1-1,1 0 1,-1 1-1,1 0 0,0 0 1,0 1-1,0 1 1,12-1-1,-19 2-22,0 0-1,0 0 1,0 1-1,0 0 1,0 0 0,0 0-1,-1 0 1,1 0-1,0 0 1,-1 1-1,1-1 1,-1 1 0,1-1-1,-1 1 1,1 0-1,-1 0 1,0 1-1,0-1 1,0 0 0,-1 1-1,1-1 1,0 1-1,-1-1 1,1 1-1,-1 0 1,1 4 0,2 5 100,0-1 0,-1 1 1,-1 0-1,0 0 1,1 15-1,-1 52 793,-12 139 0,6-194-784,-11 40 1,3-15 63,-17 106 659,28-144-468,2-23 230,0 6-568,0 0 0,0 0 0,1 0 0,3-9 0,1-2 11,18-64-95,4 0 0,3 2 0,73-130 0,-88 182 41,23-29 0,-29 44-62,0 0 1,1 1 0,0 0-1,18-13 1,-26 22 23,-1 0 0,1 1 0,0-1 0,0 1 0,0-1 0,0 1 0,6-1 0,-8 1 20,0 1-1,0 0 0,1 0 1,-1 0-1,0 0 0,0 0 1,1 0-1,-1 0 0,0 1 1,0-1-1,0 0 0,1 1 1,-1-1-1,0 1 0,0-1 0,0 1 1,0-1-1,0 1 0,0 0 1,0 0-1,0-1 0,0 1 1,1 1-1,2 4-11,-1 0-1,1-1 1,-1 1 0,0 0-1,-1 1 1,0-1 0,0 0-1,0 1 1,0-1 0,-1 1-1,0 10 1,1 5 18,-2 1 0,-3 24 0,-1-14 73,-1 0 1,-2-1 0,-1 0-1,-2 0 1,-1-1 0,-1 0-1,-17 29 1,19-42 88,-1 3 69,0 1 0,-11 32 0,21-53 260,2-2-296,10-16-140,12-9 73,36-31-1,17-16-297,-31 19 154,-2-2 0,-3-1 1,59-112-1,-94 158-14,-3 6-12,1 0 1,-1 1-1,1-1 0,0 1 0,0 0 1,0-1-1,6-4 0,-9 9 42,0 0-1,0 0 1,0 0-1,0-1 1,1 1-1,-1 0 1,0 0-1,0 0 1,0 0-1,1 0 1,-1-1-1,0 1 1,0 0-1,0 0 1,1 0-1,-1 0 1,0 0-1,0 0 1,0 0-1,1 0 1,-1 0-1,0 0 1,0 0-1,1 0 1,-1 0-1,0 0 1,0 0-1,1 0 1,-1 0-1,0 0 1,0 0-1,1 0 1,-1 0-1,0 0 1,0 0-1,1 1 1,2 9-126,-5 18 95,2-25 38,-11 113 34,-6 63 423,16-155-270,0 0 1,5 34-1,-3-46-121,2 1 0,-1-1 0,2 0 0,0 0 0,0 0 0,9 16 0,-8-18-335,-1-3 465,-1 0 0,1 0 0,1 0 0,-1 0 0,8 6 1,-11-12-301,0 1 1,0-2 0,0 1 0,0 0 0,0 0 0,0 0 0,1 0-1,-1-1 1,0 1 0,1-1 0,-1 1 0,0-1 0,1 1 0,-1-1 0,1 0-1,-1 1 1,1-1 0,-1 0 0,0 0 0,1 0 0,-1 0 0,1-1-1,-1 1 1,1 0 0,-1-1 0,0 1 0,1-1 0,-1 1 0,0-1 0,1 1-1,-1-1 1,0 0 0,0 0 0,1 0 0,0-1 0,10-6-2127</inkml:trace>
</inkml:ink>
</file>

<file path=ppt/ink/ink3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4:37:56.17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28 8 5824,'-4'-7'4009,"4"21"731,1-4-4844,-14 262 4021,1 62-1610,19 72-366,-4-273-1354,-4-132-1138,0-3-146,0-4-887,0-3-118</inkml:trace>
</inkml:ink>
</file>

<file path=ppt/ink/ink3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4:37:56.97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 81 3904,'-3'0'5701,"3"-10"-746,3 6-4287,0 0 0,1 1 1,-1-1-1,1 1 1,6-5-1,8-4-399,-10 7-194,-1 0 0,1 0 0,0 1 0,13-5 0,-18 8-100,0 0 0,0 0 0,0 1 0,1-1 0,-1 1 0,0 0 0,1 0 0,-1 0 0,0 0 0,1 0 0,-1 1 0,0 0 0,0-1 0,1 1 0,-1 1 0,5 1 0,-7-2 25,0-1 0,0 1 1,0 0-1,0-1 0,0 1 1,0 0-1,-1-1 0,1 1 1,0 0-1,0 0 0,-1 0 1,1-1-1,-1 1 0,1 0 1,-1 0-1,1 0 0,-1 0 1,1 0-1,-1 0 0,0 0 1,1 2-1,-1 0 8,0 0 0,0-1 0,-1 1 0,1 0-1,0-1 1,-1 1 0,0-1 0,1 1 0,-2 2 0,-3 4 31,1 0 0,-1 0 1,0-1-1,-9 11 0,8-11 12,0-2 150,0 1 1,1 0 0,0 1 0,0 0-1,1-1 1,0 1 0,-3 10-1,6-17-173,1-1 0,0 0 0,0 1 0,0-1 0,0 0 0,0 1 0,0-1 0,0 1 0,0-1-1,0 0 1,0 1 0,0-1 0,1 1 0,-1-1 0,0 0 0,0 1 0,0-1 0,0 0 0,1 1 0,-1-1 0,0 0-1,0 1 1,1-1 0,-1 0 0,0 1 0,0-1 0,1 0 0,-1 0 0,0 1 0,1-1 0,-1 0 0,0 0-1,1 0 1,-1 0 0,0 1 0,1-1 0,-1 0 0,1 0 0,-1 0 0,0 0 0,1 0 0,-1 0 0,1 0-1,-1 0 1,0 0 0,1 0 0,-1 0 0,1 0 0,-1 0 0,1-1 0,28-5 676,-20 3-656,38-9 110,46-10 60,-77 19-541,0 1 0,0 1-1,32 1 1,-30 2-3160,1 5 972</inkml:trace>
</inkml:ink>
</file>

<file path=ppt/ink/ink3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4:38:00.32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4 193 3328,'-4'-3'7296,"5"3"-7085,0 0 1,0 0 0,-1 0 0,1 0 0,0 0-1,0 0 1,-1-1 0,1 1 0,0 0 0,-1 0-1,1 0 1,0-1 0,0 1 0,-1 0 0,1-1-1,0 0 1,0 1-36,2-1-92,0 0 1,1 0 0,-1 1-1,0 0 1,0 0 0,5 0 0,10-1 346,-15 1-406,14-3 329,-1 1 0,33 1 0,130 0 187,-65-3-159,72-9 104,-36 0-33,-65 9-459,153-1 401,-48 11-246,-141-6-12,84-11 0,-13 1-272,-44 6 268,156 0 134,-59 2-151,-60-2 67,-35 3 113,40-1-139,168-4-102,-247 4-73,226-1 109,-170-3 10,-27 1-122,77 4 0,-98 2 198,65-7 0,-75 3-174,83-9-7,55-3 29,-56 11-18,137-5 925,-80 4-673,-34 1-139,21 6 549,-53 1-352,-75-3-295,39-1 84,-55 1-118,11-1-163,-28 1-151,-1 0-1,1-1 1,0 1-1,-1 0 1,1-1-1,-1 1 1,1-1-1,-1 0 1,1 1-1,-1-1 1,1 0-1,1-2 0,-16-15-13288</inkml:trace>
</inkml:ink>
</file>

<file path=ppt/ink/ink3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4:38:01.98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137 85 2976,'-10'5'10986,"14"-11"-9379,-4 6-1578,0-1 0,1 1 0,-1-1 0,0 1 0,0 0 1,0-1-1,1 1 0,-1-1 0,0 1 0,1 0 0,-1-1 1,0 1-1,1 0 0,-1-1 0,1 1 0,-1 0 1,0-1-1,1 1 0,-1 0 0,1 0 0,-1 0 0,1-1 1,27-11 310,-8 2-51,33-6 223,14-6-379,-60 20-115,0 0 0,1 0 0,-1 0 0,1 1 0,11 0 0,18-4 29,-35 5-48,1-1 1,-1 1 0,1 0-1,-1 0 1,0 0 0,1 0-1,-1 1 1,0-1 0,1 0-1,-1 1 1,2 0 0,-2 0 4,-1-1 1,0 1-1,0 0 1,0-1-1,0 1 1,0 0 0,0-1-1,0 1 1,0 0-1,0 0 1,0 0 0,0 0-1,0 0 1,-1 0-1,1 0 1,0 0 0,-1 0-1,1 1 1,-1-1-1,1 0 1,-1 0 0,1 2-1,0 7 40,0-1 1,-1 1-1,0 0 0,0 0 0,-1-1 0,0 1 1,-1-1-1,0 1 0,-5 14 0,-5 6 270,-24 44 1,7-17-282,10-19 86,-2-2 0,-32 43 0,52-77-108,-13 19 55,-1-2 0,0 0-1,-2 0 1,0-2 0,-34 28 0,31-31 215,-1-1 0,0-1 1,-42 17-1,62-29-289,1 0 1,-1 1-1,0-1 0,1 0 1,-1 0-1,0 0 0,0 0 0,1 0 1,-1 0-1,0 0 0,1 0 1,-1 0-1,0 0 0,-1-1 1,2 1-2,0 0 1,0 0 0,0 0 0,-1 0-1,1 0 1,0-1 0,0 1 0,0 0-1,0 0 1,0 0 0,0 0 0,0-1-1,-1 1 1,1 0 0,0 0 0,0 0-1,0-1 1,0 1 0,0 0 0,0 0-1,0 0 1,0-1 0,0 1 0,0 0-1,0 0 1,0 0 0,0-1 0,0 1-1,0 0 1,0 0 0,0 0 0,1 0-1,-1-1 1,0 1 0,0 0 0,0 0-1,0 0 1,0-1 0,0 1 0,1 0-1,-1 0 1,0 0 0,0 0 0,0 0-1,0 0 1,0-1 0,1 1 0,-1 0-1,0 0 1,3-2-13,-1 0 0,1 1 1,0-1-1,0 1 0,-1 0 0,1-1 1,0 1-1,0 0 0,0 1 0,5-2 0,9-2 101,3-1 30,1 0 1,0 1 0,0 2-1,0 0 1,0 1 0,0 1-1,39 5 1,-44-2 38,0 0 0,-1 1-1,1 0 1,-1 1 0,0 1-1,-1 0 1,1 1 0,16 11 0,-30-17-213</inkml:trace>
</inkml:ink>
</file>

<file path=ppt/ink/ink3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4:38:02.71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 4992,'2'2'1122,"0"1"0,0 0 0,-1-1 0,1 1 0,0 0 0,-1 0 0,0 0 0,2 6 0,0 1-163,-1 0 0,2 13 0,-1 74-1068,-3-86 762,-10 221 602,7-195-1192,-1-12 89,3-21-102,0 0-1,1 0 0,-1 1 1,1-1-1,0 0 1,0 1-1,0-1 1,1 5-1,0-2-2615</inkml:trace>
</inkml:ink>
</file>

<file path=ppt/ink/ink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00:51:08.60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226 1446 992,'1'0'20,"0"-1"0,0 1 0,0 0-1,0 0 1,0 0 0,0-1 0,0 1 0,0 0 0,0-1 0,0 1 0,0-1 0,0 1-1,0-1 1,0 0 0,0 1 0,-1-1 0,1 0 0,0 0 0,-1 1 0,1-1-1,0 0 1,0-2 0,13-11 702,-11 12-563,0-1-1,0 0 1,0 0 0,0 0 0,0 0 0,-1 0 0,0 0 0,0-1 0,4-6 0,14-39 471,-12 28-465,-5 13-142,12-28 285,-1-1 1,8-38 0,-21 73-288,-1 0 0,0 1 0,0-1 1,0 0-1,0 1 0,0-1 0,0 0 0,0-3 0,-1 5 0,1-1 0,0 1 0,0-1-1,0 1 1,0-1 0,-1 1-1,1-1 1,0 1 0,-1-1-1,1 1 1,0 0 0,-1-1 0,1 1-1,0 0 1,-1-1 0,1 1-1,-1 0 1,1-1 0,-1 1-1,0 0 1,0-1 22,-1 1 1,0 0-1,1 0 0,-1 0 0,0 0 0,1 0 0,-1 1 1,1-1-1,-1 0 0,1 1 0,-1-1 0,0 1 1,1 0-1,0-1 0,-1 1 0,1 0 0,-2 1 0,-70 54 421,-1 0-74,74-56-389,-11 7 100,1-1 0,-1 0 0,0 0 0,-19 6 0,27-11-80,-1-1 0,1 1 1,0 0-1,0-1 0,-1 0 1,1 0-1,0 0 1,-1 0-1,1 0 0,0-1 1,0 0-1,-1 1 0,1-1 1,0 0-1,0-1 1,0 1-1,0 0 0,0-1 1,0 0-1,0 1 0,1-1 1,-4-3-1,2 1 7,3 4-48,0 0-1,1 0 1,-1-1 0,0 1-1,1-1 1,-1 1-1,1 0 1,-1-1-1,1 1 1,-1-1-1,1 1 1,-1-1-1,1 1 1,-1-1-1,1 0 1,0 1-1,-1-1 1,1 0 0,0 1-1,-1-1 1,1 0-1,0 1 1,0-1-1,0 0 1,0 1-1,0-1 1,0 0-1,0 1 1,0-1-1,0 0 1,0 0-1,0 1 1,0-1 0,1 0-1,0-1-58,2-2-31,6 14 16,-7-5 71,1 1 0,-1 0-1,0 0 1,0 0 0,-1 0-1,0 1 1,0-1 0,0 11-1,2 3 58,3 44 158,-3 78 0,-3-139-145,1 1-1,-1-1 0,1 0 1,-1 0-1,1 0 0,0 0 1,2 4-1,-2-5 15,-1-20 842,1 8-766,-7-256 779,-20 2-477,22 237-858,0-50 1,4 76 412,0 0-1,0 1 1,0-1 0,0 0 0,0 0 0,0 1-1,0-1 1,0 0 0,1 0 0,-1 1 0,0-1-1,1 0 1,0-1 0,14-14-97,-12 13 69,-3 3 44,0 0 0,1 0 1,-1-1-1,0 1 1,1 0-1,-1 0 0,1 0 1,-1 0-1,0 0 0,1 0 1,-1 0-1,1 0 1,-1 0-1,0 0 0,1 0 1,-1 0-1,1 0 0,-1 0 1,0 0-1,1 0 0,0 0 1,0 1-22,-1-1-1,1 0 1,0 0 0,-1 0-1,1 0 1,0 0 0,0 0-1,-1 0 1,1 0 0,0 0 0,-1 0-1,1 0 1,0-1 0,0 1-1,1-1 36,-1 1 0,1-1 0,0 1 0,-1-1-1,1 1 1,0 0 0,0-1 0,-1 1 0,1 0 0,0 0-1,0 1 1,-1-1 0,1 0 0,0 0 0,2 2-1,-2-2 1,-1 1-1,0-1 0,0 1 1,0-1-1,0 1 0,0-1 1,-1 1-1,1 0 0,0 0 1,0-1-1,0 1 1,0 0-1,-1 0 0,1 0 1,-1 0-1,1 0 0,0 0 1,-1 0-1,1 0 0,-1 0 1,0 0-1,1 0 0,-1 0 1,0 0-1,0 1 0,0-1 1,0 2-1,0 3 87,0 0 0,-1 0 0,0 0 0,0 0 0,-1 0 0,0 0 0,0 0 0,0 0 1,-1-1-1,-5 10 0,8-15-94,0 0 1,-1 0 0,1 1 0,0-1-1,0 0 1,0 0 0,-1 0 0,1 0 0,0 0-1,0 0 1,0 0 0,-1 0 0,1 0-1,0 0 1,0 0 0,-1 0 0,1 0-1,0 0 1,0 0 0,0 0 0,-1 0 0,1 0-1,0 0 1,0 0 0,-1 0 0,1-1-1,0 1 1,0 0 0,0 0 0,0 0-1,-1 0 1,1 0 0,0-1 0,0 1-1,0 0 1,0 0 0,0 0 0,-1 0 0,1-1-1,0 1 1,0 0 0,0 0 0,0 0-1,0-1 1,0 1 0,-6-9 209,1-8-174,0-1 0,2 1 0,0-1 0,1 1 0,-1-21 0,3 31-55,-2-196 84,3 108-236,8-117 149,-4 139 1,-10 55 245,-8 16 48,7-5-181,6 4-78,1 1 0,-1 0 0,0 0 1,0 0-1,0 0 0,0-1 0,0 1 1,0 0-1,-1 0 0,0-4 1,-1-6 58,2-27 270,0 39-361,0 0 0,0-1 0,0 1 0,0 0 0,0 0 0,1-1 0,-1 1 0,0 0 0,0 0 0,0-1 1,0 1-1,0 0 0,0-1 0,0 1 0,-1 0 0,1 0 0,0-1 0,0 1 0,0 0 0,0 0 0,0-1 1,0 1-1,0 0 0,-1 0 0,1 0 0,0-1 0,0 1 0,0 0 0,0 0 0,-1 0 0,1-1 0,0 1 1,0 0-1,-1 0 0,1 0 0,0 0 0,0 0 0,-1 0 0,1-1 0,0 1 0,0 0 0,-1 0 0,1 0 1,0 0-1,0 0 0,-1 0 0,1 0 0,0 0 0,0 0 0,-1 0 0,1 0 0,0 0 0,0 0 0,-1 1 1,1-1-1,0 0 0,0 0 0,-1 0 0,1 0 0,0 0 0,0 1 0,-1-1 0,1 0 0,0 0 0,0 1 1,-2 0-16,1 0 0,-1 0 0,1 1 0,0-1 1,-1 0-1,1 1 0,0-1 0,-1 3 1,-6 18-9,7-16 12,-1-1 0,0 1-1,0 0 1,0-1 0,-1 0 0,0 0 0,-5 8 0,7-12-61,3-2 150,26-10 72,28-16-1,-34 16-221,0 2-1,0 1 0,0 0 0,1 2 1,1 0-1,45-4 0,-38 8 16,0 2-1,0 1 1,0 1 0,55 12-1,-78-13 99,1 1-1,-1 1 0,0 0 1,0 0-1,0 0 0,14 10 1,-21-13-26,-1 0 1,1 0 0,-1 1-1,1-1 1,-1 0 0,1 1-1,-1-1 1,1 0 0,-1 1-1,0-1 1,1 1 0,-1-1-1,0 1 1,1-1 0,-1 1-1,0-1 1,0 1 0,1-1 0,-1 1-1,0-1 1,0 1 0,0-1-1,0 1 1,0 0 0,0-1-1,0 1 1,0-1 0,0 1-1,0-1 1,0 1 0,0 0-1,0-1 1,0 1 0,0-1-1,-1 1 1,1-1 0,0 1-1,0-1 1,-1 1 0,1-1-1,0 1 1,-1-1 0,1 1 0,0-1-1,-1 0 1,1 1 0,-1-1-1,0 1 1,-3 2 68,-1 0-1,1 0 1,-1 0 0,-7 2 0,7-2-45,-79 30 480,22-10-253,-11 9 75,-114 66 1,169-86-220,-1-1 0,-25 10 0,44-20-122,-1-1-1,1 0 1,0 0 0,0 0-1,0 0 1,0 0 0,-1 0-1,1 1 1,0-1-1,0 0 1,0 0 0,-1 0-1,1 0 1,0 0 0,0 0-1,0 0 1,-1 0-1,1 0 1,0 0 0,0 0-1,0 0 1,-1 0-1,1 0 1,0 0 0,0 0-1,0 0 1,-1 0 0,1 0-1,0 0 1,0-1-1,0 1 1,-1 0 0,1 0-1,0 0 1,0 0 0,0 0-1,0 0 1,-1-1-1,1 1 1,0 0 0,0 0-1,0 0 1,0 0 0,0-1-1,0 1 1,0 0-1,-1 0 1,1 0 0,0-1-1,0 1 1,0 0 0,0 0-1,0-1 1,5-11-177,0 4 148,1 1 0,-1 0 0,2 0 0,-1 1 0,1-1 1,13-8-1,0 1 68,31-14 1,102-41-240,-25 13 214,-121 53-10,169-89 36,-14 0 21,-157 89-33,0 0-1,0 1 1,1 0-1,8-3 1,-29 20-63,8-6 17,-186 171 0,145-138-18,1 3 0,-48 61 0,93-104 31,-6 7-42,-11 20 1,18-27 42,0-1 0,0 1 0,0 0 0,0 0 1,1 0-1,-1 0 0,0 0 0,1 0 0,-1 0 1,1 0-1,0 0 0,0 1 0,0-1 0,0 0 1,0 0-1,0 0 0,1 4 0,0-6 7,-1 1-1,0 0 0,1-1 1,-1 1-1,1 0 1,-1-1-1,1 1 0,-1 0 1,1-1-1,-1 1 0,1-1 1,-1 1-1,1-1 1,0 1-1,-1-1 0,1 0 1,0 1-1,-1-1 1,1 0-1,0 1 0,1-1 1,0 0 3,0 1 0,0-1 0,0 0 1,0 0-1,0 0 0,0-1 0,0 1 1,3-1-1,3-2 34,-1 0 1,1 0-1,11-7 1,88-61 137,-67 42-100,60-32 0,111-37-152,-40 21-145,-164 74 210,170-77 51,-177 80-37,1 0 0,-1 0-1,0 0 1,0 0 0,0-1 0,1 1 0,-1 0 0,0 0 0,0 0 0,1 0-1,-1 0 1,0 0 0,1 0 0,-1 0 0,0 0 0,0 0 0,1 0-1,-1 0 1,0 0 0,0 0 0,1 0 0,-1 0 0,0 0 0,0 0 0,1 0-1,-1 0 1,0 1 0,0-1 0,1 0 0,-1 0 0,0 0 0,1 1 0,-4 8 71,1-6-62,0 0 1,0 0-1,-1 0 0,1 0 0,-5 3 1,-7 4-21,0 0 1,-1-1 0,-27 11 0,8-4 9,-11 8 2,1 1 1,2 3-1,1 1 1,1 2-1,-36 38 1,-4 9-6,-64 62 249,128-125-231,1-3-31,1 2 1,0 0-1,-17 24 0,53-59-155,11-25 135,13-15 118,-27 41-57,1 1 0,0 1 0,1 1 0,25-15 0,97-52 57,288-120-376,-428 203 286,0-1 1,1 1-1,-1 0 1,1 1-1,5-2 0,-9 2 9,1 0 0,-1 0 0,0 0 1,1 0-1,-1 0 0,0 0 0,1 0 0,-1 0 0,1 0 0,-1 0 0,0 1 0,1-1 0,-1 0 0,0 0 0,1 0 0,-1 0 0,0 1 0,1-1 0,-1 0 0,0 0 0,1 1 0,-1-1 0,0 1 7,1-1 0,-1 1 0,0 0 0,0-1 0,0 1 0,0-1 0,0 1 0,0-1 0,0 1 1,0 0-1,0-1 0,-1 1 0,1-1 0,0 1 0,0-1 0,0 1 0,-1-1 0,1 1 0,0-1 0,-1 1 0,-5 9 25,-1-1 0,0 0-1,-1 0 1,0-1 0,0 0-1,-1-1 1,-18 13 0,16-11-21,-73 53 48,-100 80 155,171-132-245,-12 11-157,-47 31 1,85-71 137,-2 7-247,1 0-1,1 0 1,22-16 0,-11 10-641,17-12-739,12-10-3743,-50 37 5070,1 0 0,-1 0 1,0-1-1,0 1 0,0-1 0,-1 0 1,1 0-1,-1 0 0,3-9 1,1-4-507,-2-1 0,3-20 1,-7 38 843</inkml:trace>
</inkml:ink>
</file>

<file path=ppt/ink/ink3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4:38:03.15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10 4896,'6'-6'1794,"-6"6"-1699,0 0 1,0 0-1,0 0 1,0-1-1,0 1 1,0 0 0,0 0-1,0 0 1,0 0-1,0-1 1,0 1-1,1 0 1,-1 0 0,0 0-1,0 0 1,0 0-1,0 0 1,0 0-1,0-1 1,0 1 0,1 0-1,-1 0 1,0 0-1,0 0 1,0 0-1,0 0 1,1 0 0,-1 0-1,0 0 1,0 0-1,0 0 1,0 0-1,0 0 1,1 0 0,-1 0-1,0 0 1,0 0-1,0 0 1,0 0 0,1 0-1,-1 0 1,3 1 1476,-3-1-1392,0 0 0,1 0 1,-1 0-1,0-1 0,5 3 3785,-5-2-3785,2 3 49,1 0 0,-1 0 1,0 1-1,0-1 0,-1 0 0,1 1 0,-1-1 0,0 1 0,0 0 1,0-1-1,1 8 0,0 8 272,0 21-1,-1-20-203,0 200 957,-2-119-988,6-65-1450</inkml:trace>
</inkml:ink>
</file>

<file path=ppt/ink/ink3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4:38:03.77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5 149 4064,'-1'0'129,"1"0"1,0-1-1,-1 1 0,1 0 0,0 0 1,0 0-1,-1-1 0,1 1 1,0 0-1,0 0 0,0-1 1,-1 1-1,1 0 0,0-1 1,0 1-1,0 0 0,0-1 1,0 1-1,-1 0 0,1 0 1,0-1-1,0 1 0,0 0 1,0-1-1,0 1 0,0 0 1,0-1-1,0 1 0,0 0 1,0-1-1,0 1 0,1 0 1,-1-1-1,0 1 0,0 0 0,0-1 1,0 1-1,0 0 0,1-1 1,-1 1-1,0 0 0,0 0 1,0-1-1,1 1 0,16-7 3484,-14 6-3451,47-15 4198,-29 9-3201,30-16-1,-43 19-1039,0 0-1,-1 1 1,2 0-1,10-2 0,-16 4-103,-1 1-1,1-1 0,0 1 1,0 0-1,1 0 0,-1 0 1,0 0-1,0 0 0,0 1 1,0-1-1,-1 1 0,1 0 1,0 0-1,0 0 0,4 2 1,65 51 1825,-69-54-1706,-1 0 1,1 1 0,-1-1 0,1 0-1,-1 0 1,1-1 0,-1 1 0,1 0-1,-1-1 1,1 1 0,3-2 0,-5 1-78,5-1 31,-1-1 0,0 0 0,0 0 1,0 0-1,0 0 0,-1-1 0,1 0 0,6-8 0,2 0 5,6-3-81,-12 9-721,0 1-1,0-1 0,-1 0 1,0-1-1,10-12 0,-12 14-762</inkml:trace>
</inkml:ink>
</file>

<file path=ppt/ink/ink3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4:38:04.76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43 87 5216,'0'0'153,"-1"0"1,1 0 0,0 0-1,-1 0 1,1-1-1,0 1 1,-1 0-1,1 0 1,0 0 0,0-1-1,-1 1 1,1 0-1,0 0 1,0-1-1,-1 1 1,1 0 0,0-1-1,0 1 1,0 0-1,0-1 1,-1 1 0,1 0-1,0-1 1,0 1-1,0 0 1,0-1-1,0 1 1,0 0 0,0-1-1,0 1 1,1-4 3250,5-14 942,2 12-4171,1-1-1,0 2 1,0-1-1,0 1 1,1 0-1,10-3 1,-12 5-107,-1 0 0,1 1 0,0 0 0,0 1 0,0 0 0,15-1 0,-21 2-59,1 0 0,-1 0 0,0 1 1,1-1-1,-1 1 0,1 0 0,-1-1 1,0 1-1,0 0 0,1 0 0,-1 1 0,0-1 1,0 0-1,0 1 0,0-1 0,0 1 1,-1-1-1,1 1 0,0 0 0,-1 0 1,1 0-1,-1 0 0,0 0 0,1 0 1,-1 1-1,1 3 0,1 2 36,-1 0 1,0 0-1,-1 0 0,1 0 0,-2 0 0,1 0 1,-1 0-1,0 0 0,-1 1 0,0-1 1,-4 15-1,-2 0 225,0 0 1,-20 38 0,1-5-426,26-55 148,0 0-1,1-1 1,-1 1 0,0 0 0,0-1-1,0 1 1,1 0 0,-1-1 0,0 1-1,1-1 1,-1 1 0,0 0-1,1-1 1,-1 1 0,1-1 0,-1 1-1,1-1 1,-1 1 0,2 0 0,12 11 13,-3-4-100,38 32 161,-43-34 178,0 0 1,0 0-1,-1 0 1,0 0-1,6 12 1,-10-17-186,0 0 1,-1 1 0,1-1-1,0 0 1,-1 1 0,0-1-1,1 1 1,-1-1 0,0 0-1,0 1 1,1-1 0,-1 1-1,0-1 1,0 1 0,-1-1 0,1 1-1,0-1 1,0 0 0,-1 1-1,1-1 1,-2 3 0,1-2 15,-1 0 1,1 0-1,-1 0 1,0 0-1,0 0 1,0-1-1,0 1 1,0 0-1,0-1 0,0 0 1,-4 2-1,-4 2 54,0-2 0,-1 1 0,1-1-1,-18 2 1,11-3-207,0-1-1,1-1 1,-28-3 0,11 0-974,3 0-476,-8 1-4093,27 2 133</inkml:trace>
</inkml:ink>
</file>

<file path=ppt/ink/ink3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4:38:07.69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88 2144,'1'-1'71,"0"0"0,-1 1 1,1-1-1,0 0 0,-1 0 0,1 0 1,-1 1-1,1-1 0,-1 0 0,1 0 0,-1 0 1,1 0-1,-1 0 0,0 0 0,0 0 1,1 0-1,-1 0 0,0 0 0,0 0 0,0 0 1,0-2-1,2-11 2884,4 1-948,-5 11-1789,-1 1 0,1 0 0,0 0 0,-1-1 0,1 1 1,-1 0-1,1-1 0,-1 1 0,1 0 0,-1-1 1,0 1-1,0-3 0,3-9 1933,-1 8 860,-2 75-2214,3 175 1233,3 90-473,-1-112-853,-3-189-422,-2-25-262,1 0 0,-1-1 1,-1 11-1,2 10 145,-1-28 321,0-1-468,0 0-1,0 1 1,0-1 0,0 0 0,1 0 0,-1 0 0,0 1 0,0-1 0,0 0 0,0 0 0,0 0 0,0 1 0,0-1-1,0 0 1,0 0 0,0 1 0,0-1 0,0 0 0,0 0 0,0 0 0,0 1 0,0-1 0,0 0 0,0 0 0,0 1-1,0-1 1,-1 0 0,1 0 0,0 0 0,0 1 0,0-1 0,0 0 0,-2 5 162,6-5 121,0-5-381,1 1 0,-1-1 0,0 0 0,0 0 0,0 0 1,-1-1-1,1 1 0,-1-1 0,-1 0 0,5-12 0,6-13 15,10-20-104,-16 34 169,0 1 1,1 0 0,1 0 0,14-19-1,-11 18-41,-5 8 21,-1 0 1,13-11-1,-17 18 13,0 0 1,0 0-1,0 0 0,0 1 0,0-1 1,1 1-1,-1 0 0,0 0 0,1 0 1,-1 0-1,1 0 0,0 0 0,-1 1 1,1-1-1,4 0 0,-6 2 18,1-1-1,-1 0 1,0 0-1,1 1 1,-1-1-1,1 1 1,-1-1-1,0 1 1,1 0-1,-1 0 1,0-1-1,0 1 0,1 0 1,-1 0-1,0 0 1,0 0-1,0 0 1,0 1-1,1 1 1,15 29 94,-12-21-110,2 4 106,-1 0 0,0 1 1,-2 0-1,0 0 0,0 0 1,-2 1-1,0-1 0,-1 1 1,0 0-1,-2-1 0,-2 22 1,-2-24-278,5-14 64,0 1 0,-1-1 1,1 0-1,0 0 1,0 1-1,0-1 0,0 0 1,-1 0-1,1 1 1,0-1-1,0 0 0,0 1 1,0-1-1,0 0 1,0 1-1,0-1 0,0 0 1,0 1-1,0-1 1,0 0-1,0 0 0,0 1 1,0-1-1,0 0 1,0 1-1,0-1 0,2-18-9157,2 6 6315</inkml:trace>
</inkml:ink>
</file>

<file path=ppt/ink/ink3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4:38:08.13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491 1 4160,'0'0'35,"0"0"-1,0 0 1,0 1 0,0-1-1,0 0 1,0 0 0,0 0 0,0 0-1,0 0 1,0 1 0,0-1-1,-1 0 1,1 0 0,0 0 0,0 0-1,0 0 1,0 1 0,0-1-1,0 0 1,0 0 0,-1 0 0,1 0-1,0 0 1,0 0 0,0 0-1,0 0 1,0 1 0,-1-1 0,1 0-1,0 0 1,0 0 0,0 0-1,0 0 1,0 0 0,-1 0-1,1 0 1,0 0 0,0 0 0,0 0-1,0 0 1,-1 0 0,1 0-1,0 0 1,0 0 0,0 0 0,0-1-1,-1 1 1,1 0 0,0 0-1,0 0 1,0 0 0,0 0 0,0 0-1,0 0 1,-1 0 0,1-1-1,0 1 1,0 0 0,0 0 0,0 0-1,0 0 1,0 0 0,0-1-1,-2 0 102,-21 15 7201,-35 21-4280,-51 27-87,-111 62-1870,173-105-1591,29-13-1493,12-2 629</inkml:trace>
</inkml:ink>
</file>

<file path=ppt/ink/ink3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4:38:09.06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62 16 4224,'-7'-1'1436,"1"0"0,0 0 1,-1 1-1,-6 0 0,12 0-943,0 0-1,0 0 0,-1 0 0,1 0 1,0 0-1,-1 0 0,1 0 0,0 1 1,0-1-1,-1 0 0,1 1 1,0-1-1,0 1 0,0-1 0,0 1 1,0 0-1,-2 0 0,4 0-379,0 0-1,0 0 1,0 0-1,0-1 1,0 1-1,0 0 1,0-1-1,0 1 1,0-1 0,1 1-1,-1-1 1,0 0-1,0 1 1,0-1-1,2 0 1,22 5 598,-23-5-686,14 0 58,0 0 0,0-1 0,0 0 0,1-1 0,25-8 0,16-6-110,-56 15 21,1 1-1,-1-1 1,1 1 0,-1 0-1,0 0 1,1 0-1,-1 0 1,1 0 0,3 1-1,17 1-281,-22-2 280,-1 0 0,0 0 0,1 1 0,-1-1 0,1 0 1,-1 0-1,0 0 0,1 0 0,-1 0 0,0 0 0,1 1 0,-1-1 0,0 0 0,0 0 0,1 0 1,-1 1-1,0-1 0,1 0 0,-1 0 0,0 1 0,0-1 0,0 0 0,1 1 0,-1-1 0,0 0 1,0 1-1,0-1 0,0 0 0,1 1 0,-1-1 0,0 0 0,0 1 0,0-1 0,0 0 0,0 1 0,0-1 1,0 1-1,0-1 0,0 1 0,-4 18-309,3-12 342,-7 31 69,-1-1-1,-2 0 1,-1 0 0,-2-1 0,-1-1-1,-32 51 1,44-80-169,0 0 1,0-1-1,-1 0 0,0 0 1,0 0-1,-8 6 0,5-5-2021,6 1 560</inkml:trace>
</inkml:ink>
</file>

<file path=ppt/ink/ink3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4:38:11.82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478 49 3552,'0'0'1147,"9"-2"6682,-9 2-7775,1 0 0,-1 0 0,0-1 0,0 1 0,1 0 0,-1 0 0,0 0 0,1 0-1,-1 0 1,0 0 0,0-1 0,1 1 0,-1 0 0,0 0 0,0 0 0,0-1 0,1 1 0,-1 0 0,0 0 0,0-1 0,0 1 0,0 0 0,1 0 0,-1-1 0,0 1 0,0 0 0,0-1 0,0 1 0,0 0 0,0 0 0,0-1 0,0 1 0,0 0 0,0-1 0,0 1 0,0 0 0,0-1 0,0 1 0,0 0 0,0 0 0,0-1 0,0 1 0,-1 0 0,1-1 0,0 1 0,0 0 0,0 0 0,0-1 0,-1 1 0,1 0 0,0 0 0,0 0 0,0-1 0,-1 1 0,1 0 0,0 0 0,0 0 0,-1 0 0,1-1 0,-1 1 0,-27-9 1867,4 2-1013,14 3-774,-1 1 0,1 1 0,-1-1 0,0 1 0,0 1-1,0 0 1,0 1 0,-12 1 0,3 0-52,1 1-1,-1 2 0,-33 8 1,40-8-37,-1 0 0,1 1 0,0 1 0,0 0 0,1 1 0,0 0 0,0 1 0,-13 11 0,16-10 21,0 0 0,1 1 0,0 1 0,1-1 0,0 1 0,0 1-1,2-1 1,-1 1 0,-3 14 0,6-17-2,0 1 1,1 0-1,0 0 0,1 0 0,0 0 0,0 0 0,1 0 1,1 0-1,-1 0 0,2 0 0,-1 0 0,5 11 0,-3-11 47,0-1 0,0 1 0,2-1 0,-1 0 0,1 0 0,9 11 0,-11-16-48,1 0 1,0 0-1,0 0 0,0-1 1,0 0-1,1 0 1,0 0-1,-1 0 0,1-1 1,0 0-1,0 0 1,0 0-1,10 2 0,11 2 139,1-2 0,0 0 0,0-2 0,0-1 0,0-1 0,0-1 0,30-6 0,24-5-180,-12 2-5665,-60 9 3856</inkml:trace>
</inkml:ink>
</file>

<file path=ppt/ink/ink3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4:38:12.87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10 203 3552,'-3'-1'436,"3"1"-380,0 0 0,-1 0-1,1 0 1,0 0 0,-1 0-1,1-1 1,0 1 0,-1 0-1,1 0 1,0 0 0,-1 0-1,1-1 1,0 1 0,0 0-1,-1 0 1,1-1 0,0 1-1,0 0 1,-1 0 0,1-1-1,0 1 1,0 0 0,0-1-1,0 1 1,-1 0 0,1-1-1,0 1 1,0 0 0,0-1-1,1-15 7889,-1 13-7654,0-1 0,1 1 0,0 0 0,0 0 0,-1 0 0,2 0 1,-1 1-1,3-6 0,3-2-107,2-1 0,-1 2 0,2-1 1,-1 1-1,1 1 0,0-1 0,1 2 0,0 0 1,17-9-1,-8 7-147,0 0-1,1 1 1,0 1 0,37-8-1,-52 14-16,-1 0 0,0 1 0,0-1 0,1 1 0,-1 0 0,0 0 0,1 1 0,-1 0 0,5 1-1,-8-2 9,0 1-1,-1 0 1,1 0-1,0 0 1,-1-1-1,1 1 0,-1 1 1,0-1-1,1 0 1,-1 0-1,0 0 0,0 1 1,1-1-1,-1 1 1,0-1-1,-1 1 0,1-1 1,0 1-1,0-1 1,-1 1-1,1 0 0,0 0 1,-1-1-1,0 1 1,1 0-1,-1 0 1,0-1-1,0 1 0,0 3 1,-1 3 56,0 1-1,0-1 1,-1 1 0,0-1 0,-1 0 0,1 0 0,-9 16-1,0-2 56,-20 28 0,12-24 17,-35 35-1,17-20-132,37-40-28,-1-1-1,1 0 1,0 0-1,-1 1 0,1-1 1,0 1-1,-1-1 1,1 0-1,0 1 1,0-1-1,0 1 1,-1-1-1,1 1 1,0-1-1,0 1 1,0-1-1,0 0 1,0 1-1,0-1 1,0 1-1,0-1 1,0 1-1,0-1 1,0 1-1,0-1 1,0 1-1,0-1 1,0 1-1,0-1 1,1 1-1,-1-1 1,0 0-1,0 1 1,1-1-1,-1 1 1,0-1-1,0 0 1,1 1-1,-1-1 1,1 0-1,-1 1 1,0-1-1,1 1 1,3 1-17,-1 0 1,1-1-1,0 1 1,6 1-1,1 1 6,37 14-233,-30-12 375,-1 0 1,1 2-1,-1 0 0,-1 1 0,29 20 0,-45-29-71,1 1 0,0-1-1,-1 1 1,1-1-1,-1 1 1,1-1-1,-1 1 1,1-1-1,-1 1 1,1-1 0,-1 1-1,1 0 1,-1-1-1,0 1 1,0 0-1,1-1 1,-1 1 0,0 0-1,0-1 1,0 1-1,1 0 1,-1 0-1,0-1 1,0 2 0,-1-1-1,1 0 1,-1 0 0,1 0 0,-1-1 0,1 1 0,-1 0 0,0 0 0,1-1 0,-1 1-1,0 0 1,1-1 0,-1 1 0,0-1 0,0 1 0,0-1 0,-1 1 0,-5 2 178,0-1 0,-1 1 1,-11 1-1,15-4-169,-46 9 277,0-3-1,-74-1 1,64-9-3001,47 3 1311,0-2-2575,8-2 1211</inkml:trace>
</inkml:ink>
</file>

<file path=ppt/ink/ink3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4:38:27.66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604 0 2240,'-17'6'5566,"-25"12"-2124,4-1-2664,0-2 1,-2-2 0,1-1-1,-1-2 1,-1-2 0,-64 5-1,47-9-234,-68 16 0,125-20-535,0 0 0,0 1 0,0-1 0,0 0 0,0 1 0,0-1 0,0 1 0,0-1 0,1 1 0,-1 0-1,0-1 1,0 1 0,0 0 0,1-1 0,-1 1 0,0 0 0,1 0 0,-1 0 0,1 0 0,-1 0 0,1 0 0,-1 0 0,1 0 0,-1 0 0,1 0 0,0 0 0,0 0-1,0 0 1,-1 0 0,1 0 0,0 0 0,0 0 0,1 0 0,-1 0 0,0 1 0,1 6 90,1-1 0,0 1 0,0-1-1,4 8 1,-1 0 40,27 102 684,-13-44-708,40 214 314,-25 0 134,-24-3 266,-24-1-425,13-269-405,-19 113 235,16-103-228,-10 41 42,13-55 66,1-8-84,0 0 1,0 0 0,0-1-1,0 1 1,-1 0 0,1-1-1,0 1 1,-1 0 0,1-1-1,-1 1 1,0 0 0,-1 2-1,53-8 717,118 5-288,-117 4-403,-1 3 0,72 19 0,-52-11 37,19 11-45,-72-25-806,-14-2 391</inkml:trace>
</inkml:ink>
</file>

<file path=ppt/ink/ink3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4:38:19.79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684 8 3968,'0'0'1285,"5"-7"662,-6 8-1715,1-1 0,-1 1 0,1 0 0,-1 0 0,0-1 0,1 1 0,-1-1 0,0 1 0,0-1 0,1 1 0,-1-1 0,0 1 0,0-1 0,0 0 0,0 1 0,-1-1 0,-23 10 586,-7 4-299,1 2 0,1 1-1,-29 21 1,44-28-384,1 1 1,1 1-1,0 0 1,1 1-1,0 1 1,1 0-1,1 0 1,0 1-1,1 0 1,-13 31-1,0 8 437,-27 108-1,46-151-500,-13 51 227,3 1 1,3 1 0,2 0-1,2 120 1,14-55 92,7-1 0,31 132 0,13 96 237,-52-303-434,-1 5 85,-2-1 0,-3 1 0,-10 95 1,-4-59 284,-35 130 0,33-163-297,7-26-135,-1 0 0,-1-1 0,-18 37 0,11-42-52,-1-1 0,-1-1 0,-2 0-1,-34 34 1,-17 21 1,64-71-99,-7 7-301,4-8-3014</inkml:trace>
</inkml:ink>
</file>

<file path=ppt/ink/ink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00:51:17.17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108 444 1824,'0'-1'73,"0"1"0,-1-1-1,1 0 1,0 0 0,0 1 0,-1-1-1,1 0 1,0 0 0,-1 1 0,1-1 0,-3-2 291,2 3-292,1-1 1,-1 1 0,1-1 0,-1 1 0,0-1-1,0 1 1,1 0 0,-1 0 0,0-1-1,0 1 1,1 0 0,-1 0 0,0 0 0,0 0-1,1 0 1,-1 0 0,0 0 0,0 0 0,0 0-1,-1 0 1,2-20 1756,-1 19-1792,1 0 0,0 1 0,0-1 0,0 0 0,-1 0 0,1 1 0,-1-1 0,1 0 0,0 1 0,-1-1 0,1 0 0,-1 1 0,1-1 0,-1 1 0,0-1 0,1 0 0,-1 1 0,1 0 0,-1-1 0,0 1 0,0-1 0,1 1 0,-1 0 0,0-1 0,0 1 0,1 0 0,-1 0 0,0 0 0,0 0 0,0 0 0,0 0 0,-31-2 552,25 3-308,7-2-284,0 1 1,0 0-1,-1 0 1,1 0-1,0 0 1,0 0-1,-1 0 1,1 0-1,0 0 1,0 0-1,-1 1 1,1-1-1,0 0 1,0 0-1,-1 0 1,1 0-1,0 0 1,0 0-1,-1 0 1,1 1-1,0-1 1,0 0-1,0 0 1,0 0-1,-1 0 1,1 1-1,0-1 1,0 0-1,0 0 1,-1 1-1,2-1-10,-1 0 1,0 1-1,0-1 0,0 0 0,0 0 0,0 1 0,0-1 0,1 0 0,-1 0 0,0 0 0,0 1 0,0-1 0,1 0 0,-1 0 0,0 0 0,0 0 0,0 1 0,1-1 0,-1 0 0,0 0 0,0 0 0,1 0 0,-1 0 0,0 0 0,0 0 0,1 0 0,-1 0 0,1 0 0,15 2 94,1-1-1,-1-1 1,1 0-1,-1-1 1,19-4-1,34-2-237,220 16 255,-186-3-170,-86-5 58,310 2 412,-201-11-384,215 15-1,-185-2 109,-123-6-121,-8 0 55,0-2 0,48-11 0,-25 5-64,-8-1 42,50-18 1,26-6 216,-110 33-241,0-1 1,-1 0 0,1 0 0,10-5 0,-14 6-1,12-1 1177,-24 2-913,-126-11 915,61 3-698,-27-2-149,-164-7-156,225 16-96,8 0-157,-1 2 0,1 0 0,0 3 0,-36 7 0,50-9-26,16-2 21,1 0-1,-1 1 0,1-1 0,-1 0 1,1 1-1,-1-1 0,1 1 1,-4 1-1,30-1-674,-10-2 746,1 0 1,0-1-1,-1 0 0,26-8 0,55-26 60,16-4-146,-97 36 1205,-42 12-545,-46 15-488,-2-3-1,-80 10 1,143-28-94,-259 41 84,236-39-16,1-1 1,-65-4-1,-68-18-85,101 10 13,-14-1 21,-115-12 35,163 21-231,0 1 1,0 1-1,-63 11 1,95-12 166,-5 1-92,1 0-1,0 1 1,0-1-1,-1 1 0,1 0 1,-6 4-1,24-1-681,-3-3 754,0-1 0,1-1 0,-1 1 0,0-2 0,1 1-1,18-4 1,-2 0 4,478-22 0,-185 6 204,-101 4-25,-135 19 1341,-110 5-1199,-45 7 1,21-5-209,20-3-111,-383 69 187,177-60-461,210-16-150,26-1 449,0 1 0,0 0 0,0 0 0,0 0 0,0 0 0,1 0 0,-1 0 0,0 0 0,0 0 0,0 0 0,0 0 0,0-1 0,0 1 0,0 0 0,0 0 0,0 0 1,0 0-1,0 0 0,0 0 0,0 0 0,0-1 0,0 1 0,0 0 0,0 0 0,0 0 0,0 0 0,0 0 0,0 0 0,0-1 0,0 1 0,0 0 0,0 0 0,0 0 0,0 0 0,0 0 0,0 0 0,0-1 0,0 1 0,0 0 0,0 0 0,0 0 0,0 0 0,0 0 0,0 0 0,-1 0 0,1 0 0,0-1 0,0 1 0,0 0 0,0 0 0,0 0 0,0 0 0,0 0 0,-1 0 0,16-6-278,350-61-59,683-78 481,-609 92-91,-148 19 63,416-4 187,-671 40-158,1 1 1,65 13-1,-101-16-109,0 0 0,0 0 0,-1 1 1,1-1-1,0 0 0,0 0 1,0 0-1,0 1 0,0-1 0,0 1 1,0-1-1,-1 1 0,1-1 1,1 1-1,-14 7 304,6-5-297,-10 4 1,0-1-1,-1-1 1,1 0-1,-1-1 1,-34 3 0,6 0-17,-115 26 116,-30 5 96,-349 29 630,412-62-1270,120-6-48,13-1 80,16-3 129,251-15 208,-21-6 144,-55 4 89,-159 18-156,12 0 261,-63 10 653,-52 16-797,0-3 0,-2-3 0,-74 8 0,89-17-92,-137 15 13,183-21-116,-14 1-94,19-2 122,0 0 1,0 0 0,1 0-1,-1 0 1,0 0 0,1 1 0,-1-1-1,0 0 1,1 0 0,-1 1 0,0-1-1,1 1 1,-1-1 0,1 0 0,-1 1-1,0-1 1,0 2 0,1-2-1,0 1 1,0-1 0,1 0-1,-1 1 1,0-1-1,0 1 1,0-1-1,0 0 1,1 1-1,-1-1 1,0 0-1,0 0 1,1 1 0,-1-1-1,0 0 1,1 1-1,-1-1 1,0 0-1,1 0 1,-1 0-1,0 1 1,1-1-1,-1 0 1,1 0 0,-1 0-1,0 0 1,1 0-1,-1 0 1,1 0-1,-1 0 1,92 22-290,-14-3 350,0-4 0,114 8 1,-88-17 61,1-5 0,144-16 1,-56-13 28,95-11-215,-195 30 7,196-14 248,325 23-193,-113 39-42,-500-38 56,14 0 19,0 2 0,0 0 0,0 0 0,-1 2 1,21 8-1,-20-9 718,-21-4-666,5 0-89,-31-2-96,0-1 1,-60-15-1,23 4 47,-147-28 25,-125-19 344,308 57-279,-18-4-544,-58 0 1,194 13 344,103 18 0,-73-7 193,628 52 22,219 20 208,-596-32-223,-315-53-156,1-1 1,-1-3-1,54-8 1,-27 2 37,595-5-1002,-569 17 1076,0 5 1,117 27 0,202 43 111,-312-57 108,-65-10 1172,-56-9-1241,10-4-130,-1 0 0,1 0-1,0 0 1,0 1 0,0-1 0,-1 0 0,1 0 0,0 0-1,0 0 1,0 0 0,-1 0 0,1 0 0,0 0 0,0 0 0,0 0-1,-1 0 1,1-1 0,0 1 0,0 0 0,0 0 0,0 0 0,-1 0-1,1 0 1,0 0 0,0 0 0,0 0 0,0 0 0,-1-1 0,1 1-1,0 0 1,0 0 0,0 0 0,0 0 0,0-1 0,0 1 0,0 0-1,-1 0 1,1 0 0,0 0 0,0-1 0,0 1 0,0 0-1,0 0 1,0 0 0,0-1 0,0 1 0,4-2-326,0 2 262,-1-1 0,1 0 0,-1 0 0,1-1-1,-1 1 1,7-4 0,-4 2-5,116-65-122,-75 45 141,4-1 107,-1-2 0,82-57 0,-106 63 46,1 0 51,-1-1-1,27-28 1,14-16-329,-66 64 176,-7 14 267,-7 15-143,-1-1 1,-1 0 0,-2-1 0,-1 0 0,-33 36 0,36-46-55,-2-1 0,1 0 0,-2-1 1,1-1-1,-2-1 0,0-1 0,0 0 1,-35 12-1,37-16-20,-1-1 1,0-1 0,0-1-1,0-1 1,-20 2 0,33-4-52,0-1 0,-1 0 0,1 0 0,0-1 0,0 1 0,0-1 0,0 0 0,0-1 0,0 1 0,0-1 1,0 0-1,0 0 0,1-1 0,-1 1 0,1-1 0,0 0 0,-1 0 0,1 0 0,1-1 0,-1 1 0,0-1 0,-4-7 1,3 3-32,1-1 0,0 1 0,0-1 1,1 0-1,0 0 0,1 0 0,0-1 1,1 1-1,-1 0 0,2-1 0,-1 1 1,1-1-1,1 1 0,0-1 0,3-13 1,-1 10-9,0 1 0,1-1 1,0 0-1,1 1 0,0 0 1,1 0-1,1 0 0,0 1 1,0 0-1,14-15 1,-14 16 113,6-5 841,-21 18-518,-12 7-61,9 0-230,-1 1 0,1 0-1,1 0 1,0 1 0,-16 26 0,19-26-130,0 0 0,2 1 0,-1-1 1,1 1-1,1 1 0,1-1 0,0 0 0,0 1 1,1 0-1,1-1 0,0 1 0,3 27 0,-2-38 34,1 0 0,-1-1-1,1 1 1,0-1 0,0 1-1,0-1 1,0 1 0,0-1-1,1 0 1,-1 1 0,1-1-1,-1 0 1,1 0 0,0 0-1,0 0 1,0-1 0,0 1-1,0 0 1,0-1-1,3 2 1,-3-2-13,0 0 0,0 0 0,0-1 0,0 1 0,0-1 0,-1 0 0,1 1 0,0-1 0,0 0 0,0 0 0,0 0 0,0-1 0,0 1-1,0 0 1,0-1 0,0 1 0,0-1 0,-1 1 0,1-1 0,0 0 0,0 0 0,-1 0 0,1 0 0,0 0 0,-1 0 0,1-1 0,1-1 0,3-4-431,-1 0 0,0 0 0,0-1 0,0 1 0,-1-1 0,0 0 0,3-11 1,-2 7-395,16-41-878</inkml:trace>
</inkml:ink>
</file>

<file path=ppt/ink/ink3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4:38:20.35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158 1 7040,'-26'7'6857,"17"-5"-5810,4 0-838,1 0 1,-1 1 0,0-1-1,1 1 1,-1 0 0,1 0 0,0 1-1,0-1 1,0 1 0,1 0-1,-1 0 1,1 0 0,-3 5 0,-5 7 151,1 2 1,-8 17 0,14-25-259,0 0 0,0 0 0,1 0 0,1 1 0,0-1 1,0 1-1,1-1 0,0 1 0,1 0 0,1 14 0,0-18-44,0 1-1,0-1 1,1 0-1,0 0 0,0-1 1,1 1-1,-1 0 1,2-1-1,-1 1 1,1-1-1,0 0 1,0 0-1,0 0 0,1-1 1,0 0-1,6 6 1,-2-4-2,0-1 1,1 0-1,0 0 1,0-1-1,0 0 1,14 4 0,1-2-4,42 7 1,-60-13-42,0 0 0,-1-1 0,1 0 0,0 0 0,-1 0 0,1-1 0,-1 0 0,1 0 0,0-1 0,-1 0 0,0 0 0,0-1 0,1 1 0,-1-1 0,9-6 0,-10 5 22,0-1 0,0 1 0,-1-1 0,1 0 0,-1 0 0,0 0 0,0 0 0,-1-1 0,1 1 0,-1-1-1,-1 0 1,1 0 0,-1-1 0,0 1 0,0 0 0,1-9 0,-2 6 29,0 0 0,-1-1 0,0 1-1,0 0 1,-1 0 0,0 0 0,0 0 0,-1 0-1,-1 0 1,1 0 0,-5-9 0,3 10-71,-1 1 0,1-1 1,-1 1-1,-1 0 1,1 0-1,-1 1 0,-1-1 1,1 1-1,-1 1 0,0-1 1,0 1-1,-1 0 1,-10-5-1,-1 1-515,0 1-1,-1 1 1,1 1 0,-31-6 0,-5-1-2625,34 9 1825</inkml:trace>
</inkml:ink>
</file>

<file path=ppt/ink/ink3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4:38:21.82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29 276 3808,'-2'1'4920,"2"-1"-4846,-1 9 1993,1 16-1386,0-19-114,-1 95 2104,4 163 748,-1-231-3098,-2-19-76,3 24 0,-1-29-257,-1-1 1104,-4-19 95,-2-14-849,-2-49 0,0 5-214,0 13-66,3 0 1,2 0 0,8-97-1,-1 107-90,-3 15 116,11-51 0,-11 73-98,1 1 1,-1 0-1,1 0 1,0 1-1,1-1 1,0 1-1,0 0 1,1-1-1,-1 2 1,2-1-1,6-7 1,-8 11 18,0 0 1,0 0 0,0 1 0,0-1 0,0 1-1,1 0 1,-1 0 0,1 0 0,0 1-1,-1 0 1,1 0 0,0 0 0,0 0 0,0 1-1,0 0 1,0 0 0,0 0 0,-1 0-1,1 1 1,9 2 0,-6-1 4,0 0 1,0 1-1,0 0 0,-1 1 1,1 0-1,-1 0 0,0 0 1,0 1-1,0 0 0,0 0 1,8 10-1,-5-4 80,0 1 1,0 1 0,-1 0-1,-1 0 1,0 1-1,12 28 1,-18-37-38,-1 0 0,1 0 1,-1 0-1,0 1 0,0-1 1,0 0-1,-1 1 1,0-1-1,0 1 0,0-1 1,-1 0-1,0 1 0,0-1 1,0 0-1,0 0 1,-1 1-1,0-1 0,0 0 1,-1-1-1,1 1 0,-1 0 1,0-1-1,-5 7 1,1-5-21,0 1 0,0-1 0,0 0 0,-1-1 0,0 0 0,0 0 1,-1 0-1,0-1 0,1-1 0,-1 0 0,0 0 0,0 0 0,-1-1 0,1 0 1,0-1-1,-14 0 0,14-1-349,0 0 0,0-1 0,1 0 0,-1 0 0,0-1 1,-12-5-1,6 1-2639,4 5 896</inkml:trace>
</inkml:ink>
</file>

<file path=ppt/ink/ink3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4:38:22.87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61 3072,'0'-3'273,"3"-12"7740,-3 15-7862,0 0 0,1 0 0,-1 0 0,0 0-1,0 0 1,0 0 0,1 0 0,0 14 3589,0-9-3486,5 186 2922,-6-161-1440,1-46-1668,1 1-1,0-1 0,1 1 1,0 0-1,2 0 0,0 0 1,11-24-1,-10 26-102,1-1 0,0 1 0,13-17 0,-15 24 30,-1 1 0,1 0 0,0 0-1,0 0 1,1 0 0,-1 1 0,1-1 0,0 2-1,10-6 1,-7 5 125,-6 2-119,0 1-1,0-1 1,0 1 0,1 0 0,-1 0 0,0 0 0,7 0-1,-9 1 4,0 0 0,1 0-1,-1 1 1,0-1 0,0 0-1,0 1 1,0-1-1,1 1 1,-1-1 0,0 1-1,0 0 1,0-1-1,0 1 1,0 0 0,0 0-1,-1 0 1,1 0-1,0 0 1,0 0 0,-1 0-1,1 0 1,0 0 0,-1 0-1,1 0 1,-1 0-1,1 3 1,2 4 73,0 0 1,0 1-1,-1-1 0,0 1 1,0 8-1,-2-16 168,13-7 225,-7 2-506,0 1-1,-1-1 1,1 0 0,4-4 0,-6 4-20,0 1-1,0 0 1,0 0 0,0 0-1,0 1 1,1-1-1,-1 1 1,7-2 0,-10 4 62,0-1-1,0 1 1,0 0 0,0 0 0,0 0 0,-1-1 0,1 1 0,0 0 0,0 0-1,0 0 1,0 0 0,0 0 0,0 1 0,0-1 0,0 0 0,0 0 0,-1 1-1,1-1 1,0 0 0,0 1 0,0-1 0,0 1 0,-1-1 0,1 1 0,0-1-1,-1 1 1,1 0 0,0-1 0,0 2 0,8 6 36,-7-6 14,0 1-1,0-1 1,0 1-1,0 0 1,0 0-1,0-1 1,-1 1-1,0 0 1,1 1-1,-1-1 1,0 0-1,0 5 1,6 42 355,-7-46-381,3 97 334,-3-89-461,0-12-5,0 0 0,0 0 0,0 0 0,0 0 0,0 1 0,0-1 0,0 0 0,0 0 0,0 0 0,0 0 0,-1 1 0,1-1 0,0 0 1,0 0-1,0 0 0,0 0 0,0 0 0,0 0 0,0 1 0,-1-1 0,1 0 0,0 0 0,0 0 0,0 0 0,0 0 0,-1 0 0,1 0 0,0 0 1,0 0-1,0 0 0,0 0 0,-1 0 0,1 0 0,0 0 0,0 0 0,0 0 0,-1 0 0,1 0 0,0 0 0,0 0 0,0 0 0,-1 0 0</inkml:trace>
</inkml:ink>
</file>

<file path=ppt/ink/ink3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4:38:23.45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175 12 5728,'-14'-12'13152,"12"12"-12576,-5 0 559,2 0-2527,1 1 1530,0-1-1,0 1 1,0 0-1,0 0 0,0 0 1,1 1-1,-1-1 0,0 1 1,1 0-1,-5 3 0,-33 26 550,35-25-640,0 0 0,1 0 0,0 0 1,0 1-1,0 0 0,1 0 1,0 0-1,1 1 0,-1-1 0,1 1 1,-3 11-1,5-15-25,0 1 1,1 0 0,-1-1-1,1 1 1,0-1-1,0 1 1,0 0-1,1-1 1,1 8 0,-1-9 3,0 0 0,0 0 0,0-1 0,1 1 0,-1 0 0,1-1 0,0 1 0,0-1 1,-1 1-1,2-1 0,-1 0 0,0 0 0,0 0 0,1 0 0,3 2 0,-4-3-53,0 0 0,0 0 0,1 0 0,-1-1 0,1 1 0,-1-1 0,0 0 0,1 0 0,-1 0 0,1 0 0,-1 0 0,1 0 0,-1 0 0,0-1 0,1 1 0,-1-1 0,0 0-1,1 0 1,-1 0 0,0 0 0,0 0 0,0 0 0,4-3 0,2-2-118,0 0-1,-1 0 1,1-1 0,10-12-1,-2-2 145,-1-1 0,14-27-1,-12 21 870,-17 28-837,1 0-1,-1 0 1,0-1-1,1 1 1,-1 0-1,1 0 1,-1 0-1,1 0 1,-1 1-1,0-1 1,1 0-1,-1 0 0,1 0 1,-1 0-1,0 0 1,1 0-1,-1 1 1,0-1-1,1 0 1,-1 0-1,0 0 1,1 1-1,-1-1 1,0 0-1,1 1 1,-1-1-1,0 0 0,0 1 1,0-1-1,1 0 1,-1 1-1,2 1-39,2 2 107,1 1 1,-1 1-1,0-1 0,0 0 1,0 1-1,-1 0 1,4 7-1,15 47-24,-2-6 57,-3-20-804,-9-20-3646,-2-13-869,6-6 2370,-11 5 1635,9-4-1009</inkml:trace>
</inkml:ink>
</file>

<file path=ppt/ink/ink3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4:38:23.81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25 5728,'1'-23'4912,"6"21"-54,-5 3-4559,0-1 0,-1 0 0,1 1 0,0 0 0,-1-1 0,1 1 0,0 0 0,-1-1 0,1 1 0,-1 0 0,1 0 0,1 2 0,17 16 709,-16-15-607,56 63 1149,-36-40-2746,41 39-1,-62-63 807,14 10-2728,-16-12 2533,0 0 1,1-1-1,-1 1 0,1 0 0,0-1 0,-1 1 1,1-1-1,-1 1 0,1-1 0,3 0 0,7 0-1745</inkml:trace>
</inkml:ink>
</file>

<file path=ppt/ink/ink3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4:38:24.14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427 4 8800,'-18'-4'4000,"-9"8"-3488,6 1 1696,6 6-1312,-25 6 1471,3-2-1343,-11 10 96,7 3-672,-4 4 224,10-1-384,-2 1-160,14-4-64,-3-3-512,12-2 256</inkml:trace>
</inkml:ink>
</file>

<file path=ppt/ink/ink3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4:38:34.92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1 423 1728,'0'0'560,"2"1"909,11 5 7849,-10-5-9759,2-2 824,-1 0-1,1 0 1,-1 0-1,1 0 1,-1-1-1,1 0 1,6-3-1,10-5 100,0 1-283,0-2 0,-1 0 1,33-25-1,-22 14 155,-21 16-228,1-1 3,0-1 0,12-10-1,-22 78-133,7 89 952,-2-71-582,8 63 180,-3-42 121,-8-55-472,-1-10-16,8 40-1,-2-15 97,-6-39-175,1 1 0,6 23 0,-7-36-42,-1 1 0,0-1 1,0 1-1,-1 10 0,0-15 1454,0-5-1583,0 1 64,0-1 0,-1 1 0,1-1 0,0 1 0,0-1-1,0 1 1,0-1 0,0 0 0,0 1 0,0-1 0,0 1 0,0-1 0,0 1 0,0-1 0,0 1 0,0-1 0,1 1 0,-1-1-1,0 1 1,0-1 0,1 1 0,-1-1 0,0 1 0,0 0 0,1-1 0,-1 1 0,1-1 0,-1 1 0,1-1-1,-1 1 0,1-1 1,-1 0-1,1 1 0,-1-1 0,0 1 1,1-1-1,-1 0 0,0 1 0,1-1 1,-1 0-1,0 1 0,0-1 0,0-1 1,5-2 317,-5 0-522,0 4 250,1-10 150,0 6-156,0-1 0,0 1 0,0-1 0,0 1 1,-1-6-1,2-12 107,7-52-11,6-27-94,29-79-369,-22 91 325,-16 59-20,0-1 0,1-41 0,6-36-78,-8 79-89,-1 0 1,0-55 0,-3 80 185,-1 1 1,1-1-1,0 0 1,0 0-1,1 1 1,-1-1-1,1 1 1,-1-1-1,5-4 1,4-14-24,-2 7-78,-7 13 79,0 1-1,0 0 1,0-1-1,-1 1 0,1 0 1,0-1-1,-1 1 1,1-1-1,-1 1 0,0-1 1,1 1-1,-1-1 0,0 0 1,0 1-1,0-3 1,0-63-596,8 42 310,-3 12-234,-5 8 317,0 2 102,0 4 37,0 0 34,-8-1-1333,6 0 373,-1 0 944,-8 0-773,11 0 846,-1 0 1,1 0-1,-1 0 0,1 0 1,0 0-1,-1 0 1,1 0-1,-1 0 0,1 0 1,0-1-1,-1 1 1,1 0-1,0 0 0,-1 0 1,1-1-1,0 1 1,-1 0-1,1 0 0,0 0 1,-1-1-1,1 1 1,0 0-1,0-1 0,-1 1 1,1 0-1,0-1 1,0 1-1,0 0 0,-1-1 1,1 1-1,0 0 1,0-1-1,-3-4 70,-2 0-354,4 4 173,2 3 106,0-1-105,-2-1 42,-2 0 43,2 0 96,-6 0-21</inkml:trace>
</inkml:ink>
</file>

<file path=ppt/ink/ink3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4:38:36.86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27 3552,'0'-4'677,"0"3"-272,0-1 1,0 1 0,0 0-1,0 0 1,0 0 0,0 0-1,0-1 1,0 1 0,1 0-1,-1 0 1,0 0-1,1 0 1,-1 0 0,1 0-1,-1 0 1,1 0 0,1-2-1,0 6 53,-1-1 0,1 1 0,-1 0 0,1 0 0,-1 0 0,2 7 0,1 13 104,-1 0 0,-1 0 0,-2 33 0,0-34-267,-1-5-15,-4 23-1,2-24-33,0 24 0,5-30-151,-2-9-65,0 0 0,1 0 0,-1 0 0,0-1 0,0 1 0,1 0 0,-1 0-1,0 0 1,0 0 0,0 0 0,0 0 0,0-1 0,0 1 0,0 0 0,-1 0 0,1 0 0,0 0 0,0 0 0,-1-1 0,1 1 0,-1 0 0,1 0 0,0 0 0,-1-1 0,1 1 0,-1 0-1,0 0 1,1-21 1272,1 16-1308,-1 1-1,1 0 1,0-1 0,0 1 0,0 0 0,0 0 0,0 0-1,4-5 1,4-14-93,38-83 104,-47 104-7,5-8-11,-1 0-1,1-1 0,1 2 0,0-1 0,12-14 0,-18 23 9,1 0 1,-1 0-1,0 0 0,0-1 0,0 1 0,0 0 1,1 0-1,-1 0 0,0 0 0,0-1 1,0 1-1,1 0 0,-1 0 0,0 0 0,0 0 1,1 0-1,-1 0 0,0 0 0,0 0 1,1 0-1,-1 0 0,0 0 0,0 0 1,1 0-1,-1 0 0,0 0 0,0 0 0,1 0 1,-1 0-1,0 0 0,0 0 0,0 0 1,1 0-1,-1 0 0,0 1 0,6 9-4,-2 18 174,-3-25-144,3 101 876,-4-88-375,3-17 51,4-7-389,10-13-436,-12 14 115,16-20-60,52-60-295,-65 79 478,1 0 1,0 0 0,0 1 0,1 0 0,0 0 0,0 1 0,15-6-1,-21 10 56,0 1-1,0 0 0,0 0 1,0 0-1,0 0 1,0 1-1,1-1 0,-1 1 1,0 0-1,0 1 0,0-1 1,0 1-1,0 0 1,0-1-1,0 2 0,0-1 1,0 0-1,0 1 0,-1 0 1,1 0-1,0 0 1,-1 0-1,0 1 0,0-1 1,1 1-1,-1 0 0,-1 0 1,1 0-1,0 0 1,-1 0-1,1 1 0,2 6 1,1 2 33,-2 1 0,1-1 1,-1 1-1,2 16 0,-5-22-24,0 0 0,-1 1 0,0-1 0,0 1 0,-1-1-1,1 0 1,-2 1 0,1-1 0,-3 7 0,1 0-30,3-13-103,-1 1 0,1-1 0,0 1 1,-1 0-1,1-1 0,0 1 0,-1-1 0,0 0 0,1 1 0,-1-1 1,0 1-1,0-1 0,0 0 0,0 0 0,0 1 0,-2 0 0</inkml:trace>
</inkml:ink>
</file>

<file path=ppt/ink/ink3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4:38:37.54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24 32 4160,'-13'-7'2396,"5"3"1480,8 4-3783,-1 0 0,1 0 0,0 0 0,0 0 0,0 0 0,0-1 0,0 1 0,0 0 0,0 0 0,-1 0 0,1 0 0,0 0 0,0 0 0,0-1 0,0 1 0,0 0 0,0 0 0,0 0 1,0 0-1,0 0 0,0-1 0,0 1 0,0 0 0,0 0 0,0 0 0,0 0 0,0 0 0,0-1 0,0 1 0,0 0 0,0 0 0,0 0 0,0 0 0,0-1 0,0 1 0,0 0 0,0 0 0,1 0 0,-1 0 0,0 0 0,0 0 1,0-1-1,0 1 0,0 0 0,0 0 0,0 0 0,1 0 0,-1 0 0,0 0 0,0 0 0,0 0 0,0 0 0,15-7 1754,-10 5-1572,1 0-1,0 1 1,11-1 0,-13 2-246,1 0 1,-1 0-1,0 1 0,1 0 1,-1 0-1,0 0 1,0 1-1,0-1 0,0 1 1,0 0-1,0 0 1,0 0-1,3 3 0,-5-4-14,-1 1 0,1-1 0,-1 1 0,1-1 0,-1 1 0,0-1 0,0 1 0,0 0 0,0 0 0,0 0 0,0-1 0,0 1 0,0 0 0,-1 0-1,1 0 1,-1 0 0,0 0 0,1 0 0,-1 0 0,0 1 0,0-1 0,0 0 0,-1 0 0,1 0 0,0 0 0,-1 0 0,1 0 0,-1 0 0,0 0-1,0 1 1,-2 2 46,1-1 0,0 0 0,-1-1 0,0 1 0,0 0 0,0-1 0,0 1-1,-1-1 1,1 0 0,-1 0 0,0-1 0,0 1 0,0-1 0,-7 4 0,-8 5 215,15-8-166,0 0 621,7-2 126,12 4-646,-10-3-161,7 3 92,-1 0 0,0 1 0,11 8 1,-17-11-101,0 0 1,1-1 0,-1 1-1,1-1 1,-1 0 0,1-1-1,10 3 1,14 4-374,-24-7-11</inkml:trace>
</inkml:ink>
</file>

<file path=ppt/ink/ink3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4:38:38.15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284 8 3648,'8'-8'11861,"-19"8"-9200,5 1-2472,-1 0 0,0 0-1,1 0 1,-1 1 0,1 0 0,-7 3-1,-39 20 358,27-13-307,1 2 0,0 0 0,1 2-1,-27 23 1,47-36-196,0 0 0,-1 1 0,2-1-1,-1 1 1,0 0 0,1 0 0,-3 5-1,4-7-11,0 0-1,0 0 0,1 0 1,-1 1-1,1-1 1,-1 0-1,1 0 0,0 1 1,0-1-1,0 0 1,0 0-1,0 1 0,1-1 1,-1 0-1,1 0 1,1 4-1,-2-3 29,1-1 0,0 0 1,1 0-1,-1 1 0,0-1 0,1 0 0,-1 0 0,1 0 1,-1 0-1,1 0 0,2 1 0,0 0 24,0-1 1,0 0-1,-1-1 1,2 1-1,7 2 1,22 3 137,1-1 1,0-1 0,41 0 0,-15-2-64,-56-2-221,40 0-886,-42-1 434,0 0 0,0 0 0,0-1-1,0 0 1,0 1 0,5-3-1</inkml:trace>
</inkml:ink>
</file>

<file path=ppt/ink/ink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00:54:19.64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96 290 2080,'-3'1'143,"0"-1"0,0 1 0,0 0 0,0 0 0,0 0-1,0 0 1,0 1 0,1-1 0,-1 1 0,1-1 0,-1 1 0,1 0 0,0 0 0,-4 4 0,-13 10 300,17-15-363,-1 1-5,-1 0 1,1 0-1,-1 1 0,1 0 0,0-1 1,0 1-1,-4 4 0,7-6-79,0-1 0,0 0 0,0 0-1,0 0 1,0 1 0,0-1 0,0 0 0,0 0-1,0 1 1,0-1 0,0 0 0,0 0-1,0 0 1,0 1 0,0-1 0,0 0 0,0 0-1,0 1 1,0-1 0,0 0 0,0 0 0,0 0-1,0 1 1,1-1 0,-1 0 0,0 0 0,0 0-1,0 1 1,0-1 0,0 0 0,1 0 0,-1 0-1,0 0 1,0 0 0,0 0 0,1 1 0,-1-1-1,0 0 1,0 0 0,0 0 0,1 0-1,-1 0 1,12 2 73,-10-1-63,35 2 26,0 0 0,64-6 0,75-17 85,-22 1-69,292 6-11,-372 20 57,99 21 0,36 4-5,96-14 205,-222-13-441,27 1 352,-31 0-72,1 0 1196,-78-7-1237,0 0 0,0 0 0,0 0 1,0 0-1,0-1 0,0 1 0,-1 0 1,1-1-1,0 1 0,-1-1 0,2-2 1,-1 3-11,0-1-101,-1 1-1,0-1 1,1 1-1,-1 0 1,1 0-1,0 0 1,-1 0-1,1 0 1,0 0-1,-1 0 1,1 1-1,0-1 1,0 1 0,0-1-1,0 1 1,0-1-1,0 1 1,0 0-1,2 0 1,32-3-47,188-23-92,-129 6 287,35-7-45,-73 17-182,-35 6 891,28-3 0,-89 9-182,0 2 0,-42 10 0,-31 3-129,-28-2-152,-207 13-84,95-23-246,-55-2-2208,427 3 2053,4-1-16,184-13 107,18-4 22,-81 1 52,650 23 70,-130 19 86,-501-28-177,43 1 75,-188 1-19,222 3-37,370-54 286,-590 30-409,368-56 427,-434 63-140,1 3 1,74 1 393,-142-3-128,-13 7-304,0 1 0,0 1 0,-41 6-1,34-3-124,-178 17 14,47-6 242,-146 13 151,-148 7-394,-80-43 175,-269-78-320,778 81 124,11 2-713,-32-2-1,53 6 622,1-1-1,-1 1 0,1 0 1,-1 0-1,6 2 0,8 3 29,303 46-419,-296-49 495,425 17-31,-335-19 121,1237 7 100,-1137-7-173,271 9-44,-81 7-40,416-6 310,-578-23-34,332-60-1,-205-7 79,-228 47-152,-41 8 945,-141 27-1191,0 1-1,0 2 1,-50 14-1,8-1 136,-321 37-141,272-41 149,-197 17 169,40-6-92,-56 4 1,322-31-165,18 1-32,-1 0-1,1 0 0,-1 0 0,1 0 0,-1 1 1,1 0-1,-1 0 0,-5 2 0,10-3 67,0 0-1,0 0 1,0 0 0,1 0-1,-1 0 1,0 0-1,0 0 1,0 0 0,0 0-1,0 0 1,0 0 0,1 0-1,-1 0 1,0 0-1,0 0 1,0 0 0,0 0-1,0 0 1,0 0-1,1 0 1,-1 1 0,0-1-1,0 0 1,0 0-1,0 0 1,0 0 0,0 0-1,0 0 1,0 0-1,0 1 1,0-1 0,0 0-1,0 0 1,0 0-1,1 0 1,-1 0 0,0 1-1,0-1 1,0 0-1,0 0 1,0 0 0,0 0-1,0 0 1,0 0-1,-1 1 1,1-1 0,0 0-1,0 0 1,0 0-1,0 0 1,0 0 0,0 0-1,0 1 1,0-1-1,0 0 1,0 0 0,0 0-1,0 0 1,0 0-1,-1 0 1,1 0 0,0 0-1,0 1 1,0-1-1,0 0 1,0 0 0,-1 0-1,18 5-70,-12-4 41,33 8 29,-1-2-1,1-2 0,64 0 0,-73-3 7,398 1 93,509-11-138,-407 14 168,-206-4-53,221-13-88,-381 6 138,516-30 128,-286-4-291,-149 13-52,60-5 210,-293 31-72,1 0 51,-12-2-122,-8 0-106,-4 0 103,0 0 0,0 1 0,0 0 0,0 1 1,-1 1-1,-12 1 0,-7 1 47,-320 24 40,-724 54 1318,661-95-1161,369 11-196,-292-31 16,123 9 52,37 6 238,-58-6-363,193 24-613,43 1 585,0 0 58,0 1 0,0-1-7,6 5-351,15 3 369,14 1 2,69 11 0,43-6-70,-117-11 118,943 21 86,242-76 111,-1035 42-178,729-47-118,-386 24-77,-422 28 82,-1 4-1,165 20 1,-50 16-327,-213-35 377,-1 0-1,0 1 1,1-1-1,-1 0 1,1 1-1,-1-1 1,0 1 0,0-1-1,1 1 1,-1-1-1,0 1 1,2 1-1,-3-2-1,0 1-1,0-1 1,0 0-1,0 0 1,0 1-1,0-1 1,0 0-1,0 0 0,0 1 1,0-1-1,0 0 1,0 0-1,0 1 1,0-1-1,0 0 0,0 0 1,0 1-1,0-1 1,-1 0-1,1 0 1,0 0-1,0 1 1,0-1-1,0 0 0,0 0 1,-1 0-1,1 1 1,0-1-1,0 0 1,0 0-1,-1 0 0,1 0 1,0 0-1,0 1 1,0-1-1,-1 0 1,1 0-1,-5 3-41,-1-1-1,1 0 1,0 0-1,-12 2 1,-277 44-302,24-19 770,-177 13 243,406-39-526,-504 15 713,210-14-698,303-4-319,26 0 47,0-1 0,0 1 0,0 1 0,0-1-1,0 1 1,0 0 0,0 0 0,-11 5 0,17-6 104,0 0 1,0 0 0,0 0 0,0 0-1,0 0 1,0 0 0,0 0 0,-1 0 0,1 0-1,0 0 1,0 0 0,0 0 0,0 0-1,0 0 1,0 0 0,0 0 0,0 1 0,0-1-1,0 0 1,0 0 0,0 0 0,0 0-1,0 0 1,0 0 0,0 0 0,0 0 0,-1 0-1,1 1 1,0-1 0,0 0 0,0 0-1,0 0 1,0 0 0,0 0 0,1 0 0,-1 0-1,0 0 1,0 0 0,0 1 0,0-1-1,0 0 1,0 0 0,0 0 0,0 0 0,0 0-1,0 0 1,0 0 0,0 0 0,0 0-1,0 0 1,7 5-93,11 2 110,24 4-33,1-1 1,48 3-1,-76-11 22,74 6 1,109-4 0,-142-4 0,396-17 82,-150 2-36,190-8-174,-155 6 48,5-1-106,74-3 46,-380 20 86,49-3 82,68-3-380,-141 8 287,-1-1 0,0 2 0,0 0 0,-1 0 0,15 6 0,-23-8 167,-18 9-198,2-2 150,-1-2 0,0 1 0,0-2 0,-31 5 0,-64 2 248,97-10-245,-197 4 754,207-5-795,-4 0-29,-1 0 0,0-1 0,1 1 0,-1-2 0,1 1 0,-11-4 0,17 5 0,1 0 0,0 0 1,0 0-1,0 0 0,-1 0 1,1 0-1,0-1 0,0 1 0,0 0 1,-1 0-1,1 0 0,0 0 0,0-1 1,0 1-1,0 0 0,0 0 0,0 0 1,-1-1-1,1 1 0,0 0 1,0 0-1,0-1 0,0 1 0,0 0 1,0 0-1,0 0 0,0-1 0,0 1 1,0 0-1,0 0 0,0-1 0,0 1 1,0 0-1,0 0 0,0 0 0,0-1 1,0 1-1,0 0 0,1 0 1,-1-1-1,0 1 0,0 0 0,0 0 1,0 0-1,0 0 0,1-1 0,-1 1 1,0 0-1,0 0 0,0 0 0,0 0 1,1 0-1,-1-1 0,0 1 1,0 0-1,1 0 0,-1 0 0,0 0 1,1 0-1,15-10-199,77-24-348,-50 20 491,0-3-1,-1-1 1,45-27 0,58-55 290,-61 41-80,-3-1 211,1-12-288,-80 71-330,7 3 195,0-1-1,0 2 1,0 0 0,0 0 0,0 0 0,8 5 0,-5-2 110,104 56-307,-61-31 237,17 7-1,-68-36-2,0 2 329,-8 3-102,1-3-219,-1 0 0,1 0 1,-1 0-1,0-1 0,0 0 0,0 0 1,-1 0-1,1 0 0,-10 4 1,-2-1-114,-29 7 0,22-7 12,-149 34 154,-30 7 533,0 6-731,192-49-445,25-4 283,-3-1 327,-1 0-1,1-1 1,-1 0-1,16-6 1,11-3 65,-9 4-3,44-18 1,-36 11 347,1 0-703,-8 3 481,-12 2-358,-16 7 177,0 1 0,0 0 0,0 0 0,1 0 0,-1 0 0,0 0 0,0 0 0,1 0 0,3 0 0,-5 1 21,4 1-609,-4 0 578,1 0 0,-1 0 0,0-1 0,0 1 0,0 0 0,1 0 0,-1-1 0,0 1 0,1-1 0,-1 1 0,0-1 0,1 0 0,-1 1 0,1-1 0,-1 0-1,0 0 1,3 0 0,20-5-49,-21 4 66,1-1-78,1 0 0,-1-1 0,0 1 1,0-1-1,0 0 0,-1 0 0,1 0 1,2-4-1,16-12-182,-18 16 272,-1 2-35,-1-1 0,1 1 1,-1-1-1,1 0 0,-1 0 0,0 0 0,0 0 0,0-1 0,0 1 0,2-4 0,-4 6 47,-16 0 80,0 1 53,0 0 0,0 1 1,1 1-1,-29 9 0,-67 17-357,109-28 159,0 0-1,1 0 0,-1 0 0,0 1 0,1-1 1,-1 0-1,1 0 0,0 1 0,-1-1 0,1 1 0,0-1 1,0 1-1,0 0 0,0-1 0,-1 3 0,1-1 62,-1 0 0,0 0 0,0-1 0,0 1 0,-3 3 0,-1-1 50,1-1 0,-1 0 1,0 0-1,0 0 0,0-1 0,-1 0 1,1 0-1,-9 2 0,-2 1 186,-19 4 347,21-7-512,1-1 1,-26 1-1,-30 2-35,58-3-364</inkml:trace>
</inkml:ink>
</file>

<file path=ppt/ink/ink3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4:38:43.46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15 38 1408,'0'0'3424,"-6"-9"608,5 9-3925,1-1 1,0 1-1,0 0 1,-1-1-1,1 1 1,0 0-1,0-1 1,0 1-1,0-1 1,0 1-1,-1 0 1,1-1-1,0 1 1,0-1-1,0 1 1,0-1 0,0 1-1,0 0 1,0-1-1,0 1 1,0-1-1,1 1 1,-1 0-1,0-1 1,0 1-1,0-1 1,0 1-1,1-1 1,1-15 5029,-2 113-1164,0-38-3546,-1-46-345,-3 22 0,2-26-6,1 0 0,0 0 0,0 0 0,2 18 0,0-15 74,-1 24 0,0-16 4,0-19-32,0 5-3685</inkml:trace>
</inkml:ink>
</file>

<file path=ppt/ink/ink3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4:38:43.92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13 66 4384,'-13'-5'5798,"13"5"-5703,16-10 5347,-12 7-4797,1 0-1,-1 1 1,1-1 0,7-2 0,-8 4-426,12-4 308,0 0-1,1 2 1,20-3 0,109-9 737,-116 16-668,-6 1-2159,-9-4-6153</inkml:trace>
</inkml:ink>
</file>

<file path=ppt/ink/ink3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4:38:45.07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267 128 2400,'-12'-4'11142,"11"3"-10285,-11-12 2078,-6-16-4448,17 26 2465,-5-8-728,-1 1 0,-10-15 1,14 22-156,1 0 1,-1 0 0,1 0-1,-1 1 1,0-1 0,0 1 0,0 0-1,0 0 1,0 0 0,-1 0-1,-5-2 1,7 4-42,0 0-1,0 0 0,0 0 1,0 0-1,0 0 1,0 0-1,0 0 0,-1 1 1,1-1-1,0 1 1,0 0-1,0-1 1,1 1-1,-1 0 0,0 0 1,0 0-1,0 0 1,1 1-1,-1-1 0,-2 2 1,-2 3 61,0 0 1,1 0-1,-8 10 0,1 2 128,0-1 0,2 2 0,0 0 0,0 0 0,-12 41 0,21-56-178,0 1 1,1-1-1,0 1 0,-1-1 1,2 1-1,-1-1 1,0 1-1,1-1 0,0 1 1,0-1-1,0 1 1,1-1-1,-1 0 0,1 0 1,0 0-1,0 0 1,1 0-1,3 6 0,-1-4 88,0 0-1,0-1 0,0 1 1,0-1-1,1 0 1,0 0-1,0-1 0,1 1 1,-1-1-1,11 4 0,5 0 79,0-1-1,0-1 1,1-1-1,-1-1 1,47 2-1,69-1-2300</inkml:trace>
</inkml:ink>
</file>

<file path=ppt/ink/ink3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4:38:46.23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38 26 4992,'-5'-1'1381,"0"0"0,0 0 1,-1 0-1,1 1 0,-7-1 1,30-2 5346,24-6-6710,-6 5 264,28 0-207,-56 4-100,0 0 0,-1 1 0,1 0 0,0 0 0,0 1 0,8 3-1,-14-5 28,-1 1 0,1-1 0,-1 1 0,1 0 0,-1-1-1,0 1 1,1 0 0,-1 0 0,0 0 0,1 1 0,-1-1 0,0 0-1,0 0 1,0 0 0,0 1 0,0-1 0,1 3 0,-2-3 6,0 1 1,1-1 0,-1 0 0,0 1 0,0-1 0,0 0-1,0 1 1,0-1 0,0 1 0,-1-1 0,1 0 0,0 0-1,-1 1 1,1-1 0,-1 0 0,1 1 0,-1-1 0,0 0 0,1 0-1,-1 0 1,0 0 0,0 0 0,-1 2 0,-9 8 140,-1 0 0,-1-1 0,0 0 0,-16 9 0,9-6 390,-19 17 1,39-30-519,0 0 1,-1 0 0,1 0 0,0 1 0,0-1 0,-1 0-1,1 0 1,0 1 0,0-1 0,-1 0 0,1 0-1,0 1 1,0-1 0,-1 0 0,1 1 0,0-1 0,0 0-1,0 1 1,0-1 0,0 0 0,0 1 0,0-1-1,0 0 1,-1 1 0,1-1 0,0 0 0,0 1 0,1-1-1,-1 1 1,0-1 0,0 1 0,0-1 11,1 1 0,-1-1 0,1 1-1,0-1 1,-1 0 0,1 1 0,0-1 0,-1 0 0,1 0 0,0 1 0,-1-1 0,1 0-1,0 0 1,1 0 0,32 2 464,-30-3-452,55 0 272,19 0-1267,-27 4-3457,-33 0 2620</inkml:trace>
</inkml:ink>
</file>

<file path=ppt/ink/ink3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4:38:46.68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3 7456,'2'-3'7597,"-2"3"-7476,4 7 2227,4 18-1460,2 39 341,-3 0 0,-2 79 0,-3-64-1017,1 29 61,7 131 478,-2-179-789,1-21-3188,-8-33 820,-1-3 775</inkml:trace>
</inkml:ink>
</file>

<file path=ppt/ink/ink3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4:38:47.08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23 207 8128,'-2'-5'254,"-3"-7"743,0 0 1,1 0 0,-2-14 0,5 22-767,1 0-1,1 0 1,-1-1-1,0 1 1,1 0-1,0 0 1,0 0 0,0 0-1,2-3 1,1-3 463,1 1 1,7-12-1,-10 17-568,1 0-1,0 0 1,0 0-1,0 0 1,1 1-1,-1-1 1,1 1-1,0 0 1,0 0-1,0 0 1,0 1-1,1-1 1,-1 1 0,8-2-1,-7 2-12,1 1 1,0 0-1,0 0 0,0 1 1,0 0-1,0 0 0,0 0 1,0 1-1,0 0 0,0 0 0,10 4 1,-2 0 52,0 0 0,0 2 1,-1 0-1,0 0 0,-1 1 1,1 1-1,-2 0 0,1 0 1,-1 2-1,0-1 0,-1 1 1,-1 1-1,0-1 0,0 2 1,12 23-1,-19-32-74,0 0 1,0 0-1,-1 1 1,1-1-1,-1 1 0,0-1 1,0 1-1,0 0 1,-1 0-1,0-1 0,0 10 1,-1-10-45,0-1 0,0 1 0,0-1 0,0 1 0,-1-1 0,1 0 0,-1 1 0,0-1 0,0 0 0,0 0 0,0-1 0,-1 1 0,1 0 0,-1-1 0,1 1 0,-6 3 0,2-2-42,-1 0 0,1 0 0,-1-1 0,0 0 0,0 0 0,0 0-1,-1-1 1,1 0 0,-1-1 0,-11 2 0,-6-2-771,1-1 1,-25-4-1,45 4 562,-25-6-2270,24 5 997,1 0-1,-1 0 1,0 0-1,-6 0 1,6 3-1132</inkml:trace>
</inkml:ink>
</file>

<file path=ppt/ink/ink3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4:38:48.08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 40 6144,'-1'0'6042,"12"13"-3855,-7-6-1892,0 1 0,-1 0 0,1 0 0,-2 0 0,1 0 1,-1 1-1,0-1 0,0 12 0,2 71 1480,-4-79-1454,0 2 239,0-10-90,0-12-503,0 6 20,1 0 0,-1-1 0,1 1 0,0 0 0,0 0 0,0-1 0,0 1 0,0 0 0,3-3 0,3-8 47,4-11-52,26-52-206,-30 64 266,0 1 0,1 0 0,1 0 0,11-12 0,-13 16-24,-3 2 53,1 0 0,0 1 0,0-1 0,7-4 0,-11 9-36,0-1 0,0 0 0,0 1 0,0-1 0,0 1 0,0 0 0,0-1 0,0 1 0,0 0 1,0-1-1,0 1 0,0 0 0,1 0 0,-1 0 0,0 0 0,0 0 0,0 0 0,0 1 0,0-1 0,0 0 1,0 0-1,0 1 0,0-1 0,0 0 0,0 1 0,0 0 0,0-1 0,0 1 0,0-1 0,0 1 1,0 0-1,1 1 0,1 3 103,1 0 0,0 0 0,-1 1 0,0-1 0,0 1 0,-1 0 1,2 6-1,1 3 112,4 26 0,-8-10 289,-1-33-617,1 0 0,0 0-1,0 0 1,0 0 0,0 0 0,0 0 0,0 1 0,1-1 0,1-2 0,11-19-283,-8 10 249,1 0 0,12-19 0,-16 27 131,0 1 0,1-1-1,-1 1 1,1 0 0,0 0-1,1 0 1,-1 0 0,1 1-1,8-6 1,-12 9 8,0-1-1,0 1 1,0 0 0,0 0-1,0 0 1,0 0 0,0 0 0,0 0-1,-1 0 1,1 0 0,0 0-1,0 0 1,0 0 0,0 1-1,0-1 1,0 0 0,0 1 0,-1-1-1,1 0 1,0 1 0,0-1-1,0 1 1,-1 0 0,1-1-1,0 1 1,-1-1 0,1 1 0,0 0-1,-1 0 1,1-1 0,0 3-1,1 0 75,0 1-1,0-1 0,0 1 0,0 0 1,1 6-1,1 12 27,-1-1-1,-1 1 1,0 0-1,-3 22 1,1-20-1240</inkml:trace>
</inkml:ink>
</file>

<file path=ppt/ink/ink3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4:38:48.59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100 32 5632,'8'-19'3173,"-8"18"-2935,0 1-1,0 0 1,1-1 0,-1 1-1,0 0 1,0-1 0,0 1-1,0 0 1,0-1 0,0 1-1,0 0 1,0-1 0,0 1-1,0 0 1,0-1 0,0 1-1,0 0 1,0-1-1,0 1 1,0 0 0,0-1-1,0 1 1,-1 0 0,1-1-1,0 1 1,0 0 0,0 0-1,-1-1 1,-10-2 2969,9 3-3041,-1 0 1,0 1 0,0-1-1,1 1 1,-1 0 0,1 0-1,-1 0 1,0 0-1,-2 1 1,0 2-72,0 0 0,0 0 0,0 1 0,1 0 0,0-1 0,-1 1 0,2 1 0,-1-1 0,1 0 0,-1 1 0,1 0 0,1 0 0,-1 0 0,-1 6 0,2-5-59,1 0 0,-1-1 0,1 1-1,0 0 1,1 0 0,0 0-1,0-1 1,0 1 0,1 0 0,0 0-1,0 0 1,0-1 0,4 11-1,-4-17-57,-1 1-1,0-1 0,0 1 1,1-1-1,-1 1 1,0-1-1,1 0 0,-1 1 1,0-1-1,1 1 0,-1-1 1,1 0-1,-1 1 0,0-1 1,1 0-1,-1 1 1,1-1-1,-1 0 0,1 0 1,-1 0-1,1 1 0,-1-1 1,1 0-1,-1 0 0,1 0 1,0 0-1,-1 0 1,1 0-1,-1 0 0,1 0 1,-1 0-1,1 0 0,-1 0 1,1 0-1,-1-1 0,1 1 1,-1 0-1,1 0 1,-1 0-1,1-1 0,-1 1 1,1 0-1,-1-1 0,1 1 1,-1 0-1,0-1 1,1 1-1,0-1 0,4-4-165,-1 1 1,1-1-1,4-6 0,-7 8 187,45-51 92,-47 54-61,1-1 1,-1 1 0,1-1-1,-1 1 1,1 0 0,-1-1-1,1 1 1,-1 0 0,1 0-1,0-1 1,-1 1 0,1 0-1,-1 0 1,1 0 0,0 0 0,-1 0-1,1 0 1,-1 0 0,1 0-1,0 0 1,-1 0 0,1 0-1,-1 0 1,1 0 0,-1 1-1,1-1 1,0 0 0,-1 0-1,1 1 1,-1-1 0,1 0-1,-1 1 1,1-1 0,-1 0-1,1 1 1,0 0 0,17 21 643,-12-14-574,61 64 369,-36-45-2890,-27-25 1668,-1 0 1,1-1-1,-1 0 0,1 1 1,0-1-1,-1 0 1,1-1-1,0 1 0,0-1 1,-1 0-1,1 0 0,0 0 1,0 0-1,0 0 0,4-2 1,10-1-1744</inkml:trace>
</inkml:ink>
</file>

<file path=ppt/ink/ink3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4:38:48.94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7 7 7232,'-7'-7'3277,"11"13"-346,8 16 610,37 140 1067,-38-126-4356,2 2-730,-10-12-3648,12-41-8615,-2 8 10517</inkml:trace>
</inkml:ink>
</file>

<file path=ppt/ink/ink3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4:38:49.27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379 2 5888,'-2'0'414,"1"-1"1,-1 1-1,1 0 0,-1 0 1,0-1-1,1 1 1,-1 0-1,1 1 1,-1-1-1,0 0 0,1 0 1,-1 1-1,1-1 1,-1 1-1,1-1 0,-1 1 1,1 0-1,-1-1 1,1 1-1,-2 1 0,-3 3 489,0 0 0,1 1 0,-8 7 0,-2 4 254,-4 0-416,0 0 0,-1-2 0,-36 22 0,16-15-1193,-50 21-1,85-42-211,0 1 1,0-1-1,1 0 0,-7 1 0,-4 0-2641,4 2 1311</inkml:trace>
</inkml:ink>
</file>

<file path=ppt/ink/ink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00:54:41.415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1 376 1888,'0'1'384,"1"-1"0,0 0 1,-1 0-1,1 0 0,0 0 0,-1 0 1,1 0-1,0 0 0,-1 0 0,1 0 1,0 0-1,-1 0 0,1 0 0,-1 0 1,1 0-1,1-1 0,19-6 1458,23-13-819,-29 11-771,0 0 0,-1 0 0,0-2 0,-1 1 0,0-2 0,0 0 0,20-26 0,75-84 111,-32 30-427,-73 90-48,-1-1 0,1 0 0,-1 1 0,1-1 0,0 1 0,0 0 0,0 0 0,0 0 0,4-1 0,2 42-22,-8-26 165,0-1-1,-1 1 0,-4 23 0,1-7 95,0 43-70,-8 72 215,-18-21 5,26-114-209,-2 13 191,4-17-81,0 0 1,0 1 0,-1-1 0,1 0 0,-4 7 592,6-14-726,0 0 1,0 1-1,0-1 0,0 0 0,0 1 0,1-1 1,-1 1-1,3-2 0,-8 0-36,1 0 0,0 1-1,-1-1 1,1 1 0,-1 0 0,-8-4 0,-79-23 57,43 12-41,33 11 17,-1 1 0,-20-5 1,27 9-390,8 3-171,13 5-378,-3-2 884,4 3 101,1 0 0,0-1 0,0-1 1,0-1-1,1 0 0,0-1 1,27 5-1,-33-8 21,1 0-1,-1-1 1,0 0 0,0 0 0,0-1-1,0 0 1,0 0 0,0-1 0,0 0-1,0-1 1,-1 0 0,1-1 0,-1 1-1,13-10 1,-11 6-68,-1-1 0,0 0 0,0 0 0,-1-1 0,0 0-1,-1-1 1,0 0 0,7-12 0,5-15 48,15-39 0,-16 33-100,8-22-340,-20 51 65,-6 14 161,-4 6-21,1-2 128,1 1 0,0 0-1,0 0 1,0 0 0,0-1 0,1 2 0,0-1 0,0 0 0,0 0 0,1 7 0,-4 13-11,-54 254-155,29-145 141,2 20 530,12-59-82,13-84 592,3-20-337,3-18-282,-1 12-277,1 0 1,10-22-1,3-11-28,65-275-56,-70 283-41,25-57-1,-27 75-51,2 0 0,0 1 0,1 0-1,16-18 1,-24 33 2,0 0-1,0 1 1,1 0-1,0 0 1,0 0-1,1 1 1,-1 0-1,1 0 1,0 0 0,7-2-1,-11 5 54,-1 0-1,1 0 1,-1 1-1,1-1 1,-1 1 0,1-1-1,0 1 1,-1 0 0,1 0-1,0 0 1,-1 1-1,1-1 1,0 1 0,-1-1-1,1 1 1,-1 0-1,1 0 1,-1 0 0,1 0-1,-1 0 1,1 1-1,-1-1 1,0 1 0,0-1-1,0 1 1,0 0-1,0 0 1,0 0 0,-1 0-1,1 0 1,2 5-1,0 1 22,0 0 0,0 1 0,-1 0-1,0 0 1,-1 0 0,0 0-1,0 1 1,-1-1 0,0 0 0,-1 1-1,0-1 1,0 1 0,-1-1-1,-1 0 1,-2 13 0,0-5 43,-1 0 1,-1 0 0,0-1-1,-1 0 1,-1 0-1,-1 0 1,-12 17-1,17-28 4,0 0-1,0 0 0,0-1 0,-1 1 1,0-1-1,1 0 0,-2 0 0,1-1 0,0 0 1,-1 0-1,0 0 0,-11 4 0,13-6-13,0 0 0,0-1 0,0 1 0,0-1 0,0 1 0,0-1 0,0 0 0,0-1 0,0 1 0,0-1 0,0 0 0,0 0 0,0 0-1,0 0 1,0-1 0,1 1 0,-1-1 0,0 0 0,1-1 0,-1 1 0,-4-4 0,-29-27-357,37 33 316,0-1-1,-1 1 1,1 0 0,0 0-1,-1 0 1,1 0 0,0-1 0,-1 1-1,1 0 1,0 0 0,0-1 0,-1 1-1,1 0 1,0-1 0,0 1-1,0 0 1,-1-1 0,1 1 0,0 0-1,0-1 1,0 1 0,0 0 0,0-1-1,2-3-54,-2 4 63,6 0-33,0 0-1,-1-1 1,1 2 0,0-1 0,8 2 0,12 0-1,-9-2 73,0-1-1,0-1 1,-1-1 0,1-1 0,-1 0-1,1-1 1,-1 0 0,21-11 0,3-6-19,68-48 0,-90 56 97,23-24-1,-1 2 28,104-91-213,-142 124-1,0 1-1,1 0 0,-1 0 0,1 0 0,0 0 1,0 0-1,-1 1 0,1-1 0,0 1 1,0 0-1,0 0 0,6-1 0,-13 10 32,3-5 48,-9 10 22,0 0 0,0-1-1,-24 21 1,-7 9-32,14-12-14,2 1 0,1 1 0,2 1 0,-30 60 0,49-87 13,1-1-1,0 1 0,0 0 0,-2 10 1,4-14 18,0-1 0,0 1 0,0-1 0,-1 1 0,2-1 0,-1 1 0,0-1 0,0 1 0,0-1 0,1 1 0,-1-1 0,1 1 0,-1-1 0,1 1 0,-1-1 0,1 0 0,0 1 0,0-1 0,0 0 0,0 0 0,0 1 0,0-1 0,2 1 0,-1 0 29,0-1 0,0 0 0,0 0 0,0 1 1,0-2-1,1 1 0,-1 0 0,0 0 0,1-1 0,-1 1 1,0-1-1,1 0 0,-1 0 0,1 0 0,-1 0 0,0 0 1,1 0-1,-1-1 0,1 1 0,-1-1 0,0 1 0,1-1 1,-1 0-1,0 0 0,0 0 0,0 0 0,0-1 0,0 1 1,3-2-1,2-4-43,1 0 0,-1 0 1,0 0-1,-1-1 1,10-15-1,2-9 136,-1 0-1,-2-1 0,18-55 1,-21 55-128,15-55-217,-27 87 192,0 0 1,1 1 0,-1-1-1,0 0 1,0 0 0,0 0-1,0 0 1,0 0 0,0 1-1,0-1 1,0 0 0,0 0-1,0 0 1,0 0 0,0 0-1,-1 1 1,1-2-1,-5 2-385,-1 7 204,4-1 135,-1-1-1,1 1 1,0 0-1,1 0 1,-1 0 0,1 1-1,0 8 1,0 0 74,1 0-1,2 16 1,-2 4 10,0-25 57,0 0 1,0 0-1,3 11 1,-3-19-50,1 1 1,-1-1 0,1 1-1,0-1 1,0 0-1,0 1 1,0-1 0,0 0-1,1 0 1,-1 0-1,1 0 1,-1 0 0,1 0-1,0 0 1,-1-1 0,1 1-1,3 1 1,-4-2-15,1 0 1,0-1 0,-1 1-1,1-1 1,0 0 0,0 1-1,0-1 1,0 0 0,-1 0-1,1 0 1,0 0 0,0 0-1,0-1 1,-1 1 0,1 0-1,0-1 1,0 1 0,-1-1-1,1 0 1,0 0 0,2-1-1,6-4 50,0 0 0,11-10 0,-9 7-22,38-26-66,187-126-68,-226 155 64,1 0 1,23-7 0,-13 4-81,-46 21 51,-1 2-1,2 0 1,0 1-1,0 2 0,2 0 1,-23 23-1,35-29 38,-1-1-1,2 2 1,-1 0 0,2 0-1,-9 15 1,12-18 14,0 0-1,1 1 1,0 0 0,0-1-1,1 1 1,0 0-1,0 0 1,1 13 0,1-20 31,0 1 1,1-1 0,-1 1-1,1-1 1,0 1-1,0-1 1,0 1 0,1-1-1,-1 0 1,1 0-1,0 0 1,0 0 0,0 0-1,0 0 1,0 0-1,1 0 1,-1-1 0,1 1-1,-1-1 1,1 0-1,0 0 1,0 0 0,0 0-1,1 0 1,-1-1-1,0 0 1,4 2 0,2 0 18,-1-1-1,1 0 1,0 0 0,0 0 0,0-2 0,0 1 0,0-1 0,0 0 0,17-3 0,-5-2-3,-1-1 1,0-1-1,0-1 0,-1-1 1,1-1-1,20-14 1,-27 16-16,-1-1 1,1 0-1,-2-1 0,0 0 1,0 0-1,-1-2 1,0 1-1,12-20 1,-16 23-23,10-16 90,20-42-1,-8 10-170,-27 55 61,0-1 1,0 0-1,-1 0 0,1 1 0,0-1 0,-1 0 0,0 0 0,1 1 0,-1-1 1,0 0-1,0 0 0,0 0 0,0 0 0,-1-3 0,1 4 4,-1 1 0,1-1 1,0 0-1,-1 1 0,1-1 0,-1 0 0,1 1 0,-1-1 0,1 1 0,-1-1 1,1 1-1,-1-1 0,1 1 0,-1-1 0,1 1 0,-1-1 0,0 1 0,1 0 0,-1-1 1,0 1-1,0 0 0,1 0 0,-1 0 0,0-1 0,1 1 0,-1 0 0,0 0 1,0 0-1,1 0 0,-1 0 0,0 0 0,0 0 0,1 1 0,-1-1 0,0 0 0,0 0 1,1 0-1,-1 1 0,0-1 0,0 1 0,-5 2-24,1-1-1,-1 1 1,1 1 0,0-1 0,0 1-1,1-1 1,-1 1 0,-6 8-1,3-3 28,0 1 1,1 0-1,-8 13 0,11-14 38,-1 0 1,1-1-1,0 2 0,1-1 1,0 0-1,0 1 0,1-1 0,0 1 1,1-1-1,0 1 0,1 0 1,0 0-1,0 0 0,3 16 0,-2-23 25,0-1 0,-1 0 0,1 0-1,0 0 1,0 0 0,0 0-1,0 0 1,0 0 0,1 0-1,-1 0 1,1-1 0,-1 1 0,1 0-1,-1-1 1,1 1 0,0-1-1,0 0 1,0 0 0,0 1 0,0-1-1,4 1 1,-3-1-6,0 0 0,1-1 0,-1 1 0,1-1 0,-1 0 0,1 0 0,-1 0 0,0 0 0,1 0 0,-1-1 0,1 0 0,-1 0 0,5-1 0,90-39 141,3-2-1462,-31 21-4060,-47 18 3081</inkml:trace>
</inkml:ink>
</file>

<file path=ppt/ink/ink3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4:38:49.92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14 3968,'2'-5'9829,"5"1"-5490,13 2-3898,-10 1 400,-6 0-692,0 1 1,0 0-1,0-1 0,1 1 1,-1 1-1,0-1 0,0 1 1,0 0-1,0-1 0,0 2 1,0-1-1,0 0 0,0 1 1,6 3-1,-10-4-131,0-1-1,1 1 1,-1-1-1,0 1 1,0 0-1,0-1 1,0 1 0,0-1-1,0 1 1,1-1-1,-2 1 1,1 0-1,0-1 1,0 1 0,0-1-1,0 1 1,0 0-1,0-1 1,0 1-1,-1-1 1,1 1 0,0-1-1,-1 1 1,1-1-1,0 1 1,-1-1-1,1 1 1,0-1-1,-1 1 1,1-1 0,-1 0-1,1 1 1,-1 0-1,-1 1 90,-9 12 404,-15 17 1,14-18-309,-12 19 0,23-30-160,0-1 0,0 0 0,0 1-1,0-1 1,1 1 0,-1 0 0,1-1-1,-1 1 1,1-1 0,-1 1 0,1 0-1,0-1 1,0 1 0,0 2 0,0-3-20,1 0 0,-1 0 0,0 0 0,1 0 0,-1 0 0,0 0 0,1 0 1,0 0-1,-1 0 0,1 0 0,-1-1 0,1 1 0,0 0 0,0 0 1,-1-1-1,1 1 0,0 0 0,0-1 0,0 1 0,0-1 0,0 1 0,0-1 1,0 0-1,0 1 0,1-1 0,31 9-1847,0-3 1,60 5-1,-55-7-1397,63 13-1,-82-11-1722,-5 1 1632</inkml:trace>
</inkml:ink>
</file>

<file path=ppt/ink/ink3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4:38:52.36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0 233 3488,'0'0'1115,"5"-16"3274,-5 16-4234,0-1 1,0 0-1,0 0 1,0 1-1,0-1 1,0 0 0,1 1-1,-1-1 1,0 0-1,0 1 1,1-1-1,-1 0 1,0 1-1,1-1 1,-1 1-1,1-1 1,-1 1 0,1-1-1,-1 1 1,1-1-1,-1 1 1,1-1-1,-1 1 1,1-1-1,0 1 1,-1 0-1,1-1 1,-1 1-1,1 0 1,0 0 0,-1 0-1,1-1 1,1 1-1,3-1 288,1 1 0,-1 0 0,12 1-1,3 0-136,202-8 930,-94 2-1032,111-16 269,-81 5-157,174 8-293,-279 9 45,313-15 141,-215 6-285,50-9 218,-111 7 79,36-2-195,193-18 198,-175 18-272,293-16 0,-244 19 330,-120 5-110,57 4 125,-57 1-146,254 14-13,-230-2 89,-56-7-15,65 3 0,106-1-280,-4 0 115,-121-6-30,45-1 67,-54-7-164,40-1 155,65 3 151,-130 0-19,75-15 0,-92 12-44,-1 1 1,58-2-1,-60 9 104,41 8 0,100 11-139,-147-16-166,-12-2 122,0 0-1,23 7 1,-34-5-30,1-1 0,-1 0 0,0 1 0,-1 0 0,1 0 1,3 5-1,-6-6-11,1 0 1,-1 1 0,0-1-1,-1 0 1,1 0 0,0 0 0,-1 1-1,0-1 1,1 0 0,-2 1-1,1-1 1,-1 5 0,1 5 108,-1-3-67,0 0 0,0 0 0,-1 0-1,0 0 1,0 0 0,-6 11 0,-27 55 39,18-41-298,11-22-1002,-4 7-3057,6-5-6001,3-7 5584</inkml:trace>
</inkml:ink>
</file>

<file path=ppt/ink/ink3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4:38:53.40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14 42 3552,'-14'0'18842,"451"-16"-16117,-40-5-3157,-355 16-4384</inkml:trace>
</inkml:ink>
</file>

<file path=ppt/ink/ink3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4:38:56.04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10 931 5472,'-9'-4'5859,"10"4"-5477,-1 1 0,1-1 0,0 0 0,0 0 0,0 0 0,0 0 0,0 0 0,-1 0 0,1 0 0,0 0 0,0 0 0,0 0 0,0 0 0,0-1 0,10-2-14,-1-1 1,-1 0-1,1-1 0,0 0 1,-1 0-1,14-11 0,50-48 204,-16 12 38,-55 51-592,6-6 58,1 0 0,0 1 0,0 0 0,0 0 0,21-8 0,-29 13-61,-1 1-1,1 0 0,0 0 1,-1 0-1,1 0 0,0 0 1,0 0-1,-1 0 0,1 0 0,0 0 1,-1 0-1,1 0 0,0 0 1,0 0-1,-1 1 0,1-1 1,0 0-1,-1 0 0,1 1 1,-1-1-1,1 1 0,0-1 1,-1 0-1,1 1 0,-1-1 0,1 1 1,-1-1-1,1 1 0,-1 0 1,0-1-1,1 1 0,-1-1 1,0 1-1,1 0 0,-1-1 1,0 1-1,1 1 0,0 3 51,0 0 0,0 0 0,0 0 0,0 6 0,-1-7-70,8 145 292,-6-72-232,4-1 171,1 20 102,-7 247 344,1-322-488,0 1-1,2 0 1,1-1-1,8 29 1,-12-49-172,0-1-1,0 0 1,0 0 0,0 1 0,0-1 0,0 0 0,0 0 0,1 1 0,-1-1 0,0 0 0,0 0 0,0 1 0,0-1 0,1 0 0,-1 0 0,0 0 0,0 1 0,0-1 0,1 0 0,-1 0 0,0 0 0,0 0 0,1 0-1,-1 1 1,0-1 0,0 0 0,1 0 0,-1 0 0,0 0 0,0 0 0,1 0 0,-1 0 0,0 0 0,0 0 0,1 0 0,-1 0 0,0 0 0,1 0 0,-1 0 0,14-9-36,9-18-57,-13 10 44,0 0 1,-2 0 0,0-1-1,-1-1 1,6-25-1,-6 20 11,21-62 82,101-359-966,-75 186 728,-26 121 199,5-21-678,-32 151 544,0 1 0,-1-1 0,1-8 1,-1 13 108,0 2 1,0 0-1,0 1 1,1-1 0,-1 0-1,0 1 1,1-1 0,-1 0 0,1 1-1,-1-1 1,1 0 0,-1 1-1,1-1 1,-1 1 0,1-1-1,-1 1 1,1-1 0,0 1 0,-1 0-1,1-1 1,0 1 0,0 0-1,-1-1 1,1 1 0,0 0-1,0 0 1,-1 0 0,1 0-1,1 0 1,32-4 250,-17 2-183,65-7-100,97 1 0,-77 2 301,2 0-314,-55 4-91,20 0 256,196 2-239,-216-2 286,131-11-160,-10 0-25,16-3 309,-26 1-214,28-6-20,-34 2-34,-40 6 25,15-2-123,-100 13 97,397-36 228,-83 7 441,-44 6-507,-283 23-131,372-28 502,-141 27-291,-238 3-175,0 1 1,17 4-1,11 0 64,-36-5-401,-2-2-2071,1 1 1734,0 0 0,-1 0 0,1 0 0,-1 0 0,1 1 1,-1-1-1,0 0 0,1 0 0,-2 0 0,-19-8-3182,-24-2-3361</inkml:trace>
</inkml:ink>
</file>

<file path=ppt/ink/ink3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4:38:58.88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 7 2720,'-3'-3'1504,"4"3"-1314,-1 0 0,0 1 0,1-1 0,-1 0-1,1 0 1,-1 0 0,0 0 0,1 0 0,-1 0 0,1 0-1,-1 0 1,1 0 0,-1-1 0,0 1 0,1 0 0,-1 0 0,0 0-1,1 0 1,-1-1 0,1 1 0,-1 0 0,0 0 0,1 0 0,-1-1-1,1 1-59,-1-1 0,0 1 0,0 0 0,1 0 0,-1 0 0,0 0 0,0 0 0,0 0 0,1 0 0,-1 0 0,0 0 0,0-1 0,1 1-1,-1 0 1,0 0 0,1 0 0,-1 1 0,0-1 0,0 0 0,1 0 0,-1 0 0,0 0 0,0 0 0,0 0 0,1 0 0,-1 0 0,0 0 0,0 0-1,1 1 1,-1-1 0,0 0 0,0 0 0,0 0 0,1 0 0,-1 1 0,0-1 0,0 0 0,0 0 0,0 1 0,0-1 0,1 0 0,8 18 2130,-7-12-2004,0-1 0,0 1 0,-1 0 0,2 11-1,-2 7 357,7 35-1,-5-36-105,2 35 0,-5-57-261,9-11-287,-4 3 1,-1 0 1,1-1 0,-1 1-1,5-13 1,0-1-84,3-4 58,-7 14 104,0-1 0,1 1 0,11-15 0,-13 21-77,1 0 0,0 0 0,1 1 1,7-6-1,8-7 153,-20 16-81,0 0 0,0 0 0,0 0-1,-1 1 1,1-1 0,0 1 0,0-1 0,0 0 0,0 1 0,0 0 0,0-1 0,0 1 0,1-1 0,-1 1 0,0 0 0,0 0 0,0 0 0,0 0-1,0 0 1,0 0 0,0 0 0,0 0 0,1 0 0,-1 0 0,0 1 0,0-1 0,0 0 0,0 1 0,0-1 0,0 1 0,0-1 0,0 1 0,0 0-1,0-1 1,0 1 0,-1 0 0,1-1 0,0 1 0,0 0 0,-1 0 0,1 0 0,0 0 0,-1 0 0,1 0 0,-1 0 0,1 0 0,-1 0 0,0 0 0,1 0-1,-1 0 1,0 0 0,0 0 0,0 0 0,0 1 0,0-1 0,0 1 0,0 53 815,10-55-1131,5-3 61,0 0-1,0-1 0,15-6 1,-14 5 229,0 0 0,26-5 0,-35 9 131,-1 0 0,1 1 0,0-1 0,0 2 0,-1-1 1,1 0-1,0 1 0,0 1 0,8 2 0,-12-3-40,0 0 0,0 1-1,0 0 1,0 0-1,0-1 1,-1 2 0,1-1-1,-1 0 1,0 0-1,1 1 1,2 3 0,18 34 403,-11-17-1491</inkml:trace>
</inkml:ink>
</file>

<file path=ppt/ink/ink3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4:39:02.27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19 1984,'0'-1'345,"-1"1"0,1-1 0,0 1 0,0-1 0,0 0 0,0 1 0,0-1 0,0 1 0,0-1-1,1 1 1,-1-1 0,0 1 0,0-1 0,0 1 0,0-1 0,1 1 0,-1-1 0,2-2 2415,-1 3-2415,4-3-86,-5 3-224,0-1 0,0 1 0,0 0 0,0 0 0,-1 0 0,1 0 0,0 0 0,0 0 0,0 0 0,0 0-1,0 0 1,0 0 0,0 0 0,0 0 0,0 0 0,0 0 0,0 0 0,0 0 0,0 0 0,0 0 0,0-1 0,0 1 0,0 0 0,0 0 0,0 0 0,0 0 0,0 0 0,0 0 0,0 0 0,0 0 0,0 0-1,0 0 1,0 0 0,0 0 0,0 0 0,0-1 0,0 1 0,-3 1 626,6 0 1190,2 87-166,-5-69-1512,1 1 1,0-1-1,5 22 0,-2-22-181,-2 1-1,0-1 0,-1 30 1,-1-46-43,0-3 6,0 0-77,0 1 1,0-1-1,0 0 1,0 1-1,0-1 0,0 0 1,0 1-1,0-1 1,-1 0-1,1 1 1,0-1-1,0 0 0,0 1 1,0-1-1,0 0 1,-1 1-1,1-1 1,0 0-1,0 1 0,0-1 1,-1 1-1,0 1-1280</inkml:trace>
</inkml:ink>
</file>

<file path=ppt/ink/ink3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4:39:02.87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191 1 3136,'1'4'9108,"-1"-4"-8954,-6 10 1547,-11 14-1619,-6 3 718,-49 43 0,6-13-160,65-56-619,1-1 1,-1 0 0,1 0-1,-1 1 1,1-1 0,0 1-1,-1-1 1,1 0 0,-1 1-1,1-1 1,0 1 0,-1-1-1,1 1 1,0-1 0,0 1-1,0-1 1,-1 1 0,1-1-1,0 1 1,0-1 0,0 1-1,10-2 758,-3 0-616,82-19 910,64-9-1704,-133 27-1290,36 1-1,-42 2-8,0 1 1,0 0-1,19 6 1,3 7-2103</inkml:trace>
</inkml:ink>
</file>

<file path=ppt/ink/ink3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4:39:04.66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3 145 3904,'0'0'92,"0"0"-1,-1 0 1,1-1 0,0 1 0,0 0-1,0-1 1,0 1 0,0 0 0,0-1-1,-1 1 1,1 0 0,0-1-1,0 1 1,0 0 0,0-1 0,0 1-1,0 0 1,1-1 0,-1 1 0,0 0-1,0-1 1,0 1 0,0-1 0,1-3 2196,-3-10 2602,2 12-4617,0-1 0,0 0 1,0 0-1,0 1 0,0-1 0,1 0 0,-1 1 0,1-1 0,1-3 1,2-2-113,1 0 1,0 0 0,0 1 0,1 0 0,0 0 0,0 0 0,1 1 0,0 0 0,0 0 0,14-8 0,-20 13-168,0 1 0,-1-1 1,1 1-1,0 0 0,-1-1 0,1 1 1,0 0-1,-1 0 0,1-1 1,0 1-1,-1 0 0,1 0 0,0 0 1,0 0-1,-1 0 0,1 0 0,0 0 1,0 0-1,-1 0 0,1 0 1,0 1-1,-1-1 0,1 0 0,1 1 1,-2 0 1,1-1 1,-1 1-1,1 0 1,-1 0-1,1-1 1,-1 1-1,0 0 1,1 0-1,-1 0 1,0-1-1,0 1 1,1 0 0,-1 0-1,0 0 1,0 0-1,0 0 1,0 1-1,-1 6 26,0 0 0,-1 0 1,-3 12-1,4-14 31,-5 14 75,0-1 0,-1 1 0,-15 28 0,10-19 170,12-28-278,-1 4 255,10 0-4,28 8 252,-2-2-342,-32-9-294,1-1 0,0 1 1,0-1-1,-1 0 0,1-1 1,0 1-1,5-1 0</inkml:trace>
</inkml:ink>
</file>

<file path=ppt/ink/ink3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4:39:05.44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364 14 3136,'8'-13'10981,"-17"13"-9525,3 0-1284,1 1-1,-1 0 1,1 1 0,-1-1 0,1 1-1,0 0 1,-7 3 0,6-2-26,-86 26 1152,69-23-1121,0 0 0,1 2-1,-29 14 1,41-17-100,1 0 0,0 1 0,0-1 0,0 2 0,1-1 0,0 1 0,0 1 0,-10 11 0,18-18-57,-1 0 0,0 0 0,0 0 0,1 0 0,-1 0 0,1 0 0,-1 0 0,1 0 0,-1 0 1,1 0-1,-1 0 0,1 1 0,0-1 0,0 0 0,0 0 0,0 0 0,0 0 0,0 1 0,0-1 0,0 0 0,0 0 0,0 0 0,1 2 0,0-1 30,0 0-1,0 0 1,1-1 0,-1 1 0,0 0 0,1-1 0,-1 1 0,1-1-1,0 1 1,-1-1 0,1 0 0,2 2 0,5 1 117,0 0-1,0 0 1,1 0 0,15 3 0,25 4 168,0-3-1,1-1 1,76-1 0,-114-7-1151,0 0 0,0-1 0,0 0 0,15-5 0,-22 5-1755,-1 5 849</inkml:trace>
</inkml:ink>
</file>

<file path=ppt/ink/ink3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4:39:06.15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28 5 3808,'-5'-5'5738,"5"18"-2948,-12 146 1739,1-58-3715,11 28 551,1-101-4232,-1-5-3897</inkml:trace>
</inkml:ink>
</file>

<file path=ppt/ink/ink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00:54:30.311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8 290 1824,'-1'1'132,"0"1"0,1-1-1,-1 0 1,0 0 0,1 0 0,-1 1 0,1-1-1,-1 0 1,1 1 0,-1-1 0,1 0 0,0 1-1,0-1 1,0 1 0,0-1 0,0 0 0,0 1-1,0-1 1,0 1 0,1 1 0,0 11 1190,-1-14-1279,0 0-1,0 1 1,0-1-1,0 0 1,0 0-1,0 1 1,0-1-1,0 0 1,0 0-1,0 1 1,0-1-1,0 0 1,0 0-1,1 0 1,-1 1-1,0-1 1,0 0-1,0 0 1,0 0-1,0 1 1,0-1-1,1 0 1,-1 0-1,0 0 1,0 1-1,0-1 1,1 0-1,-1 0 1,0 0-1,0 0 1,0 0-1,1 0 1,-1 0-1,0 1 1,0-1-1,1 0 1,10-4 1446,-8 2-1214,1 0 1,-1 0-1,0-1 1,0 1-1,2-4 1,24-29 849,40-48-202,-39 51-652,-1 2-1,51-43 0,-47 45-102,-23 18-242,20-13 1,-29 17-739,-2 13 547,1-2 202,0 17-80,5 38 1,-4-52 221,1 0 0,0 1-1,1-2 1,0 1 0,0 0 0,1-1 0,8 15-1,-6-13 57,1 0 0,0-1 0,0 0 0,1 0 0,-1 0 0,2-1 0,15 11 0,-20-15-80,0-1 0,0 0 0,1 0 0,-1 0 0,1 0 0,-1-1 0,1 0 0,0 0 0,-1 0 0,1 0 0,0-1 0,-1 1 0,1-1 0,0-1 0,0 1 0,-1-1 0,1 0 0,0 0 0,-1 0 0,6-2 0,-2-1 40,0 0 1,1 0 0,-1-1-1,-1 0 1,1-1-1,10-9 1,35-43 628,-50 54-656,-1 1-53,1-1 1,-1 1-1,1-1 0,-1 0 0,0 0 0,0 0 1,-1 0-1,1 0 0,-1 0 0,0 0 0,0 0 1,-1-1-1,1 1 0,-1 0 0,0-1 0,0 1 1,0 0-1,-1-1 0,0-4 0,0 8-49,1 0 0,0 0-1,-1 0 1,0 0 0,1 0-1,-1 0 1,1 0 0,-1 0 0,0 1-1,0-1 1,1 0 0,-1 0 0,0 1-1,0-1 1,0 1 0,0-1-1,0 1 1,0-1 0,0 1 0,0-1-1,0 1 1,0 0 0,0 0-1,0-1 1,0 1 0,0 0 0,0 0-1,0 0 1,0 0 0,0 0-1,0 0 1,0 1 0,0-1 0,0 0-1,-1 1 1,-4 0-86,1 1 1,-1-1-1,1 1 1,0 0-1,-9 5 0,9-3 81,0 0-1,0 0 1,1 0-1,-1 1 0,1-1 1,0 1-1,0 0 1,1 0-1,-1 1 1,1-1-1,0 1 1,0 0-1,1 0 1,0 0-1,0 0 0,0 0 1,-1 11-1,2-9 69,0-1 0,1 0 0,-1 0 0,2 1-1,-1-1 1,1 0 0,0 0 0,0 1 0,1-1 0,0 0-1,0 0 1,1 0 0,-1-1 0,2 1 0,6 10 0,-9-15 6,1 1 0,-1-1 0,1 1 1,0-1-1,0 0 0,0 0 0,0 0 1,1 0-1,-1-1 0,0 1 0,1-1 1,0 1-1,-1-1 0,1 0 0,0 0 0,-1 0 1,1 0-1,0 0 0,0-1 0,0 1 1,0-1-1,4 0 0,3-1 40,1-1 0,-1 0 0,1-1 0,-1 0 0,20-10 0,51-30 256,-31 15-221,193-93 188,-234 117-257,0 0-1,-1-1 1,1 0-1,-1 0 0,0-1 1,13-12-1,-21 18-47,0-1 1,0 1-1,1 0 0,-1-1 1,0 1-1,0 0 0,1-1 0,-1 1 1,0 0-1,0-1 0,0 1 0,1-1 1,-1 1-1,0 0 0,0-1 1,0 1-1,0-1 0,0 1 0,0 0 1,0-1-1,0 0 0,-7-2-269,-16 5-180,21-2 446,-15 5-130,0-1 1,0 2 0,0 1-1,1 0 1,0 0 0,0 2-1,-16 12 1,25-16 137,0 0 0,0 1 1,1-1-1,0 2 0,0-1 0,1 1 0,-1 0 1,2 0-1,-1 0 0,1 1 0,0-1 1,0 1-1,1 0 0,0 1 0,0-1 0,1 0 1,0 1-1,1-1 0,0 1 0,0 8 1,1-15 25,0 0 1,0 0 0,0 0-1,1 0 1,-1 0 0,1 0-1,-1-1 1,1 1 0,0 0 0,-1 0-1,1-1 1,2 3 0,-3-3-3,1 0 1,0-1-1,-1 1 1,1 0-1,0-1 1,0 1-1,-1 0 1,1-1-1,0 1 1,0-1-1,0 1 1,0-1-1,0 0 1,0 1-1,0-1 1,0 0-1,-1 0 1,1 0 0,0 0-1,0 1 1,0-1-1,0 0 1,0-1-1,0 1 1,2 0-1,1-1 41,-1-1 0,1 1 0,-1-1 0,1 0 0,-1 0 0,1 0 0,-1 0 0,0 0 0,0-1 0,0 1 0,4-6 0,4-6 103,13-18-1,-14 18-63,60-79-208,-62 78-460,-10 24-495,-10 56 708,3-8 367,-21 68 0,30-124-20,-67 190-64,55-164 102,-1 1 0,-1-2 1,-2 0-1,-32 42 0,37-55 18,-74 82 1095,84-94-1092,-1 0 0,1 1 0,-1-1 1,1 0-1,-1 0 0,1 0 0,-1 0 0,1-1 0,-1 1 1,0 0-1,0-1 0,1 1 0,-1-1 0,0 1 0,0-1 1,1 0-1,-1 0 0,-3 0 0,3 0-37,1-1-1,0 1 1,0-1-1,0 1 1,-1-1-1,1 0 1,0 1-1,0-1 1,0 0-1,0 0 1,0 0-1,0 1 1,0-1 0,0 0-1,1 0 1,-1-1-1,0 1 1,1 0-1,-1 0 1,0 0-1,1 0 1,0-1-1,-1 1 1,1 0 0,0 0-1,-1-1 1,1-1-1,0-2-22,0 1 0,0-1 0,0 0-1,1 1 1,0-1 0,0 0 0,0 1 0,0-1 0,1 1-1,-1-1 1,1 1 0,0 0 0,1 0 0,3-6-1,6-6-39,0 0-1,16-15 0,4-1-100,2 2-1,38-26 1,24-20 188,-42 23 13,-1-2 1,86-120-1,-75 81-117,-57 85 83,-5 7-38,-1 1 0,1-1 0,-1 0-1,1 1 1,-1-1 0,0 0 0,0 0 0,0 0 0,0 0-1,1-3 1,-21 33-487,12-9 506,1 0 0,1 1 0,0 0 0,2 0 0,0 0 0,2 0 0,0 0 0,3 39 0,-2-57 26,0-1 1,0 0 0,0 1-1,1-1 1,-1 0 0,0 1-1,1-1 1,-1 0 0,0 1-1,1-1 1,0 0 0,-1 0 0,1 1-1,0-1 1,-1 0 0,1 0-1,2 2 1,-3-3-7,1 0 0,0 0 0,0 1 0,-1-1 0,1 0 0,0 0 0,0 0 0,-1 0 0,1 0 0,0 0 0,0 0 0,-1 0 0,1 0 0,0 0 0,0 0 0,-1 0 0,1 0 0,0-1 0,0 1 0,-1 0 0,1 0 0,0-1 0,5-3 78,0 0-1,0 0 1,-1-1 0,0 0-1,5-5 1,-8 8-83,150-148 342,-94 105-944,-62 50 429,-1 1 0,1 0-1,0 1 1,0-1-1,-6 14 1,9-17 166,0 0 1,0-1-1,1 1 1,-1 0 0,1 0-1,-1 0 1,1 0-1,0 0 1,0 0-1,1 4 1,-1-6-12,0 1 0,1-1 0,0 1 0,-1-1 0,1 1 1,0-1-1,0 1 0,-1-1 0,1 1 0,0-1 0,0 0 0,1 0 0,-1 0 0,0 1 1,0-1-1,1 0 0,-1 0 0,0-1 0,1 1 0,2 1 0,2 1 53,0-1 1,0 0-1,1 0 0,-1-1 1,1 1-1,-1-2 0,1 1 0,0-1 1,-1 0-1,1 0 0,0 0 1,-1-1-1,1 0 0,-1-1 0,1 1 1,-1-1-1,1-1 0,-1 1 1,0-1-1,0 0 0,0 0 0,-1-1 1,1 1-1,-1-1 0,0-1 1,0 1-1,6-7 0,-9 8-17,1 0-1,-1-1 1,0 1-1,0 0 1,0-1 0,-1 1-1,1-1 1,-1 1-1,2-8 1,-3 9-53,1 1 1,-1-1-1,0 1 1,0-1 0,0 1-1,-1-1 1,1 1-1,0-1 1,0 1-1,-1-1 1,1 1 0,-1 0-1,1-1 1,-1 1-1,0 0 1,1-1-1,-1 1 1,0 0-1,0 0 1,0-1 0,0 1-1,0 0 1,0 0-1,0 0 1,-1 0-1,1 1 1,-3-3-1,-2 0-62,-1 1 0,1-1 0,-1 1-1,0 1 1,0-1 0,-7 0 0,-35-2 41,41 3 135,209-20 3,-116 14-66,-84 7-33,3 0-1,0-1-1,1 1 1,-1 0-1,0 0 0,1 0 1,-1 0-1,0 1 1,0 0-1,7 2 0,-11-3 9,1 1 0,-1 0 0,0-1 0,0 1 0,0 0 0,1-1-1,-1 1 1,0 0 0,0-1 0,0 1 0,0 0 0,0 0 0,0-1-1,0 1 1,0 0 0,0-1 0,-1 1 0,1 0 0,0 1 0,-6 16 196,-14 28-54,-1 5 197,20-47-230,1-1 313,2-6-45,1-1-329,7-9 198,-4 5-315,0 0 1,9-9-1,-13 15 30,0 1 0,0-1 1,-1 1-1,1-1 0,0 1 0,0 0 1,0 0-1,0 0 0,1 0 0,-1 0 1,0 0-1,0 1 0,1-1 0,-1 1 1,3-1-1,-3 1 19,-1 0-1,0 1 1,0-1 0,0 0 0,1 0-1,-1 1 1,0-1 0,0 1 0,0-1 0,0 1-1,0 0 1,0-1 0,0 1 0,0 0-1,0 0 1,0-1 0,1 3 0,13 19 92,-6-7-136,29 43 122,-13-19 28,-21-33-232,0 0 0,-1 1-1,6 12 1,-8-14-1013,1 0 0,-1 0 1,0 1-1,0-1 0,0 10 1,-1-3-831</inkml:trace>
</inkml:ink>
</file>

<file path=ppt/ink/ink3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4:39:06.63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291 0 4640,'-1'0'128,"0"0"-1,1 0 1,-1 0-1,1 0 1,-1 1 0,1-1-1,-1 0 1,1 0 0,-1 0-1,0 0 1,1 0 0,-1 1-1,1-1 1,-1 0 0,1 1-1,-1-1 1,0 1 0,-9 5 2267,2-3-1551,1 1 1,-12 8-1,-9 4 234,10-6-602,0 1 1,1 0 0,0 1-1,1 1 1,1 0 0,0 1-1,-15 19 1,7-10-88,19-19-302,0-1 0,0 1 0,1 0 0,-1 0 0,1 0 0,0 0-1,0 1 1,0-1 0,-4 11 0,7-15-41,0 0 0,0 1 0,0-1-1,0 0 1,0 1 0,0-1 0,0 0-1,0 1 1,0-1 0,0 0 0,0 1-1,1-1 1,-1 0 0,0 1-1,0-1 1,0 0 0,0 0 0,1 1-1,-1-1 1,0 0 0,0 0 0,1 1-1,-1-1 1,0 0 0,0 0 0,1 0-1,-1 0 1,0 1 0,0-1 0,1 0-1,16 5 537,18-3-262,114-12-130,-100 5-2626,92 1 0,-108 6-1105,-1 0 1157</inkml:trace>
</inkml:ink>
</file>

<file path=ppt/ink/ink3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4:39:09.26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20 17 5408,'-10'-13'5514,"10"13"-5454,0 0 1,0 0-1,0 0 0,0 0 0,0 0 0,0 0 0,0-1 0,0 1 0,0 0 0,0 0 0,0 0 0,0 0 1,0 0-1,0 0 0,0 0 0,0-1 0,0 1 0,0 0 0,0 0 0,0 0 0,0 0 0,0 0 0,0 0 1,0 0-1,0 0 0,0 0 0,0-1 0,0 1 0,-1 0 0,1 0 0,0 0 0,0 0 0,0 0 0,0 0 1,0 0-1,0 0 0,0 0 0,-1 0 0,1 0 0,0 0 0,0 0 0,0 0 0,0 0 0,0 0 0,0 0 1,0 0-1,-1 0 0,1 0 0,0 0 0,0 0 0,0 0 0,0 0 0,0 0 0,0 0 0,0 0 0,-1 0 1,-4 7 1409,5 0-1061,-1-1-1,1 1 0,0-1 1,1 1-1,1 12 0,2 14 566,-5 61 569,1 19-668,1-37-10045</inkml:trace>
</inkml:ink>
</file>

<file path=ppt/ink/ink3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4:39:09.62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 94 7392,'0'0'97,"0"0"0,-1 0 0,1 0 0,0 0 0,0 0 0,0 0 0,0 0 0,-1 0 0,1 0 0,0 0 0,0 0 0,0-1 0,-1 1 0,1 0 0,0 0 0,0 0 0,0 0 0,0 0 0,0 0 0,-1 0 0,1-1 0,0 1 0,0 0 0,0 0 0,0 0 1,0 0-1,0-1 0,0 1 0,0 0 0,-1 0 0,1 0 0,0 0 0,0-1 0,0 1 0,0 0 0,0 0 0,0 0 0,0-1 0,0 1 0,0 0 0,0 0 0,0 0 0,0-1 0,10-4 3051,21-3 225,-26 7-3017,151-29 3859,77 4-3806,-117 10-2500,-107 15 356,0 0-482</inkml:trace>
</inkml:ink>
</file>

<file path=ppt/ink/ink3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4:39:13.04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352 13 2976,'23'4'8581,"-31"-5"-7783,1 0 1,0 0-1,-11-3 0,-18-4-215,13 7-172,1 0 1,-1 2-1,-43 6 0,53-5-250,-1 2 0,2-1 0,-1 2 0,0 0 0,1 0 0,0 1 0,-22 15 0,30-18-105,1 1 1,-1-1-1,1 1 1,0 0-1,0 0 0,0 0 1,0 0-1,1 1 0,0-1 1,-1 1-1,2-1 0,-1 1 1,1 0-1,-1 0 0,1-1 1,1 1-1,-1 0 0,1 9 1,-1-7 40,1 0 0,1 0-1,-1 0 1,1 0 0,1-1 0,-1 1 0,1 0 0,0-1-1,1 1 1,-1-1 0,1 0 0,0 0 0,6 7 0,-7-10-1,1 0 0,0 0 1,0-1-1,0 1 0,0-1 1,0 0-1,0 0 0,1 0 1,-1 0-1,1-1 0,-1 0 1,1 1-1,0-1 0,0 0 1,5 0-1,6 1 62,1-1 0,24-2 0,-12 0-61,80-5 534,-1 0-4654</inkml:trace>
</inkml:ink>
</file>

<file path=ppt/ink/ink3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4:39:13.62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14 9 5056,'-14'-8'6173,"20"8"-3097,3 0-2581,-4 0-332,1 0 0,0 0 0,0 1 1,0 0-1,-1 0 0,1 1 0,0-1 1,-1 1-1,0 1 0,1-1 1,-1 1-1,7 4 0,-11-7-157,0 1-1,0 0 1,-1-1 0,1 1-1,0 0 1,-1 0-1,1 0 1,0-1 0,-1 1-1,1 0 1,-1 0-1,1 0 1,-1 0-1,1 0 1,-1 0 0,0 0-1,0 0 1,1 0-1,-1 2 1,0 0 57,0 0 1,0 0-1,-1 0 0,1 0 0,-1 0 1,-1 5-1,-2 4 320,-1-1 1,-9 16-1,13-25-328,-61 94 1145,61-95-1166,0 0 1,1 1-1,-1-1 0,1 1 1,0-1-1,-1 0 0,1 1 1,0-1-1,0 1 0,0-1 1,0 1-1,0-1 0,0 0 1,0 1-1,0-1 1,1 1-1,-1-1 0,1 0 1,-1 1-1,1-1 0,-1 0 1,1 1-1,0-1 0,-1 0 1,1 0-1,0 1 0,0-1 1,2 1-1,3 4 178,0 0 1,0-1-1,13 8 0,-11-7-142,25 18 135,37 24-1413,-67-46 1160,19 10-2409,-1 3-4675,-12-10 4177,-1-8-1567</inkml:trace>
</inkml:ink>
</file>

<file path=ppt/ink/ink3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4:39:14.09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14 2 7648,'0'0'90,"-1"0"0,1 0 0,0-1 0,-1 1 1,1 0-1,0 0 0,-1 0 0,1 0 0,-1 0 1,1-1-1,0 1 0,-1 0 0,1 0 0,0 0 0,-1 0 1,1 0-1,-1 0 0,1 0 0,0 0 0,-1 0 1,1 1-1,0-1 0,-1 0 0,1 0 0,-1 0 0,1 0 1,0 0-1,-1 1 0,1-1 0,0 0 0,-1 0 1,1 1-1,0-1 0,0 0 0,-1 1 0,0 14 1540,2-5-1445,1 99 3206,6 52-2509,-1-38-323,-2-44-365,1 47 22,-4-103-611,-1-6-4783,4-20 848,0-4 922</inkml:trace>
</inkml:ink>
</file>

<file path=ppt/ink/ink3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4:39:14.47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20 96 6304,'-2'-1'295,"0"-1"0,-1 1 1,1-1-1,0 0 0,0 0 1,-3-4-1,5 5-258,0 1 0,0-1 0,-1 1 0,1-1 1,0 1-1,0-1 0,0 0 0,0 1 0,-1-1 0,1 1 0,0-1 0,0 1 1,0-1-1,0 0 0,1 1 0,-1-1 0,0 1 0,0-1 0,0 0 0,0 1 1,1-1-1,-1 1 0,0-1 0,0 1 0,1-1 0,-1 1 0,0-1 1,1 1-1,-1-1 0,1 1 0,-1 0 0,0-1 0,1 1 0,-1 0 0,1-1 1,-1 1-1,1 0 0,-1-1 0,1 1 0,0 0 0,0 0 0,17-10 552,0 2 0,0 0-1,1 1 1,0 1 0,1 1-1,-1 1 1,27-3 0,-26 5-110,1 0 0,0 2 0,25 2 0,-41-2-335,0 1 0,0 0 1,0 0-1,0 0 0,0 0 0,0 1 0,0 0 0,0 0 1,-1 0-1,1 1 0,-1-1 0,1 1 0,-1 0 0,0 0 1,0 1-1,-1-1 0,1 1 0,-1 0 0,4 5 0,-6-7-71,1 0-1,-1 0 0,0 0 0,0 1 1,-1-1-1,1 0 0,0 1 0,-1-1 1,1 0-1,-1 1 0,0-1 0,0 1 1,0-1-1,0 1 0,0-1 0,0 0 1,-1 3-1,-1-1 22,1-1-1,0 0 1,-1 0-1,1 0 1,-1 0-1,0 0 1,0 0-1,0-1 1,-1 1 0,-4 4-1,-1-1 64,-1 1 0,0-1 0,-1-1 0,1 1 0,-1-2 1,-18 7-1,16-7-203,0-1 0,-1 0 1,0 0-1,1-2 0,-26 1 0,29-2-398,1-1-1,0 0 1,0 0-1,-11-4 1,14 3-314,0 0 0,0 0 0,0 0 0,1-1 1,-1 1-1,0-1 0,-5-5 0,10 7 506,-1 1 0,1-1 0,-1 1 0,1-1 0,-1 1 0,1-1 0,0 1 0,-1-1 0,1 0 0,0 1 0,0-1 0,-1 0 0,1 1 0,0-1 0,0 0 0,0 1 0,0-1 0,0 0 0,0 1 0,0-1 0,0 0 0,0 1 0,0-2 0,5-6-4233</inkml:trace>
</inkml:ink>
</file>

<file path=ppt/ink/ink3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4:39:15.07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6 25 6048,'0'0'88,"-1"0"1,1 0-1,0 0 0,0 0 1,-1-1-1,1 1 1,0 0-1,0 0 0,-1 0 1,1 0-1,0-1 0,0 1 1,-1 0-1,1 0 1,0-1-1,0 1 0,0 0 1,0 0-1,-1-1 0,1 1 1,0 0-1,0 0 1,0-1-1,0 1 0,0 0 1,0-1-1,0 1 1,0 0-1,0-1 0,0 1 1,0-4 2355,11-1 1988,-10 4-4304,1 0 1,-1 0 0,1 0-1,0 0 1,-1 0 0,1 1-1,4-2 1,-2 2 9,0-1 0,1 1 0,-1 0 0,0 0 0,1 0 0,-1 1 0,0 0 1,0 0-1,0 0 0,1 0 0,-1 0 0,6 4 0,-8-4-108,1 1 1,0 0-1,-1 0 1,0 0-1,1 0 1,-1 0-1,0 0 1,0 1-1,0-1 1,0 1 0,-1-1-1,1 1 1,-1 0-1,1 0 1,-1-1-1,0 1 1,0 0-1,0 0 1,0 4-1,0 1 86,0 1-1,-1-1 1,0 1-1,0-1 1,-1 1-1,0-1 1,-1 0-1,0 1 1,0-1-1,-5 12 1,2-7 37,-2 0 1,1 0-1,-1-1 1,-1 1-1,-12 13 1,18-23-83,0-1 1,0 1-1,0 0 1,0 0-1,1 0 1,-1 0-1,-1 6 0,3-8-50,0 0-1,-1 0 1,1-1-1,0 1 1,0 0-1,0 0 0,0 0 1,0-1-1,0 1 1,0 0-1,0 0 1,0 0-1,1-1 0,-1 1 1,0 0-1,1 0 1,-1-1-1,0 1 0,1 0 1,-1 0-1,0-1 1,1 1-1,-1-1 1,1 1-1,0 0 0,-1-1 1,1 1-1,-1-1 1,1 1-1,0-1 1,-1 0-1,1 1 0,0-1 1,0 0-1,0 1 1,6 1-565,0 0 0,0 0 0,0 0 1,9 0-1,30-1-6642,-42-1 6360,10 0-4864</inkml:trace>
</inkml:ink>
</file>

<file path=ppt/ink/ink3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4:39:16.36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113 14 5824,'0'0'34,"0"0"1,0 0-1,0 0 1,0 0-1,0 0 0,0 0 1,-1 0-1,1 0 1,0 0-1,0 0 1,0-1-1,0 1 1,0 0-1,0 0 0,0 0 1,-1 0-1,1 0 1,0 0-1,0 0 1,0 0-1,0 0 1,0 0-1,0-1 0,0 1 1,0 0-1,0 0 1,0 0-1,0 0 1,0 0-1,0 0 1,0 0-1,-1-1 0,1 1 1,0 0-1,0 0 1,0 0-1,0 0 1,0 0-1,0 0 1,0-1-1,1 1 0,-1 0 1,0 0-1,0 0 1,0 0-1,0 0 1,0 0-1,0 0 1,0-1-1,0 1 0,0 0 1,0 0-1,0 0 1,0 0-1,0 0 1,0 0-1,1 0 1,-1 0-1,0 0 0,0 0 1,0-1-1,0 1 1,0 0-1,0 0 1,0 0-1,1 0 1,3-6 2222,17 5 2921,-15 1-4693,0-1 1,0 1-1,1 0 1,7 2-1,23 3 217,-1-2 0,55-3 0,-52-1-421,0 2 0,40 6 0,-73-6-245,-1 0 0,1 1 0,-1-1-1,0 1 1,1 0 0,-1 0-1,0 1 1,0 0 0,0 0 0,5 4-1,-7-4-9,0-1 0,-1 1 0,1 0 0,-1 0-1,1 0 1,-1 1 0,0-1 0,0 1 0,-1-1 0,1 1-1,-1 0 1,0-1 0,1 1 0,-2 0 0,1 0 0,0 5-1,2 50 47,-7 72 1,1-42 60,-3 75 20,-1 52-210,26 297 414,-2-276-90,-10-65-206,-4-53-10,1-65-7,1 31 178,-5-4 376,0-80-584,0 0 0,0 0 0,-1 0 1,1 1-1,0-1 0,-1 0 0,1 0 1,0 0-1,-1 0 0,0 0 0,0 1 1,0-1-3,1 0 0,-1 0 0,1 0 0,-1 0 0,1 0-1,-1 0 1,1 0 0,0 0 0,0 0 0,-1 1 0,1 0 0,0-1 0,0-1 0,0 1-1,0 0 1,0-1 0,0 1 0,-1 0-1,1-1 1,0 1 0,0 0-1,-1-1 1,1 1 0,0 0-1,-1-1 1,1 1 0,-1-1 0,1 1-1,0-1 1,-1 1 0,1-1-1,-1 1 1,0-1 0,1 1 0,-1-1-1,1 0 1,-1 1 0,0-1-1,0 0 1,-22 5 285,12-4 65,-9 2-281,0-1 0,0-1 1,-31-2-1,9 1-107,-11 0-11,-154-5-2156,188 4-642,-34 1 0,46 1 1337,0 0 0,0 0 0,0 0 0,0 1 0,1 0 0,-1 1 1,0-1-1,-7 5 0,-7 5-1126</inkml:trace>
</inkml:ink>
</file>

<file path=ppt/ink/ink3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4:39:18.82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13 188 3808,'-12'-16'6546,"17"19"-3385,-3 0-3812,3 4 1082,-2 0 1,1 1 0,-1-1-1,0 1 1,0 0 0,1 9-1,3 5 51,48 210 3128,-42-169-3086,17 123 526,-25-125-490,-5-36 92,0-23-306,2-13-517,3-15 146,-2 1-1,0-1 1,-1-33 0,0 28-6,1 0 1,2 0-1,12-44 1,0-2-14,-2-4 104,29-131-24,-42 203-66,1-7 86,1-1 0,1 1 1,1 0-1,14-29 0,-19 44-39,0-1 0,0 0-1,0 0 1,0 1 0,0-1 0,1 1 0,-1-1 0,0 1 0,1-1-1,-1 1 1,1 0 0,0 0 0,0 0 0,-1 0 0,1 0-1,0 0 1,0 0 0,0 1 0,0-1 0,0 1 0,0-1-1,0 1 1,0 0 0,0 0 0,0-1 0,0 1 0,4 1 0,-3 0 9,0 0 0,0 1 0,0-1 0,0 1 0,0 0 1,0 0-1,-1 0 0,1 0 0,-1 0 0,1 0 1,-1 1-1,0-1 0,0 1 0,0 0 0,3 5 1,56 108 465,-53-97-387,-1 1 1,0 0-1,-1 0 0,3 26 0,-8-39-52,0-1-1,-1 0 1,1 0-1,-1 1 1,-1-1-1,1 0 1,-1 0-1,0 1 0,-1-1 1,1 0-1,-1 0 1,-1 0-1,1 0 1,-1-1-1,0 1 1,0-1-1,0 0 1,-1 1-1,0-2 1,0 1-1,0 0 1,-1-1-1,1 0 1,-1 0-1,0 0 0,0 0 1,-1-1-1,1 0 1,-1 0-1,-8 3 1,10-5-35,0 0 0,0 0 0,0 0 0,-1-1 0,1 0 1,0 0-1,0 0 0,0 0 0,0 0 0,0-1 0,-1 0 0,1 0 0,0 0 1,0 0-1,1-1 0,-1 0 0,0 0 0,-3-2 0,-7-4-577,1-1-1,0-1 1,-15-14 0,14 10-444,-10-8-2424,8 10-3514,29 11 11,-12 0 6170,21-6-2504</inkml:trace>
</inkml:ink>
</file>

<file path=ppt/ink/ink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00:54:30.663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68 32 5216,'-44'-31'2368,"30"31"-2048,9 0-64,0 0-672,10 0-2912,9 0 1920</inkml:trace>
</inkml:ink>
</file>

<file path=ppt/ink/ink3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4:39:19.48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42 111 7712,'-7'-9'1022,"0"1"1,-1 0 0,-10-9-1,17 16-862,1 1 0,0-1 0,0 1 0,0-1 0,-1 1 0,1-1 0,0 0 0,0 1 0,0-1 0,0 1 0,0-1 0,0 0 0,0 1 0,0-1 0,0 1 0,0-1 0,1 1 0,-1-1 0,0 0 0,0 1 0,1-1 0,-1 1 0,0-1 0,0 1 0,1-1 0,-1 1 0,1-1 0,-1 1 0,0-1 0,1 1 0,0-1 0,3-2 102,0 0 1,0-1-1,0 2 0,1-1 1,-1 0-1,1 1 0,-1 0 0,9-2 1,40-9 256,-50 12-471,17-3 161,0 1 1,0 1-1,38 1 1,-51 1-204,-1 1 0,1-1 1,0 1-1,-1 1 0,1-1 1,-1 1-1,1 1 0,-1-1 1,0 1-1,0 0 0,0 0 0,0 1 1,-1 0-1,1 0 0,6 7 1,-9-9 20,-1 1 1,0 0 0,0 0 0,0 0 0,0 0-1,-1 1 1,1-1 0,-1 0 0,0 1-1,1-1 1,-2 1 0,1-1 0,0 7 0,0-4 26,-1 0 1,-1 0-1,1 0 1,-1 0 0,0 0-1,-1 0 1,-2 9 0,-1-4 18,0 0 0,-1 0 1,0 0-1,0-1 1,-1 1-1,-1-2 1,-13 15-1,5-9 92,-1-1 0,-29 18 0,-13 10 407,36-26-342,19-14-201,0 1-1,0-1 0,0 1 1,0 0-1,1 0 0,-1 0 0,1 0 1,-6 8-1,9-11-8,0 1 0,0-1 0,-1 1 0,1 0 0,0-1 0,0 1 0,0 0 0,0-1 0,0 1 0,0-1-1,0 1 1,0 0 0,0-1 0,1 1 0,-1 0 0,0-1 0,0 1 0,0-1 0,1 1 0,-1-1 0,0 1 0,1-1 0,-1 1 0,0-1 0,1 1 0,-1-1 0,1 1 0,-1-1 0,1 1 0,17 10 325,3-1-65,0-2 1,1-1 0,29 6-1,69 7-38,-101-18-337,-1 1-587,16 1-912,-10-2-6481</inkml:trace>
</inkml:ink>
</file>

<file path=ppt/ink/ink3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4:39:21.84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473 642 1984,'0'-1'48,"0"1"0,0-1 1,0 1-1,0-1 0,0 1 0,1-1 1,-1 1-1,0-1 0,0 1 0,1-1 1,-1 1-1,0 0 0,1-1 0,-1 1 1,0-1-1,1 1 0,-1 0 0,1-1 0,-1 1 1,1-1-1,-1 1 198,1 0 0,-1-1 0,1 1 0,-1 0 0,1-1 1,-1 1-1,1-1 0,-1 1 0,0-1 0,1 1 0,-1-1 0,0 1 0,1-1 0,-1 1 0,0-1 1,0 0-1,0 1 0,1-1 0,-1 1 0,0-2 0,0-1 154,0 1 0,0-1 0,-1 0 0,1 0 0,-1 1 0,0-1 0,1 0 0,-1 1 0,0-1 0,-1 1 0,1-1 0,0 1 0,-1-1 0,1 1 0,-3-3 0,1 2-137,-1 0-1,1 0 1,-1 1 0,1-1-1,-1 1 1,0-1-1,0 1 1,-7-2-1,-2-1-98,0 2-1,0 0 1,0 0-1,-1 1 0,-18 0 1,14 2-52,0 1 0,1 0 1,-1 1-1,0 1 0,1 1 1,-1 0-1,1 1 0,0 1 1,-23 12-1,30-14-26,1 1 0,0 1 0,1 0 0,-1 0 0,1 0 0,0 1 0,1 1 0,0-1 0,0 1 0,0 0 0,1 1 0,0-1 0,1 1 1,0 0-1,0 1 0,1-1 0,-5 17 0,8-22-37,0 0 1,0 1 0,0-1-1,1 0 1,0 0 0,0 1-1,0-1 1,0 0 0,0 1-1,1-1 1,0 0 0,0 0-1,0 0 1,0 0 0,1 1-1,0-2 1,-1 1 0,1 0-1,5 6 1,-3-5-39,1-1 0,-1 0 0,1 1 0,0-2 0,0 1 0,0-1 0,1 1 0,-1-1 0,1-1 0,0 1 0,-1-1-1,1 0 1,7 1 0,7 1-44,0-1 0,1-1 0,-1-1-1,0-1 1,0-1 0,1 0 0,-1-1 0,0-2-1,0 0 1,-1-1 0,1-1 0,30-14-1,-43 17 20,0 0 0,0 0 0,0-1 0,-1 0 0,0-1 0,0 1 0,0-1-1,0-1 1,-1 1 0,1-1 0,-2 1 0,1-2 0,-1 1 0,1 0 0,-2-1-1,5-9 1,0-5-22,-2 0-1,8-45 1,-1-48-223,-9 56 413,-3 0 0,-2 0 0,-2 0 0,-4 0 0,-2 0 0,-29-101 0,38 158-154,0 1-1,0 0 1,0 0 0,0-1 0,0 1 0,0 0 0,0-1 0,0 1 0,0 0 0,0 0 0,0-1 0,0 1-1,0 0 1,0 0 0,-1-1 0,1 1 0,0 0 0,0 0 0,0-1 0,-1 1 0,1 0 0,0 0 0,0 0-1,0-1 1,-1 1 0,1 0 0,0 0 0,0 0 0,-1 0 0,1 0 0,0-1 0,-1 1 0,1 0-1,0 0 1,0 0 0,-1 0 0,1 0 0,0 0 0,-1 0 0,1 0 0,0 0 0,0 0 0,-1 0 0,1 0-1,0 0 1,-1 0 0,1 1 0,0-1 0,0 0 0,-1 0 0,1 0 0,0 0 0,0 0 0,-1 1 0,1-1-1,0 0 1,0 0 0,-1 0 0,1 1 0,0-1 0,0 1 0,-10 16 0,7-5 59,0 0 0,1 0-1,1 0 1,0 0 0,1 22-1,11 64 681,-8-74-603,6 51 276,18 100 275,20 24-4,-32-148-1305,39 89 1,-51-134-583,2 4-186</inkml:trace>
</inkml:ink>
</file>

<file path=ppt/ink/ink3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4:39:22.21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0 8128,'1'1'2618,"2"0"-2363,0 0-1,-1 1 0,1 0 1,-1-1-1,1 1 1,-1 0-1,0 0 0,0 0 1,0 1-1,0-1 0,0 0 1,0 1-1,-1-1 1,1 1-1,1 4 0,3 8 1447,8 25 0,-12-33-1493,10 40 646,-3 1 0,-2 0 0,1 63 0,-4-59-814,-3 26-2338,-2-49-1772,-9-31-3716,2-6 3578</inkml:trace>
</inkml:ink>
</file>

<file path=ppt/ink/ink3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4:39:22.56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32 409 5408,'-6'-4'337,"4"3"-257,0 0-1,1-1 1,-1 1 0,0 0 0,1 0-1,-1-1 1,1 1 0,0-1 0,-1 1-1,1-1 1,0 0 0,0 1 0,0-1-1,0 0 1,0 0 0,0 0 0,1 0-1,-1 1 1,1-1 0,-1 0 0,1 0-1,0 0 1,0-1 0,0 1 0,0-2-1,2-13 547,0 1-1,2 1 1,0-1-1,0 0 0,2 1 1,0 0-1,0 0 0,2 1 1,-1 0-1,2 0 0,0 1 1,18-21-1,-14 20-163,2 0-1,-1 0 1,2 1 0,0 1-1,0 1 1,1 0 0,0 1-1,1 1 1,37-13 0,-44 18-221,-1 1 1,1 1 0,-1 0 0,1 0-1,0 1 1,21 0 0,-26 2-122,1 0 0,-1 0 0,0 0 0,1 1 0,-1 0 0,0 0 0,0 0 0,0 1 1,0 0-1,0 0 0,-1 0 0,9 8 0,-5-3 103,-1 0-1,0 1 1,0 0 0,-1 0 0,0 0-1,-1 1 1,0 0 0,0 1-1,-1-1 1,-1 1 0,1 0 0,4 21-1,-8-25-118,0-1-1,-1 1 1,1-1-1,-1 0 1,0 1-1,-1-1 1,0 1-1,0-1 1,0 1-1,-4 10 1,3-12-92,0 0 1,-1 0 0,0-1-1,0 1 1,0-1 0,0 1-1,-1-1 1,0 0 0,0 0-1,0-1 1,0 1 0,0-1-1,-1 0 1,-6 3 0,1-1-228,-1 0 1,1-1 0,-1-1-1,0 0 1,-1 0 0,1-1-1,0 0 1,-22-1-1,10-1-1007,0-1-1,1-1 0,-35-8 0,46 8 231,1-1 1,-14-6-1,20 7 341,0 0 0,0 0 1,0 0-1,0 0 0,1-1 0,0 0 1,-1 1-1,1-1 0,-3-5 0,1 2-254,1 0-1,1-1 1,-1 1-1,-3-12 0,-8-23-3456</inkml:trace>
</inkml:ink>
</file>

<file path=ppt/ink/ink3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4:40:08.238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1 759 2496,'5'-5'1283,"-5"5"-1214,1 0 0,-1-1 0,1 1 0,-1 0 0,1 0 0,-1-1 0,1 1 0,-1 0 0,0-1 0,1 1 0,-1-1 0,0 1 0,1 0 0,-1-1 0,0 1 0,1-1 0,-1 1 0,0-1 0,0 1 0,0-1 0,1 1 0,-1-1 0,0 1 0,0-2 0,0 0 512,1 0-1,-1-1 1,0 1 0,1 0 0,0 0-1,-1-1 1,1 1 0,2-3-1,-2 3-463,0 0-1,0 0 0,0-1 0,-1 1 0,1 0 0,-1-1 0,1 1 1,-1-4-1,0 5-65,0 0 1,1 0 0,-1 1-1,0-1 1,0 0-1,0 0 1,1 0 0,-1 1-1,0-1 1,1 0 0,-1 0-1,1 0 1,0 0 46,-1 0 1,1 0-1,-1 1 1,1-1-1,-1 0 1,0 0-1,1 0 1,-1 1 0,0-1-1,0 0 1,0 0-1,1-2 1,-1 3-63,0 0 0,0 0 1,0-1-1,0 1 0,0 0 1,0-1-1,0 1 0,0 0 1,0 0-1,1-1 0,-1 1 1,0 0-1,0 0 0,0-1 1,1 1-1,-1 0 0,0 0 1,0 0-1,0-1 0,1 1 1,-1 0-1,0 0 1,0 0-1,1 0 0,-1 0 1,1-1-1,6 84 1009,35 323 987,-39-378-1738,-1 1 0,-2 43 1,-1-10-42,1-61-152,11 3 347,0-6-390,0 1 1,0-1-1,0-1 0,-1 0 0,19-8 0,-1 1-241,13-1 81,-1 2 1,60-6 0,28 10 26,-32 2 144,115-9-277,-7 7 426,-148 5-393,35 2 96,-32 0 65,62-6 0,465-32 427,-575 35-431,125-13 203,-29 2-258,198-1 148,-52 7-198,-4 4 111,-130 3 152,0 0-71,109-1-181,9-5 203,-88 7-201,0 1 311,93-17-207,63 12-37,-12 1 49,-37-7 5,-105 6-54,72-5 107,10-4 107,-63 3-252,141-14 343,-138 4-257,-85 10 43,56-4-126,35-4-36,111-3 375,-185 14-372,-28 1 83,103-7-94,-62 4 184,-46 5-102,299-7 31,-179 7 311,59 0-537,62-1 262,135 1-18,-239 3-77,482 11 52,-533-6 50,85 5 7,157 14-100,22 1 203,304 25-192,-653-46 160,219-1-52,-87-3-29,-162 0-77,310-3 129,-177-7 34,48-5 28,-130 7-143,76-11 76,152-10-131,-185 21 42,123-14-128,109-6 331,-219 17-205,152-4-262,-236 14 352,376 12-213,41 23 179,-415-30-77,209 7 25,148-9 324,-226-6-374,-44-1 177,40-4-140,-55 0 182,-133 7-172,0 1-1,0-1 0,10-3 1,-9 2-8,-1 1 1,1-1 0,11 1-1,138 4-108,-98-6 262,-23-2-17,14-2-197,17-1 128,10 3 120,-34 1-112,-6 1-264,21-2 112,60-3 165,-33 13-31,1-6-183,102 3 231,-126 3-133,20 1-87,103-3 187,-119 5 0,-9-3-101,-51-4 80,-2 0-19,0 0-1,-1-1 1,1 1-1,-1-1 0,1 1 1,0-1-1,-1-1 1,1 1-1,0 0 0,-1-1 1,1 0-1,-1 0 1,5-1-1,1-1-79,2 2 229,4-2-116,-9 0-37,-1 1 0,0-1 0,-1 0 0,1-1-1,0 1 1,-1-1 0,0 0 0,0 0 0,0 0 0,-1-1 0,7-9 0,-9 12 0,0-1 0,0 0 0,0 0 1,-1 1-1,1-1 0,-1 0 0,0 0 1,0 0-1,0 0 0,0-4 0,-1-5 23,-4-4 59,5 10-84,-1 1 1,0 0-1,0 0 0,-3-10 1,-2-6 40,-23-94 452,0 7-216,12 37-354,-6-30 145,18 62-179,0-53 0,2-112-296,5 144-1978,-2 46-425,0 14 2665,0 0 0,0 0 0,0 0 1,-1 0-1,1-1 0,0 1 1,0 0-1,-3-2-2891,3 2 2891,-1 0 0,1 0 1,-1 1-200,0-1 0,0 1 0,1-1 0,-1 1 0,0-1 0,0 1 0,1 0 0,-1-1 1,0 1-1,1 0 0,-1 0 0,1-1 0,-1 1 0,1 0 0,0 0 0,-1 0 0,1 0 1,0 0-1,-1 1 0,-3 10-2799</inkml:trace>
</inkml:ink>
</file>

<file path=ppt/ink/ink3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4:40:32.61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6 172 3552,'-5'-23'14687,"19"22"-14001,-1 0-1,23-6 0,9 0-223,-2 0-127,-1-2 0,61-19-1,-5 0 54,-6 3-141,27-6-521,-109 29 212,-2 0-1619,-32 18-7728,9 0 5991</inkml:trace>
</inkml:ink>
</file>

<file path=ppt/ink/ink3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4:40:38.74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172 85 1984,'0'0'640,"-5"4"1104,2-2-1517,1-1 0,0 0 0,0 1-1,-1 0 1,1-1 0,-2 4 0,2-3-7,0 0 0,-1 0-1,1 0 1,-1 0 0,-4 2-1,-10 3 761,-1-2-1,-31 6 1,47-11-779,0 1-1,0-1 0,0 0 1,0 0-1,0 1 1,0-1-1,0-1 1,0 1-1,0 0 1,0 0-1,0-1 1,0 1-1,0-1 1,0 0-1,0 0 1,0 1-1,0-1 1,0 0-1,1 0 1,-1-1-1,-2-1 1,4 3-95,0 0-1,0-1 1,0 1 0,0 0 0,0-1 0,0 1 0,0 0 0,0-1 0,0 1 0,0-1 0,0 1 0,0 0 0,0-1 0,0 1 0,1 0 0,-1-1 0,0 1 0,0 0 0,0-1 0,1 1 0,-1 0 0,0 0 0,0-1 0,0 1-1,1 0 1,-1 0 0,0-1 0,1 1 0,-1 0 0,9-8 609,1 3-359,0 0 1,-1 0-1,2 1 0,-1 0 1,14-3-1,55-7 133,-53 11-263,80-21 159,1 1 19,49 7-114,-144 15-308,69 1-1054,-93 12-5951,-1-4 3871,0 3-2848</inkml:trace>
</inkml:ink>
</file>

<file path=ppt/ink/ink3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4:40:40.474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374 39 3136,'13'-13'9687,"-13"12"-9552,0 1 1,-1-1-1,1 1 0,0-1 1,0 0-1,-1 1 1,1-1-1,0 1 1,-1-1-1,1 1 0,0-1 1,-1 1-1,1-1 1,-1 1-1,1-1 1,-1 1-1,1 0 0,-1-1 1,1 1-1,-1 0 1,-1-1-1,-2-1 81,-1 0 0,0 0 0,0 1 0,0 0 1,0 0-1,0 0 0,-11 0 0,4 0 108,-12-1 51,1 1-1,-1 1 0,1 1 0,-1 1 1,-24 6-1,36-5-360,-1 0 1,1 0-1,1 1 1,-1 1 0,0 0-1,-11 8 1,19-11-2,0 1 0,0-1 0,1 1 0,-1 0 0,1 1 0,0-1 0,0 0 0,0 1 0,0 0 0,0 0 0,1 0 0,0 0 0,0 0 0,0 0 0,0 0 0,1 1 0,-1-1 0,1 1 0,-1 7 0,1 2 32,1 0 0,0 0 0,1 1 0,1-1 0,0 0 0,4 14 0,-3-18 8,0 0 1,0 0-1,1-1 0,0 0 1,1 0-1,0 0 0,1 0 1,0-1-1,9 11 0,-13-17-29,0 0-1,0 0 0,0 0 1,1 0-1,-1-1 0,1 1 1,-1-1-1,1 1 0,0-1 1,-1 0-1,1 0 0,0 0 1,0-1-1,0 1 0,5 0 1,-5-1 17,1 0 0,0 0 0,0-1 0,0 0 0,-1 1 0,1-1 0,0-1 0,0 1 0,-1 0 0,1-1 0,-1 0 0,5-2 0,10-10 61,0-1 0,-1 0 0,-1-2-1,0 1 1,16-24 0,-11 14-142,3-4 82,25-36 1,-47 61-80,0 0-1,0-1 1,0 1 0,0 0-1,-1-1 1,0 1 0,0-1-1,0 1 1,-1-1 0,0-8-1,-15 30-276,12-10 364,-1 1 0,1-1 1,0 0-1,1 1 1,0 0-1,0 0 0,0 0 1,1 0-1,0 0 0,0 0 1,0 0-1,1 0 1,0 0-1,1 0 0,2 13 1,-1-9 49,1 0 1,1 0 0,0 0 0,0 0-1,1-1 1,0 0 0,1 0-1,0 0 1,10 11 0,-13-17-39,1 0 0,-1 0 0,1 0 1,1 0-1,-1-1 0,0 0 0,1 0 0,0 0 1,-1-1-1,1 1 0,0-1 0,8 2 0,-10-3-124,0-1 0,0 1 0,-1-1 0,1 0 0,0 0 0,0 0 0,0 0 0,0 0 0,0-1 0,0 1 0,-1-1 0,1 0 0,0 0 0,0 0 0,-1 0 0,1 0 0,-1 0 1,1-1-1,-1 0 0,1 1 0,-1-1 0,0 0 0,0 0 0,3-3 0,-2 1-751,1-1 1,-1 1 0,0-1 0,0 0-1,-1 0 1,1 0 0,1-5 0,4-21-7858,-6 25 4073</inkml:trace>
</inkml:ink>
</file>

<file path=ppt/ink/ink3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4:40:44.786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8 962 3136,'-8'2'10189,"16"-10"-8234,5-8-857,-5-3-624,-1 0 0,0 0 0,4-25 0,6-17-87,18-29 435,-29 78-735,0 0 0,1 1 0,0 0 0,1 0 0,13-14 0,0 5 41,0 0 1,2 2 0,0 0 0,2 2 0,-1 0-1,53-23 1,-63 36-142,-14 3 19,1 0 1,-1 0-1,1 0 1,-1 0-1,0 0 1,1 1-1,-1-1 1,0 0 0,1 0-1,-1 0 1,0 0-1,1 1 1,-1-1-1,0 0 1,0 0 0,1 1-1,-1-1 1,0 0-1,0 0 1,1 1-1,0 1 25,-1 0 0,1 0-1,-1-1 1,0 1 0,1 0-1,-1 0 1,0 0 0,0 0 0,0 2-1,-1 2-24,1 16 237,-2-1-1,0 1 0,-7 25 0,-22 60-55,18-63-121,10-35-73,0 0 105,1-1-1,0 1 1,-2 15 0,17-36 392,-3-3-544,13-29 0,-2 4-72,-11 22 131,1 1 0,1 0 1,1 0-1,0 1 0,0 1 1,2 0-1,0 1 0,1 0 1,0 2-1,20-13 0,-25 18-70,-8 5 52,0 0-1,-1 1 1,1-1-1,0 0 1,0 1-1,0 0 1,0 0-1,1 0 1,-1 0-1,5-1 1,-8 3 29,1 0 1,-1 0-1,0 0 0,0 0 1,1 0-1,-1 1 1,0-1-1,0 0 0,0 0 1,-1 0-1,1 0 1,0 0-1,0 1 0,-15 51 149,6-24-66,-7 41 0,11-41-67,2-15-15,1 0 0,0 0-1,1 0 1,1 0 0,1 15 0,-1-28 4,0 0-1,0 0 0,0 0 1,0 0-1,1 0 0,-1 0 1,0 0-1,1 0 0,-1 0 1,0 0-1,1 0 1,0 0-1,-1 0 0,1 0 1,-1 0-1,1 0 0,0-1 1,0 1-1,-1 0 0,1 0 1,0-1-1,0 1 0,1 0 1,0-1 2,-1 1 1,1-1 0,-1 0-1,1 0 1,-1 0 0,1 0-1,-1 0 1,1 0-1,-1 0 1,1-1 0,-1 1-1,0-1 1,1 1-1,-1-1 1,2 0 0,6-4 36,0 0 0,-1-1 0,16-12 1,-19 13-107,174-148 19,-160 136 44,18-19 0,2-2-216,-17 10-153,-21 27 234,-11 13-634,3-3 763,1-1-1,-1 1 1,1 1-1,1-1 1,0 1-1,0 0 1,-6 20-1,7-14 16,0 0 0,2 0 0,-1 1 0,1 27 0,3-35 1,-1-1 1,1 0-1,1 0 1,0-1-1,0 1 1,0 0-1,1 0 1,0-1-1,1 0 0,-1 0 1,2 0-1,8 12 1,-12-17-17,0-1 0,0 1 0,1-1 0,-1 0 0,0 0 0,1 0 1,-1 1-1,1-1 0,-1-1 0,1 1 0,0 0 0,-1 0 0,1-1 0,0 1 0,-1-1 0,1 1 0,0-1 0,0 0 1,0 1-1,-1-1 0,1 0 0,0 0 0,0 0 0,0-1 0,-1 1 0,1 0 0,0-1 0,0 1 0,-1-1 1,1 0-1,0 1 0,-1-1 0,1 0 0,2-2 0,1 0 25,0-1 1,0 0-1,0 0 1,-1 0-1,1 0 0,-1-1 1,0 0-1,0 0 1,3-6-1,24-40-46,-15 26-8,-1-1 0,21-50 0,-32 61-57,-3 14 71,-1-1 0,0 0 0,1 1 0,-1-1 0,1 1 0,-1-1 0,1 0 0,0 1 0,0 0 0,0-1 0,2-2 0,-3 4-5,0 0 1,0-1-1,0 1 0,1 0 0,-1-1 0,0 1 1,0 0-1,0-1 0,0 1 0,0-1 0,0 1 1,0 0-1,0-1 0,0 1 0,0 0 0,0-1 0,0 1 1,0-1-1,0 1 0,-1 0 0,1-1 0,0 1 1,0 0-1,0-1 0,-1 1 0,1-1 3,0 1 0,0 0-1,0 0 1,0 0 0,0 0 0,0 0-1,0 0 1,0 0 0,0-1 0,-1 1-1,1 0 1,0 0 0,0 0 0,0 0-1,0 0 1,0 0 0,0 0 0,-1 0-1,1 0 1,0 0 0,0 0 0,0 0-1,0 0 1,0 0 0,0 0 0,-1 0-1,1 0 1,0 0 0,0 0 0,0 0-1,0 0 1,0 0 0,-1 0 0,1 0-1,0 0 1,0 0 0,0 0 0,0 0-1,0 0 1,0 0 0,-1 0 0,1 0-1,0 0 1,0 0 0,0 0 0,0 1-1,0-1 1,0 0 0,0 0 0,0 0-1,0 0 1,-1 0 0,1 0 0,0 0-1,0 1 1,0-1 0,0 0 0,0 0-1,0 0 1,0 0 0,0 0 0,0 1-1,0-1 1,0 0 0,0 0 0,0 0-1,0 0 1,0 0 0,0 1 0,-4 39-131,2-17 290,-1 8-128,1 0 1,2 0-1,1 0 1,8 51 0,6-29 102,-14-52-118,-1 1-1,0-1 1,0 0 0,1 0 0,-1 0 0,0 0 0,1 0 0,-1 0 0,1 0 0,0 0 0,-1 0 0,1 0 0,0-1 0,-1 1 0,1 0-1,0 0 1,0 0 0,0-1 0,0 1 0,-1-1 0,1 1 0,0 0 0,0-1 0,0 0 0,0 1 0,1-1 0,-1 1 0,0-1-1,0 0 1,2 0 0,0 0 16,-1-1-1,0 1 1,1-1 0,-1 0-1,1 0 1,-1 0-1,0 0 1,0 0-1,1 0 1,-1-1-1,0 1 1,3-4 0,18-17 49,-1-2 0,-1 0 1,28-44-1,15-16 2,-53 71-138,0 0-1,1 2 1,15-13-1,-21 20 58,0-1-1,1 1 0,0 0 0,0 1 1,0 0-1,0 0 0,0 0 0,1 1 1,9-2-1,-3 1 39,-3 1-72,1 0-1,-1 1 1,0 0-1,1 0 1,13 2 0,-22-1 31,-1 1 0,0-1 1,1 0-1,-1 1 0,0 0 1,0 0-1,0 0 0,1 0 1,-1 0-1,0 0 0,0 0 1,0 0-1,-1 1 0,1-1 1,0 1-1,0 0 0,-1-1 1,1 1-1,-1 0 0,1 0 1,-1 0-1,0 0 0,0 0 1,0 0-1,0 0 1,0 1-1,-1-1 0,1 0 1,-1 0-1,1 1 0,-1-1 1,1 3-1,-1 7 45,0 0 1,0 0-1,-1 1 0,-1-1 1,0 0-1,-5 17 1,-30 69 103,24-63-73,12-28-32,14-27 214,19-37-363,-19 30 36,2 1 0,1 1 1,1 0-1,21-24 0,-31 41 69,-6 6-1,1 0 0,-1 0 1,1 0-1,0 0 0,0 0 1,-1 0-1,1 1 0,0-1 1,1 1-1,-1-1 0,0 1 1,0 0-1,0 0 0,5-2 1,-5 5 9,-1-1 0,0 1 0,0 0 0,0 0 0,-1 0 0,1-1 1,0 1-1,-1 0 0,1 3 0,1 8 42,-2 0 0,1 0 0,-2 0 0,0 0 0,0-1 0,-5 15 0,1 9 48,4-14-49,1-20 10,1-8-74,15-41-421,-11 31 256,0 1 1,1 0-1,9-18 1,-13 31 181,22-34-45,-23 34 32,0 1 0,0-1 1,1 0-1,0 1 1,-1-1-1,1 1 0,0 0 1,-1-1-1,1 1 1,0 0-1,0 0 0,0 0 1,0 0-1,0 1 0,0-1 1,0 0-1,3 0 1,-2 14 10,-1 17 332,-2 48-1,-2-27-128,2-39-156,3 63 50,-2-67-91,0 1 0,1-1 0,0 0 1,0-1-1,1 1 0,0 0 0,4 8 1,-6-14 6,0-1 0,0 1 0,0 0 1,0-1-1,1 0 0,-1 1 0,0-1 1,1 0-1,-1 1 0,1-1 0,-1 0 1,1 0-1,0 0 0,-1 0 1,1-1-1,0 1 0,0 0 0,0-1 1,-1 1-1,1-1 0,0 0 0,0 1 1,0-1-1,0 0 0,0 0 0,0 0 1,2-1-1,5-1 25,-1 0 1,1 0-1,-1-1 0,14-8 0,-13 8 36,13-10-84,-1 0 1,0-1-1,0-1 1,18-18 0,-24 21-36,16-15-120,-1-2 0,-2 0 0,44-58 0,-56 63 119,0-1-1,-1 0 1,-2 0-1,-1-2 1,-1 0-1,9-32 1,32-215 54,-50 258-52,1-1 53,-1 0 0,-1 1 0,0-2 0,-1 1 0,-1 0 0,-4-21 0,5 37-14,0 1 0,0 0 0,0 0-1,0-1 1,0 1 0,0 0 0,0-1 0,0 1-1,0 0 1,-1-1 0,1 1 0,0 0 0,0 0-1,0-1 1,0 1 0,-1 0 0,1 0 0,0-1-1,0 1 1,-1 0 0,1 0 0,0 0-1,0-1 1,-1 1 0,1 0 0,-6 4-113,-1 16 54,-70 457 865,72-423-734,0 67 0,5-112-7,1-1-1,-1 0 0,1 0 1,0 1-1,1-1 0,0 0 1,4 10-1,-5-17 32,-1 0-82,0-1 0,0 0 0,0 0 0,0 0 0,0 1 0,0-1 0,1 0 0,-1 0 0,0 0 0,0 1 0,0-1 0,0 0 0,1 0 0,-1 0 0,0 0 0,0 0 0,0 1 0,1-1 0,-1 0 0,0 0 0,0 0 0,0 0 0,1 0 0,-1 0 0,0 0 0,0 0 0,1 0 0,-1 0 0,0 0 0,0 0 0,1 0 0,-1 0 0,0 0 0,0 0 0,1 0 0,-1 0 0,0 0 0,0 0 0,1 0 0,9-3 53,-6 0-48,0 1 0,0 0 0,-1-1 0,1 0 0,-1 0 0,0 0 0,0 0 0,0 0 0,0-1-1,0 1 1,2-5 0,4-8-15,9-24 0,-10 24-95,5-12 70,2 1 0,24-33 0,-38 59-11,-1 0 0,0 0 0,1 1 1,-1-1-1,1 0 0,-1 1 0,1-1 0,-1 0 0,1 1 1,0-1-1,-1 1 0,1-1 0,0 1 0,-1 0 0,2-1 0,-2 1 28,1 1-1,-1-1 0,1 1 0,-1 0 0,1-1 1,-1 1-1,0 0 0,1 0 0,-1-1 0,0 1 0,0 0 1,0 0-1,1-1 0,-1 1 0,0 1 0,3 14 42,1 0 0,1 0 0,11 24 0,-13-32 21,1-1 0,1 0 0,-1 0 1,1 0-1,0 0 0,0-1 0,1 0 0,13 11 0,-16-15-14,0 0-1,0-1 1,0 1-1,0-1 0,1 0 1,-1 0-1,1 0 1,-1 0-1,1 0 1,-1-1-1,1 0 1,-1 1-1,1-1 0,-1-1 1,1 1-1,5-1 1,3-2-40,1 0-1,0-1 1,11-6 0,-14 6 7,0-1-1,0 0 1,-1-1-1,0 0 1,0 0 0,-1-1-1,1 0 1,-2-1-1,1 0 1,-1 0 0,0-1-1,0 1 1,5-11 0,-11 16 1,0 1 0,-1 0 1,1-1-1,0 1 0,-1-1 1,1 1-1,-1-1 0,0 1 1,1-1-1,-1 1 0,-1-1 1,1 1-1,-1-4 0,1 5-12,0 0 0,-1 0-1,1 0 1,0 0 0,-1 0 0,1 0-1,-1 0 1,0 0 0,1 0 0,-1 0-1,0 1 1,1-1 0,-1 0-1,0 0 1,0 1 0,0-1 0,0 0-1,0 1 1,1-1 0,-1 1 0,0-1-1,0 1 1,-1 0 0,1-1 0,0 1-1,0 0 1,0 0 0,0-1-1,0 1 1,-2 0 0,-7 1 3,0-1 0,-1 1-1,1 1 1,0 0 0,0 0 0,0 1 0,-17 8 0,21-9 20,0 1 1,1 0 0,-1 1-1,1-1 1,0 1 0,0 0-1,0 0 1,1 1 0,-1 0-1,1-1 1,0 2 0,1-1-1,-6 10 1,6-7 21,0 0 0,0 0 0,1 1 0,0-1 0,1 1 0,0-1-1,0 1 1,1 0 0,0-1 0,0 1 0,1 0 0,0-1 0,1 1 0,0-1 0,0 1 0,1-1 0,0 0 0,0 0 0,1 0 0,0 0 0,5 7 0,-7-12 16,1 1 1,-1-1 0,1 1 0,0-1 0,0 0 0,0 0-1,1 0 1,-1-1 0,1 1 0,-1-1 0,1 0 0,0 0-1,0 0 1,8 2 0,-7-2-8,1-1 0,-1-1-1,1 1 1,-1-1 0,1 0-1,0 0 1,-1 0 0,1-1-1,0 0 1,6-2 0,2-2-43,0 0 0,0-1 0,0-1 0,0 0 0,-1-1 0,-1 0 0,18-15 0,57-57 72,24-19-203,-106 96 171,-1 0 0,1 1 0,-1 0 0,1 0 0,7-3 0,-10 5 24,6 9 192,-5-3-196,0 1 0,-1-1 1,0 1-1,0 0 0,0 0 1,-1 0-1,1 0 0,-1 10 0,6 26 214,-4-31-226,1 0 1,1 0 0,0 0-1,0-1 1,1 1-1,10 11 1,-13-18-33,1 0 0,0 0-1,0-1 1,1 0 0,-1 0-1,1 0 1,0 0 0,0-1 0,0 0-1,0 0 1,1 0 0,-1 0 0,1-1-1,0 0 1,7 1 0,1-1-205,-1 0 1,1-2-1,0 1 1,-1-2 0,1 0-1,15-3 1,-3-1-1307,0-2 1,30-11-1,-50 16 823,0-1-1,1 0 1,-1 0-1,0 0 1,-1-1-1,1 0 1,-1 0-1,0 0 1,5-6-1,10-17-6281</inkml:trace>
</inkml:ink>
</file>

<file path=ppt/ink/ink3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4:40:47.424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17 828 3328,'-1'0'138,"0"1"1,0 0-1,0-1 0,0 1 1,0 0-1,0-1 0,0 1 0,0 0 1,0 0-1,0 0 0,1 0 1,-1 0-1,-1 1 0,2 0 520,-1-1-1,1 1 0,-1 0 0,1 0 0,0-1 0,0 1 0,-1 0 0,2 2 0,0-3-352,0 0-1,1 0 1,-1 0-1,1 0 1,-1 0-1,1 0 1,-1 0-1,4 0 1,-4 0-80,3 0 26,1 0 1,-1 0 0,1 0-1,0-1 1,-1 1 0,1-1-1,0 0 1,-1 0 0,1-1-1,-1 0 1,1 1 0,5-3-1,1-1 103,0 0 0,1 0 0,16-10 0,-11 4-202,-1-1 0,-1-1-1,1 0 1,26-28-1,46-67-43,-29 34 24,-32 40 28,-1 0 1,-2-2 0,-2-1 0,-1 0 0,-1-2-1,17-50 1,-30 69-69,2-4 308,6-28-1,-15 45-428,-4 10-12,-5 10-33,0 9 8,0 1 1,1 0 0,-4 25 0,2-10 22,-11 78 299,19-103-176,0 14 18,1-1 1,1 0 0,1 0-1,2 0 1,10 48 0,-12-69-12,1 0 0,-1-1 0,1 1 0,0-1 0,1 0 1,3 8-1,-5-12-65,0 0 0,-1-1 1,1 1-1,0 0 1,0 0-1,-1-1 0,1 1 1,0 0-1,0-1 0,0 1 1,0-1-1,0 1 0,0-1 1,0 1-1,0-1 1,2 1-1,-2-1-10,1 0 0,-1 0 0,1-1 0,-1 1 0,0 0 1,1 0-1,-1-1 0,1 1 0,-1-1 0,0 0 0,1 1 0,-1-1 0,0 0 0,0 1 0,3-3 1,11-11-3,0-1 0,-1 0 0,19-25 0,7-9-8,65-57 119,16-18 174,-103 104-254,-1-2 1,-2 0 0,0-1 0,16-33-1,-11 12 118,-2-1 0,-1-1-1,10-49 1,-26 85-331,-5 18 144,-6 22 169,-10 29-117,-3-1 0,-2 0 0,-33 54 0,33-67 36,2 1-1,2 1 1,3 1-1,1 1 1,-13 69 0,28-111-20,-1 7 177,1 0 1,-2 27 0,15-45 246,-6 0-462,1 0 1,-1 0-1,-1-1 1,1 0-1,8-10 1,18-32-404,-16 22 328,51-64-336,-57 78 345,1 0-1,0 1 1,1 0 0,0 1 0,18-12 0,-28 21 67,-1 0 1,1 1-1,-1-1 1,0 0-1,1 1 1,-1-1 0,1 0-1,-1 1 1,0-1-1,0 0 1,1 1 0,-1-1-1,0 0 1,1 1-1,-1-1 1,0 1 0,0-1-1,0 1 1,0-1-1,1 1 1,-1 0 6,2 7 18,0 0-1,-1 0 1,0 1-1,0-1 1,0 0 0,-2 11-1,2 20 47,3 6 66,-3-28-100,0 0 1,1 0 0,1 0-1,0 0 1,11 28 0,-12-40-16,0 0 1,1 0-1,-1 0 1,1 0-1,0 0 1,5 4-1,-7-7-22,0-1 0,0 0 0,0 0 0,1 0 0,-1-1 0,0 1 0,1 0 1,-1 0-1,1-1 0,-1 1 0,1-1 0,-1 1 0,1-1 0,-1 0 0,1 1 0,-1-1 0,1 0 0,-1 0 0,1 0 0,0 0 0,-1-1 1,1 1-1,-1 0 0,1-1 0,-1 1 0,2-1 0,5-3-35,-1 0 1,0 0-1,0 0 1,0-1 0,0 0-1,-1 0 1,0-1-1,9-9 1,9-9-91,55-44 135,125-82 0,-202 148 9,3-1 25,0 0-1,-1 0 0,1 0 1,-1-1-1,0 0 1,6-6-1,-10 10-45,0-1 1,0 1-1,1 0 1,-1 0-1,0 0 0,0 0 1,0 0-1,0-1 1,0 1-1,0 0 1,0 0-1,0 0 0,0 0 1,1-1-1,-1 1 1,0 0-1,0 0 1,0 0-1,0 0 0,0-1 1,0 1-1,0 0 1,0 0-1,0 0 1,0 0-1,-1-1 0,1 1 1,0 0-1,0 0 1,0 0-1,0 0 1,0-1-1,0 1 0,0 0 1,0 0-1,0 0 1,0 0-1,-1 0 1,1-1-1,0 1 0,0 0 1,0 0-1,0 0 1,0 0-1,-1 0 1,1 0-1,0 0 0,0 0 1,0 0-1,0 0 1,-1 0-1,1-1 1,0 1-1,0 0 0,0 0 1,0 0-1,-1 0 1,1 0-1,0 0 1,0 1-1,0-1 0,-1 0 1,1 0-1,0 0 1,0 0-1,0 0 1,-14 2 46,2 3-26,1 0 0,0 1 1,0 0-1,0 1 0,1 0 0,0 1 1,0 0-1,1 0 0,0 1 0,-10 14 0,-1 3 41,1 0-1,-28 53 1,43-71-72,0-1 0,0 1 0,1 0 0,0 0 0,1 0 1,0 0-1,0 1 0,-1 15 0,3-23 12,-1 0 0,1-1-1,0 1 1,0 0 0,1 0 0,-1 0 0,0-1-1,0 1 1,0 0 0,0 0 0,1-1 0,-1 1 0,0 0-1,1 0 1,-1-1 0,1 1 0,-1 0 0,1-1 0,-1 1-1,1 0 1,-1-1 0,1 1 0,-1-1 0,1 1 0,0-1-1,0 1 1,1-1-31,-1 1-1,1-1 1,-1 0 0,0 0-1,1 1 1,-1-1 0,1 0-1,-1 0 1,1-1-1,-1 1 1,1 0 0,-1 0-1,3-1 1,1-1-112,1-1 0,0 1 0,-1-1 0,1 0 0,-1 0 0,7-5 0,23-23-95,32-36 0,-54 55 49,-8 24 180,6 25 267,-7-22-211,0-1 0,10 20 0,-10-26-23,0 0 1,1-1-1,0 1 1,0-1-1,1 0 1,0 0-1,11 10 1,-14-15-13,0 1 1,-1-1 0,1 0 0,0 0-1,0-1 1,1 1 0,-1-1-1,0 1 1,1-1 0,-1 0 0,1 0-1,-1-1 1,1 1 0,-1-1-1,1 0 1,-1 1 0,1-2 0,-1 1-1,1 0 1,-1-1 0,1 1-1,6-3 1,-3 0 1,0-1 0,0 1 0,-1-1 0,1-1 0,-1 1 0,0-1 0,0 0 0,0-1 0,-1 1 0,0-1 0,0 0 0,0 0 0,-1-1 0,6-10 0,3-9-20,-2-1 1,14-43-1,-15 38 162,2-4-25,66-217 212,-69 222-244,-6 21-11,0-1 1,0 0-1,-1 0 1,1-18 0,-3 28-83,1 0 1,-1 0 0,0 0 0,0 0 0,0 1 0,0-1 0,-1 0 0,1 0 0,0 0 0,0 0 0,0 0 0,-1 1 0,1-1-1,-1-1 1,1 2-7,-1 0-1,1 0 0,0 0 0,-1 0 0,1 1 1,0-1-1,0 0 0,-1 0 0,1 0 0,0 0 1,0 1-1,-1-1 0,1 0 0,0 0 0,0 1 1,0-1-1,-1 0 0,1 0 0,0 1 0,0-1 1,0 0-1,0 1 0,0-1 0,-1 0 0,1 1 1,-12 31-1,9-25 8,-11 35 94,2 0 0,2 1 0,1 1 0,3-1 0,-2 64 0,6-60-64,-1 112-554,4-140-555,-1-13 15,0-1-1,1 1 0,-1 0 1,3 8-1,-2-9-917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00:35:07.615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1 1175 3136,'1'-1'223,"-1"1"-191,0 0-1,0-1 0,0 1 1,0 0-1,0 0 1,0 0-1,0 0 0,0 0 1,0 0-1,0 0 1,-1 0 156,1 0-157,0 0 1,0 0-1,0 0 0,0-1 1,0 1-1,0 0 1,0 0-1,0 0 0,0 0 1,0 0-1,0 0 0,0 0 1,0 0-1,0 0 1,0-1-1,0 1 0,0 0 1,0 0-1,0 0 0,0 0 1,0 0-1,0 0 1,0 0-1,0 0 0,0 0 1,0-1-1,0 1 1,0 0-1,0 0 0,0 0 1,0 0-1,0 0 0,0 0 1,4-1 381,0 0 0,0-1 0,-1 1 0,1-1 0,0 1 0,-1-1 0,1 0 0,-1-1 0,0 1 0,0-1 0,0 1 0,0-1 0,0 0 0,2-3 0,5-5-153,-1 0 1,0-1-1,8-15 1,-9 14-151,101-173 731,-83 148-669,1 1 0,52-55 0,-30 44-20,48-54 106,-60 58-76,44-59 490,-72 86-702,-7 12-219,-4 7-155,-7 12 322,-1 0 1,-16 17-1,10-11 151,-4 3 47,3-3 18,1-1-1,1 2 1,1 0-1,-15 31 1,16-22-69,2 1 0,0 0 1,-6 39-1,13-49 44,2 0 1,0 0-1,1 0 0,1 0 1,5 42-1,-4-56-30,0 0-1,1-1 1,0 1-1,0-1 1,1 0-1,0 1 1,0-1-1,7 10 0,-8-14-26,0 1-1,0-1 0,0 0 1,0 0-1,0 0 0,1 0 0,-1 0 1,1 0-1,-1 0 0,1-1 1,0 0-1,0 1 0,-1-1 1,1 0-1,0 0 0,0 0 0,0-1 1,0 1-1,0-1 0,1 0 1,3 0-1,-3 0 4,1-1 1,-1 0-1,0 0 1,0 0-1,0 0 1,0 0 0,0-1-1,0 0 1,0 0-1,0 0 1,5-4-1,0-2 91,0 0 0,14-16 0,8-14 33,45-69 0,17-51 133,-54 91-241,32-63 209,103-263 0,-165 369-237,-1 1-1,4-26 1,-12 49-45,0 0-1,0-1 1,0 1-1,0 0 0,1 0 1,-1 0-1,0 0 1,0 0-1,0 0 1,0 0-1,0-1 1,0 1-1,0 0 1,0 0-1,0 0 1,0 0-1,0 0 1,0-1-1,0 1 1,0 0-1,0 0 1,0 0-1,0 0 1,0 0-1,0 0 1,0-1-1,0 1 1,0 0-1,0 0 1,0 0-1,0 0 0,0 0 1,0 0-1,-1-1 1,1 1-1,0 0 1,0 0-1,0 0 1,0 0-1,0 0 1,0 0-1,0 0 1,0 0-1,-1 0 1,1-1-1,0 1 1,0 0-1,0 0 1,0 0-1,0 0 1,-1 0-1,1 0 1,0 0-1,0 0 1,0 0-1,0 0 1,0 0-1,0 0 1,-1 0-1,-9 9-118,1 3 69,0 0-1,1 0 1,-13 26 0,-15 45-17,25-55 64,-115 305 171,60-64-72,58-232-28,-31 136 403,38-159-414,1-12-33,0 0 1,0 0 0,0 0-1,-1 0 1,1 0-1,0 0 1,-1 0-1,1 0 1,-1 0-1,0-1 1,-1 4-1,-5 1 263,4-8-12,4-18 101,0 3-372,1 0 57,0 1 0,9-31 0,-8 34-135,1-1 4,1 0 1,8-17-1,4-11 36,-14 33 13,0 1 0,1-1-1,0 1 1,0 0 0,1 0-1,0 0 1,10-13 0,-15 21 18,1 0 1,-1 0-1,0 0 1,0 0-1,1 0 1,-1 0-1,0 0 1,0 0-1,1 0 1,-1 0-1,0 0 1,0 0-1,1 0 1,-1 0-1,0 0 1,0 0-1,0 0 1,1 0-1,-1 0 1,0 0-1,0 1 1,1-1-1,-1 0 1,0 0-1,0 0 1,0 0 0,0 0-1,1 1 1,-1-1-1,0 0 1,0 0-1,0 0 1,0 1-1,0-1 1,0 0-1,1 0 1,-1 1-1,0-1 1,0 0-1,0 1 1,5 9-100,-2 3 106,0 0 0,-1-1 0,2 23 0,3 19-48,-7-53 48,3 16 29,2 0 0,0-1-1,8 20 1,-11-31-12,0-1-1,1 0 0,-1 0 1,1 0-1,0 0 1,0-1-1,0 1 0,0-1 1,0 1-1,1-1 0,0 0 1,0-1-1,-1 1 1,2-1-1,-1 1 0,8 2 1,-4-2 7,0-1 0,1-1 1,-1 1-1,0-1 0,0 0 1,1-1-1,-1 0 1,0 0-1,1-1 0,-1 0 1,8-3-1,-4 1 26,-1-1 1,1 0-1,-1-1 1,-1 0-1,1-1 1,-1 0-1,12-9 1,-6 3-9,-1-1 1,0 0 0,0-1-1,-2-1 1,0 0 0,0 0-1,12-23 1,-17 24-9,-1 0 1,0 0-1,-1-1 0,0 0 0,-1 0 1,-1 0-1,0-1 0,-1 0 0,1-29 1,-4 44-56,0-1 1,0 0 0,0 0-1,0 0 1,0 1 0,-1-1-1,1 0 1,-1 0 0,1 1 0,-1-1-1,0 1 1,0-1 0,0 0-1,0 1 1,0-1 0,0 1-1,0 0 1,0-1 0,0 1-1,-1 0 1,1 0 0,-1 0-1,1 0 1,0 0 0,-1 0 0,0 0-1,1 0 1,-1 0 0,0 1-1,1-1 1,-1 1 0,0-1-1,0 1 1,1 0 0,-4 0-1,2 0-3,-1-1-1,1 2 1,0-1-1,0 0 1,-1 1-1,1-1 0,0 1 1,0 0-1,0 0 1,0 1-1,0-1 1,0 0-1,0 1 0,0 0 1,0 0-1,1 0 1,-1 0-1,-4 5 1,5-4 21,0 0 0,0 0 0,0 1 0,0-1 0,0 1 0,1 0 1,-1-1-1,1 1 0,0 0 0,0 0 0,1 0 0,-1 4 0,1 0-10,0-1 0,0 1 0,1 0 0,0-1 0,4 14 0,2 0 68,1 0 0,1-1-1,16 26 1,-14-26-8,2-1 0,0 0 0,22 24 0,-28-36 4,1 1-1,-1-1 0,1-1 1,0 1-1,1-1 0,0-1 1,-1 0-1,2 0 1,18 7-1,-25-11-52,1 0-1,-1-1 1,1 1-1,0-1 1,-1 0 0,1 0-1,0 0 1,-1 0 0,1 0-1,0-1 1,6-2-1,-5 1-416,0 0-1,-1 0 1,1 0-1,-1-1 1,0 1-1,1-1 0,6-7 1,-5 4-716,-1 0 1,1 0-1,-1-1 1,0 0 0,-1 0-1,0 0 1,0 0-1,0-1 1,-1 0-1,3-8 1,2-13-1908</inkml:trace>
</inkml:ink>
</file>

<file path=ppt/ink/ink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00:54:31.792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173 360 3328,'-1'-1'173,"1"0"0,-1 1 1,1-1-1,-1 0 0,0 0 1,1 0-1,-1 1 0,0-1 1,1 0-1,-1 0 0,0 1 0,0-1 1,0 1-1,0-1 0,0 1 1,1-1-1,-1 1 0,0 0 0,0-1 1,0 1-1,-2 0 0,0 0 221,0 0 1,0 0-1,0 1 0,0 0 0,0-1 0,-3 3 0,-7 1-325,6-2-42,1 1 0,-1 0 0,0 0 1,1 1-1,0-1 0,0 1 0,0 1 0,0-1 1,1 1-1,-1 0 0,1 1 0,1-1 1,-1 1-1,1 0 0,-6 10 0,7-11 12,0 0 0,1 1-1,-1-1 1,1 1 0,0-1 0,1 1-1,-1 0 1,1-1 0,1 1 0,-1 0-1,1 0 1,0 0 0,0 0 0,0 0 0,1 0-1,0-1 1,0 1 0,0 0 0,4 8-1,-4-11 21,1-1-1,-1 0 0,1 1 0,0-1 1,0 0-1,0 1 0,0-1 0,0 0 1,0-1-1,0 1 0,1 0 0,-1 0 1,1-1-1,-1 0 0,1 1 0,-1-1 1,1 0-1,0 0 0,0-1 0,-1 1 1,1 0-1,0-1 0,0 0 0,0 0 1,0 0-1,0 0 0,0 0 0,0 0 1,-1-1-1,1 1 0,0-1 0,0 0 1,0 0-1,-1 0 0,1 0 1,-1-1-1,1 1 0,-1-1 0,1 1 1,-1-1-1,0 0 0,0 0 0,1 0 1,-1 0-1,-1 0 0,1 0 0,0-1 1,-1 1-1,1-1 0,-1 1 0,2-5 1,-1 1 4,0-1 0,-1 1 1,0 0-1,0-1 0,0 1 1,-1-1-1,0 1 0,0-1 1,-3-12-1,1 9-116,0 0 0,-1 1 0,-1-1-1,1 1 1,-10-17 0,11 24-15,1-1-1,-1 1 1,0 0 0,0-1-1,0 1 1,-1 0-1,1 1 1,-3-3 0,-12-10-821,20 15 945,0-1-1,-1 0 1,1 1-1,-1-1 1,1-1-1,0 1 1,-1 0-1,1-1 1,3 0-1,34-9 777,-4-2-146,0-2 1,34-18 0,-56 24-614,0 0 0,-1-1 0,0-1 0,0 0 1,-1-1-1,0 0 0,15-19 0,-6 0 8,-2-1 0,0 0 0,13-35 0,-12 24-240,-20 42 147,0 0 0,0 0 0,0 1-1,0-1 1,0 0 0,0 0-1,0 0 1,0 0 0,0 0-1,0 0 1,1 0 0,-1 0-1,0 0 1,0 0 0,0 0-1,0 0 1,0 0 0,0 0-1,0 0 1,0 0 0,0 0 0,0 0-1,0 0 1,0 0 0,0 1-1,0-1 1,0 0 0,0 0-1,0 0 1,1 0 0,-1 0-1,0 0 1,0 0 0,0 0-1,0 0 1,0 0 0,0 0-1,0 0 1,0 0 0,0 0 0,0 0-1,0-1 1,0 1 0,0 0-1,0 0 1,1 0 0,-1 0-1,0 0 1,0 0 0,0 0-1,0 14-273,-3 21 91,-6 14 90,-3-1-1,-31 80 1,15-48 123,20-56-44,-87 248 162,69-207 78,-4-1 0,-40 65-1,67-124-98,0 1 0,-1-1-1,0 0 1,-8 7-1,11-11-75,1 0-1,-1 0 0,0 0 1,0-1-1,0 1 0,0-1 1,0 1-1,0 0 0,0-1 1,0 0-1,0 1 0,0-1 1,0 0-1,-1 1 0,1-1 1,0 0-1,0 0 0,0 0 1,0 0-1,0 0 0,-1 0 1,1 0-1,0 0 0,0-1 0,0 1 1,0 0-1,0-1 0,0 1 1,-2-1-1,2 0-26,1 0 0,-1 1 1,1-1-1,-1 1 0,1-1 0,-1 0 0,1 1 1,0-1-1,-1 0 0,1 1 0,0-1 0,-1 0 1,1 0-1,0 1 0,0-1 0,0 0 0,0 0 1,0 0-1,0 1 0,0-1 0,0 0 0,0 0 0,0 1 1,0-1-1,0 0 0,1-1 0,-1-1 22,1-2-17,0-1-1,1 1 1,-1 0 0,1 0-1,0 0 1,0 0 0,1 0 0,-1 1-1,1-1 1,0 1 0,1-1 0,4-4-1,5-6 28,31-23-1,-30 28-23,0 0-1,1 1 1,0 0 0,0 1 0,1 1 0,19-6 0,-5 4-282,0 1 1,49-5-1,-57 13-1789,-7 0-3865,-6 0 3196</inkml:trace>
</inkml:ink>
</file>

<file path=ppt/ink/ink3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4:40:47.80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74 97 8384,'-18'-8'1238,"10"4"-394,-1 0 0,-16-4 0,22 7-613,3 1-147,-1 0-1,1 0 1,-1 0-1,1 0 1,-1 0-1,1 0 0,0 0 1,-1-1-1,1 1 1,-1 0-1,1 0 1,-1 0-1,1 0 0,0-1 1,-1 1-1,1 0 1,0-1-1,-1 1 1,1 0-1,0 0 0,-1-1 1,1 1-1,0-1 1,0 1-1,-1 0 1,1-1-1,0 1 0,0-1 1,11-3 3281,36-9-1091,61-7 0,51 3-3759,-107 11 518,-29 4-977,-1 0-1,0 1 1,1 2-1,29 3 1,-26 4-1016</inkml:trace>
</inkml:ink>
</file>

<file path=ppt/ink/ink3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4:40:48.15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55 9152,'4'-7'3360,"14"7"-2592,32-8-224,-10 3 544,18 5-704,15-3 352,3-1-448,19-4-640,26 0 160,14 4-3392,-9-1 1984,-1 2-4416</inkml:trace>
</inkml:ink>
</file>

<file path=ppt/ink/ink3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4:40:51.738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161 472 1824,'1'-2'209,"0"1"-92,-1 0 0,1 0 1,-1 0-1,1 0 0,0 0 0,-1 0 1,1 0-1,0 0 0,0 1 1,0-1-1,-1 0 0,1 0 0,0 1 1,0-1-1,0 1 0,0-1 1,0 1-1,2-1 0,24-14 4646,-27 15-4615,1 0 0,0 0 1,-1-1-1,1 1 0,-1 0 1,1 0-1,-1-1 0,1 1 1,-1 0-1,1-1 0,-1 1 1,1-1-1,-1 1 0,1-1 1,-1 1-1,0-1 0,1 1 1,-1-1-1,0 1 0,1-1 1,-1 1-1,0-1 0,0 1 1,1-1-1,-1 0 0,0 1 1,0-1-1,0 1 0,0-1 1,0 0-1,0 1 0,0-2 1,-1 1 1,1 1 0,-1-1 0,1 0 1,-1 1-1,0-1 0,1 0 0,-1 1 1,0-1-1,0 1 0,0-1 0,1 1 1,-1 0-1,0-1 0,0 1 0,0 0 1,0 0-1,0-1 0,0 1 1,1 0-1,-1 0 0,0 0 0,0 0 1,-2 0-1,-1 1-30,-1-1 1,0 1-1,1 0 1,-1 0-1,0 1 0,1-1 1,0 1-1,-1 0 1,1 0-1,0 1 1,0-1-1,0 1 0,0 0 1,0 0-1,-4 5 1,-2 3 74,-1 0 1,2 1-1,-13 19 1,11-13-107,0 1 0,0 0 0,2 0 0,1 1-1,-9 30 1,16-45-65,0 0-1,0 0 0,1 0 0,-1 0 1,1 0-1,0 0 0,1 0 0,-1 0 0,1 0 1,0 0-1,0 0 0,1 0 0,-1 0 1,1 0-1,3 5 0,-3-7-7,-1-1 1,1 1-1,0-1 0,0 0 0,0 0 0,0 1 1,0-2-1,0 1 0,0 0 0,1 0 1,-1-1-1,1 1 0,-1-1 0,1 0 1,0 1-1,-1-1 0,1-1 0,0 1 1,0 0-1,0-1 0,-1 1 0,1-1 1,0 0-1,0 0 0,0 0 0,0 0 1,0-1-1,4 0 0,4-2-66,0 0 0,0-1-1,-1-1 1,1 1 0,-1-2 0,0 1-1,-1-2 1,1 1 0,-1-1 0,0 0-1,-1-1 1,12-13 0,4-9-137,0-1 0,23-42 1,-45 70 172,33-54-86,30-67-1,-55 102 182,0-1 1,-2-1-1,-1 1 0,-1-1 1,-1-1-1,2-31 0,-6 33 115,-2-35-1,1 51-133,-1 0 1,-1-1 0,1 1 0,-1 0-1,0 0 1,-1 0 0,0 0-1,-6-11 1,8 16-59,1 1 0,-1-1 0,0 1 0,0 0 0,0-1-1,-1 1 1,1 0 0,0 0 0,0 0 0,-1 0 0,1 0 0,0 0 0,-1 0 0,1 1 0,-1-1 0,1 0 0,-1 1-1,1-1 1,-1 1 0,-3-1 0,2 1-18,1 0-1,-1 1 1,0-1 0,0 1-1,1 0 1,-1 0-1,0 0 1,1 0 0,-1 0-1,1 0 1,-5 4-1,-3 1 13,1 2 0,0-1 0,0 1 0,1 1 0,-9 10 0,0 3 123,-15 26 0,27-38-83,0-1-1,1 1 1,0 1 0,0-1 0,1 0 0,-3 20 0,3-9-27,2 0 0,0 32 0,2-27 63,2 0-1,0-1 0,2 1 1,0 0-1,2-1 0,1 0 1,18 38-1,-21-53-36,1-1-1,0 0 1,1 0 0,0 0 0,0-1-1,0 0 1,1-1 0,13 10 0,-15-12-9,0-1 0,0-1 0,0 1 0,0-1 1,1 0-1,0-1 0,-1 1 0,1-1 0,0-1 1,0 1-1,0-1 0,0 0 0,14-1 0,-7-1 0,0-1-1,1 0 0,-1-1 0,0 0 1,17-7-1,-22 6-51,0 0 1,0-1-1,0 0 1,-1-1-1,0 0 1,0 0-1,0 0 1,10-12-1,-9 7 16,0 0 0,-1-1 0,0 0 0,0-1 0,-2 0 0,9-21 0,-7 11-6,-1 0 0,-1-1 0,4-25 0,-9 44 5,-1 0 0,1 0 0,-1 1-1,1-1 1,-1 0 0,-1 0 0,1 1-1,-1-1 1,1 0 0,-2 0 0,1 1-1,0-1 1,-1 1 0,-2-6 0,3 9 0,0 0 1,0 0 0,1 0-1,-1 0 1,0 0 0,0 0-1,0 0 1,0 1 0,0-1 0,0 0-1,0 1 1,0-1 0,0 1-1,0-1 1,-1 1 0,1 0-1,0-1 1,0 1 0,0 0 0,0 0-1,-1 0 1,1 0 0,0 0-1,0 0 1,-1 0 0,1 0-1,0 0 1,0 0 0,0 1-1,0-1 1,-1 1 0,1-1 0,0 1-1,0-1 1,-2 2 0,-1 1-12,-1 0 1,1 0 0,0 0-1,0 1 1,0-1 0,1 1 0,-4 5-1,-1 2 39,1 0 0,1 0-1,0 1 1,1 0 0,0 0-1,1 0 1,0 1 0,1-1-1,0 1 1,1 0-1,0 13 1,1-11 30,1 0 0,0 0 0,1 0 0,1-1 1,0 1-1,1 0 0,1-1 0,0 0 0,9 21 0,-11-31-15,1 0 0,-1 1 1,1-1-1,0 0 0,0-1 0,0 1 1,0 0-1,1-1 0,-1 1 0,1-1 0,0 0 1,7 3-1,-8-4-31,0 0 0,1-1-1,-1 0 1,0 0 0,1 0 0,-1 0 0,1 0 0,0-1-1,-1 0 1,1 0 0,-1 0 0,1 0 0,0 0 0,-1-1-1,1 1 1,-1-1 0,7-2 0,6-4-57,31-18 0,-30 15 17,22-9 1,-38 19 37,-1 1 1,1-1 0,-1 1-1,1-1 1,-1 1 0,1 0-1,-1-1 1,0 1 0,1 0-1,-1-1 1,0 1 0,0 0-1,0-1 1,1 1 0,-1 1-1,0 3-15,0 0 0,0 1-1,0-1 1,0 0-1,-1 0 1,-2 9 0,-1 4-30,-1 5 43,0-1 1,-13 31-1,0 1 179,-1 6-125,10-35 187,-11 50 1,22-94 505,5-19-847,123-285-22,-102 264 118,60-91 0,-75 134 5,-1 1 0,2 0 0,0 0 0,17-13 0,-21 19 5,-8 8-3,-1-1 0,0 1 1,1 0-1,0 0 0,-1 0 1,1 0-1,-1 0 0,1 0 1,0 0-1,0 1 0,-1-1 0,1 1 1,0-1-1,0 1 0,0 0 1,2-1-1,-2 2 3,-1-1 0,0 0-1,0 1 1,0-1 0,0 1 0,0-1 0,0 1 0,1-1 0,-1 1-1,0 0 1,-1 0 0,1-1 0,0 1 0,0 0 0,0 0 0,0 0-1,-1 0 1,1 0 0,0 0 0,-1 0 0,1 0 0,-1 0 0,1 1 0,-1-1-1,1 1 1,2 9 36,0-1 0,-1 1 0,0 0 0,-1 0-1,0 0 1,0 0 0,-1 0 0,-1 0 0,-3 21 0,1-18 20,0 0-1,-1-1 1,-1 0 0,0 1 0,0-1 0,-2-1 0,-9 15 0,14-23-41,0-1 0,0 0 0,-1 0 0,0-1 0,1 1 0,-1-1 0,0 1 0,0-1-1,-1 0 1,1 0 0,0 0 0,-1-1 0,-3 3 0,1-3 2,0 1-1,1-1 1,-1 0 0,0-1 0,1 1-1,-1-1 1,-11-1 0,3-1-115,1-1 0,0 0 0,-1-1 0,1 0 1,1-1-1,-18-10 0,21 10-107,7 3 133,0 1-1,-1-1 0,1 1 0,0 0 1,-1 0-1,1 0 0,-5-1 1,11 11-243,1-3 314,0-1-1,0 1 0,0-1 1,1 0-1,-1 0 0,1-1 1,0 0-1,1 0 0,10 5 1,2 0 11,-1-2 1,28 8-1,-24-10 14,0 0-1,0-1 1,1-1 0,-1-2-1,1 0 1,33-3-1,-46 1-18,1 0-1,0-1 1,-1-1-1,1 0 1,-1 0-1,0-1 1,0 0-1,0 0 1,-1-2-1,1 1 1,-1-1-1,-1 0 1,1-1-1,-1 0 1,13-13-1,-6-1 16,-1 0 1,0 0-1,-2-1 0,-1-1 0,0 0 0,7-25 0,-16 42-33,0-1-1,0 0 1,0 0-1,-1 0 1,0 0-1,-1-1 0,0 1 1,0 0-1,0 0 1,-1 0-1,0-1 1,0 1-1,-1 0 1,-3-9-1,5 15-2,0 0 0,0 0-1,-1 1 1,1-1 0,-1 0-1,1 0 1,0 1 0,-1-1-1,1 0 1,-1 1 0,0-1-1,1 0 1,-1 1 0,1-1-1,-1 1 1,0-1 0,0 1-1,1-1 1,-1 1 0,0 0-1,0-1 1,1 1 0,-1 0 0,0-1-1,0 1 1,0 0 0,0 0-1,1 0 1,-1 0 0,0 0-1,0 0 1,0 0 0,0 0-1,1 0 1,-1 0 0,0 1-1,0-1 1,0 0 0,0 0-1,1 1 1,-1-1 0,0 1-1,1-1 1,-1 1 0,0-1-1,0 1 1,1-1 0,-1 2-1,-3 0 18,1 1 0,0 0 0,0 0 0,0 0 0,0 0 0,1 1 0,-1-1 0,-1 5 0,-1 4 3,1 0 0,0 0 0,1 1 0,0 0 0,1-1 0,-1 16 0,4 77 8,0-93 45,0 0 0,6 20 0,-6-27-28,0 0 1,1-1-1,0 0 1,0 1-1,0-1 1,0 0-1,0 0 1,1 0-1,0 0 1,3 4-1,-4-7-14,0 0-1,-1 0 0,1 0 1,0 0-1,0 0 0,-1-1 1,1 1-1,0-1 0,0 1 1,0-1-1,0 1 0,0-1 1,0 0-1,0 0 0,0 0 1,0 0-1,0-1 0,0 1 0,2-1 1,3-1-9,-1 0 0,1 0 0,-1 0 1,10-6-1,15-11-75,0-2 0,45-41 0,-18 14-112,-25 21 129,-16 12 102,1 2-1,0 0 0,26-14 1,-43 26-51,-1 1 0,0 0 0,1-1 1,-1 1-1,1 0 0,-1 0 0,1-1 1,-1 1-1,1 0 0,-1 0 0,1 0 1,-1 0-1,1 0 0,0 0 0,-1 0 1,1 0-1,-1 0 0,1 0 1,-1 0-1,1 0 0,-1 0 0,1 0 1,-1 0-1,1 1 0,-1-1 0,1 0 1,0 1-1,0 0 0,-1-1 0,0 1 1,1 0-1,-1 0 0,0-1 0,1 1 0,-1 0 1,0 0-1,0 0 0,0 0 0,0 0 1,0-1-1,0 1 0,0 0 0,0 1 1,-2 7 39,0 0 0,-5 14 1,5-18 13,-55 156 444,57-161-494,1 0 0,-1 0 0,0 1 0,1-1 0,-1 0 0,0 0 0,1 0 0,-1 0 1,1 0-1,-1 0 0,1 1 0,-1-1 0,0 0 0,1 0 0,-1 0 0,1-1 0,-1 1 1,0 0-1,1 0 0,-1 0 0,1 0 0,0 0 0,3-2-57,0 0 0,0-1 0,-1 1 0,1-1 0,0 0 0,-1 0 0,1 0 0,-1 0 0,0 0 0,3-5 0,5-4-110,24-25-25,45-44-134,-79 80 303,1 0 0,-1 0 0,1-1 0,-1 1 0,1 0 0,0 1 0,-1-1 0,1 0 0,0 0 0,-1 1 0,1-1 0,4 0 0,-6 1 20,1 0 0,0 0 0,0 1 1,-1-1-1,1 0 0,0 0 1,-1 0-1,1 0 0,0 1 0,-1-1 1,1 0-1,-1 1 0,1-1 1,0 0-1,-1 1 0,1-1 0,-1 1 1,1-1-1,-1 1 0,1-1 1,-1 1-1,0-1 0,1 1 0,-1-1 1,0 1-1,1 0 0,-1-1 1,0 1-1,0 0 0,1-1 0,-1 1 1,0 0-1,0-1 0,0 1 1,0 1-1,2 18 149,-1-1-1,-3 26 1,1-23 8,3 37-1,-3-58-159,1 0 0,0 1 1,1-1-1,-1 0 0,0 0 0,0 1 1,1-1-1,-1 0 0,0 0 0,1 0 0,-1 1 1,1-1-1,0 0 0,-1 0 0,1 0 1,0 0-1,-1 0 0,1 0 0,0 0 1,0 0-1,0-1 0,0 1 0,0 0 0,0 0 1,0-1-1,0 1 0,1-1 0,-1 1 1,0-1-1,0 1 0,0-1 0,1 0 1,-1 1-1,0-1 0,0 0 0,1 0 1,-1 0-1,0 0 0,0 0 0,1 0 0,-1-1 1,0 1-1,0 0 0,3-1 0,2-2-98,1 1-1,-1-1 0,1 0 1,-1 0-1,0-1 1,9-7-1,39-35-231,10-7 357,82-66-178,-132 101 245,-12 11-70,-3 7-35,1-1 0,-1 1 1,1 0-1,-1 0 0,1 0 1,-1 0-1,1 0 0,-1 0 0,1 0 1,-1 0-1,1 0 0,0 0 1,-1 0-1,1 0 0,-1 0 1,1 0-1,-1 1 0,1-1 1,-1 0-1,1 0 0,-1 1 1,-8 3-23,1 0 1,-1 1-1,1 0 0,0 0 1,0 1-1,1 0 1,0 1-1,-12 13 1,-3 6 16,-19 34-1,31-46-17,5-7 107,-24 40-3,26-43-69,1 1-1,0-1 1,0 1-1,1-1 1,-1 1-1,1 0 1,0-1 0,0 9-1,1-12 5,0 0 0,0 0 1,0-1-1,0 1 0,0 0 0,0 0 0,0-1 0,1 1 0,-1 0 0,0-1 1,0 1-1,1 0 0,-1-1 0,0 1 0,1 0 0,-1-1 0,1 1 0,-1-1 0,1 1 1,-1-1-1,1 1 0,-1-1 0,1 1 0,0-1 0,-1 0 0,1 1 0,0-1 1,-1 0-1,1 1 0,0-1 0,-1 0 0,1 0 0,0 0 0,0 1 0,-1-1 0,1 0 1,0 0-1,0 0 0,-1 0 0,1 0 0,1-1 0,2 1-21,0-1 1,0 0-1,0 0 0,0 0 0,0-1 1,6-2-1,3-3-18,0-1 0,-1-1 0,0 0 0,0 0 0,-1-1 0,19-22 0,51-78 127,-70 95-62,74-121 95,-75 120-117,-1 0 1,0 0 0,-1-1-1,0 0 1,7-26-1,-15 41-19,1 0-1,-1-1 0,0 1 1,1 0-1,-1-1 1,0 1-1,0-1 0,-1 1 1,1 0-1,0-1 1,-1 1-1,0 0 1,1 0-1,-1-1 0,0 1 1,0 0-1,-2-2 1,3 3 2,-1 0 0,0 0 1,0 0-1,0 0 0,0 1 1,0-1-1,0 0 0,0 1 1,-1-1-1,1 1 0,0-1 1,0 1-1,0-1 0,-1 1 1,1 0-1,0 0 0,0 0 1,-1 0-1,1 0 0,0 0 1,0 0-1,-1 0 0,1 0 1,0 0-1,0 1 1,-1-1-1,1 1 0,0-1 1,0 1-1,0-1 0,0 1 1,-2 0-1,-8 5 20,1 0 1,0 1-1,0 0 1,0 0-1,1 1 1,0 1-1,1-1 1,0 1-1,0 1 1,1-1-1,0 1 1,0 1-1,1-1 1,1 1-1,0 0 1,0 0-1,1 1 0,0-1 1,1 1-1,-2 19 1,3-13-4,0 1 1,1-1-1,1 0 0,5 31 1,-4-38 46,1-1 0,0 0 1,1-1-1,0 1 0,1 0 1,0-1-1,0 0 0,1 0 1,12 17-1,-14-23-33,0 0-1,0 0 1,0 1-1,0-2 1,1 1 0,-1 0-1,1-1 1,-1 1 0,1-1-1,0 0 1,0-1 0,0 1-1,0-1 1,1 1 0,-1-1-1,0 0 1,0-1-1,1 1 1,-1-1 0,0 0-1,1 0 1,-1 0 0,1-1-1,-1 1 1,0-1 0,0 0-1,1 0 1,6-4 0,-2 2-19,-1-2 0,1 1 0,-1-1 0,0 0 0,-1-1 0,1 0 1,-1 0-1,0 0 0,-1-1 0,1 0 0,-1-1 0,7-11 1,6-16 96,22-56 1,-11 24-45,-26 56-87,3-2-111,-5 16 76,-1 11 37,-7 159 144,-1-101 104,6-62-145,-1 1 0,-1-1 0,0 0 0,-7 17 1,10-26-72,0-1 0,0 0 1,0 1-1,0-1 1,-1 1-1,1-1 1,0 0-1,0 1 1,0-1-1,-1 0 1,1 1-1,0-1 1,-1 0-1,1 1 1,0-1-1,-1 0 1,1 1-1,0-1 1,-1 0-1,1 0 1,0 0-1,-1 1 1,1-1-1,-1 0 1,1 0-1,0 0 1,-1 0-1,1 0 1,-1 0-1,1 0 1,0 0-1,-2 0 1,1 0 0,1-1 0,-1 1 0,0-1 0,0 0 0,1 1 0,-1-1 0,0 0 0,1 1 0,-1-1 0,1 0 0,-1 0 0,1 0 0,-1-1 0,-2-4 12,1 0 0,0 0 1,-2-9-1,2 1-137,0-27 1,2 41 115,0 0-1,0-1 1,0 1 0,0 0-1,0 0 1,0 0-1,0 0 1,0-1-1,1 1 1,-1 0 0,0 0-1,0 0 1,0 0-1,0 0 1,0-1 0,0 1-1,0 0 1,0 0-1,1 0 1,-1 0 0,0 0-1,0 0 1,0 0-1,0-1 1,0 1-1,1 0 1,-1 0 0,0 0-1,0 0 1,0 0-1,0 0 1,1 0 0,-1 0-1,0 0 1,0 0-1,0 0 1,0 0 0,1 0-1,-1 0 1,0 0-1,0 0 1,1 0-1,11 4 10,10 8 85,-8-3-125,28 13 0,-32-19-1234,0 1 0,13 2 0,39 9-12279,-48-12 11082,4-2-1669</inkml:trace>
</inkml:ink>
</file>

<file path=ppt/ink/ink3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4:40:53.36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144 43 4064,'10'4'9056,"-31"5"-5534,-9 15-2673,17-14-101,-1 1-355,-1 0 95,-15 16-1,26-24-409,1 1 0,0-1 0,0 1 0,1 0-1,-1-1 1,1 1 0,-1 1 0,1-1 0,1 0 0,-3 5-1,4-6-49,0-1-1,0 0 1,-1 0-1,2 1 1,-1-1-1,0 0 1,0 1-1,1-1 0,-1 0 1,1 0-1,0 0 1,-1 1-1,1-1 1,0 0-1,0 0 1,1 0-1,-1 0 0,0 0 1,1-1-1,-1 1 1,1 0-1,-1-1 1,1 1-1,3 2 1,3 1 69,0 1 0,0-1 1,0-1-1,14 7 1,-12-8-5,0 0-1,0 0 1,1-1 0,-1 0 0,0-1 0,1 0 0,0-1 0,-1 0-1,1 0 1,-1-1 0,1-1 0,-1 0 0,0 0 0,0-1 0,0 0-1,17-8 1,-24 9-49,1 0 1,-1 0-1,1 0 0,-1-1 0,0 1 0,0-1 1,0 0-1,0 0 0,0 0 0,0 0 0,-1 0 1,0-1-1,0 1 0,0-1 0,0 0 0,0 0 0,-1 1 1,1-1-1,0-5 0,-2 6-27,1 0 0,-1 0 0,0 0-1,0 0 1,0 0 0,0 0 0,-1 0 0,1 0 0,-1 1-1,1-1 1,-1 0 0,0 0 0,0 0 0,-1 1 0,1-1 0,-1 0-1,1 1 1,-1-1 0,0 1 0,0 0 0,0-1 0,0 1 0,0 0-1,0 0 1,0 1 0,-5-4 0,1 2-62,0 0 0,0 0 1,0 1-1,0-1 0,-8-1 0,10 4 32,1-1-1,-1 0 0,1 1 1,-1 0-1,1-1 1,-1 1-1,1 1 0,-1-1 1,1 0-1,-1 1 1,-3 1-1,34-14 457,282-62-129,-264 66-310,1 2-1,64 0 1,-102 6 2,1 0 0,-1 1 1,0 0-1,1 1 0,-1-1 0,0 2 1,0-1-1,0 1 0,9 5 0,-14-7 10,0 1 0,0 0 0,-1 0 0,1 0 0,0 0 0,-1 0-1,0 0 1,0 1 0,0-1 0,0 1 0,0 0 0,0-1 0,0 1-1,-1 0 1,0 0 0,1 0 0,-1 0 0,0 0 0,0 1 0,-1-1-1,1 0 1,-1 0 0,0 1 0,1-1 0,-2 0 0,1 5 0,-1-1 39,-1-1 0,0 0 0,0 0 0,0 0 0,0 0 0,-1 0 1,0 0-1,0-1 0,-1 0 0,0 1 0,-6 7 0,3-6 88,0 0-1,-1 0 1,0 0-1,0-1 0,0 0 1,-15 8-1,87-53 218,-42 23-397,1 2 1,1 1-1,27-11 0,-49 23 44,1 0 0,-1 0 0,0 1 0,1-1 0,-1 1-1,0 0 1,1 0 0,-1 0 0,1 0 0,-1 0 0,0 0-1,1 1 1,-1-1 0,1 1 0,-1-1 0,0 1-1,0 0 1,1 0 0,-1 0 0,2 2 0,3 2 129,-1 0 0,0 1 1,1-1-1,7 11 0,-7-7 50,1-1-1,8 7 1,-8-10-101,0 0 0,0 0 1,0-1-1,0 0 0,1 0 1,0-1-1,0 0 0,0-1 1,0 0-1,0 0 0,0-1 0,0 0 1,16-1-1,8-2-212,1-2-1,44-9 1,-69 11 45,3-1-623,0 0 0,1-1 0,20-10-1,31-22-7230,-61 35 7312,-1 0 0,0-1 0,0 1 1,-1-1-1,1 1 0,0-1 0,0 0 0,-1 0 0,1 0 0,-1 0 0,1 0 0,-1 0 0,0 0 0,0 0 0,0-1 0,1-4 0,8-20-4112</inkml:trace>
</inkml:ink>
</file>

<file path=ppt/ink/ink3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4:40:56.264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19 29 3328,'-6'-3'383,"6"3"-186,-1-1 0,0 1 0,0 0 0,0-1 1,1 1-1,-1-1 0,0 1 0,1-1 1,-1 0-1,0 1 0,1-1 0,-1 0 0,1 1 1,-1-1-1,1 0 0,-1 0 0,-1-14 5764,4 46 424,1 55-5837,-2-9-45,3 0 0,22 126 0,-17-156-270,-3 0 0,1 77 0,-2-110 616,-4-11-2480,3-24-15720</inkml:trace>
</inkml:ink>
</file>

<file path=ppt/ink/ink3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4:40:56.800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37 283 4064,'-7'-8'653,"4"6"-267,1 0-1,0 0 0,0 0 0,0 0 1,0 0-1,1-1 0,-1 1 0,1 0 0,-1-1 1,1 0-1,0 1 0,0-1 0,0 0 0,-1-5 1,0-17 3087,1 20-2955,0 0 0,0-1 0,1 1 0,0-1 0,1-5 0,0 3-315,0 1 1,1 0-1,-1 0 1,2 0-1,-1 1 1,1-1-1,0 0 1,0 1-1,1 0 1,0 0-1,0 0 1,0 0-1,1 1 1,0-1-1,0 1 1,0 0-1,1 1 1,7-6-1,-1 3-128,1 0-1,1 1 1,-1 1-1,1 0 1,0 1-1,0 0 1,21-2-1,-10 3 8,1 1 0,-1 1-1,41 5 1,-52-2-81,-1 0 1,0 1-1,0 0 1,0 1-1,0 1 1,-1 0-1,1 0 1,20 14-1,-26-14 34,0 0 0,0 0 0,0 1 0,-1 0 0,0 0 0,0 1 0,0 0 1,-1 0-1,0 0 0,0 1 0,-1-1 0,0 1 0,0 0 0,4 14 0,-7-18 5,0-1 1,-1 1-1,1 0 1,0 0-1,-1-1 1,0 1-1,0 0 1,0 0-1,-1 0 0,1 0 1,-1-1-1,0 1 1,0 0-1,0 0 1,-1-1-1,1 1 1,-1-1-1,0 1 1,-4 5-1,2-4 42,-1 0-1,0 0 1,0-1-1,0 1 1,-1-1 0,1 0-1,-1-1 1,0 1-1,0-1 1,-9 3-1,-18 6 68,0-1-1,-1-1 1,-1-2-1,1-2 0,-42 3 1,61-9-725,0 0 0,-1-1 0,1 0 0,0-1 0,-17-5 0,24 3 172,-7-5-5004,38 25-7222</inkml:trace>
</inkml:ink>
</file>

<file path=ppt/ink/ink3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4:40:57.91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1 125 5152,'0'-2'276,"0"1"1,0-1-1,0 1 0,0-1 1,1 1-1,-1-1 0,0 1 1,1-1-1,-1 1 0,1 0 1,0-1-1,-1 1 0,1 0 1,0-1-1,0 1 0,0 0 1,0 0-1,0 0 0,0 0 1,0 0-1,2-1 0,3-5 5186,-5 19-4417,1 0-732,-1 1 1,0 0-1,-1-1 0,-1 1 1,-2 14-1,-1 27 260,4-35-151,0-18 676,2-6-735,4-3-355,-4 5-44,0 0 0,0 1-1,0-1 1,0 0 0,-1 0 0,3-4 0,42-106 162,-37 95-210,1 0 1,1 1-1,24-31 1,-35 47 86,1 0 0,0 0-1,0 0 1,-1 1 0,1-1 0,0 0 0,0 0 0,0 1 0,0-1 0,0 0 0,0 1 0,0-1 0,0 1 0,0-1 0,0 1 0,0 0-1,0-1 1,0 1 0,1 0 0,-1 0 0,0 0 0,0 0 0,0 0 0,0 0 0,0 0 0,1 0 0,-1 0 0,0 0 0,0 1 0,0-1-1,0 1 1,0-1 0,0 0 0,0 1 0,0 0 0,0-1 0,0 1 0,0 0 0,0-1 0,0 1 0,-1 0 0,1 0 0,0 0-1,0 0 1,0 1 0,2 2 3,0 0-1,-1-1 0,0 2 0,0-1 0,0 0 1,0 0-1,-1 0 0,1 1 0,-1-1 0,1 6 1,3 93 1252,2-113-986,0-6-534,2 1 0,0 0 0,1 0-1,0 1 1,23-24 0,-32 37 261,1-1 0,-1 1 0,1 0 0,-1 0 0,1-1 0,-1 1 0,1 0 0,-1 0 0,1 1 0,0-1 0,0 0 0,-1 0 0,1 1 0,0-1 0,0 1 0,0 0 0,0 0 0,0-1-1,0 1 1,-1 0 0,1 0 0,3 1 0,-3 0 37,1 0 0,-1 0 0,0 0 0,1 0 0,-1 1 0,0-1 0,0 1 0,0-1-1,0 1 1,0 0 0,-1 0 0,1 0 0,0 0 0,-1 0 0,1 0 0,1 3 0,0 2 98,1-1 0,-1 1 0,0 0 0,0 1 0,-1-1 0,0 0 0,1 9 0,0-2 20,-1-6-65,-1 0 1,0 0-1,0 15 1,-1-21-608,0-1-50,0 0-1,0 0 0,0 1 1,0-1-1,0 0 1,-1 0-1,1 0 1,0 1-1,-1-1 0,1 0 1,-1 0-1,0 1 1,0-1-377</inkml:trace>
</inkml:ink>
</file>

<file path=ppt/ink/ink3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4:40:58.54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179 33 5984,'-2'-3'399,"2"2"-354,0 1 0,-1 0 1,1 0-1,0 0 1,0 0-1,0 0 1,0 0-1,-1 0 0,1 0 1,0 0-1,0-1 1,0 1-1,0 0 1,0 0-1,-1 0 1,1 0-1,0-1 0,0 1 1,0 0-1,0 0 1,0 0-1,0 0 1,0-1-1,0 1 0,0 0 1,0 0-1,0 0 1,0-1-1,0 1 1,0 0-1,0 0 0,0 0 1,0-1-1,0 1 1,0 0-1,0 0 1,0 0-1,0-1 1,0 1-1,0 0 0,0 0 1,0 0-1,0 0 1,1-1-1,-1 1 1,0 0-1,0 0 0,0 0 1,0 0-1,0 0 1,1-1-1,-1 1 1,0 0-1,0 0 0,0 0 1,0 0-1,1 0 1,-1 0-1,0 0 1,0 0-1,0 0 1,1 0-1,-1 0 0,-3-3 1401,0 0-1,0 0 0,0 1 1,-1-1-1,-6-2 0,7 4-1237,-1 1 0,1-1 0,-1 1 0,0 0 0,1 1 0,-1-1 0,1 0 0,-1 1 0,1 0-1,-1 0 1,1 0 0,-6 3 0,-4 2 165,-22 15 0,27-16-195,4-2-153,0 0 1,1 0 0,-1 0 0,1 0 0,0 1-1,0-1 1,0 1 0,0 0 0,0 0 0,1 0-1,-3 7 1,4-9-16,0-1-1,1 1 1,-1 0-1,1 0 1,-1 0-1,1 0 1,0-1-1,-1 1 1,1 0-1,0 0 1,0 0-1,0 0 1,1 0-1,-1 0 1,0-1-1,1 1 1,-1 0-1,1 0 1,0 0-1,-1-1 1,1 1-1,0 0 1,0-1-1,0 1 1,0-1-1,1 1 1,-1-1-1,0 1 0,1-1 1,-1 0-1,2 1 1,1 1-46,1 0 0,-1 0 0,1-1 0,0 0 0,-1 0-1,1-1 1,0 1 0,8 1 0,-10-3-18,-1 0-1,0 1 1,0-1-1,1 0 1,-1-1-1,0 1 1,0 0-1,1-1 1,-1 1-1,0-1 1,0 1-1,0-1 1,0 0-1,0 0 0,0 0 1,0 0-1,0-1 1,0 1-1,0 0 1,0-1-1,-1 1 1,2-3-1,3-2 15,-4 4 53,0-1 0,0 1 0,1-1 0,-2 1 0,1-1 0,0 0 0,0 0 0,-1 0 0,0 0 0,1 0 0,-1 0 0,0 0 0,-1-1 0,2-5 0,-2 8 45,0 0 1,0 0-1,0 0 1,0 0-1,0 1 1,0-1-1,0 0 0,0 0 1,1 0-1,-1 1 1,0-1-1,0 0 1,1 0-1,-1 1 0,1-1 1,-1 0-1,1 1 1,-1-1-1,1 1 1,0-2-1,-1 2-32,0 0 1,1 0-1,-1 0 0,0 0 1,0 0-1,0 0 0,1 0 1,-1 0-1,0 0 1,0 0-1,0 0 0,0 0 1,1 0-1,-1 0 0,0 0 1,0 0-1,0 0 0,0 0 1,1 0-1,-1 0 1,0 0-1,0 1 0,0-1 1,0 0-1,0 0 0,1 0 1,-1 0-1,0 0 0,0 0 1,0 1-1,0-1 1,4 12 318,-2-8-260,-1 0-1,1 0 1,0 0 0,1 0 0,-1 0-1,0-1 1,1 1 0,0-1 0,3 4-1,8 10 40,11 19-119,-24-34-640,12 1-3443</inkml:trace>
</inkml:ink>
</file>

<file path=ppt/ink/ink3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4:40:58.918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3 24 8384,'0'-1'150,"-1"0"0,1 1 0,0-1 0,0 0 0,-1 1 0,1-1 0,0 0 0,0 0 0,0 1 0,0-1 0,0 0 0,0 1 0,0-1 0,0 0 0,0 0 0,0 1 0,0-1 0,0 0 0,1 0-1,-1 1 1,0-1 0,1 0 0,-1 1 0,1-2 0,0 1 3,1 1 0,-1-1 0,0 0-1,1 1 1,-1-1 0,1 1-1,-1 0 1,0 0 0,1-1 0,-1 1-1,1 0 1,-1 0 0,3 0 0,0 1 226,0-1 1,0 1 0,0 0 0,0 0 0,0 0-1,0 1 1,0-1 0,4 3 0,32 19 1552,-26-13-1443,135 67 1705,-43-24-1870,-7-5-2143,-80-43-2047,-19-5 3599,1 1 0,-1-1 0,1 0 0,-1 0 0,1 0 0,-1 0 0,0 0 0,1 0 0,-1 0 0,1 0 0,-1 0-1,1 0 1,-1 0 0,0 0 0,1-1 0,-1 1 0,1 0 0,-1 0 0,0 0 0,1 0 0,-1-1 0,1 1 0,-1 0 0,0 0 0,1-1 0,-1 1-1,0 0 1,0-1 0,1 1 0,-1 0 0,0-1 0,0 1 0,1-1 0,-1 1 0,0 0 0,0-1 0,0 1 0,0-1 0,0 1 0,1-1-1</inkml:trace>
</inkml:ink>
</file>

<file path=ppt/ink/ink3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4:40:59.26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563 15 7296,'-8'-11'2368,"8"10"-2328,0 1 1,0 0-1,0 0 0,0 0 1,-1-1-1,1 1 1,0 0-1,0 0 1,0 0-1,0 0 1,0-1-1,-1 1 0,1 0 1,0 0-1,0 0 1,0 0-1,-1 0 1,1 0-1,0 0 1,0 0-1,0-1 0,-1 1 1,1 0-1,0 0 1,0 0-1,-1 0 1,1 0-1,0 0 0,0 0 1,-1 0-1,1 0 1,0 0-1,0 0 1,0 1-1,-1-1 1,1 0-1,0 0 0,0 0 1,0 0-1,-1 0 1,1 1-1,-6 7 1096,3-4 270,-16 7 785,-1-2 0,-28 9 0,33-12-1767,-135 35 1331,107-31-1716,1 1 0,-53 22 0,82-28-552,-25 7 1,8-4-2911,28-7 2867,0 0-1,1-1 1,-1 1 0,0 0 0,1 0 0,-1 0 0,1 0-1,-1 0 1,1 0 0,0 0 0,-1 0 0,1 1 0,-2 2-1,1 7-2813</inkml:trace>
</inkml:ink>
</file>

<file path=ppt/ink/ink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00:54:44.775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104 596 2240,'4'-5'7456,"-7"6"-7399,1 1 1,-1-1-1,1 1 1,-1 0-1,1-1 1,0 1-1,0 0 1,0 0-1,0 1 1,-2 2-1,-2 1 57,-1 3 10,-1 1-1,1 0 0,1 0 1,0 0-1,0 1 0,1 0 0,0 0 1,-4 16-1,5-12 22,0 0 1,1 0-1,1 0 1,1 0-1,0 1 1,1 19-1,1-29 30,0 0 1,0 1-1,3 9 0,-4-14-114,1-1-1,-1 0 1,1 0-1,0 1 1,-1-1 0,1 0-1,0 0 1,0 0-1,0 0 1,2 2 0,-3-3-27,0 1 0,1-1 0,-1 0 0,1 0 1,-1 1-1,1-1 0,-1 0 0,1 0 0,0 0 1,-1 0-1,1 0 0,-1 0 0,1 0 1,-1 0-1,1 0 0,-1 0 0,1 0 0,-1 0 1,1 0-1,-1 0 0,1 0 0,-1-1 0,1 1 1,-1 0-1,1 0 0,-1-1 0,2 0 1,5-4 119,-1-2 0,1 1 1,-1-1-1,0 0 1,-1 0-1,9-15 1,-4 7-79,6-8-54,79-126-151,-95 148 83,1 0-1,-1 0 1,0 1 0,0-1-1,0 0 1,0 0 0,1 0-1,-1 1 1,0-1-1,-1 0 1,1 0 0,0 0-1,0 1 1,0-1 0,0 0-1,-1 0 1,1 0-1,0 1 1,-1-1 0,1 0-1,0 1 1,-2-2 0,-7 17-637,7-12 679,0 1-1,0 1 1,1-1-1,-1 0 1,1 0 0,0 0-1,0 1 1,1-1-1,-1 1 1,1-1 0,0 0-1,0 1 1,0-1 0,1 1-1,0-1 1,2 8-1,0-1 100,0-1-1,1 1 0,1-1 0,0 0 0,11 17 1,-14-24-47,-1-1 1,1 1 0,1-1 0,-1 1-1,0-1 1,1 0 0,-1 0 0,1 0 0,0 0-1,-1 0 1,1 0 0,0-1 0,0 1 0,0-1-1,1 0 1,-1 0 0,0 0 0,0 0 0,0-1-1,1 0 1,-1 1 0,0-1 0,1 0-1,-1 0 1,0-1 0,5 0 0,2-2 59,0-1 0,0-1-1,-1 0 1,1 0 0,-1-1 0,0 0 0,14-12 0,-10 6-21,-1 0 0,0-1 0,19-28-1,-27 35-112,0 0-1,-1-1 0,0 1 1,0-1-1,-1 0 0,0 0 1,3-13-1,-5 18-5,0 0-1,-1 0 1,1-1 0,0 1-1,-1 0 1,0 0-1,1 0 1,-1 0 0,0 0-1,0 1 1,0-1 0,0 0-1,-2-2 1,3 4 28,0-1 1,0 1-1,0 0 1,0 0-1,0 0 1,-1-1-1,1 1 1,0 0-1,0 0 1,0 0-1,0-1 1,0 1-1,0 0 1,0 0-1,0-1 1,0 1-1,0 0 1,0 0-1,0-1 1,1 1-1,-1 0 1,0 0-1,0 0 1,0-1-1,0 1 1,0 0-1,0 0 1,0 0-1,1-1 1,-1 1-1,0 0 1,0 0-1,0 0 1,0 0-1,1 0 1,-1-1-1,0 1 1,23 1 28,-1-2 1,1 0 0,-1-1 0,0-1-1,39-11 1,-20 1 129,-32 11-180,0-1-1,0 0 0,0 0 0,0-1 0,9-5 0,-40 63-347,16-40 378,0 0-1,1 0 1,0 0 0,1 1-1,1 0 1,1-1 0,-2 28-1,4-36 50,0 0-1,1-1 0,-1 1 1,1 0-1,2 5 0,-3-10-41,1-1 1,-1 0-1,0 1 0,0-1 0,0 0 1,1 1-1,-1-1 0,0 0 0,0 1 1,1-1-1,-1 0 0,0 1 1,1-1-1,-1 0 0,0 0 0,1 1 1,-1-1-1,1 0 0,-1 0 0,0 0 1,1 0-1,-1 0 0,1 0 0,-1 1 1,0-1-1,1 0 0,-1 0 0,1 0 1,-1 0-1,1-1 0,-1 1 0,0 0 1,1 0-1,-1 0 0,1 0 0,-1 0 1,1-1-1,16-6 185,-16 6-183,87-58 509,-28 17-374,8-1 19,87-59-256,-137 88 122,-1-1 0,-1-1-1,0 0 1,-1-1-1,-1-1 1,0 0-1,-2-1 1,13-24-1,5-19-154,29-88 0,-35 85 13,-24 63 82,8-19-64,-8 20 53,0 0 0,1 0 0,-1 0 0,0-1 0,0 1 0,0 0 0,0 0 0,0 0 0,0 0 0,0 0 0,0 0-1,0 0 1,-1 0 0,1 0 0,-1-2 0,-8 14-496,-3 17 415,-17 54 0,5-10 39,4-23 72,-3-2 0,-49 78 0,53-93 75,0 1 0,2 1 0,-18 49 0,33-74-44,-1-1 0,1 0 0,-1 14 1,2-20 3,1 0 0,0-1 1,0 1-1,0 0 1,0-1-1,0 1 0,0 0 1,0-1-1,0 1 1,1 0-1,-1-1 1,0 1-1,1 0 0,0-1 1,-1 1-1,1-1 1,0 1-1,0-1 0,0 1 1,0-1-1,0 0 1,0 0-1,0 1 1,0-1-1,1 0 0,0 1 1,1-1 3,-1-1-1,0 0 1,0 1 0,1-1-1,-1 0 1,0 0 0,1 0 0,-1 0-1,0-1 1,0 1 0,1 0-1,-1-1 1,0 0 0,0 0 0,0 1-1,0-1 1,0 0 0,2-2 0,7-3 220,19-16 0,-27 20-213,16-13 9,-1-2-1,0 0 0,-1-1 0,19-28 0,51-86-5,51-113-32,-42 74-143,-80 146-250,-11 18-65,-10 15-54,-49 103 94,34-67 437,-6 12-11,-70 139 316,66-139-35,-35 88-1,56-115-142,8-23 2,0-1 0,-1 1 0,0-1 0,0 0 0,-4 7 0,15-16 20,-1 1-1,0-1 0,9-6 1,12-14-237,-15 12 110,18-11-1,80-51-108,-108 72-96,-5 7 38,-5 12 76,0 9 159,4-19-116,0-1 0,1 1 0,0 0 0,0 0-1,0 0 1,2 10 0,0-7 40,1 1 1,0-1-1,1 0 1,0 0-1,9 18 1,1-2 169,16 23 1,-27-46-189,0 0 1,0 0-1,1 0 0,-1 0 0,1 0 1,-1-1-1,5 3 0,-6-4-31,0 0 0,1 0 1,-1 0-1,1-1 0,-1 1 0,1-1 0,-1 1 0,1-1 1,-1 0-1,1 1 0,-1-1 0,1 0 0,-1 0 0,1 0 1,-1 0-1,1 0 0,0-1 0,-1 1 0,3-1 0,1-1-525,-1 0 0,0 0 0,0 0-1,0-1 1,-1 1 0,1-1 0,0 0 0,-1 0-1,0 0 1,0-1 0,0 1 0,0-1-1,0 0 1,-1 1 0,1-1 0,-1 0-1,0-1 1,0 1 0,-1 0 0,1-1 0,-1 1-1,1-8 1,3-13-2306</inkml:trace>
</inkml:ink>
</file>

<file path=ppt/ink/ink3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4:41:09.676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 37 2976,'-1'-1'138,"1"0"1,0 0-1,0 0 1,-1 1-1,1-1 1,0 0-1,0 0 1,0 0-1,0 0 1,1 0-1,-1 0 1,0 0-1,0 0 1,0 0-1,1 0 1,-1 1-1,1-1 0,-1 0 1,0 0-1,1 0 1,-1 1-1,2-2 1,-2 1 335,1 0-1,0 0 1,-1 0 0,1 0-1,-1 0 1,1-1 0,0-6 6198,3 18-5904,-2-4-655,0 1 0,-1 0 0,0-1 0,0 10-1,2 10 156,4 56 63,-1-11 138,6 63 630,-1-12-566,-8-66-299,-3-37 132,5 30-1,-5-49-341,0 1 0,0-1 0,0 0 0,0 0 0,-1 1 1,1-1-1,0 0 0,0 1 0,1-1 0,-1 0 0,0 0 0,0 1 0,0-1 0,0 0 0,0 1 0,0-1 0,0 0 1,0 0-1,0 1 0,1-1 0,-1 0 0,0 0 0,0 1 0,0-1 0,1 0 0,-1 0 0,0 0 0,0 1 0,1-1 1,-1 0-1,0 0 0,0 0 0,1 0 0,-1 0 0,0 0 0,0 0 0,1 1 0,-1-1 0,1 0 0,7-11 412,5-25-84,-12 34-306,16-51-7,-6 16-40,1 1-1,2 0 0,21-37 0,-25 56-42,4-8-132,1 0 1,35-43 0,-48 65 152,0 1 0,0 0 1,1 0-1,-1 0 1,0 0-1,1 1 1,-1-1-1,1 1 0,-1-1 1,1 1-1,3-1 1,-5 2 24,0-1 1,1 1 0,-1 0 0,0 0-1,1 0 1,-1 0 0,0 0-1,0 0 1,1 1 0,-1-1 0,0 0-1,0 1 1,1-1 0,-1 1 0,0-1-1,0 1 1,0 0 0,0-1-1,0 1 1,0 0 0,0 0 0,0 0-1,0 0 1,0 0 0,0 0 0,1 1-1,4 8 23,0-1 0,0 1 0,-1 0 0,0 0 0,-1 1 0,0 0 0,-1-1 0,0 1 0,1 12 0,1 8 152,-1 62-1,-5-92-145,1-1 1,0 1-1,0 0 1,0-1-1,0 1 1,0-1-1,0 1 1,1 0-1,-1-1 0,0 1 1,0-1-1,0 1 1,0 0-1,1-1 1,-1 1-1,0-1 1,1 1-1,-1-1 0,0 1 1,1-1-1,-1 1 1,1-1-1,0 1 1,-1-1-17,1 0 1,-1 0 0,1 1 0,0-1-1,-1 0 1,1 0 0,-1 0-1,1-1 1,-1 1 0,1 0 0,0 0-1,-1 0 1,1 0 0,-1 0-1,1-1 1,-1 1 0,1 0 0,-1 0-1,2-1 1,3-3-9,-1 1 0,1-1-1,6-7 1,-9 9-4,19-21-161,18-26 0,-24 29 61,0 1-1,24-22 1,-38 39 94,0 1 1,0 0-1,1 0 0,-1 0 1,0 0-1,0 0 1,1 0-1,-1 0 1,1 1-1,-1-1 1,1 0-1,-1 1 1,1-1-1,-1 1 1,1-1-1,-1 1 1,1 0-1,0 0 0,-1 0 1,1 0-1,-1 0 1,1 0-1,0 0 1,-1 0-1,1 1 1,-1-1-1,1 1 1,-1-1-1,1 1 1,1 0-1,0 2 27,0 0 0,0-1 0,0 1 0,-1 0-1,1 0 1,-1 0 0,0 1 0,0-1 0,0 1 0,0-1 0,2 6 0,2 10 218,-1 0 1,0 0 0,-1 0 0,1 25 0,5 24-12,-5-36-370,-5-30-422,1 2 1038</inkml:trace>
</inkml:ink>
</file>

<file path=ppt/ink/ink3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4:41:10.374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319 86 5408,'0'-1'148,"0"1"-1,0-1 1,0 1 0,0 0-1,0-1 1,-1 1 0,1-1-1,0 1 1,0 0 0,0-1-1,-1 1 1,1 0 0,0-1-1,-1 1 1,1 0 0,0-1-1,0 1 1,-1 0 0,1 0-1,0 0 1,-1-1 0,1 1-1,-1 0 1,1 0 0,0 0-1,-1 0 1,1-1 0,-1 1-1,1-9 4024,-11-18 127,11 25-4219,-1 0-1,1 0 0,-1 0 0,1 0 1,-1 0-1,0 0 0,0 0 1,0 0-1,0 0 0,0 1 0,-1-1 1,1 0-1,0 1 0,-1-1 0,1 1 1,-1 0-1,0-1 0,1 1 0,-1 0 1,0 0-1,0 0 0,0 0 0,0 0 1,0 1-1,0-1 0,0 1 0,0-1 1,0 1-1,0-1 0,0 1 0,0 0 1,0 0-1,0 0 0,0 0 1,0 1-1,0-1 0,0 1 0,0-1 1,0 1-1,0-1 0,0 1 0,0 0 1,0 0-1,0 0 0,-2 2 0,-18 15-80,-22 24 0,7-7 65,17-16 326,-36 41-1,51-53-332,0 0 0,0 0 0,0 0 0,1 1 0,0-1 0,1 1-1,0 0 1,0 0 0,0 1 0,-1 12 0,4-18-21,0 1 1,0 0 0,0 0-1,1-1 1,-1 1-1,1 0 1,0-1-1,0 1 1,1-1-1,-1 1 1,1-1-1,-1 1 1,1-1-1,0 0 1,0 0-1,1 0 1,-1 0-1,1 0 1,2 2-1,4 3 97,0-1 0,1 1 0,0-2 1,17 10-1,-19-12-30,0-1 1,0 0 0,0 0 0,1-1-1,-1 0 1,1 0 0,0-1 0,-1 0 0,1-1-1,0 1 1,17-4 0,-9 1-577,26-8 0,15-8-5694,-51 14 4093,1 0-3871,4 3 2565</inkml:trace>
</inkml:ink>
</file>

<file path=ppt/ink/ink3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4:41:11.63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11 333 1728,'-10'3'14234,"12"-3"-14013,0-1-1,0 1 1,0-1-1,0 0 1,0 0-1,0 0 1,0 0-1,0 0 1,0 0-1,0 0 1,1-2-1,3-1 35,18-12-97,-2 0 0,0-1 0,21-22 0,-19 17-75,119-115 392,-139 132-444,1 0-1,-1 1 1,1 0 0,0 0 0,0 1 0,0-1-1,1 1 1,9-5 0,-14 8-15,0 0-1,-1 0 1,1 0-1,0 0 1,0 0-1,0 0 1,0 0-1,-1 0 1,1 0-1,0 0 1,0 0-1,-1 0 1,1 1-1,0-1 1,0 0-1,0 1 1,-1-1-1,1 0 1,0 1-1,-1-1 1,1 1-1,0-1 1,-1 1-1,1-1 1,-1 1-1,1 0 1,-1-1-1,1 1 1,-1 0-1,1-1 1,-1 1-1,0 0 1,1 0-1,-1-1 1,0 1-1,0 0 1,0 0-1,1 1 1,0 3 76,0 0 0,0 0 1,0 0-1,0 10 1,-1 5 75,-2 63 383,1-71-452,0 0-1,-2 0 0,1 1 0,-8 18 0,7-23 17,0 1 0,0 0 0,0 0 0,1 0 1,1 0-1,-2 18 0,5-27-102,-1 0-1,1-1 1,-1 1 0,1 0 0,-1 0 0,1-1 0,-1 1 0,0-1 0,1 1 0,-1-1-1,2-1 1,10-11-177,-1 0-1,-1-1 1,12-17-1,3-4 23,-1 3 82,1 1 0,2 1 0,63-52 0,-72 67 89,-9 7 102,1-1 0,0 2 0,1 0-1,14-7 1,-26 14-127,0 0 1,0 0-1,0 0 0,0 0 1,0 0-1,0 0 0,-1 0 1,1 0-1,0 0 0,0 0 1,0 0-1,0 1 0,0-1 1,0 0-1,0 0 0,0 0 1,0 0-1,0 0 0,0 0 1,0 0-1,0 0 0,0 0 1,0 0-1,0 0 0,0 0 0,0 0 1,0 0-1,0 0 0,0 0 1,0 1-1,0-1 0,0 0 1,0 0-1,0 0 0,0 0 1,0 0-1,1 0 0,-1 0 1,0 0-1,0 0 0,0 0 1,0 0-1,0 0 0,0 0 1,0 0-1,0 0 0,0 0 1,0 0-1,0 0 0,0 0 1,0 0-1,0 0 0,0 0 1,0 0-1,0 0 0,0 0 1,1 0-1,-1 0 0,0 0 1,0 0-1,0 0 0,0 0 1,0 0-1,0 0 0,0 0 1,0 0-1,0 0 0,0 0 1,0 9 178,-1-1 1,0 1-1,-1-1 1,0 0-1,-3 9 1,-18 43 236,16-45-373,-27 59 304,22-52-239,1 0 0,2 1 0,0 0 1,-9 39-1,15-44-66,1 0 0,0 0 1,2 0-1,0 0 0,0 0 1,2 0-1,6 27 1,-7-38-16,2 0 0,-1-1 0,1 1 0,0-1 0,0 1 0,0-1 0,1 0 1,0 0-1,8 8 0,-8-11-18,0 1 1,0-1-1,0 1 1,0-1-1,1-1 1,0 1 0,-1-1-1,1 1 1,0-1-1,0-1 1,0 1-1,1-1 1,-1 0-1,6 1 1,2-1-467,0-1 1,1 0-1,-1-1 0,0 0 1,26-7-1,-9 0-4653,39-16 0,-48 15-2376</inkml:trace>
</inkml:ink>
</file>

<file path=ppt/ink/ink3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4:41:12.716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30 0 2976,'-1'0'150,"-1"0"-1,1 0 1,0 0 0,0 1 0,-1-1 0,1 0-1,0 0 1,0 1 0,0-1 0,-1 1-1,-13 4 12088,14 1-7439,9-6-4067,56 0-570,0 4 1,64 11 0,-91-11 39,1 0 0,39-3 0,-39 3-11,-20-1-1634</inkml:trace>
</inkml:ink>
</file>

<file path=ppt/ink/ink3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4:41:13.268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12 4480,'6'1'7861,"6"-1"-3308,45-1-2330,-14 1-1255,203-8 637,-225 6-1616,-16 2 0,0 0 1,0 0-1,0 0 1,8 1-1,-10 0 24,-2-1-18,0 0-1,1 1 0,-1-1 0,0 0 0,0 0 0,1 0 0,-1 0 0,0 0 1,1 0-1,-1 0 0,0 0 0,0-1 0,0 1 0,2-1 0,0-2 880</inkml:trace>
</inkml:ink>
</file>

<file path=ppt/ink/ink3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4:41:13.754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3 114 5824,'-3'-6'7805,"4"6"-7663,11-7 3195,23-5-1974,-31 10-592,25-6 226,0 2 0,51-5 0,-21 4-489,-15 1-256,112-23 562,-73 11-1480,-78 16 557</inkml:trace>
</inkml:ink>
</file>

<file path=ppt/ink/ink3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4:41:14.37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1 6464,'1'12'9898,"4"10"-5902,8 60-2483,-6 265 418,-2-108-1542,-4-231-616,-1-6 39,0-1 0,0 1 0,1 0 0,-1-1 0,0 1 0,0 0-1,-1-1 1,1 1 0,0 0 0,0-1 0,-1 1 0,1-1-1,-1 1 1,0-1 0,-1 4 0,2-34-16851,4-2 14596</inkml:trace>
</inkml:ink>
</file>

<file path=ppt/ink/ink3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4:41:14.86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14 191 4736,'-1'-1'131,"0"0"0,0 1 1,0-1-1,0 0 0,0 0 0,0 1 0,1-1 1,-1 0-1,0 0 0,1 0 0,-1 0 1,1 0-1,-1 0 0,1 0 0,-1 0 1,1 0-1,0 0 0,-1 0 0,1-1 0,0-1 1,0 1 184,1 1 0,0-1 1,0 1-1,0-1 0,0 1 0,0-1 1,0 1-1,0-1 0,0 1 1,0 0-1,1-1 0,-1 1 0,3-2 1,2-2 738,0-1 0,-1 0 1,8-11-1,-7 10-321,-1 0 0,1 0 0,6-6 0,-12 13-728,16-14 686,0 1-1,22-14 0,-32 24-611,0-1 0,0 1 0,1 0 0,-1 1 0,1 0 0,0 0 0,0 0 0,0 1 0,0 0 0,11 0 0,3 2 39,0 1 1,1 0 0,-2 2-1,25 7 1,79 32 642,-112-39-581,-1 1 0,0 1 1,0 0-1,0 1 0,0 0 1,-1 0-1,0 1 0,16 17 1,-25-24-152,0 0 0,-1 0 1,1-1-1,0 1 0,0 0 1,-1 0-1,1 1 0,0-1 1,-1 0-1,1 0 0,-1 0 1,0 0-1,1 0 0,-1 1 1,0-1-1,0 0 0,0 0 1,1 0-1,-1 1 0,-1-1 1,1 0-1,0 0 0,0 0 1,0 1-1,-1-1 0,1 0 1,0 0-1,-1 0 0,1 0 1,-1 1-1,1-1 0,-1 0 1,0 0-1,0 0 0,1 0 1,-1-1-1,0 1 0,0 0 1,0 0-1,0 0 0,-1 0 1,-4 3 46,1-1 0,-1 0 0,0 0 0,0 0 0,0-1 0,-11 3 0,-7 0-407,-1-2 1,0 0-1,0-2 0,0 0 1,0-2-1,-1-1 1,1-1-1,1-1 1,-27-8-1,27 5-3510,-27-13 0,-1 0-3786,16 8 2874</inkml:trace>
</inkml:ink>
</file>

<file path=ppt/ink/ink3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4:41:19.08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6 28 5632,'-6'3'8112,"6"-3"-7832,1 9 3056,11 14-3748,-5-10 1362,-1 2-592,0 1 1,0-1-1,-2 1 0,0 0 0,4 30 0,-3-7-26,-3-24-223,1 22 0,2-2 408,3-39 320,-4 0-739,0-1 0,0 0-1,-1-1 1,1 1-1,-1-1 1,-1 1 0,4-11-1,4-7 34,84-158 61,-90 174-202,0 0 0,0 1 0,0-1 0,1 1 0,0 0 0,0 1 0,1-1 0,7-5 0,-13 10 12,1 1 0,0-1 0,-1 1 1,1 0-1,-1-1 0,1 1 1,0 0-1,-1-1 0,1 1 1,0 0-1,-1 0 0,1-1 0,0 1 1,-1 0-1,1 0 0,0 0 1,-1 0-1,1 0 0,0 0 0,0 0 1,-1 0-1,1 0 0,0 1 1,-1-1-1,1 0 0,0 0 0,-1 1 1,1-1-1,-1 0 0,1 1 1,0-1-1,-1 0 0,1 1 0,-1-1 1,1 1-1,-1-1 0,1 1 1,-1-1-1,1 1 0,-1 0 0,0-1 1,1 1-1,2 4 39,-1-1 0,0 1 1,0-1-1,2 9 0,-3-9-31,1 4 55,0 0-1,-1 0 1,0 0-1,-1 0 1,0 10-1,0-10-19,0 1 0,1-1-1,2 15 1,-2-16 69,3 4 393,-4-11-497,1 0 1,-1 0 0,1 0 0,-1 0-1,1 0 1,-1 0 0,1 0 0,-1 0 0,1 0-1,-1 0 1,1 0 0,-1 0 0,1 0-1,-1 0 1,1-1 0,-1 1 0,0 0-1,1 0 1,-1-1 0,1 1 0,-1 0 0,0-1-1,1 1 1,-1 0 0,0-1 0,1 1-1,-1 0 1,1-1 0,21-28-418,-3 4 83,-14 19 309,-2 2-21,0 1-1,0 0 1,0 0 0,0 0 0,1 0 0,-1 0 0,1 0 0,-1 1-1,1 0 1,0 0 0,0 0 0,9-3 0,-11 5 54,1 1 0,-1-1 0,1 1 0,-1-1-1,0 1 1,1 0 0,-1 0 0,0 0 0,0 0 0,1 0 0,-1 0 0,0 1-1,3 2 1,27 25 676,-28-23-603,1 0 1,-1 0-1,0 1 1,0-1-1,4 14 1,11 37 243,-18-55-328,2 7 1168,0-3-3987</inkml:trace>
</inkml:ink>
</file>

<file path=ppt/ink/ink3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4:41:19.72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192 44 3712,'0'-8'4954,"10"-4"1089,-13 0-1723,2 11-4157,0 0 1,0 0-1,0 0 1,0 1 0,0-1-1,0 0 1,0 1 0,0-1-1,0 1 1,0-1-1,-1 0 1,-5-2 593,4 3-691,0 0 1,0 0 0,0 1-1,0-1 1,0 1 0,0-1-1,0 1 1,1 0 0,-4 1-1,-4 3-11,0 1 0,0 0 0,1 0 1,-1 1-1,2 1 0,-1-1 0,1 1 0,0 0 0,0 1 0,-8 13 0,11-15-14,0 1 0,0 0 0,1 1 0,0-1 0,0 1-1,1-1 1,0 1 0,1 0 0,0 0 0,0 1 0,1-1 0,0 0 0,1 14 0,1-12 24,1 1 1,0 0-1,0 0 0,1-1 1,1 1-1,0-1 1,6 12-1,-8-20-26,0 1-1,-1-1 1,1 0 0,1 0-1,-1 0 1,0 0 0,1 0-1,-1-1 1,1 1 0,0-1-1,0 0 1,0 1-1,0-1 1,0-1 0,1 1-1,-1 0 1,0-1 0,1 0-1,-1 1 1,1-2 0,0 1-1,-1 0 1,1-1 0,0 1-1,-1-1 1,1 0 0,4-1-1,5-1-53,0-1 0,-1 0-1,23-10 1,4-1-1732,-25 5-2129</inkml:trace>
</inkml:ink>
</file>

<file path=ppt/ink/ink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00:54:45.111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27 12 4896,'-26'-12'2496,"31"12"-1088,3 0-832,10 0 896,4 4-832,10-4-64,-1 3-352,11-3-128,-2 5-64,4-5 160,1 3-96,0 2 384,5-1-256,-14-1-2080,-4 2 992</inkml:trace>
</inkml:ink>
</file>

<file path=ppt/ink/ink3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4:41:20.71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14 216 5728,'-3'1'323,"3"-1"-224,-1 0-1,-8 7 8155,18-8-5683,3-3-2143,1-1 0,-1 0 0,0-1 0,18-12 0,-15 9-348,80-54 312,-47 30-137,6 2 189,-53 30-418,-1 1 1,1 0 0,0-1-1,-1 1 1,1 0-1,0-1 1,-1 1 0,1 0-1,0 0 1,0 0-1,-1 0 1,1 0 0,0 0-1,0 0 1,-1 0-1,1 0 1,0 0 0,0 0-1,-1 0 1,1 0-1,0 1 1,-1-1 0,2 1-1,0 0 9,-1-1 0,0 1 0,0 0 0,0 0 0,-1 0 0,1 1 0,0-1 0,0 0 0,0 0 0,-1 0 0,1 0 0,0 2 0,0 1 35,1 1 0,-1-1 1,0 0-1,-1 1 0,1-1 1,-1 0-1,0 9 0,-4 19 286,-14 50 0,7-31-179,7-30 144,-1 0 0,-10 29 0,28-81-740,2 1 1,1 1 0,1 0 0,34-44 0,-35 57 439,1 0 0,0 1 0,38-25 0,64-27 396,-80 51 602,-38 16-985,-1 0 1,0 1-1,0-1 0,0 0 0,1 1 0,-1-1 0,0 0 1,0 1-1,0-1 0,0 0 0,0 1 0,0-1 0,0 1 1,0-1-1,0 0 0,0 1 0,0-1 0,0 1 0,0-1 0,0 0 1,0 1-1,-1-1 0,-1 9 51,-1-1 0,0 0 1,-1-1-1,0 1 0,0 0 0,-8 10 0,-5 9 122,0 3-89,2 2 0,2 0 1,0 0-1,3 1 0,0 1 1,2 0-1,2 0 0,-4 66 1,9-77-18,1-1 1,4 29 0,-3-43-70,0-1-1,1 1 1,0-1 0,0 1-1,0-1 1,1 0 0,0 0-1,1 0 1,0 0 0,5 8 0,-5-11-236,-1-1 1,1 0 0,-1 0 0,1 0 0,0-1 0,0 1 0,0-1 0,0 0 0,1 0 0,-1 0 0,1 0 0,-1-1 0,1 0 0,-1 0 0,7 0 0,16-1-5387,-23-1 3969,-1 1 1,1-1-1,-1 0 0,1-1 0,3-1 0,2-4-2415,-8-5 1408</inkml:trace>
</inkml:ink>
</file>

<file path=ppt/ink/ink3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4:41:21.09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167 5 9632,'-1'-1'224,"0"1"0,1-1 1,-1 1-1,0-1 0,0 1 0,0 0 1,0-1-1,0 1 0,0 0 1,0 0-1,0 0 0,0 0 1,0-1-1,0 1 0,0 1 0,0-1 1,-1 0-1,1 1-10,0-1 0,0 1 0,1 0 0,-1 0 0,0 0 0,0 0 0,0 0 0,1 0 0,-1 0 0,0 0 0,0 2 0,-2 3 13,-16 21 1808,15-23-1848,1 0 0,-1 1 0,1-1 0,0 1-1,1 0 1,-1 0 0,1 0 0,-2 7 0,3-10-153,1 0 1,-1 0-1,1 0 1,0 0 0,0 0-1,0 1 1,0-1-1,0 0 1,1 0-1,-1 0 1,1 0 0,-1 0-1,1 0 1,0 0-1,-1 0 1,1 0-1,0 0 1,1 0 0,-1-1-1,0 1 1,0 0-1,1-1 1,-1 1-1,1-1 1,-1 1 0,4 1-1,-2-1-18,0 0 1,0-1-1,0 1 0,0-1 1,0 0-1,0 0 0,0 0 1,0-1-1,1 1 0,-1-1 1,0 1-1,0-1 0,1 0 0,-1-1 1,0 1-1,5-1 0,0-1 10,-1-1 1,1 1-1,-1-1 0,0-1 0,0 1 0,0-1 0,-1 0 0,11-10 1,-14 12 34,0 0 0,0-1 1,-1 0-1,1 0 1,-1 0-1,0 0 1,0 0-1,0 0 0,0 0 1,0-1-1,-1 1 1,1-1-1,-1 1 1,0-1-1,0 1 0,-1-1 1,1 0-1,-1 0 1,1 1-1,-2-7 1,1 9-70,0 0 0,0 0 0,0-1 0,-1 1 0,1 0 0,-1 0 0,1-1 0,-1 1 0,1 0 0,-1 0 0,0 0 0,1 0 0,-1 0 0,0 0 0,0 0 0,0 0 0,0 0 0,0 1 0,0-1 0,0 0 0,0 0 0,0 1 0,0-1 0,0 1 0,0-1 0,-1 1 0,1-1 0,0 1 0,0 0 0,-1 0 0,1-1 0,0 1 0,0 0 0,-1 0 0,1 0 0,-2 1 0,-6 0-297,-1 0 1,1 1-1,0 0 0,-10 4 1,6-2-320,11-4 591,-80 27-3748,74-23 2666,0-1 1,0 2-1,0-1 1,1 1-1,0 0 1,0 0-1,-12 12 1,5-1-3238</inkml:trace>
</inkml:ink>
</file>

<file path=ppt/ink/ink3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4:41:22.31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21 18 2560,'-19'-1'20009,"18"1"-20120,6-2 190,1 0-1,-1 1 1,1 0-1,0 0 1,0 0-1,0 1 1,-1 0 0,8 0-1,-6 0-60,25 0 62,35-7 0,-46 6-28,29 1 0,-24 0-60,57 8 94,-52-7 215,45 6 0,-36-6-21,-24-1-8853,-31 11-3101</inkml:trace>
</inkml:ink>
</file>

<file path=ppt/ink/ink3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4:41:22.784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45 3968,'1'-5'2827,"0"3"-1790,0 0 0,0 0 0,0 1 0,0-1 0,0 0 0,1 1 0,-1-1 0,1 1 0,-1 0 0,1-1 0,1 0 0,6-1 182,22-2 584,2 5-1408,13 1-150,66-9 0,-73 5-1371,54 1-1,-58 2-3718</inkml:trace>
</inkml:ink>
</file>

<file path=ppt/ink/ink3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4:41:23.160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22 17 5056,'-22'0'4325,"43"12"-533,-18-10-3304,0 0-1,1 1 1,-1-1-1,1-1 1,0 1 0,4 1-1,11 1 425,0 0 0,0-2 0,0 0 0,26-2 0,77-10 542,-26 1-1868,-85 9 54,41-5-1823,-20-3-4394,-31 8 6097,0-1 0,0 1 0,-1-1 0,1 1 0,-1-1 0,1 0 0,-1 1 0,1-1 0,-1 0-1,1 1 1,-1-1 0,1 0 0,-1 0 0,1-1 0,0 0-206,4-9-2413</inkml:trace>
</inkml:ink>
</file>

<file path=ppt/ink/ink3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4:41:23.720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24 1 7552,'0'2'8906,"8"56"-5114,-35 438 59,23-400-3267,4-65-7022,0-29 5726,1-35-5917,3 4 843</inkml:trace>
</inkml:ink>
</file>

<file path=ppt/ink/ink3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4:41:24.10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10 61 7296,'-1'-1'164,"0"1"-1,1-1 1,-1 1 0,0-1 0,1 0-1,-1 1 1,1-1 0,-1 0 0,0 1-1,1-1 1,0 0 0,-1 0 0,1 1-1,-1-1 1,1 0 0,0 0 0,0 0-1,-1 0 1,1 0 0,0 0 0,0 1 0,0-3-1,1 2 114,-1 0 0,1-1 0,0 1 0,-1 0 0,1 0 0,0 0-1,0-1 1,0 1 0,0 0 0,0 0 0,0 0 0,0 0 0,0 1 0,3-2 0,2-2-2,0 1 1,1 0-1,-1 0 1,1 0-1,0 1 1,0 0 0,0 1-1,0-1 1,0 1-1,11 0 1,7 1 384,41 5 0,-27 1-207,0 1-1,0 3 0,0 0 0,44 20 1,-73-25-169,0-1 1,14 10 0,-21-13-192,-1 1 0,0 0 0,0 0 0,1-1 0,-1 1 0,0 0 0,-1 1 1,1-1-1,0 0 0,-1 0 0,1 1 0,-1-1 0,0 1 0,2 2 0,-3-4-56,0 1-1,0-1 1,0 0-1,0 0 1,0 0-1,0 0 0,0 0 1,0 0-1,0 1 1,0-1-1,-1 0 1,1 0-1,0 0 1,-1 0-1,1 0 1,-1 0-1,1 0 1,-1 0-1,0 0 0,1 0 1,-1 0-1,0-1 1,0 1-1,1 0 1,-1 0-1,0-1 1,0 1-1,0 0 1,0-1-1,-2 2 0,-3 1 48,-1-1 1,0 1-1,-12 2 0,10-2-31,-18 3-278,0 0 0,0-2-1,-47 1 1,-28-9-3631,93 3 2340,0-1 0,0 0 0,-14-4 0,8 0-4270</inkml:trace>
</inkml:ink>
</file>

<file path=ppt/ink/ink3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4:41:25.06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3 21 5632,'0'0'57,"0"0"0,0-1 0,-1 1 0,1 0-1,0 0 1,0 0 0,0 0 0,0 0 0,0 0 0,0-1 0,-1 1 0,1 0 0,0 0 0,0 0 0,0 0 0,0-1 0,0 1 0,0 0 0,0 0-1,0 0 1,0-1 0,0 1 0,0 0 0,0 0 0,0 0 0,0 0 0,0-1 0,0 1 0,0 0 0,0 0 0,0 0 0,0 0 0,0-1 0,0 1-1,0 0 1,1 0 0,-1 0 0,0 0 0,0-1 0,0 1 0,0 0 0,10 2 2517,13 12 701,-17-9-2908,-1 1 0,0-1 1,0 2-1,0-1 0,-1 0 1,0 1-1,0 0 0,-1 0 1,0 0-1,0 0 1,0 0-1,-1 1 0,0-1 1,-1 1-1,0 0 0,1 13 1,-2-20 272,1-7-640,1-1-103,2 0-1,-1 1 1,1-1 0,7-8 0,4-8 69,-8 12 40,0 0 1,1 1-1,0 0 0,1 1 0,0 0 0,15-12 0,-23 20 35,0 0 0,0 0 0,0 1 0,0-1 0,0 1 1,0-1-1,1 0 0,-1 1 0,0 0 0,0-1 0,0 1 0,1 0 0,-1 0 0,0-1 0,0 1 0,0 0 0,1 0 0,-1 0 0,0 0 1,0 1-1,1-1 0,-1 0 0,0 0 0,0 1 0,0-1 0,2 2 0,-1-1 14,-1 0 0,1 0 0,-1 0-1,1 0 1,-1 1 0,0-1 0,0 1 0,0-1 0,0 0-1,0 1 1,0 0 0,0-1 0,0 1 0,0 0 0,-1-1-1,1 1 1,0 3 0,0 2 64,-1 0 0,0 1 0,0-1 0,-3 12 1,1 11 265,2-29-481,5-6-528,1-4 515,1 1-1,0 0 0,0 0 1,0 1-1,1 0 1,0 0-1,1 1 0,12-8 1,-19 13 170,0 0 0,0 1 0,0-1 0,0 0 0,0 1 0,0-1 0,0 1 0,0-1 0,0 1 0,0 0 0,0 0 0,0 0 1,1 0-1,-1 1 0,0-1 0,0 0 0,0 1 0,0-1 0,0 1 0,0 0 0,0 0 0,-1 0 0,1 0 0,0 0 0,2 2 0,1 1 112,-1 0-1,1 0 0,-1 1 0,0-1 0,-1 1 1,1 0-1,3 7 0,-5-7-83,-1 0 0,1-1-1,-1 1 1,-1 0 0,1 0 0,-1 0 0,1 0 0,-1 0 0,-2 8 0,2 3-103,0-15-632</inkml:trace>
</inkml:ink>
</file>

<file path=ppt/ink/ink3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4:41:25.674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67 11 6304,'-2'-5'2209,"8"5"-597,-6 0-1266,1 0 1,0 0-1,0 0 0,0 0 0,-1 0 0,10-5 8072,-16 8-7140,-5 5-1232,0 0 0,0 1 0,1 0-1,-14 16 1,23-24-49,0 0 0,0 0 0,0 0 0,0 0 1,1 0-1,-1 1 0,0-1 0,0 0 0,1 1 0,-1-1 0,1 0 0,-1 1 0,1-1 0,-1 1 0,1-1 0,0 1 0,0-1 0,0 0 0,0 1 0,0-1 0,0 1 0,0-1 0,0 1 0,1-1 0,-1 1 0,1 1 0,0-2-247,7 2-524,-7-3 730,0 0 1,-1 0-1,1 0 0,0 0 0,0 0 0,-1 0 0,1 0 0,0 0 0,-1 0 1,1 0-1,0-1 0,-1 1 0,1 0 0,0 0 0,-1-1 0,1 1 0,-1 0 1,1-1-1,0 1 0,-1-1 0,1 1 0,0-1 0,0-1-36,1 0 0,-1 0 0,0 1 0,0-1 0,0 0-1,0 0 1,1-3 0,-1-1-37,1 0 0,-1 0 1,0 0-1,0-9 0,-1 14 189,0 0 1,-1 0 0,1 0-1,0 0 1,0 0-1,1-1 1,-1 1-1,0 0 1,0 0 0,0 0-1,1 0 1,-1 0-1,0 0 1,1 0-1,-1 0 1,1 0 0,-1 1-1,1-1 1,0 0-1,-1 0 1,1 0-1,1-1 502,7 6 658,-2 2-723,-1 0-1,10 12 0,6 7 26,-7-13-631,0 0 0,0-1 0,1-1 0,0 0 1,19 7-1,-34-16-109,0-1 1,0 0-1,0 1 1,1-1-1,-1 0 1,0 1-1,0-1 1,1 0-1,-1 0 1,0 0-1,0 0 1,1 0 0,-1 0-1,0-1 1,0 1-1,1 0 1,0-1-1,0 0-395,-1 0 0,0 1 0,1-1 0,-1 0 0,0 0 0,0 0 0,0 0 0,0 0 0,0 0 0,0 0 0,0-1 0,0 1-1,0 0 1,1-2 0,1-6-1969</inkml:trace>
</inkml:ink>
</file>

<file path=ppt/ink/ink3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4:41:26.286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238 0 4576,'-22'5'2469,"17"-4"-1807,0 0-1,0 0 1,0 0-1,-9 3 1,-10 3 1235,11-3-1118,0 0-1,1 0 1,0 1 0,-19 10-1,8-3-47,-8 7-32,29-18-606,0 1 1,0 0-1,0-1 1,0 1 0,0 0-1,0 0 1,1 0-1,-1 0 1,1 1 0,-3 3-1,4-5-43,0 0 0,0 0-1,0 0 1,-1 0 0,2 0 0,-1-1 0,0 1-1,0 0 1,0 0 0,0 0 0,0 0-1,1-1 1,-1 1 0,0 0 0,1 0-1,-1-1 1,1 1 0,-1 0 0,1-1 0,-1 1-1,1 0 1,-1-1 0,1 1 0,0-1-1,-1 1 1,1-1 0,0 1 0,-1-1-1,1 1 1,1 0 0,1 0 57,0 1 0,0-1 1,0 0-1,0 0 0,1 0 0,5 0 0,11 0-741,1-1-1,-1-1 0,0-1 0,0-1 0,23-7 1,-3 2-3589,-18 3 1487,-3-3-2656</inkml:trace>
</inkml:ink>
</file>

<file path=ppt/ink/ink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00:54:45.480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14 7 4736,'-13'-7'2144,"16"11"-1856,2-1-256,5 2-64,7-2 32,6 2 0</inkml:trace>
</inkml:ink>
</file>

<file path=ppt/ink/ink3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4:41:26.96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7 2 7648,'-6'-2'2614,"12"5"1124,17 8 1739,-8-1-4472,0-1 0,1-1 0,22 9 0,54 15-69,-43-15-730,-10-4-136,-5-2-745,41 19 0,-73-29 245,1 0-1,0 0 1,0 0-1,-1-1 1,1 1 0,0-1-1,3 0 1,12 3-5390</inkml:trace>
</inkml:ink>
</file>

<file path=ppt/ink/ink3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4:41:27.33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517 19 8128,'-26'-19'4341,"26"19"-4168,-1 0 1,0 0-1,0 0 1,1 0-1,-1 0 1,0 0-1,1 1 1,-1-1-1,0 0 1,0 0-1,1 1 1,-1-1-1,1 0 0,-1 1 1,-1 0-1,-6 3 1062,-105 40 3520,44-15-3739,26-12-891,2 2 0,-41 24-1,31-9-3081,3 4-3697,25-15-311</inkml:trace>
</inkml:ink>
</file>

<file path=ppt/ink/ink3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4:43:20.450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324 36 3072,'-3'-5'995,"0"1"1,1 0-1,0-1 1,-6-13 5987,8 38-6762,-1 1-1,0-1 1,-1 0 0,-8 31 0,-28 93 416,-14 44-58,37-144-254,-1-1 0,-28 51 1,-59 80 244,96-165-504,4-4 110,0-1 1,0 1 0,1 0 0,-3 7 0,5-11-165,-1-1 0,1 0 0,0 0 0,0 1 0,0-1 0,0 0 0,0 1-1,0-1 1,0 0 0,0 0 0,0 1 0,0-1 0,0 0 0,0 1 0,0-1 0,0 0 0,1 1 0,-1-1 0,0 0 0,0 0 0,0 1 0,0-1 0,0 0 0,1 0 0,-1 1 0,0-1 0,0 0 0,0 0 0,1 0 0,-1 1 0,1-1 0,11 3 336,17-3 115,-28-1-447,160-27 905,-116 18-924,1 2 0,83-5 0,-60 13 10,82 1 264,-126 1-218,29 7 0,-39-6-37,-12-3-95,1 0-37,7 5-9224</inkml:trace>
</inkml:ink>
</file>

<file path=ppt/ink/ink3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4:43:21.210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27 696 7136,'-16'-19'2309,"15"19"-2290,1 0 1,0 0-1,0 0 0,0-1 0,0 1 1,0 0-1,-1 0 0,1 0 0,0 0 1,0-1-1,0 1 0,-1 0 0,1 0 1,0 0-1,0 0 0,0 0 0,-1 0 1,1 0-1,0 0 0,0 0 0,-1 0 1,1 0-1,0 0 0,0 0 0,0 0 1,-1 0-1,1 0 0,0 0 1,0 0-1,-1 0 0,1 0 0,0 0 1,0 0-1,0 0 0,-1 0 0,1 0 1,0 0-1,0 1 0,0-1 0,-1 0 1,1 0-1,0 0 0,0 0 0,0 1 1,0-1-1,0 0 0,-1 0 0,1 0 1,0 1-1,0-1 0,0 0 0,0 0 1,0 1-1,0-1-16,0 0 0,0 1 0,0-1 0,0 1 0,0-1 1,0 1-1,0-1 0,0 0 0,1 1 0,-1-1 0,0 1 0,0-1 0,0 0 0,1 1 0,-1-1 1,0 0-1,1 1 0,-1-1 0,0 0 0,0 1 0,1-1 0,-1 0 0,1 0 0,-1 1 0,0-1 1,1 0-1,-1 0 0,1 0 0,-1 0 0,1 1 0,1-1 238,0 0 1,0 0-1,0 0 0,0 0 1,0 0-1,0 0 1,1 0-1,-1-1 0,0 1 1,0-1-1,0 1 0,0-1 1,0 0-1,-1 0 0,1 0 1,0 0-1,3-3 0,3-1 127,-1-2-1,10-9 0,-12 11-330,1-3 43,1 0 1,-2 0 0,1 0 0,-1-1 0,0 0-1,-1 0 1,0 0 0,0-1 0,-1 1 0,0-1 0,-1 0-1,2-14 1,-4 14 9,1 0 1,-3-16-1,2 24-93,0 0-1,-1 0 1,1 0-1,-1-1 1,1 1 0,-1 0-1,1 0 1,-1 0 0,0 0-1,0 0 1,0 0-1,-1 0 1,1 0 0,0 0-1,-1 0 1,-2-2-1,3 4 6,0-1 0,0 1 0,0 0 0,0 0 0,0 0-1,-1 0 1,1 0 0,0 0 0,0 0 0,0 0-1,0 0 1,0 0 0,0 0 0,0 1 0,0-1-1,0 1 1,0-1 0,0 1 0,0-1 0,0 1 0,0-1-1,0 1 1,0 0 0,1-1 0,-1 1 0,-1 1-1,-19 22 84,12-11 47,0 0 0,1 1 0,1 0 0,0 0 0,1 1 0,0 0 0,1 0 0,1 0 0,0 1 0,2 0 0,-3 30 0,5-42-84,0 0 0,0 1 0,0-1 0,1 0 0,-1 1 1,1-1-1,0 0 0,1 0 0,-1 0 0,1 0 0,-1 0 0,1 0 1,0 0-1,1 0 0,-1-1 0,1 1 0,-1-1 0,1 1 0,0-1 1,0 0-1,1 0 0,-1-1 0,1 1 0,-1-1 0,1 1 0,0-1 1,0 0-1,0-1 0,0 1 0,0-1 0,0 0 0,0 0 0,0 0 1,1 0-1,-1-1 0,6 1 0,20 0 71,0 0 0,1-2-1,-1-1 1,0-2 0,-1-1 0,1-1 0,-1-2-1,0 0 1,-1-2 0,46-23 0,-59 24-99,-1 0 0,0-1 1,0-1-1,-1 0 0,-1-1 1,0 0-1,-1-1 0,0-1 1,16-26-1,3-11 51,33-82 0,-51 106-43,11-25 55,30-69-106,-43 93 40,-1 0 1,8-38-1,-16 62-22,0-2-12,0 0 0,0-1 0,-1 1 0,1 0 0,-2-11 0,1 17 12,0 0 0,0 0-1,0 0 1,0-1 0,0 1 0,0 0-1,0 0 1,0 0 0,0 0 0,0 0-1,0 0 1,0-1 0,0 1-1,0 0 1,0 0 0,-1 0 0,1 0-1,0 0 1,0 0 0,0 0 0,0 0-1,0 0 1,0 0 0,0-1-1,-1 1 1,1 0 0,0 0 0,0 0-1,0 0 1,0 0 0,0 0 0,0 0-1,-1 0 1,1 0 0,0 0-1,0 0 1,0 0 0,0 0 0,0 0-1,0 0 1,-1 0 0,1 0-1,0 0 1,0 0 0,0 1 0,0-1-1,0 0 1,-8 6-180,-5 10 10,4 2 175,1 0-1,1 1 1,1 0 0,1 0 0,-5 27-1,4-1 202,-1 53 0,6-60-62,2 0 1,6 39-1,-3-55-89,0 0 0,1-1-1,2 0 1,16 39 0,-19-51-22,1-1 0,0 1 0,0-1 0,1 0 1,0-1-1,1 0 0,-1 0 0,2 0 0,-1-1 1,1 0-1,-1 0 0,2 0 0,-1-2 0,0 1 0,1-1 1,0 0-1,0 0 0,1-1 0,-1-1 0,12 3 1,0-1-281,1-1 1,0-1-1,0-1 1,28-1-1,-30-2-970,-1-1 0,1 0-1,-1-1 1,0-1-1,19-8 1,-32 10 583,-1 1 0,1-1 0,-1 0 0,0 0 0,0 0 0,0-1 0,0 0 0,-1 0 0,1 0 0,3-5 0,19-28-3745</inkml:trace>
</inkml:ink>
</file>

<file path=ppt/ink/ink3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4:43:21.57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112 44 9376,'-71'-44'3488,"49"53"-2720,9-6-192,8 2-32,13 2 704,11-2-673,7-2 513,29 2-608,21-2-288,14 6-96,0-1-96,-5-5 0,-9 2-3391,5 2 1855,6 6-6080</inkml:trace>
</inkml:ink>
</file>

<file path=ppt/ink/ink3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4:41:42.8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4 114 3232,'-1'-1'201,"1"-1"0,-1 1 0,1-1 1,-1 1-1,1-1 0,0 0 0,0 1 0,0-1 1,0 1-1,0-1 0,0 1 0,0-1 0,0 1 0,1-1 1,-1 1-1,2-3 0,1-18 2571,-3-30 732,2 44-2884,0 5-456,-1 4-202,0 75 628,16 115-1,-11-136 66,-1 74-1,-2-5-33,5 35 649,-8-157-924,0-5-382,0-6-2119,0 3 731</inkml:trace>
</inkml:ink>
</file>

<file path=ppt/ink/ink3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4:41:43.4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43 115 3328,'-26'-1'1936,"19"0"-393,7 1-1456,-1 0 0,1 0-1,0 0 1,0 0 0,-1 0-1,1 0 1,0 0 0,-1 0-1,1 0 1,0 0 0,0 0-1,-1 0 1,1 0 0,0 1-1,0-1 1,-1 0 0,1 0-1,0 0 1,0 0 0,-1 0 0,1 1-1,0-1 1,0 0 0,0 0-1,-1 0 1,1 1 0,0-1-1,0 0 1,0 0 0,0 0-1,-1 1 1,0 1 2181,1-7-1020,2-4-159,-2 8-1037,0 0-1,0 1 1,1-1 0,-1 0-1,0 1 1,1-1-1,-1 1 1,0-1-1,1 1 1,-1-1-1,1 1 1,-1-1 0,1 1-1,-1-1 1,1 1-1,-1-1 1,1 1-1,0 0 1,-1-1 0,1 1-1,0 0 1,-1 0-1,1-1 1,0 1-1,18-5 172,-17 5-177,27-4 185,57 1 0,-42 3-155,189-19 191,-79 5-86,313-13 422,-458 26-587,-4 1 1,-1 0-1,1 0 1,-1-1-1,0 0 1,1 1 0,-1-2-1,0 1 1,6-3-1,18-6-384,-23 9 133</inkml:trace>
</inkml:ink>
</file>

<file path=ppt/ink/ink3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4:41:44.0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59 3808,'-6'-33'2316,"6"15"-175,0 18-2049,0 0-1,0-1 1,0 1 0,0 0 0,0-1-1,0 1 1,1 0 0,-1-1 0,0 1-1,0 0 1,0 0 0,0-1 0,0 1-1,0 0 1,0-1 0,1 1 0,-1 0-1,0 0 1,0-1 0,0 1 0,1 0-1,-1 0 1,0 0 0,0-1 0,1 1-1,-1 0 1,0 0 0,1 0 0,-1 0-1,1-1 1,-2 14 553,-3 6-190,1 0-1,0 36 1,0-6-133,-7 263 1803,10-292-2053,0-3-23,0-4 172,0 1 0,1 0 0,2 15 0,-2-28-250,-1-1 0,0 1 0,0-1-1,0 1 1,1-1 0,-1 1 0,0-1 0,0 1 0,0 0-1,0-1 1,0 1 0,0-1 0,0 1 0,0-1 0,0 1-1,-1-1 1,1 1 0,0-1 0,0 1 0,0-1-1,0 1 1,-1-1 0,1 1 0,-1 0 0,1-2-179,0 1 0,-1 0 0,1 0 0,0 0 0,-1 0 0,1-1 0,0 1-1,-1 0 1,1 0 0,0 0 0,0-1 0,-1 1 0,1 0 0,0-1 0,0 1 0,0 0 0,-1-1 0,1 1 0,0 0 0,0-1 0,0 1 0,0 0 0,0-1 0,0 1 0,0 0 0,-1-1 0,1 1 0,0 0 0,1-1 0,-2-8-1712</inkml:trace>
</inkml:ink>
</file>

<file path=ppt/ink/ink3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4:41:44.6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11 318 4320,'-1'-1'116,"0"0"-1,0 0 1,1 1 0,-1-1 0,0 0 0,0 0-1,1 0 1,-1 0 0,0 0 0,1-1-1,-1 1 1,1 0 0,-1 0 0,1 0 0,0 0-1,-1-1 1,1 1 0,0 0 0,0 0-1,0-3 1,0 2 202,1-1 1,0 1-1,-1-1 0,1 1 0,0-1 1,0 1-1,0 0 0,0 0 0,3-4 1,2-2 477,1 0 0,0 1 0,0 0 0,11-9 0,7-2-90,1 0-1,0 2 0,52-23 0,-75 37-661,0 1 0,0 0 0,0 0 0,0 0-1,0 0 1,0 1 0,0-1 0,0 1 0,1 0-1,-1 0 1,0 0 0,5 1 0,-1 1 155,-1 0 1,0 0 0,0 1-1,10 6 1,-5-3 120,-7-4-175,1 0 0,-1-1-1,1 1 1,0-1 0,-1 0-1,1 0 1,0-1 0,0 1-1,-1-1 1,1 0 0,0-1-1,8 0 1,7-3 362,34-12-1,-18 5-13,54-19 119,-45 14-664,-37 14-612,6-3 1262,0 0 0,19-10 0,-29 13-876,-1 0 1,0 0 0,0-1-1,0 1 1,6-6 0,-8 6-313,0 1 0,0 0 0,0-1 1,0 1-1,-1-1 0,1 1 0,0-1 0,-1 1 1,1-1-1,-1 1 0,1-1 0,-1 0 1,0 1-1,1-3 0,-1-2-2359</inkml:trace>
</inkml:ink>
</file>

<file path=ppt/ink/ink3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4:41:46.6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11 3552,'-9'9'1070,"4"-6"-233,5-3-814,0 0 0,0 0 0,0 0 0,-1 0 0,1 0 0,0 0 0,0 0 0,0 0 0,0 0 0,0 0 0,0 0 0,0 0-1,0 0 1,0 0 0,0 0 0,-1 0 0,1 0 0,0 0 0,0 0 0,0 0 0,0 0 0,0-1 0,0 1 0,0 0 0,0 0-1,0 0 1,0 0 0,0 0 0,0 0 0,0 0 0,0 0 0,0 0 0,0 0 0,0 0 0,-1-1 0,1 1 0,0 0 0,0 0-1,0 0 1,0 0 0,0 0 0,0 0 0,0 0 0,0 0 0,0 0 0,0 0 0,1-1 0,-1 0 503,1 1-474,-1 0 0,0 0 0,0 0 0,0 0 0,1-1-1,-1 1 1,0 0 0,0 0 0,0 0 0,0-1 0,1 1 0,-1 0 0,0 0 0,0-1 0,0 1 0,0 0 0,0 0 0,0-1 0,0 1 0,0 0 0,0 0 0,0-1 0,0 1-1,0 0 1,0 0 0,0-1 0,0 1 0,0 0 0,0 0 0,0-1 0,0 1 0,0 0 0,0 0 0,-1-1 0,1 1 0,0 0 0,0-1 33,0 1 0,0-1 1,0 1-1,0 0 0,-1-1 1,1 1-1,0 0 0,0-1 1,0 1-1,0 0 0,-1-1 1,1 1-1,0 0 0,0-1 1,-1 1-1,1 0 0,0 0 1,-1-1-1,1 1 0,0 0 1,-1 0-1,1 0 0,0-1 1,-1 1-1,1 0 0,0 0 1,-1 0-1,1 0 0,0 0 1,-1 0-1,1 0 0,-1 0 1,0 0-1,1 0-48,1-1 0,-1 1-1,0 0 1,0 0 0,0 0 0,0 0 0,0 0 0,1 0-1,-1 0 1,0 0 0,0 0 0,0 0 0,0 0 0,1 0 0,-1 0-1,0 0 1,0 0 0,0 0 0,0 0 0,1 0 0,-1 0-1,0 0 1,0 0 0,0 0 0,0 0 0,1 0 0,-1 0-1,0 0 1,0 0 0,0 0 0,0 0 0,0 1 0,1-1-1,-1 0 1,0 0 0,0 0 0,14 6 205,19-3 120,0-1-1,38-3 1,-16-1-71,182-6 509,-227 7-688,0 0-1,0 1 0,-1 0 1,1 0-1,0 2 1,0-1-1,-1 1 0,13 4 1,-11-5 442,-11 0-532,3 2-98</inkml:trace>
</inkml:ink>
</file>

<file path=ppt/ink/ink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00:54:48.379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315 0 3328,'-7'17'3635,"-8"32"-2758,0 2-81,-2 0 1,-26 56-1,-27 31 539,44-90-769,2 1 1,-22 64 0,-5 31 2661,50-144-3169,4-12 227,12-22-132,-4 11-106,-4 10-43,1 1 0,1-1-1,0 1 1,0 1-1,2 0 1,20-19-1,-19 21-6,-1 0 0,1 1 0,1 0 0,14-6 0,56-21-153,-40 17 128,-3 5-76,-30 11-131,-1-1 0,15-6 0,-25 12 212,0 1-1,0-1 1,-1 0 0,1 0-1,-1 0 1,0 1-1,0-2 1,0 1 0,-4 5-1,-6 6 93,2-1 0,0 2 0,0 0 0,2 0 0,-9 18 0,-5 10 124,-11 22 172,30-58-326,0 1 0,1 0 0,-1 0-1,2 0 1,-1 0 0,0 14 0,2-21-1,0 0 0,0 1 0,0-1 0,0 0 0,0 0 0,1 0 0,-1 0 0,0 0 0,1 0 0,-1 0 0,1 1 0,-1-1-1,1 0 1,-1 0 0,1-1 0,0 1 0,-1 0 0,1 0 0,0 0 0,0 0 0,0-1 0,0 1 0,0 0 0,0-1 0,0 1 0,0-1 0,0 1 0,0-1 0,0 1 0,0-1 0,0 0 0,0 1 0,0-1 0,1 0 0,-1 0 0,0 0 0,0 0 0,0 0 0,2 0 0,4-1 9,-1 0-1,0 0 1,1 0 0,-1-1 0,0 0-1,7-2 1,117-63 281,-126 65-333,0-1 4,20-11 0,-23 13 0,0 1 0,-1-1 0,1 1 0,0-1 0,0 0 0,0 1 0,-1-1 0,1 0 0,0 0 0,-1 1 0,1-1 0,-1 0 0,1 0 0,-1 0 0,1 0 0,-1 0 0,1-1 0,8-5-208,13-13 486,-17 16-498,-4 3 227,0 0-1,0 0 0,0 0 0,0 0 0,0 0 1,-1 0-1,1 0 0,0-1 0,-1 1 0,1 0 1,0 0-1,0-3 0,12-17 223,3-15-143,-13 31-82,-1 0 0,0 0-1,1 0 1,3-5 0,6-9-125,-10 9-89,-9 18-107,-11 23-137,14-23 413,2 0 0,-1 0 1,-1 10-1,1-1 76,1-5-25,0 0-1,1 0 0,1 0 1,0 0-1,1 0 1,2 14-1,1 28 53,-4-49 7,0-1 0,1 1 0,-1 0-1,1-1 1,3 9 0,-4-12-61,0-1 1,0 1-1,1 0 0,-1 0 0,0 0 1,1-1-1,-1 1 0,1 0 1,-1 0-1,1-1 0,-1 1 0,1 0 1,-1-1-1,1 1 0,-1-1 1,1 1-1,0-1 0,0 1 0,-1-1 1,1 1-1,0-1 0,0 1 1,-1-1-1,1 0 0,0 0 0,0 1 1,0-1-1,-1 0 0,1 0 1,0 0-1,0 0 0,0 0 0,0 0 1,0 0-1,-1 0 0,1 0 1,0 0-1,1-1 0,5-2 24,-1-1 1,0 0-1,0 0 0,0-1 0,0 1 0,-1-1 1,0 0-1,0-1 0,0 1 0,5-9 1,23-24-100,-2 9 76,1 2 0,1 1 0,2 2 0,0 1 0,72-33-1,-42 23-125,-144 62-518,62-22 615,0 1-1,0 1 1,1 0-1,0 1 1,-25 21-1,35-26 7,0 0 0,0 1 0,0 0-1,1 1 1,0-1 0,0 1-1,1 0 1,0 0 0,0 0-1,0 1 1,1-1 0,1 1-1,-1 0 1,1 0 0,-2 11-1,4-14 50,0 0-1,0 1 1,0-1-1,0 0 1,1 0-1,1 6 1,-1-9-22,-1 0 0,1 1 0,0-1 0,0 0 0,0-1 0,0 1 0,0 0 1,0 0-1,0 0 0,1-1 0,-1 1 0,1 0 0,-1-1 0,1 1 0,0-1 0,3 3 0,-3-3 11,1 0-1,-1 0 1,1 0-1,0 0 1,-1 0-1,1-1 1,0 1-1,-1-1 1,1 1-1,0-1 0,0 0 1,-1 0-1,1 0 1,0-1-1,0 1 1,-1-1-1,1 1 1,5-3-1,-1-1 36,0 1 0,-1-1 0,1-1 0,-1 1 0,9-9 0,12-13-4,-2-1-1,-1-1 1,-2-2-1,27-43 0,-47 70-97,0 0-1,-1 0 0,1 0 1,-1 0-1,0 0 0,1-4 0,-2 7 39,0 0 0,0 0 0,0 0 0,0 0 0,0 0 0,0 0 0,-1 0 0,1 0 0,0 0 0,0 0 0,0 0 0,0 0 0,0 0 0,0 0 0,0 0 0,0 0 0,0 0 0,0 0 0,0 0 0,0 0-1,0 0 1,0 0 0,-1 0 0,1 0 0,0 0 0,0 0 0,0 0 0,0 0 0,0 0 0,0 0 0,0 0 0,0 0 0,0-1 0,0 1 0,0 0 0,0 0 0,0 0 0,0 0 0,0 0 0,0 0-1,0 0 1,0 0 0,0 0 0,0 0 0,0 0 0,0 0 0,0 0 0,0 0 0,0 0 0,0-1 0,0 1 0,0 0 0,0 0 0,0 0 0,0 0 0,0 0 0,0 0 0,0 0 0,0 0 0,0 0 0,0 0-1,0 0 1,0 0 0,-9 12-70,-17 40-219,-27 75-1,26-61 276,9-23 81,-1-2-1,-3-1 0,-1 0 1,-1-2-1,-46 53 0,65-85 13,0-1 0,0 0 0,-1 0 0,0 0 0,0-1 0,0 0 0,0 0 0,-9 3 0,14-6-50,-1-1-1,0 1 0,1-1 0,-1 1 1,0-1-1,0 0 0,1 0 1,-1 1-1,0-1 0,0-1 0,0 1 1,1 0-1,-1 0 0,0-1 0,0 1 1,-1-1-1,1 0-13,0 0 0,1 0-1,-1-1 1,1 1 0,-1 0 0,1-1 0,0 1-1,0-1 1,0 1 0,-1-1 0,1 1 0,1-1 0,-1 0-1,0 0 1,0 1 0,1-1 0,-1 0 0,0-3-1,0 1-19,0 0 1,1 0-1,-1-1 0,1 1 0,0 0 0,0-1 0,0 1 0,1 0 0,0-1 0,0 1 0,0 0 0,1-4 0,1 0-12,1 1 0,-1 0-1,1 0 1,1 0-1,-1 1 1,7-7 0,3-3 6,2 1 1,0 1 0,0 0-1,21-12 1,43-24-251,18-12 553,-40 23-180,92-72-22,-130 93-59,0-1 0,-2-1 0,0-1 0,-1 0 0,-1-2 0,-1 0 1,-1 0-1,17-41 0,25-87-69,-35 84 90,21-81-537,-40 138 76,-4 15 125,-4 18 54,-27 112 50,12-54-46,8-39 238,-17 39 0,-7 24 80,-30 109 494,64-202-127,9-23 115,0-1-525,49-74 101,-46 74-211,0 1 0,1 0-1,1 0 1,20-16-1,-28 25 47,0 0 0,0 0 0,0 1-1,0-1 1,0 1 0,0 0 0,0 0-1,0 0 1,1 0 0,-1 1 0,0-1 0,1 1-1,-1 0 1,0 0 0,1 0 0,-1 0-1,0 1 1,1-1 0,-1 1 0,6 2-1,3 2-10,0 0 0,0 1 0,0 1 0,10 7 0,3 2-13,112 59 327,-131-73-772,0 1-1,0-1 1,10 2-1,-13-4-133,0 1 1,-1-1-1,1 1 0,0-1 0,-1 0 0,1 0 0,0 0 0,0 0 1,3-2-1</inkml:trace>
</inkml:ink>
</file>

<file path=ppt/ink/ink3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4:41:47.1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23 3552,'-4'19'1147,"-14"-33"3690,58 5 32,-27 4-4493,0 2 0,0 0 1,0 0-1,23-1 0,54 5 242,-35 0-435,102 6 233,-147-6-426,0-1-1,0 1 0,0-2 1,1 1-1,-1-2 0,0 1 1,13-4-1,-9 3-1722,-8 3-500</inkml:trace>
</inkml:ink>
</file>

<file path=ppt/ink/ink3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4:43:47.3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327 13 3232,'-12'-6'2005,"10"5"-1795,1 0-1,0 1 1,-1-1-1,1 0 1,-1 1-1,1-1 1,-1 1 0,1-1-1,-1 1 1,1 0-1,-1-1 1,1 1-1,-1 0 1,1 0 0,-1 0-1,-2 1 1,-51 3 1630,34 1-1646,0 1 1,0 0-1,-28 15 0,35-15-193,0 2-1,1 0 0,0 0 0,0 1 0,-18 18 0,29-25 29,0 0-1,0 0 0,0 0 0,0 1 0,1-1 0,-1 1 1,1-1-1,0 1 0,-1 0 0,1 0 0,0-1 1,1 1-1,-1 0 0,0 0 0,1 0 0,0 3 1,0-4 27,0 1 1,0-1 0,1 0 0,-1 0-1,1 1 1,-1-1 0,1 0 0,0 0-1,0 0 1,0 0 0,0 0 0,1 0-1,-1 0 1,0 0 0,1 0 0,-1-1-1,1 1 1,0-1 0,-1 1 0,1-1 0,3 2-1,3 2 118,-1-1 0,1 0 0,0 0 0,0-1 0,0 0 0,0-1 1,1 0-1,8 1 0,-11-2-42,-1-1 1,1 0 0,-1 0-1,1 0 1,0 0 0,-1-1-1,1 0 1,-1-1 0,0 1-1,1-1 1,-1 0 0,0 0-1,9-5 1,-11 4-96,0 0 0,0 0 0,0 0 0,0 0 0,0-1 0,0 1 0,-1-1 0,0 1 0,0-1-1,0 0 1,0 0 0,0 0 0,-1 0 0,0 0 0,0 0 0,1-6 0,1-8-65,-1 0 0,-1-28 0,13 103-447,13 36 363,-20-54 186,-2 1 0,-1 59 0,-10 81 212,4-151-212,2-26-57,-1 19 108,-6 32 0,6-47-31,-1-1 0,1 1 0,-2-1-1,1 0 1,-1 1 0,0-1 0,0-1 0,0 1-1,-6 6 1,8-10-68,0-1 1,0 0-1,-1 0 0,1 0 0,0 0 1,-1 0-1,1 0 0,0 0 0,-1-1 0,1 1 1,-1 0-1,1-1 0,-1 1 0,0-1 1,1 0-1,-1 1 0,1-1 0,-1 0 1,0 0-1,1 0 0,-1 0 0,0 0 0,-2-1 1,-2-1 31,1 1 1,0-1 0,-1 0-1,1-1 1,-6-3-1,-6-3 14,2-1-1,-1-1 1,-25-23-1,35 28-31,0 0 0,1 0 1,0-1-1,0 1 0,0-1 0,1 0 0,0 0 1,1 0-1,-1-1 0,2 1 0,-4-11 0,6 14-19,-1 1 0,1 0-1,0-1 1,0 1-1,0-1 1,0 1-1,1-1 1,-1 1-1,1-1 1,0 1 0,0 0-1,0 0 1,0-1-1,1 1 1,-1 0-1,1 0 1,0 0-1,0 0 1,0 1-1,0-1 1,1 0 0,-1 1-1,1 0 1,-1-1-1,1 1 1,5-3-1,-2 1-45,0 1 0,0 0 0,0 0 0,1 0 0,-1 1 0,1 0 0,0 0 0,0 0 0,0 1 0,-1 0 0,1 1 0,10-1 0,-10 2 11,1 1 0,-1-1-1,0 1 1,0 1 0,0-1 0,0 1 0,-1 0 0,1 1 0,-1 0 0,0 0 0,0 0 0,0 0-1,5 7 1,-9-9 100,9 5-1814,-10-7 1543,-1 0 1,0 0 0,1 0 0,-1 0-1,1 0 1,-1 0 0,0 0-1,1 0 1,-1 0 0,0 0-1,1 0 1,-1-1 0,0 1-1,1 0 1,-1 0 0,0 0 0,1-1-1,-1 1 1,0 0 0,0-1-1,1 1 1,-1 0 0,0 0-1,0-1 1,1 1 0,-1 0-1,0-1 1,0 1 0,0 0 0,0-1-1,0 1 1,0-1 0,1 1-1,3-13-3073,1-1 1114</inkml:trace>
</inkml:ink>
</file>

<file path=ppt/ink/ink3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4:43:48.0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90 4384,'-1'-1'161,"1"1"-1,-1-1 1,1 1 0,-1-1 0,0 0 0,1 1-1,-1-1 1,1 0 0,-1 1 0,1-1 0,0 0-1,-1 1 1,1-1 0,0 0 0,0 0 0,-1 0 0,1 1-1,0-1 1,0 0 0,0 0 0,0 0 0,0 1-1,0-1 1,0 0 0,0 0 0,0 0 0,0 0-1,1 1 1,-1-1 0,1-1 0,2-13 4480,-3 15-4585,0 0-1,0-1 1,0 1-1,0 0 0,0 0 1,0 0-1,0-1 1,0 1-1,0 0 1,0 0-1,0-1 1,0 1-1,0 0 0,0 0 1,-1-1-1,1 1 1,0 0-1,0 0 1,0 0-1,0-1 0,0 1 1,0 0-1,-1 0 1,1 0-1,0-1 1,0 1-1,0 0 1,-1 0-1,1 0 0,0 0 1,2-5 609,3 1-610,0 0 0,0 0-1,0 0 1,1 0 0,-1 1 0,1 0-1,10-4 1,-12 6-70,-1 0 1,1 0-1,0 0 1,0 0-1,0 0 0,0 1 1,0 0-1,0 0 1,0 0-1,0 0 0,0 0 1,0 1-1,0 0 0,4 1 1,-6-1 8,-1 0 1,1 0 0,-1 0-1,1 0 1,-1 0-1,0 0 1,0 0 0,1 1-1,-1-1 1,0 0 0,0 1-1,0-1 1,0 1-1,0-1 1,-1 1 0,1-1-1,0 1 1,-1 0-1,1-1 1,-1 1 0,0 0-1,1 0 1,-1-1-1,0 1 1,0 0 0,0 2-1,-1 4 35,1-1 0,-1 0-1,-1 0 1,1 0 0,-4 10-1,-27 58 243,13-32-110,15-35-86,1-3-31,1 0-1,0 0 1,-3 10-1,5-15-23,0 1-1,-1-1 0,1 1 1,0 0-1,0-1 0,0 1 1,0-1-1,0 1 0,0 0 0,0-1 1,0 1-1,0 0 0,0-1 1,0 1-1,0-1 0,1 1 0,-1 0 1,0-1-1,0 1 0,1-1 1,-1 1-1,0-1 0,1 1 0,-1-1 1,1 1-1,-1-1 0,0 1 1,1-1-1,-1 1 0,1-1 1,-1 0-1,1 1 0,0-1 0,-1 0 1,1 1-1,-1-1 0,1 0 1,-1 0-1,1 0 0,1 1 0,20 2 450,31 0-1,-33-3-488,1 2-1,27 4 0,-34-4 35,2 1-90,-6 0-5078</inkml:trace>
</inkml:ink>
</file>

<file path=ppt/ink/ink3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4:43:49.0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11 2912,'-10'-11'4289,"9"15"-2283,2 4-1459,9 321 3480,-5-91-2427,-3-152-523,21 135 0,-16-167-290,0 89 0,-5-214-8958,5 34 4881</inkml:trace>
</inkml:ink>
</file>

<file path=ppt/ink/ink3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4:43:50.6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247 45 3072,'-3'24'3340,"-10"23"-2459,6-21-238,4-13-366,-1-1 1,0 0-1,-1 0 1,0 0-1,-1 0 1,0-1-1,-9 11 1,13-18-179,-1-1 0,0 0 0,0 1 0,0-1-1,0 0 1,0-1 0,-1 1 0,1-1 0,-1 1 0,0-1 0,0 0 0,0 0 0,0-1 0,0 1 0,0-1 0,0 0 0,-1 0-1,1 0 1,0-1 0,0 1 0,-1-1 0,1 0 0,-1 0 0,-5-2 0,6 2-40,0-1 1,0 0-1,1-1 0,-1 1 1,0-1-1,1 1 0,0-1 1,-1 0-1,1 0 0,0-1 1,0 1-1,0-1 0,0 1 1,1-1-1,-1 0 0,1 0 1,-1 0-1,1 0 1,0-1-1,0 1 0,1 0 1,-1-1-1,1 0 0,-1 1 1,1-1-1,0 0 0,0-7 1,0 4-98,0 0 1,1 0-1,0-1 0,0 1 1,1 0-1,0-1 1,0 1-1,1 0 1,0 0-1,0 0 1,1 0-1,0 0 1,0 1-1,5-8 1,-4 8 12,0-1 1,1 1-1,0 0 1,0 1-1,1-1 1,-1 1-1,1 0 1,1 1-1,-1-1 1,0 1-1,1 1 1,0-1-1,0 1 1,0 0 0,0 0-1,15-2 1,-20 5 28,1 0 1,0 0 0,0 0 0,0 0 0,0 1 0,0-1-1,0 1 1,-1 0 0,1-1 0,0 2 0,0-1 0,-1 0-1,1 0 1,-1 1 0,1-1 0,-1 1 0,0 0-1,1 0 1,-1 0 0,0 0 0,0 0 0,-1 1 0,1-1-1,0 0 1,-1 1 0,3 3 0,0 3 29,0 0 0,0-1 0,-1 2 0,0-1 0,0 0 0,2 19 0,-3 4 139,-1-1 0,-5 61 0,-20 62 689,5-84-383,2-6-35,7-41 1326,12-42-463,28-33-731,-6 0-499,19-63 0,-18 34-365,50-109 0,-67 175 175,14-22-1,-18 32 9,0-1 1,0 1-1,1 0 0,-1 1 1,1-1-1,10-6 0,-15 11 90,1-1-1,-1 1 0,1 0 1,-1-1-1,1 1 0,-1 0 0,1 0 1,0 0-1,-1-1 0,1 1 0,-1 0 1,1 0-1,0 0 0,-1 0 1,1 0-1,-1 0 0,1 0 0,0 0 1,-1 0-1,1 0 0,-1 1 0,1-1 1,0 0-1,-1 0 0,1 1 1,-1-1-1,1 0 0,-1 0 0,1 1 1,-1-1-1,1 1 0,-1-1 0,1 0 1,-1 1-1,0-1 0,1 2 1,1 0-13,-1 0 1,0 0 0,0 1 0,0-1 0,0 1 0,0-1 0,-1 1-1,1-1 1,0 5 0,1 14 10,-1 0 0,-1 0-1,-4 23 1,-12 67-118,4-35 94,-30 142 521,38-205-167,1-1 0,1 1 1,-2 16-1,23-54 1052,153-226-1092,-52 74-508,-105 154 77,2 1 1,0 1 0,32-31-1,-26 36-26,-12 10 1,-10 6 177,-1 0 0,0 0 0,0 0-1,0 0 1,1 0 0,-1 0 0,0 0 0,0 0 0,0 0 0,0 0 0,1 0-1,-1 0 1,0 0 0,0 0 0,1 0 0,-1 0 0,0 0 0,0 0-1,0 0 1,1 0 0,-1 0 0,0 0 0,0 0 0,0 0 0,0 0 0,1 0-1,-1 0 1,0 1 0,0-1 0,0 0 0,0 0 0,1 0 0,-1 1-1,2 4-45,1 1 0,-1 0-1,0 0 1,-1 0 0,0 0-1,0 0 1,0 0 0,0 1-1,-1-1 1,-1 9-1,-6 36 247,-3 41-153,5-43 147,-13 60 0,-1 0 49,18-104-199,1-1 0,0 1 0,0 0 0,0-1-1,1 1 1,-1 0 0,1-1 0,0 1-1,1-1 1,-1 1 0,4 6 0,-4-8-13,0 1 0,0 0 0,0 0 1,0 0-1,-1 5 0,1-5 26,-1 0 0,0 0 0,1 0 0,0 0 1,0 0-1,0 0 0,2 4 0,1 1-246,10 16 993,-13-24-952,0 0 0,-1 0 1,1 0-1,0 0 1,0 0-1,0 0 0,0 0 1,0-1-1,0 1 1,0 0-1,0-1 0,0 1 1,0-1-1,0 1 1,0-1-1,1 1 0,-1-1 1,0 0-1,3 1 0,9-6-6288,-3 5 3781</inkml:trace>
</inkml:ink>
</file>

<file path=ppt/ink/ink3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4:43:51.3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12 2976,'0'-11'1776,"1"21"6198,2 29-7458,-13 398 1735,7-356-1709,1 39 398,7 42 20,-4-90-133,-1-72-819,0 0 0,0 1 0,0-1 0,0 0 0,0 0 0,0 0 0,0 0 0,0 0 0,0 0 0,0 0 0,0 0 0,0 1 0,0-1 0,0 0 0,0 0 0,0 0 0,0 0 0,0 0 0,0 0 0,0 0 0,0 1 0,0-1 0,0 0 0,0 0 0,0 0 0,0 0 0,0 0-1,1 0 1,-1 0 0,0 0 0,0 0 0,0 0 0,0 1 0,0-1 0,0 0 0,0 0 0,0 0 0,0 0 0,0 0 0,1 0 0,-1 0 0,0 0 0,0 0 0,0 0 0,0 0 0,0 0 0,0 0 0,0 0 0,1 0 0,-1 0 0,0 0 0,0 0 0,0 0 0,0 0 0,0 0 0,0 0 0,0 0 0,1 0 0,-1 0 0,0 0 0,0 0 0,0 0 0,0 0 0,0-1 0,0 1-47,1-8-969,-1-1 213</inkml:trace>
</inkml:ink>
</file>

<file path=ppt/ink/ink3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4:43:52.1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45 2976,'-27'0'8325,"27"-1"-8207,-1 1 0,1 0-1,0-1 1,-1 1 0,1 0 0,-1 0 0,1-1 0,0 1-1,-1-1 1,1 1 0,0 0 0,0-1 0,-1 1 0,1-1-1,0 1 1,0-1 0,0 1 0,0 0 0,-1-1 0,1 1-1,0-1 1,0 1 0,0-1 0,0 1 0,0-1 0,0 1-1,0-2 1,0 1-64,0 0 0,0 0 0,0 0 0,0 0 0,0 0 0,0 0 0,1 0 0,-1 0 0,0 0 0,0-1 0,2 0 0,0 1-26,0 0 0,0 0 0,1 0 0,-1 0 0,1 0 1,-1 1-1,1-1 0,-1 1 0,4 0 0,10-3-37,-7 1-19,0 0 1,0 0-1,0 1 1,0 0-1,0 1 1,14 1-1,2-1-89,-23 0 105,-1 0 0,0 0 0,0 1 0,0-1 1,1 0-1,-1 0 0,0 1 0,0-1 0,0 1 0,0-1 0,0 1 0,1-1 0,-1 1 0,0 0 0,0-1 0,0 1 0,-1 0 0,1 0 1,0 0-1,0 0 0,0 0 0,-1 0 0,1 0 0,0 0 0,-1 0 0,1 0 0,-1 0 0,1 0 0,-1 0 0,0 1 0,1-1 0,-1 0 1,0 0-1,0 1 0,0-1 0,0 0 0,0 2 0,0 5 61,-1 0 0,0 0 0,0 0 0,-4 12 0,-24 67 597,29-86-585,0 0 1,-1 0 0,1 1-1,0-1 1,0 0 0,0 0-1,1 1 1,-1-1 0,0 0-1,0 0 1,1 0 0,-1 0-1,1 1 1,-1-1 0,1 0-1,-1 0 1,1 0 0,-1 0 0,1 0-1,0 0 1,0 0 0,0 0-1,-1-1 1,1 1 0,0 0-1,0 0 1,2 0 0,4 4 75,1-2 0,-1 1 1,12 3-1,6 4-136,-18-8-8,-6-3 2,-1 0 0,1 1 0,0-1 0,0 0 0,0 1 0,-1-1 0,1 1 1,0-1-1,0 1 0,-1-1 0,1 1 0,0 0 0,-1-1 0,1 1 0,-1 0 0,2 1 0,2 5-38</inkml:trace>
</inkml:ink>
</file>

<file path=ppt/ink/ink3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4:43:54.0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1 215 3392,'38'-5'8110,"-8"1"-6786,81-3 708,-52 6-1485,97-14 0,-43 3-76,114 3 0,27-2-262,244-5 137,-147 8 39,-143 1-35,88-5 175,54 2-586,-6 0 335,-90-3 237,65-6-185,279-21 410,-373 30-672,-207 9 51,-17 1-255,-1 0 1,1 0-1,-1 0 0,1 0 0,0 0 1,-1 0-1,1 0 0,-1 0 0,1-1 1,-1 1-1,1 0 0,-1 0 0,1-1 1,-1 1-1,1 0 0,-1 0 0,0-1 0,1 1 1,-1-1-1,1 1 0,-1-1 0</inkml:trace>
</inkml:ink>
</file>

<file path=ppt/ink/ink3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4:43:55.4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28 167 2976,'-22'-3'8901,"22"-8"-7008,0 10-1850,0 0-1,1 0 1,-1 0-1,0 0 1,0 0-1,0 0 1,1 1-1,-1-1 1,1 0-1,-1 0 1,0 0 0,1 0-1,0 1 1,-1-1-1,1 0 1,-1 0-1,1 1 1,0-1-1,-1 0 1,1 1-1,0-1 1,0 1-1,0-1 1,-1 1-1,1-1 1,0 1-1,2-1 1,12-8 222,10-12-197,1 1 0,1 2 0,51-27 0,-73 42-66,0 0-1,1 1 0,0 0 1,-1 0-1,1 0 1,0 0-1,0 1 0,0 0 1,0 1-1,0-1 1,0 1-1,0 0 0,1 1 1,-1-1-1,0 1 1,0 0-1,0 1 0,6 2 1,-11-4-3,1 1 0,-1 0 0,1-1 0,-1 1 0,0 0 0,0 0 0,1 0 0,-1 0 0,0 0 0,0 0 0,0 0 0,0 1 0,0-1 0,0 0 0,-1 1 0,1-1 0,0 0 0,-1 1 0,1-1 0,0 1 0,-1-1 0,0 1 0,1-1 0,-1 1 1,0-1-1,0 1 0,0 0 0,0-1 0,0 3 0,-2 3-1,1 0 0,-1 1 1,0-1-1,-7 13 1,6-12 1,-10 17 56,0 0 0,-2 0 1,-1-1-1,-35 39 1,-20 29 98,-30 83 344,98-170-486,-9 15 23,9-15 7,-1 1 0,1-1 0,0 1 0,-3 9-1,6-15-19,0 1 0,0-1-1,-1 0 1,1 1-1,0-1 1,0 0-1,0 1 1,0-1-1,0 0 1,0 1-1,0-1 1,0 1-1,0-1 1,0 0-1,0 1 1,0-1-1,0 0 1,0 1-1,0-1 1,0 0 0,0 1-1,1 0 1,7-3 725,2-1-447,13-3 228,21-9 0,-27 9-435,0 1 0,1 0 1,18-3-1,-11 6-67,27 0-1,-51 2-416,-1-1-1,1 1 0,-1-1 0,1 0 1,-1 1-1,0-1 0,1 1 0,-1-1 1,0 0-1,1 1 0,-1-1 0,0 0 1,0 1-1,1-3 0,-1 2-281,4-7-1530</inkml:trace>
</inkml:ink>
</file>

<file path=ppt/ink/ink3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4:43:55.8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11 4992,'0'0'169,"0"-1"0,1 0 0,-1 1 0,0-1 0,1 0 0,-1 1 0,1-1 0,-1 0 0,1 1 0,-1-1 0,1 1 0,0-1 0,-1 1 0,1-1 0,0 1 0,-1 0 0,1-1 0,0 1 0,0-1 0,0 1-36,-1 0 0,1 1 1,-1-1-1,0 0 0,1 0 1,-1 1-1,0-1 1,1 0-1,-1 0 0,0 1 1,0-1-1,1 0 1,-1 1-1,0-1 0,0 0 1,1 1-1,-1-1 1,0 0-1,0 1 0,0-1 1,0 0-1,0 1 1,1-1-1,-1 1 0,0 0 1,0 3 220,1 0-1,0 1 1,-1-1 0,0 0 0,-1 9-1,-17 143 1882,14-120-1902,0 44 0,7-30 318,-2-55-1755,0-1-1,1 1 1,-1 0-1,1 0 1,3-6-1,-2 2-582,9-15-921</inkml:trace>
</inkml:ink>
</file>

<file path=ppt/ink/ink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00:54:48.761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92 40 5728,'-63'-32'2592,"45"27"-2240,8 2 416,10 6-288,5-3-416,5 0 64,6 9-64</inkml:trace>
</inkml:ink>
</file>

<file path=ppt/ink/ink3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4:43:56.1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8 5408,'-6'-7'1832,"8"15"560,2 15-291,-13 169 2315,9-115-3924,1-36-302,0-18-101,0-19-58,-1 0 0,0 0 0,0 1 0,0-1 0,0 0 0,0 0 0,-1 0 0,-1 4 0,1-5-2038,3-12-695,-2 1 740</inkml:trace>
</inkml:ink>
</file>

<file path=ppt/ink/ink3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4:43:56.6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29 105 2304,'-21'2'783,"14"-1"711,12-1 3311,20-4-1017,12-10-2286,-7 1-797,17-4 81,25-9 144,-64 24-918,1 0-1,0 0 1,0 1-1,0 0 1,0 0 0,11 2-1,-12 0 81,0 1-1,0 1 1,-1-1-1,1 1 1,-1 1-1,0-1 1,0 1-1,0 0 1,12 10-1,-8-6 523,0-1-1,16 7 0,-24-12-476,1 0 0,0-1 0,0 0 0,1 0 0,-1 0 0,0 0 1,0-1-1,0 1 0,1-1 0,-1 0 0,5-1 0,2 0-96,0-1 1,0 0-1,0-1 1,-1 0-1,1-1 1,-1 0-1,0 0 0,0-1 1,0-1-1,-1 1 1,0-2-1,10-7 1,-17 12-496,0 0 1,-1 0 0,1 0-1,0 0 1,-1 0 0,0-1-1,1 1 1,0-3-1,4-11-5492,-2 10 2944</inkml:trace>
</inkml:ink>
</file>

<file path=ppt/ink/ink3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4:43:57.5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21 147 3552,'-16'-7'1610,"16"7"-1547,0 0 0,-1-1 0,1 1 0,0 0 0,0 0 0,-1 0 0,1-1 0,0 1 0,0 0 0,-1 0 0,1-1 0,0 1 0,0 0 0,0 0 0,0-1 0,-1 1 0,1 0 0,0-1 0,0 1 0,0 0 0,0-1 0,0 1 0,0 0 0,0-1 0,0 1-1,0 0 1,0-1 0,0 1 0,0 0 0,0-1 0,0 1 0,0 0 0,0-1 0,0 1 0,1-1 0,-1-1 356,1 0-1,-1 0 1,1 0 0,-1 0-1,0 0 1,0 0-1,0 0 1,0 0 0,0 0-1,-1-4 1,2-13 1355,0 17-1670,1 0 0,-1 0 0,1 0 0,0 0 0,0 1 0,0-1 0,0 0 0,0 1 1,2-2-1,7-4 129,-2 0-164,1 0-1,0 1 1,0 0-1,1 1 1,0 0-1,0 0 1,0 2-1,0-1 1,1 1-1,-1 1 1,1 0-1,15-1 1,-25 3-67,0 0 1,1 0-1,-1 0 1,0 0-1,0 1 1,1-1-1,-1 1 0,0-1 1,0 1-1,0 0 1,1-1-1,-1 1 1,0 0-1,0 1 1,0-1-1,0 0 1,-1 0-1,1 1 1,0-1-1,-1 1 0,1 0 1,0 0-1,-1-1 1,0 1-1,0 0 1,1 0-1,-1 0 1,0 0-1,0 0 1,-1 0-1,1 1 0,0-1 1,-1 0-1,1 0 1,-1 1-1,0-1 1,0 0-1,0 5 1,0 2 72,-1-1 1,0 1 0,-1 0 0,0 0 0,0 0 0,-1-1 0,0 1 0,-7 13-1,-56 83 112,45-74 90,20-30-263,0 0-1,1 0 0,-1 0 0,1 0 0,-1 0 0,1 0 0,0 0 0,-1 0 0,1 0 0,0 0 0,0 0 1,0 0-1,0 0 0,-1 0 0,2 0 0,-1 0 0,0 1 0,0-1 0,0 0 0,0 0 0,1 0 0,-1 0 1,0 0-1,1 0 0,-1 0 0,1 0 0,-1 0 0,1 0 0,0-1 0,-1 1 0,1 0 0,0 0 1,0 0-1,-1-1 0,1 1 0,0 0 0,0-1 0,2 2 0,3 2 14,1-1-1,0 1 1,0-1-1,10 3 1,-8-3 1,1 0-4,0 1-1,0 0 0,0 0 0,-1 1 0,0 1 0,0 0 0,0 0 0,13 13 0,-21-18 16,1 0 0,-2 0 0,1 0 0,0 0 0,0 0 0,0 1 0,0-1 0,-1 0 0,1 1 0,-1-1 0,1 0 0,-1 1 0,1-1 0,-1 1 0,0-1 0,0 0 0,0 1 0,0-1 0,0 1 0,0 2 0,-1-2 36,1 0 1,-1-1-1,0 1 0,0 0 1,0 0-1,0 0 0,0 0 1,0-1-1,-1 1 0,1-1 1,0 1-1,-1-1 0,-1 2 1,-4 2 52,1-1 1,-1 0-1,0 0 1,0 0 0,-1-1-1,-13 4 1,6-3 17,0-2 1,0 0-1,-28 0 1,-13 1-3757,55-3 3061,-1 1 0,1-1 0,0 0 0,-1 1 0,1-1 0,0 0 0,-1 1 0,1 0 0,0-1 0,0 1 0,0 0 1,-1 0-1,0 1 0,-3 5-2731</inkml:trace>
</inkml:ink>
</file>

<file path=ppt/ink/ink3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4:44:00.3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1 137 3392,'0'-2'350,"1"0"0,0-1-1,-1 1 1,1 0 0,0 0 0,0 0 0,1 0 0,-1 0 0,3-4-1,7-8 7780,6-23-7689,-4 9-225,-8 13-45,-5 13-144,1 0 1,-1 1-1,1-1 0,-1 1 0,1-1 0,0 1 1,-1-1-1,1 1 0,2-2 0,-1 11-226,1 1 0,-2 0 0,2 11 0,-1 136 127,-3-82 72,1 32 70,4 250 848,9-227-69,-9-93-267,-4-33-400,1 1 0,-1-1 0,1 0 0,0 0 0,0 0 0,0 0 0,0 0 0,2 4 0,-2-7-157,-1 0 0,0 1-1,0-1 1,1 0 0,-1 1 0,0-1 0,0 0 0,1 0 0,-1 1 0,0-1-1,1 0 1,-1 0 0,0 0 0,1 1 0,-1-1 0,1 0 0,-1 0 0,0 0-1,1 0 1,-1 0 0,1 0 0,-1 0 0,0 0 0,1 0 0,0 0 0,0 0 3,0-1 1,0 1-1,0-1 1,0 0-1,0 1 1,0-1-1,0 0 1,0 0-1,0 1 1,0-1-1,0 0 1,-1 0 0,2-2-1,43-72 389,-7 17-368,59-87-128,-80 123-28,1 1-1,31-29 1,-48 49 71,1 0 0,-1-1 0,0 1-1,0 0 1,1 0 0,-1 0 0,1 0 0,-1 0 0,1 1 0,-1-1 0,1 0 0,-1 1 0,1-1 0,0 1 0,-1 0 0,1-1 0,3 1 0,-4 0 21,1 1 1,-1-1-1,0 1 1,0 0-1,1-1 1,-1 1-1,0 0 1,0 0-1,0 0 1,0 0-1,0 0 1,0 0-1,0 0 1,0 0-1,-1 0 1,1 0-1,0 1 1,-1-1-1,1 0 1,-1 0-1,1 3 1,2 4 13,0 0 1,-1 1 0,0-1 0,-1 1-1,1 13 1,-1 48 18,-2-38 27,2 14-28,0-18 96,-1 0 0,-8 53 0,6-70-1193,1-11 991,1 0 0,0 0 1,0 0-1,0 1 0,0-1 0,0 0 0,0 0 0,0 0 1,0 0-1,0 0 0,0 0 0,0 1 0,0-1 0,0 0 1,-1 1-899,1-1 898,-1 0 0,1 0 0,0 0 0,0 0 0,0 0 1,0 0-1,0 0 0,0 0 0,-1 0 0,1 0 1,0 0-1,0 0 0,0 0 0,0 0 0,0 0 0,0 0 1,-1 0-1,1 0 0,0 0 0,0-1 0,0 1 0,0 0 1,-5-3-2007</inkml:trace>
</inkml:ink>
</file>

<file path=ppt/ink/ink3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4:44:00.6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506 11 3808,'-1'-9'989,"-2"7"453,-8 10 1134,4-2-2298,-18 11 1267,-47 25 1,48-29-1128,-68 35 572,28-15-349,-94 64 0,157-96-642,-5 3-62,1 0 0,-1 0 0,1 1 0,0 0 0,0 0 0,-7 10 0,11-15 1,1 0 1,0 0 0,0 1-1,-1-1 1,1 0 0,0 0 0,0 0-1,0 1 1,-1-1 0,1 0-1,0 0 1,0 0 0,0 1-1,0-1 1,0 0 0,0 0 0,-1 1-1,1-1 1,0 0 0,0 0-1,0 1 1,0-1 0,0 0 0,0 1-1,0-1 1,0 0 0,0 0-1,0 1 1,0-1 0,0 0-1,0 0 1,0 1 0,0-1 0,1 0-1,-1 0 1,0 1 0,0-1-1,0 0 1,0 0 0,0 1 0,1-1-1,-1 0 1,0 0 0,0 0-1,0 1 1,1-1 0,-1 0-1,0 0 1,0 0 0,1 0 0,-1 1-1,0-1 1,0 0 0,1 0-1,-1 0 1,0 0 0,0 0 0,1 0-1,-1 0 1,0 0 0,0 0-1,1 0 1,-1 0 0,0 0 0,1 0-1,-1 0 1,0 0 0,1 0-1,11 2-2204</inkml:trace>
</inkml:ink>
</file>

<file path=ppt/ink/ink3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4:44:01.3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10 3552,'0'-5'955,"-1"1"1948,1 4-2691,-1 0 1,1 1-1,0-1 0,-1 1 1,1-1-1,-1 0 1,1 0-1,0 1 1,-1-1-1,1 0 0,-1 0 1,1 0-1,-1 1 1,1-1-1,-1 0 1,1 0-1,-1 0 0,1 0 1,-1 0-1,0 1-78,1-1 0,-1 0 0,1 1 1,-1-1-1,1 1 0,-1-1 0,1 1 0,0-1 0,-1 1 0,1-1 0,0 1 0,-1 0 0,1-1 0,0 1 0,0-1 0,-1 1 0,1 0 0,0 0 0,0 0-83,0-1-1,0 1 0,0-1 0,0 1 0,-1-1 1,1 1-1,0-1 0,1 1 0,-1-1 1,0 1-1,0-1 0,0 1 0,0-1 0,0 0 1,0 1-1,0-1 0,1 1 0,-1-1 1,0 1-1,0-1 0,1 0 0,-1 1 0,0-1 1,1 1-1,-1-1 0,0 0 0,1 0 1,-1 1-1,1-1 0,-1 0 0,0 1 0,1-1 1,-1 0-1,1 0 0,-1 0 0,1 1 1,15 1 209,-1 0 0,0-1 0,1-1 0,-1 0 0,19-3 0,-1 1-77,9-2-52,-23 2-136,-1 1 1,1 0-1,30 4 0,-48-3-3,0 0-1,0 0 1,0 0-1,1 0 0,-1 1 1,0-1-1,0 0 1,0 1-1,0-1 0,0 1 1,0-1-1,0 1 1,0 0-1,0-1 0,0 1 1,0 0-1,0 0 1,0-1-1,-1 1 0,1 0 1,0 0-1,-1 0 1,1 0-1,0 0 0,-1 0 1,1 0-1,-1 0 1,0 0-1,1 0 0,-1 1 1,0-1-1,0 0 1,1 0-1,-1 2 1,-1 2 27,0 0 1,1 0-1,-2 0 1,1 0 0,-1 0-1,-2 6 1,3-8-1,-71 141 575,47-97-441,-27 37 285,35-58-854,0 2 0,-16 35-1,32-61-100,0 0-1,1 1 0,-1-1 0,1 0 0,-1 0 1,1 1-1,0-1 0,0 1 0,0-1 0,0 4 1,3 9-2315</inkml:trace>
</inkml:ink>
</file>

<file path=ppt/ink/ink3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4:44:03.3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485 60 2720,'0'0'104,"0"0"0,0-1-1,-1 1 1,1 0 0,0 0 0,0 0 0,0 0 0,-1 0-1,1 0 1,0 0 0,0-1 0,0 1 0,-1 0 0,1 0 0,0 0-1,0 0 1,0-1 0,0 1 0,0 0 0,0 0 0,-1 0-1,1-1 1,0 1 0,0 0 0,0 0 0,0-1 0,0 1-1,0 0 1,0 0 0,0 0 0,0-1 0,0 1 0,0 0 0,0 0-1,0-1 1,0 1 0,0 0 0,0 0 0,0-1 0,0 1-1,1 0 1,-1 0 0,0 0 0,0-1 0,0 1 0,0 0-1,0 0 1,0 0 0,1 0 0,-1-1 0,0 1 0,0 0 0,0 0-1,1 0 1,-1 0 0,0-1-35,0 1-1,1 0 1,-1 0-1,0 0 1,0 0-1,1-1 1,-1 1-1,0 0 1,0 0 0,0 0-1,0-1 1,1 1-1,-1 0 1,0 0-1,0-1 1,0 1-1,0 0 1,0 0-1,0-1 1,0 1 0,0 0-1,0 0 1,0-1-1,0 1 1,0 0-1,0 0 1,0-1-1,0 1 1,0 0-1,0-1 1,0 1 0,0 0-1,0 0 1,0-1-1,0 1 1,0 0-1,-1 0 1,1-1-1,0 1 1,0 0-1,0 0 1,0 0 0,-1-1-1,1 1 1,0 0-1,0 0 1,-1 0-1,1 0 1,0-1-1,-7-3 128,1-1-1,-1 1 1,0 1-1,0-1 0,0 1 1,0 0-1,-1 1 1,1 0-1,-1 0 0,0 1 1,-11-2-1,0 2-90,1 1-1,-1 0 0,-35 6 1,37-3-60,-1 1-1,1 1 1,0 0 0,-22 11 0,23-9 41,1 2 0,0 0 0,0 0 0,1 1 0,1 1 1,-24 23-1,33-29-24,0 0 0,0 0 0,0 0 0,0 1-1,1-1 1,0 1 0,0 0 0,0 0 0,1 0 0,0 1 0,0-1 0,1 0 0,0 1 0,0-1 0,0 1 0,1-1 0,0 1 0,0 0 0,0-1 0,3 12 0,0-7 41,-1-1 0,2 0 0,-1 0 0,1-1 0,1 1 0,0-1 0,0 0 0,1 0 0,0 0 0,0-1 0,1 0 0,0 0 0,0 0 0,1-1 0,0-1 0,1 1 0,-1-1 0,1-1 0,0 1 0,1-1 0,12 4 0,-2-2 19,1-1 0,-1 0 0,1-2 0,0-1 0,27 2 0,-17-4 73,1-2 0,58-8 1,-76 6-79,1 0 0,-1 0 0,16-6 0,-26 7-286,0 0 0,1 0 0,-1 0 0,-1-1 0,1 1 0,0-1 0,0 0 0,-1 0 0,0 0-1,1 0 1,-1-1 0,-1 1 0,5-7 0,11-26-5655,-9 19 3222</inkml:trace>
</inkml:ink>
</file>

<file path=ppt/ink/ink3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4:44:04.0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29 2976,'-12'-7'8577,"22"2"-8149,1 1 0,14-4 0,-20 7-354,0 0 0,0 0 1,0 0-1,0 1 0,0 0 0,-1 0 1,1 0-1,0 1 0,0-1 0,0 1 1,0 0-1,4 2 0,-8-2-65,0-1-1,0 1 1,-1-1-1,1 1 1,0 0-1,0-1 1,-1 1-1,1 0 1,-1 0-1,1-1 1,0 1-1,-1 0 1,0 0-1,1 0 1,-1 0-1,1 0 1,-1 0-1,0 0 1,0 0-1,0 0 1,1-1-1,-1 1 1,0 0-1,0 0 1,-1 2-1,1 1 26,0 0-1,-1 1 1,0-1 0,-2 6 0,-10 27 268,5-18-151,2 0-1,0 0 1,-5 32-1,11-45-109,-1-1-1,1 1 1,0 0 0,0 0-1,1 0 1,0 0-1,0-1 1,0 1-1,1 0 1,0-1 0,0 1-1,0-1 1,0 1-1,1-1 1,0 0 0,7 9-1,-3-5 150,0 2-1,12 20 1,-17-25-34,1-1 0,-1 1 1,0 0-1,0 0 0,0 0 0,-1 0 1,1 12-1,-2-15-83,0-1 1,0 0-1,0 1 1,-1-1-1,1 0 0,-1 1 1,0-1-1,1 0 1,-1 0-1,0 1 1,0-1-1,-1 0 0,1 0 1,0 0-1,-1-1 1,1 1-1,-1 0 1,0 0-1,1-1 1,-1 1-1,0-1 0,0 1 1,0-1-1,0 0 1,0 0-1,0 0 1,0 0-1,-3 0 0,1 1-86,1-1-1,-1 0 0,0-1 0,0 1 0,0-1 0,0 0 0,1 0 0,-1 0 0,0 0 0,0-1 1,0 1-1,0-1 0,1 0 0,-1 0 0,0-1 0,-3-1 0,-14-9-4423,15 8 2048</inkml:trace>
</inkml:ink>
</file>

<file path=ppt/ink/ink3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4:44:33.0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624 2 3808,'-1'-1'276,"-1"1"0,1 0 0,0 0 0,0 0 0,0 0 0,-1 0 1,1 0-1,0 0 0,0 0 0,0 0 0,-1 0 0,1 1 0,0-1 0,0 1 0,0-1 1,0 0-1,0 1 0,0 0 0,0-1 0,0 1 0,-2 1 0,-17 8 2220,3-4-1994,0-1 0,-1-1 1,0-1-1,0-1 0,0 0 0,-25-1 0,20-2-306,-10-2 71,-41 4 0,-30 0 204,61-2-814,42 1 326,0 0-1,0 0 0,0 1 0,0-1 0,0 0 0,0 0 0,-1 0 0,1 1 0,0-1 0,0 1 0,0-1 0,0 1 0,1-1 0,-1 1 0,0-1 0,0 1 0,0 0 0,0 0 0,0-1 0,1 1 0,-1 0 0,0 0 0,1 0 0,-1 0 0,1 0 0,-1 0 0,1 0 0,-1 0 0,1 0 0,0 0 0,-1 0 0,1 0 0,0 0 0,0 0 0,0 0 0,0 0 0,0 1 0,0-1 0,0 1 0,1 7 175,0 0-1,1 0 0,4 17 1,-3-16-133,4 24 422,-1 0 1,3 57-1,-8 72 532,-2-89-671,-7 215 504,1-235-526,-26 100 0,26-133-86,-16 37-1,-1 0-125,9-17 16,8-21-89,0 0 1,-5 28-1,4-23 91,6-21-86,1 0 0,-1 1 1,1-1-1,0 1 1,-1 7-1,3-12 40,-1 1-1,1-1 1,-1 1-1,1-1 1,-1 0 0,1 1-1,0-1 1,-1 0-1,1 1 1,0-1 0,-1 0-1,1 0 1,-1 0-1,1 0 1,0 0-1,0 0 1,-1 0 0,1 0-1,0 0 1,-1 0-1,2 0 1,18-1 46,-5-2-1,0 0 1,27-9-1,-9 1-41,79-19 54,1 5-1,2 4 1,130-6 0,-52 23 297,-160 4-1230,-20 0-4394</inkml:trace>
</inkml:ink>
</file>

<file path=ppt/ink/ink3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4:44:06.8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445 6 2912,'0'0'62,"0"-1"1,0 1 0,0 0-1,0 0 1,-1-1-1,1 1 1,0 0-1,0-1 1,0 1 0,-1 0-1,1 0 1,0 0-1,0-1 1,-1 1-1,1 0 1,0 0 0,-1 0-1,1 0 1,0-1-1,0 1 1,-1 0-1,1 0 1,0 0 0,-1 0-1,1 0 1,0 0-1,-1 0 1,1 0-1,0 0 1,-1 0 0,1 0-1,0 0 1,-1 0-1,1 0 1,0 0 0,-1 0-1,1 0 1,0 1-1,-1-1 1,1 0-1,0 0 1,0 0 0,-1 1-1,1-1 1,0 0-1,0 0 1,-1 0-1,1 1 1,0-1 0,0 0-1,0 0 1,-1 1-1,1-1 1,0 0-1,0 1 1,0-1 0,0 0-1,0 1 1,-8 6 298,-9 0 63,9-3-130,-1 0 0,-13 8 1,6-1-19,2 1 0,-1 0 1,2 1-1,-22 24 0,23-19-58,0 0 0,1 1-1,1 0 1,1 1 0,-12 37 0,12-24-72,1 1 1,2 0 0,-3 48-1,8-56-11,1-1-1,2 0 1,0 0-1,2 0 0,0-1 1,2 1-1,1-1 0,1 0 1,14 31-1,38 115 594,-48-131-688,16 45-84,29 101 661,-49-152-347,-2 1 0,-1 0 0,2 56 1,-9-38-31,-2 1 0,-2-1 0,-2 0 0,-3 0 0,-1-1-1,-4-1 1,-36 84 0,-21-5 510,13-26-278,-18 33 109,62-115-490,13-18-64,1-1-1,0 1 1,-1 0-1,1 0 1,-3 5 0,-12 20 205,17-27-220,-1 0 0,1-1 0,0 1-1,-1 0 1,1-1 0,-1 1 0,1-1-1,-1 1 1,0 0 0,1-1 0,-1 0 0,1 1-1,-1-1 1,0 1 0,0-1 0,1 0-1,-1 1 1,0-1 0,0 0 0,1 0-1,-1 1 1,0-1 0,0 0 0,1 0-1,-1 0 1,0 0 0,0 0 0,0 0 0,1 0-1,-2-1 1,1 0-454,0 0-1,-1-1 1,2 0 0,-1 1-1,0-1 1,0 0 0,0 1-1,1-1 1,-1 0-1,1 0 1,-1 1 0,1-1-1,0 0 1,0 0 0,-1 0-1,1 0 1,1-2 0,4-10-4684,4 4 1660</inkml:trace>
</inkml:ink>
</file>

<file path=ppt/ink/ink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00:54:52.441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0 485 3552,'2'-2'1232,"2"5"-575,6 8 134,-6-7 294,3 2-780,0-1-1,-1-1 1,2 0 0,-1 0-1,0 0 1,1-1 0,0 0-1,-1 0 1,1 0 0,0-2-1,1 1 1,-1-1 0,0 0-1,0 0 1,12-1 0,-3-2-105,48-5 577,-58 5-687,0 0 0,-1 0-1,1 0 1,0 0 0,-1-1 0,0 0 0,8-6 0,-9 6-16,-1 0 0,1-1 1,-1 0-1,-1 1 1,1-1-1,0 0 0,-1-1 1,0 1-1,0-1 1,0 1-1,0-1 0,-1 0 1,2-6-1,-3 7-61,0-1 0,0 1 0,0-1 0,-1 0 0,0 1 0,0-1-1,0 1 1,0-1 0,-1 0 0,1 1 0,-1-1 0,-1 1 0,1 0 0,-1-1 0,-2-5 0,1 5-43,1 0 1,-1 1 0,0-1-1,0 1 1,0 0 0,-1 0-1,-6-7 1,8 9-19,-1 1 0,1-1 0,-1 1 1,1 0-1,-1 0 0,0 0 0,1 0 0,-1 0 0,0 0 1,1 1-1,-1 0 0,0-1 0,0 1 0,0 0 0,0 0 1,1 0-1,-1 1 0,0-1 0,0 1 0,1-1 0,-1 1 1,0 0-1,1 0 0,-1 0 0,-3 3 0,-3 0-139,0 1-1,1 1 1,0 0 0,0 0-1,-12 12 1,11-8 192,1 0 0,0 1-1,0 1 1,1-1 0,1 1 0,0 0 0,0 1-1,1-1 1,-4 20 0,8-27 39,0-1 0,0 1 0,0 0 0,1 0 0,0-1 0,0 1 1,0 0-1,1 0 0,-1-1 0,1 1 0,0 0 0,0-1 0,1 1 0,0-1 0,0 1 0,0-1 0,0 0 1,0 0-1,1 0 0,0 0 0,0 0 0,0 0 0,5 4 0,-1-2 89,1-1 0,-1 1 1,1-2-1,0 1 0,1-1 0,-1 0 0,1 0 0,-1-1 0,1-1 1,0 1-1,11 0 0,1 1-15,0-2 0,0 0 0,0-1 0,0-1 1,0-1-1,0-1 0,0-1 0,0-1 0,-1-1 0,1 0 1,-1-2-1,29-13 0,106-76 58,-22-8 34,-85 65-159,108-101 59,-98 86-60,-37 33-10,-1-1-1,-1 0 1,-1-1-1,21-35 0,-37 55-92,0 0-1,-1 0 0,1 0 0,-1 0 0,0 0 1,0 0-1,0-1 0,0 1 0,-1 0 0,1-7 0,-1 10 39,0-1 0,0 1 0,0 0-1,0-1 1,0 1 0,-1 0-1,1-1 1,0 1 0,0 0-1,0 0 1,0-1 0,-1 1 0,1 0-1,0-1 1,0 1 0,-1 0-1,1 0 1,0 0 0,0-1-1,-1 1 1,1 0 0,0 0-1,-1 0 1,1 0 0,0 0 0,-1 0-1,1-1 1,0 1 0,-1 0-1,1 0 1,0 0 0,-1 0-1,1 0 1,0 0 0,-1 0-1,1 0 1,0 1 0,0-1 0,-1 0-1,1 0 1,0 0 0,-1 0-1,-19 6-16,16-4-40,-9 3 47,0 0 0,0 0 1,0 2-1,1-1 0,0 2 1,1-1-1,0 2 0,0-1 1,0 2-1,1-1 0,1 1 0,-1 1 1,2 0-1,0 0 0,0 1 1,1 0-1,0 0 0,-7 20 1,3-3 24,1 0 0,1 0 0,2 1 0,1 1 0,2-1 0,-1 34 0,5-56 43,0 1 1,1-1 0,1 0 0,-1 0 0,1 0 0,1 0 0,-1 0 0,1-1 0,1 1 0,-1-1 0,1 0 0,1 0 0,-1 0 0,1 0 0,0-1 0,1 0 0,0 0 0,0 0-1,0-1 1,0 1 0,1-2 0,0 1 0,0-1 0,8 4 0,-5-4 70,0 0 1,1-1-1,-1 0 0,1 0 1,0-1-1,-1-1 0,1 1 1,0-2-1,0 0 0,17-2 1,-19 1-83,0-1 0,0 0 0,0-1 0,0 0 0,-1 0 0,0-1 0,1 0 0,-1 0 0,-1-1 0,1 0 1,-1-1-1,0 1 0,7-8 0,-5 4-7,-1-1-1,-1 1 1,0-2 0,0 1-1,-1-1 1,0 0 0,0 0 0,-2 0-1,1-1 1,2-13 0,-6 21-21,-1 1 0,1-1 0,-1 0 1,0 1-1,0-1 0,-1-6 0,1 8-22,0 1 1,0 0-1,0 0 1,-1 0-1,1 0 0,0 0 1,-1 0-1,1 0 1,-1-1-1,1 1 0,-1 0 1,0 1-1,1-1 1,-1 0-1,0 0 1,0 0-1,1 0 0,-1 0 1,0 1-1,0-1 1,0 0-1,0 1 0,0-1 1,-2 0-1,2 1 0,0 0 0,0 0 1,-1 0-1,1 1 0,0-1 0,0 0 0,0 0 0,0 1 1,0-1-1,0 1 0,0-1 0,0 1 0,0 0 0,0-1 1,0 1-1,0 0 0,0 0 0,0-1 0,1 1 0,-1 0 1,0 0-1,1 0 0,-2 1 0,-3 4-39,-6 6 10,1 0 0,0 1 0,1 0 0,0 1 0,1 0 0,1 0 0,0 1 0,1 0 0,0 0 0,-4 19-1,9-29 83,1-1 0,-1 1 0,1-1-1,0 1 1,0-1 0,0 0-1,1 1 1,-1-1 0,1 1-1,0-1 1,0 0 0,1 1 0,-1-1-1,1 0 1,3 5 0,-4-6 6,1-1 0,0 0 0,0 0 0,-1 1 0,1-1 1,1 0-1,-1-1 0,0 1 0,0 0 0,1-1 0,-1 1 0,1-1 1,-1 1-1,1-1 0,0 0 0,-1 0 0,1-1 0,0 1 1,0 0-1,0-1 0,-1 0 0,1 0 0,0 0 0,5 0 0,10-3 98,-2 0-1,1-1 1,27-10-1,48-26-36,-33 14 74,139-57-357,-174 71 165,-18 9-22,0 1 0,0-1 0,0 1-1,0 0 1,12-3 0,-12 4 56,16 0-153,-22 1 135,1 0-1,-1 0 1,1 0 0,0 0 0,-1 0 0,1 0 0,-1 1-1,1-1 1,-1 0 0,1 0 0,-1 1 0,1-1 0,-1 0 0,0 1-1,1-1 1,-1 0 0,1 1 0,-1-1 0,0 1 0,1-1-1,-1 0 1,0 1 0,1-1 0,-1 1 0,0-1 0,0 1 0,1-1-1,-1 1 1,0-1 0,0 1 0,0-1 0,0 1 0,0 0-1,0-1 1,0 1 0,0 0 6,0 0 0,-1-1 0,1 1 0,0 0 0,-1-1-1,1 1 1,-1 0 0,1-1 0,-1 1 0,1-1 0,-1 1 0,1-1 0,-1 1 0,1-1 0,-1 1-1,0-1 1,1 0 0,-1 1 0,0-1 0,1 0 0,-2 1 0,-21 7-124,11-4 95,-197 100-297,206-102 325,-1 0 0,0 0-1,1 1 1,0 0-1,-1-1 1,1 1-1,-4 5 1,7-7-3,-1-1 0,1 1 0,-1 0 0,1-1 1,0 1-1,-1 0 0,1 0 0,0-1 0,-1 1 0,1 0 0,0 0 0,0 0 0,0-1 0,0 1 1,0 0-1,0 0 0,0 0 0,0-1 0,0 1 0,0 0 0,0 0 0,0 0 0,0-1 1,1 1-1,-1 0 0,0 0 0,1-1 0,-1 1 0,1 0 0,-1 0 0,1-1 0,-1 1 0,1-1 1,-1 1-1,1 0 0,-1-1 0,1 1 0,0-1 0,-1 1 0,1-1 0,0 0 0,0 1 0,-1-1 1,1 0-1,1 1 0,7 2 50,-1 0 1,1 0-1,-1-1 1,1 0-1,0 0 1,0-1-1,0 0 0,16-1 1,-2-2 53,0 0-1,28-7 1,-33 5-88,-1-1-1,0 0 1,1-2 0,-2 0-1,1-1 1,-1 0 0,-1-1-1,1-1 1,-1-1-1,-1 0 1,0-1 0,23-25-1,-6-2 42,32-53 0,94-181 117,-150 261-266,0-1 1,-2 0 0,8-22-1,-13 35 80,0 0 0,1-1 0,-1 1 0,0 0 0,0-1 0,0 1 0,0 0 0,0-1 0,0 1 0,0 0 0,0-1 0,0 1 0,0-1-1,0 1 1,0 0 0,0-1 0,0 1 0,0 0 0,0-1 0,0 1 0,-1 0 0,1-1 0,0 1 0,0 0 0,0-1 0,-1 1 0,1 0-1,0 0 1,0-1 0,0 1 0,-1 0 0,1 0 0,0-1 0,-1 1 0,1 0 0,0 0 0,-1 0 0,1 0 0,0-1 0,-1 1 0,1 0 0,0 0-1,-1 0 1,1 0 0,0 0 0,-1 0 0,1 0 0,0 0 0,-1 0 0,1 0 0,0 0 0,-1 0 0,1 0 0,-1 0 0,1 0 0,0 0 0,-1 1-1,1-1 1,-4 1-33,1 0-1,-1 0 0,1 1 0,0-1 0,0 1 0,-3 2 0,-6 6 6,0 1 0,1 0 0,0 0 1,1 1-1,1 0 0,0 1 0,0 0 0,1 0 0,-11 28 0,7-8 29,1 0 0,1 1 0,2 0 0,2 0 0,1 0 0,-1 46-1,6-69 23,0-1-1,1 0 0,0 1 0,0-1 1,1 0-1,5 15 0,-5-22 13,-1 0 1,0 1-1,1-1 0,0 0 0,0 0 1,0 0-1,0-1 0,1 1 0,-1 0 1,1-1-1,-1 1 0,1-1 0,0 0 1,0 0-1,0 0 0,0 0 0,0-1 1,0 1-1,1-1 0,-1 0 1,1 0-1,3 1 0,0-1 31,0-1 1,0 1-1,-1-1 0,1 0 1,0-1-1,0 0 0,-1 0 1,9-3-1,52-19 237,-51 17-186,91-40-63,-90 37-23,0-1 0,-1 0 0,-1-1 0,15-13 0,2-11-246,-10 10 18,-17 37-29,-1 0-1,5 18 1,-6 26 203,-3-45 50,1 1 0,0 0 0,0-1 0,1 1 0,4 13 0,-6-23-2,1 0-1,0 0 1,0 1-1,-1-1 1,1 0-1,0 0 1,1 0-1,-1 0 1,0-1-1,1 1 1,-1 0-1,1 0 1,-1-1-1,1 1 1,0-1 0,0 1-1,-1-1 1,1 0-1,0 0 1,0 0-1,0 0 1,1 0-1,-1 0 1,0-1-1,0 1 1,0-1-1,1 1 1,-1-1-1,0 0 1,0 0-1,1 0 1,2 0-1,5-2 48,0-1-1,-1 1 0,1-2 0,0 1 0,16-11 0,-5 4 16,36-17-24,59-36 0,-114 62-61,-1 0 0,1 0 0,-1 0 0,1 0 0,-1 0 0,1 0 0,-1 0 0,0 0 0,0-1 0,0 1 0,1 0 0,-1-1 0,-1 1 0,1-1 0,0 1 0,0-1 0,0 1 0,-1-1 0,1-2 0,-1 4 4,0 0-1,0-1 0,0 1 0,0 0 1,0 0-1,0-1 0,0 1 0,0 0 1,-1 0-1,1 0 0,0-1 0,0 1 1,0 0-1,0 0 0,-1 0 0,1-1 1,0 1-1,0 0 0,-1 0 0,1 0 1,0 0-1,0 0 0,-1 0 0,1 0 1,0-1-1,0 1 0,-1 0 0,1 0 1,0 0-1,0 0 0,-1 0 1,1 0-1,0 0 0,0 0 0,-1 0 1,1 0-1,0 1 0,0-1 0,-1 0 1,1 0-1,-16 4-163,9-1 106,-1 1 0,0 0 0,1 1 0,0-1 1,0 1-1,0 0 0,-10 11 0,13-11 68,-1 0-1,1 0 1,0 0 0,0 0-1,1 0 1,0 1 0,0 0-1,0 0 1,1-1 0,-1 2-1,0 5 1,2-10 0,1-1 1,0 1-1,0 0 0,0-1 0,-1 1 1,2-1-1,-1 1 0,0-1 1,0 1-1,0-1 0,1 1 0,-1-1 1,1 1-1,-1-1 0,1 1 1,0-1-1,-1 1 0,1-1 0,0 0 1,0 0-1,0 1 0,0-1 1,0 0-1,0 0 0,0 0 0,1 0 1,-1 0-1,0 0 0,1 0 1,-1-1-1,0 1 0,1 0 0,-1-1 1,1 1-1,2 0 0,3 0 63,1 1-1,-1-1 0,0-1 0,0 1 1,1-1-1,9-1 0,-10 0-21,-1-1 0,1 1 0,0-1-1,0 0 1,-1-1 0,1 0 0,-1 0 0,0 0-1,9-6 1,-13 8-43,0-1-1,0 0 1,-1 1 0,1-1-1,0 0 1,-1 0-1,1 0 1,-1 0 0,0 0-1,1 0 1,-1 0-1,0 0 1,1-3 0,-2 3-4,0 0 0,0 1 1,1-1-1,-1 0 1,0 0-1,-1 1 1,1-1-1,0 0 1,0 0-1,-1 1 1,1-1-1,-1 0 0,0 0 1,1 1-1,-1-1 1,0 1-1,0-1 1,0 1-1,0-1 1,-1-1-1,0 1-18,0 0 0,-1 0 0,1 0 0,0 0 0,-1 0 0,-2-1 0,-3-2-43,3 1 27,0 0-1,0 1 0,-1 0 1,0 0-1,1 0 0,-1 1 1,0 0-1,0 0 0,-13-2 1,7 5 74,9-1-46,1 0-1,0 0 1,0 1 0,0-1 0,0-1-1,-1 1 1,1 0 0,-2-1 0,4 1 6,0-1-1,0 1 1,0 0 0,1-1 0,-1 1 0,0 0-1,1-1 1,-1 1 0,0 0 0,1 0 0,-1-1-1,0 1 1,1 0 0,-1 0 0,0 0 0,1-1-1,-1 1 1,1 0 0,-1 0 0,1 0 0,-1 0 0,0 0-1,1 0 1,-1 0 0,1 0 0,-1 0 0,1 0-1,24 0 54,87-2-111,-72-1-4,65-1 63,-92 4 17,-1 1 0,1 1 0,-1 0 0,0 0-1,1 2 1,14 5 0,-25-8-26,1 0 1,0 0-1,-1 1 1,1-1-1,-1 1 0,1 0 1,-1 0-1,0 0 1,0 0-1,0 0 0,0 0 1,0 0-1,0 1 1,-1-1-1,1 1 0,-1-1 1,0 1-1,1 0 1,0 4-1,-1-3 14,0 0-1,-1 1 1,1-1-1,-1 0 1,0 1-1,0-1 1,-1 0-1,1 1 1,-1-1-1,0 0 1,0 1 0,-3 5-1,-4 13 87,7-16-19,-1-1 0,-1 1 0,-5 10 0,12-17 795,7-7-636,15-12-271,-12 7 63,27-23 0,-36 32-50,-1 0 1,1 0 0,0 0 0,-1 1-1,1 0 1,0 0 0,10-2 0,-11 4 8,-1 0 1,1 0 0,0 0 0,0 0 0,-1 1-1,1 0 1,-1 0 0,1 0 0,-1 0 0,1 1-1,-1-1 1,1 1 0,-1 0 0,5 3-1,20 9 394,-1-5-338,0-1 0,0-1 0,1-2 0,0-1 1,0 0-1,0-3 0,0 0 0,29-3 0,-25-3-2598,-32 5 2364,1 0-1,0 0 1,-1-1-1,1 1 1,-1 0-1,1 0 1,-1 0-1,1 0 1,0-1-1,-1 1 0,1 0 1,-1-1-1,1 1 1,-1 0-1,1-1 1,-1 1-1,1-1 1,-1 1-1,0 0 1,1-1-1,-1 1 1,0-1-1,1 1 0,-1-1 1,0 0-1,1 1 1,-1-1-1,0 1 1,0-1-1,0 1 1,0-1-1,0 0 1,1 1-1,-1-1 1,0 1-1,0-1 0,0 0 1,-1 1-1,1-1 1,0-1-1,-4-6-2598</inkml:trace>
</inkml:ink>
</file>

<file path=ppt/ink/ink3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4:44:07.6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197 74 3232,'0'0'210,"0"-1"-1,0 0 1,0 0 0,0 0 0,0 0-1,0 1 1,0-1 0,0 0 0,0 0-1,1 0 1,-1 1 0,0-1 0,1 0-1,-1 0 1,0 1 0,1-1-1,-1 0 1,1 1 0,0-2 0,6-11 2558,-7 13-2670,0-1 0,0 0 0,0 1 0,0-1 0,0 1 0,0-1 0,0 1 0,0-1 0,-1 1 0,1-1 0,0 1 0,0-1 0,-1 1 1,1-1-1,0 1 0,0-1 0,-1 1 0,1-1 0,-1 1 0,1 0 0,0-1 0,-1 1 0,1 0 0,-1-1 0,1 1 0,-1-1 0,0 1-46,0 0 0,0-1 0,0 1-1,0 0 1,0 0 0,0-1 0,0 1 0,0 0-1,1 0 1,-1 0 0,0 0 0,0 0-1,0 1 1,0-1 0,0 0 0,0 0 0,0 1-1,-1 0 1,-17 8 269,17-8-234,-14 9 38,2-1 0,0 2 0,0 0-1,1 1 1,0 0 0,1 1 0,0 0 0,1 1-1,-15 24 1,24-33-82,-1-1 1,1 1-1,0 0 0,0 0 0,1 0 0,0 1 1,0-1-1,-1 9 0,2-11-1,0-1 1,0 1-1,0-1 1,1 0-1,-1 1 1,1-1-1,-1 0 1,1 1-1,0-1 1,0 0-1,0 0 0,0 0 1,0 0-1,0 0 1,1 0-1,-1 0 1,1 0-1,-1 0 1,1 0-1,0-1 1,0 1-1,3 1 0,3 2 117,0-2 0,0 1 0,0-1-1,1 0 1,-1-1 0,1 0 0,0 0-1,-1-1 1,1 0 0,0-1 0,0 0-1,0 0 1,-1-1 0,1 0 0,0 0-1,15-5 1,-18 4-132,0-1 0,0 1 0,0-1 0,0-1 1,0 1-1,-1-1 0,1 0 0,-1 0 0,0 0 0,0-1 0,-1 1 0,1-1 0,-1-1 0,0 1 0,-1-1 1,1 1-1,4-11 0,-5 9 0,0 0-1,0-1 1,-1 1 0,1 0 0,-2-1 0,1 1 0,-1-1 0,0 0 0,-1 1-1,0-1 1,0 0 0,-1 0 0,1 1 0,-5-16 0,3 18-31,0 0 1,0-1 0,0 1-1,-1 0 1,0 0-1,0 0 1,0 1 0,-1-1-1,0 1 1,0 0 0,0 0-1,0 0 1,0 0-1,-1 1 1,0 0 0,1 0-1,-1 0 1,-1 0-1,1 1 1,-9-4 0,7 5-17,0-1 1,0 1 0,0 0-1,1 1 1,-1 0 0,0 0-1,0 0 1,0 1 0,0 0-1,1 0 1,-1 0-1,0 1 1,1 0 0,-1 1-1,1-1 1,-11 7 0,13-6-77,0-1 1,0 1-1,1-1 1,-1 1-1,1 0 1,0 0-1,-3 4 1,5-5-176,-1 0 0,1 0 0,0 0 0,0 0 0,0 0 0,1 0 0,-1 0 1,0 0-1,1 0 0,-1 0 0,1 1 0,0-1 0,0 0 0,0 0 0,0 4 0,3 11-1547</inkml:trace>
</inkml:ink>
</file>

<file path=ppt/ink/ink3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4:44:22.9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0 373 2144,'5'-4'9994,"-5"-5"-9309,0 4-521,0 0 0,0-1 0,0 1 0,1 0 0,0 0 0,0-1 0,0 1-1,3-6 1,49-105 1133,-41 95-1130,0 1-1,1 0 0,23-25 1,23-28 627,-53 66-883,-4 7 134,-3 14 169,0-3-192,-3 8 119,0-1-1,-7 23 1,-1 0 35,6-26-139,0 5 6,6-20-36,0 0-1,0 0 1,0 0 0,0 0 0,0 0 0,0 0 0,0 0 0,0 1-1,0-1 1,0 0 0,0 0 0,0 0 0,0 0 0,0 0 0,0 0-1,0 0 1,0 1 0,0-1 0,0 0 0,0 0 0,0 0 0,0 0-1,1 0 1,-1 0 0,0 0 0,0 0 0,0 0 0,0 0 0,0 1-1,0-1 1,0 0 0,0 0 0,0 0 0,0 0 0,0 0 0,1 0-1,-1 0 1,0 0 0,0 0 0,0 0 0,0 0 0,0 0 0,0 0-1,0 0 1,0 0 0,1 0 0,-1 0 0,0 0 0,0 0 0,0 0-1,0 0 1,0 0 0,0 0 0,0 0 0,0 0 0,1 0 0,-1 0-1,0 0 1,0 0 0,0 0 0,0 0 0,0 0 0,0 0 0,0-1-1,0 1 1,0 0 0,10-10 229,12-20-184,-21 28-63,6-10-65,15-20-46,39-47 0,-51 63 136,-8 12 14,-7 22 128,-1 1 0,2 0-1,1 0 1,-2 22-1,3-26-90,1-5-19,1 0-1,0-1 1,0 1-1,1 0 1,3 14-1,-3-19 18,0 0 0,1 0 0,-1 0 0,1 0 0,0 0 0,0 0 0,1-1 0,0 1 0,0-1 0,0 0 0,6 7 0,-8-10-42,0 0 0,0 0 0,0 0-1,0 0 1,0-1 0,0 1 0,0 0-1,1-1 1,-1 1 0,0-1-1,0 1 1,1-1 0,-1 0 0,0 1-1,1-1 1,-1 0 0,0 0 0,1 0-1,-1 0 1,0 0 0,1 0-1,-1 0 1,2-1 0,-1 0-239,0 0 1,1 0-1,-1 0 1,0-1-1,0 1 1,0-1-1,0 1 1,-1-1-1,1 1 0,0-1 1,-1 0-1,3-3 1,5-8-2988,4 4 965</inkml:trace>
</inkml:ink>
</file>

<file path=ppt/ink/ink3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4:44:23.5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9 2976,'-1'-1'151,"1"1"1,-1-1-1,1 0 0,-1 1 1,0-1-1,1 1 0,-1-1 1,0 1-1,1-1 0,-1 1 1,0-1-1,0 1 0,1 0 1,-1-1-1,0 1 0,0 0 1,0-1-1,0 1 0,0 0 1,-21 0 4891,8 1-495,52-1-2010,122 3-1849,-129-3-598,-25 0-59,1-1 1,-1 2 0,0-1 0,1 1 0,11 2 0,-15-2 2114,-1-1-3986</inkml:trace>
</inkml:ink>
</file>

<file path=ppt/ink/ink3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4:44:24.0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49 3328,'-13'-4'9952,"39"-7"-8294,40-10-1,-56 18-1437,4 0-91,-1 0-1,1 1 0,0 1 1,-1 1-1,1 0 0,16 2 1,14 0-73,-39-2-135,-1 0 0,0 0 0,0 1 0,0 0 0,5 1 0,3 2-3665,-8-1 1808</inkml:trace>
</inkml:ink>
</file>

<file path=ppt/ink/ink3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4:44:25.3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5 426 2720,'-4'8'6658,"9"-15"-2904,-3-3-4492,0-1 997,1-1 0,0 1 0,0 0-1,1 0 1,6-11 0,31-54 521,-38 71-750,9-12 116,1 0 0,0 1 0,1 0 0,1 2 0,26-22-1,-36 32-119,13-11 101,20-11-1,3-2-11,-23 15 221,33-17-1,-11 8 247,-30 18-563,-10 10 92,-13 17 113,9-16-220,-37 50 158,27-39 85,-18 29 0,-15 52 265,43-94-428,3-2 98,8-5 42,-5 1-197,0-1 0,0 1 0,0 0 0,-1 0 0,1-1-1,0 0 1,0 1 0,1-3 0,6-5 35,160-126-264,-125 97 131,-30 25 96,18-13-1,-31 26-30,0-1-19,0 0 0,0 0 0,0 0 1,0 1-1,0-1 0,0 0 0,1 1 0,-1-1 0,0 1 0,0 0 0,1-1 0,1 1 0,-3 2 29,0-1 0,1 1 0,-1 0 0,0 0 0,0 0 1,0 0-1,0 0 0,-1 3 0,-1 9 200,1-1-1,0 0 1,1 0 0,2 21-1,14 53 269,-15-82-469,-1-1 24,1 0 0,0 0 1,0 0-1,1-1 0,-1 1 0,1 0 0,0-1 0,0 1 0,0-1 0,0 0 0,1 0 0,-1 0 0,5 5 0,-7-8-58,1 0-1,-1 1 1,1-1-1,-1 0 1,0 0-1,1 1 1,-1-1-1,1 0 1,-1 0 0,1 1-1,-1-1 1,1 0-1,-1 0 1,1 0-1,-1 0 1,1 0 0,-1 0-1,1 0 1,-1 0-1,1 0 1,-1 0-1,1 0 1,-1 0-1,1 0 1,-1 0 0,1 0-1,-1-1 1,2 1-1,10-12-2973,-9 9 2085,6-5-1053</inkml:trace>
</inkml:ink>
</file>

<file path=ppt/ink/ink3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4:44:38.1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19 453 2720,'-18'3'7701,"32"-4"-5573,151-25 776,-66 9-2320,-97 16-547,0 1 1,1 0 0,-1-1-1,0 1 1,0 0 0,0 0-1,1 0 1,-1 1 0,0-1-1,0 1 1,0-1 0,0 1-1,0-1 1,0 1-1,3 2 1,-4-2 5,1 0-1,-1 1 0,0-1 1,1 0-1,-1 1 0,0 0 1,0-1-1,0 1 1,0 0-1,0 0 0,-1-1 1,1 1-1,0 0 1,-1 0-1,0 0 0,1 0 1,-1 3-1,9 112 813,-4-32-398,2-8-216,9 92 309,-10-129-442,1-1 0,17 48 0,-22-78-68,1-1 174,0 1 0,7 13 0,-10-22-169,0 0 0,0 1 0,1-1 0,-1 0 0,0 1 0,0-1 0,1 0 0,-1 0 0,0 1 0,1-1 0,-1 0-1,1 0 1,-1 1 0,0-1 0,1 0 0,-1 0 0,0 0 0,1 0 0,-1 0 0,1 0 0,-1 0 0,0 0 0,1 0-1,-1 0 1,1 0 0,-1 0 0,1 0 0,-1 0 0,0 0 0,1 0 0,-1 0 0,0-1 0,1 1 0,-1 0 0,1 0 0,-1 0-1,0-1 1,1 1 0,-1 0 0,0 0 0,0-1 0,1 1 0,-1 0 0,0-1 0,1 1 0,-1 0 0,0-1 0,0 1-1,14-21 198,-5-4-182,-1 0 0,0 0 0,4-34 0,-2 2-81,21-84 26,-12 81-38,2 1-1,3 1 1,58-100 0,-47 100 5,96-179-184,-124 220 192,6-11-237,17-55 0,-29 94-6171,-5 19-2274,-1-14 4857</inkml:trace>
</inkml:ink>
</file>

<file path=ppt/ink/ink3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4:44:40.5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 2816,'0'0'917,"2"-1"-565,7-1 7450,-8 2-7578,3 10 5174,-2 0-7030,0 6 2077,-1 30-1,-1-12-171,2 8-24,14 163 772,-9-169 760,9-66-1754,-12 17 58,4-26 0,-2 7-53,-5 30-29,5-25-105,1 1 0,2 0 0,13-29 0,-14 38 58,17-29-92,-23 43 139,0-1 1,1 1 0,-1 0-1,1 0 1,0 0 0,0 0-1,0 0 1,1 1-1,6-5 1,-10 7 1,1 0 0,-1 0 0,1 0 0,-1-1 0,1 1 0,-1 0 0,0 0 0,1 0 0,-1 0 0,1 0 0,-1 0 0,1 0 0,-1 0 0,1 0 0,-1 0 0,1 0 0,-1 0 0,0 0 0,1 0 0,-1 0 0,1 0 0,-1 1 0,1-1 0,-1 0 0,1 0 0,-1 0 0,0 1 0,1-1 1,0 1 2,0 0 1,-1 0 0,1 0-1,0 0 1,-1 0 0,1 1 0,-1-1-1,1 0 1,-1 0 0,1 2 0,2 30 186,-3-3 67,-6 35-1,5-46-199,0 1-1,3 20 1,-1 0 153,-1-39 4,14-11 463,61-67-466,21-19-192,-91 91-24,1 0-43,-1 0-1,1 0 1,0 1 0,0-1 0,1 1 0,-1 1 0,1-1 0,0 1-1,7-3 1,-12 6 52,-1 0-1,1 0 1,0 0-1,-1 0 1,1 0-1,-1 1 1,1-1-1,-1 0 0,1 1 1,-1-1-1,1 1 1,-1-1-1,1 1 1,-1 0-1,1-1 1,-1 1-1,0 0 1,0 0-1,1 0 1,-1 0-1,0 0 0,0 1 1,1 0-1,3 4 44,-1 0-1,1 1 1,3 8-1,-6-11-65,6 11 149,-1 1-1,-1 0 1,8 27-1,6 52 104,-18-82-219,9 56 39,-10-60 258,-1-6-3743,-1-18-6416,1-6 5619,0 0 1419</inkml:trace>
</inkml:ink>
</file>

<file path=ppt/ink/ink3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4:44:41.1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32 4160,'0'0'57,"1"0"0,-1 0 0,0-1 0,0 1 0,1 0-1,-1 0 1,0 0 0,0-1 0,0 1 0,1 0 0,-1 0 0,0 0 0,0-1 0,0 1 0,0 0 0,0 0 0,0-1 0,1 1 0,-1 0 0,0-1 0,0 1-1,0 0 1,0 0 0,0-1 0,0 1 0,0 0 0,0-1 0,0 1 0,0 0 0,0 0 0,-1-1 0,1 1 0,0 0 0,0 0 0,0-1 0,0 1-1,0 0 1,0 0 0,-1-1 0,1 1 0,0 0 0,0 0 0,0 0 0,-1-1 0,1 1 0,0 0 0,0 0 0,-1 0 0,1-1 13,0 1-1,0 0 1,0 0 0,-1 0 0,1 0 0,0 0 0,0 0 0,0 0 0,0 0-1,0-1 1,0 1 0,-1 0 0,1 0 0,0 0 0,0 0 0,0 0-1,0-1 1,0 1 0,0 0 0,0 0 0,0 0 0,0 0 0,0-1-1,0 1 1,0 0 0,0 0 0,0 0 0,0-1 0,0 1 0,0 0-1,0 0 1,0 0 0,0 0 0,0-1 0,0 1 0,0 0 0,0 0 0,0 0-1,0 0 1,0-1 0,0 1 0,0 0 0,1 0 0,-1 0 0,0 0-1,0 0 1,0 0 0,0-1 0,0 1 0,1 0 0,-1 0 0,0 0-1,2-1 1828,0-1-1314,0 1 0,0-1-1,0 1 1,1 0 0,-1 0-1,0 0 1,3-1 0,-3 2-518,-1 0 1,0-1-1,0 1 1,0 0 0,1 0-1,-1 0 1,0 0-1,0 0 1,0 1-1,1-1 1,-1 0-1,0 0 1,0 1 0,0-1-1,0 1 1,0-1-1,1 1 1,-1-1-1,0 1 1,0 0-1,0-1 1,-1 1 0,1 0-1,0 0 1,0 0-1,1 1 1,0 1 28,1-1 1,-1 1 0,0 0-1,0 0 1,0 0 0,-1 0-1,1 0 1,-1 0 0,1 0-1,-1 0 1,0 1 0,0-1-1,-1 0 1,1 1 0,-1-1-1,0 1 1,1-1 0,-2 1-1,1 3 1,-1-2 13,0 0 1,0 0-1,-1-1 0,1 1 1,-1-1-1,0 1 0,0-1 0,-1 1 1,1-1-1,-1 0 0,0 0 1,-5 6-1,-14 10 260,72-15 11,6-5-1114,-32 0-5506,-23 0 5828,-1 0 1,1 0 0,-1 0-1,16 12-10438</inkml:trace>
</inkml:ink>
</file>

<file path=ppt/ink/ink3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4:44:41.7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296 24 2400,'1'-1'114,"-1"1"-71,1 0 1,-1 0-1,0 0 1,1 0-1,-1 0 1,0 0-1,1 0 0,-1 0 1,0-1-1,1 1 1,-1 0-1,0 0 1,0 0-1,1-1 0,-1 1 1,0 0-1,0 0 1,1-1-1,-1 1 1,0 0-1,0-1 1,0 1-1,0 0 0,1 0 1,-1-1-1,0 1 1,0 0-1,0-1 1,0 1-1,0 0 0,0-1 1,0 1 37,0 0 1,0-1-1,0 1 1,0 0-1,0 0 1,0 0-1,0 0 1,0 0-1,0-1 1,0 1 0,0 0-1,0 0 1,0 0-1,0 0 1,0-1-1,0 1 1,0 0-1,0 0 1,0 0-1,0 0 1,1 0-1,-1 0 1,0-1-1,0 1 1,0 0-1,0 0 1,0 0-1,0 0 1,0 0-1,1 0 1,-1 0-1,0 0 1,0-1-1,0 1 1,0 0-1,0 0 1,1 0-1,-1 0 1,0 0-1,0 0 1,0 0-1,0 0 1,0 0-1,1 0 1,-1 0-1,0 0 1,-5-3 4252,1 2-4077,0-1 0,0 1 1,0 0-1,0 0 0,-1 0 0,1 1 0,0-1 0,0 1 1,0 0-1,-1 0 0,1 1 0,0-1 0,0 1 1,0 0-1,-5 2 0,-12 3 497,-30 14 0,48-19-644,-7 3-9,0 1-1,0 0 1,1 0-1,-1 1 1,1 0-1,1 1 1,-1 0-1,1 0 1,0 0-1,1 1 1,0 1-1,0-1 1,1 1 0,0 0-1,1 1 1,-1-1-1,2 1 1,0 0-1,-6 20 1,9-24-66,0 0 0,0 0 0,1 1 0,0-1 0,0 0 0,0 1 0,1-1 0,0 0 0,1 0 0,-1 1 0,1-1 0,0 0 0,0 0 0,1-1 0,0 1 1,0-1-1,5 7 0,-3-5 40,0-1 0,0 1 1,0-2-1,1 1 0,0-1 1,0 1-1,1-1 0,-1-1 0,1 0 1,0 0-1,0 0 0,1-1 1,8 4-1,3-2-190,0-1 1,0-1-1,0 0 0,0-2 1,0 0-1,1-1 0,30-4 1,-47 3-548,0 1 0,-1-1 1,1 0-1,0 0 0,-1 0 1,1 0-1,-1-1 0,1 1 1,-1-1-1,0 0 0,1 1 1,-1-1-1,0 0 0,3-4 1,5-2-1899</inkml:trace>
</inkml:ink>
</file>

<file path=ppt/ink/ink3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4:44:42.2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4 4064,'-2'-4'9076,"4"9"-5471,15 26-2687,-12-12-427,0-1 0,0 1-1,-2 0 1,0 0 0,-1 0-1,-2 27 1,0 57-16,0-101-1137,1-19-13417,3 9 11503</inkml:trace>
</inkml:ink>
</file>

<file path=ppt/ink/ink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00:54:52.771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37 153 5408,'-37'-5'2432,"47"5"-2112,3-3 1952,11-5-1312,16-4 576,4 4-896,46-12-64,5 0-384,26-5 32,-5 10-128,2-2 0,-20 9-32,5 1-3488,-8 2 1856</inkml:trace>
</inkml:ink>
</file>

<file path=ppt/ink/ink3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4:44:42.7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163 15 3968,'0'0'77,"0"-1"0,-1 1 0,-4-13 11272,-29 44-9591,-26 58 59,52-76-1639,-42 71 350,50-83-503,-1 0-1,1 0 1,-1 0 0,1 0 0,-1 0-1,1 0 1,-1 0 0,1 0 0,0 0 0,0 0-1,-1 0 1,1 0 0,0 0 0,0 0-1,0 0 1,0 2 0,0 3 1122,86-13 48,-62 4-1293,0 1 0,36 2 0,-1 1-3518,-41 3 1957</inkml:trace>
</inkml:ink>
</file>

<file path=ppt/ink/ink3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4:44:47.2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 2912,'9'-12'14143,"-8"14"-14072,0-1 0,1 1 0,-1 0 0,0-1 0,0 1 0,0 0 0,-1 0-1,1-1 1,0 1 0,-1 0 0,1 3 0,5 23 289,-3 41 487,-1-22-553,0 63 379,1 10-514,1 8-708</inkml:trace>
</inkml:ink>
</file>

<file path=ppt/ink/ink3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4:44:47.7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90 3808,'5'-8'8693,"3"0"-4224,39-12-1648,1 7-2202,69-9 1,52 5-296,-36 16-205,-68 2-1774</inkml:trace>
</inkml:ink>
</file>

<file path=ppt/ink/ink3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4:44:57.9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4 491 2816,'-4'9'10176,"6"-20"-7840,6-3-1842,0-1 0,10-23 1,4-11-149,-4 18-79,1-5-176,2 0-1,2 1 1,36-42-1,51-40 443,-92 101-425,-13 12 30,0 0 1,0-1-1,5-7 1,-9 14-87,0-1 0,0 0 0,-1 0 0,1 0 0,0 0 0,-1 1 0,1-1 0,-1 0 0,0 1 0,1-1 0,-1 2 0,2 13 29,0 0 0,-2 0 0,0 0 0,-3 26 0,-16 65 238,13-77-270,2-10-18,-8 41 290,11-53-277,0 0 1,1 0-1,0 0 1,0 0-1,2 10 1,-2-18-37,0 0 0,0 1 0,0-1 1,0 1-1,0-1 0,0 0 1,0 1-1,1-1 0,-1 1 0,0-1 1,0 0-1,0 1 0,0-1 0,0 1 1,1-1-1,-1 0 0,0 1 0,0-1 1,1 0-1,-1 0 0,0 1 0,0-1 1,1 1-1,7-11 244,-5 5-270,43-80-681,-32 56 518,24-37-1,-14 35 214,1 1 0,1 0 0,51-42 0,-57 58-48,-11 11 220,-7 3 355,-17 56-141,-10 48 199,-15 85 23,12-40-443,28-136-513,0-11 60,0 0 0,0-1 0,0 1 0,0 0 1,-1-1-1,1 1 0,0-1 0,-1 1 0,0 2 0,-1-2-1670</inkml:trace>
</inkml:ink>
</file>

<file path=ppt/ink/ink3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4:44:58.5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157 0 4064,'-5'6'6954,"-1"-3"-6028,0 0 0,0 1-1,-10 7 1,3-1-95,0-1-146,0 0 1,1 1 0,-19 19 0,27-25-624,1 0 0,0 0 0,0 0 0,0 1 0,0-1 0,0 1 0,1-1 1,0 1-1,0 0 0,0 0 0,1 0 0,0 0 0,0 0 0,-1 10 0,2-13-45,0-1-1,0 1 1,0 0 0,0-1 0,1 1-1,-1 0 1,1-1 0,-1 1-1,1-1 1,-1 1 0,1-1-1,0 1 1,0-1 0,0 1-1,0-1 1,0 0 0,0 0 0,2 3-1,0-3 33,-1 1-1,0 0 0,1-1 1,0 0-1,-1 0 0,1 0 1,0 0-1,-1 0 0,1 0 1,3 0-1,2 0 64,-1-1 0,1 0 0,-1 0-1,0 0 1,1-1 0,-1 0 0,11-3 0,0-3-48,-1-1-1,-1 0 1,27-18-1,-39 24-50,1-2 34,0 0 1,0 0 0,0 0 0,0-1-1,-1 1 1,0-1 0,6-9-1,-9 12-29,0 1 0,0-1 0,0 0 0,0 1 0,-1-1 0,1 0 0,-1 0 0,1 1 0,-1-1 0,0 0 0,1 0 0,-1 0 0,0-2 0,-1 3-19,1-1 0,-1 1 0,1 0 0,0 0 0,-1 0 1,0-1-1,1 1 0,-1 0 0,0 0 0,0 0 0,1 0 0,-1 0 0,0 0 0,0 0 0,0 1 0,0-1 1,0 0-1,0 0 0,0 1 0,-1-1 0,-1 0 0,-1-1-76,0 1-1,-1-1 1,1 1 0,-1 0 0,1 0-1,-1 1 1,1-1 0,-1 1 0,0 0-1,-5 1 1,-7 1-735,-25 8 0,10-2-2346,27-7 1283,-2 1-312</inkml:trace>
</inkml:ink>
</file>

<file path=ppt/ink/ink3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4:44:59.8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14 119 2976,'-14'-3'5541,"14"-4"-1157,0-1-774,28-21-1556,-15 17-1719,-3 2-208,1 0 1,0 1-1,13-8 0,-21 15-131,-1 0 1,1 1-1,0-1 0,0 1 0,0 0 1,0 0-1,1 0 0,-1 0 0,0 0 1,0 1-1,0-1 0,1 1 0,-1 0 1,0 0-1,1 0 0,-1 1 1,0-1-1,6 2 0,-8-1 6,0-1 0,0 1-1,1 0 1,-1-1 0,0 1 0,0 0 0,0-1 0,-1 1-1,1 0 1,0 0 0,0 0 0,0 0 0,-1 0-1,1 0 1,0 0 0,-1 0 0,1 0 0,-1 0-1,1 0 1,-1 1 0,0-1 0,1 0 0,-1 0-1,0 3 1,0 2 11,1 0-1,-2 0 0,-1 11 1,1-5 137,0-5-99,0 1-1,0-1 1,-1 0-1,0 0 0,-1 1 1,1-1-1,-1-1 1,-1 1-1,1 0 0,-6 6 1,-6 7 240,-30 31 0,19-23 130,25-27-405,1-1 0,-1 1 1,1 0-1,-1-1 0,1 1 0,0 0 1,-1-1-1,1 1 0,0 0 1,0-1-1,-1 1 0,1 0 1,0 0-1,0-1 0,0 1 1,0 0-1,0 0 0,0-1 0,0 1 1,0 0-1,0 0 0,0 0 1,1-1-1,-1 1 0,0 0 1,0-1-1,1 1 0,-1 0 0,1-1 1,-1 1-1,0 0 0,1-1 1,-1 1-1,1-1 0,-1 1 1,1-1-1,0 1 0,-1-1 0,1 1 1,-1-1-1,1 1 0,0-1 1,0 1-1,5 2 146,0 1-1,1-1 1,10 3-1,-11-3-84,6 2 264,1-1 1,22 6 0,-3-7-1065,-28-3 14,0 0 0,1-1 0,-1 0 0,0 1 0,5-3 0,0 3-5750,-5 3 3697</inkml:trace>
</inkml:ink>
</file>

<file path=ppt/ink/ink3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4:45:11.5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4160,'0'0'11349,"1"5"-10171,3 8-882,-1 0 0,-1 0 0,0 0 0,1 16 0,-4 57-181,0-35 226,1 144 2171,15-214-2437,-2 5-199,-7 8 74,-1 0 0,0 0-1,7-13 1,18-32 2,2 1 0,57-69 0,-88 117 82,1 0 1,0 0 0,-1 0-1,1 1 1,0-1 0,0 1 0,3-2-1,-4 3-20,-1-1 0,1 1 0,-1 0 0,1 0 0,-1 0 0,1 0 0,-1 0 0,1 0 0,-1 0 0,1 0 0,-1 1 0,1-1 0,-1 0 0,1 0 0,-1 0 0,1 0 0,-1 1 0,1-1 0,-1 0-1,0 0 1,1 1 0,-1-1 0,1 0 0,-1 1 0,0-1 0,1 1 0,-1-1 0,0 0 0,1 1 0,-1-1 0,0 1 0,0-1 0,0 1 0,1-1 0,-1 1 0,0-1 0,0 1 0,0-1 0,0 1 0,0-1 0,0 1 0,4 16 95,-1-1 1,-1 1 0,0 0 0,-1-1-1,-3 33 1,1-6 53,1 13-62,26-84-1514,4-9 1376,34-58-1,-64 95 61,0-1 0,0 1 0,0 0 0,0 0 0,0 0 0,1 0 0,-1 0 0,0 0 0,0 0 0,0 0 0,0-1 0,0 1 0,0 0 0,0 0 0,0 0 0,0 0 0,0 0 0,1 0 0,-1 0 0,0 0 0,0 0 0,0 0 0,0 0 0,0 0 0,0 0 0,0 0 0,1 0 0,-1 0 0,0 0 0,0 0 0,0 0 0,0 0 0,0 0 0,0 0 0,0 0 0,1 0 0,-1 0 0,0 0 0,0 0 0,0 0 0,0 0 0,4 6 372,2 14-183,-5-16-14,3 20 26,0 1 0,-2 0 1,-1 0-1,-2 33 0,0-12-486,1-45-554</inkml:trace>
</inkml:ink>
</file>

<file path=ppt/ink/ink3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4:45:12.2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18 6880,'-4'-3'6632,"12"0"-3633,0 1-2761,0-1-1,0 1 0,0 0 1,0 1-1,0 0 0,1 0 1,-1 1-1,0 0 0,1 1 1,-1-1-1,0 2 0,0-1 1,11 4-1,-19-4-222,0-1 1,0 1-1,0 0 0,1-1 1,-1 1-1,0 0 0,0-1 1,0 1-1,0 0 0,0-1 0,0 1 1,0 0-1,-1-1 0,1 1 1,0 0-1,0-1 0,0 1 1,-1-1-1,1 1 0,0 0 1,-1-1-1,1 1 0,-1 0 1,0 1 27,-3 5 82,0-1 0,0 1 0,-1-1-1,0 0 1,0 0 0,-1 0 0,-9 6 0,8-5 58,0-1-1,-9 12 0,10-10 17,6-8-188,0 0-1,0 0 1,0 0 0,0 0-1,0 0 1,1 0-1,-1 0 1,0 0 0,0 0-1,0 0 1,0 0-1,0 0 1,0 0 0,0 0-1,0 0 1,0 0-1,1 0 1,-1 0 0,0 0-1,0 0 1,0 0-1,0 0 1,0 1 0,0-1-1,0 0 1,0 0-1,0 0 1,0 0 0,0 0-1,0 0 1,0 0-1,0 0 1,0 0 0,0 1-1,0-1 1,0 0-1,0 0 1,0 0 0,0 0-1,0 0 1,0 0-1,0 0 1,0 0 0,0 0-1,0 1 1,0-1-1,0 0 1,0 0 0,0 0-1,0 0 1,0 0-1,0 0 1,0 0 0,0 0-1,0 0 1,0 0-1,-1 1 1,1-1 0,0 0-1,12 3 233,2 1-77,0 0 0,0-1 0,0-1 0,27 0 0,-12 0-250,21 1-1230,-16-3-3324,-24 1 1321,-1 3 1099</inkml:trace>
</inkml:ink>
</file>

<file path=ppt/ink/ink3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4:45:12.7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212 6 6560,'-1'-1'385,"1"1"0,-1-1 0,0 1 0,1-1 0,-1 1 1,0 0-1,1-1 0,-1 1 0,0 0 0,1-1 0,-1 1 0,0 0 1,1 0-1,-1 0 0,0 0 0,0 0 0,1 0 0,-2 0 0,-15 5 2416,10 0-2587,0-1 0,-10 10 0,11-9 663,-12 11-221,0 1 0,1 1 1,1 1-1,-24 34 0,32-42-503,5-6-89,-1 0 0,1 0 0,0 0 0,0 0-1,1 1 1,0-1 0,-3 10 0,4-13-31,1 1 1,0-1-1,0 0 1,0 0-1,0 0 0,0 0 1,0 0-1,0 1 0,1-1 1,-1 0-1,1 0 1,-1 0-1,1 0 0,0 0 1,0 0-1,0 0 1,0 0-1,0-1 0,1 1 1,-1 0-1,0 0 1,1-1-1,2 3 0,2 0-47,-1 0-1,0 0 0,1 0 1,-1-1-1,1 0 1,0-1-1,0 1 0,1-1 1,-1 0-1,7 1 0,-7-2-601,-1 0-1,1-1 1,-1 0-1,1 0 1,-1 0-1,1-1 1,9-2-1,3-2-977</inkml:trace>
</inkml:ink>
</file>

<file path=ppt/ink/ink3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4:45:13.2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 5888,'0'0'137,"0"0"0,0-1 0,0 1 1,0 0-1,0 0 0,0-1 0,0 1 1,0 0-1,0-1 0,0 1 0,0 0 0,0 0 1,0-1-1,0 1 0,0 0 0,0 0 1,0-1-1,0 1 0,0 0 0,1 0 0,-1-1 1,0 1-1,0 0 0,0 0 0,1-1 1,-1 1-1,0 0 0,0 0 0,0 0 0,1 0 1,-1-1-1,0 1 0,0 0 0,1 0 1,-1 0-1,0 0 0,0 0 0,1 0 0,-1 0 1,13 6 5076,0 6-1901,-5-2-3527,-6-4 392,0-1-1,0 1 1,0 0 0,-1 0-1,0 0 1,-1 0 0,1 0-1,-1 0 1,0 0 0,-1 7-1,0 7 120,-6 155 263,-2-109-555,-1-23-3413,9-40 2969,-3 2-3319,3-2 2009</inkml:trace>
</inkml:ink>
</file>

<file path=ppt/ink/ink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00:54:56.600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32 666 4064,'-4'0'982,"7"2"642,7-2 895,32-17-761,48-27 1,-53 22-1619,-1-2 1,0-1 0,32-30 0,-60 48-158,-6 4-10,0 1 0,1 0 1,-1 0-1,1 0 1,-1 0-1,1 0 1,0 1-1,-1-1 0,1 1 1,0 0-1,0 0 1,4-2-1,-6 3 22,-1 0 0,0 0 0,0 0 0,0 0 0,0 0 0,1 0 0,-1 0 0,0 0 0,0 0 0,0 0 0,1 0-1,-1 0 1,0 0 0,0 0 0,0 0 0,0 0 0,1 1 0,-1-1 0,0 0 0,0 0 0,0 0 0,0 0 0,0 0 0,1 0 0,-1 0-1,0 0 1,0 1 0,0-1 0,0 0 0,0 0 0,0 0 0,1 0 0,-1 1 0,0-1 0,0 0 0,0 0 0,0 0 0,0 0 0,0 1-1,0-1 1,0 0 0,0 0 0,-2 13-61,-12 18 104,11-23-53,-7 11 172,0 0-1,-1-1 1,-19 24 0,-46 49 701,12-17-87,-68 119 729,90-127 24,35-58-899,6-11-81,9-21 20,-1 7-513,1 1 0,1 0 0,0 0 0,1 1 0,20-24-1,71-66-11,-58 63 17,-7 5-43,-1-1-1,34-51 0,-10-4-95,-31 47-75,60-75-1,-83 115 125,1 0 0,0 0 0,1 1 0,-1-1 0,1 2 0,7-5 0,-12 8 17,-1 0 0,1 0 0,0 1 0,-1-1 0,1 1 0,0-1 0,-1 1 0,1-1 0,0 1 0,0 0 0,-1 0 0,1 0 0,0 0 0,2 1 0,-3-1-2,0 1 0,1-1-1,-1 1 1,0-1 0,0 1 0,0 0 0,0 0 0,0 0 0,0-1 0,0 1-1,0 0 1,-1 0 0,1 0 0,0 0 0,0 1 0,-1-1 0,1 0 0,-1 0 0,1 0-1,-1 0 1,1 1 0,-1 0 0,1 4-8,1-1 0,-2 1-1,1-1 1,-1 1 0,0-1 0,0 1-1,-1 8 1,0 0 16,-1 9 39,-2 0 1,0 0-1,-1 0 1,-1 0-1,-9 22 1,8-27 29,-1-1 1,0-1 0,-1 0-1,-1 0 1,0-1-1,-24 26 1,1-10 266,30-28-270,-1-1-1,1 0 1,-1 1-1,1-1 1,-1-1-1,0 1 1,0 0-1,-6 1 1,9-3-47,1 0 1,-1 0-1,1 0 0,0 0 0,-1 0 1,1 0-1,-1 0 0,1 0 0,-1 0 1,1 0-1,0 0 0,-1 0 0,1 0 1,-1 0-1,1 0 0,0 0 1,-1-1-1,1 1 0,-1 0 0,1 0 1,0 0-1,-1-1 0,1 1 0,0 0 1,-1-1-1,1 1 0,-1-1 0,1 1-12,0-1 0,0 1 0,0-1 0,0 1-1,0 0 1,0-1 0,0 1 0,1-1 0,-1 1-1,0 0 1,0-1 0,0 1 0,0-1 0,1 1-1,-1 0 1,0-1 0,0 1 0,1 0 0,-1-1 0,0 1-1,1 0 1,-1-1 0,0 1 0,1 0 0,-1 0-1,0-1 1,1 1 0,-1 0 0,1 0 0,0 0-1,64-28-224,-43 19 186,210-61-60,-95 33 89,-130 35-41,-1 0-1,1 1 1,-1-1-1,12 1 1,-17 0 47,-1 1 1,1 0-1,-1 0 1,1 0 0,-1 0-1,1 0 1,-1 0-1,1 0 1,-1 0-1,1 1 1,-1-1 0,1 0-1,-1 0 1,0 0-1,1 0 1,-1 1-1,1-1 1,-1 0 0,0 0-1,1 1 1,-1-1-1,1 0 1,-1 1-1,0-1 1,1 0 0,-1 1-1,0-1 1,0 0-1,1 1 1,-1-1-1,0 1 1,0-1 0,0 1-1,1-1 1,-1 1-1,0-1 1,0 0-1,0 1 1,0-1 0,0 1-1,0-1 1,0 1-1,0-1 1,0 1-1,0-1 1,0 1 0,0-1-1,-1 1 1,1-1-1,0 0 1,0 1-1,0-1 1,-1 1 0,1-1-1,0 1 1,-3 5 8,0-1 1,0 0-1,-6 8 1,4-7-14,3-3 18,0 0-1,0 0 0,1 1 1,-1-1-1,1 1 0,-1-1 1,1 1-1,0-1 0,0 5 1,1-7-1,0 1 1,0-1 0,0 0-1,0 0 1,0 1 0,1-1 0,-1 0-1,0 0 1,1 1 0,-1-1-1,1 0 1,-1 0 0,1 0 0,0 0-1,-1 0 1,1 0 0,0 0-1,0 0 1,-1 0 0,1 0-1,0 0 1,0 0 0,0-1 0,0 1-1,1 0 1,-1-1 0,0 1-1,2 0 1,3 1 44,-1 0 0,1 0 0,0 0-1,0-1 1,0 0 0,0 0 0,0-1 0,0 1 0,0-1-1,0-1 1,0 1 0,0-1 0,7-2 0,-9 2-33,0 0 0,0 0 0,0-1 0,0 0 0,0 0 1,0 0-1,-1 0 0,1-1 0,-1 1 0,0-1 0,1 0 0,-1 0 0,-1 0 0,1 0 1,0 0-1,-1-1 0,0 1 0,1-1 0,1-5 0,-3 6-21,0-1 0,0 1 0,0-1 1,0 0-1,0 0 0,-1 1 0,0-1 0,0 0 0,0 0 0,0 0 0,0 1 1,-2-7-1,1 8-16,1 0 0,-1 0 0,0 0 0,0 0 1,1 0-1,-1 0 0,-1 0 0,1 1 0,0-1 1,0 1-1,-1-1 0,1 1 0,0-1 0,-1 1 1,0-1-1,1 1 0,-1 0 0,0 0 0,1 0 1,-1 0-1,0 0 0,0 1 0,0-1 0,0 0 1,-2 0-1,-1 0 6,0 0 0,1 1 0,-1-1 0,0 1 0,0 0 1,1 0-1,-1 0 0,0 1 0,0-1 0,1 1 0,-1 1 0,0-1 0,1 0 1,-7 4-1,10-5 12,1 0 0,0 0 0,0 0 0,0 1 0,-1-1 0,1 0 0,0 0 0,0 0 0,0 0 0,0 0 0,-1 0 0,1 0 0,0 1 0,0-1 0,0 0 0,0 0 0,0 0 0,0 0 0,-1 0 0,1 1 0,0-1 0,0 0 0,0 0 0,0 0 0,0 1 0,0-1 0,0 0 0,0 0 0,0 0 0,0 0 0,0 1 0,0-1 0,0 0 0,0 0 0,0 0 0,0 1 0,0-1 0,0 0 0,0 0 0,0 0 0,0 1 0,0-1 0,1 0 0,-1 0 0,0 0 0,11 6-62,17 0 6,-16-5 66,-5 1 32,1-2 0,0 1-1,0-1 1,-1 0 0,1-1 0,0 0-1,-1 0 1,1 0 0,9-4 0,8-6 46,-2-1 1,35-23 0,41-37-78,-89 66-22,161-129 173,-114 90-16,98-98 0,-138 124-142,-9 11-50,-1 0 1,0 0 0,0-1-1,10-17 1,-17 26 31,0 0-1,1-1 0,-1 1 1,0 0-1,0-1 1,0 1-1,0 0 1,1-1-1,-1 1 1,0 0-1,0-1 1,0 1-1,0-1 1,0 1-1,0 0 0,0-1 1,0 1-1,0 0 1,0-1-1,0 1 1,0-1-1,0 1 1,0 0-1,0-1 1,0 1-1,-1-1 1,-8 3-323,-16 14 96,24-15 252,-16 11-39,0 1 0,1 0 0,0 1 0,2 1-1,-1 0 1,2 1 0,0 1 0,1 0-1,1 1 1,0 0 0,-8 22 0,5-8 68,1 0 0,2 1 0,2 0 0,1 1 0,1 0 0,-2 38 0,9-65-30,0 0-1,0 0 0,0 0 0,1 0 0,0-1 0,1 1 1,-1 0-1,1-1 0,0 1 0,1-1 0,0 1 0,0-1 1,0 0-1,6 8 0,-5-10 28,0 1 1,0-1-1,1 0 1,-1 0-1,1 0 0,0 0 1,0-1-1,0 0 1,1 0-1,-1-1 0,1 1 1,-1-1-1,1 0 1,0-1-1,0 1 0,10 0 1,-4-1 21,0 0 0,0-1 0,-1 0 1,1-1-1,0-1 0,-1 1 0,1-2 0,-1 0 1,1 0-1,11-6 0,-14 5-29,-1 0 0,1-1 0,-1 0 0,0-1-1,0 0 1,-1 0 0,0 0 0,0-1 0,0 0 0,-1 0 0,0-1 0,9-15 0,-8 11-50,-1-1 1,0 0 0,0 0-1,-2 0 1,1 0 0,-2-1-1,0 0 1,0 0 0,-1 0-1,-1 0 1,-1 0 0,-1-17-1,-3 14-138,4 16 156,0 1-1,0 0 0,0-1 1,0 1-1,0 0 0,0 0 0,-1-1 1,1 1-1,0 0 0,0-1 1,0 1-1,-1 0 0,1 0 0,0-1 1,0 1-1,-1 0 0,1 0 1,0 0-1,0-1 0,-1 1 0,1 0 1,0 0-1,-1 0 0,1 0 1,0 0-1,-1 0 0,1-1 0,0 1 1,-1 0-1,1 0 0,0 0 1,-1 0-1,1 0 0,0 0 0,-1 0 1,1 1-1,0-1 0,-1 0 1,1 0-1,0 0 0,0 0 0,-1 0 1,1 0-1,-1 1 0,-12 11-119,10-10 92,-7 10-1,1 0-1,0 1 1,0 0-1,2 0 0,0 0 1,0 1-1,1 1 1,1-1-1,-5 18 0,8-22 17,0 0 0,0 1-1,1 17 1,0-24 48,2 1 1,-1 0-1,0-1 1,1 1 0,0 0-1,0-1 1,0 1-1,1-1 1,-1 1-1,5 6 1,-5-10-12,0 1 1,1-1-1,-1 1 1,0-1-1,1 1 1,0-1-1,-1 0 1,1 0 0,0 0-1,-1 0 1,1 0-1,0 0 1,0 0-1,0 0 1,0-1-1,0 1 1,0-1-1,0 0 1,0 1-1,0-1 1,3 0-1,1 0 23,0-1 0,0 0 0,0 0 0,0 0 0,0 0 0,6-4 0,109-45 160,-32 12-118,-62 27-59,0-1-91,2 1 0,-1 1 0,2 2 0,30-5 0,-57 12 50,-1 1 0,1 0-1,-1 0 1,1 0 0,-1 1-1,1-1 1,-1 0 0,1 1 0,2 1-1,-4-2 11,0 0 0,-1 1-1,1-1 1,0 0-1,-1 1 1,1-1 0,0 1-1,-1-1 1,1 1-1,-1-1 1,1 1 0,-1 0-1,1-1 1,-1 1 0,1 0-1,-1-1 1,0 1-1,1 0 1,-1-1 0,0 1-1,1 0 1,-1 0-1,0-1 1,0 1 0,0 0-1,0 0 1,0-1-1,0 1 1,0 0 0,0 0-1,0 0 1,0 0-1,-1 4 8,-1 0-1,1-1 0,-1 1 0,0 0 0,0-1 0,-1 0 1,1 0-1,-1 1 0,-3 3 0,-6 5 95,-16 15 1,9-10-115,13-13 50,-6 8 147,12-11 16,9-4 103,19-9-254,-1-1 1,26-16-1,-7 5-114,-40 20 56,-1 1 1,1 0-1,0 1 1,0-1-1,-1 1 1,13 0-1,-17 1 0,-1 0-1,1 0 1,0 0 0,0 0-1,0 0 1,0 0 0,-1 0 0,1 1-1,0-1 1,0 0 0,0 1-1,-1-1 1,1 1 0,0-1-1,-1 1 1,1-1 0,0 1-1,-1-1 1,1 1 0,0-1-1,-1 1 1,1 0 0,-1-1 0,1 1-1,-1 0 1,0 0 0,1-1-1,-1 1 1,1 1 0,0 3-36,0 0 0,-1 0 0,1 0 1,-1 7-1,0-9 71,0 1-1,0-1 1,1 1 0,-1-1-1,1 0 1,1 6 0,-1-8 4,-1 1 0,1-1 0,0 0 0,0 0 0,-1 0 0,1 1 0,0-1 1,0 0-1,0 0 0,0 0 0,0-1 0,1 1 0,-1 0 0,0 0 0,0 0 1,1-1-1,-1 1 0,0-1 0,1 1 0,1 0 0,-1-1-11,0 0 0,1 0 0,-1 0 0,0 0 0,1-1 0,-1 1 0,0 0 0,0-1 0,1 0 0,-1 1 1,3-3-1,4-1 50,0-2 1,-1 1-1,0-1 1,12-11-1,8-11-21,-1-1 0,39-56-1,45-78 109,-33 47-110,-66 100-62,-9 13-30,0-1 0,0 0 0,0 0 0,-1 0 0,1 0 0,-1 0-1,0 0 1,0-1 0,-1 1 0,1-1 0,1-7 0,-3 11 40,0 1 1,0-1-1,0 1 1,0 0 0,0-1-1,0 1 1,0 0-1,0-1 1,0 1-1,0-1 1,0 1-1,-1 0 1,1-1 0,0 1-1,0 0 1,0-1-1,0 1 1,-1 0-1,1-1 1,0 1 0,0 0-1,0-1 1,-1 1-1,1 0 1,0 0-1,-1-1 1,1 1 0,0 0-1,-1 0 1,1 0-1,0-1 1,-1 1-1,0 0-4,0 0-1,0 0 0,0 0 1,0 0-1,0 1 0,0-1 1,0 0-1,0 1 0,0-1 0,1 0 1,-1 1-1,-2 0 0,-1 2-16,0 0 0,0 0 0,0 0 0,1 1 0,-5 3-1,-5 11 3,1 0 0,1 1 0,0 0 0,2 0 0,-10 26-1,-28 108 120,38-118-39,-4 13 177,2 0 1,-6 68-1,16-105-145,0-7-44,1 0 0,-1-1 0,1 1 0,0 0-1,0 0 1,2 5 0,-2-8-17,0-1 1,0 0-1,0 1 1,0-1-1,1 0 1,-1 1-1,0-1 1,0 1-1,1-1 1,-1 0-1,0 0 1,0 1-1,1-1 1,-1 0-1,0 1 1,1-1-1,-1 0 1,1 0-1,-1 0 1,0 1-1,1-1 1,-1 0-1,1 0 0,-1 0 1,0 0-1,2 0 1,12-3-121,-12 3 5,0-1-1,0 0 0,-1 0 1,1 0-1,0 0 0,-1 0 1,1 0-1,-1-1 0,0 1 1,1 0-1,-1-1 0,0 1 1,0-1-1,2-2 0,-2 1-72,0 1-1,-1-1 0,1 1 0,-1-1 0,1 1 0,-1-1 0,0 1 0,0-1 1,0 1-1,0-1 0,-1 1 0,1-1 0,-1 1 0,1-1 0,-3-3 1,1 1-14,-1 0 1,0 0 0,0 1 0,-1-1 0,0 1 0,-7-8 0,-55-42-831,11 8 689,55 46 411,-1-1 0,0 1 0,1-1 0,-1 1 0,1-1 0,-1 1 1,1-1-1,-1 0 0,1 0 0,-1 1 0,1-1 0,0 0 0,-1 1 1,1-2-1,0 1-29,0 1 0,0 0 0,0-1 1,0 1-1,0-1 0,0 1 0,0 0 1,0-1-1,0 1 0,1 0 0,-1-1 1,0 1-1,0 0 0,0-1 1,0 1-1,1 0 0,-1-1 0,0 1 1,0 0-1,1 0 0,0-1 0,1-1 237,1 0 0,0 1 0,0-1 0,1 1-1,5-2 1,0 0-197,18-6 69,-1 2-1,1 0 0,0 2 0,0 1 1,31 0-1,-7 3-230,95 11 0,-140-9 34,1 0 1,0 1 0,0-1 0,0 2 0,-1-1-1,1 0 1,-1 1 0,0 1 0,0-1 0,10 8-1,-12-8 21,0 0-1,-1 1 1,0-1-1,0 1 1,0 0-1,0 0 1,0 0-1,-1 0 1,0 0-1,1 1 1,-2-1-1,1 1 1,0-1 0,-1 1-1,0 0 1,0 6-1,1 1-18,-1 1 0,-2 25 0,1-33 33,-1 1 1,0 0 0,-1-1 0,1 1 0,-1-1 0,0 0 0,-1 0-1,1 1 1,-5 5 0,-1 5 192,8-13 47,5-8-49,0-4-823,0 0-1,5-13 1,-4 7 165,0 3 238,-1 0-1,-1-1 0,0 1 0,3-17 0,-5 17 25,-1 4 86,0 1 0,0 0 0,4-11 0,-4 17 94,0 0-1,-1 0 1,1 0-1,0 0 0,0 0 1,0 1-1,0-1 0,-1 0 1,1 1-1,0-1 1,0 0-1,0 1 0,0-1 1,1 1-1,-1 0 0,0-1 1,0 1-1,0 0 0,0 0 1,2-1-1,1 1 10,0 0-1,-1 0 1,1 0-1,0 0 1,4 2 0,20 4 70,8 1-144,-1 2-1,0 1 1,45 20 0,-79-30 81,-1 0 1,0 1-1,1-1 1,-1 0-1,0 0 1,1 0-1,-1 1 1,0-1-1,1 0 1,-1 1 0,0-1-1,0 0 1,1 0-1,-1 1 1,0-1-1,0 0 1,0 1-1,1-1 1,-1 1 0,0-1-1,0 0 1,0 1-1,0-1 1,0 1-1,0-1 1,0 0-1,0 1 1,0-1 0,0 1-1,0-1 1,0 0-1,0 1 1,0-1-1,0 1 1,0-1-1,0 0 1,0 1 0,-1-1-1,1 0 1,0 1-1,0-1 1,-1 0-1,1 1 1,0-1-1,0 0 1,-1 1 0,1-1-1,0 0 1,-1 0-1,1 1 1,0-1-1,-1 0 1,1 0-1,-22 15 256,21-15-253,-37 22 996,2 1 0,-35 29 0,83-61-661,1 1-1,0 1 0,25-10 0,10-6-396,-39 19-8,0-1 0,0 1-1,0 1 1,14-5 0,-23 8 54,1 0 0,-1 1 0,1-1 0,-1 0 0,1 0 0,-1 0 0,0 0 0,1 1 0,-1-1 0,1 0 0,-1 0 0,0 0 0,1 1 1,-1-1-1,0 0 0,1 1 0,-1-1 0,0 0 0,0 1 0,1-1 0,-1 0 0,0 1 0,0-1 0,0 1 0,1-1 0,-1 1 0,0-1 0,0 0 0,0 1 0,0-1 1,0 1-1,0-1 0,0 1 0,0 0 0,2 26-190,0-4 197,-1-20 35,0-1 0,0 0 0,0 1 0,0-1 0,0 0 0,1 0 0,-1 0 0,0 0 0,1 0 0,0 0 0,0 0 0,-1 0 0,1-1 0,0 1 0,0-1 0,3 2 0,-1-1 18,-1 0 0,1-1 0,0 0 0,0 0 0,0 0 0,0 0 0,0-1 0,0 1 0,5-1 0,2-1 17,1 0 1,-1 0 0,0-1 0,0-1 0,0 0 0,13-5 0,-14 3-58,0 1 0,-1-1 0,1 0 0,-1-1 0,0 0 0,-1-1 0,1 0 0,-1 0 0,0-1 0,-1 0 0,0 0 0,0-1 0,-1 1 0,6-11 0,11-28 100,-1-1-1,30-101 1,-32 86-105,-13 43-179,-1 0-1,5-40 1,-11 58 162,0 1 0,1 0 0,-1 0 0,0 0 0,0 0 0,0 0 0,1 0 0,-1 0-1,0 0 1,0 0 0,-1 0 0,1 0 0,0-1 0,0 1 0,0 0 0,-1 0 0,1 0 0,-1 0 0,1 0 0,-1 0-1,1 0 1,-1 0 0,1 0 0,-2 0 0,2 0 14,0 1 0,0 0 0,0 0 1,-1 0-1,1 0 0,0 0 0,0 0 0,0 0 0,0-1 0,0 1 0,-1 0 1,1 0-1,0 0 0,0 0 0,0 0 0,0 0 0,-1 0 0,1 0 1,0 0-1,0 0 0,0 0 0,0 0 0,-1 0 0,1 0 0,0 0 0,0 0 1,0 0-1,0 0 0,-1 0 0,1 0 0,0 1 0,0-1 0,0 0 0,0 0 1,0 0-1,-1 0 0,1 0 0,0 1 0,-4 2-2,0 0 0,1 1 1,-1 0-1,1 0 0,0 0 0,0 0 0,0 0 1,0 1-1,-3 8 0,-2 7 18,-6 23 1,6-12 69,0 0 0,3 1 1,0 0-1,2 1 0,2-1 1,0 0-1,5 34 0,-2-57-78,-1-1-1,1 1 0,0-1 1,1 0-1,0 0 0,6 13 1,-4-12-1738,1 0 0,11 14 1,-16-22 1417,6 5-2594</inkml:trace>
</inkml:ink>
</file>

<file path=ppt/ink/ink3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4:45:13.7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288 1 5216,'-4'0'7923,"-11"10"-5860,0-1-1052,-40 20 1273,14-9-1254,1 1 1,-50 37 0,83-53-967,4-3 12,1 0 1,-1-1 0,1 1-1,0 0 1,0 0 0,-1 0-1,-1 3 1,5-4-51,0 0 0,1-1 0,-1 1 0,0-1 0,0 1 0,0-1-1,0 1 1,1-1 0,-1 1 0,0-1 0,0 0 0,1 0 0,-1 0 0,0 0 0,3 0 0,-2 0 50,28 1 343,0-1 1,54-7-1,-32 2-168,154-10-822,-191 15-551,-5 1-2401</inkml:trace>
</inkml:ink>
</file>

<file path=ppt/ink/ink3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4:45:19.0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1 221 3328,'0'-1'75,"0"1"-12,0-1 1,0 1-1,0-1 1,0 1-1,1 0 1,-1-1-1,0 1 0,0 0 1,0-1-1,0 1 1,1 0-1,-1 0 1,0-1-1,0 1 0,1 0 1,-1-1-1,0 1 1,0 0-1,1 0 1,3-2 3648,2 3-2981,1 0 0,-1 0 0,0 0 0,9 3 0,-7-1-600,0-1 0,13 1 0,3-1 98,-1-1 0,1-2 1,0 0-1,-1-2 0,36-8 1,92-14 90,155-1-75,-236 20-66,60-9 122,172-12 333,5 24-588,-228 3-49,177-6 123,-102 1 144,137-20-27,-105 5 59,-82 12-2,266-17-204,-232 16 169,-46 2-379,-72 6 119,222-5 71,-100 8 221,22 1 10,-7 1-65,18 3-24,138 1 295,-103-3-475,66 5 142,0 0 132,-227-10-301,326-6 433,-174 5-370,-92 3 88,-58-2-233,144-5 106,-38 7 49,-61 1 260,-89-4-541,-7 1 234,1 0-1,-1 0 0,0-1 0,1 1 0,-1 0 1,1 0-1,-1 0 0,0 0 0,1 0 1,-1 0-1,1 0 0,-1 0 0,1 0 0,-1 0 1,0 0-1,1 0 0,-1 0 0,1 0 0,-1 1 1,1-1-1,-1 0 0,0 0 0,1 0 1,-1 1-1,0-1 0,1 0 0,-1 0 0,0 1 1,1-1-1,-1 0 0,0 1 0,1-1 0,-1 0 1,0 1-1,0-1 0,1 0 0,-1 1 1,0-1-1,0 1 0,0-1 0,0 0 0,0 1 1,0-1-1,1 1 0,-1-1 0,0 1 0,0 0 1,4 11 40,0-4-20,-1 4 104,-1 1 0,-1-1 0,1 22-1,-1-5 1,5 105 90,2-54-160</inkml:trace>
</inkml:ink>
</file>

<file path=ppt/ink/ink3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4:45:21.9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58 3072,'-8'-8'14730,"2"9"-12861,0 1-1043,14-2 68,7-1-751,0-1 0,0 0 0,0-2 0,20-6 0,4-1 38,-34 10-169,73-16 304,-66 15-236,0 1-1,1 0 1,-1 0-1,17 2 1,-1 5 128,-24-3-166,-3-3-63</inkml:trace>
</inkml:ink>
</file>

<file path=ppt/ink/ink3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4:45:23.2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6 472 3136,'-5'-7'5984,"6"7"-5669,-1 0 0,1 0 0,0-1 0,0 1 0,0 0 0,0 0 0,0 0 0,0 0 0,0 0 1,0 1-1,0-1 0,0 0 0,0 0 0,1 1 0,5 0 388,13-2 367,0-1 0,21-5 0,1-6-340,-29 8-428,22-5 0,-35 10-309,0 0 0,1 0 0,-1 0 1,1-1-1,-1 1 0,1 0 0,-1 0 1,0 0-1,1 0 0,-1 0 0,1 0 1,-1 0-1,1 0 0,-1 0 0,0 0 1,1 1-1,-1-1 0,1 0 0,-1 0 1,0 0-1,1 0 0,0 1 0,-3 9-101,-1 3 270,-26 259 946,22-190-840,-1 114 207,14-40 320,-5-151-763,-1 4 100,0-1 1,1 0 0,0 0-1,1 0 1,0 0 0,0 0-1,4 10 1,-5-17-98,-1-1-1,0 1 1,0-1 0,0 0-1,0 1 1,1-1 0,-1 1-1,0-1 1,1 0 0,-1 1 0,0-1-1,0 0 1,1 1 0,-1-1-1,0 0 1,1 0 0,-1 1-1,1-1 1,-1 0 0,0 0-1,1 1 1,-1-1 0,1 0 0,-1 0-1,1 0 1,-1 0 0,1 0-1,-1 0 1,0 0 0,2 0-1,-1 0-2,0-1-1,0 1 0,0-1 0,0 1 1,0-1-1,0 0 0,-1 1 0,1-1 0,0 0 1,0 0-1,0 1 0,0-2 0,16-27 131,1-5 22,4-8-70,-4-12-132,16-74-1,2-58-163,2-12-143,-34 179 290,23-87 44,7-13 105,22-66-394,-37 118 195,-7 21-22,-10 30-205,-2 15 293,0 1 0,0 0-1,0 0 1,0 0 0,1-1-1,-1 1 1,0 0 0,0 0-1,0 0 1,0-1 0,0 1-1,0 0 1,0 0 0,0-1-1,0 1 1,0 0-1,0 0 1,0-1 0,0 1-1,0 0 1,0 0 0,-1 0-1,1-1 1,0 1 0,0 0-1,0 0 1,0 0 0,0-1-1,0 1 1,-1 0-1,1 0 1,0 0 0,0 0-1,0-1 1,0 1 0,-1 0-1,1 0 1,0 0 0,-7 7-124,0 1 1,-9 13 0,7-9-1293,-4 5-5748,7-2 4559</inkml:trace>
</inkml:ink>
</file>

<file path=ppt/ink/ink3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4:45:27.1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1 4736,'-3'13'5748,"-1"15"-3315,-3 7-1392,3 0 1,-2 48-1,2-17-325,1-35-452,-1 33 453,6-53-581,-2-10 11,1 1 1,-1-1-1,0 1 1,1-1-1,-1 1 1,0-1-1,0 1 1,0-1-1,0 2 1,0-3-126,0-1 1,0 1 0,1-1 0,-1 0-1,1 1 1,-1-1 0,0 1-1,1 0 1,-1-1 0,1 1-1,-1-1 1,1 1 0,-1 0 0,1-1-1,0 1 1,0-1 0,8-4 92,-1-3-80,-1 1 0,0-1 0,0 0-1,-1-1 1,0 0 0,8-15 0,-10 18-60,20-36-81,44-70 169,-62 104-53,0-2 51,1 1 1,0-1-1,13-12 1,-20 22-61,0 0 0,0-1 1,1 1-1,-1 0 0,0 0 0,0-1 1,1 1-1,-1 0 0,0 0 0,0 0 0,1 0 1,-1-1-1,0 1 0,0 0 0,1 0 0,-1 0 1,0 0-1,1 0 0,-1 0 0,0 0 0,1 0 1,-1 0-1,0 0 0,1 0 0,-1 0 0,0 0 1,1 0-1,-1 0 0,0 0 0,0 0 1,1 0-1,-1 0 0,0 0 0,1 0 0,-1 1 1,0-1-1,0 0 0,1 0 0,-1 0 0,0 1 1,0-1-1,1 0 0,-1 0 0,0 1 0,0-1 1,0 0-1,1 0 0,-1 1 0,0-1 0,0 0 1,0 1-1,0-1 0,0 0 0,0 1 1,4 19 27,-4-19-24,2 39 347,-4 70 0,2-108-288,0 0 1,0 0-1,0 0 0,0 0 0,0 0 0,0 0 0,0 0 0,1 0 0,-1 0 0,1 0 0,0 0 0,0 0 0,1 3 0,-2-5-47,0 0-1,0 1 0,1-1 0,-1 0 1,0 0-1,0 0 0,1 1 1,-1-1-1,0 0 0,1 0 0,-1 0 1,0 0-1,0 0 0,1 1 1,-1-1-1,0 0 0,1 0 0,-1 0 1,0 0-1,1 0 0,-1 0 0,0 0 1,1 0-1,-1 0 0,0 0 1,1 0-1,-1 0 0,0 0 0,1-1 1,0 0 8,1 1 0,-1-1 1,0 0-1,0 0 0,0 0 1,0 0-1,0 0 0,0-1 1,0 1-1,2-3 0,19-37-114,-15 27-4,1 0 0,9-12 0,-16 24 73,0 1 0,0-1 0,1 1 0,-1-1 0,0 1 0,1 0 0,-1 0 0,1 0 0,-1 0 0,1 0 0,2-1 0,-3 2 14,0-1 0,0 1 0,-1 0-1,1 0 1,0 0 0,0 0 0,0 0 0,0 0 0,0 0-1,0 0 1,0 0 0,0 0 0,-1 0 0,1 1-1,0-1 1,0 0 0,1 1 0,0 1 18,0-1 0,-1 1 0,1-1 0,-1 1 1,1 0-1,-1-1 0,1 1 0,-1 0 0,0 0 0,0 0 0,0 0 0,0 0 0,0 0 1,-1 0-1,1 0 0,0 1 0,-1 2 0,7 46-463,-1 92 1,-4-162-14574,6 2 11803</inkml:trace>
</inkml:ink>
</file>

<file path=ppt/ink/ink3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4:45:27.7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37 3488,'-1'0'104,"1"0"0,0 0 1,0-1-1,-1 1 0,1 0 0,0-1 0,0 1 1,0 0-1,0-1 0,-1 1 0,1 0 1,0-1-1,0 1 0,0 0 0,0-1 0,0 1 1,0 0-1,0-1 0,0 1 0,0 0 1,0-1-1,3-6 5757,-3 6-5458,1 0 0,0 0 0,0 0 0,0 0 0,0 0 0,0 0 0,0 0 0,0 0 0,0 0 0,1 1 0,-1-1 0,0 0 0,0 1 0,3-2 0,-1 1-282,0-1 1,0 1 0,1 0-1,-1 0 1,0 0-1,4 0 1,3 1-3,0 1 0,0 1 0,0 0 1,0 0-1,0 1 0,-1 0 0,0 1 0,15 7 0,-23-10-96,1 0-1,-1 0 1,1 0 0,-1 0 0,1 0-1,-1 0 1,0 0 0,0 1-1,1-1 1,-1 1 0,0-1-1,0 1 1,-1-1 0,1 1 0,0-1-1,0 1 1,-1 0 0,1-1-1,0 4 1,-1-3 0,0 0 0,0-1 1,-1 1-1,1 0 0,-1 0 0,1-1 0,-1 1 0,1 0 1,-1-1-1,0 1 0,0 0 0,0-1 0,0 1 0,0-1 1,0 1-1,0-1 0,0 0 0,-1 0 0,-1 2 0,-10 7 96,-1 0 1,0-1-1,0-1 0,-18 7 0,12-5 194,-20 13 0,67-11 412,-3-3-693,1-1 1,0-1-1,0-1 0,47 3 1,2-5-8563,-62-3 3677,0 6 1584</inkml:trace>
</inkml:ink>
</file>

<file path=ppt/ink/ink3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4:45:28.4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212 0 2912,'4'0'10506,"-32"4"-6941,22-2-3377,1 0 0,-1 0 1,1 1-1,-1 0 0,1 0 0,0 0 0,0 0 1,-9 8-1,-1 5 248,0 0 1,-16 23 0,14-18-179,9-10-153,0 0 1,1 1 0,0-1-1,-6 14 1,12-22-59,-1 1 0,1-1 0,0 0 1,0 1-1,0-1 0,0 1 0,0-1 1,1 1-1,0 0 0,-1-1 0,1 1 1,1-1-1,-1 1 0,0 0 0,1-1 1,0 1-1,0-1 0,0 1 0,0-1 0,3 4 1,-2-3 29,0-1 1,1 0 0,0 0 0,0 0 0,0-1-1,0 1 1,0-1 0,1 0 0,-1 0-1,5 2 1,39 14 337,-29-11-309,-12-5-291,0 0 0,0 0 0,0-1 1,0 0-1,0 0 0,0 0 1,0-1-1,0 0 0,1 0 0,9-2 1,-3 2-2714,-3 0-2087,-5 0 2511</inkml:trace>
</inkml:ink>
</file>

<file path=ppt/ink/ink3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4:45:29.0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28 3904,'0'0'170,"-1"-1"0,1 0 1,0 0-1,0 0 0,-1 0 0,1 0 1,0 0-1,0 0 0,0 0 1,0 1-1,0-1 0,0 0 0,0 0 1,0 0-1,1 0 0,-1 0 0,0 0 1,1 0-1,-1 1 0,0-1 0,1 0 1,-1 0-1,1 0 0,-1 1 1,1-1-1,2-5 4551,-4 15-2797,-2 41 602,1-33-1539,2 31 1,1 74 225,-2-68-874,1-52-324,0 0 0,0 0 0,0 0 0,0 0 0,0 0 0,1-1 0,-1 1 0,1 0 0,-1 0 0,1 0 0,0 0 0,0-1 0,-1 1 0,1 0 0,2 2 0,-2-4-714</inkml:trace>
</inkml:ink>
</file>

<file path=ppt/ink/ink3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4:45:29.5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387 14 3712,'-1'-3'420,"1"3"-362,0-1 1,0 1-1,0-1 0,0 1 1,0 0-1,0-1 0,-1 1 1,1-1-1,0 1 0,0-1 1,0 1-1,-1 0 0,1-1 1,0 1-1,0-1 0,-1 1 1,1 0-1,0-1 0,-1 1 1,1 0-1,0 0 0,-1-1 1,1 1-1,0 0 0,-1 0 1,1-1-1,-1 1 0,0 0 1,1 0 1,0 0 0,0 0 0,1 0 0,-1 0 0,1 1 959,-1-1-959,0 0 0,0 0 0,0 0 0,0 0 0,0 0 0,0 0 0,0 0 0,0 0 0,0 1-1,0-1 1,0 0 0,0 0 0,0 0 0,0 0 0,0 0 0,0 0 0,0 0 0,0 0 0,0 0 0,0 0 0,0 1 0,0-1 0,-1 0 540,1 0-541,-6 9 1843,-12 8-95,-4 0-778,-8 6 100,0-1 0,-47 23 0,-38 12 290,101-50-1041,0 1 1,0 0 0,-25 21-1,40-29-351,-1 1-1,1-1 1,-1 1-1,0-1 1,1 1-1,-1-1 1,1 0-1,-1 1 1,0-1-1,1 0 1,-1 1-1,1-1 1,0 0-1,-1 0 1,1 1-1,-1-1 1,1 0-1,-1 0 1,1 0-1,-1 0 1,1 0-1,1 0 1,17 5 307,3-2-192,0-1 0,1-1-1,22-2 1,-9 1-26,34-1-107,39 1-192,-38 4-3408,-56-3 828,-2 3 897</inkml:trace>
</inkml:ink>
</file>

<file path=ppt/ink/ink3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4:45:32.4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53 3712,'0'-2'391,"1"0"-1,-1 0 1,1 1-1,-1-1 1,1 0 0,0 0-1,0 1 1,-1-1 0,1 1-1,0-1 1,1 1 0,-1-1-1,2-2 1,10-14 3052,-8 9 5,-6 16-1008,-5 23-402,4-22-2215,-6 41 494,2 1 0,2-1 0,3 55 0,1-88-241,-5 99 73,3-96-52,1-17-83,1 1 1,-1-1-1,1 0 0,-1 0 1,1 0-1,0 0 0,0 1 0,0-1 1,1 4-1,0-5-81,-1 1-1,0-1 1,0 0 0,0 1 0,0-1-1,0 0 1,0 1 0,-1-1-1,1 0 1,0 0 0,-1 1 0,1-1-1,-1 0 1,1 0 0,-1 0 0,0 1-1,1-1 1,-1 0 0,0 0-1,0 0 1,1 0 0,-1 0 0,0-1-1,0 1 1,-2 1 0</inkml:trace>
</inkml:ink>
</file>

<file path=ppt/ink/ink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00:54:57.752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22 24 4480,'-22'-23'7365,"23"27"-4768,0-2-2427,0 0-1,0 0 0,0 0 1,0-1-1,0 1 1,0 0-1,1-1 1,-1 1-1,1-1 0,-1 1 1,1-1-1,0 0 1,-1 1-1,1-1 1,0 0-1,3 1 0,36 13 922,-32-13-811,26 8 137,0-2 0,66 6 0,-80-12-356,51 4-297,97-5 0,-66-7-7580,-42 3 3203</inkml:trace>
</inkml:ink>
</file>

<file path=ppt/ink/ink3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4:45:32.9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33 4480,'0'0'13573,"5"-5"-11723,17-1-998,39-5 0,-50 9-764,33-3 73,1 2 0,-1 2 1,1 2-1,77 11 0,-100-9-331,0 2 1,0 0 0,31 11-1,-51-15-73,4-2-3674</inkml:trace>
</inkml:ink>
</file>

<file path=ppt/ink/ink3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4:45:37.8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7 208 2816,'-6'2'8142,"17"-14"-4972,-4 1-2820,0 0 0,1 1 0,0 0 0,1 0 0,0 1 0,1 0 0,0 1 0,15-10 0,-4 4-345,0 2-1,1 0 0,35-12 0,-30 13 40,-12 5-12,0 0-1,1 1 1,29-6 0,-44 11-13,0-1 0,0 1 1,0 0-1,0 0 0,0 0 0,0 0 0,0 0 0,0 0 1,0 1-1,-1-1 0,1 0 0,0 0 0,0 1 0,1 0 0,-2-1-5,1 0-1,-1 0 0,0 1 1,1-1-1,-1 0 0,0 1 0,0-1 1,1 1-1,-1-1 0,0 0 1,0 1-1,0-1 0,0 0 1,1 1-1,-1-1 0,0 1 0,0-1 1,0 1-1,0-1 0,0 0 1,0 1-1,0 0 0,-1 3 48,0 0 1,0 0-1,-1 0 0,1-1 0,-4 7 0,0-2-82,-119 293 927,121-293-850,1 0 0,-1 1-1,1-1 1,1 1 0,0-1-1,0 18 1,0-25-35,1 0 1,0 0-1,1 0 1,-1 0-1,0-1 1,0 1 0,0 0-1,1 0 1,-1 0-1,0 0 1,1 0-1,-1 0 1,0 0-1,1-1 1,-1 1-1,1 0 1,0 0-1,-1-1 1,1 1 0,0 0-1,-1-1 1,1 1-1,0 0 1,0-1-1,0 1 1,-1-1-1,1 0 1,0 1-1,0-1 1,0 0-1,0 1 1,0-1 0,0 0-1,0 0 1,0 0-1,0 0 1,0 0-1,-1 0 1,1 0-1,2 0 1,2 0 29,0-1-1,0 0 1,0 0-1,0-1 1,0 1-1,5-3 1,0-1-44,0-1 0,0 0 0,0 0 0,13-12 0,32-35-193,-42 40 145,37-40 182,75-102 1,-122 153 220,-6 8-185,-1 7-87,-11 46 376,2 1 0,-8 98-1,21-152-451,-1 56 307,1-56-243,1-1 0,-1 1-1,1 0 1,0-1 0,1 1 0,0-1-1,-1 0 1,5 7 0,-5-9-29,0-1 1,1 0-1,0 1 0,0-1 1,-1 0-1,1 0 0,0 0 1,1 0-1,-1-1 0,0 1 1,1 0-1,-1-1 0,0 0 1,1 1-1,0-1 1,-1 0-1,5 1 0,-2-2-364,0 1 0,-1 0 0,1-1 0,0 0 0,0-1 0,0 1 0,0-1 0,9-2 0,-6-1-3962,-3 3 1931</inkml:trace>
</inkml:ink>
</file>

<file path=ppt/ink/ink3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4:45:38.7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28 3392,'1'-9'10442,"19"6"-8621,-3 2-1188,9-4-27,-12 2-423,25-3 0,-35 6-163,-1 0 0,1 0 0,0 0 0,-1 0 0,1 1 0,-1 0 0,1-1 0,-1 1 0,1 1 0,-1-1 0,1 0 0,3 3-1,-7-4-16,1 1 0,-1-1 0,1 0 0,-1 1 0,1-1 0,-1 0 0,0 1 0,1-1 0,-1 1 0,1-1 0,-1 1 0,0-1 0,0 1-1,1-1 1,-1 1 0,0-1 0,0 1 0,0-1 0,1 1 0,-1-1 0,0 1 0,0 0 0,0-1 0,0 1 0,0-1 0,0 2 0,-1-1 11,1 1 1,-1-1 0,1 1 0,-1-1 0,1 1-1,-1-1 1,0 1 0,0-1 0,-2 2 0,-2 3 112,-1 0 0,1 0 0,-9 5 0,-17 11 596,16-12-226,-17 14 1,26-19-444,-1 1 471,7-5-513,0-1 1,0 0 0,0 0-1,0 0 1,0 1 0,0-1-1,1 0 1,-1 0 0,0 1-1,0-1 1,0 0 0,0 0-1,0 0 1,1 1 0,-1-1-1,0 0 1,0 0 0,0 0-1,1 0 1,-1 0 0,0 1-1,0-1 1,0 0-1,1 0 1,-1 0 0,0 0-1,0 0 1,1 0 0,-1 0-1,0 0 1,0 0 0,0 0-1,1 0 1,-1 0 0,1 0-1,20 6 348,-8-2-316,0 0-1,0-1 0,22 2 1,56 1-403,-21-1-3928,-43-2 2624</inkml:trace>
</inkml:ink>
</file>

<file path=ppt/ink/ink3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4:45:39.9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 14 3712,'0'-13'4173,"0"18"187,-1 23-3061,-2 0-1,-9 39 1,1-10-785,8-35-303,-30 178 2224,32-200-2420,1 0 0,0 1 1,0-1-1,0 0 0,0 0 0,0 0 1,0 0-1,0 0 0,0 0 1,0 0-1,0 1 0,0-1 0,-1 0 1,1 0-1,0 0 0,0 0 0,0 0 1,0 0-1,0 1 0,0-1 1,0 0-1,0 0 0,0 0 0,0 0 1,0 0-1,1 0 0,-1 1 1,0-1-1,0 0 0,0 0 0,0 0 1,0 0-1,0 0 0,0 0 1,0 1-1,0-1 0,0 0 0,0 0 1,0 0-1,1 0 0,-1 0 0,0 0 1,0 0-1,0 0 0,0 0 1,0 0-1,0 0 0,0 1 0,1-1 1,-1 0-1,0 0 0,0 0 1,0 0-1,0 0 0,0 0 0,1 0 1,8-7 356,8-13-287,-8 6-145,-1 0 1,-1 0-1,0 0 1,0-1-1,3-16 0,4-6 23,6-10 69,1 1 0,41-63 0,-50 95 124,-12 14-150,0 0 1,1 0 0,-1 0 0,0 0-1,0-1 1,1 1 0,-1 0 0,0 0 0,1 0-1,-1 0 1,0 0 0,0 0 0,1 0 0,-1 0-1,0 0 1,1 0 0,-1 0 0,0 0 0,0 0-1,1 0 1,-1 0 0,0 0 0,1 0-1,-1 0 1,0 0 0,0 1 0,1-1 0,-1 0-1,0 0 1,0 0 0,0 0 0,1 1 0,-1-1-1,0 0 1,0 0 0,0 0 0,1 1 0,-1-1-1,0 0 1,0 0 0,0 1 0,0-1 0,0 0-1,1 0 1,-1 1 0,0-1 0,0 0-1,0 1 1,0-1 0,0 0 0,0 0 0,0 1-1,0-1 1,0 0 0,0 1 0,0-1 0,-1 0-1,2 11 112,0-1-1,-1 1 1,-1 0 0,0-1-1,0 1 1,-6 17-1,3-12 69,-2 27 0,6-36-131,-1 12 427,-6 38 0,6-54-57,3-4-210,7-10-238,8-18-584,0-4 112,-9 15 221,1 0 0,20-28 0,-22 37 222,-4 3 31,1 1 0,1-1 0,-1 1 0,1 0 0,-1 0 0,1 0 0,1 1 0,-1 0 0,1 0 0,9-6 0,-14 10 41,1-1 0,-1 1 0,1-1 0,-1 1 0,0 0 0,1 0 0,-1 0 0,1-1 0,-1 1 0,1 0 0,-1 1 0,1-1 0,-1 0 0,0 0-1,1 1 1,-1-1 0,1 0 0,-1 1 0,0 0 0,1-1 0,-1 1 0,0 0 0,0-1 0,0 1 0,1 0 0,-1 0 0,0 0 0,0 0 0,0 0 0,0 1 0,-1-1-1,1 0 1,0 0 0,0 0 0,-1 1 0,2 1 0,0 4 93,1-1-1,-1 1 1,-1 0-1,1 0 1,0 14 0,3 149-493,-6-127-5640,2-48 2559,2 0 1125</inkml:trace>
</inkml:ink>
</file>

<file path=ppt/ink/ink3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4:45:40.5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38 5632,'-6'-5'1398,"6"5"-1232,-1-1 1,1 1-1,-1 0 1,1 0-1,-1-1 1,1 1-1,-1 0 1,1-1-1,0 1 1,-1 0-1,1-1 1,0 1-1,-1-1 1,1 1-1,0 0 1,-1-1-1,1 1 1,0-1-1,0 1 1,-1-1-1,1 1 1,0-1-1,0 1 1,0-1-1,0 0 0,0 0 1,2-5 2498,-2 6-2583,0-1 0,-1 1-1,1 0 1,0-1-1,0 1 1,0 0-1,0-1 1,1 1 0,-1 0-1,0-1 1,0 1-1,0 0 1,0-1 0,0 1-1,0 0 1,0-1-1,1 1 1,-1 0-1,0-1 1,0 1 0,0 0-1,1 0 1,-1-1-1,0 1 1,0 0 0,1 0-1,-1 0 1,0-1-1,1 1 1,-1 0-1,5-1 135,-1-1-1,1 1 0,0 1 1,-1-1-1,1 1 0,0 0 0,0 0 1,-1 0-1,1 1 0,0-1 1,-1 1-1,1 0 0,-1 1 0,7 2 1,-7-3-189,-1 0 0,1 1 0,-1 0 0,0 0 0,1 0 0,-1 0 0,0 0 0,0 1 0,-1-1 1,1 1-1,0 0 0,-1 0 0,0 0 0,0 0 0,0 0 0,0 0 0,0 1 0,1 4 0,-2-5-9,-1 0 0,1 0-1,-1 0 1,0 0-1,0 0 1,0 0 0,0 0-1,-1 0 1,1 0-1,-1 0 1,0 0 0,0 0-1,0 0 1,0 0-1,0 0 1,-1 0 0,1-1-1,-1 1 1,-3 4-1,-2 0 76,1 1-1,-1-1 1,0 0-1,-1-1 1,-8 6-1,-25 18 1161,41-30-1247,0 0-1,0 0 1,0 0 0,0 1-1,0-1 1,0 0-1,0 0 1,0 0 0,0 0-1,0 0 1,0 1-1,0-1 1,0 0-1,0 0 1,0 0 0,0 0-1,0 0 1,0 0-1,0 1 1,0-1-1,0 0 1,0 0 0,0 0-1,1 0 1,-1 0-1,0 0 1,0 0 0,0 1-1,0-1 1,0 0-1,0 0 1,0 0-1,1 0 1,-1 0 0,0 0-1,0 0 1,0 0-1,0 0 1,0 0 0,0 0-1,1 0 1,-1 0-1,0 0 1,0 0-1,0 0 1,0 0 0,0 0-1,1 0 1,-1 0-1,11 3 97,-8-3-72,16 4 65,1 0-1,-1-2 1,29 0 0,5 3-4970,-52-5 4569,0 0 0,-1 0 0,1 0 0,0 0 0,0 0 0,-1 0 0,1 0 0,0 0 0,-1 0 0,1 0 0,0 1 0,0-1 0,-1 0 1,1 0-1,-1 1 0,2 0 0,-2 8-4583,-1 2 2041</inkml:trace>
</inkml:ink>
</file>

<file path=ppt/ink/ink3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4:45:41.1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181 49 3232,'0'-2'494,"1"1"-1,0-1 1,0 1 0,0 0-1,0-1 1,1 1-1,-1 0 1,0-1 0,1 1-1,-1 0 1,0 0 0,1 0-1,-1 0 1,1 1 0,3-2-1,-4 1-183,0 0 0,0 1 0,0-1 0,0 0 0,0 0 0,0 0 0,0 0 0,0 0 0,0 0 0,0 0 0,-1 0 0,1 0 0,1-2 0,-2 3-238,0-1 0,0 1 0,0 0 1,1-1-1,-1 1 0,0 0 0,0-1 0,0 1 0,0 0 0,0-1 1,0 1-1,0-1 0,0 1 0,0 0 0,0-1 0,0 1 0,0 0 1,0-1-1,0 1 0,0-1 0,0 1 0,0 0 0,0-1 0,-1 1 1,1 0-1,0-1 0,0 1 0,0 0 0,-1-1 0,1 1 0,0 0 0,0 0 1,-1-1-1,1 1 0,0 0 0,-1 0 0,1 0 0,0-1 0,-1 1 1,1 0-1,0 0 0,-1 0 0,1 0 0,0 0 0,-1-1 0,1 1 1,-1 0-1,-4 0 6,1 0 0,0 0 0,-1 1 1,1-1-1,-1 1 0,1 0 0,0 0 1,0 0-1,0 1 0,-1-1 0,1 1 1,1 0-1,-1 0 0,-6 5 0,1-1 67,1 0 0,1 1 0,-1-1 0,1 2 0,-11 13-1,5-3 114,0 1 0,2 1 1,-16 36-1,23-46-186,0 0 0,1 0 0,0 0-1,1 0 1,0 0 0,1 1 0,0-1 0,1 0 0,0 1 0,2 14 0,-1-20-19,0-1 0,0 1 0,1-1-1,0 1 1,0-1 0,0 0 0,1 0-1,-1 0 1,1 0 0,0 0 0,0-1 0,0 1-1,1-1 1,-1 0 0,1 0 0,0 0-1,5 4 1,-2-4-39,-1 1-1,1-1 1,-1 0-1,1-1 1,0 1-1,0-1 1,0-1-1,1 1 1,-1-1-1,10 0 1,37-4-1856,-19-2-2124,-16 5 2100</inkml:trace>
</inkml:ink>
</file>

<file path=ppt/ink/ink3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4:45:41.7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17 4736,'3'-16'9273,"-2"24"-6387,-1-6-2758,0 19 838,-1 1-1,0-1 0,-6 29 1,1-21-467,-2 32 1,-1 8-225,7-57-224,-4 32-955,6-44 718,0 0-1,0 0 0,1 0 1,-1 0-1,0-1 1,0 1-1,0 0 1,1 0-1,2-22-13398,-3 13 10007</inkml:trace>
</inkml:ink>
</file>

<file path=ppt/ink/ink3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4:45:42.1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207 9 5152,'6'-9'8122,"-9"18"-6271,0-5-1513,0 0 0,1 0 0,-2-1 0,1 1 0,-5 4 1,-2 1 288,-1 2-163,0-2 0,-1 0 0,1 0 0,-2-1 0,1 0 0,-20 8 0,29-14-400,-27 15 540,21-11-297,0 0 0,-13 5 0,22-11-297,0 0 0,0 0 0,0 0 0,0 0-1,-1 0 1,1 0 0,0 0 0,0 0 0,0 0 0,0 1 0,0-1 0,0 0-1,0 0 1,0 0 0,0 0 0,0 0 0,0 0 0,0 0 0,0 0 0,0 0 0,0 0-1,0 0 1,0 0 0,0 1 0,0-1 0,0 0 0,0 0 0,0 0 0,0 0-1,0 0 1,0 0 0,0 0 0,0 0 0,0 0 0,0 0 0,0 1 0,0-1 0,0 0-1,0 0 1,0 0 0,0 0 0,0 0 0,0 0 0,0 0 0,0 0 0,0 0-1,0 0 1,0 0 0,6 5 236,6 2-5,5-2-83,0-1 1,1-1 0,0 0 0,29-1 0,-16-2-836,58-9 0,-43 5-3024,-25 5-566,-3 2 1622</inkml:trace>
</inkml:ink>
</file>

<file path=ppt/ink/ink3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4:45:44.5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0 154 2976,'1'0'385,"0"-1"-1,0 0 1,0 1-1,0-1 1,0 1 0,0-1-1,0 1 1,0 0-1,0-1 1,0 1 0,2 0-1,25-2 1042,-15 1-651,147-1 1917,-81 4-2206,395-12 1614,-295 4-1661,-177 6-440,263-13 263,-55-6 69,196-18 975,175-9-735,-513 42-545,162-6 33,198 15 363,-238 0-33,-58-2-112,272 20 438,-69-17-3,11 1-587,-168 5 553,-144-11-539,1-1 1,53-8 0,23 0 59,114 16-87,-194-8 8,45 7 0,-17-3-34,-44-3-69,-1-1 1,1 0 0,0-1 0,0-1-1,21-5 1,4 0-34,120-9-21,-82 12 133,-71 3-77,2 0-33,-1-1 0,1 1 0,0 1 1,0 0-1,10 0 0,19 2 889,-39-1-882,0 1 1,0-1-1,0 1 1,1-1-1,-1 1 1,0-1-1,0 1 1,1 0-1,-1 0 1,1-1-1,0 1 1,0 0-1,-1 0 1,1-1-1,0 4 1,-1 7 8,-22 91 302,20-84-248,-27 193 1019,26-193-1017,3-15-47,0-1 0,0 0 1,1 0-1,-1 1 0,1-1 0,0 0 1,0 1-1,0-1 0,1 6 1,0-7-103,-1-8-3146,0-5-22,0-1 1009</inkml:trace>
</inkml:ink>
</file>

<file path=ppt/ink/ink3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4:45:45.6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260 1 6560,'-1'0'112,"1"0"0,-1 0 0,1 0 0,-1 0 0,1 0 0,0 1 0,-1-1 1,1 0-1,0 0 0,-1 0 0,1 1 0,0-1 0,-1 0 0,1 0 0,0 1 0,-1-1 0,1 0 1,0 1-1,0-1 0,-1 0 0,1 1 0,0-1 0,0 0 0,0 1 0,-1-1 0,1 1 0,0-1 1,0 0-1,0 1 0,0-1 0,0 1 0,0-1 0,0 0 0,0 1 0,0-1 0,0 1 0,0-1 0,0 0 1,0 1-1,0-1 0,0 1 0,1-1 0,-1 0 0,0 1 0,0-1 0,0 1 0,1-1 0,-1 0 1,0 1-1,0-1 0,1 0 0,0 1 0,0 1 261,1-1 1,0 1-1,0-1 0,0 1 1,0-1-1,0 0 0,0 1 1,3 0-1,16 4 913,0 0 1,32 4-1,-10-3-527,-21-4-497,0-1-1,0-1 0,41-3 0,28 0-36,-66 2-99,13 2-11,-36-2-120,0 0 0,0 1 0,0-1 0,0 1 0,0 0 0,0-1 0,0 1-1,0 0 1,0 0 0,0 0 0,-1 1 0,1-1 0,0 0 0,1 3 0,-1-2 17,-1 1 1,0-1-1,0 1 0,0-1 0,-1 1 1,1-1-1,0 1 0,-1 0 1,0-1-1,0 1 0,0 0 0,0 0 1,0-1-1,0 1 0,-1 0 1,1-1-1,-2 5 0,0 6-4,-29 193 64,12-85 38,-2 14-61,-16 127 622,23-140-397,-3 50-138,13-113 59,-19 94 0,-4 16 489,26-158-664,-4 107 266,5-103-236,0 65 563,0-80-581,-1 1 0,1-1-1,0 0 1,-1 1 0,1-1 0,-1 0 0,1 0 0,-1 1 0,1-1 0,-1 0-1,1 0 1,-1 0 0,1 0 0,-1 0 0,1 0 0,-1 0 0,0 0-1,1 0 1,-1 0 0,0 0 0,-17 0 254,-47-4-235,-119 10 0,25 0-815,142-5 162,9 0-87,1-1 0,0 0 1,0 0-1,0-1 0,0 0 0,-13-3 0,10-3-2559,7 2 1009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00:35:07.975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6 100 5408,'-5'-11'2432,"15"6"-2112,3 1 960,9-1-768,32-6 640,10 7-672,30-9 96,-9 10-320,18-9 96,-3 4-192,16-9 224,-8 11-256</inkml:trace>
</inkml:ink>
</file>

<file path=ppt/ink/ink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00:55:53.850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5 894 2720,'0'0'22,"0"0"0,0 0 0,1 0 0,-1 0 0,0 0 0,0 1 0,0-1 0,0 0 0,0 0 0,0 0 0,0 0 0,0 0 0,0 1 0,0-1 0,0 0 0,0 0 0,0 0 1,0 0-1,0 1 0,0-1 0,0 0 0,0 0 0,0 0 0,0 0 0,0 0 0,-1 0 0,1 1 0,0-1 0,0 0 0,0 0 0,0 0 0,0 0 0,0 0 0,0 0 0,0 0 0,0 1 0,-1-1 0,1 0 0,0 0 0,0 0 0,0 0 0,0 0 0,0 0 0,-1 0 0,1 0 0,0 0 0,0 0 0,0 0 1,0 0-1,0 0 0,-1 0 0,1 0 0,0 0 0,0 0 0,0 0 0,0 0 0,0 0 0,-1 0 0,1 0 0,0 0 0,0 0 0,0 0 0,0 0 0,0 0 0,0 0 0,-1-1 0,1 1 0,0 2 64,1 8 8100,19-32-7428,-2 0-1,0 0 1,22-38 0,36-81 268,22-33 906,-95 169-1863,0-1 0,1 1 1,-1 0-1,1 0 1,0 1-1,0-1 1,1 1-1,8-7 0,-13 11-71,0 0 0,0-1 0,0 1 0,1 0 0,-1 0 0,0 0 0,0 0 0,0 0 0,0-1 0,0 1-1,1 0 1,-1 0 0,0 0 0,0 0 0,0 0 0,1 0 0,-1 0 0,0 0 0,0 0 0,0 0 0,0 0-1,1 0 1,-1 0 0,0 0 0,0 0 0,0 0 0,1 0 0,-1 0 0,0 0 0,0 0 0,0 0 0,1 0 0,-1 0-1,0 0 1,0 0 0,0 0 0,0 1 0,1-1 0,-1 0 0,0 0 0,0 0 0,0 0 0,0 0 0,0 0-1,1 1 1,-1-1 0,0 0 0,0 0 0,0 0 0,0 0 0,0 1 0,0-1 0,0 0 0,0 0 0,0 0 0,0 1-1,0-1 1,0 0 0,-1 16-68,0-10 45,-50 286 402,39-234-285,5-33-64,6-20 77,-1 1 1,1 0-1,0-1 0,-1 11 1,2-16-91,0 0 0,0 0-1,0 1 1,-1-1 0,1 0 0,0 0 0,0 1 0,0-1 0,0 0 0,0 0 0,1 1-1,-1-1 1,0 0 0,0 1 0,0-1 0,0 0 0,0 0 0,0 1 0,0-1 0,0 0-1,1 0 1,-1 1 0,0-1 0,0 0 0,0 0 0,0 0 0,1 0 0,-1 1 0,0-1-1,0 0 1,1 0 0,-1 0 0,0 0 0,0 0 0,1 1 0,-1-1 0,0 0 0,0 0-1,1 0 1,-1 0 0,0 0 0,0 0 0,1 0 0,-1 0 0,0 0 0,1 0 0,-1 0-1,0 0 1,0 0 0,1 0 0,-1 0 0,0-1 0,1 1 0,13-8 262,-13 7-222,15-13 48,-1 0 1,0-1 0,21-28-1,3-3-85,100-85-146,-113 108 90,-20 18-36,0 0 0,0 0-1,1 0 1,14-7 0,-20 11 55,0 1 1,0-1 0,0 1 0,0 0-1,0 0 1,0-1 0,0 1 0,0 0-1,0 0 1,0 0 0,1 0 0,-1 0-1,0 0 1,0 0 0,0 0 0,0 1-1,0-1 1,2 1 0,-2 0 7,0 0 1,0-1 0,0 1-1,-1 0 1,1 0-1,0 0 1,0 1-1,-1-1 1,1 0-1,0 0 1,-1 0-1,1 0 1,-1 1-1,0-1 1,1 0-1,-1 0 1,0 1-1,0-1 1,0 0-1,0 2 1,0 10-30,0 1 0,-1-1-1,-1 0 1,-6 23 0,4-16 86,-2 4 6,-14 33 0,12-38 139,2 1 0,-8 37 0,13-56-169,1 0 0,0 0 0,0 0 0,0 0 0,0 0 0,0 0 0,0 0 0,0 0 0,0 1 1,0-1-1,0 0 0,1 0 0,-1 0 0,1 0 0,-1 0 0,1 1 0,-1-2 0,1 1 0,-1-1 0,1 1 0,-1-1 0,1 0 0,-1 0 1,0 1-1,1-1 0,-1 0 0,1 0 0,0 1 0,-1-1 0,1 0 1,-1 0-1,1 0 0,-1 0 0,1 0 0,-1 0 0,1 0 0,-1 0 0,1 0 1,-1 0-1,2 0 0,1-2 39,1 1 1,0 0-1,0-1 1,0 0-1,-1 0 1,1 0-1,4-4 1,5-4-23,-1-1 1,0-1-1,17-22 1,25-42-172,-41 55 33,-10 14 62,1 1 0,0 0 0,0 0 0,0 0 0,1 0 0,0 1 1,8-8-1,-12 12 28,-1 1 0,0 0-1,0 0 1,1 0 0,-1 0 0,0 0 0,0 0 0,1 0 0,-1 0 0,0 0 0,0 0 0,1 0 0,-1 0 0,0 0 0,0 0 0,1 0 0,-1 0 0,0 0 0,0 0 0,1 0-1,-1 0 1,0 0 0,0 0 0,1 0 0,-1 0 0,0 1 0,0-1 0,1 0 0,-1 0 0,0 0 0,0 0 0,0 1 0,1-1 0,-1 0 0,0 0 0,0 0 0,0 1 0,0-1-1,0 0 1,0 0 0,1 1 0,-1-1 0,0 0 0,0 0 0,0 1 0,0-1 0,0 1 0,3 15-256,-3-13 266,2 20-67,-3 45 1,0-44 288,3 47 0,2-52 91,-4-19-296,0 1 0,0-1 0,1 1 0,-1-1 0,0 1 0,0-1 0,0 1 0,1-1 1,-1 1-1,0-1 0,1 1 0,-1-1 0,0 1 0,1-1 0,-1 0 0,1 1 0,-1-1 0,1 0 0,-1 1 0,1-1 1,-1 0-1,1 0 0,-1 1 0,1-1 0,-1 0 0,1 0 0,-1 0 0,1 0 0,-1 1 0,2-1 0,1-1 25,0 0 0,0 0 0,-1-1 0,1 1 0,0 0 0,-1-1 0,1 0 0,-1 1 0,1-1 0,1-3 0,2 0-9,0-1 0,-1 0-1,5-8 1,6-11 90,21-49-1,-24 44-129,23-36 0,-18 35-341,-18 31 336,0 0 0,0 0 0,0 0 1,0 0-1,1 0 0,-1 0 0,0 0 0,0 0 0,0 0 0,0 0 0,0 0 0,0 0 0,0 0 0,0 0 0,0 0 0,0 0 0,0 0 0,0 0 1,0 0-1,0 0 0,0 0 0,0 0 0,0 0 0,0 0 0,0 0 0,1 0 0,-1 0 0,0 0 0,0 0 0,0 0 0,0 0 0,0 0 0,0 0 1,0 0-1,0 0 0,0 0 0,0 0 0,0 0 0,0 0 0,0 0 0,0 0 0,0 0 0,0 0 0,0 0 0,0 0 0,0 0 0,0 0 0,1 0 0,-1 0 1,0 0-1,0 0 0,0 0 0,0-1 0,0 11-144,-2 16 122,-9 39-57,7-48 126,1 1 0,1-1 1,0 1-1,1 0 0,2 24 1,-1-40-14,1 0-1,-1 0 1,0 0 0,1 0 0,0 0 0,-1 0 0,1 0 0,0-1 0,0 1 0,0 0 0,0 0 0,0-1-1,0 1 1,1 0 0,-1-1 0,3 3 0,-3-4 5,1 1-1,-1 0 1,0 0-1,1-1 1,-1 1-1,1-1 1,-1 0-1,1 1 1,-1-1 0,1 0-1,0 0 1,-1 0-1,1 0 1,-1 0-1,1 0 1,-1 0-1,1-1 1,-1 1 0,1 0-1,-1-1 1,1 1-1,-1-1 1,2-1-1,5-2 51,-1-1 0,0 0-1,0 0 1,10-10 0,4-4-72,40-35 68,-42 36-157,1 0-1,29-19 1,-37 26-16,-6 6-98,-6 5 195,0 0 0,1 0 0,-1 0 0,0 0 1,0 0-1,0 0 0,0 0 0,0 0 0,1 0 0,-1 0 0,0 0 0,0 0 0,0 0 0,0 0 0,1 0 1,-1 1-1,0-1 0,0 0 0,0 0 0,0 0 0,0 0 0,1 0 0,-1 0 0,0 0 0,0 0 0,0 0 1,0 1-1,0-1 0,0 0 0,0 0 0,0 0 0,0 0 0,1 0 0,-1 1 0,0-1 10,1 1 1,0-1-1,-1 1 0,1-1 0,0 1 0,0-1 0,-1 0 0,1 1 0,0-1 0,0 0 0,0 0 1,0 0-1,-1 1 0,1-1 0,0 0 0,0 0 0,0 0 0,0 0 0,0 0 0,-1-1 1,1 1-1,0 0 0,0 0 0,1-1 0,21-7-163,-8 0 239,0-1-1,27-19 0,-14 7-253,-28 21 165,0 0-1,0 0 1,0 0-1,1 0 1,-1 0 0,0 0-1,0 0 1,0-1-1,0 1 1,0 0-1,0 0 1,0 0-1,0 0 1,1 0-1,-1 0 1,0 0 0,0 0-1,0 0 1,0 0-1,0 0 1,0 0-1,0 0 1,1 0-1,-1 0 1,0 0-1,0 0 1,0 0-1,0 0 1,0 0 0,0 0-1,0 0 1,1 0-1,-1 0 1,0 0-1,0 0 1,0 0-1,0 0 1,0 0-1,0 0 1,0 1-1,1-1 1,-1 0 0,0 0-1,0 0 1,0 0-1,-1 7-134,-4 10 3,-7 8-23,9-18 188,0 1 1,-1-1-1,0 0 1,0 0-1,-7 8 1,-77 96-349,85-108 326,1 0-1,-1 1 1,1-1-1,0 1 1,0 0 0,0 0-1,1 0 1,-3 7 0,4-10-2,0 0 1,0 0 0,-1 0 0,1 1-1,1-1 1,-1 0 0,0 0-1,0 0 1,0 0 0,0 0 0,1 0-1,-1 0 1,0-1 0,1 1 0,-1 0-1,2 2 1,-1-2 11,0 0 0,0 0 0,0 0 1,0-1-1,0 1 0,0 0 0,1 0 0,-1-1 0,0 1 0,0-1 1,1 1-1,-1-1 0,0 0 0,1 1 0,2-1 0,1 0 27,1 0-1,0 0 0,-1-1 1,1 1-1,-1-2 1,1 1-1,-1 0 0,0-1 1,0 0-1,9-5 0,4-2 69,25-18 0,-31 18-87,0 0 0,-1-1-1,-1-1 1,14-15 0,31-50 39,-44 61-42,-3 4-13,154-204-27,-149 201-14,98-117 196,-99 114-154,-1-1 1,0 0-1,-1 0 1,-1-1-1,13-39 1,-21 52-35,16-58-67,-16 58 29,0-1 0,-1 0 1,1 1-1,-1-1 0,0 0 1,-1 0-1,-1-7 0,2 13 45,0 0 1,0 1-1,-1-1 0,1 0 0,0 0 0,0 1 0,-1-1 0,1 0 0,0 0 1,-1 1-1,1-1 0,0 0 0,-1 1 0,1-1 0,-1 1 0,1-1 0,-1 1 1,0-1-1,1 1 0,-1-1 0,1 1 0,-1-1 0,0 1 0,1 0 1,-1-1-1,0 1 0,0 0 0,1 0 0,-1-1 0,0 1 0,0 0 0,1 0 1,-1 0-1,0 0 0,0 0 0,1 0 0,-1 0 0,0 0 0,0 0 0,0 1 1,1-1-1,-2 1 0,-2 0-25,1 1 1,-1-1-1,1 1 0,-1 1 1,1-1-1,-5 4 1,-7 9 14,1 0 1,0 1-1,1 0 1,-13 23-1,9-13-64,-4 4 112,2 2-1,0 1 1,3 0 0,0 1-1,-18 63 1,25-63 1,1 0 0,2 0 1,-3 56-1,8-64 18,-1-5 40,1 0 1,2-1 0,0 1 0,4 21-1,-5-41-56,0 1-1,1 0 0,-1-1 0,1 1 1,-1 0-1,1-1 0,0 1 0,-1-1 1,1 1-1,0-1 0,0 1 0,0-1 1,0 1-1,0-1 0,1 0 0,-1 0 1,0 0-1,1 0 0,-1 0 0,0 0 1,1 0-1,2 1 0,-2-1 7,1-1-1,-1 0 0,0 0 1,1 1-1,-1-2 0,0 1 1,1 0-1,-1 0 0,1-1 1,-1 1-1,0-1 0,0 0 1,1 0-1,-1 0 0,3-1 1,30-16 25,0-2 1,-1-1 0,54-44-1,-65 47 9,-17 13-58,0 1 0,0-1-1,-1 0 1,1 0-1,6-9 1,-11 13-35,-1 0 0,1 0 0,0 0 0,0 0 0,0 0 0,0 0 1,0 0-1,0 0 0,0 0 0,0 1 0,0-1 0,2-1 0,10-5 88,-9 4-39,0 1 0,0-1 0,0 0-1,0 0 1,0-1 0,-1 1 0,1-1-1,-1 1 1,0-1 0,0 0 0,-1-1-1,1 1 1,-1 0 0,0-1 0,0 1 0,0-1-1,-1 0 1,1 1 0,-1-1 0,0 0-1,-1 0 1,1 0 0,-1 0 0,0 0-1,0 0 1,-2-8 0,2 11-41,0 1 0,0-1 0,0 1-1,-1-1 1,1 1 0,0-1 0,-1 1 0,1 0 0,-1-1 0,0 1 0,1-1 0,-1 1-1,0 0 1,0 0 0,0 0 0,0-1 0,0 1 0,0 0 0,0 0 0,0 0 0,0 0-1,0 1 1,-1-1 0,1 0 0,0 0 0,-1 1 0,1-1 0,-1 1 0,1-1 0,0 1 0,-1 0-1,1-1 1,-1 1 0,1 0 0,-1 0 0,1 0 0,-1 0 0,-1 1 0,-1-1-4,0 1 0,0 1 1,0-1-1,0 1 0,0-1 1,0 1-1,1 0 0,-1 1 1,1-1-1,-1 0 1,1 1-1,0 0 0,-4 4 1,-1 2 4,1 0 1,0 0 0,0 0 0,1 1-1,0 0 1,1 0 0,0 0 0,0 1-1,-4 18 1,4-10 3,1 1-1,1 0 1,0 0-1,1 22 1,2-37 41,0 1 0,1-1 0,-1 0 1,1 0-1,0 0 0,1 0 0,-1 0 0,1 0 1,0 0-1,0 0 0,0 0 0,1-1 1,-1 1-1,1-1 0,0 0 0,1 0 0,-1 0 1,1 0-1,0 0 0,8 5 0,-9-7 10,1 0-1,0-1 1,0 1-1,0-1 1,0 0-1,-1 0 1,1-1-1,1 1 1,-1-1-1,0 0 1,0 0-1,0 0 0,0 0 1,0-1-1,5-1 1,0 0 11,-1 0 0,0-1 0,0 0 0,0 0 0,13-8 0,-8 2-12,-1-1 0,-1 0 1,0 0-1,0-1 1,-1 0-1,14-21 1,-16 21 14,9-10-37,-2-1 0,14-25-1,12-24-186,-38 66-190,-6 8 19,-6 12 111,-3 16 199,2 1-1,-12 56 1,16-60 46,2-11-83,-3 28 0,6-41 95,1 1 0,0 0 0,0-1 0,0 1-1,1-1 1,0 1 0,0-1 0,0 1 0,0-1 0,1 0 0,1 5 0,-2-8 4,-1 0 0,1 0 0,-1 0 0,1-1 0,-1 1 0,1 0 0,0 0-1,-1-1 1,1 1 0,0 0 0,0-1 0,0 1 0,0 0 0,-1-1 0,1 1 0,0-1 0,0 0 0,0 1 0,0-1 0,0 0 0,0 1 0,1-1 0,0 0 5,0 0 1,0 0-1,0-1 1,0 1-1,0-1 1,0 1 0,0-1-1,0 1 1,0-1-1,-1 0 1,3-1-1,1-1 10,0 0 0,0-1 0,-1 1 0,1-1-1,-1-1 1,0 1 0,4-6 0,13-21 76,22-51 1,-27 50-372,35-53-1,-51 85 238,0-1 0,1 1 0,-1 0 0,0 0 0,0 0 0,0-1 0,0 1 0,0 0 0,0 0 0,1 0 0,-1-1 0,0 1 0,0 0 0,0 0 0,1 0 1,-1 0-1,0-1 0,0 1 0,0 0 0,1 0 0,-1 0 0,0 0 0,0 0 0,1 0 0,-1 0 0,0 0 0,0 0 0,0 0 0,1 0 0,1 7-256,-5 23 138,1-16 61,-3 33-25,3-38 119,0 1-1,1 0 1,0 0-1,1 0 1,0 0-1,1 0 1,0 0 0,0 0-1,3 10 1,-3-17 15,0 0 1,0-1-1,0 1 1,0 0-1,1 0 1,-1-1-1,0 1 1,1-1-1,0 1 1,0-1 0,0 0-1,0 0 1,0 0-1,0 0 1,0 0-1,1 0 1,-1 0-1,1-1 1,-1 1-1,5 1 1,-3-3 6,-1 1 0,0-1 0,1 0 0,-1 0 1,1 0-1,-1 0 0,0-1 0,1 1 0,-1-1 0,0 0 0,0 0 1,1 0-1,-1-1 0,0 1 0,3-3 0,6-3 11,0-1 0,13-11 0,-17 13-45,9-9 45,-1 0-1,0-1 1,-1-1-1,16-23 1,43-78 96,-3 5-420,-68 109 175,3-5-12,-5 8-78,-2 5-188,-12 66 273,6-38 233,-5 36 0,5-17-46,6-34-69,2 5 101,-1-21 262,0 16-432,-7-9 75,0 1 0,0-1 1,-1 0-1,0-1 1,-14 11-1,16-14-6,-1 0 0,1-1 0,-1 1 0,0-1 0,0-1-1,-1 1 1,1-1 0,0-1 0,-12 2 0,-38-1 160,71 6-42,-1-1-1,1-1 1,0 0 0,0-1 0,1 0 0,0-2-1,0 1 1,0-2 0,0 0 0,0-1-1,23 0 1,-30-2-242,1-1 0,-1 1 0,12-5-1,-18 5-796,1 0 0,0 0 0,-1 0 0,1 0-1,-1-1 1,1 1 0,2-3 0,-4 3 354,0 0 0,0 0 1,-1 0-1,1 0 0,0 0 1,0 0-1,-1-1 0,1 1 1,-1 0-1,1 0 0,-1 0 0,0 0 1,1-1-1,-1 1 0,0 0 1,0 0-1,0-1 0,0-1 1,0 1 10,3-21-4014</inkml:trace>
</inkml:ink>
</file>

<file path=ppt/ink/ink3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4:45:46.6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0 118 3488,'0'0'8906,"17"-11"-5114,11-9-2184,51-26 0,-67 40-1563,45-20 315,-53 24-333,1 1-1,0-1 1,0 1 0,0 0-1,-1 0 1,1 1 0,0 0 0,0-1-1,9 2 1,-14-1-30,1 1 0,0-1 1,-1 0-1,1 0 0,0 1 0,-1-1 0,1 0 1,-1 1-1,1-1 0,0 1 0,-1-1 0,1 0 1,-1 1-1,1 0 0,-1-1 0,0 1 0,1-1 0,-1 1 1,1-1-1,-1 1 0,0 0 0,0-1 0,1 1 1,-1 0-1,0-1 0,0 1 0,0 0 0,0-1 1,0 1-1,1 0 0,-1 0 0,-1-1 0,1 1 1,0 0-1,0-1 0,0 1 0,0 0 0,-1 0 1,0 4 37,0-1 1,0 0 0,-1 0 0,-3 7-1,0-2 70,-1 1 0,0-1 0,-1 0 0,0 0 0,0-1 0,-1 0 0,0-1 0,-14 11 0,-5 0 652,-48 24 0,66-38-598,6-3-111,1 0 0,0 0 0,-1 0 0,1 0 0,0 0 0,0 1 1,0-1-1,0 1 0,0-1 0,0 1 0,0 0 0,0 0 0,-2 3 0,4-4-14,0-1 0,0 1 0,0-1-1,0 0 1,0 1 0,0-1 0,0 1 0,1-1 0,-1 1 0,0-1-1,0 1 1,0-1 0,0 0 0,1 1 0,-1-1 0,0 1 0,0-1-1,1 0 1,-1 1 0,0-1 0,1 0 0,-1 1 0,0-1 0,1 0-1,-1 0 1,1 1 0,-1-1 0,0 0 0,1 0 0,0 1-1,15 4 181,-13-4-117,26 5-229,0 0-1,1-2 1,0-2 0,35 0 0,-38-2-450</inkml:trace>
</inkml:ink>
</file>

<file path=ppt/ink/ink3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4:45:52.6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2976,'6'1'9315,"-1"8"-4393,-2-5-6551,-1 3 1793,-1 0 0,1 1 0,-1-1 0,0 0 0,0 1 0,-1 7 0,1 9 149,4 253 1137,-6-176-575,1-99-203,1-7-325,2 1-298,1 1 0,-2-1 1,1 0-1,0 0 0,-1 0 0,0 0 1,0 0-1,2-6 0,9-40-28,-3 7 0,2 5 21,21-64 37,-27 86-106,1 1-1,0 0 1,1 0 0,14-18-1,19-10-57,-38 43 89,-2 6 52,-2 9 44,-6 73 147,-3 13 44,8-90-218,0-1 57,1 0 0,-1 1 0,2-1 0,-1 0 1,3 20-1,-1-23 152,-1-7-271,1 0 0,-1 0 0,0 0 0,0 0 0,0 0 0,0 0 0,0 0 0,0 0 0,0 0 0,0 0 0,0 0 0,0 0 0,0 0 0,0 0 0,0 0 0,0 0 0,0 0 0,0 0 0,0 0 1,0 0-1,0 0 0,0 0 0,0 0 0,0 0 0,0 0 0,1 0 0,-1 0 0,0 0 0,0 0 0,0 0 0,0 0 0,0 1 0,0-1 0,0 0 0,0 0 0,0 0 0,0 0 0,4-7 136,41-43-488,53-54-172,-81 88 425,0 1-1,2 1 1,-1 1-1,27-14 1,-44 26 108,1 0 0,-1 0 0,1 0 1,-1 1-1,1-1 0,-1 1 1,1-1-1,0 1 0,-1 0 0,1 0 1,0-1-1,-1 1 0,3 1 0,-3-1-7,0 0-1,0 1 0,0-1 0,0 1 0,-1-1 0,1 1 0,0-1 0,0 1 0,-1 0 1,1-1-1,0 1 0,-1 0 0,1-1 0,0 1 0,-1 0 0,1 0 0,-1 0 1,0 0-1,1 0 0,-1-1 0,0 1 0,1 0 0,-1 0 0,0 2 0,3 11 78,-1 1 0,-1 0 1,0 1-1,-1-1 0,-4 29 0,2-24-9,1 0 0,2 31 0,0-4-178,-1-30-4302</inkml:trace>
</inkml:ink>
</file>

<file path=ppt/ink/ink3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4:45:53.2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58 6048,'-1'-1'231,"1"0"0,-1 0 0,0 0 0,1 0 0,-1 0 0,1 0 1,-1 0-1,1 0 0,-1 0 0,1 0 0,0 0 0,0 0 0,-1 0 0,1 0 0,0-2 0,1 1 90,-1 1-1,1 0 0,-1-1 0,1 1 1,-1 0-1,1 0 0,0 0 0,0 0 1,0 0-1,-1 0 0,1 0 0,0 0 1,3-2-1,-2 1-142,1 0-1,0 0 1,0 0 0,0 0 0,0 0-1,0 0 1,0 1 0,0 0 0,1 0-1,-1 0 1,1 0 0,-1 0 0,0 0 0,7 1-1,-8 0-143,0 0-1,0 0 1,0 1-1,0-1 1,-1 1 0,1-1-1,0 1 1,0 0-1,-1 0 1,1 0-1,-1 0 1,1 0-1,0 0 1,-1 0 0,0 0-1,1 1 1,-1-1-1,0 1 1,0-1-1,0 1 1,0-1-1,0 1 1,0-1 0,0 1-1,0 0 1,-1 0-1,1-1 1,-1 1-1,1 0 1,-1 2-1,1 1 31,0 1-1,-1 0 1,1-1-1,-1 1 0,-1 0 1,1-1-1,-1 1 0,0-1 1,-1 1-1,1-1 0,-1 1 1,0-1-1,0 0 0,-4 7 1,-4 6 312,-1-1 1,-22 25-1,11-20 82,18-18-327,-1-1-1,1 1 1,0 0 0,1 0 0,-1 0 0,1 1-1,0-1 1,0 1 0,-3 5 0,6-9-101,0-1 0,0 1 0,0 0 0,-1 0 1,1-1-1,0 1 0,0 0 0,0-1 1,0 1-1,0 0 0,0-1 0,1 1 0,-1 0 1,0-1-1,0 1 0,0 0 0,1-1 0,-1 1 1,0 0-1,0-1 0,1 1 0,-1-1 0,1 2 1,0-1 4,1 0 1,-1 0 0,0 0 0,1 0 0,-1 0 0,1 0-1,-1-1 1,1 1 0,2 1 0,3 0 1,0-1 0,0 1 0,10 0 1,66 3-656,-28-4-8215,-49 0 5063,-1 6 1274</inkml:trace>
</inkml:ink>
</file>

<file path=ppt/ink/ink3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4:45:53.7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342 41 3072,'5'-5'119,"-3"3"645,0 0 0,0 0 0,0 0 1,0 0-1,0 0 0,2-5 0,-4 7-640,0 0 0,0-1 0,0 1 1,0 0-1,1 0 0,-1-1 0,0 1 0,0 0 0,0-1 0,0 1 0,0 0 1,0-1-1,0 1 0,0 0 0,-1-1 0,1 1 0,0 0 0,0 0 0,0-1 1,0 1-1,0 0 0,0-1 0,-1 1 0,1 0 0,0-1 0,-1 1 20,0-1-1,0 0 0,0 1 1,0-1-1,0 1 1,0 0-1,0-1 1,0 1-1,0 0 0,0-1 1,0 1-1,-1 0 1,-15-2 468,0 1 1,-1 0-1,1 2 1,0 0-1,0 1 1,0 0-1,-22 7 1,27-6-424,-1 1-1,1 0 1,0 1 0,0 1-1,1 0 1,0 0 0,0 1-1,0 1 1,1 0 0,-14 13-1,18-14-124,1-1 0,0 1-1,0 1 1,1-1 0,0 1-1,1 0 1,-1-1 0,2 2-1,-1-1 1,1 0 0,0 0-1,-1 14 1,2-15-15,1 0 0,0 0 1,0 1-1,0-1 0,1 0 1,0 0-1,1 0 0,-1 0 0,1-1 1,0 1-1,1 0 0,0-1 0,0 1 1,0-1-1,8 9 0,-6-10-10,0 0 0,0 0 0,0-1-1,1 0 1,0 0 0,0-1 0,0 1 0,0-1-1,0-1 1,1 1 0,8 1 0,2 1-304,0-1 1,0-1 0,22 1-1,-17-3-531,34 2-3073,-52-4 2817,1 1 0,-1 0 1,1-1-1,-1 0 0,1 0 0,-1 0 0,0-1 0,0 1 1,6-4-1,4-4-2292</inkml:trace>
</inkml:ink>
</file>

<file path=ppt/ink/ink3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4:45:54.3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45 5216,'-13'-23'2917,"13"23"-2861,0 0 0,0-1-1,-1 1 1,1 0 0,0 0 0,0 0 0,0 0 0,0 0-1,0 0 1,-1 0 0,1-1 0,0 1 0,0 0-1,0 0 1,0 0 0,0 0 0,0 0 0,0-1-1,0 1 1,-1 0 0,1 0 0,0 0 0,0 0-1,0-1 1,0 1 0,0 0 0,0 0 0,0 0-1,0-1 1,0 1 0,0 0 0,0 0 0,0 0-1,0 0 1,0-1 0,1 1 0,-1 0 0,0 0-1,2-8 2388,-2 7-2314,1 1 0,0-1 0,-1 1 0,1-1 0,0 1 0,0-1 0,0 1 0,-1 0 0,1-1 0,0 1 0,0 0 0,0-1 0,0 1 0,0 0 0,-1 0 0,3 0 0,-1 0 78,1-1 0,-1 1 0,1 0 0,-1 0 0,1 0 0,4 1 0,-4 0-151,1 1-1,-1-1 1,0 1 0,0 0-1,0 0 1,0 0-1,0 0 1,0 1 0,0-1-1,-1 1 1,1-1 0,-1 1-1,0 0 1,1 0-1,-1 0 1,-1 1 0,1-1-1,0 0 1,-1 1 0,0-1-1,0 1 1,0-1-1,0 1 1,0 0 0,-1-1-1,0 7 1,0 0 176,0 0 0,-1-1 0,0 1 0,-1 0 0,0 0 0,-1-1-1,1 1 1,-10 17 0,10-23-18,0 1 0,0 0 0,1 0-1,-1 0 1,1 0 0,-1 8-1,2-12-172,0 1-1,0-1 1,0 1-1,0-1 1,0 1-1,0-1 1,1 1-1,-1-1 1,1 1 0,-1-1-1,1 1 1,-1-1-1,1 1 1,0-1-1,-1 0 1,1 0-1,0 1 1,0-1-1,0 0 1,0 0-1,0 0 1,1 0-1,-1 0 1,0 0-1,3 1 1,4 2-53,1-1 1,0 0-1,0 0 1,0-1-1,12 2 1,12 2-2683,-2 5-4186,-21-3 944,3 4 1894</inkml:trace>
</inkml:ink>
</file>

<file path=ppt/ink/ink3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4:45:55.2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11 460 3072,'0'1'91,"0"-1"0,0 0 1,0 1-1,0-1 0,0 1 1,-1-1-1,1 0 0,0 1 1,0-1-1,0 0 0,0 1 0,0-1 1,-1 0-1,1 0 0,0 1 1,0-1-1,-1 0 0,1 1 0,0-1 1,0 0-1,-1 0 0,1 0 1,0 1-1,-1-1 0,1 0 0,0 0 1,-6 1 4563,11-11 861,7-16-3982,9-4-826,-1-2-1,28-61 1,-37 71-635,0 0 0,2 0-1,0 1 1,2 1 0,0 1 0,1 0 0,1 0 0,27-22 0,-28 28 120,0 2 1,24-14 0,-25 14-61,3-1 225,-30 33-289,-11 15-31,-32 54 116,24-33-35,15-27 58,1 0 0,-21 57 1,36-87-157,0 1 0,0 0 0,-1 0 0,1-1 0,0 1 0,0 0 0,0 0 0,0 0 0,0-1 0,0 1 0,0 0 0,0 0 0,0 0 0,0-1 0,0 1 0,1 1 0,-1-1-8,1-1-1,-1 0 0,0 0 0,1 1 1,-1-1-1,0 0 0,0 0 1,1 0-1,-1 1 0,1-1 0,-1 0 1,0 0-1,1 0 0,-1 0 0,0 0 1,1 0-1,-1 0 0,1 0 1,-1 0-1,0 0 0,1 0 0,-1 0 1,0 0-1,1 0 0,4-1 11,-1 0-1,0-1 0,0 1 0,7-5 1,-11 6-26,28-17-344,-1-1-1,37-31 1,-23 17 194,156-126 310,-166 133-100,10-8 433,-39 33-460,-3 4-83,-6 8-30,-121 226 856,116-213-524,-9 33-1,17-45-171,0 0-1,2 0 1,-1 1-1,0 22 1,3-32-81,0 0-1,1 0 1,-1 0 0,1 0 0,0 0 0,0-1-1,0 1 1,0 0 0,1 0 0,-1-1-1,1 1 1,0-1 0,0 1 0,1-1-1,-1 0 1,1 0 0,-1 0 0,1 0-1,0 0 1,0-1 0,0 1 0,5 2-1,-4-3-469,0 0 0,1 0 0,-1 0-1,1-1 1,-1 1 0,1-1-1,-1 0 1,1-1 0,0 1-1,0-1 1,-1 0 0,1 0 0,0 0-1,0-1 1,-1 1 0,1-1-1,0 0 1,5-3 0,13-4-1867</inkml:trace>
</inkml:ink>
</file>

<file path=ppt/ink/ink3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4:45:55.8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36 6240,'0'-13'2005,"0"12"-1905,0 1 0,0-1 0,0 1-1,1-1 1,-1 1 0,0 0 0,0-1 0,0 1 0,1 0-1,-1-1 1,0 1 0,1 0 0,-1-1 0,0 1 0,0 0-1,1 0 1,-1-1 0,1 1 0,-1 0 0,0 0 0,1-1-1,-1 1 1,1 0 0,-1 0 0,0 0 0,1 0 0,-1 0-1,1 0 1,0 0 169,-3 0 551,12-5 2162,-9 4-2763,1 0 0,-1 0 0,1 0 0,-1 0 0,1 0 0,0 1 0,-1-1 0,1 0 0,0 1 0,0 0 0,3-1 0,-3 1-174,1 0 0,-1 1-1,1-1 1,-1 1-1,1-1 1,-1 1-1,0 0 1,1 0 0,-1 0-1,0 0 1,0 0-1,0 0 1,0 1-1,0-1 1,0 1-1,0 0 1,0-1 0,-1 1-1,1 0 1,0 0-1,-1 0 1,0 0-1,1 0 1,-1 1-1,0-1 1,0 0 0,0 0-1,-1 1 1,1-1-1,-1 1 1,1-1-1,-1 1 1,0-1 0,1 1-1,-1-1 1,-1 0-1,1 1 1,0-1-1,0 1 1,-1-1-1,0 1 1,1-1 0,-1 0-1,-2 4 1,-21 40 1002,16-32-227,-12 30 1,19-43-786,1-1 1,-1 2 0,1-1 0,0 0 0,0 0 0,-1 0-1,1 0 1,0 0 0,0 0 0,0 0 0,0 0 0,0 0-1,0 0 1,0 0 0,1 0 0,-1 0 0,0 0-1,0 0 1,1 0 0,0 2 0,-1-3 0,1 1 0,0 0 0,0-1 0,-1 1 0,1-1 0,0 1 0,0-1 0,0 1 0,0-1 0,0 1 0,-1-1 0,1 0 0,0 1 0,0-1 0,0 0 0,0 0 0,2 0 0,5 0 31,0 0-1,-1-1 1,1 0-1,11-4 1,-8 3-382,48-4-3058,-19 3-2315,-21 2 2830</inkml:trace>
</inkml:ink>
</file>

<file path=ppt/ink/ink3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4:46:02.8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85 3392,'0'-1'119,"0"1"-1,0-1 1,0 0 0,0 1-1,0-1 1,0 1 0,0-1-1,0 0 1,0 1 0,0-1-1,1 0 1,-1 1-1,0-1 1,0 1 0,1-1-1,-1 1 1,0-1 0,1 1-1,0-2 1,8 2 2653,1 1-429,-9-1-2240,0 1-1,-1-1 1,1 0 0,0 0 0,-1 1 0,1-1 0,0 0-1,-1 1 1,1-1 0,-1 0 0,1 1 0,-1-1 0,1 1 0,-1-1-1,1 1 1,-1-1 0,1 1 0,-1-1 0,0 1 0,1 0 0,-1-1-1,0 1 1,1-1 0,-1 1 0,0 0 0,0-1 0,0 1 0,1 1-1,2 23 685,-2-20-599,0 20 300,-1 0 0,-6 42 0,1-9 122,-1-16-221,4-34-248,1-1-1,0 1 1,0 0 0,1-1 0,0 1 0,0 0 0,0-1 0,1 1 0,2 9 0,-3-17-113,0 0 0,0 0 0,1 1 0,-1-1 0,0 0 0,0 1 0,0-1 0,0 0 0,0 0 0,1 1 0,-1-1 0,0 0 0,0 0 0,1 0 0,-1 1 0,0-1 0,0 0 0,1 0 0,-1 0 0,0 0 0,0 1 0,1-1 0,-1 0 0,0 0 1,1 0-1,-1 0 0,0 0 0,0 0 0,1 0 0,-1 0 0,0 0 0,1 0 0,-1 0 0,14-6 336,14-16-295,-10 3-47,-1-1-1,0-1 0,20-33 1,30-76 207,5-6 54,-71 134-262,0 0 0,0 0-1,0 0 1,1 1 0,-1-1 0,1 1 0,2-4 0,-3 5-21,-1 0-1,0 0 1,0 0 0,0 0-1,0 0 1,0 0 0,1 0 0,-1 0-1,0 0 1,0 0 0,0 0-1,0 0 1,0 0 0,1 0-1,-1 0 1,0 0 0,0 0-1,0 0 1,0 0 0,0 0-1,1 0 1,-1 0 0,0 0-1,0 0 1,0 0 0,0 0-1,0 0 1,0 0 0,1 1-1,-1-1 1,0 0 0,0 0 0,0 0-1,0 0 1,0 0 0,0 0-1,0 0 1,0 1 0,2 11-65,-4 25 198,-13 71-1,2-25 302,13-83-399,0 1 0,0-1-1,-1 1 1,1-1 0,0 1 0,0-1 0,0 1 0,0-1-1,0 1 1,1 0 0,-1-1 0,0 1 0,0-1 0,0 1-1,0-1 1,0 1 0,1-1 0,0 2 0,-1-2-25,0 0 0,0 0 0,1 0 0,-1 0 1,0 0-1,0 0 0,1 0 0,-1 0 0,0 0 1,1 0-1,-1 0 0,0 0 0,0 0 0,1 0 0,-1-1 1,0 1-1,1 0 0,-1 0 0,0 0 0,0 0 1,1 0-1,-1-1 0,0 1 0,0 0 0,1 0 1,18-21-174,-14 15 34,7-9-102,13-19 0,-20 25 180,2 0 1,-1 0 0,1 0 0,0 1-1,1 0 1,0 0 0,14-10 0,-21 18 58,-1-1 0,1 1 1,-1 0-1,1-1 0,0 1 1,-1 0-1,1 0 0,0-1 0,0 1 1,-1 0-1,1 0 0,0 0 1,-1 0-1,1 0 0,0 0 1,-1 0-1,1 0 0,0 0 0,0 0 1,-1 0-1,1 1 0,0-1 1,-1 0-1,1 0 0,0 1 1,-1-1-1,1 0 0,-1 1 1,1-1-1,0 1 0,-1-1 0,1 1 1,-1-1-1,1 1 0,-1-1 1,0 1-1,1-1 0,-1 1 1,1 0-1,-1-1 0,0 1 0,1 1 1,1 3 68,0 0 0,0 1 1,-1-1-1,2 8 0,-2-9-52,5 33 272,-2 1 1,-1-1 0,-3 42 0,0-47-327,-3-3 523,2-15-1215,0 1-3830</inkml:trace>
</inkml:ink>
</file>

<file path=ppt/ink/ink3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4:46:03.3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226 20 4992,'8'-16'3145,"-8"16"-3069,0 0 0,0 0-1,0 0 1,0 0 0,0 0 0,0 0-1,0-1 1,0 1 0,0 0 0,0 0-1,0 0 1,0 0 0,0 0-1,0 0 1,-1-2 1514,1 2-1514,0 0 0,0 0-1,0 0 1,0 0 0,0 0 0,0 0-1,0 0 1,-1 0 0,-8-1 2386,-15 6-869,12 0-1314,1 0 1,-1 1 0,1 0-1,0 0 1,0 2 0,-13 11-1,9-6 26,0 1 1,2 0-1,-18 24 0,27-33-190,0 1-1,0 0 1,1-1 0,-1 1-1,2 1 1,-1-1-1,1 0 1,-1 1 0,0 7-1,3-11-64,-1-1 0,1 1 0,0 0-1,1-1 1,-1 1 0,0-1 0,1 1 0,-1-1-1,1 1 1,0-1 0,0 1 0,0-1 0,0 1-1,0-1 1,1 0 0,-1 0 0,1 1 0,-1-1-1,1 0 1,0-1 0,0 1 0,0 0 0,0 0-1,0-1 1,0 1 0,3 0 0,3 3 30,0-1-1,0 0 1,1-1 0,-1 0 0,1-1 0,0 1 0,0-2-1,0 1 1,11-1 0,13 0-428,39-3-1,-42 0-590,-12 1-692,0-1-1,23-6 0,9-7-5963,-36 9 3238</inkml:trace>
</inkml:ink>
</file>

<file path=ppt/ink/ink3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4:46:23.6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364 454 3072,'0'-11'6571,"-9"2"-4870,8 7-1514,-1 1 0,0 0 1,0 0-1,0 0 1,0 0-1,0 1 0,-1-1 1,1 0-1,0 1 1,0-1-1,0 1 0,-1 0 1,-3 0-1,-33 2 1358,38-2-1505,-13 3 136,1-1 1,-1 2-1,1 0 1,0 0-1,0 1 1,0 1-1,1 0 1,0 1 0,0 0-1,1 1 1,-1 0-1,2 1 1,-18 18-1,18-17-171,1 0 1,1 1-1,0 0 0,0 0 0,1 1 0,0 0 0,1 0 1,1 1-1,0 0 0,0 0 0,1 0 0,1 0 0,-3 28 0,5-37 20,1 1-1,1 0 0,-1-1 1,1 1-1,-1-1 0,1 1 0,0-1 1,1 0-1,-1 1 0,1-1 1,0 0-1,0 0 0,0 0 0,1 0 1,-1 0-1,1-1 0,0 1 1,0-1-1,0 0 0,1 0 0,-1 0 1,1 0-1,-1 0 0,1-1 1,0 1-1,0-1 0,0 0 0,0-1 1,1 1-1,-1-1 0,0 1 0,1-1 1,-1-1-1,1 1 0,-1-1 1,1 1-1,-1-1 0,1 0 0,0-1 1,-1 1-1,1-1 0,-1 0 1,0 0-1,1-1 0,-1 1 0,8-4 1,-7 1 22,1 1 0,-1-1 1,0 0-1,0 0 0,0-1 0,0 1 1,-1-1-1,0 0 0,0-1 1,0 1-1,4-8 0,4-10 104,13-39 1,-15 37-57,32-104 139,-13 35-73,-20 71-127,-1 0 1,-2-1 0,-1 0-1,0 0 1,-2-1 0,-1 1-1,0-29 1,-3 35-40,-7-72 175,6 75-242,-1 0 0,0 0 0,-11-27 0,14 41 50,0 1 0,0-1 1,-1 1-1,1-1 0,0 1 0,0-1 0,-1 1 0,1-1 0,0 1 0,-1-1 0,1 1 0,0-1 0,-1 1 0,1 0 0,-1-1 0,1 1 1,-1 0-1,1-1 0,-1 1 0,1 0 0,-1-1 0,1 1 0,-1 0 0,1 0 0,-1 0 0,1 0 0,-1 0 0,0-1 0,0 1 0,0 1 22,0-1-1,-1 1 1,1-1-1,0 1 1,0-1 0,0 1-1,0-1 1,0 1-1,0 0 1,0 0-1,0 0 1,-2 1-1,-1 3 53,-1 1 0,1-1 0,1 1-1,-5 8 1,-1 8 15,2 0 0,1 0 1,1 1-1,-4 41 0,4-33 45,0 18 158,1 1 0,5 83 1,2-100-183,2 0 0,2-1 0,19 57 0,-21-72 4,1-1 0,1-1 0,0 1 0,1-1 0,1 0 0,0-1 0,15 18 0,-20-29-48,-1 1 0,1-1 0,0 0 0,0 0 0,0-1 0,0 1 0,0-1 1,0 0-1,1 0 0,7 3 0,-5-5 31,-3 1-119,5 10 2,-1 4 53,-8-14 826,-8-10-4821,7 6 3169,0 1 0,0-1-1,1 0 1,-1 1-1,1-1 1,-1 0-1,1 1 1,0-1 0,0-5-1,0 5 75,0-9-4667</inkml:trace>
</inkml:ink>
</file>

<file path=ppt/ink/ink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00:55:55.003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49 123 2720,'1'-2'187,"0"1"-1,0-1 1,0 1 0,0-1-1,0 1 1,0 0 0,1 0-1,-1 0 1,0 0 0,1 0-1,1-2 1,9-5 2746,-4-6 1984,-9 17-4537,0-1 0,0 1 0,0 0 0,-1-1 0,-3 5 0,-2 4-68,-1 6-36,-3 3-26,0 2 0,2-1 0,1 1 0,-10 38-1,17-56-167,1 1 0,0-1 0,0 0 0,1 7-1,-1-10-44,0 1 0,0-1 0,0 0-1,0 0 1,0 0 0,1 0 0,-1 0-1,0 0 1,1 0 0,-1 0 0,1-1-1,-1 1 1,1 0 0,0 0 0,-1 0-1,1 0 1,0-1 0,-1 1-1,1 0 1,0 0 0,0-1 0,0 1-1,1 0 1,1 0 17,-1-1-1,0 0 1,1 0-1,-1 0 1,0 0 0,1 0-1,-1 0 1,1-1-1,-1 1 1,0-1 0,0 1-1,1-1 1,-1 0-1,3-2 1,29-18 311,-31 19-302,17-13 30,-2 0 0,0-2 0,18-20-1,41-59-388,-68 87-2,-9 9 288,0 0 0,0 0 1,0 0-1,1 0 0,-1 0 1,0-1-1,0 1 0,0 0 1,0 0-1,0 0 0,1 0 1,-1 0-1,0 0 0,0 0 1,0 0-1,0 0 0,1 0 1,-1 0-1,0 0 0,0 0 1,0 0-1,0 0 0,0 0 1,1 0-1,-1 0 0,0 0 1,0 0-1,0 0 0,0 1 1,1-1-1,-1 0 0,0 0 0,0 0 1,0 0-1,1 2-32,0 0-1,-1 0 1,1 0-1,0 0 1,-1 0-1,0 0 1,0 1 0,1 2-1,0 24-7,-1-10 101,6 34 1,-5-48 28,0-1 0,0 1-1,1 0 1,-1-1-1,1 1 1,0-1 0,0 0-1,1 1 1,-1-1-1,1 0 1,0 0-1,5 4 1,-8-7-32,1 0-1,0-1 1,0 1-1,1 0 1,-1-1-1,0 1 1,0-1-1,0 0 1,0 1-1,0-1 1,0 0-1,1 0 1,-1 1-1,0-1 1,0 0-1,0 0 1,1 0-1,-1 0 1,0-1-1,0 1 1,0 0-1,1 0 1,-1-1-1,0 1 1,0-1-1,0 1 1,0-1-1,0 0 1,0 1-1,0-1 1,0 0-1,0 1 1,0-1-1,0 0 1,1-1-1,2-3 101,0 0 0,0 1 0,0-1 0,0-1-1,5-10 1,-1-1-22,0-1-1,-1-1 1,-1 1-1,6-28 1,-10 36-159,-1-1 0,0 1 0,0 0 1,-1 0-1,-1 0 0,1 0 0,-2 0 0,1-1 1,-1 2-1,-4-13 0,5 21-24,1 1 0,0 0 0,0-1 0,0 1 0,0 0 0,0 0 1,0-1-1,-1 1 0,1 0 0,0-1 0,0 1 0,0 0 0,-1 0 0,1-1 0,0 1 0,0 0 0,-1 0 0,1-1 1,0 1-1,-1 0 0,1 0 0,0 0 0,-1 0 0</inkml:trace>
</inkml:ink>
</file>

<file path=ppt/ink/ink3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4:46:26.0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1 349 2912,'1'2'10107,"3"-5"-10561,8-9 1419,0-1 1,-1 0-1,-1 0 0,13-24 1,4-3-204,-6 10-444,-7 8-217,1 0-1,2 2 1,22-24-1,-29 35-106,9-8 241,0 0 0,27-17 0,-46 33-216,0 1 0,1 0 1,-1-1-1,0 1 0,1 0 1,-1 0-1,0-1 0,1 1 1,-1 0-1,1 0 0,-1 0 1,0-1-1,1 1 1,-1 0-1,1 0 0,-1 0 1,1 0-1,-1 0 0,1 0 1,-1 0-1,0 0 0,1 0 1,-1 0-1,1 0 0,-1 0 1,1 0-1,0 1 0,1 15 330,-6 37 212,-1 0-1,-16 65 0,21-116-561,-46 210 257,45-186 150,2-25-392,-1-1 1,1 0-1,0 0 1,-1 0 0,1 0-1,-1 0 1,1 0-1,-1 0 1,1 0 0,0 0-1,-1 0 1,1 0-1,-1 0 1,1 0 0,-1 0-1,1-1 1,-1 1-1,2 0 1,3-3 20,0 0 1,0 0-1,0 0 0,-1-1 0,1 1 1,-1-1-1,0 0 0,0 0 1,0-1-1,6-8 0,3-7-10,13-29 0,-14 25-26,13-24-13,2 2-1,2 0 0,56-65 1,-75 99-13,-7 8 32,1 0-1,0 0 0,0 0 1,0 0-1,6-4 1,-10 17 16,-19 58 403,3 0 0,3 1 0,-8 136 0,20-195-372,1 1 0,0-1 1,1 1-1,0-1 0,0 0 0,5 15 0,-5-19-34,1-1-1,0 0 1,0 0-1,0 0 0,0 0 1,0 0-1,1-1 1,0 1-1,0-1 0,0 1 1,0-1-1,0 0 1,1 0-1,0-1 0,-1 1 1,6 2-1,2 0 16,-1-1-1,1-1 0,0 0 0,0 0 1,0-1-1,0-1 0,17 1 1,80-4-228,-106 2 179,40-5-1526,0-1-1,41-13 1,-67 15 719,69-7-8878,-80 9 8196,1 0 0,0 0 0,10-6-1,-16 8 1495</inkml:trace>
</inkml:ink>
</file>

<file path=ppt/ink/ink3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4:46:38.3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68 2816,'-7'6'1973,"0"0"1,-11 11 0,12-11 414,0 6 699,6-11-2874,0 0-1,-1 0 1,1 0 0,0-1 0,-1 1-1,1 0 1,0 0 0,-1-1 0,1 1-1,-1 0 1,1 0 0,-1-1 0,1 1 0,-1-1-1,0 1 1,0 0 0,1-1-192,0 0 0,0 0 0,0 0 0,0 0-1,0 0 1,0 0 0,0-1 0,1 1 0,-1 0 0,0 0 0,0 0 0,0 0 0,0 0 0,0 0 0,0 0 0,0 0 0,-2-4 2887,20 1-1719,3 0-614,0-1-1,0-1 1,28-11 0,-7 0-316,0 1 1,1 2-1,0 2 1,1 2-1,55-4 1,-16 8-57,-65 7-817,-23-14-8857</inkml:trace>
</inkml:ink>
</file>

<file path=ppt/ink/ink3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4:46:38.7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47 4320,'-13'8'13743,"19"-11"-11433,64-9 1955,-16 3-2946,1 1-728,82-2 1,18-2-4543,-142 11 2137</inkml:trace>
</inkml:ink>
</file>

<file path=ppt/ink/ink3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4:46:42.2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209 44 1568,'5'0'8064,"-1"-9"-4246,-16 3-1853,10 5-1787,-1-1-1,1 1 0,-1 0 0,1-1 0,0 0 0,-4-3 1,4 4-58,-1-1 0,1 0 1,-1 1-1,0-1 0,0 1 1,0 0-1,0 0 0,0 0 1,0 1-1,0-1 0,0 1 1,0-1-1,0 1 0,0 0 1,-5 0-1,0 1-22,0 0-1,0 0 1,0 0 0,0 1 0,-8 3-1,10-2-37,1 0-1,1 0 1,-1 0 0,0 0-1,1 1 1,0 0-1,-1-1 1,2 2-1,-1-1 1,0 0-1,1 1 1,0 0-1,-5 9 1,5-9-52,1-1 1,0 1-1,0 0 1,1 0-1,-1 0 0,1-1 1,0 1-1,0 0 0,1 1 1,-1-1-1,1 0 1,0 0-1,1 0 0,-1 0 1,1 0-1,1 5 0,-1-9 17,-1 1-1,1 0 0,0-1 0,0 1 0,-1-1 0,1 1 1,0-1-1,0 0 0,0 1 0,0-1 0,1 0 0,-1 0 1,0 0-1,1 0 0,-1 0 0,0 0 0,1 0 0,-1 0 0,4 1 1,-3-2 41,1 1 0,0-1 0,0 0 0,-1 1 0,1-1 0,0 0 0,0-1 0,-1 1 0,1 0 1,0-1-1,3 0 0,1-2 28,1 0 1,-1 0-1,1 0 1,-1-1-1,0 0 0,-1-1 1,11-8-1,10-8 158,-22 18-213,0 0-1,0 0 1,0-1-1,-1 0 1,1 0 0,-1 0-1,0-1 1,0 1-1,-1-1 1,1 0-1,2-6 1,-5 2 441,-1 6-88,0 4-155,0-1-13,0-6 363,0 21-59,1-5-512,1 1-1,0-1 1,1 0 0,0 0-1,7 18 1,1 0 311,-3-4-259,-1 0-1,0 1 1,-2-1-1,-1 1 1,1 41 0,-10 29 112,4-83-119,-1-1 0,0 0 0,-1 0 0,-1 0 0,0 0 0,-5 11 1,8-20-47,0-1 1,0 1-1,0 0 1,-1 0 0,1-1-1,0 1 1,-1-1 0,1 1-1,-1-1 1,1 0-1,-1 0 1,0 1 0,1-1-1,-1 0 1,0 0 0,0-1-1,-3 2 1,1-1 17,1-1-1,0 1 1,-1-1-1,1 0 1,-1 0 0,1 0-1,0-1 1,-1 1 0,1-1-1,-4-1 1,-4-2-15,0-1 0,0 0 0,0 0 0,-19-14 0,22 13-38,0 0 0,0 0-1,1 0 1,0-1 0,0 0 0,1-1-1,0 1 1,0-1 0,-9-17 0,15 24 15,0 0 1,-1 0-1,1 0 1,-1 0-1,1 0 1,0 0 0,0-1-1,-1 1 1,1 0-1,0 0 1,0 0 0,0 0-1,0 0 1,0 0-1,1 0 1,-1 0 0,0 0-1,0 0 1,1-1-1,0 0 1,0 0 5,1 0 0,-1 0 0,0 1 0,1-1 0,-1 0-1,1 1 1,0-1 0,-1 1 0,5-2 0,1-1 55,0 0 0,0 1 1,0 0-1,15-3 0,-11 3-54,0 1 1,0 0 0,0 1-1,1 0 1,-1 1 0,0 0 0,0 1-1,1 0 1,16 4-1,-7 0-3,-16-4-166,0 0 0,0 1 0,0-1 1,0 1-1,6 3 0</inkml:trace>
</inkml:ink>
</file>

<file path=ppt/ink/ink3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4:46:43.0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 46 4800,'-23'-15'3506,"9"10"1820,6 2-3716,8 3-1454,-1 0 1,0-1 0,1 1-1,-1 0 1,1 0 0,-1-1 0,0 1-1,1 0 1,-1 0 0,0 0 0,0 0-1,1 0 1,-1 0 0,0 0-1,1 0 1,-1 0 0,0 0 0,1 0-1,-1 1 1,-1-1 0,-2 2 2319,4-2-2448,0-1 0,0 1 0,0 0 0,0 0 0,0-1 0,0 1 0,0 0 0,1 0 0,-1-1 0,0 1 0,0 0 0,0 0 0,0 0 0,1-1 0,-1 1 0,0 0 0,0 0 0,0 0 0,1 0 0,-1 0 0,0-1 0,0 1 0,0 0 0,1 0 0,-1 0 0,0 0 0,0 0 0,1 0 0,-1 0 0,1 0 0,4-2 229,1 1 1,-1 0 0,1 0 0,8 1-1,12-3 65,-24 3-307,70-10 480,-66 9-486,1 1 0,0 0 0,-1 1 0,1-1 1,-1 1-1,1 1 0,-1-1 0,11 5 0,-16-5 3,1 0 0,0 0-1,-1 0 1,1 1 0,-1-1-1,1 0 1,-1 1 0,1 0-1,-1-1 1,0 1-1,0 0 1,0-1 0,0 1-1,0 0 1,0 0 0,-1 0-1,1 0 1,-1 0 0,1 0-1,-1 0 1,0 0 0,0 0-1,1 0 1,-2 0 0,1 3-1,0 4 45,-1 0 0,-1 0-1,1 0 1,-5 12 0,-20 45 225,18-49-135,1 0-1,1 0 1,-8 33 0,14-48-86,0 0 0,0 0 1,0 0-1,0 0 0,0 0 1,0 0-1,0 0 0,1 0 1,-1-1-1,1 1 0,-1 0 1,1 0-1,0 0 1,0-1-1,0 1 0,2 2 1,-1-1 33,1 0 0,0 0 0,0 0 0,0-1 0,0 1 0,0-1 0,6 4 0,3-1 16,0 0 1,0 0-1,0-1 1,14 2-1,-7-5-130,-17-1-6,-1 0 1,0-1-1,1 1 0,-1 0 1,1 0-1,-1 0 0,0 0 0,1 1 1,-1-1-1,0 0 0,1 1 1,-1-1-1,0 0 0,1 1 0,-1 0 1,0-1-1,0 1 0,1 0 1,-1-1-1,1 2 0</inkml:trace>
</inkml:ink>
</file>

<file path=ppt/ink/ink3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4:46:44.3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24 2080,'-5'-11'2448,"5"-2"3728,-3 29-670,-2 7-3530,-7 31-808,2 201 1099,31 94 370,-16-286-2405,13 51 50,-1-1-105,-17-108-139,0 0-47,1 0 0,-1 1 0,1-1 1,0 0-1,0 0 0,1 0 0,2 5 1,-4-9-387,-5-15-8229,2-3 4768,6 0 1254</inkml:trace>
</inkml:ink>
</file>

<file path=ppt/ink/ink3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4:46:45.6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219 74 3648,'7'-3'974,"-9"4"-177,1-1-715,1 0 0,0 0 1,-1 1-1,1-1 0,0 0 0,-1 0 0,1 1 0,0-1 0,0 0 0,-1 0 0,1 1 0,0-1 1,0 0-1,-1 1 0,1-1 0,0 0 0,0 1 0,0-1 0,0 1 0,0-1 0,0 0 1,-1 1-1,1-1 0,0 1 0,0-1 0,0 0 0,0 1 0,0-1 0,1 1 0,-1 1 189,0 0 0,1 1 0,-1-1-1,0 0 1,0 1 0,0-1 0,0 0-1,-1 1 1,1-1 0,0 0-1,-2 4 1,0 3 379,-1 6-194,0-1 0,-1 0 1,0 0-1,-1 0 0,-1-1 0,0 0 1,0 0-1,-2 0 0,1-1 0,-17 19 0,21-28-389,0 0-1,0 0 1,0 0-1,-1 0 1,1-1-1,-1 1 0,0-1 1,0 0-1,1-1 1,-7 3-1,7-3-45,0 0 0,0-1 0,0 1 0,0-1 0,0 1 0,0-1 0,0 0 0,0 0 1,0 0-1,0-1 0,0 1 0,0-1 0,0 0 0,1 0 0,-1 0 0,0 0 0,0 0 0,0 0 0,1-1 0,-1 1 0,1-1 0,-1 0 0,1 0 0,0 0 0,0 0 0,0 0 0,0-1 0,0 1 0,0 0 0,0-1 1,1 0-1,-1 1 0,1-1 0,0 0 0,0 0 0,-1-5 0,0 0-34,1-1 0,0 0 0,0 0 0,1 0 0,0 1 0,1-1 1,0 0-1,0 0 0,1 1 0,0-1 0,1 0 0,0 1 0,0 0 0,7-12 0,-5 11 70,1 0 0,-1 0 0,2 0 0,-1 1 0,1 0 0,1 0 0,-1 1 0,1 0 0,1 1 0,-1-1 0,19-9 0,-23 14-13,-1 0 0,1 1 0,-1 0 0,1-1-1,0 1 1,-1 1 0,1-1 0,0 0 0,0 1-1,0 0 1,-1 0 0,1 0 0,7 1 0,-8 0 27,0 0 0,-1 0 0,1 0-1,-1 0 1,1 1 0,-1-1 0,1 1 0,-1-1 0,0 1 0,0 0 0,0 0 0,0 0 0,0 0 0,0 0 0,0 0 0,-1 1 0,1-1 0,-1 1-1,2 3 1,3 8 205,-2 1 0,0-1 0,0 1 0,-1-1 0,1 20 0,0 73 426,-6-52-377,-3-1 0,-2 0 1,-2 0-1,-3-1 0,-21 59 1,32-107-292,-2 4 180,0 0 1,-8 15-1,11-24-206,0 0 0,0 0 0,0 0-1,0 1 1,0-1 0,-1 0 0,1 0 0,0 0 0,0 0 0,0 0 0,-1 0 0,1 1-1,0-1 1,0 0 0,0 0 0,-1 0 0,1 0 0,0 0 0,0 0 0,0 0-1,-1 0 1,1 0 0,0 0 0,0 0 0,0 0 0,-1 0 0,1 0 0,0 0 0,0 0-1,-1 0 1,1-1 0,0 1 0,0 0 0,0 0 0,0 0 0,-1 0 0,1 0 0,0 0-1,0-1 1,0 1 0,0 0 0,-1 0 0,1 0 0,0 0 0,0-1 0,0 1 0,0 0-1,0 0 1,-1-1-18,0 0-1,1 0 1,-1 0-1,1 0 1,-1 0 0,1 0-1,0 0 1,-1 0-1,1 0 1,0 0-1,0 0 1,-1-1-1,1 0 1,1-12-229,1 0 1,0 0 0,5-16-1,-5 21 180,74-247-779,-65 223 811,2 0-1,0 0 1,3 1-1,0 1 0,27-37 1,-33 54-25,-1 1 40,19-21-1,-25 31-13,1 0-1,-1 0 1,0 0-1,1 1 1,0-1-1,-1 1 1,1 0-1,0 0 1,0 0-1,8-2 1,-11 4 34,0 0 1,0 0-1,0 0 1,1 0-1,-1 0 1,0 0-1,0 0 1,0 0-1,0 0 1,0 1-1,0-1 1,0 0-1,0 1 1,0-1-1,-1 0 1,1 1-1,0 0 1,0-1-1,0 1 1,0-1-1,0 1 1,-1 0-1,1 0 1,0-1-1,-1 1 1,1 0-1,0 0 1,0 1-1,1 1 52,-1 1 0,1 0 0,0-1 0,-1 1 1,0 0-1,1 6 0,0 17 68,-1-1 0,-1 0 0,-1 0 0,-7 39 0,1-19 56,-2-1 0,-3 0 0,-1-1 0,-2 0 0,-34 69 0,47-108-118,-1-1 0,0 1 0,0-1 0,0 0 0,0 0 0,-1 0 0,-4 4 0,21-24-378,1-1 0,18-33 0,-24 38 282,145-250-967,-123 209 869,-7 13 45,3 1 1,1 2-1,36-39 0,-63 75 79,0 1 0,1-1 0,-1 1 0,1-1-1,-1 1 1,1 0 0,-1-1 0,1 1 0,-1-1 0,1 1-1,0 0 1,-1-1 0,1 1 0,-1 0 0,1 0 0,0 0-1,0-1 1,-1 1 11,1 1 0,-1-1-1,0 0 1,0 0 0,1 0-1,-1 0 1,0 0 0,0 1-1,1-1 1,-1 0 0,0 0-1,0 0 1,1 1 0,-1-1-1,0 0 1,0 0 0,0 1-1,0-1 1,1 0 0,-1 0-1,0 1 1,0-1 0,0 0-1,0 1 1,0-1 0,1 6 103,0-1 0,0 0 0,-1 11 0,-8 77 618,0-22-336,3 135 726,6-177-851,2 1 0,1-1 0,1 0 0,17 55 0,-18-75-159,0 1-1,0-1 1,9 14-1,-10-20-82,-1 1-1,0-1 0,1 0 1,-1 0-1,1-1 0,0 1 1,0-1-1,0 1 0,0-1 1,0 0-1,1 0 0,4 2 1,-8-4-127,1 1 0,0-1 0,0 0 1,0 0-1,-1 1 0,1-1 0,0 0 0,0 0 0,0 0 1,0 0-1,-1 0 0,1 0 0,0 0 0,0-1 1,0 1-1,-1 0 0,1 0 0,0-1 0,0 1 1,0 0-1,-1-1 0,1 1 0,0-1 0,-1 1 0,1-1 1,0 1-1,-1-1 0,1 1 0,-1-1 0,1 0 1,-1 1-1,1-1 0,0-1 0,0 0-1046,0-1 0,0 1 0,0-1-1,0 1 1,-1-1 0,1 0 0,-1 1 0,0-1-1,1-2 1,-1-5-2814</inkml:trace>
</inkml:ink>
</file>

<file path=ppt/ink/ink3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4:46:46.3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 2 4160,'0'0'192,"-1"-1"0,0 1 1,1 0-1,-1 0 0,0 0 0,0-1 0,1 1 1,-1 0-1,0 0 0,0 0 0,1 0 1,-1 0-1,0 0 0,0 0 0,1 1 1,-1-1-1,0 0 0,0 0 0,1 1 1,-1-1-1,0 0 0,1 1 0,-1-1 0,0 0 1,1 1-1,-1-1 0,0 2 0,0 0 458,0 0 0,0 0 0,0 1 0,1-1 0,-1 0 0,1 0-1,0 0 1,-1 4 0,0 4-681,-3 73 3930,3-42-3068,0 10 29,-11 230 1560,11-267-2306,-22 436 2092,26-273-2899,-3-171-562,0-18-2029,1-9 532,6 1 918</inkml:trace>
</inkml:ink>
</file>

<file path=ppt/ink/ink3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4:46:46.8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83 4736,'-9'-4'557,"-13"-8"3362,21 11-3678,0 1 0,0-1 0,0 1 0,1-1 0,-1 0 0,0 1 0,0-1 0,1 0-1,-1 0 1,1 0 0,-1 1 0,1-1 0,-1 0 0,1 0 0,-1 0 0,1 0 0,0 0 0,-1 0 0,1 0 0,0-1 0,22-9 2878,-13 8-2591,0-2-120,3-1 30,0 1 0,0 0 0,23-6 1,-32 10-376,0 1 0,0-1 0,0 1 1,0 0-1,0 0 0,1 0 0,-1 0 1,0 0-1,0 1 0,0-1 0,0 1 1,0 0-1,0 0 0,0 0 1,0 0-1,0 1 0,0-1 0,0 1 1,-1-1-1,1 1 0,3 3 0,-4-3-15,-1 0 0,1 1 0,-1-1 0,1 0 0,-1 0 0,0 1 0,0-1 0,0 1 0,0-1 0,0 1 0,-1-1 0,1 1 0,-1-1 0,1 1 0,-1 0 0,0-1 0,0 1 0,0-1 0,-1 1 0,0 4 0,-1 4 155,-2 1 1,1-1 0,-8 15-1,3-7 189,-24 56 1394,32-73-1709,-1-1 0,1 0 0,-1 0 1,1 0-1,0 1 0,-1-1 0,1 0 0,0 1 0,0-1 0,0 0 0,0 1 0,0-1 0,0 0 0,0 0 1,0 1-1,1 1 0,-1-2-39,1-1 0,-1 1 0,1-1-1,-1 1 1,1-1 0,-1 1 0,1-1 0,-1 1 0,1-1 0,0 1 0,-1-1 0,1 0 0,0 1 0,-1-1 0,1 0 0,0 0 0,-1 1 0,1-1-1,0 0 1,-1 0 0,1 0 0,0 0 0,0 0 0,-1 0 0,1 0 0,0 0 0,-1 0 0,2-1 0,14 0 246,-7 0-402,0 0 0,0-1 1,16-4-1,6-2-3092,-8 6-1804,-5 4 2054</inkml:trace>
</inkml:ink>
</file>

<file path=ppt/ink/ink3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4:46:49.3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68 3072,'-1'-1'263,"0"0"0,0-1 0,0 1 0,0 0 0,1 0 1,-1-1-1,0 1 0,1 0 0,-1-1 0,1 1 0,0-1 0,-1 1 0,1-1 0,0 1 0,0 0 1,0-1-1,0-2 0,0 4-97,0-1 0,0 1 0,0-1 0,0 1 0,0-1 0,0 1 0,0-1 0,-1 1 0,1-1 0,0 1 0,0-1 0,0 1 0,-1-1 0,1 1 0,0-1 0,-1 1 0,1 0 0,0-1 0,-1 1 0,1 0 0,-1-1 0,1 1-120,-1 0-1,1 0 1,0 0 0,0-1 0,0 1 0,0 0 0,0 0-1,0 0 1,-1 0 0,1 0 0,0 0 0,0 0 0,0-1 0,0 1-1,0 0 1,0 0 0,0 0 0,0 0 0,-1 0 0,1-1 0,0 1-1,0 0 1,0 0 0,0 0 0,0 0 0,0 0 0,0-1-1,0 1 1,0 0 0,0 0 0,0 0 0,0 0 0,0-1 0,0 1-1,0 0 1,0 0 0,1 0 0,-1 0 0,0 0 0,0-1 0,0 1-1,0 0 1,0 0 0,0 0 0,0 0 0,0 0 0,0 0-1,1-1 1,-1 1 0,0 0 0,0 0 0,0 0 0,0 0 0,0 19 5249,5 27-3353,0-10-867,5 32 218,-7-52-963,-1-1 1,1 27 0,7-55 426,1-11-780,1 0 1,1 1-1,1 0 1,1 2-1,1-1 1,1 2-1,1 0 1,26-23-1,-39 39 36,0 0 0,-1 1 0,2-1 0,-1 1 0,0 0 0,1 0 0,-1 1 1,13-4-1,-18 6 11,1-1 0,0 1 0,0 0 0,0 0 0,-1 0 0,1 0 1,0 1-1,0-1 0,-1 0 0,1 0 0,0 0 0,0 1 0,-1-1 1,1 0-1,0 1 0,-1-1 0,1 1 0,0-1 0,-1 0 0,2 2 1,0 0 31,0 0 1,-1 0 0,1 0 0,-1 0-1,0 0 1,2 4 0,0 1 102,0-1 0,-1 1 1,3 13-1,-4-7-16,0 0-1,-2 19 1,1-8 143,0-24-281,0 0 0,0 0 0,0 0-1,1 1 1,-1-1 0,0 0 0,0 0-1,0 0 1,1 0 0,-1 0 0,0 0-1,0 0 1,1 0 0,-1 0 0,0 0-1,0 1 1,1-1 0,-1 0 0,0 0-1,0 0 1,1-1 0,-1 1 0,0 0-1,0 0 1,1 0 0,-1 0-1,0 0 1,0 0 0,1 0 0,-1 0-1,0 0 1,0-1 0,0 1 0,1 0-1,-1 0 1,9-8 52,1-1 0,-2 0-1,15-17 1,-9 9-156,-10 12 59,25-26 89,-27 29-77,0-1 0,1 1 0,0 0 0,-1 0 0,1 0-1,0 1 1,0-1 0,0 1 0,5-2 0,-7 2 38,0 1 1,0 0-1,0 0 0,0 0 0,1 1 0,-1-1 1,0 0-1,0 0 0,0 0 0,0 1 0,0-1 1,0 1-1,0-1 0,0 1 0,0-1 0,0 1 0,0-1 1,-1 1-1,1 0 0,0 0 0,0-1 0,0 1 1,-1 0-1,1 0 0,0 0 0,-1 0 0,1 0 1,-1 0-1,1 0 0,-1 0 0,0 0 0,1 0 1,-1 2-1,3 5 146,-1 0 1,-1 0 0,2 12 0,-2-13-123,1 11-145,4 21 432,-5-14-3555</inkml:trace>
</inkml:ink>
</file>

<file path=ppt/ink/ink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00:55:55.372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5 3 4320,'5'-1'467,"-2"0"-257,0 1 1,-1 0-1,1-1 0,0 1 0,0 0 0,3 1 0,-5-1-52,0 0-1,0 1 0,0-1 1,0 1-1,0-1 0,-1 1 1,1-1-1,0 1 0,0-1 1,0 1-1,0 0 0,-1-1 1,1 1-1,0 0 0,0 0 1,-1 0-1,1 0 0,-1 0 1,1-1-1,0 2 0,1 2 117,0-1-1,-1 0 1,1 1-1,-1-1 0,1 1 1,-1-1-1,0 1 1,0 0-1,-1 0 0,1-1 1,-1 1-1,0 0 1,0 0-1,0-1 0,0 1 1,-1 0-1,1 0 0,-2 4 1,-6 19 381,-12 28 0,11-32-477,1 1 1,-7 32-1,15-45-1094,1-11 856,-1 0 0,0 0 0,0 1-1,0-1 1,0 0 0,0 0 0,0 0 0,1 0 0,-1 0-1,0 0 1,0 1 0,0-1 0,0 0 0,1 0-1,-1 0 1,0 0 0,0 0 0,0 0 0,0 0 0,1 0-1,-1 0 1,0 0 0,0 0 0,0 0 0,1 0-1,-1 0 1,0 0 0,0 0 0,0 0 0,1 0-1,-1 0 1,0 0 0,0 0 0,0 0 0,0-1 0,1 1-1,-1 0 1,0 0 0,0 0 0,0 0 0,0 0-1,0 0 1,1-1 0,-1 1 0,0 0 0,0 0-1,0 0 1,0 0 0,0 0 0,0-1 0,0 1 0,0 0-1,0 0 1,0 0 0,0-1 0,1 1 0,9-19-3172,6-1 1056</inkml:trace>
</inkml:ink>
</file>

<file path=ppt/ink/ink3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4:46:50.1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107 4 4384,'-5'-3'7920,"6"3"-7660,-1 1 0,1-1 1,-1 1-1,1-1 1,-1 1-1,0-1 1,1 1-1,-1 0 1,0-1-1,1 1 0,-1 0 1,0-1-1,1 1 1,-1 0-1,0-1 1,0 1-1,0 0 0,0 0 1,0-1-1,0 1 1,0 0-1,0 0 1,0-1-1,0 2 0,-5 21 1233,4-19-937,-34 106 2250,32-99-2580,0 0 0,1 0 0,0 0 0,-1 21 0,3-32-218,0 1 0,0-1 0,0 1-1,0-1 1,0 0 0,0 1 0,0-1 0,0 1 0,0-1-1,0 0 1,1 1 0,-1-1 0,0 0 0,0 1-1,0-1 1,1 1 0,-1-1 0,0 0 0,0 0-1,1 1 1,-1-1 0,0 0 0,1 1 0,-1-1 0,0 0-1,1 0 1,-1 0 0,0 1 0,1-1 0,-1 0-1,0 0 1,1 0 0,-1 0 0,1 0 0,-1 0-1,0 0 1,1 0 0,-1 0 0,1 0 0,-1 0 0,1 0-1,-1 0 1,1 0 0,18-6 235,12-6-292,0 1 1,56-13 0,-75 22 123,-1 0 0,1 1 0,-1 0 1,1 1-1,0 0 0,-1 1 0,1 0 0,-1 1 1,0 0-1,1 1 0,17 7 0,-26-9-17,0 0 0,0 1 0,0 0 0,-1 0 0,1 0 0,0 0 0,-1 0 0,1 1 0,-1-1 0,0 1 0,0-1 0,0 1 0,0 0 0,0 0 0,0 0 0,-1 0 0,0 0 0,1 0-1,-1 1 1,0-1 0,-1 0 0,1 1 0,0-1 0,-1 0 0,0 1 0,0 6 0,-1-3 31,0-1 0,0 1 0,0 0 0,-1-1-1,0 1 1,0-1 0,-1 1 0,0-1 0,0 0 0,0 0-1,-1-1 1,-8 11 0,0-3-45,-1 0-1,0-1 1,-1-1-1,-1 0 1,1-1 0,-2-1-1,1 0 1,-1-1-1,-1 0 1,1-2 0,-1 0-1,-28 6 1,29-9-662,0-1 0,0 0 0,0-1 0,-30-2 1,41 0-182,1 1 1,0-1-1,0 0 1,-1 0 0,1-1-1,0 1 1,0-1 0,-6-3-1,9 4 221,-1 0 1,1 0-1,-1 0 0,1-1 0,-1 1 0,1 0 0,0-1 0,0 1 1,0-1-1,-1 1 0,2-1 0,-1 0 0,0 1 0,0-1 0,0 0 1,1 0-1,-1 1 0,1-1 0,-1 0 0,1 0 0,0-3 0,3-12-1768</inkml:trace>
</inkml:ink>
</file>

<file path=ppt/ink/ink3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4:46:50.4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41 11872,'0'5'5375,"10"-10"-4671,-1 1 1888,4 8-1568,19-8 1280,4 4-1344,14-8-192,-2 5-512,10-6-512,-3 4 128,-2-3-2656,-8 8 1536,-8-3-8063,-6 3 5151</inkml:trace>
</inkml:ink>
</file>

<file path=ppt/ink/ink3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4:47:14.4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555 1 896,'-1'5'18133,"-52"-5"-16584,-86 12 0,93-4-1348,-69 22-1,95-24-109,1 2 1,0 0-1,0 1 1,0 1-1,-30 23 1,44-29-26,-1 1 0,1-1 0,1 1 1,-1 1-1,1-1 0,0 1 0,0 0 1,0-1-1,-3 10 0,6-12-20,-1 0 1,1-1-1,0 1 0,1 0 0,-1 0 0,1 0 1,-1 0-1,1 0 0,0 0 0,0 0 1,0 0-1,0-1 0,1 1 0,-1 0 1,1 0-1,0 0 0,-1 0 0,1 0 1,1-1-1,-1 1 0,0 0 0,1-1 1,-1 1-1,4 3 0,0-1 46,0 0 0,1-1 0,-1 1-1,1-1 1,1 0 0,-1 0 0,0-1-1,1 0 1,0 0 0,-1-1 0,14 4-1,6-1 88,48 5-1,-60-9-148,37 3 254,1-2 0,0-3 0,62-8 0,-104 7-1040,0 0-1,0-1 1,12-5-1,-7 2-921,-9-2-5674,-5 7 6432,-1 0 1,1-2 0,2-2-2325,4-4-873</inkml:trace>
</inkml:ink>
</file>

<file path=ppt/ink/ink3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4:47:15.1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5 6560,'-10'-5'10709,"15"13"-9724,-2 1 0,1-1 0,-1 0-1,-1 1 1,3 13 0,-1-2-460,1 30 1,-5-40-425,10 323 1782,-10-325-1816,0 0 1,-1 0-1,-2 12 1,2-18-184,0 0 0,1 0-1,-1 0 1,0 0 0,0 0 0,0 0-1,-3 3 1,4-4-111,-1 0 0,1-1 1,-1 1-1,0 0 0,1-1 0,-1 1 0,0-1 0,0 1 0,1-1 0,-1 0 0,0 1 0,0-1 0,0 0 1,0 1-1,0-1 0,1 0 0,-1 0 0,-2 0 0,2 0-315,0 0 0,0 0 0,0 0 0,0-1 0,0 1 0,0 0 0,0-1 0,0 1 0,0 0 0,1-1 1,-1 1-1,0-1 0,0 0 0,0 1 0,1-1 0,-1 0 0,0 1 0,1-1 0,-1 0 0,0-1 0,-1-3-2023</inkml:trace>
</inkml:ink>
</file>

<file path=ppt/ink/ink3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4:47:15.7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349 13 5632,'-5'-12'8661,"1"13"-5899,2 3-2358,-1-1 0,1 1-1,-1-1 1,0 0-1,0 0 1,0 0-1,0 0 1,0 0-1,-1-1 1,1 1-1,-7 2 1,-103 68 2143,63-38-2145,38-26-335,0 0-1,2 0 1,-1 1-1,-11 14 1,-31 46 313,50-66-351,-6 4 132,7-5-23,9-4 688,158-26-149,-66 9-428,31-4-18,10 1-407,-128 18-195,10-1-2213,-22 4 2099,1 0 0,0 0 0,0 0 0,-1 0 0,1 0 0,0 0 0,-1 0 1,1 0-1,0 0 0,-1 1 0,1-1 0,0 0 0,-1 1 0,2 0 0,3 6-2005</inkml:trace>
</inkml:ink>
</file>

<file path=ppt/ink/ink3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4:47:19.0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15 179 2496,'-14'-2'10868,"23"-1"-8243,-3 0-2477,0 1 1,0 0-1,-1 1 0,1-1 1,0 1-1,0 1 0,0-1 1,1 1-1,-1 0 0,11 1 1,69 6 688,-55-5-539,47-2 1,-31-1-112,336 8 704,-134-14-176,-103-1-481,25 6 118,149-7 277,-114 4-147,-85 3-484,314-9 504,-139 10-517,-137 2 19,32-6 50,50 1 271,223-11 565,-249 4-660,-105 7-180,86-4 129,55-20 475,-111 11-433,-121 15-152,237-30 624,-214 27-518,1 3 1,52 3-1,-23 0-103,2-1 64,201 3-6,-74-2 83,-111-2-3695,-82 2-816,-31 3-8486</inkml:trace>
</inkml:ink>
</file>

<file path=ppt/ink/ink3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4:47:20.5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44 223 3072,'-1'2'10006,"-4"2"-6353,0-4-2709,7-9 932,1 3-1673,0 0 0,0 0-1,1 1 1,-1-1 0,1 1 0,1 0-1,-1 0 1,1 0 0,0 1-1,0 0 1,7-5 0,13-7-52,34-17 0,-19 12 74,-16 7-228,1 1 0,1 2 0,0 0 0,0 2 0,1 1 0,37-7 0,-64 15 5,8-1-11,0 0 0,0 0 1,15 1-1,-22 0 15,1 1 1,0-1-1,-1 0 0,1 0 1,-1 1-1,1-1 1,0 1-1,-1-1 0,0 1 1,1 0-1,-1 0 1,1-1-1,-1 1 1,0 0-1,1 0 0,-1 0 1,0 1-1,0-1 1,0 0-1,0 0 0,0 1 1,0-1-1,0 0 1,0 1-1,0 1 0,1 4 50,-1-1 0,0 1 0,0 0 0,0 0-1,-1-1 1,0 1 0,0 0 0,-1 0 0,-3 13-1,1-5-2,-1 0-1,-1-1 1,-9 20-1,6-21-9,0 0 0,-1-1-1,0 0 1,-1 0-1,-1-1 1,-20 17 0,24-21-27,-60 50 132,-13 13-13,57-48-107,-57 65 98,-30 56-206,94-125 124,-1 3 213,15-16-101,8-9-15,11-6-98,-1 0 1,1 1 0,1 1 0,-1 1 0,1 0 0,23-5 0,-14 6 0,1 1 1,-1 1-1,48 0 1,-60 4 28,1 1 0,0 0 1,0 1-1,0 1 0,-1 1 0,1 0 0,-1 1 1,0 0-1,0 1 0,14 9 0,13 6-67,-42-41-16779,-5 8 12453</inkml:trace>
</inkml:ink>
</file>

<file path=ppt/ink/ink3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4:47:21.2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6 6976,'-5'-5'13722,"7"8"-13494,-1 1-1,0 0 1,0-1 0,-1 1-1,1 0 1,-1 0 0,0-1 0,0 1-1,0 0 1,-1 4 0,1 8 51,-4 66 622,2-44-856,2 44 1,1 15 97,-1-53-5769,0-40 3658</inkml:trace>
</inkml:ink>
</file>

<file path=ppt/ink/ink3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4:47:21.5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26 6720,'1'-2'543,"0"-1"0,0 0 0,0 0 1,-1 1-1,1-1 0,2-6 4115,-3 9-4590,6 5 2580,-5-3-2336,0-1 0,0 1 0,0 0 0,0-1 0,0 1 1,0 0-1,1 3 0,-1 9 500,1 0 0,-2 0 1,-1 15-1,1 24 158,4 196-301,-4-172-1856,-1-68 876,-7-25-10465,7 0 7816</inkml:trace>
</inkml:ink>
</file>

<file path=ppt/ink/ink3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4:47:21.9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10 175 5888,'-10'0'3402,"21"-5"1985,29-20-2120,7-5-1260,1 1 1,63-26 0,-107 53-1911,1 0 0,1 0-1,-1 1 1,9-2 0,-12 3-81,0 0 1,0 0-1,0 0 0,0 0 1,0 1-1,0-1 1,0 0-1,0 1 1,0 0-1,0-1 0,0 1 1,0 0-1,-1 0 1,1 0-1,0 0 0,1 2 1,5 5 179,0 0-1,0 1 1,0 0 0,-2 0-1,8 12 1,10 14 881,-22-33-1008,0 0 1,0 0 0,0 0 0,0 0 0,0 0 0,0 0 0,1-1 0,-1 1 0,1-1-1,-1 0 1,1 0 0,-1 0 0,1 0 0,-1 0 0,1 0 0,0-1 0,0 1 0,-1-1-1,1 0 1,0 0 0,0 0 0,0 0 0,-1 0 0,1-1 0,0 1 0,5-3 0,6-1-6,-1-2 0,1 1 0,-1-2 1,13-8-1,-4 2-219,-1 1-905,29-22 0,-39 25-2624,18-18 0,-27 26 2981,-1 0 0,0 0 1,0 0-1,-1 0 0,1 0 0,0-1 0,0 1 0,-1 0 1,1-1-1,0 1 0,-1 0 0,1-1 0,-1-2 0</inkml:trace>
</inkml:ink>
</file>

<file path=ppt/ink/ink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00:55:55.710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33 20 6304,'-4'-16'1816,"2"13"-495,4 11 70,1 4-711,-1 0 1,-1 0-1,0 0 1,-1 22-1,-9 48 797,2-31-751,-4 58 132,3 149 1,9-149-1367,-1-65-4216,0-37 2714</inkml:trace>
</inkml:ink>
</file>

<file path=ppt/ink/ink3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4:47:22.8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52 6240,'-14'-3'11647,"14"2"-11448,1 0 0,-1 0-1,0 0 1,1 0 0,-1 0-1,0 0 1,1 1 0,-1-1-1,1 0 1,-1 0 0,1 0-1,0 1 1,-1-1 0,1 0 0,0 0-1,0 1 1,1-2 0,17-10 411,-12 8-194,0 1-319,0 0 0,0 1 0,0 0 0,0 0 0,1 0 0,-1 1 0,1 0 0,-1 0 0,1 1 0,8 1 0,-14-1-78,0 0 1,0 0-1,1 0 1,-1 0-1,0 1 1,0-1 0,0 1-1,1 0 1,-1-1-1,0 1 1,0 0-1,0 0 1,0 1 0,0-1-1,-1 0 1,1 1-1,0-1 1,0 1-1,-1-1 1,3 3 0,-3-1-9,0-1 0,1 0 0,-1 1 1,0-1-1,0 1 0,0 0 1,-1-1-1,1 1 0,-1 0 0,1-1 1,-1 1-1,0 0 0,0-1 0,0 1 1,-1 0-1,0 3 0,-5 17 36,-1-2-1,-1 1 1,-1-1 0,-1 0-1,-14 22 1,4-7 41,19-34-88,-1 1-1,1 0 1,0 0-1,0 0 0,1 0 1,-1 0-1,1 0 1,-1 0-1,1 0 1,0 0-1,0 0 1,0 0-1,0 0 1,1 0-1,-1-1 0,1 1 1,0 0-1,0 0 1,0 0-1,0 0 1,0-1-1,1 1 1,-1 0-1,1-1 0,0 1 1,0-1-1,-1 0 1,4 3-1,1 1 116,0-1 58,0 1 1,-1 0-1,0 0 0,0 0 1,0 0-1,-1 1 0,0-1 1,4 9-1,-8-14-102,1 0 1,-1 1 0,0-1-1,1 0 1,-1 1-1,0-1 1,0 1 0,0-1-1,0 0 1,0 1-1,0-1 1,0 1 0,0-1-1,-1 0 1,1 1-1,0-1 1,-1 0-1,1 1 1,-2 1 0,0-1-4,1 0 1,-1 0 0,1-1 0,-1 1 0,0-1 0,1 0-1,-1 1 1,0-1 0,0 0 0,0 0 0,-3 1-1,-6 2-457,0-1 1,-1 0-1,-22 2 0,23-3-628,-8-1-1596,4 2 794</inkml:trace>
</inkml:ink>
</file>

<file path=ppt/ink/ink3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4:47:25.3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42 4064,'0'-4'583,"0"3"-272,0 0 0,0 0-1,0-1 1,0 1 0,0 0 0,0 0 0,0 0 0,0 0 0,1-1 0,-1 1 0,0 0-1,1 0 1,-1 0 0,1 0 0,0-2 0,1-10 3885,-3 9-2146,1 10-328,-8 61 571,0 174-464,0 2-949,6-176-763,1 40 182,2-21 619,0-93-727,0 0 1,0 1-1,1-1 0,3-7 1,6-24-269,-7 18 2,16-60-138,-7 42 132,-4 10-2,1 1 1,1 0-1,26-45 1,-36 69 53,1 1 0,-1 0 0,1-1 0,0 1 0,0 0 0,0 0 0,0 0 0,4-3 1,-6 5 23,1 0-1,-1 0 1,0 0 0,1-1 0,-1 1 0,1 0 0,-1 0 0,1 0 0,-1 0 0,1 0 0,-1 0 0,1 0 0,-1 0 0,1 0 0,-1 0 0,1 0 0,-1 0 0,1 0 0,-1 1 0,0-1 0,1 0 0,0 0 0,0 1 21,0 0-1,0 0 1,0 0 0,0 0 0,-1 0 0,1 0-1,0 0 1,0 0 0,-1 0 0,1 0 0,-1 0-1,1 2 1,4 8 127,-2 1 0,0-1-1,0 1 1,-1-1 0,1 15-1,-1 64 240,-2-26-254,1 51 139,-2-66-4497,7-67-6666,2 1 7622</inkml:trace>
</inkml:ink>
</file>

<file path=ppt/ink/ink3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4:47:25.7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504 10 4480,'0'0'130,"0"-1"0,0 1 0,0 0 0,0-1 0,0 1 0,0 0 0,0-1 1,0 1-1,0 0 0,0-1 0,0 1 0,0 0 0,0-1 0,0 1 0,0 0 0,-1 0 0,1-1 0,0 1 0,0 0 0,0-1 1,-1 1-1,1 0 0,0 0 0,0-1 0,-1 1 0,1 0 0,0 0 0,0 0 0,-1-1 0,1 1 0,0 0 0,0 0 1,-1 0-1,0 0 0,0 0 139,0 0 1,0 0-1,0 0 1,0 0-1,0 1 1,0-1-1,-1 0 1,1 1-1,0-1 1,0 1-1,-1 0 1,-30 23 3672,26-19-3042,-15 10 241,-1-1-1,0-1 1,-44 19 0,-76 20-26,77-31-905,41-13-533,-31 13 591,50-19-1324,0 1 0,0-1 1,0 1-1,-4 4 0,22-15-3317,11 3 1387</inkml:trace>
</inkml:ink>
</file>

<file path=ppt/ink/ink3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4:47:26.3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9 5408,'-1'-1'338,"-1"0"0,1 1 1,0-1-1,-1 0 0,1 0 0,0 1 0,-1-1 1,1 0-1,-1 1 0,1 0 0,-1-1 1,1 1-1,-1 0 0,0 0 0,1 0 1,-1 0-1,1 0 0,-1 0 0,1 0 1,-1 0-1,0 1 0,1-1 0,-1 1 0,1-1 1,0 1-1,-1 0 0,1-1 0,-1 1 1,1 0-1,0 0 0,0 0 0,-1 0 1,1 0-1,0 0 0,0 0 0,0 0 1,-1 2-1,2-2-279,0-1 0,0 0 1,-1 0-1,1 1 0,0-1 1,0 0-1,0 0 0,0 0 1,0 1-1,0-1 0,0 0 1,0 0-1,0 1 0,0-1 1,0 0-1,0 0 0,0 1 1,0-1-1,0 0 0,0 0 1,0 1-1,1-1 1,-1 0-1,0 0 0,0 0 1,0 1-1,0-1 0,0 0 1,0 0-1,1 0 0,-1 0 1,0 1-1,0-1 0,1 0 1,11 6 1206,19 0-332,-29-6-907,47 6 443,0-3 1,1-2 0,69-8-1,-115 7-368,29-1-31,-32 1-72,-1 0 0,1 0 0,0 0 0,0 0 0,0 0 0,-1 0 0,1 0 0,0 1 0,0-1 0,0 0 0,-1 0 0,1 1 0,0-1 0,0 0 0,-1 1 0,1-1 0,0 1 0,-1-1 0,1 1 0,-1-1 0,1 1 0,0 0 0,-1-1 0,1 1 0,-1-1 0,0 1 0,1 0 0,-1 0 0,1-1 0,-1 1 0,0 0 0,0 0 0,1 0 0,-3 10 115,1 1 0,-2-1 1,0 0-1,0-1 0,0 1 0,-2 0 1,-4 9-1,-4 10 1,1 0-76,7-13-28,-1-1-1,-1 0 1,0 0-1,-2-1 0,1 0 1,-13 15-1,-5 3-594,10-9-3024,14-20 1841,0 0 0,-1-1-1,0 1 1,-4 5 0,6-8 1260,-6 11-3621</inkml:trace>
</inkml:ink>
</file>

<file path=ppt/ink/ink3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4:47:32.9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406 64 3136,'0'0'70,"0"0"0,0 0-1,0 0 1,0 0 0,0-1 0,0 1 0,0 0-1,0 0 1,0 0 0,0 0 0,1 0 0,-1 0-1,0-1 1,0 1 0,0 0 0,0 0 0,0 0-1,0 0 1,0 0 0,0-1 0,0 1 0,0 0 0,0 0-1,0 0 1,0 0 0,-1 0 0,1-1 0,0 1-1,0 0 1,0 0 0,0 0 0,0 0 0,0 0-1,0 0 1,0-1 0,0 1 0,0 0 0,0 0 0,-1 0-1,1 0 1,0 0 0,0 0 0,0 0 0,0 0-1,0 0 1,0 0 0,-1 0 0,1-1 0,0 1-1,0 0 1,0 0 0,0 0 0,0 0 0,-1 0-1,1 0 1,0 0 0,0 0 0,0 0 0,0 0 0,0 0-1,-1 1 1,1-1 0,0 0 0,0 0 0,4-11 3093,-4 9-2687,0 0-1,-1-1 1,1 1 0,0 0 0,-1 0-1,1-1 1,-1 1 0,0 0-1,-1-3 1,2 2 233,0-10 232,0 12-921,0 1-1,0 0 1,0 0 0,1 0-1,-1 0 1,0-1 0,0 1 0,0 0-1,0 0 1,0 0 0,0-1-1,0 1 1,0 0 0,0 0-1,0 0 1,0 0 0,0-1 0,0 1-1,-1 0 1,1 0 0,0 0-1,0 0 1,0-1 0,0 1 0,0 0-1,0 0 1,0 0 0,0 0-1,-1 0 1,1-1 0,0 1 0,0 0-1,0 0 1,0 0 0,0 0-1,-1 0 1,1 0 0,0 0-1,0 0 1,0 0 0,0 0 0,-1-1-1,1 1 1,0 0 0,0 0-1,-1 0 1,-8 5 248,-5 3-40,4 0-53,0 2 1,1-1-1,1 2 0,0-1 1,0 1-1,1 0 0,-8 15 1,-67 184 648,34-81-374,38-106-207,-9 39 1,18-55-201,-1 1 1,1 0-1,0-1 1,1 1 0,0 0-1,0 0 1,1 0 0,0 0-1,2 9 1,3 1 79,1 0 1,1-1-1,18 30 1,8 18 17,-13-13 43,17 61 1,5 57 480,-42-167-638,5 23 153,-1 0 1,-1 0-1,-1 0 1,-1 0-1,-3 42 1,-4-37 146,-1 0 1,-13 44 0,5-26-26,4-11-156,-29 70 1,30-88-194,-1-1 0,0-1 0,-2 1 0,0-2 0,-17 20 0,-15 9-1450,26-29-2192,-38 28 0,31-29-252,1 3 1296</inkml:trace>
</inkml:ink>
</file>

<file path=ppt/ink/ink3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4:47:37.7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70 2720,'0'-5'6432,"-13"5"-2870,9 16-2996,3-10-529,1 1 0,-1-1 0,2 0 0,-1 0 0,1 0 0,-1 0 1,2 0-1,-1 0 0,1 0 0,4 11 0,4 13 205,-10-28-195,1 0 1,-1 0-1,1-1 0,-1 1 0,1 0 0,0 0 1,0-1-1,0 1 0,0-1 0,0 1 0,0-1 1,0 1-1,0-1 0,1 1 0,-1-1 0,0 0 0,1 0 1,-1 0-1,1 0 0,0 0 0,-1 0 0,1 0 1,0 0-1,-1-1 0,1 1 0,0-1 0,0 1 1,0-1-1,-1 0 0,1 0 0,0 0 0,2 0 1,-1 0 13,0-1 1,0 1 0,0-1 0,0 0 0,0 0 0,0 0 0,0-1-1,0 1 1,-1-1 0,1 1 0,0-1 0,-1 0 0,0 0 0,1 0-1,-1 0 1,0-1 0,0 1 0,0-1 0,2-2 0,23-48 706,-26 49-678,1 1 0,-1 0 0,0-1 0,0 1 1,0-1-1,-1 1 0,1-1 0,-1 0 0,0 1 0,0-1 0,0 1 1,-1-1-1,1 0 0,-1 1 0,0-1 0,0 1 0,0-1 1,0 1-1,-3-4 0,2 2-89,0 0-1,-1 1 1,0 0 0,0 0 0,0 0 0,0 0-1,-1 0 1,0 0 0,1 1 0,-1 0 0,-1 0-1,-7-5 1,10 7-95,0 0 0,0 0-1,0 0 1,0 0 0,-1 0 0,1 0 0,0 1-1,-1-1 1,1 1 0,-1 0 0,1 0 0,0 0-1,-1 0 1,1 0 0,-1 0 0,1 0 0,0 1-1,-1-1 1,1 1 0,0 0 0,-1 0 0,1 0-1,0 0 1,0 0 0,0 0 0,-3 3-1,1 0-537,0 0-1,1 0 0,-1 0 1,1 1-1,0-1 0,0 1 0,1 0 1,0 0-1,-1 0 0,0 6 0,-4 16-1841</inkml:trace>
</inkml:ink>
</file>

<file path=ppt/ink/ink3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4:47:42.7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93 36 2720,'0'0'891,"10"-6"3871,7-3-959,-16 9-3659,-1 0 0,1-1 0,-1 1 0,0 0 1,1-1-1,-1 1 0,0-1 0,1 1 0,-1 0 0,0-1 1,1 1-1,-1-1 0,0 1 0,0-1 0,0 0 0,1 1 1,-1-1-1,0 1 0,0-1 0,0 1 0,0-1 0,0 1 1,0-1-1,0 1 0,0-1 0,0 0 0,0 1 0,-1-1 1,1 0-1,0 1-63,-1-1-1,1 1 1,0-1 0,-1 1-1,1-1 1,-1 1 0,1 0 0,-1-1-1,1 1 1,-1 0 0,1-1 0,-1 1-1,1 0 1,-1 0 0,1 0-1,-1-1 1,1 1 0,-1 0 0,1 0-1,-1 0 1,0 0 0,1 0-1,-1 0 1,1 0 0,-1 0 0,1 0-1,-1 0 1,0 1 0,1-1 0,-1 0-1,1 0 1,-1 0 0,1 1-1,-1-1 1,0 1 0,-19 10 885,14-4-848,0-1 1,1 1 0,0 0-1,0 0 1,0 0-1,1 1 1,0 0 0,-3 8-1,-1 5 60,1 0-1,-5 22 1,8-26-84,1 1 1,1-1-1,0 1 1,2-1 0,1 34-1,0-45-25,0 1 1,1-1-1,0 0 0,0 0 0,0 0 0,0 0 1,1-1-1,5 10 0,-5-12 14,-1 1 0,1-1 0,0 0 0,0 0 0,1 0 0,-1 0 0,1-1 0,-1 1 0,1-1 0,0 0 0,0 0 0,-1 0 0,9 2 0,-7-3-42,-1 0 0,1 0 0,0-1 0,-1 1 0,1-1 0,0 0 0,0-1 0,-1 1 0,1-1 0,0 0 0,-1 0 0,1 0 0,-1-1 0,1 0 0,-1 1 0,0-2 0,0 1 0,0 0 1,0-1-1,0 0 0,7-6 0,-1-1 17,1-1 0,-2 0 1,1-1-1,-2 0 1,13-22-1,-16 25-22,0 0 0,-1-1-1,-1 1 1,1-1 0,-1 0 0,-1 0 0,0 0 0,-1 0-1,0 0 1,0 0 0,-1 0 0,-1-15 0,0 19-42,0 1 0,0-1 0,0 0 0,-1 1 0,0-1 0,0 1 1,0 0-1,-1 0 0,0-1 0,0 2 0,0-1 0,-1 0 0,1 1 0,-1-1 1,0 1-1,-1 0 0,1 0 0,-1 1 0,1-1 0,-1 1 0,0 0 0,-10-4 1,7 4-151,-1 1 1,0 0 0,1 0-1,-1 1 1,0 0-1,0 0 1,0 1 0,0 0-1,0 1 1,-9 1 0,-25 1-7949,54-7 1407,-5 1 4775,17-5-1619</inkml:trace>
</inkml:ink>
</file>

<file path=ppt/ink/ink3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4:47:44.0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48 415 2496,'-3'2'780,"-1"0"0,1 0 1,-1 0-1,-6 6 0,9-6-230,0-1 0,0 0 0,-1 0 0,1 0 0,-1 0 0,1 0 0,-1 0 0,1 0 0,-1 0 0,0-1 0,-1 1 0,3-1-482,-1 0 0,1 0 0,0 0 1,0 0-1,0 0 0,-1 0 0,1-1 0,0 1 0,0 0 0,-1 0 1,1 0-1,0 0 0,0-1 0,0 1 0,0 0 0,-1 0 0,1 0 1,0-1-1,0 1 0,0 0 0,0 0 0,0-1 0,0 1 1,0 0-1,0 0 0,0-1 0,0 1 0,0 0 0,0 0 0,0-1 1,0 1-1,0 0 0,0 0 0,0-1 0,0 1 0,0 0 0,0 0 1,0-1-1,0 1 0,0 0 0,0 0 0,0-1 0,1 1 1,-1 0-1,0 0 0,0 0 0,0-1 0,1 1 0,9-16 609,11-4 69,46-35 0,-21 19-409,-9 4 62,-1-2-1,-2-1 1,56-76 0,-70 82-228,-10 13 34,15-18 0,-25 35-205,0-1-1,0 0 1,0 0 0,0 0-1,0 0 1,0 1 0,0-1-1,0 0 1,0 0 0,0 0-1,0 0 1,0 0 0,0 1-1,0-1 1,0 0-1,0 0 1,0 0 0,1 0-1,-1 0 1,0 1 0,0-1-1,0 0 1,0 0 0,0 0-1,0 0 1,0 0 0,1 0-1,-1 0 1,0 0 0,0 0-1,0 0 1,0 1 0,0-1-1,1 0 1,-1 0 0,0 0-1,0 0 1,0 0 0,0 0-1,0 0 1,1 0 0,-1 0-1,0 0 1,0 0-1,0 0 1,0 0 0,1 0-1,-1 0 1,0-1 0,0 1-1,0 0 1,0 0 0,0 0-1,0 0 1,1 0 0,-1 0-1,0 0 1,0 0 0,0 0-1,0-1 1,0 1 0,0 0-1,0 16-60,0-15 53,-4 48 63,2-19 43,-11 59 0,4-29 53,4-17 82,4-42-218,1 0 0,0 0 0,0 0 0,0 0 0,0 0 0,-1 0 1,1 0-1,1 0 0,-1-1 0,0 1 0,0 0 0,0 0 0,0 0 0,1 0 0,-1 0 0,0 0 0,1 0 0,-1-1 0,1 2 1,0-2 15,0 1 1,-1-1 0,1 0 0,0 0 0,0 1 0,-1-1 0,1 0 0,0 0 0,0 0 0,-1 0-1,1 0 1,0 0 0,0 0 0,-1 0 0,1-1 0,0 1 0,0 0 0,-1 0 0,1-1-1,0 1 1,-1 0 0,1-1 0,0 1 0,-1 0 0,1-1 0,0 1 0,0-2 0,8-4 54,-1 0 0,0-1 1,0 0-1,0-1 1,11-14-1,31-49-218,-30 41 92,57-84 78,-50 65-524,-45 96 230,-36 104 1168,48-133-723,1 0 0,-5 33 0,10-46-153,-1 1-1,1-1 0,0 1 1,0 0-1,0-1 0,1 1 0,0-1 1,0 1-1,1-1 0,-1 1 1,1-1-1,0 0 0,5 8 1,1-4-11,-7-9-533,1 1 0,-1 0 0,0-1-1,0 1 1,1-1 0,-1 1 0,1-1 0,-1 0-1,3 0 1,25-3-10274,-24 2 9901,8 0-1780</inkml:trace>
</inkml:ink>
</file>

<file path=ppt/ink/ink3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4:47:44.4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104 1 4064,'-8'0'10228,"7"0"-10014,-17 13 3134,11-8-2995,0 1 1,1 0 0,-10 12 0,16-17-333,-1 0 0,1 0 0,-1 0 0,1-1 0,-1 1 0,1 0 0,0 0 0,-1 0 0,1 0 1,0 0-1,0 0 0,0 0 0,0 0 0,0 0 0,0 0 0,0 0 0,0 0 0,0 0 0,0 0 0,0 0 0,1 0 0,0 1 0,-1-1 16,1 1 0,0-1-1,1 1 1,-1-1-1,0 1 1,0-1 0,0 0-1,1 0 1,-1 0-1,1 0 1,2 2 0,0-1 52,0 0 0,1 0 1,-1 0-1,1-1 0,-1 1 1,1-1-1,0 0 0,7 0 1,-5-1 28,1 0 0,-1 0 0,1-1 0,-1 1 0,1-2 1,-1 1-1,1-1 0,-1 0 0,0-1 0,0 0 0,0 0 1,8-5-1,-14 7-87,1-1 0,-1 1 0,0-1-1,1 1 1,-1-1 0,0 1 0,0-1 0,0 0 0,0 0 0,0 0 0,0 1 0,0-4 0,0 3-28,-1 1 0,0 0 0,0 0 0,0-1 0,0 1 0,0 0 0,0 0 0,0-1 0,0 1 0,0 0 0,0 0 0,-1-1 0,1 1 0,0 0 0,-1 0 0,1 0 0,-1 0 0,0-1 0,1 1 0,-1 0 0,0 0 0,0 0 0,-1-1 0,-1-1-57,-1 1-1,1 0 1,-1 0-1,0 0 0,0 1 1,1-1-1,-1 1 1,0 0-1,0 0 1,-1 0-1,-5 0 1,0 0-148,1 1 0,-1-1 1,-18 4-1,19-2-94,0 1 1,1 1-1,-1 0 0,0 0 1,-9 5-1,14-6-299,0 1-1,0-1 1,0 1 0,0 0 0,0 0-1,-4 5 1,-2 11-1762</inkml:trace>
</inkml:ink>
</file>

<file path=ppt/ink/ink3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4:47:48.2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492 18 2816,'-10'3'9733,"-119"-13"-4680,93 5-4652,0 2 0,-39 1 0,63 2-351,-2 1-30,0-1 0,0 2 0,0 0 0,0 1-1,-15 4 1,25-6-26,1 1-1,-1 0 0,0-1 1,1 1-1,-1 1 1,1-1-1,0 0 0,0 1 1,0 0-1,0 0 0,0 0 1,1 0-1,-1 0 1,1 0-1,0 1 0,-1-1 1,2 1-1,-1-1 1,0 1-1,1 0 0,0 0 1,0 0-1,-1 4 0,0 12 37,0 0 0,1-1 0,4 35 1,-1 1 206,0 187 482,-3 226 802,-13-261-775,11-165-669,-10 47 0,12-83-60,-1 7 63,2 1 0,0 23 1,1-9 297,-1-28-358,0 1 0,0-1 0,0 1 1,0-1-1,0 0 0,0 1 0,0-1 1,0 1-1,0-1 0,1 0 0,-1 1 1,0-1-1,0 0 0,1 1 0,-1-1 1,0 0-1,0 1 0,1-1 0,-1 0 1,0 1-1,1-1 0,-1 0 0,0 0 1,1 1-1,-1-1 0,1 0 0,-1 0 1,1 0-1,14 3 242,-10-3-130,43 3 200,0-2 1,86-10-1,-16 1-166,-74 6-112,-21 0-76,45 2 0,-31 1-36,-22-1-2748,-15 0 2677,0 0 0,0 0 0,1 0 0,-1 0 0,0 0 0,0 0 0,0 0 0,0 0 0,1 0 0,-1 0 0,0 0 0,5-8-6706</inkml:trace>
</inkml:ink>
</file>

<file path=ppt/ink/ink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00:55:56.054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5 205 7040,'0'0'139,"-1"-1"1,1 1 0,0-1-1,-1 1 1,1-1 0,0 1-1,-1-1 1,1 0 0,0 1-1,0-1 1,-1 1 0,1-1-1,0 0 1,0 1 0,0-1-1,0 0 1,0 1-1,0-1 1,0 0 0,0 1-1,0-1 1,0 0 0,0 1-1,1-2 1,0 2-19,-1-1 0,1 1-1,-1-1 1,1 1 0,-1-1 0,1 1 0,0 0 0,-1-1-1,1 1 1,0 0 0,-1 0 0,1-1 0,0 1 0,-1 0-1,1 0 1,0 0 0,0 0 0,-1 0 0,1 0-1,0 0 1,-1 0 0,1 0 0,0 0 0,0 1 0,17 0 150,0-1 1,0-1 0,0 0 0,-1-2 0,20-4 0,-29 6-218,15-4-455,24-8 1,-28 7-751,-1-2 0,0 0 0,0-1 0,-1-1 0,0-1 0,17-13-1,56-41-58,-87 63 1260,0 1 0,-1-1 0,1 1 0,0-1 0,0 1 1,0 0-1,0 0 0,0 0 0,6 0 0,-8 1 13,0 0-1,0 0 1,0 0-1,0 0 1,-1 0-1,1 0 1,0 1-1,0-1 1,0 0 0,0 0-1,0 1 1,-1-1-1,1 1 1,0-1-1,0 1 1,-1-1 0,1 1-1,0-1 1,-1 1-1,1 0 1,0-1-1,-1 1 1,1 0-1,-1 0 1,1-1 0,-1 1-1,0 0 1,1 0-1,-1 0 1,0 0-1,1-1 1,-1 1 0,0 0-1,0 0 1,0 0-1,0 1 1,0 5 367,1 0 1,-2-1-1,1 1 1,-1 0-1,0-1 1,0 1 0,-3 6-1,-18 48 1054,20-57-1404,-16 41 597,1-1 0,3 2 1,-10 52-1,24-96-607,-1 0 1,1 0-1,0 0 0,0 0 1,0 0-1,0 0 1,1 0-1,-1-1 0,1 5 1,0-6-40,-1 1 1,0-1-1,1 1 1,-1-1-1,0 0 1,1 1-1,-1-1 1,0 1-1,1-1 1,-1 0-1,1 1 1,-1-1-1,1 0 1,-1 1-1,1-1 0,-1 0 1,1 0-1,-1 0 1,1 1-1,0-1 1,-1 0-1,1 0 1,-1 0-1,1 0 1,-1 0-1,1 0 1,0 0-1,-1 0 1,1 0-1,-1 0 1,1 0-1,-1-1 1,1 1-1,-1 0 1,1 0-1,-1-1 1,1 1-1,-1 0 1,1 0-1,0-1 0,18-8 290,-6 2-221,0 2-1,0 0 1,18-5-1,-26 9-109,0 0 0,1 0 0,-1 1 0,0 0 0,1 0-1,-1 0 1,1 1 0,-1-1 0,0 1 0,0 1-1,1-1 1,7 4 0,-7-2 10,0 1 0,1-1-1,-1 2 1,-1-1 0,1 0 0,-1 1 0,1 0-1,-2 0 1,1 1 0,0-1 0,5 11 0,4 7-644,18 45 0,-24-49-631,5 5-234</inkml:trace>
</inkml:ink>
</file>

<file path=ppt/ink/ink3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4:47:49.9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11 639 4640,'-5'-1'444,"5"1"-408,0 1-1,0-1 1,-1 0-1,1 0 1,0 0 0,0 0-1,0 0 1,0 0-1,-1 0 1,1 0 0,0 0-1,0 0 1,0 0 0,0 0-1,-1 0 1,1 0-1,0 0 1,0 0 0,0 0-1,0-1 1,0 1-1,-1 0 1,1 0 0,0 0-1,0 0 1,0 0 0,0 0-1,0 0 1,0 0-1,-1-1 1,1 1 0,0 0-1,0 0 1,0 0 0,0 0-1,0 0 1,0 0-1,0-1 1,0 1 0,0 0-1,0 0 1,0 0-1,0 0 1,0-1 0,0 1-1,0 0 1,0 0 0,0 0-1,0 0 1,0-1-1,0 1 1,0 0 0,0 0-1,0 0 1,0 0-1,0-1 1,0 1 0,0 0-1,0 0 1,0 0 0,0 0-1,1-1 1,9 0 7022,38-10-5066,21-17-1095,-49 19-742,0 1-1,0 1 0,40-9 1,-58 16-153,-1 0 0,1 0 0,-1 0 0,1 0 1,-1 0-1,1 0 0,-1 0 0,1 0 0,-1 1 0,0-1 0,1 1 1,-1-1-1,1 1 0,-1 0 0,0-1 0,1 1 0,1 2 1,-1-1 40,1 0 1,-1 0-1,0 1 1,0-1 0,0 1-1,-1 0 1,1-1 0,1 5-1,2 5 128,-1 0 0,0 1-1,2 16 1,-5-22-192,21 133 617,-6-35 56,-11-75-458,1-1 0,13 36-1,-7-30 64,-7-20 43,1 0 0,11 23 1,-13-29-317,0 0 0,-1 1 1,5 18-1,4 12 212,-6-11-159,-3-23-41,-2-4 13,0-1 0,0 1 0,-1 0 0,1-1-1,-1 1 1,1 0 0,-1 0 0,1-1 0,-1 1-1,0 0 1,0 0 0,0 0 0,0-1 0,-1 3-1,2 2 79,2-8 386,5-13 271,-6 12-805,22-57 33,26-90 0,4-68-90,-1 2-26,-33 151 74,34-78-1,-22 75-95,8-16-73,-31 57 254,-8 22-73,0 0 0,0 1 0,1-1 0,-1 1 0,1-1 0,1 1 0,-1-1 0,3-3 0,-5 8 57,1 0-1,-1 0 1,0 0-1,0 0 1,0 0 0,0-1-1,1 1 1,-1 0-1,0 0 1,0 0-1,0 0 1,0 0-1,0 0 1,0 0-1,1-1 1,-1 1 0,0 0-1,0 0 1,0 0-1,0 0 1,0 0-1,0-1 1,0 1-1,0 0 1,0 0-1,0 0 1,0 0 0,0-1-1,0 1 1,0 0-1,0 0 1,0 0-1,0 0 1,0-1-1,0 1 1,0 0-1,0 0 1,0 0 0,0 0-1,0-1 1,0 1-1,0 0 1,0 0-1,0 0 1,0 0-1,-1 0 1,1-1-1,0 1 1,0 0-1,0 0 1,0 0 0,-2-1-83,4 1-258,171-11 755,-108 5-346,142-25 187,-101 12-145,180-19 120,34-2-101,246 1 219,-232 35 100,-39 1 242,-55 2-271,-105 2-260,148 10 210,-215-7-70,7 1-1236,-75-5 878,0 0 0,0 0 0,1 0 0,-1 0 0,0 0 1,0 0-1,0 0 0,0 0 0,0 0 0,0 0 1,0 0-1,0 0 0,0 0 0,0 0 0,1 0 0,-1 0 1,0 0-1,0 0 0,0 0 0,0 0 0,0 0 1,0 1-1,1 0-957,-1-1 957,0 0 0,0 0 0,0 0 0,0 0 1,0 0-1,0 0 0,0 0 0,0 0 0,0 1 1,0-1-1,0 0 0,0 0 0,0 0 0,0 0 0,0 0 1,0 0-1,0 0 0,-1 0 0,1 1-119,-4 3-1104,-19 9-3762,-4 6 1589</inkml:trace>
</inkml:ink>
</file>

<file path=ppt/ink/ink3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4:47:50.6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137 35 2656,'0'0'222,"-1"-1"-1,0 1 1,1-1 0,-1 1-1,1-1 1,-1 0 0,1 0-1,-1 1 1,1-1 0,-1 0 0,1 0-1,0 1 1,-1-1 0,1 0-1,0 0 1,0 0 0,-1 0-1,1 0 1,0 1 0,0-4 1024,1 2-995,2-7 4379,-2 9-4558,-1-1 0,0 1 1,0 0-1,0 0 1,0 0-1,0 0 1,0 0-1,0-1 1,0 1-1,0 0 0,0 0 1,0 0-1,0 0 1,0-1-1,0 1 1,0 0-1,0 0 1,0 0-1,0 0 0,-1 0 1,1-1-1,0 1 1,0 0-1,0 0 1,0 0-1,0 0 0,0 0 1,0 0-1,0-1 1,-1 1-1,1 0 1,0 0-1,0 0 1,0 0-1,0 0 0,0 0 1,0 0-1,-1 0 1,1 0-1,0 0 1,0 0-1,0 0 0,0 0 1,-1 0-1,1 0 1,-19 28 2556,11-13-2336,1 0 1,0 1-1,1 0 1,-5 23-1,-10 70 589,13-58-682,-3 6 112,-12 74 326,21-114-589,-1 1-84,0 22-1,4-31-1459,10-9-5585</inkml:trace>
</inkml:ink>
</file>

<file path=ppt/ink/ink3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4:47:51.2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9 3904,'5'-8'10234,"-8"80"-5163,-8 35-3166,0-11-1137,-3 55-155,14-134-597,-3 23 4,3-37-19,-1 1 0,0-1-1,1 1 1,-2-1 0,1 1 0,0-1-1,0 0 1,-4 5 0,0 1-2434,6-29-9502,-1 12 9397</inkml:trace>
</inkml:ink>
</file>

<file path=ppt/ink/ink3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4:47:51.6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 8640,'1'4'9247,"9"2"-7049,2-4-1404,0 0 1,1-1-1,-1 0 0,24-2 1,-11 0-453,14 0-361,75-12 0,-51 1-4775,-26 8-3333,-19 6 4623</inkml:trace>
</inkml:ink>
</file>

<file path=ppt/ink/ink3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4:47:53.6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0 374 3072,'0'0'9125,"2"-4"-6789,3 0-2028,1-1 0,-1 1 0,0-1 0,-1-1 0,1 1-1,-1-1 1,0 1 0,0-1 0,-1-1 0,0 1 0,4-11 0,0 2-46,5-10-113,39-72 28,-42 82-165,0 1-1,1 0 1,1 1-1,16-17 1,-19 22 10,-7 6-29,1 0 0,-1 0 0,1 1 0,0-1 0,0 1 0,3-3 0,-5 4 7,0 0 1,0 0-1,1 0 0,-1 0 1,0-1-1,0 1 0,0 0 1,0 0-1,1 0 1,-1 0-1,0 0 0,0 0 1,0 0-1,1 0 0,-1 1 1,0-1-1,0 0 1,0 0-1,0 0 0,0 0 1,1 0-1,-1 0 1,0 0-1,0 0 0,0 0 1,0 0-1,0 0 0,1 1 1,-1-1-1,0 0 1,0 0-1,0 0 0,0 0 1,0 1-1,2 12 94,-3 17 167,-3 1 0,-9 40-1,7-37 3,-14 96 815,20-129-1049,0-1 0,0 1 1,0 0-1,-1-1 0,1 1 0,0-1 1,0 1-1,0 0 0,1-1 1,-1 1-1,0 0 0,0-1 1,0 1-1,0-1 0,0 1 0,1 0 1,-1-1-18,0 1 0,1-1 1,-1 0-1,0 0 1,0 0-1,1 0 0,-1 0 1,0 0-1,0 0 0,1 0 1,-1 0-1,0 0 0,0 0 1,0 0-1,1 0 0,-1 0 1,0 0-1,0 0 0,1 0 1,-1-1-1,0 1 0,0 0 1,0 0-1,1 0 0,-1 0 1,0 0-1,0 0 0,0-1 1,1 1-1,17-19 365,-14 14-353,48-52 15,3 3-1,1 2 1,93-64 0,-60 51 153,-88 63-318,-5 2 87,-7 3 70,6 0 21,0 0 0,1 0 0,-1 0 0,1 1-1,-1 0 1,1 0 0,-5 6 0,-26 39 291,35-47-338,-21 32 328,-30 71 0,-6 45 516,48-124-700,1 1 0,1 0 1,1 0-1,2 0 0,-2 34 1,6-52-80,1-1 1,0 1 0,0-1-1,1 1 1,0-1 0,0 0-1,6 13 1,-7-19-34,8 0-1717,-7-1 1255,13 0-4443,-4-3-2468,-1 1 2707,6 3 1648</inkml:trace>
</inkml:ink>
</file>

<file path=ppt/ink/ink3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4:47:54.0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7 5984,'-4'-7'7891,"2"10"-6870,-1 1-615,0 0 1,0 0-1,0 0 1,1 0-1,-1 1 1,1-1-1,0 1 1,1-1-1,-2 7 1,2-8-325,1-1-1,-1 1 1,1-1 0,0 1-1,0-1 1,0 1 0,0-1 0,1 1-1,-1-1 1,1 1 0,-1-1-1,1 1 1,0-1 0,0 0-1,0 1 1,0-1 0,1 0 0,-1 0-1,0 0 1,4 4 0,-3-4-14,0 0 1,1 1-1,-1-1 1,1 0-1,-1 0 1,1 0-1,0-1 1,0 1-1,0-1 1,0 1-1,0-1 1,0 0-1,0 0 1,0 0-1,0-1 1,1 1-1,-1-1 1,0 0-1,0 0 0,1 0 1,-1 0-1,0 0 1,0-1-1,1 0 1,-1 1-1,0-1 1,0 0-1,0-1 1,0 1-1,0 0 1,0-1-1,0 0 1,-1 1-1,1-1 1,0 0-1,-1-1 1,5-3-1,-1-1-3,-4 5-36,0 0-1,-1 1 1,1-1-1,-1 0 0,1 0 1,-1 0-1,0 0 0,1 0 1,-1-1-1,0 1 1,0 0-1,-1 0 0,1-1 1,0 1-1,-1-1 1,1 1-1,-1-4 0,0 5-33,0-1 1,0 1-1,0-1 0,0 0 0,0 1 1,0-1-1,0 1 0,-1-1 0,1 1 0,-1-1 1,1 0-1,-1 1 0,0 0 0,1-1 1,-1 1-1,0-1 0,0 1 0,0 0 0,0 0 1,0-1-1,0 1 0,0 0 0,-1 0 1,1 0-1,0 0 0,0 0 0,-1 1 0,-1-2 1,-4-1-227,0 0 1,0 1-1,-1-1 1,1 1 0,0 1-1,-1 0 1,1 0-1,-1 0 1,1 1 0,-1 0-1,0 0 1,1 1-1,-1 0 1,-8 2 0,9-3-2675</inkml:trace>
</inkml:ink>
</file>

<file path=ppt/ink/ink3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4:47:54.8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49 3712,'-4'-4'662,"4"3"-436,0 1 0,-1-1 0,1 1 1,0 0-1,0 0 0,-1-1 0,1 1 0,0 0 0,-1-1 0,1 1 0,0 0 0,-1 0 0,1 0 0,-1-1 0,1 1 1,0 0-1,-1 0 0,1 0 0,0 0 0,-1 0 0,1 0 0,-1 0 0,1 0 0,-1 0 0,1 0 0,0 0 0,-1 0 1,0 0-1,-8 0 1829,5 1-849,3-1-951,0 0 1,0 0 0,-1 0 0,1 1-1,0-1 1,0 0 0,0 0-1,0-1 1,0 1 0,0 0 0,0 0-1,0 0 1,0-1 0,0 1 0,0 0-1,0-1 1,1 1 0,-1-1 0,0 1-1,-1-2 1,3 0-35,0 1 0,1-1-1,-1 1 1,1 0 0,-1-1 0,1 1 0,-1 0-1,1 0 1,0 0 0,0 0 0,0 0 0,0 0-1,0 0 1,2 0 0,2 0-120,11-4-31,0 1-1,0 1 0,0 1 1,0 0-1,0 1 0,24 2 1,-40-1-75,0 0 0,0 0 0,0 0 0,0 0 0,0 0-1,-1 1 1,1-1 0,0 0 0,0 1 0,0-1 0,0 0 0,0 1 0,-1-1 0,1 1 0,0-1 0,-1 1 0,1 0 0,0-1 0,-1 1 0,1 0 0,0 1 0,0-2 5,-1 1 0,0 0 0,0 0 0,0 0-1,0 0 1,0 0 0,0 0 0,0 0 0,0-1 0,0 1 0,0 0 0,0 0-1,-1 0 1,1 0 0,0 0 0,0-1 0,-2 3 0,-1 1 31,0 1 0,0 0 1,0-1-1,-1 1 0,-6 4 0,-40 35 350,-14 14 161,55-50-366,2 1 0,-1 0 0,1 0 0,1 1 0,-7 12 0,12-22-143,1 1 0,-1 0 0,1 0 0,-1 0 0,1 0 0,0 0 0,-1-1 0,1 1 0,0 0 1,0 0-1,0 0 0,0 0 0,0 0 0,0 0 0,0 0 0,0 0 0,0 0 0,0 0 0,0 0 0,1 0 0,-1 0 0,0 0 0,1-1 0,-1 1 0,1 0 1,-1 0-1,1 0 0,-1 0 0,1-1 0,0 1 0,-1 0 0,1-1 0,0 1 0,-1 0 0,1-1 0,0 1 0,0-1 0,0 1 0,-1-1 0,1 0 0,0 1 1,0-1-1,0 0 0,0 1 0,0-1 0,1 0 0,5 2 79,1-1 1,-1 0-1,1 0 1,10-1-1,-16 0-111,88-4-257,0 0-5658,-64 4 1178,-3 5 1515</inkml:trace>
</inkml:ink>
</file>

<file path=ppt/ink/ink3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4:47:56.1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92 77 3328,'0'-1'85,"-1"1"1,1 0-1,0 0 0,-1 0 1,1-1-1,0 1 0,-1 0 1,1 0-1,0 0 1,-1 0-1,1 0 0,-1 0 1,1 0-1,0 0 0,-1 0 1,1 0-1,-1 0 1,1 0-1,0 0 0,-1 0 1,1 0-1,0 0 0,-1 0 1,1 0-1,-1 1 0,1-1 1,0 0-1,-1 0 1,1 0-1,-5 4 4479,-7-4 48,-52 0 5410,81-2-9438,0 0 1,0-2-1,32-10 0,16-3-265,19 1 62,1 4 1,1 4-1,129 4 0,-157 9-163,18 1-3155</inkml:trace>
</inkml:ink>
</file>

<file path=ppt/ink/ink3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4:47:59.7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78 383 2816,'-2'-1'465,"1"0"1,-1 0-1,0 0 0,0 0 1,1 0-1,-1 0 0,0 1 0,0-1 1,0 1-1,0-1 0,0 1 1,0 0-1,0 0 0,0 0 1,-4 0-1,-4 0 842,8 0-966,0 0 1,0 0 0,0 0-1,0 0 1,0 0 0,0 1-1,0-1 1,0 1 0,0-1-1,0 1 1,0-1 0,0 1-1,0 0 1,0 0-1,-1 1 1,12 2 715,1 0 1,-1-1-1,14 3 0,34-3-333,0-2-1,105-13 1,-145 10-692,-8 1-17,0-1 0,0 2 0,0-1 0,0 1 1,11 2-1,-9-2 40,4 1 23,-14-1-70,-1 0 0,0 0 0,0 0 0,0 0 0,1 0 1,-1 0-1,0 0 0,0 0 0,0 0 0,1 0 0,-1 0 0,0 1 0,0-1 0,0 0 1,1 0-1,-1 0 0,0 0 0,0 0 0,0 0 0,0 1 0,1-1 0,-1 0 0,0 0 1,0 0-1,0 0 0,0 1 0,0-1 0,0 0 0,0 0 0,0 0 0,0 1 0,1-1 1,-1 0-1,0 0 0,0 1 0,0-1 0,0 0 0,0 0 0,0 0 0,0 1 0,0-1 1,0 0-1,-1 0 0,1 0 0,0 1 0,0-1 0,0 0 0,-2 6-11,0 1-1,1-1 1,-1 0-1,0 8 1,-2 14 26,-8 63 171,7-45-127,-28 242 637,26-232-329,2 0 0,4 75 0,6-3-76,-4-84-171,-1-30-57,1 1-1,0-1 1,4 18 0,-4-9 244,-1-13 228,2-11-617,-2 2 79,0-1 1,0 0 0,1 0 0,-1 0 0,0 0-1,0 0 1,1 0 0,-1 0 0,0 0 0,0 0-1,0 0 1,1 0 0,-1 0 0,0 0 0,0 0-1,1 0 1,-1 0 0,0 0 0,0 0 0,0 0-1,1 0 1,-1-1 0,0 1 0,0 0 0,1 0-1,-1 0 1,0 0 0,0 0 0,0-1 0,0 1 0,1 0-1,-1 0 1,0 0 0,0-1 0,0 1 0,0 0-1,0 0 1,0 0 0,0-1 0,0 1 0,1 0-1,-1 0 1,0-1 0,0 1 0,0-3 5,0 1 1,0-1-1,1 0 1,0 1 0,-1-1-1,1 1 1,0-1-1,2-4 1,6-14-4,10-72 162,27-71-65,8-33-204,-32 105 61,53-139 1,-53 181-176,47-78-1,-7 30-52,-52 83 167,-6 9 9,0 0 0,-1-1 0,0 1 0,4-11 0,-4 12 30,0-2-99,-3 6 138,0 1 1,0-1-1,0 1 1,0 0-1,0-1 1,0 1-1,0-1 0,0 1 1,0 0-1,1-1 1,-1 1-1,0 0 1,0-1-1,0 1 1,1 0-1,-1-1 0,0 1 1,1 0-1,-1-1 1,0 1-1,0 0 1,1 0-1,-1-1 1,0 1-1,1 0 0,-1 0 1,1 0-1,-1 0 1,1-1-1,0 1-23,-1 0 0,1-1 1,0 1-1,-1 0 0,1-1 0,-1 1 0,1-1 0,0 1 0,-1 0 0,1-1 0,-1 0 0,1 1 1,-1-1-1,0 1 0,1-1 0,-1 0 0,1 1 0,-1-2 0,4-9-249,-2 11 271,0 0-1,-1 0 1,1 0 0,0 0 0,-1 0 0,1 0-1,0 0 1,-1-1 0,1 1 0,2-2 0,18-1 149,53-1-58,96-17 0,101-9 31,-50 6-173,-153 15 155,95-12 33,670-36 440,-778 54-431,201-2 568,-18-1 71,-172 2-758,-53 3 12,6 0-2,31 1 1,-42 1-67,0 0 1,1-1-1,-1 0 1,16-3-1,0-2-2411,-17 0-1481</inkml:trace>
</inkml:ink>
</file>

<file path=ppt/ink/ink3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4:48:00.7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92 40 3328,'1'-16'5230,"-1"14"-4835,1 0-1,-1 1 1,1-1-1,-1 0 0,1 0 1,0 0-1,-1 1 1,1-1-1,0 0 1,0 1-1,9-4 7641,-11 35-7368,-8 45 689,3-7-517,-4 0-1,-25 90 1,22-111-460,11-34-325,-1 0 1,-1-1-1,0 0 0,0 0 0,-11 19 0,12-24-262</inkml:trace>
</inkml:ink>
</file>

<file path=ppt/ink/ink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00:55:19.982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148 487 4224,'0'-1'159,"0"1"0,0-1 0,-1 0 0,1 1 0,0-1-1,0 1 1,0-1 0,0 0 0,0 1 0,0-1 0,1-4 4109,-4 6-2370,-79 90 2886,81-90-4749,-12 14 425,-14 19 0,25-31-397,-1 1-1,1 0 1,-1 1 0,1-1-1,0 0 1,1 0 0,-1 1-1,1-1 1,0 1-1,0 0 1,0 5 0,1-9-30,0 1 1,0-1 0,0 1-1,0-1 1,0 1 0,1-1-1,-1 1 1,0-1-1,1 1 1,0-1 0,-1 1-1,1-1 1,0 0 0,0 1-1,-1-1 1,1 0 0,0 0-1,0 0 1,2 2-1,-1-2 18,0 1-1,0-1 0,0 0 0,1 0 1,-1 0-1,0 0 0,1-1 0,-1 1 0,0-1 1,1 1-1,2-1 0,5 1 116,0-2 1,0 1-1,-1-1 0,18-4 0,-4 0 114,39-14 0,-55 17-251,0-1 0,-1-1 0,1 1 0,-1-1-1,1 0 1,-1-1 0,-1 0 0,1 0 0,8-9-1,-13 13-38,2-3-17,0 1 0,0-1-1,0 0 1,0 0 0,-1 0 0,0 0-1,1 0 1,-2 0 0,3-6 0,-15 21-309,9-6 318,-1 0 0,1 1 0,0-1-1,0 0 1,0 1 0,1-1 0,0 1 0,0 0 0,0 0 0,1-1 0,0 1 0,1 11 0,-1-15 49,1 1 0,-1-1 1,1 0-1,0 0 0,0 0 0,0 1 0,0-1 0,0 0 1,0 0-1,0 0 0,1 0 0,-1-1 0,1 1 0,0 0 1,-1 0-1,1-1 0,0 0 0,0 1 0,0-1 0,0 0 1,0 0-1,0 0 0,1 0 0,-1 0 0,0 0 1,0 0-1,1-1 0,-1 0 0,0 1 0,1-1 0,-1 0 1,0 0-1,5-1 0,-2 1 25,0 0 0,-1-1 0,1 0 0,-1 0 0,1 0-1,-1-1 1,0 0 0,1 1 0,-1-2 0,0 1 0,0 0 0,-1-1 0,1 1 0,0-1 0,-1 0 0,7-7 0,-7 5-52,1 1 0,-1-1 0,0 0 0,0 0 0,-1 0 1,1-1-1,-1 1 0,0 0 0,-1-1 0,1 1 0,-1-1 0,0 0 1,-1 1-1,1-1 0,-1 0 0,0 0 0,-2-9 0,2 14-15,-1-1 0,1 0 0,-1 1 0,0 0 0,0-1 0,1 1 0,-1-1 0,0 1 0,0 0 0,0 0 0,-1-1 0,1 1 0,0 0 0,0 0 0,-1 0 0,1 0 0,0 0 0,-1 1 0,1-1 0,-1 0-1,1 1 1,-1-1 0,1 1 0,-1-1 0,1 1 0,-1 0 0,0 0 0,1-1 0,-1 1 0,0 0 0,1 1 0,-1-1 0,1 0 0,-1 0 0,0 1 0,1-1 0,-1 1 0,1-1 0,-1 1 0,1 0 0,-1-1 0,-1 3 0,3-3 11,0 0 1,0 1 0,0-1-1,0 0 1,0 0 0,0 1-1,0-1 1,0 0 0,0 1-1,0-1 1,0 0-1,0 0 1,0 1 0,0-1-1,1 0 1,-1 1 0,0-1-1,0 0 1,0 0 0,0 1-1,1-1 1,-1 0 0,0 0-1,0 0 1,1 1 0,-1-1-1,0 0 1,0 0 0,1 0-1,-1 0 1,0 1 0,0-1-1,1 0 1,11 6 89,-7-4-75,0-1 0,0 0 0,0 0 1,0-1-1,1 1 0,-1-1 1,0 0-1,6-1 0,44-8-85,-44 7 77,46-9 175,95-32-1,-135 37-236,31-10 62,-42 13-4,-6 3-6,0 0 1,0 0 0,0 0 0,0 0 0,0 0-1,0 0 1,0 0 0,0 1 0,0-1 0,0 0-1,0 0 1,0 0 0,0 0 0,0 0-1,0 0 1,0 0 0,0 0 0,0 0 0,0 0-1,0 0 1,0 0 0,0 0 0,0 0 0,0 0-1,0 0 1,0 0 0,0 0 0,0 0 0,0 0-1,0 0 1,0 0 0,0 0 0,0 0 0,0 0-1,0 0 1,0 0 0,0 0 0,0 1 0,0-1-1,0 0 1,0 0 0,1 0 0,-1 0-1,0 0 1,0 0 0,0 0 0,0 0 0,0 0-1,0-1 1,0 1 0,0 0 0,0 0 0,0 0-1,0 0 1,0 0 0,0 0 0,0 0 0,0 0-1,0 0 1,0 0 0,0 0 0,0 0 0,0 0-1,0 1 19,-13 11 54,8-7-54,-85 117-182,89-120 154,-1 0 33,-1 1 1,1 0-1,0 1 1,1-1-1,-1 0 0,0 0 1,1 1-1,0-1 1,0 1-1,0-1 1,0 1-1,1 0 1,-1-1-1,1 1 0,0 0 1,0 4-1,1-7-1,-1 0 0,1 0-1,-1-1 1,1 1-1,0 0 1,-1 0 0,1 0-1,0-1 1,-1 1 0,1 0-1,0-1 1,0 1-1,0-1 1,-1 1 0,1-1-1,0 1 1,0-1 0,0 0-1,0 1 1,0-1-1,0 0 1,0 0 0,0 0-1,0 1 1,0-1 0,0 0-1,0 0 1,1-1-1,36-2 323,-29 2-293,7-2 7,0-1 0,0 0 0,0-1 0,0 0 0,25-14 0,-27 11-45,0 0 0,0-1-1,-1 0 1,0-1 0,0 0-1,-1-1 1,0-1 0,-1 0-1,17-25 1,-2-4 101,41-85 1,-18 27-141,-30 64 61,61-102-76,-73 126 12,0 0 0,-1 0 0,0-1 0,7-19 0,-13 30 22,1 1 1,-1 0 0,0 0-1,0-1 1,0 1-1,0 0 1,0-1-1,0 1 1,0 0 0,0-1-1,0 1 1,0 0-1,0 0 1,0-1-1,0 1 1,0 0 0,0-1-1,0 1 1,0 0-1,0-1 1,-1 1-1,1 0 1,0 0 0,0-1-1,0 1 1,0 0-1,-1 0 1,1-1-1,0 1 1,0 0 0,0 0-1,-1 0 1,1-1-1,-1 1 1,-11 2-250,-13 11 15,24-12 244,-4 2-29,1 1 0,-1 0 0,0 0 0,1 1 0,0-1 0,0 1 0,-3 5 0,-21 38-1,22-37 69,-14 28-79,2 1 0,-23 79 0,-10 88 183,48-197-118,-7 62 37,8-48-46,-7 28-1,8-37 68,2-6 72,-1-8 15,0 1-95,0-2-66,0 0 0,0 1 0,0-1 0,0 0 0,0 0 0,0 0-1,0 0 1,0 0 0,0 1 0,0-1 0,0 0 0,0 0 0,0 0-1,0 0 1,0 1 0,0-1 0,0 0 0,0 0 0,0 0-1,0 0 1,0 0 0,0 0 0,0 1 0,1-1 0,-1 0 0,0 0-1,0 0 1,0 0 0,0 0 0,0 0 0,0 1 0,0-1 0,0 0-1,1 0 1,4-1 25,0 1 0,0-1-1,-1 0 1,1-1 0,0 1-1,0-1 1,-1 0 0,1 0-1,-1 0 1,1-1 0,-1 1-1,0-1 1,0 0 0,0 0-1,6-7 1,4-6-17,0-1 0,15-24 0,-18 26-29,94-144 143,-60 86-33,102-124 0,-129 177-135,15-16-66,32-47 0,-37 56-100,-27 23 17,-7 7 86,-7 7 73,-2 6 24,0 1-1,1 1 1,1 0-1,-18 32 1,-30 83-73,47-101 114,-39 105-94,-23 50 276,69-171 180,-7 23-1,13-37-268,1-2-118,0 0 0,0 0 0,0 0 0,0 1 1,0-1-1,0 0 0,0 0 0,0 0 0,0 0 0,0 0 0,0 0 0,0 0 1,0 1-1,0-1 0,0 0 0,0 0 0,0 0 0,0 0 0,0 0 0,0 0 1,0 1-1,0-1 0,0 0 0,0 0 0,0 0 0,0 0 0,0 0 0,0 0 0,0 0 1,0 1-1,0-1 0,0 0 0,0 0 0,1 0 0,-1 0 0,0 0 0,0 0 1,0 0-1,0 0 0,0 0 0,0 0 0,0 0 0,1 0 0,-1 0 0,0 0 1,0 0-1,0 0 0,0 0 0,0 0 0,0 0 0,0 0 0,1 0 0,-1 0 1,0 0-1,0 0 0,0 0 0,0 0 0,1 0 0,12-5 205,15-11-247,14-14 167,-19 13-217,0 1 1,1 1 0,26-12-1,-47 26 45,0 0 0,0 0 0,0 1 0,0-1 0,0 1 0,0-1 1,1 1-1,-1 0 0,0 0 0,0 1 0,0-1 0,1 1 0,-1-1 0,0 1 0,0 0 0,6 3 0,2 1-20,0 1 0,21 16 0,-11-8 58,-11-7 38,0 0 1,0 1 0,-1 0 0,13 15 0,-2 4-5613,-18-25 5581</inkml:trace>
</inkml:ink>
</file>

<file path=ppt/ink/ink3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4:48:01.7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105 70 2496,'-4'-23'2623,"4"20"-2075,-1 0 0,0 0 0,1 0 0,0 0 1,-1 0-1,1 0 0,1-5 0,0-9 6617,-1 27-5872,-3 33 233,-1-1-1,-12 51 0,13-75-1194,-29 116 1188,22-96-1300,-15 70-651,25-108 239,0 1 0,0-1-1,0 1 1,-1-1 0,1 1 0,0-1-1,-1 1 1,1-1 0,0 1 0,0-1-1,-1 1 1,1-1 0,-1 0 0,1 1-1,-1-1 1,1 1 0,-1-1 0</inkml:trace>
</inkml:ink>
</file>

<file path=ppt/ink/ink3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4:48:02.1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9 6304,'-7'-4'845,"5"3"-590,1 1 0,0-1 0,-1 0 1,1 1-1,-1 0 0,1-1 1,-1 1-1,0 0 0,1-1 1,-3 1-1,54 1 9054,88 7-4693,-109-6-4176,130 7-64,-126-12-2771,-20 3 1051</inkml:trace>
</inkml:ink>
</file>

<file path=ppt/ink/ink3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4:48:02.8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23 308 5728,'-12'0'637,"1"0"4005,11 0-4475,1-1-1,-1 1 1,0-1 0,1 1-1,-1-1 1,0 1-1,1 0 1,-1-1-1,0 1 1,1-1-1,-1 1 1,1 0 0,-1 0-1,1-1 1,-1 1-1,1 0 1,-1 0-1,1 0 1,-1-1-1,1 1 1,0 0 0,21-13 582,0 0 1,30-26 0,-39 28-578,163-134 1326,-172 142-1437,19-18 495,36-26 1,-57 46-514,0 0 0,0 0 0,1 0 1,-1 0-1,1 0 0,-1 0 0,4 0 0,-5 1-27,-1-1-1,1 1 1,-1 0-1,1 0 0,0 0 1,-1 0-1,1 0 1,0 0-1,-1 0 1,1 0-1,0 1 0,-1-1 1,1 0-1,-1 0 1,1 0-1,0 1 0,-1-1 1,1 0-1,-1 1 1,1-1-1,-1 0 1,1 1-1,-1-1 0,1 1 1,-1-1-1,1 1 1,-1-1-1,0 1 1,1-1-1,-1 1 0,0-1 1,1 1-1,-1-1 1,0 2-1,2 5 64,-1-1-1,-1 1 1,1 0-1,-1-1 1,-1 1-1,1 0 1,-1-1 0,-2 12-1,-19 56 266,-39 67 569,29-72-194,32-68-709,-7 22 419,7-23-415,-1 1 0,1-1-1,0 1 1,0-1 0,0 1-1,0-1 1,0 1 0,0-1-1,1 1 1,-1-1 0,0 0-1,0 1 1,0-1 0,0 1-1,0-1 1,1 0 0,-1 1-1,0-1 1,0 1 0,1-1-1,-1 0 1,0 1 0,1-1-1,-1 0 1,0 1 0,1-1-1,-1 0 1,0 0 0,1 1-1,-1-1 1,1 0 0,-1 0-1,0 0 1,1 0 0,-1 1-1,1-1 1,-1 0 0,1 0-1,-1 0 1,0 0 0,1 0-1,-1 0 1,1 0 0,-1 0-1,1 0 1,-1 0 0,1 0-1,0-1 1,5 0 14,0 0 0,0-1 0,0 0 0,0 0 0,0 0 0,0-1 0,-1 0 0,8-5 0,5-5-29,18-16 1,-4 3 21,39-33 85,16-11-484,-81 66 257,-5 6 94,-7 9 165,0 0 43,-55 122 1298,54-112-1262,0 0 0,1 1 1,1 0-1,-3 34 0,6-30-51,2 32 0,1-47-142,0 0 0,1 0-1,0-1 1,1 1 0,7 17-1,-10-27-85,0 1 0,1-1 0,-1 0 0,1 0-1,0 0 1,-1 0 0,1 0 0,0 0 0,-1 0-1,1 0 1,0 0 0,0 0 0,0 0 0,0-1-1,0 1 1,0 0 0,0-1 0,2 2 0,-2-2-111,0 0-1,-1 0 1,1 0 0,0 0 0,0 0 0,0 0 0,0 0 0,0-1 0,0 1 0,0 0 0,0 0 0,-1-1-1,1 1 1,0 0 0,0-1 0,0 1 0,-1-1 0,1 1 0,1-2 0,4-4-1636,-1 1 1,1-2-1,-1 1 1,7-12-1,-1 2-1208,15-9-604</inkml:trace>
</inkml:ink>
</file>

<file path=ppt/ink/ink3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4:48:03.4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39 3392,'-10'-11'10778,"11"3"-8463,-1 8-2214,1 0 0,-1-1 0,0 1-1,0-1 1,1 1 0,-1 0 0,0 0 0,1-1 0,-1 1 0,0 0 0,1-1 0,-1 1 0,0 0 0,1 0-1,-1 0 1,1-1 0,-1 1 0,0 0 0,1 0 0,-1 0 0,1 0 0,-1 0 0,0 0 0,1 0 0,-1 0-1,1 0 1,-1 0 0,1 0 0,1 0 226,10-4 582,-2 1-324,1 1 1,15-3 0,-24 5-527,1-1 0,-1 1 0,1 0 0,-1 0 0,0 0 0,1 1 0,-1-1 0,0 1 0,1-1 0,-1 1 0,0 0 0,1 0 0,-1 0 0,0 0 0,0 0 0,3 2 0,-4-2-50,-1 0-1,1-1 1,-1 1 0,0 0-1,1-1 1,-1 1 0,0 0-1,0-1 1,0 1-1,1 0 1,-1 0 0,0-1-1,0 1 1,0 0-1,0 0 1,0-1 0,0 1-1,-1 1 1,-2 16 166,1-10-50,-4 13 53,0 0-1,-1 0 0,-1 0 1,-17 29-1,-3 10 302,26-57-371,1 1 0,-1-1 0,1 1 1,1-1-1,-1 1 0,0 0 0,1-1 1,0 1-1,-1 0 0,2 4 0,-1-6-56,1 0-1,-1-1 1,0 1-1,1-1 1,0 1-1,-1-1 1,1 1-1,0-1 1,0 0-1,0 1 1,0-1-1,0 0 1,0 1-1,0-1 1,0 0-1,0 0 1,1 0-1,-1 0 1,0 0-1,1-1 1,-1 1-1,1 0 1,-1 0-1,1-1 1,-1 1-1,3 0 1,2 0-8,0-1-1,0 1 1,0-1 0,0 0 0,0 0 0,8-2-1,16 0-1859,-27 2 909,1 0-1,-1 0 1,1 1 0,-1-1-1,0 1 1,5 1 0,5 5-1963</inkml:trace>
</inkml:ink>
</file>

<file path=ppt/ink/ink3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4:48:05.3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258 9 5312,'-5'-3'698,"4"3"-554,1-1 0,-1 0-1,0 1 1,0 0 0,1-1-1,-1 1 1,0-1 0,0 1-1,0 0 1,1 0 0,-1-1-1,0 1 1,0 0 0,0 0-1,-1 0 1,12 1 7347,35 6-5340,-21-3-1353,0 0-1,47 1 0,-39-4-218,7-1-120,16 2 68,-49-2-456,0 1 0,0 0 0,-1 0 0,1 1 0,-1 0 0,11 4 0,-14-5-40,-1 0 0,1 0 0,-1 1 1,1-1-1,-1 0 0,0 1 0,1-1 1,-1 1-1,0-1 0,0 1 0,0-1 1,0 1-1,0 0 0,-1-1 1,1 1-1,0 0 0,-1 0 0,0 0 1,1-1-1,-1 5 0,1 2 42,-1 0 0,0 1 0,-2 11 0,1-13-51,-10 85 314,-24 93 0,-36 215 283,33-139 163,18-129-460,6 52 233,10-97-358,3-65-142,5 33 0,-3-39 5,0 0 1,0 0-1,-4 32 1,2-41-44,1-1 1,0 1-1,1 11 1,0 4-152,4-2 427,-6-19-277,1-1-1,-1 1 0,0 0 1,1-1-1,-1 1 0,0-1 1,1 1-1,-1-1 1,0 1-1,0-1 0,1 0 1,-1 1-1,0-1 0,0 0 1,0 0-1,-1 1 1,-16 3 5,-13 0-69,-51 1 0,10-2-27,-40 4-1076,37-6-3868,73-1 4767,1 0 0,0 0-1,-1 0 1,1 0 0,0 0 0,-1-1 0,1 1 0,0 0 0,-1-1 0,0 0 0,1 1 102,1 0 1,0-1-1,-1 1 1,1 0-1,0-1 1,0 1-1,-1 0 1,1-1-1,0 1 1,0 0-1,0-1 1,0 1-1,0-1 1,-1 1-1,1 0 1,0-1-1,0 1 1,0 0 0,0-1-1,0 1 1,0-1-1,0 1 1,0 0-1,0-1 1,0 1-1,1-1 1,-1 1-1,0 0 1,0-1-1,0 1 1,0 0-1,1-1 1,-1 1-1,0-1 1,11-11-3387</inkml:trace>
</inkml:ink>
</file>

<file path=ppt/ink/ink3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4:48:06.3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 55 3808,'-2'0'235,"1"0"0,0 0 0,-1 0 0,1 0 0,0 0 0,-1 0 0,1 1 0,0-1-1,-1 0 1,1 1 0,0-1 0,0 1 0,0 0 0,-1-1 0,1 1 0,0 0 0,-1 1 0,-10 2 5646,7-4-3917,9-5-113,1 2-1598,0 1 0,1-1 0,-1 1 0,0 0 1,1 0-1,-1 1 0,1 0 0,6-1 0,10-3 82,-2 0-131,108-25 1032,-110 26-1343,-10 8 17,-8-1 117,0-1 1,0 1-1,0 0 1,0 0-1,-1-1 1,1 1 0,-1 0-1,-1 4 1,1-5-10,0 3 33,-1-1 1,-1 1-1,1-1 0,-1 1 0,1-1 0,-1 0 0,0 0 0,-6 6 0,-28 25 327,4-10 68,-41 23-1,7-4-104,36-14 613,39-29-665,1 0 1,0-1-1,-1-1 0,17-1 1,-5 0-131,14-2 15,55-13 1,-37 3-3884,-37 12 1275,-3 3-3372,0 2 2153</inkml:trace>
</inkml:ink>
</file>

<file path=ppt/ink/ink3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4:48:08.9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12 403 3328,'0'0'106,"-1"0"0,1 0 0,0 0 0,0 0 0,-1 0 0,1 1 0,0-1 0,0 0 0,-1 0 0,1 0 0,0 0 0,0 0 0,-1 1 0,1-1 0,0 0 0,0 0 0,0 0 0,-1 0 0,1 1 0,0-1 0,0 0 0,0 0 1,0 1-1,0-1 0,0 0 0,-1 0 0,1 1 0,0-1 0,0 0 0,0 1 0,0-1 0,0 0 0,0 0 0,0 1 0,0-1 0,0 0 0,0 0 0,0 1 0,0-1 0,0 0 0,0 1 0,1-1 0,-1 0 0,0 0 0,0 1 0,0-1 0,0 0 0,0 0 0,1 1 0,-1-1 27,0 1-1,1 0 1,-1-1-1,0 1 0,0-1 1,1 1-1,-1 0 1,0-1-1,0 1 1,0 0-1,0-1 0,0 1 1,0 0-1,0-1 1,0 1-1,0 0 1,0-1-1,0 1 0,-1 0 1,1-1-1,0 1 1,0 0-1,-1 0 1,-6 4 3348,10-5-1768,-2-8 1322,7-3-2726,1 0 0,0 1-1,1 0 1,0 0 0,1 1 0,13-9 0,-7 6-162,233-186 525,-88 69-80,-161 128-582,1 0 1,-1 0-1,1 0 1,-1 0-1,1 0 0,-1 1 1,1-1-1,-1 1 1,4-1-1,-4 1-5,-1 0 0,1 0 0,-1 0 0,1 0 0,-1 0 0,1 0 0,-1 0 0,1 0 0,-1 0 0,1 1 0,-1-1 0,0 0 0,1 0 0,-1 1 0,1-1 0,-1 0 0,0 1 0,1-1 0,-1 0 0,1 1 0,-1-1 0,0 1 0,0-1 0,1 1 0,-1-1 0,0 0-1,0 1 1,1-1 0,-1 1 0,0-1 0,0 1 0,0-1 0,0 1 0,0-1 0,0 1 0,0-1 0,0 2 0,1 8 44,-1 0-1,-1-1 0,1 1 1,-1 0-1,-1 0 1,0 0-1,0-1 0,-6 13 1,-33 72 29,38-87-74,-6 12 4,0-1 67,0-1 0,-1 1 1,-22 29-1,25-38-55,0 0 0,0 1 1,1 0-1,-6 12 0,12-22-7,0 1 1,-1-1-1,1 0 0,0 0 0,0 1 0,0-1 0,0 0 0,-1 1 1,1-1-1,0 1 0,0-1 0,0 0 0,0 1 0,0-1 0,0 0 1,0 1-1,0-1 0,0 0 0,0 1 0,0-1 0,0 1 1,0-1-1,0 0 0,1 1 0,-1-1 0,0 0 0,0 1 0,0-1 1,0 0-1,1 1 0,-1-1 0,0 0 0,0 0 0,1 1 0,-1-1 1,0 0-1,1 1 0,0-1 21,1 1 1,-1-1-1,0 0 1,1 0-1,-1 0 1,1 1-1,-1-1 1,1-1-1,-1 1 1,3 0-1,3-2 44,0 1 0,0-1 0,0 0 0,7-4 1,4-3-72,-1-2 1,0 0 0,-1-1-1,17-15 1,57-61-193,-25 23-106,-56 58 133,-6 8-40,-8 14-31,3-8 302,-52 119 366,1-4 481,48-106-761,0 1 1,1 0-1,0 0 0,2 0 1,-2 30-1,4-6 36,7 47-1,-6-76-151,1-1 0,0 1-1,1-1 1,1 0 0,-1 0-1,2 0 1,0-1-1,0 0 1,8 12 0,-13-21-91,1 0 1,-1 0 0,1-1-1,0 1 1,-1 0 0,1-1-1,0 1 1,-1 0-1,1-1 1,0 1 0,0-1-1,0 1 1,0-1-1,-1 1 1,1-1 0,0 0-1,0 1 1,0-1 0,0 0-1,0 0 1,0 0-1,0 0 1,0 0 0,0 0-1,0 0 1,0 0 0,0 0-1,0 0 1,0 0-1,0 0 1,0-1 0,0 1-1,0-1 1,-1 1-1,1 0 1,0-1 0,0 1-1,1-2 1,3-2-937,-1 0 1,1 0-1,-1 0 1,7-10-1,-7 8 155,19-19-1651</inkml:trace>
</inkml:ink>
</file>

<file path=ppt/ink/ink3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4:48:09.7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196 21 2912,'-5'-1'960,"0"0"-1,0 1 1,1 0 0,-1 0-1,-8 1 1,-4 0 5015,17-1-5930,0 0 0,0 0-1,0 0 1,0-1 0,0 1 0,0 0 0,1 0 0,-1 0 0,0 0 0,0 0-1,0 0 1,0 0 0,0 0 0,0 0 0,0 0 0,0 0 0,0 0-1,0-1 1,0 1 0,0 0 0,0 0 0,0 0 0,0 0 0,0 0-1,0 0 1,0 0 0,0 0 0,0 0 0,-1 0 0,1 0 0,0 0 0,0 0-1,0-1 1,0 1 0,0 0 0,0 0 0,0 0 0,0 0 0,0 0-1,0 0 1,0 0 0,0 0 0,0 0 0,0 0 0,0 0 0,0 0-1,-1 0 1,1 0 0,0 0 0,0 0 0,0 0 0,0 0 0,0 0 0,0 0-1,0 0 1,0 0 0,0 0 0,0 0 0,0 0 0,-1 0 0,8-3 1079,10 2-99,29-5-1,-36 4-827,0 0 0,0 0 1,1 1-1,-1 1 0,0 0 0,0 0 1,1 1-1,13 3 0,-23-4-184,0 0 0,0 0 0,0 0 1,0 1-1,0-1 0,0 1 0,0-1 0,0 1 0,0-1 0,-1 1 0,1-1 1,0 1-1,0 0 0,0-1 0,-1 1 0,1 0 0,0 0 0,-1 0 1,1-1-1,0 1 0,-1 0 0,0 0 0,1 0 0,0 2 0,-1-2-2,0 0 0,0 1-1,-1-1 1,1 1 0,0-1-1,0 0 1,-1 1 0,1-1 0,-1 0-1,1 0 1,-1 1 0,0-1-1,1 0 1,-1 0 0,-2 2-1,-2 3 39,0-1-1,-1 1 0,1-1 1,-1 0-1,-8 4 0,-22 11 323,-67 28-1,0-1 420,98-44-709,0-1-1,1 1 1,-1 0-1,1 1 1,-1-1-1,-6 7 1,11-9-50,-1 0 0,1-1 0,-1 1 0,1 0 0,-1 0 0,1 0 0,0-1 0,-1 1 0,1 0 0,0 0 0,0 0 0,-1 0 0,1 0 0,0-1 0,0 1 0,0 0 0,0 0 0,0 0 0,1 1 0,-1-1-3,1 1 0,-1-1 0,1 0 0,0 0 0,0 1 0,0-1 0,-1 0-1,1 0 1,0 0 0,0 0 0,1 0 0,-1 0 0,0 0 0,0-1 0,0 1 0,2 1 0,16 7 193,0-1 1,25 8-1,-2-1-59,11 6-437,28 11 169,-27-11-6707,-44-19 1976,4 3 1573</inkml:trace>
</inkml:ink>
</file>

<file path=ppt/ink/ink3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4:48:11.0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326 558 3904,'1'2'11052,"-11"4"-7919,-23 7-2097,16-7-488,-19 10 0,3-2-60,4-2-156,1 2 0,0 0 0,-42 30 0,66-41-309,0 0-1,-1 1 1,1 0 0,0-1 0,0 1 0,1 1 0,-5 5-1,7-8-6,0-1 0,1 1 0,-1-1 0,0 0 0,1 1 0,-1-1 0,1 1 0,0 0 0,-1-1 0,1 1 0,0-1 0,0 1 0,0-1 0,0 1 0,0 0 0,0-1 0,1 1 0,-1-1 0,0 1 0,1-1-1,-1 1 1,1-1 0,0 1 0,-1-1 0,1 0 0,0 1 0,0-1 0,0 0 0,0 1 0,0-1 0,2 1 0,2 3 43,0-1 1,1 1-1,0-1 1,0-1-1,0 1 0,1-1 1,-1 0-1,1-1 1,-1 1-1,1-1 0,0 0 1,0-1-1,0 0 0,0 0 1,0-1-1,0 1 1,0-2-1,9 0 0,-6 0-7,0-1-1,1 0 0,-1 0 1,0-1-1,-1 0 0,1-1 0,0 0 1,-1-1-1,0 0 0,0 0 1,15-13-1,-20 14-59,0 0 1,0-1-1,0 1 1,0-1-1,-1 0 1,0 0-1,0 0 1,0-1-1,2-6 1,-1 4-25,2-8-28,0 1-1,-1-1 0,6-28 0,-7 24 16,48-233-403,-19 3 299,-33 244 158,1-2-71,0-1 0,0 0 1,-1 1-1,-1-1 0,0 0 0,0 1 0,-3-15 1,3 23 57,1 0 1,0 0-1,0-1 1,0 1-1,0 0 1,0-1-1,-1 1 1,1 0-1,0 0 1,0-1-1,0 1 1,-1 0-1,1 0 1,0 0-1,0-1 1,-1 1-1,1 0 1,0 0-1,-1 0 1,1 0-1,0 0 1,-1 0-1,1 0 1,0-1-1,0 1 1,-1 0-1,1 0 1,0 0-1,-1 0 1,1 0-1,0 0 1,-1 0-1,1 1 1,0-1-1,-1 0 1,1 0-1,0 0 1,0 0 0,-1 0-1,1 0 1,0 1-1,-1-1 1,1 0-1,0 0 1,-12 11 96,6-1 24,2-1 1,-1 1 0,1-1 0,0 1-1,1 0 1,1 1 0,-1-1 0,0 12-1,0-5-3,-6 36 73,2 0 1,3 0 0,2 1-1,3-1 1,7 55-1,-2-55-187,11 70 267,5-24-1179</inkml:trace>
</inkml:ink>
</file>

<file path=ppt/ink/ink3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4:48:11.8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33 240 3392,'-4'2'807,"0"0"0,0 0 1,0 0-1,0 0 0,-8 8 4363,27-20 365,114-73-3820,-26 18-1222,24-23 627,-104 77-923,-23 11-190,1-1 0,0 1 0,-1 0 0,1-1 0,0 1-1,-1 0 1,1 0 0,0 0 0,-1 0 0,1-1 0,0 1 0,-1 0 0,1 0-1,0 0 1,-1 1 0,1-1 0,0 0 0,-1 0 0,1 0 0,0 0 0,-1 1-1,1-1 1,0 0 0,-1 0 0,1 1 0,0-1 0,-1 1 0,1-1 0,-1 0-1,2 2 1,-1 1 19,0 0 0,0 1-1,-1-1 1,1 0 0,-1 1 0,1-1-1,-1 1 1,0-1 0,-1 0-1,1 1 1,0-1 0,-2 5 0,-1 5 94,-10 25 1,2-15 61,0-1 0,-2 0 0,-17 23 0,-11 16 306,40-57-403,-1-1-1,0 1 1,1-1 0,-1 1-1,0 6 1,2-9-68,-1-1 1,1 1 0,0-1-1,0 1 1,0 0-1,0-1 1,0 1-1,0-1 1,0 1 0,0 0-1,0-1 1,0 1-1,0 0 1,0-1-1,0 1 1,0-1 0,1 1-1,-1 0 1,0-1-1,0 1 1,1-1 0,-1 1-1,1-1 1,-1 1-1,0-1 1,1 1-1,-1-1 1,1 1 0,-1-1-1,1 0 1,-1 1-1,1-1 1,-1 0-1,1 1 1,-1-1 0,1 0-1,0 0 1,-1 1-1,1-1 1,4 0 56,0 0 0,0 0 0,0 0 0,0-1 0,0 0-1,0 0 1,0 0 0,0-1 0,-1 1 0,1-1 0,6-4 0,3-1 7,-1-1 0,16-13 1,40-35-160,64-68 1,-105 99-86,-20 19 120,0-1 0,-1 1-1,9-12 1,-28 26 256,1 5-10,0 0 0,1 1 0,-14 29 0,13-23 164,2-3-157,1 1-1,1 1 1,0-1 0,2 1 0,-5 25-1,8-33-108,1 0 0,0 0-1,0 0 1,1 0 0,1 1-1,0-1 1,0 0 0,1 0-1,1 0 1,7 20-1,-8-25-77,0 0 0,1-1 0,0 1-1,0-1 1,1 0 0,-1 0-1,1 0 1,0 0 0,0-1 0,1 0-1,0 0 1,-1 0 0,1 0-1,0-1 1,1 1 0,-1-1 0,1-1-1,-1 1 1,1-1 0,9 3-1,-6-4-90,0 1 0,1-1 0,-1-1 1,0 0-1,0 0 0,1-1 0,9-2 0,-3 0-1610,23-9 1,-12 4-206</inkml:trace>
</inkml:ink>
</file>

<file path=ppt/ink/ink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00:55:20.319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27 20 5632,'-26'-20'2560,"29"24"-2208,2-4 2336,5 5-1536,7-2 1280,6 5-1376,8 1-161,1 2-543,8 1-96,5-1-160,0 1 224,-1 5-192,-7-6 256,-1 6-256,-9-9-3359,-5 4 1759</inkml:trace>
</inkml:ink>
</file>

<file path=ppt/ink/ink3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4:48:23.12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1 780 2240,'5'-5'3504,"-5"13"2186,0-3-5494,1 0-1,0 0 0,1 0 0,-1 0 0,1-1 1,0 1-1,0-1 0,4 8 0,8 18 395,2 9 59,-10-28-543,-2 0-1,5 16 0,24 72 202,-6-19-22,-23-68-198,1-1 0,1 0 1,0 0-1,0 0 0,16 19 0,-16-23-36,0-1-1,0 0 1,1 0 0,0 0-1,0 0 1,1-1 0,12 7 0,62 23 135,-69-30-138,16 5 33,45 9 0,-24-7 13,2 0 45,1-2 1,82 4 0,108-10 350,-177-4-482,78 12 96,3-1 91,1-17-218,-43 0 24,167-13 410,-253 19-389,107-9-183,-21-4 170,28-5-7,116-13 161,42-7 37,-64 0-222,181-41 241,-292 48-304,144-35 165,-104 31 4,225-39-350,232 14 237,-608 59 32,458-7 77,-302 9 5,298 27-272,-187 21 247,-223-38-104,37 8 188,105 39 0,-167-50-123,-1 2-1,-1 1 0,0 1 0,-1 0 0,0 2 0,-1 0 0,0 2 0,-1 0 0,-1 1 0,0 1 1,-2 0-1,16 23 0,20 42 438,-51-82-287,3 1-20,-4-2-137,0 0 0,1 0-1,-1 0 1,0 1 0,0-1 0,0 0 0,0 0 0,1 0 0,-1 0 0,0 0 0,0 0 0,0 1-1,1-1 1,-1 0 0,0 0 0,0 0 0,1 0 0,-1 0 0,0 0 0,0 0 0,0 0 0,1 0-1,-1 0 1,0 0 0,0 0 0,1 0 0,-1 0 0,0 0 0,0 0 0,0-1 0,1 1 0,-1 0-1,0 0 1,0 0 0,0 0 0,1 0 0,-1 0 0,0-1 0,0 1 0,0 0 0,0 0 0,1 0-1,-1 0 1,0-1 0,0 1 0,0 0 0,0 0 0,0 0 0,0-1 0,0 1 0,0 0 0,0 0-1,1-1 1,0-2 21,0 0-1,0 1 0,0-1 1,1 0-1,-1 1 0,4-5 1,6-9-68,34-99 135,-40 102-113,1 1 0,0 0 0,1 0 0,1 0 1,-1 1-1,17-18 0,-2 7 28,41-35-1,-43 43-49,1 0-1,1 2 0,0 0 1,24-9-1,16-8 26,-27 12 13,1 2 1,42-13-1,-74 27 0,85-26 9,119-19-1,-122 36-61,115 2 0,-148 6 69,-27 1-13,29 1 0,-25 1-49,44-4-1,-1-1-67,29 5 170,1 4-1,190 36 1,-85-8-209,-122-23 224,95 26 1,-141-25-34,70 29-1,111 40-102,-170-63 99,137 31 211,-59-16-196,-57-15-78,123 14 0,75-15 190,-114-8-17,500-1 224,-387-20-152,10-1-106,-91 15-60,55-2 50,-59-3-81,205-12-27,52-7 56,25-3 246,-398 19-333,140-17-10,-144 13 83,79-23 0,43-9-95,-130 32 91,99-17 68,-62 13 3,100-31 0,106-24 83,-214 52-149,-25 4 9,109-43 0,50-39 31,-148 63-93,-30 14 12,0-1 0,-2-3 0,-1-1 0,-1-1-1,-1-2 1,-1-2 0,-2-1 0,31-36 0,-43 42-735,-1-1 0,34-55 0,-49 71 605,14-26-3718,22-56 0,-25 47-1687</inkml:trace>
</inkml:ink>
</file>

<file path=ppt/ink/ink3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4:48:24.788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35 36 3968,'-18'3'6069,"1"-3"-181,35 2-2331,169-15-3183,-33 1-391,26 7 353,-177 5-373,11 0 333,-11-1-445,-7-2-547,0 1-582,0 1-1,-1 0 1,1 0 0,0 0 0,-9 0 0,-1 3-946</inkml:trace>
</inkml:ink>
</file>

<file path=ppt/ink/ink3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4:48:25.148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11 84 4992,'-10'0'4320,"10"0"-4275,0 0 1,0 0 0,0 0-1,0 0 1,0 0-1,0 0 1,0 0 0,0 0-1,0 0 1,0 0 0,0 0-1,0 0 1,0 0-1,0-1 1,0 1 0,0 0-1,0 0 1,0 0-1,0 0 1,0 0 0,0 0-1,0 0 1,0 0 0,0 0-1,0 0 1,0 0-1,0 0 1,0-1 0,0 1-1,0 0 1,0 0-1,0 0 1,0 0 0,0 0-1,0 0 1,0 0 0,0 0-1,0 0 1,1 0-1,-1 0 1,0 0 0,0 0-1,0 0 1,0 0 0,0 0-1,0 0 1,0 0-1,0 0 1,0 0 0,0 0-1,0 0 1,0 0-1,0 0 1,1 0 0,-1 0-1,61-23 4844,-28 11-4110,0 0 0,50-9 1,-77 20-765,18-4 69,0 1 1,1 2-1,-1 0 1,29 3-1,-7 0-166,-28-2-1073,-32 15-5227,2-4 3703,-2 6 455</inkml:trace>
</inkml:ink>
</file>

<file path=ppt/ink/ink3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4:48:25.51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27 149 4320,'-27'-4'2490,"44"-2"3065,25-14-2955,15-7-1267,65-20 0,-89 36-1430,1 2 0,0 1 0,1 1 0,41-2 0,-76 9 63,12 0-779,-1-1-1,1 2 1,12 1-1,2 5-3930,-8 0 1838</inkml:trace>
</inkml:ink>
</file>

<file path=ppt/ink/ink3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4:48:26.10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187 16 4224,'-3'-16'8718,"2"24"-8050,-8 25 440,-1 0-1,-2-1 1,-28 54-1,22-48-697,1 0-1,-13 46 1,17-27-114,-6 71 0,12-78 18,-1-10-1380,9-37 508,1-13-8761,-2 5 6711</inkml:trace>
</inkml:ink>
</file>

<file path=ppt/ink/ink3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4:48:26.590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48 169 5408,'-22'-12'5685,"2"14"-168,14-3-3430,15-2-1142,51-12 349,87-24-76,-46 9-964,1 5 0,160-19 1,-239 42-227,31 3 0,-19 0-202,-34-1 41,-10 8-4939,0 1 1931,0 2 1072</inkml:trace>
</inkml:ink>
</file>

<file path=ppt/ink/ink3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4:48:26.94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62 39 3808,'-43'-3'2240,"41"3"-1983,1 0 0,0 0-1,0 0 1,-1 0 0,1 0 0,0 0 0,0 1 0,0-1 0,-7 7 5500,141-12-650,66-14-3392,-84 7-1476,-100 11-311,87-6-1317,-88 9-10,-8 6-5559</inkml:trace>
</inkml:ink>
</file>

<file path=ppt/ink/ink3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4:48:27.55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490 58 2976,'5'-18'971,"-5"17"-876,0 0 1,0 1 0,1-1-1,-1 0 1,1 0 0,-1 0 0,0 1-1,1-1 1,0 0 0,-1 0-1,1 1 1,-1-1 0,1 0-1,0 1 1,-1-1 0,2 0 0,2-2 1578,2-14 2988,-8 11-2181,-8 6-1347,0 5-992,0-1 0,0 1 0,1 1 0,-1-1 0,1 2-1,-8 7 1,-47 47 118,62-59-255,-48 52 458,1 2 0,3 2-1,-73 123 1,104-153-326,2 1-1,1 1 1,2 0 0,0 0-1,-9 58 1,11-24 280,-2 118-1,11-156-197,0 0-1,2 0 1,6 31-1,-5-42-97,0-1 1,0 0-1,2 0 1,0-1-1,0 1 1,1-1-1,11 14 1,-15-23-10,0 1 1,1-1 0,0 0 0,0-1-1,0 1 1,8 4 0,-11-7-312,1 1 0,1-1 0,-1 0 0,0 0 0,0 0 1,0 0-1,0-1 0,1 1 0,-1-1 0,0 1 0,1-1 0,-1 0 0,0 0 0,1 0 1,-1 0-1,5-1 0,1 0-1839</inkml:trace>
</inkml:ink>
</file>

<file path=ppt/ink/ink3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4:48:28.84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19 500 3232,'-15'3'1035,"12"5"5563,3-13-3613,1 2-2702,0 0 0,0 0 0,0 0 0,0 0 0,0 0 0,1 1 0,2-4 0,-2 1-72,27-42 771,39-51 1,-48 73-813,1 2 0,1 0 0,38-30 0,92-65 1,-146 113-198,-5 4 15,1 0 1,-1-1-1,1 1 1,0 0 0,-1 0-1,1 0 1,0 0-1,0 0 1,0 0-1,0 0 1,0 0-1,0 1 1,0-1-1,0 1 1,0 0 0,0 0-1,0-1 1,0 1-1,3 1 1,-5-1 5,0 0 1,0 0 0,1 0-1,-1 0 1,0 0 0,0 0-1,0 0 1,0 0 0,1 1-1,-1-1 1,0 0 0,0 0-1,0 0 1,0 0 0,0 0-1,0 1 1,1-1 0,-1 0-1,0 0 1,0 0 0,0 0-1,0 1 1,0-1 0,0 0-1,0 0 1,0 0 0,0 0-1,0 1 1,0-1 0,0 0-1,0 0 1,0 0 0,0 1-1,0-1 1,0 0 0,-4 11-110,-11 17 76,10-20 81,-28 53 60,3 2 1,3 1 0,-32 110-1,57-167-57,1-2 95,0 0 1,-1 0-1,1 0 1,0 8-1,2-8 163,2-7-87,5-10 110,-7 10-264,14-25 51,2 1 0,2 0 1,0 1-1,1 2 0,1 0 1,31-26-1,154-103-148,-48 39 2,-143 101 0,-8 6-26,1 0 1,-1 0 0,1 1-1,12-6 1,-20 11 51,1 0 1,-1-1 0,0 1 0,1 0 0,-1 0-1,0 0 1,1 0 0,-1-1 0,1 1 0,-1 0-1,0 0 1,1 0 0,-1 0 0,1 0 0,-1 0-1,0 0 1,1 0 0,-1 0 0,1 0 0,-1 0-1,0 0 1,1 1 0,-1-1 0,1 0 0,-1 1-1,1-1 0,-1 0 0,0 1 0,0-1 0,0 1 0,0-1 0,0 1 0,0-1 0,0 0 0,0 1 0,0-1 0,0 1 0,0-1 0,0 1 0,0-1 0,0 0 0,0 1 0,0-1 0,0 1 0,-12 25-108,9-21 151,-43 81 105,28-56-84,2 0 0,1 1 0,-14 43-1,17-34 132,2 0 0,-7 68-1,16-91-115,0-1-1,1 1 0,1-1 0,0 1 0,2-1 0,0 1 1,0-1-1,2 0 0,9 24 0,-11-34 10,0-1 0,0 1 0,0 0 0,1-1 1,0 0-1,0 0 0,0 0 0,7 5 0,-9-8-245,1 0-1,-1 0 1,1 0-1,0 0 1,0-1 0,0 1-1,0-1 1,1 0-1,-1 0 1,0 0 0,0 0-1,1-1 1,-1 1-1,0-1 1,1 0 0,-1 0-1,5 0 1,19-4-6465,-9-1 3829</inkml:trace>
</inkml:ink>
</file>

<file path=ppt/ink/ink3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4:48:29.188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56 25 7040,'0'0'153,"0"0"1,-1-1-1,1 1 0,0 0 1,0 0-1,0-1 1,-1 1-1,1 0 0,0 0 1,0-1-1,0 1 1,-1 0-1,1 0 1,0 0-1,-1-1 0,1 1 1,0 0-1,0 0 1,-1 0-1,1 0 0,0 0 1,-1 0-1,1 0 1,0 0-1,-1 0 0,1 0 1,0 0-1,-1 0 1,1 0-1,0 0 0,-1 0 1,1 0-1,0 0 1,-1 0-1,1 0 1,0 0-1,-13 12 1712,-5 19-1017,15-26-720,1 0 1,0 0-1,0 0 1,1 0-1,-1 0 1,0 10-1,2-13-82,0 0 0,0-1 1,0 1-1,0 0 0,1-1 0,-1 1 0,0-1 0,1 1 1,-1-1-1,1 1 0,0-1 0,-1 1 0,1-1 0,0 1 1,0-1-1,0 0 0,0 0 0,0 1 0,0-1 0,1 0 1,-1 0-1,0 0 0,1 0 0,-1 0 0,0 0 0,1-1 1,1 2-1,4 0 143,1 0-1,-1-1 1,0 1 0,1-1-1,-1-1 1,1 0 0,-1 0-1,1 0 1,-1-1 0,9-1 0,-4 0 12,0 1 68,-1-1 0,1 0 0,15-6-1,-24 7-199,0 0-1,1 0 1,-1 0-1,0-1 1,-1 1-1,1-1 1,0 0-1,0 0 0,-1 0 1,1 0-1,-1-1 1,0 1-1,1-1 1,-1 1-1,3-6 1,-5 7-57,1-1 1,-1 1 0,0-1 0,1 1 0,-1 0-1,0-1 1,0 1 0,0-1 0,0 1 0,0-1-1,0 1 1,0 0 0,-1-1 0,1 1 0,-1 0-1,1-1 1,-1 1 0,1 0 0,-1-1 0,1 1-1,-1 0 1,0 0 0,-2-3 0,-1 0-41,0-1 0,-1 1-1,-8-8 1,12 12 20,-7-6-191,-1 1 0,0 0 0,0 0-1,0 1 1,-1 1 0,1 0 0,-1 0-1,0 0 1,0 1 0,0 1 0,0 0 0,0 0-1,-19 2 1,27-1-336,-1 0 0,0 1 0,0-1 0,1 1 0,-1 0 0,0 0-1,1 0 1,-6 2 0,-1 5-1603</inkml:trace>
</inkml:ink>
</file>

<file path=ppt/ink/ink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00:55:20.671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29 9 4992,'-18'-8'2240,"8"13"-1888,20-2-384,-5-3-192,8 5 128</inkml:trace>
</inkml:ink>
</file>

<file path=ppt/ink/ink3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4:48:29.79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11 36 4224,'-2'-1'199,"1"-1"0,0 0 0,0 0 0,0 1 0,1-1 0,-1 0 0,0 0 0,1 0 0,-1 0 0,0-3 0,1-8 4150,6 20-1541,24 29-1781,-16-15-457,16 37-1,-6-11 57,82 125 1043,-100-162-1610,13 21 178,-1 2 0,-1 0 0,-2 0-1,-2 2 1,-1 0 0,-1 0 0,8 55 0,-15-59-91,-1-1 0,-2 1 0,-1 0 0,-1 0 0,-1-1 0,-2 1 0,-1-1 0,-2 0 0,-15 43 0,-51 89 330,35-85-307,-35 74-84,44-87-117</inkml:trace>
</inkml:ink>
</file>

<file path=ppt/ink/ink3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4:49:32.800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246 73 1984,'5'-7'421,"-4"7"-147,-1-1 0,1 1 0,-1-1 1,1 1-1,-1-1 0,0 1 1,1-1-1,-1 0 0,0 1 1,1-1-1,-1 0 0,0 1 1,0-1-1,0 0 0,0 1 1,1-1-1,-1 0 0,0 0 0,0 1 1,-1-2-1,3-8 1428,-1 9-1548,-1-1 0,0 0 0,1 1 0,-1-1 0,0 1 0,0-1 0,0 0 0,0 1 0,0-1 0,0 1 0,0-1 0,-1 0 0,1 1 0,-1-1 1,1 1-1,-1-1 0,0-1 0,0 3-148,1-1 0,0 1 0,0 0 0,0 0 0,0 0 1,0 0-1,0 0 0,0 0 0,-1-1 0,1 1 0,0 0 1,0 0-1,0 0 0,0 0 0,0 0 0,0-1 0,0 1 1,0 0-1,0 0 0,0 0 0,0 0 0,0-1 0,0 1 0,0 0 1,0 0-1,0 0 0,0 0 0,0-1 0,0 1 0,0 0 1,0 0-1,0 0 0,0 0 0,0 0 0,1-1 0,0-4 493,-3 5-159,-2 0-53,5 1-216,-1 0-77,0 0 0,0 0-1,1 0 1,-1-1 0,0 1-1,0 0 1,0 0 0,0 0-1,0 0 1,0 0 0,0 0-1,0 0 1,0 0 0,-1 1-1,1-1 1,-4 15 103,-1 0-1,0-1 1,-1 0 0,-14 26 0,4-9 203,-19 44 518,4 1-1,-30 109 1,7 45 121,49-209-785,2 0 1,-2 43 0,8-34 490,-3-30-480,1-5-143,7-2-2144,-1-1 1,1 0 0,8-12 0,-1 2-375</inkml:trace>
</inkml:ink>
</file>

<file path=ppt/ink/ink3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4:49:33.28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86 231 6144,'-52'-11'4490,"42"9"-3315,9 2-920,-1-1-1,0 1 0,1 0 1,-1-1-1,1 1 1,-1-1-1,1 1 1,-1-1-1,1 0 1,0 0-1,-1 0 1,1 0-1,0 0 1,-2-1-1,3 2-223,0 0-1,0 0 0,0 0 0,0 0 1,0 0-1,0 0 0,0-1 1,0 1-1,1 0 0,-1 0 1,0 0-1,0 0 0,0 0 1,0 0-1,0 0 0,0 0 1,0 0-1,0 0 0,0 0 1,0 0-1,0 0 0,1 0 0,-1 0 1,0-1-1,0 1 0,0 0 1,0 0-1,0 0 0,0 0 1,0 0-1,0 0 0,0 0 1,0 0-1,0-1 0,0 1 1,0 0-1,0 0 0,0 0 0,0 0 1,0 0-1,0 0 0,0 0 1,0 0-1,0 0 0,0-1 1,0 1-1,0 0 0,0 0 1,-1 0-1,15-2 150,24-7 166,-2-2 1,1-1-1,48-25 1,-47 20-138,7-3-138,2 2 0,76-19 0,-65 24-14,1 2 0,106-4 0,-125 17-1972,-42-1 1374,0-1 0,0 1 0,0 0-1,0 0 1,0 0 0,1 0 0,-1 1-1,0-1 1,0 0 0,1 1 0,-3 2 0,3-3 22,-9 10-1438</inkml:trace>
</inkml:ink>
</file>

<file path=ppt/ink/ink3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4:49:33.69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31 68 5152,'-31'4'2858,"120"-9"4415,53-12-4595,35-3-2112,35-1-251,-172 16-630,-22 2-3706,-8 2 1675</inkml:trace>
</inkml:ink>
</file>

<file path=ppt/ink/ink3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4:49:34.51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485 13 3712,'-4'-8'1303,"4"8"-1203,0-1 0,0 1 0,0 0 0,0 0-1,0-1 1,0 1 0,-1 0 0,1 0 0,0 0 0,0-1 0,0 1 0,0 0 0,-1 0-1,1 0 1,0 0 0,0 0 0,0-1 0,-1 1 0,1 0 0,0 0 0,0 0 0,-1 0-1,1 0 1,0 0 0,0 0 0,0 0 0,-1 0 0,1 0 0,0 0 0,0 0 0,-1 0-1,1 0 1,0 0 0,0 0 0,-1 0 0,1 0 0,0 0 0,0 0 0,-1 0 0,1 0-1,0 1 1,-13 0 287,0 1-1,0 1 0,1 0 0,-1 1 1,1 0-1,-21 11 0,16-6-174,0 1-1,1 0 0,0 1 1,1 1-1,0 1 1,1 0-1,0 1 0,1 0 1,0 1-1,-16 27 1,1 3 86,1 2 1,3 1 0,2 1-1,3 1 1,1 1 0,-11 54-1,22-62-81,1 1-1,3 0 1,1 0-1,6 56 1,20 80 219,-22-169-414,6 25 177,19 53-1,-7-25 803,-18-61-1100,-1-6-568,-1 0 243,5-5-376</inkml:trace>
</inkml:ink>
</file>

<file path=ppt/ink/ink3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4:49:35.79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19 726 2144,'-17'15'1669,"15"-13"179,7-8 656,5-20 141,23-24-1323,42-64-782,-75 114-539,35-50 321,60-66 0,27-2 392,11-11 97,-122 117-704,-7 8-105,-1 0 0,1 0-1,-1 0 1,1 0-1,0 1 1,0-1-1,1 1 1,-1 1-1,7-4 1,-11 6-14,1 0 1,-1 0 0,0 0-1,1 0 1,-1 0-1,0 0 1,0 0-1,1 1 1,-1-1 0,0 0-1,0 0 1,1 0-1,-1 1 1,0-1-1,0 0 1,0 0 0,1 1-1,-1-1 1,0 0-1,0 0 1,0 1-1,0-1 1,0 0 0,0 1-1,1-1 1,-1 0-1,0 0 1,0 1-1,0-1 1,0 0 0,0 1-1,0-1 1,0 0-1,0 1 1,-1 3 11,0 1 1,0-1 0,0 0-1,0 0 1,-1 0-1,0 0 1,1 0-1,-2 0 1,-3 6-1,-1 3 70,-23 51 1,-24 73 0,22-52 48,32-85-119,-7 19 174,0-1 1,1 1 0,-6 31 0,12-48-104,0 0 1,0 0 0,0 0-1,0-1 1,0 1 0,0 0-1,0 0 1,2 3 0,-2-4-39,0-1 0,1 1-1,-1-1 1,0 1 0,0 0 0,1-1 0,-1 0 0,1 1-1,-1-1 1,0 1 0,1-1 0,-1 1 0,1-1 0,-1 0-1,1 1 1,-1-1 0,1 0 0,-1 1 0,2-1 0,-1 0 14,1 0 0,-1 0 0,1 0 1,-1 0-1,1 0 0,-1-1 0,1 1 0,-1-1 1,0 1-1,1-1 0,-1 1 0,1-1 1,-1 0-1,0 0 0,0 1 0,0-1 1,1 0-1,-1 0 0,0 0 0,0-1 1,1-1-1,8-10 81,0-1 0,-1-1 0,-1 1 0,7-17 0,5-8-64,8-9-39,3 2 0,43-51 0,81-75-140,-135 150 128,26-24-381,-45 47 220,-1 6 67,-3 8 6,-5 5 110,0-1-1,-19 28 0,-7 17 178,18-23 21,1 0 1,-8 45-1,-12 86 133,35-169-351,-5 23 274,-2 48-1,6-73-319,1-1 0,0 1-1,0-1 1,0 1 0,0 0-1,0-1 1,0 1-1,0 0 1,0-1 0,0 1-1,0 0 1,1-1 0,-1 1-1,0 0 1,0-1 0,1 1-1,-1-1 1,0 1-1,1-1 1,-1 1 0,0 0-1,1-1 1,-1 0 0,1 1-1,-1-1 1,1 1 0,-1-1-1,1 1 1,0-1-1,1 0-407,-1 0-1,1 0 0,0 0 1,-1 0-1,1 0 0,-1-1 0,1 1 1,0 0-1,2-2 0,8-2-1379,13 0-511</inkml:trace>
</inkml:ink>
</file>

<file path=ppt/ink/ink3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4:49:36.15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124 0 5568,'-3'2'300,"0"0"1,0 0-1,0 0 0,0 0 1,0 0-1,1 1 0,-1 0 1,0-1-1,1 1 1,0 0-1,0 0 0,0 0 1,-2 4-1,0 1 16,0 0 1,1 0-1,0 1 0,-3 10 0,5-14-148,0-1-1,0 1 1,1-1-1,0 1 1,-1 0-1,2-1 1,-1 1-1,0-1 1,1 1-1,0 0 1,2 6-1,-2-8-53,0-1 1,1 1-1,-1 0 0,1-1 1,0 1-1,0-1 0,0 0 0,0 1 1,0-1-1,0 0 0,0 0 1,1 0-1,-1-1 0,1 1 0,0-1 1,-1 1-1,1-1 0,3 1 1,1 1 66,-1-2 0,1 1 1,-1-1-1,1 0 1,0 0-1,-1-1 0,1 1 1,0-2-1,7 0 0,-10 0-123,0 1-1,0-1 0,0 0 0,0 0 0,0-1 0,0 1 0,-1-1 0,1 0 0,0 0 0,-1 0 0,0 0 0,1-1 0,-1 1 0,0-1 0,0 0 0,3-4 0,-1 0 85,-1 1 0,0-1 0,0 0 0,-1 0 0,0 0 0,0 0 0,0-1 0,-1 1 0,1-10 0,-2 14-125,-1 0 0,0 0 0,0 0 0,0 0 0,0 0 0,0 0 0,-1 0-1,0 0 1,1 0 0,-1 0 0,0 1 0,0-1 0,0 0 0,-1 1-1,1-1 1,-1 1 0,1-1 0,-1 1 0,0-1 0,0 1 0,0 0 0,0 0-1,-1 0 1,1 0 0,0 1 0,-1-1 0,1 0 0,-5-1 0,2 1-23,0 0 1,0 0-1,0 1 0,-1 0 1,1 0-1,0 0 1,-1 0-1,1 1 0,-1 0 1,1 0-1,-1 0 1,1 1-1,-1 0 1,1 0-1,-8 2 0,-4 3-58,1 1 0,0 0-1,-23 14 1,35-19-46,-32 21-594,35-22 396,-1 0 0,0 0 0,1 0 0,-1 1 0,1-1 1,0 0-1,-1 1 0,1-1 0,0 1 0,0-1 0,0 1 0,0 0 1,0 0-1,0-1 0,0 1 0,0 3 0,16 2-7062</inkml:trace>
</inkml:ink>
</file>

<file path=ppt/ink/ink3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4:49:36.856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25 9 4064,'-21'-7'2562,"17"5"-714,15 6-498,6 4-1057,0 0 0,-1 0 0,-1 2-1,1 0 1,-1 0 0,-1 2 0,0-1 0,-1 2 0,23 27 0,0 7 285,49 87 0,-82-129-535,31 55 493,-2 2 0,25 68 0,-42-88-77,-1 0 0,-3 1 0,-2 1 0,6 58 0,-12-51 172,-4 71 0,-1-92-372,-2 0 0,-1 0 1,-15 48-1,15-65-179,0-1 0,-1 0-1,0-1 1,-1 0 0,-1 0 0,1 0 0,-2-1-1,0 0 1,0 0 0,0-1 0,-14 9-1,-6 4-682,-1-2-1,-59 29 1,75-41-3189,-26 16 0,21-7 11</inkml:trace>
</inkml:ink>
</file>

<file path=ppt/ink/ink3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4:49:39.776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8 28 4224,'-8'6'13855,"16"-7"-12735,186-5 379,-98 1-1058,-38 0-423,-7 1 119,-28 1-123,1 1 1,24 2 0,-36 0 23,0 0 1,15-3-1,-19 2-28,1 0 0,-1 1 0,1 0 0,15 1 0,4 0-89,-16-1-156,-8-2-1041,-2 0-398,2 1-54</inkml:trace>
</inkml:ink>
</file>

<file path=ppt/ink/ink3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4:49:40.64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33 105 4224,'-13'-11'6154,"13"10"-5914,-1 1-1,1-1 1,-1 0 0,0 1-1,1-1 1,-1 1-1,1-1 1,-1 0-1,1 1 1,0-1 0,-1 0-1,1 1 1,-1-1-1,1 0 1,0 0-1,0 1 1,0-1-1,-1 0 1,1 0 0,0-1-1,0 1-110,0 0-1,0 1 1,0-1 0,0 0 0,0 1-1,0-1 1,-1 0 0,1 1-1,0-1 1,0 0 0,-1 1-1,1-1 1,0 0 0,-1 1-1,1-1 1,-1 1 0,1-1-1,-1 1 1,1-1 0,-1 0-1,-4 1 513,5 0-568,0 0-55,0 0 0,0 0 1,0 0-1,0 0 0,0 0 0,0 0 0,0 0 1,0 0-1,0 0 0,0 0 0,0 0 0,0 0 0,0 0 1,0 0-1,0 0 0,0 0 0,0 0 0,0 0 1,0 0-1,0 0 0,0 0 0,0 0 0,0 0 1,0 0-1,0 0 0,0 0 0,0 0 0,0 1 1,0-1-1,0 0 0,0 0 0,0 0 55,0 0-55,0 0 345,0-7 223,15 5-260,141-19 191,-97 15-421,98-7 299,-73 13 39,-53 2-125,0-2-1,39-6 1,-50 0-281,0 0-117,-20 6-77,1 0 0,-1 0 0,1 0 0,-1 0 0,1 0 0,-1 0 0,0 0 0,1 1 0,-1-1 0,1 0 0,-1 0 0,0 0 0,1 0 0,-1 1 0,0-1 0,1 0 0,-1 0 0,0 0 0,1 1 1,-1-1-1,0 0 0,1 1 0,-1-1 0,0 0 0,0 1 0,1-1 0,-1 0 0,0 1 0,0-1 0,0 0 0,0 1 0,0-1 0,1 1 0,-1-1 0,0 0 0,0 1 0,0 0 0,3 14-2431</inkml:trace>
</inkml:ink>
</file>

<file path=ppt/ink/ink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00:55:11.898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9 293 3136,'-9'7'5744,"14"-7"-3872,3-1-1455,1 0 1,-1 0-1,1-1 1,-1 0 0,0 0-1,0-1 1,1 0 0,12-7-1,-3 0-116,0-2 0,23-18 0,15-18-105,-50 43-171,0-1-1,0-1 1,-1 1-1,0-1 1,0 0-1,5-12 1,5-33-633,-12 58 622,-1 0 1,1 0-1,-1 1 0,-1-1 0,2 12 1,5 16 555,-5-22-443,1-1 0,1 0 0,0 0 0,1 0 0,0 0 0,0-1 0,1 0 0,1 0 0,-1-1 0,12 10 0,-17-17-91,0-1-1,1 1 1,-1-1-1,1 1 0,-1-1 1,1 0-1,-1 0 1,1 0-1,0-1 1,-1 1-1,1 0 1,0-1-1,-1 0 1,1 0-1,0 0 0,0 0 1,-1 0-1,1 0 1,4-2-1,6-1 201,0-1-1,23-9 0,-14 4-50,6-2 76,0-1 1,-1-1-1,42-27 0,-67 38-275,1 0 0,-1 1 0,1-1-1,-1 0 1,0-1 0,0 1-1,0 0 1,0-1 0,-1 1-1,1-1 1,-1 1 0,1-1 0,-1 0-1,0 0 1,0 1 0,0-1-1,0 0 1,-1 0 0,1 0-1,-1 0 1,0 0 0,1 0 0,-1 0-1,-1 0 1,1 0 0,0 0-1,-1 0 1,0 0 0,1 0-1,-1 0 1,0 0 0,-1 1 0,1-1-1,0 0 1,-1 1 0,1-1-1,-1 1 1,0-1 0,0 1-1,0 0 1,0 0 0,-1 0 0,1 0-1,0 0 1,-1 0 0,-2-1-1,1 1-39,1 1 0,-1-1 0,1 1 0,-1 0 0,0 0 0,1 0 0,-1 0 0,0 1 1,0-1-1,0 1 0,1 0 0,-1 0 0,0 1 0,0-1 0,0 1 0,1 0 0,-1 0 0,0 0 0,1 0 0,-7 4 0,-3 2-81,1 1 1,0 0 0,1 0-1,-12 12 1,18-15 131,1-2-10,1 0-1,0 0 0,0 1 1,0 0-1,0 0 0,0-1 1,1 2-1,0-1 0,0 0 1,0 0-1,0 1 0,1-1 1,-2 7-1,2-9 31,1 1 0,0 0-1,0-1 1,0 1 0,0-1 0,0 1 0,0 0-1,1-1 1,-1 1 0,1-1 0,0 1 0,0-1-1,0 1 1,0-1 0,0 0 0,0 1 0,1-1-1,-1 0 1,1 0 0,-1 0 0,1 0 0,0 0-1,0 0 1,0-1 0,3 3 0,2 0 65,-1-1 0,1 0 0,0 0 0,0 0 0,0-1 1,0 0-1,0-1 0,0 0 0,9 1 0,3-1 124,1 0 1,26-4-1,-5-1 6,-1-2 0,1-2 0,46-15 0,-75 18-175,1 0 1,-1 0 0,0-1 0,0-1-1,-1 0 1,12-9 0,-16 10-29,0 0 0,-1 0 1,0-1-1,0 0 0,0 0 1,-1 0-1,-1-1 0,1 0 1,6-15-1,-10 21-1,0 0 0,-1 0 0,1-1 1,-1 1-1,1 0 0,0-5 0,-1 6-14,0 1 0,0-1-1,-1 1 1,1-1 0,0 1 0,0-1-1,0 1 1,0-1 0,0 1 0,-1-1 0,1 1-1,0-1 1,0 1 0,-1 0 0,1-1-1,0 1 1,-1-1 0,1 1 0,0 0 0,-1-1-1,1 1 1,-1 0 0,1-1 0,-1 1-1,1 0 1,0 0 0,-1-1 0,1 1 0,-1 0-1,1 0 1,-1 0 0,0 0 0,1 0-1,-1 0 1,1 0 0,-1 0 0,1 0 0,-1 0-1,0 0 1,-1 0-17,0 1 0,-1-1 0,1 1 0,0 0 0,-1 0 0,1 0 0,0 0 0,0 1 0,0-1 0,0 0 0,0 1-1,0-1 1,0 1 0,-2 3 0,-3 2-36,-63 58-346,62-56 351,0 0-1,1 1 1,-1 0 0,2 1-1,-10 19 1,14-25 78,1-1-1,0 0 1,0 1-1,0-1 1,0 0-1,1 1 1,0-1 0,0 1-1,0-1 1,2 8-1,-2-10 11,0 0 0,1 1 0,-1-1-1,1 0 1,0 0 0,0 1 0,0-1 0,0 0-1,0 0 1,0 0 0,1 0 0,-1 0 0,1 0-1,-1-1 1,1 1 0,0 0 0,-1-1 0,1 1-1,0-1 1,0 0 0,4 2 0,-5-2 12,1-1 0,0 0 0,0 1 0,-1-1 0,1 0 0,0 0 0,0 0 0,-1-1 0,1 1 0,0 0 0,0-1 0,-1 1 0,1-1 0,0 1 0,-1-1 0,1 0 0,0 0 0,-1 1 0,1-1 0,1-2 0,1 0 13,-1 0 1,1 0-1,-1 0 0,0-1 0,0 1 0,-1-1 0,5-6 1,1-5-30,1 1-105,-1-2 1,-1 1 0,0-1 0,5-21-1,-11 36-481,0 6 223,-1 15 118,1 27 87,-23 227 247,14-202-238,5-45 226,-1 0 0,-2 0-1,0-1 1,-2 1 0,-13 31-1,19-54-7,0 0 0,0 0 0,-1 0 0,-4 6 0,6-9-61,0 0 0,1 0 1,-1 0-1,0-1 0,0 1 1,0 0-1,0-1 1,0 1-1,1 0 0,-1-1 1,0 1-1,0-1 1,0 0-1,0 1 0,-1-1 1,1 0-1,0 1 1,0-1-1,0 0 0,0 0 1,0 0-1,0 0 0,0 0 1,0 0-1,0-1 1,-2 1-1,0-2-18,0 0-1,-1 0 1,1 0-1,0 0 1,1 0 0,-1-1-1,0 0 1,1 1 0,-1-1-1,1 0 1,0 0-1,0 0 1,0-1 0,0 1-1,0 0 1,1-1 0,0 1-1,0-1 1,-1-4-1,-2-5-17,2 0-1,0 0 1,0 0-1,1-18 1,1 17-60,1 1 1,1-1-1,1 1 1,6-22-1,25-53-209,-32 82 197,2-1 0,-1 1 1,1-1-1,-1 1 0,2 0 0,-1 0 0,1 1 0,5-6 0,16-9 53,30-19 0,15-11 387,95-78 78,-145 111-405,-1-1-1,22-27 1,-34 36-34,-1-1 0,0 0 1,0 0-1,-1-1 1,0 0-1,-1 0 0,5-13 1,-9 20-369,-2 5 139,-5 9 64,-5 14 53,-6 10 67,7-17 15,-8 24-1,16-36 21,1 0 0,-1 0 0,1 1 0,0-1-1,0 1 1,1-1 0,0 1 0,0-1 0,0 7 0,1-9 29,-1-1 0,1 0 0,-1 1 0,1-1 0,0 1 0,0-1 0,0 0 0,0 0 0,0 1 0,0-1 0,1 0 0,-1 0 0,1 0 0,0 0 0,-1-1 0,1 1 0,0 0 0,0-1 0,0 1 0,0-1 1,0 0-1,1 0 0,-1 0 0,0 0 0,0 0 0,1 0 0,-1 0 0,1-1 0,-1 1 0,1-1 0,-1 0 0,5 0 0,5 0 91,0 0-1,1-1 1,-1-1 0,0 0-1,13-5 1,-8 2-64,0-1 0,0-1 0,-1-1 0,0-1 1,18-12-1,-24 14-28,-1 0 1,0-1 0,12-14 0,12-11-81,-33 33 42,0 0 0,0 0-1,0 0 1,0 0 0,0 0 0,0 1-1,0-1 1,0 0 0,0 0-1,0 0 1,0 0 0,0 0 0,0 0-1,0 0 1,0 0 0,0 0-1,0 0 1,0 0 0,0 1 0,0-1-1,0 0 1,0 0 0,0 0-1,0 0 1,1 0 0,-1 0 0,0 0-1,0 0 1,0 0 0,0 0 0,0 0-1,0 0 1,0 0 0,0 0-1,0 0 1,0 1 0,0-1 0,0 0-1,0 0 1,1 0 0,-1 0-1,0 0 1,0 0 0,0 0 0,0 0-1,0 0 1,0 0 0,0 0-1,0 0 1,0 0 0,0 0 0,1 0-1,-1 0 1,0 0 0,0-1-1,0 1 1,-5 16-254,-13 22 170,17-35 74,-1 2 27,0 0-1,0 0 0,0 1 1,1-1-1,0 0 1,0 1-1,1-1 0,-1 8 1,1-11 5,0-1 1,0 1 0,0-1-1,0 0 1,1 1 0,-1-1-1,0 0 1,0 1 0,1-1-1,-1 0 1,1 0-1,0 1 1,-1-1 0,1 0-1,0 0 1,-1 0 0,1 0-1,0 0 1,0 0 0,0 0-1,0 0 1,0 0-1,0 0 1,1 0 0,-1-1-1,0 1 1,0 0 0,0-1-1,1 1 1,-1-1 0,0 1-1,1-1 1,-1 0-1,0 0 1,1 1 0,-1-1-1,2 0 1,0-1 30,0 1 1,0-1 0,0 1-1,0-1 1,-1 0-1,1 0 1,0 0-1,-1-1 1,1 1-1,0-1 1,-1 1-1,0-1 1,1 0-1,-1 0 1,0 0-1,0 0 1,0 0-1,0 0 1,2-5-1,0 2-3,-1-1 0,1 0 0,-1 0 0,-1 0 1,1 0-1,-1-1 0,2-7 0,-4 12-53,1 0 1,-1 0-1,0 0 1,0 0-1,-1 0 0,1 0 1,0 0-1,-1 0 1,1 0-1,-1 1 1,1-1-1,-1 0 1,0 0-1,0 0 1,0 1-1,0-1 1,0 0-1,0 1 1,-1-1-1,1 1 1,0 0-1,-1-1 1,1 1-1,-1 0 1,0 0-1,1 0 1,-1 0-1,0 0 1,1 0-1,-1 0 1,0 1-1,0-1 0,0 1 1,0-1-1,0 1 1,0 0-1,0-1 1,0 1-1,0 0 1,0 0-1,1 1 1,-5 0-1,-4-1 24,4-1-4,6-1 48,31-18-51,2 2 1,44-20 0,-58 30-41,1 0 1,0 2-1,1 1 1,-1 0-1,37-3 1,-50 8 3,0 0 1,0 0-1,0 0 1,0 1-1,10 2 1,-15-3 32,-1 1 0,1-1 0,-1 1 1,1-1-1,-1 1 0,1 0 0,-1 0 1,0-1-1,1 1 0,-1 0 1,0 0-1,0 0 0,0 0 0,0 1 1,0-1-1,0 0 0,0 0 0,0 1 1,0-1-1,0 0 0,-1 1 1,1-1-1,-1 1 0,1-1 0,-1 1 1,1-1-1,-1 1 0,0-1 0,0 1 1,0 1-1,0 1-10,0 1 0,-1-1 0,0 1 0,0-1 0,0 1 0,0-1 0,-1 0 0,0 0 0,1 0 0,-5 6 0,-3 3 87,-17 20 0,12-16 55,8-7 617,16-15-42,-4 2-814,5-3 168,2-1-35,0 0 0,25-8 0,-29 13-116,0-1 0,0 1 1,0 1-1,11-1 0,-17 2 41,0 0 0,1 0 0,-1 1 0,1-1 0,-1 1 0,1 0 0,-1 0 0,0 0 0,0 1 0,1-1 0,-1 1 0,0 0 0,0 0 0,3 2 0,78 73 210,-34-30 211,-40-38-243,-5-5-55,-1 1 0,1-1 0,0 0 0,0 0-1,1-1 1,-1 0 0,8 4 0,-10-6 132,4 0-3156,-6-1 2688,-1 0 1,0-1-1,0 1 1,0-1 0,0 1-1,0-1 1,0 1-1,0-1 1,0 1 0,0 0-1,0-1 1,0 1-1,-1-1 1,1 1-1,0-1 1,0 1 0,0 0-1,-1-1 1,1 1-1,0-1 1,0 1 0,-1-1-1,-5-11-3711,0-2 1392</inkml:trace>
</inkml:ink>
</file>

<file path=ppt/ink/ink3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4:49:45.44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25 27 2976,'-18'0'11045,"11"0"-8576,21 0 1723,4-1-3679,28-5 1,1 0-85,2 1-27,87-3 153,-116 8-481,-1 1 0,1 1 1,-1 1-1,37 9 0,-53-11-31,2 1-17,0 0-1,0-1 1,1 0-1,5 0 1,-11-11-6549,0 6 4566,2-3-3488,6 5 2293</inkml:trace>
</inkml:ink>
</file>

<file path=ppt/ink/ink3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4:49:45.99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9 30 4064,'-1'-1'160,"0"1"0,1-1 0,-1 0 0,1 1 0,-1-1 0,0 0 0,1 1 0,0-1 0,-1 0 0,1 0 0,-1 0 0,1 1 0,0-1 0,0 0 0,-1 0 0,1 0 0,0 0 0,0 0 0,0 0 0,0 1 0,0-1 0,0 0 0,0 0 0,0 0 0,0 0 0,1 0 0,-1 0 0,0 1 0,3-7 4598,-4 17-1543,1 48-1334,9 211 1720,-7-247-3466,0 7 564,-2-28-876,0-1 1,0 1-1,0-1 0,0 1 1,0-1-1,0 0 0,0 1 1,0-1-1,0 1 0,0-1 0,0 1 1,0-1-1,0 1 0,1-1 1,-1 1-1,0-1 0,0 0 1,0 1-1,1-1 0,-1 1 1,0-1-1,1 0 0,-1 1 1,0-1-1,1 1 0</inkml:trace>
</inkml:ink>
</file>

<file path=ppt/ink/ink3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4:49:46.35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41 171 5472,'-18'6'1294,"-4"1"3806,38-8-1468,7-5-2318,1-2-596,183-47 2290,67-16-1744,-261 68-1272,103-26-480,-108 27-16,18-6-934,-25 8 1149,0 0 0,0 0 0,0-1 0,0 1 0,0 0 0,0 0-1,0 0 1,0 0 0,0 0 0,0 0 0,0 1 0,0-1-1,0 0 1,0 0 0,0 1 0,0-1 0,2 2 0,-2 3-3098,-1 3 1158</inkml:trace>
</inkml:ink>
</file>

<file path=ppt/ink/ink3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4:49:46.77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44 5 6880,'-3'-5'7621,"3"11"-5573,0 14-575,0 5-377,0 1 1,-7 36-1,-2 18-234,7-57-1162,-1 0 1,-9 38-1,11-55-1151,-5-22-11786,9 7 10107</inkml:trace>
</inkml:ink>
</file>

<file path=ppt/ink/ink3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4:49:47.356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360 2 5888,'0'-1'927,"-1"1"-795,1 0 1,0 0-1,0 0 1,0 0-1,0 0 0,-1-1 1,1 1-1,0 0 1,0 0-1,0 0 1,-1 0-1,1 0 0,0 0 1,0 0-1,0 0 1,-1 0-1,1 0 0,0 0 1,0 0-1,0 0 1,-1 0-1,1 0 1,0 0-1,0 1 0,0-1 1,0 0-1,-1 0 1,1 0-1,0 0 1,-11 9 2528,-13 21-1009,11-14-908,-6 4-82,-2-2 1,0 0-1,-1-1 1,-47 27-1,17-10 132,30-20-480,11-8-125,1 1 0,0 0 0,0 0 0,1 1 0,0 1 1,-11 12-1,20-21-150,0 1 1,0-1-1,0 0 1,0 0-1,0 0 1,0 0-1,0 1 1,0-1-1,0 0 1,0 0-1,0 0 1,0 0-1,0 0 1,0 1-1,0-1 1,0 0-1,1 0 1,-1 0-1,0 0 1,0 0-1,0 0 1,0 0-1,0 1 1,0-1-1,0 0 1,1 0-1,-1 0 1,0 0-1,0 0 1,0 0-1,0 0 1,0 0-1,1 0 1,-1 0-1,0 0 1,0 0-1,0 0 1,0 0-1,1 0 1,13 4 682,18-1-187,152-12 131,-162 7-617,8 0-168,145-13-1368,-142 13-6747,-25 1 5669</inkml:trace>
</inkml:ink>
</file>

<file path=ppt/ink/ink3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4:49:50.00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4 446 1984,'0'0'7,"-1"0"0,1 0 0,0 0-1,0 0 1,0 0 0,0 1 0,-1-1 0,1 0 0,0 0 0,0 0 0,0 0-1,0 0 1,0 0 0,0 0 0,-1 0 0,1 0 0,0 0 0,0 1 0,0-1-1,0 0 1,0 0 0,0 0 0,0 0 0,0 0 0,-1 1 0,1-1 0,0 0-1,0 0 1,0 0 0,0 0 0,4 9 7550,-4-9-7432,0-1 0,0 1 0,1 0-1,-1-1 1,0 1 0,1 0 0,-1-1-1,0 1 1,1 0 0,-1-1 0,0 1-1,1 0 1,-1 0 0,0 0 0,1-1-1,-1 1 1,1 0 0,-1 0 0,0 0 0,1 0-1,0 0 1,4-2 437,1-3-199,0-1 0,0 0 0,-1-1-1,0 1 1,0-1 0,-1 0 0,6-12 0,-2 7-87,9-20 186,-7 12-141,22-29-1,30-41 458,-39 54-220,52-60 0,-66 86-455,-8 8-89,0 0 1,1 0 0,-1 0-1,1 1 1,0-1 0,-1 1-1,1-1 1,2 0-1,-4 2-9,1-1-1,-1 1 0,0 0 0,0 0 1,0 0-1,0 0 0,0 0 0,1 0 1,-1 0-1,0 0 0,0 0 0,0 0 1,0 0-1,0 0 0,1 0 0,-1 0 0,0 1 1,0-1-1,0 0 0,0 0 0,0 0 1,1 0-1,-1 0 0,0 0 0,0 0 1,0 0-1,0 0 0,0 0 0,0 1 1,0-1-1,0 0 0,1 0 0,-1 0 1,0 0-1,0 0 0,0 1 0,0-1 0,0 0 1,0 0-1,0 0 0,0 0 0,0 0 1,0 1-1,0-1 0,0 0 0,0 0 1,0 0-1,0 0 0,0 0 0,0 1 1,0-1-1,0 0 0,0 0 0,0 0 1,-2 11 69,2-9-35,-19 81 264,11-52-174,-5 32-1,9-33-50,2-19-18,0 0 1,1 1-1,0-1 0,0 1 0,2-1 1,-1 1-1,4 17 0,-4-29-46,0 1 0,0-1 0,0 1 0,0-1 0,1 1 1,-1-1-1,0 1 0,0-1 0,0 1 0,1-1 0,-1 1 0,0-1 0,1 0 0,-1 1 0,0-1 1,1 1-1,-1-1 0,0 0 0,1 1 0,-1-1 0,1 0 0,-1 1 0,0-1 0,1 0 0,-1 0 0,1 0 1,-1 1-1,1-1 0,-1 0 0,1 0 0,-1 0 0,1 0 0,-1 0 0,1 0 0,0 0 0,-1 0 0,1 0 1,-1 0-1,1 0 0,-1 0 0,1 0 0,-1-1 0,1 1 0,-1 0 0,1 0 0,-1 0 0,0-1 1,1 1-1,0-1 0,3-2 73,1 0 1,-1-1 0,-1 1-1,5-6 1,-5 7-63,43-43 113,2 3 0,79-53 0,9-8-131,-125 94-14,8-7-32,24-15 0,-43 31 40,0 0-1,0-1 1,1 1-1,-1 0 1,0 0-1,0 0 1,1-1-1,-1 1 1,0 0-1,0 0 1,1 0-1,-1 0 1,0 0-1,0 0 1,1 0-1,-1 0 1,0-1-1,0 1 1,1 0-1,-1 0 1,0 0-1,1 0 1,-1 0-1,0 0 1,0 1-1,1-1 1,-1 0 0,0 0-1,1 0 1,-1 0-1,0 0 1,0 0-1,1 1 1,-1 9 265,-11 16 277,-34 50 71,29-52-339,1 1 0,-21 48 1,17-15-143,3 0 0,3 1 1,-10 89-1,22-132 7,1 0 0,0 1 0,3 15 1,0 22-4137,-3-54 3886,0 0-1,0 0 0,0 0 0,0 0 0,0 1 0,0-1 1,0 0-1,0 0 0,0 0 0,0 0 0,0 0 1,0 1-1,1-1 0,-1 0 0,0 0 0,0 0 1,0 0-1,2 2-1773,-2-2 1773,0 0 0,0 0 1,1 0-1,-1 0 0,0 0 0,0 0 0,0 0 0,0 0 1,1 0-1,-1 0 0,0 0 0,0-1 0,0 1 1,0 0-1,1 0 0,0 0-328,11 0-2094</inkml:trace>
</inkml:ink>
</file>

<file path=ppt/ink/ink3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4:49:50.378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44 52 8640,'-2'1'291,"1"0"1,0 0 0,0 0-1,-1-1 1,1 1-1,0 0 1,0 1 0,0-1-1,0 0 1,0 0-1,1 0 1,-1 0 0,0 1-1,0-1 1,1 0-1,-1 1 1,1-1-1,-1 1 1,1-1 0,0 1-1,0-1 1,-1 0-1,1 3 1,0 5 554,0-1 0,2 17-1,-2-17-423,1-5-271,-1 0 0,1-1 0,0 1 0,0 0 0,0 0 0,0 0 0,0-1 0,0 1 0,1-1 0,-1 1 0,1-1 0,0 1 0,0-1 0,0 0-1,2 2 1,-3-2-67,1-1 0,-1 0 0,1 0 0,-1 0 0,1-1-1,-1 1 1,1 0 0,-1 0 0,1-1 0,0 1-1,-1-1 1,1 0 0,0 1 0,0-1 0,-1 0 0,1 0-1,0 0 1,0 0 0,-1 0 0,1-1 0,0 1-1,0 0 1,-1-1 0,1 1 0,0-1 0,-1 0-1,3 0 1,-2-1-6,0 1-1,0-1 1,0 1-1,0-1 1,0 0-1,0 1 1,0-1-1,-1 0 0,1 0 1,-1-1-1,1 1 1,-1 0-1,2-5 1,-1 3 1,-1-1 1,1 0-1,-1 0 1,0 0-1,-1 0 1,1-9-1,-1 5-100,-1 0 0,0 1 0,0-1 0,-1 1 0,0 0-1,0-1 1,-1 1 0,-5-11 0,7 17-16,1 1-1,-1 0 1,0 0 0,0-1-1,1 1 1,-1 0 0,0 0-1,0 0 1,0 0 0,0 0-1,0 0 1,0 1 0,0-1-1,0 0 1,-1 0 0,1 1-1,0-1 1,0 1 0,-1-1-1,1 1 1,-2-1 0,1 1-18,0 0 1,0 0-1,0 0 1,0 1-1,1-1 1,-1 1 0,0-1-1,0 1 1,1-1-1,-1 1 1,0 0-1,1 0 1,-1 0-1,-1 1 1,-3 3-478,1 0 0,-1 0 1,1 0-1,0 1 0,1 0 1,-8 11-1,9-12-358,0 1 0,1-1-1,0 1 1,-3 5 0,3 5-3427,6 0 1699</inkml:trace>
</inkml:ink>
</file>

<file path=ppt/ink/ink3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4:49:52.51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11 38 3072,'-10'0'19429,"25"0"-17749,-2-1-1480,0-1 1,-1 0 0,25-7-1,-19 4-44,23-3 0,-33 7-125,26-4 30,1 2 0,44 2 0,-59 0 44,12 1 42,-30 0-221,0 1 0,-1-1 1,1 0-1,0 0 0,-1 1 1,1-1-1,0 1 1,-1-1-1,1 1 0,-1 0 1,1 0-1,-1 0 1,2 1-1,21-10-18736</inkml:trace>
</inkml:ink>
</file>

<file path=ppt/ink/ink3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4:49:53.108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37 21 5408,'0'0'139,"-1"-1"1,1 1-1,-1 0 0,1 0 1,0-1-1,-1 1 0,1 0 1,-1-1-1,1 1 1,0 0-1,-1-1 0,1 1 1,0-1-1,-1 1 1,1-1-1,0 1 0,0-1 1,0 1-1,-1-1 0,1 1 1,0-1-1,0 1 1,0-1-1,0 1 0,0-1 1,0 1-1,0-2 0,8-3 5097,-4 3-1964,3 59 344,-27 192-1293,6-120-1990,12-111-552,-3 32-175,-3-19-5254</inkml:trace>
</inkml:ink>
</file>

<file path=ppt/ink/ink3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4:49:53.49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14 134 7968,'-13'0'2484,"19"0"-622,-4 0-326,3 1 848,9 1-1630,-1-1-1,1-1 1,-1 0 0,0-1-1,1 0 1,21-5-1,-11 2-332,670-93 2486,-437 69-4513,-246 27 1317,-2 3-4959,-19 12-4846,-3 0 6974</inkml:trace>
</inkml:ink>
</file>

<file path=ppt/ink/ink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00:55:12.274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82 41 4736,'-44'-24'2144,"25"16"-1856,9 3 1248,7 5-896,-2-3 256,10 3-1088,8 3 96,6 2-1248,7 3 736</inkml:trace>
</inkml:ink>
</file>

<file path=ppt/ink/ink3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4:49:53.95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111 4 6976,'-2'-1'997,"-9"-1"6150,4 70-4036,5-52-2436,-27 123 2569,14-76-2552,-16 38-207,25-81-503,4-16-293,1 1 0,0-1 1,0 0-1,0 1 0,0 4 1,1-9 235,0 0 0,0 0 0,11-4-8003,-5 0 6360,10-4-618</inkml:trace>
</inkml:ink>
</file>

<file path=ppt/ink/ink3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4:49:54.56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3 208 4160,'-2'-4'12342,"8"-1"-12327,5-6 681,0-1 1,-1 0-1,-1 0 1,15-26-1,-13 19-122,19-23-1,-24 35-454,0 1 1,0-1 0,0 1-1,1 1 1,0-1 0,7-4-1,-13 9-104,0 1 0,0-1-1,-1 1 1,1-1-1,0 1 1,0 0 0,0-1-1,-1 1 1,1 0-1,0-1 1,0 1 0,0 0-1,0 0 1,0 0-1,0 0 1,0 0 0,-1 0-1,1 0 1,0 0-1,0 0 1,0 1 0,0-1-1,1 1 1,-1-1-4,0 1-1,-1 0 1,1 0 0,0 0 0,-1-1 0,1 1-1,0 0 1,-1 0 0,1 0 0,-1 0 0,1 0-1,-1 0 1,0 0 0,1 0 0,-1 0 0,0 2-1,1 5 27,0 0-1,-1 0 0,-1 16 0,0-20-16,1 7 6,-2 15 179,0 1 0,-2-1 0,-1 0 0,-14 46 0,11-50-56,0-1 0,-2-1 1,0 1-1,-2-1 0,-23 32 1,31-48-141,-5 6 99,1 0 0,0 0 0,0 1 0,-9 20 0,17-30-88,0-1 1,0 0-1,0 0 0,0 1 1,0-1-1,0 0 1,0 0-1,0 1 0,0-1 1,1 0-1,-1 0 1,0 0-1,0 1 0,0-1 1,0 0-1,1 0 1,-1 0-1,0 0 0,0 1 1,0-1-1,1 0 1,-1 0-1,0 0 0,0 0 1,1 0-1,-1 0 1,0 0-1,0 1 0,1-1 1,-1 0-1,0 0 1,1 0-1,9 2 272,6-1-93,-1 0 0,1-1 0,29-3 1,-27 0-375,1 2 0,22 1 0,-7 2-1911,-19-2-3343,27 5 1,-24 0 2388</inkml:trace>
</inkml:ink>
</file>

<file path=ppt/ink/ink3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4:49:56.93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9 357 4224,'-9'3'8579,"12"-11"-6615,-2 6-2619,7-18 1059,2 2 1,0-1 0,1 1 0,1 1 0,1 0 0,0 0 0,31-28 0,-2 7 220,83-55 1,-119 89-551,28-19 269,-31 22-308,0-1 0,1 0 0,-1 1 0,0 0-1,0 0 1,0 0 0,1 0 0,5-1-1,-8 2-21,-1 0 0,1 0 0,-1 0 0,1 0 0,-1 1 0,0-1 0,1 0 0,-1 0 0,1 0 0,-1 0 0,1 0 0,-1 1 0,1-1 0,-1 0 0,0 0 0,1 1 0,-1-1 0,1 0 0,-1 0 0,0 1 0,1-1 0,-1 1 0,0-1 0,0 0 0,1 1 0,-1-1 0,0 1 0,0-1 0,1 0 0,-1 1 0,0-1 0,0 1 0,0-1 0,0 1 0,0 0 0,-2 16 181,-2-3-105,-1 0-1,-1 0 0,-10 19 1,7-16-37,-10 26 0,12-21 65,2-12-82,1 0-1,1 1 1,0-1 0,1 1-1,0-1 1,0 1 0,1 0-1,0 0 1,2 12 0,-1-21-16,0 0 0,1 0 0,-1 1 0,1-1 0,-1 0 0,1 0 0,2 4 0,-2-6-9,-1 1 0,0 0 0,1-1 0,0 1 0,-1-1 0,1 1 0,-1 0 0,1-1 0,-1 0 0,1 1 0,0-1 0,0 1 0,-1-1 0,1 0 0,0 1 0,-1-1 0,1 0 0,0 0 0,0 0 0,0 1 0,-1-1 0,1 0 1,0 0-1,0 0 0,-1 0 0,1-1 0,0 1 0,1 0 0,11-4 79,0-1 0,0 0 1,0 0-1,0-1 1,-1-1-1,0 0 0,18-15 1,5-7-213,30-33 1,-20 15 171,70-95 1,-118 179 1096,1-12-908,-5 38 231,-12 73 250,6-26-608,6-65-1400,-2 66 0,12-68-5208,-1-34 3254,5 0 1098</inkml:trace>
</inkml:ink>
</file>

<file path=ppt/ink/ink3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4:49:57.300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6 0 4640,'0'1'114,"-1"-1"0,1 0 0,0 0 1,-1 0-1,1 0 0,0 1 0,-1-1 1,1 0-1,0 0 0,0 0 0,-1 1 0,1-1 1,0 0-1,0 1 0,-1-1 0,1 0 0,0 0 1,0 1-1,0-1 0,0 0 0,0 1 0,-1-1 1,1 1-1,0-1 0,0 0 0,0 1 0,0-1 1,0 0-1,0 1 0,0-1 0,0 0 0,0 1 1,0 0-1,2 17 1581,0 1-702,0-4-280,0 0-1,1 0 1,7 20 0,-9-30-510,1 0 1,0-1-1,1 1 1,-1-1-1,1 0 1,0 0-1,0 0 1,0 0-1,1 0 1,-1 0-1,1-1 1,0 0-1,0 0 1,7 4-1,-4-3 111,0-1-1,1 0 1,-1 0 0,0-1-1,1 0 1,-1 0 0,1-1-1,0 0 1,10 0-1,-13 0-193,-1-1 0,0-1 0,0 1 0,0-1 0,0 1-1,0-1 1,0-1 0,0 1 0,0 0 0,0-1 0,-1 0-1,1 0 1,0 0 0,-1 0 0,0 0 0,1-1 0,-1 0-1,5-5 1,-7 7-86,0-1-1,0 1 0,0 0 0,0-1 1,0 1-1,0-1 0,-1 0 0,1 1 1,-1-1-1,1 1 0,-1-1 0,1 0 1,-1 0-1,0 1 0,0-1 1,0 0-1,0 1 0,0-1 0,-1-2 1,1 1-1,-1 1 1,0-1 0,0 1-1,-1 0 1,1 0 0,0 0-1,-1-1 1,1 1-1,-1 1 1,0-1 0,-3-3-1,-1 0-93,0 1 0,-1-1-1,1 2 1,-1-1 0,0 1 0,0 0-1,-12-4 1,12 6-372,-1 0-1,0 0 1,0 0-1,0 1 1,1 0-1,-1 1 1,0 0 0,0 0-1,0 1 1,1 0-1,-9 3 1,4-1-2203,6 3 881</inkml:trace>
</inkml:ink>
</file>

<file path=ppt/ink/ink3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4:49:58.516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35 112 2304,'-9'-3'9318,"8"1"-8697,-6-8 3442,7 8-3372,-1 2-595,1-1-1,0 0 1,-1 1 0,1-1 0,0 0-1,0 1 1,0-1 0,-1 0-1,1 1 1,0-1 0,0 0 0,0 1-1,0-1 1,0 0 0,0 0 0,0 1-1,1-1 1,-1 0 0,0 1 0,0-1-1,0 0 1,1 0 0,0-1 2,0 1 1,0-1 0,1 1-1,-1-1 1,0 1-1,1-1 1,-1 1-1,3-2 1,5-3-38,1 0 0,14-6 0,-12 7 128,6-3 34,0 1-1,0 1 1,35-7 0,-49 13-213,-1 0 0,1-1 0,0 1 1,0 1-1,6 0 0,10 1-226,-20-2 233,0 0 0,0 0-1,1 0 1,-1 0 0,0 0 0,0 0-1,1 0 1,-1 0 0,0 1-1,0-1 1,1 0 0,-1 0 0,0 0-1,0 0 1,1 1 0,-1-1 0,0 0-1,0 0 1,0 1 0,0-1 0,0 0-1,1 0 1,-1 1 0,0-1 0,0 0-1,0 0 1,0 1 0,0-1 0,0 0-1,0 1 1,0-1 0,0 0 0,0 0-1,0 1 1,0-1 0,0 0 0,0 1-1,0-1 1,0 0 0,0 0 0,0 1-1,0-1 1,-1 1 0,-5 17 276,4-13-155,-4 11 14,0 0 1,-2-1-1,0 0 0,-13 19 1,-47 52 146,64-82-247,1 0-6,-1 0 1,1 0-1,0 0 1,-3 5 0,6-8-45,-1-1 0,1 1 1,0 0-1,-1-1 1,1 1-1,0-1 1,0 1-1,0 0 0,-1-1 1,1 1-1,0 0 1,0-1-1,0 1 1,0-1-1,0 1 0,0 0 1,0-1-1,0 1 1,0 0-1,1-1 1,-1 1-1,0 0 0,0-1 1,0 1-1,1-1 1,-1 1-1,0-1 1,1 1-1,-1-1 1,1 1-1,-1-1 0,0 1 1,1-1-1,-1 1 1,1-1-1,-1 1 1,1-1-1,0 0 0,-1 1 1,2-1-1,21 11-25,0 1 0,35 23 0,-52-30 122,1-1 0,-1 2-1,0-1 1,0 1 0,0 0 0,-1 0 0,0 0 0,0 1 0,-1 0 0,0 0 0,0 0-1,4 11 1,-7-15-20,-1-1 0,1 0-1,-1 1 1,0-1 0,0 1-1,0-1 1,0 1 0,0-1-1,-1 1 1,1-1 0,-1 0-1,1 1 1,-1-1 0,0 1-1,0-1 1,0 0 0,0 0-1,-1 0 1,1 0 0,-1 0-1,1 0 1,-1 0 0,1 0-1,-1 0 1,0-1 0,-3 3-1,0 0-1,0-1 0,-1 1-1,1-1 1,-1 0 0,1-1-1,-1 1 1,0-1 0,0 0-1,-11 2 1,1-3-186,1 0 0,0-1 0,-27-4 0,-18-4-3440,28 3-1165,31 5 4426,1 0 0,0 0 0,-1 0 0,1 0 0,0 0 0,-1 0 0,1 0 0,-1 0 0,1 0 1,0 0-1,-1 0 0,1 0 0,-1 0 0,1-1 0,0 1 0,-1 0 0,1 0 0,0 0 0,-4-4-3168</inkml:trace>
</inkml:ink>
</file>

<file path=ppt/ink/ink3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4:50:00.68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13 37 5568,'-13'4'15055,"27"1"-12180,2-3-2671,-1-1 0,0 0 0,0-1 0,1 0 0,17-4 0,-26 3-127,315-39 121,-167 36-1193,-147 4 560,-7 0 307,-1 0-1,0 0 0,0 0 1,1 0-1,-1 0 0,0 0 0,0 0 1,1 0-1,-1 0 0,0 0 1,0 0-1,0 1 0,1-1 1,-1 0-1,0 0 0,0 0 0,0 0 1,1 1-1,-1-1 0,0 0 1,0 0-1,0 0 0,0 1 1,1-1-1,-1 0 0,0 0 1,0 0-1,0 1 0,0-1 0,0 0 1,0 0-1,0 1 0,0-1 1,0 0-1,0 0 0,0 1 1,0-1-1,0 0 0,0 0 1,0 1-1,0-1 0,0 0 0,0 0 1,0 1-1,-1-1 0,1 4-2516,0 0 347</inkml:trace>
</inkml:ink>
</file>

<file path=ppt/ink/ink3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4:50:01.03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55 8 5056,'-5'-7'4382,"5"18"1167,0-2-5544,-7 115 4246,5-105-3825,-28 245 1936,29-248-2487,-2 18 389,-3-13-2936,5-17 1093</inkml:trace>
</inkml:ink>
</file>

<file path=ppt/ink/ink3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4:50:01.634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53 1 7296,'-2'0'5101,"4"14"-2576,-3 7-923,-1 0 1,-9 37-1,0 0-286,-1 1-469,7-37-660,-3 24 0,8-4-453,0-14-3500,-2-1-5860,1-20 7290</inkml:trace>
</inkml:ink>
</file>

<file path=ppt/ink/ink3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4:50:01.970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37 40 7648,'-30'7'2453,"24"-5"-1482,15 0 2853,78 15 940,-52-14-3557,64-1 0,82-16 461,-63 5-1187,94-14-9,-50 5-4821,-139 15 718,-8-2-4700,-8 5 5451</inkml:trace>
</inkml:ink>
</file>

<file path=ppt/ink/ink3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4:50:02.73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4 23 4800,'-3'0'6540,"14"0"-2908,-4-1-4423,123-12 3313,-94 9-2131,1 1 0,-1 1-1,61 6 1,-94-4-376,0 1-1,0-1 1,0 1-1,0 0 1,0 0 0,0 0-1,0 1 1,0-1-1,-1 0 1,1 1-1,0 0 1,-1 0-1,1 0 1,4 4 0,-6-4 13,0-1 1,0 1 0,0-1 0,-1 1 0,1 0 0,0 0 0,0-1-1,-1 1 1,1 0 0,-1 0 0,0 0 0,1 0 0,-1 0-1,0-1 1,0 1 0,0 0 0,-1 0 0,1 0 0,0 0-1,-1 0 1,1 0 0,-1-1 0,1 1 0,-1 0 0,0 0 0,-1 2-1,-10 12 91,10-14-142,0 1 0,1-1 0,-1 0 0,0 1 0,1-1 0,0 1 0,-2 4 0,3-6 25,-1 1 1,1-1-1,0 0 1,0 1-1,0-1 1,0 0-1,1 0 1,-1 1-1,0-1 1,1 0-1,-1 1 1,0-1-1,1 0 1,0 0-1,-1 0 1,1 0-1,0 1 1,-1-1-1,1 0 1,0 0-1,2 1 1,8 10 129,-1 0-1,0 0 1,-1 1 0,-1 0 0,13 25 0,-19-34-26,-1 0 0,1 0 0,-1 0 0,0 0 0,0 1 0,-1-1 0,1 0 0,-1 1 0,0-1 0,0 1 1,-1 4-1,0-5-29,0-1 0,0 1 0,-1-1 0,1 0 0,-1 0 0,1 0 0,-1 0 0,0 0 0,0 0 0,0 0 0,-1 0 0,1-1 0,-1 1 0,0-1 0,-5 4 0,-4 2-2,0-1 0,0-1 0,-1 0-1,0-1 1,0 0 0,0-1 0,-19 3 0,-34 3-2459,3-8-6690,67-2 6984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00:35:11.740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10 1121 3072,'-10'7'7541,"11"-27"-6718,0-1-1,2 1 1,5-26 0,-3 26-730,1 0 0,1 0 0,1 0 0,1 1 0,0 0 0,1 1 0,1 0 0,1 1 0,1 0 0,16-18 1,6 3 110,0 2 1,2 1 0,2 2 0,65-36 0,-91 56-146,0-1-15,-1 1-1,1 1 0,0 0 1,0 0-1,27-6 1,-39 12-34,0 0 1,-1 0 0,1 0 0,0-1-1,0 1 1,0 1 0,0-1 0,0 0-1,0 0 1,-1 0 0,1 0 0,0 0 0,0 1-1,0-1 1,0 0 0,-1 1 0,1-1-1,0 1 1,0-1 0,-1 1 0,1-1-1,0 1 1,-1 0 0,1-1 0,0 1 0,-1 0-1,1-1 1,-1 1 0,1 0 0,-1 0-1,0-1 1,1 1 0,-1 0 0,0 0-1,1 0 1,-1 0 0,0-1 0,0 1 0,0 0-1,0 0 1,0 1 0,0 3 41,0 0 1,0 0 0,-1 0-1,0 0 1,-2 8-1,-61 162 297,10-31-191,24-63 477,30-80-623,-1-1 0,1 1 1,0-1-1,0 0 0,0 1 1,-1-1-1,1 1 1,0-1-1,0 1 0,0-1 1,0 0-1,0 1 0,0-1 1,0 1-1,0-1 0,0 1 1,0-1-1,0 1 0,0-1 1,0 0-1,1 1 0,-1-1 1,0 1-1,0-1 0,0 1 1,1-1-1,-1 0 0,0 1 1,0-1-1,1 1 0,0-1 20,0 0 1,0-1-1,0 1 0,0 0 0,0-1 0,0 1 0,0 0 0,0-1 0,0 1 0,0-1 0,-1 1 0,1-1 0,0 0 0,0 1 1,0-1-1,-1 0 0,2-1 0,19-20 225,31-45 0,-10 12-153,3-1-184,1 3 0,57-49 0,-94 93 42,-7 7 6,0 0 0,0-1 0,0 1 0,0 0 1,1 0-1,-1 1 0,1-1 0,-1 0 0,1 1 0,4-2 0,-7 3 25,0 0 0,1 1 1,-1-1-1,1 0 0,-1 1 0,0-1 0,1 1 0,-1-1 1,0 1-1,1-1 0,-1 0 0,0 1 0,0-1 0,1 1 1,-1-1-1,0 1 0,0-1 0,0 1 0,0 0 0,0-1 1,0 1-1,0-1 0,0 1 0,0 0 0,1 14 50,-1-14-43,-1 14-14,0 1 0,-6 21 0,-1 11-3,3 15 44,3 88 0,2-146 34,0 1 0,1 0 0,0 0 0,0 0 0,0 0 0,0-1 0,1 1 0,0 0 1,0-1-1,6 10 0,-7-14-49,-1 0 0,1 0 0,-1 0 0,1-1 0,-1 1 0,1 0 0,-1 0 1,1-1-1,0 1 0,0 0 0,-1-1 0,1 1 0,0-1 0,0 1 0,0-1 0,-1 1 0,1-1 1,0 0-1,0 1 0,0-1 0,0 0 0,0 0 0,0 0 0,0 0 0,0 0 0,0 0 1,0 0-1,-1 0 0,1 0 0,0 0 0,0 0 0,0 0 0,0-1 0,0 1 0,0 0 0,0-1 1,0 1-1,-1-1 0,1 1 0,1-2 0,4-2 51,-1 0-1,1-1 1,-1 1-1,7-9 1,-8 7-30,78-90 456,-12 14-428,-30 38-96,70-59 0,-90 86 70,25-27 0,-43 41-68,-1 2 3,1-1 0,-1 1 0,0-1 0,1 1 0,-1 0 0,1 0 0,-1 0 0,1-1 0,-1 1 0,1 1 0,0-1-1,0 0 1,1 0 0,-3 1 21,1 0 0,-1 1-1,0-1 1,0 1 0,0-1 0,0 1-1,0-1 1,-1 1 0,1-1-1,0 1 1,0-1 0,0 1 0,0-1-1,0 1 1,-1-1 0,1 0-1,0 1 1,0-1 0,-1 1 0,1-1-1,0 0 1,-1 1 0,1-1-1,0 0 1,-1 1 0,-7 12-22,1 5-7,-5 23 0,3-10 120,3-12-63,1 1 0,1 0 0,1 0 1,0 0-1,2 0 0,0 0 0,1 0 0,1 1 1,7 33-1,-7-49 4,1 0 0,-1 0 1,1 0-1,1 0 0,-1 0 0,0-1 1,7 8-1,-8-10-3,0-1-1,-1 0 1,1 0-1,0 0 1,0 0-1,0 0 1,0 0-1,0 0 1,1 0-1,-1-1 1,0 1-1,0 0 1,0-1-1,1 1 1,-1-1-1,0 1 1,1-1-1,-1 0 1,0 1-1,1-1 1,-1 0-1,1 0 1,-1 0-1,0 0 1,1 0-1,-1 0 1,1-1-1,-1 1 1,0 0-1,1-1 1,-1 1-1,0-1 1,1 1 0,1-2-1,1-2 32,1 1 0,-1-1 0,0-1-1,0 1 1,0 0 0,-1-1 0,1 0 0,-1 0 0,3-6-1,22-53 33,-27 61-82,74-171-60,-48 114-122,-26 56-1,-2 5-20,-4 11-38,-1 14 238,2 1-1,1 0 1,2 0 0,0 0-1,1-1 1,2 1-1,1 0 1,7 28 0,-9-49 30,0-1 0,1 0 0,0 0 1,0 0-1,0 0 0,5 6 0,-6-10-15,-1 0-1,1 0 1,0 0-1,0-1 1,0 1-1,0 0 1,0 0 0,0-1-1,0 1 1,0 0-1,0-1 1,0 1-1,0-1 1,0 1-1,0-1 1,0 0-1,0 0 1,1 1 0,-1-1-1,0 0 1,0 0-1,0 0 1,0 0-1,1 0 1,-1 0-1,0-1 1,0 1-1,0 0 1,0 0-1,1-1 1,-1 1 0,0-1-1,1 0 1,9-6 57,-1 0 0,0-1-1,-1 0 1,1 0 0,-2-1 0,14-16 0,-4 5-53,11-11-61,1 2 1,1 1-1,2 1 0,1 2 0,1 1 0,1 2 0,0 1 1,63-25-1,-95 45 33,0 0 0,-1-1 1,1 1-1,0-1 0,-1 0 1,1 0-1,3-4 0,7 0 71,-7 5-125,-10 2 45,0 0 0,0 1-1,0 0 1,1-1 0,-5 5 0,-18 11 18,1-3-47,1 1 0,1 1-1,1 1 1,0 1 0,-22 25 0,27-26 44,1 2 0,1 0 0,0 1 0,1 0 0,2 1 0,-14 30 0,23-45 12,0 0 1,0 0 0,1 0 0,-2 13 0,3-17-5,0 0 1,0 1 0,0-1-1,0 0 1,0 1 0,1-1-1,-1 0 1,1 0 0,-1 1-1,1-1 1,0 0 0,0 0-1,0 0 1,0 0 0,0 0-1,2 2 1,0-1 12,1 0 0,-1-1 0,0 1 0,1-1 0,-1 0 0,1 0 1,0 0-1,0 0 0,0-1 0,0 1 0,0-1 0,0 0 0,0 0 0,0-1 0,0 1 0,1-1 0,-1 0 0,0 0 0,8-1 1,3-1 13,0-1 1,-1-1-1,0 0 1,17-7 0,-15 4-22,0-1 0,0 0 0,-1-2 0,24-18 0,52-53 77,7-4 76,40-8-153,-91 65 38,-2-2 0,75-67-1,-106 83-18,-1-1 0,-1 0 0,-1-1 0,0-1 0,-1 0 0,-1 0 0,14-36 0,-4 1-31,-3-2 0,-1 0 0,-4-1 0,7-72-1,-16 89-86,-3 36 59,1-1 1,0 1 0,-1 0 0,1-1 0,-1 1-1,0 0 1,0-1 0,0 1 0,0 0-1,0 0 1,-3-4 0,4 6 14,-1-1-1,0 0 1,0 1-1,0-1 1,1 1-1,-1-1 1,0 1-1,0-1 1,0 1-1,0 0 1,0-1-1,0 1 1,0 0-1,0 0 1,0 0 0,0 0-1,0 0 1,0 0-1,0 0 1,0 0-1,0 0 1,0 0-1,0 1 1,0-1-1,0 0 1,0 1-1,-1 0 1,-2 1-17,-1 0 1,1 0-1,0 0 1,-5 5-1,0 1 0,0 0 0,1 1 0,0 0-1,-11 16 1,-22 43-68,18-23 41,2 1 0,2 1 0,-23 90 0,36-111 49,1 0-1,-3 30 1,8-43 1,-1 0 1,2 1-1,0-1 1,0 1-1,1-1 1,5 15-1,-2-10 27,2-1-1,0-1 1,1 1-1,1-1 1,0 0 0,1-1-1,13 14 1,5 4 108,59 52 1,-80-79-97,1 1-1,-1-1 1,1-1-1,1 1 1,-1-1-1,12 5 1,-16-9-6,-1 0 1,0 0-1,1 0 1,-1 0-1,0-1 1,1 0-1,-1 1 1,1-1-1,-1 0 1,1 0-1,-1-1 1,1 1-1,-1-1 1,0 0-1,1 0 1,-1 0-1,0 0 1,0 0-1,0-1 1,6-3-1,2-4 30,0 0-1,0 0 1,-1-1-1,10-12 1,3-4 10,92-108 182,-109 126-240,-1-1-1,0 1 1,-1-1 0,0 0-1,0 0 1,-1 0 0,4-16-1,-7 23-20,1-1-1,-1 1 0,0 0 1,0-1-1,0 1 0,0 0 1,0-1-1,-1 1 0,1 0 1,-1-1-1,1 1 1,-1 0-1,0 0 0,0-1 1,0 1-1,0 0 0,0 0 1,-1 0-1,1 0 0,0 0 1,-1 1-1,0-1 0,1 0 1,-1 1-1,0-1 0,0 1 1,0-1-1,0 1 0,0 0 1,0 0-1,0 0 1,0 0-1,-1 1 0,1-1 1,0 0-1,-1 1 0,1-1 1,0 1-1,-1 0 0,-3 0 1,-1 1-24,1 1 0,-1-1 0,0 1 0,1 1 0,-1-1 0,1 1 0,-1 0 0,1 1 1,0-1-1,1 1 0,-1 0 0,1 1 0,-7 6 0,5-4 18,1 1 0,0 0 1,0 0-1,1 0 0,0 1 0,1 0 1,0 0-1,-6 17 0,7-13 37,0-1 0,1 0 0,0 1 0,0 0 1,2-1-1,-1 1 0,2 0 0,0-1 0,0 1 0,1-1 0,0 1 0,1-1 0,1 0 1,9 22-1,-11-30-7,0 0 0,0 0 0,1-1 0,-1 1 0,1-1 0,0 1 0,0-1 1,0 0-1,0 0 0,0 0 0,1-1 0,-1 1 0,1-1 0,0 0 0,0 0 0,0 0 0,0 0 1,0-1-1,0 1 0,0-1 0,0 0 0,1-1 0,-1 1 0,6 0 0,1-2 42,1 0-1,-1-1 1,0 0-1,0-1 1,0 0-1,19-8 1,62-35 292,-63 31-321,-23 12-15,31-17 12,60-40 0,-55 31-13,-13 8 51,48-42 1,-45 26 51,-23 25-93,18-17 0,-15 16-84,-9 9-393,-9 15 140,0-2 267,0 2 0,1-1 1,1 0-1,0 1 0,0 0 0,1 0 1,-2 12-1,-7 79 73,12-97-25,-1 22 164,1-1-1,6 41 1,-6-65-145,0-1 1,1 1-1,-1-1 0,1 1 1,-1-1-1,1 1 1,-1-1-1,1 1 1,1 0-1,-2-1-4,0-1 0,0 1 1,1-1-1,-1 0 0,1 0 0,-1 1 0,0-1 0,1 0 1,-1 0-1,1 1 0,-1-1 0,0 0 0,1 0 0,-1 0 1,1 0-1,-1 0 0,1 0 0,-1 1 0,1-1 0,-1 0 0,1 0 1,-1-1-1,1 1 0,-1 0 0,1 0 0,-1 0 0,0 0 1,1 0-1,-1 0 0,1-1 0,-1 1 0,1 0 0,-1 0 1,0-1-1,1 1 0,-1 0 0,0 0 0,1-1 0,5-5 33,-1 0-1,0 0 1,0 0 0,0 0-1,-1-1 1,0 0-1,4-8 1,-1 2-30,13-20-51,2 1 0,1 1 0,47-48 0,-49 60 14,-16 15 26,-1 0 0,1-1 0,5-7 0,-18 40-635,4-18 616,0 1 0,1 0-1,0 0 1,1 0 0,0 0 0,0 17 0,2-7 67,0 0 0,6 33 1,-3-40-47,0 1 0,1-1 1,1-1-1,0 1 1,1-1-1,0 0 0,1 0 1,16 22-1,-20-32 22,-1 1-1,0-1 1,1 0 0,0-1-1,0 1 1,-1 0 0,2-1-1,-1 1 1,0-1 0,0 0-1,1 0 1,-1 0 0,1-1 0,0 1-1,-1-1 1,1 0 0,0 0-1,0 0 1,0-1 0,0 1-1,0-1 1,0 0 0,0 0-1,6-1 1,0-1 13,-1-1 1,1 0-1,-1-1 0,1 0 0,-1 0 1,-1-1-1,1 0 0,-1-1 0,1 0 1,-2 0-1,1-1 0,7-8 1,4-6 32,0-1 1,-2-1 0,16-27 0,63-131-284,-81 146 208,10-18 116,-24 51-125,0 0 0,0 0-1,1 0 1,-1 1 0,0-1-1,1 0 1,-1 1 0,1-1-1,0 1 1,-1 0 0,1-1-1,0 1 1,0 0 0,0 0-1,2-1 1,-3 3 2,-1-1 0,0 0 0,1 0 0,-1 0-1,1 0 1,-1 0 0,1 1 0,-1-1 0,1 0 0,-1 0 0,0 0 0,1 1 0,-1-1-1,0 0 1,1 1 0,-1-1 0,0 0 0,1 1 0,-1-1 0,0 1 0,0-1 0,1 0-1,-1 1 1,0-1 0,0 1 0,0-1 0,0 1 0,1-1 0,-1 1 0,0-1 0,0 1-1,4 18-119,-4-19 129,1 18 44,0 0-1,-2 0 0,-2 22 0,0 2-14,0 13-20,-7 90 15,4-108 61,-7 46 294,12-83-366,1 1 0,0 0 0,0 0 1,0 0-1,0-1 0,-1 1 0,1 0 0,0 0 0,0-1 0,-1 1 0,1 0 0,-1 0 0,1-1 0,-1 1 0,1-1 0,-1 1 0,1 0 0,-1-1 0,0 1 0,1-1 0,-1 1 0,0-1 0,1 0 1,-1 1-1,0-1 0,0 1 0,1-1 0,-1 0 0,0 0 0,0 0 0,1 1 0,-1-1 0,0 0 0,0 0 0,0 0 0,0 0 0,1 0 0,-2-1 0,0 1 2,0-1 0,1 0 1,-1 1-1,1-1 0,-1 0 0,1 0 0,-1 0 0,1 0 0,0 0 0,-1 0 0,1-1 0,0 1 0,0 0 0,0-1 0,0 1 1,-1-3-1,-9-19 0,2 0 1,-14-50-1,23 73-23,0-1 0,0 1 0,0 0 1,0-1-1,-1 1 0,1-1 0,0 1 0,0-1 0,0 1 0,0-1 1,0 1-1,0-1 0,0 1 0,0 0 0,0-1 0,0 1 0,1-1 1,-1 1-1,0-1 0,0 1 0,0-1 0,1 1 0,-1-1 5,0 1-1,1 0 0,-1 0 1,1 0-1,-1 0 1,0 0-1,1 0 0,-1 0 1,0 0-1,1 0 0,-1 0 1,0 0-1,1 1 1,-1-1-1,0 0 0,1 0 1,-1 0-1,0 0 0,0 0 1,1 1-1,-1-1 0,1 0 1,18 18 51,-9-6 8,0 0 0,1-1 1,0-1-1,1 0 0,0 0 1,1-1-1,0-1 0,0 0 1,0-1-1,25 9 0,1-1 173,2-1-1,65 13 0,-83-23-158,-1-1-1,1-1 1,0-1-1,0-1 1,-1-1-1,38-7 1,-50 6-730,-1 0 1,1-1 0,-1 0 0,0-1 0,9-5-1,8-4-1753</inkml:trace>
</inkml:ink>
</file>

<file path=ppt/ink/ink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00:55:13.347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121 508 2976,'-2'-9'2701,"2"8"-2601,1 1 0,-1-1 0,0 1 0,0 0-1,0-1 1,0 1 0,0-1 0,0 1 0,0-1 0,0 1 0,-1-1 0,1 1 0,0-1 0,0 1 0,0-1-1,0 1 1,-1-1 0,1 1 0,0 0 0,0-1 0,-1 1 0,1-1 0,0 1 0,-1 0 0,1-1 0,0 1-1,-1 0 1,1-1 0,-1 1 0,1 0 0,0 0 0,-1-1 0,1 1 0,-1 0 0,1 0 0,-1 0 0,1 0-1,-1 0 1,1 0 0,-1 0 0,1 0 0,-2 0 0,-2 0 168,-1 2 0,1-1-1,-1 0 1,1 1 0,0 0 0,-1 0-1,1 1 1,0-1 0,0 1 0,1-1-1,-5 5 1,-9 5 519,13-10-648,1 0 0,0 0 0,0 1 0,0-1 0,0 1 0,0 0 0,1 0 0,-1 0 0,-2 5 0,4-7-103,1 0-1,-1 0 1,1 1-1,-1-1 1,1 0-1,0 1 0,0-1 1,-1 0-1,1 1 1,0-1-1,0 0 1,0 1-1,0-1 1,1 0-1,-1 1 0,0-1 1,1 0-1,-1 0 1,0 1-1,1-1 1,-1 0-1,1 0 0,0 0 1,0 1-1,-1-1 1,1 0-1,0 0 1,0 0-1,0 0 1,0 0-1,0-1 0,1 2 1,1 1 35,0-1 1,0 1-1,1-1 1,-1 0-1,0 0 0,1-1 1,-1 1-1,1-1 1,0 0-1,-1 0 1,1 0-1,0 0 0,0 0 1,0-1-1,-1 0 1,1 0-1,0 0 1,0 0-1,0 0 0,0-1 1,-1 0-1,1 0 1,0 0-1,0 0 1,-1 0-1,1-1 0,-1 0 1,0 0-1,1 0 1,-1 0-1,0 0 1,5-5-1,-7 5-59,0 1-1,0-1 1,0 0-1,0 0 1,0 1-1,-1-1 0,1 0 1,-1 0-1,1 0 1,-1 0-1,0 0 1,0 0-1,0 0 1,0 0-1,0 0 1,0 0-1,0 0 1,-1 0-1,1 0 1,-1 0-1,1 1 1,-1-1-1,0 0 1,0 0-1,0 0 1,0 1-1,-1-3 1,-1 0-106,0-1 0,0 1 0,0-1 0,-1 1 0,1 0 0,-1 1 0,0-1-1,0 1 1,-6-4 0,8 5 26,-1 1 0,0 0-1,1 0 1,-1 0 0,0 0-1,0 1 1,0-1 0,0 1 0,0 0-1,0 0 1,-4 0 0,7 0 29,-1 0-73,2 1 234,2 0-63,0 1 0,0-1 0,0 0 0,0 0 0,0 0 0,0-1 0,0 1 0,0-1 0,0 1 0,1-1 0,-1 0 0,0 0 0,0 0 0,0-1 0,0 1 0,4-2 0,4-1 92,0-1-1,0 0 1,10-7 0,-9 5-20,-1 0 1,0-2-1,-1 1 1,0-1-1,0-1 1,-1 0-1,0 0 1,14-20-1,3-8 232,25-49 0,-34 55-240,96-186 938,-107 207-1251,-4 10-97,-3 8 28,-13 65 8,-126 470 259,97-393 22,43-147-15,-5 15 124,0-1 1,-1 0 0,0 0 0,-1 0-1,-12 18 1,19-34-109,-1 0 0,0 0 0,1 1 0,-1-1 0,0 0 0,0 0 0,0 0 0,0 1 0,0-1 0,0 0 0,0 0 0,0-1 0,-1 1 0,1 0 0,0 0 0,0-1 0,-1 1 0,1 0-1,0-1 1,-1 1 0,1-1 0,-1 0 0,1 0 0,-1 1 0,-1-1 0,2 0-17,0 0 1,1 0-1,-1-1 0,0 1 0,0 0 0,0 0 0,1-1 0,-1 1 1,0 0-1,0-1 0,1 1 0,-1-1 0,0 1 0,1-1 0,-1 1 0,0-1 1,1 1-1,-1-1 0,1 0 0,-1 1 0,1-1 0,-1 0 0,1 0 1,0 1-1,-1-1 0,1-1 0,-7-26 51,7 24-37,-3-14 54,2-1-1,0-26 1,1 36 0,1 0 0,0 0 0,0 0 0,1 1 0,0-1 0,1 0 0,6-13 0,-6 17-48,1 0 0,0 0 0,0 0 0,0 1-1,0-1 1,1 1 0,0 0 0,0 0 0,0 1-1,0 0 1,1-1 0,-1 2 0,10-4 0,6-2 83,0 1 1,33-6 0,-14 6-815,1 1 0,58 0 0,-74 8-1525,-1 3-3747,-6 2 1905</inkml:trace>
</inkml:ink>
</file>

<file path=ppt/ink/ink3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4:50:03.156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1 113 2976,'0'0'2432,"0"4"-614,0 14-374,0 0-1,1-1 0,8 35 0,-8-46-1237,1 0 0,0 0-1,1 0 1,-1 0 0,1 0-1,1-1 1,-1 1 0,1-1 0,0 0-1,0 0 1,0 0 0,0 0-1,1-1 1,7 6 0,-7-7-38,-1-1 0,1 1 1,0-1-1,0 0 0,0-1 0,0 1 0,0-1 1,0 0-1,0 0 0,1-1 0,-1 1 1,0-1-1,0 0 0,6-1 0,-2 0 8,-1 0 0,1-1 0,-1 0 0,0-1 0,0 1 0,0-2 0,15-7-1,-17 8-107,-1-1-1,0 0 0,0-1 1,0 1-1,0-1 0,-1 0 1,0 0-1,0 0 0,0-1 1,-1 1-1,1-1 0,-1 0 1,-1 0-1,1 0 0,-1 0 1,0 0-1,0-1 0,-1 1 1,0-1-1,0 1 0,-1-1 1,1 0-1,-1 1 0,-1-1 1,1 1-1,-1-1 0,-1 1 1,1-1-1,-1 1 0,0 0 1,-5-12-1,2 10-11,0 1 0,0 0 0,0 0 0,-1 0 0,0 1 0,-1-1 0,1 2 0,-1-1 0,0 1 1,-12-7-1,12 8-143,0 0 1,0 1-1,0 0 1,-1 0 0,1 1-1,-1-1 1,0 2-1,0-1 1,0 1 0,1 1-1,-1-1 1,-10 2-1,16-1-75,-1 0-1,0 1 1,1 0-1,-1 0 1,0 0-1,1 0 1,-1 0-1,1 0 1,-1 1-1,1-1 1,0 1-1,-1-1 1,1 1-1,-3 4 1,2-2-324,-1 0 0,1 0 0,1 0 0,-1 1 0,1-1 0,-4 10 0,-4 21-1034</inkml:trace>
</inkml:ink>
</file>

<file path=ppt/ink/ink3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4:50:05.828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43 364 2400,'-12'6'779,"11"-6"-756,1 1 1,-1-1-1,1 0 1,-1 1 0,1-1-1,0 1 1,-1-1 0,1 1-1,0-1 1,-1 1-1,1-1 1,0 1 0,0-1-1,-1 1 1,1-1 0,0 1-1,0-1 1,0 1-1,0-1 1,0 1 0,0 1-1,0-1 124,-2 0 306,1 1 0,0 0 0,0 0 0,-1-1 0,1 1 0,-1-1 0,1 1 0,-4 1 0,-3 1 3662,9-10-1907,13-33-1552,1 0 0,2 2 0,2 0 0,1 1 0,48-63 0,-58 85-447,1 1 0,0 1 1,20-17-1,-30 28-200,-1 1-1,0 0 1,0-1 0,0 1-1,1 0 1,-1 0 0,0-1 0,0 1-1,1 0 1,-1 0 0,0 0-1,1-1 1,-1 1 0,0 0-1,1 0 1,-1 0 0,0 0-1,1 0 1,-1 0 0,0-1-1,1 1 1,-1 0 0,0 0-1,1 0 1,-1 0 0,0 0-1,1 0 1,-1 1 0,0-1-1,1 0 1,-1 0 0,0 0 0,1 0-1,-1 0 1,0 0 0,1 1-1,-1-1 1,0 0 0,1 0-1,-1 0 1,0 1 0,0-1-1,1 0 1,-1 0 0,0 1-1,0-1 1,0 0 0,1 1-1,-1-1 1,0 0 0,0 1-1,0-1 1,0 0 0,0 1-1,0-1 1,0 0 0,0 1-1,1-1 1,-1 0 0,0 1 0,-1-1-1,1 0 1,0 1 0,0-1-1,0 1 1,-2 28 320,2-29-335,-14 82 159,2-16 258,-7 132 1,19-192-329,0 1-1,0 0 1,1-1 0,0 1-1,2 7 1,-3-13-69,0-1-1,1 1 1,-1 0-1,0 0 1,1-1-1,-1 1 1,0 0-1,1-1 1,-1 1-1,1 0 1,-1-1 0,1 1-1,0-1 1,-1 1-1,2 0 1,-2-1-10,0 0 1,1 0 0,-1 0-1,0 0 1,1 1-1,-1-1 1,1 0 0,-1 0-1,0 0 1,1 0-1,-1 0 1,1 0 0,-1-1-1,0 1 1,1 0-1,-1 0 1,1 0 0,-1 0-1,0 0 1,1-1 0,2 0 5,-1-1 1,0 0 0,0 0 0,-1 0 0,1 0 0,2-3 0,-3 4-1,72-97-157,-30 37 98,73-77 0,-1 28 187,-101 97-134,0 0-1,17-12 1,-19 20 313,-12 5-307,1 0 1,-1 0-1,0 0 0,0 0 0,0 0 1,0 0-1,1 0 0,-1 1 1,0-1-1,0 0 0,0 0 0,0 0 1,1 0-1,-1 0 0,0 0 0,0 0 1,0 1-1,0-1 0,0 0 1,0 0-1,0 0 0,1 0 0,-1 1 1,0-1-1,0 0 0,0 0 1,0 0-1,0 0 0,0 1 0,0-1 1,0 0-1,0 0 0,0 0 0,0 1 1,-5 22 534,3-16-498,-100 392 7,101-391-185,-2 2-988,1 1-1,0 0 0,0 12 1,2-20 595,0-1 0,0 0 0,0 1 0,0-1 0,1 0 1,-1 1-1,1-1 0,-1 0 0,1 0 0,0 1 0,0-1 0,0 0 0,0 0 1,0 0-1,0 0 0,1 0 0,-1-1 0,1 1 0,0 0 0,2 2 0,9 4-1886</inkml:trace>
</inkml:ink>
</file>

<file path=ppt/ink/ink3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4:50:06.17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9 1 4992,'-4'39'5861,"2"-27"-4686,1 0-1,0 0 1,0 0 0,2 19-1,0-27-1008,-1-1 0,1 0 0,0 1-1,0-1 1,0 0 0,0 0 0,1 0-1,-1 0 1,1 0 0,0 0 0,-1 0-1,1-1 1,1 1 0,-1-1 0,0 1-1,1-1 1,-1 0 0,1 0-1,0 0 1,-1 0 0,7 3 0,-4-3 71,-1-1 0,1 1 0,0-1 0,0 0 0,0 0 0,0 0-1,8 0 1,-12-1-202,0 0 0,0 0-1,1 0 1,-1 0-1,0 0 1,0 0 0,0-1-1,1 1 1,-1 0-1,0 0 1,0-1 0,0 1-1,0-1 1,0 1-1,0-1 1,0 0 0,0 1-1,0-1 1,0 0-1,0 0 1,0 1 0,0-1-1,-1 0 1,1 0-1,0 0 1,-1 0 0,1 0-1,0 0 1,-1 0-1,1-1 1,-1 1 0,0 0-1,1 0 1,-1 0-1,0 0 1,0 0 0,0-3-1,0 0-87,-1-1 0,0 1-1,0-1 1,0 1 0,-1 0-1,0 0 1,0 0 0,0 0-1,0 0 1,0 0 0,-1 1-1,0-1 1,0 1 0,0-1-1,-4-3 1,5 6-291,0 0 1,0-1-1,0 1 1,0 0-1,0 0 1,-1 1 0,1-1-1,0 0 1,-1 1-1,1-1 1,0 1-1,-1 0 1,1 0-1,0 0 1,-1 0-1,1 0 1,0 1-1,-1-1 1,1 0-1,0 1 1,0 0-1,-1 0 1,1-1-1,0 1 1,0 1-1,-3 0 1,-2 3-3417,2 0 1200</inkml:trace>
</inkml:ink>
</file>

<file path=ppt/ink/ink3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4:50:06.97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93 6 5056,'-5'-5'7482,"5"7"-7112,0 1-1,0-1 0,0 1 1,-1-1-1,1 1 1,-1-1-1,0 0 0,1 1 1,-1-1-1,-2 4 0,1-2-112,-4 10 651,-1 0 0,-15 24 0,0-1-176,19-31-653,0 0 1,0 0-1,0 0 1,1 1-1,0 0 0,0-1 1,0 1-1,0 9 1,2-16-69,0 1 0,1 0 1,-1-1-1,0 1 0,0 0 0,1-1 1,-1 1-1,0 0 0,1-1 1,-1 1-1,0-1 0,1 1 0,-1-1 1,1 1-1,-1-1 0,1 1 1,-1-1-1,1 1 0,0-1 1,-1 1-1,1-1 0,-1 0 0,1 1 1,0-1-1,-1 0 0,1 0 1,0 0-1,1 1 0,24 2 207,-22-3-182,81 3-70,17 2-83,-82-3 290,0 0 1,0 2 0,19 6 0,-20 1 450,-19-11-597,0 0 0,1 0-1,-1 0 1,1 0 0,-1 1-1,0-1 1,1 0 0,-1 0-1,0 1 1,1-1 0,-1 0-1,0 1 1,0-1 0,1 0-1,-1 1 1,0-1 0,0 0-1,0 1 1,1-1 0,-1 0-1,0 1 1,0-1-1,0 1 1,0-1 0,0 0-1,0 1 1,0-1 0,0 1-1,0-1 1,0 0 0,0 1-1,0-1 1,0 1 0,0-1-1,0 0 1,0 1 0,0-1-1,0 1 1,-1-1 0,-6 4 129,0-1 1,0 0-1,0 0 1,-1-1 0,-12 3-1,13-4-103,-113 24 545,34-8-2458,30-3-3390,48-13 1719,3-1 1153</inkml:trace>
</inkml:ink>
</file>

<file path=ppt/ink/ink3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4:50:07.32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13 57 10976,'-13'-13'4960,"21"9"-4321,1-1 1441,9 5-1280,19-3 864,2 0-960,11-5-448,3 8-192,2-5-224,-5 5 96,-5-4-3968,-10 8 2177,-4-11-7201,1-1 5088</inkml:trace>
</inkml:ink>
</file>

<file path=ppt/ink/ink3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4:50:09.84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18 75 2496,'0'-1'158,"0"-1"-1,1 0 1,-1 0 0,0 1 0,1-1 0,-1 0-1,1 1 1,-1-1 0,1 0 0,0 1 0,-1-1-1,1 1 1,0-1 0,0 1 0,2-3-1,-1 3 267,-1-1-1,1 0 1,-1 0-1,0 0 1,0 0-1,0 0 1,0 0-1,1-3 1,3-21 7671,-5 47-5625,-6 105-416,3-90-1714,-18 170 1036,16-164-1192,2-24-167,1 0 0,0-1-1,2 29 1,1-43-34,0 16-600,-1-19 495,0 0 0,0 0-1,0 0 1,0 0 0,0 0 0,0 1-1,0-1 1,0 0 0,1 0 0,-1 0 0,0 0-1,0 1 1,0-1 0,0 0 0,0 0-1,0 0 1,-1 1 0,1-1 0,0 0 0,0 0-1,0 0 1,0 0 0,0 0 0,0 1-1,0-1 1,0 0 0,-3 2-2322,3-2 2321,0 0 1,0 0 0,-1 0 0,1 0-1,0 0 1,0 0 0,0 0 0,0-1 0,-1 1-1,1 0 1,0 0 0</inkml:trace>
</inkml:ink>
</file>

<file path=ppt/ink/ink3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4:50:10.206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24 113 5984,'-24'-4'6730,"27"1"-6181,-1 0 1,0 1-1,1-1 0,0 1 0,0-1 0,-1 1 0,1 0 0,0 0 0,1 0 0,-1 1 1,5-3-1,8-1-49,21-5 1,-20 5 217,80-17 440,151-14-1,-230 34-1614,28 3 0,-13 0-1632,-7-1 697</inkml:trace>
</inkml:ink>
</file>

<file path=ppt/ink/ink3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4:50:10.69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96 16 5984,'-4'-4'754,"4"4"-622,-1 0-1,1-1 1,-1 1-1,1-1 1,0 1 0,-1-1-1,1 1 1,-1-1 0,1 1-1,0-1 1,-1 1-1,1-1 1,0 0 0,0 1-1,-1-1 1,1 0 0,0 1-1,0-1 1,0-1-1,-1 13 2748,0 0 0,-4 20 0,-21 58 629,-3 13-2666,13 4-3914,15-93-668,2-11 3120,-1-1 0,0 0 0,-1 1 0,1-1 0,0 0 0,0 1 0,0-1 0,-1 0 0,1 1 0,-1 0 0,-3 7-2569</inkml:trace>
</inkml:ink>
</file>

<file path=ppt/ink/ink3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4:50:11.02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13 41 8640,'-13'0'3191,"29"2"-1235,0 0-639,68 5 1235,0-3 0,85-8 0,167-28-1362,-330 32-1178,20-3-429,44-5-866,-23 0-6259,-38 8 5014</inkml:trace>
</inkml:ink>
</file>

<file path=ppt/ink/ink3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4:50:11.416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73 5 6304,'5'-5'8514,"1"23"-4469,-6 3-2981,0 0 1,-1 0-1,-6 30 0,1-7-366,-44 290 726,32-236-3605,18-95 2109,-2 5-2472,4-24-7725</inkml:trace>
</inkml:ink>
</file>

<file path=ppt/ink/ink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00:55:16.122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19 376 2560,'-14'7'1104,"13"-7"-1014,1 0-1,0 0 0,0 0 0,0 0 0,-1 0 1,1 0-1,0 0 0,0 1 0,0-1 0,-1 0 1,1 0-1,0 0 0,0 0 0,0 0 0,-1 1 1,1-1-1,0 0 0,0 0 0,0 0 0,0 0 0,0 1 1,0-1-1,-1 0 0,1 0 0,0 1 0,0-1 1,0 0-1,0 0 0,0 0 0,0 1 0,0-1 1,0 0-1,2 2 395,-1-1 0,1 0 0,-1 0 0,1 1 0,0-2 0,0 1 0,-1 0 0,1 0 0,0 0 0,0-1 0,0 1 0,3 0 0,0-1-40,0 0 0,-1 1-1,1-2 1,0 1 0,5-1-1,6-3 91,0-1 1,19-7-1,-26 9-4,2-2-362,1 0-1,-1-1 0,0-1 1,0 0-1,-1 0 0,0-1 1,16-15-1,-2-3-55,30-42 0,-45 57 49,0-1 0,-2 0-1,1-1 1,-2 0 0,1 0 0,5-19-1,22-64 1163,-31 85-1519,-4 24-152,1 4 244,-3 126-323,0-113 560,0 0-1,-14 52 1,15-76-71,0 0 1,0 0-1,0-1 1,-1 1 0,0-1-1,0 1 1,0-1-1,-1 0 1,1 0-1,-8 7 1,9-10-22,0-1 0,0 1 0,0-1 0,-1 1 0,1-1 0,0 0 0,-1 0-1,1 0 1,-1 0 0,1 0 0,-1 0 0,1-1 0,-1 1 0,0-1 0,1 0 0,-1 0 0,0 0 0,1 0 0,-1 0 0,0-1 0,1 1 0,-1-1 0,0 1 0,1-1-1,-1 0 1,1 0 0,-3-2 0,-31-17 198,25 13-457,0 1 0,-23-10-1,51 29-558,-7-4 749,2 0 78,1-1-1,0-1 1,0 0 0,1-1-1,-1 0 1,1-1-1,1-1 1,-1 0 0,1-1-1,0 0 1,-1-1 0,22 0-1,-28-3-4,-1-1 0,1 1 0,-1-1 0,1 0 0,-1-1 0,0 0 0,0 0 0,0-1 0,0 0-1,0 0 1,-1 0 0,0-1 0,0 0 0,0 0 0,-1-1 0,1 1 0,-1-1 0,6-10 0,-5 8-112,-2 1 4,1 0-1,0 0 1,0 0-1,10-8 1,-15 15 57,0-1 0,0 1 0,0 0 0,0 0 0,0 0 1,1 0-1,-1 0 0,0 0 0,0 0 0,0 0 0,0 0 1,0 0-1,1 0 0,-1 0 0,0 0 0,0 0 0,0 0 1,0 0-1,0 0 0,1 0 0,-1 0 0,0 0 1,0 0-1,0 0 0,0 0 0,0 0 0,1 0 0,-1 0 1,0 0-1,0 0 0,0 0 0,0 1 0,0-1 0,0 0 1,0 0-1,1 0 0,-1 0 0,0 0 0,0 0 0,0 0 1,0 1-1,0-1 0,0 0 0,0 0 0,0 0 0,0 0 1,0 0-1,0 1 0,0-1 0,0 0 0,0 0 0,0 0 1,0 0-1,0 0 0,0 1 0,0-1 0,0 0 0,0 0 1,0 0-1,0 0 0,0 0 0,0 0 0,0 1 0,0-1 1,-1 11-96,-2 6 32,-17 72 4,10-48 65,-4 46 0,9-54 0,-27 170 59,30-183 201,1 23 0,1-36-124,1-23 640,4-29 0,1 8-738,15-80-39,-4 53-12,37-89 0,-38 116-2,1 1 0,3 0 1,38-53-1,-47 74-76,1 1-1,17-16 1,-22 24-4,1 0 0,-1 0 1,1 0-1,0 1 0,17-8 0,-23 12 84,0 1 0,0-1-1,0 0 1,0 0 0,0 1-1,0-1 1,0 1 0,0 0-1,1 0 1,-1 0 0,0 0-1,0 0 1,0 0 0,0 0 0,1 1-1,-1-1 1,0 1 0,0 0-1,0-1 1,0 1 0,0 0-1,0 0 1,-1 0 0,1 1-1,0-1 1,0 0 0,-1 1-1,1-1 1,-1 1 0,1-1-1,-1 1 1,1 0 0,-1 0 0,0-1-1,0 1 1,1 4 0,1 0 9,-1 0 0,0 0 0,0 0 0,-1 1 0,0-1 0,0 1 0,0-1 0,-1 0 0,0 1 0,0-1 0,-2 9 0,0-5 46,-1-1 0,-1 0 0,1 0 0,-2 0 1,1 0-1,-8 10 0,8-13 20,0 0 1,-1 0-1,1-1 1,-1 0-1,-1 0 0,1 0 1,0-1-1,-1 0 1,0 0-1,0 0 0,0 0 1,-1-1-1,1 0 1,-1-1-1,0 0 0,0 0 1,0 0-1,0 0 1,0-1-1,0-1 1,0 1-1,0-1 0,0 0 1,0-1-1,-10-1 1,13 2-83,-1-1 0,1 0 0,0 0 0,0-1 1,0 1-1,-1-1 0,1 0 0,-5-3 1,15 2-15,85 5 52,-38 0-43,0-2 0,101-13 1,-133 8 45,0-1 1,-1-1-1,0 0 1,0-2-1,-1 0 1,0-1-1,-1-1 1,0-1 0,-1 0-1,0-2 1,22-21-1,59-54-42,-96 88 6,2-2-16,-4 2 38,1 1-1,-1 0 1,1-1-1,0 1 1,-1-1-1,1 1 1,-1-1-1,1 1 1,-1-1-1,1 0 1,-1 1-1,0-1 1,1 1-1,-1-1 1,0 0-1,1 1 1,-1-1-1,0 0 1,0 0-1,1 0 1,-2 1-6,1 0 0,0-1 1,0 1-1,0 0 0,0 0 1,0 0-1,0 0 0,0 0 1,0 0-1,0 0 0,-1-1 1,1 1-1,0 0 1,0 0-1,0 0 0,0 0 1,0 0-1,-1 0 0,1 0 1,0 0-1,0 0 0,0 0 1,0 0-1,-1 0 0,1 0 1,0 0-1,0 0 1,0 0-1,0 0 0,-1 0 1,1 0-1,0 0 0,0 0 1,0 0-1,0 0 0,0 0 1,-1 0-1,1 0 0,0 0 1,0 0-1,0 0 0,0 1 1,0-1-1,-1 0 1,1 0-1,-9 6-56,-11 11-70,1 1 0,1 1 0,1 1 0,-18 27 0,11-15 141,23-31-16,-20 25 33,1 2 0,-27 50-1,46-76-12,0 0-1,0 0 0,0 0 1,0 1-1,1-1 0,-1 0 1,1 1-1,-1-1 0,1 0 1,0 1-1,0-1 0,0 0 1,0 1-1,0-1 0,1 0 1,0 3-1,-1-5 5,0 1 1,1-1-1,-1 0 1,0 1-1,1-1 1,-1 0-1,0 0 1,1 0-1,-1 0 1,1 1-1,-1-1 1,0 0-1,1 0 1,-1 0 0,1 0-1,-1 0 1,0 0-1,1 0 1,-1 0-1,1 0 1,-1 0-1,0 0 1,1 0-1,-1 0 1,1 0-1,0-1 1,11-4 173,-8 3-76,5-3-77,0 1 1,0-2 0,-1 1-1,0-1 1,0 0-1,13-14 1,-17 17 8,6-8-37,0 1 0,15-24 0,-8 10-33,28-46-281,-26 39 105,-18 39-200,-3 7 337,-10 18 21,-5 15-170,16-44 210,1 0-1,-1 0 1,1-1 0,-1 1-1,1 0 1,0 0 0,0 0-1,1 0 1,-1 0 0,2 4 0,-1-6 9,-1 0 1,1 0 0,0-1 0,0 1 0,0 0 0,0-1 0,0 1-1,0-1 1,1 1 0,-1-1 0,0 0 0,1 1 0,-1-1 0,1 0 0,-1 0-1,1 0 1,0 0 0,-1 0 0,1 0 0,0-1 0,0 1 0,0-1-1,-1 1 1,1-1 0,0 0 0,0 1 0,2-1 0,5 0 62,0 0 1,0-1-1,0 0 0,12-3 1,-13 3-61,50-11 103,-1-2 0,101-40-1,-82 24-458,-121 79 123,38-43 88,-3 2 87,0 1 0,1 0 0,0 1 0,-12 16 0,20-25 47,1 0 0,-1 1-1,0-1 1,1 0 0,-1 0-1,1 0 1,-1 1 0,1-1-1,-1 0 1,1 1 0,0-1-1,0 0 1,0 0 0,0 1-1,0-1 1,0 0 0,0 1 0,0-1-1,0 0 1,1 1 0,-1-1-1,0 0 1,1 1 0,-1-1-1,1 0 1,0 0 0,-1 0-1,1 0 1,0 0 0,0 1-1,-1-1 1,2 1 0,1 0 9,-1-1 1,0 1 0,1 0 0,0-1 0,-1 1-1,1-1 1,0 1 0,-1-1 0,1 0-1,0-1 1,0 1 0,0 0 0,3 0 0,6-1 35,0 0 0,-1-1 0,1 0 0,0-1 0,-1 0 0,20-6 0,67-30 22,-86 33-77,1 0 12,8-4 89,36-20-1,-52 26-85,0-1 0,0 1 0,0-1 0,0 0 0,0 0 0,-1-1 0,0 0 0,0 1 0,0-2 0,-1 1 0,5-8 1,-6 8 4,0 2-12,-1 0-1,0 0 1,1 0 0,-1 0-1,1-6 1,-2 8-14,0 0 1,0 0 0,0 0-1,0 1 1,-1-1 0,1 0-1,0 0 1,0 0-1,0 0 1,-1 0 0,1 0-1,0 0 1,-1 1-1,1-1 1,-1 0 0,1 0-1,-1 0 1,1 1 0,-1-1-1,0 0 1,1 1-1,-1-1 1,0 1 0,0-1-1,-1 0 1,0 0-13,-1 0 1,1 0-1,-1 0 1,1 0-1,-1 1 1,1-1-1,-1 1 1,1 0-1,-1 0 1,0 0-1,1 0 1,-1 0-1,1 0 1,-1 1-1,1-1 1,-1 1-1,1 0 1,-1 0-1,-4 2 1,-1 1-49,1 0-1,-1 0 1,1 1 0,0 0 0,-7 7 0,10-9 41,1 0 0,-1 1 1,1-1-1,0 1 1,0 0-1,1 0 0,-1 0 1,1 0-1,0 0 1,0 1-1,-2 6 0,3-9 39,1 0-1,0 0 0,0 0 0,0 1 0,0-1 1,0 0-1,0 0 0,0 0 0,1 0 0,-1 0 1,1 0-1,-1 0 0,1 0 0,0 0 0,0-1 0,0 1 1,0 0-1,0 0 0,0-1 0,1 1 0,-1 0 1,0-1-1,1 0 0,-1 1 0,1-1 0,0 0 1,-1 1-1,1-1 0,3 1 0,2 2 75,1-1 0,0 0 0,0 0 0,1 0 0,-1-1 0,0-1 1,12 2-1,61 0 272,-29-3-286,-1-2 1,0-2-1,63-14 0,-78 7-3979,-21 1-1676,-10 4 369,-4 5 4345,-1 0-1,1-1 0,-1 1 0,2-2 1,-2-3-4396</inkml:trace>
</inkml:ink>
</file>

<file path=ppt/ink/ink3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4:50:11.81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481 6 7296,'0'-1'128,"0"1"0,-1 0 1,1-1-1,0 1 1,0 0-1,-1 0 0,1-1 1,0 1-1,-1 0 0,1-1 1,0 1-1,-1 0 0,1 0 1,0 0-1,-1 0 0,1-1 1,0 1-1,-1 0 1,1 0-1,-1 0 0,1 0 1,0 0-1,-1 0 0,1 0 1,-1 0-1,1 0 0,0 0 1,-1 0-1,1 0 0,-1 0 1,1 0-1,0 0 0,-1 1 1,1-1-1,-1 0 1,1 0-1,0 0 0,-1 0 1,1 1-1,0-1 0,0 0 1,-1 1-1,-17 17 2817,7-6-1863,-8 2 42,0 0-1,-33 16 0,7-4-216,-166 125 2048,169-113-2461,32-28 38,-1 0 0,-17 13 1,31-22-396,0 0 1,0-1 0,0 0 0,-1 1 0,1-1 0,5-1 0,192-28 924,-134 17-1094,-1 2 0,72 0-1,-120 11-651,0 0 0,0 1 0,0 1 0,20 6 1,61 25-9785,-70-22 7396</inkml:trace>
</inkml:ink>
</file>

<file path=ppt/ink/ink3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4:50:14.99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9 313 7296,'-2'-1'704,"2"1"-633,0 0 0,0 0-1,0 0 1,0 1 0,0-1 0,0 0 0,0 0-1,0 0 1,0 0 0,0 0 0,0 1 0,0-1-1,0 0 1,0 0 0,0 0 0,0 0 0,0 0-1,0 0 1,-1 0 0,1 1 0,0-1 0,0 0-1,0 0 1,0 0 0,0 0 0,0 0 0,0 0-1,0 0 1,-5-2 3892,14 2-2011,81-19 1002,15 0-2325,-62 13-538,-42 6-87,1 0 0,-1 0-1,1-1 1,0 1 0,-1 0-1,1 1 1,-1-1 0,1 0 0,-1 0-1,1 1 1,2 0 0,-3-1 14,-1 1 1,1-1-1,0 0 1,-1 1-1,1-1 1,-1 1-1,1-1 1,-1 1 0,1 0-1,-1-1 1,1 1-1,-1 0 1,1-1-1,-1 1 1,0 0-1,1-1 1,-1 2-1,1 2 78,-1 0-1,1 0 1,-1 0-1,0-1 1,0 1-1,-1 0 1,0 6-1,-1 5-26,-21 206 920,0-13-23,18 3-127,6-145-573,0-16-41,8 60-1,-6-92-163,24 123 273,-19-113-420,-7-27 806,2-9-535,0-1-1,1 1 0,6-11 1,10-21-379,-7 11 223,19-47-360,49-84-1,-62 130 291,4-7 18,20-45 1,-22 32 52,21-84-1,-15 21-153,6-21-179,-12 51 213,7-18-417,-22 79 124,-2 1 0,-1-1 1,0 0-1,-2 0 0,-1-30 0,0 51 376,0 1-13,0-1 1,0 1-1,0 0 1,0-1-1,0 1 1,0 0-1,0-1 1,-1 1-1,1 0 1,0-1-1,0 1 1,0 0-1,-1-1 1,1 1-1,0 0 1,-1-1-1,1 1 1,0 0-1,-1-1 1,1 1 15,0 0 0,0 0 0,-1 0 0,1 0 0,0 0 0,0 0 0,0 0 0,0 0 0,0 0 1,0 0-1,-1-1 0,1 1 0,0 0 0,0 0 0,0 0 0,0 0 0,0 0 0,0 0 0,0-1 0,0 1 0,0 0 0,0 0 0,0 0 1,-1 0-1,1 0 0,0-1 0,0 1 0,0 0 0,0 0 0,0 0 0,0 0 0,0 0 0,0-1 0,0 1 0,1 0 0,-1 0 0,0 0 1,0 0-1,0-1 0,0 1 0,0 0 0,0 0 0,0 0 0,0 0 0,0 0 0,0 0 0,0-1 0,1 1 0,-1 0 0,0-7-252,2 7 239,-1 1-1,0 0 1,0 0-1,1-1 0,-1 1 1,1-1-1,-1 1 0,0-1 1,1 0-1,-1 1 1,1-1-1,-1 0 0,3 0 1,24 2 125,201-14 295,-101 2-465,55-3 207,54-2-93,-15 5 75,402-10 1245,-403 26-626,55-1 183,-197-6-755,347-16 676,-323 15-643,-10 1-463,-76-1-1323,27-5 1,-42 6 980,2 0-479,-14 10-6303</inkml:trace>
</inkml:ink>
</file>

<file path=ppt/ink/ink3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4:50:16.896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15 22 3808,'-15'-19'4938,"21"17"-2228,-5 2-2597,-1 0 1,0 0-1,0 0 1,0 0-1,1 0 1,-1 0-1,0-1 1,0 1-1,0 0 1,1 0 0,-1 0-1,0 0 1,0 0-1,1 0 1,-1 0-1,0 0 1,0 0-1,0 0 1,1 0-1,-1 1 1,0-1-1,0 0 1,1 0 0,-1 0-1,0 0 1,0 0-1,0 0 1,1 0-1,-1 1 1,0-1-1,0 0 1,0 0-1,0 0 1,0 0-1,1 1 1,5 11 1708,2 20-830,-6-24-342,4 31 167,-1 0-1,-2 1 0,-4 61 0,0-38-267,2 11 24,0-15-593,-7 75 0,6-112-1190,1-7-2369,-1-6 1653</inkml:trace>
</inkml:ink>
</file>

<file path=ppt/ink/ink3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4:50:17.39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67 4 7232,'0'0'137,"-1"0"0,1-1-1,0 1 1,0 0 0,0 0 0,0-1 0,-1 1 0,1 0 0,0 0-1,0 0 1,0-1 0,-1 1 0,1 0 0,0 0 0,0 0 0,-1 0-1,1 0 1,0-1 0,-1 1 0,1 0 0,0 0 0,0 0 0,-1 0-1,1 0 1,0 0 0,-1 0 0,1 0 0,0 0 0,0 0 0,-1 0-1,1 0 1,0 0 0,-1 0 0,1 1 0,0-1 0,-1 0 0,0 12 4846,2-3-5479,-6 145 5286,2-123-4237,-1 0 0,-16 59-1,-1-10-1144,18-72-1345</inkml:trace>
</inkml:ink>
</file>

<file path=ppt/ink/ink3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4:50:17.77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17 36 8640,'-17'-8'6405,"21"7"-5995,-1 0 0,1 0 1,0 1-1,-1-1 0,1 1 1,0 0-1,5 0 0,7 0 190,59-8 1626,13-1-745,133 6-2292,-189 1-3381,-18 1 2145</inkml:trace>
</inkml:ink>
</file>

<file path=ppt/ink/ink3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4:50:18.676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11 369 5632,'-1'0'108,"1"0"0,0 0 0,-1 0 0,1 0 0,-1 0 0,1 0 0,-1-1 1,1 1-1,-1 0 0,1 0 0,0 0 0,-1-1 0,1 1 0,-1 0 0,1-1 0,0 1 0,-1 0 0,1-1 0,0 1 1,0 0-1,-1-1 0,1 1 0,0-1 0,0 1 0,-1 0 0,1-1 0,0 1 0,0-1 0,0 1 0,0-1 0,0 1 1,0-1-1,0 1 0,0-1 0,0 1 0,0 0 0,0-1 0,0 1 0,0-1 0,0 0 0,1-1 340,1 0 0,-1 0 0,1 0 1,-1 1-1,1-1 0,3-3 0,6-5 528,0-4-368,1 0 0,1 0 0,17-15-1,69-45 176,-19 14 72,46-27 297,-121 83-1076,-3 3-42,0-1 0,0 1 0,0 0 0,0 0 0,0 0 0,1 0 0,3-1 0,-5 2-19,0 0 0,0 0 0,0 0-1,0 0 1,0 0 0,0 1 0,0-1 0,0 0 0,0 1-1,0-1 1,-1 0 0,1 1 0,0-1 0,0 1-1,0-1 1,-1 1 0,1 0 0,0-1 0,0 1-1,-1 0 1,1 0 0,-1-1 0,2 2 0,0 2 26,-1-1 0,1 1 0,-1 0 0,1 0 0,-1-1 1,0 1-1,0 0 0,-1 0 0,1 0 0,-1 0 0,0 0 1,0 0-1,0 0 0,-1 0 0,1 0 0,-1 0 0,-2 5 0,0 5 30,-2 1 0,0-1 0,-9 18 0,-60 96 1022,70-116-967,4-11-123,0-1 0,0 0 0,0 0 0,0 1 1,0-1-1,0 0 0,0 0 0,0 0 0,0 1 0,0-1 0,0 0 0,1 0 0,-1 0 0,0 1 0,0-1 0,0 0 0,0 0 0,0 0 0,1 0 0,-1 1 1,0-1-1,0 0 0,0 0 0,1 0 0,-1 0 0,0 0 0,0 0 0,1 0 0,-1 1 0,2-1-9,-1 0 1,1 0-1,-1 0 0,1-1 1,0 1-1,-1 0 0,1-1 1,-1 1-1,1 0 0,-1-1 1,1 0-1,-1 1 0,2-2 1,16-10-124,0 0 0,-1-2 0,-1 0 0,0-1 0,21-24 0,-5 0 180,38-56 0,-62 82-29,26-43 158,-35 55-157,1 0 1,-1 0-1,1 0 0,-1 0 0,1 0 0,-1 1 0,1-1 0,-1 0 0,1 0 0,0 0 1,0 1-1,-1-1 0,1 0 0,0 1 0,0-1 0,2 0 0,-1 6 348,-4 10-20,-65 219 1494,42-145-1442,-17 123 0,40-199-405,-8 57-3,7-25-3215,3-44 2940,0 0 0,0 0 1,0 0-1,0 0 0,0 0 0,0 0 0,0 0 1,0 0-1,1-1 0,-1 1 0,0 0 0,1 0 1,-1 0-1,1 0 0,-1 0 0,2 0 0,-2 0-46,1-1-1,-1 0 1,1 1-1,-1-1 1,1 0 0,0 0-1,-1 1 1,1-1-1,0 0 1,-1 0-1,1 0 1,0 0-1,-1 0 1,1 0-1,0 0 1,-1 0 0,1 0-1,0 0 1,-1 0-1,1-1 1,-1 1-1,1 0 1,1-1-1,12-3-2595</inkml:trace>
</inkml:ink>
</file>

<file path=ppt/ink/ink3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4:50:19.040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91 83 7968,'-12'-5'2565,"11"6"-2323,0 0 0,1 0 0,-1-1-1,1 1 1,-1 0 0,1 0 0,-1 0 0,1 0 0,0 0-1,-1 0 1,1 0 0,0 0 0,0 0 0,-1 0 0,1 0-1,0 1 1,-1 1 127,-3 11 613,0-1 0,1 0 0,-3 23 0,5-29-731,1 0 0,0 0 0,0 0 0,1 0 0,0 0-1,0-1 1,0 1 0,1 0 0,4 10 0,-5-14-185,1 0 0,0-1 0,0 1 0,0-1 0,1 1 0,-1-1-1,0 0 1,1 0 0,0 0 0,-1 0 0,1 0 0,0 0 0,0-1 0,0 0 0,0 1 0,0-1 0,0 0 0,1-1-1,-1 1 1,0 0 0,0-1 0,1 0 0,3 0 0,-1 0 13,0 0 1,0 0-1,0 0 0,0-1 1,0 0-1,-1 0 0,1-1 1,0 0-1,0 0 0,-1 0 1,0-1-1,7-3 0,-8 2-62,1 0 0,0 0 0,-1-1 0,0 0 0,0 0 0,0 0 0,-1 0 0,0 0 0,0-1 0,0 0 0,-1 1 0,1-1 0,-1 0 0,-1 0 0,1 0 0,0-10 0,-1 6-9,0 0 1,0 0-1,-1 0 1,-1 0-1,0 0 1,0 0-1,-1 0 1,0 1-1,-5-14 1,6 19-5,-1 1 0,1-1 0,-1 1 0,0 0 0,0-1 0,0 1 0,0 0 0,-1 0 0,1 1 0,-1-1 0,0 0 1,0 1-1,0-1 0,0 1 0,0 0 0,0 0 0,-1 1 0,1-1 0,-1 0 0,-4 0 0,3 1-55,0 0 0,0 0-1,1 1 1,-1 0-1,0 0 1,0 0 0,0 1-1,1-1 1,-1 1 0,0 1-1,0-1 1,1 0 0,-1 1-1,1 0 1,-5 3 0,1 0-115,0 0 0,1 0 0,-1 1 0,1 0 1,1 0-1,-1 1 0,1 0 0,-7 10 1,5-5-1157,0 1 0,1 0 0,0 0 0,-6 21 1,12-33 1139,0 2-416,0-1 0,1 0 1,-1 1-1,0-1 0,1 1 0,0-1 0,-1 0 1,1 1-1,0-1 0,1 5 0,3 6-2100</inkml:trace>
</inkml:ink>
</file>

<file path=ppt/ink/ink3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4:50:21.428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13 18 5632,'-12'-6'11668,"52"-4"-9742,-24 9-1270,32 1 1,-10 2-295,-26-2-128,25 3 0,-33-3-222,0 1-1,0 0 0,-1 0 0,1 0 0,0 1 0,-1-1 1,1 1-1,-1 0 0,0 0 0,1 0 0,2 4 0,-5-5 6,0 0-1,1 0 0,-2 1 1,1-1-1,0 0 0,0 1 1,0-1-1,-1 1 0,1-1 1,0 1-1,-1-1 1,0 1-1,1 0 0,-1-1 1,0 1-1,0-1 0,0 1 1,0 0-1,0-1 0,0 1 1,0 0-1,-1 2 0,-1 3 91,-1 1 0,0 0-1,-5 10 1,6-13-78,-6 11 76,-1 0 0,-1-1 0,0 0-1,-15 16 1,-53 50 907,69-72-733,-1 0-1,2 1 0,-1 1 1,-12 20-1,20-31-245,1 1 0,-1 0 0,1 0 0,-1-1 1,1 1-1,-1 0 0,1 0 0,0 0 0,0 0 0,-1 0 0,1 0 0,0 0 0,0 0 0,0 0 0,0-1 0,0 1 0,0 0 0,0 0 0,0 0 1,0 0-1,1 0 0,-1 0 0,0 0 0,1 0 0,-1 0 0,0-1 0,1 1 0,-1 0 0,1 0 0,-1 0 0,1-1 0,0 1 0,-1 0 0,1-1 1,0 1-1,-1-1 0,1 1 0,0 0 0,0-1 0,0 0 0,0 1 0,-1-1 0,1 1 0,2-1 0,3 2 71,1 0-1,-1 0 1,1-1-1,13 1 1,45-2-335,-44-1-1987,0 1-1,23 3 1,-22 3-214</inkml:trace>
</inkml:ink>
</file>

<file path=ppt/ink/ink3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4:50:23.25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11 1177 3072,'-10'-4'2725,"10"4"-2685,0 0 1,0 0-1,0 0 0,0 0 1,0 0-1,0 0 0,0-1 1,0 1-1,0 0 0,0 0 1,0 0-1,0 0 0,0 0 1,0 0-1,0 0 0,0-1 1,0 1-1,0 0 0,0 0 1,0 0-1,0 0 0,0 0 1,0 0-1,0-1 0,0 1 1,0 0-1,0 0 0,0 0 1,0 0-1,0 0 0,0 0 1,1 0-1,-1 0 0,0 0 0,0 0 1,0-1-1,0 1 0,0 0 1,0 0-1,1 0 0,6-5 674,1 0-1,-1 0 1,0-1-1,0 0 0,-1-1 1,1 1-1,-2-1 1,10-14-1,2-6 386,17-32 0,-17 24-839,2 1 0,1 0 1,2 2-1,40-45 0,84-86 520,-15-13-280,-88 107-159,-3-1 1,35-86-1,-69 141-176,-1 1 0,6-31 0,-10 39-121,0 1 0,-1 0 1,0 0-1,0-1 0,0 1 0,0 0 0,-1 0 0,0-1 0,0 1 0,0 0 0,-4-9 0,4 12-46,-1 1 1,1-1-1,0 0 0,0 1 0,-1-1 1,1 1-1,-1 0 0,1 0 0,-1-1 1,1 1-1,-1 0 0,0 0 0,0 0 1,1 1-1,-1-1 0,0 0 1,0 1-1,0-1 0,0 1 0,0 0 1,0-1-1,0 1 0,0 0 0,0 0 1,0 0-1,0 1 0,-3-1 0,-6 2 63,-1 1-1,0-1 1,-14 7-1,17-6 14,-9 3 36,0 1 0,0 1 0,1 0 0,0 1 0,1 1 0,0 1 0,0 0 0,1 1 1,1 1-1,0 0 0,1 1 0,0 0 0,-15 24 0,7 0 82,2 0 0,-25 69 0,33-74-76,1 0 1,2 1-1,1 0 1,2 0-1,-2 57 1,8-75-8,1 1 1,0-1-1,1 0 1,1 0 0,0 0-1,2 0 1,-1-1 0,17 30-1,-19-40-52,0 0 0,0 0 0,1 0 1,-1 0-1,1-1 0,0 1 0,0-1 0,1 0 0,-1 0 0,1-1 0,0 0 0,0 1 0,0-2 0,1 1 0,6 2 0,-5-3 19,0 0-1,1 0 1,0 0-1,-1-1 1,1-1-1,0 1 1,0-1-1,-1-1 1,1 1-1,0-1 0,9-3 1,15-4-69,0-2 1,-1-2-1,0-1 1,58-33-1,-73 36-24,0 0-1,-1-1 1,0-1-1,-1-1 1,-1 0-1,22-26 1,-30 32 26,1 2 0,0-1 0,7-6 0,3-2-189,-13 13 52,-2 6 98,-1 7 65,-19 71 426,7-36-319,10-40-132,1-1 0,-1 1 0,1 0 0,0 0 0,1-1 0,0 1 0,0 0 1,0 0-1,2 7 0,-1-13 3,-1-1 0,0 1 0,0-1 0,0 1 0,1-1 0,-1 1 0,0-1 0,1 1 0,-1-1 1,1 0-1,-1 1 0,0-1 0,1 1 0,-1-1 0,1 0 0,-1 0 0,1 1 0,-1-1 0,1 0 0,-1 0 0,1 1 0,-1-1 0,1 0 1,-1 0-1,1 0 0,0 0 0,-1 0 0,1 0 0,-1 0 0,1 0 0,-1 0 0,1 0 0,0 0 0,-1 0 0,1 0 0,-1 0 0,1-1 1,-1 1-1,1 0 0,0-1 0,22-14 95,-23 15-107,27-19-60,0 1 1,1 2-1,1 1 0,46-18 1,-74 32 54,11-4-46,0 1 0,16-4 0,-25 8 42,0-1 0,0 1 0,0-1 0,0 1 0,0 0 0,0 0 0,0 0-1,0 1 1,0-1 0,0 1 0,0-1 0,0 1 0,0 0 0,0 0 0,4 2 0,-6-2 18,0 1 1,0-1-1,0 0 0,0 0 0,0 1 1,0-1-1,0 1 0,0-1 0,-1 0 0,1 1 1,0 0-1,-1-1 0,0 1 0,1-1 1,-1 1-1,0 0 0,1 1 0,-1 34 287,0-26-218,0 0 6,1 1 0,0 0-1,1 0 1,0-1 0,1 1 0,6 16 0,-6-21-87,0 1-1,1-1 1,0 0 0,0 0 0,1-1 0,-1 1 0,1-1 0,1 0 0,-1-1 0,10 8 0,-12-11-543,0-1 1,0 0-1,0 1 1,1-1-1,-1 0 0,0-1 1,7 2-1,2-2-4509,-49-12-7807,31 9 11507</inkml:trace>
</inkml:ink>
</file>

<file path=ppt/ink/ink3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4:50:25.868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445 0 3488,'10'4'12402,"-12"1"-12506,-8 6 811,1 0 0,-1-1 0,-1 0 0,-20 15 0,19-16-455,-4 4 13,-11 7 176,1 2 0,0 1-1,2 0 1,-31 40 0,33-30-134,2 1 0,0 0-1,3 2 1,-23 64 0,21-41 111,3 1 1,-12 88-1,21-92-87,3 1 1,2 0-1,6 66 0,0-82-225,2 1 1,2-1-1,2-1 0,29 79 0,-35-108-271,2 0 1,-1 0-1,1 0 0,1-1 0,7 10 1,-12-17-151,1 0-1,0 0 1,0 0 0,0 0 0,0-1 0,0 1 0,0-1 0,1 0 0,-1 0 0,1 0-1,0-1 1,-1 1 0,1-1 0,0 0 0,0 0 0,0 0 0,0 0 0,6 0-1,17-6-3113,0 1 1131</inkml:trace>
</inkml:ink>
</file>

<file path=ppt/ink/ink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00:55:23.079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0 670 2912,'36'-3'5461,"-28"0"-5001,0 0 0,0-1 0,-1 0 0,0 0 1,1 0-1,-2-1 0,1 0 0,0 0 0,6-8 0,6-7 160,22-31 0,-36 45-482,103-144 603,-10 9-393,-82 114-307,-1-1 0,-2 0 0,16-46 0,-23 59-7,-4 8 23,1 1 0,-1-1 1,-1 1-1,1-1 1,-1 0-1,0 0 1,0 0-1,-1 0 0,-1-8 1,1 15-57,0 1-1,0-1 1,0 0 0,0 0 0,0 0-1,0 0 1,0 0 0,0 0 0,0 0 0,0 0-1,0 1 1,0-1 0,-1 0 0,1 0-1,0 0 1,0 0 0,0 0 0,0 0 0,0 0-1,0 0 1,0 0 0,-1 0 0,1 0-1,0 0 1,0 0 0,0 0 0,0 0 0,0 0-1,0 0 1,-1 0 0,1 0 0,0 0-1,0 0 1,0 0 0,0 0 0,0 0 0,0 0-1,0 0 1,-1 0 0,1 0 0,0 0-1,0 0 1,0 0 0,0-1 0,0 1 0,0 0-1,0 0 1,0 0 0,0 0 0,-1 0-1,1 0 1,0 0 0,0 0 0,0 0-1,0-1 1,0 1 0,0 0 0,0 0 0,0 0-1,-6 12-30,-55 173 597,52-151-256,2 1 1,1 1 0,-3 51-1,9-68-197,-1 12 237,4 50 0,-2-73-276,0 0-1,1 0 0,0 0 0,0 0 0,1 0 1,0 0-1,0-1 0,1 1 0,0-1 0,0 0 1,5 7-1,-7-12-44,-1 0 0,1 0 1,0-1-1,-1 1 0,1 0 1,0-1-1,0 1 0,0-1 1,0 1-1,0-1 0,1 0 1,-1 0-1,0 0 1,0 0-1,1 0 0,-1-1 1,1 1-1,-1-1 0,1 1 1,-1-1-1,1 0 0,-1 0 1,1 0-1,-1 0 0,1-1 1,-1 1-1,0-1 0,5 0 1,1-3 23,0 0 0,0-1 0,-1 1 0,0-1 0,1-1 0,8-9 0,13-12 67,-1-2-1,-1-1 1,-2 0-1,33-53 1,-56 80-132,0 1-1,-1-1 1,1 0 0,-1 0 0,1 0-1,-1 0 1,0 0 0,1-5 0,-2 7 8,0 1 0,0 0 0,0 0 0,0 0 0,0 0 0,0 0 0,0 0 0,0 0 0,0 0 0,0 0 0,0 0 0,0 0 0,0 0 0,0-1 0,0 1 0,-1 0 0,1 0 0,0 0 0,0 0 0,0 0 0,0 0 0,0 0 0,0 0 0,0 0 0,0 0 0,0 0 0,0 0 0,0 0 0,0 0 0,-1 0 0,1 0 0,0 0 0,0 0 0,0 0 0,0 0 0,0 0 0,0 0 0,0 0 0,0 0 0,0 0 0,0 0 0,0 0 0,0 0 0,-1 0 0,1 0 0,0 0 0,0 0 0,0 0 0,0 0 0,0 0 0,0 0 0,0 0 0,0 0 0,0 1 0,0-1 0,0 0 0,0 0 0,0 0 0,0 0 0,0 0 0,0 0 0,0 0 0,0 0 0,0 0 0,-1 0 0,1 0 0,0 0 0,0 1 0,0-1 0,-9 9-113,-9 12-1,9-2 70,1 0 0,0 0-1,1 1 1,1 0 0,1 0 0,-3 29-1,7-42 61,0 1 0,1-1-1,-1 0 1,2 1 0,1 12-1,-2-17 20,1 0 0,-1 0 0,1 0 0,0 1 0,1-1 0,-1 0 0,0-1 0,1 1 0,0 0-1,0 0 1,0-1 0,0 1 0,0-1 0,0 1 0,4 2 0,-4-4 0,0 0 0,0 0 1,0 0-1,0-1 0,0 1 0,0 0 0,0-1 0,1 0 0,-1 1 1,0-1-1,0 0 0,1 0 0,-1 0 0,0 0 0,0-1 1,0 1-1,1-1 0,-1 1 0,3-2 0,-1 0 11,1 1 0,-1-1 0,0 0 0,1-1 0,-1 1 0,0-1 0,0 1-1,4-6 1,-4 4-1,0-1-1,0 0 1,-1 0-1,0-1 0,0 1 1,0-1-1,0 0 1,-1 1-1,3-12 0,-2 5 3,-1 0-1,0 0 0,0-24 0,-2 30-69,0 0-1,-1 0 1,1 1 0,-1-1 0,0 0-1,-1 1 1,1-1 0,-1 0 0,0 1-1,-1 0 1,1 0 0,-1-1 0,0 1-1,-1 1 1,1-1 0,-1 0 0,0 1-1,0 0 1,0 0 0,0 0 0,-1 0-1,0 1 1,1 0 0,-1 0 0,-10-5-1,11 8-3,1-1-1,0 0 0,0 1 1,-1-1-1,1 1 1,0 0-1,-1 0 0,1 0 1,0 1-1,-1-1 1,1 1-1,0 0 0,0 0 1,0 0-1,-1 0 0,1 0 1,0 1-1,0 0 1,1-1-1,-1 1 0,0 0 1,1 0-1,-1 0 1,1 1-1,-1-1 0,-1 4 1,3-5 23,1-1 1,0 1 0,-1 0 0,1 0 0,0-1-1,0 1 1,0 0 0,0 0 0,-1 0-1,1 0 1,0-1 0,0 1 0,1 0-1,-1 0 1,0 0 0,0 0 0,0-1 0,0 1-1,1 0 1,-1 0 0,0-1 0,1 1-1,-1 0 1,1 0 0,-1-1 0,1 1 0,-1 0-1,1 0 1,18 16 123,-15-14-100,0-1 1,0 0 0,0 0-1,0 0 1,1-1 0,-1 1-1,0-1 1,1 0 0,-1 0-1,1-1 1,5 1-1,7-1 64,29-3-1,-31 2-36,10-2 74,-1-2 0,0 0 0,1-1 0,42-18 1,-20 3-23,59-36 1,-21 7-12,-86 54-96,-1 0 0,0-1 1,1 1-1,0 0 0,0 0 0,0 0 0,0 0 1,0 6-1,-6 21 65,0-9-80,1 0-1,-5 31 0,5-21 27,3-20 0,-2 24 0,1-3 0,2-21 0,1 1 0,0 0 0,2 23 0,0-29 11,-1 0-1,0 0 1,-1 12-1,0-13 2,0-1-1,1 0 1,0 1-1,0-1 1,1 1-1,0 5 1,2 2-6,-3-11 6,0 0 1,0 0 0,0 0 0,1 0-1,-1 0 1,1 0 0,0 0 0,0 0 0,1 2-1,-2-3 159,5-3-70,0 0 1,0 0-1,0 0 0,-1-1 1,1 1-1,-1-1 0,5-4 1,-2 0-63,-1-1 0,0 0 1,-1 0-1,0 0 0,0 0 1,0-1-1,-1 0 0,3-9 1,1-1 16,9-25 117,14-55 0,-9 23-140,-2 14-284,-20 62 244,0-1-1,1 1 1,-1 0-1,0-1 0,0 1 1,0-1-1,0 1 1,1 0-1,-1-1 0,0 1 1,0-1-1,0 1 1,0-1-1,0 1 0,0 0 1,0-1-1,0 1 1,0-1-1,0 1 1,-1-1-1,1 1 0,0 0 1,0-1-1,0 1 1,-1-1-1,1 1 1,0 0-1,-1 0 1,1 0-1,0 0 1,-1 0 0,1 0-1,0 0 1,-1 1-1,1-1 1,0 0 0,-1 0-1,1 0 1,0 0-1,-1 1 1,1-1 0,0 0-1,0 0 1,-1 1-1,1-1 1,0 0 0,0 0-1,-1 1 1,1-1-1,0 0 1,0 1 0,0-1-1,0 0 1,-1 1-1,1-1 1,0 1 0,-3 5-10,0 1 0,0 0-1,1 0 1,0 0 0,0 1 0,-1 6 0,-3 48-197,5-49 164,1 6 72,0 0 0,1 0 0,1 0 0,1 0 0,0 0 0,8 22 0,-10-37 9,1 0-1,-1-1 1,1 1 0,0-1-1,0 1 1,0-1-1,0 0 1,1 0-1,4 5 1,-5-7-9,-1 1 1,0-1-1,1 0 1,-1 0-1,1 0 0,-1 0 1,1 0-1,0 0 0,-1-1 1,1 1-1,0-1 0,-1 1 1,1-1-1,0 1 1,0-1-1,0 0 0,-1 0 1,1 0-1,0 0 0,0 0 1,0 0-1,-1 0 1,3-1-1,5-3 18,0 0 0,-1 0 1,0-1-1,0 1 0,0-2 1,0 1-1,-1-1 0,0-1 0,11-11 1,-3 0 66,0-1 1,19-35-1,-27 42-106,84-148 9,-89 156-32,0 0 0,0 0 0,0-1 0,-1 1 0,0 0 0,1-1 0,-2 1 1,2-7-1,2 10 10,0 0 0,0 0 0,1 1 1,5-1-1,-8 2 15,0-1 0,0 1 0,0-1 0,0 0 0,0 0 0,0 0 0,0 0 0,0 0 0,3 0 0,3-1-65,-8 24-15052</inkml:trace>
</inkml:ink>
</file>

<file path=ppt/ink/ink3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4:50:26.684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27 437 5408,'-27'0'3029,"31"-1"-2369,0 1 0,0-1 1,-1 1-1,1-1 0,0 0 0,0-1 0,-1 1 0,1-1 0,3-2 1,2-1 30,0-1 0,16-13 0,-3-2-82,29-34 0,-4-3 570,63-102-1,-108 155-1109,-1 3-44,1 0-1,-1-1 1,0 1-1,1 0 1,-1 1-1,1-1 1,-1 0-1,1 0 1,0 1-1,0-1 1,2-1-1,-3 3-19,-1 0 0,0 0 1,0 0-1,0 0 0,1-1 0,-1 1 0,0 0 1,0 0-1,0 0 0,1 0 0,-1 0 0,0 0 0,0 0 1,0 0-1,1 1 0,-1-1 0,0 0 0,0 0 1,0 0-1,1 0 0,-1 0 0,0 0 0,0 0 0,0 0 1,0 0-1,1 1 0,-1-1 0,0 0 0,0 0 1,0 0-1,0 0 0,0 1 0,0-1 0,1 0 1,-1 0-1,0 0 0,0 0 0,0 1 0,0-1 0,0 0 1,0 1-1,2 13 172,-3 15 20,-11 37 298,-21 72 0,16-72 46,14-42-309,3-24-227,0 0 1,0 1-1,0-1 0,0 0 0,0 1 1,0-1-1,0 0 0,0 1 1,0-1-1,0 0 0,1 1 0,-1-1 1,0 0-1,0 1 0,0-1 0,0 0 1,0 1-1,1-1 0,-1 0 1,0 1-1,0-1 0,0 0 0,1 0 1,-1 1-1,0-1 0,1 0 1,-1 0-1,0 0 0,0 1 0,1-1 1,-1 0-1,0 0 0,1 0 0,-1 0 1,0 0-1,1 0 0,-1 0 1,1 0-1,-1 0 0,0 1 0,1-2 1,-1 1-1,0 0 0,1 0 1,-1 0-1,0 0 0,1 0 0,-1 0 1,0 0-1,1 0 0,-1 0 0,0-1 1,1 1-1,-1 0 0,28-16-495,-1 0 1,43-35-1,42-48 162,29-62 523,-89 98-230,-38 51 147,-14 12-103,1 0 1,-1-1 0,0 1 0,0 0 0,1 0 0,-1 0 0,0 0 0,1 0 0,-1 0-1,0 0 1,1-1 0,-1 1 0,0 0 0,0 0 0,1 0 0,-1 0 0,0 0 0,1 0-1,-1 0 1,0 1 0,1-1 0,-1 0 0,0 0 0,1 0 0,-1 0 0,0 0-1,0 0 1,1 1 0,-1-1 0,0 0 0,0 0 0,1 0 0,-1 1 0,0-1 0,0 0-1,1 0 1,-1 1 0,0-1 0,0 0 0,0 0 0,0 1 0,0-1 0,1 0 0,-1 1-1,0-1 1,0 0 0,0 0 0,0 1 0,0-1 0,0 0 0,0 1 0,0-1-1,0 1 1,0 8 166,0-1 0,-1 1 0,0 0 0,0 0 0,-1-1-1,-5 17 1,4-12-4,-7 28 135,4-16 35,-13 39 1,-33 80 628,46-123-1288,-5 28 0,10-43-240,0 0 0,0 1 0,1-1 0,0 0 0,0 1 1,1-1-1,0 0 0,0 1 0,2 5 0,-2-11 229,-1 1 0,1-1 0,-1 0 0,1 0-1,0 0 1,-1 0 0,1 1 0,0-1 0,0 0 0,0 0 0,0-1 0,0 1-1,0 0 1,0 0 0,0 0 0,0-1 0,0 1 0,0 0 0,1-1 0,-1 1 0,0-1-1,0 0 1,1 1 0,-1-1 0,0 0 0,1 0 0,1 1 0,-1-1-239,11 4-2121</inkml:trace>
</inkml:ink>
</file>

<file path=ppt/ink/ink3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4:50:27.034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17 17 6976,'-15'75'8282,"14"-64"-7905,0 0 0,1 0 0,1 0 0,0 0-1,0 0 1,4 14 0,0 3 388,-3-21-496,-1 0 0,1-1 0,0 1 0,5 10 0,-6-15-177,1 0 0,-1 0 0,0 0 0,1 0 0,-1 0 0,1-1 0,-1 1 0,3 1 0,-3-2-58,-1-1 0,1 1 0,0-1 0,0 1 0,0-1 0,0 1 0,0-1-1,0 0 1,0 0 0,-1 1 0,1-1 0,0 0 0,0 0 0,0 0 0,0 0 0,0 0-1,0 0 1,0 0 0,0 0 0,1-1 0,2-1 2,0 1 0,0-1-1,-1-1 1,1 1 0,-1 0 0,1-1 0,-1 0 0,0 0-1,0 0 1,0 0 0,0 0 0,-1 0 0,1-1-1,-1 0 1,0 1 0,0-1 0,0 0 0,-1 0-1,2-4 1,3-11 43,0-1 0,4-32 0,-9 44-8,0 1-88,0 0-1,0-1 1,-1 1-1,0 0 1,0 0-1,-1-1 1,0 1-1,0 0 1,0 0-1,-6-13 1,7 19-32,0-1 1,-1 1-1,1 0 0,-1 0 1,1 0-1,-1 0 0,1 0 1,-1 0-1,0 0 0,1 0 1,-1 0-1,0 1 0,0-1 1,0 0-1,0 0 0,0 1 1,0-1-1,0 0 0,0 1 1,0-1-1,0 1 0,0-1 0,0 1 1,0 0-1,0-1 0,0 1 1,-1 0-1,1 0 0,0 0 1,0 0-1,0 0 0,-1 0 1,1 0-1,0 0 0,0 0 1,0 1-1,0-1 0,0 0 1,-1 1-1,1-1 0,0 1 1,0 0-1,-1 0 0,-3 2-343,1 0-1,0 0 1,0 1-1,0-1 1,1 1-1,-1 0 1,1 0-1,-5 6 0,-6 18-1078</inkml:trace>
</inkml:ink>
</file>

<file path=ppt/ink/ink3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4:50:29.256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33 26 3808,'-1'0'182,"0"-1"1,1 1 0,-1 0-1,1 0 1,-1 0-1,0-1 1,1 1-1,-1 0 1,0-1-1,1 1 1,-1 0 0,1-1-1,-1 1 1,1-1-1,-1 0 1,0 1-33,1-1 0,0 1 1,0 0-1,0 0 1,-1-1-1,1 1 0,0 0 1,0 0-1,0 0 1,-1-1-1,1 1 0,0 0 1,0 0-1,-1 0 0,1 0 1,0 0-1,-1 0 1,1-1-1,0 1 0,-1 0 1,1 0-1,0 0 1,0 0-1,-1 0 0,1 0 1,0 0-1,-1 0 0,1 0 1,0 0-1,-1 1 1,1-1-1,-14 0 8548,22 1-5358,44-1-1746,-1-4-1121,15-2-5,86 3-1,-34 4-581,-64-1-818,-53 0 594,1 0-1,0 0 0,0-1 1,-1 1-1,1 0 0,0-1 1,-1 1-1,1-1 0,-1 1 1,1-1-1,1-1 0</inkml:trace>
</inkml:ink>
</file>

<file path=ppt/ink/ink3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4:50:29.61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84 0 7040,'2'9'4681,"5"47"963,-8-42-4763,0-1 0,-1 0 1,-6 26-1,-17 39 1103,13-44-1467,-27 98-1407,38-130 991,-3 17-4133,18-19-3232,3-9 4150</inkml:trace>
</inkml:ink>
</file>

<file path=ppt/ink/ink3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4:50:31.11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10 495 3808,'-9'-3'10143,"18"2"-9390,1-2-95,-1 0 1,1-1 0,-1 0 0,0-1 0,0 0 0,10-8 0,0-2-323,26-25 1,-13 6-18,-19 20 39,28-24-1,-41 37-349,1 1 0,-1 0 0,0-1 0,0 1 0,0 0 0,1 0-1,-1-1 1,0 1 0,1 0 0,-1 0 0,0-1 0,0 1 0,1 0 0,-1 0-1,0 0 1,1 0 0,-1 0 0,0-1 0,1 1 0,-1 0 0,0 0-1,1 0 1,-1 0 0,1 0 0,-1 0 0,0 0 0,1 0 0,-1 0 0,0 0-1,1 1 1,-1-1 0,0 0 0,1 0 0,-1 0 0,0 0 0,1 0-1,-1 1 1,0-1 0,1 0 0,-1 0 0,0 0 0,0 1 0,1-1 0,-1 0-1,0 0 1,0 1 0,1-1 0,-1 0 0,0 1 0,0-1 0,0 0-1,0 1 1,0-1 0,1 0 0,-1 1 0,0-1 0,0 0 0,0 1 0,0-1-1,0 1 1,0-1 0,0 0 0,0 1 0,0-1 0,0 0 0,-1 1 0,-2 31 103,2-26-83,-18 102 44,7-45 142,-6 94 1,17-120-135,-1 189 405,4-183-378,1-1 0,3 0-1,14 53 1,-16-74-71,4 11 107,-7-30-125,-1 0 1,1-1 0,0 1 0,0 0-1,-1-1 1,1 1 0,0 0-1,1-1 1,-1 1 0,0-1-1,0 1 1,3 1 0,-3-3-52,0 1 0,0-1 1,0 0-1,0 0 0,0 1 1,0-1-1,0 0 0,0 0 1,0 0-1,0 0 0,0 0 1,0-1-1,1 1 0,-1 0 1,0 0-1,0-1 0,0 1 1,0 0-1,0-1 0,0 1 1,-1-1-1,1 1 0,0-1 1,0 0-1,0 1 0,1-2 1,20-20-585,-16 14 434,0 1 0,0-2-1,-1 1 1,6-13 0,-4 7-32,13-27-265,20-62-1,-25 62 338,29-80-297,-6-1-1,34-184 0,-62 199 803,2-7 529,-11 69 357,6 45-778,0 1-1,0-2 1,12-1-1,-10 2-267,281-30 1297,58 4-513,845-34 2305,-1112 56-3170,173-13-88,-251 17-378,0-1 0,0 0 0,0 1-1,-1-1 1,1-1 0,0 1 0,2-2-1,-33 1-13238,14 5 10246</inkml:trace>
</inkml:ink>
</file>

<file path=ppt/ink/ink3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4:50:33.02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51 22 4992,'-1'-1'165,"1"1"0,-1-1 0,1 1 0,-1-1 0,1 1 0,-1-1 0,1 1 0,-1-1 0,1 0 0,0 1 0,-1-1 0,1 0 0,0 1 0,0-1 0,-1 0 0,1 0 0,0 0-1,6-8 4929,-6 9-5022,-1 9 5457,2 11-3876,-1 24-1046,-3-7 183,-7 43-239,-8 55-63,2-8 50,15-119-750,0 1-1,0 0 1,2 15 0,-1-3-3563</inkml:trace>
</inkml:ink>
</file>

<file path=ppt/ink/ink3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4:50:33.530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41 1 7296,'0'0'5309,"0"11"-2225,-4 54 874,-1 3-2175,-5 28-835,-4 48-734,10-86-524,3-40-462,2-13-99,-2-1-1,1 1 0,0-1 0,-2 7 0</inkml:trace>
</inkml:ink>
</file>

<file path=ppt/ink/ink3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4:50:33.90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4 32 9792,'0'0'111,"-1"0"1,1 0-1,0 0 1,0 0-1,0 0 1,-1 0-1,1 0 0,0-1 1,0 1-1,0 0 1,0 0-1,-1 0 1,1 0-1,0-1 1,0 1-1,0 0 1,0 0-1,0 0 1,-1 0-1,1-1 0,0 1 1,0 0-1,0 0 1,0-1-1,0 1 1,0 0-1,0 0 1,0 0-1,0-1 1,0 1-1,0 0 1,0 0-1,0-1 1,0 1-1,0 0 0,0 0 1,0 0-1,1-1 1,9-2 2607,25 5 320,-28-1-2339,163 8 3323,-133-9-3961,1-2-1,57-10 1,-81 9-594,38-7-2433,-16 4-3207,-35 6 5679,0 0 1,1 0-1,-1 0 1,0 0-1,1 0 1,-1 0 0,1 0-1,-1 0 1,0 1-1,1-1 1,-1 1-1,0-1 1,1 1 0,0 0-1,11 6-2552</inkml:trace>
</inkml:ink>
</file>

<file path=ppt/ink/ink3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4:50:34.72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11 353 5568,'-10'1'2652,"13"-6"1385,5-5-1932,-4 3-1593,5-7 132,1 0 0,0 1 0,21-20 0,-1 4-212,1 2 0,46-31 0,70-33 352,-138 85-639,1 0 0,0 2-1,0-1 1,0 1 0,0 0 0,16-3-1,-25 7-123,-1 0 0,1 0 0,0 0 0,-1-1 0,1 1 0,0 0 0,0 0 0,-1 0 0,1 0 0,0 0 0,0 0 0,-1 0 0,1 0 0,0 0 0,-1 1 0,1-1 0,0 0 0,0 0 0,-1 1 0,1-1 0,-1 0 0,1 1 0,0-1 0,-1 1 0,1-1 0,-1 1 0,1-1-1,-1 1 1,1-1 0,-1 1 0,1-1 0,-1 1 0,1 0 0,-1 1 0,1 0 9,-1 1 0,0 0-1,0 0 1,0 0 0,0-1 0,-1 1-1,0 5 1,-1-1 65,-4 19 69,-1 0-1,-14 33 1,-4 13-10,12-25 2,-12 38 307,25-76-644,0-9 167,0 0-1,0 1 0,0-1 1,0 0-1,0 0 1,0 0-1,0 0 0,1 0 1,-1 1-1,0-1 1,0 0-1,0 0 0,0 0 1,0 0-1,1 0 1,-1 0-1,0 0 0,0 0 1,0 0-1,0 0 1,1 1-1,-1-1 0,0 0 1,0 0-1,0 0 1,0 0-1,1 0 0,-1 0 1,0 0-1,0 0 1,0 0-1,1-1 0,-1 1 1,0 0-1,0 0 1,0 0-1,0 0 0,1 0 1,-1 0-1,0 0 1,0 0-1,0 0 0,0 0 1,0-1-1,1 1 1,-1 0-1,0 0 0,0 0 1,0 0-1,0 0 1,0-1-1,0 1 0,6-6-173,-1 1 0,0-1 0,-1 0 0,1-1 0,-1 1 0,-1-1 0,6-12 0,5-9-110,-1 6 219,1 0 0,1 1 0,1 1 0,0 1 0,1 0 0,2 1 0,0 1-1,0 0 1,2 2 0,33-20 0,-18 12 333,-22 14 226,1 0 1,0 0 0,27-10-1,-41 19-471,-1 0-1,0 0 0,0 0 1,0 0-1,0 0 0,0 0 1,0 0-1,0 0 0,0 0 1,0 0-1,0 0 0,0 0 1,0 0-1,0 0 0,0 0 1,0 0-1,0 0 0,0 0 1,1 0-1,-1 0 0,0 0 1,0 0-1,0 0 0,0 0 1,0 0-1,0 0 0,0 0 1,0 0-1,0 0 0,0 0 1,0 0-1,0 0 0,0 0 1,0 0-1,0 0 0,0 0 1,0 0-1,0 0 0,0 0 1,0 0-1,0 0 0,0 0 1,1 0-1,-1 0 0,0 0 1,0 1-1,0-1 0,0 0 1,0 0-1,0 0 0,0 0 1,0 0-1,0 0 0,0 0 1,0 0-1,0 0 0,0 0 1,0 0-1,0 0 0,0 0 1,-1 0-1,1 0 0,0 0 1,0 1-1,0-1 0,0 0 1,0 0-1,-3 7 358,-9 7 56,7-8-337,-16 16 258,0 2 1,-25 36-1,25-23 3,1 1 0,-27 74 0,-10 84-227,54-182-384,-5 17-1337,6-11-2456,2-20 3929,0 1 0,0-1 0,0 1 0,0-1 0,0 1 0,0-1 1,1 1-1,-1-1 0,0 0 0,0 1 0,0-1 0,0 1 0,1-1 0,-1 1 0,0-1 1,0 0-1,1 1 0,-1-1 0,0 0 0,1 1 0,4 2-4209,3 1 1378</inkml:trace>
</inkml:ink>
</file>

<file path=ppt/ink/ink3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4:50:35.08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137 39 9312,'-6'0'450,"0"1"0,1-1 0,-1 2 0,1-1 0,0 1 0,-1-1 0,1 2 0,0-1 0,0 0 0,0 1 0,0 0 0,-6 5 0,5-3 290,-1 0-1,1 1 1,1-1 0,-11 13-1,15-16-632,-1 0 0,0 1 0,1-1 0,-1 0-1,1 1 1,0 0 0,-1-1 0,1 1 0,1 0 0,-1 0-1,0-1 1,1 1 0,-1 0 0,1 0 0,0 0 0,0 0 0,0 3-1,1-4-96,-1-1 1,1 0-1,0 1 0,-1-1 0,1 1 0,0-1 0,0 0 0,0 1 0,0-1 0,0 0 0,0 0 0,0 0 0,1 0 0,-1 0 0,0 0 0,0 0 1,1 0-1,-1-1 0,1 1 0,-1 0 0,1-1 0,-1 1 0,1-1 0,-1 0 0,1 0 0,2 1 0,4 0-72,0-1 1,1 1-1,11-2 0,-18 1 64,6-1-32,0 0 1,0-1-1,-1 1 1,1-1-1,-1-1 1,1 1-1,-1-2 0,0 1 1,0-1-1,7-4 1,-10 5 77,-1 1 0,0 0 0,-1-1 0,1 1 0,0-1 0,-1 0 0,1 0 0,-1 0 0,0 0 0,0 0 0,0 0 0,0-1 0,-1 1 0,0-1 0,1 1 0,-1-1 0,0 0 0,0-6 0,-1 7-36,0 0 1,0 0-1,0 0 1,-1 0-1,0 0 1,1 0-1,-1 0 1,0 1 0,0-1-1,-1 0 1,1 1-1,-1-1 1,1 0-1,-1 1 1,0 0-1,0-1 1,0 1-1,0 0 1,0 0-1,0 0 1,-1 0 0,1 0-1,-5-2 1,-2 0-257,1 1-1,-1-1 1,0 1 0,0 1 0,0 0 0,-13-2 0,14 3-350,-1 0 0,1 1 0,0 0 1,-1 0-1,1 1 0,-1 0 0,1 0 1,-9 3-1,-3 7-1123</inkml:trace>
</inkml:ink>
</file>

<file path=ppt/ink/ink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00:55:33.254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8 638 3648,'0'0'1173,"-7"9"256,23-5-271,-7-1-945,0-1 1,0 1-1,0-2 1,0 1-1,1-1 1,-1-1-1,0 1 1,0-2-1,1 1 0,-1-1 1,0-1-1,0 1 1,0-2-1,0 1 1,0-1-1,0-1 1,-1 1-1,14-9 1,-10 5-80,-2-1 0,1 0 0,-1 0-1,0-1 1,-1 0 0,0-1 0,0 0 0,-1 0 0,-1-1 0,1 0 0,-2-1 0,9-19 0,-12 26-127,-2-1 0,1 1 0,-1-1 0,1 0 0,-1 0 0,-1 1 0,1-1 0,-1 0 0,0 0 0,-1 0 0,1 1 0,-1-1 0,0 0 0,-1 0 0,-2-7 0,3 11-54,0 0 0,0 0 1,0 0-1,0 0 0,0 0 0,0 0 1,-1 0-1,1 0 0,-1 1 0,0-1 0,1 0 1,-1 1-1,0 0 0,0-1 0,0 1 1,0 0-1,0 0 0,0 0 0,0 0 1,0 0-1,-1 1 0,1-1 0,0 1 0,0-1 1,-1 1-1,1 0 0,0 0 0,0 0 1,-1 0-1,1 0 0,-5 1 0,1 0-81,-1 1-1,1 0 0,0 0 1,-1 0-1,1 1 0,0-1 1,1 2-1,-1-1 0,0 1 1,-6 5-1,4-2 99,1 1-1,0 0 1,1 0-1,-1 0 1,2 1-1,-1 0 1,1 0-1,1 0 1,-1 1-1,-4 19 1,5-18 107,2 1-1,-1 0 1,2 0 0,0 0-1,0 0 1,1 0 0,0 0 0,1 0-1,4 16 1,-4-23 9,0 1 0,1 0 1,0-1-1,1 1 0,-1-1 0,1 0 0,0 0 0,0 0 1,1 0-1,-1 0 0,1-1 0,0 0 0,0 1 1,1-1-1,-1-1 0,1 1 0,0-1 0,0 0 1,0 0-1,11 4 0,-10-4 19,1-1 0,-1-1 0,1 1-1,-1-1 1,1 0 0,0-1 0,0 0 0,0 0 0,-1 0 0,1-1 0,0 0-1,-1 0 1,1 0 0,0-1 0,-1 0 0,0-1 0,1 1 0,5-4 0,-1-1-14,1-1 1,-1 0 0,-1 0-1,0-1 1,0-1 0,-1 1-1,12-16 1,49-84 387,-36 53-262,-29 48-171,19-29 221,-2-1 0,28-65 1,-38 72-257,-2-1 0,8-39-1,-16 60-124,0 0-1,-1-1 1,0 1 0,-1-1-1,0 1 1,-1-1-1,0 1 1,0-1-1,-2 1 1,-3-13-1,6 23 64,-1 0 0,1 0 0,-1 0 1,1-1-1,-1 1 0,1 0 0,-1 0 0,0 0 0,1 0 0,-1 0 0,0 0 0,0 0 0,0 0 0,0 1 0,0-1 0,0 0 0,-1 0 1,1 1 8,0-1 1,0 1-1,0 0 1,1 0-1,-1 0 1,0 0-1,0 0 1,0 0-1,0 0 1,1 0-1,-1 0 1,0 1-1,0-1 1,1 0-1,-1 0 1,0 1-1,0-1 1,1 1 0,-2 0-1,-2 2-72,1 0 0,-1 0 0,1 0 0,0 0-1,0 1 1,1 0 0,-1-1 0,-2 6 0,-7 16 82,1 0 1,0 1-1,2 1 1,1 0-1,2 0 0,0 0 1,2 1-1,0 0 1,2-1-1,2 1 0,0 0 1,6 40-1,-2-41 143,0-1 128,0 0 0,2 0 0,9 27 0,-12-47-131,-1 0-1,1-1 1,0 1 0,0-1 0,1 1 0,0-1-1,0 0 1,0 0 0,6 5 0,-8-8-65,1 0 0,-1-1 0,1 1 0,-1 0 0,1-1 1,0 1-1,0-1 0,0 0 0,0 0 0,0 0 0,0 0 0,0-1 1,0 1-1,0-1 0,0 0 0,0 0 0,1 0 0,-1 0 1,0 0-1,4-1 0,7-3 59,0-1 1,0 0-1,0-1 1,-1-1-1,0 0 1,15-11-1,0-2 30,39-37 0,-50 40-61,-1-1 0,20-28 0,-34 43-57,0 1 0,-1-1 0,1 0 0,-1 0 0,0-1 0,0 1 0,0 0 0,0 0 0,0-1 0,0 1-1,-1-7 1,0 9-33,0 0-1,0-1 1,0 1-1,0 0 0,0-1 1,-1 1-1,1 0 1,-1-1-1,1 1 0,-1 0 1,1 0-1,-1 0 1,0 0-1,1-1 0,-1 1 1,0 0-1,0 0 1,0 0-1,0 0 0,0 1 1,0-1-1,0 0 1,0 0-1,0 1 0,0-1 1,-1 0-1,1 1 1,0-1-1,0 1 0,-1 0 1,1-1-1,0 1 1,0 0-1,-1 0 0,0 0 1,-5 0-47,1 0 0,0 0 0,0 1 0,0 0 0,0 1 0,0-1 0,0 1 0,0 0 0,1 0 0,-1 1 0,1 0 0,-1 0 0,1 0 1,-7 7-1,-2 0 18,1 2 1,0 0-1,1 0 1,-12 17-1,16-19 49,1 0 0,1 1 0,-1 0 0,2 0 0,0 1 0,0-1-1,-5 21 1,9-28 19,0 1 0,0 0 0,1 0-1,0-1 1,0 1 0,0 0 0,0 0 0,1 0-1,0-1 1,1 7 0,-1-8 13,1 0 0,-1 0 1,1 0-1,-1 0 0,1-1 0,0 1 0,0 0 1,0-1-1,0 1 0,1-1 0,-1 0 0,1 0 1,-1 0-1,1 0 0,0 0 0,4 2 1,-2-3 19,-1 1 0,1 0 1,0-1-1,-1 0 1,1 0-1,0 0 1,0-1-1,0 1 1,5-1-1,45-7 281,-39 5-264,2-1-33,0-1 0,-1-1-1,0 0 1,0-2 0,-1 1 0,0-2-1,0 0 1,17-12 0,-11 4 24,-1 0-1,0-2 1,-1 0 0,29-36 0,-19 20-190,-16 19 97,-1-1 1,15-23-1,-23 34-172,-3 7 62,-2 12-33,-1-6 98,1-7 269,-1 7-320,0-5 127,-1 0-1,0 1 0,1-1 0,-1 1 0,1-1 0,0 1 0,0-1 1,1 1-1,-1 0 0,1 6 0,-5 17-137,1-10 79,0 1 1,-2 33 0,3-17 215,2-24-185,1 0-1,0 0 0,2 13 1,1 11-114,-3-31 163,0 1 0,0-1 1,1 1-1,0-1 0,1 6 1,-2-9-9,0 1 0,0-1 0,0 1 0,1-1 0,-1 1 0,0-1 1,0 1-1,0-1 0,1 1 0,-1-1 0,0 1 0,0-1 0,1 0 1,-1 1-1,1-1 0,-1 1 0,0-1 0,1 0 0,-1 1 0,1-1 0,-1 0 1,0 0-1,1 1 0,-1-1 0,1 0 0,-1 0 0,1 0 0,-1 0 0,1 1 1,-1-1-1,1 0 0,-1 0 0,1 0 0,0 0 0,-1 0 0,2-1 0,3-1 69,1 0 0,-1-1 0,0 1 0,1-2 0,-1 1 0,5-4-1,26-31 204,-34 35-270,109-131 294,33-38-290,-113 139 96,-2-1-1,32-48 1,-47 61-221,-2 0-1,-1 0 1,-1-2-1,0 1 0,11-44 1,-21 65 60,1-1 1,-1 1 0,0 0-1,0-1 1,1 1 0,-1 0-1,0-1 1,0 1 0,0-1-1,0 1 1,-1 0 0,1-3-1,-1 3 35,1 1 0,-1 0-1,1 0 1,0 0 0,-1 0-1,1 0 1,-1 0 0,1 0-1,0 1 1,-1-1 0,1 0-1,-1 0 1,1 0 0,0 0 0,-1 0-1,1 1 1,0-1 0,-1 0-1,1 0 1,0 0 0,-1 1-1,1-1 1,0 0 0,0 0-1,-1 1 1,-27 36-343,-34 57 0,49-72 384,1 1 0,2 1 0,0 0 0,-8 30 0,12-27 10,0-1 0,2 1 0,0 27 0,3-42-13,1 0 0,1 0 0,0-1 0,1 1 0,0 0 0,0-1 0,1 1 0,1-1 0,5 12 0,-7-19 44,0-1-1,0 1 1,0-1 0,1 1 0,-1-1 0,1 0-1,5 5 1,-7-7-39,0 0 0,1 0 1,-1-1-1,1 1 0,-1 0 0,0 0 0,1-1 0,-1 1 0,1-1 0,-1 1 0,1-1 0,0 0 1,-1 0-1,1 0 0,-1 1 0,1-2 0,0 1 0,-1 0 0,1 0 0,-1 0 0,3-1 0,1-1 12,0 0 0,-1-1-1,0 1 1,1-1 0,-1 0 0,0 0-1,0 0 1,-1-1 0,1 1-1,4-7 1,5-6 32,12-22 1,-18 27 7,10-14 61,-2 2-91,20-38 1,-30 49-216,7-14-33,-8 21-144,-2 12-352,-1 20 665,2-1-1,1 1 0,1 0 1,9 27-1,-11-47 65,-1 1 0,1-1 0,0 1-1,0-1 1,1 0 0,6 8 0,-9-13-8,0 0 1,0-1 0,1 1-1,-1 0 1,1-1-1,-1 1 1,1-1 0,0 0-1,0 1 1,-1-1-1,1 0 1,0 0 0,0 0-1,0 0 1,0 0-1,0-1 1,0 1 0,1-1-1,-1 1 1,0-1-1,0 0 1,0 0 0,1 0-1,-1 0 1,0 0-1,0 0 1,0-1 0,4 0-1,9-6 69,-1 0-1,0-1 1,0-1 0,24-19-1,-30 22-79,28-23-19,44-47 0,-79 75-10,14-17 131,-14 18-127,-1-1 1,0 1-1,1 0 1,-1-1 0,1 1-1,-1-1 1,0 1-1,0-1 1,1 1-1,-1 0 1,0-1-1,0 1 1,0-1-1,1 1 1,-1-1 0,0 1-1,0-1 1,0 1-1,0-1 1,0 1-1,0-1 1,0 1-1,0-1 1,0 0-1,0 1 1,0-1-1,0 1 1,-1-1 0,1 1-1,0 0 1,0-1-1,-1 0 1,0 1-19,1 0 1,-1 0 0,0 0 0,1 0-1,-1 1 1,0-1 0,1 0-1,-1 0 1,1 1 0,-1-1-1,0 0 1,1 1 0,-1-1-1,1 0 1,-1 1 0,1-1 0,-1 1-1,1-1 1,-1 1 0,1-1-1,0 1 1,-1-1 0,1 1-1,0 0 1,-1 0 0,0 1-33,-8 10 5,0 0-1,1 1 0,-7 16 0,12-21 42,0-1 0,0 1 0,0 0 0,1 0 0,0 0 0,1 0 0,-2 14-1,4-20 32,-1 1 0,0-1 0,0 1 0,1-1 0,-1 0 0,1 1 0,0-1 0,0 1 0,0-1 0,0 0 0,0 0 0,0 0 0,1 0 0,-1 0 0,1 0 0,-1 0 0,1 0 0,0 0 0,0-1 0,0 1 0,0-1 0,0 1 0,0-1 0,0 0 0,0 0 0,1 0 0,-1 0 0,0 0 0,1 0 0,-1-1 0,1 1 0,-1-1 0,0 1 0,1-1 0,-1 0 0,1 0 0,-1 0 0,1-1 0,-1 1 0,1-1 0,-1 1 0,1-1 0,-1 0 0,0 0 0,4-1 0,1-3 11,0 0 0,-1-1 1,1 1-1,-1-1 0,0-1 0,-1 1 1,1-1-1,-1 0 0,-1 0 0,1 0 1,-1-1-1,-1 0 0,1 0 0,-1 0 1,-1 0-1,0 0 0,0 0 1,0-1-1,0-13 0,-2 20-45,0-1-1,0 1 1,0 0 0,-1-1-1,1 1 1,-1 0-1,0-1 1,0 1 0,1 0-1,-1 0 1,-1 0-1,1 0 1,0 0 0,0 0-1,-1 0 1,1 0 0,-1 0-1,0 1 1,1-1-1,-1 1 1,0-1 0,0 1-1,0 0 1,0 0-1,0-1 1,0 1 0,-1 1-1,1-1 1,-4-1 0,-3 0-41,1 1 0,-1-1 0,0 1 0,1 1 0,-1 0 0,-15 2 0,16-2 54,5 0 0,-1 1 0,1-1 0,0 0 0,0 1 0,-1 0 0,1 0 0,0 0 0,-4 2 0,44-8 118,-1-2-24,70-11-219,-85 15 104,0 2-1,0 0 0,23 3 0,-41-2 24,1 0 0,-1 1 0,1-1 1,-1 1-1,0 0 0,1 0 0,-1 0 0,0 0 0,0 1 0,0-1 0,0 1 0,0 0 0,0 0 0,0 0 0,-1 0 0,1 0 0,-1 0 0,1 1 0,-1 0 0,0-1 0,0 1 0,0 0 0,0 0 0,-1 0 0,1 0 0,-1 0 0,0 0 0,2 5 0,-2 7 39,0 0 0,0 0 0,-1 0 0,-4 25 0,-1 19 495,5-59-525,0 0 0,0 1 0,0-1 0,0 0 0,0 0-1,0 0 1,0 1 0,0-1 0,0 0 0,0 0 0,0 1-1,0-1 1,1 0 0,-1 0 0,0 0 0,0 1 0,0-1 0,0 0-1,0 0 1,0 0 0,0 0 0,1 1 0,-1-1 0,0 0-1,0 0 1,0 0 0,0 0 0,1 0 0,-1 1 0,0-1-1,0 0 1,0 0 0,1 0 0,-1 0 0,1 0 10,-1 0-1,0 0 1,1 0 0,-1 0 0,0-1 0,1 1 0,-1 0-1,1 0 1,-1 0 0,0 0 0,1-1 0,-1 1-1,0 0 1,0 0 0,1-1 0,-1 1 0,0 0-1,1-1 1,-1 1 0,0 0 0,0-1 0,33-62 416,-21 42-400,-5 7-100,1 1 1,0 0-1,15-17 1,-22 28 52,0 1 1,0 0 0,0 0-1,0-1 1,1 1-1,-1 0 1,0 0 0,1 0-1,-1 0 1,1 0 0,0 1-1,-1-1 1,1 0 0,-1 1-1,1-1 1,0 1-1,-1-1 1,1 1 0,0 0-1,0 0 1,-1 0 0,1 0-1,0 0 1,0 0-1,-1 0 1,1 1 0,0-1-1,-1 1 1,1-1 0,0 1-1,-1 0 1,1-1 0,1 2-1,4 3-12,-1 1 0,0-1 0,0 1 0,0 0 0,8 13 0,4 2 137,0-1-34,-4-5 91,22 20 0,-33-32-178,0-1-1,0 1 1,0-1 0,1 0-1,-1 0 1,1 0-1,0 0 1,-1-1 0,1 1-1,0-1 1,0 0-1,0 0 1,6 0 0,-3-3-2197,2 1 560</inkml:trace>
</inkml:ink>
</file>

<file path=ppt/ink/ink3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4:50:37.658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63 81 4480,'-4'0'1038,"-15"-2"5932,19 2-6811,-1-1 1,1 1-1,-1 0 0,1-1 1,-1 1-1,1 0 0,-1-1 1,1 1-1,-1-1 0,1 1 1,-1 0-1,1-1 0,0 1 1,-1-1-1,1 1 0,0-1 1,-1 0-1,1 1 0,0-1 1,0 1-1,0-1 0,-1 0 1,1 1-1,0-1 0,0 1 1,0-1-1,0 0 0,0 0 1,1-1-16,-1 1 0,1 0 1,-1-1-1,1 1 0,0 0 1,0-1-1,0 1 0,0 0 1,-1 0-1,1 0 0,1 0 1,-1 0-1,0 0 0,0 0 1,2-1-1,23-14 533,-26 15-671,9-4 148,0 1 1,0-1-1,17-5 0,-24 10-168,1-1-1,-1 1 0,0-1 0,1 1 0,-1 0 0,1 0 0,-1 0 0,1 0 0,-1 0 0,1 0 0,-1 1 0,0-1 0,1 1 0,-1 0 0,0-1 0,1 1 0,-1 0 1,0 1-1,0-1 0,4 3 0,-5-2 20,-1-1 1,1 1-1,-1 0 1,1 0-1,-1 0 1,0 0-1,0 0 1,0-1-1,0 1 1,0 0-1,-1 4 0,1-1 42,0 1 25,0 0-1,0 0 1,-1 0 0,0 0 0,0 0 0,0-1-1,-1 1 1,1 0 0,-1-1 0,-1 1 0,1-1 0,-1 0-1,0 0 1,-6 8 0,-1 0 67,0-1-1,-1-1 1,0 0 0,-1 0-1,-1-1 1,1-1 0,-1 0-1,-1-1 1,-14 7 0,14-10 24,11-3 402,14-2 198,-9 0-686,88 5 851,-9-5-1139,-45 0-7610,-31 0 5224</inkml:trace>
</inkml:ink>
</file>

<file path=ppt/ink/ink3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4:50:38.644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387 22 2304,'-5'-5'319,"-10"-8"1611,15 13-1808,-1-1 0,1 1-1,0 0 1,-1-1 0,1 1 0,0 0-1,-1 0 1,1-1 0,-1 1 0,1 0-1,0 0 1,-1 0 0,1 0 0,-1-1 0,1 1-1,-1 0 1,1 0 0,0 0 0,-1 0-1,1 0 1,-1 0 0,1 0 0,-1 0-1,1 0 1,-1 1 0,1-1 0,-1 0-1,-17 1 6219,8-1-1824,12 0-2791,0 15 51,4-5-1448,1-1 0,0 1 0,0-1-1,15 14 1,7 7 92,-20-17-324,0-1 0,-1 1-1,-1 0 1,10 24 0,17 59 167,-28-76-216,60 227 261,-56-191-245,-2 0 0,1 88-1,-17 56 763,5-168-585,-2 1 1,-2-1-1,0 0 0,-14 34 1,10-42-113,0 0 1,-2-1-1,-1 0 0,-1-1 1,-17 21-1,-96 96 57,53-61-303,1 7-229,-29 30-2298,53-66-2213,35-33 2644</inkml:trace>
</inkml:ink>
</file>

<file path=ppt/ink/ink3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4:50:46.41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36 17 2144,'-1'1'660,"0"-1"-490,1 1 0,0-1 0,-1 0 0,1 1 0,0-1 0,-1 0 0,1 1 0,-1-1 0,1 0 0,0 0 0,-1 0 0,1 1 0,-1-1 0,1 0 0,-1 0 0,1 0 0,-1 0 0,1 0 0,-1 0 0,1 0 0,-2 0 615,-8 0 7117,-3 7-2142,75-10-1304,6-4-3491,65-4-952,160 6 1017,-284 4-1012,25 0 62,-1 0-1,1 2 0,33 6 0,-41-6-777</inkml:trace>
</inkml:ink>
</file>

<file path=ppt/ink/ink3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4:50:46.85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12 112 4736,'-12'-16'12549,"12"16"-12519,0 0 1,0 0-1,0 0 1,1 0-1,-1 0 1,0 0-1,0 0 0,0 0 1,0 0-1,0 0 1,0 0-1,0 0 1,0 0-1,0 0 1,0 0-1,0 0 1,0 0-1,0 0 1,0 0-1,0 0 0,0 0 1,0 0-1,0 0 1,1 0 213,-1 0-214,0 0 0,0 0 1,0 0-1,0 0 1,0 0-1,0 0 1,0 0-1,0 0 1,0 0-1,0 0 1,0 0-1,0 0 1,0 0-1,0-1 1,0 1-1,0 0 0,0 0 1,0 0-1,0 0 1,0 0-1,0 0 1,0 0-1,0 0 1,0 0-1,0 0 1,0 0-1,3 1 503,0-1-1,1 1 1,-1-1-1,0 0 1,1 0-1,-1 0 1,1-1 0,5 0-1,5-1 206,121-16 1339,-65 7-1595,71-13-127,-12 1-235,-107 20-322,19-3-2940,58-1 1,-86 8-1270,-2 4 1420</inkml:trace>
</inkml:ink>
</file>

<file path=ppt/ink/ink3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4:50:49.43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14 33 2144,'-14'0'17962,"20"-3"-16975,-4 2-914,101-22 2453,-85 21-2257,1-1 0,-1 2-1,32 1 1,0 1-50,-28-1-6710</inkml:trace>
</inkml:ink>
</file>

<file path=ppt/ink/ink3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4:50:49.99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37 38 5888,'-3'-4'544,"1"-1"0,-1 1 0,0 0 0,0 0 0,-7-13 7483,10 17-7895,0 94 5444,-5 49-3093,4-49-2166,2-43-245,-3-30-1130,1-18 726,0-1 0,1 1 0,0 0-1,-1-1 1,1 1 0,0 0 0,1-1 0,-1 4-1,1-4-325,-1-1 0,0 1 0,0 0-1,0 0 1,0 0 0,0-1 0,0 1 0,-1 0-1,1 0 1,-2 2 0,1 3-1707,0 4-365</inkml:trace>
</inkml:ink>
</file>

<file path=ppt/ink/ink3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4:50:50.360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50 123 7232,'-34'-5'3034,"19"5"988,51 5 1455,19-7-3740,65-10 0,55-18-659,-46 7-798,-53 11-248,-15 4-1403,66-18 0,-125 25 1194,4-1-670,0 0 1,1 1-1,-1 0 0,7-1 1,-12 2 738,-1 0 1,0 0 0,0 0-1,1 0 1,-1 0 0,0 0-1,0 0 1,1 0 0,-1 0-1,0 0 1,1 0 0,-1 0-1,0 0 1,0 0 0,1 0-1,-1 0 1,0 0 0,0 0-1,1 0 1,-1 0 0,0 1-1,0-1 1,0 0 0,1 0-1,-1 0 1,0 0 0,0 1-1,0-1 1,1 0 0,-1 0-1,0 0 1,0 1 0,0-1-1,0 0 1,0 0 0,1 0-1,-1 1 1,0-1 0,0 0-1,0 0 1,0 1 0,0-1-1,0 0 1,0 0 0,0 1-1,0-1 1,0 0 0,0 1-1,0-1 1,0 0 0,0 0-1,0 1 1,0-1 0,0 0-1,-1 0 1,1 0 0,0 1-1,0-1 1,0 1 0,-11 13-2487,9-12 1783,-14 17-1701</inkml:trace>
</inkml:ink>
</file>

<file path=ppt/ink/ink3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4:50:50.72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23 0 7392,'-1'2'406,"1"0"-1,-1 0 1,0-1 0,0 1 0,0 0 0,0 0 0,0-1 0,-1 1-1,-2 2 1,4-3-237,-1 0-1,1 0 1,-1 0-1,1 0 1,0 0-1,-1 0 1,1 0-1,0 0 1,0 0-1,0 0 1,0 0 0,0 0-1,0 0 1,0 0-1,0 1 1,0-1-1,0 0 1,1 0-1,-1 1 1,2 10 1031,-8 365 5141,6-334-6247,0-20-34,-3 28-1,3-19-1580,1-17-1342,-1-33-8864</inkml:trace>
</inkml:ink>
</file>

<file path=ppt/ink/ink3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4:50:51.35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361 6 7136,'-15'-5'2309,"15"4"-2210,-1 1 0,1 0-1,-1 0 1,1 0 0,-1 0 0,1 0-1,-1 0 1,1 0 0,0 0 0,-1 1-1,1-1 1,-1 0 0,1 0 0,-1 0 0,1 0-1,-1 1 1,1-1 0,0 0 0,-1 0-1,1 1 1,0-1 0,-1 0 0,1 1-1,0-1 1,-1 0 0,1 1 0,0-1-1,-1 0 1,1 1 0,0-1 0,0 1 0,0-1-1,-1 1 1,1-1 0,0 1 0,-1 2 660,-4 3 21,1 0 1,-2 0 0,1 0-1,0 0 1,-1-1 0,-11 8-1,-42 24 412,34-22-510,-6 4-166,-51 29 221,0 3 1811,82-51-2525,-4 1 255,9-2 239,443-11 1824,-409 12-2894,8-2-1570,-15-3-2572,-26 5 2107,-17 11-4247</inkml:trace>
</inkml:ink>
</file>

<file path=ppt/ink/ink3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4:50:53.00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19 598 2496,'-19'0'1547,"37"-4"9611,2-6-8724,-14 6-2376,-1 0 0,0-1 0,0 1 0,0-1 1,-1 0-1,6-7 0,8-14 315,-1-1 1,24-50-1,-17 23-184,58-124 323,-57 129-4,49-70 0,-70 114-387,-4 4-97,0 0 1,1 1-1,-1-1 1,1 1-1,-1-1 1,1 0-1,-1 1 1,1-1-1,-1 1 0,1-1 1,-1 1-1,1-1 1,0 1-1,-1 0 1,2-1-1,-1 1-9,-1 0 0,0 0-1,0 1 1,0-1 0,0 0-1,1 1 1,-1-1 0,0 0-1,0 1 1,0-1 0,0 0-1,0 1 1,0-1 0,0 1-1,0-1 1,0 0 0,0 1-1,0-1 1,0 0 0,0 1-1,0-1 1,0 0 0,-1 1-1,1-1 1,0 0 0,0 1-1,-1-1 1,-43 170 156,-12 68 661,49-218-775,6-17-44,-1 0 0,1 1-1,0-1 1,0 0 0,0 0 0,0 0 0,1 1 0,-1-1-1,1 0 1,0 1 0,0-1 0,1 6 0,-1-9-10,1 1 0,-1-1 0,0 0 0,0 0 0,1 1 0,-1-1 0,1 0 0,-1 0 0,0 1 0,1-1 0,-1 0 1,1 0-1,-1 0 0,0 0 0,1 0 0,-1 0 0,1 0 0,-1 0 0,0 0 0,1 0 0,-1 0 0,1 0 0,-1 0 0,1 0 0,-1 0 1,0 0-1,1 0 0,-1 0 0,1-1 0,-1 1 0,0 0 0,1 0 0,-1 0 0,0-1 0,1 1 0,15-11-102,-14 10 82,18-16-168,0-2 0,-1 0 1,31-41-1,-15 17 236,3-3-21,49-55-81,-49 64 31,64-60 851,-90 89-159,-12 18 51,-3 4-518,-25 143 607,12-72-627,-3 9 51,-9 67 499,27-151-691,0 0 1,2 16 0,-1-23-75,1 0 0,-1 1 0,1-1 1,0 0-1,0 0 0,0 0 0,0 0 0,0 0 0,1 0 0,-1 0 0,4 4 1,-4-6-361,-1-1 0,1 1 1,0 0-1,0-1 0,-1 1 1,1-1-1,0 0 0,0 1 1,0-1-1,0 0 0,0 1 1,-1-1-1,1 0 0,0 0 1,0 0-1,0 1 0,0-1 1,0 0-1,0-1 0,0 1 1,0 0-1,1 0 0,24-8-5503,-9 2 2893,4 4 723</inkml:trace>
</inkml:ink>
</file>

<file path=ppt/ink/ink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00:55:33.656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18 34 4736,'-18'-5'2144,"23"10"-1856,-2-5 1248,11 0-896,22-5 1216,4 5-1056,28-4 224,4 8-608,14-8-160,-9 4-160,7-8 192,3 5-160,2-6 384,-4 4-288</inkml:trace>
</inkml:ink>
</file>

<file path=ppt/ink/ink3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4:50:53.394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17 5152,'0'8'12026,"1"16"-8764,-1-21-3211,0 1-1,1-1 0,-1 1 0,1-1 0,0 0 0,0 0 0,0 1 0,0-1 0,1 0 0,-1 0 1,1 0-1,0 0 0,0-1 0,0 1 0,3 3 0,-1-3 23,0-1 1,0 0-1,0 0 0,0 0 0,0 0 1,1-1-1,-1 0 0,0 0 0,1 0 1,-1 0-1,1-1 0,-1 1 0,1-1 1,-1-1-1,1 1 0,-1 0 0,1-1 1,-1 0-1,7-2 0,-4 0 52,1 1 0,-1-1-1,0-1 1,0 1 0,0-1 0,0-1-1,-1 1 1,0-1 0,0 0 0,8-9-1,-13 12-104,0 1 0,0 0-1,0 0 1,0-1 0,0 1-1,-1 0 1,1-1 0,0 1-1,-1-1 1,1 1 0,-1-1-1,0 1 1,0-1 0,1 1 0,-1-1-1,0 1 1,0-1 0,0 0-1,-1 1 1,1-1 0,0 1-1,-1-1 1,1 1 0,0-1-1,-1 1 1,0 0 0,1-1-1,-1 1 1,0 0 0,0-1-1,0 1 1,0 0 0,0 0-1,0 0 1,0-1 0,0 1 0,0 0-1,-1 1 1,1-1 0,0 0-1,-2-1 1,-1 1-84,0 0 0,-1 0 0,1 0 0,0 0 0,-1 1 0,1-1 0,0 1 0,-1 0 0,1 1 0,0-1 0,-6 2 0,4-1-124,0 1 0,0 0 0,0-1 0,1 2 0,-1-1 0,1 1 0,-9 5 0,8-4-652,-22 18-2459,27-21 3052,1-1 1,-1 1 0,0-1-1,1 1 1,-1-1-1,1 1 1,-1 0 0,1-1-1,-1 1 1,1 0 0,-1-1-1,1 1 1,0 0-1,-1-1 1,1 1 0,0 0-1,0 0 1,0 0 0,-1-1-1,1 1 1,0 0 0,0 0-1,0 0 1,0-1-1,0 1 1,0 0 0,1 0-1,-1 0 1,0-1 0,0 1-1,0 0 1,1 0-1,-1-1 1,1 2 0,8 6-2362</inkml:trace>
</inkml:ink>
</file>

<file path=ppt/ink/ink3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4:50:59.064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34 1 2496,'-30'7'18179,"27"-4"-17613,4-2 438,45 8 1316,-5-8-1664,71-7 1,3-1-162,-110 7-485,111 4 478,-101-3-426,0 1 0,0 1 0,-1 0-1,1 1 1,24 10 0,-37-12-161,1-1 0,0 0-1,-1 0 1,1 1 0,-1 0 0,1-1 0,-1 1 0,0 0 0,1 0 0,-1 0-1,0 1 1,-1-1 0,1 0 0,0 1 0,-1-1 0,1 1 0,-1 0 0,0-1-1,2 6 1,0 6-4875,-3 2-4138,0-12 5267</inkml:trace>
</inkml:ink>
</file>

<file path=ppt/ink/ink3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4:50:59.810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38 21 5632,'-5'-13'3445,"9"5"2678,-4 53-922,1-17-4627,-15 215 2450,12-221-3205,-2 16 701,3-35-1024,0-1 0,0 1 0,0 0 0,0-1 0,0 1 0,0-1 0,-1 1 0,1-1 0,-1 0 0,-3 5 0</inkml:trace>
</inkml:ink>
</file>

<file path=ppt/ink/ink3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4:51:00.17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97 137 6240,'-16'-2'764,"11"1"-475,1 0 0,0 1 1,-1-1-1,1 1 0,-1 1 1,-6 0-1,-13 1 1131,5-1 3475,35-3-1600,9-3-2470,-4 0-386,802-95 3497,-576 81-6384,-242 19 2055,-2 0-209,1-1 0,-1 1 0,0-1 0,0 1 0,5-3 0,-2 3-1040</inkml:trace>
</inkml:ink>
</file>

<file path=ppt/ink/ink3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4:51:00.65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136 7 7712,'-5'-7'7205,"4"17"-6106,0 0-1,-1 0 1,0 0 0,-7 17-1,-2 10-37,-67 321 726,66-322-1724,9-31-759,1 0 0,0 1 0,0-1-1,1 1 1,0 0 0,-2 11-1,3-17 607,0 0 0,0 0 0,0 0 0,0 1 0,0-1 0,0 0 0,0 0 0,0 1 0,0-1 0,0 0 0,0 0-1,0 0 1,0 1 0,0-1 0,0 0 0,0 0 0,0 1 0,0-1 0,0 0 0,0 0 0,0 0 0,0 1 0,1-1 0,-1 0-1,0 0 1,0 0 0,0 1 0,0-1 0,0 0 0,1 0 0,-1 0 0,0 0 0,0 0 0,0 1 0,1-1 0,-1 0 0,0 0-1,0 0 1,0 0 0,1 0 0,-1 0 0,0 0 0,0 0 0,0 0 0,1 0 0,-1 0 0,0 0 0,0 0 0,1 0 0,-1 0-1,0 0 1,0 0 0,1 0 0,-1 0 0,0 0 0,0 0 0,0 0 0,1 0 0,-1-1 0,0 1 0,0 0 0,0 0 0,0 0-1,1 0 1,-1-1 0,16-13-6307,-10 8 5369,17-12-2129</inkml:trace>
</inkml:ink>
</file>

<file path=ppt/ink/ink3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4:51:01.39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26 71 5632,'0'0'214,"-1"0"1,0-1 0,1 1-1,-1 0 1,1-1-1,-1 1 1,1 0-1,-1-1 1,1 1 0,0-1-1,-1 1 1,1-1-1,-1 1 1,1-1-1,0 1 1,-1-1 0,1 0-1,0 1 1,0-1-1,0 1 1,-1-1 0,1 0-1,0 1 1,0-1-1,0 0 1,0 1-1,0-1 1,0 0 0,0 1-1,0-1 1,1 0-1,0-1 461,0 1 0,0 0 0,1 0 0,-1-1 0,1 1 0,-1 0 0,1 0 0,0 0 0,2 0 0,15-11-441,-13 8-114,0 0 0,0 0 0,0 1 0,14-5 0,-17 6-75,1 1 1,-1 0-1,1 0 1,-1 1 0,1-1-1,-1 1 1,1 0-1,-1-1 1,1 2 0,-1-1-1,8 1 1,-10 0-24,0-1-1,1 1 1,-1 0 0,0 0 0,1-1 0,-1 1 0,0 0 0,0 0 0,0 0-1,0 0 1,0 0 0,0 0 0,0 0 0,0 1 0,0-1 0,-1 0 0,1 0-1,0 1 1,-1-1 0,1 1 0,-1-1 0,0 0 0,1 1 0,-1-1 0,0 1-1,0-1 1,0 1 0,0 1 0,0 4 28,-1 0-1,0 0 0,0 0 1,-3 9-1,3-14-34,-6 25 60,-64 209 1071,28-141-703,3-10 730,40-84-1152,0-1 1,0 0-1,0 1 0,0-1 0,0 0 1,0 1-1,0-1 0,0 0 1,1 1-1,-1-1 0,0 0 1,0 0-1,0 1 0,0-1 1,0 0-1,1 1 0,-1-1 0,0 0 1,0 0-1,0 1 0,1-1 1,-1 0-1,0 0 0,1 0 1,-1 1-1,0-1 0,0 0 1,1 0-1,-1 0 0,0 0 0,1 0 1,-1 0-1,0 0 0,1 1 1,-1-1-1,0 0 0,1 0 1,-1 0-1,0 0 0,1 0 1,-1 0-1,0-1 0,1 1 0,16 0 695,32-8-238,0 1-1,0 3 0,76 3 0,-93 1-767,-26 0-265,0 0 0,0 0 0,0 0 0,0 1 0,0 0 0,7 1 0,-12-1 28,0-1 0,0 1 0,0-1 1,1 1-1,-1 0 0,0-1 0,0 1 0,0 0 1,0 0-1,-1 0 0,1 0 0,0 0 1,0 0-1,0 0 0,-1 0 0,1 0 1,-1 0-1,1 0 0,-1 0 0,1 1 0,0 1 1,3 12-2898</inkml:trace>
</inkml:ink>
</file>

<file path=ppt/ink/ink3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4:51:03.89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17 468 3328,'-17'3'7856,"18"-4"-7304,0-1 1,0 1 0,0-1-1,0 1 1,1-1 0,-1 1-1,0 0 1,3-2 0,6-6 611,83-98 1073,-28 31-1481,90-81 0,-43 57-169,-111 100-556,-1-1 0,0 1-1,1-1 1,-1 1 0,1-1 0,-1 1-1,1-1 1,-1 1 0,1-1 0,0 1 0,-1 0-1,1-1 1,-1 1 0,1 0 0,0 0-1,-1-1 1,1 1 0,0 0 0,0 0 0,0 0-1,0 1 23,-1 1-1,0 0 0,0-1 0,1 1 1,-1 0-1,0 0 0,-1-1 0,1 1 0,0 2 1,-1-2-86,-4 42 129,-3-1 0,-26 82 0,10-56 109,12-38-73,-11 47 0,23-78-133,-1 1 0,1 0 0,0 0-1,0-1 1,-1 1 0,1 0 0,0 0-1,0-1 1,0 1 0,0 0 0,0 0 0,0 0-1,1-1 1,-1 1 0,0 0 0,0 0-1,0-1 1,1 1 0,-1 0 0,0-1-1,1 1 1,-1 0 0,1-1 0,-1 1 0,2 1-1,-1-2-2,-1 0-1,1 1 1,0-1-1,0 0 1,0 0-1,0 1 1,0-1 0,0 0-1,1 0 1,-1 0-1,0 0 1,0 0-1,0-1 1,0 1-1,0 0 1,1-1-1,6-2-36,-1 0 0,0 0 0,12-8 0,-8 3 1,0 0 0,-1-1 0,0 0 0,-1-1-1,0 0 1,0 0 0,10-18 0,45-86-12,-54 94 57,68-114 289,-72 121-232,3-4 422,-9 17-479,0 0-1,0 0 1,0 0-1,0 0 1,0 0 0,0 0-1,0 1 1,0-1-1,0 0 1,0 0-1,0 0 1,0 0-1,0 0 1,0 0-1,0 0 1,0 0-1,0 0 1,0 0-1,0 0 1,0 0-1,0 0 1,0 0-1,0 0 1,0 0-1,0 1 1,0-1-1,0 0 1,0 0-1,0 0 1,0 0-1,0 0 1,0 0-1,0 0 1,0 0-1,0 0 1,0 0-1,0 0 1,0 0 0,0 0-1,0 0 1,1 0-1,-1 0 1,0 0-1,0 0 1,0 0-1,0 0 1,0 0-1,0 0 1,0 0-1,0 0 1,0 0-1,0 0 1,0 0-1,0 0 1,0 0-1,0 0 1,0 0-1,0 0 1,1 0-1,-1 0 1,0 0-1,0 0 1,0 0-1,0 0 1,0 0-1,0 0 1,0 0-1,-1 14 284,-46 399 2288,41-352-2373,5 4-150,1-61-1009,0 7 1719</inkml:trace>
</inkml:ink>
</file>

<file path=ppt/ink/ink3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4:51:04.294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24 0 4576,'0'0'1450,"-6"12"6518,2 1-6753,0 0-1,1 0 1,-2 22 0,4-31-1157,1 0 0,0 0 1,0 0-1,0 1 0,0-1 0,1 0 1,0 0-1,0 0 0,0 0 1,0 0-1,1 0 0,-1 0 0,1 0 1,0-1-1,0 1 0,0 0 0,1-1 1,-1 0-1,1 0 0,0 1 1,0-2-1,0 1 0,0 0 0,1-1 1,-1 1-1,1-1 0,0 0 0,-1 0 1,1 0-1,0-1 0,0 1 1,0-1-1,0 0 0,0 0 0,0-1 1,0 1-1,1-1 0,-1 0 1,0 0-1,6-1 0,0 0 16,0-1 1,-1 0-1,1 0 0,0-1 1,-1-1-1,1 0 0,-1 0 1,0 0-1,0-2 1,-1 1-1,1-1 0,-1 0 1,0 0-1,-1-1 0,0 0 1,11-14-1,-17 20-36,0-1 0,1 1-1,-1-1 1,0 1 0,0-1 0,0 0 0,-1 0-1,1 1 1,0-1 0,-1 0 0,1 0 0,-1 0-1,1 0 1,-1 0 0,0 0 0,0 1 0,0-1-1,0 0 1,0 0 0,0 0 0,-1 0 0,1 0-1,-1 0 1,1 0 0,-1 1 0,0-1 0,0 0-1,1 0 1,-1 1 0,0-1 0,-3-2 0,2 1 22,-1 0 0,0 1 1,0 0-1,0-1 1,0 1-1,0 1 0,0-1 1,-1 0-1,1 1 1,-1-1-1,1 1 0,-1 0 1,1 0-1,-1 1 1,-5-1-1,-3 1-215,-1 0 0,1 2 0,0-1 0,-1 1 0,1 1 0,0 1 0,1-1 0,-1 2 0,1 0-1,-1 0 1,1 1 0,1 0 0,-14 10 0,22-14-287,-10 9-703,12-11 1044,0 0-1,-1 0 1,1 0-1,0 1 1,0-1-1,0 0 1,-1 0-1,1 1 1,0-1-1,0 0 1,0 1-1,0-1 1,0 0-1,0 0 1,0 1-1,0-1 1,-1 0-1,1 1 1,0-1-1,0 0 1,1 1-1,-1-1 1,0 0-1,0 1 1,0-1-1,0 0 1,0 0-1,0 1 1,0-1-1,0 0 1,0 1-1,1-1 1,-1 0-1,0 0 1,0 1-1,0-1 1,1 0-1,-1 0 1,0 0-1,0 1 1,1-1-1,-1 0 1,1 0-1,6 5-1956</inkml:trace>
</inkml:ink>
</file>

<file path=ppt/ink/ink3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4:51:05.37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5 120 4064,'-5'-5'15622,"8"-5"-12809,5-3-5015,-5 7 3792,2 2-1492,-1-1-1,1 1 1,-1 0 0,1 0-1,11-6 1,-6 3-54,4-2-12,-1 2 0,20-9 0,-26 13 21,0 0-1,0 1 1,1 0-1,-1 0 1,0 0-1,15 0 1,-20 2-35,0 0 1,0 0 0,0 1-1,0-1 1,0 0 0,0 1-1,-1-1 1,1 1 0,0 0-1,0-1 1,0 1-1,-1 0 1,1 0 0,-1 0-1,1 0 1,0 0 0,-1 1-1,0-1 1,1 0 0,-1 1-1,0-1 1,0 1 0,0-1-1,0 1 1,0 0 0,0-1-1,0 1 1,0 0 0,-1 0-1,1 0 1,-1-1 0,1 1-1,-1 0 1,0 0 0,0 3-1,1 0 26,-1 1-1,0 0 1,-1-1 0,0 1-1,1-1 1,-2 1-1,1-1 1,-1 1-1,1-1 1,-2 0 0,-2 7-1,-4 2 63,-1 1-1,0-1 0,-1-1 1,-1 0-1,0 0 0,0-1 1,-19 13-1,29-24-103,0 1 0,0-1 0,0 1-1,0 0 1,0 0 0,-1 2 0,2-3-8,1-1 1,0 1-1,0-1 1,0 0-1,-1 1 0,1-1 1,0 1-1,0-1 0,0 1 1,0-1-1,0 1 1,0-1-1,0 1 0,0-1 1,0 1-1,0-1 1,0 1-1,0-1 0,0 1 1,0-1-1,0 1 0,0-1 1,0 0-1,1 1 1,-1-1-1,0 1 0,0-1 1,1 1-1,-1-1 0,0 0 1,1 1-1,-1-1 1,0 0-1,1 1 0,-1-1 1,0 0-1,1 1 1,-1-1-1,1 0 0,-1 0 1,1 0-1,-1 1 0,1-1 1,-1 0-1,1 0 1,79 28-72,-56-20 515,40 16 1,-63-23-349,0 0 1,0-1 0,1 1 0,-1 0 0,0 0 0,0 0 0,0 0 0,0 0-1,0 0 1,0 0 0,-1 0 0,1 0 0,0 0 0,0 0 0,0 3 0,-1-4-65,1 1 0,-1-1-1,0 1 1,0-1 0,0 1 0,0-1 0,0 1 0,0-1 0,0 0 0,0 1 0,0-1 0,0 1 0,0-1 0,0 1 0,0-1 0,0 1 0,-1-1 0,1 1 0,0-1 0,0 1 0,0-1 0,-1 0 0,1 1 0,0-1 0,-1 1 0,1-1-1,0 0 1,-1 1 0,1-1 0,0 0 0,-1 1 0,1-1 0,-1 0 0,1 1 0,-8 2-31,0 1-1,0-1 1,0 0 0,0 0-1,-1-1 1,1 0 0,-14 1-1,-32 1-2679,17 1-4805,27-2 4781</inkml:trace>
</inkml:ink>
</file>

<file path=ppt/ink/ink3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4:51:08.15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12 48 576,'-11'-10'171,"11"10"-163,0 0 0,0 0 0,0 0 0,0-1 0,0 1 0,0 0 0,0 0 0,0 0 0,0 0 0,-1-1 0,1 1 0,0 0 0,0 0 0,0 0 0,0 0 0,0 0 0,0-1 0,0 1 0,0 0 0,0 0 1,0 0-1,0 0 0,0-1 0,1 1 0,-1 0 0,0 0 0,0 0 0,0 0 0,0-1 0,0 1 0,0 0 0,0 0 0,0 0 0,0 0 0,0 0 0,1 0 0,-1 0 0,0-1 0,0 1 0,0 0 0,0 0 0,0 0 0,1 0 1,-1 0-1,0 0 0,0 0 0,0 0 0,0 0 0,0 0 0,1 0 0,-1 0 0,0 0 0,0 0 0,0 0 0,0 0 0,1 0 0,0-1 184,-3 1 6,2-9 1375,0-5-77,0 6 4490,0 145 5939,0 13-7500,0 1-6666,0-10-5836,5-149 1539</inkml:trace>
</inkml:ink>
</file>

<file path=ppt/ink/ink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00:55:35.764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6 586 2912,'-6'1'926,"9"1"126,-2-1-856,0-1 1,0 0-1,0 0 1,0 1-1,0-1 1,0 0-1,0 0 1,0 0-1,0 0 1,1 0-1,0-1 1,1 0 27,-1 0-1,1 0 1,-1-1 0,1 0 0,-1 1-1,1-1 1,-1 0 0,0 0 0,0 0-1,0 0 1,0-1 0,1-2 0,17-32 731,-13 21-595,21-45 434,-16 33-549,20-33 1,16-21-123,-46 79-184,0 0 1,0 0 0,0 0 0,0 0-1,1 0 1,-1 1 0,1-1-1,0 1 1,3-4 0,-5 7 43,-1-1 1,0 0-1,0 0 1,1 1-1,-1-1 1,0 0-1,0 0 0,0 1 1,0-1-1,0 0 1,1 0-1,-1 1 1,0-1-1,0 0 0,0 1 1,0-1-1,0 0 1,0 1-1,0-1 1,0 0-1,0 1 0,0-1 1,0 0-1,0 0 1,0 1-1,0-1 1,0 0-1,-1 1 0,1-1 1,0 1-1,-3 19-56,3-19 68,-27 207 261,-11-27 352,11-68 48,18-67 256,-18 54 0,24-92 434,4-9-617,4-18 54,5-14-642,1 0 0,15-31 0,-16 40-132,88-188 25,-74 168-63,2 1 0,54-68 0,26-8-286,-103 115 226,8-7-121,-10 11 196,-1-1-1,1 1 1,-1 0 0,1-1-1,-1 1 1,1 0-1,-1 0 1,1-1-1,-1 1 1,1 0 0,-1 0-1,1 0 1,-1 0-1,1 0 1,0 0 0,-1 0-1,1 0 1,-1 0-1,1 0 1,-1 0-1,1 0 1,-1 0 0,2 1-1,-2-1 8,1 1-1,-1-1 1,0 1-1,1-1 0,-1 1 1,0-1-1,0 0 1,0 1-1,1-1 1,-1 1-1,0 0 1,0-1-1,0 1 1,0-1-1,0 1 0,0-1 1,0 1-1,0-1 1,0 1-1,0-1 1,0 1-1,0-1 1,0 1-1,0 0 1,-1 0-1,-5 20-45,3-14 41,-17 58 59,-24 70 85,31-103-30,-1 0 0,-20 33 0,30-57-49,-16 22 200,18-28-201,0 0-1,0 0 1,1 0 0,-1-1 0,0 1 0,-1 0 0,1-1 0,0 0 0,0 1-1,0-1 1,-5 1 0,7-2-37,0 0 0,-1 1 0,1-1 0,0 0 0,-1 0 0,1 0 1,0 0-1,-1 0 0,1 0 0,-1 0 0,1 0 0,0 0 0,-1 0 0,1 0 0,0 0 0,-1 0 0,1 0 0,-1 0 0,1 0 0,0 0 0,-1 0 1,1 0-1,0-1 0,-1 1 0,1 0 0,0 0 0,-1-1 0,1 1 0,0 0 0,-1 0 0,1-1 0,-1 1 0,1-1-1,0 0-1,0 0 1,0 0 0,0 0-1,0 0 1,0 0-1,0 0 1,0 0-1,0 0 1,0 0 0,0 0-1,1-2 1,0-1-19,1 0 1,-1 0-1,1-1 0,5-6 1,3-1-18,0 0 0,1 1 0,1 1 0,0 0 0,16-11 0,71-38-116,-49 31-3,-32 17 85,0 1-1,0 1 0,1 1 1,24-8-1,-41 16 40,-1-1 0,1 1 0,-1 0 0,1-1 0,-1 1 0,1 0-1,-1 0 1,1 0 0,-1 0 0,3 1 0,-4-1 9,0 0 0,1 0 0,-1 1 0,1-1 1,-1 0-1,0 1 0,1-1 0,-1 0 0,0 1 0,1-1 0,-1 1 0,0-1 1,0 1-1,1-1 0,-1 0 0,0 1 0,0-1 0,0 1 0,1-1 1,-1 1-1,0-1 0,0 1 0,0-1 0,0 1 0,0-1 0,0 1 0,0-1 1,0 1-1,0-1 0,-1 1 0,1-1 0,0 1 0,0-1 0,-1 1 0,-13 78-72,11-69 78,1 0-1,0 1 0,1-1 1,0 1-1,1-1 0,0 1 1,0 0-1,1-1 0,3 14 1,-4-23 16,0 0 0,0 0 1,1-1-1,-1 1 0,0 0 1,0 0-1,1 0 0,-1-1 1,0 1-1,1 0 0,-1 0 1,0-1-1,1 1 0,-1 0 1,1-1-1,0 1 0,-1-1 1,1 1-1,-1-1 0,1 1 1,0-1-1,0 1 0,0-1 9,0 1 0,0-1 0,-1 0 0,1 0 0,0 0 0,0 0 0,0-1 0,-1 1 0,1 0 0,0 0 0,0 0 0,0-1 0,-1 1 0,1 0 0,0-1 0,0 1 0,-1 0 1,2-1-1,1-2 59,1 0 0,-1 0 1,1 0-1,-1-1 1,0 1-1,5-8 1,-1-3-31,0-1-1,-1 1 1,-1-1 0,0-1 0,-1 1 0,3-26-1,-5 31-81,-1 1-1,0-1 0,-1 1 0,0-1 0,-2-12 0,2 20 13,0 1 0,-1-1 0,1 0 0,0 0 0,-1 1 0,1-1 0,-1 0 0,0 0 0,0 1-1,1-1 1,-1 1 0,0-1 0,0 1 0,-1-1 0,1 1 0,0 0 0,0-1 0,-1 1 0,1 0 0,0 0 0,-1 0-1,1 0 1,-1 0 0,0 0 0,1 1 0,-1-1 0,0 0 0,1 1 0,-1-1 0,0 1 0,0 0 0,1 0 0,-3-1-1,3 1 7,1 0-1,-1 0 0,0 0 0,1 0 0,-1 0 0,1 0 0,-1 0 1,0 0-1,1 1 0,-1-1 0,1 0 0,-1 0 0,1 0 0,-1 1 0,0-1 1,1 0-1,-1 1 0,1-1 0,0 0 0,-1 1 0,1-1 0,-1 0 1,1 1-1,-1-1 0,1 1 0,-1 0 0,0 16 101,2-7-250,0-8 168,1-1-1,0 1 1,-1 0 0,1-1 0,0 1-1,0-1 1,0 1 0,0-1-1,0 0 1,0 0 0,1 0-1,-1 0 1,0 0 0,3 0-1,2-1 52,1-1-1,-1 0 0,1-1 0,-1 1 1,1-1-1,-1-1 0,0 1 0,10-6 0,54-35 264,-42 24-207,75-41-21,28-18 189,-120 70-265,-1-1 0,0 0 0,0-1 0,-1 0 0,0-1 0,-1 0 0,0 0 0,13-24 0,-15 23-59,-5 9 19,0 0-1,0 0 0,-1 0 1,1 0-1,-1 0 0,0 0 1,0-1-1,0 1 0,0 0 0,0-6 1,-1 9 16,0 0 1,0 0-1,0-1 0,0 1 1,0 0-1,0 0 0,0 0 1,0 0-1,0 0 1,0 0-1,0-1 0,0 1 1,0 0-1,0 0 1,0 0-1,0 0 0,0 0 1,0 0-1,0 0 1,0 0-1,0-1 0,0 1 1,0 0-1,0 0 1,0 0-1,0 0 0,-1 0 1,1 0-1,0 0 0,0 0 1,0 0-1,0 0 1,0 0-1,0-1 0,0 1 1,0 0-1,-1 0 1,1 0-1,0 0 0,0 0 1,0 0-1,0 0 1,0 0-1,0 0 0,-1 0 1,1 0-1,0 0 0,-7 4-170,-5 8-25,-33 47-120,-7 10 282,45-58 1,0 1 0,1 0-1,1 0 1,-8 20 0,5-2 79,1 1 0,2 0 0,-3 61 0,7-38 187,11 79 0,-10-130-245,2 10 241,-2-13-284,1 0 1,-1 0-1,0 1 1,0-1-1,0 0 1,0 0-1,0 0 0,0 0 1,0 0-1,0 1 1,0-1-1,0 0 1,1 0-1,-1 0 0,0 0 1,0 0-1,0 0 1,0 0-1,0 0 1,1 0-1,-1 0 0,0 1 1,0-1-1,0 0 1,0 0-1,0 0 0,1 0 1,-1 0-1,0 0 1,0 0-1,0 0 1,0 0-1,1 0 0,-1 0 1,0 0-1,0 0 1,0 0-1,0-1 1,0 1-1,1 0 0,-1 0 1,0 0-1,0 0 1,0 0-1,0 0 1,0 0-1,0 0 0,1 0 1,-1-1-1,0 1 1,0 0-1,0 0 1,0 0-1,0 0 0,0 0 1,0-1-1,1 0-517,-1 0-1,0-1 1,0 1 0,0 0-1,0-1 1,0 1 0,0 0-1,0 0 1,-1-1 0,1 1-1,0 0 1,-1-1 0,1 1-1,-2-2 1,1 0-496,-4-12-2018</inkml:trace>
</inkml:ink>
</file>

<file path=ppt/ink/ink3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4:51:08.74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50 83 3328,'-1'-1'119,"0"1"-12,1-1 1,-1 1-1,1-1 1,-1 0-1,0 1 1,1-1-1,-1 1 1,0 0-1,1-1 1,-4-3 3047,4 4-3051,0 0 0,0 0 1,0 0-1,0 0 1,0 0-1,0-1 1,0 1-1,0 0 0,0-1 1359,-1 0-1359,-4-10 4099,-10-10 1421,14 19-4616,1 2-953,0-1 0,0 1 0,0 0 0,0 0 0,0-1 0,0 1 1,0 0-1,0 0 0,0-1 0,0 1 0,-1 0 0,1 0 0,0 0 0,0-1 0,0 1 0,0 0 0,0 0 0,0-1 0,-1 1 0,1 0 1,0 0-1,0 0 0,0 0 0,-1-1 0,1 1 0,0 0 0,0 0 0,0 0 0,-1 0 0,1 0 0,0 0 0,0 0 0,-1 0 0,1-1 1,0 1-1,0 0 0,-1 0 0,1 0 0,0 0 0,0 0 0,-1 0 0,1 0 0,0 0 0,0 1 0,-1-1 0,0 1 544,-6-2 1234,12 2-244,5 2-1237,1-1 0,13 1 0,41-6 84,76-13-1,-76 6-353,76 0 0,-107 13 57,-29-2-921,1 0 0,-1-1 0,1 0 0,7 0 1,-31 11-5417,9-3 3590</inkml:trace>
</inkml:ink>
</file>

<file path=ppt/ink/ink3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4:51:10.62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78 9 3808,'-5'-8'8298,"5"16"-4206,-1 9-2851,-4 20 775,3-20-1096,-4 20 0,-36 153 2611,25-105-3392,17-59-584,1-13-1329</inkml:trace>
</inkml:ink>
</file>

<file path=ppt/ink/ink3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4:51:11.18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37 179 5312,'-3'-2'596,"0"1"1,0 0 0,0 0-1,0 0 1,0 0 0,-1 0-1,-11-1 9449,15 2-9985,1-4 1552,2 2-1018,1 1 1,0 0 0,0 0-1,0 0 1,0 0 0,6 0-1,12-2 193,317-51 1364,-197 35-1785,-46 5-226,104-14-51,167-8-563,-358 35 396,13 0-939,-17 3-752,-10 5-1404,-7-2 383,3 2 918</inkml:trace>
</inkml:ink>
</file>

<file path=ppt/ink/ink3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4:51:12.03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6 89 4224,'0'0'99,"-1"0"0,1 0-1,0 0 1,0 0 0,0 0 0,-1 0 0,1 0 0,0 0 0,0 0-1,0 0 1,-1 0 0,1 0 0,0 0 0,0 0 0,0 0 0,-1 0-1,1 0 1,0 0 0,0-1 0,0 1 0,0 0 0,-1 0-1,1 0 1,0 0 0,0 0 0,0-1 0,0 1 0,0 0 0,0 0-1,-1 0 1,1 0 0,0-1 0,0 1 0,0 0 0,0-1 0,8-1 6048,8-4-4701,-11 3-940,65-38 3054,-60 36-3398,0 0 1,0 1-1,1 1 0,-1 0 0,17-3 0,-14 5-53,34-4 276,-44 4-333,0 1 0,0 0 0,0 1-1,0-1 1,0 0 0,0 1-1,0 0 1,0 0 0,0 0 0,0 0-1,5 3 1,-7-4-27,0 1 0,0 0-1,0 0 1,0 0 0,0 0 0,0 0-1,-1 0 1,1 1 0,0-1 0,0 0-1,-1 0 1,1 0 0,-1 1 0,1-1 0,-1 0-1,0 1 1,1-1 0,-1 0 0,0 1-1,0-1 1,0 1 0,0-1 0,0 0-1,0 1 1,-1-1 0,1 0 0,0 1-1,-1-1 1,1 0 0,-1 2 0,-2 4 45,-1 0 1,1 0-1,-1 0 1,-6 7-1,3-4 10,-24 37 137,2-2 53,-28 55 0,56-98-276,0 0 1,0 1-1,0-1 0,0 0 0,0 1 0,1-1 1,-1 1-1,1-1 0,-1 1 0,1 0 0,0-1 1,0 1-1,0-1 0,0 1 0,0-1 0,1 1 1,-1-1-1,1 1 0,0-1 0,0 1 0,0-1 1,0 0-1,0 1 0,0-1 0,1 0 0,-1 0 1,1 0-1,-1 0 0,1 0 0,0 0 0,0 0 1,0-1-1,3 3 0,41 25-149,-28-18 131,23 17-1,-36-25 84,0 1-1,-1 0 0,0 1 0,0-1 1,0 1-1,0 0 0,-1 0 0,0 0 0,4 7 1,-7-11-29,0 0 0,1 0 0,-1 0 0,0 0 0,0 1 1,1-1-1,-1 0 0,0 0 0,0 0 0,0 0 1,0 0-1,-1 0 0,1 1 0,0-1 0,0 0 0,-1 0 1,1 0-1,-1 0 0,0 1 0,0 1 49,-1-1 1,1 0-1,-1 0 0,0 0 0,0 0 0,0 0 1,-4 3-1,-2 1 125,0-1 0,-1 0 0,-12 5 0,4-3-107,-2 0 1,1-1-1,-1 0 1,0-2-1,0 0 1,-21 0 0,-34 0-4253,66-6-450,19-7-5200</inkml:trace>
</inkml:ink>
</file>

<file path=ppt/ink/ink3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4:51:12.47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177 83 6976,'-1'-1'107,"-1"0"341,0-1 0,-1 1 0,1-1 1,-1 1-1,1 0 0,-5-1 0,6 2-297,0 0-1,0 0 1,0 0-1,0 0 1,0 0-1,0 0 1,0 0-1,0 0 1,0 1-1,0-1 1,0 0-1,0 1 1,0-1-1,0 1 1,0-1-1,0 1 1,0 0-1,0-1 1,0 1-1,0 1 1,-12 10 938,0 1-1,2 0 1,-1 1-1,-17 29 1,24-34-868,1-1-1,0 0 1,0 1 0,1 0-1,0 0 1,1 0-1,0 0 1,0 0 0,1 0-1,0 1 1,1 11-1,0-16-132,1-1 0,0 1 0,0 0 0,0-1 0,1 1 0,-1-1 0,1 1 0,0-1 0,0 0 0,1 0-1,-1 0 1,1 0 0,0 0 0,0 0 0,0-1 0,1 1 0,-1-1 0,1 0 0,0 0 0,7 4 0,-6-4 5,1-1 0,-1 1 0,1-1 1,0 0-1,0 0 0,0 0 1,0-1-1,0 0 0,0 0 0,0-1 1,0 1-1,1-2 0,-1 1 0,0 0 1,9-3-1,-3-1-63,0 0-1,-1 0 1,0-1 0,0-1-1,0 0 1,14-10 0,-17 10 27,-1 0 0,0-1 0,-1 0 0,0 0 0,0-1 0,0 1 0,-1-1 0,0 0 0,-1-1 0,0 1 1,0-1-1,-1 0 0,0 0 0,3-17 0,-4 16-28,0-1 1,-1 1-1,-1 0 1,0-1-1,0 1 1,-1 0-1,0 0 1,-1-1 0,0 1-1,0 0 1,-1 0-1,-1 0 1,-5-11-1,7 17-54,0-1 0,-1 1 0,0 0 0,0 0 0,0 0 0,0 1 1,0-1-1,-1 1 0,1-1 0,-1 1 0,0 1 0,0-1 0,0 0 0,-1 1 0,-5-3 0,4 3-25,-1 1-1,0-1 1,0 1 0,-1 0 0,1 1 0,0-1-1,0 2 1,0-1 0,-13 3 0,-2 1-350,0 0-1,-29 11 1,42-12-202,0 1 0,0 0 0,1 0 0,-1 0 0,1 1 0,0 1 0,0 0 0,-8 8 0,0 8-1302</inkml:trace>
</inkml:ink>
</file>

<file path=ppt/ink/ink3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4:51:14.796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24 411 3808,'-23'12'12304,"24"-13"-12189,0 1 1,0 0 0,0 0 0,0-1-1,0 1 1,0-1 0,0 1 0,-1-1-1,1 1 1,0-1 0,0 0 0,0 0-1,0 1 1,1-3 0,11-14 440,-9 12-422,169-198 1569,-142 171-1431,2 1-1,1 2 1,71-46-1,-99 71-166,1 1-1,0-1 1,0 1-1,11-4 1,-17 7-84,-1 0-1,1 0 1,0 0-1,-1 0 1,1 0 0,0 0-1,0 0 1,-1 0-1,1 0 1,0 1 0,-1-1-1,1 0 1,0 0-1,-1 0 1,1 1 0,0-1-1,-1 0 1,1 1-1,-1-1 1,1 1 0,-1-1-1,1 1 1,-1-1-1,1 1 1,-1-1-1,1 1 1,-1-1 0,1 1-1,-1 0 1,0-1-1,1 2 1,0 0 30,0 1-1,0-1 1,0 1 0,-1 0-1,1-1 1,-1 1-1,1 0 1,-1 4 0,-2 17 59,-2 1 1,0-1 0,-13 38-1,2-18 26,-1-1 0,-2-1 0,-24 39 0,38-74-97,1-1 0,-1 1 0,1-1 0,1 1 0,-1 0-1,0 8 1,3-14-38,-1-1-1,1 0 1,0 1-1,0-1 1,0 1-1,0-1 1,0 1-1,0-1 1,0 1 0,0-1-1,0 1 1,0-1-1,1 1 1,-1-1-1,0 1 1,0-1-1,0 1 1,1-1-1,-1 0 1,0 1-1,0-1 1,1 1-1,-1-1 1,0 0-1,1 1 1,-1-1-1,0 0 1,1 1-1,-1-1 1,1 0 0,-1 0-1,0 1 1,1-1-1,-1 0 1,1 0-1,-1 0 1,1 0-1,-1 1 1,1-1-1,-1 0 1,1 0-1,-1 0 1,1 0-1,-1 0 1,1 0-1,-1 0 1,1-1-1,-1 1 1,1 0 0,-1 0-1,0 0 1,2-1-1,2 0-16,1 0 0,0 0-1,-1-1 1,7-2 0,8-7-43,0 0-1,0-1 1,-1 0 0,0-2-1,-1 0 1,-1-1 0,22-26 0,-9 5 103,-2-2 0,34-61 1,-52 84 87,0 0 0,1 0 0,16-17 0,-16 17 81,-10 24 112,-19 89 737,-21 86 138,-4-36-427,27-65-672,15-75-466,0-1 0,1 1 0,0 0 0,0 0 0,1 0 0,1 12 1,0-13-4025,25-18-9893,-17 6 11865,6-1 140</inkml:trace>
</inkml:ink>
</file>

<file path=ppt/ink/ink3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4:51:15.156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8 3 5888,'0'0'1898,"0"0"-1801,0 0-1,0 0 1,0-1-1,0 1 1,0 0 0,1 0-1,-1 0 1,0 0-1,0 0 1,0 0-1,0-1 1,0 1-1,1 0 1,-1 0-1,0 0 1,0 0-1,0 0 1,0 0-1,1 0 1,-1 0-1,0 0 1,0 0-1,0 0 1,1 0-1,-1 0 1,0 0-1,0 0 1,0 0-1,0 0 1,1 0-1,-9 36 5941,7-23-5373,-1 3-166,1 1-1,0-1 1,3 24-1,-1-35-418,0 0-1,0 0 1,0-1-1,0 1 1,1-1 0,0 1-1,0-1 1,0 0-1,0 0 1,1 0-1,-1 0 1,1 0-1,0 0 1,1-1 0,-1 1-1,7 5 1,-7-8-15,0 1-1,1 0 1,-1-1 0,0 1 0,1-1 0,-1 0 0,1 0-1,-1-1 1,1 1 0,-1-1 0,1 1 0,0-1 0,-1 0 0,1-1-1,-1 1 1,1 0 0,-1-1 0,1 0 0,-1 0 0,1 0-1,-1 0 1,1-1 0,4-3 0,0 1-6,0 0 0,-1-1 0,1-1 0,-1 1-1,-1-1 1,1 0 0,-1 0 0,10-13 0,-13 14 21,1-1-1,-1 1 1,0-1 0,0 1 0,0-1-1,-1 0 1,0 0 0,2-11-1,-4 15-36,1 0 1,-1-1-1,0 1 0,0 0 0,0-1 0,-1 1 0,1 0 0,-1-1 0,1 1 0,-1 0 1,1-1-1,-1 1 0,0 0 0,0 0 0,-1 0 0,1 0 0,0 0 0,0 0 0,-1 0 1,1 0-1,-1 1 0,0-1 0,0 0 0,1 1 0,-1 0 0,-4-3 0,-1 1-141,0-1-1,0 2 1,0-1-1,0 1 0,0 0 1,-1 1-1,1-1 1,-1 2-1,1-1 1,0 1-1,-1 0 1,1 0-1,-1 1 1,1 0-1,-1 1 0,1-1 1,0 1-1,0 1 1,0-1-1,-11 7 1,16-7-249,-1 0-1,1 0 1,0 0 0,0 0 0,0 1 0,1-1 0,-1 1 0,1-1-1,-1 1 1,0 2 0,1-4 121,1 0 0,-1-1 0,1 1 0,0 0 0,-1 0 0,1 0 0,0 0 0,-1-1 0,1 1 0,0 0 0,0 0 0,0 0 0,0 0 0,0 0 0,0 0 0,0-1 0,0 1 0,0 0 0,0 0-1,0 0 1,1 0 0,-1 0 0,0-1 0,1 1 0,-1 0 0,1 0 0,-1-1 0,1 1 0,-1 0 0,1 0 0,-1-1 0,1 1 0,-1-1 0,3 2 0,17 1-4109,10-1 1483</inkml:trace>
</inkml:ink>
</file>

<file path=ppt/ink/ink3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4:51:16.124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332 1 3552,'-4'1'10042,"-3"6"-5255,-7 16-3760,3-5 210,-3-1-724,0 0-1,-1 0 1,-1-1 0,0-1 0,-35 24 0,48-37-472,0 1 0,0-1-1,1 0 1,-1 1 0,1-1 0,-4 6 0,6-8-36,-1 1 0,1-1 1,0 0-1,0 1 0,-1-1 0,1 1 1,0-1-1,0 0 0,0 1 1,0-1-1,-1 1 0,1-1 1,0 1-1,0-1 0,0 1 1,0-1-1,0 1 0,0-1 0,0 1 1,0-1-1,1 1 0,-1 0 1,0-1-5,1 1 1,0-1 0,-1 1-1,1-1 1,-1 0 0,1 1-1,0-1 1,-1 0 0,1 1-1,0-1 1,-1 0 0,1 0-1,0 0 1,0 1 0,-1-1-1,1 0 1,0 0 0,-1 0-1,1 0 1,1-1 0,47 1-153,-24-2 155,1 2-1,0 1 0,0 1 1,47 10-1,-68-10 98,0-1-1,0 1 1,-1 1-1,1-1 0,0 1 1,-1 0-1,0 0 1,1 0-1,-1 0 1,-1 1-1,7 6 1,-10-9-48,1 0 0,-1 1 0,0-1 1,0 0-1,0 1 0,0-1 1,0 0-1,0 0 0,0 1 0,0-1 1,0 0-1,0 0 0,-1 1 1,1-1-1,-1 0 0,1 0 0,-1 1 1,1-1-1,-1 0 0,1 0 1,-1 0-1,0 0 0,0 0 0,0 0 1,0 0-1,1 0 0,-1 0 1,0-1-1,0 1 0,-1 0 0,-1 0 1,-3 4 91,-1-1 1,0 0 0,-11 4-1,-5 1 31,0-2-1,-36 7 0,-53 4-270,60-11-112,-18 1-1665,60-8-401,1 0-1,-18-3 0,22 2-138</inkml:trace>
</inkml:ink>
</file>

<file path=ppt/ink/ink3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4:51:16.468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30 149 7392,'-2'-1'198,"-1"0"194,1 0 0,-1 0 0,0 0-1,1 0 1,-1 0 0,1-1 0,0 1 0,-1-1 0,-2-2 0,5 4-234,0-1 0,0 1 0,0 0 1,0 0-1,0-1 0,0 1 0,0 0 0,0-1 0,0 1 1,0 0-1,1-1 0,-1 1 0,0 0 0,0 0 0,0-1 0,0 1 1,0 0-1,1 0 0,-1-1 0,0 1 0,0 0 0,0 0 0,1 0 1,-1-1-1,0 1 0,0 0 0,1 0 0,-1 0 0,0 0 1,0 0-1,1-1 0,-1 1 0,0 0 0,1 0 0,-1 0 0,0 0 1,0 0-1,1 0 0,13-4 3732,146-30 1095,2-14-9986,-98 27-380,5 4 1627</inkml:trace>
</inkml:ink>
</file>

<file path=ppt/ink/ink3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4:51:18.374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41 41 2656,'-3'-14'1104,"7"-12"16286,-6 48-15703,-18 124 1571,9-19-2495,9-103-850,-1 8-338,2-22-481,-2 2-2791</inkml:trace>
</inkml:ink>
</file>

<file path=ppt/ink/ink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00:55:36.148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0 23 3808,'0'0'3514,"5"0"-1316,74-3 2636,-1-5-3304,78-4-1409,-66 15-212,-66-3 49</inkml:trace>
</inkml:ink>
</file>

<file path=ppt/ink/ink3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4:51:18.736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25 109 7808,'-9'-5'1589,"7"4"-1193,1 1 0,-1-1 0,1 0 1,0 0-1,-1 0 0,1 0 0,0 0 0,0 0 0,-2-1 0,3 1-218,0 0 0,0 1 0,0-1 0,-1 1 1,1-1-1,0 0 0,0 1 0,0-1 0,0 1 0,0-1 0,0 0 0,1 1 0,-1-1 0,0 0 0,0 1 0,0-1 0,0 1 0,1-1 0,-1 0 1,0 1-1,1-1 0,-1 1 0,0-1 0,1 1 0,-1-1 0,1 1 0,-1 0 0,1-2 0,1 0 274,0 0-98,-1 0-1,1 0 1,0 0-1,-1 1 1,1-1-1,0 0 1,0 1-1,0-1 1,0 1-1,1 0 1,-1 0-1,0 0 1,0 0-1,5-2 1,29-4 540,-1 2 1,41-2 0,-35 4-1105,13 2-955,-42 1-814,1 0-1,-1 0 0,0-1 1,0-1-1,0 0 0,0 0 1,13-5-1,4-5-1369</inkml:trace>
</inkml:ink>
</file>

<file path=ppt/ink/ink3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4:51:19.22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42 7 5824,'-8'-6'11459,"11"17"-9575,-2 1-851,-1 1-1,0 0 1,-2 21-1,-1-4-314,-15 178 1186,12-49-1349,2-115-675,0-11-5701</inkml:trace>
</inkml:ink>
</file>

<file path=ppt/ink/ink3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4:51:19.57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15 105 8320,'-13'-4'2237,"11"4"-1116,7 0 65,11-5 3805,256-26 124,-252 29-4962,297-32 851,-177 21-1174,-64 6-1195,-1-1-3345,-65 8 1682,-9 6-1285,-12 9-1644,7-12 6360,-12 17-3342</inkml:trace>
</inkml:ink>
</file>

<file path=ppt/ink/ink3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4:51:19.910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67 0 8224,'-3'1'3963,"3"-1"-3897,0 9 1831,3 15-389,2 12 1019,0 63-1,-7-43-1021,-15 94 1,14-133-1490,-9 22 0,0 5-1200,12-42 932,-1-1-1,1 0 1,0 0 0,0 0-1,-1 0 1,1 0 0,-1 0-1,1 0 1,-1 0 0,1 0-1,-1 0 1,0 0 0,-1 1-1,2-2 15,-1 0-1,1 1 1,-1-1 0,1 0-1,-1 0 1,1 0-1,-1 1 1,0-1 0,1 0-1,-1 0 1,1 0-1,-1 0 1,0 0-1,1 0 1,-1 0 0,1 0-1,-1 0 1,0-1-1,1 1 1,-1 0 0,1 0-1,-1 0 1,1-1-1,-1 1 1,-8-4-4295</inkml:trace>
</inkml:ink>
</file>

<file path=ppt/ink/ink3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4:51:20.42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442 3 6816,'-18'-2'2758,"17"2"-2641,0 0 1,0 0-1,1 1 0,-1-1 0,0 0 1,0 1-1,1-1 0,-1 1 1,0-1-1,1 1 0,-1-1 0,0 1 1,1-1-1,-1 1 0,1 0 1,-1-1-1,1 1 0,-1 0 0,0 0 1,-8 13 1809,-16 18 0,8-12-1312,-17 23 462,-2-1 0,-2-2 1,-54 44-1,-21 16 320,69-66 374,43-34-1755,1 0 1,0 0-1,0 0 0,0 0 1,0 0-1,0 0 0,0 0 1,0 0-1,0 0 0,0 0 1,0 0-1,0 0 0,0 0 1,0 0-1,0 0 0,0 0 1,0 0-1,0 0 0,0 0 1,0 0-1,0 0 0,0 0 1,0 0-1,0 1 0,0-1 1,0 0-1,0 0 0,0 0 1,0 0-1,0 0 0,0 0 1,0 0-1,0 0 0,0 0 1,0 0-1,0 0 0,0 0 1,0 0-1,0 0 0,0 0 1,0 0-1,0 0 0,0 0 1,0 0-1,0 0 0,0 0 1,0 0-1,0 0 0,0 0 1,0 0-1,0 1 0,0-1 1,0 0-1,0 0 0,1 0 1,-1 0-1,0 0 0,0 0 1,0 0-1,0 0 0,0 0 1,0 0-1,0 0 0,0 0 1,0 0-1,0 0 0,0 0 1,0 0-1,0 0 0,7-1 537,15-3-250,-10 2 71,92-11 740,56-10-457,76-17-721,-217 37-135,29-2-1038,-44 5 503,-1 0 0,1 0 0,0 1 0,0-1 0,5 3 0,-7 10-10332,-2 2 7802</inkml:trace>
</inkml:ink>
</file>

<file path=ppt/ink/ink3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4:51:23.20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5 552 6464,'0'0'57,"0"0"1,0 0 0,-1 0 0,1 0-1,0 0 1,0 0 0,-1 0-1,1-1 1,0 1 0,0 0-1,-1 0 1,1 0 0,0 0-1,0-1 1,0 1 0,-1 0-1,1 0 1,0-1 0,0 1-1,0 0 1,0 0 0,0-1-1,0 1 1,-1 0 0,1 0-1,0-1 1,0 1 0,0 0-1,0-1 1,0 1 0,0 0-1,0 0 1,0-1 0,1 1 47,-1 0 0,0 0-1,0 0 1,0 0 0,1 0 0,-1 0 0,0 0 0,0 0 0,1 0 0,-1 0-1,0 1 1,0-1 0,0 0 0,1 0 0,-1 0 0,0 0 0,0 1 0,0-1 0,1 2 2031,13-3 88,108-23 1180,113-19-1971,-231 42-1405,0 1 0,0-1 0,0 1 0,0 0 0,-1 0 0,9 2 0,-11-2-12,0 0 0,0 1-1,0-1 1,0 1 0,0-1-1,0 1 1,0 0 0,0-1-1,0 1 1,0 0 0,0 0-1,0-1 1,0 1-1,0 0 1,-1 0 0,1 0-1,0 0 1,-1 0 0,1 0-1,-1 0 1,1 1 0,-1-1-1,1 0 1,-1 0 0,0 0-1,1 2 1,0 15 150,0-1 0,-1 1-1,0-1 1,-5 29 0,-2 31 317,7 385 1544,0-443-1911,1-1 0,0 0 0,7 35 0,5-23-14,-5-13 100,-7-16-198,-1-1 0,0 0 1,0 0-1,0 1 0,0-1 1,1 0-1,-1 0 0,0 1 1,0-1-1,1 0 0,-1 0 1,0 1-1,0-1 0,1 0 1,-1 0-1,0 0 0,1 0 1,-1 0-1,0 1 0,1-1 1,-1 0-1,0 0 0,0 0 1,1 0-1,-1 0 0,0 0 1,1 0-1,-1 0 0,0 0 1,1 0-1,-1 0 0,0 0 1,1-1-1,-1 1 0,0 0 1,1 0-1,-1 0 0,0 0 1,1 0-1,-1-1 0,0 1 1,0 0-1,1 0 0,-1-1 1,11-8-264,-8 4 192,0 1 1,0-1-1,0 1 1,-1-1-1,0 0 1,0 0-1,0-1 1,-1 1-1,1 0 1,0-11 0,0 6 7,25-209-1130,-18 122 773,10-91-242,12-110 265,-4 13 911,-23 270-379,0-2 1188,-2 17-1290,-1 0-1,1 0 1,-1 0-1,1 0 1,-1 1-1,1-1 0,-1 0 1,1 1-1,-1-1 1,1 1-1,1 1 1,0 0 17,0 1 1,1-1 0,-1 0 0,1 0 0,0 0 0,-1-1 0,1 1 0,0-1-1,0 0 1,0 0 0,0 0 0,0 0 0,5-1 0,12 1 156,28-1 1,-30-1-118,501-33 1479,-10-2-989,-292 23 5,45 2-154,120-9 581,-112 8-408,-135 8-517,-40 4-68,20-1-4,-84-3 127,-5 1-796,-8 2-3229,-31 0-3944,3 1 5252,0 0 0,-10 3 0,-34 9-1397,-12 7 523</inkml:trace>
</inkml:ink>
</file>

<file path=ppt/ink/ink3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4:51:23.82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6 8 7040,'-5'-2'1787,"6"1"-571,3-4 1247,7 6 2177,-7 1-4322,-1 1 1,1-1-1,-1 1 0,0 0 0,0 0 1,0 0-1,-1 0 0,1 1 0,-1-1 0,0 1 1,0-1-1,0 1 0,0 0 0,0 0 1,-1 0-1,2 5 0,0 6-48,-1 0 0,0 0-1,-1 19 1,0-10 73,3 163 970,-4-107-3279,0-21-3077</inkml:trace>
</inkml:ink>
</file>

<file path=ppt/ink/ink3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4:51:24.286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71 26 7040,'-5'-5'830,"4"5"-691,0-1 0,1 0 1,-1 1-1,0-1 0,0 0 0,0 1 1,1-1-1,-1 0 0,1 0 0,-1 0 1,0 0-1,1 0 0,0 0 0,-1 0 1,1 0-1,-1 0 0,1 0 1,0 0-1,0-3 3243,2 13-401,0 10-1942,-2 0 0,0-1 0,-2 1 0,-6 37 0,1-11-410,-5 72-21,-5 38-517,15-130-396,-1 9-2232,-4-15-2679</inkml:trace>
</inkml:ink>
</file>

<file path=ppt/ink/ink3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4:51:24.63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7 41 9792,'-2'-2'878,"2"1"-757,-1 1 1,1 0 0,0-1 0,0 1 0,-1 0 0,1-1-1,0 1 1,-1 0 0,1-1 0,0 1 0,0 0-1,0-1 1,-1 1 0,1-1 0,0 1 0,0-1-1,0 1 1,0 0 0,0-1 0,0 1 0,0-1 0,0 1-1,0-1 1,0 1 0,0-1 0,0 1 0,0 0-1,1-2 860,10 2 1920,59-7 1981,-28 2-4031,223-1-254,-172 7-6015,-91-1 4760,1 0-1,-1 0 1,0 0 0,1 0-1,-1-1 1,0 1 0,0-1-1,4 0 1,2-4-1795</inkml:trace>
</inkml:ink>
</file>

<file path=ppt/ink/ink3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4:51:25.36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22 425 6144,'-2'2'308,"0"0"0,0 0-1,0 0 1,0 0 0,0 1 0,1-1 0,-1 1 0,1-1 0,-1 1 0,-1 6 2533,7-2-505,-3-7-2298,-1 0 0,1 0 0,-1 0 0,1 0 0,-1 0 0,1 0 0,0 0 0,-1 0 0,1 0 0,-1 0 0,1 0 0,-1 0 0,1 0 0,-1 0 0,1 0 0,-1 0 0,1-1 0,-1 1 0,1 0 0,-1 0 0,1-1 0,-1 1 0,1 0 0,-1-1 0,0 1 0,1 0 0,-1-1 0,1 1 0,-1-1 0,1 0 0,12-17 171,-10 13-146,39-72 156,-32 57-182,0 0 0,2 0 1,0 1-1,19-22 1,-11 20 150,0 1 0,1 1 0,1 1 1,1 0-1,0 2 0,2 1 0,0 1 1,0 1-1,47-17 0,-71 30-129,1-1 0,0 1 0,-1-1 0,1 1 0,0-1 1,-1 1-1,1 0 0,0 0 0,-1 0 0,1 0 0,0 0 0,-1 0 0,1 1 0,0-1 0,1 1 0,-2-1-21,-1 1-1,1-1 0,-1 0 0,0 1 1,1-1-1,-1 0 0,1 1 1,-1-1-1,0 0 0,0 1 1,1-1-1,-1 1 0,0-1 1,0 1-1,1-1 0,-1 0 0,0 1 1,0-1-1,0 1 0,0 0 1,1 0-7,-1 1 1,0-1-1,-1 0 1,1 1-1,0-1 0,0 0 1,-1 1-1,1-1 1,0 0-1,-2 2 1,-31 72 362,-27 68-143,44-98-90,8-28 2,2 1 0,-8 33 1,14-50-171,-1 0 0,1 1 1,0-1-1,0 0 1,0 0-1,0 0 0,0 0 1,0 1-1,0-1 0,1 0 1,0 2-1,-1-3 2,0 1-1,0-1 1,0 0-1,0 0 0,1 0 1,-1 1-1,0-1 1,0 0-1,0 0 1,1 0-1,-1 0 0,0 0 1,0 1-1,0-1 1,1 0-1,-1 0 1,0 0-1,0 0 0,1 0 1,-1 0-1,0 0 1,0 0-1,1 0 1,-1 0-1,0 0 0,0 0 1,1 0-1,-1 0 1,0 0-1,0 0 1,1 0-1,-1 0 0,0-1 1,4 0-47,-1-1-1,0 0 1,0 0 0,-1-1 0,1 1-1,4-5 1,114-123-2048,-51 52 1411,-30 35 466,77-86 184,-111 122 255,0 1 1,0 0-1,11-8 0,-2 2 1181,-15 12-1368,0 0 0,0 0 0,0 0 0,0 0 0,1 0 0,-1 0-1,0 0 1,0-1 0,0 1 0,0 0 0,0 0 0,0 0 0,0 0 0,0 0 0,0 0 0,0 0 0,1 0 0,-1 0 0,0 0 0,0 0 0,0 0 0,0 0 0,0 0 0,0 0 0,0 0 0,1 0 0,-1 0 0,0 0 0,0 0 0,0 0 0,0 0 0,0 0 0,0 0-1,0 0 1,0 0 0,0 0 0,1 1 0,-1-1 0,0 0 0,0 0 0,0 0 0,0 0 0,0 0 0,0 0 0,0 0 0,0 0 0,0 0 0,0 0 0,0 1 0,0-1 0,0 0 0,0 0 0,0 0 0,0 0 0,0 0 0,0 0 0,0 0 0,0 0 0,0 1 0,1 10 622,-6 17-224,-17 33 694,-5 18-333,-5 66 33,-3 11-917,19-102-1223,5-19-2935,2-15-2524</inkml:trace>
</inkml:ink>
</file>

<file path=ppt/ink/ink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00:55:37.281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5 561 2912,'0'0'92,"0"1"0,0-1 1,0 0-1,0 1 0,0-1 0,0 0 1,0 1-1,0-1 0,0 0 0,0 1 1,1-1-1,-1 0 0,0 0 0,0 1 1,0-1-1,0 0 0,1 0 0,-1 1 1,0-1-1,0 0 0,1 0 0,-1 1 1,0-1-1,0 0 0,1 0 0,-1 0 1,0 0-1,0 0 0,1 1 1,-1-1-1,0 0 0,1 0 0,-1 0 1,0 0-1,1 0 0,-1 0 0,0 0 1,1 0-1,-1 0 0,0 0 0,1 0 1,-1 0-1,0 0 0,1 0 0,-1-1 1,0 1-1,0 0 0,1 0 0,-1 0 1,0 0-1,1 0 0,-1-1 0,19-10 1232,-17 8-1186,0 0 1,1 0-1,-1 0 0,0 0 0,0 0 0,-1 0 1,1-1-1,-1 1 0,2-4 0,8-36 610,-6 19-307,-3 18-314,0-1 1,-1 0-1,1 0 1,-2 0-1,1 0 1,-1 0-1,0 0 1,0 0-1,-1 0 1,-3-12-1,4 19-141,0-1-1,0 1 1,0 0 0,0 0-1,0-1 1,0 1-1,0 0 1,0-1 0,0 1-1,0 0 1,-1-1-1,1 1 1,0 0 0,0 0-1,0-1 1,0 1-1,-1 0 1,1 0 0,0-1-1,0 1 1,-1 0-1,1 0 1,0 0 0,0-1-1,-1 1 1,1 0-1,0 0 1,-1 0 0,1 0-1,0 0 1,-1 0-1,1 0 1,0-1 0,-1 1-1,1 0 1,0 0-1,-1 0 1,1 0 0,0 0-1,-1 1 1,1-1-1,0 0 1,0 0 0,-1 0-1,1 0 1,0 0-1,-1 0 1,1 0 0,0 1-1,0-1 1,-1 0-1,1 1 1,-14 12-273,9-6 357,1 1 1,-1-1-1,2 1 0,-1 0 1,-3 14-1,2-4 327,-5 31 0,8-29-21,-1 37 0,3-52-254,0 0 0,0 0 1,1-1-1,0 1 0,0 0 0,0 0 1,1 0-1,-1-1 0,1 1 1,0-1-1,1 1 0,-1-1 0,5 6 1,-6-9-76,0 0 0,0 0 1,0 0-1,0-1 0,0 1 1,0 0-1,0 0 0,1-1 1,-1 1-1,0 0 0,0-1 0,1 1 1,-1-1-1,0 0 0,1 1 1,-1-1-1,1 0 0,-1 0 1,1 0-1,-1 0 0,0 0 1,1 0-1,-1 0 0,1-1 1,-1 1-1,0 0 0,1-1 1,-1 1-1,0-1 0,1 0 1,-1 1-1,0-1 0,0 0 1,0 0-1,0 0 0,2-1 1,4-4 31,1-1 1,-1 0 0,0 0-1,6-9 1,-6 7-22,27-31 5,59-52-1,-73 75-88,0 1 0,2 0 0,0 2 0,46-22 0,-63 34 2,0 0 0,0 0-1,1 1 1,-1-1 0,0 1-1,0 1 1,8-1 0,-12 1 27,0 0 0,1 0 0,-1 0 1,0 0-1,0 0 0,1 0 0,-1 0 0,0 1 1,0-1-1,0 1 0,0-1 0,1 1 0,-1-1 1,0 1-1,0-1 0,0 1 0,0 0 0,0 0 1,0 0-1,-1-1 0,1 1 0,0 0 0,0 0 1,-1 0-1,1 0 0,0 0 0,-1 0 0,1 1 1,-1-1-1,1 0 0,-1 0 0,0 0 1,1 0-1,-1 1 0,0-1 0,0 0 0,0 0 1,0 3-1,-1 8 67,-1 0-1,0-1 1,-1 1 0,0 0 0,-9 19 0,-4 17 71,15-43-102,-5 21 86,5-14 120,1-12-230,0 0 0,0 0 1,0 1-1,0-1 0,0 0 0,0 0 0,0 0 0,0 1 0,1-1 0,-1 0 0,0 0 0,0 0 0,0 1 1,0-1-1,0 0 0,0 0 0,0 0 0,0 0 0,1 0 0,-1 1 0,0-1 0,0 0 0,0 0 1,0 0-1,1 0 0,-1 0 0,0 0 0,0 0 0,0 0 0,0 1 0,1-1 0,-1 0 0,0 0 0,3-1 23,-1 0 1,0 0-1,1 0 0,-1 0 0,0-1 0,0 1 0,0-1 0,0 1 0,0-1 0,0 0 0,0 1 0,0-1 0,2-4 0,4-3 21,21-21 38,22-22-85,-44 46-86,1-1 0,0 1 0,0 1 0,1 0 0,10-6-1,-18 11 57,-1 0 0,1 0-1,0-1 1,0 1 0,-1 0-1,1 0 1,0-1 0,-1 1-1,1 0 1,0 0 0,0 0-1,-1 0 1,1 0 0,0 0-1,0 1 1,-1-1 0,1 0-1,0 0 1,0 0 0,-1 1-1,1-1 1,0 0 0,0 1-1,0 0 1,0 0-1,0 0 1,0 0-1,0 0 1,-1 0-1,1 0 1,0 0 0,-1 1-1,1-1 1,0 0-1,-1 0 1,1 2-1,1 6-11,-1 0 0,1 0 0,-1 12 0,-1-10 30,1-1-23,-1-3 50,1 1 0,-1-1 0,1 1 0,1-1-1,-1 1 1,1-1 0,0 0 0,1 0 0,4 10 0,-6-17 1,-1 1 0,1 0 1,-1 0-1,1 0 1,0-1-1,-1 1 0,1 0 1,0-1-1,-1 1 0,1-1 1,0 1-1,0-1 0,0 1 1,0-1-1,-1 1 0,1-1 1,0 0-1,0 1 1,0-1-1,0 0 0,0 0 1,0 0-1,0 1 0,1-2 1,0 1-4,0 0 0,0-1 0,-1 0 0,1 1 0,0-1 1,-1 0-1,1 0 0,-1 0 0,1 0 0,-1 0 0,1 0 1,1-2-1,2-3 14,1 0 0,-1-1 0,-1 1 1,9-14-1,-10 13-24,133-235 172,-130 232-195,27-42 153,34-74 1,-61 114-240,-2 0 1,1 0-1,-2-1 0,1 1 0,-2-1 1,2-14-1,-4 28 87,0-1 0,0 0 0,0 0 0,0 0 0,-1 0 0,1 0 0,0 0 0,0 0 1,0 1-1,0-1 0,0 0 0,0 0 0,0 0 0,-1 0 0,1 0 0,0 0 0,0 0 0,0 0 0,0 0 0,0 0 0,0 0 0,-1 0 0,1 0 0,0 0 0,0 0 0,0 0 0,0 0 0,0 0 1,-1 0-1,1 0 0,0 0 0,0 0 0,0 0 0,0 0 0,0 0 0,0 0 0,-1 0 0,1 0 0,0 0 0,0 0 0,0 0 0,0-1 0,0 1 0,0 0 0,0 0 0,-1 0 0,1 0 1,0 0-1,0 0 0,0 0 0,0-1 0,0 1 0,0 0 0,0 0 0,0 0 0,0 0 0,0 0 0,0 0 0,0-1 0,0 1 0,0 0 0,0 0 0,0 0 0,0 0 0,0 0 0,0-1 0,0 1 1,0 0-1,-9 10-143,-3 12 87,2 0 1,0 1 0,-12 41 0,10-28-36,5-11 165,0 0 0,2 1 0,1-1 0,-2 52 0,14 103 339,-6-160-233,7 21-1,-6-32-3599,-2-10 3200,0 0-210,1-1 1,-1 0 0,0 0-1,1 0 1,-1 0-1,0 0 1,0-1-1,0 1 1,-1 0-1,1 0 1,0-1-1,-1 1 1,0 0-1,1-1 1,-1-3-1,-3-23-3488,2 1 1312</inkml:trace>
</inkml:ink>
</file>

<file path=ppt/ink/ink3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4:51:25.78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58 1 8064,'-3'5'924,"1"1"0,0-1 1,0 1-1,1 0 0,-1 0 0,0 11 1,-3 11 892,4-22-1539,0-1 0,1 1 0,-1 0-1,1-1 1,0 1 0,0 0 0,1-1-1,0 1 1,0-1 0,0 1 0,4 9-1,-4-13-236,0 0-1,-1 0 0,1 0 0,0 0 1,0-1-1,1 1 0,-1 0 1,0-1-1,1 1 0,-1-1 1,1 1-1,-1-1 0,1 0 1,-1 1-1,1-1 0,0 0 0,0 0 1,0 0-1,0 0 0,-1-1 1,1 1-1,0-1 0,0 1 1,1-1-1,-1 1 0,0-1 1,0 0-1,0 0 0,0 0 1,0 0-1,0-1 0,0 1 0,0 0 1,0-1-1,2 0 0,-1 0-1,0 0-1,0 0 1,0-1-1,0 1 1,-1-1 0,1 1-1,0-1 1,-1 0-1,1 0 1,-1 0-1,0 0 1,0-1-1,0 1 1,0-1-1,0 1 1,0-1-1,-1 0 1,1 1-1,-1-1 1,0 0 0,1-4-1,-1 5-11,0-1 0,-1 1 0,0-1 0,0 0-1,1 1 1,-1-1 0,-1 0 0,1 1 0,0-1 0,-1 1 0,1-1 0,-1 1-1,0-1 1,0 1 0,0-1 0,0 1 0,0 0 0,-1-1 0,1 1 0,0 0-1,-1 0 1,0 0 0,0 0 0,1 0 0,-1 0 0,-3-1 0,3 1-34,0 0 1,-1 1 0,0-1-1,1 1 1,-1-1 0,0 1 0,1 0-1,-1 0 1,0 0 0,0 0-1,0 1 1,-3-1 0,0 1-178,1 0 1,0 1 0,0 0-1,0 0 1,0 0 0,-6 2-1,-1 1-319,-13 3-2961,24-6 3032,0-1 0,0 0 0,0 1 0,0 0 0,0-1 0,0 1 0,0 0 0,0-1 0,0 1 0,0 0 0,0 0 0,0 0 0,0 0 0,1 0 0,-2 1 0</inkml:trace>
</inkml:ink>
</file>

<file path=ppt/ink/ink3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4:51:26.32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47 31 5888,'-11'-3'1065,"7"2"-636,1 0 0,0 1-1,0-1 1,-1 0 0,1-1-1,0 1 1,0-1 0,0 1 0,0-1-1,0-7 4859,9 5-4823,7 3 243,1 0 0,-1 1-1,27 2 1,-28 0-361,0-1 0,0 2-1,18 5 1,-27-7-252,1 0-1,0 1 1,-1-1-1,0 1 1,1 0-1,-1 0 1,0 0 0,0 0-1,0 0 1,0 1-1,-1 0 1,1-1-1,-1 1 1,1 0-1,2 5 1,-4-7-60,-1 1-1,1 0 1,-1-1 0,0 1-1,0-1 1,1 1 0,-1 0-1,0-1 1,0 1 0,-1 0-1,1-1 1,0 1 0,0-1-1,-1 1 1,1 0 0,-1-1-1,0 1 1,1-1 0,-1 1-1,0-1 1,0 0 0,0 1-1,0-1 1,0 0 0,0 0-1,-2 2 1,-4 4 50,0-1 0,0 1 0,-12 6 0,8-5 68,-9 4 205,-39 21 0,53-30-239,6-3-121,0 0 0,-1 0 0,1 0 0,0 0-1,0 0 1,0 0 0,0 0 0,0 0 0,0 0-1,0 0 1,0 0 0,0 0 0,0 1 0,-1-1 0,1 0-1,0 0 1,0 0 0,0 0 0,0 0 0,0 0 0,0 0-1,0 0 1,0 0 0,0 1 0,0-1 0,0 0-1,0 0 1,0 0 0,0 0 0,0 0 0,0 0 0,0 0-1,0 0 1,0 1 0,0-1 0,0 0 0,0 0-1,0 0 1,0 0 0,0 0 0,0 0 0,0 0 0,0 0-1,0 1 1,0-1 0,0 0 0,1 0 0,-1 0 0,0 0-1,0 0 1,0 0 0,8 5-90,11 2-363,85 9-9597,-73-12 2549</inkml:trace>
</inkml:ink>
</file>

<file path=ppt/ink/ink3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4:51:28.58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539 56 4064,'-11'-3'11345,"3"-2"-11325,-1 1 585,0 0 0,0 0 0,-1 0 0,1 1 1,-13-2-1,-8-3-167,13 4-225,0 0-1,0 1 1,-1 1-1,-23-1 1,-68 8 255,88-2-311,0 1 0,1 1 0,0 0 0,-27 13 0,33-13-68,10-4-68,0 1-1,0-1 1,1 1-1,-1 0 0,1 1 1,-1-1-1,1 1 0,0-1 1,0 1-1,0 0 1,0 0-1,0 0 0,1 1 1,0-1-1,-1 0 1,-1 5-1,3-5 1,0-1 0,0 1 0,1-1 0,-1 1 1,1-1-1,-1 1 0,1-1 0,0 1 0,0 0 0,0-1 0,0 1 1,1 0-1,-1-1 0,1 1 0,-1-1 0,1 1 0,0-1 0,0 1 0,0-1 1,0 0-1,1 1 0,-1-1 0,1 0 0,-1 0 0,4 3 0,13 13-6,2-1 0,0-1 0,0-1 0,1-1 0,28 14 0,-25-15-19,87 49 111,94 59 431,-194-113-345,0 1-1,16 16 1,-23-20-99,0-1 1,0 1 0,-1 0-1,0 0 1,0 0-1,0 0 1,0 1 0,2 7-1,-4-11-43,-1 0-1,0-1 1,0 1-1,1-1 1,-1 1 0,0-1-1,0 1 1,-1 0-1,1-1 1,0 1-1,0-1 1,-1 1 0,1-1-1,-1 1 1,1-1-1,-1 1 1,0-1-1,0 1 1,1-1-1,-1 0 1,0 1 0,0-1-1,0 0 1,-1 0-1,1 0 1,0 0-1,-2 2 1,-1-1 20,0 1 0,-1-1 0,1 1 0,-1-1 0,1 0 0,-1-1 0,-8 3 0,-23 3 84,-1-2 0,0-1-1,-1-2 1,1-1-1,-67-8 1,59-2-1654,-53-16-1,97 24 1422,-4 0-338,1 0 1,0-1-1,0 0 1,1 0-1,-1 0 1,0 0-1,-3-3 1,-4-7-3888,11 12 4101,0-1 0,0 1 0,0 0 0,0-1 0,0 1 0,0-1-1,0 1 1,0 0 0,0-1 0,0 1 0,0-1 0,0 1-1,0-1 1,0 1 0,1 0 0,-1-1 0,0 1 0,0-1 0,0 1-1,1 0 1,-1-1 0,0 1 0,0 0 0,1-1 0,-1 1-1,0 0 1,1 0 0,-1-1 0,0 1 0,1 0 0,-1 0-1,1-1 1,14-7-2897,16-2 609,16-8-305</inkml:trace>
</inkml:ink>
</file>

<file path=ppt/ink/ink3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4:51:28.94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36 23 8064,'-1'-10'1096,"-1"-3"4202,1 21-1906,0 16-1705,-1 0 0,-11 43 0,-2 17-1356,15-47-1866,0-22-7676,13-26 1035</inkml:trace>
</inkml:ink>
</file>

<file path=ppt/ink/ink3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4:51:29.27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23 20 9888,'-18'-20'3648,"13"25"-2816,5-10-256,8 5-1984,2 0-448,4 8 1024,-1 1-2176,0 2 1696,14 9-2400</inkml:trace>
</inkml:ink>
</file>

<file path=ppt/ink/ink3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4:51:29.648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1 8320,'5'41'6106,"1"18"-3519,1 96 1226,-7-137-3352,0 0-1,-5 29 1,3-30-120,-2-5-15,2-10-412,3-5-896,23-103-1160,-17 67 1931,14-42 1,-17 69 328,1-1 1,0 1-1,1 1 1,0-1-1,1 1 0,0 0 1,12-14-1,-17 23-13,0 0 0,0 0 0,0 0 0,0 0-1,0 1 1,0-1 0,0 1 0,1-1 0,-1 1-1,0 0 1,1-1 0,-1 1 0,1 1 0,0-1-1,-1 0 1,1 1 0,0-1 0,3 1 0,-2 0 28,-1 0 1,1 1 0,-1 0-1,0 0 1,1 0-1,-1 0 1,0 0 0,1 1-1,-1 0 1,0-1 0,0 1-1,4 4 1,5 5 346,0 0 0,-1 1 0,0 1 0,15 24 1,-23-33-397,20 31 214,-2 2 1,17 41 0,-27-59-799,1 7-974,-8-8-5150</inkml:trace>
</inkml:ink>
</file>

<file path=ppt/ink/ink3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4:51:31.32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26 1984,'0'-2'240,"0"1"0,0 0 0,1 0 0,-1-1 0,0 1 0,1 0 0,0 0 1,-1-1-1,1 1 0,-1 0 0,1 0 0,0 0 0,0 0 0,1-1 0,-1 1 133,-1 1 0,1-1 0,0 1 0,-1-1-1,1 1 1,-1-1 0,1 1 0,0-1 0,0 1 0,-1 0 0,1 0 0,0-1 0,-1 1-1,3 0 1767,5 5 1023,-7-4-3035,-1 0 0,1 0 0,-1 0 0,0 0 0,1 0 1,-1 0-1,0 0 0,0 0 0,0 0 0,0 1 0,0-1 0,0 0 0,0 0 0,0 2 0,-1 3 266,5 47 1138,-2-34-828,0 28 1,-15 595 3019,13-641-3715,0 1 0,0-1 1,0 0-1,1 0 0,-1 1 0,0-1 1,1 0-1,-1 0 0,1 1 0,0 1 1,0-2 39,0-9-1387,12-30 821,-7 20 265,8-35 0,-6 16 116,1 1-1,1-1 1,19-40 0,-27 73 188,0 0 0,0 0 1,0 0-1,0 0 0,1 0 0,0 1 1,5-7-1,-7 10-15,0-1 1,0 0-1,0 0 1,0 0-1,0 1 0,0-1 1,0 1-1,0-1 0,0 0 1,1 1-1,-1 0 0,0-1 1,0 1-1,0 0 1,1 0-1,-1 0 0,0-1 1,0 1-1,0 0 0,1 1 1,-1-1-1,0 0 1,0 0-1,0 0 0,1 1 1,-1-1-1,0 1 0,0-1 1,0 1-1,0-1 1,0 1-1,2 1 0,3 3 161,-1 0-1,0 0 1,1 1-1,-2 0 1,1 0-1,-1 0 1,0 1-1,0-1 1,-1 1-1,4 11 1,3 9 501,7 39 0,-16-61-629,6 35 410,3 45 1,-9-71-415,3 20-29,1 16-2232,13-77-17574</inkml:trace>
</inkml:ink>
</file>

<file path=ppt/ink/ink3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4:51:32.03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45 97 4224,'0'0'64,"0"-1"0,0 1 0,0-1 0,0 1 1,0-1-1,0 1 0,0-1 0,0 1 0,0-1 0,-1 1 0,1-1 1,0 1-1,0-1 0,0 1 0,-1-1 0,1 1 0,0-1 0,0 1 1,-1-1-1,1 1 0,0 0 0,-1-1 0,1 1 0,-1 0 0,1-1 0,0 1 1,-1 0-1,1-1 0,-1 1 0,1 0 0,-1 0 0,1 0 0,-2-1 1,-2-1 154,3 2 1002,-8-7 4838,8 6-5612,0 1 0,1-1 1,-1 1-1,0-1 0,1 1 1,-1-1-1,0 1 0,0 0 1,1-1-1,-1 1 1,0 0-1,0 0 0,1 0 1,-1 0-1,0 0 0,0-1 1,0 1-1,0 1 0,1-1 1,-3 0-1,0 0 196,3 0-482,0-1 0,0 1 1,0 0-1,0-1 0,0 1 1,0-1-1,1 1 0,-1 0 1,0-1-1,0 1 1,0 0-1,0-1 0,0 1 1,0 0-1,1-1 0,-1 1 1,0 0-1,0-1 0,1 1 1,-1 0-1,0-1 1,1 1-257,4-5 253,1 1 0,1 0-1,-1 0 1,1 1 0,-1 0-1,1 0 1,0 0 0,0 1-1,0 0 1,11-2 0,-6 2-41,23-10-1,-31 11-177,0-1 0,0 1 0,0 0 0,0 0-1,6 0 1,8-2-1950,-3 4-10998,-14 0 12719,0-1 0,-1 1 1,1-1-1,0 1 0,0-1 0,-1 1 0,1 0 0,-1-1 1,1 1-1,0 1 0,5 7-3939</inkml:trace>
</inkml:ink>
</file>

<file path=ppt/ink/ink3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4:51:32.38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14 10 6816,'1'-2'342,"1"1"0,0 0 0,0 0 0,0 0 0,0 1 0,0-1 0,0 0 0,0 1 0,1-1 0,-1 1 0,0 0 0,0 0 0,0 0 0,0 0 0,1 0-1,-1 0 1,0 0 0,3 1 0,-3 0-54,-1-1-1,1 1 0,0-1 0,0 1 1,-1 0-1,1-1 0,0 1 0,-1 0 0,1 0 1,-1 0-1,1 1 0,-1-1 0,0 0 0,1 0 1,-1 1-1,0-1 0,0 1 0,0-1 1,0 1-1,0-1 0,0 1 0,1 3 0,-1 5 314,0 1-1,-1-1 0,0 0 0,0 0 0,-1 1 1,-3 16-1,0 0-82,-1 11-190,-20 70 0,9-47-610,-6 21-3148,9-38-4137,12-31 79</inkml:trace>
</inkml:ink>
</file>

<file path=ppt/ink/ink3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4:51:34.604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22 438 1728,'-21'3'11353,"25"-11"-7424,12-25-3230,-11 22 477,11-20-621,0 1 0,26-35-1,-29 48-325,0 1-1,2 0 0,0 1 0,31-24 0,-20 21 62,0 1 0,43-19 0,59-18 360,-119 50-591,1 0 31,0 1-1,0-1 1,0 1-1,18-2 1,-27 4-70,0 1 1,-1 0-1,1 0 1,-1 0-1,1 0 1,-1 0-1,1 0 1,-1 0-1,1 0 1,0 0-1,-1 0 1,1 0-1,-1 0 1,1 0-1,-1 0 1,1 1-1,-1-1 1,1 0 0,-1 0-1,1 0 1,-1 1-1,1-1 1,-1 0-1,1 1 1,-1-1-1,0 1 1,1-1-1,-1 0 1,1 1-1,-1-1 1,0 1-1,0-1 1,1 1-1,-1-1 1,0 1-1,0-1 1,1 1-1,-1-1 1,0 1-1,0-1 1,0 1-1,0 0 1,0 0-1,0 2 74,-1 0-1,1 0 0,-1 1 0,0-1 0,0 0 0,0 0 0,-3 5 1,-52 102 630,-42 95-638,93-195-84,0 1-1,1 1 1,0-1-1,1 0 1,1 1-1,-2 13 1,4-24-13,0 0 1,0 0 0,0-1-1,0 1 1,0 0 0,0 0-1,0 0 1,1-1-1,-1 1 1,0 0 0,0-1-1,1 1 1,-1 0 0,0 0-1,1-1 1,-1 1-1,1-1 1,-1 1 0,1 0-1,-1-1 1,1 1-1,-1-1 1,1 1 0,0-1-1,-1 1 1,1-1 0,0 0-1,-1 1 1,1-1-1,0 0 1,-1 0 0,1 1-1,0-1 1,0 0 0,-1 0-1,1 0 1,1 0-1,3 0-36,-1 0-1,1-1 0,-1 1 0,1-1 1,4-2-1,-9 3 46,13-4-63,-1 0 0,0-2 0,0 1 0,-1-1 0,1-1 0,-1 0 0,-1-1 0,14-12 0,73-79-454,-56 52 479,1 3 0,3 1 0,55-41 0,4 8 264,-78 61 763,-31 19-823,1 1-1,0 0 1,0 0-1,0 0 1,1 1 0,0-1-1,-4 9 1,1-2-60,-15 34 266,2 2 1,-17 64-1,6-14 71,27-91-426,-16 48 153,-18 87 1,32-123-397,4-13-293,-1-1 0,1 1 0,0 0-1,0 6 1,1-10-3,0 0 0,1 0 0,-1 0 0,0-1 1,1 1-1,-1 0 0,1 0 0,-1-1 0,1 1 0,1 2 0,1 2-1449,-2-5 1532,-1 0 1,1 0-1,-1 1 0,1-1 1,0 0-1,-1 0 1,1 0-1,0 0 1,0 0-1,0-1 0,0 1 1,0 0-1,0 0 1,0 0-1,0-1 1,0 1-1,2 0 0,14 1-4929</inkml:trace>
</inkml:ink>
</file>

<file path=ppt/ink/ink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00:55:37.673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3 16 6400,'-1'-1'963,"1"1"-802,-1 0-1,1 0 1,0 0 0,0-1-1,0 1 1,0 0-1,0 0 1,0 0-1,0-1 1,0 1 0,0 0-1,0 0 1,-1-1-1,1 1 1,0 0-1,0 0 1,1 0 0,-1-1-1,0 1 1,0 0-1,0 0 1,0-1-1,0 1 1,0 0 0,0 0-1,0-1 1,0 1-1,0 0 1,1 0-1,8-1 5308,-4 1-6695,71-4 2238,-50 1-1149,48 3 1,-8 2-1515,-42-3-416,0 2 0,28 5 0,-41-4 1669,4 0-200,0 1 0,0 1-1,28 11 1,-39-14 632,-1 1-1,1 0 1,-1 0-1,0 0 1,0 0-1,0 1 1,0-1 0,0 1-1,0-1 1,-1 1-1,1 0 1,-1 0-1,0 1 1,0-1-1,0 0 1,0 1-1,-1-1 1,1 1-1,-1-1 1,0 1 0,1 4-1,0 14 489,-2 0-1,0 0 1,-1-1-1,-1 1 1,-6 26-1,7-45-475,-3 19 246,1-15 83,2 1 0,-2 15 0,3-23-398,0 0 0,0 0-1,0 0 1,0 0 0,0 0-1,0 0 1,0 0 0,0 0-1,0 0 1,0 0 0,1 0-1,-1 0 1,0 0 0,0 0-1,0 0 1,0 0 0,0 0-1,0 0 1,0 0 0,0 0-1,0 0 1,0 0 0,1 0-1,-1 0 1,0 0 0,0 0-1,0 0 1,0 0 0,0 0-1,0 1 1,0-1 0,0 0-1,0 0 1,0 0 0,0 0-1,0 0 1,0 0 0,0 0-1,1 0 1,-1 0 0,0 0-1,0 0 1,0 1 0,0-1-1,0 0 1,7-15-2276,-6 12 2071,9-24-2165,-2-2 826</inkml:trace>
</inkml:ink>
</file>

<file path=ppt/ink/ink3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4:51:34.98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205 18 9888,'-13'-1'2677,"11"1"-2478,0-1-1,1 1 0,-1 0 0,0 0 0,0 0 0,0 1 0,0-1 0,1 0 0,-1 1 1,0-1-1,0 1 0,-3 1 0,-40 19 2923,34-17-2500,-1 1 0,1 1 0,1-1 1,-1 2-1,1-1 0,0 2 0,-17 15 0,25-21-517,0 0-1,1 0 1,-1 1 0,1-1-1,-1 1 1,1 0-1,0-1 1,0 1-1,0 0 1,0 0 0,0 0-1,1 0 1,-1 5-1,1-6-78,0 0 0,0 0 0,0 0 0,1 0-1,-1 0 1,0-1 0,1 1 0,0 0 0,-1 0 0,1-1-1,0 1 1,0 0 0,0-1 0,0 1 0,0-1 0,1 1 0,-1-1-1,0 1 1,1-1 0,-1 0 0,1 0 0,2 2 0,3 0-7,0 0 0,0 0 0,0-1 1,0 0-1,1 0 0,-1-1 1,0 0-1,1 0 0,-1-1 1,1 0-1,13-1 0,-4-1-34,1-1 0,0-1-1,32-11 1,-38 11 20,-1-1 0,0 0 0,-1-1 0,1 0 0,-1-1 0,14-11 0,-21 15-11,0 1 1,-1-1-1,1 0 0,0 0 1,-1 0-1,0 0 0,1 0 0,-1 0 1,-1-1-1,1 1 0,0-1 1,-1 1-1,0-1 0,1 1 0,-1-1 1,-1 0-1,1 0 0,-1 0 0,1 0 1,-1 1-1,0-1 0,-1 0 1,0-6-1,1 8-11,0 0 0,-1 0 0,1 1 0,0-1-1,-1 0 1,0 0 0,1 1 0,-1-1 0,0 0 0,0 1 0,0-1 0,0 1 0,0-1 0,0 1-1,0 0 1,0-1 0,-1 1 0,1 0 0,-1 0 0,1 0 0,-1 0 0,1 0 0,-1 0 0,1 0 0,-1 0-1,0 1 1,-3-2 0,-6 1-359,-1 1 0,1 0 0,-1 0 0,1 1-1,-17 4 1,7-2-261,7-1-537,-1 0-1,1 1 1,-17 6-1,27-7 680,0-1-1,1 1 1,-1 0 0,0 0-1,1 0 1,0 0-1,-1 0 1,1 1-1,0 0 1,0-1 0,0 1-1,1 0 1,-1 1-1,1-1 1,0 0-1,-4 7 1,-7 29-4421</inkml:trace>
</inkml:ink>
</file>

<file path=ppt/ink/ink3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4:51:47.04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274 271 3648,'3'-16'1427,"-1"2"-801,19-15 3790,-23 32-3779,0 0 0,0 1 0,0-1 0,1 0 0,-2 6-1,-7 42 363,-3 5-683,-68 169 1145,5 19-581,19-81-25,38-110-665,7-26-62,9-20 114,0 0 0,0 1 1,0-1-1,1 1 1,0 0-1,-2 13 0,13-33 889,-1-3-967,-1 0 1,-1-1-1,9-27 1,6-53-98,-11 50-8,3-17 6,20-78 131,34-109 111,-21 66 0,-43 175-303,27-87 41,-25 81-68,2 0 0,0 0 0,17-27 0,-21 38 6,1 0 0,-1 0 1,0 0-1,1 0 0,0 1 1,0-1-1,0 1 0,0 0 0,10-5 1,-11 7 1,0-1 0,1 1 1,-1 0-1,0 1 0,1-1 1,-1 0-1,1 1 1,-1 0-1,1 0 0,-1 0 1,1 0-1,-1 1 0,0-1 1,1 1-1,-1 0 1,4 1-1,1 1 14,0 1 0,-1 0 1,0 0-1,0 1 0,0 0 0,0 0 0,-1 1 1,0-1-1,0 1 0,8 12 0,-2-2 9,-1 0-1,-1 1 1,12 25-1,-9-13 20,-2 1 0,-1 0-1,9 42 1,-18-66 24,0 0 1,0 0-1,0 1 0,-1-1 1,0 0-1,-1 0 0,1 0 1,-1 1-1,-1-1 0,1 0 1,-1 0-1,0 0 0,0-1 1,0 1-1,-1 0 0,0-1 1,0 1-1,-1-1 0,1 0 1,-1 0-1,0-1 0,-1 1 1,-7 6-1,-1-1 59,-1-1 1,0-1-1,0 0 1,0-1-1,-1-1 0,-17 6 1,9-6-11,0 0 0,0-1 0,-38 3 0,45-8-54,0-1 0,0 0 0,0-1 0,-18-4 0,3 0-84,28 6-179,-1-1-1,1 1 1,0-1 0,-1 0-1,1 0 1,0-1-1,0 1 1,0-1-1,0 1 1,0-1-1,0 0 1,-4-3 0,20 2-6221,14 7 1452,-3 7 1941,6 8-1467</inkml:trace>
</inkml:ink>
</file>

<file path=ppt/ink/ink3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4:51:49.59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1115 5216,'3'2'2483,"-2"3"-950,0-5-1431,0 0 1,-1 0-1,1 1 0,-1-1 1,1 0-1,0 0 1,-1 0-1,1 0 0,-1 0 1,1 1-1,0-1 1,-1 0-1,1-1 0,0 1 1,-1 0-1,1 0 1,-1 0-1,1 0 0,0 0 1,-1-1-1,2 1 1,-2 0 134,8-3 275,-1 0 1,0 0-1,0-1 0,0 0 0,9-7 0,2-1-102,27-19 770,67-57 1,30-46 205,-40 37-755,-26 19-140,-49 48 138,-23 27-527,-2-1-1,1 1 0,0 0 1,-1-1-1,1 1 0,-1-1 1,2-4-1,-3 1-92,-5 7-20,-6 6 2,2 4 29,1-1-1,1 1 1,0 0 0,0 0-1,-5 14 1,-6 21 22,2 1 1,3 0 0,-11 70-1,22-103 38,1 0 0,0 0-1,4 23 1,-3-23-25,0-11-39,-1-1 0,0 1 1,1 0-1,-1 0 0,1-1 1,0 1-1,0-1 1,-1 1-1,1 0 0,0-1 1,0 1-1,1-1 0,-1 0 1,0 1-1,0-1 1,1 0-1,-1 0 0,1 0 1,-1 0-1,1 0 0,-1 0 1,1 0-1,0 0 0,-1-1 1,1 1-1,0-1 1,3 1-1,-2 0 17,1-1-1,-1 1 1,1-1 0,-1 0 0,1 0 0,0 0-1,-1-1 1,0 1 0,1-1 0,-1 0 0,1 0-1,-1 0 1,5-2 0,-1-2 3,-1 0-1,0 0 1,0 0-1,-1 0 1,1-1-1,-1 0 1,-1 0-1,9-14 1,1-1 12,72-85-69,-74 92 3,1 0 0,23-18 0,-36 33-19,-1 0-1,1 1 1,-1-1 0,1 1-1,-1-1 1,1 0-1,0 1 1,0-1 0,0 1-1,-1-1 1,1 1-1,1 1 1,-2 6-47,-13 74-148,-2 10 293,16-90-46,-1 7 8,0 0 0,1-1 1,0 1-1,3 18 0,-2-26-6,-1-1 0,1 1 0,-1 0 0,1 0 0,-1-1 0,1 1 0,0 0 0,0-1 0,0 1 0,0-1 0,0 1 0,0-1 0,0 0 0,0 1 0,1-1 1,-1 0-1,0 0 0,1 0 0,-1 0 0,1 0 0,0 0 0,-1 0 0,1 0 0,0-1 0,-1 1 0,1-1 0,0 1 0,0-1 0,-1 0 0,1 1 0,0-1 0,2 0 0,2-1 22,1 0 0,-1 0 0,0-1 0,0 1 0,0-1 0,-1-1 0,1 1 0,0-1 0,-1 0 0,0 0 0,1-1 0,-1 1 0,-1-1 0,1 0 0,0-1 0,-1 1 0,0-1 0,0 0 0,-1 0 0,1 0 0,-1 0 0,0-1 0,0 1 0,-1-1 0,3-8 0,-2 3-41,-2-1 1,0 1-1,0-1 1,-1 1 0,0-1-1,-1 1 1,0 0 0,-1-1-1,0 1 1,-6-18 0,5 21-88,1 1 0,-2-1 0,1 1 1,-1-1-1,0 1 0,-1 0 0,0 1 1,0-1-1,0 1 0,-1 0 1,0 0-1,0 1 0,0 0 0,-1 0 1,-12-7-1,17 11 63,1 0 1,-1 1-1,0-1 1,0 1-1,0-1 0,1 1 1,-1 0-1,0 0 1,0 0-1,0 0 1,0 0-1,0 0 0,0 0 1,1 1-1,-1-1 1,0 1-1,0-1 0,1 1 1,-4 1-1,4-1 20,0-1 0,0 1 0,1-1 1,-1 1-1,0 0 0,0-1 0,1 1 0,-1 0 0,0-1 0,1 1 0,-1 0 0,1 0 0,-1 0 0,1 0 0,-1 0 1,1 0-1,0 0 0,-1-1 0,1 1 0,0 0 0,0 0 0,0 0 0,-1 0 0,1 0 0,0 0 0,1 0 0,-1 0 1,0 0-1,0 0 0,0 0 0,0 0 0,1 0 0,-1 0 0,1 0 0,-1 0 0,1 1 0,1 1 22,0-1 0,-1 0-1,1 1 1,0-1 0,0 0-1,0 0 1,1 0 0,-1-1-1,0 1 1,1 0 0,-1-1-1,1 0 1,0 1 0,-1-1-1,1 0 1,0 0 0,0-1-1,-1 1 1,1-1 0,0 1-1,0-1 1,0 0 0,5 0-1,6-1 67,-1 0 0,1-1 0,21-6 0,-10 1 90,0-2-1,0-1 1,0 0-1,32-21 1,85-65-144,-123 82 38,0-1 0,-1-1 0,-1-1 0,-1 0 1,0-1-1,-1-1 0,-1 0 0,-1-1 1,-1 0-1,0-1 0,15-43 0,-15 31-95,-1 0 0,-2-1-1,-2 0 1,-1 0 0,3-67-1,-8 85-82,-1 12 36,1 1 0,-1-1 0,0 1-1,0 0 1,0-1 0,-1 1 0,1-1 0,-1 1 0,1-1 0,-4-5 0,4 9 71,0-1 1,0 1 0,0 0-1,0 0 1,-1 0-1,1 0 1,0 0-1,0 0 1,0 0-1,0 0 1,-1 0 0,1 0-1,0 0 1,0 0-1,0-1 1,0 1-1,-1 0 1,1 0-1,0 0 1,0 0 0,0 1-1,-1-1 1,1 0-1,0 0 1,0 0-1,0 0 1,0 0-1,-1 0 1,1 0-1,0 0 1,0 0 0,0 0-1,0 0 1,0 1-1,-1-1 1,1 0-1,0 0 1,0 0-1,0 0 1,0 0 0,0 1-1,0-1 1,0 0-1,-1 0 1,1 0-1,-6 10-70,5-9 56,-5 10-54,1 1 0,0 0 0,1-1 0,-4 18 0,-9 56 63,8-36 17,-44 198 242,-19 96-151,68-319-40,-3 8 106,2 1-1,0 33 1,8-49 101,-3-17-252,0 1 1,0-1-1,0 0 1,0 1-1,1-1 0,-1 0 1,0 1-1,0-1 1,1 0-1,-1 0 0,0 1 1,0-1-1,1 0 1,-1 0-1,0 0 1,1 1-1,-1-1 0,0 0 1,1 0-1,-1 0 1,0 0-1,1 0 0,0 1 1,0-2 2,0 1 0,0-1 0,1 1 0,-1-1 0,0 1 0,0-1 0,0 0 0,0 1 0,0-1 0,0 0 0,0 0 0,0 0 0,0 0 0,0 0 0,-1 0 0,1 0 0,0 0 0,-1 0 0,1 0 0,0-2 0,8-14-12,8-25 0,2-3 36,-2 7-53,-9 19-146,0 0 0,22-33-1,-29 51 120,0 0 0,0 0 0,0 0 0,0 0 0,0 0 0,0 0 0,1 0 0,-1 0 0,0 0 0,1 0 0,0 0 0,1 13-274,7 38 298,-9-45 8,0 0 0,0-1 1,1 1-1,3 6 0,2 7 20,-7-15-5,1-1 1,0 1-1,0-1 0,0 1 1,1 0-1,-1-1 1,0 0-1,1 1 0,0-1 1,-1 0-1,1 0 1,0 0-1,0 0 0,0 0 1,0 0-1,1-1 0,3 3 1,-3-3 27,0 0 1,1 0-1,-1 0 1,1 0 0,-1 0-1,1-1 1,-1 1-1,1-1 1,-1 0-1,1 0 1,6-2 0,3-1-3,0 0 1,0-1-1,-1-1 1,0 0-1,0-1 1,13-8 0,17-12 57,-2-3 1,-1-1 0,-1-2 0,50-56-1,-72 70-123,-1-1 1,-1-1-1,-1 0 0,0-1 0,-1 0 0,-2-1 0,0 0 0,8-29 1,-1-10-143,16-119 0,-26 125-80,-1-66 1,-5 115 220,-1 3-38,0 0 1,0 0-1,0-1 0,0 1 1,0 0-1,-1 0 1,1 0-1,-1-1 1,0 1-1,0 0 1,-2-4-1,3 7 66,0 0 0,-1 0 0,1 0 0,0 0 1,0 0-1,-1 0 0,1-1 0,0 1 0,0 0 0,-1 0 0,1 0 0,0 0 1,-1 0-1,1 0 0,0 0 0,0 0 0,-1 0 0,1 0 0,0 1 0,0-1 0,-1 0 1,1 0-1,0 0 0,0 0 0,-1 0 0,1 0 0,0 1 0,0-1 0,-1 0 0,1 0 1,0 0-1,0 0 0,0 1 0,0-1 0,-1 0 0,1 0 0,0 1 0,0-1 1,0 0-1,-8 13-99,-3 19-2,1 0 0,-7 42 0,5-19 163,-20 61 161,15-63-85,3 1 1,-11 85 0,24-110-55,1 0 0,1 0 1,2 0-1,1-1 1,1 1-1,1-1 0,1 0 1,22 52-1,-26-73-53,1 0 1,0 0-1,0 0 0,0-1 0,1 1 0,0-1 1,0 0-1,8 6 0,-10-9 8,-1-1-1,1 0 1,0 0 0,0 0 0,0 0-1,0-1 1,0 1 0,1-1 0,-1 0-1,0 0 1,1 0 0,-1 0-1,1-1 1,-1 1 0,1-1 0,-1 0-1,1 0 1,-1 0 0,1 0 0,4-2-1,-1 0-12,0-1 0,0 0 0,0-1 0,-1 1 0,1-1 0,-1 0 0,0-1 0,0 1 0,-1-1 0,1-1 0,-1 1 0,0-1 0,-1 0 0,7-9 0,0-4-25,0 0 0,-1 0 0,11-35 0,-18 46 0,0-1 0,-1 0 1,0 0-1,-1 0 0,2-17 0,-3 23-18,-1 1 0,1-1 0,0 1 0,-1 0 0,1-1 0,-1 1 0,1-1 0,-1 1 0,0 0 0,0 0 0,-3-4 0,3 5-12,0-1 0,0 1 0,0 0 0,0 0 0,0 0 0,0 0-1,-1 1 1,1-1 0,0 0 0,-1 0 0,1 1 0,-1-1 0,1 1 0,-1-1 0,1 1 0,-1 0 0,1 0 0,-1-1-1,1 1 1,-3 0 0,2 1 18,0-1 0,-1 0-1,1 1 1,0-1-1,0 1 1,0 0 0,0 0-1,0 0 1,0 0-1,0 0 1,0 0 0,0 0-1,0 1 1,1-1-1,-4 4 1,2-2 17,0 1 0,0-1 0,0 1 0,0 0 0,1 0-1,-4 8 1,-1 8 25,1 1 0,1-1 1,1 1-1,1 0 0,0 1 0,2-1 0,0 0 0,3 30 0,0-42 57,0 0 1,0 0-1,0-1 0,1 1 1,0-1-1,1 1 0,6 10 1,-8-17-58,-1 0 0,0 0 0,0 0 0,1 0-1,0 0 1,-1 0 0,1 0 0,0-1 0,0 1 0,-1-1 0,1 1 0,1-1 0,-1 0 0,0 0 0,4 2 0,-2-2 9,0 0-1,0 0 0,0 0 0,0-1 1,1 0-1,-1 1 0,0-2 0,7 0 1,2-1 16,0-1 1,0-1-1,-1 0 0,23-11 1,-15 5-2,0-2 0,32-23 0,34-36-57,-13 10 344,-44 35-158,9-6-250,-34 28 95,0 2 0,1-1 0,-1 0 1,1 1-1,-1 0 0,10-3 0,-13 4-25,-1 1-1,1 0 0,0 0 1,-1 0-1,1 0 1,0 0-1,-1 0 0,1 0 1,0 0-1,-1 0 1,1 0-1,0 0 0,-1 0 1,1 1-1,0-1 1,-1 0-1,1 0 0,-1 1 1,1-1-1,0 0 1,-1 1-1,1-1 1,-1 1-1,1-1 0,-1 0 1,1 1-1,-1-1 1,1 1-1,-1 0 0,0-1 1,1 1-1,-1-1 1,0 1-1,1 0 0,-1-1 1,0 1-1,0 1 1,1 2 64,0 0 1,0 0 0,-1 0 0,0 8 0,0-9-72,-1 14 54,0 1 1,-1-1 0,-1 0-1,-6 20 1,-25 66 370,21-69-278,9-24-181,1-4 316,11-10-42,10-11-241,0 0 0,-1 0-1,15-20 1,-28 31 2,7-9 24,0 0-1,1 1 0,17-14 0,-28 25-24,0 1-1,0-1 1,0 0-1,0 0 0,0 1 1,0-1-1,0 1 0,0-1 1,1 1-1,-1-1 0,0 1 1,0 0-1,1 0 0,-1 0 1,0-1-1,0 1 0,1 0 1,-1 0-1,0 1 0,0-1 1,1 0-1,-1 0 1,0 1-1,2 0 0,-2-1 7,0 1 0,0 0 0,0 0-1,0 0 1,0 0 0,0 0 0,0 0 0,0 0 0,-1 0-1,1 1 1,0-1 0,-1 0 0,1 0 0,-1 1-1,1-1 1,-1 0 0,0 1 0,0-1 0,1 0-1,-1 1 1,0-1 0,0 3 0,0 10 15,0-1 55,0 0 0,-1 0-1,0 0 1,-6 25 0,6-35-32,0 1 1,0 0-1,1 0 1,-1 0-1,0 5 0,16-22 188,-11 9-215,7-7-34,1 1 1,0 0-1,24-14 1,-33 22 10,1 0-1,-1 0 1,0 1-1,0 0 1,1-1-1,-1 1 1,1 1 0,-1-1-1,1 0 1,0 1-1,-1 0 1,1-1-1,-1 2 1,1-1 0,0 0-1,-1 1 1,1-1-1,-1 1 1,1 0-1,-1 0 1,1 1 0,5 2-1,45 39-54,-43-36 254,31 21-2963,-34-24 571,-1 0-1,1-1 0,16 6 0,2-4-1066</inkml:trace>
</inkml:ink>
</file>

<file path=ppt/ink/ink3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4:51:49.95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6 41 11456,'-5'-20'4256,"13"11"-3297,-3 3 1633,0 1 64,-5 13-9023,0 9-1921</inkml:trace>
</inkml:ink>
</file>

<file path=ppt/ink/ink3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4:51:50.32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40 32 13472,'-18'-3'4991,"13"11"-3903,-3-8-288,3 4-320,1-1-128,4-6-160,0-6-1248,0 1 576,9-15-8511</inkml:trace>
</inkml:ink>
</file>

<file path=ppt/ink/ink3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4:51:50.94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35 44 5984,'-3'-5'696,"2"3"-432,0 0 1,0 1-1,-1-1 0,2 0 0,-1 0 1,0 0-1,0 0 0,0 0 0,0-3 0,1 4-37,0 1 0,0-1-1,0 1 1,0-1 0,0 1 0,0-1-1,0 1 1,0 0 0,0-1-1,0 1 1,0-1 0,0 1-1,0 0 1,-1-1 0,1 1-1,0-1 1,0 1 0,-1 0 0,1-1-1,0 1 1,0 0 0,-1-1-1,1 1 1,0 0 0,-1-1-1,1 1 1,0 0 0,-1 0-1,1 0 1,-1-1 0,1 1 0,0 0-1,-1 0 1,1 0 0,-1 0-1,1 0 1,-1 0 0,1-1-1,0 1 1,-2 0 0,-4 3 1283,2 11 138,7-13-2136,0-1 0,0 1-1,0-1 1,0 0-1,0 0 1,0-1 0,0 1-1,0-1 1,0 1 0,-1-1-1,1 0 1,0 0 0,0 0-1,3-2 1,24-6-4042,9 5-974</inkml:trace>
</inkml:ink>
</file>

<file path=ppt/ink/ink3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4:51:52.41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173 64 6144,'-9'-21'1978,"6"20"-933,1 6-85,1 13 320,1-15-1146,-26 265 5722,5 126-2763,15-309-400,15-297-1642,-8 187-1032,14-164-227,-9 147 49,1 0-1,19-59 1,-15 65 145,18-48-23,-26 75-34,1 0 1,1 1 0,0 0-1,0-1 1,0 1 0,12-12-1,-16 19 57,0 0-1,1 0 1,-1 0-1,0 0 1,1 0-1,-1 0 1,0 0-1,1 0 0,-1 0 1,1 1-1,-1-1 1,1 1-1,0-1 1,-1 1-1,1 0 1,0 0-1,-1-1 1,1 1-1,0 0 0,1 1 1,1-1 2,-1 1-1,0 0 1,-1 0 0,1 0-1,0 1 1,0-1 0,0 1-1,-1-1 1,1 1 0,2 3-1,4 3 37,0 1 1,0 1-1,-1-1 0,7 12 0,-4-4 40,0 0-1,-1 0 1,-1 1-1,10 27 1,-16-34 4,0 0 1,0 0-1,-1 0 1,0 0-1,-1 0 1,0 0-1,-1 1 1,-1-1-1,-1 16 1,-6 10 151,0-2 0,-2 1 0,-2-1 1,-1 0-1,-2-2 0,-27 46 0,38-71-196,-1 0 1,0-1-1,0 0 0,-1 0 0,0-1 0,0 1 0,0-1 0,-1-1 0,0 1 1,0-1-1,0 0 0,-1-1 0,0 1 0,1-2 0,-2 1 0,1-1 1,0 0-1,-12 2 0,-2-2-140,-26 2 1,34-5-257,0 1 0,-1 1-1,1 1 1,0 0 0,-15 5 0,27-7 171,1-1 0,0 0 0,-1 1 0,1-1 0,0 1 0,0 0-1,0 0 1,-1-1 0,1 1 0,0 0 0,0 0 0,0 0 0,0 0 0,0 0 0,1 0 0,-1 0 0,0 0 0,0 0 0,1 1-1,-1-1 1,1 0 0,-1 0 0,1 1 0,-1-1 0,1 0 0,0 3 0,0-2-89,0-1 0,1 1 0,-1 0-1,1 0 1,-1-1 0,1 1 0,0 0 0,0-1 0,0 1 0,0 0-1,0-1 1,0 1 0,0-1 0,0 0 0,1 1 0,-1-1 0,0 0 0,1 0-1,2 2 1,0 0-415,1 0-1,0-1 1,0 1-1,0-1 0,0 0 1,0 0-1,0-1 1,1 1-1,7 0 1,25-1-2202</inkml:trace>
</inkml:ink>
</file>

<file path=ppt/ink/ink3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4:51:52.82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94 115 7392,'-4'-3'497,"0"0"0,0 0 1,0 0-1,0 1 0,-1 0 1,1-1-1,-6 0 0,10 3-436,0 0 0,-1 0 0,1 0-1,0-1 1,0 1 0,0 0-1,-1 0 1,1 0 0,0 1 0,0-1-1,0 0 1,-1 0 0,1 0 0,0 0-1,0 0 1,0 0 0,-1 0 0,1 0-1,0 0 1,0 0 0,0 0 0,0 1-1,-1-1 1,1 0 0,0 0-1,0 0 1,0 0 0,0 0 0,0 1-1,-1-1 1,0 1 243,-3 4-66,-1 0 1,1 0-1,0 0 1,1 1-1,-1 0 1,1-1-1,0 1 1,0 0-1,1 1 1,0-1-1,0 0 1,-2 11-1,2-6-95,1 0-1,0-1 1,0 1-1,1 0 1,1 0-1,0 0 0,2 11 1,-2-16-34,1 0 1,0 0 0,0 0 0,0 0-1,0 0 1,1-1 0,0 1-1,0-1 1,1 0 0,-1 0-1,8 8 1,-7-10-13,-1-1-1,0 1 0,1-1 1,0 1-1,0-1 0,-1-1 1,1 1-1,1 0 0,-1-1 1,0 0-1,0 0 0,0 0 1,1 0-1,-1-1 0,0 1 1,1-1-1,5-1 0,-5 0-24,0 1 0,0-2 0,0 1 0,0 0 0,0-1 0,0 0 0,0 0 0,-1-1 0,1 1-1,-1-1 1,0 0 0,1 0 0,-1 0 0,-1-1 0,1 1 0,0-1 0,-1 0 0,0 0 0,0 0 0,3-6-1,0 0 6,-1 1-1,0-1 1,-1-1-1,0 1 0,-1-1 1,0 0-1,-1 1 0,2-18 1,-3 13-46,0 0 0,-1-1 0,-1 1 0,-4-23 0,4 31-92,-1-1-1,0 1 1,0 0 0,-1 0-1,0 0 1,-1 0-1,1 0 1,-1 1 0,0-1-1,-1 1 1,-5-6-1,8 10-2,0 0-1,1 1 1,-1-1-1,0 0 1,-1 1-1,1-1 1,0 1-1,0 0 1,-1 0-1,1 0 1,-1 0-1,1 0 0,-1 0 1,1 1-1,-1-1 1,1 1-1,-1 0 1,0-1-1,1 1 1,-1 1-1,1-1 1,-1 0-1,0 0 1,1 1-1,-1 0 1,1-1-1,-1 1 1,1 0-1,0 0 1,-4 3-1,0-1-207,1 0 1,1 1-1,-1 0 1,0 0-1,1 0 1,0 1-1,0-1 1,0 1-1,1 0 0,-1 0 1,1 0-1,-3 8 1,3-5-357,0 1-1,1-1 1,0 0 0,0 1 0,1 0-1,0-1 1,0 1 0,1 0 0,1 11-1,8 24-5093</inkml:trace>
</inkml:ink>
</file>

<file path=ppt/ink/ink3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4:51:54.86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7 1235 4224,'-7'3'2577,"16"-3"203,-1 0-1844,9-1-372,-1 0 0,0-2 0,0 0 0,0 0 0,0-2 0,-1 0 0,1 0 0,-1-2 0,-1 0 0,20-12 0,0-4-13,-1-1-1,58-54 1,-8-4 135,57-51-178,-33 47-298,39-35 149,-113 91-253,-1-2-1,32-42 1,-41 43 72,23-40 0,-37 56-98,-1-1 0,-1 0 0,0 0 1,7-30-1,-13 43-57,-1 1 0,1-1-1,-1 0 1,1 0 0,-1 1 0,0-1 0,0 0-1,-1 0 1,1 0 0,-2-4 0,2 7-24,0-1 0,0 1 0,-1-1 1,1 1-1,0-1 0,0 1 0,-1-1 1,1 1-1,-1 0 0,1-1 0,0 1 1,-1 0-1,1-1 0,-1 1 0,1 0 1,-1-1-1,1 1 0,-1 0 0,1 0 1,-1 0-1,1-1 0,-1 1 0,-1 0-12,1 0 0,0 0 0,-1 0 0,1 0 0,0 1 0,-1-1 0,1 0 0,0 1 0,-1-1 0,1 1 0,0-1 0,-2 2 0,-10 7-41,1 0 0,-1 1-1,2 0 1,0 1 0,-13 15 0,-26 30-36,-54 79 0,85-107 124,1 2 1,1 0-1,2 1 0,1 1 1,-12 40-1,8-1 190,-9 79 0,23-124-92,0 36 0,4-54-75,0 0 0,1 0-1,0 0 1,0 0-1,1 0 1,0 0 0,0 0-1,6 11 1,-7-17-27,0 0 1,0 1 0,1-1 0,-1 0 0,1-1-1,-1 1 1,1 0 0,0 0 0,0-1 0,0 1 0,0-1-1,0 1 1,0-1 0,0 0 0,0 0 0,0 0-1,1 0 1,-1 0 0,0-1 0,1 1 0,-1-1-1,0 1 1,1-1 0,-1 0 0,1 0 0,-1 0-1,1 0 1,-1 0 0,4-2 0,3 0 46,0 0 0,-1-1 0,1 0 0,-1-1 1,0 0-1,0 0 0,9-7 0,14-11 168,42-39 0,26-34-80,-89 84-153,25-24 12,-2-2 0,-1-1 0,-3-1 0,0-2 0,42-84 0,62-204-33,-87 207-89,-39 104 72,2-6-113,0 0 0,7-35 0,-15 57 105,-1-1 0,0 1 0,0-1 0,1 1 1,-1-1-1,-1 1 0,1-1 0,0 1 0,-1-1 0,1 1 0,-1 0 0,-1-3 0,2 4 20,-1 0 0,1 1 1,-1-1-1,1 0 0,-1 1 0,1-1 0,-1 0 0,0 1 1,1-1-1,-1 1 0,0-1 0,0 1 0,1-1 1,-1 1-1,0 0 0,0-1 0,0 1 0,1 0 0,-1 0 1,0-1-1,0 1 0,0 0 0,0 0 0,0 0 1,1 0-1,-1 0 0,0 0 0,0 0 0,0 1 0,0-1 1,0 0-1,1 0 0,-1 1 0,0-1 0,-1 1 1,-1 0 4,0 1 0,1-1 0,-1 1 0,0 0 0,1 0 0,-1 0 0,1 0 0,-1 0 0,1 0 0,0 1 0,0-1 0,0 1 0,0 0 0,0-1 0,-1 4 0,-3 8 11,1-1-1,-6 18 1,9-24-2,-29 97 60,-18 57 51,-193 466 854,189-515-800,6-13 417,58-103-177,-5-1-391,0 0-1,0-1 1,-1 1 0,0-1 0,0-1-1,0 1 1,4-9 0,27-55-107,-18 33 60,4-4-24,2 0 0,29-38 0,-27 44 73,-13 17-40,0 1 0,1 0 0,23-22 0,-29 32-9,-4 3-9,0 1 1,0-1-1,0 1 0,6-4 1,-10 7 35,1 0 1,-1-1 0,1 1 0,-1 0-1,1 0 1,-1-1 0,1 1-1,-1 0 1,1 0 0,-1 0-1,1 0 1,0 0 0,-1 0 0,1 0-1,-1 0 1,1 0 0,-1 0-1,1 0 1,0 0 0,-1 0-1,1 0 1,-1 1 0,1-1 0,-1 0-1,1 0 1,-1 0 0,1 1-1,-1-1 1,1 0 0,-1 1-1,0-1 1,1 1 0,-1-1 0,1 0-1,-1 1 1,0-1 0,1 1-1,-1-1 1,0 1 0,0-1-1,1 1 1,-1-1 0,0 1 0,0-1-1,0 2 1,3 9 3,-2 0 1,1 0-1,-2 0 0,1 0 0,-1 0 1,-4 20-1,2-1 3,2 148 186,2-156-64,7 33-1,-9-54-110,0 1-1,0-1 0,1 0 0,-1 1 1,1-1-1,0 0 0,-1 0 1,1 1-1,0-1 0,-1 0 1,1 0-1,0 0 0,0 0 1,0 0-1,0 0 0,0 0 0,2 1 1,-2-2 0,0 0 1,-1 1-1,1-1 1,0 0-1,0 0 1,0 0-1,0 0 1,0 0-1,0 0 1,0 0-1,0 0 0,0 0 1,0 0-1,0-1 1,0 1-1,0 0 1,0-1-1,-1 1 1,1-1-1,0 1 1,0-1-1,0 1 1,-1-1-1,1 1 1,0-1-1,0 0 1,-1 1-1,2-2 1,15-18 169,0-1 1,19-32 0,-5 6-166,-23 35-31,62-80 48,-59 80-206,0 0 1,0 1-1,1 0 1,26-18 0,-38 29 168,0 0 0,0 0 0,0 0 1,0 0-1,0 0 0,0 0 0,0 0 1,0 0-1,0 0 0,0 0 0,0 0 1,0 0-1,0 0 0,0 0 0,0 0 1,1 0-1,-1 0 0,0 0 0,0 0 1,0 0-1,0 0 0,0 0 0,0 0 1,0 0-1,0 0 0,0 0 1,0 0-1,0 0 0,0 0 0,1 0 1,-1 0-1,0 0 0,0 0 0,0 0 1,0 0-1,0 0 0,0 0 0,0 0 1,0 0-1,0 0 0,0 0 0,0 0 1,0 0-1,0 0 0,0 0 0,1 0 1,-1 0-1,0 0 0,0 0 0,0 0 1,0 1-1,0-1 0,0 0 0,0 0 1,0 0-1,0 0 0,0 0 1,0 0-1,0 0 0,0 0 0,0 0 1,0 0-1,0 0 0,0 0 0,0 1 1,0-1-1,0 0 0,0 0 0,0 0 1,2 12-16,0 1 1,-1-1 0,0 1 0,-2 23 0,0 7-68,2-21 145,1-1-1,0 0 1,2 1 0,11 37-1,-13-51 4,1-1 1,0 0-1,0 0 0,1 0 0,0 0 0,0-1 0,0 0 0,1 1 0,0-1 1,0-1-1,1 1 0,-1-1 0,1 0 0,0 0 0,1-1 0,-1 0 0,8 4 1,-12-7-34,1 0 1,-1 0 0,1 0 0,0-1 0,-1 1-1,1-1 1,0 1 0,-1-1 0,1 0 0,0 0-1,0 0 1,-1-1 0,1 1 0,0 0 0,-1-1 0,1 0-1,-1 0 1,1 0 0,-1 0 0,1 0 0,-1 0-1,1 0 1,-1-1 0,0 1 0,0-1 0,0 0 0,3-3-1,2-2 7,-1 0 0,-1-1 0,1 0-1,-1 0 1,-1 0 0,7-15 0,42-112 31,27-60-259,-61 158-188,-19 55-122,-22 159 252,10-90 306,8-54-19,-2 12 119,-13 53 0,12-79 119,2-14-71,5-6-198,0 1 0,-1 0 0,1 0 0,0 0 0,-1-1-1,1 1 1,0 0 0,0 0 0,-1-1 0,1 1 0,0 0 0,0 0 0,-1-1 0,1 1 0,0 0 0,0-1-1,0 1 1,0 0 0,0-1 0,-1 1 0,1 0 0,0-1 0,-3-9-8,1 1 1,0 0 0,0-1-1,1 0 1,0 1 0,1-19-1,1 21-29,0 0 0,0 1 0,0 0 0,1-1 0,0 1 0,0 0 0,0 0 0,1 0 0,0 0 0,0 0 0,5-6 0,-6 9 33,1 1 1,-1 0-1,1 0 0,-1 1 1,1-1-1,0 0 0,0 1 0,0 0 1,-1 0-1,1 0 0,1 0 0,-1 0 1,0 0-1,0 1 0,0-1 1,0 1-1,6 0 0,6 0-44,1 1 0,18 4 0,94 20-898,-43-4-4991,-49-16-736,-28-3 3279</inkml:trace>
</inkml:ink>
</file>

<file path=ppt/ink/ink3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4:51:55.22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53 65 10880,'-21'-36'4032,"-3"36"-3136,16-3-257,8-2-670,5-2-129,-2 2-384,7 2 320,-1-2-448,-4 5 384,3 0-4096,2 0 2432,-20 0-2816</inkml:trace>
</inkml:ink>
</file>

<file path=ppt/ink/ink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00:55:38.490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18 341 5056,'-14'-7'1642,"14"7"-1621,0 0 0,0 0 0,-1 0 0,1 0 0,0-1 0,0 1-1,0 0 1,0 0 0,-1 0 0,1 0 0,0 0 0,0 0 0,0-1-1,0 1 1,-1 0 0,1 0 0,0 0 0,0 0 0,0-1 0,0 1-1,0 0 1,0 0 0,0 0 0,0-1 0,0 1 0,0 0 0,0 0-1,0 0 1,0-1 0,0 1 0,0 0 0,0 0 0,0-1 0,0 1 0,0 0-1,0 0 1,0 0 0,0-1 0,0 1 0,0 0 0,0 0 0,0 0-1,0 0 1,0-1 0,1 1 0,-1 0 0,0-2 732,2 2-787,-1 0 1,1 1-1,-1-1 1,1 0 0,-1 1-1,1-1 1,-1 1-1,0-1 1,1 1-1,-1 0 1,0-1-1,1 1 1,1 1 0,11 7-811,20 4-201,0-1 0,41 8 1,10 3 2658,-84-23-1496,0 0 0,0 0 0,0 1 0,0-1 0,0 0 1,0 1-1,1-1 0,-1 1 0,0 0 0,0-1 0,-1 1 0,1 0 1,0-1-1,0 1 0,0 0 0,0 0 0,0 1 0,-1-1 4,0 0 0,0 1 0,0-1-1,0 0 1,0 0 0,0 1 0,0-1 0,0 0 0,-1 0-1,1 0 1,0 1 0,-1-1 0,1 0 0,-1 0-1,0 0 1,-1 2 0,-18 34 1526,6-12-873,0 1 0,-9 28 0,12-26-342,7-20-259,1 0 1,0 1-1,0-1 0,1 1 1,0 0-1,-1 14 1,3-22-128,0 0 0,0-1 0,0 1 0,0 0 0,0 0 0,0-1 0,0 1 0,0 0 0,0 0 0,1-1 0,-1 1 0,0 0 0,1 0 1,-1-1-1,0 1 0,1 0 0,0 0 0,-1-1-26,0 0 1,0 0-1,1 0 1,-1 0-1,0 1 1,1-1-1,-1 0 1,0 0-1,1 0 1,-1 0-1,0 0 0,1 0 1,-1 0-1,0 0 1,1 0-1,-1 0 1,0-1-1,1 1 1,-1 0-1,0 0 1,1 0-1,-1 0 1,0 0-1,0-1 1,1 1-1,-1 0 1,3-3 75,0 1 0,-1 0 0,1-1 1,-1 0-1,5-5 0,1-7-68,0 1-1,6-18 1,-7 15-80,13-22 0,-14 29 34,-3 4-19,0 1-1,1 0 1,-1-1-1,1 1 1,1 0 0,4-4-1,-9 9 26,0 0 0,0-1 0,1 1-1,-1 0 1,0 0 0,0 0 0,0 0 0,1 0 0,-1-1-1,0 1 1,0 0 0,0 0 0,1 0 0,-1 0 0,0 0-1,0 0 1,1 0 0,-1 0 0,0 0 0,0 0 0,0 0-1,1 0 1,-1 0 0,0 0 0,0 0 0,1 0 0,-1 0-1,0 0 1,0 0 0,1 0 0,-1 0 0,0 0 0,0 1-1,0-1 1,1 0 0,-1 0 0,0 0 0,0 0 0,4 12-161,-2 20 167,-2-28-7,0 102 343,-1-103-302,1-1 1,0 1 0,0-1-1,1 1 1,-1-1 0,0 1-1,1-1 1,0 0-1,-1 1 1,1-1 0,0 0-1,0 1 1,1-1 0,-1 0-1,0 0 1,1 0-1,1 2 1,-1-2 11,0-1 1,0 0-1,0 0 0,0 0 0,0 0 1,0 0-1,0 0 0,0-1 0,1 1 1,-1-1-1,0 0 0,0 1 0,1-1 1,-1 0-1,0 0 0,0 0 1,1-1-1,2 0 0,1 0-5,0-1 0,-1 1 0,1-1 0,-1-1 0,1 1-1,-1-1 1,0 0 0,0 0 0,6-6 0,42-38 109,-35 29-105,21-18-54,76-77 161,-95 91-70,-2-1 1,0 0-1,22-41 1,-26 36-158,-2-1 1,-1 0 0,-1-1-1,-2 0 1,-1-1-1,-1 1 1,-2-1 0,1-61-1,-7 82-195,2 10 267,0 0 0,0 0 0,0-1 0,0 1 0,0 0 0,-1 0 0,1 0 0,0 0 0,0 0-1,0 0 1,0 0 0,0 0 0,-1 0 0,1 0 0,0 0 0,0 0 0,0 0 0,0 0 0,0 0 0,-1 0 0,1 0-1,0 0 1,0 0 0,0 0 0,0 0 0,0 0 0,0 1 0,-1-1 0,1 0 0,0 0 0,0 0 0,0 0 0,0 0 0,0 0-1,0 0 1,0 0 0,-1 1 0,-11 17-258,2-2 311,2 1 0,0 1 0,1-1 0,1 1 0,-4 22 1,1 4 506,-4 52 1,11-62-335,2 1-1,1-1 1,1 0-1,2 0 1,2 0 0,1-1-1,1 0 1,2 0-1,22 52 1,-29-80-161,-1 0-1,1 0 1,-1-1-1,2 1 1,-1-1-1,0 1 1,1-1-1,4 4 1,-7-7-206,1 1 0,0-1-1,0 0 1,0 0 0,0 0 0,0 0 0,0 0-1,0-1 1,0 1 0,0-1 0,0 1 0,0-1-1,0 0 1,0 0 0,0 0 0,1 0 0,-1 0-1,0 0 1,0 0 0,0-1 0,0 1 0,3-2-1,23-6-1881</inkml:trace>
</inkml:ink>
</file>

<file path=ppt/ink/ink3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4:51:55.60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50 68 8736,'-50'-11'3232,"50"2"-2528,18 1-192,9 8 800,23-3-832,13-2 768,8 1-705,27-4-127,52 0-256,6 0 32,-6 4-128,11 4-3039,15 0 1599</inkml:trace>
</inkml:ink>
</file>

<file path=ppt/ink/ink3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4:51:59.13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1253 4480,'1'0'476,"8"0"4145,-3 0-3987,0-1 0,0 1 0,0-1-1,6-2 1,18-6 1173,-17 5-1154,0 0 0,26-12-1,-2-5 8,-1-2-1,-1-1 0,-1-2 1,32-32-1,-20 13-465,-2-2-1,38-54 1,-72 88-32,13-25 1,-21 35-119,0 0 0,0-1 0,-1 1 1,0-1-1,1 1 0,-1-1 0,-1 1 0,1-1 1,0 0-1,-1 0 0,0 1 0,0-1 0,-1-7 1,1 11-50,0-1 1,0 1 0,0-1 0,0 1 0,-1-1-1,1 1 1,0 0 0,0-1 0,-1 1-1,1-1 1,0 1 0,0 0 0,-1-1 0,1 1-1,0 0 1,-1 0 0,1-1 0,-1 1-1,1 0 1,0 0 0,-1-1 0,1 1 0,-1 0-1,1 0 1,-1 0 0,1 0 0,-1 0-1,1 0 1,0 0 0,-1 0 0,1 0 0,-1 0-1,1 0 1,-1 0 0,1 0 0,-1 0-1,1 0 1,-1 0 0,1 0 0,0 1 0,-1-1-1,-19 11-31,14-5 25,0 0 0,1 0-1,0 0 1,0 0 0,0 1-1,1 0 1,0 0 0,0 1-1,1-1 1,-1 1 0,-1 8-1,-3 11 115,-7 51 0,12-61-13,1-1 0,1 1 0,1 0 1,0 0-1,1 0 0,0 0 0,2 0 1,0-1-1,1 1 0,0-1 0,2 0 1,9 21-1,-13-33-38,0-1 1,0 0-1,0 1 0,0-1 1,0 0-1,1 0 0,0-1 1,-1 1-1,1 0 0,0-1 1,0 0-1,1 0 0,-1 0 1,5 2-1,-6-3-22,1 0 0,0-1 1,-1 1-1,1-1 0,0 1 0,-1-1 1,1 0-1,0 0 0,0 0 1,-1-1-1,1 1 0,0-1 0,-1 1 1,1-1-1,0 0 0,-1 0 0,1 0 1,-1-1-1,1 1 0,-1 0 0,3-3 1,5-4 15,-1 0 0,0-1 0,-1 0 1,1-1-1,-2 0 0,1 0 1,7-15-1,13-17 26,2 4-34,1 2 0,2 1 0,1 2 0,2 1 0,1 2 0,2 1 0,73-41 0,-102 64-63,-6 4-12,-1 0 1,1-1 0,-1 1 0,1 1 0,0-1 0,-1 0-1,1 1 1,0 0 0,0 0 0,0 0 0,0 0-1,5 0 1,-9 1 37,1 1 0,-1-1 0,0 0 0,1 0 0,-1 0 0,0 0 0,1 0 0,-1 0 0,0 0 0,1 1 0,-1-1-1,0 0 1,1 0 0,-1 0 0,0 1 0,0-1 0,1 0 0,-1 0 0,0 1 0,0-1 0,0 0 0,1 1 0,-1-1 0,0 0 0,0 1-1,0-1 1,0 0 0,0 1 0,0-1 0,0 0 0,1 1 0,-1-1 0,0 1 0,-4 14 69,-19 40 131,-54 91 1,31-63-173,0 13 525,66-109-196,85-86-257,-10 7-234,-33 40-17,-59 49 124,0 1 1,0-1-1,0 1 0,0 0 1,0 0-1,5-2 0,-7 4 18,0-1 0,-1 1 1,1 0-1,0 0 0,0 0 0,0 0 0,0 0 1,-1 0-1,1 0 0,0 0 0,0 0 1,0 0-1,0 0 0,-1 1 0,1-1 0,0 0 1,0 0-1,0 1 0,-1-1 0,1 1 0,0-1 1,-1 1-1,1-1 0,0 1 0,-1-1 0,1 1 1,-1-1-1,1 1 0,0 0 0,-1-1 0,0 1 1,2 1-1,0 3-12,0-1 0,0 1-1,0-1 1,-1 1 0,1 0 0,-1 0 0,1 8 0,0 37-3,-2-32 20,2 52 59,3 67 139,-5-133-182,0-1 0,1 0 1,-1 1-1,1-1 0,0 0 1,0 0-1,0 0 0,1 0 0,-1 0 1,1 0-1,-1 0 0,1 0 0,0-1 1,0 1-1,4 3 0,-5-5-2,1 0 0,-1 0 0,1 0 1,0 0-1,0 0 0,0-1 0,-1 1 0,1-1 0,0 1 0,0-1 0,0 0 0,0 0 0,0 0 0,0 0 0,0 0 1,0 0-1,0 0 0,0 0 0,-1-1 0,1 1 0,0-1 0,0 0 0,0 1 0,0-1 0,-1 0 0,1 0 0,2-2 1,10-7-10,-1 0 0,0-1 0,0 0 0,-1-1 0,-1 0 0,15-21 1,-6 8-45,96-105-48,-1 0-1,-79 87 13,32-54 1,32-89-61,-14-9 21,-33 73 25,-9 17 93,-39 88-58,0 1 1,-1-1-1,0 0 0,1-23 1,-5 35 17,1 1 1,-1 0 0,-1-1 0,1 1 0,0 0-1,-2-5 1,2 9 31,-1-1-1,1 1 1,0-1 0,0 1-1,0-1 1,-1 1-1,1-1 1,0 1 0,0 0-1,-1-1 1,1 1 0,0-1-1,-1 1 1,1 0-1,-1-1 1,1 1 0,0 0-1,-1 0 1,1-1 0,-1 1-1,1 0 1,-1 0-1,0 0 1,0 0-8,0 0 0,0 0 0,0 0 1,0 0-1,0 0 0,0 1 0,0-1 0,0 0 0,0 1 0,0-1 0,0 1 0,0-1 1,1 1-1,-1 0 0,-2 1 0,-4 4-10,0 1 1,0 0-1,0 1 0,1 0 1,0 0-1,0 0 1,1 1-1,0-1 0,0 1 1,-3 11-1,-4 14 51,-11 53 1,16-60-28,-15 60 120,-28 128 265,43-174-268,2 0-1,1 1 1,3 55 0,4-57 10,11 60-1,-11-84-93,1 0-1,1-1 0,0 1 0,1-1 0,1 0 0,14 23 0,-20-36-21,0 0 1,1 0 0,-1 1-1,1-1 1,0 0-1,0-1 1,0 1-1,0 0 1,0 0-1,0-1 1,0 0-1,1 1 1,-1-1-1,1 0 1,-1 0 0,0 0-1,1 0 1,0-1-1,-1 1 1,1-1-1,-1 1 1,1-1-1,0 0 1,-1 0-1,1 0 1,0 0-1,-1-1 1,1 1 0,0-1-1,-1 1 1,1-1-1,-1 0 1,1 0-1,-1 0 1,0-1-1,1 1 1,-1 0-1,0-1 1,0 0-1,0 1 1,3-4 0,13-12 9,-1-2 1,0 0 0,-2 0-1,0-2 1,-1 1 0,-2-2-1,15-30 1,-25 47-53,0-1 0,0 1 0,-1 0 0,1-1 0,-1 0 0,0 1 0,-1-1 0,1 1 0,-1-1 0,0 0 0,-1-6 0,0 10 14,1 0-1,0 1 0,-1-1 1,0 0-1,1 0 0,-1 0 1,0 0-1,0 0 0,0 1 0,0-1 1,-1 0-1,1 1 0,0-1 1,-1 1-1,1 0 0,-1-1 1,1 1-1,-1 0 0,0 0 1,1 0-1,-1 0 0,0 0 1,0 0-1,0 0 0,0 1 1,0-1-1,0 1 0,0-1 1,0 1-1,0 0 0,0 0 1,0 0-1,-2 0 0,0 0 9,1 0-1,-1 1 1,1-1-1,-1 1 0,1 0 1,-1 0-1,1 0 1,-1 0-1,1 1 1,0-1-1,0 1 1,0 0-1,0 0 0,0 0 1,0 0-1,0 1 1,1-1-1,-1 1 1,1 0-1,-1-1 1,1 1-1,0 0 0,0 0 1,1 1-1,-1-1 1,1 0-1,-3 7 1,0 2 34,1 2 0,0-1 0,1 0-1,0 0 1,1 1 0,1 13 0,0-11-6,0 1 0,2-1 0,0 0 0,1 0 0,0 0 0,10 25-1,-11-34 1,1-1 0,0 1 0,0-1 0,1 0 0,0 0-1,0-1 1,0 1 0,1-1 0,-1 0 0,1 0 0,1-1-1,-1 1 1,1-1 0,-1 0 0,1 0 0,0-1 0,1 0-1,7 3 1,-3-2 6,1-1-1,0 0 0,0-1 1,0-1-1,0 1 0,0-2 1,0 0-1,17-2 0,-13 0-6,0-1 0,0-1 0,0 0 0,0-2 1,21-9-1,-3-4-4,-1-1 0,0-1 0,-2-1 1,44-42-1,-27 24-29,1 3 0,2 2 0,1 3 0,94-44 0,-140 73 37,19-9 91,-23 11-108,-1 0-1,1 0 1,-1 0-1,1 0 1,-1 0 0,1 0-1,-1-1 1,0 1-1,0 0 1,0-1-1,2-2 1,-3 4-12,0 0 1,0 0 0,0 0-1,0-1 1,0 1-1,0 0 1,0 0 0,1-1-1,-1 1 1,0 0-1,0 0 1,0 0-1,0-1 1,-1 1 0,1 0-1,0 0 1,0 0-1,0-1 1,0 1 0,0 0-1,0 0 1,0 0-1,0-1 1,0 1-1,0 0 1,0 0 0,-1 0-1,1 0 1,0-1-1,0 1 1,0 0 0,0 0-1,-1 0 1,1 0-1,0 0 1,0 0-1,0 0 1,0-1 0,-1 1-1,1 0 1,0 0-1,0 0 1,0 0 0,-1 0-1,-11-1-20,10 1 27,-15 1-15,0 0 0,1 1-1,-1 1 1,0 0 0,1 2-1,0-1 1,0 2-1,0 0 1,0 1 0,1 1-1,1 0 1,-17 12 0,19-11 7,1 0 1,0 1-1,0 0 0,1 1 1,0 0-1,1 0 1,0 1-1,1 0 0,0 1 1,1 0-1,1 0 1,0 0-1,0 1 0,-4 19 1,9-26 24,0 0 0,0 1 0,0-1 0,1 11 0,0-15-3,0-1 1,1 1 0,-1-1 0,0 1 0,1-1 0,0 1-1,-1-1 1,1 1 0,0-1 0,0 0 0,0 1-1,1-1 1,-1 0 0,0 0 0,1 0 0,2 3 0,-2-4-9,-1-1 0,0 1 1,0-1-1,1 1 0,-1-1 1,0 1-1,0-1 0,1 0 1,-1 1-1,0-1 0,1 0 1,-1 0-1,0 0 0,1 0 1,-1 0-1,1-1 1,-1 1-1,0 0 0,0-1 1,1 1-1,-1-1 0,0 1 1,0-1-1,1 1 0,-1-1 1,0 0-1,1-1 0,3-1 6,-1 0 0,1-1-1,-1 0 1,0 0-1,5-7 1,1-4 113,0-1 0,-1 0-1,9-24 1,5-10 218,-14 32-446,-2 0 0,0 0 0,7-28 0,-14 40-390,-5 18 252,-9 46 49,-7 67 1,12-64 156,-11 51 369,-42 136 1,58-232-246,-2 0 0,0-1 1,-1 1-1,0-1 0,-1-1 1,-12 17-1,20-30-70,-1 0 0,0 0 0,0 0 0,0 0 0,0 0 0,0-1 0,0 1 0,0 0 0,0 0 0,0-1 0,0 1 0,0 0 0,0-1 0,-1 1 1,1-1-1,0 1 0,0-1 0,-1 0 0,1 0 0,0 0 0,0 1 0,-3-1 0,2-1-2,0 1 1,0-1 0,1 0-1,-1 0 1,0 1 0,1-1-1,-1 0 1,0 0 0,1 0 0,-1-1-1,1 1 1,0 0 0,-1-1-1,0-1 1,-2-1-51,1-1-1,0 0 1,0 0-1,0 0 1,0 0-1,1 0 1,0 0-1,0-1 1,-1-9-1,3 11 2,0 0 0,0-1 0,0 1 0,1-1 0,-1 1 0,1-1 0,1 1 0,-1 0 0,0 0 0,1-1 0,0 1 0,3-5 0,0 1-31,0 0 1,1 0-1,0 0 1,11-10 0,1 3 72,0 0-1,23-13 1,-8 5-19,82-54-32,54-41 164,-93 59 160,114-116 1,-182 166-182,0 1 1,0-1-1,-1-1 0,-1 1 1,1-1-1,-2-1 0,1 1 1,-1-1-1,-1 1 0,5-19 1,-8 28-111,-1-1 0,1 1 1,-1 0-1,0 0 0,0-1 1,1 1-1,-1 0 0,0 0 1,0-1-1,0 1 0,0 0 1,-1-1-1,1 1 0,0 0 1,-1 0-1,1-1 0,0 1 1,-1 0-1,1 0 0,-1 0 1,0-1-1,1 1 0,-3-2 1,3 3 6,1 0 0,-1 0 1,0 0-1,0 0 0,0 0 1,0 0-1,0 0 1,1 0-1,-1 0 0,0 0 1,0 0-1,0 0 0,0 0 1,0 0-1,1 0 1,-1 0-1,0 0 0,0 0 1,0 0-1,0 0 0,0-1 1,0 1-1,1 0 1,-1 0-1,0 0 0,0 0 1,0 0-1,0 0 0,0-1 1,0 1-1,0 0 1,0 0-1,0 0 0,0 0 1,0 0-1,0-1 0,0 1 1,0 0-1,0 0 1,0 0-1,0 0 0,0 0 1,0-1-1,0 1 0,0 0 1,0 0-1,0 0 1,0 0-1,0 0 0,0-1 1,0 1-1,0 0 0,0 0 1,14 6-87,-8-2 78,0 1 1,0-1-1,0 1 1,-1 0-1,1 1 1,-1-1 0,-1 1-1,1 0 1,-1 0-1,0 0 1,0 1 0,-1 0-1,0-1 1,0 1-1,3 13 1,-3-4 25,0 0 0,-2 0 0,1 0 1,-2 1-1,0-1 0,-4 21 0,0-4 16,-1 7 10,2 1 1,2 71 0,1-110-25,1-1 0,-1 0-1,0 1 1,0-1 0,1 1-1,-1-1 1,1 1 0,-1-1-1,1 0 1,0 1 0,-1-1-1,2 2 1,-1-3-10,-1 0 0,0 1-1,1-1 1,-1 1 0,1-1 0,0 0 0,-1 1-1,1-1 1,-1 0 0,1 0 0,-1 1 0,1-1-1,0 0 1,-1 0 0,1 0 0,0 0-1,-1 0 1,1 0 0,-1 0 0,2 0 0,2-1 17,0 0 0,-1 0 1,1-1-1,0 1 0,-1-1 0,1 0 1,3-3-1,-1 2 3,230-160-567,-186 126 657,120-90-150,-137 98 96,-30 27-210,-7 4-41,-10 8 29,-15 14 168,1 1 0,-46 54 0,-35 70-125,102-139 149,0 0 0,1 1 1,1-1-1,0 1 0,0 0 1,-4 16-1,8-26-27,1 0 1,0 0-1,0 0 0,-1 0 1,1 1-1,0-1 0,0 0 1,0 0-1,0 0 0,0 0 1,0 0-1,0 0 0,1 0 1,-1 0-1,0 0 0,0 0 1,1 0-1,-1 0 0,1 0 1,-1 0-1,1 0 0,-1-1 1,1 1-1,0 0 0,-1 0 1,1 0-1,0-1 0,0 1 1,-1 0-1,1-1 0,0 1 1,0 0-1,0-1 0,0 1 1,0-1-1,0 0 0,0 1 1,0-1-1,0 0 0,0 0 1,0 1-1,0-1 0,0 0 1,0 0-1,0 0 0,1 0 1,3-1 23,0 1 1,1-1-1,-1 0 1,0 0 0,-1 0-1,1-1 1,0 0 0,5-3-1,-1 0-36,-1-1 0,1 0 1,-1 0-1,-1-1 0,1 0 0,-1 0 0,-1-1 0,1 0 0,8-15 0,4-10-56,19-44 0,-24 46 62,5-7-76,-3 5-120,22-60 1,-41 107 166,0 1 0,1-1 0,1 1 1,0 0-1,1 0 0,0-1 0,1 1 1,1 0-1,7 27 0,-4-25 22,0-1 84,1 0 0,11 23-1,-16-36-60,1 0-1,0 0 0,0 0 1,0 0-1,0-1 1,0 1-1,1-1 0,-1 1 1,1-1-1,-1 0 1,1 1-1,0-1 0,0-1 1,0 1-1,0 0 1,0-1-1,0 0 0,5 2 1,-5-3-6,0 0 1,-1 1-1,1-1 1,0-1 0,-1 1-1,1 0 1,0-1-1,-1 1 1,1-1-1,0 0 1,-1 0-1,4-1 1,30-20 135,-28 16-130,163-127 251,-115 88-242,70-67 37,-108 93-22,-1 0-1,0-2 1,-2 0 0,20-34-1,-19 22-61,-1-1-1,11-38 1,15-74-43,-30 108-5,-2 1 0,-2-1-1,4-69 1,-11 107 69,0-4-17,0 0 0,0 0 0,0 1 0,-1-1 0,-1-5 0,2 9 14,0-1 0,0 1 0,0-1 0,-1 1 1,1-1-1,0 1 0,-1-1 0,1 1 0,0-1 1,-1 1-1,1-1 0,0 1 0,-1-1 0,1 1 0,-1 0 1,1-1-1,-1 1 0,1 0 0,-1-1 0,1 1 1,-1 0-1,1 0 0,-1-1 0,1 1 0,-1 0 0,0 0 1,1 0-1,-1 0 0,1 0 0,-1 0 0,0 0 0,1 0 1,-1 0-1,1 0 0,-1 0 0,1 0 0,-1 0 1,0 1-1,1-1 0,-1 0 0,1 0 0,-1 1 0,1-1 1,-1 1-1,-2 0 2,0 1 0,1-1-1,0 1 1,-1 0 0,1 0 0,0 0 0,0 0 0,0 0-1,-3 5 1,-16 29 3,19-33-3,-122 247 236,102-206-43,2 1 1,-21 71-1,34-89-130,1 0-1,2 0 1,0 0-1,2 0 1,1 0-1,2 29 1,0-38-83,1 1 0,1-1 0,1 0 0,0 0 0,1 0 0,1 0 0,1-1 0,1 0 0,0-1 0,1 1 0,0-1 0,2-1 0,0 0 0,0-1 0,2 0-1,15 14 1,-23-23-354,0-1 0,1 1 0,0-1-1,0-1 1,0 1 0,0-1 0,0 0-1,13 4 1,-15-6-255,1 0 1,-1-1-1,1 1 1,-1-1-1,1 0 1,-1 0-1,1 0 1,-1-1-1,1 1 0,-1-1 1,1 0-1,-1-1 1,0 1-1,0-1 1,6-2-1,31-24-3604</inkml:trace>
</inkml:ink>
</file>

<file path=ppt/ink/ink3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4:51:59.63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59 163 7136,'-59'-31'5493,"86"38"2556,6-3-5429,39 0-2664,-54-4 1003,77 1-14,106-14 0,91-26-1336,-286 38 369,25-3-572,55-11-696,-28-1-2453,-54 15 3228,-1 0 0,0 0 1,0-1-1,0 1 0,0 0 0,-1-1 0,1 0 0,0 0 0,4-4 0,-7 6 355,0-1 0,1 1 0,-1 0 1,0-1-1,0 1 0,1-1 0,-1 1 0,0-1 1,0 1-1,0 0 0,0-1 0,0 1 0,0-1 1,0 1-1,0-1 0,0 1 0,0-1 0,0 1 1,0 0-1,0-1 0,0 1 0,0-1 0,0 1 1,-1-1-1,1 1 0,0-1 0,-1 0-103,0-1 0,-1 1 0,1 0 0,0 0 0,0-1 0,-1 1 0,1 0 0,-1 0 0,1 0 0,-3-1 0,-30-13-4211</inkml:trace>
</inkml:ink>
</file>

<file path=ppt/ink/ink3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4:52:00.20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32 8 8896,'-5'-5'3296,"5"10"-2560,-5-5 2144,5 7-1921,-3 1 1633,-2 1-1472,0-1 704,0 0-1056,2-4 224,3-1-256,8-6-736,5-6 32,14-6-5312,33 2 2880,-2-2-7359</inkml:trace>
</inkml:ink>
</file>

<file path=ppt/ink/ink3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4:52:55.3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341 44 2400,'0'-1'104,"0"0"0,1 0 0,-1 0 1,0 0-1,1 0 0,-1 0 0,0 0 0,1 0 1,-1 0-1,1 0 0,0 1 0,-1-1 0,1 0 1,0 0-1,-1 1 0,1-1 0,1-1 0,18-11 2418,-18 12-2210,0 0-1,0 0 1,-1 0-1,1-1 0,0 1 1,-1 0-1,1-1 0,1-2 1,-8 7 3247,-11 12-2590,7-5-804,-15 19 0,1 12 213,2 2 0,-26 73 0,39-94-216,-123 345 1310,103-288-789,-29 129-1,50-177-495,4-20 33,0 1 0,1 0 0,-1 22 0,3-34-202,-1 0 1,1 0-1,0 1 0,0-1 0,0 0 1,0 0-1,0 0 0,1 0 0,-1 0 1,0 1-1,0-1 0,0 0 0,0 0 1,0 0-1,0 0 0,0 0 1,0 1-1,0-1 0,0 0 0,0 0 1,0 0-1,0 0 0,1 0 0,-1 0 1,0 1-1,0-1 0,0 0 0,0 0 1,0 0-1,0 0 0,1 0 0,-1 0 1,0 0-1,0 0 0,0 0 0,0 0 1,1 0-1,-1 0 0,0 0 1,0 0-1,0 0 0,0 0 0,1 0 1,9-4 332,14-14-216,-18 13-33,9-6 45,30-17 0,-38 24-129,1 1 0,0 0 1,0 0-1,1 1 0,-1 0 0,11-1 0,13 0 25,0 1 0,0 2-1,0 1 1,0 2 0,0 0-1,-1 3 1,1 0 0,54 20-1,-70-19-15,-10-4 17,1 0 0,1-1 0,-1 0 0,0 0 0,0-1 0,1 1 0,14-1 0,-19-21-6060,10-14-3456,-5 17 5286</inkml:trace>
</inkml:ink>
</file>

<file path=ppt/ink/ink3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4:52:57.6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1085 5472,'0'0'73,"0"0"-1,0-1 1,-1 1 0,1 0 0,0 0-1,0 0 1,0 0 0,0-1 0,0 1-1,0 0 1,0 0 0,0 0 0,-1-1-1,1 1 1,0 0 0,0 0 0,0 0-1,0-1 1,0 1 0,0 0 0,0 0 0,0-1-1,0 1 1,0 0 0,0 0 0,0 0-1,1-1 1,-1 1 0,0 0 0,0 0-1,0 0 1,0 0 0,0-1 0,0 1-1,0 0 1,0 0 0,1 0 0,-1 0-1,0-1 1,11-6 1151,2-2-238,-2-5-301,-1 1 0,15-27 0,-10 15-207,67-95 955,-64 97-1111,1 1 0,43-38 1,134-100 1666,-189 153-2062,-7 7 72,0 0-1,0 0 0,0 0 0,0 0 1,0 0-1,0 0 0,0 0 0,0 0 0,0 0 1,0 0-1,0-1 0,1 1 0,-1 0 1,0 0-1,0 0 0,0 0 0,0 0 0,0 0 1,0 0-1,0 0 0,0-1 0,0 1 1,0 0-1,0 0 0,0 0 0,0 0 0,0 0 1,0 0-1,0 0 0,0-1 0,0 1 0,0 0 1,-1 0-1,1 0 0,0 0 0,0 0 1,0 0-1,0 0 0,0 0 0,0 0 0,0 0 1,0-1-1,0 1 0,0 0 0,0 0 1,0 0-1,-1 0 0,1 0 0,0 0 0,0 0 1,0 0-1,0 0 0,0 0 0,0 0 1,0 0-1,0 0 0,-1 0 0,1 0 0,0 0 1,0 0-1,0 0 0,0 0 0,0 0 0,0 0 1,0 0-1,-1 0 0,-15 13 241,11-8-238,-5 4 39,0 1 0,0 1 1,1 0-1,1 0 0,0 1 0,0-1 0,1 2 0,-7 17 0,5-8 82,2 1 0,0 0-1,-7 48 1,13-60-21,-1-1-1,2 1 1,0-1 0,0 1-1,1-1 1,2 13-1,-2-20-61,-1 0 0,1 0 0,0 0-1,0 0 1,0 0 0,0 0 0,1 0-1,-1-1 1,1 1 0,-1 0 0,1-1-1,0 0 1,0 1 0,0-1 0,1 0 0,-1 0-1,0 0 1,1 0 0,-1-1 0,1 1-1,0 0 1,-1-1 0,1 0 0,0 0-1,3 1 1,-3-1 2,-1-1 0,1 0 1,0 0-1,-1 0 0,1 0 0,-1 0 0,1-1 0,0 1 1,-1-1-1,1 1 0,-1-1 0,1 0 0,-1 0 0,0 0 1,5-3-1,2-2 71,-1 0 0,13-13 0,-13 12-94,33-34 112,56-73 1,-83 96-173,78-79-131,-70 75 149,-19 19 19,1-1 0,0 1 1,0-1-1,0 1 0,1 1 1,-1-1-1,10-4 0,-13 7 5,-1 0 0,1 0 0,-1 0 0,1 0 0,-1 0 0,1 0 0,-1 0 0,1 0 0,-1 0 0,1 0 0,-1 0 0,1 0 0,-1 1 0,1-1 0,-1 0 0,0 0 0,1 0 0,-1 1 0,1-1 0,-1 0 0,1 1 0,-1-1 0,0 0 0,1 1 0,-1-1 0,0 0 0,1 1 0,-1-1 0,0 1 0,0-1 0,1 0 0,-1 1 0,0-1 0,0 1 0,0-1 0,0 1 0,1-1 0,-1 1 0,0-1 0,0 1 0,0-1 0,0 1 0,0-1 0,0 2 0,-2 26 0,1-21 0,-11 68 220,2-13-34,6-19-70,-8 53 434,24-129-204,18-35 0,-13 31-318,-12 26-44,0 1 0,0 0 0,1 0 0,1 1 0,-1 0 0,1 0 0,1 0 0,15-13 0,-22 21-17,0 0 1,1 0-1,-1 0 0,1 1 0,0-1 0,-1 0 0,1 1 1,0-1-1,-1 1 0,3-1 0,-3 1 22,-1 0-1,1 0 1,-1 0 0,1 0-1,-1 0 1,1 0 0,-1 0-1,1 0 1,-1 1 0,1-1-1,-1 0 1,0 0 0,1 0-1,-1 1 1,1-1 0,-1 0-1,0 1 1,1-1 0,-1 0-1,1 1 1,-1-1 0,0 0-1,0 1 1,1-1 0,-1 1-1,0-1 1,0 0 0,1 1-1,-1-1 1,0 1 0,0-1-1,0 1 1,0-1 0,0 1-1,0-1 1,0 1 0,0-1-1,0 1 1,0-1 0,0 1-1,0 0 1,0 151 363,2-140-85,-2-12-260,1 0 0,-1 0 0,0 0-1,0 1 1,0-1 0,0 0-1,0 0 1,1 0 0,-1 0-1,0 0 1,0 0 0,0 0 0,0 0-1,1 0 1,-1 0 0,0 1-1,0-1 1,0 0 0,1 0-1,-1 0 1,0 0 0,0 0 0,0 0-1,0 0 1,1 0 0,-1 0-1,0-1 1,0 1 0,0 0-1,1 0 1,-1 0 0,0 0 0,17-14 312,-9 5-204,30-25-5,-19 16-171,0 2 1,0 0-1,2 1 1,37-22 0,-56 36 36,1 0 0,-1 0 0,1 0 0,-1 0 0,1 0 1,0 1-1,-1-1 0,1 1 0,0-1 0,-1 1 0,1 0 1,0 0-1,0 1 0,-1-1 0,1 0 0,0 1 0,2 1 1,-2-1 9,-1 0 1,0 0 0,0 0-1,0 1 1,0-1-1,-1 1 1,1-1 0,0 1-1,0 0 1,-1 0 0,0 0-1,1 0 1,-1 0 0,0 0-1,0 0 1,0 0 0,0 1-1,1 3 1,13 61 50,-13-53 16,1 0 0,0 1-1,1-1 1,0 0-1,2-1 1,11 25-1,-16-37-37,0 0 0,-1 1 0,1-1 0,0 0-1,0 0 1,0 0 0,0 0 0,0-1 0,0 1-1,0 0 1,0 0 0,0 0 0,0-1 0,0 1-1,0-1 1,1 1 0,-1-1 0,0 1 0,0-1-1,1 0 1,-1 0 0,2 1 0,-1-2 7,0 1-1,0 0 1,0-1 0,0 0-1,0 1 1,0-1 0,-1 0 0,1 0-1,0 0 1,0 0 0,-1 0 0,1 0-1,1-3 1,5-4 33,-1 0 0,0-1 0,-1 0 0,7-11 0,-11 17-63,62-108-61,-59 103 2,-3 5-10,-1 0 1,1 0-1,1 0 1,-1 0-1,0 0 1,5-3-1,-7 6 68,1 0 0,-1 1 0,0-1 0,1 0 0,-1 1 0,0-1 0,0 0 0,1 1 0,-1-1 0,0 1 1,0-1-1,1 1 0,-1-1 0,0 0 0,0 1 0,0-1 0,0 1 0,0 0 0,-9 90-103,9 20 78,1-52 148,-1-55-87,1 0 1,-1 0-1,1 0 1,0-1-1,2 5 0,4 3 69,-7-10-89,0-1 1,1 0 0,-1 0-1,0 0 1,0 0-1,1 0 1,-1 1-1,0-1 1,1 0-1,-1 0 1,0 0-1,1 0 1,-1 0-1,0 0 1,1 0-1,-1 0 1,0 0-1,1 0 1,-1 0 0,0 0-1,1 0 1,-1-1-1,0 1 1,1 0-1,-1 0 1,0 0-1,0 0 1,1-1-1,-1 1 1,0 0-1,1 0 1,0-1 11,-1 0 1,1 0-1,0 1 1,-1-1-1,1 0 1,-1 0-1,1 0 1,-1 1-1,1-1 1,-1 0-1,0 0 1,1 0-1,-1 0 1,0 0-1,0-1 1,3-7 79,68-135 189,-52 108-238,47-66 0,38-27-54,-98 122 2,21-24 0,33-52 0,50-124-8,-16-12-230,-86 199 206,-4 14-84,-1-1-1,-1 1 0,0-1 1,1 1-1,-2-1 0,2-9 1,-14 37-320,-8 26 327,-23 86 1,26-77 150,-47 148 131,56-180-116,1 0 0,1 0 0,-3 30 0,7-38-25,1 0 0,0-1 1,1 1-1,1 0 0,1 0 0,4 15 1,-3-14 20,1-1 1,12 26-1,-17-42-37,1 1 0,-1 0-1,0-1 1,1 1 0,-1-1 0,1 1-1,-1-1 1,0 1 0,1-1 0,-1 1-1,1-1 1,-1 1 0,1-1 0,0 1-1,-1-1 1,1 0 0,-1 1-1,1-1 1,0 0 0,-1 0 0,1 1-1,0-1 1,-1 0 0,2 0 0,-1 0 9,1 0-1,-1-1 1,0 1 0,0 0 0,0-1 0,0 1 0,0-1 0,0 1 0,0-1 0,0 0 0,0 1 0,0-1 0,1-1 0,3-3 94,0-1 0,0 1 0,6-11 0,-8 12-71,36-42 114,52-65-80,-91 111-82,0 0-1,0-1 1,0 1-1,0 0 1,1-1-1,-1 1 1,0 0 0,0-1-1,0 1 1,1 0-1,-1 0 1,0-1 0,0 1-1,1 0 1,-1 0-1,0 0 1,1-1 0,-1 1-1,0 0 1,1 0-1,-1 0 1,0 0 0,1 0-1,-1 0 1,0-1-1,1 1 1,-1 0 0,0 0-1,1 0 1,-1 0-1,0 0 1,1 0 0,-1 1-1,0-1 1,1 0-1,0 0 1,-1 1-11,1-1 0,0 1 0,-1 0 1,1 0-1,-1 0 0,1 0 0,-1 0 0,1 0 0,-1 0 1,0 0-1,1 0 0,-1 1 0,5 31 189,-7-15-145,0 0 0,-1-1 0,-1 0-1,-12 33 1,4-12 82,12-38-113,-14 43 125,12-40-99,1 0 0,0 0 0,-1 0 0,0-1 0,0 1 0,1-1 0,-1 1 0,-1-1 0,1 0 0,0 0 0,-4 3 0,5-5-14,1 1-1,-1-1 1,0 1 0,0-1-1,0 1 1,0-1 0,0 0 0,0 0-1,0 1 1,0-1 0,0 0 0,0 0-1,0 0 1,0 0 0,0 0-1,0 0 1,0-1 0,0 1 0,0 0-1,0 0 1,0-1 0,0 1-1,0 0 1,0-1 0,1 1 0,-1-1-1,0 0 1,0 1 0,0-1-1,1 1 1,-1-1 0,0 0 0,1 0-1,-1 1 1,0-1 0,1 0-1,-1 0 1,1 0 0,-1 0 0,0-1-1,-1-3 27,0 0-1,0 0 0,0 0 0,0 0 1,1 0-1,-1-9 0,1 12-44,1-1-1,0 1 0,0-1 1,0 0-1,0 1 0,0-1 1,1 1-1,-1-1 0,1 0 1,0 1-1,0-1 0,-1 1 1,2 0-1,-1-1 0,0 1 1,0 0-1,1 0 0,-1-1 1,1 1-1,0 0 0,-1 0 1,1 1-1,0-1 0,4-2 1,0 0-2,0 1 0,0 0 0,1 1 0,-1-1 0,1 1 0,-1 0 0,1 1 0,12-2 0,3 2-126,25 1-1,-18 1 23,-6 1-145,-12 0-1912,1-1-3780,-19-4 265,5 1 4367,-3 2-1380</inkml:trace>
</inkml:ink>
</file>

<file path=ppt/ink/ink3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4:52:57.9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660 256 7040,'-13'-12'3200,"13"9"-2752,5-2 1504,3 5-1152,5-3 32,10-2-512,4-2-448,0 7 64,1-5 64,-2 5 32,-7 0-1440,2 5 800</inkml:trace>
  <inkml:trace contextRef="#ctx0" brushRef="#br0" timeOffset="1">27 60 6400,'-27'-40'2880,"31"28"-2496,-4 4-704,10 8 96</inkml:trace>
</inkml:ink>
</file>

<file path=ppt/ink/ink3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4:52:58.3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12 7232,'-32'-12'3264,"32"19"-2528,14-7-864,4 0 64,22 0-1024,10 0 608</inkml:trace>
</inkml:ink>
</file>

<file path=ppt/ink/ink3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4:53:04.1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0 598 3392,'0'4'6144,"1"-9"-5776,-1-1 0,1 0 0,0 0 0,1 1 0,-1-1 0,1 1 0,0-1 1,1 1-1,-1 0 0,1 0 0,0 0 0,6-8 0,6-5-87,32-30 0,-9 9 142,3-5-98,66-84 1025,-53 57-396,-53 70-949,-1 1-1,1-1 1,-1 0-1,1 1 1,-1-1-1,1 0 1,-1 1-1,1-1 1,0 1-1,-1-1 1,1 1-1,0-1 1,-1 1-1,1-1 1,0 1-1,0 0 1,-1-1-1,2 1 1,-1 0-2,-1 0-1,0 0 1,1 0 0,-1 1 0,0-1 0,1 0 0,-1 0 0,0 0 0,1 1-1,-1-1 1,0 0 0,0 0 0,1 1 0,-1-1 0,0 0 0,0 1 0,1-1 0,-1 0-1,0 1 1,0-1 0,0 0 0,0 1 0,0-1 0,0 1 0,1 0 0,0 4 10,0 1 1,-1 0 0,0 9 0,0-14-16,-2 44 55,-2-1 0,-2 1 1,-12 44-1,16-75 152,-1 0-1,0 18 0,48-78 1108,56-58-1146,43-19-60,-106 87-151,41-53 1,-12 13 251,-62 69-165,4-1 39,-7 9-73,-3 6-43,-3 10 55,0 1-1,-2-1 1,0 0 0,-1 0 0,-12 21 0,-55 79 431,44-72-173,11-16-188,1 1 0,-16 39 0,28-55-17,1 2 0,0-1 0,1 1-1,0-1 1,2 1 0,0 0 0,0 19 0,2-18-50,1 0 0,1 0 0,0-1 0,1 1 0,1-1 0,6 16 1,-6-22 30,0-1 1,0 1-1,1-1 1,0 0-1,1-1 1,0 1-1,0-1 1,1 0-1,0-1 1,0 1-1,9 5 1,-6-5 62,1 2 16,1-2 0,0 0 1,0 0-1,0-1 1,1 0-1,17 5 1,-21-9-78,-4-1-48,0 0 1,0-1-1,0 0 0,1 0 1,6 1-1,-11-2 286,21-13-15564,-13 6 11655</inkml:trace>
</inkml:ink>
</file>

<file path=ppt/ink/ink3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4:53:04.5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66 5824,'-1'0'124,"1"0"1,-1 0 0,1 0-1,0 1 1,-1-1-1,1 0 1,-1 0 0,1 0-1,-1 1 1,1-1-1,-1 0 1,1 1 0,0-1-1,-1 0 1,1 1-1,0-1 1,-1 1 0,1-1-1,0 0 1,-1 1 0,1-1-1,0 1 1,0-1-1,0 1 1,-1-1 0,1 1-1,0-1 1,0 1-1,0-1 1,0 1 0,-2 24 1745,0-7-638,1-11-932,-1 0-1,1 0 1,0 0-1,1 0 1,-1 0 0,1 0-1,1 0 1,0 0 0,0 0-1,3 14 1,-2-15-98,0 1 0,1-1 0,0 0 0,0 0 0,0 0 0,6 7 0,-7-10-92,1 0-1,-1 0 0,1-1 0,0 0 1,0 1-1,0-1 0,0 0 0,0 0 1,0 0-1,0-1 0,1 1 0,-1-1 1,5 2-1,-1-2 58,-1 0 0,1 0 0,0-1 1,0 0-1,0 0 0,-1 0 0,1-1 0,0 0 1,0 0-1,-1-1 0,1 0 0,11-5 0,-14 6-114,0-1-1,0 0 0,-1 0 0,1 0 0,-1-1 0,0 1 0,1-1 0,-1 0 0,0 0 0,-1 0 0,1 0 0,0 0 0,-1 0 0,0-1 0,0 1 0,0-1 0,0 0 0,0 0 0,-1 0 0,0 1 0,0-1 0,1-8 0,-1 2-64,-1 0 0,-1 0 0,0 0-1,0 0 1,-1 0 0,0 0-1,-1 1 1,0-1 0,0 1 0,-1-1-1,0 1 1,-1 0 0,0 1 0,-1-1-1,1 1 1,-1 0 0,-1 0 0,0 1-1,-8-7 1,13 12-26,0 0 0,0 1 0,-1-1 0,1 1 0,-1 0 0,1-1 0,-1 1 0,0 1 0,1-1 0,-1 0 0,0 1 0,0-1 0,1 1 0,-1 0 0,0-1 0,0 2 0,0-1 0,1 0 0,-1 0 0,0 1 0,0 0 0,1-1 0,-1 1 0,0 0 0,1 0 0,-1 1 0,1-1 0,-1 0 0,1 1 0,0 0 0,0-1 0,-1 1 0,1 0 0,-3 4 0,2-2-225,0 0 0,0 0 0,0 0 0,0 0 0,0 1 0,1-1 0,0 1 0,-3 6 0,4-7-282,0 0 0,0 0 0,1 0 1,-1 0-1,1 0 0,0 0 0,0 0 0,0 0 0,0 0 0,2 7 1,4 1-3584,6-3 1360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00:35:15.782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255 795 1888,'0'0'71,"0"-1"0,1 1-1,-1-1 1,0 1 0,0-1 0,0 0-1,1 1 1,-1-1 0,0 1 0,1-1 0,-1 1-1,0 0 1,1-1 0,-1 1 0,1-1-1,-1 1 1,1 0 0,-1-1 0,1 1 0,-1 0-1,1-1 1,-1 1 0,1 0 0,-1 0-1,2-1 1,-1 1 90,-1 0 0,1-1 0,0 1 0,0-1 0,0 1 0,0-1 0,-1 1 1,1-1-1,0 1 0,-1-1 0,1 0 0,0 0 0,-1 1 0,2-2 0,-2 0 63,1 1 0,-1-1 1,1 1-1,-1-1 0,1 1 0,-1-1 1,0 1-1,0-1 0,1 1 0,-1-1 1,0 0-1,-1 1 0,1-1 0,0 1 1,0-1-1,-1 1 0,1-1 0,-1 1 1,0-4-1,0 3-99,0 0 0,0 0 0,0 0 1,0 0-1,0 0 0,0 0 0,0 1 0,-1-1 0,1 0 0,0 1 0,-1-1 1,0 0-1,1 1 0,-1 0 0,0-1 0,0 1 0,0 0 0,0 0 1,0 0-1,0 0 0,0 1 0,0-1 0,-3 0 0,-5-1 9,0 1 1,0 0-1,0 1 0,-10 0 0,2 0 11,7 1-71,0-1 1,-12 3 0,19-2-79,0 0 1,1 0-1,-1 0 0,0 0 0,0 0 0,0 1 1,1 0-1,-1 0 0,-5 4 0,1 1 13,2 1-1,-1 0 1,1 0-1,0 0 0,1 0 1,0 1-1,0 0 1,1 0-1,0 0 1,1 1-1,0-1 1,0 1-1,1 0 0,0 0 1,1 0-1,-1 16 1,2-10 58,1-1 0,0 1 0,1-1 0,1 0-1,0 1 1,1-1 0,0-1 0,2 1 0,-1-1 0,10 16 0,-10-22 28,0 0 0,0 0 1,1-1-1,0 0 0,0 0 0,1-1 0,9 8 0,-12-11-46,-1 0 0,1-1 0,0 1-1,0-1 1,0 0 0,1 0-1,-1-1 1,0 1 0,1-1 0,-1 0-1,1 0 1,-1-1 0,1 1-1,-1-1 1,1 0 0,6-1-1,5-2 33,0 0-1,0-2 0,-1 0 1,20-9-1,57-35-4,-69 37-106,142-101 329,-94 61-235,37-27 21,-73 53-76,-22 15 23,25-14 0,-33 22-79,-1 1 1,1 0-1,0 0 0,0 0 0,0 0 1,0 1-1,0 0 0,0 0 1,9 0-1,-12 1 43,-1 1 0,1-1 1,-1 0-1,1 0 0,-1 1 0,0-1 1,1 1-1,-1-1 0,1 1 0,-1 0 1,0 0-1,0-1 0,1 1 0,-1 0 1,0 0-1,0 0 0,0 0 0,0 0 1,1 2-1,14 26 350,-12-21 1,-4-8-333,0 0-1,0 0 1,0 0-1,0 0 0,0 0 1,0 0-1,0 0 0,0 0 1,0 1-1,0-1 0,0 0 1,0 0-1,0 0 1,0 0-1,0 0 0,0 0 1,0 0-1,0 0 0,0 0 1,0 1-1,0-1 0,0 0 1,0 0-1,0 0 1,0 0-1,0 0 0,0 0 1,0 0-1,0 0 0,0 0 1,0 0-1,0 0 0,0 0 1,-1 1-1,1-1 1,0 0-1,0 0 0,0 0 1,0 0-1,0 0 0,0 0 1,0 0-1,0 0 0,0 0 1,0 0-1,0 0 0,-1 0 1,1 0-1,0 0 1,-8 0 296,-13-7 61,9 0-467,4 2 84,-1 0 0,0 1 0,0 0 0,0 0 0,-1 1 0,0 0 0,-16-2 0,14 4-47,0 0 0,0 1-1,0 0 1,0 1 0,1 1 0,-1 0 0,0 0 0,-16 7 0,21-6 33,0 0 0,0 0 1,0 0-1,0 1 0,1 0 1,0 1-1,0-1 0,0 1 1,1 0-1,-1 1 0,1-1 0,0 1 1,1 0-1,-8 11 0,8-9 40,1-1 0,-1 0-1,1 1 1,1 0 0,-1 0-1,1 0 1,1 0-1,-1 0 1,1 0 0,1 0-1,0 1 1,0-1 0,0 0-1,1 0 1,0 1-1,1-1 1,0 0 0,0 0-1,0-1 1,1 1 0,1 0-1,-1-1 1,1 0 0,0 0-1,1 0 1,5 7-1,-3-6 27,1-1 0,-1 0-1,1 0 1,0-1-1,1 0 1,11 6 0,-14-9 11,0 0 0,0 0 1,1-1-1,-1 0 1,1 0-1,0-1 0,-1 0 1,1 0-1,0 0 1,9-1-1,-12 0-24,-1-1 0,1 1-1,0-1 1,-1 0 0,1 0 0,-1-1-1,1 1 1,-1-1 0,0 1 0,0-1-1,1 0 1,-1 0 0,0-1 0,-1 1 0,1-1-1,3-3 1,1-3 34,0 0 0,0-1 0,8-17 0,5-11-16,-3-1 0,-1-1 1,20-73-1,-35 105-253,1 0 0,0-14 0,-3 22 193,0 0 0,1 0 0,-1 0 1,1 1-1,-1-1 0,1 0 0,-1 0 0,1 1 0,-1-1 0,1 1 0,-1-1 1,1 0-1,-1 1 0,1-1 0,0 1 0,-1 0 0,0-1 1,0 2-19,0 0-1,0 0 0,-1 0 0,1 0 0,0 0 0,1 0 0,-1 0 0,0 1 0,1-1 0,-1 0 1,0 4-1,0 30-111,1-27 126,0 11 33,1 1 0,1-1 0,1 0 1,0 0-1,2 0 0,0 0 0,1-1 1,14 30-1,-18-46 34,0 1 0,0-1 0,0 1 0,1-1 0,-1 0 0,1 1 0,0-1 0,0-1 0,0 1 0,5 3 0,-5-4-22,-1-1 0,1 0 0,0 0 0,-1 0 0,1 0 0,0 0 0,-1-1 0,1 1 0,0-1 0,0 1 0,0-1 0,0 0 0,-1 0 0,1-1 0,5 0 0,2-3 47,1 0 0,-1 0 1,0-1-1,0-1 0,-1 0 0,0 0 1,12-10-1,-9 7-14,33-27-1,42-44-1,-55 48-129,2 1 0,68-47 0,-99 77 41,-1-1 1,1 1 0,-1 0-1,1 0 1,-1 0 0,1 0-1,0 0 1,-1 0-1,1 1 1,0-1 0,0 1-1,-1 0 1,1 0 0,3 0-1,-4 0 26,-1 1 0,1-1 0,-1 1-1,0-1 1,1 1 0,-1 0 0,1 0-1,-1 0 1,0 0 0,0 0-1,1 0 1,-1 0 0,0 0 0,0 0-1,0 0 1,0 1 0,0-1 0,-1 0-1,1 1 1,0-1 0,-1 0 0,1 1-1,0-1 1,-1 1 0,0-1 0,1 1-1,-1 2 1,3 20 18,-2-1 0,0 1-1,-2 0 1,-5 40 0,1-34 86,2-17 69,1-1 0,0 16 0,3-23 24,2-5-2,5-11-7,2-11 11,11-30 0,-13 29-249,17-32-1,-16 39 15,1 0 0,23-28-1,-26 37-13,0 0 0,0 0 0,0 0 0,1 1-1,0 1 1,1-1 0,10-4 0,-18 9 42,1 0 1,-1 0-1,0 1 1,1-1-1,-1 1 0,0-1 1,1 1-1,-1-1 1,1 1-1,-1 0 0,1 0 1,-1 0-1,1 0 1,-1 0-1,1 0 0,-1 0 1,1 0-1,-1 0 1,0 1-1,1-1 0,-1 1 1,1-1-1,-1 1 1,0-1-1,1 1 0,-1 0 1,0 0-1,0 0 1,0 0-1,1 0 0,-1 0 1,1 2-1,2 2-20,-1 1 0,0-1 0,-1 1 0,1 0 0,-1 0 0,2 9 0,2 3 13,-4-12 49,34 84 23,-31-79 18,1-1 0,0 0 0,0 0 0,1 0 0,1-1 0,9 10 0,-15-17-42,0 0 0,1 0 1,-1 0-1,0-1 0,1 1 0,-1-1 1,1 0-1,-1 0 0,1 0 0,0 0 0,-1 0 1,1 0-1,0-1 0,0 1 0,3-1 1,-1 0 0,0 0 0,-1-1 0,1 1 0,-1-1 0,1 0 0,-1-1 0,0 1 0,8-5 0,4-3 55,-1 0 0,0-2 0,25-22 0,-34 27-45,27-25 61,54-69 1,10-10-265,-91 105 129,0-1-1,0 2 1,1-1-1,0 1 0,-1 0 1,1 0-1,1 1 0,8-4 1,-14 6 28,0 1 0,0-1 0,0 1 1,0-1-1,0 1 0,0-1 0,0 1 0,0 0 0,0 0 0,1 0 1,-1 0-1,0 1 0,0-1 0,0 1 0,0-1 0,0 1 1,0-1-1,0 1 0,0 0 0,0 0 0,0 0 0,0 0 0,-1 1 1,1-1-1,0 0 0,-1 1 0,1-1 0,-1 1 0,1-1 1,-1 1-1,0 0 0,0 0 0,0 0 0,1 2 0,1 2-9,-1 1 0,0-1-1,-1 1 1,1 0 0,-1 0-1,-1 0 1,1-1 0,-1 1-1,0 0 1,-1 0 0,0 0-1,0 0 1,0 0 0,-1-1-1,-4 10 1,5-11 4,-2 1 162,1 1-1,0 0 1,1 1-1,-2 11 1,3-19-144,0 0-1,0 0 1,0 0-1,0 0 1,0 0-1,0 0 1,0 0 0,0 0-1,0 0 1,0 1-1,0-1 1,0 0 0,0 0-1,0 0 1,0 0-1,0 0 1,0 0 0,1 0-1,-1 0 1,0 0-1,0 0 1,0 0-1,0 0 1,0 0 0,0 0-1,0 0 1,0 0-1,0 0 1,1 0 0,-1 0-1,0 0 1,0 0-1,0 0 1,0 0-1,0 0 1,0 0 0,0 0-1,0 0 1,0 0-1,0 0 1,1 0 0,-1 0-1,0 0 1,0 0-1,0 0 1,0 0-1,0 0 1,0 0 0,0 0-1,0 0 1,0 0-1,0 0 1,0 0 0,0-1-1,1 1 1,-1 0-1,0 0 1,0 0-1,0 0 1,0 0 0,0 0-1,0 0 1,0 0-1,5-10 21,1 0-1,0 0 1,0 1-1,1 0 1,0 0-1,1 1 1,0 0-1,0 0 1,12-8-1,-2 3-81,1 0 1,0 2-1,37-17 0,-40 21-10,1 0 0,0 2 0,0 0 0,21-3 0,-37 8 48,1 0 1,-1-1-1,0 1 0,1 0 1,-1 0-1,1 0 1,-1 0-1,1 0 1,-1 0-1,0 1 0,1-1 1,-1 0-1,1 1 1,-1-1-1,0 1 1,1 0-1,-1-1 0,0 1 1,0 0-1,0 0 1,2 1-1,-1 0 1,-1 0-1,0 0 1,0 0 0,0 0-1,-1 0 1,1 0 0,0 0-1,-1 0 1,0 0 0,1 0-1,-1 0 1,0 1 0,0 3-1,-1 27 47,0-16 8,1 0-1,3 33 1,-2-47-19,0 1 1,-1-1-1,1 0 0,0 0 1,1-1-1,-1 1 0,0 0 1,1 0-1,0-1 0,0 1 1,3 3-1,-3-4 3,-1-1 0,1 1 0,0-1 0,-1 0 0,1 0 0,0 0 0,0 0 0,0 0 0,0-1 0,0 1 0,0 0 0,0-1 0,0 1 0,0-1 0,0 0 0,0 0 0,0 0 0,3 0 0,0-1 1,0 0 0,1 0 1,-1 0-1,0-1 0,0 0 0,0 0 1,-1 0-1,1-1 0,4-3 1,8-5 36,16-15 1,-16 11-2,24-17-57,43-36 110,-50 36-269,-28 25-87,-23 21-211,12-9 446,0 0 1,0 0-1,1 1 1,0-1-1,0 1 0,0 0 1,1 0-1,0 1 1,0-1-1,1 0 1,-1 1-1,2 0 0,-1-1 1,1 1-1,0 0 1,-1 13-1,2-5 68,0 0 1,2 0-1,-1-1 0,2 1 1,0 0-1,9 26 0,-12-41-48,0 1 0,0-1 0,0 0 0,0 1 0,0-1 0,1 1 0,-1-1 0,0 1 0,0-1 0,0 1 0,1-1 0,-1 0 0,0 1 0,0-1 0,1 0 0,-1 1 0,0-1 0,1 0 0,-1 1 0,0-1 0,1 0 0,-1 1 0,1-1 0,-1 0 0,0 0 0,1 0 0,-1 1 0,1-1 0,-1 0 0,1 0 0,-1 0 0,0 0 0,1 0 0,-1 0 0,1 0 0,-1 0 0,1 0 0,-1 0 0,1 0 0,-1 0 0,1 0 0,-1 0 0,0-1 0,1 1 0,-1 0 0,1 0 0,-1 0 0,1-1 0,-1 1 0,0 0 0,1 0 0,-1-1 0,1 0 0,1-1 45,1-1 0,-1 1 0,0-1 0,0 0 0,3-5 0,-1 0-41,0 0 1,-1-1-1,0 1 1,0-1-1,-1 0 1,-1 1 0,1-1-1,-1 0 1,-1 0-1,1 0 1,-2 0 0,0-11-1,-2 6-55,1-1-1,-2 1 0,0-1 1,-1 1-1,0 0 1,-11-19-1,14 29 19,-1 1 0,0 0 0,1 0-1,-1 0 1,0 0 0,0 0 0,-1 1-1,1-1 1,-4-1 0,5 2-257,17 6 259,2 0 0,18 0-1,10-1 124,1-2-1,55-6 0,-78 3-63,0-2 0,0 0 0,0-2 1,-1 0-1,0-2 0,26-12 0,-34 12-12,-1 0-1,-1-1 1,0 0 0,0-1 0,-1 0-1,0-1 1,0 0 0,-2-1-1,1 0 1,12-22 0,3-11 65,34-86 0,-36 75-103,-9 22 9,51-126-31,-57 133-146,-8 26 148,1-1 1,-1 1-1,0-1 0,0 1 0,0 0 1,0-1-1,0 1 0,0-1 0,0 1 1,-1-1-1,1 1 0,0 0 0,-1-1 1,0-1-1,0 2 13,1 1 0,-1 0 0,0 0 0,1 0 1,-1-1-1,0 1 0,0 0 0,1 0 0,-1 0 0,0 0 0,1 0 1,-1 0-1,0 1 0,1-1 0,-1 0 0,0 0 0,1 0 0,-1 1 0,0-1 1,1 0-1,-1 1 0,1-1 0,-1 0 0,0 1 0,0 0 0,-4 4-14,-1 0 0,1 0 0,0 1 0,0-1 0,1 1 0,-1 1 0,2-1 0,-1 0 0,0 1 0,1 0 0,1 0 0,-3 8 0,-3 11 8,-7 52-1,-32 354 405,47-297-301,1-60 63,2 72 163,-3-143-336,0-1 0,0 0 0,0 1 0,0-1 0,1 1 0,0-1 0,-1 0 0,3 5 0,-3-8-39,1 1-1,-1-1 1,0 0 0,0 0 0,1 0 0,-1 1 0,0-1-1,1 0 1,-1 0 0,0 0 0,1 0 0,-1 0 0,0 0 0,1 0-1,-1 0 1,0 0 0,1 0 0,-1 0 0,0 0 0,1 0 0,-1 0-1,0 0 1,1 0 0,-1 0 0,0-1 0,1 1 0,-1 0 0,0 0-1,1 0 1,-1-1 0,0 1 0,0 0 0,1 0 0,-1 0 0,0-1-1,0 1 1,0 0 0,1-1 0,-1 1 0,0 0 0,0 0 0,0-1-1,0 1 1,0 0 0,1-1 0,-1 1 0,4-11-1434,-1 1 1,0 0 0,0-1-1,-1 0 1,1-12 0,-2 23 1410,4-33-2327</inkml:trace>
</inkml:ink>
</file>

<file path=ppt/ink/ink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00:55:43.795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1 568 2400,'4'4'1286,"1"0"0,0-1 0,0 1 1,0-1-1,6 3 0,0-2-65,-10-3-1083,1-1 1,-1 1-1,1 0 1,0 0-1,-1-1 1,1 1-1,0-1 1,0 0-1,-1 1 0,1-1 1,0 0-1,0 0 1,0 0-1,-1 0 1,1-1-1,0 1 1,0 0-1,-1-1 1,1 1-1,0-1 1,-1 0-1,1 1 0,3-3 1,4-3 96,0 0-1,0 0 1,-1-1 0,0-1-1,0 1 1,0-1 0,8-13-1,-8 9-104,0-1 1,-1 0-1,0-1 0,8-25 0,12-61 184,-20 72-166,-3 12-201,0-1 0,-1 1 0,1-25 0,-3 43 41,-1 0-1,1 1 0,0-1 0,0 0 0,0 0 0,0 1 0,0-1 0,2 2 0,6 11 87,7 32-69,-2 0 0,-1 1 1,11 95-1,-24-87 283,1-56-260,-1 1 0,0 0 0,0 0 0,0 0 0,-1 0 0,1 0 0,0-1 0,0 1 0,0 0 0,-1 0 0,1 0 0,0 0 0,-1-1 1,1 1-1,0 0 0,-1 0 0,1-1 0,-1 1 0,1 0 0,-1-1 0,0 1 0,1-1 0,-1 1 0,0-1 0,1 1 0,-1-1 0,-1 1 0,0 0 17,0-1-1,0 1 1,0-1 0,0 0 0,0 0-1,0 0 1,0 0 0,0 0 0,0 0-1,0-1 1,-3 0 0,-7-3 28,1 0 1,0 0 0,-12-8-1,17 9-128,0-1 0,0 0 0,0 0 0,1 0 0,-6-5-1,10 8 25,1 0 0,-1 1 0,0-1 0,1 0 1,-1 1-1,0-1 0,0 1 0,0-1 0,1 1 0,-1-1 0,0 1 0,0 0 0,0-1 0,0 1 0,0 0 0,1 0 0,-1 0 0,0-1 0,0 1 0,-1 0 0,2 1 17,0-1 0,-1 0 0,1 0 1,0 0-1,0 0 0,0 1 0,0-1 1,0 0-1,0 0 0,0 0 0,0 1 0,0-1 1,0 0-1,0 0 0,0 0 0,0 1 0,0-1 1,0 0-1,0 0 0,0 0 0,0 1 1,0-1-1,0 0 0,1 0 0,-1 0 0,0 0 1,0 1-1,0-1 0,0 0 0,0 0 1,0 0-1,1 0 0,-1 0 0,0 0 0,0 1 1,0-1-1,0 0 0,1 0 0,11 10-184,20 7 128,-24-14 117,-1-1-1,1 0 0,0-1 1,-1 0-1,1 0 0,0-1 1,9 0-1,56-9 546,-46 4-264,-11 3-258,1-2 0,-1 1 0,-1-2 0,1 0 0,-1-1 0,0-1 0,0 0 0,0-1 0,-1 0 0,0-1 0,-1-1 0,0 0 0,-1-1 0,0-1-1,0 1 1,18-28 0,-20 25-14,-4 3-120,1 1 1,1-1 0,0 1-1,10-9 1,-29 76-897,4-29 898,-12 60 57,18-77 34,0-1 1,1 1-1,0-1 1,0 1-1,1-1 0,4 17 1,-5-24 19,1-1 0,0 1 0,0 0 1,0-1-1,0 1 0,1-1 0,-1 0 1,1 1-1,0-1 0,-1 0 0,3 3 1,-3-4-4,0-1 1,1 1-1,-1 0 1,0 0-1,0 0 1,1-1-1,-1 1 1,0-1 0,1 1-1,-1-1 1,1 1-1,-1-1 1,1 0-1,-1 0 1,0 0-1,1 1 1,-1-1 0,1-1-1,-1 1 1,1 0-1,-1 0 1,1-1-1,-1 1 1,3-1-1,0-1 11,1-1 0,0 1-1,-1-1 1,1 0 0,-1-1 0,0 1-1,0 0 1,5-7 0,27-36-17,-32 41-31,16-30 32,-16 28-68,-1 1 0,0-1 0,1 1-1,1 0 1,-1 0 0,6-6 0,-9 14-50,0-1 0,-1 1 1,1-1-1,-1 1 0,1 0 0,-1-1 0,0 1 1,0 0-1,0-1 0,0 1 0,0 0 0,0-1 1,0 4-1,-2 37 80,1-37 36,1 2-30,-1 1 1,1-1 0,0 0-1,1 8 1,0-12 16,-1 0-1,1-1 1,0 1 0,0 0 0,0-1 0,1 1-1,-1-1 1,0 1 0,1-1 0,0 1 0,-1-1-1,1 0 1,4 4 0,-4-5 15,-1-1-1,0 1 1,1 0 0,-1-1-1,1 1 1,-1-1 0,1 1-1,-1-1 1,1 1 0,-1-1-1,1 0 1,0 0 0,-1 0-1,1 0 1,-1 0 0,4-1-1,29-6 355,-25 4-318,110-37 40,-90 29-112,111-44 97,-120 47-155,28-15 1,-27 12 29,-17 10-167,-4 2 45,-9 9-42,-15 13-18,23-23 201,-22 20-114,17-16 134,0 1 0,0 0 0,0 0 0,1 0 0,0 1 0,0 0 0,0 0 1,1 0-1,-5 9 0,9-14-11,-1 0 1,1-1 0,0 1 0,-1 0-1,1-1 1,0 1 0,0 0-1,0 0 1,0-1 0,0 1-1,0 0 1,0 0 0,0-1 0,0 1-1,0 0 1,0 0 0,0-1-1,1 1 1,-1 0 0,0-1-1,1 1 1,-1 0 0,0-1 0,1 1-1,-1 0 1,1-1 0,-1 1-1,1-1 1,-1 1 0,1 0 0,-1-1-1,1 0 1,0 1 0,-1-1-1,1 1 1,-1-1 0,1 0-1,0 1 1,0-1 0,0 0 0,3 2 50,0-1 1,0 0-1,0-1 1,0 1-1,1-1 1,3 1-1,4-2-3,-1 0 0,0-1 0,1 0 0,-1 0 0,0-1 0,0-1 0,-1 0 0,1 0 0,-1-1 0,0-1 0,0 1 0,0-2 0,-1 1 0,0-1 0,12-12 0,8-14-32,38-52 0,19-43 100,5-8 31,17-5-392,-99 129 178,-8 10 2,0 0 1,0 0 0,0 1-1,1-1 1,-1 0 0,1 1-1,-1-1 1,1 0 0,-1 1-1,4-2 1,-5 3 43,1 0 0,-1 1-1,0-1 1,0 1 0,0-1 0,0 1-1,1-1 1,-1 1 0,0-1 0,0 1-1,0-1 1,0 1 0,0-1 0,0 0 0,0 1-1,0-1 1,-1 1 0,1-1 0,0 1-1,0-1 1,0 1 0,-1 0 0,-104 313-228,67-211 248,2-15 123,11-30 476,25-57-587,-1-1-1,1 0 1,0 0-1,0 1 1,0-1 0,0 1-1,-1-1 1,1 0-1,0 1 1,0-1-1,0 0 1,0 1-1,0-1 1,0 1-1,0-1 1,0 0-1,0 1 1,0-1-1,0 0 1,0 1 0,0-1-1,0 1 1,1-1-1,-1 0 1,0 1-1,9-2 413,12-13-214,2-6-148,-19 15-107,1 1 0,-1-1 0,1 1 0,0 0 0,1 1 0,-1-1 0,0 1 0,1 0 0,0 0 1,6-1-1,-10 4 13,-1-1 0,1 2 0,-1-1 0,1 0 0,-1 0 0,1 0 0,-1 1 0,1-1 0,-1 1 0,1-1 0,-1 1 0,1-1-1,-1 1 1,0 0 0,3 1 0,18 17-299,-21-18 303,8 7 135,0-2 1,0 1 0,0-1 0,1-1-1,0 1 1,0-2 0,0 1-1,0-1 1,1-1 0,0 0 0,14 2-1,-12-3-286,0-1-1,0 0 1,0-1-1,0 0 1,13-3-1,-16 1-1005,1 0 0,-1 0 0,15-7-1,-2 1-1553</inkml:trace>
</inkml:ink>
</file>

<file path=ppt/ink/ink3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4:53:06.7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18 2912,'-6'-1'550,"-9"-3"974,7-4 2983,8 8-4322,-1 0 0,1-1 0,0 1 0,-1-1 0,1 1 0,-1 0 0,1-1 0,-1 1 0,1 0 0,-1 0 0,1-1 0,-1 1 0,1 0 0,-1 0 0,1 0 0,-1 0 0,1-1 0,-1 1 0,1 0 0,-1 0 0,1 0 0,-1 0 0,0 0 1,1 0-1,-2 1 0,6 0 515,-1 1 1,1-1 0,-1 1-1,0 0 1,4 4 0,16 9-548,-10-8-41,6 4 67,1 0-1,1-1 1,24 7-1,20 6 137,93 46 0,-137-58-274,1-1-62,0 1 0,35 25 0,-41-29 63,-13-6-11,-1 0-1,1 0 1,0 0-1,-1 1 1,1-1-1,-1 1 1,1 0-1,-1 0 1,3 2-1,-5-4-23,0 0 0,0 0 1,0 0-1,0 0 0,1 1 0,-1-1 1,0 0-1,0 0 0,0 0 0,1 0 0,-1 0 1,0 0-1,0 1 0,1-1 0,-1 0 1,0 0-1,0 0 0,1 0 0,-1 0 0,0 0 1,0 0-1,0 0 0,1 0 0,-1 0 0,0 0 1,0 0-1,1 0 0,-7 5-17,-2 3 12,0-1 0,-1-1 0,0 0 0,0 0-1,-17 8 1,15-8 14,-49 27 176,-139 69 357,98-55-563,51-22 156,31-20-61,13-5-1128,13-3-3070,16-6 347,4 0 1237</inkml:trace>
</inkml:ink>
</file>

<file path=ppt/ink/ink3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4:53:07.4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6 3648,'-15'-5'1173,"5"7"2448,10-2-3551,-7 1 4767,1 0-733,7 9-3298,1-4-554,-1-1-139,1 1-1,0-1 0,1 1 0,0-1 0,-1 0 0,2 0 0,-1 0 0,0-1 0,1 1 0,0-1 0,0 0 0,0 0 0,1 0 0,9 6 0,0-1 1,1 0 1,0-1-1,30 11 0,151 38 241,-52-17-260,-37-1 196,-47-15-138,-51-20-156,0 0 0,0 0 0,13 10 0,-20-13 47,-3 8 21,-1-3-44,-1 0 0,0 0 1,-1 0-1,1 0 0,-1-1 0,0 1 1,0-1-1,-10 9 0,-2 4 97,2-2-57,-125 134 226,-216 157 456,336-297-920,12-7-82,7-3 175,0 1 0,-1-1 0,1 0 0,0 0 0,-1 0 0,1 0 0,-1 0 0,1 1 0,0-1-1,-1 0 1,1 0 0,0 0 0,-1 0 0,1 0 0,0 0 0,-1 0 0,1 0 0,-1 0 0,1-1 0,0 1 0,-1 0-1,1 0 1,0 0 0,-1 0 0,1 0 0,-1-1 0,1 0-115,0 1-1,0-1 1,0 0 0,0 1 0,0-1-1,0 0 1,0 1 0,0-1 0,1 0-1,-1 1 1,0-1 0,0 0-1,0 1 1,1-1 0,-1 1 0,0-1-1,1 0 1,-1 1 0,0-1 0,1 1-1,-1-1 1,1 1 0,0-1 0,16-20-5134,4-4 1724</inkml:trace>
</inkml:ink>
</file>

<file path=ppt/ink/ink3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4:53:08.2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198 1 4640,'-21'1'4224,"20"5"-3439,1 0-1,-1 0 1,-1 0 0,1 0 0,-1-1 0,0 1 0,-5 10-1,-27 44 952,10-19-908,8-15-97,-20 28 1,-10 14 50,46-67-764,-1 0-1,0 0 0,1 0 0,-1 0 0,1 0 1,0 0-1,-1 0 0,1 0 0,0 0 0,0 0 1,0 0-1,0 1 0,-1-1 0,2 1 0,-1-1-3,0-1 1,0 1-1,0-1 0,1 1 0,-1-1 0,0 1 0,0-1 0,1 1 0,-1-1 0,1 1 0,-1-1 0,0 1 0,1-1 0,-1 0 0,1 1 0,-1-1 0,1 0 0,-1 1 0,2-1 0,1 2 45,1-1 1,0 0-1,0-1 1,0 1-1,0-1 0,5 1 1,2-1-23,76 7 197,113 15 380,-186-20-469,0 1 0,0 0 1,0 1-1,0 1 0,22 10 0,-33-13-98,0-1 1,0 1-1,0 0 0,-1 0 1,1 0-1,-1 0 1,1 1-1,-1-1 1,0 1-1,0-1 1,0 1-1,0 0 1,0 0-1,0 0 0,-1 0 1,0 0-1,0 0 1,1 0-1,-2 0 1,1 0-1,0 1 1,-1-1-1,1 0 0,-1 1 1,0-1-1,0 0 1,0 0-1,-1 1 1,1-1-1,-2 5 1,0-1-11,0 0 0,-1-1 0,0 1 1,0-1-1,0 0 0,-1 0 0,0 0 0,0 0 1,0-1-1,-1 0 0,0 1 0,0-2 1,0 1-1,-1-1 0,-8 6 0,-7 3 2,0-2 0,-1-1 0,-23 9-1,37-16-31,-234 72-498,223-74-2503,19-1 2882,0-1 1,0 1 0,1 0-1,-1 0 1,0 0-1,0 0 1,0 0 0,0 0-1,1 0 1,-1-1 0,0 1-1,0 0 1,0 0-1,0 0 1,0 0 0,1-1-1,-1 1 1,0 0-1,0 0 1,0 0 0,0-1-1,0 1 1,0 0-1,0 0 1,0 0 0,0-1-1,0 1 1,0 0-1,0 0 1,0 0 0,0-1-1,0 1 1,0 0-1,0 0 1,0 0 0,0-1-1,0 1 1,0 0 0,0 0-1,-1 0 1,1-1-1,0 1 1,0 0 0,0 0-1,0 0 1,0 0-1,-1-1 1,1 1 0,0 0-1,0 0 1,0 0-1,0 0 1,-1 0 0,1 0-1,0 0 1,0 0-1,0-1 1,-1 1 0,1 0-1,0 0 1,0 0-1,0 0 1,-1 0 0,1 0-1,0 0 1,13-9-3900,7 0 1393</inkml:trace>
</inkml:ink>
</file>

<file path=ppt/ink/ink3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4:53:08.6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40 152 5632,'-11'-3'1826,"-8"-1"2849,12 5-1312,4-1-1173,7 0-37,15-7 637,8-1-2053,-1-2 0,33-17 0,-26 12-456,34-12 0,-25 14-168,1 2-1,0 1 1,0 3 0,1 1 0,0 3-1,67 2 1,-105 1-14,18 2-692,-24-2 459,1 0 0,0 0 1,-1 0-1,1 0 0,0 0 1,-1 0-1,1 1 1,-1-1-1,1 0 0,0 0 1,-1 0-1,1 1 0,-1-1 1,1 0-1,0 1 0,-1-1 1,1 1-1,-1-1 1,1 0-1,-1 1 0,1 0 1,-6 4-4123,0 5 1275</inkml:trace>
</inkml:ink>
</file>

<file path=ppt/ink/ink3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4:53:12.4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70 5216,'-3'-44'5296,"3"42"-4764,0 1 1,-1-1-1,1 0 1,0 1-1,-1-1 1,1 1-1,-1-1 0,1 1 1,-1 0-1,-1-3 1,1 3-476,1 1 0,0-1-1,0 1 1,0 0 0,-1-1 0,1 1 0,0 0 0,0-1-1,-1 1 1,1 0 0,0-1 0,-1 1 0,1 0 0,0 0 0,-1 0-1,1-1 1,-1 1 0,1 0 0,0 0 0,-1 0 0,1 0-1,-1-1 1,1 1 0,0 0 0,-1 0 0,1 0 0,-1 0 0,1 0-1,-1 0 1,1 0 0,0 0 0,-2 1 0,2-1-61,0 0-1,-1 0 1,1 0 0,0 0-1,-1 0 1,1 0 0,0 0 0,0 1-1,-1-1 1,1 0 0,0 0 0,-1 0-1,1 0 1,0 1 0,0-1-1,-1 0 1,1 0 0,0 1 0,0-1-1,0 0 1,-1 0 0,1 1 0,0-1-1,0 0 1,0 0 0,0 1 0,0-1-1,0 0 1,0 1 0,-1-1-1,1 0 1,0 1 0,0-1 0,0 0-1,0 1 1,0-1 0,1 0 0,-1 1-1,0-1 1,0 0 0,0 1 0,2 10-15,0 1-1483,-2-11 953,1 0-1,0 0 1,0 0 0,0 0 0,0 0 0,0-1 0,0 1 0,0 0-1,0-1 1,0 1 0,3 0 0,-2 1-110,11 5-1917</inkml:trace>
</inkml:ink>
</file>

<file path=ppt/ink/ink3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4:53:12.7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0 7232,'-17'24'3264,"17"-13"-992,4-11-1760,1 5-288,0-10-992,3 5 384,5-8-3520,6 5 2144</inkml:trace>
</inkml:ink>
</file>

<file path=ppt/ink/ink3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4:53:13.7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202 55 3968,'-1'-9'773,"1"7"-475,0 0-1,-1-1 1,1 1-1,0 0 1,0-1-1,1 1 1,-1 0-1,0 0 1,1-1-1,-1 1 0,1 0 1,0 0-1,-1 0 1,1 0-1,0 0 1,0 0-1,2-2 1,4 0 1684,-5 5-602,-3 14 60,-1-3-1085,-3 15 510,-14 47 1,4-21-288,-41 139 1395,6-9-1178,4-24-390,45-155-495,0-2-4,1 1 0,-1 0 0,0-1 0,0 1 1,-1-1-1,1 1 0,0-1 0,-1 1 0,1-1 0,-1 0 0,0 0 0,0 0 1,0 0-1,-3 2 0,6-10-2488,1-1 1,-1 1 0,4-10 0,7-9 165</inkml:trace>
</inkml:ink>
</file>

<file path=ppt/ink/ink3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4:53:14.2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20 154 5408,'-15'-18'2317,"15"18"-2168,-1-1 0,1 0 0,-1 1 1,1-1-1,0 0 0,-1 1 0,1-1 1,0 0-1,-1 1 0,1-1 0,0 0 0,0 0 1,0 1-1,0-1 0,0 0 0,0 0 1,0 1-1,0-1 0,0 0 0,0 0 0,0-1 1,1-7 3133,-1 9-3213,0 0 1,0 0 0,0-1 0,0 1 0,0 0 0,0 0 0,0 0 0,0-1 0,0 1 0,0 0 0,0 0 0,0 0 0,0-1 0,0 1 0,0 0-1,0 0 1,0 0 0,0-1 0,0 1 0,0 0 0,0 0 0,0 0 0,0 0 0,0-1 0,0 1 0,1 0 0,-1 0 0,0 0 0,0 0 0,0-1 0,0 1-1,0 0 1,0 0 0,1 0 0,-1 0 0,0 0 0,0 0 0,0 0 0,1-1 0,-1 1 0,0 0 0,0 0 0,0 0 0,0 0 0,1 0 0,-1 0-1,0 0 1,0 0 0,0 0 0,1 0 0,-1 0 0,0 0 0,0 0 0,0 0 0,1 0 0,-1 0 0,0 1 0,0-1 0,0 0 0,1 0 0,-1 0-1,0 0 1,0 0 0,0 0 0,0 0 0,0 1 0,1-1 0,3 1 130,0 0 1,0-1-1,0 1 0,0-1 0,0 0 0,0 0 1,7-1-1,7 0 114,22-2 228,1-1-1,60-14 1,2-1-219,153-16-89,-250 34-434,40-6 689,-43 6-857,1 0 0,-1 0-1,0 0 1,1 0 0,-1-1 0,0 0-1,0 1 1,0-1 0,6-5 0</inkml:trace>
</inkml:ink>
</file>

<file path=ppt/ink/ink3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4:53:14.6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33 5472,'-26'0'3104,"48"6"1834,-4-6-3911,0 0 0,0-2 0,-1 0-1,28-6 1,-12 1-641,18-1-435,-1 2-1,1 2 1,52 3 0,-67 1-2307,-23 0-99,0 0-1,15 2 0,-1 5-1026</inkml:trace>
</inkml:ink>
</file>

<file path=ppt/ink/ink3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4:53:14.9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561 10 5216,'-3'-4'847,"3"4"-762,0 0-1,0-1 1,0 1 0,0 0-1,0-1 1,0 1 0,0 0-1,0 0 1,0-1 0,-1 1-1,1 0 1,0 0 0,0-1-1,0 1 1,0 0 0,-1 0-1,1 0 1,0-1 0,0 1-1,-1 0 1,1 0 0,0 0-1,0 0 1,-1 0 0,1 0-1,0-1 1,0 1 0,-1 0-1,1 0 1,0 0 0,-1 0-1,1 0 1,0 0 0,0 0-1,-1 0 1,1 0 0,0 0-1,-1 0 1,1 0 0,0 0-1,0 0 1,-1 1 0,1-1-1,0 0 1,0 0 0,-1 0-1,1 0 1,0 0 0,0 1-1,-1-1 1,1 0 0,0 0-1,0 0 1,-1 1 0,-3 3 463,-1 0 0,0 0 1,0 0-1,-8 3 1,5-2-271,1 0 1,-1 0-1,-7 8 1,-40 38 398,3 3 0,2 2 0,3 2 1,3 2-1,2 2 0,-53 103 1,79-130-548,1 1 1,2 0 0,1 1-1,2 1 1,1 0 0,3 0-1,1 1 1,1-1 0,4 78-1,1-97-65,2-1-1,0 1 0,1-1 1,0 0-1,2 0 0,0-1 1,10 20-1,-11-27-200,1 0 0,0 0 0,1-1 0,0 1 0,10 8 1,-11-12-440,1 0 1,0 0-1,0-1 1,0 0 0,0-1-1,1 1 1,12 4 0,11 0-1778</inkml:trace>
</inkml:ink>
</file>

<file path=ppt/ink/ink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00:55:45.189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248 115 2976,'4'-26'3616,"-4"26"-3518,0-1 0,-1 1 0,1 0 0,0 0 0,-1 0 0,1 0 0,0 0 0,-1 0 1,1 0-1,0 0 0,0-1 0,-1 1 0,1 0 0,0 0 0,-1 0 0,1-1 0,0 1 0,0 0 0,-1 0 0,1-1 1,0 1-1,0 0 0,0 0 0,0-1 0,-1 1 0,1 0 0,0-1 0,0 1 0,0 0 0,0-1 0,0 0-64,0 1 0,0 0 0,0 0 0,-1-1 0,1 1 0,0 0 0,0-1 0,0 1 0,0 0 0,0 0 0,0 0 0,-1-1 0,1 1 0,0 0 0,0 0 0,0-1 0,-1 1 0,1 0 0,0 0 0,0 0 0,0 0 0,-1-1 0,1 1 0,0 0 0,0 0 0,-1 0 0,1 0 0,0 0 0,-1 0 0,1 0 0,0 0 0,0 0-1,-1 0 1,1 0 0,0 0 0,-1 0 0,1 0 0,0 0 0,0 0 0,-1 0 0,1 0 0,0 0 0,0 0 0,-1 0 0,1 1 0,0-1 0,0 0 0,-1 0 0,1 0 0,0 1 0,-17 8 412,0 0 0,1 1 1,0 1-1,1 1 0,-21 20 0,7-7-108,18-17-261,1 1 1,0-1 0,1 2 0,0-1 0,0 1 0,1 1-1,-7 11 1,14-20-52,0-1 0,1 0-1,-1 1 1,0-1 0,1 1 0,-1-1-1,1 1 1,-1-1 0,1 1 0,0-1-1,0 1 1,0-1 0,0 1-1,0 0 1,0-1 0,0 1 0,0-1-1,0 1 1,1 2 0,0-3 17,0 0 0,0 0 1,0 0-1,-1 0 0,1 0 0,0 0 1,0 0-1,0-1 0,0 1 1,1 0-1,-1 0 0,0-1 0,0 1 1,0-1-1,1 1 0,-1-1 0,0 1 1,2-1-1,2 1 62,1 0-1,-1-1 1,1 0 0,-1 0 0,1 0-1,-1-1 1,0 0 0,1 0-1,8-2 1,-3-2-3,-1 0 0,0 0 0,0-1 0,0 0 0,0 0 1,-1-1-1,0-1 0,15-16 0,-13 11-273,-1 1 0,0-2 0,-1 0 0,-1 0 0,11-24 0,-20 43-11,-1 0 0,1 0 0,0 1-1,1-1 1,-1 1 0,1-1-1,1 7 1,4 44 691,-4-53-446,0-1 0,-1 1 0,1-1 0,0 0-1,0 0 1,1 1 0,-1-1 0,0 0 0,1 0 0,-1 0-1,1 0 1,0 0 0,-1-1 0,1 1 0,0-1 0,0 1-1,0-1 1,0 1 0,1-1 0,-1 0 0,0 0 0,0 0-1,1 0 1,-1-1 0,0 1 0,1 0 0,-1-1 0,1 0-1,-1 0 1,1 0 0,-1 0 0,1 0 0,-1 0 0,1 0-1,-1-1 1,1 1 0,-1-1 0,0 0 0,1 0 0,-1 0 0,0 0-1,0 0 1,1 0 0,-1-1 0,3-2 0,5-6 97,0-1 1,-1 0 0,16-25 0,17-42-157,-16 28-33,17-15 168,-42 64-164,-1 0-1,1-1 0,0 1 1,0 0-1,0 0 1,0 0-1,0 0 1,0 0-1,0 0 1,0 0-1,2 0 1,-3 1 14,1 0 0,-1 0 1,1 0-1,-1 0 0,1 0 0,-1 0 1,1 0-1,-1 0 0,0 0 0,1 0 1,-1 1-1,1-1 0,-1 0 0,1 0 1,-1 1-1,0-1 0,1 0 0,-1 0 1,0 1-1,1-1 0,-1 0 0,0 1 1,1-1-1,-1 1 0,0-1 0,0 0 1,1 1-1,-1-1 0,0 1 0,0-1 1,0 1-1,0-1 0,0 0 0,1 1 1,-1-1-1,0 2 0,2 5-10,0 0 0,-1 0 0,0 1 1,0-1-1,0 13 0,-6 40-57,3-27 78,-1-7 188,-1-1 0,-1 1 0,-1 0-1,-12 31 1,17-55-116,0 0 0,1 0-1,-1 0 1,0-1 0,0 1 0,-1-1-1,1 1 1,0-1 0,0 1 0,-3 1-1,4-2-52,-1-1 0,0 1-1,1-1 1,-1 0 0,0 1-1,0-1 1,1 0 0,-1 1-1,0-1 1,0 0 0,1 0-1,-1 0 1,0 0 0,0 0-1,0 0 1,0 0 0,1 0-1,-1 0 1,0 0 0,0 0-1,1 0 1,-1-1 0,0 1-1,0 0 1,1-1 0,-1 1-1,0 0 1,0-1 0,1 1-1,-1-1 1,0 0 0,-3-3-17,0 1 0,1-1 0,0 0 0,0 0 1,0-1-1,0 1 0,1-1 0,-1 1 0,1-1 1,0 0-1,1 0 0,-1 0 0,1 0 0,0 0 1,0 0-1,0-8 0,1 12-8,0 1 0,1-1-1,-1 0 1,0 1 0,0-1 0,0 0-1,1 1 1,-1-1 0,0 0 0,1 1-1,-1-1 1,0 1 0,1-1 0,-1 0-1,1 1 1,-1-1 0,1 1 0,-1-1-1,1 1 1,-1 0 0,1-1 0,0 1-1,-1 0 1,1-1 0,-1 1 0,1 0-1,0-1 1,-1 1 0,1 0 0,0 0-1,0 0 1,-1 0 0,2 0 0,26 0 275,-23 0-235,120 18 344,15-5-657,-94-11-2531,1-1-3348,-24-1 2814</inkml:trace>
</inkml:ink>
</file>

<file path=ppt/ink/ink3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4:53:15.7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11 292 3488,'-10'0'6213,"10"0"-6150,0 0 0,0 0 0,0 0 0,0 0 0,0 0 0,0 0 0,0 0 0,0-1 0,0 1 0,0 0 0,0 0 0,0 0-1,0 0 1,0 0 0,0 0 0,0 0 0,0-1 0,0 1 0,0 0 0,0 0 0,0 0 0,0 0 0,0 0 0,0 0 0,0 0 0,0-1 0,0 1 0,0 0 0,0 0 0,0 0 0,0 0 0,1 0 0,-1 0 0,0 0 0,0 0-1,0 0 1,0 0 0,0-1 0,0 1 0,1 0 0,5-3 431,0-1 1,0 0-1,0 0 0,-1-1 0,1 1 1,-1-1-1,0 0 0,8-12 0,17-16-10,2 1 0,0 1 0,48-34 0,-77 63-472,3-3-23,-1 1-1,1-1 1,0 1 0,0 1 0,0-1-1,1 1 1,-1 0 0,1 1 0,-1-1-1,11-1 1,-16 4 9,-1 0 0,1 0 0,0-1 0,0 1 0,0 0 0,0 1 0,-1-1 0,1 0 0,0 0 0,0 0 1,0 0-1,-1 1 0,1-1 0,0 0 0,0 1 0,-1-1 0,1 1 0,0-1 0,-1 1 0,1-1 0,0 1 0,-1-1 0,1 1 0,-1-1 0,1 1 0,-1 0 0,1-1 0,-1 1 0,1 0 0,-1 0 0,0-1 0,1 1 0,-1 0 0,0 0 0,0 0 0,1-1 0,-1 1 1,0 0-1,0 0 0,0 0 0,0 0 0,0-1 0,0 1 0,-1 0 0,1 0 0,0 1 0,-1 4 27,-1 1 0,0-1-1,0 0 1,-4 10 0,-44 85 317,28-59-75,2 0-1,-17 51 0,32-64 59,5-29-305,0 1-1,0-1 1,0 1-1,0-1 1,0 1-1,0-1 1,0 1-1,0-1 1,0 1-1,1-1 1,-1 1-1,0-1 1,0 1-1,0-1 1,1 1 0,-1-1-1,0 0 1,1 1-1,-1 0-2,1-1 0,-1 0-1,1 0 1,-1 0 0,1-1-1,-1 1 1,1 0 0,-1 0 0,0 0-1,1 0 1,-1 0 0,1 0 0,-1-1-1,0 1 1,1 0 0,-1 0-1,1 0 1,-1-1 0,0 1 0,1 0-1,-1-1 1,0 1 0,0 0 0,1-1-1,-1 0 1,47-39 190,0 1 0,61-37 0,-91 65-183,53-41-245,121-117 0,-185 163 135,-4 4 36,1-1-1,-1 1 0,1 0 1,0-1-1,5-2 0,-8 5 48,0 0-1,0 0 0,0 0 0,0 0 0,1 0 0,-1 0 0,0 0 1,0 0-1,0 0 0,1 0 0,-1 0 0,0 0 0,0 0 1,0 0-1,0 0 0,1 0 0,-1 0 0,0 0 0,0 0 0,0 0 1,1 0-1,-1 0 0,0 0 0,0 0 0,0 0 0,0 1 1,1-1-1,-1 0 0,0 0 0,0 0 0,0 0 0,0 0 0,0 0 1,0 1-1,1-1 0,1 9-23,-3 13 106,1-19-67,-4 28 310,-2-1 1,0 0 0,-17 46 0,-8 34 162,28-96-466,-26 155 733,27-148-873,1 0 0,1 0 1,0 1-1,2-1 0,0 0 0,7 23 0,-3-30-1839,-5-13 1541,0 0-1,0 0 1,0 0 0,0 0-1,0 0 1,0-1-1,1 1 1,-1 0-1,0-1 1,0 1-1,0-1 1,1 0 0,-1 1-1,0-1 1,1 0-1,-1 1 1,0-1-1,1 0 1,-1 0-1,0 0 1,0 0 0,1-1-1,1 1 1,14-1-2429</inkml:trace>
</inkml:ink>
</file>

<file path=ppt/ink/ink3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4:53:16.0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100 10 6240,'0'0'102,"-1"-1"0,1 1 0,0 0 1,-1 0-1,1 0 0,-1 0 0,1 0 0,0 0 0,-1 1 1,1-1-1,-1 0 0,1 0 0,0 0 0,-1 0 0,1 0 1,0 1-1,-1-1 0,1 0 0,-1 0 0,1 0 1,0 1-1,0-1 0,-1 0 0,1 1 0,0-1 0,-1 0 1,1 1-1,-8 15 1733,-3 25 202,9-34-1597,-1 8 116,0 0 0,1 0 0,0 1 1,2-1-1,1 28 0,0-38-380,-1 1 0,2 0 1,-1 0-1,1-1 0,0 1 0,0 0 0,6 8 1,-6-11-49,0 0 1,0 0 0,0 0 0,1 0-1,-1-1 1,1 1 0,0-1 0,0 1-1,0-1 1,0 0 0,0-1 0,0 1-1,6 2 1,-7-4-49,0 1 1,0-1-1,0 1 0,0-1 0,0 0 1,0 0-1,1 1 0,-1-2 1,0 1-1,0 0 0,0 0 0,0-1 1,0 1-1,0-1 0,0 0 1,0 1-1,0-1 0,0 0 0,0 0 1,-1 0-1,1 0 0,0-1 0,-1 1 1,3-3-1,-1 2-42,-1-1-1,0 0 1,0 1-1,0-1 1,0 0-1,0 0 1,-1 0 0,1-1-1,-1 1 1,0 0-1,0 0 1,0-1-1,0 1 1,0-6 0,-1-6-21,-1 1-1,-1 0 1,0-1 0,-1 1 0,-4-14 0,4 20-110,1 0 1,-2 1-1,1-1 1,-1 1-1,0 0 1,0 0-1,-1 0 1,0 1-1,0-1 1,-1 1-1,0 0 0,0 1 1,0-1-1,0 1 1,-1 1-1,-13-8 1,18 11-21,0 0 0,0 0 1,0 0-1,-1 1 1,1-1-1,0 1 0,0-1 1,0 1-1,-1 0 0,1 0 1,0 0-1,0 0 1,-1 0-1,1 1 0,0-1 1,0 0-1,0 1 0,-4 1 1,3 0-407,0-1 1,1 1 0,-1 0-1,1-1 1,0 1 0,-1 0-1,1 0 1,0 1-1,0-1 1,0 0 0,0 1-1,1-1 1,-3 5 0,-2 13-1866</inkml:trace>
</inkml:ink>
</file>

<file path=ppt/ink/ink3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4:53:16.5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26 5632,'-1'-1'172,"0"0"1,1 0 0,-1 0-1,1 0 1,0 0 0,-1 0-1,1 0 1,0 0 0,0 0-1,-1 0 1,1 0 0,0 0-1,0-2 1,0 3-98,0-1-1,1 1 1,-1-1 0,0 1 0,0-1 0,0 1-1,1-1 1,-1 1 0,0 0 0,0-1 0,1 1-1,-1-1 1,0 1 0,1 0 0,-1-1-1,1 1 1,-1 0 0,0-1 0,1 1 0,-1 0-1,1 0 1,-1-1 0,1 1 0,-1 0 0,1 0-1,-1 0 1,1 0 0,-1 0 0,1 0-1,-1 0 1,1-1 0,-1 2 0,1-1 0,0 0-1,1 0 103,1 0-1,-1 1 0,0-1 0,0 1 0,0 0 1,1 0-1,-1 0 0,0 0 0,0 0 1,0 0-1,0 1 0,0-1 0,-1 0 0,1 1 1,0 0-1,-1-1 0,1 1 0,-1 0 0,1 0 1,-1 0-1,0 0 0,1 2 0,4 8 262,0 0-1,7 22 1,-13-34-433,60 229 2827,-31-105-1360,-17-70-783,-2 0 0,4 99 1,-13-77-122,-11 106 1,2-122-443,-3-1 0,-2 0 0,-2 0-1,-28 65 1,13-59-2376,20-37 836</inkml:trace>
</inkml:ink>
</file>

<file path=ppt/ink/ink3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4:53:18.9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0 199 4896,'0'-7'11914,"18"3"-10421,60-6-970,0 2-1,80 4 0,-10 1-190,192-14 569,-60 6-896,201-5 12,-197 16 30,-127 0-100,-157 0 54,0 0 0,1 0 0,-1 1 0,0-1 0,0 0 0,0 0 0,0 0 0,0 0 0,0 0 0,0 0 0,1 0 0,-1 0 0,0 0 0,0 0 0,0 0 0,0 0 0,0-1 0,0 1 0,1 0 0,-1 0 0,0 0 0,0 0 0,0 0 0,0 0 0,0 0 0,0 0 0,0 0-1,0 0 1,0 0 0,1 0 0,-1 0 0,0-1 0,0 1 0,0 0 0,0 0 0,0 0 0,0 0 0,0 0 0,0 0 0,0 0 0,0-1 0,0 1 0,0 0 0,0 0 0,0 0 0,0 0 0,0 0 0,0 0 0,0 0 0,0-1 0,0 1 0,0 0 0,0 0 0,0 0 0,0 0 0,0 0 0,-1-1-4,1 1 0,0-1 0,-1 1 0,1 0 0,-1-1 0,1 1 0,-1-1 0,1 1 0,-1 0 0,1 0 0,-1-1 0,1 1 0,-1 0 0,1 0 1,-1 0-1,0-1 0,-291-66 120,285 65-84,1 0 0,-1-1-1,0 1 1,1-1 0,-1-1 0,-9-6-1,16 10-32,0 0-1,0 0 0,-1 0 1,1 0-1,0 0 0,0-1 0,0 1 1,-1 0-1,1 0 0,0-1 1,0 1-1,0 0 0,-1 0 1,1-1-1,0 1 0,0 0 1,0 0-1,0-1 0,0 1 0,0 0 1,0 0-1,0-1 0,0 1 1,0 0-1,0-1 0,0 1 1,0 0-1,0 0 0,0-1 1,0 1-1,0 0 0,0-1 0,0 1 1,0 0-1,0 0 0,0-1 1,0 1-1,1 0 0,-1 0 1,0-1-1,0 1 0,0 0 1,0 0-1,1-1 0,-1 1 0,0 0 1,0 0-1,1 0 0,-1 0 1,0-1-1,0 1 0,1 0 1,-1 0-1,0 0 0,0 0 1,1 0-1,-1 0 0,0 0 0,1 0 1,-1 0-1,23-4-108,-21 4 84,23-1 39,0 2-1,1 0 0,-1 2 1,0 1-1,26 7 0,-45-9 24,0-1-1,0 1 1,0 1-1,0-1 0,0 1 1,0 0-1,-1 0 1,8 5-1,-12-6-15,1-1 1,-1 0-1,0 0 1,0 1-1,0-1 1,0 0-1,0 1 0,0-1 1,0 1-1,0 0 1,0-1-1,-1 1 1,1 0-1,-1-1 0,1 1 1,-1 0-1,1-1 1,-1 1-1,0 0 0,0 0 1,0 0-1,0-1 1,0 1-1,-1 0 1,1 0-1,0-1 0,-1 1 1,0 0-1,1-1 1,-1 1-1,0 0 0,0-1 1,-1 3-1,-8 10 84,0 0-1,-1 0 1,0-2 0,-15 14-1,12-12-331,1 0-1,-22 30 0,33-42-70,1 0 0,0 0 0,0 0 0,0 0 0,0 1 0,1-1 0,-1 0 0,0 4 0,1-6 120,0 1 0,0-1 0,0 0 1,0 1-1,0-1 0,0 1 0,0-1 1,0 0-1,0 1 0,0-1 0,0 1 1,0-1-1,0 0 0,1 1 0,-1-1 0,0 0 1,0 1-1,0-1 0,1 0 0,-1 1 1,0-1-1,1 0 0,-1 0 0,0 1 0,0-1 1,1 0-1,-1 0 0,0 0 0,1 1 1,-1-1-1,1 0 0,-1 0 0,0 0 1,1 0-1,-1 0 0,0 0 0,1 0 0,-1 0 1,1 0-1,-1 0 0,0 0 0,1 0 1,-1 0-1,1 0 0,-1 0 0,0 0 0,1 0 1,-1 0-1,0 0 0,1-1 0,-1 1 1,0 0-1,1-1 0,16-2-3251</inkml:trace>
</inkml:ink>
</file>

<file path=ppt/ink/ink3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4:53:19.4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5 4224,'1'-4'9526,"2"12"-7040,0 16-1747,-5 7 134,-1-1-1,-8 36 1,3-19-456,-16 133 276,14-96-687,10-65 98,1-5-3894,-1-6 1711</inkml:trace>
</inkml:ink>
</file>

<file path=ppt/ink/ink3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4:53:19.8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87 7296,'-15'0'2368,"15"0"-2300,0 0 0,-1 0 1,1 0-1,0 0 0,0 0 1,0 1-1,-1-1 0,1 0 1,0 0-1,0 0 0,0 0 1,0 0-1,-1 0 0,1 0 1,0 0-1,0-1 0,0 1 1,-1 0-1,1 0 0,0 0 1,0 0-1,0 0 0,0 0 1,-1 0-1,1 0 0,0 0 1,0 0-1,0-1 0,0 1 1,0 0-1,-1 0 0,1 0 1,0 0-1,0 0 0,0-1 1,0 1-1,0 0 0,0 0 1,0 0-1,0-1 0,0 1 1,0 0-1,0 0 0,0 0 1,0 0-1,0-1 0,0 1 1,3 1 404,0 0 1,0 0-1,0 0 0,0 0 1,1-1-1,-1 1 1,0-1-1,6 0 1,31-4 1329,-21 1-1068,452-32 2721,103-4-3045,-526 35-513,10 0-4719,-53 5 2836,-23 5-4552,-5-2 2884,-1 4 1269</inkml:trace>
</inkml:ink>
</file>

<file path=ppt/ink/ink3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4:53:20.5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43 4480,'-14'-4'1445,"5"6"184,6-1-590,7 0 64,5-1 51,0-2 0,0 1 0,0-1 0,9-3 0,5-1-231,-4 2-406,71-14 1393,-75 16-1765,-1 0 0,0 2 0,0 0 0,21 2 0,-32-2-145,0 1 1,0-1-1,0 1 1,0 0-1,0-1 0,-1 2 1,1-1-1,0 0 1,0 0-1,-1 1 1,1-1-1,-1 1 1,0 0-1,1 0 0,-1 0 1,0 0-1,0 0 1,0 0-1,0 1 1,-1-1-1,1 1 1,-1-1-1,2 5 0,-1-4 28,-1 1-1,0 0 0,-1 0 1,1 1-1,-1-1 0,0 0 0,0 0 1,0 0-1,0 0 0,-1 0 1,0 0-1,0 0 0,0 0 1,0 0-1,0 0 0,-3 4 0,-33 69 309,36-75-327,1-1 0,0 0 0,-1 0 0,1 1 0,0-1-1,0 0 1,0 1 0,0-1 0,0 0 0,0 1 0,1-1-1,-1 0 1,0 1 0,1-1 0,-1 0 0,0 0 0,1 1-1,0-1 1,-1 0 0,1 0 0,0 0 0,-1 0 0,1 0-1,0 0 1,1 1 0,4 4 173,-1-1-1,1 0 1,6 4 0,-11-7-141,15 8 248,-10-7-112,-1 1 0,1 0 0,6 6 0,-10-9-136,-1 0 0,0 0 0,-1 0 0,1 0 0,0 0 0,0 1-1,0-1 1,-1 0 0,1 0 0,0 1 0,-1-1 0,0 0 0,1 1 0,-1-1-1,0 1 1,1-1 0,-1 1 0,0-1 0,0 0 0,-1 4 0,0 1 71,-1 1 0,0-1 0,0 0 0,-1 0 0,1 0 0,-1 0 0,-5 6 0,-28 36 298,19-27-330,0-1 3,0-1 1,-2 0-1,0-2 0,-35 26 0,23-22-739,-2-2 0,-52 25 0,68-37-917,39-17-8464,7-2 7376</inkml:trace>
</inkml:ink>
</file>

<file path=ppt/ink/ink3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4:53:20.9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82 120 5632,'12'-7'5507,"-20"8"-3270,3 1-1909,0-1 1,0 1-1,0 0 0,0 1 1,1-1-1,-1 1 1,1 0-1,-8 6 1,8-7-249,1 1 0,0 0 1,0 0-1,0 0 0,0 1 1,1-1-1,-1 1 0,1-1 1,0 1-1,0 0 0,-2 5 0,4-7-10,-1 0 0,1 0 0,0 0 0,0 1 0,0-1 0,0 0 0,0 0 0,1 0 0,-1 0 0,1 1 0,-1-1 0,1 0 0,0 0 0,0 0 0,0 0 0,0 0 0,0-1 0,0 1 0,1 0 0,-1 0 0,0-1 0,1 1 0,-1-1 0,1 1 0,2 1 0,1 0 104,-1 0 1,1 0-1,-1 0 0,1 0 0,0-1 0,0 0 0,1 0 0,9 2 0,-8-3-52,1 0-1,0-1 1,0 0-1,0 0 1,0-1-1,-1 0 1,1 0-1,0-1 1,-1 0-1,1 0 1,-1-1 0,0 0-1,0 0 1,0-1-1,0 0 1,0 0-1,-1-1 1,9-7-1,-8 6-67,0 0-1,-1-1 0,0 1 1,-1-1-1,1-1 0,-1 1 1,-1-1-1,1 0 0,-1 0 1,-1 0-1,1 0 0,-1-1 1,-1 0-1,0 1 0,2-16 1,-4 21-95,1 0 1,-1 0-1,-1 0 1,1 0 0,0 0-1,-1 0 1,0 0-1,1 0 1,-1 0 0,0 0-1,-1 0 1,1 1 0,0-1-1,-1 0 1,0 1-1,1-1 1,-1 1 0,0 0-1,0-1 1,-1 1-1,1 0 1,0 0 0,-1 0-1,1 1 1,-6-4-1,4 3-82,0 0 0,0 1 0,-1 0-1,1 0 1,0 0 0,-1 0 0,1 0-1,0 1 1,-1 0 0,1 0 0,-1 0-1,1 0 1,0 1 0,-1 0 0,1 0-1,0 0 1,-1 0 0,-3 3 0,3-2-390,1 0 0,0 0 0,0 1 0,0 0 0,0 0 0,1 0 0,-1 0 0,1 0 0,0 1 0,0 0 0,0-1 0,0 1 0,1 0 0,-1 1 0,1-1 0,0 0 0,0 1 1,1-1-1,-1 1 0,1-1 0,-1 6 0,-4 25-2479</inkml:trace>
</inkml:ink>
</file>

<file path=ppt/ink/ink3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4:53:23.0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6 512 3488,'0'1'198,"-1"0"1,1-1-1,-1 1 1,0 0-1,1 0 0,-1 0 1,1-1-1,0 1 1,-1 0-1,1 0 0,0 0 1,0 0-1,-1 0 1,1 0-1,0 0 1,0 0-1,0 0 0,0 0 1,0 2-1,0-3-80,1 0 1,-1 0-1,0 0 0,0 1 0,0-1 1,0 0-1,1 0 0,-1 0 0,0 1 1,0-1-1,1 0 0,-1 0 0,0 0 1,0 0-1,0 0 0,1 0 0,-1 1 0,0-1 1,1 0-1,-1 0 0,0 0 0,0 0 1,1 0-1,-1 0 0,0 0 0,1 0 1,13-5 2032,-8 1-1773,-1-1 0,1 0 0,-1 0 0,0 0 0,0-1 0,0 1 0,-1-1 1,5-8-1,9-11 96,-1 5-125,1 1 0,1 0 1,36-29-1,72-39 604,7-5-119,-115 75-687,-12 11-150,0 0 1,0 0 0,1 1 0,-1 0-1,10-4 1,-16 8-5,-1 1-1,1 0 1,-1 0-1,0-1 1,1 1-1,-1 0 1,1 0-1,-1 0 1,1 0 0,-1 0-1,1 0 1,-1 0-1,1 0 1,-1 0-1,1 0 1,-1 0-1,1 0 1,-1 0-1,1 0 1,-1 0 0,1 0-1,-1 0 1,1 1-1,-1-1 1,1 0-1,-1 0 1,1 1-1,-1-1 1,0 0 0,1 1-1,-1-1 1,1 0-1,-1 1 1,1 0-1,-1 0 2,0 0-1,1 0 1,-1 0-1,0 0 1,0 1-1,0-1 0,0 0 1,0 0-1,0 0 1,0 0-1,0 0 1,0 0-1,0 1 1,0-1-1,-1 0 1,1 0-1,-1 1 0,-16 33 50,-1-1-1,-26 38 0,23-40-52,1 1 0,-21 49-1,35-66 129,-7 32-1,13-46-76,-1 0-1,1-1 1,0 1-1,0-1 1,0 1-1,0 0 1,0-1-1,1 1 1,-1-1 0,0 1-1,1-1 1,0 4-1,0-5-9,-1 1 0,0-1 0,1 1-1,-1 0 1,1-1 0,-1 1 0,1-1 0,-1 0-1,1 1 1,0-1 0,-1 1 0,1-1 0,-1 0-1,1 1 1,0-1 0,-1 0 0,1 0 0,0 0-1,-1 1 1,1-1 0,0 0 0,-1 0 0,1 0 0,0 0-1,0 0 1,-1 0 0,1 0 0,0-1 0,-1 1-1,1 0 1,0 0 0,-1 0 0,1-1 0,1 0-1,12-6 135,0 0 1,-1-2-1,1 1 0,17-17 0,-8 7-68,6-5-53,0-1 0,-2-1 0,26-31 0,82-114-147,-59 71-114,-63 80 256,5-4 18,-18 23-60,0 0 0,0 0 0,0-1 0,0 1 0,0 0 0,0 0 0,1 0 0,-1 0 0,0 0 0,0 0 0,0-1 0,0 1 0,0 0 0,1 0 0,-1 0 0,0 0 0,0 0 0,0 0 0,1 0 0,-1 0 0,0 0 0,0 0 0,0 0 0,0 0 0,1 0 0,-1 0 0,0 0 0,0 0 0,0 0 0,1 0 0,-1 0 0,0 0 0,0 0 0,0 0 0,1 0 0,-1 0 0,0 0 0,0 0 0,0 1 0,0-1 0,0 0 0,1 0 0,-1 0 0,0 0 0,0 1 0,1 9-46,-8 30 233,-3 0 0,-1-1 0,-17 38-1,-12 42 458,-4 102-323,41-199-316,-4 24 17,-1 73 0,13-90-947,0-17-1329,-4-12 2114,-1 1-1,0-1 1,0 0 0,0 0-1,0 0 1,1 1 0,-1-1-1,0 0 1,0 0 0,0 0-1,1 0 1,-1 0 0,0 1-1,0-1 1,0 0 0,1 0-1,-1 0 1,0 0 0,0 0-1,1 0 1,-1 0 0,0 0-1,0 0 1,1 0 0,-1 0-1,0 0 1,0 0 0,1 0-1,-1 0 1,0 0 0,0 0 0,1 0-1,30-12-6469,-5 4 4144</inkml:trace>
</inkml:ink>
</file>

<file path=ppt/ink/ink3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4:53:23.4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1 6720,'-6'19'2414,"-11"21"0,11-26-1463,0-1 1,1 1-1,-4 18 0,9-26-772,-1-1-1,0 1 1,1-1-1,0 1 1,0 0-1,1-1 1,0 1-1,0-1 1,0 1 0,0-1-1,1 1 1,3 6-1,-3-8-68,-1-1-1,1 0 1,1 0-1,-1 0 1,0 0 0,1 0-1,-1 0 1,1 0-1,0-1 1,0 1-1,0-1 1,4 2-1,-1-1 104,0 1 0,0-2 0,0 1 0,1-1-1,-1 0 1,10 1 0,-4-1 92,1-1 0,-1 0 1,1-1-1,0 0 0,-1-1 0,24-5 1,-30 4-261,1 0 0,-1 0 0,0 0 1,0-1-1,-1 0 0,1 0 0,-1 0 0,1-1 1,-1 0-1,0 0 0,0 0 0,-1-1 1,1 0-1,-1 0 0,0 0 0,0 0 0,-1 0 1,1-1-1,-1 0 0,-1 0 0,1 1 1,-1-2-1,0 1 0,2-11 0,-3 15-50,-1-1 0,0 1 0,0-1-1,0 1 1,0 0 0,0-1 0,-1 1-1,1 0 1,-1-1 0,1 1 0,-1 0 0,0 0-1,0-1 1,0 1 0,0 0 0,0 0-1,-1 0 1,1 0 0,-4-3 0,2 3-19,0-1 0,0 1 0,-1 0 0,1 0 1,-1 0-1,1 0 0,-1 1 0,0 0 0,1-1 0,-1 1 1,-4 0-1,-5-1-52,1 1 0,-1 1 0,0 0 0,0 0 0,1 1 0,-17 4 0,4 1-1278,1 2 1,-1 0 0,-23 13-1,28-9-421</inkml:trace>
</inkml:ink>
</file>

<file path=ppt/ink/ink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00:55:46.485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7 283 3232,'-7'5'1658,"13"-2"1423,14-3 852,-11-3-3501,0 0 1,0 0-1,-1-1 0,1 0 1,-1 0-1,9-7 1,45-36 271,-49 36-638,2-2 71,-1-1 1,0 0-1,-1-1 0,-1-1 1,0 0-1,-1 0 0,15-31 0,-18 34-57,3-6 52,-10 18-151,-1 0-1,0 1 1,0-1-1,1 0 1,-1 1-1,0-1 1,0 0-1,0 1 1,0-1-1,0 0 1,0 1-1,0-1 1,0 0-1,0 1 1,0-1-1,-1 0 1,1 1-1,0-1 1,0 1-1,-1-1 1,1 0-1,0 1 1,-1-1-1,1 1 1,0-1-1,-1 0 1,-1 3-19,0 1 0,0-1-1,0 1 1,1-1 0,-1 1 0,1-1 0,-2 4 0,-1 3 50,-9 13 116,-11 30 0,20-43-76,1 0 1,0 0-1,1 0 1,0 1-1,0-1 1,0 16-1,2-22 13,0 1 0,0-2-1,0 1 1,1 0-1,-1 0 1,1 0-1,0 0 1,0 0-1,0 0 1,0 0-1,1-1 1,-1 1-1,1-1 1,-1 1 0,1-1-1,0 1 1,0-1-1,0 0 1,0 0-1,1 0 1,-1 0-1,0 0 1,1-1-1,-1 1 1,1-1-1,0 1 1,0-1-1,-1 0 1,7 1 0,-2 0 73,1-1 1,-1 1-1,1-2 1,0 1 0,-1-1-1,1 0 1,0-1 0,-1 0-1,1 0 1,13-4 0,-4-1-53,-1-1-1,0 0 1,0-1 0,23-16 0,52-46-32,-26 19-79,-53 41-8,-11 9 3,0 0 0,0 0 1,0 0-1,0 0 0,0 0 1,0 1-1,0-1 0,0 0 1,0 1-1,0-1 0,1 1 1,1-1-1,2 5-134,-2 11 139,-1-6 64,-1 0-1,-1-1 1,0 1-1,0 0 1,0 0-1,-1 0 1,-1 0 0,-3 11-1,2-9 185,-1 1 0,1-1 0,1 1 0,-1 15 0,27-57 875,-12 12-1130,-6 10-63,-1 0 0,1 0 0,1 1 0,-1-1 0,12-8 0,-17 15 73,0 0 0,0 1 0,0-1 0,0 1 0,1 0 0,-1-1 1,0 1-1,0 0 0,0 0 0,1 0 0,-1-1 0,0 1 0,0 1 0,0-1 1,1 0-1,-1 0 0,0 0 0,0 1 0,0-1 0,1 0 0,1 2 0,26 15-63,-19-10 188,-2-2-30,0 0 0,1-1 0,-1 0 1,1 0-1,0-1 0,0 0 0,1-1 0,-1 0 1,0 0-1,19 0 0,-3-5-3557,-22 3 2579,-1-1 0,0 1-1,0-1 1,0 0 0,0 0-1,0 0 1,0 0 0,2-2-1,5-1-1952</inkml:trace>
</inkml:ink>
</file>

<file path=ppt/ink/ink3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4:53:24.1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117 10 2720,'2'-10'2124,"-2"10"-2071,0 0 0,8 1 6362,-9 8-3167,-1-6-2804,0 1-1,0-1 1,1 1 0,-1 0 0,0 6 0,-6 13 87,-6 5 106,9-21-516,1 0 1,1 1-1,-1-1 1,1 1-1,1-1 0,-1 1 1,1 0-1,1 0 1,-2 12-1,3-19-83,0 0 0,1 0 0,-1 0 0,0 0 0,0 0 0,0 0 1,1 0-1,-1 0 0,1 0 0,-1 0 0,1 0 0,-1 0 0,1 0 0,-1 0 0,1 0 0,0 0 0,0 0 0,-1-1 0,1 1 0,0 0 0,0-1 1,0 1-1,0 0 0,0-1 0,0 1 0,0-1 0,0 1 0,1-1 0,4 2 34,0-1-1,0 1 1,1-1-1,6 0 1,3 0-67,23 6 161,53 15 0,-75-17 1,-1 2 0,0-1 0,0 2-1,0 0 1,23 17 0,-34-22-74,0 1 0,-1 0-1,1 0 1,-1 0 0,0 0 0,0 1 0,-1 0-1,6 8 1,-8-11-53,-1 0 1,1 0-1,0 0 0,-1 0 0,1 0 1,-1 0-1,0 0 0,1 1 1,-1-1-1,0 0 0,0 0 0,-1 0 1,1 0-1,0 0 0,-1 1 0,1-1 1,-1 0-1,0 0 0,0 0 0,0 0 1,0 0-1,0-1 0,0 1 1,0 0-1,0 0 0,-1-1 0,-1 3 1,-8 6 94,0-1 1,-1 0 0,0-1-1,-1 0 1,-21 9 0,20-10-81,-122 58 211,114-57-257,1-1-1,-2 0 1,1-2 0,-33 4-1,52-9-361,0 0-1,-1 0 0,1 0 1,0 0-1,-6-1 0,8 1 199,1 0 0,0-1 0,-1 1 0,1 0 0,-1 0 0,1 0-1,0 0 1,-1-1 0,1 1 0,0 0 0,-1 0 0,1-1 0,0 1 0,-1 0-1,1 0 1,0-1 0,0 1 0,-1 0 0,1-1 0,0 1 0,0-1 0,0 0-111,0 1 0,0-1 0,0 1 0,0-1 0,0 0 0,0 1 0,0-1 0,0 1 0,1-1 0,-1 0 1,0 1-1,0-1 0,1 1 0,-1-1 0,0 1 0,1-1 0,-1 1 0,1-1 0,0 0 0,7-9-3563,5-1 1328</inkml:trace>
</inkml:ink>
</file>

<file path=ppt/ink/ink3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4:53:24.4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49 9792,'-14'-12'4448,"14"7"-3872,0 2 2239,9 3-1663,4-5 1152,10 5-1344,12-7 192,11 2-672,16-3-96,1 8-224,5-3-224,-5 6 0,-5-3-320,-8 5 224,-10-2-7263,-3 6 4063</inkml:trace>
</inkml:ink>
</file>

<file path=ppt/ink/ink3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4:53:30.1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11 752 2976,'-10'0'3274,"10"-5"433,1-2-3243,0-1 0,1 1-1,0 0 1,0 0 0,1 0 0,0 0-1,7-12 1,2-6 210,-1 2-169,1 0-1,2 1 1,22-31 0,55-55 582,-18 23-311,-27 24-344,44-49 283,-81 102-726,-8 8 10,-1 0 0,0 0 1,0 0-1,0 0 1,1 0-1,-1 0 1,0 0-1,0 0 0,0 0 1,1 0-1,-1 0 1,0 1-1,0-1 1,0 0-1,1 0 1,-1 0-1,0 0 0,0 0 1,0 0-1,1 0 1,-1 0-1,0 1 1,0-1-1,0 0 0,0 0 1,0 0-1,1 0 1,-1 0-1,0 1 1,3 18-19,-2-14 23,0 12 36,-1 1 0,-1-1 0,0 1 0,-7 27 0,-22 68-63,19-78 92,2 0 0,-9 63 0,18-95-20,0 0-1,0 0 1,0 0-1,0 0 1,0 0-1,1 1 1,0 3-1,-1-7-27,1 1 1,-1 0-1,0-1 0,1 1 0,-1-1 1,0 1-1,1-1 0,-1 1 0,1-1 1,-1 1-1,1-1 0,-1 1 0,1-1 1,-1 1-1,1-1 0,-1 0 0,1 1 0,-1-1 1,1 0-1,0 0 0,-1 1 0,1-1 1,0 0-1,-1 0 0,1 0 0,0 0 1,-1 0-1,1 0 0,0 0 0,-1 0 1,1 0-1,0 0 0,-1 0 0,1 0 0,0-1 1,-1 1-1,1 0 0,0-1 0,4-1 41,0-1-1,0 1 1,0-1-1,0 0 0,-1-1 1,1 1-1,-1-1 1,0 0-1,0 0 0,4-6 1,34-49 101,-36 51-143,160-270-45,-46 72 66,-115 197 17,5-8 224,-10 17-279,0 0-1,0 0 1,0 0 0,0 0-1,0 0 1,0 0-1,0 0 1,0 0-1,0 0 1,0 0 0,0 0-1,0 0 1,0 0-1,0 0 1,0 0 0,0 0-1,0 0 1,0 1-1,0-1 1,1 0-1,-1 0 1,0 0 0,0 0-1,0 0 1,0 0-1,0 0 1,0 0 0,0 0-1,0 0 1,0 0-1,0 0 1,0 0-1,0 0 1,0 0 0,0 0-1,0 0 1,0 0-1,0 0 1,0 0 0,0 0-1,0 0 1,0-1-1,0 1 1,0 0-1,1 0 1,-1 0 0,0 0-1,0 0 1,0 0-1,0 0 1,0 0 0,-3 13 66,-100 299 48,56-136 378,41-145-384,2-1 0,0 0 0,3 61 0,2-77-140,-1-4 59,1 0-1,0 0 1,4 18-1,-4-26-157,0 1 1,-1-1-1,1 0 0,0 0 1,0 0-1,1 0 0,-1 0 1,0 0-1,1 0 0,-1 0 1,1 0-1,-1-1 0,1 1 1,0 0-1,0-1 0,0 0 0,0 1 1,0-1-1,0 0 0,0 0 1,4 1-1,1-1-773,0 0 1,-1 0-1,1-1 0,0 1 0,0-2 1,0 1-1,-1-1 0,1 0 0,10-3 1,5-3-1773,30-12 1,41-27-47,-82 40 3051,-1 0 0,13-10 0,2-2 2671,-25 18-2943,0 0-1,1-1 1,-1 1-1,0 0 1,0 0-1,0 0 0,0 0 1,0 0-1,0 0 1,1 0-1,-1 0 1,0 0-1,0-1 0,0 1 1,0 0-1,1 0 1,-1 0-1,0 0 1,0 0-1,0 0 0,0 0 1,1 0-1,-1 0 1,0 0-1,0 0 1,0 0-1,0 0 0,1 0 1,-1 0-1,0 1 1,0-1-1,0 0 1,0 0-1,1 0 1,-1 0-1,0 0 0,0 0 1,0 0-1,0 0 1,0 1-1,0-1 1,1 0-1,-1 0 0,0 0 1,0 0-1,0 0 1,0 1-1,0-1 1,0 0-1,0 0 0,0 0 1,0 0-1,0 1 1,0-1-1,0 0 1,0 0-1,0 1 0,0 10 1240,-1-9-989,-1 13 373,1-1 0,1 1 0,0 0 1,4 28-1,-3-38-596,0 1 1,0-1 0,1 0-1,-1 0 1,1 0 0,1-1 0,-1 1-1,1 0 1,0-1 0,0 1-1,0-1 1,0 0 0,1 0 0,0 0-1,0-1 1,8 7 0,-6-6 108,1-1 0,-1 0 1,1 0-1,0 0 0,0-1 0,0 1 1,0-2-1,1 1 0,10 0 0,-15-2-120,0 0-1,1 0 0,-1 0 1,0 0-1,0 0 1,-1-1-1,1 1 0,0-1 1,0 0-1,0 0 0,0 0 1,0 0-1,-1-1 0,1 1 1,0-1-1,-1 1 0,0-1 1,1 0-1,-1 0 0,3-3 1,-2 1 22,0 0 0,0 0 0,0-1 0,-1 1 0,1-1 1,-1 0-1,0 1 0,-1-1 0,1 0 0,-1 0 0,1-8 0,-1 7-54,-1 0-1,1 0 1,-1 0 0,-1 0-1,1 0 1,-1 1-1,0-1 1,0 0-1,-1 0 1,-2-5-1,3 8-71,0-1-1,-1 1 1,0 1-1,1-1 1,-1 0-1,0 0 1,0 1-1,-1-1 0,1 1 1,0 0-1,-1-1 1,1 1-1,-1 0 1,0 0-1,0 1 1,0-1-1,-6-2 1,7 4-26,-1-1 0,0 1 0,1-1 1,-1 1-1,0 0 0,1 0 0,-1 0 0,0 0 1,1 1-1,-1-1 0,1 1 0,-4 1 1,2-1-16,0 0-189,-1 1 1,0 0 0,1 0 0,-1 0-1,1 1 1,0 0 0,0 0 0,0 0-1,0 0 1,1 0 0,-1 1-1,-4 6 1,6-7-276,0-1 0,0 1 0,0 0 0,0 0 0,0 0 0,1 0 0,0 1 0,-1-1 0,1 0 0,1 1 0,-1-1 0,0 1 0,1-1 0,0 0 0,-1 1 0,1-1 0,1 1 0,0 4 0,7 12-2016</inkml:trace>
</inkml:ink>
</file>

<file path=ppt/ink/ink3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4:53:31.0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581 7 4896,'0'0'39,"0"0"0,0 0 1,0 0-1,1 0 0,-1 0 1,0 0-1,0 0 0,0 0 1,0 0-1,0 0 0,0 0 0,0 0 1,0 0-1,0 0 0,0 0 1,0 0-1,0 0 0,0-1 1,0 1-1,0 0 0,0 0 0,0 0 1,0 0-1,0 0 0,0 0 1,0 0-1,-1 0 354,1 0-354,0-1 1,0 1-1,0 0 0,0 0 0,0 0 1,0 0-1,0 0 0,0 0 1,0 0-1,0 0 0,0 0 1,0 0-1,-1 0 0,1 0 0,0 0 1,0 0-1,0 0 0,0 0 1,0 0-1,0 0 0,0 0 0,0 0 1,0 0-1,0 0 0,8-4 5559,-11 11-3140,-9 10-743,-29 28 3,41-45-1710,-306 317 2677,212-222-2171,10-10 81,78-79-536,-2 2 227,0 0 1,0 1 0,-7 9 0,15-18-280,0 0 0,-1 0 1,1 1-1,0-1 1,0 0-1,0 0 0,0 0 1,0 0-1,0 0 0,0 1 1,-1-1-1,1 0 1,0 0-1,0 0 0,0 0 1,0 1-1,0-1 1,0 0-1,0 0 0,0 0 1,0 0-1,0 1 1,0-1-1,0 0 0,0 0 1,0 0-1,0 1 0,0-1 1,0 0-1,0 0 1,0 0-1,0 0 0,0 1 1,0-1-1,1 0 1,-1 0-1,0 0 0,0 0 1,0 1-1,0-1 0,0 0 1,0 0-1,1 0 1,-1 0-1,0 0 0,0 0 1,0 0-1,0 1 1,1-1-1,-1 0 0,0 0 1,0 0-1,0 0 0,0 0 1,1 0-1,-1 0 1,0 0-1,0 0 0,0 0 1,1 0-1,-1 0 1,0 0-1,0 0 0,0 0 1,17-3 190,-11 2-231,32-4 125,0 1 0,0 2-1,0 2 1,0 1 0,0 3 0,0 0 0,-1 3 0,53 15 0,-80-19-67,0 0 0,0 1 0,-1 0 1,1 1-1,-1 0 0,0 0 0,0 1 1,-1 0-1,0 0 0,0 1 0,0 0 0,-1 1 1,0 0-1,8 11 0,-10-10 183,1 1-5521,-5-10 5095,-1 1 1,0-1 0,1 0 0,-1 0 0,0 0 0,1 0-1,-1 0 1,0 1 0,1-1 0,-1 0 0,0 0-1,1 0 1,-1 0 0,1 0 0,-1 0 0,0 0 0,1 0-1,-1 0 1,0-1 0,1 1 0,-1 0 0,0 0 0,1 0-1,-1 0 1,0 0 0,1-1 0,-1 1 0,0 0-1,1-1 1,9-8-5169,7 0 1802</inkml:trace>
</inkml:ink>
</file>

<file path=ppt/ink/ink3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4:53:31.7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477 1 5824,'4'0'8720,"-13"12"-5680,-18 17-1361,-179 149 982,133-118-2202,24-21-335,22-18 179,-45 43 1,69-60-206,-11 14 461,14-17-542,0-1 0,0 1-1,-1-1 1,1 0 0,0 1-1,0-1 1,0 1 0,0-1 0,0 1-1,0-1 1,0 1 0,0-1-1,0 1 1,0-1 0,0 0 0,1 1-1,-1-1 1,0 1 0,0-1-1,0 1 1,0-1 0,1 0 0,-1 1-1,0-1 1,0 1 0,1-1-1,-1 0 1,0 1 0,1-1 0,-1 0-1,0 0 1,1 1 0,-1-1-1,1 0 1,-1 0 0,0 1 0,1-1-1,-1 0 1,1 0 0,-1 0-1,1 0 1,0 0 0,152 61 1455,-88-33-1229,44 20 101,-80-29-507,-21-14-64,-1 0 1,1-1-1,9 5 1,-2-5-4270,1-2-3688,-3-2 4408</inkml:trace>
</inkml:ink>
</file>

<file path=ppt/ink/ink3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4:53:32.4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246 28 3968,'-23'-22'6864,"22"21"-6705,1 1 1,-1 0 0,0 0 0,0-1 0,0 1-1,0 0 1,0 0 0,0 0 0,1 0-1,-1 0 1,0 0 0,0 1 0,0-1-1,0 0 1,0 0 0,1 1 0,-1-1 0,0 0-1,0 1 1,0 0 0,-2 0 154,-3 1-60,-1 2 0,1-1 1,-1 1-1,1 0 0,0 0 1,1 1-1,-1-1 0,1 1 1,0 0-1,0 1 0,-6 8 0,0 3 78,1-1 0,0 1 0,-6 20-1,-1 3 43,2-1-1,2 2 0,2 0 1,-9 61-1,18-90-282,1 0 0,1 0 0,0 0 0,0 0 0,1 0 0,1 0 0,0 0 0,0 0 0,1-1 0,1 1 0,0-1 0,1 0 0,0 0-1,0 0 1,1-1 0,1 0 0,11 15 0,-10-17 42,0 1-1,0-1 1,1 0-1,1-1 1,-1 0-1,13 6 1,-18-11-53,0 0 0,1 0 0,-1 0 0,1-1 0,-1 0 0,1 0 0,0 0 0,0 0 0,-1-1 0,1 0 0,0 0 0,0 0 0,0-1 0,-1 1 0,1-1 0,0 0 0,8-4 0,-5 2-44,0 0-1,-1-1 1,1-1-1,-1 1 1,0-1 0,0 0-1,0-1 1,-1 1-1,10-12 1,-8 6 7,0 1 0,-1-1 0,0-1 0,-1 1 0,8-23 1,-4 5-24,-2 0 0,-1-1 0,-2 0 0,3-56 0,-6-52-171,-3 120 93,-1 0 1,-1 0-1,0 0 1,-1 0-1,-10-26 1,11 38-21,0-1 0,0 1 0,0 0 0,-1 1-1,0-1 1,-1 1 0,1-1 0,-10-7 0,11 10 8,0 1 1,0 0-1,0 0 0,0 0 1,0 0-1,-1 1 0,1-1 0,0 1 1,-1 0-1,1 0 0,-1 0 1,0 0-1,1 1 0,-1-1 0,0 1 1,-5 0-1,2 1-87,1 0 0,-1 1-1,1-1 1,-1 1 0,1 0 0,0 1 0,0-1 0,0 1-1,-10 7 1,13-7-361,-1-1-1,1 1 1,0 0-1,0 1 1,0-1-1,0 1 1,0-1-1,1 1 1,0 0-1,-1 0 1,1 0-1,1 0 1,-1 0-1,-2 8 1,0 19-2047</inkml:trace>
</inkml:ink>
</file>

<file path=ppt/ink/ink3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4:53:32.8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5 8320,'-24'-5'2672,"23"6"-2517,1-1 1,-1 0-1,0 0 1,1 1 0,-1-1-1,1 0 1,-1 1-1,0-1 1,1 0 0,-1 1-1,1-1 1,-1 1-1,1-1 1,-1 1 0,1 0-1,-1-1 1,1 1-1,0-1 1,-1 1 0,1 0-1,0-1 1,0 1-1,-1 1 453,0 2 26,0-1-1,0 1 0,1 0 1,0 0-1,-1 0 0,1-1 1,0 1-1,1 0 1,0 3-1,0 11 270,-1-15-860,0 0-1,0 0 0,1 0 0,-1 0 1,1 0-1,0 0 0,-1 0 0,1 0 1,1 0-1,0 2 0,-1-3-37,-1-1-174,0 0 0,1 0 0,-1 0 0,1 0 0,-1 0 0,1 0 0,-1 0 1,1 0-1,0-1 0,-1 1 0,1 0 0,0 0 0,0 0 0,1 1 0,-1-2 37,-1 0 0,0 0 0,1 0 0,-1 0 0,0 0-1,1 0 1,-1 0 0,0 0 0,1 0 0,-1 0-1,0 0 1,1-1 0,-1 1 0,0 0 0,0 0-1,1 0 1,-1 0 0,0 0 0,1-1 0,-1 1 0,1 0-1,31-21-8430,-10 8 5955</inkml:trace>
</inkml:ink>
</file>

<file path=ppt/ink/ink3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4:53:33.2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12 7648,'-7'-10'2453,"6"8"-1482,5 11 2687,-4-6-3317,1 0 0,-1 0 0,0 0 0,1 1 1,-1-1-1,-1 0 0,1 0 0,0 0 0,-1 0 0,-1 5 0,0 2 360,-25 148 3129,26-154-3784,-3 32 392,4-34-396,0 0 0,0 0-1,0 0 1,0 0 0,0 0-1,1 0 1,-1-1 0,1 1 0,0 0-1,-1 0 1,1 0 0,0-1-1,0 1 1,0 0 0,2 1 0,0 0 17,0 0-1,0 0 1,1-1 0,-1 1 0,1-1 0,-1 0 0,1 0 0,6 2 0,35 9 58,-2 0 20,100 42 1932,-137-52-1862,-3-3-151,-1 1 0,0 0-1,0 0 1,0-1-1,0 2 1,0-1 0,0 0-1,0 0 1,-1 1-1,1-1 1,0 0 0,-1 1-1,1 0 1,-1-1-1,1 1 1,-1 0 0,0 0-1,2 4 1,-3-5-26,0 0 0,0 1 0,0-1 0,0 0 0,0 1 0,0-1 0,0 0-1,-1 0 1,1 1 0,-1-1 0,1 0 0,-1 0 0,1 0 0,-1 0 0,0 0 0,1 1 0,-1-1 0,0 0 0,0-1 0,0 1 0,0 0 0,-1 1 0,-29 23 315,21-17-275,-115 76 19,85-60-125,38-22 89,-5 2-831,0 1 0,-1-1 0,-12 5 1,18-9 428,1 1 1,-1-1 0,1 0-1,-1 0 1,1 1 0,-1-1-1,1 0 1,-1 0 0,1 0-1,-1 0 1,1-1 0,-2 1-1,2-1 78,0 1 0,0 0 0,1-1 0,-1 1 0,0-1 0,1 1 0,-1-1 0,0 1 0,1-1 0,-1 1 0,1-1 0,-1 0 0,1 1 0,-1-1 0,1 0 0,0 1 0,-1-1 0,1 0 0,0 0 0,0 1 0,-1-1 0,1 0 0,0 0 0,0 0 0,-1-8-2422</inkml:trace>
</inkml:ink>
</file>

<file path=ppt/ink/ink3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4:53:33.6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17 132 5632,'0'-4'627,"-2"1"0,1 0-1,0-1 1,-1 1 0,-2-4 0,-3 0 5286,18 3 3072,29-2-6501,-36 6-2092,262-49 2008,-152 25-6288,-61 13-432,-29 6-1893,-2 4 1979</inkml:trace>
</inkml:ink>
</file>

<file path=ppt/ink/ink3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4:53:34.0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175 74 4640,'-2'-1'291,"0"0"0,1 1 0,-1-1 0,0 0 0,1 1 0,-1 0 0,0-1 0,0 1 0,0 0 0,0 0 0,1 0 1,-1 0-1,0 0 0,0 0 0,0 1 0,1-1 0,-1 0 0,0 1 0,-1 0 0,-3 2 725,1 0 0,0 1 0,0-1 0,-7 7 1,-14 10 795,10-10-616,1 0 0,1 1 0,-14 15 0,22-18-237,9-6-427,9-5 174,3-4-515,-1-1 1,1 0-1,-2-1 0,1 0 0,12-12 0,-20 14-279,1 1-1,-1-1 0,0 0 0,0-1 0,-1 0 1,0 0-1,-1 0 0,0 0 0,0 0 1,4-15-1,-7 23-85,-1-1 1,0 0-1,1 0 1,-1 0-1,0 0 1,0 0-1,0 0 1,0 0-1,0 1 0,0-1 1,0 0-1,0 0 1,0 0-1,0 0 1,0 0-1,-1-1 1,1 2-13,-1 0 1,1-1-1,0 1 0,0 0 1,-1 0-1,1 0 1,0-1-1,-1 1 1,1 0-1,0 0 1,0 0-1,-1 0 1,1 0-1,0 0 1,-1 0-1,1 0 1,0 0-1,-1 0 0,1 0 1,0 0-1,-1 0 1,1 0-1,0 0 1,-1 0-1,1 0 1,0 0-1,-1 0 1,1 1-1,-3-1-624,1 2 0,0-1 0,0 0 0,0 0-1,0 1 1,0-1 0,0 1 0,1 0 0,-1-1 0,-2 4 0,-7 17-2934</inkml:trace>
</inkml:ink>
</file>

<file path=ppt/ink/ink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00:55:46.838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45 4 5472,'-35'-3'2496,"25"3"-1824,20 3-576,4-3 96,4 5-96,14-2-1952,-1 9 992</inkml:trace>
</inkml:ink>
</file>

<file path=ppt/ink/ink3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4:53:34.7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160 23 6144,'0'0'8629,"-6"4"-4309,4-2-3907,0-1 1,-1 1 0,1-1-1,0 0 1,0 0-1,-1 0 1,-2 1-1,-14 7 1212,15-7-1357,0 1 1,-1 0-1,1-1 1,0 0-1,-1 0 1,1-1-1,-1 1 0,-8 1 1,35-11 941,26-9-1091,-44 15-125,0 1 0,-1-1 0,1 0 0,-1 1 0,0-2 0,0 1 0,0 0 0,0-1 0,5-4 0,-8 6 11,0 1 0,1 0 0,-1 0 0,0 0 0,0-1 0,0 1 0,0 0 0,0 0 0,0-1 0,0 1 0,0 0 0,0 0 0,0-1 0,0 1 0,0 0-1,0 0 1,0-1 0,0 1 0,0 0 0,0 0 0,0 0 0,0-1 0,0 1 0,0 0 0,-1 0 0,1 0 0,0-1 0,0 1 0,0 0 0,0 0 0,0 0 0,-1-1 0,1 1 0,0 0 0,-12-5 39,-15 1-70,18 5 34,0 0 0,0 1 0,0 0 0,0 1 0,0 0 0,1 0 0,-1 1 0,1 0 0,-12 8 0,16-10-13,0 1-1,0 0 0,1 0 1,-1 1-1,1-1 0,-4 5 1,7-7 12,-1 0 0,0 0 0,1 0 0,-1 0 0,1 0 0,-1 1 0,1-1 0,0 0 0,-1 0 0,1 0 0,0 0 0,0 2 0,0-2 0,0 0 0,0-1 0,0 1 0,0 0 0,0-1-1,1 1 1,-1-1 0,0 1 0,1 0 0,-1-1 0,0 1 0,1-1 0,-1 1 0,1-1-1,-1 1 1,0-1 0,1 1 0,-1-1 0,1 0 0,0 1 0,-1-1 0,1 0-1,-1 1 1,2-1 0,1 1-112,-1 0 0,1-1 0,0 0 0,-1 1-1,1-1 1,0 0 0,0 0 0,-1 0 0,1-1 0,0 1-1,-1-1 1,4-1 0,7 0-1280,-7 1 1117,10-2-4571,24 0 0,-9 6-78</inkml:trace>
</inkml:ink>
</file>

<file path=ppt/ink/ink3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4:53:39.4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251 31 4160,'0'0'89,"0"0"-1,0-1 1,1 1 0,-1 0-1,0-1 1,0 1 0,0 0 0,0-1-1,0 1 1,0 0 0,0 0-1,0-1 1,0 1 0,-1 0 0,1-1-1,0 1 1,0 0 0,0-1-1,0 1 1,0 0 0,0 0 0,-1-1-1,1 1 1,0 0 0,0 0-1,0-1 1,-1 1 0,1 0 0,0 0-1,0-1 1,-1 1 0,1 0-1,-2-2 2063,6-1-691,-2-9 3225,-2 7-2680,-2 9-1292,-4 16 52,1 0 0,-4 25 0,-1 9 113,-31 77 252,30-98-943,-36 84 737,-1 5-424,-24 117-1604,99-278-8954,-10 15 7637</inkml:trace>
</inkml:ink>
</file>

<file path=ppt/ink/ink3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4:53:39.8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71 187 5728,'-48'-32'3322,"25"18"5697,29 14-8386,-1-1 0,0 1 1,1-1-1,5-3 0,11-1 121,175-51 2234,-44 11-2561,-120 36-369,1 3 0,54-5 0,-70 10-105,-6 0-25,-1 1 0,1 0 0,0 0-1,-1 1 1,13 3 0,-20-3 73,-4-1-26,0 0 0,0 0 0,0 0 0,0 0 0,0 0 0,0 0 0,0 0 0,0 0 0,0 0 0,0 0 0,0 0 0,0 0 0,0 0 0,0 0 0,0 0 0,0 1-1,0-1 1,0 0 0,0 0 0,0 0 0,0 0 0,0 0 0,0 0 0,0 0 0,0 0 0,0 0 0,0 0 0,0 0 0,0 1 0,0-1 0,0 0 0,0 0 0,0 0-1,0 0 1,0 0 0,0 0 0,0 0 0,0 0 0,0 0 0,0 0 0,0 0 0,0 0 0,0 0 0,0 0 0,0 0 0,0 1 0,0-1 0,1 0 0,-1 0 0,0 0-1,0 0 1,0 0 0,0 0 0,0 0 0,0 0 0,0 0 0,0 0 0,0 0 0,0 0 0,0 0 0,1 0 0,-4 4-674,0-1-326,0-1-1,0 1 1,-1-1 0,1 0-1,-1 1 1,1-2-1,-1 1 1,0 0-1,1-1 1,-8 2 0,-3 3-3589,3 1 1628</inkml:trace>
</inkml:ink>
</file>

<file path=ppt/ink/ink3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4:53:40.2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53 6880,'-29'0'2229,"16"3"219,13-3-2402,0-1-1,0 1 1,0 0-1,0 0 1,0 0-1,0 0 1,0 0-1,0 0 1,0 0-1,0 0 1,0 0-1,1 0 1,-1 0 0,0 0-1,0 0 1,0 0-1,0 0 1,0 0-1,0 0 1,0 0-1,0 0 1,0 0-1,0 0 1,1 0-1,-1 0 1,0 0 0,0 0-1,0 0 1,0 0-1,0 0 1,0 1-1,0-1 1,0 0-1,0 0 1,0 0-1,0 0 1,0 0-1,0 0 1,0 0-1,0 0 1,0 0 0,1 0-1,-1 0 1,0 0-1,0 0 1,0 1-1,0-1 1,0 0-1,0 0 1,0 0-1,0 0 1,0 0-1,0 0 1,0 0 0,0 0-1,0 0 1,0 0-1,0 1 1,0-1-1,0 0 1,-1 0-1,1 0 1,0 0-1,0 0 1,86-5 6500,40-15-3849,-28 4-2084,-64 11-873,53-5 111,-70 9-2359,25 2 1,-24 2 5</inkml:trace>
</inkml:ink>
</file>

<file path=ppt/ink/ink3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4:53:40.7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537 6 5408,'-13'-3'1995,"12"3"-1790,0-1 0,-1 1 0,1-1 0,0 1 0,0 0 0,0 0 0,-1-1 0,1 1 1,0 0-1,0 0 0,-1 0 0,-1 1 0,-38 18 3719,19-10-2502,-40 25 0,43-23-882,2 2-1,-1 0 1,2 1 0,-20 20-1,9-1 31,0 1-1,3 1 0,1 2 0,1 0 0,-21 52 0,20-34-108,3 2 0,2 0 0,-13 78 0,24-98-387,2 1 0,2 0 0,1 0 0,2 0 0,2 1 0,1-1 0,2-1 0,10 40 1,-14-74-157,1 7 109,1 0-1,1-1 1,4 10-1,-7-17-204,0 0-1,0 0 0,0 0 0,0-1 0,0 1 1,0 0-1,1-1 0,-1 1 0,1-1 0,-1 0 0,1 1 1,-1-1-1,1 0 0,0 0 0,0 0 0,-1 0 0,1 0 1,0 0-1,0-1 0,0 1 0,3 0 0,13-1-1789</inkml:trace>
</inkml:ink>
</file>

<file path=ppt/ink/ink3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4:53:41.6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8 432 2816,'-7'-5'10714,"37"-21"-9231,-17 13-438,221-221 2683,-173 168-2869,-44 50-508,-17 15-340,0 1 1,1 0-1,-1 0 1,0-1-1,0 1 1,1 0-1,-1 0 1,0 0-1,1 0 1,-1 0-1,0-1 1,0 1-1,1 0 1,-1 0-1,0 0 1,1 0-1,-1 0 1,0 0-1,1 0 1,-1 0-1,0 0 1,1 0-1,-1 0 1,0 0-1,1 1 1,-1-1 21,1 1 1,-1-1 0,0 1-1,0 0 1,1-1 0,-1 1-1,0-1 1,0 1-1,0 0 1,0-1 0,0 1-1,0 0 1,0-1 0,0 1-1,0 0 1,0-1-1,0 1 1,0 0 0,-1 0-1,-6 34 243,-15 44 0,2-7-268,5-11 275,3 1 0,-5 83-1,16-132-166,1-9-54,0 1-1,-1 0 0,1 0 0,1-1 0,-1 1 0,2 5 0,-2-10-58,0 0 0,0 1 0,0-1 0,0 0 0,1 0 0,-1 0 0,0 1 0,0-1 0,0 0 0,0 0 0,1 0 0,-1 1 0,0-1 0,0 0 0,0 0 0,1 0 0,-1 0-1,0 0 1,0 1 0,1-1 0,-1 0 0,0 0 0,0 0 0,0 0 0,1 0 0,-1 0 0,0 0 0,1 0 0,-1 0 0,0 0 0,0 0 0,1 0 0,-1 0 0,0 0 0,0 0 0,1 0 0,-1 0 0,0-1 0,0 1-1,0 0 1,1 0 0,9-8 12,7-14-24,15-26 1,0 0-55,14-8-125,101-98 1,-87 95 135,-17 13 223,50-67 0,-88 107-88,-2 2 3,0 0 0,0 0-1,0 0 1,0 1-1,8-7 1,-11 10-73,0 0 0,0 0 0,1 0 0,-1 0 0,0-1 0,0 1 0,0 0 0,0 0 0,1 0 0,-1 0 0,0 0 0,0 0 0,0 0 0,1 0 0,-1 0 0,0 0 0,0 0 0,1 0 0,-1 0 0,0 0 0,0 0 0,0 0 0,1 0 0,-1 0 0,0 0 0,0 0 0,0 0 0,1 0 0,-1 0 0,0 0 0,0 0 0,0 0 0,1 1 0,-1-1 0,2 8 190,-5 12-18,3-20-169,-9 35 460,-2 0 0,-20 43 1,2-3-168,13-30-339,2 2 0,-13 76 1,23-95-1409,1 38 0,3-62 769,0 0-1,0 0 1,1 1 0,-1-1-1,1 0 1,0 0 0,0 0-1,3 6 1,-3-9 345,0 0 0,-1 1 1,1-1-1,0 0 0,0 1 1,0-1-1,0 0 0,0 0 0,1 0 1,-1 0-1,0 0 0,0 0 1,1 0-1,-1-1 0,0 1 0,1 0 1,-1-1-1,1 1 0,-1-1 1,1 1-1,-1-1 0,1 0 0,-1 0 1,4 1-1,16-7-3708,2-2 1451</inkml:trace>
</inkml:ink>
</file>

<file path=ppt/ink/ink3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4:53:41.9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 4736,'0'0'1530,"0"-1"-1499,0 1-1,0 0 0,0 0 0,0 0 0,0 0 0,1 0 0,-1 0 0,0 0 0,0 0 1,0 0-1,0 0 0,0 0 0,0 0 0,0 0 0,0 0 0,0 0 0,1 0 0,-1 0 0,0 0 1,0 0-1,0 0 0,0 0 0,0 0 0,0 0 0,0 0 0,0 0 0,0 1 0,1-1 0,-1 0 1,0 0-1,0 0 0,0 0 0,0 0 0,0 0 0,0 0 0,0 0 0,0 0 0,0 0 0,0 0 1,0 0-1,0 1 0,0-1 0,0 0 0,0 0 0,-7 43 6445,6-37-6025,-2 29 2360,1 58 0,2-82-2552,1-1 1,1 0-1,0 1 0,0-1 1,1 0-1,0 0 0,1 0 0,0 0 1,1-1-1,6 11 0,-7-14-130,14 19 781,-17-24-854,0 0 1,0 0-1,0 0 0,0 0 1,0 0-1,0 0 1,0 0-1,1 0 1,-1 0-1,0-1 0,1 1 1,-1-1-1,0 1 1,1-1-1,-1 1 0,3-1 1,-3 0-34,0 0 0,0 0 0,-1 0 0,1 0 0,0 0 0,0-1 0,-1 1 0,1 0 0,0-1 0,0 1 0,-1-1-1,1 1 1,0 0 0,-1-1 0,1 1 0,-1-1 0,1 0 0,-1 1 0,1-1 0,-1 0 0,1 1 0,-1-1 0,1 0 0,-1 0 0,2-3 40,-1 1 0,0-1 0,0 1 1,0-1-1,1-6 0,-2-1-18,1 1 0,-1-1 0,-3-13 1,3 16-172,-2 1 1,1-1-1,-1 1 1,0-1 0,0 1-1,-1 0 1,0 0-1,-1 0 1,-6-10 0,9 16 46,0 0 0,1 1 0,-1 0 1,0-1-1,1 1 0,-1-1 1,0 1-1,0 0 0,1-1 1,-1 1-1,0 0 0,0 0 1,1 0-1,-1-1 0,0 1 0,0 0 1,0 0-1,1 0 0,-1 0 1,0 1-1,0-1 0,0 0 1,1 0-1,-1 0 0,0 1 0,0-1 1,1 0-1,-1 1 0,0-1 1,0 0-1,1 1 0,-2 0 1,-1 2-808,-1-1 1,1 1 0,0 0 0,-4 5-1,4-5-156,1 0 0,-1 0 0,1 1 0,0-1 0,0 0 0,-2 6 0,3 7-1959</inkml:trace>
</inkml:ink>
</file>

<file path=ppt/ink/ink3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4:53:42.5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102 55 3904,'-15'-12'1369,"-9"-11"2280,9 3 3130,24 24 360,45 21-5777,-44-18-1252,0 0 1,-1 1-1,1 0 0,-1 1 1,-1 0-1,0 0 0,0 1 1,7 12-1,-1 0 196,-1 2-1,16 40 0,-15-28-102,-3 1 0,0 0-1,-3 0 1,-1 1 0,-2 1-1,-1-1 1,-2 0-1,-2 1 1,-1-1 0,-2 1-1,-2-1 1,-2 0 0,-16 55-1,13-59-127,-1-1 0,-2 0-1,-1-1 1,-2-1 0,-25 39-1,30-53-286,-69 96 379,22-42-4932,44-55 1814,6-5-3223</inkml:trace>
</inkml:ink>
</file>

<file path=ppt/ink/ink3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4:53:44.8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142 154 1728,'-2'1'209,"2"-1"-138,0 0 1,-1 1-1,1-1 1,0 0 0,-1 0-1,1 1 1,-1-1 0,1 0-1,0 0 1,0 1-1,-1-1 1,1 0 0,0 1-1,-1-1 1,1 0 0,0 1-1,0-1 1,0 0-1,0 1 1,-1-1 0,1 1-1,0-1 1,0 1-1,0-1 1,0 0 0,0 1-1,0-1 1,0 1 0,0 0-1,0 0 154,-1 0 1,1-1-1,-1 1 0,1 0 0,-1 0 0,1-1 0,-1 1 1,0 0-1,1-1 0,-1 1 0,0 0 0,0-1 1,1 1-1,-1-1 0,0 1 0,0-1 0,0 0 0,0 1 1,0-1-1,1 0 0,-1 0 0,0 0 0,0 1 1,-2-1-1,-28 3 4054,-52-3 2382,113-7-4922,76-1-16,-20 2-1265,427-15 269,-298 16-627,208 14 586,-391-8-604,18 4-38,12-1 179,-61-4 17,-8-5-299,-5-1-7,0 0 0,0 1 0,-1 1 0,-24-7-1,-19-5 147,41 10 15,-4 0-100,0-1 0,1-1 0,0 0 0,-21-14 0,39 22 1,-1-1 1,1 1-1,-1 0 1,1-1-1,-1 1 1,1 0-1,-1-1 1,1 1-1,-1 0 1,1-1-1,-1 1 1,1-1-1,0 1 1,-1-1-1,1 1 1,0-1-1,0 1 1,-1-1-1,1 0 1,0 1-1,0-1 1,0 1-1,-1-1 1,1 1-1,0-1 1,0 0-1,0 1 1,0-1-1,0 1 1,0-1-1,1 0 1,-1 1-1,0-1 1,0 1-1,0-1 1,0 0-1,1 1 1,-1-1-1,0 1 1,0-1-1,1 1 1,-1-1-1,1 1 1,-1-1-1,0 1 1,1 0-1,-1-1 1,1 1-1,-1-1 1,1 1-1,-1 0 1,1-1-1,3-1 1,-1 1-1,0-1 1,1 0-1,-1 1 1,1 0-1,-1 0 1,5-1-1,10 0 21,1 0 1,-1 1-1,1 0 0,-1 2 0,1 0 1,-1 1-1,1 1 0,-1 1 0,0 0 1,-1 2-1,1 0 0,27 14 0,-42-19 24,0 0 0,-1 1 0,1 0 0,-1 0 0,1 0 0,-1 0 0,0 0 0,0 0-1,1 1 1,-2-1 0,1 1 0,0-1 0,0 1 0,-1 0 0,0-1 0,3 7 0,-4-5 8,1 0 0,0 0 0,-1 0 0,0 0 0,0 0 0,0 0 0,-1 0 0,1 0 0,-1 0 1,0-1-1,-2 8 0,-1-1-12,-1 0 1,0 1-1,-1-2 0,0 1 1,-1 0-1,0-1 1,0-1-1,-10 10 0,0-1-571,0 0-1,-21 32 0,31-39-1217,1 0 1,-8 18-1,11-21-549,0 1 1,0 0-1,1 1 1,-1 10-1,2 1-1901</inkml:trace>
</inkml:ink>
</file>

<file path=ppt/ink/ink3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4:53:45.9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22 128 4800,'-1'0'133,"-14"-1"2105,10-1-659,6-1 407,2-3 2979,0 0-3829,0 1-790,1 0 0,-1 0 0,1 1-1,0 0 1,1 0 0,-1 0 0,1 0 0,-1 1 0,6-4 0,6-2 199,30-13 0,-29 15-384,1 1 0,-1 1 0,1 0 0,27-3 0,-36 7-121,0 0 0,0 1 0,0 0 0,0 1 0,0-1 0,0 2 0,0-1 0,0 1 0,-1 1 0,1 0 0,11 5 0,-17-7-24,-1 1-1,1-1 1,-1 1-1,0 0 1,1 0-1,-1 0 1,3 3-1,-4-4-6,-1 0 1,1 0-1,0 0 0,0 1 0,-1-1 0,1 0 0,-1 0 0,1 1 1,-1-1-1,0 0 0,1 0 0,-1 1 0,0-1 0,0 0 1,0 1-1,0-1 0,0 0 0,0 1 0,0-1 0,-1 0 0,1 3 1,-5 4 32,0 0 0,0 0 0,0-1 1,-1 1-1,0-1 0,-1-1 0,-8 8 0,2 0 26,-40 39 32,-149 169 835,200-219-817,-1 1 0,1-1 0,0 0 1,0 1-1,-2 6 0,4-9-81,-1 0-1,1 0 1,0-1 0,0 1-1,0 0 1,0 0-1,-1-1 1,1 1-1,0 0 1,0 0 0,0-1-1,1 1 1,-1 0-1,0 0 1,0-1 0,0 1-1,0 0 1,1-1-1,-1 1 1,0 0-1,1-1 1,-1 1 0,0 0-1,1-1 1,-1 1-1,1 0 1,-1-1 0,1 1-1,0-1 1,-1 1-1,1-1 1,-1 0-1,1 1 1,0-1 0,1 1-1,3 1 58,1-1 0,0 0-1,0 0 1,1 0 0,-1-1 0,0 0-1,11-1 1,5 0-1,77 2-973,119 15 0,-170-12-4741,-29 0 2943</inkml:trace>
</inkml:ink>
</file>

<file path=ppt/ink/ink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00:55:47.723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22 378 2816,'-18'4'917,"15"-1"1559,8-1-227,3-1-1662,-1 0-1,1 0 0,0-1 0,-1 0 1,1 0-1,0-1 0,-1 0 0,11-2 0,2-3 606,36-14-1,-45 15-1041,0-1 0,0 0 0,0-1 0,-1 0 1,0-1-1,-1 0 0,1 0 0,-1-1 0,-1 0 0,0-1 0,10-14 0,3-11 32,-1 0-1,17-44 0,1-1 258,-28 58-733,-6 33 33,0 42 243,-3 0 1,-9 95-1,2-115 346,-18 62 0,24-94-304,0 0 0,0 0 1,0 0-1,-1 0 0,1 0 0,-1 0 1,1 0-1,-1 0 0,1 0 0,-1 0 1,0 0-1,1 0 0,-1 0 0,0 0 1,0-1-1,1 1 0,-1 0 0,0-1 1,0 1-1,0 0 0,0-1 0,0 1 1,0-1-1,0 1 0,0-1 0,0 0 1,0 0-1,0 1 0,0-1 1,-1 0-1,1 0 0,0 0 0,0 0 1,0 0-1,0 0 0,-2-1 0,0 1 17,1-1 0,0 0 0,-1 0-1,1 0 1,-1-1 0,1 1 0,0-1 0,0 1-1,0-1 1,0 0 0,0 1 0,0-1-1,0 0 1,-2-4 0,-17-40-601,20 45 411,3 2-59,0 0 130,1 0-1,-1 0 1,1 1 0,-1-1 0,0 1-1,4 2 1,-4-2 77,0 0 0,1 0 0,-1 0 0,1-1 0,0 1 0,5 2 0,1-2 131,-1 0-1,1-1 1,0 0-1,0 0 1,0-1 0,0 0-1,0 0 1,0-1-1,16-4 1,-12 2 32,1-1 0,-1 0-1,0-1 1,0-1 0,19-11 0,-5-1-84,0-2-1,-2 0 1,0-2 0,32-35 0,73-110-89,-111 139-453,-17 28 125,-2 5 129,-3 10 18,-20 47 140,14-44 129,2 2 1,1-1 0,0 1-1,-4 30 1,10-46-74,-2 9 39,1 1 0,2 19-1,-1-29-20,0 0-1,1-1 0,-1 1 0,1-1 0,0 0 0,0 1 0,0-1 0,1 0 0,-1 0 0,1 1 0,0-1 0,0 0 0,0-1 0,0 1 0,3 3 0,-3-5-255,1 1 0,-1-1 1,1 0-1,-1 0 0,1 0 0,0 0 0,-1-1 0,1 1 0,0-1 0,0 1 0,-1-1 0,1 0 0,0 0 0,0 0 0,-1-1 0,1 1 0,5-2 1,-1 1-1551,6 1-461</inkml:trace>
</inkml:ink>
</file>

<file path=ppt/ink/ink3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4:53:46.4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48 115 4064,'-23'-6'1307,"23"5"-1181,0 1 0,0 0 0,-1 0 0,1 0 1,0-1-1,-1 1 0,1 0 0,0 0 1,-1 0-1,1 0 0,0 0 0,-1 0 1,1 0-1,0 0 0,-1 0 0,1 0 1,0 0-1,-1 0 0,1 0 0,0 0 1,-1 0-1,1 0 0,0 0 0,-1 0 1,1 0-1,0 0 0,-1 1 0,-2 1 2462,-9-2 5739,33 0-5721,226-10 292,-159 4-2441,374-20 1009,76-3-767,92-1-11,-587 27-673,97-3-265,-110 9-1520,-26-3 183,-11 0-3328</inkml:trace>
</inkml:ink>
</file>

<file path=ppt/ink/ink3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4:53:48.0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196 103 1728,'-2'-7'1055,"0"-1"0,0 1-1,1-1 1,1 0 0,-1 1 0,1-1 0,2-12 0,-1-2 2564,-1 21-3541,0 1-1,0 0 0,0 0 1,0 0-1,0-1 1,0 1-1,0 0 0,0 0 1,0 0-1,0-1 0,0 1 1,0 0-1,0 0 1,0 0-1,0-1 0,0 1 1,0 0-1,0 0 1,0 0-1,0-1 0,0 1 1,0 0-1,0 0 0,0 0 1,-1 0-1,1-1 1,0 1-1,0 0 0,0 0 1,0 0-1,0 0 0,-1 0 1,1-1-1,0 1 1,0 0-1,0 0 0,0 0 1,-1 0-1,1 0 1,0 0-1,0 0 0,0 0 1,-1 0-1,1 0 0,0 0 1,0-1-1,0 1 1,-1 0-1,1 0 0,0 1 1,0-1-1,-1 0 1,-6 7 1569,-27 70 1084,7-17-1078,-32 109 0,47-133-1540,0 10 152,-11 88 1,13-68-1379,10-61-2421,14-17-2030,-1-2 2801,16-14-1781,7-1 1574</inkml:trace>
</inkml:ink>
</file>

<file path=ppt/ink/ink3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4:53:48.4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97 14 6976,'-14'-14'3141,"14"14"-3000,-1 0 0,1 0 0,0 0-1,-1 1 1,1-1 0,-1 0 0,1 0 0,-1 0 0,1 0-1,-1 0 1,1 0 0,0 1 0,-1-1 0,1 0 0,0 0-1,-1 1 1,1-1 0,-1 0 0,1 0 0,0 1 0,0-1-1,-1 0 1,1 1 0,0-1 0,0 1 0,-1-1 0,1 0-1,0 1 1,0-1 0,-1 1 0,-10 21 1772,5-9-1211,-2 1-89,0 0-1,1 1 1,1 0-1,0 0 1,1 0-1,1 1 1,0 0-1,-2 25 0,6-29-461,0 0 0,0 1 0,1-1-1,0 0 1,1 0 0,1 0 0,0 0-1,0 0 1,1-1 0,1 1-1,0-1 1,7 11 0,-9-17-62,0 1 1,1-1-1,0 0 0,0 0 1,0 0-1,0-1 0,1 0 1,0 1-1,5 2 0,-8-6-45,0 1 0,0-1 0,0 0 0,0-1 0,1 1 0,-1 0 0,0-1-1,0 1 1,1-1 0,-1 0 0,0 1 0,1-1 0,-1-1 0,0 1 0,1 0 0,-1 0 0,0-1-1,1 1 1,-1-1 0,0 0 0,0 0 0,0 0 0,1 0 0,-1 0 0,0 0 0,-1 0 0,5-4 0,1-1-39,0-1 1,0 0 0,0 0 0,-1-1 0,0 0 0,0 0-1,-1 0 1,0-1 0,-1 1 0,0-1 0,0-1 0,-1 1 0,0 0-1,-1-1 1,0 1 0,2-20 0,-3 17-57,-1 1 1,0 0-1,-1 0 0,0 0 0,-1 0 1,0 1-1,0-1 0,-1 0 1,-1 1-1,0-1 0,0 1 0,-1 0 1,0 1-1,-13-18 0,16 24-32,-1 1 0,0-1 0,1 1 0,-1 0 0,0 0 0,0 0 0,0 0 0,0 0 0,0 1-1,-1-1 1,1 1 0,0 0 0,-1 0 0,1 0 0,-8 0 0,9 0-188,0 1 0,-1 0 0,1 0 0,-1 0 0,1 0 0,0 0 0,-1 1 0,1-1 0,0 1 0,-1 0-1,1-1 1,0 1 0,0 0 0,0 0 0,0 0 0,0 1 0,0-1 0,0 1 0,0-1 0,0 1 0,0-1 0,1 1 0,-3 2 0,-4 11-2524,3-3 961</inkml:trace>
</inkml:ink>
</file>

<file path=ppt/ink/ink3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4:53:49.2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463 24 5408,'-3'-4'10763,"-10"1"-7556,-15-1-1738,-20-2 634,29 3-1364,0 1 1,-29 0-1,42 3-652,1-1 0,-1 1 0,0 0-1,1 0 1,-1 1 0,1-1 0,-1 1 0,1 1 0,0-1 0,0 1 0,0 0 0,-7 5 0,4-2-8,0 1 1,1 0-1,0 1 1,0 0-1,1 0 1,0 0-1,0 1 1,1 0-1,-6 13 1,-13 28 198,11-26-40,2 0 0,-10 30-1,18-46-164,2-4 351,9-1-179,-4-2-229,1 0 1,-1-1 0,0 0 0,0 0-1,0 0 1,0 0 0,1-1-1,-1 0 1,5-1 0,22-2-46,-12 5-37,0 2-1,24 5 0,-31-6 11,-7-1 58,0 1-1,0-1 0,-1 1 0,1 0 0,0 1 1,-1-1-1,1 1 0,-1 0 0,0 0 0,0 0 1,0 0-1,0 1 0,3 4 0,-6-7 25,1 1 0,0 0-1,-1 0 1,0 0 0,1 1-1,-1-1 1,0 0 0,0 0-1,0 1 1,-1-1 0,1 1 0,0-1-1,-1 0 1,0 1 0,1-1-1,-1 1 1,0-1 0,0 1-1,-1-1 1,1 1 0,0-1-1,-1 1 1,0-1 0,1 1-1,-1-1 1,0 0 0,-2 4-1,0-1 63,-1 0 0,1 0 0,-1 0 0,0 0 0,-5 4-1,7-7-67,-1 0 0,1 0 0,-1 0 0,0-1 0,0 1 0,0-1 0,0 1 0,0-1 0,0 0 0,-6 1 0,-6-1-81,0 0 0,0-1 0,1 0-1,-1-1 1,0-1 0,-21-5 0,16 4-1976,-1 0 0,-23-1 1,39 4 829,0 0 1,0 1 0,0-1-1,-6 3 1,1 4-1215</inkml:trace>
</inkml:ink>
</file>

<file path=ppt/ink/ink3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4:53:51.7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5 478 3808,'0'2'383,"-1"-1"-1,0 0 1,1 1 0,-1-1-1,1 0 1,-1 1-1,1-1 1,0 1 0,0-1-1,-1 0 1,1 4 1440,1-13 3051,24-25-2135,-16 22-2384,0 0-1,6-13 1,35-66 467,38-63 246,-72 130-857,0 0-1,2 1 1,0 1 0,26-23 0,-43 43-173,0 0 0,-1 0 0,1 1 0,0-1 0,0 0 0,-1 1 0,1-1 0,0 1 0,0-1 0,0 1 0,0-1 0,0 1 0,0-1 0,0 1 0,1-1 0,-1 3 7,-1-1 1,0 0 0,0 1 0,0-1 0,0 0 0,0 1 0,0-1 0,0 1-1,0-1 1,0 0 0,0 1 0,-1-1 0,1 0 0,-1 2 0,-23 112 416,-57 240-162,79-349-279,0 0 0,1 0 0,-1 0 0,1 0 0,1 0-1,-1 0 1,1 0 0,0 0 0,0 0 0,2 10 0,-1-16-18,-1 1 1,0-1-1,0 1 1,0-1 0,1 1-1,-1 0 1,0-1-1,0 1 1,1-1-1,-1 0 1,0 1 0,1-1-1,-1 1 1,1-1-1,-1 1 1,1-1 0,-1 0-1,1 1 1,-1-1-1,1 0 1,-1 0-1,1 1 1,-1-1 0,1 0-1,-1 0 1,1 0-1,0 0 1,-1 0-1,1 0 1,-1 1 0,1-1-1,-1-1 1,1 1-1,0 0 1,-1 0 0,1 0-1,-1 0 1,1 0-1,-1 0 1,1-1-1,0 1 1,-1 0 0,1-1-1,3-1 1,-1 0 0,1 0 0,-1-1 0,0 1 0,6-6 0,51-61-15,77-88-36,63-67 244,-85 96 208,-112 125-306,-7 9 44,-21 29 138,-180 344 1571,185-339-1806,7-16 13,2 0 0,1 0-1,1 1 1,1 0 0,1 0-1,1 1 1,-3 31 0,8-44-108,0-9-38,1-1 1,0 1-1,0 0 0,0 0 0,0 0 1,0-1-1,1 1 0,-1 0 0,1 0 1,2 5-1,-2-8-231,0 0 1,1 0 0,-1 0-1,0-1 1,0 1-1,0 0 1,1-1 0,-1 1-1,0-1 1,1 0-1,-1 1 1,0-1 0,1 0-1,-1 0 1,0 0-1,1 0 1,-1 0-1,0 0 1,1 0 0,2-1-1,37-4-5624,-38 5 5649,98-20-8348,-1-6 7005,-51 11 8398,-49 14-6667,1 1-1,-1 0 0,0 0 1,0 0-1,1 0 0,-1 0 1,0 0-1,0 0 1,1 0-1,-1 0 0,0 0 1,0 1-1,1-1 0,-1 0 1,0 0-1,0 0 0,1 0 1,-1 0-1,0 0 0,0 0 1,0 1-1,1-1 1,-1 0-1,0 0 0,0 0 1,0 0-1,1 1 0,-1-1 1,0 0-1,0 0 0,0 0 1,0 1-1,0-1 0,0 0 1,0 0-1,0 1 0,1-1 1,-1 0-1,0 0 1,0 1-1,0-1 0,0 0 1,0 0-1,0 1 0,0-1 1,0 0-1,-1 0 0,1 1 1,0-1-1,-1 16 1804,1-15-1794,-1 8 474,0 0 1,0 0-1,1 0 0,0 0 0,2 9 1,-1-13-385,0 0 1,0-1-1,0 1 0,1 0 1,-1-1-1,1 0 1,0 1-1,1-1 0,-1 0 1,1 0-1,5 6 1,-7-9-144,1 1 1,-1-1 0,1 0 0,-1 1-1,1-1 1,0 0 0,0 0 0,0-1 0,0 1-1,0 0 1,-1 0 0,1-1 0,0 0-1,1 1 1,-1-1 0,0 0 0,0 0-1,0 0 1,0 0 0,0 0 0,0 0-1,0-1 1,0 1 0,0-1 0,0 1-1,0-1 1,0 0 0,0 0 0,-1 0 0,4-2-1,2-1 58,0-1-1,0 0 0,-1-1 0,1 1 1,-2-1-1,8-8 0,-9 8-4,1 0 0,-1 0 1,0 0-1,-1-1 0,1 1 0,-1-1 0,2-8 0,-4 14-50,-1-1-1,1 0 0,-1 1 1,0-1-1,1 0 1,-1 1-1,0-1 1,0 0-1,0 0 1,0 1-1,-1-1 1,1 0-1,0 1 0,-1-1 1,1 0-1,-1 1 1,1-1-1,-1 1 1,0-1-1,0 1 1,0-1-1,0 1 1,0-1-1,0 1 0,0 0 1,0-1-1,0 1 1,-1 0-1,1 0 1,-1 0-1,1 0 1,0 0-1,-1 1 0,0-1 1,1 0-1,-3 0 1,0 0-30,0 0 1,1 1-1,-1-1 1,0 1-1,0 0 1,0 0-1,0 0 1,0 1-1,1-1 1,-1 1-1,0 0 1,0 0-1,1 0 1,-6 3-1,-2 1-84,1 0 1,1 1-1,-18 12 0,11-5-424,0 0-1,-16 18 1,27-26 10,1-1-1,1 1 1,-1 0-1,1 0 1,0 0-1,0 1 1,0-1-1,0 1 1,1-1-1,0 1 1,-2 10-1,4-14 131,0-1-1,0 1 1,0-1-1,-1 1 1,1-1-1,1 1 1,-1-1-1,0 1 1,0-1 0,1 1-1,-1-1 1,0 0-1,1 1 1,1 2-1,-2-4 145,1 1 1,-1-1-1,1 1 1,0-1-1,-1 0 0,1 1 1,0-1-1,-1 1 0,1-1 1,0 0-1,-1 0 0,1 0 1,0 1-1,-1-1 1,1 0-1,0 0 0,0 0 1,-1 0-1,1 0 0,0 0 1,-1 0-1,1 0 1,0 0-1,0-1 0,-1 1 1,1 0-1,1-1 0,18-5-2530</inkml:trace>
</inkml:ink>
</file>

<file path=ppt/ink/ink3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4:53:52.4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 3 2912,'-24'-2'1508,"22"2"-737,-1 0 1,0 0-1,0 1 1,0-1-1,0 1 1,1 0-1,-1 0 1,0 0-1,-3 2 1,5-2-390,0-1 1,0 1 0,0 0 0,0-1 0,0 1 0,0 0-1,0 0 1,0 0 0,1 0 0,-1 0 0,0 0-1,1 0 1,-1 0 0,0 0 0,1 0 0,0 1-1,-1 0 1,1 0-189,-1 0 0,1 0 0,0 0 0,1-1 0,-1 1 0,0 0 0,0 0 0,1 0 0,-1-1 0,1 1 0,0 0 0,-1 0 0,1-1 0,2 4 0,-2-3-33,1 1 0,0-1 0,0 0 0,0 0 0,1 0 0,-1 0 0,0 0 0,1 0 0,-1 0 0,1-1 0,0 1 0,-1-1 0,5 1 0,5 3 169,23 4 0,-24-7-204,11 3 38,-1-2-1,1-1 0,0 0 1,0-2-1,0 0 0,41-7 1,-29 1-37,-1-2 1,0-2-1,54-21 1,-81 28-113,4-2 195,0 1-1,0 1 0,11-3 1,-20 6-203,-1 0 0,0-1 0,1 1 0,-1 0 0,1 0 0,-1 0 1,0 0-1,1 0 0,-1 0 0,1 0 0,-1 0 0,1 0 0,-1 0 0,0 1 0,1-1 0,-1 0 1,1 0-1,-1 0 0,0 0 0,1 1 0,-1-1 0,1 0 0,-1 0 0,0 1 0,1-1 0,-1 0 1,0 1-1,0-1 0,1 0 0,-1 1 0,0-1 0,0 0 0,1 1 0,-1-1 0,0 0 0,0 1 1,0-1-1,0 1 0,0-1 0,1 1 0,-1-1 0,0 1 0,-2 17 139,1-17-133,-3 16 43,-2 0 0,0 0-1,-1-1 1,-11 20 0,-42 61-178,22-39-771,30-46-844,-6 11-1967,10-5-2519,7-2 2325</inkml:trace>
</inkml:ink>
</file>

<file path=ppt/ink/ink3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4:54:05.03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167 155 2720,'-12'-16'891,"11"14"-483,1 1 0,-1 0 1,1 0-1,-1 0 1,1 0-1,-1 0 0,1-1 1,0 1-1,-1-2 2274,1 10-2613,-34 184 3131,-7 51-1035,33-190-1847,-30 267 991,36-293-1232,-15 149 1712,16-164-1439,-3 12 263,2-20-347,2-12-49,-3-124 140,7-58 0,9 27 198,-11 151-502,25-172 561,-27 183-607,32-187 194,-27 165-90,2 0-1,1 0 0,1 0 0,1 1 0,23-38 0,-28 52-85,1 1-1,1 0 1,0 0 0,0 0 0,0 1-1,1 1 1,0-1 0,1 1-1,-1 0 1,1 1 0,0 0-1,1 1 1,-1-1 0,20-4 0,-20 7-18,-1 0 0,1 1 0,0 0 1,0 0-1,0 1 0,-1 0 0,1 1 1,0 0-1,0 0 0,-1 1 0,1 0 1,-1 1-1,1 0 0,-1 0 1,0 1-1,0 0 0,13 8 0,-15-7 24,-1 0-1,1 0 0,-1 1 1,0-1-1,0 1 0,0 0 1,-1 1-1,0-1 0,0 1 1,-1 0-1,0-1 1,0 2-1,-1-1 0,1 0 1,-2 0-1,3 15 0,-2 0 85,0 1-1,-1 0 0,-2 0 1,-4 30-1,4-41-54,-1 1 0,-1-1 0,-5 17 0,6-23-22,-1 0-1,0 0 0,0 0 1,-1-1-1,1 1 0,-1-1 1,-1 0-1,-6 7 0,-3 0 164,-2-1-1,1 0 0,-34 17 1,34-20-133,2-1-40,-1 0 1,0-1 0,0-1 0,0 0 0,-1-1-1,0-1 1,0 0 0,0-1 0,-16 0 0,10 0-85,8-1-277,0-1 1,0 1 0,1-2 0,-22-3-1,26 2-2984,7 5 954</inkml:trace>
</inkml:ink>
</file>

<file path=ppt/ink/ink3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4:54:07.99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35 1130 3712,'-19'16'1221,"18"-16"-1149,1 1 0,-1-1 0,1 0 0,0 0 0,-1 0 0,1 1 0,-1-1 0,1 0 0,-1 0 0,1 0 0,-1 0 1,1 0-1,-1 0 0,1 0 0,-1 0 0,1 0 0,-1 0 0,1 0 0,-1-1 0,1 1 0,-1 0 0,1 0 0,0 0 0,-1 0 0,1-1 0,-1 1 0,1 0 0,0-1 0,-1 1 0,1 0 0,-1-1 0,1 1 0,0 0 0,-1-1 2,2 1 237,0 0 1,0 0-1,0 0 0,0-1 1,0 1-1,0 0 0,0 0 1,0-1-1,-1 1 1,1 0-1,0-1 0,1 0 1,103-106 4337,-72 70-3859,3-1-238,4-7 292,1 2-1,89-68 1,-97 85-231,-33 26-603,0 0 0,0 0-1,0 0 1,0 0-1,1 0 1,-1 0-1,0 0 1,0 0 0,0 0-1,1 0 1,-1 0-1,0 0 1,0 0 0,0 0-1,0 0 1,1 0-1,-1 0 1,0 0 0,0 0-1,0 0 1,0 0-1,1 0 1,-1 1-1,0-1 1,0 0 0,0 0-1,0 0 1,0 0-1,0 0 1,1 0 0,-1 1-1,0-1 1,0 0-1,0 0 1,0 0-1,0 0 1,0 1 0,0-1-1,0 0 1,0 0-1,0 0 1,0 0 0,0 1-1,0-1 1,0 0-1,0 0 1,0 0-1,0 1 1,0-1 0,0 0-1,0 0 1,0 0-1,0 0 1,0 1 0,0-1-1,0 0 1,-1 15 281,-5 30 13,-13 118 634,18-140-799,0 30-1,2-46-88,0 1 0,0-1 0,0 1 0,1-1 0,0 1 1,0-1-1,6 13 0,-7-19-39,-1 0 1,1 0 0,-1 0 0,1 0-1,0 0 1,0 0 0,-1 0 0,1 0-1,0-1 1,0 1 0,0 0 0,0 0-1,0-1 1,0 1 0,0 0 0,0-1-1,0 1 1,0-1 0,0 1 0,0-1-1,0 0 1,0 1 0,1-1 0,-1 0 0,0 0-1,0 0 1,0 0 0,1 0 0,-1 0-1,0 0 1,0 0 0,2-1 0,0 0 4,0-1 0,0 1 0,0-1 0,0 1 0,-1-1 0,1 0 0,0 0 1,-1 0-1,0 0 0,4-5 0,36-48 35,40-68 0,-32 45-68,-47 73-21,-2 3 12,0 0 0,0 0 1,1 0-1,-1 0 0,1 0 0,-1 0 1,1 1-1,-1-1 0,1 0 0,0 1 0,0-1 1,2 0-1,-4 2 22,0 0 0,1 0 1,-1 0-1,0 0 0,0 0 0,0 0 0,0 0 1,0 0-1,0 0 0,1 0 0,-1 0 1,0 1-1,0-1 0,0 0 0,0 0 0,0 0 1,0 0-1,0 0 0,0 0 0,0 0 0,0 1 1,0-1-1,0 0 0,0 0 0,0 0 1,0 0-1,0 0 0,0 1 0,0-1 0,0 0 1,0 0-1,0 0 0,0 0 0,0 0 1,0 1-1,0-1 0,0 0 0,0 0 0,0 0 1,0 0-1,0 0 0,0 0 0,0 1 0,0-1 1,-5 10-37,4-6 15,-13 36 24,2 0-1,-11 71 0,20-92 70,-2 38-1,5-52-29,0 0 0,1 0-1,-1 0 1,1 0-1,0 0 1,0-1-1,0 1 1,1 0-1,0 0 1,0-1 0,0 0-1,0 1 1,5 5-1,-6-8-14,1 0-1,-1-1 0,1 1 1,0-1-1,0 1 0,0-1 1,0 1-1,0-1 0,0 0 1,0 0-1,0 0 0,1 0 1,-1-1-1,0 1 0,1-1 1,-1 1-1,0-1 0,1 0 1,-1 0-1,0 0 0,1 0 1,-1 0-1,0 0 1,1-1-1,-1 1 0,0-1 1,1 0-1,-1 1 0,0-1 1,3-2-1,2-1-6,0 1 0,-1-2 0,0 1 0,0-1 0,0 0 0,0 0 0,-1 0 1,6-8-1,0-2 4,0-2 0,-1 1 0,-1-1 1,-1-1-1,-1 0 0,0 0 0,-1 0 1,-1-1-1,4-25 0,-8 38-29,0-1-1,0 0 1,-1-1-1,0 1 1,0 0-1,0 0 1,-1 0-1,0 0 1,-1 0-1,-4-12 1,5 16-3,0-1 0,-1 1 0,0 0 0,0 0 0,0 0 0,0 0 0,-1 0 0,1 0 0,-1 0 0,0 1 0,1-1 0,-1 1 0,0 0 0,0 0 0,-1 0 0,1 0 0,0 1 0,-1-1 0,1 1 0,-1 0 0,-7-2 0,3 2-12,-1 1 0,0 0 0,0 0 0,0 0 0,0 1 0,0 1 0,0 0 0,1 0 0,-1 0 0,1 1 0,-1 0 0,1 1 0,-10 6 0,18-10 22,-1 0-1,1 0 1,0 0 0,0 1-1,0-1 1,0 0-1,0 0 1,0 0-1,0 1 1,0-1 0,0 0-1,0 0 1,0 0-1,0 0 1,0 1 0,0-1-1,0 0 1,0 0-1,0 0 1,1 0-1,-1 1 1,0-1 0,0 0-1,0 0 1,0 0-1,0 0 1,0 1-1,0-1 1,0 0 0,1 0-1,-1 0 1,0 0-1,0 0 1,0 0-1,0 0 1,1 1 0,-1-1-1,0 0 1,0 0-1,0 0 1,0 0 0,1 0-1,-1 0 1,0 0-1,10 4 11,-4-3 18,0-1 0,0 0-1,0 0 1,0 0 0,1-1 0,-1 0 0,6-2-1,41-15 111,-39 13-137,25-9 76,0-3-1,-1-1 0,37-23 1,-58 30-59,-2 0 1,0-1 0,0 0-1,-1-1 1,-1-1 0,0 0-1,-1-1 1,0 0 0,11-22-1,0-10 33,-2-2 0,17-57 0,2-5 39,35-91 51,-74 198-123,1 0 0,-1 0 0,0 0 0,0 1 0,-1-1 0,1 0 0,-1 0 0,0 0 0,0-8 0,-1 13-40,1-1 0,-1 0 1,0 0-1,1 1 1,-1-1-1,0 0 1,1 1-1,-1-1 1,1 0-1,-1 1 1,0-1-1,1 1 1,-1-1-1,1 1 1,0 0-1,-1 0 1,-8 12-10,1 0 0,0 1 0,1 0 0,-8 25 0,-15 63 99,21-64-58,-97 451 275,101-452-19,2-1 1,2 71 0,4-82-147,-3-24-103,0 0 0,0 0 0,1-1 1,-1 1-1,0 0 0,0 0 0,1-1 1,-1 1-1,1 0 0,-1-1 0,0 1 1,1 0-1,-1-1 0,1 1 0,0 0 1,0-1-11,-1 1 1,1-1-1,-1 0 1,0 0-1,1 0 1,-1 0 0,0 0-1,1 0 1,-1 0-1,1 0 1,-1 0-1,0 0 1,1 0-1,-1 0 1,1 0-1,-1 0 1,0 0 0,1 0-1,-1 0 1,1 0-1,-1-1 1,2 0 4,0 0-1,-1 0 1,1 0 0,-1 0 0,1-1-1,-1 1 1,1-1 0,-1 1 0,1-3 0,39-64-163,-27 42-114,1 2-1,23-30 1,-25 38 155,-9 11 52,0 0 1,0 0-1,0 0 1,1 0 0,0 1-1,6-4 1,-8 6 41,6-2-122,-8 15 37,-1-4 97,1 3 55,-1 1 0,1 0 0,1 0 0,0-1 0,5 16 0,-6-23-36,0 1 1,0-1-1,0 0 1,1 0-1,-1-1 1,1 1-1,0 0 1,-1 0 0,1-1-1,0 1 1,1-1-1,-1 0 1,0 1-1,1-1 1,-1 0-1,1-1 1,0 1 0,-1 0-1,1-1 1,0 1-1,0-1 1,0 0-1,5 1 1,1 0 51,-6-2-44,-1 1-1,0-1 1,1 1 0,-1-1 0,1 0 0,-1 0 0,1 0 0,-1-1-1,0 1 1,1 0 0,-1-1 0,4-1 0,-4 2-11,-1-1 0,1 0-1,-1 0 1,0 0 0,1 1 0,-1-1 0,0 0 0,1-1 0,0 0-1,-1 1 53,25 2-213,9 1 206,-20-5-7,1-1 1,-1-1 0,0 0-1,0-1 1,28-16 0,-9 5-48,-19 10 3,0-1 0,-1-1 0,0 0 0,-1-1 0,1 0 0,-2-1 0,0 0 0,0-1 0,-1-1-1,-1 0 1,0 0 0,0-1 0,-2 0 0,1 0 0,-2-1 0,0-1 0,-1 1 0,5-19 0,18-104-90,-21 93 124,13-95 124,-19 119-210,-1 0-1,-1 0 1,-1 0-1,-7-36 1,8 56 28,0-1 0,-1 1 1,1 0-1,0-1 0,-1 1 0,0 0 1,1-1-1,-1 1 0,0 0 0,0 0 1,1 0-1,-1 0 0,0 0 0,0-1 1,0 2-1,0-1 0,-1 0 0,1 0 0,0 0 1,0 0-1,-1 1 0,1-1 0,0 1 1,0-1-1,-1 1 0,1-1 0,-1 1 1,1 0-1,0-1 0,-1 1 0,1 0 1,-1 0-1,1 0 0,-1 0 0,1 1 1,0-1-1,-1 0 0,1 1 0,-1-1 1,1 0-1,0 1 0,-1 0 0,-1 1 1,-3 2 17,1 2 1,0-1 0,0 1 0,-6 8 0,2 0-5,1 0 0,0 1 0,1 0-1,0 0 1,-8 32 0,-13 85-43,20-87 125,-28 196-28,32-197 19,2 1-1,3-1 1,8 67-1,-5-89 7,11 63 207,-12-74-221,0 0-1,1-1 1,0 0-1,1 0 1,11 18-1,0-9 53,-15-18-104,0-1 1,1 1-1,-1 0 1,0 0-1,0-1 1,0 1-1,0-1 1,1 1-1,-1-1 1,0 1-1,0-1 1,1 0-1,-1 0 1,0 1-1,1-1 1,-1 0-1,2-1 1,1 0 15,0 0 0,0 0 0,0-1 1,-1 1-1,1-1 0,0 0 0,-1-1 1,0 1-1,0 0 0,1-1 0,-1 0 1,-1 0-1,1 1 0,3-6 1,4-5 39,-1-2 1,9-16-1,-11 19-69,16-32 67,22-60 0,-42 97-37,-1 1-1,-1-1 0,1 1 0,0-9 0,-2 14-39,1-1 0,-1 0 1,0 0-1,0 0 1,0 0-1,-1 0 0,1 1 1,0-1-1,-1 0 0,1 0 1,-1 0-1,1 1 1,-1-1-1,0 0 0,0 0 1,0 1-1,0-1 0,0 1 1,-2-2-1,3 2 2,-1 0 0,0 1 0,0-1 1,0 1-1,0-1 0,0 1 0,0 0 0,0-1 0,0 1 0,0 0 0,0 0 0,0 0 0,-1 0 1,1 0-1,0 0 0,0 0 0,0 0 0,0 0 0,0 0 0,0 0 0,0 1 0,-2 0 0,0 0 0,0 0-1,0 1 1,0 0-1,0-1 1,0 1-1,-4 4 1,0 1-6,1 0 0,-1 0 0,1 1 0,1-1 0,0 1 0,0 1 1,0-1-1,1 1 0,-4 13 0,-3 11 113,-8 42 0,19-73-80,-4 15 58,1 1 1,1-1-1,-1 23 1,3-35-47,0 0 1,0-1 0,1 1 0,0 0 0,-1 0 0,2-1 0,-1 1-1,0 0 1,1-1 0,0 1 0,0-1 0,0 0 0,1 0 0,-1 0-1,1 0 1,6 7 0,-7-10-10,-1 0 1,1 1-1,0-1 0,0 0 0,0 0 0,0 0 1,0-1-1,0 1 0,0 0 0,0-1 0,0 1 1,0-1-1,0 0 0,0 0 0,0 0 0,0 0 1,0 0-1,0 0 0,0 0 0,3-1 0,2-1 3,0-1-1,0 1 0,0-1 1,12-7-1,19-13 58,44-37-1,-25 17-87,-3 4 114,57-40-252,-101 73 190,-1 0 1,1 0-1,0 1 0,1 1 1,-1 0-1,16-4 0,-25 8-36,-1-1 0,1 1 0,0 0 0,-1 0 0,1 0 0,-1 0 0,1 0 0,-1 1 0,1-1 0,-1 0 0,1 0 0,0 0 0,-1 0 0,1 0 0,-1 1 0,1-1 0,-1 0 0,1 1 0,-1-1 0,1 0 0,-1 1 0,0-1 0,1 0 0,-1 1 0,1-1 0,-1 1 0,0-1 0,0 1 0,1-1 0,-1 1 0,0-1 0,0 1 0,1-1 0,-1 1 0,0-1 0,0 1 0,0-1 0,0 2 0,1 23 80,-5-4 56,-1 0-1,0-1 0,-14 33 0,10-28 44,-10 40 0,17-57-94,2-5 46,3-7-32,1 0-89,32-41 81,-12 15-201,41-41 0,-64 70 97,0 0 0,1 0 1,-1 0-1,1 0 0,-1 0 0,1 0 0,-1 0 1,1 0-1,2 0 0,-4 1 8,1-1 0,-1 1-1,1 0 1,-1 0 0,1 0 0,-1 0 0,1 0 0,-1 0 0,1 0-1,-1 0 1,1 1 0,-1-1 0,1 0 0,-1 0 0,1 0-1,-1 0 1,1 1 0,-1-1 0,0 0 0,1 0 0,-1 1 0,1 0-1,0 1 7,1 0 0,-1 0 0,0 0-1,0 0 1,0 1 0,-1-1-1,1 0 1,0 1 0,-1-1 0,0 0-1,1 1 1,-1 2 0,0 64 58,-1-50 24,0-1 1,5 33-1,-4-51-82,0 0 1,0 0-1,0 1 1,0-1-1,0 0 1,0 0-1,0 0 0,0 0 1,0 1-1,0-1 1,0 0-1,0 0 1,0 0-1,0 0 0,0 1 1,0-1-1,0 0 1,0 0-1,1 0 1,-1 0-1,0 0 0,0 1 1,0-1-1,0 0 1,0 0-1,0 0 1,1 0-1,-1 0 0,0 0 1,0 0-1,0 0 1,0 0-1,0 1 0,1-1 1,-1 0-1,0 0 1,0 0-1,0 0 1,0 0-1,1 0 0,-1 0 1,0 0-1,0 0 1,0 0-1,0 0 1,0 0-1,1 0 0,-1 0 1,0 0-1,0-1 1,0 1-1,0 0 1,1 0-1,-1 0 0,0 0 1,0 0-1,8-8 56,-6 6-26,6-7-11,0-1 0,-1 0 0,7-13 0,-6 10-17,17-22-1,-22 32-8,-1 0 0,1 0-1,0 0 1,0 1 0,0 0 0,0-1 0,0 1-1,0 0 1,0 1 0,1-1 0,-1 0 0,5 0-1,-7 2-3,0 0 0,1 0 0,-1 0-1,0 0 1,0 0 0,0 0 0,0 1-1,1-1 1,-1 0 0,0 1 0,0-1-1,0 1 1,0-1 0,0 1 0,0-1-1,0 1 1,0 0 0,0 0 0,-1-1-1,1 1 1,0 0 0,0 0 0,-1 0-1,1 0 1,0 0 0,-1 0 0,1 0-1,-1 0 1,1 2 0,2 3 27,0 1 1,4 15 0,-7-22-22,4 17 130,2 28 1,-5-33-531,1 0 0,0-1 0,0 1 0,1-1 0,0 0 0,6 13 0,-8-23-28,-1 0-1,1 0 0,-1 0 1,1 1-1,0-1 1,-1-1-1,1 1 0,0 0 1,0 0-1,-1 0 1,1 0-1,0 0 0,0-1 1,0 1-1,0 0 1,0-1-1,0 1 0,0-1 1,1 1-1,-1-1 1,0 0-1,0 1 0,0-1 1,0 0-1,0 0 1,1 0-1,-1 1 0,0-2 1,0 1-1,2 0 1,0-1-515,1 0 0,-1 0 1,1-1-1,-1 1 1,0-1-1,0 1 0,0-1 1,4-4-1,19-11-2534</inkml:trace>
</inkml:ink>
</file>

<file path=ppt/ink/ink3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4:54:08.37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40 18 11872,'-13'-5'5375,"18"-2"-4671,-10 2 2304,5 10-1792,-8-5-128,3 0-1440,10 0 224,-10 0-2080,5 7 1216,0 9-5503,5 4 3615</inkml:trace>
  <inkml:trace contextRef="#ctx0" brushRef="#br0" timeOffset="1">9 521 9888,'-4'3'4480,"0"17"6175</inkml:trace>
</inkml:ink>
</file>

<file path=ppt/ink/ink3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4:54:10.27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245 11 6880,'-8'-7'1363,"3"4"1823,1 10-119,2-3-2491,-54 122 4447,25-61-4308,-43 133 0,14 92-411,56-275-2208,9-24-4325</inkml:trace>
</inkml:ink>
</file>

<file path=ppt/ink/ink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00:55:48.083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59 15 5408,'-26'-6'2432,"7"1"-2112,11 1 384,8 8-448,-5-4-448,10 5 0,8 1 160,5 8-960,4-3 544</inkml:trace>
</inkml:ink>
</file>

<file path=ppt/ink/ink3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4:54:10.63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50 237 7872,'-27'-21'2560,"26"20"-2464,0 0 1,0 0 0,0 1 0,-1-1 0,1 0-1,0 0 1,0 0 0,0-1 0,1 1-1,-1 0 1,0 0 0,0 0 0,1-1 0,-2 0-1,0-3 309,2 4-211,-1 0 1,0 0 0,1 1 0,-1-1-1,1 0 1,-1 0 0,1 0 0,-1 0-1,1 0 1,0 0 0,0 0-1,-1 0 1,1 0 0,0 0 0,0-1-1,0 1 1,0 0 0,0 0 0,0 0-1,0 0 1,1 0 0,-1 0 0,0 0-1,1 0 1,-1 0 0,0 0 0,1 0-1,-1 0 1,1 0 0,0 1 0,-1-1-1,1 0 1,0 0 0,-1 0-1,1 1 1,1-2 0,2-1 101,0 1 1,0-1-1,0 1 0,0 0 1,1 0-1,7-2 0,178-39 1184,-51 14-848,-138 29-632,214-50 38,-170 39-327,-26 5-3780,-16 5 2809</inkml:trace>
</inkml:ink>
</file>

<file path=ppt/ink/ink3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4:54:11.01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45 4 7040,'-34'10'2282,"24"-5"-1063,9 1 21,2-5-1095,-1-1 0,1 1-1,-1-1 1,1 1 0,-1 0 0,1-1-1,0 1 1,-1-1 0,1 1 0,0-1-1,0 0 1,-1 1 0,2-1 0,21 5 1380,1-1 0,-1-1 0,43-1 0,72-11-241,-127 8-1207,119-21-891,-70 10-5705,-41 11 3879</inkml:trace>
</inkml:ink>
</file>

<file path=ppt/ink/ink3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4:54:12.09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2 879 2656,'0'1'41,"0"-1"-1,0 0 1,0 0 0,-1 1-1,1-1 1,0 0 0,0 0-1,0 1 1,0-1 0,0 0-1,-1 0 1,1 1 0,0-1-1,0 0 1,0 0 0,0 1-1,0-1 1,0 0 0,0 1-1,0-1 1,0 0 0,0 1-1,0-1 1,0 0 0,0 0-1,0 1 1,1-1 0,-1 0 0,0 1-1,0-1 1,0 0 0,0 0-1,0 1 1,1-1 0,-1 0-1,0 0 1,0 0 0,0 1-1,1-1 1,-1 0 0,0 0-1,0 0 1,1 1 0,-1-1-1,0 0 1,0 0 0,1 0-1,0 0 244,0 1 0,0-1 0,0 0 0,0 0 0,0 0 0,0 1 0,0-1 0,0 0 0,0 0 0,0-1 0,0 1 0,0 0 0,0 0 0,0 0 0,1-1 0,3-2 212,0 0 1,0 0 0,0-1-1,-1 0 1,1 1-1,-1-1 1,0-1 0,0 1-1,3-6 1,32-51 1175,-15 21-908,-4 13-349,1 0 0,2 1 0,32-28 0,-12 16 355,53-33 0,-92 68-733,2 0 364,-11 14 30,-6 7-262,2 2-1,1-1 0,0 1 0,1 0 1,2 1-1,0 0 0,1 0 0,1 0 1,0 0-1,2 28 0,1-47-126,0 1 0,0-1 0,0 0 1,1 0-1,-1 0 0,1 0 0,-1 0 0,1 0 0,0 0 0,0 0 1,0 0-1,0 0 0,0 0 0,0-1 0,2 3 0,-2-3-7,1 0-1,-1 0 0,0 0 0,0-1 0,1 1 1,-1 0-1,0-1 0,1 1 0,-1-1 0,1 1 1,-1-1-1,0 0 0,1 0 0,-1 0 0,1 1 1,2-2-1,2 0 31,1 0 1,-1 0-1,0-1 1,0 0-1,0-1 1,-1 1-1,1-1 1,5-4-1,8-5 8,-1-1-1,21-19 1,2-1-40,14-9 242,65-37-1,-115 76-228,-1 1 1,1-1-1,-1 1 0,1 0 0,0 1 1,0-1-1,0 1 0,10-2 0,-15 3-40,0 0-1,1 0 0,-1 1 1,1-1-1,-1 0 1,0 0-1,1 0 0,-1 0 1,1 0-1,-1 0 1,0 0-1,1 1 0,-1-1 1,0 0-1,1 0 1,-1 1-1,0-1 0,1 0 1,-1 0-1,0 1 1,0-1-1,1 0 0,-1 1 1,0-1-1,0 0 1,0 1-1,1-1 0,-1 0 1,0 1-1,0-1 1,0 1-1,0-1 0,0 0 1,0 1-1,0-1 1,0 1-1,0-1 0,0 0 1,0 1-1,0-1 1,0 1-1,0 0 0,-6 21 134,3-16-104,-44 154 1127,50-166-1111,1-1-1,-1 0 0,1 1 1,0-1-1,1 1 0,5-6 1,2-3-36,-6 7-40,5-8-64,1 1 0,1 0 1,1 0-1,24-20 0,-37 34 70,0 0 1,0 1-1,0-1 0,0 0 1,0 1-1,0-1 0,0 1 1,1-1-1,-1 1 0,0-1 1,0 1-1,1 0 0,-1 0 1,0-1-1,0 1 0,1 0 1,0 0-1,-1 1 12,-1-1 0,1 0 1,0 1-1,-1-1 0,1 0 0,0 1 0,-1-1 1,1 1-1,-1-1 0,1 1 0,-1-1 0,1 1 1,-1-1-1,0 1 0,1 0 0,-1-1 0,0 1 1,1-1-1,-1 1 0,0 0 0,1 1 0,0 5 31,0 0 0,0 0 0,-1 0-1,0 14 1,-1-8 92,1 6-41,-1-6-17,1 0 1,1 0 0,0 0-1,1 0 1,5 22 0,-7-35-52,0 1 0,1 0 0,-1 0 0,1-1 0,-1 1 1,0 0-1,1-1 0,0 1 0,-1 0 0,1-1 0,-1 1 0,1-1 1,-1 1-1,1-1 0,0 1 0,0-1 0,-1 0 0,1 1 0,0-1 0,-1 0 1,1 1-1,0-1 0,0 0 0,0 0 0,-1 0 0,1 0 0,0 0 1,0 0-1,0 0 0,-1 0 0,1 0 0,0 0 0,0 0 0,0 0 0,-1-1 1,2 1-1,5-2 6,-1-1 0,1 1 0,9-6 0,-9 4-15,53-27 70,131-59-210,-132 67 45,52-21 204,-55 21-240,-84 38 45,2 2 0,0 0 0,2 2 0,0 0 0,-38 41 0,50-48 98,2 1-1,-1 0 1,-9 17-1,17-25-10,1-1-1,-1 1 1,1 0-1,1 0 1,-1 0-1,-1 7 1,3-10 6,0 1 0,0-1 1,0 1-1,0 0 0,0-1 0,0 1 1,0-1-1,1 1 0,-1-1 0,1 0 1,0 1-1,0-1 0,2 5 1,-2-5 4,1-1 1,-1 1-1,0 0 0,1-1 1,-1 1-1,1-1 1,-1 1-1,1-1 1,0 0-1,0 1 1,0-1-1,0 0 1,-1 0-1,1 0 1,0-1-1,1 1 1,-1 0-1,0-1 1,0 0-1,0 1 1,0-1-1,0 0 1,1 0-1,-1 0 1,4-1-1,2 0 28,0-1 1,-1 0-1,1 0 0,-1-1 0,14-6 0,-8 2 6,0-2 0,0 1 1,-1-1-1,0-1 0,-1 0 1,0-1-1,-1 0 0,12-16 1,6-11 46,29-56 0,-32 46-50,-2-1 1,-2-1-1,-2 0 0,-2-2 1,-3 0-1,-2-1 0,9-89 1,-20 131-48,1-43 22,-2 50-35,-1 1 0,1-1 0,-1 0 0,0 1 1,0-1-1,0 0 0,0 1 0,0-1 0,-1 1 0,-3-7 0,4 10 14,1 0-1,0-1 0,0 1 0,-1-1 1,1 1-1,0 0 0,-1-1 0,1 1 0,0 0 1,-1-1-1,1 1 0,-1 0 0,1 0 1,-1-1-1,1 1 0,-1 0 0,1 0 0,-1 0 1,1-1-1,0 1 0,-1 0 0,1 0 1,-1 0-1,1 0 0,-1 0 0,1 0 0,-2 0 1,1 1-4,0-1 0,0 1 0,0-1 1,0 1-1,0 0 0,0-1 0,1 1 0,-1 0 1,0 0-1,0 0 0,0-1 0,0 2 0,-3 4-23,0 0 0,1 1-1,-4 7 1,-2 15 6,0 0-1,-8 57 1,14-70 62,-4 25-16,-1 48 0,7-66-25,1 0 1,1 0-1,8 38 1,15 41-1235,-6-36-6637,-17-63 7071,-1-1-1,1 1 0,0-1 0,0 1 1,1-1-1,-1 1 0,0-1 0,1 0 1,0 1-1,-1-1 0,4 3 0,8 4-2948</inkml:trace>
</inkml:ink>
</file>

<file path=ppt/ink/ink3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4:54:12.48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158 45 8544,'-85'-44'3872,"44"44"-3360,28 0-128,4 3-320,-1 2-160,10 3 32,10 4-1024,7 8 608,20 0-5952,7 3 3552</inkml:trace>
</inkml:ink>
</file>

<file path=ppt/ink/ink3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4:54:14.90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 1129 4640,'-1'0'52,"1"-1"0,0 1 0,0 0 0,0 0 0,0 0 1,0 0-1,0 0 0,0 0 0,-1 0 0,1-1 0,0 1 0,0 0 0,0 0 0,0 0 1,0 0-1,0 0 0,0-1 0,0 1 0,0 0 0,0 0 0,0 0 0,0 0 0,0 0 1,0-1-1,0 1 0,0 0 0,0 0 0,0 0 0,0 0 0,0-1 0,0 1 0,0 0 1,0 0-1,0 0 0,1 0 0,-1 0 0,0 0 0,0-1 0,0 1 0,0 0 0,0 0 1,0 0-1,0 0 0,0 0 0,1 0 0,-1 0 0,0 0 0,0 0 0,0-1 0,0 1 1,1 0-1,12-10 2268,4-5-134,27-40 595,30-33-1072,-39 55-1333,41-30 1,-4 4-218,41-44 91,-87 75-140,-1 0 1,25-38-1,22-48 297,-58 88-157,0-1 0,14-45 1,-23 56-259,-7 18-176,-9 29-46,-63 148 168,13-34 727,57-136-567,1 1-1,-1 0 1,2 1-1,-1-1 1,2 0-1,-1 1 1,1-1-1,1 1 1,0 0-1,0-1 1,1 1-1,1-1 1,2 12-1,-3-20-61,0 1-1,0-1 0,0 1 1,0-1-1,0 0 1,1 1-1,-1-1 0,1 0 1,2 3-1,-3-4-10,0-1 0,0 1 1,0 0-1,0 0 0,0 0 0,0-1 0,1 1 1,-1-1-1,0 1 0,0-1 0,0 1 0,1-1 1,-1 0-1,0 1 0,1-1 0,-1 0 0,0 0 1,1 0-1,-1 0 0,0 0 0,1 0 0,1-1 1,2-1 19,1 0-1,-1 0 1,0-1 0,0 1 0,-1-1 0,8-5 0,27-26 161,-30 26-150,54-49 76,-4-3 1,-1-3-1,-4-2 1,-2-2-1,-4-2 1,65-122 0,-31 15 1024,-65 133-213,-17 43-941,0-1 0,1 1-1,-1 0 1,0-1 0,0 1 0,0 0 0,0-1 0,0 1 0,0-1-1,0 1 1,0 0 0,0-1 0,0 1 0,0 0 0,0-1 0,0 1-1,0 0 1,0-1 0,0 1 0,0-1 0,0 1 0,0 0 0,0-1-1,-1 1 1,1 0 0,0 0 0,0-1 0,-3 2-26,1 0 0,-1 0 1,1 0-1,-1 0 0,1 1 0,0-1 1,0 1-1,0-1 0,0 1 0,-3 3 0,5-5 23,-20 20-20,0 1-1,2 0 1,1 1-1,1 1 1,-18 33 0,-129 242 764,102-182-459,57-109-223,-18 33 261,2 1-1,-18 54 0,38-95-318,0 0-1,0 0 1,0 0 0,0 0-1,0 0 1,0 0 0,0 0-1,0 0 1,0 0 0,0 1-1,0-1 1,0 0 0,0 0-1,0 0 1,0 0-1,0 0 1,0 0 0,0 0-1,0 0 1,0 0 0,0 0-1,0 1 1,0-1 0,0 0-1,0 0 1,0 0 0,0 0-1,0 0 1,0 0 0,0 0-1,0 0 1,0 0-1,1 0 1,-1 0 0,0 0-1,0 0 1,0 0 0,0 0-1,0 0 1,0 0 0,0 0-1,0 0 1,0 1 0,0-1-1,0 0 1,1 0-1,-1 0 1,0 0 0,0 0-1,0 0 1,0 0 0,0-1-1,0 1 1,0 0 0,0 0-1,0 0 1,0 0 0,1 0-1,-1 0 1,0 0-1,0 0 1,0 0 0,0 0-1,0 0 1,5-3 21,8-9 17,19-18-126,1 1 0,1 2 0,47-29 0,-77 53 61,0 1-1,0 0 0,1 0 1,-1 0-1,1 1 1,-1-1-1,1 1 1,4-1-1,-7 2 18,-1 0 1,1 0-1,-1 1 0,1-1 0,0 0 0,-1 0 1,0 1-1,1-1 0,-1 1 0,1-1 1,-1 1-1,1 0 0,-1 0 0,0-1 1,0 1-1,1 0 0,-1 0 0,0 0 0,0 0 1,0 0-1,0 1 0,0-1 0,0 0 1,0 0-1,0 1 0,0 1 0,2 4-58,0 0 1,-1 1-1,0-1 0,0 0 1,-1 0-1,0 1 0,0 8 1,-1-9 76,1 1 0,0-1 0,0 1 0,1-1 0,0 0 0,0 0 0,4 10 0,-3-11 28,0-1 1,1 1-1,-1-1 1,1 0-1,0 0 1,0-1-1,1 1 1,-1-1-1,1 0 1,0 0-1,0-1 1,0 1-1,0-1 1,1 0-1,0 0 1,-1-1-1,1 0 1,0 0-1,0 0 0,0-1 1,0 0-1,1 0 1,-1 0-1,0-1 1,0 0-1,10-1 1,-6 0-2,-1 0-1,1-1 1,-1 0 0,1-1-1,-1 0 1,0 0 0,0-1-1,12-7 1,-4-2-19,-17 12 22,1 1 9,7 1-120,0-6 153,-4 4-53,-1-1 0,1 1 0,-1-1 0,1 1 0,-1-1 0,1 0 0,-1 0 0,0-1-1,0 1 1,0-1 0,4-4 0,1-3-50,0 0 0,7-13 0,-8 12-17,-4 6 39,0 0 1,0 0 0,0 0-1,-1-1 1,0 1 0,0-1-1,0 1 1,-1-1-1,0 0 1,0 0 0,0 1-1,-1-1 1,0 0 0,0-8-1,0 13-10,0 1-1,0-1 0,0 1 1,-1-1-1,1 0 1,0 1-1,0-1 0,0 0 1,0 1-1,-1-1 1,1 1-1,0-1 1,0 1-1,-1-1 0,1 1 1,-1-1-1,1 1 1,0-1-1,-1 1 0,1-1 1,-1 1-1,1-1 1,-1 1-1,1 0 1,-1-1-1,1 1 0,-1 0 1,-1-1-1,1 1-12,0 0 0,0 0 0,-1 1 0,1-1 0,0 0 0,0 0 0,0 1 0,0-1 0,0 1 0,-1-1 0,1 1 0,0-1 0,-1 2 0,-4 3-67,0-1 0,1 1 1,-8 9-1,4-4 77,1 1-1,0 0 1,0 0 0,1 1-1,-7 16 1,13-24 17,-1-1 0,1 1 0,0-1 0,1 1 0,-1 0 0,1 0 1,-1-1-1,1 1 0,0 0 0,1 5 0,0-6 14,-1-1 0,1 1 0,0-1 0,0 1 0,0-1-1,1 0 1,-1 1 0,0-1 0,1 0 0,0 0 0,-1 0 0,1 0 0,0 0 0,0 0 0,0 0 0,3 1-1,-3-1 14,1-1-1,0 0 1,-1 0-1,1 0 1,-1 0-1,1-1 1,0 1-1,0-1 0,-1 1 1,1-1-1,0 0 1,0 0-1,0-1 1,-1 1-1,1 0 0,0-1 1,4-1-1,6-2-5,1-1 0,15-8 0,-26 12-32,15-8 80,48-21 103,88-55 1,-57 14-267,-68 52-63,-29 19 144,0 0 0,0 1-1,1-1 1,-1 0 0,0 0 0,0 0-1,0 1 1,0-1 0,0 0-1,1 0 1,-1 1 0,0-1 0,0 0-1,0 0 1,0 1 0,0-1 0,0 0-1,0 1 1,0-1 0,0 0-1,0 0 1,0 1 0,0-1 0,0 0-1,0 0 1,0 1 0,0-1 0,0 0-1,0 1 1,-1-1 0,1 0-1,0 1 1,-4 15-61,-2 1 51,-2 1-1,0-2 1,-1 1-1,-16 21 1,-50 57 268,69-87-215,-24 24 198,27-29-196,1-1-1,-1 1 1,0-1-1,-1 0 1,1 0-1,0-1 1,0 1-1,-7 2 0,9-4-22,0 0-1,0 1 1,0-1-1,1 0 1,-1 0-1,0 0 1,0 0-1,0 0 1,0 0-1,0 0 1,0 0-1,1 0 1,-1 0-1,0 0 1,0 0-1,0-1 1,0 1-1,1 0 1,-1-1-1,0 1 0,0-1 1,1 1-1,-1-1 1,0 0-1,0 0-11,0 0 0,0 0 1,1 0-1,-1 0 0,1 0 0,-1-1 0,1 1 0,-1 0 0,1 0 0,0-1 0,0 1 0,-1 0 0,1 0 0,0-3 0,0 0-37,1 0 1,-1 0-1,1 0 0,-1 0 1,1 0-1,0 0 0,1 1 0,-1-1 1,4-6-1,-3 7 25,0 0 0,0 1 0,0-1-1,1 0 1,-1 1 0,1 0 0,-1-1 0,1 1 0,0 0 0,0 0-1,0 1 1,0-1 0,1 1 0,-1-1 0,0 1 0,0 0 0,1 0-1,-1 1 1,5-1 0,4 0-48,1 1-1,-1 1 1,0 0 0,15 3-1,11 1 129,-7-2 75,0-2 0,37-3 0,-57 1-118,0 0 1,0-2-1,0 1 0,0-1 0,0 0 1,-1-1-1,1-1 0,-1 0 1,14-9-1,-18 10-1,0 0 0,-1-1-1,0 0 1,0 0 0,0 0-1,-1 0 1,0-1 0,0 0-1,0 0 1,0 0 0,-1 0-1,0-1 1,-1 1 0,1-1 0,-1 0-1,0 1 1,-1-1 0,0 0-1,0 0 1,0-12 0,-1 17-50,0-1 1,0 1-1,-1 0 1,1 0-1,0 0 1,-1 0-1,0 0 1,1 0 0,-2-2-1,1 3 13,1 1-1,0-1 0,-1 1 1,1-1-1,0 1 1,-1-1-1,1 1 1,-1 0-1,1-1 0,0 1 1,-1-1-1,1 1 1,-1 0-1,0 0 1,1-1-1,-1 1 0,1 0 1,-1 0-1,1 0 1,-1 0-1,0-1 1,1 1-1,-1 0 1,1 0-1,-1 0 0,1 0 1,-1 0-1,0 0 1,1 1-1,-1-1 1,1 0-1,-1 0 0,1 0 1,-1 1-1,0-1 1,1 0-1,-1 0 1,0 1-1,-5 3 35,0 0 0,1 1 0,-1-1 0,1 1 0,0 0 0,1 0 0,-1 1 0,1 0 0,0-1 0,0 2 0,1-1 0,-1 0 0,1 0 0,1 1 0,-3 7 0,4-10 3,1-1 0,-1 1 0,1-1 0,0 1 0,0 0 0,0-1 0,0 1 0,1-1 0,-1 1 0,1 0 0,0-1 0,0 0 0,0 1 0,1-1 0,-1 1 0,1-1 0,0 0 0,0 0 0,0 0 0,0 0 1,0 0-1,1-1 0,-1 1 0,1-1 0,0 1 0,3 1 0,0 0-27,0 0 0,0 0 0,1-1 0,-1 0 0,1 0 0,0-1 0,0 0 0,0 0 0,0 0 0,0-1 1,0 0-1,9-1 0,54-4-2590,1-7-4592,-35 5 1594,-12-1-894,-5-1 2192</inkml:trace>
</inkml:ink>
</file>

<file path=ppt/ink/ink3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4:54:15.23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45 115 7968,'-44'-11'3616,"49"16"-3136,11-10 1632,7 2-1248,41-6 767,12 1-927,35-7 160,7-2-512,30-11-480,-8 5 64</inkml:trace>
</inkml:ink>
</file>

<file path=ppt/ink/ink3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4:54:18.24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8 1007 4576,'-8'6'2842,"14"-6"1022,15-6-373,112-73 1453,-132 79-4933,134-72 1477,-109 56-1248,-1-1 0,43-38-1,-36 24-20,-2-1 0,-1-1-1,47-72 1,-37 46-13,-3-1 0,33-76 1,-56 103-18,15-58 1,-24 71-7,0 0 0,-1 1 1,-2-1-1,0-32 1,-1 43-159,-2-17 34,1 24-62,1 1-1,0 0 0,0 0 0,-1-1 1,1 1-1,0 0 0,-1 0 0,1 0 1,-1 0-1,0 0 0,1 0 1,-1 0-1,0 0 0,0 0 0,0 0 1,-1-1-1,1 2 2,0-1 0,0 1 1,0 0-1,0 0 0,0 0 0,0 0 0,0 0 1,0 0-1,0 0 0,0 0 0,0 0 1,0 1-1,0-1 0,0 0 0,0 1 1,0-1-1,0 1 0,0-1 0,0 1 0,0-1 1,0 1-1,-1 1 0,0-1 0,-15 12-12,1 1-1,1 0 1,1 1-1,-22 27 1,32-37 1,-10 13 29,1 1 1,1 0-1,1 1 1,-9 22 0,-29 84 207,47-119-211,-9 24 84,2-1-1,1 2 1,2-1 0,1 1 0,1 0-1,1 55 1,4-76-67,0-1-1,0 0 0,1 0 1,0 1-1,1-1 1,0-1-1,1 1 1,4 9-1,-6-14 10,1-1-1,-1 0 1,1 0-1,-1-1 0,1 1 1,0 0-1,0-1 1,1 0-1,-1 0 1,1 0-1,-1 0 1,1 0-1,0-1 1,0 0-1,0 1 1,0-2-1,1 1 1,-1 0-1,9 1 1,-7-2-1,-1-1 0,1-1 0,0 1 0,-1-1 0,1 1 0,0-2 0,-1 1 0,1 0 0,-1-1 0,0 0 1,0-1-1,0 1 0,0-1 0,8-6 0,-1 1-47,-2 0 1,1-1-1,-1-1 0,16-19 1,-10 7 52,22-40 1,-19 30-70,-22 60-284,-11 22 363,-8 28 319,21-68-316,-1-1 0,1 1 0,0-1 0,1 1 0,0 0 0,2 9 0,-2-17-39,0-1 0,0 1 0,1-1 0,-1 1 0,1-1 0,-1 1 0,1-1 0,-1 1 0,1-1 0,0 1 0,-1-1 0,1 0 0,0 1 0,0-1 0,0 0 0,0 0 0,0 0 0,1 0 0,-1 0 0,0 0 0,0 0 0,1 0 0,-1 0 0,1-1 0,-1 1 0,0 0 0,1-1 0,-1 1 0,1-1 0,0 0 0,-1 1 0,1-1 0,-1 0 0,1 0 0,-1 0 0,1 0 0,0 0 0,1-1 0,7-1 59,0 0-1,0-1 1,-1 0-1,18-9 1,-18 8-69,218-102-77,-212 99 25,-9 3 34,1 1 1,0 0-1,-1 0 0,1 1 1,0 0-1,13-3 0,-19 5 12,0 0 0,-1 0 0,1 0-1,-1 0 1,1 0 0,0 0 0,-1 1 0,1-1-1,-1 0 1,1 0 0,0 0 0,-1 0 0,1 1-1,-1-1 1,1 0 0,-1 1 0,1-1 0,-1 0-1,1 1 1,-1-1 0,1 0 0,-1 1 0,0-1-1,1 1 1,-1-1 0,0 1 0,1-1 0,-1 1-1,1 1 7,-1-1 0,0 0-1,0 1 1,0-1 0,0 0 0,0 0-1,0 1 1,0-1 0,0 0-1,-1 0 1,1 1 0,-1 1-1,-1 2 12,0 0-1,0-1 0,-1 1 0,0 0 0,-3 3 0,-6 7 156,-14 23-1,26-38-169,0 0 1,0 0-1,0 0 0,0 0 0,0 0 0,0 0 1,1 0-1,-1 0 0,0 0 0,0 0 1,0 0-1,0 0 0,0 0 0,0 0 0,0 0 1,0 0-1,1 0 0,-1 0 0,0 0 1,0 0-1,0 1 0,0-1 0,0 0 0,0 0 1,0 0-1,0 0 0,0 0 0,0 0 1,0 0-1,0 0 0,0 0 0,1 0 0,-1 1 1,0-1-1,0 0 0,0 0 0,0 0 0,0 0 1,0 0-1,0 0 0,0 0 0,0 0 1,0 0-1,0 1 0,0-1 0,0 0 0,0 0 1,0 0-1,0 0 0,-1 0 0,11-5 29,-9 4-25,84-50 61,-69 40-124,0 1 0,1 1-1,0 1 1,19-7-1,-36 14 51,1 1 0,-1 0-1,1 0 1,-1 0 0,1 0-1,-1 0 1,1 0 0,-1 0-1,0 0 1,1 0 0,-1 0-1,1 0 1,-1 0 0,1 1 0,-1-1-1,0 0 1,1 0 0,-1 0-1,1 0 1,-1 1 0,0-1-1,1 0 1,-1 0 0,0 1 0,1-1-1,-1 0 1,0 1 0,1-1-1,-1 0 1,0 1 0,0-1-1,1 1 1,-1-1 0,0 0 0,0 1-1,0-1 1,0 1 0,1-1-1,-1 1 1,0 0 0,0 17-157,-2-9 181,1-6 9,0 1 1,0-1 0,1 1-1,-1 0 1,1-1-1,0 1 1,0 0-1,0 0 1,1 4-1,3 0 140,1-11-64,1-1-82,8-6 71,12-8-199,-25 17 97,1 0 1,-1 0-1,1 1 0,-1-1 0,1 1 1,-1-1-1,1 1 0,0-1 0,-1 1 1,1 0-1,-1 0 0,1 0 0,0 0 1,2 0-1,-3 1-4,0-1 1,0 1 0,0-1-1,0 1 1,0 0-1,0 0 1,0-1-1,0 1 1,0 0 0,0 0-1,0 0 1,-1 0-1,1 0 1,0 0 0,-1 0-1,1 0 1,-1 0-1,1 0 1,-1 0-1,0 0 1,1 1 0,-1 0-1,5 30 159,-5-23-134,1 4 13,-1-11-25,0 0 1,0 0-1,0 1 1,1-1-1,-1 0 1,0 0-1,2 4 1,-1-6 7,-1 1 1,1 0-1,-1-1 1,1 1-1,-1 0 1,1-1 0,-1 1-1,1-1 1,0 1-1,-1-1 1,1 1-1,0-1 1,0 0-1,-1 1 1,1-1-1,0 0 1,0 1-1,-1-1 1,1 0-1,0 0 1,0 0-1,0 0 1,0 0-1,-1 0 1,2 0-1,7-1 68,0-1-1,0 1 0,0-2 0,-1 1 0,11-5 0,-14 5-46,61-28 207,-27 12-173,-19 8-131,24-16-1,-6 3 46,-27 16 36,-1-1-1,1 0 1,12-13 0,-3 4-37,-18 14-147,-2 10-64,-1-3 258,1 1 0,-1-1-1,0 0 1,0 1 0,-2 5-1,1-3 2,-1 5-46,-4 8-57,6-18 79,0-1 0,0 1 0,1 0 0,-1 0 0,1-1 0,-1 1 0,1 0 0,0 0 0,0 0 0,-1 0 0,1 0 0,1 0 0,-1 2 0,1 7 0,-1-9 5,0-1 0,1 0 0,-1 1-1,1-1 1,0 0 0,-1 0 0,1 1 0,0-1 0,0 0-1,0 0 1,0 0 0,0 0 0,0 0 0,0 0 0,0 0-1,0-1 1,1 1 0,-1 0 0,0-1 0,0 1 0,1-1-1,-1 1 1,3 0 0,1 1 21,0-1 0,0 1 0,0-1 0,0 0 0,8 0 0,-4-1 1,0 0-1,-1-1 1,1 0 0,-1 0-1,0-1 1,1 0 0,-1-1-1,0 0 1,0 0 0,0 0-1,-1-1 1,1-1 0,11-8-1,-1-2 17,-1-1-1,-1-1 0,19-25 1,36-61-53,55-95 128,-81 127-209,58-122 0,-102 190 78,5-10-35,6-22 0,-12 33 30,1 1 0,-1-1-1,1 0 1,-1 0 0,1 0 0,-1 0 0,0 0 0,0 0 0,0 0-1,0 0 1,0 0 0,-1 0 0,1 0 0,-1 0 0,1 0-1,-1 1 1,0-1 0,1 0 0,-1 0 0,-1-1 0,2 2 12,-1 1 0,1 0 0,0 0 0,0 0 0,-1 0 1,1-1-1,0 1 0,0 0 0,0 0 0,-1 0 0,1 0 1,0 0-1,0 0 0,-1 0 0,1 0 0,0 0 0,-1 0 0,1 0 1,0 0-1,0 0 0,-1 0 0,1 0 0,0 0 0,0 0 0,-1 0 1,1 0-1,0 0 0,0 0 0,-1 0 0,1 1 0,-4 1-47,-1 0 0,1 1 0,0-1 0,0 1 0,0 0 0,-3 4 0,3-4 35,-13 13 25,0 0 0,1 1 0,1 1 0,1 0-1,0 1 1,2 1 0,0 0 0,1 0 0,1 1 0,1 1 0,1 0-1,1 0 1,-7 35 0,5-13 10,3 0 0,1 1 0,3 0 0,4 73 0,-1-109 30,0 0 0,1 0-1,0 0 1,1 0-1,0 0 1,5 12-1,-7-18-21,0-1 1,1 0-1,-1 0 0,1 0 0,-1 1 0,1-1 0,-1 0 0,1-1 0,0 1 1,0 0-1,0-1 0,0 1 0,0-1 0,1 1 0,-1-1 0,0 0 0,1 0 0,-1 0 1,0 0-1,1-1 0,0 1 0,-1 0 0,1-1 0,-1 0 0,1 0 0,-1 0 1,6 0-1,0-2-1,0 0 1,0 0-1,0-1 0,0 0 1,-1 0-1,10-6 1,45-30 97,-56 35-117,57-44-121,-44 32 35,0 1 1,1 1 0,30-16 0,-48 29 57,1 0 1,-1 0-1,1 0 0,-1 1 0,0-1 1,1 1-1,3-1 0,-5 1 21,-1 0 1,1 0-1,-1 0 0,1 0 0,-1 0 0,1 0 0,-1 0 0,1 1 1,-1-1-1,1 0 0,-1 0 0,1 0 0,-1 1 0,1-1 1,-1 0-1,0 0 0,1 1 0,-1-1 0,0 0 0,1 1 0,-1-1 1,0 0-1,1 1 0,-1-1 0,0 1 0,1-1 0,-1 0 1,0 1-1,0-1 0,0 1 0,0-1 0,1 1 0,-1-1 1,0 1-1,0-1 0,0 1 0,0-1 0,0 1 0,0-1 0,0 1 1,0-1-1,0 1 0,0-1 0,-1 1 0,1 0 0,-2 8-14,-1 0 0,0 0-1,-1 0 1,1 0 0,-2 0 0,1-1-1,-1 0 1,-1 0 0,0 0-1,0-1 1,0 1 0,-10 7-1,-3 3 94,-1-2 0,-1 0 0,-32 19 0,26-21 23,19-10 16,0 0 0,-15 11 0,23-15-117,0 0-1,0 0 0,0 0 1,0 0-1,0 0 0,0 1 1,0-1-1,1 0 0,-1 0 0,0 0 1,0 0-1,0 0 0,0 0 1,0 0-1,0 0 0,1 0 1,-1 0-1,0 0 0,0 0 0,0 0 1,0 0-1,0 0 0,1 0 1,-1 0-1,0 0 0,0 0 1,0 0-1,0 0 0,0 0 0,1 0 1,-1 0-1,0 0 0,0 0 1,0 0-1,0 0 0,0 0 1,0 0-1,1 0 0,-1 0 1,0 0-1,0 0 0,0 0 0,0-1 1,70-8 58,-48 8-334,-1-2 0,25-6 0,-25 4-506,31-9-3243,-47 12 2743,0-1 1,1 1 0,-1 0-1,0-1 1,0 0 0,8-7-1,-4 1-1495</inkml:trace>
</inkml:ink>
</file>

<file path=ppt/ink/ink3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4:54:18.59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257 116 11040,'-14'-24'5024,"28"7"-4385,-4 5 929,3 9-992,8-14 192,11 9-448,5-4-416,-1 4 32,4 2-192,0 1 128,-12 1-2879,-1 4 1631,-9 0-4288,0 9 3200</inkml:trace>
  <inkml:trace contextRef="#ctx0" brushRef="#br0" timeOffset="1">19 35 8480,'-18'-15'3840,"23"10"-3360,0 2 736,3 6-768,0-3-448,6 0-32,-4 0-2016,-2 5 1120</inkml:trace>
</inkml:ink>
</file>

<file path=ppt/ink/ink3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4:54:18.92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67 40 10048,'-63'-20'4544,"59"12"-3936,13 3 384,4 5-673,28-3-702,4-1 191</inkml:trace>
</inkml:ink>
</file>

<file path=ppt/ink/ink3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4:54:20.34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177 8 5888,'0'0'83,"0"-1"0,0 1 1,0 0-1,0 0 1,0-1-1,0 1 0,0 0 1,0-1-1,0 1 0,0 0 1,1 0-1,-1-1 0,0 1 1,0 0-1,0 0 0,0-1 1,0 1-1,1 0 0,-1 0 1,0-1-1,0 1 0,0 0 1,1 0-1,-1 0 0,0-1 1,0 1-1,1 0 0,-1 0 1,0 0-1,1 0 0,-1 0 1,0 0-1,0 0 0,1 0 1,-1 0-1,0 0 0,1-1 1,-1 1-1,0 1 0,0-1 1,1 0-1,-1 0 0,0 0 1,1 0-1,-1 0 0,0 0 1,0 0-1,1 0 0,-1 0 1,0 0-1,1 1 0,-1-1 1,0 0-1,0 0 0,0 0 1,1 1-1,-1-1 0,0 0 1,1 1 159,0 0 1,0-1-1,0 1 0,0 0 1,0 0-1,0 0 0,0 0 1,0 0-1,0 0 0,-1 0 1,1 0-1,0 0 0,-1 0 1,1 0-1,0 2 0,0 3 192,-1 0 0,0 0 0,0 0 1,0 0-1,-1 1 0,0-1 0,0-1 0,-1 1 0,1 0 0,-3 6 0,-5 8 171,-16 28-1,14-28-293,-60 103 334,64-108-822,-2-1 0,0 0 0,-1 0 0,-22 24 0,22-30-1800,12-19-4149,15-13 1661,5 0 1536</inkml:trace>
</inkml:ink>
</file>

<file path=ppt/ink/ink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00:55:48.652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163 339 4160,'0'0'40,"0"0"0,0 0 0,0 1 0,0-1 0,0 0 1,0 0-1,0 0 0,0 0 0,1 0 0,-1 0 0,0 0 0,0 0 0,0 0 0,0 0 1,0 0-1,0 0 0,0 0 0,0 1 0,0-1 0,0 0 0,0 0 0,0 0 0,0 0 1,0 0-1,0 0 0,0 0 0,0 0 0,0 1 0,0-1 0,0 0 0,0 0 0,0 0 1,0 0-1,0 0 0,0 0 0,0 0 0,0 1 0,0-1 0,0 0 0,0 0 0,0 0 1,0 0-1,0 0 0,0 0 0,0 0 0,0 0 0,-6 4 816,-4 4 1165,5-1-1173,1-1-1,-1 1 1,-10 9-1,-6 8 281,9-8-446,-1 0 149,0 0-1,-19 36 0,26-39-705,1-5 10,1 1-1,-6 15 0,10-22-92,-1 0 0,1 0 0,-1 0 0,1 1 0,0-1 0,-1 0 0,1 1 0,0-1 0,1 0 0,-1 0 0,0 1 0,1-1 0,-1 0 0,1 0 0,0 1 0,1 2 0,-1-4-11,-1 0-1,1 1 0,0-1 1,0 0-1,0 0 0,0-1 0,0 1 1,0 0-1,0 0 0,0 0 0,0-1 1,0 1-1,1 0 0,-1-1 0,0 1 1,0-1-1,1 0 0,-1 1 0,0-1 1,1 0-1,-1 0 0,0 0 1,1 0-1,-1 0 0,0 0 0,1 0 1,-1 0-1,0 0 0,2-1 0,1 0 21,-1 0 0,0-1 0,0 1 0,1 0 0,-1-1 0,0 0 0,-1 0 0,1 0 0,0 0 0,0 0 0,2-4 0,7-8 128,-1-1 0,-1 0-1,14-28 1,18-54-43,-32 73-85,79-207 2,-83 211-241,0 0 1,-1-1-1,0 1 0,1-35 0,-6 54 166,0 0-1,1 0 0,-1 0 0,0 0 0,0 1 0,0-1 0,0 0 1,-1 0-1,1 0 0,0 0 0,0 0 0,-1 1 0,1-1 1,0 0-1,-1 0 0,1 0 0,0 1 0,-1-1 0,1 0 0,-1 1 1,0-1-1,1 0 0,-1 1 0,1-1 0,-1 1 0,0-1 0,0 1 1,1-1-1,-1 1 0,0-1 0,0 1 0,1 0 0,-3-1 1,2 1-5,-1 0 1,0 0 0,0 0 0,0 1 0,1-1 0,-1 0 0,0 1 0,0 0 0,1-1-1,-1 1 1,0 0 0,1 0 0,-1 0 0,1 0 0,-3 1 0,-2 4 21,0 0 1,0 1 0,0-1-1,1 1 1,0 1 0,0-1-1,1 1 1,0-1 0,0 1-1,0 0 1,1 1 0,-2 9-1,-3 15 296,-6 58 0,13-85-240,-3 28 275,2 60 0,2-78-226,2 0 1,0 0-1,1 0 0,0 0 0,11 28 0,-11-37-57,0-1 1,0 0-1,1 0 0,-1 0 1,1-1-1,1 1 1,-1-1-1,1 0 0,0 0 1,0-1-1,0 1 0,1-1 1,0 0-1,-1-1 0,1 1 1,11 3-1,-9-4 20,0 0-1,0-1 0,0-1 1,0 1-1,1-1 0,-1 0 1,0-1-1,1 0 1,-1 0-1,0-1 0,0 0 1,1-1-1,10-3 1,-8 1-47,1-1 0,-1 0 0,0-1 1,0 0-1,0-1 0,-1 0 0,0-1 1,-1 0-1,0 0 0,0-1 0,0-1 0,-1 1 1,-1-1-1,0 0 0,0-1 0,-1 0 1,0 0-1,-1 0 0,0-1 0,-1 1 1,0-1-1,3-22 0,-6 31-50,-1 1 1,0 0-1,0 0 0,0 0 1,0 0-1,0-1 0,0 1 0,0 0 1,-1 0-1,1 0 0,-1 0 1,0 0-1,1 0 0,-3-4 1,2 5 17,1 1 0,-1-1-1,0 0 1,1 1 0,-1-1 0,0 1 0,0-1 0,0 1 0,1-1 0,-1 1 0,0-1 0,0 1 0,0 0 0,0-1 0,0 1 0,0 0 0,0 0 0,1 0 0,-1 0 0,0 0 0,0 0 0,0 0 0,0 0 0,0 0 0,0 0 0,0 0 0,0 1 0,0-1 0,0 0 0,0 1-1,1-1 1,-1 1 0,-1 0 0,-9 6-21,0 0-1,0 1 1,1 0-1,-14 15 1,22-21 43,-5 5 93,0 1 1,0 0-1,1 1 0,0-1 1,1 1-1,0 0 0,0 1 1,1-1-1,-5 14 0,8-18-21,0 1-1,0-1 0,0 0 1,0 0-1,1 1 1,0-1-1,0 0 0,2 11 1,-1-13-26,0 1 0,0-1 0,0 0 0,0 1 0,1-1 0,-1 0 0,1 0 0,0 0-1,0 0 1,0-1 0,1 1 0,-1 0 0,0-1 0,5 4 0,1-1 27,0 1-1,-1-2 0,2 1 1,-1-1-1,0-1 0,1 1 1,0-2-1,0 1 0,0-1 1,0 0-1,0-1 0,15 1 1,-14-2-698,1-1 1,-1 0-1,17-3 0,-1-1-949</inkml:trace>
</inkml:ink>
</file>

<file path=ppt/ink/ink3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4:54:21.56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24 429 6880,'-19'6'2229,"18"-5"-2143,1-1-1,0 1 1,-1-1-1,1 1 1,0-1-1,-1 0 1,1 1-1,0-1 0,-1 1 1,1-1-1,0 1 1,0 0-1,0-1 1,-1 1-1,1-1 1,0 1-1,0-1 1,0 1-1,0-1 1,0 1-1,0 0 1,0-1-1,0 1 1,0-1-1,1 1 1,-1-1-1,0 1 1,0-1-1,0 1 1,1-1-1,-1 1 1,1 0-1,3 2 379,1-1-1,0 0 1,0 0-1,-1-1 1,1 1 0,1-1-1,-1 0 1,0 0-1,0-1 1,0 1-1,8-2 1,1 1-187,1-1 1,-1-1-1,0-1 1,0 0 0,0 0-1,0-2 1,0 1-1,-1-2 1,0 0-1,0 0 1,0-2 0,-1 1-1,0-2 1,-1 1-1,14-14 1,-6 3-119,-1 0 1,-1-1-1,-1-1 1,-1-1-1,0 0 1,-2-1-1,16-38 1,-7 8 230,26-55 292,-48 108-680,0-1-1,0 1 1,0 0 0,0 0 0,0-1-1,0 1 1,0 0 0,0-1-1,0 1 1,0 0 0,1 0 0,-1-1-1,0 1 1,0 0 0,0 0-1,1-1 1,-1 1 0,0 0 0,0 0-1,0 0 1,1-1 0,-1 1 0,0 0-1,1 0 1,-1 0 0,0 0-1,0 0 1,1 0 0,-1 0 0,0-1-1,1 1 1,-1 0 0,0 0-1,0 0 1,1 0 0,-1 0 0,0 0-1,1 0 1,-1 0 0,0 1-1,1-1 1,-1 0 0,1 0 0,-1 1 0,1 0 0,-1-1 0,1 1 0,-1 0 0,1 0 0,-1 0 0,1 0 0,-1 0 0,0 0 0,1 0 0,-1 0 0,0 0 0,0 0 1,0 2-1,1 35 58,-1 0 1,-2 1-1,-2-1 1,-2 0 0,-1 0-1,-2-1 1,-1 0-1,-2-1 1,-2 0 0,-19 37-1,30-66 4,0-1 0,-1 0-1,0 1 1,0-2 0,-7 9-1,10-13-47,0 0 0,0 0-1,0 0 1,-1 0-1,1 0 1,0 0-1,-1 0 1,1-1 0,0 1-1,-1 0 1,1-1-1,-1 1 1,1-1-1,-1 0 1,1 1 0,-1-1-1,1 0 1,-1 0-1,1 0 1,-1 0-1,0 0 1,1 0 0,-1-1-1,1 1 1,-1 0-1,1-1 1,-1 1-1,1-1 1,0 0 0,-1 1-1,1-1 1,-2-1-1,0-1-30,0 1-1,0-1 1,0 0-1,0 0 1,0 0-1,1 0 0,0-1 1,-1 1-1,1-1 1,-1-4-1,-1 0-68,0 0 0,1-1 0,-2-13 1,4 21 56,1-1 1,0 1 0,-1 0 0,1-1 0,0 1 0,0 0 0,0 0 0,0-1 0,1 1 0,-1 0 0,0-1 0,1-1 0,0 2 15,-1 1 1,1-1-1,-1 1 1,0 0 0,1-1-1,0 1 1,-1-1-1,1 1 1,-1 0-1,1 0 1,-1-1 0,1 1-1,0 0 1,-1 0-1,1 0 1,0-1 0,-1 1-1,1 0 1,0 0-1,-1 0 1,1 0 0,-1 0-1,1 1 1,0-1-1,-1 0 1,1 0 0,0 0-1,-1 0 1,1 1-1,-1-1 1,2 1 0,20 5-1,1-1 1,0-1 0,0-1 0,35 0 0,94-9 278,-145 6-235,24-2 65,1-2 0,-1-1 0,47-13-1,-67 14-64,0 0 0,0-1-1,-1 0 1,1-1-1,12-9 1,-18 11-8,1 0 1,-1-1 0,0 0-1,0 0 1,-1-1-1,1 1 1,-1-1 0,0 0-1,5-12 1,-7 13-18,1 0 0,-2-1 0,1 1 1,-1-1-1,0 1 0,0-1 0,0-7 1,-1 12-18,0-1 1,0 1-1,0-1 1,0 1-1,0-1 1,0 1-1,0 0 1,-1-1-1,1 1 1,-1-1 0,1 1-1,-1 0 1,0-1-1,1 1 1,-1 0-1,0 0 1,0-1-1,0 1 1,0 0-1,0 0 1,0 0 0,0 0-1,0 0 1,0 1-1,0-1 1,-1 0-1,1 0 1,0 1-1,-1-1 1,1 1-1,0-1 1,-3 0 0,0 1-30,-1 0 0,1 0 0,-1 0 1,1 1-1,0-1 0,-1 1 1,1 0-1,0 0 0,-1 1 1,1-1-1,0 1 0,-7 4 0,-6 3-12,-24 19-1,32-21 30,-1 0 0,1 1 1,1 0-1,-1 0 0,2 1 1,-8 10-1,13-17 38,0 1 1,1 0-1,-1 0 1,1 0-1,0 0 1,0 0-1,0 0 1,0 0-1,0 0 1,1 1 0,-1 4-1,2-5 12,-1-1 1,0 0-1,1 1 0,-1-1 0,1 1 1,0-1-1,0 0 0,0 0 0,0 1 1,0-1-1,1 0 0,-1 0 0,0 0 1,1 0-1,0-1 0,-1 1 0,4 2 1,2 2 51,1-1 0,0 1 1,0-2-1,1 1 0,0-1 1,-1 0-1,1-1 1,1 0-1,-1 0 0,0-1 1,1 0-1,-1-1 1,10 0-1,-1 0-19,0-1 0,-1-1 0,1-1 0,0 0 0,-1-1 0,20-7 0,-19 4-46,-1 0 0,0-2-1,-1 0 1,30-19 0,-37 21 40,1-1 0,-2 0 0,1-1-1,-1 0 1,0 0 0,-1-1 0,0 0-1,11-18 1,-15 22-44,-1 0 1,0 1-1,0-1 0,-1 0 0,1 0 1,-1 0-1,0 0 0,0 0 1,-1-10-1,1 14-22,-1-1 1,0 1-1,0-1 0,-1 1 1,1-1-1,0 1 0,0-1 1,-1 1-1,1-1 1,-1 1-1,1 0 0,-1-1 1,0 1-1,1 0 0,-1-1 1,0 1-1,0 0 0,0 0 1,0 0-1,0 0 1,-2-2-1,1 2-4,1 1 1,0-1-1,0 1 1,-1-1-1,1 1 1,0 0-1,-1 0 1,1 0-1,0-1 1,-1 1-1,1 1 1,-1-1-1,1 0 1,0 0-1,-1 0 1,1 1-1,0-1 1,-1 0-1,1 1 1,0 0-1,0-1 1,-2 2-1,-5 2 8,1 1 0,0 1 0,0-1 0,0 1 0,1 0 0,0 1 0,0-1 0,0 1 0,-4 8 0,2-2 203,1-1 1,0 1 0,1 1-1,-7 22 1,11-31-131,1 1 0,0 0 0,0 1 0,0-1 0,1 0 0,0 0 0,0 0 0,1 0 0,-1 0 0,1 0 0,1 0 0,-1 0 0,1 0 0,4 9 0,-5-11-38,1-1-1,0 1 1,1-1 0,-1 0 0,0 1 0,1-1 0,0 0 0,-1 0 0,1-1 0,1 1 0,-1-1 0,0 1-1,0-1 1,1 0 0,0 0 0,-1 0 0,1-1 0,0 1 0,0-1 0,0 0 0,-1 0 0,9 0-1,10-1-438,1-1-1,-1-1 0,0-1 1,0-1-1,27-9 0,-3 2-3455,48-12-6443,-48 11 5904</inkml:trace>
</inkml:ink>
</file>

<file path=ppt/ink/ink3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4:54:23.41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277 58 4736,'0'-10'884,"1"-18"1338,-1 27-1908,0 0 0,0 0 0,0 0 0,0 0-1,1-1 1,-1 1 0,0 0 0,1 0 0,-1 0 0,1 0 0,-1 0 0,1 0 0,0 0 0,-1 0-1,1 0 1,1-1 0,-2 3 79,-1 1 0,1-1 0,-1 1 0,1-1 0,0 1 0,-1-1 0,1 1 0,0 0 0,0 1 0,-3 23 696,-30 116 1781,19-87-2172,-9 34 31,-5-1 0,-4-2 1,-45 89-1,22-49-187,42-95-289,9-20-102,4-11-147,0 0 0,0 0 0,0 0 0,0 0 0,0 0 0,0 0-1,0 0 1,0 0 0,0 0 0,0 0 0,0 0 0,0 0 0,0 0 0,0 0-1,0 0 1,0 0 0,0 0 0,0 0 0,0 0 0,0 0 0,0 0 0,0 0-1,0 0 1,1 0 0,-1 0 0,0 0 0,0 0 0,0 0 0,0 0-1,0 0 1,0 0 0,0 0 0,0 0 0,0 0 0,0 0 0,0 0 0,0 0-1,0 0 1,0 0 0,0 0 0,0 0 0,0 0 0,12-19 225,-3 5-302,80-96-82,-45 57 28,-37 45 102,0 0 1,9-8-1,-15 15 4,1 0 0,-1 0-1,0 0 1,0 0-1,1 0 1,-1 0 0,1 0-1,-1 0 1,1 0-1,-1 1 1,1-1 0,-1 1-1,1-1 1,-1 1-1,1 0 1,0-1 0,-1 1-1,1 0 1,0 0-1,-1 0 1,3 1 0,-9 30-193,8 56 625,-3-85-399,0 6 88,0 1 1,1-1 0,3 17 0,-4-24-79,0 0 0,1 1 1,-1-1-1,0 1 1,1-1-1,0 0 0,-1 1 1,1-1-1,0 0 1,-1 0-1,1 1 1,0-1-1,0 0 0,0 0 1,0 0-1,0 0 1,0 0-1,1 0 0,-1 0 1,0-1-1,0 1 1,1 0-1,-1-1 0,0 1 1,1-1-1,-1 1 1,0-1-1,1 0 0,-1 1 1,3-1-1,1-1 49,0 0 1,0 0-1,0-1 0,0 1 0,-1-1 0,1-1 0,0 1 1,-1 0-1,0-1 0,1 0 0,6-6 0,-2 2-39,228-173 48,-211 160-125,-19 15-207,-16 14 74,1-1 257,0 1 0,0-1-1,1 1 1,1 1 0,-1-1 0,1 1 0,1 0 0,0 0 0,0 1-1,1 0 1,1 0 0,0 0 0,-4 21 0,7-27-39,0 0 0,0 1 0,1-1 1,0 0-1,-1 0 0,3 5 0,-3-8-13,1 0-1,-1-1 1,1 1-1,-1-1 1,1 1-1,-1-1 1,1 1-1,0-1 1,0 0-1,0 1 1,0-1-1,0 0 1,0 0-1,0 1 1,0-1-1,0 0 1,1 0-1,-1 0 0,0 0 1,1-1-1,-1 1 1,3 1-1,0-2 11,0 0 0,0 0 0,0 0 0,0 0 0,0-1 0,0 1 0,0-1 0,0 0 0,0 0-1,-1-1 1,7-2 0,6-4-9,19-14 0,-23 15-9,184-120 66,-191 124-92,26-16-74,-31 19 68,1-1 1,0 1 0,0-1 0,0 1-1,0-1 1,0 1 0,0 0 0,0-1-1,0 1 1,0 0 0,0 0 0,1 0-1,-1 0 1,0-1 0,0 2 0,0-1-1,0 0 1,0 0 0,0 0 0,0 0-1,0 1 1,0-1 0,0 1 0,2 0-1,-3 0 21,1 1 0,-1-1 0,0 0-1,0 1 1,1-1 0,-1 1 0,0-1-1,0 1 1,0-1 0,-1 1-1,1-1 1,0 0 0,0 1 0,-1-1-1,1 1 1,-1-1 0,0 2 0,-1 3 103,-20 66 21,9-32 13,13-39-134,-1-1 0,1 1 0,0-1 0,0 1 0,0-1 0,0 1 0,0-1 0,-1 1 0,1 0 0,0-1 0,0 1 0,0-1 0,0 1 0,1-1 0,-1 1 0,0-1 0,0 1 0,0 0 0,1-1-6,-1 0 0,0 1-1,1-1 1,-1 0 0,0 0 0,0 0-1,1 0 1,-1 0 0,0 0 0,0 0-1,1 0 1,-1 0 0,0 0-1,1 0 1,-1 0 0,0 0 0,0 0-1,1-1 1,-1 1 0,0 0 0,0 0-1,1 0 1,-1 0 0,0 0-1,1-1 1,19-15 68,-16 12-78,54-38-126,-50 37 83,0 0 1,1 1 0,-1 0-1,1 1 1,13-4-1,-21 6 39,1 1-1,-1 0 0,0 0 1,1-1-1,-1 1 0,1 0 1,-1 0-1,1 1 0,-1-1 1,0 0-1,1 0 0,-1 1 0,1-1 1,-1 1-1,0-1 0,1 1 1,-1 0-1,0-1 0,0 1 1,1 0-1,-1 0 0,0 0 1,0 0-1,0 0 0,0 0 1,1 1-1,2 4 15,-1 0 0,1 0 1,-1 0-1,4 11 0,-6-12 0,1-1 0,0 1-1,0-1 1,0 1 0,1-1 0,0 0-1,5 7 1,-6-10 11,0 1 0,0-1 1,0 0-1,0 0 0,1 0 0,-1 0 0,0 0 0,1 0 0,-1 0 1,1-1-1,-1 0 0,0 1 0,1-1 0,-1 0 0,1 0 0,4 0 1,3-2 66,0 0 1,18-5 0,-25 6-82,26-10 56,0 0 0,0-2 0,-2-1 0,1-1 0,-2-1 0,0-2 0,27-24 0,-41 31-54,0 0 0,-1-2-1,-1 1 1,0-1 0,11-19 0,33-73 5,-44 83-9,19-37-5,-5 13-31,-3-2 1,24-76-1,-43 119 11,-1 0-5,1 1-1,-1 0 1,0 0 0,-1-1 0,1 1 0,-1-1 0,0-5-1,0 10 28,0 0-1,0-1 0,0 1 0,0 0 1,0 0-1,0 0 0,0 0 0,0 0 1,0 0-1,0 0 0,0-1 1,0 1-1,0 0 0,-1 0 0,1 0 1,0 0-1,0 0 0,0 0 0,0 0 1,0 0-1,0 0 0,0-1 0,0 1 1,-1 0-1,1 0 0,0 0 0,0 0 1,0 0-1,0 0 0,0 0 0,0 0 1,-1 0-1,1 0 0,0 0 0,0 0 1,0 0-1,0 0 0,0 0 0,-1 0 1,1 0-1,0 0 0,0 0 1,0 0-1,0 0 0,0 1 0,0-1 1,0 0-1,-1 0 0,1 0 0,0 0 1,0 0-1,0 0 0,0 0 0,0 0 1,0 1-1,-8 10-107,-12 47 80,-15 71 1,8-26 198,11-41-105,2 0-1,4 1 1,-5 94 0,14-38-1315,1-70-7075,-3-92-4220,-6-5 6951,-4-2 5251,-1-2 3553,-18-72 9283,31 118-11962,0 1 0,1-1 0,-1 0 0,1 1 0,0-1-1,1-6 1,0 10-390,-1 0 0,1-1 0,-1 1 0,1 0 0,0 0 0,0 1 0,0-1-1,0 0 1,0 0 0,0 0 0,1 1 0,-1-1 0,0 0 0,1 1 0,-1 0-1,1-1 1,0 1 0,0 0 0,2-2 0,3 0-102,1 0 0,-1 0 1,0 1-1,1-1 0,0 2 0,0-1 0,-1 1 0,1 1 1,0-1-1,10 2 0,11 1-1312,42 9-1,-37-5-2182,-22-4 1149,-1 1 0,1 0-1,11 4 1,-4 1-1360</inkml:trace>
</inkml:ink>
</file>

<file path=ppt/ink/ink3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4:54:23.78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27 85 10048,'-27'-45'4544,"32"29"-3936,3 9-768,6 2-32,9-3-1952,0 5 1184</inkml:trace>
</inkml:ink>
</file>

<file path=ppt/ink/ink3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4:54:24.83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139 195 2304,'0'-1'43,"0"1"0,0-1 1,0 1-1,0-1 0,0 0 0,0 1 1,0-1-1,0 1 0,0-1 0,0 1 0,1-1 1,-1 1-1,0-1 0,0 1 0,1-1 1,-1 1-1,0-1 0,1 1 0,-1 0 0,0-1 1,1 1-1,-1-1 0,1 1 0,-1 0 1,0-1-1,1 1 0,-1 0 0,1 0 1,-1-1-1,1 1 0,0 0 0,0 0 136,0-1 0,0 1-1,0-1 1,0 1 0,0-1-1,-1 0 1,1 1 0,0-1 0,0 0-1,-1 1 1,1-1 0,0 0-1,-1 0 1,2-1 0,-2 1-43,2-2 808,0 0 1,-1 0-1,1 0 1,-1-1-1,0 1 1,2-7-1,-3 9-779,0 1 0,0-1-1,0 1 1,0-1-1,0 0 1,0 1-1,0-1 1,0 1-1,-1-1 1,1 1 0,0-1-1,0 0 1,0 1-1,-1-1 1,1 1-1,0-1 1,-1 1 0,1-1-1,0 1 1,-1-1-1,0 0-25,0 1-1,0-1 1,0 1 0,-1-1-1,1 1 1,0-1-1,0 1 1,0 0 0,0 0-1,-1-1 1,1 1-1,0 0 1,0 0 0,-2 0-1,-6 1 148,0-1 1,0 1-1,0 1 0,0 0 0,0 0 0,0 1 1,0 0-1,1 0 0,-1 1 0,1 0 0,0 1 1,0 0-1,1 0 0,-14 12 0,20-16-262,0 0 0,0 1 0,1-1 0,-1 0-1,0 0 1,0 1 0,1-1 0,-1 1 0,1-1 0,-1 0-1,1 1 1,0-1 0,0 1 0,-1-1 0,1 1 0,0-1 0,0 1-1,0-1 1,1 1 0,-1-1 0,0 1 0,1-1 0,-1 1-1,1-1 1,-1 1 0,1-1 0,-1 0 0,1 1 0,0-1-1,0 0 1,0 0 0,0 0 0,0 1 0,0-1 0,0 0-1,0 0 1,0 0 0,0-1 0,1 1 0,-1 0 0,0 0-1,1-1 1,-1 1 0,0 0 0,1-1 0,-1 0 0,1 1-1,1-1 1,4 0 8,0 0 0,0 0 0,0-1-1,-1 0 1,1-1 0,0 1 0,-1-1-1,1 0 1,-1-1 0,8-4 0,9-5 76,27-22 1,-48 33-100,4-3 24,-1 0 0,0 0 0,0-1 0,0 0 0,-1 1 0,1-1 0,5-10-1,-9 14-37,0-1 1,-1 1-1,1 0 0,0-1 0,-1 1 0,1-1 0,-1 1 0,1-1 0,-1 1 0,0-1 0,0 1 0,1-1 0,-1 0 0,0 1 0,-1-1 0,1 1 0,0-1 0,0 1 1,-1-1-1,1 0 0,-1 1 0,1-1 0,-1 1 0,1 0 0,-1-1 0,0 1 0,0 0 0,0-1 0,0 1 0,0 0 0,0 0 0,0 0 0,0-1 0,0 1 0,-3-1 1,0 0-3,0 0 0,1 0 1,-1 1-1,0 0 0,0-1 1,0 1-1,0 1 0,0-1 1,-6 0-1,-5-1 4,14 2 4,1 0-1,-1 0 1,1 0-1,0 0 0,-1 0 1,1 0-1,-1 0 1,1 0-1,0 0 1,-1 0-1,1 0 0,-1 0 1,1 0-1,0 0 1,-1-1-1,1 1 0,0 0 1,-1 0-1,1 0 1,0-1-1,-1 1 1,1 0-1,0 0 0,-1-1 1,1 1-1,0-1 1,11-3 165,4 0-61,29-8 82,0 1-1,0 3 1,1 1 0,80-1-1,-112 8-70,0 1-1,-1 0 0,1 0 1,-1 1-1,0 1 0,0 0 1,24 10-1,-35-13-93,0 0 1,1 1-1,-1-1 0,0 1 1,0 0-1,0-1 1,0 1-1,0 0 0,0 0 1,0 0-1,0 0 1,0 0-1,0 0 0,0 0 1,-1 0-1,1 0 1,0 0-1,-1 0 0,1 0 1,-1 0-1,1 1 1,-1-1-1,0 0 0,1 0 1,-1 1-1,0-1 1,0 0-1,0 0 0,0 1 1,0-1-1,0 0 1,0 1-1,0-1 0,-1 0 1,1 0-1,0 1 1,-1-1-1,1 0 0,-1 0 1,0 0-1,1 0 1,-1 1-1,0-1 0,-1 1 1,-3 5 86,0 0-1,-1 0 1,0-1 0,-11 10 0,61-29 472,-9-4-593,-29 12 1,1 2 0,0-1 0,0 1 0,1 0 0,7-1 0,-13 3 35,1 1 0,0-1 0,0 1 0,0 0 0,-1 0 0,1 0 0,0 1 0,0-1 0,-1 1 0,1-1 0,0 1 0,-1 0 0,1 0 0,-1 0 0,1 1 1,-1-1-1,1 0 0,2 4 0,7 4 245,15 18 1,-21-21-332,-1 0-1,1 0 0,0-1 1,1 1-1,-1-1 1,1-1-1,0 1 0,0-1 1,1 0-1,11 4 0,19 1-4703,-23-6-872,0 1 1,24 9-1,-16-2 993</inkml:trace>
</inkml:ink>
</file>

<file path=ppt/ink/ink3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4:54:26.61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220 238 4320,'9'-34'3175,"1"-2"4066,-10 47-2254,-3 17-4065,-7 12-455,-2 0 1,-1-1 0,-2 0 0,-2-1 0,-1-1-1,-44 65 1,-12 14-446,65-104 296,3-5-3492,21-21-6110,-10 9 8499,0 0 0,0-1 0,-1 1 0,1-1 0,-1 0-1,0 0 1,-1 0 0,0 0 0,0-1 0,0 1 0,-1-1 0,3-9 0,-5 8 756,1-1 1,-1 0-1,0 0 1,-1 0 0,-2-11-1,-12-47 4293,3 18-2123,8 27-1009,0 1 0,2-1 0,0 1 0,2-25 0,0 39-742,1 0-1,0 0 1,0 1-1,1-1 1,0 1 0,0-1-1,0 1 1,1-1-1,0 1 1,0 0-1,1 0 1,-1 1-1,1-1 1,1 1-1,-1 0 1,9-8-1,-2 4 54,0 2-1,0-1 0,1 1 1,0 1-1,13-6 0,63-18 904,-70 25-1154,51-14-74,0 3-1,1 3 0,1 4 1,125-2-1,-175 12 73,-7 4-3414,-14-5 3101,1 0 0,-1 0 0,0 0 0,0 0 0,1 1 0,-1-1 0,0 0-1,0 0 1,0 0 0,0 1 0,1-1 0,-1 0 0,0 0 0,0 0 0,0 1 0,0-1 0,0 0-1,0 0 1,0 1 0,0-1 0,1 0 0,-1 0 0,0 1 0,0-1 0,0 0 0,0 0-1,0 1 1,0-1 0,0 0 0,-1 0 0,1 1 0,0-1 0,0 0 0,0 0 0,0 1 0,0-1-1,-1 2-256,-1-1 0,1 1-1,0-1 1,-1 0 0,1 0 0,0 1-1,-1-1 1,0 0 0,-1 1-1,-26 14-3795,-2 7 1446</inkml:trace>
</inkml:ink>
</file>

<file path=ppt/ink/ink3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4:54:26.98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66 24 5408,'-21'3'1071,"-6"0"535,10-2 2938,52 4 2661,5-4-5881,-1-2-1,1-2 1,53-11 0,-46 6-1732,80-2 1,-121 10-232,0 0 0,0 1 0,0 0 0,0 0-1,8 3 1,0 4-1473</inkml:trace>
</inkml:ink>
</file>

<file path=ppt/ink/ink3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4:54:27.99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6 165 5408,'-1'0'110,"1"1"1,0-1-1,-1 0 1,1 1-1,0-1 1,-1 0-1,1 1 1,0-1-1,-1 0 1,1 1-1,0-1 1,0 1-1,-1-1 1,1 1-1,0-1 1,0 0-1,0 1 1,0-1-1,-1 1 1,1-1-1,0 1 1,0-1-1,0 1 1,0-1-1,0 1 0,1 0 1,-1 0 55,0-1 0,1 1 1,-1-1-1,1 1 0,0-1 0,-1 1 0,1-1 1,-1 1-1,1-1 0,0 1 0,0-1 1,-1 0-1,1 1 0,0-1 0,-1 0 0,1 0 1,0 0-1,0 0 0,-1 1 0,1-1 0,1 0 1,16 1 1128,1 0 1,-1-1 0,1-1-1,23-4 1,75-20 182,-77 16-875,-20 4-408,0 0 0,0-1-1,25-12 1,-40 16-154,-1 0 0,1-1-1,0 0 1,-1 0 0,0 0-1,1 0 1,-1-1 0,-1 1-1,1-1 1,0 0 0,-1 0-1,0-1 1,0 1 0,0-1 0,0 1-1,-1-1 1,0 0 0,2-7-1,-3 11-39,-1 0-1,0 0 1,0 0-1,1 0 1,-1 0-1,0 0 1,0 0-1,0 0 1,0 0-1,0 0 1,-1 0-1,1 0 1,0 0-1,0 0 1,-1 0-1,1 0 1,-1 0-1,1 0 1,0 1-1,-1-1 1,0 0-1,1 0 1,-1 0-1,1 1 1,-1-1-1,0 0 1,0 1-1,1-1 1,-1 0-1,0 1 1,0-1-1,0 1 1,0-1-1,0 1 1,0 0-1,-1-1 1,-2 0-12,0 0 0,0 0 0,0 1 0,0-1 0,-1 1 0,1 0 0,0 0 0,-5 1 0,-8 2 87,0 2 0,-1-1 0,2 2 0,-1 0 0,1 1 0,0 1 0,0 0 0,1 1 0,0 1 0,0 1 0,-20 19 0,32-27-16,0-1-1,0 1 0,1 0 1,-1 0-1,1 0 1,0 0-1,0 1 0,0-1 1,0 0-1,1 1 0,-1 0 1,1-1-1,0 1 1,0 0-1,0 7 0,1-8-19,0 0-1,1 1 0,-1-1 0,1 0 0,0 0 0,0 0 1,0 0-1,0 1 0,1-1 0,-1-1 0,1 1 0,0 0 0,0 0 1,0-1-1,0 1 0,0-1 0,0 1 0,1-1 0,2 2 1,3 2 63,-1-1 0,2 0 0,-1-1 0,0 1 0,1-2 0,0 1 0,-1-1 0,2 0 0,-1-1 0,0 0 0,0-1 0,1 0 0,-1 0 1,0-1-1,18-1 0,-5-2 8,0 0 0,0-2-1,-1 0 1,1-1 0,31-15 0,-24 7-67,0-2 0,-2-1-1,0-1 1,34-30 0,-46 35 14,-9 9-26,-1 1 0,-1-2 0,1 1 0,-1-1 0,1 1 0,-1-1 0,0 0 0,4-9 0,1-1 132,-7 14-189,-7 10-65,-2 2 155,2 0 1,-1 0 0,1 1 0,-5 19 0,9-26-33,0-1-1,0 1 1,0 0-1,0-1 0,1 1 1,0 0-1,0-1 0,0 1 1,1 0-1,0 0 1,0-1-1,0 1 0,0-1 1,0 1-1,4 6 0,-4-9-8,1 0-1,-1 0 1,1 0-1,0-1 0,0 1 1,-1 0-1,1-1 1,0 1-1,0-1 0,0 1 1,1-1-1,-1 0 1,0 0-1,0 0 0,1 0 1,-1-1-1,1 1 1,-1-1-1,1 1 0,4-1 1,2 1 89,1-2 0,0 1 0,17-4 0,17-6-82,-1-2-1,57-24 1,-59 21 48,-8 0-78,53-29 0,-52 24-72,-31 19 48,-1 0 1,1 0 0,-1 0 0,1 0-1,-1 0 1,1 1 0,-1-1-1,5 1 1,-7 0 18,1 0 1,-1 0-1,1 0 0,-1 0 1,0 0-1,1 0 0,-1 0 1,1 0-1,-1 0 1,1 0-1,-1 0 0,0 1 1,1-1-1,-1 0 0,1 0 1,-1 1-1,0-1 0,1 0 1,-1 1-1,0-1 0,0 0 1,1 1-1,-1 0 8,1 0 1,-1-1-1,0 1 0,0 0 0,0 0 1,0 0-1,0-1 0,0 1 0,0 0 1,0 0-1,0 0 0,0 0 0,0-1 1,0 1-1,-1 0 0,1 0 1,-1 0-1,-5 14-3,-1-1 1,0 0 0,-2-1-1,-11 17 1,8-14 48,1 1 1,-9 19 0,19-35-25,1 0 1,-1-1-1,1 1 1,0 0-1,-1 0 1,1 0-1,0 0 1,-1 0-1,1 0 0,0 0 1,0 0-1,0 0 1,0 2-1,0-3-18,0 0 1,1 0-1,-1 1 0,0-1 0,0 0 0,0 0 0,0 0 0,1 0 0,-1 0 1,0 1-1,0-1 0,1 0 0,-1 0 0,0 0 0,0 0 0,1 0 0,-1 0 0,0 0 1,0 0-1,0 0 0,1 0 0,-1 0 0,0 0 0,0 0 0,1 0 0,-1 0 0,0 0 1,0 0-1,1 0 0,-1 0 0,0 0 0,0-1 0,1 1 0,25-15 156,-25 14-169,115-78 32,-102 69-66,-10 7 16,0 0 1,0 0-1,0 0 0,1 1 1,-1-1-1,1 1 0,-1 0 1,1 1-1,0-1 0,7-1 1,-11 3 12,0 0 1,-1 0 0,1 0-1,0 0 1,0 1 0,-1-1-1,1 0 1,0 0 0,-1 0-1,1 1 1,0-1 0,-1 0-1,1 1 1,0-1 0,-1 0-1,1 1 1,-1-1 0,1 1-1,0-1 1,-1 1 0,1-1-1,-1 1 1,0-1 0,1 1-1,-1 0 1,1-1 0,-1 1-1,0 0 1,0-1 0,1 1-1,-1 0 1,0-1 0,0 1-1,0 0 1,0 0 0,0-1-1,1 1 1,-2 0 0,1 0-1,0-1 1,0 1 0,0 0-1,0 0 1,0-1 0,-1 2-1,-1 5 14,0 0 0,0 0 0,-6 11 0,5-9-6,1-4-20,-2 5 375,4-10-349,0 0 0,0 0 0,0 0 0,0 0 0,0 0 1,0 1-1,0-1 0,0 0 0,0 0 0,0 0 0,1 0 1,-1 0-1,0 0 0,0 0 0,0 1 0,0-1 1,0 0-1,0 0 0,0 0 0,0 0 0,0 0 0,0 0 1,1 0-1,-1 0 0,0 0 0,0 0 0,0 0 0,0 1 1,0-1-1,0 0 0,0 0 0,1 0 0,-1 0 1,0 0-1,0 0 0,0 0 0,0 0 0,0 0 0,0 0 1,1 0-1,-1 0 0,0 0 0,0 0 0,0-1 0,0 1 1,0 0-1,0 0 0,1 0 0,-1 0 0,0 0 1,0 0-1,0 0 0,0 0 0,0 0 0,0 0 0,0 0 1,0 0-1,0-1 0,1 1 0,26-13-12,1 2 0,1 1 0,50-12 0,-75 21-18,1 1-1,-1-1 1,1 1-1,0 0 1,-1 1 0,1-1-1,-1 1 1,1-1-1,-1 1 1,1 1-1,-1-1 1,1 1 0,-1-1-1,0 1 1,4 3-1,1 1 214,-1 1 0,0-1 0,-1 2 0,0-1 0,9 12 0,-12-15-153,0 0 0,0 0 1,0-1-1,0 0 0,0 0 0,1 0 1,-1 0-1,1-1 0,0 1 0,0-1 1,6 2-1,18 8-1187,-26-10 362,-1-1-1,1 1 1,0 0-1,-1 0 0,1 0 1,3 4-1,6 8-2040</inkml:trace>
</inkml:ink>
</file>

<file path=ppt/ink/ink3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4:54:28.60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64 188 3232,'-34'-8'1915,"32"8"-1556,1 0 0,0-1 0,0 1 0,0 0 0,0 0 0,-1 0 1,1 0-1,0 0 0,0 1 0,0-1 0,0 0 0,0 0 0,-1 1 0,1-1 1,-1 1-1,-7 2 4940,20-10 886,10-6-4611,-4 5-1007,-1-2 0,0 0 0,21-19 0,39-42 72,-64 54-408,-10 15-182,-1 0 0,0-1 0,1 1 0,0 0 0,-1 0 1,1 0-1,3-2 0,-36 55-12,25-38-2078,0 0 1,1 0-1,0 1 0,1 0 0,-2 15 0,5-28 1523,2 7-2521,16 0-5958</inkml:trace>
</inkml:ink>
</file>

<file path=ppt/ink/ink3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4:54:28.98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35 7968,'0'-23'3616,"5"14"-3136,-5 6-480,0 6-96,0 2-672,10 7 448</inkml:trace>
</inkml:ink>
</file>

<file path=ppt/ink/ink3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4:54:29.52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96 215 4992,'-3'-4'650,"2"4"-533,1-1 0,-1 1-1,1-1 1,-1 1 0,1-1 0,0 1 0,-1-1-1,1 1 1,0-1 0,0 0 0,-1 1 0,1-1-1,0 1 1,0-1 0,0 0 0,0 1-1,-1-1 1,1-1 0,-1 31 8487,-1 3-3827,-12 73-3117,4-33-456,-19 79 44,10-65-773,10-48 408,7-33-454,1-5-53,1-22-54,4-11-237,1 0 0,12-42 1,27-66-126,-39 127 32,5-15 78,2 1-1,1 1 1,2 0-1,0 1 1,28-36-1,2 7 136,61-58 0,-103 109-196,1 1 0,0 0 1,0 0-1,0 0 0,0 0 1,0 1-1,1-1 0,6-2 1,-9 5-6,0-1 1,-1 1-1,1-1 0,0 1 1,0 0-1,0 0 1,-1 0-1,1 0 1,0 0-1,0 0 0,0 0 1,-1 1-1,1-1 1,0 0-1,0 1 1,-1 0-1,1-1 0,0 1 1,-1 0-1,1 0 1,-1 0-1,1 0 1,-1 0-1,1 0 0,-1 0 1,0 1-1,2 1 1,3 5 37,-1 2 0,0-1 1,0 1-1,6 17 0,-10-25-35,1 5 58,0 0 0,0 0 0,-1-1 0,0 1 0,0 0 0,0 0 0,-1 0 0,0 0 0,-1 0 0,0 0 0,0 0 0,0 0-1,-1 0 1,0 0 0,0 0 0,-1-1 0,0 0 0,0 1 0,0-1 0,-1 0 0,0 0 0,-9 10 0,10-14-37,0 1 0,0-1 1,0 0-1,0-1 1,0 1-1,-1 0 0,1-1 1,-1 0-1,1 0 0,-1 0 1,1 0-1,-1 0 0,0-1 1,0 0-1,1 1 1,-1-1-1,0-1 0,1 1 1,-1 0-1,0-1 0,1 0 1,-1 0-1,1 0 1,-5-2-1,-6-3-596,1 0 1,0-1 0,1 0-1,-21-16 1,3 0-9017,28 18 6886</inkml:trace>
</inkml:ink>
</file>

<file path=ppt/ink/ink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00:55:49.601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216 3 3072,'0'-3'8016,"-11"11"-5968,-18 12-1420,0 0 0,1 2 0,-43 44 0,70-65-606,-7 7 83,1 0 0,0 1 0,1-1 0,-6 11 0,11-17-73,0-1 0,0 1 0,1 0 0,-1 0 0,0 0 0,1 1 0,-1-1-1,1 0 1,0 0 0,0 0 0,0 0 0,0 2 0,0-2-1,0-1 0,1 0 0,-1 0 0,1 0 0,-1 1 0,1-1-1,-1 0 1,1 0 0,0 0 0,0 0 0,-1 0 0,1 0 0,0 0 0,0 0 0,0-1 0,0 1 0,0 0-1,0 0 1,0-1 0,0 1 0,3 0 0,1 1 47,0 0 0,0 0 0,0-1 0,1 0 0,-1 0 0,1 0 0,-1 0 0,1-1 1,-1 0-1,0 0 0,1-1 0,-1 0 0,1 0 0,-1 0 0,0 0 0,1-1 0,-1 0 0,0 0 0,0 0 0,0-1 0,7-4 0,-4 1-42,-1 0-1,1 0 1,-1-1-1,0 0 1,0 0 0,-1 0-1,0-1 1,0 0-1,-1 0 1,0-1 0,5-12-1,-4 5-234,-1 0 0,6-27 0,-12 49 184,1 1 1,0 0-1,0 0 1,1 0-1,1 9 1,-1-12 71,0 1 0,0-1 1,0 1-1,0-1 1,1 0-1,0 1 0,0-1 1,0 0-1,0 0 0,6 6 1,-3-5 23,1 0 1,0 0 0,0 0-1,0-1 1,1 0 0,0-1-1,0 1 1,0-1 0,0 0-1,0-1 1,1 0 0,-1 0-1,9 1 1,-8-2-472,-1-1 1,1 0-1,0 0 0,11-2 0,7-3-842</inkml:trace>
</inkml:ink>
</file>

<file path=ppt/ink/ink3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4:54:30.86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151 109 1568,'-32'-18'2293,"-5"-3"4576,33 19-6189,-1 0 0,1 0 0,0 0 0,-1 1 0,1 0 0,-1-1 0,1 1 0,-1 1 0,1-1 0,-1 1 0,0 0 0,1 0 0,-6 1 0,-3-1 3697,15 0-2487,293-24 823,-52 1-2595,-118 14-304,-125 9 182,0 0 0,0 0 0,0 0 0,1 0 0,-1 0 1,0 0-1,0 0 0,0 0 0,0 0 0,1 0 0,-1 1 0,0-1 0,0 0 1,0 0-1,0 0 0,0 0 0,1 0 0,-1 0 0,0 1 0,0-1 1,0 0-1,0 0 0,0 0 0,0 0 0,0 1 0,0-1 0,0 0 0,0 0 1,1 0-1,-1 1 0,0-1 0,0 0 0,0 0 0,0 0 0,0 0 0,0 1 1,0-1-1,0 0 0,-1 0 0,1 0 0,0 1 0,0-1 0,0 0 1,0 0-1,0 0 0,0 0 0,0 1 0,0-1 0,-1 0 0,1 0-21,-22 17-204,-17 17 190,3 2 0,-40 49-1,-53 86 543,20-23-200,-20 24-325,112-144-1024,11-16-2958,6-6 1497</inkml:trace>
</inkml:ink>
</file>

<file path=ppt/ink/ink3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4:54:31.33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49 10208,'4'-1'10981,"19"3"-6628,14 0-3762,-5-4-44,-1-1 1,37-9-1,19-2-72,-22 7-222,107-7 198,-168 14-428,2 0-15,-1 0-1,0 1 0,0-1 1,9 3-1,-13-3-11,0 0 1,-1 0-1,1 0 0,0 1 0,-1-1 0,1 0 1,0 1-1,-1-1 0,1 0 0,0 1 0,-1-1 0,1 1 1,-1-1-1,1 1 0,-1-1 0,1 1 0,-1 0 1,1-1-1,-1 1 0,0-1 0,1 1 0,-1 0 0,0 0 1,1-1-1,-1 1 0,0 0 0,0-1 0,0 1 1,0 0-1,0 0 0,0-1 0,0 1 0,0 0 0,0 0 1,0-1-1,0 1 0,0 0 0,0 0 0,-1-1 1,1 2-1,-4 6 35,0-1 0,0 0 0,0 1 0,-1-2 0,-11 14 0,-234 268 919,202-232-1001,-126 151-1909,158-191-1533,5-2 1018</inkml:trace>
</inkml:ink>
</file>

<file path=ppt/ink/ink3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4:54:31.82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77 18 13792,'-5'-17'6239,"-4"17"-2015,4 5-2848,-4-5 800,0 7-1312,-4 1-544,5 3-256,-2 3-224,5-3 96,1 1-1376,4 5 800,14-6-8992,4 4 5313</inkml:trace>
</inkml:ink>
</file>

<file path=ppt/ink/ink3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4:54:32.63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91 45 15040,'-27'-20'6815,"19"20"-5919,-2 0 1888,6 0-1696,-11-4 224,7 4-832,0-9-352,3 9-128,0-6-2816,10 1 1536</inkml:trace>
</inkml:ink>
</file>

<file path=ppt/ink/ink3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4:54:58.7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119 70 2656,'5'-19'7642,"-3"18"-6639,-2 5 1800,-5 22-1910,-9 34 184,-5 67 0,3 84-346,9-154-540,1-12 3,2 1 0,4 77 0,0-119-109,2 35 97,-1-36-75,-1 0 1,-1 0-1,1 0 0,0 0 0,-1 0 0,1 0 1,-1 0-1,0 0 0,-2 4 0,3-7-76,0 0-1,0 0 1,-1 0-1,1 1 0,0-1 1,-1 0-1,1 0 1,0 0-1,0 0 1,-1 0-1,1 0 1,0 0-1,-1 1 1,1-1-1,0 0 1,-1 0-1,1 0 1,0 0-1,-1 0 1,1-1-1,0 1 1,0 0-1,-1 0 1,1 0-1,0 0 1,-1 0-1,1 0 1,0 0-1,-1-1 1,1 1-1,0 0 1,0 0-1,-1 0 1,1-1-1,0 1 1,0 0-1,0 0 1,-1-1-1,1 1 0,0 0 1,0 0-1,0-1 1,-1 1-1,-8-14 448,2-9-372,0-2 0,2 1 1,1 0-1,-3-46 0,13-105-179,-4 145 67,3-1-1,0 1 1,2 1 0,1-1-1,23-56 1,-23 69-37,1 1 1,0 0-1,1 0 1,1 1-1,0 0 0,1 1 1,0 0-1,2 1 1,-1 0-1,1 2 1,21-14-1,-25 18 5,1 1-1,0 0 1,1 0-1,-1 2 1,1-1 0,0 1-1,21-3 1,-28 6 56,1 0 1,0 1-1,0 0 1,0 0-1,-1 1 0,1-1 1,0 1-1,-1 1 1,1-1-1,0 1 0,-1 0 1,0 0-1,1 0 1,-1 1-1,0 0 0,0 0 1,-1 0-1,9 8 1,-7-5 15,0 0 1,-1 0 0,0 1-1,0 0 1,-1 0-1,0 0 1,0 0 0,-1 1-1,1-1 1,-2 1 0,1 0-1,-1 0 1,0 0 0,-1 0-1,0 1 1,0-1-1,-1 0 1,0 0 0,-2 15-1,1-12 72,-1 0 0,-1 0 0,1 0 0,-2 0 0,0-1 0,0 1 0,-1-1 0,0 0 0,0 0 0,-1 0 0,-1-1 0,1 0 0,-15 14 0,14-17-69,0-1 1,0 0-1,0-1 1,-1 1-1,1-1 1,-1-1 0,0 0-1,0 0 1,0 0-1,-1-1 1,1 0-1,0-1 1,-1 0-1,0 0 1,1 0 0,-11-2-1,4 0-100,-1-1 1,1 0-1,0-1 1,0-1-1,0 0 0,0-1 1,1-1-1,-20-10 0,13 3-2115,14 7-830,14 7-2552,3 2 3592,-1-1 0,17 3 0,8-2-373</inkml:trace>
</inkml:ink>
</file>

<file path=ppt/ink/ink3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4:55:03.5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119 18 4576,'-4'-12'1401,"0"7"-464,4 4-898,0 1-1,0 0 0,0 0 1,0 0-1,0 0 0,0 0 1,-1 0-1,1 0 1,0 0-1,0 0 0,0 0 1,0 0-1,0 0 0,0 0 1,0 0-1,0 0 1,0 0-1,-1 0 0,1 0 1,0 0-1,0 0 0,0 0 1,0 0-1,0 0 1,0 0-1,0 0 0,0 0 1,0 0-1,0 0 0,-1 0 1,1 0-1,0 0 0,0 1 1,0-1-1,0 0 1,0 0-1,0 0 0,0 0 1,0 0-1,0 0 0,0 0 1,0 0-1,0 0 1,0 0-1,0 0 0,0 1 1,0-1-1,0 0 0,-15 0 5706,15 0-5333,1 0-363,0 1 0,0-1-1,0 1 1,0-1 0,1 1 0,-1-1 0,0 0 0,0 0-1,1 0 1,1 1 0,0-1 146,15 3 227,30 1 1,-31-3-316,-1 0 1,29 6-1,-32-3-72,1 1-1,-1 0 0,0 0 1,0 1-1,-1 1 0,0 0 1,0 1-1,-1 0 0,19 17 0,-22-17 72,-1 1 0,1-1 0,-1 1 0,-1 1 0,0-1-1,0 1 1,-1 0 0,0 0 0,0 1 0,-1-1 0,-1 1 0,4 18-1,-6-24 3,-1 0 0,0 1-1,0-1 1,0 1 0,0-1-1,-1 1 1,0-1 0,0 0-1,0 1 1,-1-1 0,0 0-1,0 0 1,0 0 0,-1 0-1,1-1 1,-1 1 0,0 0-1,-1-1 1,1 0 0,-1 0-1,1 0 1,-9 6 0,-1-1 119,1-1 0,-1 0 0,-1-1 0,1-1 0,-27 9 0,7-5-24,-49 7 0,58-13-152,-1-1-1,-28 0 1,44-3-31,-1-1-1,0 0 0,1 0 1,-1-1-1,1 0 0,-1-1 1,1 0-1,-11-5 0,19 8-68,1 0-1,-1 0 0,1-1 1,-1 1-1,1 0 1,-1-1-1,1 1 0,-1 0 1,1-1-1,-1 1 1,1-1-1,0 1 0,-1-1 1,1 1-1,-1-1 1,1 1-1,0-1 0,0 1 1,-1-1-1,1 0-51,0 1 1,0-1-1,0 1 0,0 0 0,0-1 1,0 1-1,1-1 0,-1 1 0,0 0 0,0-1 1,0 1-1,0 0 0,1-1 0,-1 1 1,0 0-1,0-1 0,1 1 0,-1 0 0,0-1 1,0 1-1,1 0 0,1-2-396,1 0 1,-1 1-1,1 0 0,-1-1 0,1 1 0,4-1 0,12-2-2549,34-4-1,-9 7 664</inkml:trace>
</inkml:ink>
</file>

<file path=ppt/ink/ink3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4:55:05.9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91 860 6880,'21'4'5407,"18"0"-4633,-26-5-439,0 0 0,1-1 0,14-4 0,-7 1 21,-15 4-215,0-1-1,0 0 1,-1 0 0,1 0-1,-1 0 1,1-1 0,8-6-1,-12 8-98,0-1-1,0 1 0,0-1 0,-1 1 1,1-1-1,0 0 0,-1 0 1,0 0-1,1 0 0,-1 0 0,0 0 1,0 0-1,0 0 0,0-1 0,0 1 1,-1 0-1,1-1 0,-1 1 0,1 0 1,-1-1-1,0 1 0,0-5 0,0 3-26,-1 0-1,1 0 0,-1 0 0,0 0 0,0 1 0,0-1 0,-1 0 0,1 1 0,-1-1 0,0 1 0,0-1 0,0 1 1,0 0-1,-1 0 0,1 0 0,-1 0 0,0 0 0,0 1 0,0-1 0,0 1 0,0 0 0,0 0 0,-1 0 0,-6-3 0,2 3-7,0 0-1,1 1 0,-1 0 1,0 0-1,0 1 0,1 0 0,-1 0 1,0 0-1,0 1 0,0 1 0,1-1 1,-1 1-1,1 1 0,-1-1 1,1 1-1,-13 7 0,10-4 76,0 0 0,0 1 0,1 0 0,0 0 0,0 1 0,1 0 0,0 1 0,0 0 0,1 0 0,-10 17-1,15-23-38,0 0 0,1 0-1,-1 0 1,1 1 0,0-1-1,0 0 1,0 1 0,0-1-1,1 0 1,-1 1 0,1-1-1,0 1 1,0-1 0,0 1-1,1-1 1,-1 0 0,1 1-1,0-1 1,0 0 0,0 1-1,0-1 1,0 0 0,1 0-1,0 0 1,-1 0 0,1 0-1,0 0 1,5 4 0,-1-2 43,1 0-1,0-1 1,0 0 0,0 0 0,0-1 0,1 0 0,-1 0 0,13 3-1,1-1 148,42 4-1,-46-8-65,0-1 0,0-1 0,0 0-1,0-2 1,0 0 0,23-7 0,-31 7-127,1 0-1,-1-1 1,0-1 0,0 1-1,0-2 1,-1 1 0,1-1 0,-1 0-1,12-13 1,-8 5-32,0 0 0,-1-1 0,-1 0 0,12-22 0,74-154-8,-79 157 0,-5 10 0,74-164 59,-73 155-79,-2-1-1,-1-1 1,-1 1-1,-2-2 1,2-45-1,-7 57-141,-3-31-1,1 54 131,0-1 1,0 1-1,0-1 0,0 1 1,0-1-1,-1 1 0,1-1 1,-1 1-1,1 0 1,-1-1-1,1 1 0,-1-1 1,0 1-1,-1-2 0,2 3 16,0 0 0,0 0 0,-1 0 0,1 0 0,0-1 0,-1 1 0,1 0 0,0 0 0,0 0 0,-1 0 0,1 0 0,0 0 0,-1 0 0,1 0 0,0 0 0,0 0 0,-1 0 0,1 0 0,0 0 0,0 0 0,-1 0 0,1 0 0,0 1 0,-1-1 0,1 0 0,0 0 0,-1 0 0,-10 12-341,-1 8 240,0 0-1,2 1 1,-12 31 0,-17 71 181,24-58-14,2 1-1,2 0 1,4 1 0,3 0 0,7 120-1,-1-168 110,0 0 0,6 24 0,-7-39-115,0 0 0,1 0 0,-1 0 0,1 0 0,0 0 1,0 0-1,0 0 0,0 0 0,1-1 0,-1 1 0,1-1 0,0 0 0,0 0 1,0 0-1,0 0 0,5 2 0,-6-4-13,0 0 0,0 0 0,1 0 1,-1-1-1,0 1 0,1-1 0,-1 1 0,1-1 0,-1 0 0,0 0 0,1 0 1,-1-1-1,1 1 0,-1 0 0,0-1 0,1 0 0,-1 1 0,4-3 0,3-1 42,1-1 0,16-12 0,-20 13-56,11-9-4,0 0-1,-1-2 1,-1 0 0,0 0 0,-1-1 0,-1-1 0,12-20-1,7-16-106,29-67 0,-54 105 95,2-4-416,-13 42 24,-48 209-158,48-212 643,1-1 1,0 35-1,3-47-39,0-1-1,0 1 1,1-1 0,0 1-1,0-1 1,1 1-1,0-1 1,0 0 0,0 0-1,1 0 1,7 12-1,-10-17-21,1 0-1,0 1 1,0-1 0,0 0-1,1 1 1,-1-1-1,0 0 1,0 0-1,1 0 1,-1 0-1,0 0 1,1 0-1,-1-1 1,1 1 0,-1 0-1,1-1 1,0 1-1,-1-1 1,1 0-1,-1 1 1,1-1-1,0 0 1,-1 0 0,1 0-1,0 0 1,-1 0-1,1-1 1,3 0-1,2-1 25,0-1 0,0-1 0,-1 0 0,1 1-1,-1-2 1,0 1 0,0-1 0,0 0 0,-1 0-1,7-8 1,-4 3-67,-1 0 0,0 0 0,0-1 0,-1 0 1,8-20-1,-9 18 3,19-46-54,20-84 1,-42 131 22,-2 11 6,0-1 1,1 1-1,-1 0 0,0 0 1,0-1-1,1 1 1,-1 0-1,0 0 1,1 0-1,0-1 1,-1 1-1,2-2 1,-1 24-412,-1 170 395,0-179 95,1 0 0,1-1 0,0 1 0,0 0 0,1 0 0,1-1 0,0 0 0,0 0 0,1 0 0,9 14 0,-13-24-11,-1 0 0,1 0 0,0 0-1,-1 0 1,1 0 0,0-1 0,0 1-1,0 0 1,0-1 0,0 1 0,0 0-1,0-1 1,0 1 0,0-1 0,0 0-1,0 1 1,0-1 0,0 0 0,2 0-1,-1 1-4,1-2 0,-1 1 0,1 0 0,0 0 0,-1-1-1,0 1 1,1-1 0,3-1 0,4-3-7,-1 0 0,1 0 0,10-9 1,-17 12 0,17-11 11,-1-2 0,0 0 1,-1-1-1,-1-1 0,-1 0 1,0-1-1,-1-1 0,-1-1 0,11-20 1,-5 4-119,-9 17-29,-1 1-1,8-22 1,-17 38 94,-1 1 1,0 0 0,1 0-1,-1 0 1,1 0 0,-1-1-1,1 1 1,0 0 0,-1 0-1,1 0 1,0 0 0,0 0-1,0 1 1,0-1 0,1-1-1,-1 2 2,0 0 1,-1 0-1,1 0 0,0 0 0,-1 0 0,1 0 1,0 0-1,-1 0 0,1 0 0,0 1 0,-1-1 0,1 0 1,0 1-1,-1-1 0,1 0 0,0 1 0,-1-1 1,1 1-1,-1-1 0,1 1 0,-1-1 0,1 1 1,-1-1-1,0 1 0,1-1 0,0 2 0,5 6-37,4 5 56,1 0 0,0-1 0,1 0 0,14 12 0,-6-10 30,0-1-1,25 13 1,-38-22-5,0-1 0,0 0 0,1-1 1,-1 1-1,1-1 0,0-1 0,0 0 0,0 0 0,0 0 0,9-1 1,-13 0-7,-1-1 1,1 1 0,-1-1 0,0 0-1,0 0 1,1 0 0,-1-1 0,0 1-1,0-1 1,0 1 0,0-1 0,0 0-1,4-4 1,-4 2 1,1 0 1,0 0-1,-1-1 0,0 1 0,0-1 0,0 0 1,3-8-1,0-5 17,0 0-1,-2 0 1,5-34 0,-8 44-34,0 3-37,0-1 1,0 1-1,-1 0 1,0-1-1,0 1 1,0 0-1,-1 0 1,0-1-1,0 1 0,0 0 1,0 0-1,-1 0 1,0 0-1,0 0 1,-1 0-1,-2-5 1,4 10 18,1-1 1,0 1 0,-1-1 0,1 1-1,-1-1 1,1 1 0,-1-1-1,1 1 1,0-1 0,-1 1 0,0 0-1,1-1 1,-1 1 0,1 0-1,-1-1 1,1 1 0,-1 0 0,0 0-1,1 0 1,-1-1 0,1 1 0,-1 0-1,0 0 1,1 0 0,-1 0-1,0 0 1,1 0 0,-1 0 0,0 1-1,1-1 1,-1 0 0,1 0 0,-1 0-1,0 1 1,1-1 0,-1 0-1,1 0 1,-1 1 0,1-1 0,-1 1-1,0 0 1,-3 2-36,0 0 0,1 1 0,0 0 0,-5 5 0,5-4-7,-4 5 43,0 0 1,1 1-1,0 0 0,-6 16 1,-13 48 31,25-73-30,-5 14 19,2-1 0,-1 1 0,2-1 0,0 1 0,1 0-1,1 0 1,2 23 0,-1-33 15,-1 0 0,2 0-1,-1 0 1,1 1 0,0-1-1,0 0 1,0-1 0,1 1 0,0 0-1,0-1 1,0 0 0,1 1-1,0-1 1,0-1 0,0 1 0,1 0-1,-1-1 1,1 0 0,0 0-1,1-1 1,5 4 0,-8-5 18,1-1 1,0 0-1,1 1 1,-1-1-1,0-1 0,0 1 1,0-1-1,0 1 0,1-1 1,-1-1-1,0 1 1,0 0-1,1-1 0,3-1 1,6-2 45,0-1 0,21-10 0,-28 12-74,16-8-21,1-1 0,-2-1 0,0-1 0,0-1 0,-2-1 0,27-25 0,-35 28 16,-1 0-1,0 0 1,-1-1 0,0 0 0,-1-1-1,-1 0 1,0 0 0,-1-1-1,-1 0 1,7-29 0,-11 37-28,-1 1 0,0-1 0,-1 0 0,0 1 0,0-1 0,0 1 0,-1-1 0,-2-9 0,3 15 7,-1 0 1,1 0-1,-1 0 1,1 1-1,-1-1 0,0 0 1,0 0-1,0 1 1,0-1-1,0 0 0,0 1 1,0-1-1,-1 1 0,1-1 1,0 1-1,-1 0 1,1-1-1,-1 1 0,0 0 1,1 0-1,-1 0 0,0 0 1,0 0-1,1 1 1,-1-1-1,0 1 0,0-1 1,0 1-1,0-1 1,0 1-1,0 0 0,0 0 1,0 0-1,0 0 0,0 0 1,0 1-1,0-1 1,-2 1-1,-3 2-16,-1-1 0,1 1 0,0 1 0,0-1 0,0 1 1,0 0-1,0 1 0,1 0 0,0 0 0,0 0 0,1 1 0,-1-1 0,1 2 0,0-1 0,-6 10 1,3-2 3,0 1 0,1-1 0,0 1 0,1 1 1,1-1-1,-6 26 0,10-35 26,0 0 1,1 0-1,-1-1 1,1 1-1,1 0 1,-1 0-1,1-1 1,0 1-1,0 0 0,0-1 1,1 1-1,0-1 1,0 1-1,3 6 1,-1-6 19,0 0 1,0 0-1,1-1 1,0 1 0,0-1-1,0 0 1,0 0-1,1 0 1,0-1-1,9 5 1,-7-4 12,1 0 1,1-1-1,-1-1 0,1 1 0,-1-2 1,1 1-1,0-1 0,0-1 0,0 1 1,0-2-1,0 1 0,0-2 0,0 1 0,0-1 1,0-1-1,13-3 0,-10 0-22,-1 0-1,0 0 1,-1-2 0,1 1-1,-1-2 1,0 1-1,-1-1 1,0-1 0,13-14-1,5-9 50,38-57 1,-33 42-65,-19 24-76,-10 17 54,-1 1 0,1-1-1,0 1 1,6-6 0,-10 11 16,0-1 0,0 1 0,0 0 1,0 0-1,1-1 0,-1 1 0,0 0 0,0 0 1,0-1-1,1 1 0,-1 0 0,0 0 0,0 0 0,1-1 1,-1 1-1,0 0 0,1 0 0,-1 0 0,0 0 1,1 0-1,-1 0 0,0-1 0,0 1 0,1 0 0,-1 0 1,0 0-1,1 0 0,-1 0 0,0 0 0,1 0 0,-1 0 1,0 1-1,1-1 0,-1 0 0,0 0 0,1 0 1,-1 0-1,0 0 0,0 0 0,1 1 0,-1-1 0,0 0 1,0 0-1,1 0 0,-1 1 0,0-1 0,0 0 1,1 0-1,-1 1 0,0-1 0,0 0 0,0 1 0,0-1 1,0 0-1,1 0 0,-1 1 0,2 17 3,-3 4 13,-2-1 1,-7 38 0,1-18-74,-17 76 318,26-114-225,-1-1 1,1 1 0,0-1-1,0 1 1,0-1-1,0 5 1,0-7-22,0 1 0,0-1-1,0 0 1,0 0 0,0 1 0,0-1 0,0 0 0,1 0 0,-1 1 0,0-1-1,0 0 1,0 0 0,0 0 0,0 1 0,1-1 0,-1 0 0,0 0 0,0 0-1,0 0 1,1 0 0,-1 1 0,0-1 0,0 0 0,0 0 0,1 0-1,9-4 330,3-6-271,-1-1 1,-1-1 0,12-13-1,2-3-113,-19 22 27,101-95-172,-105 99 167,0 0-1,1 0 1,-1 1-1,0-1 1,1 1-1,-1 0 1,1 0-1,-1 0 1,1 0-1,3 0 1,-5 1 18,-1 0 0,1 0 1,0 0-1,0 0 0,0 0 1,-1 0-1,1 0 0,0 1 1,0-1-1,0 0 0,-1 0 1,1 1-1,0-1 0,-1 1 1,1-1-1,0 1 0,-1-1 1,1 1-1,-1-1 0,1 1 1,0-1-1,-1 1 0,1 0 1,-1-1-1,0 1 0,1 0 1,-1 0-1,0-1 0,1 1 1,-1 0-1,0 0 0,0-1 1,0 1-1,1 0 0,-1 1 1,1 9 86,0 0 1,0 0-1,-1 0 1,-2 12-1,1-15 6,1 1 0,-1 0 0,1-1 1,1 1-1,0-1 0,0 1 0,0 0 0,6 13 0,-5-18-72,0 0 1,1 0 0,-1-1-1,1 1 1,0-1 0,0 0-1,0 0 1,1 0 0,-1 0-1,1 0 1,0-1 0,0 1-1,-1-1 1,10 3-1,-5-1 20,1-1 0,1 0 0,-1-1-1,0 0 1,19 2 0,-17-4-621,-1 0-1,1-1 1,-1 0 0,1 0-1,-1-1 1,0-1 0,11-3-1,7-3-1462</inkml:trace>
</inkml:ink>
</file>

<file path=ppt/ink/ink3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4:55:06.3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27 104 8896,'-27'-4'4032,"72"4"-3520,-8 0 1568,3 0-1248,54-8-1,9 0-479,42-12-256,-11 8-64,28-3-128,-13 2 64,-6-2-7711,-17 7 4223</inkml:trace>
</inkml:ink>
</file>

<file path=ppt/ink/ink3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4:55:08.6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1188 2656,'-7'2'237,"-12"4"1393,19-6-1584,0 0 0,0 1 0,0-1 0,0 0 0,0 0 0,0 0 0,-1 0 0,1 0 0,0 0 1,0 0-1,0 0 0,0 1 0,0-1 0,0 0 0,0 0 0,0 0 0,0 0 0,0 0 0,0 0 1,0 1-1,0-1 0,0 0 0,-1 0 0,1 0 0,0 0 0,0 0 0,0 1 0,1-1 1,-1 0-1,0 0 0,0 0 0,0 0 0,0 0 0,0 1 0,0-1 0,9 6 2433,-6-5-2142,0 0-1,0 0 0,1-1 1,-1 1-1,1-1 1,-1 1-1,0-1 1,1 0-1,-1-1 0,1 1 1,-1-1-1,0 1 1,1-1-1,4-2 1,6-2 466,0-1 0,12-7 0,-22 11-664,7-4 74,-1-1 1,1-1 0,-2 1 0,1-2 0,-1 1 0,0-1 0,9-12 0,49-76 403,-42 60-482,221-298 105,-213 293-167,-2-1 0,36-67 0,-41 56-41,-25 45-372,-7 10 21,-9 11 45,2 3 132,-16 25 0,18-25 84,-18 26 58,3 0-1,-23 50 0,36-62 132,1 0 0,1 0-1,2 1 1,-7 42-1,12-49-1,-9 63 170,12-74-167,1-1 0,0 1 0,1-1 1,0 1-1,3 15 0,-3-25-71,0 1-1,0 0 1,0 0-1,0-1 1,0 1-1,0-1 1,1 1-1,-1-1 1,3 3-1,-3-4-33,0 0 0,-1-1-1,1 1 1,0 0-1,0-1 1,0 1 0,0-1-1,-1 0 1,1 1-1,0-1 1,0 0 0,0 1-1,0-1 1,0 0-1,0 0 1,0 0 0,0 0-1,0 0 1,0 0-1,0 0 1,0 0 0,0 0-1,0 0 1,0-1-1,0 1 1,0 0-1,0-1 1,0 1 0,0 0-1,-1-1 1,1 1-1,0-1 1,1-1 0,13-10 277,0-1 1,20-23 0,-27 27-270,160-175 157,-136 151-171,-6 5-10,-1 0 0,-1-2-1,30-47 1,-22 14 21,45-125 0,-48 100 43,22-107-1,-37 148-186,-12 35-63,-2 12 171,0 0 0,0 0 1,0 0-1,0-1 1,0 1-1,0 0 0,-1 0 1,1 0-1,0 0 1,0 0-1,0 0 0,0 0 1,0 0-1,0 0 1,0-1-1,0 1 1,0 0-1,0 0 0,-1 0 1,1 0-1,0 0 1,0 0-1,0 0 0,0 0 1,0 0-1,0 0 1,0 0-1,-1 0 0,1 0 1,0 0-1,0 0 1,0 0-1,0 0 0,0 0 1,0 0-1,0 0 1,-1 0-1,1 0 1,0 0-1,0 0 0,0 0 1,0 0-1,0 0 1,0 0-1,-2 2-6,0-1 0,1 0 0,0 0 0,-1 1-1,1-1 1,0 0 0,0 1 0,0 0 0,0-1 0,0 1 0,-1 3 0,-9 23 34,-14 56 1,13-40-58,-17 52 262,-73 160 0,-32 58 715,129-302-709,10-27 282,2-4-525,1 2-1,0-1 1,2 1-1,0 0 1,1 1 0,1 1-1,0-1 1,1 2-1,0 0 1,2 0-1,17-12 1,-31 25-23,0 0 0,0 0 0,1 0-1,-1 1 1,0-1 0,0 0 0,1 1 0,-1-1 0,0 1 0,1 0-1,-1-1 1,1 1 0,-1 0 0,0 0 0,1 0 0,-1 0 0,1 0-1,-1 0 1,1 0 0,2 1 0,-2 0 18,0 0 0,0 0-1,-1 0 1,1 0 0,0 1 0,0-1-1,0 1 1,-1-1 0,1 1 0,-1-1 0,1 1-1,0 2 1,3 4 11,0 0 0,-1 0 0,0 1 0,-1 0 1,4 12-1,-2-2-41,0 1 146,16 39 0,-20-55-61,1 1 1,1-1-1,-1 0 1,1 0-1,-1 0 0,1 0 1,0 0-1,0-1 1,1 1-1,-1-1 1,1 0-1,0 0 1,0 0-1,5 2 1,-6-4-29,-1 0 1,0-1 0,1 1 0,-1-1-1,1 1 1,-1-1 0,1 0 0,-1 0-1,1 0 1,-1-1 0,1 1 0,-1-1-1,0 1 1,1-1 0,-1 0 0,0 0-1,1 0 1,-1 0 0,2-1 0,7-5 51,-1 1 1,16-14 0,-19 14-13,28-22 46,-1-2 0,-1-1 0,44-54 0,-76 84-95,2-3-12,0-1 0,0 1 0,0 0 0,3-9-1,-5 12-2,-1 0-1,0-1 1,1 1-1,-1 0 1,0 0-1,0 0 1,0-1-1,0 1 1,0 0-1,0 0 1,0 0-1,0-1 1,0 1-1,-1 0 1,1 0-1,0 0 1,-1 0-1,1 0 1,-1 0-1,1-1 1,-1 1-1,0 0 0,1 0 1,-1 1-1,-1-2 1,2 1 1,-1 0 0,0 1 1,0-1-1,0 1 0,0-1 0,1 1 0,-1-1 1,0 1-1,0 0 0,0-1 0,0 1 1,0 0-1,0 0 0,0 0 0,0 0 0,0 0 1,0 0-1,0 0 0,0 0 0,0 0 1,0 0-1,0 0 0,-1 1 0,-24 10-120,20-9 96,-2 2 18,1 0 0,0 1 0,0 0 0,0 0 0,0 0 0,1 1 0,0 0 0,0 1-1,0-1 1,1 1 0,0 0 0,0 0 0,1 0 0,0 1 0,0 0 0,1 0 0,0 0 0,0 0 0,1 0 0,0 1 0,0-1 0,1 1 0,0-1 0,1 1 0,-1-1 0,3 12 0,-2-15 35,1 0 0,0 0 0,0 0 0,0 0-1,0 0 1,1 0 0,0-1 0,0 1 0,1 0 0,-1-1 0,1 0-1,0 1 1,0-1 0,0 0 0,5 4 0,-5-6 0,0 1 1,0 0 0,1-1-1,-1 0 1,1 0 0,0 0-1,-1 0 1,1-1 0,0 1-1,0-1 1,0 0 0,0 0-1,1-1 1,-1 1 0,0-1-1,0 0 1,0 0 0,0 0-1,6-1 1,1-2 26,-1 1 0,0-2 0,1 1 0,-1-2 0,11-6 0,47-31 55,-36 17-90,-2-1 0,50-56 0,-38 38-11,26-39-150,-68 83 143,0 0 1,0 0 0,0 0-1,0-1 1,0 1-1,0 0 1,0 0-1,1 0 1,-1 0-1,0 0 1,0 0 0,0-1-1,0 1 1,0 0-1,1 0 1,-1 0-1,0 0 1,0 0-1,0 0 1,1 0 0,-1 0-1,0 0 1,0 0-1,0 0 1,1 0-1,-1 0 1,0 0-1,0 0 1,0 0-1,0 0 1,1 0 0,0 6-54,-3 15 54,1-17-18,-45 201 19,32-149 61,9-33-17,-1 0-1,-2 0 1,0 0-1,-1-1 1,-2-1 0,-13 24-1,19-39-12,-10 14 146,14-19-158,0 0 1,0 0-1,0 0 0,0-1 1,0 1-1,0 0 0,0-1 0,0 1 1,0-1-1,-1 1 0,1-1 1,0 0-1,0 1 0,0-1 1,-1 0-1,1 0 0,0 0 1,-3 0-1,3 0-17,-1-1 0,0 1 0,1-1-1,-1 1 1,0-1 0,1 1 0,-1-1 0,1 0 0,-1 0 0,1 0 0,0 0 0,-1 0-1,1 0 1,0 0 0,-1 0 0,1 0 0,0-1 0,0 1 0,0 0 0,0-1 0,0 1-1,1-1 1,-1 1 0,0-1 0,1 0 0,-1 1 0,1-1 0,-1 1 0,1-1 0,0 0-1,0 0 1,0 1 0,0-1 0,0-2 0,0-2-32,1-1 0,-1 1 0,1-1 0,1 1 0,-1 0-1,1 0 1,5-11 0,-7 16 29,1 0-1,-1 0 1,1 0-1,-1 0 0,1 0 1,0 0-1,-1 0 1,1 0-1,0 0 1,0 1-1,0-1 0,0 0 1,0 1-1,-1-1 1,1 0-1,0 1 1,0-1-1,0 1 0,1 0 1,-1-1-1,0 1 1,0 0-1,0-1 1,0 1-1,0 0 1,0 0-1,0 0 0,1 0 1,-1 0-1,0 0 1,0 0-1,0 1 1,0-1-1,0 0 0,0 1 1,0-1-1,0 1 1,2 0-1,4 3-52,1 0 1,-1 1-1,0 0 1,9 7-1,0 1 9,-9-9 63,-1 0 1,1 0-1,0-1 1,0 0-1,1 0 1,-1-1 0,1 0-1,-1 0 1,1-1-1,0 0 1,-1 0-1,1-1 1,0 0-1,0 0 1,0-1 0,-1 0-1,1 0 1,0 0-1,-1-1 1,1-1-1,-1 1 1,0-1 0,0-1-1,0 1 1,11-8-1,2-4 24,-1 0 0,0-1 0,-1-1 0,0-1-1,-2-1 1,0 0 0,-1-1 0,-2-1 0,0 0-1,20-44 1,-30 59-9,0 0 0,-1 0-1,0 0 1,-1 0 0,1-1-1,-1 1 1,0-11 0,-1 14-38,0 1-1,0-1 1,0 1 0,-1 0 0,1-1 0,-1 1 0,0-1 0,0 1 0,1 0 0,-1 0 0,-1-1 0,1 1 0,0 0 0,-1 0 0,1 0 0,-1 0 0,1 0 0,-1 1 0,0-1 0,0 0 0,0 1 0,-3-3 0,2 3-19,0-1-1,0 1 1,-1 0 0,1 0 0,0 0-1,-1 0 1,1 0 0,0 1 0,-1 0-1,1-1 1,-1 1 0,1 0 0,0 1-1,-1-1 1,1 1 0,-4 1 0,-1 0 28,0 0 0,1 1 0,-1 1 0,1-1 0,0 1 0,0 0 0,0 1 0,1-1 0,0 2 0,0-1 0,0 0 0,0 1 0,1 0 0,0 1 0,0-1 0,1 1 0,-1 0 0,1 0 0,1 0 0,0 0 0,0 1 0,-2 8 0,2-6 17,0 1 0,1-1-1,0 1 1,0 0 0,1 0 0,1 0 0,0 0 0,1 0 0,0 0 0,0 0 0,1 0 0,5 14 0,-5-18 15,1-1-1,0 1 0,0-1 1,0 0-1,1 0 1,0 0-1,0 0 0,1-1 1,0 1-1,0-1 1,0-1-1,0 1 0,1-1 1,0 0-1,0 0 1,0 0-1,0-1 0,0 0 1,1 0-1,8 2 1,3 0-132,0-1 0,1-1 0,-1 0 0,1-2 0,-1 0 0,32-3 0,-35 1-850,1-2 0,-1 0 0,0 0-1,27-11 1,-6-2-1205</inkml:trace>
</inkml:ink>
</file>

<file path=ppt/ink/ink3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4:55:08.9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5 149 7968,'-5'-8'3616,"74"-7"-3136,-20 6 576,0 6-672,45-14 128,6 6-320,40-14 192,-3 10-256,21-10-256,-13 5 64</inkml:trace>
</inkml:ink>
</file>

<file path=ppt/ink/ink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00:55:58.322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28 10 3072,'-1'-1'434,"0"1"1,0-1-1,0 1 0,-1-1 1,1 1-1,0-1 0,0 1 0,0 0 1,-1 0-1,1-1 0,0 1 1,0 0-1,-1 0 0,1 0 1,-2 1-1,-4 3 4894,8-4-5233,0 1 1,0-1-1,-1 1 0,1-1 1,-1 1-1,1 0 1,0-1-1,-1 1 1,1 0-1,-1-1 0,1 1 1,-1 0-1,1 0 1,3 5 296,-2-5-317,0 1 0,1-1 0,-1 0 0,0 1 0,1-1 0,0 0 0,-1-1 0,1 1 0,-1 0 0,1-1 0,0 0 0,-1 1 0,1-1 0,5-1 0,6 0 148,23-4-1,-33 4-192,156-23 190,-130 21-186,1 2 0,0 1 1,38 4-1,-64-3-42,1 0 0,0 0 0,0 1 0,-1 0 0,1 0 0,-1 0 0,1 1 0,-1-1 0,0 1-1,6 5 1,-10-7 22,1 0 0,0 1 0,-1-1-1,1 1 1,-1-1 0,1 1-1,-1 0 1,0 0 0,0 0 0,0-1-1,0 1 1,0 0 0,0 0 0,-1 1-1,1-1 1,0 0 0,-1 0-1,0 0 1,0 0 0,1 0 0,-1 0-1,0 1 1,-1-1 0,1 0-1,0 0 1,-1 0 0,1 0 0,-2 3-1,-1 3 28,-1-1-1,0 0 1,0 0-1,0 0 1,-1-1-1,0 1 1,-1-1-1,-7 7 1,-57 44 224,31-27-303,-27 24 31,-75 67 356,79-64-51,62-57-289,-1 0-1,1 1 0,-1-1 0,1 1 1,-1-1-1,1 1 0,0-1 0,-1 1 1,1-1-1,0 1 0,-1-1 0,1 1 1,0-1-1,0 1 0,0-1 0,-1 1 1,1 0-1,0 0 10,0-1 0,0 0 0,0 0 0,1 1-1,-1-1 1,0 0 0,0 0 0,0 1 0,0-1 0,0 0 0,1 0 0,-1 1 0,0-1-1,0 0 1,1 0 0,-1 0 0,0 0 0,0 1 0,0-1 0,1 0 0,-1 0 0,0 0-1,1 0 1,-1 0 0,0 0 0,3 1 67,-1-1 1,1 1-1,0-1 0,-1 0 0,1 0 1,-1 0-1,4 0 0,140-13 651,50 2-863,-111 10-5849,-75 1 4736,17 0-2152</inkml:trace>
</inkml:ink>
</file>

<file path=ppt/ink/ink3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4:55:11.7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1171 3392,'-23'7'1957,"42"-9"2940,-8 1-4101,1 0 0,19-5 0,-14-1-275,0-1-1,0 0 0,-1-1 1,0-1-1,0-1 0,23-20 1,-9 3-5,-2 0 0,35-45 0,-21 23-203,141-155 364,9-45-538,-91 95 258,-83 122-268,-1 0 0,25-70 0,-39 94-96,-1 0 0,0 0 0,0 0 0,0-1-1,-1-13 1,-1 21-39,0 0 1,0 0-1,0-1 0,0 1 0,-1 0 0,1 0 0,-1 0 0,0 0 1,1-1-1,-1 1 0,0 0 0,0 0 0,0 0 0,-1 1 0,1-1 0,0 0 1,-1 0-1,1 1 0,-1-1 0,1 1 0,-1-1 0,0 1 0,0 0 1,0-1-1,0 1 0,0 0 0,0 0 0,0 1 0,-3-2 0,-2 0-39,1 1-1,-1 0 0,0 1 0,0-1 0,0 1 0,0 1 0,0-1 0,0 1 0,0 0 0,0 1 1,-7 2-1,3 0 27,-1 0 1,0 1-1,1 1 1,0 0 0,-12 8-1,11-5 29,1 1 1,1 0-1,-1 0 0,1 1 0,1 0 1,0 1-1,-10 18 0,-1 6 88,-19 48-1,-71 237 933,99-284-769,3 0 1,-7 64 0,14-85-135,0-1 0,1 0 1,1 1-1,0-1 0,2 1 1,-1-1-1,2 0 1,0 0-1,9 21 0,-13-35-101,0 0 0,1-1 0,-1 1 0,0 0 0,1 0 0,-1 0 0,1 0 0,0 0 0,-1 0 0,1 0-1,-1-1 1,1 1 0,0 0 0,0 0 0,0-1 0,-1 1 0,1-1 0,0 1 0,0-1 0,0 1 0,0-1 0,0 1-1,0-1 1,0 0 0,0 1 0,0-1 0,0 0 0,0 0 0,0 0 0,0 0 0,0 0 0,0 0 0,0 0 0,0 0-1,0 0 1,0-1 0,0 1 0,0 0 0,0-1 0,0 1 0,0-1 0,0 1 0,1-1 0,3-3 41,1-1 1,0 1-1,-1-1 1,0 0-1,5-6 0,-2 2-54,34-35 121,-6 5-57,54-45 0,-20 22-467,-79 75 312,1 1 1,1-1-1,0 1 0,-6 20 0,6-13 107,2 0 1,0 1-1,1 0 0,1 0 1,1 0-1,1 0 0,2 25 1,0-41 3,-1-1 0,1 1 0,-1-1 0,2 1 0,-1-1 0,0 1 0,1-1 0,0 0 0,1 0 0,5 10 0,-8-14-9,1 0 0,0 0 0,1 0 0,-1 0 1,0 0-1,0 0 0,0 0 0,1 0 0,-1 0 0,0-1 0,1 1 0,-1 0 0,1-1 0,-1 1 0,1-1 0,-1 0 0,3 1 0,-1-1-3,-1 0 0,1 0-1,-1-1 1,1 1 0,0-1 0,-1 0 0,1 0 0,-1 0-1,1 0 1,-1 0 0,0 0 0,1 0 0,2-3 0,23-18 20,-2-1 1,0-1-1,43-52 0,22-22-100,-58 64 109,8-8 44,-36 38-143,0-1-1,1 1 1,-1 1-1,1-1 1,-1 1-1,9-3 1,-14 6 50,1 0 0,-1 0 1,0 0-1,0 0 0,0 0 1,1 0-1,-1 0 0,0 0 1,0 0-1,1 0 0,-1 0 1,0 0-1,0 0 0,1 1 1,-1-1-1,0 0 0,0 0 1,0 0-1,1 0 0,-1 1 1,0-1-1,0 0 0,0 0 1,0 0-1,0 1 0,1-1 1,-1 0-1,0 0 0,0 0 1,0 1-1,0-1 0,0 0 1,0 0-1,0 1 0,0-1 1,0 0-1,0 0 0,0 1 1,1 9 74,-2 17-59,-6 29 0,7-51 13,-20 96 89,16-81 76,3-8 109,6-20-11,7-21-26,-5 14-275,1-1 0,1 2 0,0-1 0,1 1 0,1 0 0,0 1 0,17-15 0,-21 21-61,0 1 1,0 0-1,1 1 0,0-1 0,0 1 0,0 1 1,0-1-1,1 2 0,10-4 0,-19 6 62,1 1 0,0 0 1,0-1-1,0 1 0,1 0 0,-1 0 0,0-1 0,0 1 0,0 0 1,0 0-1,0 0 0,0 0 0,0 1 0,0-1 0,0 0 0,0 0 0,0 1 1,0-1-1,0 0 0,0 1 0,0-1 0,0 1 0,0-1 0,0 1 0,-1 0 1,1-1-1,0 1 0,0 0 0,-1 0 0,1-1 0,0 1 0,-1 0 0,1 0 1,0 0-1,-1 0 0,0 0 0,1 0 0,-1 0 0,1 0 0,-1 0 1,0 0-1,0 0 0,0 0 0,0 0 0,0 0 0,0 0 0,0 2 0,0 4 11,0 1-1,-1-1 1,0 0-1,-1 1 0,-2 9 1,-26 113 321,30-130-320,0 1 1,0-1-1,0 0 0,-1 1 0,1-1 1,0 1-1,0-1 0,0 0 0,0 1 1,0-1-1,0 0 0,0 1 0,0-1 1,0 1-1,0-1 0,0 0 0,0 1 1,1-1-1,-1 0 0,0 1 0,0-1 0,0 0 1,0 1-1,1-1 0,-1 0 0,0 1 1,0-1-1,1 0 0,-1 1 0,1-1 6,0-1-1,0 1 0,0 0 0,-1-1 0,1 1 1,0 0-1,0-1 0,0 1 0,-1-1 0,1 1 1,0-1-1,-1 1 0,1-1 0,0 0 0,-1 1 1,1-2-1,74-71 278,-47 52-381,-1 1 1,2 1 0,1 1-1,0 2 1,45-17-1,-71 31 76,0 1 1,-1 0-1,1 0 0,-1 0 0,1 0 0,0 1 1,0-1-1,-1 1 0,6 1 0,-7-1 14,-1 0-1,0 0 1,1 1-1,-1-1 1,1 0-1,-1 1 1,0 0-1,0-1 1,1 1-1,-1 0 1,0 0-1,0-1 0,0 1 1,0 0-1,0 0 1,0 0-1,0 0 1,0 1-1,0-1 1,0 0-1,-1 0 1,1 0-1,0 1 1,-1-1-1,1 0 1,-1 1-1,1 2 1,2 11-52,-1 1 0,-1 0 0,-1 22 0,2 24 184,-1-55-108,0 0-1,0 0 1,1 0-1,0 0 1,0-1-1,6 11 1,-8-15-4,1-1-1,0 0 1,-1 0 0,1 1 0,0-1 0,0 0 0,0 0-1,0 0 1,0 0 0,0 0 0,2 1 0,-2-2-7,0 1 1,-1-1 0,1 0 0,-1 0 0,1 0 0,-1 0 0,1 1 0,-1-1 0,1 0 0,0 0 0,-1 0 0,1 0 0,-1-1 0,1 1 0,-1 0 0,1 0 0,0 0 0,-1 0 0,1 0 0,0-1 0,2-1 30,0 0-1,-1 0 0,1-1 1,-1 1-1,1-1 1,-1 0-1,3-4 1,2-1-34,7-11 37,-1 0 0,12-24 1,-14 22-60,2 2 1,0-1-1,19-19 0,-27 32-88,2-1-297,-5 10 213,-4 8 88,-2 15 69,0-1 1,0 32 0,3-44 65,1 1 0,1 0 0,1 0 1,-1-1-1,2 1 0,5 15 0,2-9 113,-10-18-139,1 0 0,0-1 0,-1 1 1,1 0-1,0 0 0,-1-1 0,1 1 0,0 0 0,0-1 0,0 1 1,-1-1-1,1 1 0,0-1 0,0 0 0,0 1 0,0-1 0,0 0 0,1 1 1,2-2 8,0 1 1,-1-1-1,1 1 0,0-1 1,-1 0-1,1-1 1,-1 1-1,1-1 1,-1 1-1,7-5 1,33-28 125,-32 24-120,90-71 158,30-25-78,-113 89-96,-1 0 1,-1-1 0,0-1 0,25-40 0,-23 28 45,-2-2-1,21-57 1,-11 9-220,28-147-1,-53 224 115,0 1-1,-1-1 1,1 1-1,-1-1 0,0 1 1,0-1-1,-1 0 1,1 1-1,-1-1 1,0 1-1,-2-7 1,3 9 41,0 1 0,0 0 0,-1 0 0,1 0 1,0 0-1,0 0 0,0 0 0,0 0 1,-1-1-1,1 1 0,0 0 0,0 0 0,0 0 1,-1 0-1,1 0 0,0 0 0,0 0 1,0 0-1,-1 0 0,1 0 0,0 0 0,0 0 1,-1 0-1,1 0 0,0 0 0,0 0 1,0 1-1,-1-1 0,1 0 0,0 0 0,0 0 1,0 0-1,0 0 0,-1 0 0,1 0 1,0 1-1,0-1 0,-6 6-109,2 0 111,0 0-1,1 1 1,0-1 0,0 1-1,0 0 1,1 0 0,0 0 0,-1 10-1,-3 8-1,-73 339-198,73-329 331,-1 50 0,6-69-69,2 1 0,0 0 0,0-1 0,2 1 0,4 17 0,-6-32 16,0 1 0,-1 0-1,2-1 1,-1 1 0,0-1 0,0 1-1,1-1 1,1 3 0,-2-4-56,0-1-1,-1 1 1,1-1 0,-1 1 0,1-1 0,-1 0 0,1 1-1,0-1 1,-1 0 0,1 0 0,0 0 0,-1 1 0,1-1-1,0 0 1,0 0 0,-1 0 0,1 0 0,0 0-1,-1 0 1,1 0 0,0 0 0,0 0 0,-1-1 0,1 1-1,0 0 1,-1 0 0,1-1 0,-1 1 0,1 0 0,0-1-1,-1 1 1,1 0 0,-1-1 0,1 1 0,0-2 0,15-11 72,-2-1 1,1-1 0,18-26 0,-6 8-194,-21 26 103,-3 2-60,1 0 0,0 0 0,1 1-1,-1 0 1,1 0 0,0 0-1,6-4 1,-10 8 59,-1 0 0,0 0 0,0 0 0,0 0 0,0 0 1,0 0-1,1 0 0,-1-1 0,0 1 0,0 0 0,0 0 0,0 0 0,1 0 0,-1 0 0,0 0 0,0 0 0,0 0 0,0 0 0,1 0 0,-1 0 0,0 0 0,0 0 1,0 1-1,0-1 0,1 0 0,-1 0 0,0 0 0,0 0 0,0 0 0,0 0 0,0 0 0,1 0 0,-1 0 0,0 1 0,0-1 0,0 0 0,0 0 0,0 0 0,0 0 0,2 10-132,-7 19 56,3-20 135,-1 10 12,0 0 1,-2 0 0,0-1-1,-1 0 1,-1 0 0,-1 0-1,-12 19 1,20-36-54,0 0 1,-1 0-1,1-1 0,0 1 1,-1 0-1,1-1 0,-1 1 1,1-1-1,-1 1 0,1 0 1,-1-1-1,1 1 0,-1-1 1,0 1-1,1-1 0,-1 0 1,0 1-1,1-1 0,-1 0 1,0 1-1,0-1 0,1 0 1,-1 0-1,0 1 0,0-1 1,1 0-1,-3 0 0,2-1-4,1 1 0,-1 0 0,0-1-1,1 1 1,-1-1 0,0 1 0,1-1 0,-1 1-1,1-1 1,-1 0 0,1 1 0,-1-1 0,1 0-1,-1 1 1,1-1 0,0 0 0,-1 0 0,1 1 0,0-1-1,0 0 1,0 0 0,-1 0 0,1 1 0,0-3-1,-2-18 55,2 18-77,1 0 0,-1 0 0,1 0 0,-1 0 0,1 1 0,0-1 0,0 0 0,0 1 0,1-1 0,-1 1 0,1-1 0,-1 1 0,1-1 0,0 1 0,0 0 1,0 0-1,0 0 0,0 0 0,3-2 0,3-1 0,0 0 0,-1 1 0,2-1 0,-1 1 0,9-2 0,18-5-638,1 2-1,46-6 0,-5 1-3490,-48 8 1204,-2 5 1020</inkml:trace>
</inkml:ink>
</file>

<file path=ppt/ink/ink3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4:55:12.0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514 72 10144,'-8'-3'4576,"21"-10"-3968,-5 9 96,5 4-512,11-8 0,7 8-129,-4-3-63,4 6 32,1-3-32,-5 0 0,-4 0-4447,-7 0 2431</inkml:trace>
  <inkml:trace contextRef="#ctx0" brushRef="#br0" timeOffset="1">19 41 9056,'-19'-17'4096,"29"9"-3552,-5 1-640,9 7-64,-1-8-224,5 8 224</inkml:trace>
</inkml:ink>
</file>

<file path=ppt/ink/ink3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4:55:12.3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 94 8960,'-55'-28'4064,"37"19"-3520,14 1 224,13-4-1120,9 4 192,19-3-288,2 2 256,25 1-6592,-1 8 3712</inkml:trace>
</inkml:ink>
</file>

<file path=ppt/ink/ink3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4:55:19.6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35 498 3136,'-2'0'105,"1"0"0,0 1 0,0-1 0,-1 0 0,1 1 0,0-1 0,0 0 0,0 1 0,0 0 0,0-1 1,-1 1-1,1 0 0,0-1 0,0 1 0,1 0 0,-1 0 0,0 0 0,0 0 0,-1 1 0,-6 6 2140,8-8-2161,-1 0-1,1 0 1,0 0-1,0 1 0,-1-1 1,1 0-1,0 0 1,0 0-1,0 1 1,0-1-1,-1 0 0,1 1 1,0-1-1,0 0 1,0 0-1,0 1 0,0-1 1,0 0-1,0 0 1,-1 1-1,1-1 0,0 0 1,0 1-1,0-1 1,0 0-1,0 1 0,1-1 1,-1 0-1,0 0 1,0 1-1,0-1 0,0 0 1,0 1-1,0-1 1,1 1-1,0 7 1485,0-8-1470,-1 1 1,1-1-1,0 0 1,-1 0-1,1 0 1,0 0-1,-1 0 1,1 0-1,0 0 1,-1 0-1,1 0 1,0-1-1,-1 1 1,2 0-1,4-3 164,-1 0-1,1 0 0,0-1 0,-1 1 1,0-1-1,0 0 0,6-7 0,2 0 55,13-13 36,-1 0 1,41-54 0,32-63 213,37-47 369,-123 176-929,-11 11-2,-1 1 0,0 0 1,0 0-1,0 0 0,0 0 1,1 0-1,-1-1 0,0 1 1,0 0-1,1 0 0,-1 0 1,0 0-1,0 0 0,0 0 1,1 0-1,-1 0 0,0 0 1,0 0-1,1 0 0,-1 0 1,0 0-1,0 0 0,1 0 1,-1 0-1,0 0 1,0 0-1,1 0 0,-1 0 1,0 0-1,0 0 0,0 1 1,1-1-1,-1 0 0,0 0 1,0 0-1,0 0 0,1 1 1,-1-1-1,0 0 0,0 0 1,0 1-1,4 8 43,-4 3-10,0-1 0,-1 0-1,-3 12 1,1 4-13,-63 344 146,64-363-130,-7 38 206,9-43-188,-1 0 0,1 0 0,0 0 0,0 0 0,1 0 0,-1 0 0,0 0 0,1 0 0,0 0 0,0-1 0,2 7 0,-3-9-38,0 0 0,0 0 0,1 0 1,-1 1-1,0-1 0,0 0 0,1 0 1,-1 0-1,0 0 0,0 1 0,1-1 1,-1 0-1,0 0 0,0 0 0,1 0 0,-1 0 1,0 0-1,0 0 0,1 0 0,-1 0 1,0 0-1,1 0 0,-1 0 0,0 0 1,0 0-1,1 0 0,-1 0 0,0 0 0,1 0 1,-1 0-1,0 0 0,0 0 0,1-1 1,-1 1-1,1 0 0,8-8 180,1-3-79,0-1-1,11-18 1,32-66-5,-4 8-98,179-234-40,-221 314 5,0-1-46,-10 16-81,-3 5 213,0 0 0,1 1 0,-6 18 0,0 6 87,-62 159 586,1 6 244,60-159-782,1 1 1,-7 74 0,15-95-170,-1 37 125,4-55-132,0 0 1,0-1-1,1 1 1,0 0-1,0 0 1,0 0-1,0-1 1,1 1-1,2 4 1,-4-8-57,1 0 1,-1-1-1,1 1 1,-1 0 0,1 0-1,-1 0 1,1-1-1,0 1 1,-1-1-1,1 1 1,0 0 0,0-1-1,0 1 1,-1-1-1,1 1 1,0-1 0,0 0-1,0 1 1,0-1-1,0 0 1,0 0-1,0 0 1,0 0 0,0 0-1,0 0 1,0 0-1,0 0 1,-1 0 0,1 0-1,0 0 1,0 0-1,0-1 1,0 1-1,1-1 1,4-1-611,-1-1-1,0 0 1,-1 0-1,8-6 1,-10 8 459,93-64-10114,-56 44 7792</inkml:trace>
</inkml:ink>
</file>

<file path=ppt/ink/ink3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4:55:20.0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35 7456,'-1'0'176,"1"0"-1,-1-1 1,0 1 0,0 0 0,1 0-1,-1 0 1,0 0 0,0 0 0,1 0-1,-1 0 1,0 0 0,0 0 0,1 0 0,-1 0-1,0 0 1,0 0 0,1 1 0,-1-1-1,0 0 1,1 1 0,-1-1 0,0 0-1,0 2 1,-1-1 68,1 0 0,0 1-1,0-1 1,-1 1 0,1-1-1,0 1 1,0-1 0,1 1 0,-2 3-1,0 0 140,0 1-1,1 0 0,-1 0 0,1-1 1,0 12-1,2-11-244,-1 0-1,1 0 1,0-1 0,1 1-1,-1 0 1,1 0 0,0-1 0,1 1-1,-1-1 1,1 1 0,0-1-1,1 0 1,5 7 0,-7-10-42,0 1 1,0-1-1,0 0 1,0 0-1,0 0 1,0 0-1,1-1 0,-1 1 1,1-1-1,0 1 1,-1-1-1,1 0 1,0 0-1,-1 0 1,1 0-1,0-1 1,0 1-1,0-1 0,0 0 1,0 1-1,0-1 1,0 0-1,0-1 1,0 1-1,0-1 1,-1 1-1,1-1 1,5-2-1,-3 1 11,-1-1-1,-1 0 1,1 0-1,0 0 1,-1 0-1,0-1 1,1 0 0,-1 1-1,-1-1 1,1 0-1,0 0 1,-1 0 0,0-1-1,3-7 1,0 1-69,-5 11-35,2-3 11,0-1-1,-1 1 1,1 0 0,-1-1-1,1 1 1,-1-1 0,0 0-1,-1 1 1,1-1-1,-1 0 1,1 1 0,-1-1-1,0 0 1,0 0 0,-1 1-1,0-5 1,0 4-39,0 0 0,0 0 0,0 0 0,-1 0 1,0 0-1,1 1 0,-1-1 0,0 1 0,-1-1 0,1 1 0,-1 0 1,1 0-1,-1 0 0,-6-5 0,6 6-33,0 1 1,0-1-1,0 1 0,0-1 1,0 1-1,0 0 1,0 0-1,0 1 0,0-1 1,-1 1-1,1-1 1,0 1-1,-1 0 0,1 0 1,0 1-1,0-1 1,-1 1-1,1-1 0,-4 2 1,1 0-418,0 1-1,0-1 1,0 1 0,1 0 0,-1 0 0,1 1 0,-8 6 0,8-6-969,1 0-1,0 0 1,0 1 0,0 0 0,0 0 0,1 0 0,-5 10-1,3 4-2021</inkml:trace>
</inkml:ink>
</file>

<file path=ppt/ink/ink3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4:55:22.1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86 17 3808,'-1'0'47,"1"0"0,0-1-1,0 1 1,-1 0 0,1-1 0,0 1 0,0 0 0,0-1 0,0 1-1,0 0 1,-1-1 0,1 1 0,0 0 0,0-1 0,0 1-1,0 0 1,0-1 0,0 1 0,0 0 0,0-1 0,0 1 0,0 0-1,1-1 1,-1 1 0,0-1 0,0 1 0,0 0 0,0 0 0,0-1-1,1 1 1,-1 0 0,0-1 0,0 1 0,0 0 0,1-1 0,-1 1-1,0 0 1,1 0 0,-1 0 0,0-1 0,0 1 0,1 0-1,0 0 1,9-3 7365,-9 3-7250,2 14 2982,-4 21-1880,1-35-1201,-3 19 431,-7 30-1,-4 17 131,0 51 98,-30 199 444,42-304-1146,-4 16 159,-2 51 0,11-64-449,5-18-3844</inkml:trace>
</inkml:ink>
</file>

<file path=ppt/ink/ink3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4:55:22.4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60 9888,'-11'-7'3178,"11"7"-3153,0 0 0,-1 0-1,1 0 1,0 0 0,0 0-1,0 0 1,0 0 0,0-1-1,0 1 1,0 0 0,0 0-1,0 0 1,0 0 0,0 0-1,-1 0 1,1 0 0,0 0-1,0 0 1,0 0 0,0 0 0,0 0-1,0 0 1,0 0 0,0 0-1,0 0 1,-1 0 0,1 0-1,0 0 1,0 0 0,0 0-1,0 0 1,0 0 0,0 0-1,0 0 1,0 0 0,0 0-1,0 1 1,-1-1 0,1 0-1,0 0 1,0 0 0,0 0-1,0 0 1,0 0 0,0 0-1,0 0 1,0 0 0,0 0 0,0 0-1,0 1 1,-5 3 185,2-1 1673,8 0 354,19 1-1524,0 0 0,0-2 0,0-1 0,0-1 0,45-5 0,-42 2-484,295-41 784,-191 22-1055,-130 21-18,0 1 1,1 0-1,-1 0 1,0 0-1,0 0 1,1 0-1,-1 0 1,0 1-1,0-1 1,3 1-1,-4-1-62,0 0-1,1 0 0,-1 0 0,0 1 0,0-1 0,1 0 1,-1 0-1,0 0 0,0 1 0,0-1 0,0 0 1,1 0-1,-1 1 0,0-1 0,0 0 0,0 0 0,0 1 1,0-1-1,0 0 0,0 0 0,1 1 0,-1-1 0,0 0 1,0 1-1,0-1 0,0 0 0,0 0 0,0 1 1,-1-1-1,1 3-782,-1-1-1,-1 1 1,1-1 0,0 0 0,0 1 0,-1-1 0,0 0 0,-2 3 0,-9 14-1783</inkml:trace>
</inkml:ink>
</file>

<file path=ppt/ink/ink3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4:55:22.7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80 7712,'-30'15'3520,"25"-6"-256,14-9-2080,9-9 1087,5 6-1343,17-14 192,5 6-640,23-9-224,-2 8-160,8 1 64,-13 2-96,-11 1-224,-5 8 64,-9-3-3840,-4 6 2177</inkml:trace>
</inkml:ink>
</file>

<file path=ppt/ink/ink3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4:55:23.1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452 26 7232,'-2'-7'836,"2"6"-636,0-1 0,-1 1-1,1-1 1,-1 1-1,1 0 1,-1-1 0,1 1-1,-1 0 1,0-1-1,0 1 1,-1-2 0,2 3-103,-1 0 0,1 0 0,0 0 0,0-1 0,-1 1 0,1 0 0,0 0 0,-1 0 0,1 0 0,0 0-1,0 0 1,-1 0 0,1 0 0,0 0 0,-1 0 0,1 0 0,0 0 0,0 1 0,-1-1 0,1 0 0,0 0 0,0 0 0,-1 0 0,1 0 0,0 0 0,0 1 0,-1-1 0,1 0 0,0 0 0,0 0 0,0 1 0,-1-1 0,-9 12 806,3-5-484,-149 146 3272,134-130-3277,0 1 0,2 1 0,1 1 0,2 1 0,-19 34 0,19-24-101,1 1-1,1 0 0,-14 65 0,27-95-267,-12 52 250,2 1 0,-5 72 0,16-110-245,1-1-1,1 1 1,7 37-1,-4-44-37,0-1 1,0-1 0,1 1-1,1-1 1,1 0-1,10 18 1,5-3-621,4-4 149</inkml:trace>
</inkml:ink>
</file>

<file path=ppt/ink/ink3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4:55:23.7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17 574 6144,'-13'10'1978,"9"-7"-327,7-2 354,4-3-205,-2 0-1419,-1 0 0,0-1 0,1 1 1,4-4-1,4-3 156,-5 3-287,1 0 0,-1-1 0,0 0 0,-1 0 0,1-1 0,9-13 0,34-57 735,-32 47-734,28-40 430,2 2 0,60-62 0,-106 128-661,21-22-58,-22 24 22,-1 0 1,0-1 0,1 1-1,0 0 1,-1 0-1,1 0 1,0 0-1,-1 0 1,1 1-1,0-1 1,0 1-1,0-1 1,2 0-1,-4 1 16,1 0 0,-1 0 0,0 0 0,0 0-1,1 1 1,-1-1 0,0 0 0,0 0 0,1 0 0,-1 0-1,0 0 1,0 0 0,1 0 0,-1 1 0,0-1-1,0 0 1,0 0 0,1 0 0,-1 1 0,0-1 0,0 0-1,0 0 1,0 1 0,1-1 0,-1 0 0,0 0-1,0 1 1,0-1 0,0 0 0,0 0 0,0 1 0,0-1-1,0 0 1,0 0 0,0 1 0,0-1 0,0 1-1,-2 15 35,-25 101 85,-18 83 29,35-154-81,-13 90 362,23-112-211,0-24-206,0 0-1,0 1 1,0-1-1,0 0 1,0 1-1,0-1 1,0 0-1,0 1 1,0-1-1,0 0 1,1 1-1,-1-1 1,0 0-1,0 1 1,0-1-1,0 0 0,0 1 1,1-1-1,-1 0 1,0 0-1,0 1 1,1-1-1,-1 0 1,0 0-1,0 1 1,1-1-1,-1 0 1,0 0-1,1 0 1,-1 0-1,0 1 1,1-1-1,-1 0 1,0 0-1,1 0 1,-1 0-1,0 0 1,1 0-1,-1 0 1,0 0-1,1 0 1,-1 0-1,0 0 0,1 0 1,-1 0-1,0 0 1,1 0-1,-1 0 1,0-1-1,1 1 1,-1 0-1,0 0 1,1 0-1,-1-1 1,0 1-1,1 0 1,-1 0-1,0-1 1,13-12 145,13-21 1,-18 24-148,56-83-35,21-25-57,-4 18-120,130-123-1,-169 187-101,-33 32 230,-5 7 240,-3-1-127,-1-1-1,0 1 0,0 0 0,0 0 0,0-1 0,-1 1 0,1 0 0,0-1 0,-1 1 0,1 0 0,-2 2 0,-47 102 1185,22-48-707,-135 294 49,161-351-565,-5 12 59,1 1 0,-6 16-1,10-28-149,1 1 0,-1 0-1,0 0 1,1-1 0,0 1 0,0 0-1,0 0 1,0 0 0,0-1 0,0 1-1,1 0 1,-1 0 0,1-1 0,0 1-1,-1 0 1,1-1 0,3 6 0,-3-7-150,0 0 0,0 0 0,0 0 0,0-1 0,0 1 0,0 0 0,1 0 0,-1-1 0,0 1 0,0-1 1,0 1-1,1-1 0,-1 0 0,0 1 0,1-1 0,-1 0 0,0 0 0,1 0 0,-1 0 0,3 0 0,28-6-3925,-26 4 2891,30-6-1957</inkml:trace>
</inkml:ink>
</file>

<file path=ppt/ink/ink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00:55:59.912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29 206 2496,'3'1'1694,"-2"-2"-1551,0 1 0,-1 0-1,1 0 1,0-1 0,0 1 0,0 0 0,0 0-1,-1 0 1,1 0 0,0 0 0,0 0-1,0 0 1,0 1 0,-1-1 0,3 1-1,-1 0 90,1 0-1,0 1 1,-1 0-1,1-1 1,0 1-1,-1 0 0,0 0 1,0 0-1,1 1 1,-1-1-1,-1 1 0,1-1 1,0 1-1,0-1 1,-1 1-1,0 0 0,1 0 1,-1 0-1,0 0 1,-1 0-1,2 5 0,-1 4 237,0 1 0,-1-1 0,-1 0 0,-2 16 0,0 6 91,0-5-84,-1 0 1,-2-1 0,-17 53 0,13-48 58,8-26-413,2-7-86,0 1 1,0-1-1,0 1 1,0-1-1,0 1 1,0 0-1,0-1 1,0 1-1,0-1 1,-1 1-1,1-1 1,0 1-1,0-1 1,-1 1-1,1-1 1,0 1-1,-1-1 1,1 1-1,0-1 1,-1 1-1,1-1 1,-1 0-1,1 1 1,-1-1-1,1 0 1,-1 1-1,1-1 1,-1 0-1,1 0 1,-1 1-1,1-1 1,-1 0-1,0 0 1,0 0-16,1 0-1,0 0 1,0 0 0,0 0 0,-1 0 0,1 0 0,0 0-1,0 0 1,-1 0 0,1 0 0,0 0 0,0-1 0,0 1-1,-1 0 1,1 0 0,0 0 0,0 0 0,0 0 0,0 0-1,-1-1 1,1 1 0,0 0 0,0 0 0,0 0 0,0 0-1,0-1 1,0 1 0,-1 0 0,1 0 0,0-1 0,0 1-1,-3-8 147,0 0-1,0 0 0,1 0 0,0-1 1,0 1-1,1 0 0,-1-16 0,2 4-120,0 1 0,5-28-1,-2 34-69,1 0-1,0-1 1,0 1-1,1 0 1,1 1-1,0-1 1,1 1-1,0 1 0,1-1 1,16-17-1,-7 10-39,2 1 0,0 0-1,1 2 1,39-25-1,-48 34 39,0 1 0,1 0 0,12-5 0,-18 9 12,-1 1-1,1-1 0,0 1 0,0 0 0,0 0 0,0 1 0,0-1 1,9 2-1,-12-1 33,-1 1 0,0-1 0,1 1 0,-1-1 0,0 1 0,0 0 1,0 0-1,1 0 0,-1 0 0,0 1 0,0-1 0,-1 0 0,1 1 0,0-1 0,0 1 1,-1 0-1,1-1 0,-1 1 0,1 0 0,-1 0 0,0 0 0,0 0 0,0 0 0,0 1 1,0-1-1,0 0 0,0 0 0,-1 1 0,1-1 0,-1 0 0,0 1 0,0-1 0,0 0 1,0 5-1,0-2 31,-1-1 0,1 1 0,-1 0 1,0-1-1,0 1 0,-1-1 0,1 1 0,-1-1 1,0 0-1,0 0 0,0 0 0,-1 0 1,0 0-1,1 0 0,-1 0 0,-7 6 0,-78 54 624,77-58-548,5-3 37,14-4 2,8 0-95,24-1-1,-28 3-62,1-2 0,-1 0 0,25-5 0,84-32 21,-26 7 119,-49 18-503,-54 23-25,0 0 295,-14 22-1,22-31 103,-1 1-1,0-1 1,1 1 0,-1 0-1,1-1 1,-1 1-1,1-1 1,0 1-1,0 0 1,-1-1 0,1 1-1,0-1 1,1 1-1,-1 0 1,0-1-1,0 1 1,1 1 0,0-2 8,0 0 0,-1 0 1,1-1-1,0 1 0,0 0 1,-1-1-1,1 1 0,0 0 1,0-1-1,0 1 1,0-1-1,0 1 0,0-1 1,0 0-1,0 1 0,0-1 1,0 0-1,0 0 0,0 0 1,0 0-1,0 0 1,0 0-1,0 0 0,0 0 1,0 0-1,2-1 0,5 0 28,-1-1-1,0 0 1,1-1-1,-1 1 1,0-1-1,-1-1 1,1 1-1,9-8 1,4-1 112,-17 10-147,0 0-1,0 0 0,0 0 1,0 0-1,0 0 0,0-1 1,-1 0-1,0 1 1,1-1-1,-1 0 0,0 0 1,0 0-1,0-1 0,-1 1 1,2-4-1,-3 6-20,1-1 1,-1 1-1,0 0 0,0-1 0,0 1 0,0-1 1,0 1-1,0 0 0,0-1 0,0 1 1,-1 0-1,1-1 0,0 1 0,-1-1 0,1 1 1,-2-2-1,0 1-29,1 0-1,-1 0 1,1 0 0,-1 1-1,0-1 1,1 1 0,-1-1-1,0 1 1,0 0 0,0 0 0,0 0-1,0 0 1,-3-1 0,3 1 15,-1 1 0,1-1-1,0 1 1,-1 0 0,1 0 0,0 0 0,-1 0 0,-3 1 0,-9 0-333,5 1 117,10-2 236,1 0-1,-1 0 1,0 0-1,0 0 1,0 0-1,0 0 1,0 1-1,0-1 1,0 0-1,0 0 1,0 0-1,0 0 1,0 0-1,0 0 1,0 0-1,0 0 1,0 0-1,0 0 1,0 0-1,0 0 1,0 0-1,0 0 1,0 1-1,0-1 1,0 0-1,0 0 1,0 0-1,0 0 1,0 0-1,0 0 1,0 0-1,0 0 1,0 0-1,0 0 1,0 0-1,0 0 1,0 0-1,0 1 1,0-1-1,6 0 33,0 1 0,-1 0 0,1 0 0,9 3 0,11 2 112,-11-4-93,0 0 0,0-1-1,1-1 1,-1-1 0,0 0-1,1-1 1,-1 0 0,0-1-1,0-1 1,-1-1 0,24-10-1,-29 11-56,4-2 10,0 0 0,0-2 0,-1 1 0,0-1 0,0-1 0,18-18 0,9-22 172,-26 32-446,20-23 1,-33 40 263,0 0 0,1-1 0,-1 1-1,0 0 1,0 0 0,0-1 0,0 1 0,1 0 0,-1 0 0,0 0-1,0-1 1,1 1 0,-1 0 0,0 0 0,0 0 0,1 0-1,-1 0 1,0-1 0,0 1 0,1 0 0,-1 0 0,0 0 0,1 0-1,-1 0 1,0 0 0,0 0 0,1 0 0,-1 0 0,0 0 0,1 0-1,-1 0 1,0 0 0,1 0 0,-1 0 0,0 1 0,0-1 0,1 0-1,-1 0 1,0 0 0,0 0 0,1 1 0,-1-1 0,0 0-1,0 0 1,0 0 0,1 1 0,-1-1 0,0 0 0,0 0 0,0 1-1,0-1 1,1 0 0,-1 0 0,0 1 0,0-1 0,0 0 0,0 0-1,0 1 1,0-1 0,0 0 0,0 1 0,0-1 0,0 0 0,0 1-1,2 24-338,-2-21 333,0 16 10,-1 0 1,0-1 0,-8 36-1,4-27 68,3-18-59,0 0-1,-5 16 1,6-23 21,0-1 1,0 0-1,-1 1 0,1-1 1,0 0-1,-1 0 0,1 0 1,-1 0-1,0 0 0,0 0 0,1 0 1,-1-1-1,-1 1 0,1 0 1,-3 1-1,3-2 9,0 0 0,0 0 0,-1 0 0,1 0 0,0 0 0,-1 0 0,1-1 0,-1 1 0,1-1 0,-1 0-1,1 0 1,-1 0 0,1 0 0,-1 0 0,1 0 0,-1 0 0,1-1 0,-1 0 0,1 1 0,-1-1 0,1 0 0,0 0 0,0 0 0,-1 0 0,1-1 0,0 1 0,-3-3 0,4 3-40,1 1 1,0 0 0,0 0-1,0 0 1,-1 0 0,1-1-1,0 1 1,0 0 0,0 0-1,0 0 1,0-1 0,-1 1-1,1 0 1,0 0 0,0-1-1,0 1 1,0 0 0,0 0-1,0-1 1,0 1-1,0 0 1,0 0 0,0-1-1,0 1 1,0 0 0,0 0-1,0-1 1,0 1 0,0 0-1,0 0 1,0-1 0,0 1-1,0 0 1,1-1 0,9-4-128,18 0 18,-25 5 137,13-1 97,-1 1 0,1 1 0,16 3 0,27 1-1181</inkml:trace>
</inkml:ink>
</file>

<file path=ppt/ink/ink3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4:55:24.0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 1 6720,'-13'18'3654,"-19"37"-1,25-42-2774,1 0-1,0 1 0,-6 27 1,11-37-763,0 0 0,1 0 0,0 0 0,0 0 1,0 1-1,0-1 0,1 0 0,-1 0 0,1 0 0,0-1 0,0 1 1,1 0-1,-1 0 0,1 0 0,0-1 0,0 1 0,0-1 0,0 0 1,1 1-1,-1-1 0,1 0 0,0 0 0,0-1 0,0 1 0,0 0 1,7 3-1,-8-5 47,0 0 1,1 0 0,-1 0-1,1 0 1,0 0-1,-1 0 1,1-1 0,0 1-1,-1-1 1,1 0 0,0 0-1,-1 0 1,1 0-1,0 0 1,0-1 0,-1 1-1,6-2 1,-7 1-119,1 1 0,-1-1 0,0 1 0,1-1 0,-1 0 0,0 0 0,0 1 0,1-1 0,-1 0 0,0 0 0,0 0 0,0-1 0,0 1 0,0 0 0,0 0 0,-1 0 0,1-1 0,0 1 0,-1 0-1,1-1 1,0 1 0,-1-1 0,0 1 0,1 0 0,-1-1 0,0 1 0,0-1 0,0 1 0,0-1 0,0 1 0,0-1 0,0 1 0,-1-2 0,-2-10-281,-2 0 1,1 1-1,-2 0 0,1 0 1,-15-21-1,-2-7-4120,17 23 2382</inkml:trace>
</inkml:ink>
</file>

<file path=ppt/ink/ink3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4:55:24.4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30 5888,'0'-14'1898,"0"14"-1875,0 0-1,0-1 1,0 1-1,0 0 1,0 0-1,0 0 0,0-1 1,0 1-1,0 0 1,0 0-1,0 0 1,0 0-1,0-1 0,0 1 1,1 0-1,-1 0 1,0 0-1,0 0 1,0 0-1,0-1 0,0 1 1,0 0-1,0 0 1,1 0-1,-1 0 1,0 0-1,0 0 0,0 0 1,0-1-1,0 1 1,1 0-1,-1 0 1,0 0-1,4-2 255,-1 1 0,1-1 0,0 1 0,0 0 0,-1 0 0,1 0 0,0 1 0,0-1 0,0 1 0,0 0 0,0 0 0,0 0 0,0 1 0,0-1 1,0 1-1,-1 0 0,6 1 0,4 4 245,0 0 0,0 1 0,-1 0 0,1 1 0,-2 0 0,1 1 0,-1 1 0,20 21 0,-21-20-140,-1 2-1,1-1 1,-2 1-1,0 1 1,0-1-1,7 22 1,-4-6 152,-2 0-1,6 38 1,-4-8-229,-2 1 0,-4 1 1,-2-1-1,-2 1 0,-4-1 0,-1 1 0,-4-1 0,-22 88 1,21-118-1605,-13 32 0,8-25-237</inkml:trace>
</inkml:ink>
</file>

<file path=ppt/ink/ink3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4:55:26.4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72 2144,'-13'0'9893,"18"1"-9002,7 2-481,1 0 0,-1-1 0,0 0 0,1-1 0,20 0 0,-16-1-341,0 1-1,25 4 1,1 3 420,0-2 0,47 1 0,91-6 539,-88-2-926,156 7 432,4-1-33,-100-6-379,80 0 103,43 0 281,79-8 124,-332 9-595,206-12 100,487-22 537,-433 38-597,307 4-75,-411-7 17,230-3 126,-159 1 151,12-1-375,45-3 279,-96 5 62,-94 1-163,838-1 1306,-495-9-1041,-168-19-447,-276 26-522,0-2 1,0 1-1,18-8 0,-10-1-817</inkml:trace>
</inkml:ink>
</file>

<file path=ppt/ink/ink3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4:55:28.0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602 9 1472,'0'0'475,"9"-8"6111,-4 16-3791,-1 9-2052,0 1 0,-1 0 0,1 27 0,-4 58 498,-1-45-569,4 460 981,-16-114-794,-18-146-350,7-77-410,-68 438 365,52-376-304,-47 243 80,-8 13 30,66-360-18,7-37-217,-15 79 202,-5 58 14,-5 115-228,22-139 146,-1 76-185,16 801 923,37-546-587,-19-396 13,-22 297 0,-11-175-178,17-232-2822,7-20 1067</inkml:trace>
</inkml:ink>
</file>

<file path=ppt/ink/ink3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4:55:30.0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367 86 3136,'9'-13'964,"-7"10"-424,0 1-1,0 0 1,0-1 0,-1 0 0,1 1-1,-1-1 1,0 0 0,0 1 0,0-1-1,1-3 1,-2 5-448,0 1 1,0-1-1,-1 1 1,1-1-1,0 1 0,0-1 1,-1 1-1,1 0 1,0-1-1,-1 1 0,1-1 1,0 1-1,-1 0 1,1-1-1,0 1 0,-1 0 1,1 0-1,-1-1 1,1 1-1,-1 0 0,1 0 1,-1 0-1,1-1 1,-1 1-1,1 0 0,-1 0 1,1 0-1,-1 0 1,0 0-1,-16-1 974,17 1-1053,-9 0 241,0 1 0,0 0 0,0 1 0,0 0 0,0 1 1,-10 3-1,-48 25 654,58-26-764,-21 10 100,0 1-1,2 1 0,0 2 0,-30 26 0,54-41-213,1-1-1,-1 1 0,0 1 0,1-1 0,0 1 0,0-1 0,0 1 0,1 0 0,0 0 0,0 0 1,0 0-1,-2 7 0,4-9 7,-1 0 0,1-1 0,0 1 0,0 0 0,0 0 0,0 0 1,1 0-1,-1 0 0,1-1 0,-1 1 0,1 0 0,0 0 0,0-1 0,0 1 0,0-1 1,1 1-1,-1-1 0,1 1 0,0-1 0,-1 0 0,1 0 0,0 1 0,0-2 1,1 1-1,2 2 0,6 3 45,0 0 1,1-1 0,-1-1-1,2 1 1,-1-2-1,0 0 1,1 0 0,0-2-1,0 1 1,0-1 0,14-1-1,6 0 118,0-2 0,0-1 1,43-8-1,-58 7-39,1-1 0,-1-1 0,0 0-1,0-2 1,24-11 0,-37 15-92,0 0 0,0 0 0,0 0 0,-1 0 0,1-1 0,-1 0 0,0 0-1,0 0 1,0 0 0,-1-1 0,1 1 0,-1-1 0,0 0 0,0 0 0,-1 0 0,0-1-1,0 1 1,0 0 0,0-1 0,-1 1 0,1-10 0,-1 8-32,-2 0-1,1 0 1,-1 1-1,0-1 1,0 0-1,0 1 1,-1-1 0,0 1-1,-5-10 1,-2-1-119,-18-29 1,26 46 78,-3-6-33,-1-1 1,1 2-1,-1-1 1,-1 1 0,1 0-1,-1 0 1,0 0 0,0 1-1,0-1 1,-1 2-1,0-1 1,1 1 0,-1 0-1,0 0 1,-1 1 0,-9-2-1,7 2-18,1 1 0,-1 0 0,1 1 0,-1 0 0,1 0 0,-1 1 0,1 1 0,-1-1 0,1 2 0,0-1 0,0 1 0,-13 6 0,17-7-237,1 1-1,-1 0 1,1 0-1,-1 0 1,1 0-1,0 0 1,-6 8-1,9-9 78,-1-1-1,1 0 0,0 1 0,0-1 1,0 1-1,1 0 0,-1-1 0,0 1 1,1-1-1,-1 1 0,1 0 0,-1 0 1,1-1-1,0 1 0,-1 0 0,1 0 1,0 0-1,0-1 0,1 1 0,-1 0 1,0 0-1,0-1 0,1 1 0,-1 0 1,1-1-1,1 3 0,0-1-388,0 0-1,0 0 1,0 0 0,0-1-1,5 5 1,19 13-1748</inkml:trace>
</inkml:ink>
</file>

<file path=ppt/ink/ink3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4:55:30.3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17 6880,'-8'-10'2229,"11"3"3376,-3 20-3253,-21 47-1275,20-57-1241,0 0-1,0 0 0,0 0 1,1 0-1,-1 0 0,1 0 0,0 0 1,0 4-1,2-8-656,1 0 0,0 0 0,0 0 0,0 0 0,0 0 1,0 1-1,0 0 0,3-1 0,-3 1 225,18-1-1969</inkml:trace>
</inkml:ink>
</file>

<file path=ppt/ink/ink3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4:55:30.7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10 8800,'0'-1'285,"-1"0"0,1 0 1,-1 1-1,1-1 0,-1 1 1,0-1-1,1 0 0,-1 1 0,0 0 1,1-1-1,-1 1 0,0-1 1,0 1-1,0 0 0,1-1 0,-1 1 1,0 0-1,0 0 0,-1-1 1,1 2-134,0-1 0,0 1 0,0 0 0,1-1 0,-1 1 0,0-1 0,0 1 0,1 0 0,-1 0 0,1-1 0,-1 1 0,1 0 0,-1 1 0,-7 8 141,4-4-160,0-1 0,0 1 0,0 0-1,1 1 1,-6 12 0,8-18-102,1 1 0,-1 0 1,1-1-1,0 1 1,-1-1-1,1 1 1,0 0-1,0-1 1,0 1-1,0 0 1,0-1-1,1 1 0,-1 0 1,0-1-1,1 1 1,-1-1-1,1 1 1,0-1-1,-1 1 1,1-1-1,0 1 1,0-1-1,0 0 0,0 1 1,0-1-1,0 0 1,0 0-1,1 0 1,-1 0-1,0 0 1,3 2-1,10 5 310,28 10 0,-22-9-175,23 7 477,-31-12-265,0 0 0,0 1 0,17 10 0,-28-14-338,0-1 1,0 0 0,-1 1-1,1-1 1,0 1 0,0-1-1,0 1 1,-1 0 0,1-1-1,0 1 1,-1 0 0,1-1-1,-1 1 1,1 0 0,-1 0-1,1 0 1,-1 0 0,1-1 0,-1 1-1,0 0 1,1 0 0,-1 0-1,0 0 1,0 0 0,0 0-1,0 0 1,0 0 0,0 0-1,0 0 1,0 0 0,0 0-1,0-1 1,0 1 0,-1 0-1,1 0 1,0 0 0,-1 0-1,1 0 1,-1 1 0,-3 3 90,1-1 0,-1 0 1,0 0-1,0 0 1,-8 6-1,1-1-24,-21 20 10,21-17-171,-1-1 1,0-1 0,0 0 0,-1-1 0,-22 12 0,35-21-104,0 1 1,-1-1 0,1 0-1,-1 0 1,1 0 0,-1 0-1,1 1 1,-1-1 0,1 0-1,-1 0 1,1 0 0,-1 0 0,1 0-1,-1 0 1,1 0 0,-1 0-1,1 0 1,-1-1 0,1 1-1,-1 0 1,1 0 0,-1 0-1,1 0 1,-1-1 0,1 1-1,-1 0 1,1-1 0,0 1 0,-1 0-1,1-1 1,-1 1 0,1 0-1,0-1 1,0 1 0,-1-1-1,1 1 1,0 0 0,-1-1-1,1 1 1,0-1 0,0 0-1,-1-7-1842</inkml:trace>
</inkml:ink>
</file>

<file path=ppt/ink/ink3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4:55:31.1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3 149 11968,'-1'-1'213,"1"1"1,0-1 0,0 1-1,0-1 1,-1 1-1,1-1 1,0 0 0,0 1-1,0-1 1,0 1 0,0-1-1,0 1 1,0-1-1,0 1 1,0-1 0,0 0-1,0 1 1,0-1 0,0 1-1,1-1 1,-1 1 0,0-1-1,0 1 1,1-1-1,-1 1 1,0-1 0,1 1-1,-1-1 1,0 1 0,1 0-1,-1-1 1,0 1-1,1 0 1,-1-1 0,1 1-1,-1 0 1,1-1 0,0 1-1,4-2 421,-1 1 0,1-1 0,-1 1-1,8 0 1,9-3 20,199-51 845,-140 36-1601,-14 0 233,-13 3-651,-18 8-2824,-15 7-37</inkml:trace>
</inkml:ink>
</file>

<file path=ppt/ink/ink3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4:55:33.8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200 72 3552,'0'-1'90,"-1"1"0,0-1 0,1 1 0,-1-1 0,1 0 0,-1 1 0,0-1 0,1 0 0,0 0 0,-1 1 0,1-1 0,-1 0 0,1 0 0,0 0 0,0 0 0,0 1 1,-1-1-1,1 0 0,0 0 0,0-1 0,-2-11 3075,1 11-2713,1-1 152,-1 0-1,0 0 1,0 0-1,0 1 1,-1-1-1,1 0 1,-4-4 0,5 6-528,-1 1 0,1 0 0,-1-1 0,1 1 0,-1-1 0,1 1 0,-1 0 1,1-1-1,-1 1 0,1 0 0,-1 0 0,1 0 0,-1-1 0,0 1 1,1 0-1,-1 0 0,1 0 0,-1 0 0,0 0 0,0 0 0,0 0-16,-1 1-1,1-1 1,0 1-1,-1-1 1,1 1-1,0-1 1,0 1-1,0 0 1,-1 0-1,1 0 1,0-1-1,-2 3 1,-15 15 26,0 1 0,1 1 0,1 1 0,1 0 0,0 1 0,-16 34 0,28-50-50,1 1 0,-1 0-1,1-1 1,0 1 0,1 0-1,0 0 1,-1 14 0,2-18 0,0 0 1,1 1 0,-1-1 0,1 0 0,0 1 0,0-1 0,0 0 0,0 0 0,1 1 0,-1-1-1,1 0 1,0 0 0,0-1 0,0 1 0,0 0 0,0-1 0,6 5 0,-1 0 89,1-1 0,1-1 0,-1 0 0,1 0 0,0 0 0,0-1 0,0 0 0,0-1 0,1 0 0,12 2 0,-16-4-28,1 0-1,-1 0 1,1-1-1,0 0 1,-1 0 0,1-1-1,0 0 1,-1 0-1,1 0 1,-1-1 0,1 0-1,-1 0 1,0-1-1,0 0 1,0 0-1,6-4 1,-7 3-23,0-1-1,-1 1 0,1-1 1,-1 0-1,0-1 1,0 1-1,-1-1 1,1 0-1,-1 1 1,-1-1-1,1-1 1,-1 1-1,0 0 1,0-1-1,1-9 1,-1 2 33,-1 0-1,0 0 1,-1 1 0,0-1 0,-1 0 0,-4-24 0,0 22-162,0 0 1,-1 0 0,0 0-1,-11-18 1,16 32 38,0 0 0,-1-1 0,1 1 0,-1 0 0,0 0 0,0 0 0,0 0 0,0 0 1,0 0-1,0 1 0,-1-1 0,1 1 0,0-1 0,-1 1 0,1 0 0,-5-1 0,6 1-44,-1 1 0,0 0 0,1 0 0,-1 0 0,0 0 0,1 0 1,-1 0-1,0 0 0,1 1 0,-1-1 0,1 1 0,-1-1 0,0 1 0,1-1 0,-1 1 0,1 0 0,-1 0 0,1 0 1,0 0-1,-1 0 0,1 0 0,0 0 0,0 0 0,0 0 0,0 1 0,0-1 0,0 1 0,-1 1 0,0 0-459,0 0 0,1 0 0,0 0 0,-1 0-1,0 5 1,-2 22-1716</inkml:trace>
</inkml:ink>
</file>

<file path=ppt/ink/ink3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4:55:34.2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9 8480,'-18'-8'6048,"9"16"-2849,8-7-3189,0 0 0,0 0 0,1 0 0,-1 1 0,1-1 0,-1 0 0,1 1 0,-1-1 0,1 0 0,0 1 0,0-1 0,0 0 0,-1 1 0,1-1 0,0 0 0,1 1 0,-1-1 0,0 1 0,0-1 0,1 0 0,-1 1 0,1 0 0,-1-1-262,1-1 1,-1 1 0,1-1-1,-1 0 1,1 1-1,-1-1 1,0 0-1,1 1 1,-1-1 0,1 0-1,-1 0 1,1 1-1,0-1 1,-1 0 0,1 0-1,0 0 1,8 4-6227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00:35:16.143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24 20 7296,'-23'-20'3328,"41"20"-2912,-5 0 1472,5 0-1120,14 0 544,8 8-768,5 1-32,5-1-320,8-1-320,-3 6 64,11-1 224,2-1-96,-1 6-2944,-4 3 1536</inkml:trace>
</inkml:ink>
</file>

<file path=ppt/ink/ink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00:56:01.584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0 562 6976,'8'-8'8468,"23"-17"-6361,-16 13-1467,136-119 459,-141 123-1241,1-1 0,14-7-1,-27 24-23,0 1 0,0-1-1,0 0 1,-5 9-1,-5 8 250,8-19-19,1 0 0,-1 0-1,1 1 1,1-1 0,-1 1 0,1 0-1,1 0 1,-1 0 0,0 7-1,2-12-32,0-1 0,0 1 0,1-1 0,-1 0 0,0 1 0,1-1 0,-1 0 0,1 1-1,0-1 1,-1 0 0,1 0 0,0 1 0,0-1 0,-1 0 0,1 0 0,0 0 0,0 0-1,0 0 1,0 0 0,1-1 0,-1 1 0,0 0 0,0 0 0,0-1 0,1 1 0,-1-1-1,0 1 1,1-1 0,-1 1 0,0-1 0,2 0 0,2 1 83,1 0 1,-1-1-1,0 1 1,0-1-1,0-1 1,1 1-1,6-2 0,0-1-33,1 0-1,-1-2 0,0 1 1,0-1-1,0-1 0,-1 0 0,0-1 1,0 0-1,-1-1 0,0 0 1,13-12-1,-7 2-57,0-1-1,-1 0 0,-1-1 1,-1 0-1,14-29 1,6-25 9,29-91 0,-57 150-180,0 0 1,11-20-1,-16 35 145,0 0 0,0 0 0,0 0-1,0 0 1,0 0 0,0 0 0,0 0 0,0 0-1,0 0 1,0 0 0,0 1 0,0-1 0,0 0-1,0 0 1,0 0 0,0 0 0,0 0 0,0 0-1,0 0 1,0 0 0,0 0 0,0 0-1,0 1 1,0-1 0,0 0 0,1 0 0,-1 0-1,0 0 1,0 0 0,0 0 0,0 0 0,0 0-1,0 0 1,0 0 0,0 0 0,0 0-1,0 0 1,0 0 0,0 0 0,1 0 0,-1 0-1,0 0 1,0 0 0,0 0 0,0 0 0,0 0-1,0 0 1,0 0 0,0 0 0,0 0-1,0 0 1,1 0 0,-1 0 0,0 0 0,0 0-1,0 0 1,0 0 0,0 0 0,0 0 0,0 0-1,0 0 1,0 0 0,0 0 0,0 0 0,1 0-1,0 10-88,-13 139-115,4-65 228,5-49 29,-1 4 130,3 62 0,3-84-266,-2 0 0,0 0-1,0 0 1,-5 25-1,-1-27-2672,2-15-277,-2-9-304,-22-47-554,18 30 4841,-25-45 0,34 68-683,-1 0 0,1 0 0,-1 0 1,1 0-1,0 0 0,0 0 0,0 0 1,0-1-1,1 1 0,-1 0 0,1-1 1,0 1-1,0 0 0,0-1 0,0 1 0,2-4 1,-2 5-243,1 0 0,0 0 1,0 0-1,0 0 0,0 0 1,0 0-1,0 0 0,0 1 1,1-1-1,-1 1 0,1-1 1,-1 1-1,1-1 0,0 1 1,-1 0-1,1 0 0,0 0 1,0 0-1,0 0 1,0 0-1,0 0 0,0 1 1,0-1-1,2 0 0,4 0-228,-1 0-1,1 1 1,0 0-1,-1 0 1,1 0-1,0 1 1,-1 0-1,1 1 1,-1 0-1,0 0 1,13 5-1,-9-2-4,-1 0-1,0 1 1,0 0-1,-1 1 0,1-1 1,-1 2-1,8 9 1,-11-12 437,-1 1 1,0 1 0,0-1 0,0 1 0,-1 0 0,0 0-1,-1 0 1,0 0 0,0 1 0,0-1 0,-1 1-1,0 0 1,0 0 0,-1 0 0,0 0 0,-1 12 0,0 12 1250,0-31-1024,2-2-801,-1 1 1,0-1-1,1 1 0,-1-1 1,0 0-1,0 1 0,0-1 1,0 0-1,1 0 0,-1 0 0,0 0 1,0 0-1,-1 0 0,1 0 1,0 0-1,0 0 0,0 0 1,0-3-1,14-26-2975,-14 28 3044,7-18-1052,10-41-1,-13 37 3286,-1 0 0,-1 0 0,-1-32-1,-2 56-1964,0 0-1,0 0 1,0-1-1,0 1 1,0 0-1,0 0 1,0 0-1,0-1 1,0 1 0,0 0-1,1 0 1,-1 0-1,0 0 1,0-1-1,0 1 1,0 0-1,0 0 1,1 0-1,-1 0 1,0-1-1,0 1 1,0 0-1,0 0 1,1 0-1,-1 0 1,0 0-1,0 0 1,0 0-1,1 0 1,-1 0-1,0 0 1,0 0 0,1-1-1,-1 1 1,0 1-1,13 0-267,10 7-69,0 1-1105,42 26 0,-57-30 1519,-1 0 1,0 1-1,-1 0 1,0 1 0,0-1-1,0 1 1,-1 1-1,8 12 1,-2 1 2619,15 42 0,-13-26-300,-10-32-1979,-1 0 0,0-1 0,1 1 0,5 6 1,-8-10-297,1 0 1,0 0-1,0 0 1,-1 0 0,1 0-1,0 0 1,0-1-1,0 1 1,0 0 0,0 0-1,1-1 1,-1 1 0,0-1-1,0 1 1,0-1-1,0 1 1,1-1 0,-1 0-1,0 1 1,0-1 0,1 0-1,-1 0 1,2 0-1,2-1-77,-1 0 0,1-1-1,-1 0 1,0 1 0,0-1-1,0-1 1,1 1 0,-2-1-1,1 1 1,0-1 0,-1 0-1,1 0 1,-1-1 0,0 1-1,5-8 1,13-18-2036,-13 17 246,0 0-1,1 1 1,0 0 0,13-10-1,-22 20 1756,1 1-1,0 0 0,0 0 0,-1 0 1,1 0-1,0 0 0,-1 0 0,1 0 1,0 0-1,-1 0 0,1 1 0,0-1 1,-1 0-1,1 0 0,0 1 0,-1-1 1,1 0-1,0 1 0,-1-1 0,1 0 1,-1 1-1,1-1 0,-1 1 0,1-1 1,-1 1-1,1 0 0,4 3 1239,-3-3-988,-1 0 1,1-1 0,0 1-1,-1 0 1,1-1 0,0 1-1,-1-1 1,1 0 0,0 1-1,-1-1 1,1 0 0,0 0 0,-1 0-1,1 0 1,0-1 0,0 1-1,2-1 1,0 0-66,-1-1 0,1 1 0,-1-1 0,1 0 0,-1 0 1,0 0-1,0 0 0,3-3 0,-2 1-50,0 0 0,0 0 0,0-1 0,-1 1 0,0-1 0,0 1 0,0-1 0,0 0 0,-1 0 0,1 0 0,0-6 0,-2 10-136,-1 0 0,0 1-1,0-1 1,0 0 0,0 0-1,0 1 1,0-1 0,0 0-1,0 1 1,0-1 0,0 0-1,0 0 1,-1 1 0,1-1-1,0 0 1,0 1 0,-1-1 0,1 0-1,0 1 1,-1-1 0,1 1-1,-1-1 1,1 1 0,-1-1-1,1 0 1,-1 1 0,1 0-1,-1-1 1,0 1 0,1-1-1,-1 1 1,1 0 0,-1-1-1,0 1 1,0 0 0,1 0-1,-1 0 1,0-1 0,1 1-1,-1 0 1,0 0 0,0 0-1,1 0 1,-1 0 0,0 0-1,1 0 1,-1 1 0,0-1-1,1 0 1,-1 0 0,0 0-1,1 1 1,-1-1 0,-1 1-1,-1 2 71,-1 0-1,1 1 0,-1-1 0,1 1 0,0 0 0,1 0 1,-1 0-1,1 0 0,0 0 0,0 1 0,0-1 0,-2 7 1,1-1 148,1 0 1,0 0 0,0 1 0,1 18 0,1-26-214,0 0 0,0 1 0,1-1 0,0 0 0,-1 0 0,1 0 0,0 0 0,1 0 0,-1-1 0,0 1 0,1 0 0,-1 0 0,1-1 0,0 1-1,0-1 1,0 0 0,0 1 0,1-1 0,4 3 0,14 6-3069,2-8-4098,-5-3 3634</inkml:trace>
</inkml:ink>
</file>

<file path=ppt/ink/ink3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4:55:34.7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69 1664,'1'-3'249,"1"0"-1,-1 0 1,0 0 0,1 0 0,-1 0-1,1 0 1,0 1 0,0-1 0,0 0-1,0 1 1,3-3 0,7-7 2222,-7-3 1361,-6 10-1522,-3 6 44,-4 11-2174,0 1 0,0 0 1,1 0-1,1 1 0,0 0 1,-8 28-1,13-39-152,-1 5 27,0 0 0,0 0 0,1 0 0,0 0 0,0 1 0,1-1 0,0 0 0,1 1 0,-1-1 0,3 9 0,-2-13-7,0-1 1,0 1-1,0-1 1,0 0-1,1 1 1,-1-1-1,1 0 1,0 0 0,0 0-1,0 0 1,0 0-1,1-1 1,-1 1-1,1 0 1,0-1-1,-1 0 1,1 0-1,0 0 1,0 0 0,0 0-1,1-1 1,-1 1-1,0-1 1,1 0-1,4 2 1,7-1 136,0-1 1,0 0 0,0-1-1,0-1 1,0 0-1,0-1 1,-1 0 0,1-1-1,17-6 1,-26 7-137,0-1-1,0 1 1,0-1 0,-1 0 0,1 0 0,-1 0 0,6-6-1,-9 7-25,0 1-1,-1-1 0,1 1 1,-1-1-1,1 0 0,-1 1 0,0-1 1,0 0-1,1 0 0,-2 0 1,1 0-1,0 0 0,0 0 1,0 0-1,-1-1 0,1 1 1,-1 0-1,0 0 0,0 0 0,0-1 1,0 1-1,0 0 0,0 0 1,0 0-1,-2-4 0,0 0-30,-1 0 0,0 0 0,0 0 0,-1 0-1,1 0 1,-1 1 0,-1 0 0,1-1 0,-1 2 0,0-1-1,0 0 1,0 1 0,0 0 0,-1 0 0,-10-4 0,8 3-48,0 1 0,-1 1 0,0-1 1,0 1-1,0 1 0,0 0 0,0 0 0,0 1 1,0 0-1,-1 0 0,-9 2 0,14 0-92,0 0-1,1 0 1,-1 0-1,0 1 0,1 0 1,0 0-1,-1 0 1,1 1-1,0-1 1,-7 6-1,9-6-255,0 0 0,0-1 0,0 1 0,0 0 0,1 0 0,-1 0 0,1 0 0,-1 0-1,1 0 1,0 0 0,-1 1 0,1-1 0,0 0 0,1 1 0,-1-1 0,0 1 0,1-1 0,-1 1 0,1-1 0,0 1 0,0-1 0,0 5 0,4 5-1596</inkml:trace>
</inkml:ink>
</file>

<file path=ppt/ink/ink3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4:55:35.2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25 3808,'-3'-13'2202,"-1"50"6662,-1 11-7692,5-43-1108,0 0 0,0 0 0,1-1 1,0 1-1,-1 0 0,2 0 0,-1-1 0,2 6 1,2 0 127,0 0 0,0 0 1,1 0-1,1-1 0,13 17 1,-18-24-131,-1-1 1,1 1 0,0 0-1,0-1 1,-1 0 0,1 1-1,0-1 1,0 0-1,0 0 1,0 0 0,0 0-1,0 0 1,1-1 0,-1 1-1,0-1 1,0 1 0,1-1-1,-1 0 1,0 0 0,0 0-1,1 0 1,-1 0-1,0 0 1,1-1 0,-1 1-1,0-1 1,0 1 0,0-1-1,0 0 1,0 0 0,0 0-1,0 0 1,0-1-1,0 1 1,0 0 0,2-2-1,1-3 2,0 1 0,0 0 0,-1-1 0,0 0 0,0 0 0,0 0 0,0-1 0,-1 1 0,0-1 0,-1 0 0,1 0 0,-2 0 0,1 0 0,0 0 0,0-11 0,-3 15-44,1-1 0,-1 1-1,0-1 1,1 1 0,-2 0-1,1-1 1,0 1 0,-1 0-1,1 0 1,-1-1 0,0 1-1,0 1 1,0-1 0,0 0-1,-1 0 1,1 1 0,-1-1-1,0 1 1,1 0 0,-6-3 0,1 0-58,-1 1 0,1 0 1,-1 1-1,0-1 0,0 1 1,0 1-1,-11-3 0,5 1 31,13 4-229,1 0-1,-1 0 1,1 0 0,0-1-1,-1 1 1,1 0-1,-1 0 1,1-1-1,-1 1 1,1 0-1,0-1 1,-1 1 0,1 0-1,0-1 1,-1 1-1,1-1 1,0 1-1,-1-1 1,1 1-1,0 0 1,0-1 0,-1 0-1,5-4-1629</inkml:trace>
</inkml:ink>
</file>

<file path=ppt/ink/ink3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4:55:36.2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192 56 5152,'-9'-18'2880,"9"17"-2710,0 1 0,-1 0 0,1 0 0,0-1 0,0 1 0,-1 0 0,1 0 0,0 0 0,-1 0 0,1 0 0,0-1 0,-1 1 0,1 0 0,0 0 0,-1 0 0,1 0 0,-1 0 0,1 0 0,0 0 0,-1 0 0,1 0 0,0 0 0,-1 1 0,-17 5 1579,6 2-1277,0 0 1,1 0-1,0 1 0,-13 14 1,4-4-30,13-12-286,-30 29 248,34-33-350,1 1 0,-1-1 1,1 1-1,-1 0 0,1 0 1,1 0-1,-1 0 0,0 0 0,0 6 1,1-8-27,1 0 0,0 0 0,1 0 0,-1-1-1,0 1 1,0 0 0,1 0 0,-1 0 0,1 0 0,0 0 0,0 0 0,-1-1 0,1 1 0,0 0 0,0-1 0,1 1 0,-1 0 0,0-1 0,1 0 0,-1 1-1,0-1 1,1 0 0,0 0 0,-1 1 0,1-1 0,0 0 0,1 0 0,3 3 67,1-1 0,-1 0 0,1-1 0,0 1 0,0-1 0,10 1 0,-9-2-15,1 0 0,0-1 0,0-1 0,-1 1 0,1-1 1,0-1-1,-1 0 0,1 0 0,-1 0 0,0-1 0,0 0 0,0-1 0,0 0 0,0 0 0,-1-1 0,0 0 0,0 0 0,0-1 0,0 1 0,10-14 0,-14 15-48,0 0 1,-1-1-1,0 1 1,0-1-1,0 1 1,0-1 0,0 0-1,-1 1 1,0-1-1,0 0 1,-1 0-1,1 0 1,-1 0-1,0-5 1,-1-1-115,0 1 0,-1-1-1,0 1 1,0 0 0,-6-15 0,6 21 17,1 1 0,-1 0 1,1 0-1,-1 0 0,0 1 1,0-1-1,0 0 0,0 1 1,0-1-1,-1 1 0,1 0 1,-1 0-1,-5-4 1,6 5-37,1 1 0,-1-1 0,1 0 0,-1 1 0,1-1 0,-1 1 0,1 0 0,-1 0 0,1-1 0,-1 1 0,0 0 0,1 0 0,-1 0 0,1 1 0,-1-1 1,1 0-1,-1 1 0,0-1 0,1 1 0,-1-1 0,1 1 0,0-1 0,-1 1 0,1 0 0,-1 0 0,1 0 0,0 0 0,0 0 0,0 0 0,-2 2 0,0 0-651,1 1 0,-1 0 0,1 0 0,0 0-1,0 0 1,-1 4 0,-3 11-1574</inkml:trace>
</inkml:ink>
</file>

<file path=ppt/ink/ink3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4:55:36.6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26 6976,'0'-1'352,"0"-1"0,0 1 0,0 0 0,0-1 0,0 1 0,0-1 0,1 1 0,-1 0 0,0-1 0,1 1 0,-1-1 0,1 1 0,0 0 0,-1 0 0,1-1 0,0 1 0,1-1 0,1 8 3766,9 26-2791,-8-11-832,0 0-1,-2 0 1,0 0 0,-2 23 0,-8 90 780,4-90-966,2 38-162,3-49-875,9-31-3843</inkml:trace>
</inkml:ink>
</file>

<file path=ppt/ink/ink3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4:55:37.1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6 225 4992,'-3'-30'3098,"2"26"-2340,0 0-1,1 0 0,-1 0 1,1 0-1,1 0 0,-1-6 1,3 0 151,0-1 0,1 1 0,0 0 0,0 0 0,12-18 0,-6 10-156,-7 12-544,0 0-1,1 1 1,-1-1-1,1 1 0,1 0 1,-1 1-1,1-1 0,9-7 1,-13 11-188,1 0 0,0 0 0,0 0 0,0 0 0,0 0 0,0 0 0,0 1 0,0-1 0,0 1 0,0-1 0,0 1 1,0 0-1,1 0 0,-1 0 0,0 0 0,0 0 0,0 1 0,0-1 0,0 1 0,0-1 0,0 1 0,0 0 0,0-1 0,0 1 0,0 0 0,0 0 0,0 1 0,0-1 0,-1 0 1,1 1-1,1 1 0,1 1 19,0 0 1,-1 0-1,0 0 0,0 1 1,0 0-1,0-1 1,-1 1-1,0 0 1,0 0-1,0 0 1,0 1-1,-1-1 0,0 0 1,1 11-1,-1 1 21,-1 0-1,0 1 0,-4 24 1,0-20 2,0-1 1,-2 0 0,-8 21 0,-29 60 307,18-43 85,24-56-408,-1 0-1,1 0 1,0 1-1,0-1 1,1 0-1,-1 1 1,0 3-1,1-6-27,0-1 0,0 1 0,1 0 0,-1-1 0,0 1-1,0 0 1,0 0 0,1-1 0,-1 1 0,0 0 0,0-1-1,1 1 1,-1 0 0,1-1 0,-1 1 0,1-1 0,-1 1-1,1-1 1,-1 1 0,1-1 0,-1 1 0,1-1 0,-1 1-1,1-1 1,0 0 0,-1 1 0,1-1 0,0 0-1,-1 0 1,1 1 0,0-1 0,0 0 0,-1 0 0,1 0-1,0 0 1,-1 0 0,1 0 0,0 0 0,0 0 0,14-1 107,-1-1 0,0 0 0,22-7 0,-17 5-1136,23-4 0,-1 7-207</inkml:trace>
</inkml:ink>
</file>

<file path=ppt/ink/ink3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4:55:39.9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3712,'3'0'13130,"-1"6"-12042,0-1-985,0-1 0,-1 0-1,1 1 1,-1-1 0,0 1 0,0-1 0,0 1-1,0 6 1,-1 45 413,-1-26-272,1 301 2082,2-295-2095,9 56-1,-6-60 2,-1-20-51,-4-12-227,0 0 0,0 0 0,1 0 0,-1 0 0,0 0 0,0 0 0,1 0 0,-1 0 0,0 0 0,0 0 0,1-1 0,-1 1 0,0 0 0,0 0 0,0 0 0,1 0 0,-1 0 0,0 0 0,0 0 0,0-1 0,1 1 0,-1 0 0,0 0 0,0 0 0,0-1 0,0 1 0,0 0 0,1 0 0,-1 0 0,0-1 0,0 1 0,0 0 0,0 0 0,0-1 0,4-4-1064</inkml:trace>
</inkml:ink>
</file>

<file path=ppt/ink/ink3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4:55:43.0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382 38 3328,'-4'-6'208,"3"4"394,0 1 1,0 0 0,1-1-1,-1 1 1,1-1 0,-1 1-1,1-1 1,0 1 0,-1-3-1,-3-3 3235,-5 2-2324,7 4-1363,1 1 1,-1-1 0,0 1 0,1 0 0,-1-1 0,0 1 0,0 0 0,1 0 0,-1 0-1,0 0 1,1 0 0,-1 1 0,-3 0 0,-11 1 563,2 0-514,0 0 0,0 1-1,0 0 1,0 1 0,1 1-1,-1 0 1,1 1 0,1 0-1,-1 1 1,1 0 0,0 1-1,1 1 1,-1 0 0,-16 18-1,16-15-117,2 1-1,-1 0 1,2 1-1,0 0 0,0 0 1,2 1-1,-1 0 0,2 1 1,0-1-1,1 1 1,1 1-1,-4 22 0,7-31-31,1 0-1,-1-1 1,1 1-1,1 0 1,-1 0-1,2 0 1,-1-1 0,1 1-1,0-1 1,0 1-1,6 11 1,-5-13-3,0-1 0,1 0 0,-1 0 0,1 0 1,0 0-1,0 0 0,1-1 0,-1 0 0,1 0 0,0 0 1,0-1-1,0 1 0,0-1 0,1-1 0,8 4 1,-2-2 8,0 0 1,0-1 0,1-1-1,-1 0 1,1 0-1,0-2 1,-1 1 0,1-2-1,0 1 1,0-2 0,-1 0-1,1 0 1,-1-1-1,15-6 1,-17 5-3,1 0 0,-2-1 1,1 0-1,0-1 0,-1 0 0,0-1 0,-1 1 1,1-2-1,-1 1 0,-1-1 0,0 0 0,0-1 0,0 0 1,-1 0-1,0 0 0,8-20 0,-7 10-26,-1-1-1,0 0 1,-2 0-1,-1-1 1,2-30 0,-4 42-36,-1 0 1,-1 1 0,1-1 0,-2 0 0,1 0 0,-1 0 0,0 1 0,-1-1 0,0 1-1,-5-10 1,6 13 3,-1 1 1,-1-1-1,1 0 0,-1 1 0,1 0 0,-1 0 0,-1 0 0,1 0 1,0 1-1,-1 0 0,0-1 0,0 2 0,0-1 0,0 1 0,0-1 0,-6-1 1,5 3-32,-1-1 1,1 1 0,0 0 0,-1 0-1,1 0 1,0 1 0,-1 0 0,1 0 0,-1 1-1,1 0 1,-12 3 0,14-3-151,1 0 0,-1 1 1,0-1-1,1 1 0,-1 0 0,1 0 0,0 0 1,-1 0-1,1 0 0,-5 6 0,6-7-157,1 1 0,-1 0 0,1 0 0,-1 0 0,1 0 0,0 0 0,0 0 0,0 1 0,0-1 0,0 0 0,0 0 0,1 1 0,-1-1 0,1 0 0,-1 1-1,1-1 1,0 1 0,0-1 0,0 0 0,1 3 0,0 0-507,0-1 0,1 0 1,-1 1-1,1-1 0,3 5 0,15 22-2452</inkml:trace>
</inkml:ink>
</file>

<file path=ppt/ink/ink3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4:55:43.4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 1 8320,'-16'11'3744,"3"17"-3232,3-16 1728,10 0-1312,-9 4 415,9 1-799,-10-2-256,10 2-192,-8-9-96,8 7 32,-10-10 96,10 1-64</inkml:trace>
</inkml:ink>
</file>

<file path=ppt/ink/ink3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4:55:43.8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231 48 7136,'-6'-4'1121,"6"4"-913,-1-1 0,0 0 0,0 1-1,0-1 1,0 0 0,0 1 0,0-1 0,0 1 0,0-1 0,0 1 0,0 0 0,0-1 0,0 1 0,0 0 0,0 0 0,0 0 0,0-1 0,0 1 0,0 1 0,0-1 0,-1 0 0,1 0 0,0 0 0,0 0 0,0 1 0,0-1 0,0 0 0,0 1 0,-1 0 0,-7 5 398,0-1 1,1 1 0,0 0 0,0 1 0,1 0-1,0 0 1,0 1 0,-7 10 0,6-7-403,-54 82 1096,54-78-1130,0 0-1,1 1 1,0-1-1,-7 28 1,13-38-133,0 0 0,1 0 1,-1 0-1,1-1 0,0 1 1,0 0-1,1 0 0,-1 0 1,1-1-1,0 1 0,1 0 1,-1-1-1,5 9 0,-5-10-7,1 0-1,-1 0 1,1 0-1,0-1 1,0 1-1,1 0 1,-1-1-1,0 0 1,1 0-1,-1 0 0,1 0 1,0 0-1,0 0 1,0-1-1,0 1 1,0-1-1,0 0 1,0 0-1,0 0 1,6 1-1,-4-1 6,0-1 0,1 0 0,-1 0 0,0 0 0,1-1 0,-1 0 1,0 0-1,0 0 0,0 0 0,0-1 0,9-4 0,-7 2 9,0 0 1,0-1-1,-1 1 0,0-1 1,0-1-1,0 1 0,6-8 1,-1-1 17,-1-1 0,-1 0 0,0 0 0,-1 0 0,-1-1 0,8-23 1,-12 28-59,0 0 1,0 0-1,-1-1 1,-1 1-1,0-1 1,0 1-1,-1-1 1,0 1-1,-1-1 1,-3-11-1,3 17-54,-1 0-1,1 0 0,-1 0 0,-1 1 1,1-1-1,-1 0 0,0 1 0,0 0 1,0 0-1,-1 0 0,0 0 0,0 0 1,0 1-1,-1 0 0,1 0 0,-1 0 1,0 0-1,0 1 0,-11-6 0,13 8-172,-1-1 0,1 1 0,-1 0-1,0 0 1,1 0 0,-1 1-1,-5-1 1,8 1-110,-1 0 0,0 0-1,1 0 1,-1 0-1,1 1 1,-1-1 0,0 0-1,1 1 1,-1-1 0,1 1-1,-1 0 1,1 0 0,0-1-1,-1 1 1,1 0 0,0 0-1,-3 2 1,-2 8-2264</inkml:trace>
</inkml:ink>
</file>

<file path=ppt/ink/ink3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4:55:44.4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9 4576,'-5'-9'7696,"5"16"-3531,-1 8-1483,-8 45-979,-1 86 0,7-99-1205,2 128 319,2-97-2903</inkml:trace>
</inkml:ink>
</file>

<file path=ppt/ink/ink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00:56:01.938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50 16 8800,'-41'-7'4000,"32"2"-3488,9 2-64,5 3-352</inkml:trace>
</inkml:ink>
</file>

<file path=ppt/ink/ink3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4:55:44.9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26 4640,'0'-2'235,"1"1"0,-1 0 0,1-1 0,0 1 0,0-1 0,0 1 1,0 0-1,0 0 0,0-1 0,0 1 0,0 0 0,0 0 0,1 0 0,-1 0 0,0 0 0,1 1 0,2-2 1,-1 1 557,0 0 1,0 1 0,1-1-1,-1 1 1,0 0 0,5 0-1,0 0 732,-7 0-1389,-1 1 1,1-1-1,-1 1 1,1-1 0,-1 1-1,1-1 1,-1 1 0,1-1-1,-1 1 1,0 0 0,1-1-1,-1 1 1,0-1 0,0 1-1,1 0 1,-1-1 0,0 1-1,0 0 1,0-1 0,0 1-1,0 0 1,0-1 0,0 1-1,0 1 1,0 0 366,1 15 507,0 0 0,-5 32 0,2-13-333,-3 39 93,0 109 220,9-21-910,-4-157-994</inkml:trace>
</inkml:ink>
</file>

<file path=ppt/ink/ink3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4:55:46.0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243 14 5152,'-1'0'339,"1"-1"1,-1 1-1,1-1 0,-1 1 1,1-1-1,0 0 1,-1 1-1,1-1 1,0 1-1,-1-1 0,1 0 1,0 0-1,-1-4 4644,-2 7-2787,0 1-1862,-30 22 2711,20-11-2767,1 1 0,0 0 0,1 1 0,0 0 0,2 0 0,0 1 0,-7 20 0,15-35-257,0 0 0,0 0-1,0 1 1,1-1 0,-1 0 0,1 1-1,-1-1 1,1 0 0,0 1 0,0-1-1,0 1 1,1-1 0,-1 0 0,0 1-1,1 2 1,0-4-7,0 1 0,0-1-1,0 1 1,0-1 0,0 1 0,0-1-1,0 0 1,0 1 0,0-1 0,0 0-1,1 0 1,-1 0 0,1 0 0,-1 0-1,1 0 1,-1 0 0,1 0 0,-1-1-1,1 1 1,0-1 0,1 1 0,69 16 147,61 18-291,-116-29 273,1 1 0,-1 0 1,0 2-1,0 0 0,18 13 0,-31-19-53,-1 0 0,1 1 0,-1-1 0,1 1 0,-1 0 0,0-1 0,0 1 0,-1 1 0,1-1 0,-1 0 0,2 7 0,-3-9-20,0 1 1,0 0-1,0 0 0,-1 0 1,1 0-1,-1 1 0,0-1 1,0 0-1,0 0 0,0 0 1,0 0-1,-1 0 0,0 0 1,1 0-1,-1 0 0,0 0 1,-1 0-1,-1 3 0,-2 1-11,0 1 1,-1-1-1,0-1 0,-1 1 0,1-1 0,-1 0 0,-1 0 1,1-1-1,-1 0 0,0 0 0,0-1 0,-17 7 0,-9 1-12,-69 15-1,76-21-1,21-5-68,-81 16 220,74-15-344,0-1 0,-1 0 1,1-2-1,-23-2 0,33 3-504,-1-1 0,1 0 0,0 0-1,-1 0 1,1 0 0,-4-3 0,6 4 400,1 0 0,-1-1 0,0 1 1,0-1-1,1 1 0,-1-1 0,1 1 0,-1-1 0,0 0 0,1 1 0,-1-1 1,1 0-1,-1 1 0,1-1 0,0 0 0,-1 0 0,1 1 0,0-1 1,-1 0-1,1 0 0,0 0 0,0 0 0,0 1 0,0-1 0,0 0 0,0 0 1,0 0-1,0 0 0,0 1 0,0-1 0,0 0 0,0 0 0,1 0 0,-1-1 1,1 0-396,1 0 1,-1 0 0,0 0-1,0 0 1,1 1 0,-1-1-1,3-2 1,16-9-2752</inkml:trace>
</inkml:ink>
</file>

<file path=ppt/ink/ink3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4:55:46.4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9 6048,'-2'0'73,"-2"-1"496,-1 0 0,0 1 1,0-2-1,0 1 0,-5-2 0,-1 2 8749,13 1-7181,37 5 1153,-15-1-2686,-7-3-289,332 21 1444,-348-22-2055,4 0-447,0 0 0,0 0 0,0 1 0,8 1 0,0 4-5294,-4 2 2278</inkml:trace>
</inkml:ink>
</file>

<file path=ppt/ink/ink3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4:55:48.6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20 230 3808,'-6'-4'970,"-4"-7"132,9 11-996,1-1 1,0 1-1,-1 0 0,1-1 1,0 1-1,0 0 0,-1-1 1,1 1-1,0-1 0,0 1 1,0 0-1,0-1 0,-1 1 1,1-1-1,0 1 0,0-1 1,0 1-1,0 0 0,0-1 1,0 1-1,0-1 0,0 1 1,0-1-1,1 0 0,-1-1 387,1 0 0,-1 0 0,0 0 0,0 0-1,0 0 1,0 0 0,0 0 0,0-2-1,-1-7 929,1 6-1142,0 1 0,0-1 0,0 1 0,0-1 0,1 1 0,-1-1 0,1 1 0,0-1 0,1 1-1,-1 0 1,1 0 0,0-1 0,0 1 0,0 0 0,1 1 0,-1-1 0,1 0 0,0 1 0,5-5 0,1-2-113,1 2 0,1-1 1,0 2-1,0-1 0,0 1 0,1 1 1,22-9-1,-26 12-158,1 0 1,0 1-1,-1 0 1,1 0-1,0 1 1,0 0-1,0 1 0,0 0 1,0 0-1,0 1 1,0 0-1,13 4 1,-20-5-2,1 1 1,-1 0-1,0 0 1,0 1-1,0-1 1,0 0-1,0 1 1,0-1-1,0 1 1,0-1-1,0 1 1,-1 0 0,1 0-1,0 0 1,-1 0-1,0 0 1,0 0-1,1 1 1,-1-1-1,-1 0 1,1 1-1,0-1 1,0 0-1,-1 1 1,1 3-1,0 3 46,-1-1 0,0 1 0,0-1 0,-1 1-1,0 0 1,-3 8 0,-9 31 70,-2-1 1,-2 0-1,-26 47 1,35-76-85,-11 21 415,-2-1-1,-42 57 0,61-93-433,-3 5 228,-1 0 1,1 0-1,1 1 0,-1 0 0,-4 13 1,8-20-220,1 0 1,0 0-1,0 0 1,0 0-1,0-1 1,0 1 0,-1 0-1,1 0 1,1 0-1,-1 0 1,0-1 0,0 1-1,0 0 1,0 0-1,1 0 1,-1 0-1,0-1 1,1 1 0,-1 0-1,0 0 1,1-1-1,-1 1 1,1 0 0,-1-1-1,1 1 1,0 0-1,-1-1 1,1 1-1,0-1 1,-1 1 0,1-1-1,0 1 1,0-1-1,-1 0 1,2 1 0,2 0 54,-1 0 1,1 0 0,0 0 0,-1 0 0,1-1 0,0 1 0,4-1-1,32-2 164,65-12 0,-32 3-162,114-5-1819,-131 15 655</inkml:trace>
</inkml:ink>
</file>

<file path=ppt/ink/ink3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4:55:49.5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281 115 3968,'-2'-3'312,"1"0"0,0 0 1,0 0-1,0-1 0,0 1 0,0 0 1,1-1-1,-1 1 0,1 0 0,0-6 0,1 7-156,-1 0 0,0 1 0,0-1 0,-1 1 0,1-1 0,0 0-1,-1 1 1,1-1 0,-1 1 0,1-1 0,-1 1 0,0-1-1,1 1 1,-1-1 0,0 1 0,0 0 0,0-1 0,0 1 0,0 0-1,0 0 1,-1 0 0,1 0 0,0 0 0,0 0 0,-1 0-1,1 0 1,-1 1 0,1-1 0,-1 0 0,1 1 0,-1-1 0,1 1-1,-1 0 1,0-1 0,1 1 0,-1 0 0,0 0 0,1 0-1,-1 0 1,-2 1 0,-2-1 103,0 1-1,0 0 1,0 0 0,1 1-1,-1-1 1,0 1-1,1 1 1,-1-1 0,-4 4-1,-1 2 35,0 1 0,1 0 0,0 1 0,1 0 0,0 1 0,0-1 0,1 2 0,1-1 0,-7 14 0,1 1 23,0 2-1,3-1 1,-9 31-1,16-46-218,0 1-1,0-1 1,2 1 0,-1 0 0,2 18-1,0-26-53,0-1-1,0 0 1,1 1-1,0-1 1,0 0-1,0 0 0,0 0 1,1 1-1,0-2 1,0 1-1,0 0 1,0 0-1,0 0 1,1-1-1,0 0 1,-1 1-1,1-1 0,1 0 1,4 4-1,-3-4 7,0-1 0,1 1 0,-1-1 0,1 0 0,0 0 0,0 0 0,-1-1 0,1 0 0,0 0 0,0-1 0,11 0 0,0 0 87,0-2 0,0 0-1,17-5 1,-22 4-95,0-1 0,0 0 0,0 0 0,0-1-1,-1-1 1,0 0 0,0 0 0,0-1 0,-1 0 0,0-1 0,-1-1 0,1 1-1,-1-1 1,13-18 0,-15 15-4,0 0 0,0-1-1,-1 0 1,-1 0-1,0 0 1,-1 0 0,0-1-1,-1 0 1,-1 0-1,0 0 1,0 0 0,-2-17-1,0 22-45,-1 0-1,-1 0 0,1 0 1,-1 0-1,-1 0 0,1 1 1,-2-1-1,-6-14 0,6 17-14,0 0-1,0 0 1,-1 0-1,1 1 0,-1 0 1,0 0-1,-1 0 1,1 0-1,-1 1 0,0 0 1,0 0-1,-8-3 1,4 3-23,1 0 1,-1 0 0,-1 1 0,1 0-1,0 1 1,-1 0 0,1 1-1,-15 0 1,21 1-48,-1 0 0,0 0 0,1 1 0,-1 0 0,0-1 0,1 2 0,-1-1 0,1 0 0,0 1 0,-1 0 0,1 0 0,0 0 0,0 1 0,0 0 0,1-1 0,-1 1 0,1 0 0,-1 1-1,1-1 1,0 1 0,-4 6 0,5-7-214,0 0 0,1 0 0,0 0 0,0 0 0,0 1 0,0-1 0,0 0 0,1 1 0,-1-1 0,1 0 0,0 1 0,0-1 0,0 1-1,1-1 1,-1 1 0,1-1 0,1 4 0,1 2-652,0-1 0,0 0 0,1 0-1,0 0 1,8 10 0,14 19-1349</inkml:trace>
</inkml:ink>
</file>

<file path=ppt/ink/ink3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4:55:50.0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4 6720,'-1'2'1175,"1"0"0,-1 1 0,1-1 1,0 1-1,0-1 0,0 1 0,1 2 0,-1 16 2677,-3-12-2714,-3 26 1841,6-40-2656,-1 2-261,1 0 1,0-1-1,1 1 1,-1 0-1,0 0 1,1 0-1,0 0 1,1-3-1,1-6 295,-1 7-153,-1 6-39,-1 0 181,-1-2-180,-5-9-970,7-6-7032,0 8 3532,-1 3 795</inkml:trace>
</inkml:ink>
</file>

<file path=ppt/ink/ink3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4:55:50.6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130 13 4992,'0'-1'244,"0"1"1,0-1 0,0 1-1,0-1 1,0 0-1,0 1 1,0-1 0,0 1-1,0-1 1,0 1-1,0-1 1,0 1 0,1-1-1,-1 1 1,0-1-1,0 1 1,1-1 0,-1 1-1,0-1 1,1 1-1,0-1 1,-1 1 20,0 0 0,0 1 0,1-1 0,-1 1 0,0-1 0,0 1 0,0-1 0,1 1 0,-1-1 0,0 1 0,0-1 0,0 1 0,0-1 0,0 1 0,0-1 0,0 1 0,0-1 0,0 1 0,0-1 0,-1 1 0,1-1 0,0 1 0,0-1 0,0 1 0,-1 0 0,-23 68 2848,16-48-2429,-10 35-1,12-35-477,4-12-135,-1-1-1,-1 15 1,3-21-48,1 0 1,0 0 0,0 0 0,0 0-1,0 0 1,1 1 0,-1-1 0,0 0 0,1 0-1,-1 0 1,1 0 0,0 0 0,0-1-1,0 1 1,0 0 0,1 2 0,-1-3-5,0 0 1,1 0 0,-1 0 0,0 0 0,0 0 0,1-1-1,-1 1 1,0 0 0,1-1 0,-1 1 0,0-1 0,1 0-1,-1 1 1,3-1 0,26 2 22,-10-2-200,8 3 463,0 0 0,1 2 0,-1 1-1,-1 2 1,51 19 0,-77-26-265,0-1 0,0 0-1,0 1 1,0-1 0,-1 1 0,1-1-1,0 1 1,0-1 0,-1 1-1,1 0 1,0-1 0,-1 1 0,1 0-1,0-1 1,-1 1 0,1 0-1,-1 0 1,1 0 0,-1-1 0,0 1-1,1 0 1,-1 0 0,0 0-1,0 0 1,1 1 0,-1 0 9,-1-1 0,1 1 1,-1-1-1,1 1 0,-1-1 0,1 1 0,-1-1 1,0 0-1,0 1 0,1-1 0,-1 0 0,0 0 1,0 0-1,-2 2 0,-5 4 136,-1 1 1,0-2-1,-15 9 1,18-11-139,-14 8 15,0-1 0,-1 0-1,0-2 1,0-1 0,-1 0-1,-32 6 1,42-11-288,-47 8 271,28-10-2142,2-6-3577,24 5 2698</inkml:trace>
</inkml:ink>
</file>

<file path=ppt/ink/ink3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4:55:51.0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67 6240,'-9'-3'1000,"-11"-5"935,12 7 2863,20-3 3199,25-3-6250,-17 3-921,4-2-318,25-5-409,0 2 0,89-4 1,-103 16-3583,-24-1-203,0 1 1,18 7 0,-3 2 11</inkml:trace>
</inkml:ink>
</file>

<file path=ppt/ink/ink3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4:55:51.5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 7712,'4'-11'4351,"-4"10"-4278,0 1 0,0 0 0,0 0 1,1 0-1,-1-1 0,0 1 0,0 0 1,0 0-1,0 0 0,1 0 0,-1 0 1,0-1-1,0 1 0,0 0 0,1 0 0,-1 0 1,0 0-1,0 0 0,1 0 0,-1 0 1,0 0-1,0 0 0,0 0 0,1 0 0,-1 0 1,0 0-1,0 0 0,1 0 0,-1 0 1,0 0-1,0 0 0,3 3 2646,3 7 399,-5-8-2716,2 6-66,-1 1 0,0 0 0,-1-1 1,0 1-1,0 0 0,-2 11 0,3 18-28,-2-38-309,0 5 16,0 0-1,1-1 1,0 1-1,0 0 0,0-1 1,0 1-1,1-1 1,0 1-1,-1-1 0,2 0 1,-1 0-1,5 7 1,19 19 87,-12-14-119,0 1 1,-1 0 0,11 20 0,-15-21-22,-3-6 217,0 1 0,4 13-1,-9-20-67,1 1 0,-1-1-1,0 1 1,0-1 0,-1 1-1,0-1 1,0 1 0,0 0 0,-1 5-1,1-5 1,-1 0 0,0-1 0,0 1 0,0 0 0,0 0 0,-1-1 0,0 1 0,0-1 0,0 1 0,-1-1 0,0 0 0,1 0 0,-1 0 0,-1 0 0,1 0 0,-1-1 0,1 0 0,-1 1 0,0-1 0,-8 4 0,5-2-16,-1-1 1,1 0-1,-1 0 0,0 0 1,-11 2-1,15-5-235,1 0 0,0-1 0,-1 1 0,1-1 0,0 0 0,-7-1 0,7 0-365,0 1 1,0-1 0,1 0 0,-1 0 0,0 0-1,1 0 1,-1 0 0,0-1 0,-2-1-1,5 2 246,0 1 0,-1-1-1,1 1 1,-1-1 0,1 1-1,0-1 1,0 1-1,-1-1 1,1 1 0,0-1-1,0 1 1,-1-1 0,1 1-1,0-1 1,0 1 0,0-1-1,0 0 1,0 1-1,0-1 1,0 1 0,0-1-1,0 0 1,0 1 0,0-1-1,0 1 1,1-1 0,-1 1-1,0-1 1,0 0-1,1 1 1,-1-1 0,0 1-1,1-1 1,0 0-314,7-11-3251</inkml:trace>
</inkml:ink>
</file>

<file path=ppt/ink/ink3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4:55:51.8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20 6976,'-6'-12'12957,"8"12"-11269,40 1 768,58-3-2331,-82 1-566,34-3-2201,-18 3-2595,1 3 1259</inkml:trace>
</inkml:ink>
</file>

<file path=ppt/ink/ink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00:56:06.027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91 367 4064,'1'-7'1145,"0"10"39,2 13 407,-4 22 885,-11 67 0,-17 35-548,4-27-1150,20-78-559,-10 36 495,6-32 129,18-94 1092,6-37-1859,13-6-63,65-155 0,-61 187-32,-27 57-22,1 0 0,0 0 0,0 1-1,1 0 1,8-8 0,-14 15 24,0-1-1,0 1 1,0 0 0,0 0 0,1 0-1,-1 0 1,0 0 0,1 1 0,-1-1 0,1 0-1,-1 0 1,1 1 0,-1-1 0,1 1 0,-1 0-1,1-1 1,-1 1 0,1 0 0,0 0 0,-1 0-1,1 0 1,-1 0 0,1 0 0,0 1 0,-1-1-1,1 0 1,-1 1 0,1-1 0,1 2-1,2 1 4,-1 1 0,0-1 0,0 1 0,0 0 0,0 0 0,-1 0 0,5 7-1,-3-4 31,-1 0-1,0 1 0,0-1 0,0 1 1,-1 0-1,0 0 0,-1 0 0,1 0 1,0 14-1,-2-16 30,0 0 0,-1 1 0,0-1 0,-1 0 0,1 1 1,-1-1-1,0 0 0,-1 0 0,1 0 0,-1 0 0,-1 0 0,1 0 0,-6 10 0,4-10 26,-1 0-1,1 0 0,-1-1 1,-1 1-1,1-1 1,-1 0-1,1 0 0,-1-1 1,-10 6-1,13-8-42,0-1 0,1 1 0,-1-1 0,0 0 1,0 0-1,0 0 0,0-1 0,0 1 0,0-1 0,0 1 0,0-1 0,0 0 1,0 0-1,0-1 0,0 1 0,0 0 0,0-1 0,0 0 0,0 0 0,0 0 0,1 0 1,-1 0-1,0 0 0,0-1 0,-4-3 0,7 5-29,-1-1-1,1 1 1,0-1-1,0 1 1,-1-1-1,1 1 1,0-1 0,0 0-1,0 1 1,-1-1-1,1 1 1,0-1-1,0 1 1,0-1 0,0 0-1,0 1 1,0-1-1,0 1 1,1-1-1,-1 1 1,0-1-1,0 1 1,0-1 0,1 0-1,-1 1 1,0-1-1,0 1 1,1-1-1,-1 1 1,0 0 0,1-1-1,0-1-18,1 0-1,-1 0 1,1 0 0,-1 1-1,1-1 1,0 1-1,-1-1 1,5-1 0,3-1 2,1 0-1,0 1 1,0 1 0,0-1 0,0 2 0,0-1 0,0 2-1,20 0 1,11-2-37,19-3 8,61-14-1,-93 13 105,0-1-1,-1-1 0,0-2 0,38-19 1,-54 23 105,19-14-1,-27 18-133,0 0-1,-1 0 0,1-1 0,-1 1 1,1-1-1,-1 0 0,0 1 0,0-1 1,0 0-1,0 0 0,2-6 0,-3 4-2,5-11-116,-3 14-13,2 8-14,0 11 62,-1 0 0,0 1 0,-2-1 0,2 29 0,4 27 64,-7-68 27,0 0 0,0 0 0,1 0 0,-1 0 1,1 0-1,0-1 0,1 1 0,4 7 0,-6-10-2,1-1 0,-1 1 0,1-1 0,-1 1 0,1-1 0,0 0 0,0 0 0,-1 0 0,1 0 0,0 0 1,0 0-1,0 0 0,0 0 0,0-1 0,0 1 0,0-1 0,0 0 0,0 0 0,1 1 0,-1-1 0,0 0 1,0-1-1,3 1 0,23-6 81,-1 0 0,1-2 0,-1-1 0,33-15 0,39-29-87,-54 28-70,-31 16 29,-4 2-203,-14 14-240,-16 16 172,14-17 268,0 0 0,1 0 0,0 0-1,0 1 1,0 0 0,1 0 0,0 0-1,0 0 1,1 0 0,-4 13 0,7-18 35,0 0 1,0 0 0,0 0-1,0 0 1,0 0 0,0 0 0,0 0-1,1 0 1,-1 0 0,1 1-1,0-2 1,-1 1 0,1 0-1,0 0 1,0 0 0,0 0 0,0 0-1,1-1 1,-1 1 0,0 0-1,1-1 1,-1 0 0,1 1-1,0-1 1,-1 0 0,1 1-1,0-1 1,0 0 0,-1 0 0,1-1-1,0 1 1,0 0 0,3 0-1,-1 0 27,0 0 1,0 0-1,0 0 0,0 0 0,0-1 0,0 0 0,1 0 0,-1 0 0,0 0 1,0-1-1,0 1 0,0-1 0,0 0 0,0 0 0,-1-1 0,7-2 0,-4 0 0,0 0 1,0 0-1,0 0 0,-1-1 0,1 0 0,5-8 0,-9 10-36,0 1-1,-1-1 0,1 0 1,-1 0-1,0 0 1,1 0-1,-1 0 0,-1 0 1,1 0-1,0 0 1,-1 0-1,0 0 0,1 0 1,-1 0-1,-1 0 1,0-6-1,1 3-68,-1 0 0,-1 0 0,1 0 0,-1 0 0,0 0 0,-5-8 0,6 12 37,0 1 0,0-1 0,0 1 0,0-1 0,0 1 0,0 0 0,0 0 0,0 0 0,0-1 0,-1 1 0,1 0 0,0 1 0,-1-1 0,1 0 0,-1 0 0,1 0-1,-1 1 1,0-1 0,1 1 0,-1 0 0,0-1 0,1 1 0,-1 0 0,0 0 0,1 0 0,-1 0 0,0 0 0,-1 0 0,2 1 9,0-1 0,0 0 0,0 0 0,0 1 0,0-1-1,0 0 1,1 1 0,-1-1 0,0 1 0,0-1 0,0 1 0,0-1 0,1 1 0,-1 0 0,0-1 0,1 1-1,-1 0 1,1 0 0,-1-1 0,0 1 0,1 0 0,0 0 0,-1 0 0,1 0 0,-1 0 0,1 0 0,0 0-1,0 0 1,0-1 0,0 1 0,-1 0 0,1 1 0,0 0 9,1-1-1,-1 1 1,0-1 0,0 1 0,1-1-1,-1 1 1,0-1 0,1 1-1,0-1 1,-1 1 0,1-1 0,0 0-1,0 1 1,0-1 0,-1 0-1,1 0 1,0 0 0,1 0 0,0 2-1,3 0 40,0 0 0,0 0 0,0-1 0,0 0 0,1 1-1,-1-2 1,1 1 0,-1-1 0,1 1 0,-1-2 0,1 1 0,0-1-1,-1 1 1,1-1 0,0-1 0,11-1 0,-8-1 10,1 0-1,-1 0 1,1-1 0,-1 0 0,0 0 0,0-1-1,-1-1 1,0 1 0,10-9 0,4-5 10,0-1 0,-2-1 1,0-1-1,31-45 1,-7 3 45,86-137 56,-127 196-220,0 0 0,0 0 0,-1 0 0,1 0 0,-1 0 0,0-1 0,-1 1 0,2-12 0,-2 17 56,-1 0 0,0 0 0,0 0 0,0-1 0,0 1 0,0 0 0,0 0 0,0 0 0,0 0 1,0-1-1,-1 1 0,1 0 0,0 0 0,0 0 0,0 0 0,0-1 0,0 1 0,0 0 0,0 0 0,0 0 1,0 0-1,0 0 0,-1 0 0,1-1 0,0 1 0,0 0 0,0 0 0,0 0 0,0 0 0,0 0 0,-1 0 1,1 0-1,0 0 0,0 0 0,0 0 0,0 0 0,-1 0 0,1 0 0,0-1 0,0 1 0,0 0 0,0 0 1,-1 0-1,1 1 0,0-1 0,0 0 0,0 0 0,0 0 0,0 0 0,-1 0 0,-7 4-138,2 2 92,1-1-1,-1 1 0,1 0 0,0 0 1,-5 11-1,9-16 47,-16 27-17,2 1-1,1 0 0,2 1 0,0 0 0,-7 38 1,12-43 82,1 1 0,-2 37 0,7-54-27,1-1 0,0 1 0,0 0 0,1-1 0,0 1 0,1 0 0,0-1 0,0 1 0,1-1 0,6 16 0,-6-20 8,0 1 1,0-1-1,0 0 0,1 0 1,-1 0-1,1-1 0,0 1 0,0-1 1,0 0-1,9 5 0,-6-4 14,1 0-1,0-1 1,0 0-1,0-1 1,0 0-1,9 1 1,4-1 55,0 0 0,0-2 0,0 0 0,29-6 0,-30 3-89,0-1 1,-1-2-1,0 0 0,34-15 0,-37 15-72,-9 4 62,-2-1 0,1 1 0,0-1 0,0 0 0,6-5 1,-12 8-22,0 0 0,0 0 1,0 0-1,0 0 1,0 0-1,0 0 0,0 0 1,0 0-1,0 0 0,0 0 1,0 0-1,0 0 1,0 0-1,0 0 0,0 0 1,0 0-1,0 0 1,0 0-1,0 1 0,0-1 1,0 0-1,0 0 0,0 0 1,0 0-1,0 0 1,0 0-1,0 0 0,0 0 1,0 0-1,0 0 1,0 0-1,0 0 0,0 0 1,0 0-1,0 0 0,-4 7-183,-11 12 95,11-16 86,1 1 1,0 1 0,-1-1 0,1 0 0,1 1 0,-1-1 0,1 1-1,0 0 1,-3 9 0,4-12 26,0 1-1,1-1 1,0 0-1,-1 0 1,1 0-1,0 0 1,0 0-1,0 0 1,1 1-1,-1-1 1,0 0-1,1 0 1,0 0 0,-1 0-1,1 0 1,0 0-1,0 0 1,0 0-1,0-1 1,0 1-1,0 0 1,1 0-1,-1-1 1,1 1-1,-1-1 1,1 1-1,2 1 1,-1-1 39,0 0 1,0-1-1,0 1 0,0-1 0,0 0 1,0 0-1,5 1 0,-6-1-36,-1-1 0,1 0 0,0 0 0,-1 0 0,1 0 0,-1 0 0,1 0 0,0 0 0,-1 0 0,1-1 0,0 1 0,-1-1 0,1 1 0,-1-1 0,1 0-1,-1 1 1,1-1 0,-1 0 0,2-1 0,0-1 12,-1 0 1,1 0-1,-1-1 0,1 1 0,-1 0 0,0-1 0,0 1 1,-1-1-1,1 0 0,-1 0 0,0 0 0,0 0 0,0 0 1,1-6-1,-2 5-63,0 1 1,1-1-1,-2 1 0,1 0 1,0-1-1,-1 1 1,0-1-1,0 1 1,0 0-1,0 0 0,-1 0 1,0 0-1,-2-5 1,0 5 11,1 1 1,-1 1-1,0-1 1,1 0-1,-1 1 0,0 0 1,-1 0-1,1 0 1,0 0-1,-9-1 1,12 3 4,35-10 19,-9 0-24,-1 2 0,1 0-1,0 2 1,1 1 0,0 0 0,0 2-1,0 2 1,26 0 0,-44 2-4,1 0 0,-1 0 0,0 1-1,0 0 1,-1 0 0,11 5 0,-16-6 14,0 0 0,0 0 0,0 0 0,0 1 0,0-1 0,-1 1-1,1-1 1,0 1 0,-1 0 0,1-1 0,1 4 0,-2-3 20,0-1 0,-1 0 1,1 1-1,-1-1 0,0 1 0,1-1 1,-1 1-1,0-1 0,0 1 1,0-1-1,0 1 0,0-1 1,0 1-1,0-1 0,-1 1 0,1-1 1,0 1-1,-1-1 0,-1 3 1,-2 2 35,0 0 1,0 0-1,-1 0 1,0-1-1,-6 6 1,-3 3 230,12-10 72,6-4 200,12-5-482,0-1-1,-1 0 0,17-9 0,-17 6-109,1 2-1,33-10 1,-38 14-1,-3 0-30,0 1 1,1 0 0,15 0-1,-21 2 49,1 0 0,-1 0 0,0 0 0,0 1 0,0 0 0,1 0-1,-1 0 1,0 0 0,0 0 0,0 0 0,0 1 0,-1-1 0,1 1-1,3 2 1,1 3 8,0 0-1,9 12 1,-11-13 100,0 0 1,1 0-1,-1-1 1,13 10 0,-16-14-29,0 0 1,0 1-1,0-1 1,1 0 0,-1-1-1,0 1 1,1 0-1,-1-1 1,1 1 0,-1-1-1,0 0 1,1 1-1,-1-1 1,1-1 0,-1 1-1,1 0 1,-1 0-1,1-1 1,4-1 0,-2-1-5,1 1 1,-1-1 0,1 0 0,-1-1 0,0 1 0,0-1 0,0 0 0,4-5 0,33-39-27,-40 46-25,9-13-2,33-36 5,-39 46-56,0 0 0,1 0 0,0 0 0,0 1 0,1 0 0,10-6 0,-16 10 51,-1-1-1,1 1 1,-1 0-1,1 0 1,-1-1 0,1 1-1,0 0 1,-1 0-1,1 0 1,0 0-1,-1 0 1,1 0-1,-1 0 1,1 0-1,0 0 1,-1 0-1,1 0 1,0 0 0,-1 0-1,1 0 1,0 0-1,-1 1 1,1-1-1,-1 0 1,1 1-1,-1-1 1,1 0-1,-1 1 1,1-1 0,-1 1-1,1-1 1,0 1-1,0 1 6,-1-1-1,1 1 1,0 0-1,0 0 1,-1-1 0,1 1-1,-1 0 1,0 0-1,0 0 1,1 0 0,-1 2-1,0 4 1,-1 0 0,0-1 0,0 1 0,-4 13 1,2-10 51,-1-1 0,0 0 0,-1 0 0,0-1 1,-1 0-1,0 1 0,0-2 0,-1 1 0,-9 9 1,16-18-28,0 0 1,-1 1 0,1-1 0,0 0 0,-1 1 0,1-1 0,-1 0 0,1 1 0,-1-1 0,1 0 0,-1 0 0,1 1-1,-1-1 1,1 0 0,-1 0 0,1 0 0,-1 0 0,1 0 0,-1 0 0,1 0 0,-1 0 0,1 0 0,-1 0-1,0 0 1,1 0 0,-1 0 0,1 0 0,-1 0 0,1-1 0,-1 1 0,0-1-11,1 1 0,0 0 0,0-1 0,-1 1 0,1-1-1,0 1 1,0-1 0,0 1 0,-1-1 0,1 1 0,0-1 0,0 1 0,0-1 0,0 1 0,0-1 0,0 1 0,0-1 0,0 1 0,0-1-1,0 1 1,1-1 0,-1 1 0,0-1 0,0 1 0,0-1 0,0 1 0,1-1 0,-1 1 0,0-1 0,1 1 0,-1-1 0,1 1 0,2-4-13,0 0 0,1 1 0,-1-1 0,1 1 0,0 0 0,0 0 0,0 0 0,0 1 0,1 0 0,-1-1 0,1 2 0,7-4 0,6 0-2,0 1 0,19-3 0,158-8-3167,-59 8-42,-134 7 2746,-1 0 1,0 0-1,1 0 1,-1-1 0,0 1-1,1 0 1,-1 0-1,0-1 1,0 1-1,1-1 1,-1 1-1,0-1 1,0 1 0,2-2-1,-3 1 304,0 1-1,0 0 1,0 0 0,0-1 0,0 1-1,0 0 1,0 0 0,0 0-1,0-1 1,0 1 0,0 0 0,0 0-1,0 0 1,0-1 0,0 1-1,0 0 1,0 0 0,0-1 0,0 1-1,0 0 1,0 0 0,-2-1-962,-9-8-1075,-10-2-539</inkml:trace>
</inkml:ink>
</file>

<file path=ppt/ink/ink3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4:55:52.3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40 5472,'-4'-1'766,"1"-1"1,-1 1-1,1 0 0,-1 0 1,-7 0-1,-8 0 10827,24 2-10851,0-1 1,1 1-1,-1-1 0,10-1 0,4 0-378,30 0-105,95-15-1,-106 10-291,1 1 0,0 2-1,54 3 1,-89 0 12,-1 0 1,0 1-1,1 0 1,-1-1-1,0 1 1,1 0-1,5 3 1,-9-3 15,1-1 0,-1 0 0,1 0 1,-1 1-1,1-1 0,-1 0 0,1 1 1,-1-1-1,0 1 0,1-1 0,-1 1 0,0-1 1,1 1-1,-1-1 0,0 1 0,1-1 1,-1 1-1,0-1 0,0 1 0,0-1 0,1 1 1,-1 0-1,0-1 0,0 1 0,0-1 0,0 1 1,0 0-1,0-1 0,0 1 0,0-1 1,0 1-1,-1 0 0,1-1 0,0 1 0,0-1 1,0 1-1,-1-1 0,1 1 0,0-1 1,-1 1-1,1-1 0,0 1 0,-1-1 0,1 1 1,-1 0-1,-58 63-11,-5 7-64,28-23 66,3 0-1,-48 94 1,32-33-7127,35-69 779,5 0 2042</inkml:trace>
</inkml:ink>
</file>

<file path=ppt/ink/ink3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4:55:54.7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42 4576,'-2'0'219,"1"0"1,-1 0 0,0 0-1,1-1 1,-1 1-1,1 0 1,-1-1-1,0 1 1,1-1-1,-1 1 1,-1-2-1,-7-2 4973,5 2-1211,5-1-2018,3 2-1747,-1 1-1,0-1 1,1 1-1,-1-1 1,0 1 0,1 0-1,2 0 1,15-1 64,-9-1-175,21-5 91,50-3-1,-55 8-100,-12 1-66,-1 0-1,0 1 1,0 0 0,1 1-1,26 6 1,-38-7-30,-1 1 0,0 0 0,0 0 0,0 0 0,-1 0 0,1 0 0,0 0-1,3 3 1,-5-4 7,1 0 0,-1 1 1,0-1-1,1 1 0,-1 0 0,0-1 0,1 1 0,-1-1 0,0 1 0,1-1 0,-1 1 0,0 0 0,0-1 0,0 1 0,0 0 0,0-1 0,0 1 0,0 0 0,0-1 0,0 2 0,-1 1 36,0 0 0,-1 1 0,1-1 0,-1 0 0,0 0 0,0 0 0,0 0 0,-4 4 0,1-1 2,-41 49 325,23-29-338,1 1 1,2 1 0,-20 34 0,38-58-27,-1 1 0,1 0 0,0 0 0,1 0 0,-1 0 1,1 0-1,-1 9 0,2-12 3,0 0 0,0 0 0,0 0 0,0 1 0,1-1 0,-1 0 0,1 0 0,0 0 1,-1 0-1,1 1 0,0-1 0,0 0 0,0-1 0,1 1 0,-1 0 0,0 0 0,1 0 0,-1-1 0,1 1 0,0-1 0,2 3 0,12 6 307,0-1 1,0 0-1,1-1 0,31 10 0,8 4 861,-53-21-1103,-1 0-1,0 0 1,0 1-1,1-1 1,-1 1-1,0-1 1,0 1-1,2 3 1,-3-5-44,-1 1 1,1 0-1,-1 0 0,1-1 0,-1 1 1,1 0-1,-1 0 0,0-1 0,1 1 1,-1 0-1,0 0 0,0 0 0,0 0 1,0-1-1,0 1 0,0 0 0,0 0 1,0 0-1,0 0 0,0 0 0,0-1 1,0 1-1,0 0 0,-1 0 1,1 0-1,0 0 0,-1-1 0,1 1 1,-2 1-1,0 1 52,-1 0 1,0 0 0,0-1-1,0 1 1,0-1-1,0 1 1,-7 2-1,-27 12 94,37-16-185,-28 10-903,-50 14 1,64-22-1356,4 2-4328</inkml:trace>
</inkml:ink>
</file>

<file path=ppt/ink/ink3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4:55:56.7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450 72 5152,'-2'-3'485,"1"0"1,-1-1-1,0 1 1,1-1-1,-2-4 1,-10-22 4681,12 29-4971,1 0 0,-1 0 1,0 0-1,0 0 0,0 0 0,0 0 1,0 0-1,0 0 0,0 0 0,0 0 1,0 0-1,0 1 0,0-1 0,-1 1 1,1-1-1,0 1 0,0-1 0,-1 1 1,-1-1-1,-3 1 28,0 0 1,1 0 0,-1 0-1,0 1 1,0 0 0,1 0-1,-1 1 1,0 0 0,1-1-1,-1 2 1,-7 4 0,-5 3 179,-31 25 1,42-30-294,-14 12 119,0 2-1,1 0 1,0 1 0,2 0 0,1 2 0,0 0 0,2 1 0,-20 39 0,27-46-184,1-1 1,1 2-1,1-1 1,0 1 0,1-1-1,1 1 1,0 0-1,1 1 1,1-1 0,1 0-1,1 0 1,0 1-1,1-1 1,7 30 0,-6-39-5,0 0 1,0 0 0,1 0 0,0-1 0,0 1 0,0-1 0,1 0 0,9 10-1,-12-15-9,1 1 0,-1-1-1,1 1 1,-1-1-1,1 0 1,0 0 0,0 0-1,0-1 1,0 1-1,0-1 1,0 1-1,0-1 1,1 0 0,-1 0-1,0-1 1,1 1-1,-1-1 1,0 1 0,1-1-1,-1 0 1,1 0-1,-1-1 1,7 0 0,-5-1-15,-1 0 1,0 1-1,0-2 0,1 1 1,-1 0-1,-1-1 1,1 1-1,0-1 1,-1 0-1,1-1 1,-1 1-1,0 0 1,0-1-1,0 0 0,-1 0 1,1 0-1,-1 0 1,0 0-1,0 0 1,0 0-1,-1-1 1,0 1-1,1-1 1,-1 1-1,0-8 1,-1 5-22,0 0 0,0 0 0,-1 1 1,0-1-1,0 0 0,-1 0 1,0 0-1,0 1 0,0-1 1,-1 1-1,0 0 0,0 0 0,-1 0 1,0 0-1,0 0 0,-8-8 1,8 10-21,1 1 0,-1-1 0,0 1 1,0 0-1,0 0 0,-1 0 0,1 1 1,0 0-1,-1 0 0,0 0 0,0 0 1,1 1-1,-1-1 0,0 1 0,0 1 1,0-1-1,0 1 0,0 0 0,0 0 1,0 0-1,0 0 0,0 1 0,-10 3 1,10-2-36,0 0 1,0 0-1,0 1 1,0-1-1,1 1 0,-1 1 1,1-1-1,0 1 1,0-1-1,0 1 1,-6 8-1,8-10-158,1 1-1,0-1 0,-1 0 0,1 1 1,0-1-1,0 1 0,0-1 0,0 1 0,1-1 1,-1 1-1,1 4 0,0-5-129,0 0-1,0 0 1,0 0 0,1 0 0,-1 0-1,1 0 1,-1 0 0,1-1-1,0 1 1,0 0 0,0 0-1,0-1 1,0 1 0,0 0-1,0-1 1,0 1 0,3 1 0,-1 0-526,1 0 0,-1-1 0,1 0 0,0 1 0,4 1 0,23 8-2536</inkml:trace>
</inkml:ink>
</file>

<file path=ppt/ink/ink3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4:55:57.1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0 4384,'0'0'100,"0"0"0,-1 0 0,1 0 1,-1 0-1,1 1 0,-1-1 0,1 0 0,0 0 1,-1 0-1,1 0 0,-1 0 0,1 1 0,-1-1 1,1 0-1,0 0 0,-1 0 0,1 1 0,0-1 1,-1 0-1,1 1 0,0-1 0,-1 0 0,1 1 1,0-1-1,0 0 0,0 1 0,-1-1 0,1 1 0,0-1 1,0 0-1,0 1 0,0-1 0,0 1 0,-1 0 1,2 19 4196,0-1-1867,-6 8 555,-10 31 0,0 0-2427,14-51-469,0 2-3272,9-17-3296,4 0 2650</inkml:trace>
</inkml:ink>
</file>

<file path=ppt/ink/ink3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4:55:57.6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120 62 4224,'-17'2'2262,"-9"0"3429,25-2-5439,0 0 0,0 0 1,0 0-1,0 0 1,0 0-1,0 0 0,0-1 1,0 1-1,0 0 1,0-1-1,1 1 0,-1 0 1,0-1-1,0 1 0,0-1 1,1 1-1,-1-1 1,0 0-1,0 1 0,0-2 1,1 2-218,0-1 1,-1 1 0,1 0-1,0-1 1,0 1-1,0 0 1,0 0 0,0-1-1,0 1 1,0 0-1,0-1 1,0 1 0,0 0-1,0-1 1,0 1-1,0 0 1,0 0 0,0-1-1,0 1 1,1 0-1,-1 0 1,0-1 0,0 1-1,0 0 1,0-1-1,1 1 1,-1 0 0,0 0-1,0 0 1,0-1-1,1 1 1,-1 0-1,10-7 428,-8 6-351,11-5 252,-1 0 0,1 0 0,1 1 1,-1 1-1,25-5 0,-28 7-333,0 1 1,0 0 0,0 1-1,0 0 1,0 1 0,0-1-1,0 2 1,0 0 0,10 3-1,-18-5-28,0 1-1,0-1 0,0 1 1,0 0-1,-1 0 0,1 0 0,0 0 1,0 0-1,-1 0 0,1 0 1,0 1-1,-1-1 0,1 1 1,-1-1-1,0 1 0,0-1 1,1 1-1,-1 0 0,0 0 0,0-1 1,-1 1-1,1 0 0,0 0 1,0 0-1,-1 0 0,0 0 1,1 0-1,-1 0 0,0 0 1,0 0-1,0 0 0,0 0 0,0 0 1,0 0-1,-1 0 0,0 4 1,-8 12 100,-1 0 0,0 0 1,-17 19-1,14-18-20,-190 237 1924,177-225-1636,25-30-353,-1 1 57,0 0 1,0 1-1,0-1 0,1 0 1,-1 1-1,1-1 0,-1 1 1,1 0-1,0 0 0,0-1 1,0 1-1,-1 6 1,2-9-54,0 1 0,0-1 0,0 1 0,0-1 0,0 1 0,0-1 0,0 1 0,1-1 0,-1 0 0,0 1 0,0-1 0,1 1 0,-1-1 0,0 0 0,0 1 0,1-1 0,-1 0 0,0 1 0,1-1 0,-1 0 1,1 1-1,-1-1 0,0 0 0,1 1 0,16 3 309,19-3 51,11-6 100,0-1 1,46-13 0,63-10-204,-147 29-842,24-4 1604,-20-2-3053,-12 5 1605,-1 1 0,1 0 0,-1-1 0,1 1 0,-1-1 0,1 0 0,-1 1 0,1-1-1,-1 1 1,0-1 0,1 0 0,-1 1 0,0-1 0,1 0 0,-1 0 0,2-10-5012,2 3 1825</inkml:trace>
</inkml:ink>
</file>

<file path=ppt/ink/ink3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4:55:58.2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 9 5216,'-1'0'-47,"-20"4"2641,-10-1 7082,30-3-9590,1 0-1,0 0 0,0 0 0,0 0 0,0 0 0,-1 0 0,1 0 0,0 0 0,0 0 0,0 0 0,0 0 0,-1 0 0,1 0 0,0 0 0,0 0 0,0 0 0,0 0 1,-1 0-1,1 0 0,0-1 0,0 1 0,0 0 0,0 0 0,-1 0 0,1 0 0,0 0 0,0 0 0,0 0 0,0-1 0,0 1 0,0 0 0,-1 0 0,1 0 1,0 0-1,0 0 0,0-1 0,0 1 0,0 0 0,0 0 0,0 0 0,0 0 0,0-1 0,0 1 0,0 0 0,0 0 0,0 0 0,0 0 0,0-1 0,0 1 0,0 0 1,0 0-1,0 0 0,0-1 0,0 1 0,0 0 0,0 0 0,0 0 0,1-1 0,9-1 91,0 0 0,0 0 0,1 0 0,-1 2 0,13-1 0,53 6 11,-57-2-92,-1 0 1,25 8-1,-37-10-73,0 1 0,0 0 0,-1 1 0,1-1 0,-1 1 0,1 0 0,-1 1 0,0-1 0,0 1 0,7 7 0,-11-9 0,0 0 0,0 0 0,0-1 0,0 1 0,0 0 0,0 0 0,-1 0 0,1 0 0,-1 0 0,0 0 0,1 0 0,-1 0 0,0 0 0,0 0 0,0 0 0,0 0 0,-1 0 0,1 0 0,0 0 0,-1 0 0,0 0 0,1 0 0,-1 0 0,0-1 0,0 1 0,0 0 0,-2 2 0,-3 5 71,0-1-1,0 0 1,-15 14-1,16-17-76,-12 11 47,8-8-36,-15 18 1,24-25-22,-1 0 1,1 0 0,-1-1-1,1 1 1,-1 0 0,1 0 0,0-1-1,-1 1 1,1 0 0,0 0-1,0 0 1,0 0 0,0 0-1,0-1 1,0 1 0,0 0 0,0 0-1,0 0 1,0 0 0,0 0-1,0-1 1,1 1 0,-1 0 0,0 0-1,1 0 1,-1-1 0,0 1-1,1 0 1,-1 0 0,1-1-1,-1 1 1,1 0 0,0-1 0,-1 1-1,1-1 1,0 1 0,0 0-1,4 3 36,1-1 0,-1 1 0,1-1 0,7 2 0,-4 0-37,19 8 201,-12-6 155,1 1 0,-1 1-1,21 15 1,-33-21-258,-1-1 0,0 1 1,0 0-1,1 0 0,-2 1 0,1-1 0,0 1 0,-1-1 0,1 1 0,-1 0 1,0 0-1,0 0 0,-1 0 0,1 0 0,-1 0 0,0 1 0,0-1 1,-1 0-1,1 7 0,-1-7-84,0-1 0,-1 1 0,0-1 0,0 1 0,0-1 0,0 0 0,0 1 0,-1-1 0,1 0 0,-1 0 0,0 0 0,0 0 0,0 0 0,-4 3 0,-1 2 12,-1 0 1,0-1-1,-13 9 0,0-3-824,0 0 0,-40 17 0,-9-2-5446,26-9 2644</inkml:trace>
</inkml:ink>
</file>

<file path=ppt/ink/ink3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4:55:58.9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87 3136,'0'-8'438,"0"5"-179,-1-1 1,1 0-1,0 1 0,1-1 0,-1 0 0,1 1 1,0-1-1,-1 0 0,1 1 0,1-1 0,-1 1 1,3-5-1,-2 5 598,0 0-101,0 0 0,-1 1 1,1-1-1,0 1 0,1 0 0,-1 0 0,0 0 1,4-2-1,-6 3-641,1 1 0,-1 0 0,1 0 0,-1 0 1,1-1-1,-1 1 0,1 0 0,-1 0 0,1 0 0,-1 0 0,1 0 0,-1 0 0,1 0 1,0 0-1,-1 0 0,1 0 0,-1 1 0,1-1 0,-1 0 0,1 0 0,0 1 1,0 0 17,0 0 1,1 0 0,-1 0 0,0 0 0,0 0 0,0 0 0,0 1 0,0-1 0,0 0 0,1 3 0,2 7 254,1 0 1,-1 0 0,-1 0-1,0 0 1,2 18 0,3 58 920,-8-84-1276,0 49 497,-2 0-1,-12 68 0,2-12-234,-22 203 649,34-308-911,0-3-141,0 1 0,0 0 1,0 0-1,0-1 0,0 1 0,0 0 0,0-1 0,0 1 0,0 0 1,-1-1-1,1 1 0,0 0 0,0-1 0,-1 1 0,1-1 1,0 1-1,-1 0 0,1-1 0,-1 1 0,1-1 0,0 1 0,-1-1 1,1 1-1,-1-1 0,0 0 0,1 1 0,-2 0 0</inkml:trace>
</inkml:ink>
</file>

<file path=ppt/ink/ink3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4:55:59.4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563 28 4224,'5'-18'1872,"-5"8"1562,-16 39 2958,-3 4-4827,8-16-1250,0-1-1,-1 0 1,-1 0-1,0-1 0,-1-1 1,-18 15-1,-101 68 567,107-79-640,-16 10 18,-64 47 597,81-56-568,2 1 0,-24 26 0,30-24 12,11-11 137,6-11-423,0 0 1,0 0-1,-1 0 0,1 0 0,0 0 0,0 0 1,0 1-1,0-1 0,0 0 0,0 0 0,0 0 1,0 0-1,0 0 0,0 0 0,0 0 0,0 0 1,0 0-1,0 0 0,0 1 0,0-1 0,0 0 1,0 0-1,0 0 0,0 0 0,0 0 0,0 0 0,0 0 1,0 0-1,0 0 0,0 1 0,0-1 0,0 0 1,0 0-1,0 0 0,0 0 0,0 0 0,0 0 1,0 0-1,0 0 0,0 0 0,1 0 0,-1 0 1,0 0-1,0 1 0,0-1 0,0 0 0,0 0 1,0 0-1,0 0 0,0 0 0,0 0 0,0 0 1,1 0-1,-1 0 0,0 0 0,0 0 0,0 0 1,0 0-1,0 0 0,174-36 1709,-52 14-1933,1 7 0,129-1 0,-202 18-3838,-5 5 1088</inkml:trace>
</inkml:ink>
</file>

<file path=ppt/ink/ink3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4:56:01.3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36 170 3552,'-4'-3'348,"3"3"-286,1-1-1,-1 1 0,1 0 1,0-1-1,-1 1 1,1 0-1,-1-1 0,1 1 1,0 0-1,-1 0 0,1 0 1,-1-1-1,1 1 0,-1 0 1,1 0-1,-1 0 1,1 0-1,-1 0 0,1 0 1,-1 0-1,1 0 0,-1 0 1,1 0-1,-1 0 0,1 0 1,-1 1-1,1-1 0,-1 0 1,-1-2 1210,1-1 0,-1 0 0,0 1 0,1 0 0,-1-1 0,-1 1 0,-2-3 0,5 4-992,1 0 0,-1 0-1,0-1 1,0 1 0,1 0 0,-1 0 0,1 0 0,-1-1 0,1 1 0,-1 0 0,2-1 0,7-8-16,1 0 0,0 1 0,0 0 0,1 1 0,0 0 0,20-10-1,-8 4-200,-10 6-46,0 0 0,21-7 0,-30 13-39,1 0 0,-1 1 0,1 0 0,0 0 0,-1 0 0,1 0 0,0 1 0,0-1 0,0 1-1,0 0 1,7 2 0,-10-2 24,-1 1 0,1-1 0,-1 1 0,1 0 0,-1-1 0,0 1 0,0 0 0,1 0 0,-1 0 1,0 0-1,0 0 0,0 0 0,0 0 0,0 0 0,0 0 0,0 0 0,0 1 0,0-1 0,-1 0 0,1 1 0,0-1 0,-1 0 0,1 1 0,-1-1 0,0 1 0,1-1 0,-1 1 0,0-1 0,0 2 0,0 5 41,0-1 1,-1 1-1,0-1 1,-2 12-1,2-16-6,-9 32 75,-2-1-1,-1 0 1,-29 53-1,6-12 142,7-15 128,-58 88 0,87-147-350,-1-1 0,1 1 1,0-1-1,-1 1 0,1-1 0,-1 1 0,1 0 0,0-1 0,-1 1 0,1 0 0,0-1 0,0 1 0,0 0 0,0-1 0,-1 1 1,1 0-1,0 0 0,0-1 0,0 1 0,0 0 0,1 0 0,-1-1-5,1 1 1,-1-1-1,0 0 1,1 0-1,-1 0 1,1 0-1,-1 0 0,1 0 1,-1 0-1,1 0 1,-1 0-1,1 0 0,-1 0 1,1 0-1,-1 0 1,1 0-1,-1 0 1,1 0-1,-1-1 0,0 1 1,1 0-1,-1 0 1,1-1-1,-1 1 0,1-1 1,21-9 544,34-12 0,-18 8-348,-32 12-199,-1 0-1,1 0 1,-1 0-1,1 1 1,0 0 0,-1 0-1,1 0 1,7 1-1,-10 0-24,0 1-1,0-1 1,1 1-1,-1 0 1,0 0-1,0 0 1,0 0-1,0 1 1,-1-1-1,1 1 1,0 0-1,0 0 1,-1 0-1,0 0 1,1 0-1,1 3 1,-1-2-91,0 0 0,-1 1 0,1 0 1,-1-1-1,0 1 0,0 0 0,1 5 0,0-3-682,2 5-160</inkml:trace>
</inkml:ink>
</file>

<file path=ppt/ink/ink3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4:56:01.9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290 59 5888,'1'0'159,"-1"0"-1,0-1 1,1 1 0,-1 0 0,0 1-1,1-1 1,-1 0 0,0 0 0,1 0-1,-1 0 1,0 0 0,0 0 0,1 0-1,-1 0 1,0 1 0,1-1 0,-1 0-1,0 0 1,0 0 0,1 0 0,-1 1 0,0-1-1,0 0 1,1 0 0,-1 1 0,0-1-1,0 0 1,0 1 0,1-1 0,-1 0-1,0 1 1,0-1 0,0 1 0,0 0 119,0 0 0,0 0 0,0 0 0,0 0 0,0 1 0,-1-1 0,1 0 1,0 0-1,-1 0 0,0 2 0,0 0 87,-1 0 1,0 0-1,0 0 1,0 0-1,0 0 1,0-1-1,-5 5 1,1-2-14,-1-1 0,0 0-1,1 0 1,-1 0 0,0-1 0,-1 0 0,-13 3 0,11-4-305,-1 0 0,1-1 1,0-1-1,-1 0 0,-17-2 0,22 1-9,-13-1 160,-21-5 0,36 6-175,-1 0 0,1 0 1,-1-1-1,1 0 0,-1 0 0,1 0 0,0 0 0,0-1 0,0 1 0,-6-6 0,9 7-34,1 0 0,-1 0 0,0 0-1,0 0 1,1 0 0,-1-1 0,0 1 0,1 0-1,-1 0 1,1-1 0,-1 1 0,1 0-1,0-1 1,0 1 0,0 0 0,-1-1 0,1 1-1,0 0 1,1-1 0,-1 1 0,0 0 0,0-1-1,0 1 1,1 0 0,-1-1 0,1 1-1,-1 0 1,1 0 0,0 0 0,-1-1 0,1 1-1,0 0 1,0 0 0,0 0 0,0 0-1,0 0 1,1-1 0,4-3-54,0 0 0,0 0 0,1 0 0,13-6-1,-11 6 106,0 1-1,0 0 0,1 1 1,0 0-1,0 0 0,0 1 0,0 1 1,0-1-1,0 2 0,0-1 1,14 2-1,-18 0 79,0 0 1,0 0-1,0 0 1,0 1-1,-1-1 1,1 1-1,-1 1 1,1-1-1,-1 1 1,0 0-1,0 0 1,0 1-1,0-1 1,-1 1-1,1 0 1,-1 1-1,0-1 1,-1 1-1,1-1 1,4 10-1,-5-9 33,-1 0 0,0 0 0,0 1-1,0-1 1,-1 1 0,0-1 0,0 1-1,-1 0 1,1 0 0,-1 5-1,-2 10 363,-5 30 0,6-46-450,-7 42 480,-3-1 0,-25 66 1,26-84-421,-2-1 0,-1-1 0,-1-1 0,-2 1 0,-23 28 0,29-41-111,-1 0 1,-1-2-1,0 1 1,0-1-1,-17 10 0,18-14-140,1-2-5801,21-4-1645,7-2 3601</inkml:trace>
</inkml:ink>
</file>

<file path=ppt/ink/ink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00:56:06.404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24 8 8960,'-23'-8'4064,"59"25"-3520,-9-6 1536,-1 1-1249,47-4 641,4 1-864,34-9 96,2 3-416,8-6-192,-13 3-32,14-9-512,-6 9 256,5 4-7103,-16 4 3999</inkml:trace>
</inkml:ink>
</file>

<file path=ppt/ink/ink3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4:56:02.4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 9 4640,'-3'-1'525,"3"1"-448,-1 0-1,1 0 0,-1 0 0,1 0 1,0 0-1,-1 0 0,1 0 0,-1 0 0,1-1 1,-1 1-1,1 0 0,0 0 0,-1 0 1,1-1-1,0 1 0,-1 0 0,1-1 0,0 1 1,-1 0-1,1-1 0,0 1 0,-1 0 0,1-1 1,0 1-1,0-1 0,0 1 0,-1 0 1,1-1-1,0 6 1565,-1 0 1,0 0 0,0 1-1,-1-1 1,-2 7 0,0-2-836,0 0 1,-1-1-1,0 1 1,-12 16-1,6-16-114,9-9-157,4-9-29,2 0-509,4-11-28,-7 18 41,-1 0 0,0 1 0,1-1 0,-1 0 0,0 1 0,1-1 0,-1 0 0,1 1 0,-1-1 0,1 1-1,-1-1 1,1 1 0,-1-1 0,1 1 0,0-1 0,-1 1 0,1 0 0,1-1 0,-2 1-7,0 1 0,0 0 0,0-1 0,0 1 0,0-1 0,0 1 1,0-1-1,0 1 0,0 0 0,0-1 0,-1 1 0,1-1 0,0 1 0,0-1 0,-1 1 0,1-1 0,0 1 0,0-1 1,-1 1-1,1 0 0,-1-1-9,1 1 10,-1 1 0,1-1 0,0 0 0,-1 0 1,1 1-1,0-1 0,0 0 0,0 1 0,0-1 0,0 0 1,1 3-1,-1 6-950,0-7 396</inkml:trace>
</inkml:ink>
</file>

<file path=ppt/ink/ink3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4:56:03.4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27 4480,'0'-1'93,"-1"1"1,1-1-1,0 0 1,-1 1-1,1-1 0,0 1 1,0-1-1,0 0 1,-1 1-1,1-1 0,0 0 1,0 1-1,0-1 1,0 0-1,0 1 1,0-1-1,0 0 0,0 1 1,1-1-1,-1 0 1,0 0-1,3-9 4246,-3 10-4273,0 0 0,0 0 0,0 0 1,0 0-1,0 0 0,0 0 0,0 1 1,1-1-1,-1 0 0,0 0 0,0 0 1,0 0-1,0 0 0,0 0 0,0 0 1,0 0-1,0 0 0,0 0 0,1 0 1,-1 0-1,1-1 928,-1 1-928,0 0 0,0-1 0,0 1 0,0 0 1,0 0-1,0 0 0,5 10 1492,-4-6-1182,0 0 1,-1 1 0,0-1-1,0 1 1,0 0 0,0-1-1,-1 1 1,-1 7 0,-14 35 1085,12-34-1131,-17 34 286,13-28-199,0-1 1,-5 22-1,12-39-405,1-1 0,0 1 0,0-1 0,0 0 0,0 1-1,0-1 1,-1 1 0,1-1 0,0 1 0,0 0 0,0-1 0,0 1-1,0-1 1,0 1 0,1-1 0,-1 1 0,0-1 0,0 0-1,0 1 1,0-1 0,1 1 0,-1-1 0,0 1 0,0-1 0,1 1-1,-1-1 1,0 0 0,1 1 0,-1-1 0,0 0 0,1 1 0,-1-1-1,1 0 1,-1 1 0,1-1 0,-1 0 0,0 0 0,1 0 0,-1 1-1,1-1 1,-1 0 0,1 0 0,-1 0 0,1 0 0,-1 0-1,1 0 1,-1 0 0,1 0 0,0 0 0,5-1 31,-1 1 0,1-1 0,0 0 0,4-3 0,3 1-107,23-2 125,0 2-1,0 2 0,70 6 1,-86-4 167,-1 1-1,0 1 1,27 8 0,-41-10-159,0 1 0,0 0-1,0 0 1,0 0 0,-1 0 0,1 1-1,-1 0 1,0 0 0,0 0-1,0 0 1,0 1 0,0 0 0,-1-1-1,1 1 1,-1 1 0,0-1 0,4 9-1,-6-10-39,0-1-1,0 1 0,-1-1 1,1 1-1,-1 0 1,0-1-1,0 1 0,0-1 1,0 1-1,0 0 1,0-1-1,-1 1 0,0 0 1,1-1-1,-2 4 0,-2 2 80,0 0 0,-9 15-1,11-19-61,-7 9 67,-1 0 1,0 0-1,-1-1 0,-21 20 1,-54 34 304,84-64-407,-27 19-240,-2-1 0,0-2 1,-1-1-1,-1-1 1,-47 15-1,79-30-308,-1-1-1,0 0 0,1 1 1,-1-1-1,0 0 1,0 0-1,1 0 1,-1 0-1,-3-1 0</inkml:trace>
</inkml:ink>
</file>

<file path=ppt/ink/ink3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4:56:03.8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37 132 6656,'-31'-17'2144,"31"17"-2125,0 0 0,0 0 0,-1 0 0,1 0 0,0 0 0,0 0 0,0 0 0,-1 0 0,1 0 0,0 0 0,0 0 0,-1 0 0,1-1 0,0 1 0,0 0 0,0 0 0,-1 0 0,1 0 0,0 0 0,0-1 0,0 1 0,0 0 0,0 0 0,-1 0 0,1-1 1,0 1-1,0 0 0,0 0 0,0 0 0,0-1 0,0 1 0,0 0 0,0 0 0,0-1 0,0 1 0,0 0 0,0 0 0,0-1 0,0 1 0,0 0 0,0 0 0,0 0 0,0-1 0,1-7-591,0 6 1081,-1-1 0,0 1 0,0 0 0,1 0 0,-1 0 0,1 0 0,0 0 0,0 0 0,-1 0 0,1 0 0,0 0 0,1 1 0,-1-1 0,0 0 0,0 0 0,1 1 0,-1-1 0,1 1 0,0-1 0,2-1 0,4-1 11,1 0 1,-1 0-1,0 1 0,1 0 0,0 0 1,10-1-1,58-5 457,-49 7-684,139-7 90,-9 0-227,-67 6-2874,-28 2-5919,-31 1 4387</inkml:trace>
</inkml:ink>
</file>

<file path=ppt/ink/ink3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4:56:08.86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17 231 2720,'0'-2'233,"0"0"0,0 0 0,-1 0-1,2 0 1,-1 0 0,0 0 0,0 0 0,1 0 0,-1 0 0,1 0 0,-1 0-1,1 0 1,0 0 0,0 0 0,0 0 0,0 0 0,1-1 0,-3 12 6087,-2 19-5245,2-17-305,1 101 2053,1-43-1812,15 245 719,22 1-169,-37-302-1473,1-8-3,-1 1 0,-1-1 0,1 1 0,-1-1 0,0 1 0,-2 8 0,3-14-78,-1 0-1,0 0 1,0 0 0,0 0 0,0 0 0,0 1 0,0-1 0,0 0-1,0 0 1,0 0 0,0 0 0,0 0 0,0 0 0,0 0 0,0 0 0,0 0-1,0 0 1,0 0 0,0 1 0,0-1 0,-1 0 0,1 0 0,0 0 0,0 0-1,0 0 1,0 0 0,0 0 0,0 0 0,0 0 0,0 0 0,0 0 0,0 0-1,0 0 1,0 0 0,0 0 0,0 0 0,0 0 0,0 1 0,-1-1-1,1 0 1,0 0 0,0 0 0,0 0 0,0 0 0,0 0 0,0 0 0,0 0-1,0 0 1,0 0 0,0 0 0,0 0 0,-1 0 0,1 0 0,0 0 0,0-1-1,0 1 1,0 0 0,0 0 0,0 0 0,0 0 0,-2-7 310,-7-39 19,-13-122-496,20 148 192,-26-203 186,21 174-179,3 1 0,2-61 1,3 78 46,2 0 0,2 0 1,0 1-1,17-50 1,-15 61-25,1 0 1,1 0-1,1 1 0,1 0 1,14-19-1,-16 26-70,0-1 0,1 2-1,0 0 1,1 0-1,0 0 1,0 2-1,1-1 1,18-8-1,-26 15 12,1 0 0,-1 0 0,0 0 0,1 1 0,0 0 0,-1 0 0,1 0 0,0 0 0,0 1 0,0 0 0,-1 0 0,1 0 0,0 0 0,0 1 0,4 1 0,-3 0 19,0 0 1,0 0-1,-1 1 0,1 0 0,-1 0 0,1 0 1,-1 1-1,0 0 0,-1 0 0,7 6 0,-1 3 90,0-1 1,-1 1-1,0 1 0,-1-1 0,0 2 0,-2-1 0,1 1 0,4 18 1,-6-17 41,-2-1 1,1 1 0,-2-1 0,0 1 0,-1 0 0,-1 0-1,0-1 1,-1 1 0,-6 29 0,5-38-102,1 0 0,-2 1 0,1-1 0,-1 0 0,0-1 0,-1 1 0,1-1 0,-2 1 0,1-1 0,0 0 0,-1 0 0,0-1 0,-1 0 0,1 1 0,-1-2 0,0 1 0,0-1 0,0 0 0,-1 0 0,1-1 0,-1 1 0,-11 2 0,10-4-55,0 0 0,-1 0 0,1-1-1,0-1 1,-1 1 0,1-1 0,0-1-1,-1 0 1,1 0 0,-9-2 0,7 0-539,0 0 0,0 0 0,1-1 0,-1 0 0,1-1 0,0 0 0,-13-9 1,20 12 39,0 0 1,-1 0 0,1 0-1,0 0 1,1 0 0,-1 0 0,0 0-1,-1-3 1,3 4 345,0 1 0,-1 0 0,1-1 0,0 1-1,0 0 1,0-1 0,0 1 0,0 0 0,0-1 0,0 1-1,0-1 1,0 1 0,0 0 0,0-1 0,0 1 0,0 0 0,0-1-1,0 1 1,0 0 0,0-1 0,1 1 0,-1 0 0,0-1-1,1 0-87,0 1 0,-1-1 0,1 1 0,0-1 0,-1 1-1,1-1 1,0 1 0,0 0 0,-1 0 0,1-1 0,0 1-1,0 0 1,-1 0 0,1 0 0,1 0 0,5-1-972,-1 1-1,1 0 1,-1 1 0,0-1 0,11 4 0,15 6-1558</inkml:trace>
</inkml:ink>
</file>

<file path=ppt/ink/ink3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4:56:11.18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32 1296 5984,'-26'11'1920,"26"-11"-1901,0 0 1,-1 0 0,1 0-1,0 0 1,0 0 0,0 0-1,-1 0 1,1 0 0,0 0-1,0 0 1,0 0 0,-1 0-1,1 0 1,0 0-1,0 0 1,0 1 0,0-1-1,-1 0 1,1 0 0,0 0-1,0 0 1,0 0 0,0 1-1,0-1 1,-1 0 0,1 0-1,0 0 1,0 0 0,0 1-1,0-1 1,0 0 0,0 0-1,0 0 1,0 1-1,0-1 1,0 0 0,0 0-1,0 1 76,0 0 0,-1 0-1,1 0 1,0 0 0,0 0-1,1-1 1,-1 1 0,0 0-1,0 0 1,0 0 0,1 0-1,-1-1 1,0 1 0,1 0-1,-1 0 1,0 0 0,2 0-1,-1 0 57,0-1-1,0 1 1,0-1 0,1 1-1,-1-1 1,0 0-1,0 0 1,1 0-1,-1 0 1,0 0 0,0 0-1,1 0 1,-1 0-1,2-1 1,4 0 166,1-1 1,-1 0-1,1 0 0,-1-1 1,0 0-1,0 0 0,0-1 1,-1 0-1,1 0 0,-1 0 1,0-1-1,10-9 0,4-7 476,34-45 1,-52 63-746,195-263 4245,-185 251-3818,-12 15-457,1 0 1,-1-1-1,0 1 1,0 0-1,0 0 1,0 0-1,0 0 0,0-1 1,0 1-1,0 0 1,0 0-1,1 0 1,-1 0-1,0 0 1,0 0-1,0 0 1,0-1-1,0 1 1,0 0-1,1 0 1,-1 0-1,0 0 1,0 0-1,0 0 1,0 0-1,1 0 1,-1 0-1,0 0 1,0 0-1,0 0 1,0 0-1,1 0 0,-1 0 1,0 0-1,0 0 1,0 0-1,0 0 1,1 0-1,-1 0 1,0 0-1,2 9 303,-4 15-107,2-22-152,-15 90 352,8-55-294,1 0-1,2 1 0,1 38 0,3-72-104,0 0 1,1 0-1,-1 0 0,1 0 1,0 0-1,0 0 1,0-1-1,0 1 0,1 0 1,-1-1-1,1 1 1,0-1-1,0 1 0,0-1 1,1 0-1,-1 0 1,1 0-1,0 0 0,0-1 1,0 1-1,0-1 0,0 1 1,0-1-1,1 0 1,-1 0-1,1-1 0,-1 1 1,1-1-1,5 2 1,0-2 16,-1 1 0,1-1 0,0-1 0,0 0 0,-1 0 1,1 0-1,0-1 0,-1-1 0,1 1 0,0-1 1,-1-1-1,10-4 0,-4 2-24,0-1-1,0-1 1,-1-1 0,0 0 0,0 0-1,-1-1 1,0-1 0,-1 0 0,0 0-1,18-24 1,-12 12 30,-2 0-1,24-48 0,-36 63-168,-5 5-30,-4 12 75,-45 132 171,50-138-109,-1 1 1,1 0-1,0 0 1,1 0-1,-1 0 1,1 0-1,0 0 0,0 0 1,2 9-1,-2-12 35,1 0-1,-1 0 0,1 0 0,0 0 1,0 1-1,0-1 0,0-1 0,0 1 1,0 0-1,1 0 0,-1 0 0,0-1 1,1 1-1,0 0 0,-1-1 0,1 0 1,0 1-1,0-1 0,0 0 1,0 0-1,0 0 0,0 0 0,3 1 1,-3-2-5,-1 0 0,1 0 0,-1 0 0,1 0 0,-1 0 0,1 0 0,-1-1 0,1 1 0,0 0 0,-1-1-1,1 1 1,-1-1 0,0 0 0,1 1 0,-1-1 0,0 0 0,1 0 0,-1 0 0,0 0 0,0 0 0,0 0 0,1 0 0,-1-1 0,0 1 0,-1 0 0,1 0 0,1-3 0,2-2-22,0-1-1,-1 1 1,6-15-1,-4 6-84,-1 0 0,-1-1 0,0 1 0,-1-1 0,0 1 0,-2-1 0,0 0 0,0 0 0,-2 1 0,0-1 0,0 1 0,-2-1 0,0 1 0,-8-19 0,11 31 94,0 1-1,0-1 0,-1 1 1,1 0-1,-1-1 0,0 1 1,1 0-1,-1 0 1,0 0-1,-3-2 0,4 4-6,0-1-1,1 1 0,-1 0 1,0-1-1,0 1 0,1 0 1,-1 0-1,0 0 0,0-1 1,0 1-1,1 0 0,-1 0 1,0 0-1,0 0 0,0 1 1,1-1-1,-1 0 0,0 0 1,0 0-1,1 1 0,-1-1 1,0 0-1,0 1 0,1-1 1,-1 0-1,0 1 0,1-1 1,-1 1-1,0-1 0,1 1 1,-1 0-1,1-1 0,-1 1 1,1 0-1,-1-1 0,1 1 1,0 0-1,-1 1 0,-1 1 18,-1 0 0,1 1 0,1-1 0,-1 1 0,0 0 0,1 0 0,0 0 0,-2 6 0,3-9-9,0 1-1,0 0 1,0-1-1,0 1 1,0-1-1,1 1 0,-1-1 1,0 1-1,1-1 1,-1 1-1,1-1 0,-1 1 1,1-1-1,0 0 1,-1 1-1,1-1 1,0 0-1,0 0 0,0 1 1,0-1-1,0 0 1,1 0-1,-1 0 0,0 0 1,2 1-1,0 0 26,-1-1 0,1 1 0,0-1-1,-1 0 1,1 1 0,0-1 0,0 0-1,0-1 1,0 1 0,0-1 0,0 1-1,0-1 1,0 0 0,0 0 0,0 0 0,0 0-1,0-1 1,0 1 0,0-1 0,0 0-1,0 1 1,0-1 0,-1-1 0,1 1-1,0 0 1,4-4 0,21-13 60,-1-1 0,47-43-1,-38 31-15,114-107 230,-148 136-288,-2 2-5,71-72 25,-60 59-35,0-1 0,-1 0-1,-1-1 1,8-16 0,2-14 116,-3 0 1,22-89 0,-29 89-122,-1 1 1,2-75 0,-10 115-2,0 3 15,0 0 0,1 0 0,-1 0 0,0 0 0,0 0 0,0 0 0,0 0 0,0 0 0,0 1 0,-1-1 0,1 0 0,0 0 0,0 0 0,-1 0 0,1 0 0,0 0 0,-1 0 0,1 1 0,-1-1 0,1 0 0,-1 0 0,1 1 0,-1-1 0,0 0 0,1 1 0,-2-2 0,1 2 2,1 0-1,0 0 1,-1 0-1,1 0 1,0 0-1,-1 0 1,1 0-1,0 0 0,-1 0 1,1 0-1,0 0 1,-1 0-1,1 0 1,0 0-1,-1 0 1,1 0-1,0 0 1,-1 0-1,1 1 1,0-1-1,-1 0 1,1 0-1,0 0 1,0 1-1,-1-1 0,1 0 1,0 0-1,0 1 1,0-1-1,-1 0 1,1 1-1,0-1 1,0 1-1,-5 7-13,1 0 0,0 1-1,0-1 1,-4 18 0,0-4 5,-61 200 237,48-148 223,-21 149 0,18 75 89,23-279-487,0-8 5,1-1 0,-1 1 1,2-1-1,0 1 0,0-1 1,1 1-1,2 10 0,-3-20-52,-1 0 0,0 0-1,0 0 1,1 0 0,-1 0 0,1 0-1,-1 0 1,1 0 0,-1 0-1,1 0 1,-1 0 0,1-1 0,0 1-1,-1 0 1,1 0 0,0-1-1,0 1 1,0 0 0,0-1 0,0 1-1,-1-1 1,1 1 0,0-1 0,0 1-1,0-1 1,0 0 0,0 1-1,1-1 1,-1 0 0,0 0 0,0 0-1,0 0 1,0 0 0,0 0 0,0 0-1,0 0 1,0 0 0,0 0-1,0-1 1,0 1 0,0-1 0,0 1-1,0 0 1,0-1 0,2-1-1,1-1-39,0 0 0,-1 0 0,1-1 0,-1 1 0,0-1-1,0 0 1,5-7 0,16-34-315,-17 31 188,15-33-229,-2 0 0,18-68-1,-38 122 349,-1 0 1,1 0-1,0 0 0,0 0 0,1 1 0,0-1 0,0 0 1,1 0-1,0-1 0,4 11 0,-2-7 66,0 0 0,0 0 0,1-1 0,0 0 0,1 0 0,0 0 0,0-1 0,11 11 0,-16-18-13,0 0-1,1 1 1,-1-1 0,1 0-1,0 0 1,-1 0-1,1 0 1,0 0-1,-1-1 1,1 1 0,0-1-1,0 1 1,0-1-1,0 1 1,-1-1 0,1 0-1,0 0 1,0 0-1,0 0 1,0 0 0,0 0-1,0-1 1,0 1-1,-1-1 1,1 1-1,0-1 1,0 0 0,-1 0-1,1 1 1,0-1-1,-1 0 1,1-1 0,-1 1-1,3-2 1,5-6 21,0 1 1,-1-1 0,0-1-1,9-14 1,-13 17-16,131-173-66,-86 120 48,41-66 0,-41 39-160,-4-2 0,-3-2 0,41-134 0,-79 212 119,15-52 277,-18 60-248,0-1 0,0 0 0,0 0 0,-1 1-1,0-1 1,0 0 0,-1 0 0,-2-10 0,3 15 4,0 1 1,0-1-1,-1 0 1,1 1 0,0-1-1,0 1 1,-1-1 0,1 1-1,0-1 1,-1 1 0,1-1-1,0 1 1,-1-1 0,1 1-1,-1 0 1,1-1 0,-1 1-1,1 0 1,-1-1-1,1 1 1,-1 0 0,1 0-1,-1-1 1,1 1 0,-1 0-1,0 0 1,1 0 0,-1 0-1,1 0 1,-1 0 0,1 0-1,-1 0 1,0 0 0,1 0-1,-1 0 1,1 0-1,-1 0 1,0 0 0,0 1-1,-1 0 2,-1 0 0,0 0-1,1 1 1,-1-1-1,1 1 1,0-1-1,-1 1 1,-2 3 0,-9 10-14,0 1 0,1 0 0,1 1 0,-18 33 0,-34 85 153,57-120-108,-14 34 204,2 0 0,3 2 0,-11 52 0,22-76-166,0 1 1,3 0 0,0 0-1,1-1 1,2 1-1,1 0 1,9 44-1,-5-46-18,1 0 0,2-1 0,0 1 0,15 25 0,-18-39-8,2 1 0,0-1 1,0 0-1,1-1 0,0 0 0,1 0 1,1-1-1,-1 0 0,16 9 1,-22-15-16,1-1 1,0 0 0,0-1 0,0 1 0,0-1 0,0 0 0,0-1 0,0 1 0,1-1 0,-1 0 0,0 0 0,1 0 0,-1-1 0,1 0-1,-1 0 1,1 0 0,-1-1 0,1 0 0,8-2 0,-7 0-26,1-1 0,-1 0 0,0 0 0,0 0 0,-1-1 1,1 0-1,-1 0 0,0-1 0,0 0 0,-1 0 0,1 0 0,7-13 0,2-6 18,-1 1-1,14-36 0,-25 53-1,23-58-72,-23 57 60,-1-1-1,0 0 1,0 1-1,-1-1 1,1-11 0,-2 18-4,0 0 1,0 0-1,0 1 1,0-1 0,-1 0-1,1 1 1,0-1-1,-1 1 1,1-1-1,-1 0 1,0 1 0,0-1-1,1 1 1,-1-1-1,0 1 1,0 0-1,-2-2 1,3 3-4,-1-1 1,1 1-1,0 0 0,-1-1 1,1 1-1,-1 0 0,1 0 1,-1 0-1,1-1 1,-1 1-1,0 0 0,1 0 1,-1 0-1,1 0 0,-1 0 1,1 0-1,-1 0 0,1 0 1,-1 0-1,1 1 1,-2-1-1,1 0-4,0 1 0,-1 0 0,1 0 0,0 0 0,0-1 0,-1 1 0,1 0 0,0 0 0,0 1 0,0-1 0,-1 1 0,-2 4-5,0 1-1,0 0 1,0 0 0,1 0 0,0 0-1,-4 14 1,-8 51 135,12-55-101,-2 11 58,-1 50-1,5-63 8,2 0 0,0 1 0,1-1-1,0 0 1,6 16 0,-7-27-50,0 1 0,1-1 0,0 1 0,0-1-1,0 0 1,1 0 0,-1 0 0,1 0 0,0 0 0,5 4 0,-7-7-24,1 0 0,0 0 0,-1 1 0,1-1 1,0-1-1,-1 1 0,1 0 0,0 0 0,0-1 0,0 1 0,0-1 0,0 1 1,0-1-1,0 0 0,0 0 0,0 0 0,0 0 0,0 0 0,0 0 0,0-1 1,0 1-1,0-1 0,0 1 0,0-1 0,-1 0 0,1 1 0,0-1 0,2-2 0,22-14-13,0-2 0,-1-1 0,31-31 0,-14 12-49,0 1 9,31-29 297,88-60-1,-144 118-149,-16 9-97,-1 0 0,0 0 0,0-1 0,1 1 0,-1 0 0,0 0 1,1 0-1,-1 0 0,0 0 0,1 0 0,-1-1 0,1 1 0,-1 0 0,0 0 0,1 0 1,-1 0-1,0 0 0,1 0 0,-1 0 0,0 1 0,1-1 0,-1 0 0,0 0 0,1 0 0,-1 0 1,0 0-1,1 0 0,-1 1 0,0-1 0,1 0 0,-1 0 0,0 0 0,0 1 0,1-1 1,-1 0-1,0 1 0,0-1 0,1 0 0,-1 0 0,0 1 0,0-1 0,0 0 0,0 1 1,0-1-1,1 0 0,-1 1 0,0-1 0,0 1 0,0-1 0,-1 19 150,0-1 0,-2 0-1,0 0 1,-6 19 0,-28 74 61,8-27 23,27-78-241,-5 23 147,7-29-144,0 0 0,0 0 1,0 0-1,-1 1 0,1-1 0,0 0 0,0 0 1,0 0-1,0 0 0,0 0 0,0 1 1,1-1-1,-1 0 0,0 0 0,0 0 0,0 0 1,0 1-1,0-1 0,0 0 0,0 0 0,0 0 1,0 0-1,0 0 0,0 0 0,0 1 1,1-1-1,-1 0 0,0 0 0,0 0 0,0 0 1,0 0-1,0 0 0,0 0 0,1 0 0,-1 0 1,0 1-1,0-1 0,0 0 0,0 0 1,1 0-1,-1 0 0,0 0 0,0 0 0,0 0 1,0 0-1,14-11 182,8-14-224,-1-1 1,-1-1-1,25-47 1,16-21-187,-59 92 208,-1 1 0,1-1 0,0 1 0,0 0 0,1 0 0,-1 0 0,4-3 0,-6 5 12,0 0 0,1 0-1,-1 0 1,0-1 0,1 1 0,-1 0 0,0 0 0,1 0 0,-1 0 0,1 0 0,-1 0 0,0 0 0,1 0 0,-1 0 0,1 0-1,-1 0 1,0 0 0,1 0 0,-1 0 0,0 0 0,1 1 0,-1-1 0,1 0 0,0 1 0,-1 0 0,1-1 1,0 1-1,-1 0 0,1 0 0,0 0 0,-1 0 1,1-1-1,-1 1 0,0 0 0,1 0 0,-1 0 1,1 2-1,0 4 30,1 0 0,-1 0 1,-1 1-1,1-1 0,-1 0 1,-1 8-1,-7 46 205,1-23-19,1-3-104,3-24-53,1 0-1,-1 20 0,3-32-51,0 1 0,0 0 1,0 0-1,0 0 0,0 0 0,0 0 1,1 0-1,-1 0 0,0 0 0,0-1 0,0 1 1,0 0-1,0 0 0,1 0 0,-1 0 0,0 0 1,0 0-1,0 0 0,0 0 0,0 0 1,1 0-1,-1 0 0,0 0 0,0 0 0,0 0 1,0 0-1,1 0 0,-1 0 0,0 0 1,0 0-1,0 0 0,0 0 0,1 1 0,-1-1 1,0 0-1,0 0 0,0 0 0,0 0 0,0 0 1,0 0-1,0 0 0,1 0 0,-1 1 1,0-1-1,0 0 0,0 0 0,0 0 0,0 0 1,0 0-1,0 1 0,0-1 0,0 0 1,0 0-1,0 0 0,0 0 0,0 1 0,0-1 1,0 0-1,0 0 0,0 0 0,0 0 0,0 1 1,0-1-1,0 0 0,0 0 0,0 0 1,0 1-1,11-16 34,4-17-119,-1 1-96,2 2 1,37-54-1,-51 81 169,-1 0 0,1 0-1,-1 0 1,1 0 0,0 0 0,0 1-1,4-4 1,-6 5 9,1 0-1,0 0 1,-1 0 0,1 0-1,0 0 1,-1 0-1,1 0 1,0 0 0,-1 0-1,1 0 1,0 0-1,0 0 1,-1 0 0,1 1-1,-1-1 1,1 0-1,0 0 1,-1 1 0,1-1-1,-1 1 1,1-1-1,0 0 1,-1 1 0,1-1-1,-1 1 1,0-1-1,1 1 1,-1-1 0,1 1-1,-1 0 1,0-1-1,1 2 1,4 5 83,-1 2-1,0-1 1,-1 0-1,1 1 1,-1 0-1,-1-1 0,3 15 1,6 22 226,-11-43-348,5 12 180,0 0-1,1 0 1,13 25 0,-16-36-216,-1 0 0,0 1 0,1-1-1,0 0 1,0 0 0,0-1 0,0 1 0,6 3 0,-7-4-153,0-1 0,0-1 0,0 1 0,1 0 0,-1 0 0,0-1 0,0 1 0,1-1 0,-1 0 0,0 0 0,0 0 0,1 0 0,-1 0 0,0 0 0,0-1 0,5 0 0,-2-1-927,-1 1-1,1-1 1,-1 0-1,1-1 1,-1 1-1,0-1 0,0 0 1,0 0-1,0 0 1,0 0-1,-1-1 0,1 1 1,-1-1-1,3-4 1,15-19-4284</inkml:trace>
</inkml:ink>
</file>

<file path=ppt/ink/ink3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4:56:12.19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9 20 9728,'-8'-13'4384,"11"10"-3808,-3-1 1599,0 8 97,10-1-2304,-2-3-128,6 5 64,-4-2-2879,3 5 1599</inkml:trace>
</inkml:ink>
</file>

<file path=ppt/ink/ink3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4:56:12.52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18 1 12128,'-18'5'5503,"23"-5"-3935,0 0-1568,-2 0 0,2 0-1344,4 0 736,4 0-4191,5 0 2655</inkml:trace>
</inkml:ink>
</file>

<file path=ppt/ink/ink3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4:56:13.76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65 207 8128,'0'0'187,"0"0"1,0-1-1,-1 1 1,1 0 0,-1 0-1,1-1 1,0 1-1,-1 0 1,1 0-1,-1-1 1,1 1 0,0 0-1,-1 0 1,1 0-1,-1 0 1,1 0-1,-1-1 1,1 1 0,-1 0-1,1 0 1,-1 0-1,1 0 1,0 0-1,-1 1 1,1-1 0,-1 0-1,1 0 1,-1 0-1,1 0 1,-1 1 0,0 12 4637,2-1-3770,-8 193 3280,0 64-3374,8-180-762,-2-41-27,7 57 1,-5-100-840,0-6 182,-1-13-56,-2-22 352,-11-66 299,3 35-92,-5-151 174,13 159 17,-1-105 920,4 133-626,1-1 0,2 1-1,9-37 1,-10 60-441,0-1 0,0 1 0,0-1-1,1 1 1,0 0 0,1 0 0,-1 1 0,2 0 0,6-8 0,-9 11-55,1 1 0,-1-1 0,1 1 0,0 0 0,0 0 0,1 0 1,-1 0-1,1 1 0,-1 0 0,1 0 0,0 0 0,-1 1 0,1-1 0,0 1 0,0 0 0,0 1 0,7-1 0,0 2 56,0 0-1,0 1 0,0 0 0,0 1 0,0 1 1,17 6-1,-5 1 176,44 26 0,-55-29-91,-1 1-1,0 1 1,16 15-1,-23-19-81,0-1-1,0 1 1,0 1 0,-1-1 0,0 0-1,0 1 1,0 0 0,2 9-1,-5-13-22,0 0 0,0 0 0,-1 0-1,0 0 1,1 0 0,-1 0 0,0 0-1,-1 0 1,1 0 0,0 0 0,-1 0-1,0 0 1,0 0 0,0 0 0,0 0 0,0-1-1,0 1 1,-1 0 0,1-1 0,-3 4-1,-3 2 30,0 0 0,0-1 0,-1 0 0,-15 11 0,2-4-60,-1-1 0,0-1-1,0 0 1,-1-2 0,-1-1-1,0-1 1,-47 10 0,62-17-284,0 0 1,0 0 0,0-1 0,1 0-1,-17-3 1,20 2-541,-1 0 1,1-1 0,-10-3-1,11 3-605,0-1 0,0 1 0,-1-1 1,-5-5-1,10 8 1344,0 0 0,0 0 0,0 0 0,-1 0 1,1 0-1,0 0 0,0 0 0,0 0 0,0 0 0,0 0 1,0 0-1,0 0 0,0 0 0,0 0 0,-1 0 0,0-2-1476,1 2 1476,0 0 0,0 0 0,0 0 0,0-1 0,0 1 1,0 0-1,0 0 0,1 0 0,-1 0 0,0 0 0,0 0 1,0 0-1,0 0 0,0 0 0,0-1-295,7 2-3555,5 6 660</inkml:trace>
</inkml:ink>
</file>

<file path=ppt/ink/ink3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4:56:15.08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14 1105 2560,'-1'1'119,"-11"-2"10354,17-3-7748,29-6-447,-26 8-2073,0-1 0,0 1 0,0-1 0,0-1 0,0 1 0,-1-1 0,0-1-1,10-7 1,1-4-15,-1-1 0,-1-1 0,0-1-1,13-22 1,49-87 68,-51 81-51,29-45 80,27-48 60,-59 91-89,-1-1 0,30-101 0,-25 31 415,-24 98-447,-2-1 1,0 1-1,-1-27 0,-1 46-163,0-1-1,-1 1 1,1 0-1,-1-1 1,0 1-1,-2-7 1,3 10-49,-1-1 0,1 0 1,0 1-1,-1-1 0,1 1 0,-1-1 1,1 1-1,-1-1 0,1 1 1,-1-1-1,1 1 0,-1 0 1,1-1-1,-1 1 0,0 0 0,1-1 1,-1 1-1,0 0 0,1 0 1,-1 0-1,0-1 0,1 1 1,-1 0-1,0 0 0,1 0 0,-1 0 1,0 0-1,1 0 0,-1 0 1,0 1-1,1-1 0,-1 0 1,0 0-1,1 0 0,-1 1 0,0-1 1,1 0-1,-1 1 0,1-1 1,-1 0-1,1 1 0,-1-1 1,0 1-1,-5 4 48,1-1 0,0 1 0,0 0 0,0 0 0,0 1-1,1-1 1,-7 13 0,-24 48 222,17-27-66,1 0 1,2 1 0,-12 53-1,13-19 86,-7 108 0,20-153-258,1 1 1,5 44-1,-3-59-41,1 0 0,0-1 1,1 1-1,1-1 0,0 0 1,13 24-1,-14-32-4,-1-1 0,1-1 0,0 1-1,0 0 1,1-1 0,-1 0 0,1 0 0,0 0-1,0-1 1,0 1 0,0-1 0,1 0 0,-1-1-1,1 1 1,0-1 0,0 0 0,8 1 0,-5-2 3,0 1 1,0-2-1,0 1 1,0-1-1,0-1 1,0 1 0,0-2-1,0 1 1,-1-1-1,1 0 1,12-6-1,-4 0-33,-1 0-1,0-1 1,0-1-1,-1-1 1,0 0-1,-1-1 1,-1 0-1,16-19 1,-4 1 5,-2 0 1,38-68-1,-58 93 31,-1 0-1,0 0 0,0 0 0,0 0 0,0-1 0,0-7 0,-2 13-7,1-1 1,-1 1-1,0-1 0,0 1 1,0-1-1,0 1 0,0-1 1,0 1-1,0-1 0,0 1 1,0-1-1,0 1 1,0-1-1,0 1 0,0-1 1,0 1-1,0-1 0,-1 1 1,1-1-1,0 0 0,-7 5-9,-8 18 2,5-5 11,2-1-1,0 2 0,1-1 1,0 1-1,2 0 1,0 0-1,1 1 1,1-1-1,1 1 0,-1 22 1,4-34 17,-1 1 0,1-1 1,0 0-1,1 0 1,0 0-1,0 0 0,0-1 1,1 1-1,0-1 0,4 8 1,-6-12-17,1 1 1,-1-1-1,1 0 1,0 1 0,0-1-1,-1 0 1,1 0-1,1 0 1,-1-1 0,0 1-1,0 0 1,1-1-1,-1 0 1,1 1 0,-1-1-1,1 0 1,0 0-1,-1 0 1,1-1 0,0 1-1,0-1 1,-1 1-1,1-1 1,0 0 0,0 0-1,0 0 1,-1 0 0,6-2-1,-7 2 2,1-1 1,0 0-1,-1 1 0,1-1 1,-1 0-1,1 0 0,-1 0 1,1 0-1,-1 0 0,0-1 1,0 1-1,1 0 0,-1-1 1,0 1-1,0-1 0,0 1 1,0-1-1,-1 1 0,1-1 1,0-2-1,2-3-11,-1-1-1,0 1 1,1-10-1,-3 15-4,2-17-53,0-1 0,-2 1 0,0 0 0,-5-30 0,-2 8-222,-12-43 0,17 79 298,1 0-1,-1 0 1,1 0-1,-1 0 0,-1 0 1,1 0-1,-1 0 1,0 1-1,0-1 1,0 1-1,-8-7 1,-9-5 40,22 29-213,1-7 167,0 0-1,1 0 1,-1 0 0,1-1 0,0 1 0,1-1-1,-1 0 1,1 0 0,0-1 0,8 6 0,-9-7 34,1 0 0,-1 0 0,1 0 0,0-1 0,0 0 0,0 0 1,0 0-1,1 0 0,-1-1 0,0 0 0,1 0 0,-1 0 0,9-1 0,-6-1 21,0 0-1,0-1 0,0 0 1,0 0-1,0-1 0,0 0 0,7-5 1,52-31 262,-53 30-248,47-31 127,62-53-1,-108 80-153,-1 0 0,-1-2-1,-1 1 1,0-2 0,0 1-1,-2-2 1,16-31 0,-11 14 135,-1-2 0,-2 1 0,7-39 0,-4-9 306,-12 72-417,-2 10-70,-1 0 1,1 0-1,-1 0 1,1-1-1,-1 1 1,0 0-1,0 0 1,1 0-1,-1 0 1,0 0-1,0 0 1,0 0-1,0-1 1,0 1-1,0 0 1,-1 0-1,1 0 1,0 0-1,0 0 1,-1 0-1,0-2 1,-2 4-14,-1 6 9,-17 40 92,-22 74-1,28-77-79,-16 53 57,4 1-1,-21 151 1,46-231-74,-27 320-143,30-294-2315,1-27-2515,2-49-10361,-4 4 12524</inkml:trace>
</inkml:ink>
</file>

<file path=ppt/ink/ink3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4:56:15.44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24 13 11296,'-7'-2'1396,"-8"-5"2285,13 5-1506,7 1-331,12 1 909,-9 1-1675,151 5 3321,76 19-3817,-134-6-1267,-32-6-2853,-33-8-4612,-36-5 7857,1 0-1,-1 0 1,10 16-9610</inkml:trace>
</inkml:ink>
</file>

<file path=ppt/ink/ink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23:10:44.2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98 658 2656,'-11'2'1044,"6"-1"-17,11 0 1083,-4-2-1887,1 1-1,-1-1 0,1 0 1,-1 0-1,0 0 1,0 0-1,0 0 1,1-1-1,-1 1 0,3-3 1,4-2 162,2-2-230,0 0 1,0-1-1,-1 0 0,-1-1 0,1 0 1,-1-1-1,-1 0 0,7-12 0,2-2-24,-2-1 1,-1-1-1,-1 0 0,10-30 0,29-118 581,-42 138-565,8-17 199,-13 41-214,-1 1 0,0-1 0,0 1 0,-2-1 0,1 0-1,0-15 1,-5 18-145,-3 12-313,-3 14 100,-47 172 246,39-121 306,-35 86 0,-17-8 24,29-65-97,-111 261 1581,138-316-90,28-51-1753,0 0 1,2 1-1,39-42 0,76-59-297,56-67 271,-135 132-250,-50 58 246,-2 1 19,0 0 0,0-1-1,-1 1 1,1 0-1,0-1 1,1-2-1,-21 67 128,1 13-71,16-66-15,0 0 0,0-1-1,1 1 1,0 0 0,1-1 0,3 17-1,-4-23 15,1-1-1,-1 1 0,1-1 0,-1 1 0,1-1 0,0 0 0,0 1 1,-1-1-1,1 0 0,0 1 0,0-1 0,0 0 0,1 0 0,-1 0 1,0 0-1,0 0 0,1 0 0,-1 0 0,0-1 0,1 1 0,-1 0 0,1-1 1,-1 1-1,1-1 0,-1 1 0,1-1 0,-1 0 0,1 0 0,-1 0 1,1 0-1,-1 0 0,1 0 0,1 0 0,7-1 105,-1-1 1,0 0-1,0-1 0,13-5 1,-12 5-62,112-43 141,34-24 27,-129 58-391,-24 10 109,13-4-239,-12 9 85,-4 6-13,-16 31 99,12-32 60,1 0-1,-1 0 1,2 0-1,-1 0 1,-2 16-1,5-22 59,0 0 0,0 0 0,0 0 0,0 1 0,1-1 0,-1 0 0,0 0 0,1 0-1,0 0 1,-1 0 0,1 0 0,0 0 0,0-1 0,0 1 0,1 0 0,-1 0 0,0-1 0,1 1-1,-1-1 1,1 1 0,-1-1 0,1 1 0,-1-1 0,1 0 0,0 0 0,0 0 0,0 0 0,3 1-1,-3-1 16,0-1-1,1 1 1,-1-1-1,0 0 1,0 1-1,0-1 1,1 0-1,-1-1 1,0 1-1,0 0 1,1 0 0,-1-1-1,0 0 1,3-1-1,0 1 41,0-1 0,0-1 0,0 1 1,7-6-1,-9 5-17,0 0 1,0 0-1,-1 0 1,1-1-1,-1 1 1,1-1-1,-1 1 1,0-1-1,-1 0 1,1 0 0,-1 0-1,1 0 1,-1 0-1,0 0 1,-1 0-1,1-7 1,0 7-76,-1 1 0,0 0 1,0 0-1,0-1 1,-1 1-1,1 0 1,-1-1-1,1 1 0,-1 0 1,0 0-1,0 0 1,-1 0-1,1 0 0,-1 0 1,1 0-1,-1 0 1,0 1-1,0-1 0,0 1 1,-1-1-1,1 1 1,-4-3-1,0 1-76,0 1 1,1 1-1,-1-1 0,-1 1 1,-10-3-1,16 5 101,1 0 0,-1 0-1,1 0 1,0 0 0,-1 0 0,1-1-1,-1 1 1,1 0 0,0 0 0,-1 0-1,1 0 1,0 0 0,-1-1 0,1 1 0,0 0-1,-1 0 1,1 0 0,0-1 0,-1 1-1,1 0 1,0-1 0,0 1 0,-1 0-1,1 0 1,0-1 0,0 1 0,0-1 0,-1 1-1,1 0 1,0-1 0,0 1 0,0 0-1,0-1 1,0 1 0,0-1 0,0 1-1,0-1 1,0 0 1,0 1-1,1-1 1,-1 1 0,0-1-1,1 0 1,-1 1 0,1-1-1,-1 1 1,1-1 0,-1 1-1,1-1 1,-1 1-1,1-1 1,0 1 0,-1 0-1,2-1 1,62-31-131,-40 21 60,-14 6 27,0 1 0,0 0 0,0 0 0,1 1-1,20-3 1,-25 5 11,0 0 0,1 1 0,-1 0 0,0 0 0,13 2 0,-17-1 31,0 0 0,0-1 0,0 1-1,0 0 1,-1 0 0,1 0 0,0 0 0,0 1 0,-1-1 0,1 0 0,0 1 0,-1-1 0,0 1 0,1 0 0,-1-1 0,0 1 0,0 0 0,0 0 0,0 0 0,0 0-1,1 4 1,-1-2 25,0 0-1,0 0 1,0 0-1,0 0 0,-1 1 1,0-1-1,0 0 0,0 0 1,-2 8-1,-1 2 110,-8 21 1,0 1 123,12-34 571,3-4-244,11-9 18,23-22-549,-27 22-2,7-4-96,21-14 0,-31 24-39,0 0 1,0 1-1,0 0 1,1 0-1,14-4 0,-22 7 72,0 1 0,0 0 0,1-1 0,-1 1 0,0 0 0,0 0 0,0 0-1,1-1 1,-1 1 0,0 0 0,0 1 0,0-1 0,1 0 0,-1 0 0,0 0 0,0 1-1,0-1 1,0 1 0,0-1 0,1 1 0,-1-1 0,0 1 0,0 0 0,0-1 0,0 1 0,-1 0-1,1 0 1,0 0 0,0-1 0,0 1 0,-1 0 0,1 0 0,0 0 0,-1 0 0,1 1-1,-1-1 1,1 0 0,-1 0 0,0 0 0,1 0 0,-1 0 0,0 1 0,0-1 0,0 0-1,0 2 1,0 2 10,0 0 0,0 0-1,-1-1 1,1 1-1,-1 0 1,0 0 0,-1 0-1,1-1 1,-1 1-1,-3 5 1,-7 15 261,12-25-258,0 1-1,0-1 1,0 0-1,0 0 1,0 0 0,0 0-1,0 1 1,0-1-1,1 0 1,-1 0-1,0 0 1,0 0-1,0 0 1,0 1-1,0-1 1,0 0-1,0 0 1,1 0-1,-1 0 1,0 0-1,0 0 1,0 1-1,0-1 1,0 0-1,1 0 1,-1 0 0,0 0-1,0 0 1,0 0-1,0 0 1,1 0-1,-1 0 1,0 0-1,0 0 1,0 0-1,0 0 1,1 0-1,-1 0 1,0 0-1,0 0 1,0 0-1,1 0 1,-1 0-1,0 0 1,0 0 0,0 0-1,1-1 1,10 1 57,1-2 13,-1-1-1,1 0 1,-1 0 0,11-6 0,-13 6-133,0-1-1,0 1 1,0 0-1,1 1 1,-1 0-1,15 0 1,-21 2 20,0 0 1,1 1-1,-1-1 0,1 1 0,-1 0 1,0 0-1,0 0 0,1 0 1,-1 1-1,4 2 0,28 22-16,-7-4 64,27 10 285,-52-31-267,-1 0 1,0 0-1,1 0 1,-1-1-1,1 1 0,-1-1 1,1 0-1,-1 0 1,1 0-1,-1 0 0,1 0 1,-1 0-1,1-1 1,-1 1-1,1-1 0,4-1 1,-3 0-819,1 0 0,0-1 1,0 0-1,-1 1 0,1-1 1,6-7-1,1 1-1453</inkml:trace>
</inkml:ink>
</file>

<file path=ppt/ink/ink3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4:56:17.32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184 26 1824,'0'-1'195,"0"-1"1,1 1-1,0 0 0,-1 0 0,1-1 1,0 1-1,-1 0 0,1 0 1,0 0-1,0 0 0,0 0 1,0 0-1,0 0 0,0 0 0,0 0 1,0 1-1,1-1 0,14-6 13440,-21 19-10966,-11 29-542,-58 168-207,16 9 93,35-126-1738,-12 76-750,31-143-2094,17-50-11880,-5 5 11516</inkml:trace>
</inkml:ink>
</file>

<file path=ppt/ink/ink3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4:56:17.66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28 239 8896,'-2'-1'194,"0"0"280,0-1 0,0 1 0,0 0-1,0 0 1,0 0 0,0 0 0,0 0 0,-1 1 0,-4-3 3326,13 1-1615,15-4 58,220-61 2694,66-18-3533,-142 46-1237,-47 12-1768,-118 28 1237,0-1 0,0 1 0,0-1-1,0 1 1,-1 0 0,1-1 0,0 1 0,0-1 0,0 1 0,-1-1 0,1 1 0,0-1 0,0 1-1,-1-1 1,1 0 0,0 1 0,-3 1-1456,-15 17-2580,-1-5 394,1 2 1388</inkml:trace>
</inkml:ink>
</file>

<file path=ppt/ink/ink3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4:56:18.01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65 23 9152,'-50'13'2928,"39"-8"-1766,10-4-1313,-2 6 1919,4-6-1596,-1-1-1,1 1 1,-1-1-1,1 0 1,-1 1-1,1-1 0,0 0 1,-1 1-1,1-1 1,0 0-1,-1 0 1,1 0-1,0 0 1,0 1-1,-1-1 0,1 0 1,0 0-1,0 0 1,26 0 2004,-1 0 0,47-7 0,-25 2-1211,192-23 880,-150 17-3015,-30 8-5494,-42 6 4066</inkml:trace>
</inkml:ink>
</file>

<file path=ppt/ink/ink3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4:56:18.34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337 1 7712,'-6'18'7781,"-18"38"-4920,16-36-1770,-79 169 3698,51-119-3266,-50 130-1,30-20-579,45-136-711,2 1-1,-3 53 0,11-79-185,1-1-1,1 0 0,0 0 0,2 0 1,0-1-1,6 22 0,-4-25-185,0 0 0,0-1 0,1 0 0,1 0 0,0-1 0,1 1 0,0-2 0,12 15-1,-16-22-567,0 0-1,0 0 1,1 0-1,-1 0 1,10 5-1,-12-8 211,0 0 1,0 0-1,0-1 0,0 1 1,1 0-1,-1-1 0,0 1 0,0-1 1,1 0-1,-1 0 0,0 0 1,1 0-1,-1 0 0,0 0 0,0-1 1,1 1-1,3-2 0,20-11-5603,1 0 2048</inkml:trace>
</inkml:ink>
</file>

<file path=ppt/ink/ink3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4:56:19.12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19 431 4384,'-5'3'577,"-3"4"-54,2-6 2793,12-10 1052,20-35-2376,22-32-385,-22 43-905,1 1-1,1 2 0,36-31 1,-34 38-106,0 0 1,2 2-1,0 1 0,1 2 1,47-19-1,-72 34-324,-5 2-168,-1-1 0,1 1 0,0 0 0,-1 1 0,1-1 0,0 0 0,3 1 0,-6 0-73,1 0-1,-1 0 1,1 0-1,-1 0 0,1 1 1,-1-1-1,1 0 1,0 0-1,-1 1 1,1-1-1,-1 0 1,0 1-1,1-1 1,-1 1-1,1-1 0,-1 0 1,0 1-1,1-1 1,-1 1-1,0-1 1,1 1-1,-1-1 1,0 1-1,0 0 1,0-1-1,1 1 1,-1-1-1,0 1 0,0-1 1,0 1-1,0 0 1,0-1-1,0 1 1,0-1-1,0 1 1,0 0-1,-1 0 1,1 6 62,0 0 0,-1 0 0,-1 0 1,1 0-1,-1 0 0,0-1 1,-5 11-1,-1 4 14,-118 263 486,104-239-477,12-26-26,7-14-71,0 0 0,0 0 0,0 1-1,1-1 1,0 1 0,0-1-1,0 1 1,1 0 0,0-1-1,0 1 1,0 8 0,1-13-21,0 0 0,0-1 0,1 1 1,-1 0-1,0 0 0,0-1 0,1 1 1,-1 0-1,0-1 0,1 1 0,-1 0 0,1-1 1,-1 1-1,1 0 0,-1-1 0,1 1 0,0-1 1,-1 1-1,1-1 0,0 1 0,-1-1 0,1 0 1,0 1-1,-1-1 0,1 0 0,0 0 1,0 1-1,-1-1 0,1 0 0,0 0 0,0 0 1,0 0-1,-1 0 0,1 0 0,0 0 0,0 0 1,0 0-1,-1 0 0,2-1 0,3 0-17,-1 0-1,1 0 0,-1 0 0,0-1 1,0 0-1,0 0 0,5-3 1,5-5-113,0-1 0,0 0 0,-2-1 0,1-1 0,-2 0 1,19-26-1,55-99-448,-59 92 536,113-185 481,-134 225-295,-3 8 345,-1 16 356,-32 337 1744,23-231-1958,8-104-1426,2 0 0,0-1 1,1 1-1,7 25 0,-10-44 412,0 0 0,1 0 0,-1 0-1,1 0 1,-1 0 0,1 0 0,-1 0 0,1 0-1,0-1 1,0 1 0,-1 0 0,1 0 0,0 0-1,0-1 1,0 1 0,0-1 0,0 1 0,0 0-1,0-1 1,1 1 0,1 0-1137,0 0 0,1-1 0,-1 1 0,0-1 0,6 0 0,13 0-2408</inkml:trace>
</inkml:ink>
</file>

<file path=ppt/ink/ink3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4:56:19.50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176 72 10048,'-26'0'3232,"15"2"-1958,-9 5 1574,-31 18-1,44-21-2242,1 0-1,-1 0 1,1 1-1,0 0 1,0 0-1,0 0 1,1 1-1,-8 9 1,13-14-571,-1-1 1,1 1-1,-1 0 0,1-1 1,-1 1-1,1 0 0,0 0 1,-1-1-1,1 1 1,0 0-1,-1 0 0,1 0 1,0-1-1,0 1 0,0 0 1,0 0-1,0 0 0,0-1 1,0 1-1,0 0 1,0 0-1,0 0 0,1-1 1,-1 1-1,0 0 0,0 0 1,1-1-1,-1 1 1,1 0-1,-1 0 0,0-1 1,1 1-1,-1-1 0,1 1 1,0 0-1,-1-1 0,1 1 1,1 0-1,1 1-4,-1-1 0,1 0 0,0 1 0,0-1 0,1 0 0,-1-1 0,0 1 0,6 0 1,7 0-12,1-1 0,-1 0 0,0-1-1,0-1 1,0-1 0,27-7 0,-35 8-6,0-1-1,0 0 0,0-1 0,0 0 0,0 0 0,-1 0 0,0-1 0,0 0 0,0-1 1,0 0-1,-1 0 0,0 0 0,0 0 0,6-10 0,-11 13-31,1-1 0,0 0-1,-1 0 1,1 1 0,-1-1 0,0 0-1,0 0 1,-1 0 0,1 0-1,-1 0 1,0 0 0,0 0 0,-1-8-1,1 10-7,-1 0 0,1 0 0,-1 0-1,1 0 1,-1 1 0,0-1 0,0 0-1,1 0 1,-1 1 0,0-1 0,-1 0-1,1 1 1,0-1 0,0 1 0,-1-1-1,1 1 1,-1 0 0,1 0 0,-1 0-1,0 0 1,1 0 0,-1 0 0,0 0-1,0 0 1,0 0 0,1 1 0,-1-1-1,0 1 1,0 0 0,-4-1 0,-7 1-578,-1 0 0,1 1 0,0 0 0,-1 1 0,1 0 0,-22 8 0,25-7-871,0 1 1,0 1-1,0 0 1,0 0-1,-10 9 1,10-3-802</inkml:trace>
</inkml:ink>
</file>

<file path=ppt/ink/ink3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4:56:19.92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13 23 7136,'-12'-16'2309,"12"15"-2281,0 1 0,0 0 0,0 0-1,0 0 1,0 0 0,0-1 0,0 1 0,0 0 0,0 0 0,0 0-1,0 0 1,0 0 0,0-1 0,0 1 0,0 0 0,0 0 0,0 0-1,0 0 1,0-1 0,0 1 0,0 0 0,0 0 0,0 0-1,0 0 1,0 0 0,0-1 0,0 1 0,0 0 0,1 0 0,-1 0-1,0 0 1,0 0 0,0 0 0,0 0 0,0 0 0,1-1 0,-1 1-1,0 0 1,0 0 0,0 0 0,0 0 0,0 0 0,1 0-1,-1 0 1,0 0 0,0 0 0,0 0 0,0 0 0,1 0 0,-1 0-1,8-1 1913,-4 4-1378,0-1 0,0 1 1,0 0-1,0 0 0,-1 0 1,1 1-1,3 4 0,1 1-20,56 67 2665,-21-23-974,-28-36-1675,7 7 236,-2 0 0,-1 2 0,-1 0 0,15 29-1,-15-19-396,-2 1-1,-2 1 1,-1 1-1,-2 0 1,-2 0-1,-1 1 1,-2 0-1,1 58 0,-7-84-374,0 1 0,-1-1 0,-1 0-1,0 1 1,-1-1 0,0 0 0,-1 0-1,-1 0 1,0-1 0,-1 0 0,0 0-1,-12 18 1,-20 18-1657,-75 76 1,63-73-9</inkml:trace>
</inkml:ink>
</file>

<file path=ppt/ink/ink3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4:56:21.60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151 226 5216,'-9'-13'1400,"-8"-14"1738,17 27-2993,0-1-1,-1 0 0,1 0 0,-1 1 0,1-1 0,-1 0 0,1 1 0,-1-1 1,1 1-1,-1-1 0,1 0 0,-1 1 0,0-1 0,1 1 0,-1 0 0,0-1 1,1 1-1,-1-1 0,0 1 0,0 0 0,1 0 0,-1-1 0,0 1 1,0 0-1,0 0 0,1 0 0,-1 0 0,0 0 0,0 0 0,0 0 0,1 0 1,-1 0-1,-2 1 0,1 0 80,-1-1 0,1 1 0,0 0 0,-1 0 0,1 1 0,0-1 0,0 0 0,0 1 0,0-1 0,-4 4 0,-2 4 119,1 0-1,0 1 0,0 0 0,1 0 0,0 0 0,1 1 0,0-1 0,1 1 1,0 1-1,0-1 0,2 0 0,-4 20 0,5-24-214,1-1 0,0 1 1,0 0-1,0 0 0,0-1 0,1 1 1,1 0-1,-1-1 0,1 1 0,0-1 1,0 1-1,1-1 0,0 0 0,0 0 1,0 0-1,1 0 0,0-1 0,0 0 0,0 1 1,1-1-1,-1-1 0,1 1 0,8 5 1,-5-5-40,0 0 0,0 0 1,0 0-1,0-1 1,1-1-1,-1 1 0,1-2 1,0 1-1,0-1 1,0 0-1,1-1 0,-1 0 1,0-1-1,1 1 0,-1-2 1,0 0-1,0 0 1,1 0-1,-1-1 0,16-6 1,-22 7-91,0 0 0,1-1 0,-1 0 0,0 0 0,0 0 0,0 0 0,-1 0 0,1-1 0,0 1 0,-1-1 0,1 0 0,-1 0 0,0 1 0,3-8 0,-2 4-56,0 0 1,-1 0-1,0-1 1,-1 1-1,1-1 1,0-10-1,-1-3 24,0-1-1,-1 1 1,-1-1-1,0 1 1,-2 0-1,-1-1 1,0 2 0,-2-1-1,0 0 1,-15-32-1,18 46 70,-1 0 0,1 1 0,-1-1 0,0 1 0,0 0 0,-1 0 0,1 1 0,-1-1 0,0 1 0,0 0 0,-1 0 0,1 0 0,-1 1 0,0 0 0,-7-3 0,13 6-14,-1 0 0,0-1 0,1 1 0,-1 0 0,0 0 0,0 0 0,1-1-1,-1 1 1,0 0 0,0 0 0,0 0 0,1 0 0,-1 0 0,0 0 0,0 1 0,0-1 0,1 0-3,-1 0 1,1 0 0,0 1 0,0-1 0,0 0 0,0 0 0,0 1 0,0-1 0,0 0 0,0 0 0,0 0 0,0 1 0,0-1 0,0 0 0,0 0 0,0 1 0,0-1 0,0 0 0,0 0 0,0 0 0,0 1 0,0-1 0,0 0 0,0 0 0,0 1 0,0-1-1,0 0 1,0 0 0,0 0 0,1 1 0,-1-1 0,0 0 0,1 2 31,0-1 0,1 1-1,-1 0 1,1-1 0,-1 0 0,1 1-1,-1-1 1,1 0 0,-1 0 0,1 0-1,0 0 1,3 1 0,3 1 41,1-1 0,0 0 0,0 0 0,0-1 0,0 0 0,0-1 0,0 0 0,0 0 0,0-1 0,0 0 0,0-1 0,0 0 0,-1 0 0,1-1 0,14-6 0,16-11-76,36-24 1,0-1 456,-73 44-466,-1 0 0,0 0 0,1 1 0,-1-1 0,1 0 0,-1 1 0,1-1 0,-1 1 0,1 0 0,-1-1 0,1 1 0,0 0 0,-1 0 0,4 0 0,-4 1-9,-1-1-1,1 1 1,0-1-1,-1 1 0,1-1 1,0 1-1,-1 0 1,1-1-1,-1 1 0,1 0 1,-1 0-1,1-1 1,-1 1-1,0 0 0,1 0 1,-1-1-1,0 1 1,0 0-1,0 0 0,1 0 1,-1 0-1,0 0 0,0-1 1,0 1-1,0 0 1,0 0-1,-1 1 0,-9 136 337,0-1-70,10-135-260,0 19 33,4 33 0,-3-49-33,0-1-1,-1 1 0,1-1 0,1 0 0,-1 1 0,1-1 0,-1 0 1,1 0-1,0 0 0,1 0 0,-1 0 0,1 0 0,6 6 0,-8-9 2,0 0-1,1 0 1,-1 0-1,1-1 1,-1 1-1,1 0 1,-1-1-1,1 1 1,-1-1-1,1 1 0,-1-1 1,1 0-1,0 0 1,-1 0-1,1 0 1,-1 0-1,1 0 1,0 0-1,-1 0 1,1-1-1,-1 1 1,1 0-1,2-2 0,1 0-39,0-1 0,-1 1 0,1-1 0,-1 0 0,0 0 0,7-7 0,4-8-113,0 0 1,-1-1-1,-1-1 0,11-23 1,7-9-17,-26 44 112,24-37-114,67-84 0,-94 127 164,-1 1 2,-1 0 0,1 0 0,0 1 0,0-1 1,-1 0-1,1 0 0,0 1 0,0-1 0,0 0 0,0 1 0,1-1 0,-1 1 3,0 0 0,0 0 0,0 0-1,0 0 1,-1 0 0,1 1 0,0-1 0,0 0 0,0 1 0,-1-1 0,1 0 0,0 1-1,-1-1 1,1 1 0,0-1 0,-1 1 0,1-1 0,0 2 0,6 5 52,0 1 0,-1 0-1,0 0 1,-1 0 0,0 1 0,0 0 0,4 11 0,12 21 82,-15-30-52,1-1 0,0 0 0,0-1 0,1 0 0,16 15 0,-21-21-57,1-1 1,0 1 0,-1-1 0,1 0-1,0 0 1,0 0 0,0 0-1,1-1 1,-1 1 0,0-1 0,1 0-1,-1-1 1,0 1 0,1-1 0,-1 0-1,1 0 1,-1 0 0,8-2 0,-3 0-21,0 0 0,0-1 1,-1-1-1,1 0 0,0 0 1,-1 0-1,0-1 0,0 0 1,-1-1-1,1 1 0,-1-2 1,7-7-1,-2 0-9,0 0-1,0-1 1,-2 0-1,18-34 1,-24 41 1,0 0 0,-1-1 0,0 0 0,2-8 0,-5 15-5,1 0 0,-1 0 0,0 0 0,1 0 0,-1 0 0,0 0 0,0 0 0,0 0 0,-1 0 0,1 0 0,0 0 0,-1 0 0,1 0 0,-1 0 0,0 0 0,-1-3 0,1 4-6,0 0 0,1 0 0,-1 0 0,0 0 1,0 0-1,0 0 0,0 1 0,0-1 0,0 0 1,0 0-1,0 1 0,0-1 0,0 0 0,0 1 0,0-1 1,0 1-1,-1 0 0,1-1 0,0 1 0,0 0 1,0 0-1,-1 0 0,1 0 0,0 0 0,-1 0 1,1 0-1,0 0 0,-2 1 0,-1-1-13,0 1 1,0 0-1,0 1 0,0-1 0,1 1 0,-8 3 1,4 1 33,0-1 0,0 1 0,1 0 0,0 1-1,0-1 1,1 1 0,-1 0 0,1 1 0,1-1 0,0 1 0,-6 14 0,3-5 51,1 1-1,1 0 0,1 0 1,-3 27-1,6-39-48,0-1 0,1 1 1,0 0-1,0-1 0,1 1 0,-1 0 1,1-1-1,2 8 0,-2-11-8,0 0 0,0 0 0,0 0 0,0 0 0,0 0 0,1 0 0,-1-1 0,1 1 0,-1 0 0,1-1 0,-1 1 0,1-1 0,0 0 0,0 1 0,0-1 0,0 0 1,0 0-1,0 0 0,0 0 0,0 0 0,0-1 0,4 2 0,1-1 0,0-1 0,0 1 1,0-1-1,1-1 1,-1 1-1,0-1 0,0 0 1,0-1-1,-1 0 1,10-3-1,10-5-17,31-18 1,-29 14-27,7-3 88,0 0 0,2 3 1,65-18-1,-95 31 7,-1 1 0,0-1 0,0 1-1,1 0 1,-1 0 0,0 1 0,0 0 0,0 0-1,1 0 1,-1 1 0,0 0 0,-1 0 0,1 1 0,9 4-1,3 5 93,0 0 0,31 29-1,-13-10-158,-20-19 4,-1-1 0,1 0 0,1-2 0,22 11 0,-27-15-314,0-1 0,1 0 0,-1-1 0,1 0 0,0-1 0,0-1 1,16 1-1,15-5-3636,-2-1 1167</inkml:trace>
</inkml:ink>
</file>

<file path=ppt/ink/ink3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4:56:27.15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155 755 4160,'0'0'39,"0"0"0,0 0-1,0 0 1,0 0 0,0 0 0,0 0 0,0 0 0,0 0 0,0 0-1,0 0 1,0 0 0,0-1 0,0 1 0,0 0 0,0 0 0,0 0-1,-1 0 1,1 0 0,0 0 0,0 0 0,0 0 0,0 0 0,0 0-1,0 0 1,0 0 0,0 0 0,0 0 0,0 0 0,-1 0-1,1 0 1,0 0 0,0 0 0,0 0 0,0 0 0,0 0 0,0 0-1,0 0 1,0 0 0,0 0 0,0 0 0,0 0 0,0 0 0,-1 1-1,1-1 1,0 0 0,0 0 0,0 0 0,0 0 0,0 0 0,0 0-1,0 0 1,0 0 0,0 0 0,0 0 0,0 0 0,0 0 0,0 0-1,0 1 1,0-1 0,0 0 0,0 0 0,0 0 0,0 0 0,0 0-1,0 0 1,0 0 0,0 0 0,0 0 0,0 1 0,-1 10 3480,3 1-344,-1-12-3133,-1 0 0,0 0 0,0 1 0,0-1 0,0 0 0,0 0 0,0 0 0,0 0 1,0 1-1,1-1 0,-1 0 0,0 0 0,0 0 0,0 0 0,0 0 0,1 1 1,-1-1-1,0 0 0,0 0 0,0 0 0,1 0 0,-1 0 0,0 0 0,0 0 0,0 0 1,1 0-1,-1 0 0,0 0 0,0 0 0,0 0 0,1 0 0,-1 0 0,0 0 1,0 0-1,0 0 0,1 0 0,-1 0 0,0 0 0,0 0 0,6-3 410,0-1-1,-1 1 0,1-1 0,-1 0 1,0-1-1,-1 1 0,1-1 1,4-6-1,3-6-117,16-29 1,105-244 939,-104 222-1034,-12 29 8,23-77 0,-38 107-188,4-12 117,-1-1 0,-1 1 0,1-29 0,-5 49-173,0 1 0,0-1 0,0 1 0,0-1-1,0 1 1,0-1 0,0 1 0,0-1 0,0 1 0,0-1-1,0 1 1,0-1 0,0 1 0,-1-1 0,1 1 0,0-1 0,0 1-1,0-1 1,-1 1 0,1-1 0,0 1 0,-1-1 0,1 1-1,0 0 1,-1-1 0,1 1 0,-1 0 0,1-1 0,0 1-1,-1 0 1,1 0 0,-1-1 0,1 1 0,-1 0 0,1 0-1,-1 0 1,1 0 0,-1-1 0,1 1 0,-1 0 0,1 0-1,-1 0 1,1 0 0,-1 0 0,1 0 0,-1 0 0,1 1-1,-1-1 1,-2 1-6,1 0 1,-1 0-1,1 0 0,-1 0 1,1 1-1,0-1 0,0 1 0,0-1 1,-3 4-1,-6 6 45,2 0-1,-1 0 1,-11 19 0,-3 13 8,1 0 0,-24 66 1,-25 103 65,55-159-26,-8 24-1,-52 167 247,53-164-178,-37 143 407,56-206-452,-9 23 1,4-13-104,67-164-48,-55 133 36,54-96 29,-44 81-13,0 1-1,2 0 1,22-21-1,9-1 87,1 2 1,64-39-1,-51 38 27,64-57 0,-38 12 356,-42 40-306,-43 44-178,0 0 0,0 0 1,0-1-1,0 1 0,0 0 1,0 0-1,1 0 1,-1 0-1,0 0 0,0-1 1,0 1-1,0 0 0,0 0 1,0 0-1,1 0 1,-1 0-1,0 0 0,0 0 1,0 0-1,0 0 0,0 0 1,1 0-1,-1 0 1,0 0-1,0-1 0,0 1 1,0 0-1,1 0 0,-1 0 1,0 0-1,0 0 1,0 1-1,0-1 0,0 0 1,1 0-1,-1 0 0,0 0 1,0 0-1,0 0 1,0 0-1,0 0 0,1 0 1,-1 0-1,0 0 0,0 1 1,2 9 35,-5 18 0,2-25-45,-4 25 43,-2-1 0,0-1 0,-2 1 0,-17 35 0,18-46-13,3-5 21,0 0-1,0 0 1,1 1 0,-4 20 0,8-32-36,0 1 0,0-1 1,0 1-1,-1 0 0,1-1 1,0 1-1,0 0 0,0-1 1,0 1-1,0 0 0,1-1 1,-1 1-1,0-1 0,0 1 1,0 0-1,0-1 0,1 1 1,-1-1-1,0 1 0,1 0 1,-1-1-1,0 1 0,1-1 1,-1 1-1,1-1 0,-1 0 1,1 1-1,-1-1 0,1 1 1,0-1-1,0 1 3,0-1 1,1 0-1,-1 0 1,0 0-1,0 0 1,1 0-1,-1 0 1,0 0-1,1-1 1,-1 1-1,0 0 1,0-1-1,3 0 1,4-3 68,0 0 0,15-10 1,-23 14-78,19-15-28,0-1 1,-1 0-1,-1-2 0,-1 0 1,0-1-1,14-22 0,-29 39 30,0 0-30,1-1 1,-1 1-1,1 0 0,0 0 1,0 0-1,-1 0 0,5-2 1,-6 4 22,0 0 0,0 0 0,0 0 0,0 0 0,1 0 0,-1 0 0,0 0 0,0 0 0,0 0 0,0 0 0,0 0 0,1 0 0,-1 0 0,0 1 0,0-1 0,0 0 0,0 0 0,0 0 0,0 0 0,1 0 0,-1 0 0,0 0 0,0 0 0,0 1 0,0-1 0,0 0 0,0 0 0,0 0 0,0 0 0,0 0 0,0 1 0,1-1 0,-1 0 0,0 0 0,0 0 0,0 0 0,0 0 0,0 1 0,1 15-67,-11 129 146,10-142-75,0-1 1,1 0 0,-1 1 0,1-1 0,-1 0 0,1 1 0,0-1-1,0 0 1,0 0 0,2 4 0,-3-5 3,1 0 0,0 0 1,0 0-1,-1 0 0,1 0 0,0 0 0,0-1 0,0 1 1,0 0-1,0 0 0,0-1 0,0 1 0,0 0 0,1-1 1,-1 1-1,0-1 0,0 0 0,0 1 0,1-1 0,-1 0 1,1 1-1,6-2 13,-1-1-1,0 1 1,0-1 0,0 0 0,0-1 0,8-4-1,3 0-10,1-1 2,0-1 1,25-16 0,-39 22-9,19-12 10,-1-1-1,0-1 1,-2-1-1,0-1 1,23-27 0,-18 15 6,-2-2 0,-1 0 1,21-41-1,-1-11-13,48-133-1,-86 204-27,0 0-1,-1-1 0,-1 1 1,0-1-1,-1 0 1,-1 0-1,0 1 0,-1-1 1,-4-28-1,4 43 23,0-1 0,0 1-1,0-1 1,0 1 0,0 0-1,0-1 1,0 1 0,-1-1 0,1 1-1,0-1 1,0 1 0,0-1-1,-1 1 1,1 0 0,0-1 0,0 1-1,-1-1 1,1 1 0,0 0-1,-1-1 1,1 1 0,-1 0-1,1 0 1,0-1 0,-1 1 0,1 0-1,-1 0 1,1 0 0,-1-1-1,1 1 1,-1 0 0,1 0 0,-1 0-1,1 0 1,-1 0 0,1 0-1,0 0 1,-1 0 0,1 0 0,-1 0-1,1 0 1,-1 0 0,1 0-1,-1 1 1,1-1 0,-2 0 0,0 2-29,0-1 1,-1 0 0,1 1 0,0-1-1,0 1 1,-4 3 0,-4 7-20,0 0 0,1 0 0,1 1 1,-11 21-1,-21 60 321,27-55-259,-13 70 0,16-58-22,-2 2 208,2 1 0,-4 97 1,15-134-114,4 31 1,-4-42-47,0 0 0,0 0 0,1 1 0,0-2 0,0 1 0,1 0 0,0 0 0,3 5 1,-4-9-30,0 0 1,0 0-1,1 0 1,-1 0-1,0 0 1,1 0-1,-1-1 1,1 0-1,0 1 1,-1-1 0,1 0-1,0 0 1,0 0-1,0 0 1,0-1-1,0 1 1,0-1-1,0 0 1,4 0-1,-1 0 15,-1-1-1,1 1 0,0-1 0,-1 0 0,1 0 0,-1-1 0,1 0 0,-1 0 0,6-3 0,-6 2-28,1-1 1,-1 0-1,0 0 1,0-1-1,7-7 1,-5 4 4,3-3 11,-1-1-1,0 0 1,-1 0-1,0-1 1,9-21-1,24-71-17,-36 89-12,70-209-55,-32 70-285,-38 136 318,-4 13 15,3-10 30,4-27-1,-8 39-13,1 0-1,-1 0 1,0 1-1,0-1 1,-1 0 0,1 0-1,-1 0 1,0 1-1,0-1 1,0 0-1,0 1 1,-4-6-1,5 8 5,0 1 0,0 0 0,0 0 0,0-1 0,-1 1 0,1 0 0,0 0 0,0-1 0,0 1 0,-1 0 0,1 0 0,0-1 0,-1 1 0,1 0 0,0 0 0,0 0 0,-1 0 0,1 0 0,0 0-1,-1-1 1,1 1 0,0 0 0,-1 0 0,1 0 0,0 0 0,-1 0 0,1 0 0,0 0 0,-1 0 0,-9 7-103,-6 15 21,7-6 137,1 1 0,0 0 0,1 0 0,-6 22 0,-12 79 457,-10 205 492,34-293-853,5 51-1,-2-69-495,0 0-1,0 0 1,1-1-1,1 1 1,0-1-1,0 0 1,7 13-1,-10-23 9,0 0 0,-1 0 0,1 0 0,0 0 0,0 0 0,0 0 0,-1 0 0,1 0 0,0-1 0,0 1 0,0 0 0,1 0 0,-1-1 0,0 1 0,0-1 0,0 1 0,0-1 0,1 1 0,-1-1 0,0 0 0,0 1 0,1-1 0,-1 0 0,0 0 0,1 0 0,-1 0 0,0 0 1,0-1-1,1 1 0,-1 0 0,2-1 0,10 0-2745</inkml:trace>
</inkml:ink>
</file>

<file path=ppt/ink/ink3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4:56:30.02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7 453 5152,'-1'0'147,"1"1"0,-1-1 0,0 1 0,1-1 1,-1 1-1,1 0 0,0-1 0,-1 1 0,1 0 0,0-1 0,-1 1 1,1 0-1,0 0 0,0-1 0,-1 1 0,1 0 0,0 0 1,0-1-1,0 1 0,0 0 0,0 0 0,0 0 0,0-1 0,0 1 1,0 0-1,1 0 0,-1-1 0,0 1 0,0 0 0,1-1 0,-1 1 1,1 0-1,-1-1 0,1 2 0,1 4 569,1 1 199,-1-1 0,1 1 0,0-1-1,1 0 1,6 9 0,-8-13-660,0 1 1,0-1-1,0 0 1,1 1 0,-1-1-1,1 0 1,0-1-1,0 1 1,-1 0-1,1-1 1,0 0 0,0 1-1,6 0 1,-6-1-127,-1-1 0,1 0 0,-1 0 0,1 0 0,-1 0 0,1 0 0,-1-1 0,1 1 0,-1-1 0,1 1 0,-1-1 0,0 0 0,1 0 0,3-2 0,3-3 112,0 0 1,10-9-1,-5 4-31,-6 5-165,24-18 156,-1-1 0,37-39 0,-59 54-108,-1 0-1,0-1 0,-1 0 0,1 0 0,-2 0 0,0-1 1,0 0-1,-1-1 0,-1 1 0,0-1 0,3-16 1,-6 14 9,1 1 0,-2-1 0,0 0 0,0 1 0,-2-1 0,0 0 0,-6-22 0,-11-23 239,18 59-355,1 0 0,0 0 1,-1 0-1,1 0 0,0 0 0,0 0 1,0 1-1,0-1 0,-1 0 0,1 0 1,1 0-1,-1 0 0,0 0 0,0 0 1,0 0-1,0 1 0,1-1 0,-1 0 1,0 0-1,1 0 0,-1 0 0,0 1 1,1-1-1,-1 0 0,1 0 0,0 1 1,-1-1-1,1 0 0,0 1 0,-1-1 1,1 1-1,0-1 0,-1 1 0,1-1 1,0 1-1,0-1 0,0 1 0,1-1 1,4-1-30,0 1 1,-1 0-1,1 0 1,11-1-1,-8 2 157,-1-1-54,-1 1 0,1 0-1,0 1 1,-1-1-1,1 1 1,-1 1 0,1 0-1,-1 0 1,0 0 0,1 1-1,-1 0 1,-1 0 0,1 1-1,0 0 1,-1 0 0,0 1-1,0-1 1,0 1 0,0 1-1,-1-1 1,0 1 0,0 0-1,0 0 1,-1 0 0,0 1-1,5 11 1,-3-1 60,0 0-1,-1 1 1,-1 0 0,2 25-1,-4-8 3,-3 47 0,0-70-73,1 1 0,0-1 0,1 1-1,1-1 1,0 0 0,4 16-1,-5-25-42,0 0-1,1 1 0,-1-1 0,0 0 0,1 0 0,0 0 0,0 0 1,0 0-1,0 0 0,0-1 0,0 1 0,1-1 0,-1 1 1,1-1-1,0 0 0,-1 0 0,1 0 0,0 0 0,0 0 0,1-1 1,-1 0-1,0 1 0,0-1 0,1 0 0,-1-1 0,7 2 0,0-2 5,-1-1 0,1 1 0,-1-2 0,1 1 0,10-4 0,47-18-70,-2-2 55,179-73 138,-192 71-126,-32 16 160,22-9 1,-89 42-111,2 3 0,-48 35-1,71-45-8,-33 28 1,48-36-64,0-1 0,1 2 1,-1-1-1,1 1 0,1 0 0,0 0 1,-9 17-1,14-23 6,-1 0-1,0-1 1,1 1-1,-1 0 0,1 0 1,0 0-1,-1-1 1,1 1-1,0 0 1,0 0-1,0 0 1,0-1-1,1 5 1,0-5 5,-1 0 1,0 0 0,1 0-1,-1 0 1,1-1 0,0 1 0,-1 0-1,1 0 1,0 0 0,-1 0-1,1-1 1,0 1 0,0 0 0,0-1-1,0 1 1,0 0 0,1 0-1,1 0 6,0 0 1,0-1-1,0 1 0,0-1 0,1 1 0,-1-1 0,0 0 0,0 0 0,0-1 0,0 1 0,0 0 0,0-1 0,0 0 0,0 0 0,3-1 0,17-7-31,-1-2 1,-1 0-1,0-1 0,0-1 1,22-19-1,-30 21 11,-1 0 0,0-1-1,-1-1 1,0 1 0,-1-2 0,0 0 0,-1 0-1,10-22 1,10-31-126,-27 59 92,-7 13 57,-5 14-33,5-5 121,1 0-1,0 0 0,-2 25 0,5-35-60,1 1 0,0-1 0,0 1 0,1-1 0,-1 1 0,1-1 0,0 0 0,0 1 0,1-1 0,-1 0 0,1 0 0,0 0 0,0 0 0,0 0 0,1 0-1,3 5 1,-3-6-24,-1 0 0,1-1-1,-1 1 1,1-1-1,0 0 1,0 0-1,0 0 1,0 0-1,0 0 1,0-1 0,0 1-1,1-1 1,-1 0-1,1 0 1,-1 0-1,1 0 1,-1-1-1,1 1 1,-1-1 0,1 0-1,-1 0 1,1 0-1,5-2 1,2-1 14,1-1 1,-1 0-1,0-1 0,0 0 1,15-10-1,49-38 53,-23 14-34,-37 29-27,-1 0 51,20-10 0,-34 19-56,0 1-1,1 0 1,-1-1 0,1 1-1,-1 0 1,1 0-1,-1 0 1,1-1-1,-1 1 1,1 0-1,0 0 1,-1 0-1,1 0 1,-1 0-1,1 0 1,-1 0-1,1 0 1,-1 0-1,1 0 1,0 0 0,-1 0-1,1 0 1,-1 1-1,1-1 1,0 0-1,0 1 8,-1 0-1,0-1 1,1 1-1,-1-1 1,0 1-1,0 0 1,0-1-1,1 1 1,-1 0-1,0-1 1,0 1-1,0 0 1,0 0 0,0-1-1,0 1 1,0 0-1,-1 0 1,0 6 85,-1 0-1,0 0 1,-3 7 0,5-13-94,-37 74 239,25-52-244,9-18 21,0-1-1,1 0 0,0 1 0,0-1 0,0 1 1,1 0-1,-1 0 0,0 6 0,2-11-18,0 0-1,1 1 0,-1-1 1,0 0-1,0 0 0,1 0 1,-1 0-1,0 1 0,0-1 1,1 0-1,-1 0 0,0 0 0,0 0 1,1 0-1,-1 0 0,0 0 1,0 0-1,1 0 0,-1 0 1,0 0-1,0 0 0,1 0 1,-1 0-1,0 0 0,1 0 1,-1 0-1,0 0 0,0 0 1,1-1-1,-1 1 0,0 0 0,0 0 1,0 0-1,1 0 0,-1 0 1,0-1-1,16-9-116,19-17 1,5-3 28,-23 19 82,1 0 1,0 1-1,1 0 1,0 2-1,0 0 1,32-8-1,-50 16 1,1-1 0,0 1 0,0 0 0,0 0-1,0 0 1,0 0 0,0 0 0,0 0 0,0 0 0,0 1 0,0-1-1,0 1 1,0-1 0,-1 1 0,1 0 0,0-1 0,0 1 0,-1 0 0,4 3-1,-3-2 1,-1 0 0,1 0 0,0 0 0,-1 0 0,1 1 0,-1-1 0,0 1 0,0-1 0,0 1 0,0-1 0,0 1 0,-1 0 0,1 4 0,0-2 20,0 0 1,0-1 0,0 1 0,0 0-1,1 0 1,0-1 0,0 1 0,3 4-1,-4-8-11,0 1 0,1 0 0,-1 0 0,1-1 0,0 1 0,0-1 0,-1 1 0,1-1 0,0 0 0,0 0 0,0 0-1,0 0 1,0 0 0,1 0 0,-1-1 0,0 1 0,0 0 0,1-1 0,1 0 0,8 1-72,-1-1 1,0-1-1,0 1 0,0-2 1,0 0-1,0 0 1,0-1-1,14-6 0,11-6-5,35-20-1,-23 10 14,123-46 172,-84 37 50,-80 30-249,-8 3-1,-12 5-5,-17 11 162,-48 32 0,61-35-88,1 0-1,1 2 1,0-1 0,-15 20 0,24-25 3,0-1 0,1 1 0,1 0 0,-1 0 0,1 0 0,1 1 0,-1 0 1,1 0-1,1 0 0,0 0 0,0 0 0,0 13 0,2-21 4,-1 0 0,1 0 0,0 1 0,0-1 0,1 0 0,-1 0 0,0 0 0,0 1 0,1-1 0,-1 0 0,0 0 0,1 0 0,-1 0 0,1 0 0,0 0 0,-1 0 0,1 0 0,0 0 0,1 1 0,-2-1 7,1-1-1,0 0 1,0 1-1,0-1 1,0 0-1,-1 0 1,1 1-1,0-1 1,0 0-1,0 0 1,0 0-1,0 0 0,0 0 1,0 0-1,0 0 1,0 0-1,-1-1 1,1 1-1,1 0 1,3-3 8,1 1 1,-1 0-1,0-1 0,-1 0 1,1 0-1,6-6 0,98-74-124,-88 70 32,-16 12 109,-1-2 0,0 1 1,0 0-1,-1-1 0,1 0 1,0 0-1,-1 0 0,4-4 0,57-58 136,-63 64-149,6-7 9,0 1 0,0 0 0,11-8 0,-18 15-21,0 0 1,0 0-1,0 0 1,0 0-1,0 0 1,1 0-1,-1 0 0,0 0 1,0 0-1,0 0 1,0-1-1,0 1 0,0 0 1,0 0-1,0 0 1,0 0-1,0 0 1,1 0-1,-1 0 0,0 0 1,0 0-1,0 0 1,0 0-1,0 0 0,0 0 1,0 0-1,0 0 1,0 0-1,1 0 1,-1 0-1,0 0 0,0 0 1,0 0-1,0 0 1,0 1-1,0-1 0,0 0 1,0 0-1,0 0 1,0 0-1,1 0 1,-1 0-1,0 0 0,0 0 1,0 0-1,0 0 1,0 0-1,0 0 0,0 0 1,0 1-1,0-1 1,0 0-1,0 0 1,0 0-1,0 0 0,0 0 1,-1 10 13,-7 14-81,6-19-31,-21 68 302,-10 26 32,-20 52-113,41-121-98,0 3 67,-2 0 1,-2 0-1,-29 45 1,38-69-150,-4 7 72,-18 20-1,25-32-36,0 0 0,-1 0-1,0 0 1,0 0 0,0-1 0,0 1-1,-1-2 1,-7 4 0,10-5-21,0-1 1,-1 1 0,1-1 0,0 0 0,-1 0-1,1-1 1,0 1 0,-1-1 0,1 1-1,0-1 1,-1 0 0,1 0 0,-3-2-1,2 1 25,0 1-1,0-1 0,-1 1 0,-7-1 1,4 0-227,8 2 241,0 0 1,0 0 0,0 0-1,0 0 1,0 0 0,0 0-1,0 0 1,0 0 0,0-1-1,-1 1 1,1 0 0,0 0-1,0 0 1,0 0 0,0 0 0,0 0-1,0 0 1,0 0 0,0-1-1,0 1 1,0 0 0,0 0-1,0 0 1,0 0 0,0 0-1,0 0 1,0 0 0,0-1-1,0 1 1,0 0 0,0 0-1,0 0 1,0 0 0,0 0-1,0 0 1,0 0 0,1-1-1,-1 1 1,0 0 0,0 0-1,0 0 1,0 0 0,23-27 36,15-5-18,1 3 0,60-34 0,12-9 205,-77 47-94,116-88 182,-123 91-297,-2-2 1,-1-1 0,31-40 0,-41 44 70,12-26 1,-9 17 85,-15 28-152,-1 0-1,0 0 1,0 0-1,0 0 1,-1 0-1,1-1 1,0 1-1,-1 0 1,1 0-1,-1 0 1,0-1-1,0 1 1,0 0-1,0 0 1,0-1-1,0 1 0,-1 0 1,1 0-1,-1 0 1,0-3-1,1 5-12,0-1-1,-1 1 0,1 0 0,0 0 1,0-1-1,0 1 0,0 0 0,-1 0 1,1-1-1,0 1 0,0 0 0,-1 0 1,1 0-1,0-1 0,0 1 0,-1 0 1,1 0-1,0 0 0,0 0 1,-1 0-1,1-1 0,0 1 0,-1 0 1,1 0-1,0 0 0,-1 0 0,1 0 1,0 0-1,-1 0 0,1 0 0,0 0 1,0 0-1,-1 0 0,1 1 0,0-1 1,-1 0-1,1 0 0,0 0 0,-1 0 1,1 0-1,0 0 0,0 1 0,-1-1 1,-10 11-10,7-4 101,1-1 0,0 1 0,0 0 0,0 0 0,1 0 0,0 1 0,1-1 0,0 1 0,0-1 0,0 1 0,1-1 0,0 1 0,2 8 0,-1-4-71,1 1 1,0-1 0,1 0-1,1 0 1,0 0 0,0 0-1,8 13 1,-11-22-30,1-1 0,-1 0 0,0 0 0,1 0 0,-1 1 0,1-1 0,-1 0 0,1-1 0,0 1 0,0 0 0,0-1 0,0 1-1,0-1 1,1 1 0,-1-1 0,0 0 0,0 0 0,1 0 0,-1 0 0,1 0 0,-1-1 0,1 1 0,-1-1 0,5 1 0,5-4-785,0 0 1,0-1-1,0 0 1,-1-1-1,1 0 0,11-8 1,-3 1-2663,-1-1 0,18-17-1,0 1-1168</inkml:trace>
</inkml:ink>
</file>

<file path=ppt/ink/ink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23:10:47.3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1004 3136,'0'0'3418,"9"-1"-1455,-6 0-1723,0 0 1,0 0-1,0 0 1,0 0-1,0-1 0,0 1 1,-1-1-1,1 0 1,-1 0-1,4-3 0,20-23 751,-23 25-893,11-17 79,-1 0-1,-1-1 0,-1 0 1,0-1-1,6-23 1,-14 38-142,88-263 515,-61 175-156,-19 50-206,5-12-339,-7 33-1017,-16 52 890,0-1 0,-5 54 1,9-57 246,-7 58 37,2-10 321,-3 0 0,-23 80 0,-85 254 1710,117-396-1805,-1 0 0,-1 0 0,0-1 0,0 1 0,-7 9 0,11-19-206,0 0 0,0 0 0,0 0 0,0 1 0,0-1 1,0 0-1,0 0 0,0 0 0,0 1 0,0-1 0,-1 0 0,1 0 0,0 0 0,0 0 1,0 1-1,0-1 0,-1 0 0,1 0 0,0 0 0,0 0 0,0 0 0,0 0 0,-1 1 1,1-1-1,0 0 0,0 0 0,0 0 0,-1 0 0,1 0 0,0 0 0,0 0 0,0 0 1,-1 0-1,1 0 0,-2-8 180,6-17-281,3 5-64,2 0 0,15-28 0,-19 39 97,9-15-29,1 1-1,1 0 1,21-23-1,60-55-40,-88 91 110,119-99-59,-23 21 266,-97 80-135,-7 6-69,0 1 1,1-1-1,-1 1 1,1 0-1,-1-1 0,1 1 1,0 0-1,-1 0 1,1 0-1,3-1 1,-6 11-53,0-1-1,0 1 1,-1-1 0,-3 9 0,-51 95 3,53-105 54,0 0 0,0 1 0,1-1 0,0 1 1,-2 14-1,4-21 29,0 1-1,0 0 1,1-1 0,-1 1 0,0 0 0,0-1 0,1 1 0,-1 0 0,1-1 0,-1 1 0,1-1 0,0 1 0,0-1 0,0 1-1,0-1 1,0 1 0,0-1 0,0 0 0,0 1 0,0-1 0,1 0 0,-1 0 0,0 0 0,1 0 0,-1 0 0,1-1 0,-1 1-1,1 0 1,-1 0 0,1-1 0,0 1 0,2-1 0,1 1 77,0 0-1,0-1 0,0 0 1,0 0-1,0 0 1,-1-1-1,1 1 1,9-4-1,41-14 320,-45 15-356,4-2-42,0-1-1,-1 0 1,1-1 0,-1-1-1,-1 0 1,1-1-1,-1 0 1,-1-1-1,11-11 1,11-18-1,-3-2 0,42-73 0,-8 10 42,90-112 1,-142 200-110,-1 1-1,0-1 0,-1-1 1,-1 0-1,11-29 1,-20 46 10,0 0 0,1-1 1,-1 1-1,0 0 1,0-1-1,0 1 0,0 0 1,0-1-1,0 1 0,0 0 1,0 0-1,0-1 0,0 1 1,0 0-1,0-1 0,0 1 1,0 0-1,0-1 0,0 1 1,0 0-1,0-1 1,0 1-1,0 0 0,0-1 1,0 1-1,-1 0 0,1 0 1,0-1-1,0 1 0,0 0 1,-1-1-1,-9 3-332,-15 16 84,14-7 258,1 0 1,0 1-1,1 0 0,0 0 1,1 1-1,1 0 0,-9 20 1,-32 102-24,35-91-30,2 1 0,3 0 0,-6 76 0,12-94 26,0-14 81,2 0-1,-1 0 0,1 0 0,1 0 0,4 19 0,-5-31-16,0 1 0,1-1 0,-1 0 0,1 0 0,-1 0 0,1 0 0,0 1 0,-1-1 0,1 0 0,0 0-1,0 0 1,0-1 0,0 1 0,0 0 0,0 0 0,0 0 0,0-1 0,0 1 0,0 0 0,0-1 0,0 1 0,1-1 0,-1 1 0,0-1 0,0 0 0,1 0 0,-1 1 0,0-1-1,0 0 1,1 0 0,-1 0 0,0 0 0,0 0 0,2-1 0,7-3 73,0-1-1,-1 0 1,1 0-1,-2-1 1,1-1 0,0 1-1,7-9 1,-7 7-52,23-21 31,-1-1 0,38-49 0,46-77-161,-53 69 128,-42 61-15,-2 0-1,-1-1 1,-1-1-1,21-52 1,-13 8-210,21-101 0,-43 164 144,-1 6-9,-1 1 1,1-1-1,-1 1 0,1-1 1,-1 1-1,0 0 0,0-1 0,0 1 1,0-1-1,-1-2 0,1 4 40,0 1 1,0 0-1,0 0 0,0 0 0,0 0 1,0 0-1,0 0 0,0 0 0,0-1 0,0 1 1,0 0-1,0 0 0,0 0 0,0 0 1,0 0-1,0 0 0,0 0 0,0 0 1,0 0-1,0-1 0,-1 1 0,1 0 1,0 0-1,0 0 0,0 0 0,0 0 1,0 0-1,0 0 0,0 0 0,0 0 0,0 0 1,-1 0-1,1 0 0,0 0 0,0 0 1,0 0-1,0 0 0,0 0 0,0 0 1,0 0-1,0 0 0,-1 0 0,1 0 1,0 0-1,0 0 0,0 0 0,0 0 1,-5 6-198,-6 12 67,10-16 115,-95 213-417,85-187 444,-2 5-15,2 1 0,1 0 0,1 0 0,3 0 0,0 1-1,0 38 1,5-29-28,-1 0 102,4 61 0,0-93 11,-1 0-1,2 0 1,-1 0 0,2 0-1,-1 0 1,2 0 0,0-1-1,0 0 1,11 18 0,-14-27-27,-1 1 1,1-1 0,0 0-1,0 0 1,0 1 0,0-1-1,1-1 1,-1 1 0,1 0-1,-1 0 1,1-1 0,-1 0 0,1 1-1,0-1 1,-1 0 0,1 0-1,0 0 1,0-1 0,0 1-1,0-1 1,0 0 0,0 1-1,0-1 1,0-1 0,0 1-1,0 0 1,0-1 0,0 1-1,0-1 1,-1 0 0,1 0-1,0 0 1,3-2 0,3-2-6,-1 0 1,1 0 0,-1-1 0,0-1-1,0 1 1,-1-1 0,0 0 0,10-13-1,-7 6 40,-1 0-1,-1 0 0,0 0 0,-1-1 0,8-25 1,-7 17-120,-2 0 0,-1 0 0,2-29 0,-6 46 16,-1 1 1,1 0 0,-1 0 0,-1 0 0,0-7-1,1 12 15,0 0 0,0 0-1,0-1 1,0 1 0,0 0-1,0-1 1,0 1-1,0 0 1,0-1 0,0 1-1,0 0 1,0 0 0,-1-1-1,1 1 1,0 0 0,0 0-1,0-1 1,-1 1-1,1 0 1,0 0 0,0-1-1,0 1 1,-1 0 0,1 0-1,0 0 1,0 0 0,-1-1-1,1 1 1,0 0-1,-1 0 1,1 0 0,0 0-1,0 0 1,-1 0 0,1 0-1,-1 0 1,-9 7-210,-9 18-1,11-9 189,0 0 1,1 1 0,1 0-1,1 0 1,0 1 0,1 0-1,-3 33 1,6-48 25,1 1 1,0 0-1,0 0 0,1-1 1,-1 1-1,1 0 0,-1-1 1,1 1-1,0 0 0,1-1 1,2 6-1,-3-7 9,0 0-1,0-1 1,0 1 0,1 0-1,-1-1 1,1 1 0,-1-1-1,1 1 1,0-1 0,-1 0-1,1 0 1,0 0 0,0 0-1,0 0 1,0 0 0,0 0-1,0-1 1,0 1 0,0-1-1,0 1 1,4-1 0,15 1 87,-1-2 0,0 0-1,0-1 1,37-10 0,77-29-24,-103 30-41,125-53-117,-96 38-1,-48 20 163,-3 2-3,-9 5-73,0 0 0,0 0 0,0 0-1,0 0 1,0 0 0,0 0 0,0 0 0,0 0 0,-1-1 0,1 1 0,0 0 0,-1 0 0,1 0 0,-1 1 0,-5 9-30,1 0 0,-2-1 0,1 1 1,-1-1-1,-1-1 0,-12 14 0,-61 49 31,56-52 5,1 1 0,-23 26-1,44-43-15,0 0-1,0 0 1,1 0-1,-1 0 0,1 0 1,-2 5-1,3-7 11,1 0-1,-1-1 1,1 1-1,0-1 1,-1 1-1,1 0 1,0-1-1,0 1 1,0 0-1,0-1 1,0 1-1,0 0 1,1-1-1,-1 1 1,0-1-1,1 1 1,0 0-1,-1-1 1,2 3-1,-1-3 15,0 0 0,0 0 0,0 0-1,0 0 1,0-1 0,0 1-1,0 0 1,0-1 0,0 1 0,0-1-1,1 1 1,-1-1 0,0 1-1,0-1 1,0 0 0,1 0 0,-1 0-1,0 0 1,2 0 0,25-2 179,-26 2-178,8-1 42,-1-1 1,1 0-1,-1-1 0,1 0 1,-1-1-1,0 1 0,0-2 1,-1 1-1,1-1 0,-1-1 1,0 1-1,0-1 0,6-8 1,-2 1-28,0-1 0,-2-1 1,0 0-1,0-1 0,-2 1 0,9-21 1,34-107 165,-38 101-211,29-89-69,29-160 0,-71 288 85,5-18-160,-2-1 1,1-26-1,-5 44-72,-1 4 53,-4 9-46,-7 21 187,1 0 0,2 1-1,0 0 1,2 0 0,2 1-1,1 0 1,-2 48 0,6-6 67,4-1 1,13 90-1,5-55-1954,-2-40-2879,-9-43 2743</inkml:trace>
</inkml:ink>
</file>

<file path=ppt/ink/ink3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4:56:47.51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520 12 3392,'9'-11'18569,"-9"11"-17891,-3 5-471,-1 0-1,0 0 1,-1 0 0,1 0-1,-1-1 1,0 0-1,0 0 1,-1 0-1,1 0 1,-1-1-1,-6 3 1,-11 4 5,-38 11 1,30-11 121,16-5-286,-99 36 545,87-30-462,0 1 0,-27 18 0,37-18-101,1 1 0,-20 19 0,16-13 30,18-18-23,0 1 1,0 0 0,1-1 0,-1 1 0,0 0 0,1 0 0,-1 0-1,1 0 1,0 0 0,0 0 0,0 1 0,0-1 0,0 0 0,0 1 0,0-1-1,1 1 1,-1-1 0,1 0 0,0 1 0,0 3 0,0-3 17,1 0 0,0 0 0,0-1 1,0 1-1,0 0 0,1 0 0,-1-1 0,1 1 0,0-1 1,0 0-1,0 1 0,0-1 0,0 0 0,0 0 0,0 0 1,6 3-1,62 41 253,81 40 1,16 8 343,-92-41-659,-37-25-125,2-2-2316,-38-25 1724,0 1 1857</inkml:trace>
</inkml:ink>
</file>

<file path=ppt/ink/ink3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4:57:04.30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41 148 2240,'-5'2'726,"10"-4"2553,-6 12 396,0-9-3425,1-1 1,-1 1 0,0 0-1,1 0 1,-1-1 0,0 1-1,1-1 1,-1 1 0,0 0-1,0-1 1,1 1 0,-1-1-1,0 0 1,-7 2 6197,15-16-4774,18-15-1098,-11 13-324,31-27-1,-35 35-199,-1 0 6,0 1 0,0 0-1,1 1 1,0 0 0,15-7 0,-21 11-30,1 0 0,-1 1 0,1-1 1,-1 1-1,1 0 0,0 0 0,-1 1 0,1-1 1,0 1-1,-1 0 0,1 0 0,0 1 1,-1-1-1,1 1 0,0 0 0,4 2 1,-7-2 15,0 0 1,0 0-1,0 0 1,1 0-1,-2 1 0,1-1 1,0 1-1,0-1 1,0 1-1,-1 0 1,1 0-1,-1-1 1,1 1-1,-1 0 1,0 1-1,0-1 1,2 4-1,-2-2 1,0 0 0,0 0 0,0 0 1,-1 0-1,0 0 0,0 0 0,0 0 0,0 0 0,-2 7 0,0 0 32,-2 1 0,1-1 1,-1 0-1,-1-1 0,0 1 0,-9 13 1,-4 3 7,-109 187 507,12-15-107,113-196-479,0 1-1,1-1 0,-1 1 1,0 0-1,0 6 0,1-10-5,-1 4 32,2-4 112,10 0 144,65-17 768,-52 12-709,-1 0 0,33-3-1,66 5 5,-100 4-323,-1 1 1,1 1-1,36 9 0,-39-6-119,-10-3-75,0 0-1,1-1 1,-1 0 0,17 2-1,-23-4-601,-16-7-10575,10 5 8084</inkml:trace>
</inkml:ink>
</file>

<file path=ppt/ink/ink3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4:57:04.82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183 206 8384,'0'-2'284,"0"1"1,0-1 0,0 1-1,0-1 1,0 1 0,-1-1-1,1 1 1,0 0 0,-1-1-1,1 1 1,-1 0 0,0-1-1,1 1 1,-1 0 0,0 0-1,0-1 1,0 1 0,0 0-1,0 0 1,0 0 0,0 0-1,0 0 1,-1 1 0,1-1-1,0 0 1,0 0 0,-1 1-1,1-1 1,0 1-1,-1-1 1,1 1 0,-1 0-1,1-1 1,-1 1 0,1 0-1,0 0 1,-1 0 0,1 0-1,-1 0 1,1 0 0,-1 1-1,1-1 1,-1 0 0,1 1-1,0-1 1,-1 1 0,-1 1-1,-6 2 90,0 1 0,0 0-1,1 0 1,0 1 0,0 0-1,0 0 1,1 1 0,-12 14-1,13-14-189,1-1-1,0 2 1,1-1-1,-1 0 1,1 1-1,1 0 1,0 0-1,0 0 1,0 0-1,-2 14 0,4-10-47,0-1 0,1 0 0,0 1 0,1-1 0,0 0 0,1 1-1,0-1 1,1 0 0,0 0 0,6 13 0,-8-20-108,1 1 0,1-1 0,-1 0 0,1 0 0,-1 0 0,1 0 0,1 0 0,-1-1 0,0 1 0,1-1 0,-1 0 0,1 0 0,0 0 0,0-1 0,1 1 0,-1-1 0,0 0 0,1 0 0,-1-1 0,1 1 0,-1-1 0,1 0 0,0 0 0,0 0 0,-1-1 0,10 0 0,7-2 32,0 0 1,0-2-1,-1 0 1,1-1-1,31-14 0,-23 7-122,0-1-1,-1-2 1,28-20-1,-40 24-77,0-1-1,-1-1 1,0 0-1,23-28 1,-30 30 53,0 0 0,-1-1 0,0 1 0,-1-2 0,0 1 0,-1-1 1,6-21-1,-7 19 72,0 0 1,-2 1 0,2-26 0,-4 34 25,0 1 1,0 0 0,-1-1-1,0 1 1,0 0 0,0 0-1,0 0 1,-1-1 0,0 1 0,0 1-1,0-1 1,-1 0 0,-5-8-1,2 7-52,1 1-1,-1-1 0,0 1 1,0 1-1,0-1 0,-1 1 0,1 0 1,-1 0-1,0 1 0,0 0 1,-1 0-1,1 1 0,0 0 0,-1 0 1,0 1-1,-13-1 0,0 1-86,0 1 0,0 1 0,0 1 0,0 1 0,-22 6 0,23-4-64,0 1 0,1 1-1,-1 1 1,2 0 0,-1 2-1,-18 12 1,21-11-1086,1 0 0,1 1 0,-25 26 0,36-34 995,1-3-37,0 0 1,1 1-1,-1 0 0,1-1 1,0 1-1,-1 0 0,1-1 0,0 1 1,0 0-1,0 0 0,1 0 1,-1 0-1,0 0 0,1 0 0,-1 0 1,1 0-1,0 1 0,-1 1 1,9 16-2369</inkml:trace>
</inkml:ink>
</file>

<file path=ppt/ink/ink3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4:57:05.44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145 1 15296,'-44'11'5663,"17"-7"-4415,-5 9-320,19-10-384,3 0-480,2 2-512,3-1 224,0 1-2784</inkml:trace>
</inkml:ink>
</file>

<file path=ppt/ink/ink3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4:57:55.1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55 660 2400,'9'0'6151,"2"0"-2329,-9 0-3755,0-1 1,-1 1-1,1 0 0,0-1 1,-1 1-1,1-1 0,-1 0 1,1 1-1,-1-1 0,1 0 1,-1 0-1,1 0 0,-1 0 1,0 0-1,2-2 0,4-4 189,138-130 2106,-101 91-2194,42-55 1,98-166 759,-178 259-828,-2 3 3,-1-1 1,1 0-1,-1 0 1,0 0 0,0-1-1,0 1 1,-1-1 0,0 0-1,1-9 1,-2 16-112,-1-1 1,0 1 0,0 0-1,0 0 1,0-1 0,0 1-1,0 0 1,0 0 0,0 0-1,0-1 1,0 1-1,0 0 1,0 0 0,0-1-1,0 1 1,0 0 0,0 0-1,0-1 1,0 1 0,0 0-1,-1 0 1,1-1-1,0 1 1,0 0 0,0 0-1,0 0 1,0-1 0,-1 1-1,1 0 1,0 0 0,0 0-1,0 0 1,-1 0-1,1-1 1,0 1 0,0 0-1,0 0 1,-1 0 0,1 0-1,0 0 1,0 0 0,-1 0-1,1 0 1,0 0 0,0 0-1,-1 0 1,1 0-1,0 0 1,0 0 0,-1 0-1,1 0 1,0 0 0,0 0-1,0 0 1,-1 0 0,1 0-1,0 0 1,0 0-1,-1 1 1,-14 11-261,0 4 138,1 1-1,-21 31 1,-19 43 31,15-25 189,-20 29 19,-84 147 460,73-89-87,-32 61 380,65-140-126,31-63-566,2-3 15,2-11-52,5-14-56,7-15-160,2 0 1,1 0-1,23-38 0,-24 50 51,1 1 0,0 0 0,2 1 0,0 0 0,34-28 0,-22 24 12,2 1-1,39-20 0,67-29-143,-85 46 268,-23 12 2,-18 8-45,1-1-1,12-7 1,-21 12-147,7 30-212,-8-26 311,1-1 0,0 1 0,0 0 0,0-1 0,0 1 0,1 0 0,-1-1 0,4 6 0,-4-8 2,0 0 0,0 1 1,0-1-1,0 0 0,0 0 0,0 0 0,0 0 0,0 0 0,0 0 1,1 0-1,-1 0 0,0 0 0,1 0 0,-1-1 0,1 1 0,-1-1 1,1 1-1,-1-1 0,2 1 0,3 0-9,4 3 60,1 0 0,-1-2 0,1 1 0,-1-1 0,1-1 0,0 0 0,0 0 0,0-1 0,0 0 0,12-3 0,-16 2-32,1-1 0,-1 0 0,0-1 0,1 0 0,-1 0-1,-1 0 1,1-1 0,0 0 0,-1 0 0,0 0 0,0-1 0,0 0 0,0-1 0,-1 1 0,0-1 0,0 0 0,-1 0 0,8-13 0,-10 14 15,-1 0 1,0 0-1,0-1 0,0 1 0,-1 0 1,1 0-1,-1-1 0,-1 1 1,1 0-1,-1 0 0,-2-9 0,1-2-69,2 15-1,0 0 1,0 0-1,0-1 1,0 1 0,-1 0-1,1 0 1,0 0-1,-1 0 1,1-1 0,0 1-1,-1 0 1,0 0-1,1 0 1,-1 0 0,1 0-1,-1 0 1,0 0-1,0 1 1,0-1 0,0 0-1,0 0 1,1 1-1,-1-1 1,-2-1 0,2 2-14,0 0 1,0 0 0,0 0 0,0 0-1,0 1 1,0-1 0,0 0-1,0 0 1,0 1 0,0-1 0,0 0-1,0 1 1,0-1 0,0 1 0,1-1-1,-1 1 1,0-1 0,0 1 0,0 0-1,1 0 1,-1-1 0,0 1 0,1 0-1,-1 0 1,1 0 0,-2 1 0,-1 4 10,0 0 1,0-1-1,0 1 1,1 0-1,0 1 1,0-1-1,0 0 1,1 1-1,0-1 1,0 1-1,1-1 1,0 1-1,0-1 1,0 1-1,1-1 1,0 1-1,0-1 1,2 7-1,-1-7 64,0-1 1,0 0-1,0 0 0,1 0 0,-1 0 1,1-1-1,0 1 0,1-1 0,-1 0 1,1 1-1,0-2 0,0 1 0,0 0 1,0-1-1,1 0 0,-1 0 0,1 0 1,0 0-1,0-1 0,0 0 0,9 3 1,-3-2 62,0-2 0,1 1 1,-1-1-1,18-2 0,47-6 256,-60 5-335,21-2 26,68-18-1,-91 18 14,0-1 1,-1 0 0,1-1 0,-1-1 0,0 0-1,-1 0 1,21-17 0,-30 21-52,-1 1 0,0 0 0,0 0 0,0-1 0,0 0 1,-1 1-1,1-1 0,-1 0 0,1 1 0,-1-1 0,0 0 0,0 0 0,0 0 0,-1 0 0,1 0 0,-1 0 1,0-1-1,1 1 0,-1 0 0,-1 0 0,0-6 0,1 8-26,0 0 1,0 0-1,-1 0 0,1 0 1,0-1-1,-1 1 0,1 0 1,-1 0-1,1 0 1,-1 1-1,0-1 0,1 0 1,-1 0-1,0 0 0,0 0 1,1 0-1,-1 1 0,0-1 1,0 0-1,0 1 0,0-1 1,0 1-1,0-1 1,0 1-1,0-1 0,0 1 1,0 0-1,0 0 0,0-1 1,0 1-1,-1 0 0,1 0 1,0 0-1,0 0 0,0 0 1,0 0-1,-2 1 0,-5 0-106,0 1 0,0-1 0,-15 7-1,17-6 59,-6 3 6,0 0 0,0 0 0,1 1-1,-12 9 1,17-11 93,0 0 0,0 1 0,0 0-1,1 1 1,-1-1 0,1 1 0,1 0 0,-6 9-1,8-13 5,1 0 0,0 1 0,0-1 0,1 0 1,-1 1-1,0-1 0,1 1 0,-1-1 0,1 0 0,0 1 0,0-1 0,0 1 0,0-1 0,1 1 0,-1-1 0,0 1 0,1-1 0,0 1 0,0-1 0,-1 0 0,1 1 0,1-1 0,-1 0 0,0 0 0,1 0 0,-1 0 0,1 0 0,-1 0 0,1 0 1,3 2-1,2 2 40,1 0 1,0 0 0,0-1 0,1 0-1,-1 0 1,15 4 0,-12-4 4,1-2 1,0 1-1,0-2 0,0 1 0,0-2 1,0 0-1,1 0 0,17-2 1,-11-1-1057,24-5 1,20-10-6446,-46 14 2828,-13 2 3395,0 0 1,1 0-1,-1 0 1,6-3 0,9-10-2037</inkml:trace>
</inkml:ink>
</file>

<file path=ppt/ink/ink3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4:57:26.4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243 47 3904,'0'-1'174,"0"-1"1,1 1-1,-1 0 1,0 0-1,1 0 0,-1 0 1,1 0-1,-1-1 1,1 1-1,0 0 0,-1 0 1,1 1-1,0-1 1,0 0-1,0 0 1,0 0-1,0 0 0,0 1 1,0-1-1,1 0 1,-1 0 101,0 0 1,0 1 0,0-1-1,1 0 1,-2 0-1,1 0 1,0 1 0,0-1-1,0 0 1,0 0-1,0-1 1,-1 1 0,1 0-1,0 0 1,-1 0 0,1 0-1,-1-1 1,0 1-1,1 0 1,-1-2 45,0 3-276,0 0 0,1 0 0,-1 0 0,0 0-1,0 0 1,0 0 0,0 0 0,0 0-1,0 0 1,0 0 0,0 0 0,0 0 0,0 0-1,0 0 1,0 0 0,0 0 0,1 0 0,-1 0-1,0 0 1,0 0 0,0 0 0,0 0-1,0 0 1,0 0 0,0 0 0,0 0 0,0 0-1,0 0 1,0 0 0,0 0 0,0 0 0,1 0 137,-1 0-138,0 0 1,0 0 0,0-1 0,0 1 0,0 0-1,0 0 1,0 0 0,0 0 0,0 0 0,0 0-1,0 0 1,0 0 0,0 0 0,0 0-1,0 0 1,0 0 0,0 0 0,0-1 0,0 1-1,0 0 1,0 0 0,0 0 0,0 0 0,0 0-1,0 0 1,0 0 0,0 0 0,0 0-1,0 0 1,2 7 534,-3 37-181,-2 1-1,-2-1 1,-2 0-1,-17 58 1,6-46 133,-2 0 0,-50 95 1,45-100-317,3 0 0,1 2 0,-19 78 0,31-100-161,6-22 21,0 0 0,1 0 0,0 0 0,0 0 1,0 12-1,2-20-396,1-11-2736,2-1 830,0 0 0,4-11 1,6-9-719</inkml:trace>
</inkml:ink>
</file>

<file path=ppt/ink/ink3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4:57:26.9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2 233 3488,'0'-2'200,"-1"0"0,1 0 0,0 0 0,0 0 0,0 0 0,0 0 0,0 0 0,0 0 0,1 0 0,-1 0 0,1 0 0,-1 0 0,1 0 0,0 1 0,0-1 0,1-2 0,-1 1 537,0 0-1,0 0 0,1 0 0,-2-1 1,1 1-1,0-6 0,-1-30 7200,1 38-7828,1 0 0,-1 0 1,0 0-1,0 1 0,0-1 0,0 0 1,1 1-1,-1-1 0,0 1 0,2-1 0,2-1 227,29-11 128,0 1 0,45-9 0,72-7-235,-149 27-223,389-42 427,-387 42-379,31 0-400,-30 2-1454,-22 3-2024,13-3 2392,0 1 1,1-1-1,-1 1 1,0 0 0,1 0-1,-1 0 1,1 0-1,-6 6 1,1-3 879,-14 11-2007</inkml:trace>
</inkml:ink>
</file>

<file path=ppt/ink/ink3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4:57:27.3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25 144 4064,'-7'3'-454,"-11"3"8864,29-10-5012,78-29 1693,131-40-2710,-170 60-2424,-1 3 1,2 2-1,65-3 0,-115 11-22,1 0-1,-1 0 0,1 0 0,0 0 1,-1 0-1,1 0 0,-1 1 0,1-1 1,-1 0-1,1 1 0,-1 0 0,0-1 1,1 1-1,1 0 0,-3 0-140,1 0 0,-1 0 0,1 0 0,-1 0 0,1 0 0,-1 0 0,0 0 0,0 0 0,1 0-1,-1 0 1,0 0 0,0 0 0,0 0 0,0 0 0,0 0 0,0 1 0,0-1 0,-1 0 0,1 0 0,0 0 0,-1 1-1,-7 17-3195,-4 1-3931</inkml:trace>
</inkml:ink>
</file>

<file path=ppt/ink/ink3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4:57:28.5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486 24 3712,'1'0'60,"-1"0"0,0-1 1,1 1-1,-1 0 0,0-1 0,1 1 1,-1-1-1,0 1 0,1 0 0,-1-1 1,0 1-1,0-1 0,0 1 0,1-1 0,-1 1 1,0-1-1,0 1 0,0-1 0,0 1 1,0-1-1,0 1 0,0-1 0,0 1 1,0-1-1,0 1 0,0-1 0,0-7 3151,3 7-1519,1-2 580,-7 5-503,1-1-1619,1 0 0,-1 0 1,1 1-1,-1-1 0,1 1 0,0-1 0,0 1 0,0-1 0,-2 4 1,-1 2 59,-56 64 1173,36-43-800,-35 51 0,-70 156 723,62-108-953,44-82-190,1 0 1,3 1-1,2 2 0,-17 72 1,26-82-27,2-1 1,2 1 0,1 0 0,2 0 0,2 0 0,7 55-1,-5-75-61,1 1-1,1-1 0,0 0 0,1 0 0,1 0 1,1-1-1,0 0 0,1 0 0,21 28 0,-20-36 424,-9-8-948,0-1-1,0 1 1,1 0 0,-1-1 0,1 1 0,-1-1 0,0 1-1,1-1 1,1 1 0,1-1-867,0 0 1,-1 0-1,1 0 0,0-1 0,7-1 1,7-2-4477</inkml:trace>
</inkml:ink>
</file>

<file path=ppt/ink/ink3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4:57:29.4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14 610 5888,'-2'-2'688,"1"1"-572,1 1 0,-1-1 0,1 1 0,-1-1 0,1 1 0,-1-1 1,1 1-1,-1 0 0,1-1 0,-1 1 0,0 0 0,1 0 0,-1-1 0,1 1 0,-1 0 0,-1 0 613,7-22 4108,11-11-3931,-10 22-377,13-23-76,1 0-1,2 1 1,1 1-1,2 1 1,1 1 0,42-38-1,199-131 7,-253 189-429,-10 6-15,1 1 0,-1-1 0,1 1-1,0 0 1,0 0 0,0 1 0,0-1 0,1 1 0,-1 0 0,1 1 0,-1-1 0,6 0 0,-9 2-14,-1 0 0,0 0 0,0 1 0,0-1 1,0 0-1,0 0 0,0 0 0,0 1 0,0-1 1,0 0-1,0 1 0,0-1 0,0 1 0,0 0 1,0-1-1,0 1 0,0-1 0,0 1 0,-1 0 0,3 1 1,-2 0 13,-1 0 0,1-1 1,0 1-1,0 0 0,-1 0 0,1-1 1,-1 1-1,0 0 0,1 0 1,-1 0-1,0 2 0,0 3 36,-1 0 0,0-1 0,0 1 0,-1-1 0,1 1 0,-4 6 0,-4 8 55,-2 0 0,0-1 0,-1-1 0,-22 28 0,-66 64 777,83-90-593,10-11 12,22-13 120,14-7-401,-1-2-1,0-1 1,-1-1 0,0-1 0,-1-1 0,0-2 0,-2 0 0,0-2 0,-1 0 0,-1-2-1,29-38 1,-30 35-49,2-3 63,33-51 1,-46 66-185,-9 13 145,-1 0 1,0 0-1,0 0 1,0-1-1,0 1 1,0 0-1,1 0 1,-1 0-1,0 0 1,0 0-1,0 0 1,1 0-1,-1-1 1,0 1-1,0 0 1,0 0-1,1 0 1,-1 0-1,0 0 1,0 0-1,0 0 1,1 0-1,-1 0 1,0 0-1,0 0 1,0 0-1,1 0 1,-1 0-1,0 1 1,0-1-1,0 0 1,1 0-1,-1 0 1,0 0-1,0 0 1,0 0-1,0 0 1,1 1-1,-1-1 1,0 0-1,0 0 1,0 0-1,0 0 0,0 0 1,0 1-1,0-1 1,1 0-1,-1 0 1,0 0-1,0 1 1,0-1-1,0 0 1,0 0-1,0 0 1,0 1-1,0-1 1,0 0-1,0 0 1,0 0-1,0 1 1,0-1-1,0 0 1,0 0-1,0 0 1,0 1-1,0-1 1,-1 0-1,1 0 1,0 1-1,-1 17 7,0 1 0,-1 0 0,-1-1 0,-6 19-1,-27 72 713,11-39-249,22-60-433,0 0 0,1 0 0,0 1 0,1-1-1,-1 19 1,-3 78 314,6-106-329,-1-1 0,0 1 0,0-1 0,0 1-1,0 0 1,-1-1 0,1 1 0,0-1 0,0 1 0,0 0 0,0-1 0,-1 1 0,1-1-1,0 1 1,0-1 0,-1 1 0,0 0 0</inkml:trace>
</inkml:ink>
</file>

<file path=ppt/ink/ink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23:10:47.7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21 6048,'-36'-20'2752,"31"20"-2400,2 0 32,6 0-288</inkml:trace>
</inkml:ink>
</file>

<file path=ppt/ink/ink3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4:57:30.0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 30 7136,'-1'-2'628,"-1"-5"647,2 7-1232,0 0 1,0 0-1,0 0 1,0 0-1,0 0 1,0 0-1,0 0 1,0-1-1,0 1 1,0 0-1,0 0 1,0 0-1,0 0 1,0 0-1,0 0 1,0 0 0,0-1-1,0 1 1,0 0-1,0 0 1,3-1 2312,-9 6 113,0 2-2094,0 0 0,1 0-1,-1 1 1,1 0-1,1 0 1,0 1 0,-4 8-1,1 0-163,1 0-1,1 1 0,0 0 1,-2 18-1,5-27-138,1 0 0,1 0 0,0 0 0,0 1-1,0-1 1,1 0 0,1 0 0,0 0 0,5 17 0,-6-22-19,1-1 0,-1 0 0,1 1 0,0-1 0,0 0-1,0 0 1,0 0 0,1 0 0,-1-1 0,1 1 0,-1-1 0,1 1 0,0-1-1,0 0 1,0 0 0,1 0 0,-1 0 0,0-1 0,1 1 0,-1-1 0,1 0 0,-1 0-1,1 0 1,-1-1 0,1 1 0,0-1 0,-1 0 0,1 0 0,0 0 0,-1 0 0,1-1-1,0 1 1,-1-1 0,1 0 0,-1 0 0,1 0 0,-1-1 0,1 1 0,-1-1 0,0 0-1,0 0 1,0 0 0,0 0 0,0-1 0,0 1 0,-1-1 0,4-3 0,-1-2 41,0 1 0,0-1 0,-1 0 0,0 0 0,-1 0 0,0 0 0,0-1 0,-1 1 0,0-1 0,0 0 0,1-15 0,-3 12-66,1 1 1,-2-1 0,1 1 0,-2-1-1,1 1 1,-1-1 0,-1 1 0,-6-17-1,5 20-114,0 0 0,0 0 0,-1 0 0,0 1-1,0-1 1,-1 1 0,0 1 0,-9-9 0,12 12-119,1 1 0,-1 0 0,0 0 0,0 0 0,0 0 0,0 0 0,0 1 0,0 0 1,0-1-1,-1 1 0,1 0 0,-1 1 0,1-1 0,0 0 0,-1 1 0,1 0 0,-1 0 0,1 0 0,-1 0 0,1 1 0,-1-1 1,1 1-1,0 0 0,-4 1 0,6-2 19,0 0 1,1 1-1,-1-1 1,0 0-1,1 1 1,-1-1-1,1 0 1,-1 1-1,1-1 1,-1 1-1,1-1 1,-1 1-1,1-1 1,-1 1-1,1-1 1,0 1-1,-1 0 0,1-1 1,0 1-1,-1 0 1,1 0 47,0-1 0,0 0 0,0 1 0,0-1 0,1 1 0,-1-1 0,0 0 0,0 1 0,0-1 0,0 0 0,0 1 0,1-1 0,-1 0-1,0 1 1,0-1 0,1 0 0,-1 0 0,0 1 0,1-1 0,-1 0 0,0 0 0,1 1 0,-1-1 0,0 0 0,1 0 0,-1 0 0,0 0 0,1 0 0,-1 0 0,0 1 0,1-1 0,-1 0 0,1 0 0,-1 0 0,0 0 0,1 0 0,0 0 0,18 1-2508,10 6-612</inkml:trace>
</inkml:ink>
</file>

<file path=ppt/ink/ink3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4:57:30.3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24 6144,'0'0'19,"-2"-1"178,1-1 0,0 1 1,0 0-1,0 0 1,0-1-1,0 1 0,0-1 1,0 1-1,-1-3 1,6 0 640,7 1-384,-4 3 53,-1-1 0,1 1-1,-1 1 1,1-1 0,-1 1 0,0 0 0,13 4-1,-1 2 370,23 11-1,-30-13-611,13 8 156,-2 0 0,1 1 0,-1 1 0,-1 1 0,-1 1 0,26 28 0,-3 4 286,52 75 0,-73-93-295,-2 1 0,28 56 0,-42-73-265,0 0 1,-1 0-1,0 1 0,-1 0 0,-1-1 1,-1 1-1,0 1 0,-1 29 0,-4-15-37,-1 0 0,-2 0 0,-1-1 0,-1 0 0,-2 0 0,-1-1-1,-1 0 1,-29 49 0,9-27-174,-3 0 0,-2-3 0,-68 71 0,13-36-3132,24-32-3445,12-16 2770</inkml:trace>
</inkml:ink>
</file>

<file path=ppt/ink/ink3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4:57:34.0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29 487 4384,'-19'0'1156,"10"0"4770,17 0-5581,-1-1-1,1 0 1,-1-1-1,1 0 1,-1 0 0,1 0-1,-1-1 1,0 0-1,0 0 1,-1-1-1,1 0 1,-1 0-1,1-1 1,-1 0-1,-1 0 1,9-9 0,7-10-25,-1 0 0,28-48 0,-26 38-29,16-21-197,-18 29 284,-2-1 0,-1-1 0,24-53 0,-28 25 331,-20 104-1274,2-19 789,2 0 1,1 0 0,2 33-1,0-36-146,1-14-36,0 1 1,1 0-1,0-1 1,6 16-1,-7-23-4,0-2-6,0 0-1,0 0 1,0 0-1,0 0 1,0 0 0,0-1-1,1 1 1,0 0-1,-1-1 1,1 1-1,0-1 1,0 0-1,0 0 1,1 0-1,-1 0 1,5 3-1,-5-4-5,0 0 0,1 0 0,-1 0 0,1-1 0,-1 1 0,1-1 0,-1 0 0,1 0 0,-1 1 0,1-2 0,0 1 0,-1 0 0,1 0 0,-1-1 0,1 0 0,-1 1 0,0-1 0,1 0 0,2-2 0,29-14 116,53-35 0,-53 30-132,50-25 0,4 10-6,20-9-93,-78 32 61,-11 6 66,24-15 0,-10 6-19,-25 14 14,-2 0 0,1-1 1,0 0-1,-1 0 0,11-9 1,-17 13-34,0 0 0,0 0 0,0 0 0,0 0 0,0 0 1,0 0-1,0 0 0,0 0 0,0 0 0,0 0 0,0 0 1,0 0-1,0-1 0,0 1 0,0 0 0,1 0 0,-1 0 0,0 0 1,0 0-1,0 0 0,0 0 0,0 0 0,0 0 0,-1 0 1,1 0-1,0 0 0,0 0 0,0 0 0,0-1 0,0 1 0,0 0 1,0 0-1,0 0 0,0 0 0,0 0 0,0 0 0,0 0 1,0 0-1,0 0 0,0 0 0,0 0 0,0 0 0,0 0 1,0 0-1,0 0 0,0 0 0,0 0 0,0 0 0,-1 0 0,1 0 1,0 0-1,0 0 0,0 0 0,0 0 0,0 0 0,0 0 1,0 0-1,-7-2-48,-7 3-111,1 2 108,1 2-1,-1-1 1,1 2-1,0-1 1,1 2-1,-1 0 1,-14 12-1,20-16 32,-3 4 21,1 0 0,0 0 0,0 1 0,0-1-1,1 2 1,0-1 0,0 1 0,1 0 0,-5 10-1,7-11 6,1 0-1,0-1 1,0 2 0,0-1-1,1 0 1,0 0-1,1 1 1,-1-1-1,2 1 1,-1-1-1,1 1 1,2 9-1,-1-13 1,0-1 1,0 1-1,1 0 0,0-1 0,0 1 0,0-1 1,0 0-1,1 1 0,-1-1 0,1-1 0,5 6 0,-7-8 5,0 1 0,0-1 0,0 0 0,0 0 0,0 0 0,0 0 0,1 0 0,-1-1 0,0 1 0,1 0 0,-1-1 0,1 1 0,-1 0 0,0-1 0,1 0 0,-1 1 0,1-1-1,-1 0 1,1 0 0,0 0 0,-1 0 0,1 0 0,-1 0 0,1 0 0,-1 0 0,1-1 0,-1 1 0,1-1 0,-1 1 0,1-1 0,-1 1 0,0-1 0,1 0 0,-1 0 0,0 0 0,0 0-1,1 0 1,-1 0 0,1-1 0,5-6 41,0 0 0,-1 0-1,0 0 1,-1-1-1,1 0 1,6-17 0,18-63 298,-2 5-336,-25 79-40,-1-1 1,0 0 0,0 0-1,-1 1 1,0-1 0,0 0-1,0-7 1,-8 51-994,1 117 859,4-110 178,-19 187 103,16-203 10,-1 0 1,-1-1 0,-2 1-1,-1-2 1,-24 50-1,30-71-85,1 0-1,0-1 0,-1 0 0,0 0 0,0 0 1,-1 0-1,1-1 0,-1 0 0,0 1 1,0-2-1,-10 6 0,11-7 2,0 0 0,0-1 0,0 1 0,0-1-1,0 0 1,-1 0 0,1-1 0,0 1 0,-1-1 0,1 0 0,0 0 0,-1 0-1,1-1 1,0 0 0,-1 0 0,1 0 0,-7-2 0,1-1 1,0-1-1,1 0 1,-1 0-1,1-1 1,-9-8 0,13 11-45,1 0 0,0-1 1,0 0-1,0 0 0,1 0 0,0-1 1,-1 1-1,1-1 0,1 1 1,-1-1-1,-3-10 0,6 13-9,-1 0-1,1 0 0,0 0 0,0 0 1,0 0-1,0 0 0,1 0 1,-1 0-1,0 0 0,1 0 1,-1 0-1,1 0 0,0 0 0,0 0 1,0 0-1,0 1 0,0-1 1,0 0-1,2-2 0,4-3-42,-1 0 0,16-12 0,-14 12 42,47-40 28,76-70-212,-114 100 187,102-114 2,-101 108 3,2 1-1,0 0 1,2 2 0,0 1-1,1 0 1,1 2-1,1 1 1,40-21 0,74-19 31,-138 55-37,0 0 0,0 1 0,1-1 0,-1 1 0,1-1 1,-1 1-1,1 0 0,-1 0 0,0 0 0,1-1 1,-1 1-1,1 0 0,-1 1 0,1-1 0,-1 0 0,1 0 1,-1 1-1,1-1 0,-1 1 0,0-1 0,1 1 0,-1-1 1,0 1-1,1 0 0,-1 0 0,0 0 0,0 0 1,2 1-1,-2 0-6,0 0 1,0 1-1,0-1 0,0 0 1,0 1-1,0-1 1,0 1-1,-1-1 0,1 1 1,-1-1-1,0 1 1,0-1-1,0 1 0,0 0 1,-1 3-1,-2 10 32,-1 1 0,-1-1 0,0 0 0,-1 0 0,-13 22 0,7-11 24,-8 14 187,-31 45 0,48-80-196,-6 9 76,6-11-26,2-5 27,3-7-83,1 0 0,0 0 0,1 0 0,-1 1-1,1-1 1,1 1 0,7-10 0,0 0 29,1-3-84,1 0-1,2 1 0,-1 1 1,2 0-1,0 1 1,1 1-1,1 1 0,1 0 1,22-12-1,-31 21-29,34-18-84,-42 23 135,0 0-1,0 0 0,0 0 0,0 0 1,0 0-1,0 1 0,0-1 0,1 1 0,-1 0 1,0 0-1,0 0 0,4 1 0,-5 0 0,0-1 0,0 1 1,0 0-1,-1 0 0,1 1 0,0-1 0,0 0 0,-1 0 0,1 1 0,-1-1 0,1 1 1,-1-1-1,0 1 0,0 0 0,0 0 0,1-1 0,-2 1 0,1 0 0,0 0 0,0 0 1,-1 0-1,1 0 0,0 4 0,1 5 28,-1 0-1,0 0 1,-1 14 0,0-17 9,-2 54 41,0-30-40,3 33-1,5-40 90,1-16-28,-7-8-92,0-1 0,1 0 0,-1 0 0,0 0 0,0 0 0,1 0 0,-1 0 0,0 0 0,0 0 0,1 1 0,-1-1 0,0 0 0,1 0 1,-1 0-1,0 0 0,0 0 0,1 0 0,-1 0 0,0-1 0,0 1 0,1 0 0,-1 0 0,0 0 0,1 0 0,-1 0 0,0 0 0,0 0 0,0-1 0,1 1 0,-1 0 0,0 0 0,1-1 0,10-11 74,0 0 0,0-1 0,-1 0 0,11-20 0,13-18-232,-15 29 156,33-33 0,-50 53-7,0 1 0,-1-1 0,1 0-1,-1 0 1,0 0 0,1 0 0,-1 0 0,1-2 0,-4 6-16,0 0 0,1 0 0,-1 0 0,1 0-1,0 0 1,0 0 0,-2 5 0,-2 4-48,-4 7 69,1 0 1,1 1-1,1-1 1,0 2-1,1-1 1,-3 39-1,7-50 16,0 0 1,1 0-1,0 0 0,0 0 0,1 0 0,0 0 0,1 0 0,0 0 0,0-1 1,5 14-1,-5-18-22,0 1 0,0 0 0,0-1 0,1 1 0,-1-1 0,1 0-1,0 0 1,0 0 0,0 0 0,0 0 0,1-1 0,-1 1 0,1-1 0,-1 0 0,1 0 0,0 0 0,0-1 0,0 1 0,0-1 0,0 0 0,8 1 0,-8-1 39,-1-1 0,1 0 0,-1 0 0,1 0 0,-1 0 0,1-1 0,-1 1 0,1-1 0,-1 0 0,0 0 0,1 0 0,-1-1 0,0 1 0,6-4 0,-5 2-15,-1 0 1,1-1 0,-1 1 0,1-1-1,-1 1 1,0-1 0,0 0-1,0 0 1,3-8 0,-2 2 5,0 0 0,-1 0 0,0 0 0,0 0 0,-1-1 1,0 1-1,-1-1 0,-1 1 0,0-13 0,-1 8-9,-1 1-1,0 0 1,-1 0 0,0 0-1,-1 1 1,-1-1 0,0 1-1,-12-21 1,14 28-41,-1 0 0,0 1 1,0-1-1,0 1 0,-1 0 0,0 0 0,0 0 0,0 0 1,0 1-1,-1 0 0,0 0 0,0 1 0,0-1 0,0 1 1,0 1-1,-1-1 0,1 1 0,-1 0 0,-12-2 1,-17 4-373,46 8 346,-1-3 53,-1-1-1,1 0 1,0-1-1,0 0 1,16 3-1,-5-2 63,35 1-1,-18-5-5,1-2-1,0-2 0,-1-1 1,67-19-1,-70 13 15,-1-2-1,50-26 1,-66 31-29,-13 6-55,0 0 0,0 0 0,0 1 0,0-1 0,0 1 1,1 0-1,-1 0 0,7 0 0,-10 2-4,1 0 0,-1 0 0,1 0 0,-1-1 0,0 2 0,1-1 0,-1 0 0,0 0 0,0 0 0,1 0 0,-1 1 0,0-1 0,1 2 0,0 2 30,1 0-1,-1 0 1,0 0 0,-1 1 0,1-1 0,-1 0 0,0 1 0,-1-1 0,1 9 0,3 14-67,-1 3 192,0 1 0,-3 58 0,-1-34-43,1-51-90,-1 2 31,1-1 0,1 1 0,0 0 0,2 11-1,-3-17-30,0-1 0,0 1 0,1 0 0,-1 0 0,0 0-1,1 0 1,-1 0 0,0 0 0,1-1 0,-1 1-1,1 0 1,0 0 0,-1-1 0,1 1 0,0 0 0,-1-1-1,1 1 1,0-1 0,-1 1 0,1-1 0,0 1-1,0-1 1,0 1 0,0-1 0,0 0 0,-1 0-1,1 1 1,0-1 0,0 0 0,0 0 0,0 0 0,0 0-1,0 0 1,0 0 0,0 0 0,0 0 0,0 0-1,0-1 1,-1 1 0,1 0 0,0-1 0,1 0 0,18-8 31,0-2 1,-1-1 0,-1 0-1,0-1 1,31-29 0,77-82 39,-64 55 145,-2 2-134,-45 50-167,-10 12 34,0-1 1,1 1 0,7-5-1,-13 9-122,10 22-129,-8-16 289,1 1 0,-1 0 0,1 1 0,-2-1 0,1 0 0,-1 0 0,1 11 0,-1 47-58,-1-36 109,0-4 115,-5 38 0,4-55-123,0 1-1,-1-1 0,0 0 0,0 0 1,-1 0-1,0-1 0,0 1 0,0-1 0,-1 1 1,-4 5-1,7-11-25,0 0 0,-1 1 0,1-1 0,0 0 1,-1 0-1,1 0 0,-1 0 0,1 0 0,-1 0 0,1 0 0,-1 0 1,1-1-1,-1 1 0,0-1 0,0 1 0,1-1 0,-5 1 0,4-1 13,-1 0 0,0-1 0,0 1-1,0-1 1,0 1 0,0-1 0,0 0-1,1 0 1,-1 0 0,-2-2 0,-4-3-3,1 1 0,-1-2 0,1 1 0,1-1 0,-9-9 0,-9-9-85,12 12 49,0-1 1,-15-21 0,28 35 14,0 0-1,-1 0 1,1 0-1,0-1 0,0 1 1,0 0-1,-1 0 1,1 0-1,0 0 1,0-1-1,0 1 1,0 0-1,0 0 0,0-1 1,0 1-1,-1 0 1,1 0-1,0 0 1,0-1-1,0 1 1,0 0-1,0 0 1,0-1-1,0 1 0,0 0 1,0 0-1,0-1 1,0 1-1,0 0 1,0 0-1,1-1 1,-1 1-1,0 0 0,0 0 1,0 0-1,0-1 1,11 3-66,21 13 53,-25-11 0,87 49-54,-40-21 121,-1 0-37,-29-17-649,1 0 1,29 11 0,-67-17-9482,-1-8 6959,-6 3-2532</inkml:trace>
</inkml:ink>
</file>

<file path=ppt/ink/ink3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4:57:34.9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139 244 4576,'-12'-5'1037,"-15"-6"-95,26 11-572,-1-1 1,1 0 0,-1 1-1,1-1 1,0 0 0,-1 0-1,1 0 1,0 0-1,0 0 1,0-1 0,0 1-1,0 0 1,-1-2 0,2 2-273,0 1 0,0 0 0,0 0 0,0 0 0,0 0 0,0 0 0,0-1 0,0 1 0,0 0 0,0 0 0,0 0 1,0 0-1,1 0 0,-1-1 0,0 1 0,0 0 0,0 0 0,0 0 0,0 0 0,0 0 0,1 0 0,-1 0 0,0-1 0,0 1 1,0 0-1,0 0 0,0 0 0,1 0 0,-1 0 0,0 0 0,0 0 0,0 0 0,0 0 0,1 0 0,-1 0 0,0 0 0,0 0 1,0 0-1,0 0 0,12-1 647,-7 1 80,36-6 1292,-31 5-1855,0 0-1,0 0 0,0-1 1,-1-1-1,1 0 0,-1 0 0,1 0 1,-1-2-1,0 1 0,12-8 1,-15 7-164,0 0 1,0 0 0,-1 0-1,0-1 1,0 0 0,0 0-1,0 0 1,6-13-1,-10 16-86,1 0-1,-1 0 1,0 0-1,0 0 1,0-1-1,0 1 1,0 0-1,-1-1 1,0 1-1,1 0 1,-1-1-1,0 1 1,-1-1-1,1 1 1,-1 0-1,1-1 1,-1 1-1,0 0 1,-1 0-1,1-1 1,0 1-1,-4-4 1,4 5-48,-1 0 1,0 0 0,0 0 0,-1 0-1,1 1 1,0 0 0,0-1 0,-1 1-1,1 0 1,-1 0 0,1 0 0,-1 0-1,0 0 1,1 1 0,-1-1 0,0 1-1,1 0 1,-1 0 0,0 0 0,1 0 0,-6 1-1,-5 0-41,0 1-1,-26 7 1,26-5 151,0 1 0,0 0 1,1 0-1,0 1 1,0 1-1,1 0 0,-1 1 1,2 0-1,-18 17 0,23-20-28,0 0-1,0 1 1,0 0-1,1 0 1,0 0-1,1 0 1,-1 1-1,1 0 1,0-1-1,1 1 1,-1 0-1,2 1 1,-1-1-1,1 0 1,0 0-1,0 1 1,1-1-1,0 0 0,1 12 1,1-11 15,0 1 0,1 0 0,0 0 1,0-1-1,1 0 0,0 1 0,0-1 0,1-1 0,0 1 1,0-1-1,1 0 0,0 0 0,0 0 0,1-1 0,0 0 1,13 9-1,-7-6 8,0-2 0,0 0 1,1 0-1,-1-1 0,1-1 1,1 0-1,-1-1 1,1-1-1,22 3 0,-27-5-14,1-2 1,-1 1-1,0-1 0,0-1 0,0 1 0,0-2 0,0 0 1,0 0-1,0 0 0,-1-1 0,0-1 0,13-7 0,-2-1 18,-1-1 1,-1 0-1,0-1 0,21-24 0,-22 21-35,-1-1 0,-1-1 0,-1-1 0,0 0-1,-2-1 1,0 0 0,-2 0 0,13-39 0,-22 55-162,1-1 1,-1 1-1,-1 0 0,1-13 1,-11 52-608,-6 112 663,13-100 75,-14 74 1,15-110 20,-4 13 167,-9 28 1,13-44-139,-1 0-1,1 0 1,-1 0 0,-1 0 0,1-1-1,-1 0 1,0 1 0,-1-1-1,-4 4 1,8-8-49,0 0-1,0 0 1,0 0 0,-1 0-1,1-1 1,0 1 0,0 0-1,0-1 1,-1 1 0,1-1-1,0 1 1,-1-1 0,1 0-1,0 0 1,-1 1 0,1-1-1,0 0 1,-1 0 0,1 0-1,-3-1 1,2 0 13,0 1 1,0-1 0,0 0-1,0 0 1,1 0-1,-1 0 1,0-1 0,0 1-1,1 0 1,-1-1-1,1 1 1,-2-3 0,-1 0 13,1-1 0,0 1 0,0-1 0,0 0 0,1 0 0,0 0 0,0 0 0,0 0 0,1 0 0,-2-7 0,3 9-53,-1-1 1,1 0-1,0 0 0,0 1 1,0-1-1,1 0 0,-1 0 1,3-7-1,-2 10 9,0-1 1,-1 0-1,1 0 0,1 1 0,-1-1 1,0 0-1,0 1 0,1-1 0,-1 1 0,1-1 1,-1 1-1,1 0 0,-1 0 0,1 0 1,0 0-1,0 0 0,-1 0 0,4-1 0,5-1-9,0 0 0,1 1 0,-1 0 0,20-1-1,45 4-30,-51 0 56,125 10-1971,-119-6-1176,38 11-1,-37-4-1696,-8 3 1600</inkml:trace>
</inkml:ink>
</file>

<file path=ppt/ink/ink3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4:57:35.3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72 9984,'-41'-40'4512,"46"37"-3936,3-2-1216,10-3 224,14 1-256,13-1 384,18 11-5088,-5 17 2944,0 5-768</inkml:trace>
</inkml:ink>
</file>

<file path=ppt/ink/ink3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4:57:37.0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1142 5888,'-9'0'1615,"13"-1"103,21-4 911,-8-1-2102,-1-1 0,0-1 0,0 0-1,-1-2 1,0 1 0,-1-2 0,0 0 0,15-15-1,73-94 988,-1 2-820,-18 38-486,-37 37 112,66-79 0,-73 68 64,-3-2 0,-2-1 0,-3-2 0,39-104 0,-64 140-505,-8 14-172,2 9 281,0 0 0,-1 0 0,1 0 0,0 0 0,-1 0-1,1 0 1,0 0 0,-1 0 0,1 0 0,0 0 0,0 0 0,-1 0 0,1 0 0,0 0 0,-1 0 0,1 0 0,0 0 0,0 0 0,-1 0 0,1 0 0,0 1 0,0-1 0,-1 0 0,1 0 0,0 0 0,0 1 0,-1-1 0,1 0 0,0 0-1,0 0 1,-1 1 0,-3 4-45,0-1-1,1 1 1,-1 0-1,1 1 1,0-1-1,0 0 1,0 1-1,-3 10 1,-1 1 25,-59 126 6,-10 24 70,58-123 128,-22 88 1,33-103-64,2 1 0,0 0 0,2 0 0,2 0-1,0 0 1,5 36 0,-3-60-39,0 1-1,1-1 0,-1 0 1,1 0-1,0 0 0,1 0 1,0 0-1,6 9 0,-8-13-30,1 1 0,-1-1-1,1 0 1,0-1 0,0 1-1,0 0 1,0 0 0,0-1-1,1 1 1,-1-1 0,0 0-1,1 0 1,-1 0 0,1 0-1,-1 0 1,1 0 0,-1-1-1,1 1 1,0-1 0,-1 0-1,1 0 1,0 0 0,4 0-1,1-2 15,0 0-1,0 0 0,0-1 0,0 0 0,0 0 1,-1-1-1,1 0 0,-1 0 0,0-1 0,0 0 1,9-8-1,9-11 88,32-38 0,-49 52-119,105-130 234,-92 110-219,-2-1 0,31-65 0,71-249-128,-76 206 301,-43 132-181,3-6-70,-1 1-1,0-1 0,-1 0 0,-1 0 0,1-16 0,-3 28 37,0 1 0,0 0 0,0 0 0,0-1 0,1 1 0,-1 0 0,0 0 1,0-1-1,0 1 0,-1 0 0,1 0 0,0-1 0,0 1 0,0 0 0,0 0 0,0-1 0,0 1 0,0 0 0,0 0 0,0-1 1,-1 1-1,1 0 0,0 0 0,0 0 0,0-1 0,0 1 0,-1 0 0,1 0 0,0 0 0,0 0 0,-1-1 0,1 1 1,-8 5-177,-8 15-12,8-8 189,1 1-1,1 0 1,0 0-1,-6 21 0,-13 61 197,17-61-76,-89 297 599,78-279-725,-68 192 92,72-193-4,-14 40 283,25-74-72,4-17-280,0 0 0,0 0 0,0 0 0,0 0 0,0 1 0,0-1 0,0 0 0,0 0-1,0 0 1,0 0 0,0 0 0,0 0 0,0 0 0,1 0 0,-1 0 0,0 0 0,0 0 0,0 0-1,0 0 1,0 0 0,0 0 0,0 0 0,0 1 0,0-1 0,1 0 0,-1 0 0,0 0-1,0 0 1,0 0 0,0 0 0,0 0 0,0 0 0,0 0 0,0-1 0,0 1 0,1 0-1,-1 0 1,0 0 0,0 0 0,0 0 0,0 0 0,0 0 0,0 0 0,0 0 0,0 0 0,0 0-1,0 0 1,0 0 0,1 0 0,-1 0 0,0 0 0,0-1 0,0 1 0,0 0 0,0 0-1,0 0 1,0 0 0,0 0 0,0 0 0,0 0 0,0 0 0,0 0 0,0 0 0,0-1-1,0 1 1,3-4 63,0 0 0,0-1-1,0 1 1,2-8 0,15-37-22,-13 29-99,2-1 1,0 1 0,1 1-1,22-33 1,0 15-78,-29 34 92,0 0 0,1 0 0,-1 0 0,1 0 0,0 1 0,0 0 0,0 0 0,6-3 0,-9 5 31,0 0 0,0 0 0,0-1 0,0 1 0,0 0 0,0 0 0,0 1 0,0-1 1,0 0-1,0 0 0,0 0 0,0 0 0,-1 1 0,1-1 0,0 1 0,0-1 1,0 0-1,0 1 0,0 0 0,-1-1 0,1 1 0,0-1 0,0 1 0,-1 0 0,1-1 1,-1 1-1,1 0 0,0 0 0,-1 0 0,1 0 0,0 1 0,1 4-21,1 0 0,-1 0 0,3 10 0,-4-12-12,16 77-70,0 2 148,-14-72 13,1 0 0,0 0-1,1 0 1,0-1 0,8 13-1,-12-21-30,1 0-1,-1 0 1,0 0-1,1 0 1,-1 0-1,1 0 0,0-1 1,0 1-1,0-1 1,0 1-1,0-1 1,0 0-1,0 0 1,0 0-1,0 0 1,0 0-1,1 0 1,-1 0-1,0-1 0,1 1 1,3-1-1,-2 0 11,0-1 0,0 1 0,0-1 0,0 0 0,0-1 0,0 1 0,-1-1 0,1 0 0,0 1 0,-1-1 0,0-1 0,5-2 0,2-4 18,-1 1 1,0-2-1,0 1 0,-1-1 1,0 0-1,-1-1 0,11-19 1,0-6-36,16-45 0,-31 71-20,3-3-2,5-23 1,-10 33-7,-1-1-1,1 1 1,-1 0-1,1-1 1,-1 1-1,0 0 1,-1 0 0,1-1-1,0 1 1,-1 0-1,0-1 1,-1-4 0,1 7-4,1 0 0,-1 0 0,1 0 0,-1 0 0,0 0 0,1 0 0,-1 0 0,0 1 0,1-1 0,-1 0 0,0 0 0,0 1 0,0-1 0,0 1 0,0-1 0,1 1 1,-1-1-1,0 1 0,0-1 0,0 1 0,0 0 0,-1 0 0,1-1 0,0 1 0,0 0 0,0 0 0,0 0 0,0 0 0,0 0 0,0 0 0,0 1 0,0-1 1,0 0-1,0 0 0,0 1 0,0-1 0,0 1 0,0-1 0,0 1 0,-1 0 0,-1 1-10,0 0 0,0 0 0,0 0 0,0 1 0,1-1 0,-1 1 0,1-1 0,0 1 0,-1 0 0,1 0 0,-2 5 0,0 0 52,2 1-1,-1-1 1,1 1-1,0-1 1,1 1-1,0 0 1,1 0-1,-1-1 1,2 1-1,-1 0 1,1 0-1,1-1 1,3 16-1,-2-15 5,0 1-1,1-1 0,0 0 1,1 0-1,0 0 0,0-1 1,1 1-1,0-1 0,0 0 1,1-1-1,13 12 1,-6-7-17,2-1 0,-1 0 0,2-1 0,19 8 0,-25-13-577,0-1 0,0 0 0,1-1-1,-1 0 1,1-1 0,0 0 0,20 0 0,-28-2-144,1 0 0,0-1 1,-1 1-1,1-1 1,-1 0-1,1 0 0,-1-1 1,1 1-1,-1-1 1,0 0-1,0 0 0,0-1 1,0 1-1,0-1 0,0 0 1,-1 0-1,1 0 1,-1 0-1,0 0 0,0-1 1,5-7-1,-6 5-245,1 1 0,-1-1-1,2-9 1</inkml:trace>
</inkml:ink>
</file>

<file path=ppt/ink/ink3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4:57:37.3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88 9216,'-18'-6'3424,"23"6"-2656,8 6-224,6-6 608,12 0-736,19-3 959,40-5-767,36-1-320,9-2-160,-6-4-416,24 1 160,5 3-6303,-24-6 3551</inkml:trace>
</inkml:ink>
</file>

<file path=ppt/ink/ink3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4:57:42.8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214 845 2400,'8'-15'786,"-7"12"-612,1 1-1,-1-1 0,1 1 1,-1-1-1,1 1 0,0 0 1,0-1-1,0 1 0,0 0 1,5-3-1,-6 4-16,-1 1-1,1-1 1,0 0-1,0 1 1,0-1 0,0 0-1,-1 0 1,1 0-1,0 1 1,-1-1-1,1 0 1,0 0 0,-1 0-1,1 0 1,-1 0-1,0 0 1,1 0 0,-1 0-1,0-1 1,0 1-1,1 0 1,-1 0-1,0 0 1,0 0 0,0 0-1,0 0 1,-1 0-1,1-1 1,0 1-1,0 0 1,-1 0 0,1 0-1,0 0 1,-1 0-1,1 0 1,-1 0-1,0 0 1,1 0 0,-1 0-1,0 1 1,1-1-1,-1 0 1,0 0-1,0 1 1,0-1 0,0 0-1,0 1 1,0-1-1,0 1 1,0-1-1,0 1 1,-1-1 0,-4-1 28,0 1 1,0 0 0,0 1 0,1-1-1,-1 1 1,0 0 0,0 1-1,0-1 1,0 1 0,0 0 0,0 1-1,1 0 1,-1-1 0,1 2 0,-10 4-1,5-2-98,0 0-1,0 1 1,1 1-1,0 0 1,0 0-1,0 1 1,-9 11-1,12-11-68,0 0-1,0 1 0,1 0 1,0 0-1,1 1 0,0-1 0,0 1 1,1 0-1,0 0 0,-2 18 0,4-22 36,0 1 0,1-1 0,0 1 0,0 0 0,0-1 0,1 1-1,0-1 1,0 1 0,1-1 0,0 1 0,0-1 0,0 0 0,1 0-1,0 0 1,0 0 0,0 0 0,8 8 0,-9-11-17,0-1 0,1 0 0,-1 0 0,1 0 0,-1 0 0,1 0 0,0-1 0,-1 1 0,1-1 0,0 1 0,0-1 0,0 0 0,0 0 0,0-1 0,0 1 0,0-1 0,1 1 0,-1-1 0,0 0 0,0 0 0,0 0 0,4-1 0,-2 0 18,0-1-1,0 1 1,-1-1 0,1 0-1,0 0 1,-1-1-1,1 1 1,-1-1-1,0 0 1,0 0 0,0 0-1,0-1 1,3-4-1,13-16 204,-1-1 0,18-32 0,29-60-33,-60 105-237,10-21 69,-2 0 0,-1-1 0,-1 0 0,9-51 0,10-143 21,-26 169-202,-5-99-1,0 150 18,-1 0 0,0 0 0,0 1 0,-1-1-1,0 0 1,-4-10 0,6 18 99,-1-1 0,1 1 0,0 0 0,-1-1-1,1 1 1,0-1 0,-1 1 0,1 0 0,0-1 0,-1 1 0,1 0-1,-1-1 1,1 1 0,-1 0 0,1 0 0,-1-1 0,1 1 0,-1 0 0,1 0-1,-1 0 1,1 0 0,-1 0 0,1 0 0,-1-1 0,1 1 0,-1 1 0,1-1-1,-1 0 1,1 0 0,-1 0 0,1 0 0,-1 0 0,1 0 0,-1 0-1,1 1 1,-1-1 0,1 0 0,-1 0 0,1 1 0,-1-1 0,1 0 0,0 1-1,-1 0 1,-2 1-6,0 1-1,0 0 0,0-1 0,0 1 1,-2 4-1,-3 6 50,0 1 1,0 0-1,2 0 0,-11 30 1,-11 64 256,23-91-263,4-12-17,-32 161 243,29-141-184,2 0-1,1-1 1,0 1-1,7 45 1,-3-52 22,1 0 1,1 0-1,0 0 1,2 0-1,0-1 1,1 0-1,0 0 1,16 22-1,-21-36-57,-1 1 0,1-1-1,0 0 1,0 0 0,0 0 0,0-1 0,0 1 0,1-1-1,-1 1 1,1-1 0,0 0 0,-1 0 0,1-1-1,0 1 1,0-1 0,0 0 0,0 0 0,7 0-1,-5 0 17,0-2 0,1 1-1,-1-1 1,0 0 0,0 0-1,0-1 1,0 1 0,0-1-1,0-1 1,0 1 0,9-7-1,24-16 55,-2-2 0,44-39 0,-81 66-120,0-1 1,1 1-1,-1 0 1,0-1-1,0 1 0,1 0 1,-1 0-1,0-1 1,1 1-1,-1 0 0,0 0 1,1 0-1,-1 0 0,0 0 1,1-1-1,-1 1 1,1 0-1,-1 0 0,0 0 1,1 0-1,-1 0 1,1 0-1,-1 0 0,0 0 1,1 0-1,-1 0 1,0 1-1,1-1 0,-1 0 1,1 0-1,-1 0 1,0 0-1,1 0 0,-1 1 1,0-1-1,1 0 1,-1 0-1,0 1 0,0-1 1,1 0-1,-1 1 1,0-1-1,0 0 0,1 0 1,-1 1-1,0-1 1,0 1-1,0-1 0,0 0 1,1 1-1,-1-1 1,0 0-1,0 1 0,0 0 1,5 26-131,-5-24 128,6 36 138,1 0-1,21 61 1,-26-96-75,-1 1-1,1-1 0,0 0 1,0 0-1,1 0 0,0 0 1,-1 0-1,1 0 1,6 5-1,-8-8-22,0 0-1,0 0 1,0 0 0,0-1 0,0 1-1,1 0 1,-1-1 0,0 1 0,0 0 0,1-1-1,-1 0 1,0 1 0,1-1 0,-1 0-1,1 0 1,-1 1 0,0-1 0,1 0-1,-1 0 1,1-1 0,-1 1 0,0 0 0,1 0-1,-1-1 1,0 1 0,1-1 0,-1 1-1,0-1 1,1 0 0,-1 1 0,0-1-1,0 0 1,0 0 0,0 0 0,0 0 0,1-1-1,9-10 67,-1 0 0,0-1 0,0 0 0,13-27 0,8-13 133,-2 14-194,1 1 1,68-66-1,-96 103-36,-1 0-1,0 0 1,0 0 0,0 0-1,0 0 1,0 0 0,1 1-1,-1-1 1,0 1-1,3-1 1,-4 0-10,1 1-1,-1 0 1,1 0-1,0 0 1,-1 0 0,1 0-1,-1 0 1,1 1-1,-1-1 1,1 0 0,-1 0-1,1 0 1,-1 0-1,1 1 1,-1-1 0,1 0-1,-1 1 1,1-1-1,0 1 1,1 1 1,-1 0 0,1 0 1,-1 0-1,0 0 0,1 1 0,-1-1 0,0 0 0,-1 1 1,1-1-1,1 4 0,0 9 53,0-1-1,-1 1 1,0 0 0,-1-1 0,-1 1-1,-5 27 1,2-4-25,4-38-11,-12 85 58,11-77-27,-1-1 1,0 1-1,-1 0 1,0-1-1,0 0 1,-1 1 0,1-1-1,-9 11 1,11-17-19,0 0 1,0 0 0,0 0 0,0 0 0,0 1-1,0-1 1,0 0 0,0-1 0,0 1-1,0 0 1,-1 0 0,1 0 0,0-1 0,-1 1-1,1-1 1,-1 1 0,1-1 0,0 1 0,-1-1-1,1 0 1,-1 0 0,1 0 0,-1 0-1,1 0 1,-1 0 0,1 0 0,-1 0 0,1-1-1,0 1 1,-1 0 0,1-1 0,-1 1-1,1-1 1,0 0 0,-1 1 0,1-1 0,0 0-1,0 0 1,0 0 0,-1 0 0,1 0 0,-1-2-1,-3-2 19,1 0-1,0-1 0,0 0 1,1 1-1,0-1 0,0 0 1,0 0-1,-2-8 0,3 7-54,-4-10-82,1-1-1,1 0 1,0-1 0,-2-32 0,6 50 99,0 0 1,0 0 0,0 1-1,1-1 1,-1 0-1,0 0 1,0 1-1,0-1 1,0 0-1,1 0 1,-1 1-1,0-1 1,1 0-1,-1 1 1,1-1 0,-1 0-1,0 1 1,1-1-1,0 1 1,-1-1-1,1 1 1,-1-1-1,1 1 1,0-1-1,-1 1 1,1-1-1,0 1 1,-1 0-1,1-1 1,0 1 0,-1 0-1,1 0 1,0 0-1,0-1 1,-1 1-1,1 0 1,0 0-1,0 0 1,0 0-1,1 1 1,4-1-26,0 1 0,-1 0 0,1 1 1,8 2-1,-8-2-18,25 7 72,0-2 0,1-1 0,62 4 0,-75-9 2,1-2-1,0 0 1,0-1-1,-1-1 1,1 0-1,-1-2 1,31-11-1,-26 4-15,-2-1-1,1-1 1,-2-1-1,30-26 1,-26 19 47,-1-2-1,-2 0 1,0-2 0,-1 0 0,-2-1-1,30-56 1,-10 5-75,39-117 0,-69 171 58,15-49 52,-21 65-117,-1-1 1,-1 1 0,1-1-1,-2 1 1,1-1-1,-1-10 1,0 17-5,0 1 1,-1 0-1,1-1 1,0 1 0,0-1-1,-1 1 1,1 0-1,-1-1 1,1 1-1,-1 0 1,0 0-1,1-1 1,-1 1-1,0 0 1,0 0-1,0 0 1,0 0-1,-1-1 1,1 1 3,0 0 0,-1 1 0,1 0-1,0-1 1,0 1 0,0 0 0,0-1 0,-1 1 0,1 0 0,0 0 0,0 0-1,0 0 1,-1 0 0,1 0 0,0 0 0,0 1 0,-2 0 0,-1 0-6,0 1 1,0 0-1,0 0 1,0 0-1,1 0 1,-1 1-1,1-1 1,-1 1-1,1 0 1,0 0-1,-5 6 1,-4 10 4,0 0 0,1 0-1,-10 28 1,-22 67 39,38-100-11,-16 46 98,2 1 0,3 0 1,3 1-1,-9 111 0,22-153-5,0 1 0,5 33-1,-3-44-53,0 0-1,1 0 1,0 0-1,0 0 1,1-1-1,0 0 1,7 12-1,-9-19-28,0 1 1,0-1-1,0 1 0,0-1 0,1 0 1,-1 0-1,1 0 0,-1 0 0,1-1 1,0 1-1,0-1 0,0 1 0,0-1 1,0 0-1,0 0 0,0 0 0,0-1 0,0 1 1,0-1-1,0 1 0,0-1 0,1 0 1,-1 0-1,4-1 0,6-1 20,-1-1 1,0 0-1,0 0 0,22-10 1,171-88 352,-174 83-335,-1-1 1,35-28 0,-70 51-237,-5 4 137,0 0-1,0 0 0,1 1 1,0 1-1,1 0 0,0 0 1,0 0-1,1 1 0,-7 13 1,10-14 43,0 0-1,0 0 1,1 1 0,0-1 0,1 1 0,0 0 0,0 13 0,2-19 12,0 0 1,0 0-1,1-1 0,0 1 0,0 0 0,0 0 1,1 0-1,-1 0 0,1-1 0,0 1 1,0-1-1,1 0 0,-1 1 0,1-1 0,0 0 1,0 0-1,1-1 0,4 5 0,-7-6 9,0-1-1,1 0 1,-1 1-1,1-1 0,0 0 1,-1 0-1,1 0 1,0 0-1,0 0 0,0 0 1,-1-1-1,1 1 1,0 0-1,0-1 1,0 0-1,0 1 0,0-1 1,0 0-1,0 0 1,0 0-1,0 0 1,0-1-1,0 1 0,0 0 1,0-1-1,0 1 1,0-1-1,0 0 0,0 0 1,0 0-1,-1 0 1,1 0-1,0 0 1,-1 0-1,1 0 0,-1-1 1,1 1-1,-1-1 1,2-2-1,5-6 36,-1 0 1,0-1-1,0 0 0,9-23 1,-13 27-34,5-10 39,-1-1-1,-1 1 1,-1-1-1,4-23 1,-7 28-91,-1 0 1,0 0 0,-1 0 0,0 0 0,-1 0 0,-5-25 0,4 34 0,1 0 1,-1 0-1,1 0 1,-1 0-1,0 0 1,-1 1-1,1-1 1,-1 1-1,1-1 1,-1 1-1,0 0 1,0 0-1,-5-3 1,6 4 22,0 0 0,-1 0 0,0 1 0,1-1 0,-1 1 0,0 0 0,0-1 0,0 1 0,0 0 0,0 1 0,0-1 0,0 0 0,0 1 0,0 0 0,0 0 0,0 0 0,-6 0 0,-14 5 55,51-8 292,16-3 7,2-7-727,-35 9 406,1 0 0,1 1-1,-1 0 1,0 1-1,17 0 1,-14 2-8,-1 0 0,1 1 1,0 1-1,-1 1 0,22 5 1,-32-6-21,-1-1 0,1 0 0,0 1 0,0 0 1,-1 0-1,1 0 0,-1 0 0,1 0 0,-1 1 1,0 0-1,0-1 0,0 1 0,0 0 0,-1 1 0,1-1 1,-1 0-1,0 1 0,0-1 0,0 1 0,0 0 0,-1 0 1,1 0-1,-1 0 0,1 6 0,-2-6 58,0 1 1,0-1-1,0 0 0,-1 0 0,0 0 1,0 0-1,0 0 0,-2 5 0,-5 23 11,6-19-21,1-5-42,0 0 0,0 0 0,1-1 0,1 16 0,-1-22 6,0 1 0,1-1 0,-1 0 0,0 0 0,1 1 0,-1-1 0,1 0 0,-1 0-1,1 0 1,-1 0 0,1 0 0,0 0 0,-1 0 0,1 0 0,0 0 0,0 0 0,0 0 0,0 0 0,0-1 0,0 1 0,0 0 0,0-1 0,0 1 0,0 0 0,0-1 0,1 0-1,-1 1 1,0-1 0,0 0 0,0 1 0,1-1 0,-1 0 0,0 0 0,0 0 0,1 0 0,-1 0 0,2-1 0,7 0 48,-1-1 1,1-1-1,-1 1 1,0-2-1,12-4 1,43-26 272,-49 25-296,2-1-23,-1 0 0,0-1-1,0-1 1,-1 0 0,-1-1 0,0-1-1,-1 0 1,0-1 0,-1 0 0,-1-1-1,-1-1 1,0 1 0,-1-2 0,12-30 0,38-153 25,-24 78-54,28-100-250,-59 203 165,-4 11-22,0 9 120,0-1 1,0 1-1,0 0 0,0 0 1,0 0-1,0 0 0,0 0 0,0 0 1,0 0-1,0-1 0,0 1 1,0 0-1,0 0 0,0 0 1,0 0-1,0 0 0,0 0 1,0 0-1,-1-1 0,1 1 0,0 0 1,0 0-1,0 0 0,0 0 1,0 0-1,0 0 0,0 0 1,-1 0-1,1 0 0,0 0 1,0 0-1,0 0 0,0 0 0,0 0 1,0 0-1,-1 0 0,1 0 1,0 0-1,0 0 0,0 0 1,0 0-1,0 0 0,-1 0 1,0 1-34,0 0 1,0 0 0,0 0-1,0 0 1,0 0 0,0 1 0,1-1-1,-1 0 1,0 0 0,1 1 0,-1-1-1,1 0 1,-1 3 0,-1 0-48,-8 21 26,2 1 0,-10 47 0,1 53 220,12-84-146,-18 195 122,23-218-124,0 1 1,1 0 0,1-1-1,4 23 1,-5-40 5,-1 0 0,1 0 0,-1 0 0,1 0 0,0 0 0,-1 0 0,1 0 0,0 0 0,0-1 0,1 1 0,-1 0-1,0-1 1,0 1 0,1-1 0,-1 1 0,3 1 0,-3-3-5,1 1-1,0 0 1,-1-1-1,1 1 0,-1-1 1,1 0-1,0 1 1,0-1-1,-1 0 0,1 0 1,0 0-1,-1 0 1,1-1-1,0 1 0,-1 0 1,1-1-1,0 1 1,-1-1-1,4-1 1,165-81 538,-118 56-728,-39 19 105,-11 7 52,0-1 0,0 1 0,0 0 1,0 0-1,0-1 0,1 2 0,-1-1 0,0 0 1,0 0-1,5 0 0,-7 2 11,1-1 0,-1 1 0,0 0 0,0-1 1,0 1-1,1-1 0,-1 1 0,0 0 0,0-1 0,0 1 0,0 0 0,0-1 0,0 1 0,0 0 0,0-1 0,-1 1 0,1 1 0,0-2-2,-2 8-26,0 0-1,-1 0 1,0-1 0,0 1-1,-5 6 1,5-8 53,0-1 0,0 0 0,0 1 0,1 0 0,0 0 0,0-1 0,1 1 0,0 0 0,0 0 0,0 0 0,0 8 1,2-12-1,-1 0 0,0 0 0,1 0 0,-1 0 1,1 0-1,-1-1 0,1 1 0,0 0 0,0 0 1,0-1-1,0 1 0,0-1 0,0 1 0,1-1 1,-1 1-1,3 1 0,-2-1 2,1 0 1,0 0-1,0-1 0,0 1 1,0-1-1,0 0 0,0 0 1,1 0-1,2 0 0,4 1 9,0-1-1,0-1 0,0 0 0,-1-1 1,19-2-1,1-3 20,0-1-1,0-1 1,-1-2 0,0 0-1,33-19 1,-60 28-60,-1 1 0,1-1 0,0 1 1,-1-1-1,1 1 0,0-1 0,-1 1 0,1 0 0,0 0 1,0-1-1,-1 1 0,1 0 0,0 0 0,0 0 0,0 0 1,-1 0-1,1-1 0,1 2 0,-8 10-419,-2 3 648,6-10-227,1 0 0,-1 0 0,1 0 0,0 0 0,0 0 0,1 0 0,-1 0 0,1 1 0,0 7 0,0-10 28,0-1 0,1 1-1,-1 0 1,0-1 0,0 1-1,1 0 1,-1-1 0,1 1-1,0 0 1,-1-1-1,1 1 1,0-1 0,0 0-1,0 1 1,0-1 0,0 1-1,0-1 1,1 0 0,-1 0-1,0 0 1,0 0 0,1 0-1,-1 0 1,1 0 0,-1 0-1,4 1 1,-4-2-6,1 0 0,-1 0 0,0 0 0,0 0-1,1 0 1,-1 0 0,0 0 0,1 0 0,-1 0 0,0 0 0,0-1 0,1 1 0,-1-1 0,0 1 0,0-1-1,0 1 1,0-1 0,1 0 0,-1 1 0,0-1 0,0 0 0,0 0 0,-1 0 0,1 0 0,0 0 0,0 0-1,0 0 1,-1 0 0,2-2 0,0 0 17,-1 0 0,1-1 0,-1 1 0,0-1 1,0 1-1,0-1 0,0 1 0,-1-1 0,1-5 0,-1 4-34,-1-1 0,0 1 0,0-1 0,0 1 0,0 0 0,-1-1 0,0 1 0,0 0 0,-4-6 0,0 1 0,0 1 1,-1-1-1,-12-13 0,16 21 13,0-1-1,-1 0 1,1 1-1,-1 0 1,1 0-1,-7-3 0,-8-4-280,18 9 277,-1-1-1,1 1 1,0 0 0,0 0 0,0 0-1,-1 0 1,1 0 0,0 0 0,0 0-1,-1 0 1,1-1 0,0 1 0,0 0-1,0 0 1,0 0 0,-1 0 0,1-1-1,0 1 1,0 0 0,0 0-1,0 0 1,0-1 0,0 1 0,0 0-1,-1 0 1,1 0 0,0-1 0,0 1-1,0 0 1,0 0 0,0-1 0,0 1-1,0 0 1,0-1 0,8-2 10,16 2 70,-23 1-75,20-1-27,26-5 1,-25 3 20,28-1 1,-8 4 51,5-1-70,50 7 0,-83-5 21,0 2 0,0-1 1,-1 2-1,0 0 0,1 0 0,-1 1 1,-1 1-1,16 9 0,-27-15 11,0 1 1,0 0-1,0 0 0,0-1 0,1 1 0,-1 0 1,0 0-1,-1 0 0,1 0 0,0 0 1,0 1-1,0-1 0,-1 0 0,1 0 0,0 1 1,-1-1-1,1 0 0,-1 0 0,0 1 1,1-1-1,-1 2 0,0-1 4,0 0-1,0 0 1,-1 0-1,1 0 1,-1 0 0,1-1-1,-1 1 1,0 0 0,0 0-1,0 0 1,0-1 0,0 1-1,-2 2 1,-3 2 18,0 1 0,-1-1 1,0 0-1,0 0 0,-11 6 1,10-7-40,-63 37 431,68-41-348,4-2-32,10-7-17,21-12 10,160-62-157,-184 79 97,0 0-1,0 1 1,0 0-1,1 0 1,8 0-1,-12 2 51,0 0 1,-1 0-1,1 0 1,0 1-1,-1 0 1,1 0-1,-1 0 1,1 1-1,-1-1 1,0 1-1,5 2 0,-1 2 67,1 1-1,-1-1 1,0 1-1,0 1 1,9 10-1,9 9-150,-23-24 415,17 17-535,-1 4-3531,-18-22 3234,0-1-1,0 1 0,0 0 1,0-1-1,-1 1 0,1 0 1,-1 0-1,1-1 0,-1 1 1,1 0-1,-1 0 0,0 0 1,0 0-1,0-1 0,0 1 1,0 0-1,0 0 0,-1 0 1,1 0-1,-1-1 0,1 1 0,-1 0 1,0 0-1,1-1 0,-1 1 1,0-1-1,0 1 0,0-1 1,-3 3-1,2-1-26,-1-1 1,1 0-1,-1 1 0,0-1 1,0-1-1,0 1 0,-5 2 1,-34 9-3390</inkml:trace>
</inkml:ink>
</file>

<file path=ppt/ink/ink3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4:57:43.2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986 257 10880,'-45'-49'4032,"40"44"-3136,10-1-257,-2-3-415,7 1-256,3 0 320,1 4-192,4-1-703,0 5 319,-1 9-2816,-7 2 1728,-10 6-5184</inkml:trace>
  <inkml:trace contextRef="#ctx0" brushRef="#br0" timeOffset="1">64 208 10880,'-50'-59'4032,"42"47"-3136,3-1-257,13 6 97,15-10-544,14 1 1312,21-4-800,13 0 32,6 5-448,-1 2-352,6 1 32,-1 9-1056,-5 3 608,-4 8-3903,-19 7 2431,-21 10-5216</inkml:trace>
</inkml:ink>
</file>

<file path=ppt/ink/ink3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4:57:43.5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35 113 9984,'-27'-31'3680,"19"23"-2848,11 3-256,12 1 416,12 1-672,13-5 1343,5-1-927,9-2 160,5 2-544,9 1-288,8 0-64,-4 4-352,-1-1 192,-8 10-3455,-10 4 1983,-11 2-4832,-24 6 3648,-23-5-288</inkml:trace>
</inkml:ink>
</file>

<file path=ppt/ink/ink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23:10:52.2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17 759 2976,'-1'0'85,"1"0"-1,-1 1 1,1-1-1,-1 0 1,0 0 0,1 0-1,-1 1 1,1-1-1,-1 0 1,1 0 0,-1 0-1,0 0 1,1 0 0,-1 0-1,1-1 1,-1 1-1,1 0 1,-1 0 0,0 0-1,0-1 1,-2 0 349,5 2 1424,-2-12 1507,1-7-2740,0 1 0,2 0 0,0-1-1,6-20 1,28-69 231,-24 72-372,-1 1-196,2 1 0,1 0 0,38-58 0,-34 62-90,-11 17-135,-1 0 0,2 0-1,-1 1 1,17-15 0,-24 25-85,0 0 0,0 0 1,0 0-1,0 0 0,0 1 0,0-1 0,0 0 0,1 1 1,-1-1-1,0 1 0,0-1 0,1 1 0,-1 0 0,0-1 0,0 1 1,1 0-1,-1 0 0,3 0 0,-3 0 13,0 1 0,0-1 1,0 1-1,0 0 0,-1-1 0,1 1 1,0 0-1,0 0 0,0-1 0,-1 1 0,1 0 1,-1 0-1,1 0 0,0 0 0,-1 0 1,1 0-1,-1 0 0,0 0 0,1 0 0,-1 0 1,0 0-1,0 0 0,0 0 0,0 2 1,2 10 43,-1 0 1,-1 0 0,0-1 0,-2 15 0,-10 53 120,10-69-123,-34 138 544,16-74 637,20-75-1200,0 0-1,0 0 0,0 0 1,0 0-1,0 0 0,0 0 1,0 1-1,-1-1 0,1 0 1,0 0-1,0 0 0,0 0 1,0 1-1,0-1 0,0 0 1,0 0-1,0 0 0,0 0 1,0 0-1,0 1 0,0-1 1,0 0-1,0 0 0,0 0 1,0 0-1,0 1 0,1-1 1,-1 0-1,0 0 0,0 0 1,0 0-1,0 0 0,0 1 1,0-1-1,0 0 0,0 0 1,1 0-1,-1 0 0,0 0 1,0 0-1,0 0 0,0 0 1,0 0-1,0 1 0,1-1 1,-1 0-1,0 0 0,0 0 1,0 0-1,0 0 0,1 0 1,-1 0-1,0 0 0,0 0 1,0 0-1,0 0 0,1 0 1,-1 0-1,0 0 0,0 0 1,0 0-1,0 0 0,0-1 1,1 1-1,13-8 368,6-7-307,0-1 0,-2 0 0,0-2 0,20-25-1,8-8 12,57-50-229,-102 101 128,4-6-129,1 1 0,0 1 0,9-6-1,-14 9 119,1 1-1,-1-1 1,0 0-1,1 1 0,-1-1 1,0 1-1,1 0 1,-1-1-1,1 1 1,2 0-1,-4 0 19,1 0-1,0 0 1,-1 1 0,1-1 0,-1 0-1,1 0 1,0 1 0,-1-1-1,1 0 1,-1 0 0,1 1 0,-1-1-1,1 1 1,-1-1 0,1 0-1,-1 1 1,0-1 0,1 1-1,-1-1 1,0 1 0,1-1 0,-1 1-1,0 0 1,0-1 0,1 2-1,1 5-1,-1-1 0,0 1 0,-1 0 0,1 0-1,-1 0 1,0 0 0,-2 7 0,1 3-33,-2 32 0,-2 37 113,5-73-20,1 1-1,1-1 0,-1 0 1,6 18-1,-6-29-20,0 1 1,0-1-1,0 0 1,0 0-1,0 0 1,0 0-1,0 1 1,1-2 0,-1 1-1,1 0 1,0 0-1,-1 0 1,1-1-1,0 1 1,0-1-1,0 1 1,0-1-1,0 0 1,1 0-1,-1 0 1,0 0-1,0 0 1,1 0-1,-1-1 1,0 1 0,1-1-1,-1 0 1,1 0-1,2 0 1,1 0 28,0 0 1,0-1-1,0 0 1,-1 0-1,1-1 1,0 1 0,-1-1-1,0 0 1,1-1-1,-1 1 1,6-5-1,3-3-11,-1-1 0,-1 0 0,0-1 0,0 0-1,-1-1 1,-1 0 0,0-1 0,14-27 0,-13 20 18,-1-1 1,-2 1 0,0-2-1,-1 1 1,7-41-1,-13 56-90,0 0 0,-1 0 0,0 0 0,0 0 0,-1-9 0,0 14 7,1 0 0,0 0 0,-1 0-1,1 0 1,-1 1 0,0-1 0,1 0 0,-1 0 0,0 0-1,0 1 1,0-1 0,0 1 0,-1-1 0,1 0-1,0 1 1,-1 0 0,1-1 0,-1 1 0,1 0 0,-1 0-1,0 0 1,-2-1 0,3 1 6,0 1-1,0 0 1,-1 0 0,1 0-1,0 0 1,0 0 0,0 0-1,0 0 1,0 0 0,-1 1-1,1-1 1,0 0 0,0 1 0,0-1-1,0 0 1,0 1 0,0 0-1,0-1 1,0 1 0,0-1-1,0 1 1,0 0 0,1 0-1,-1 0 1,0 0 0,0-1-1,1 1 1,-1 0 0,0 2-1,-4 4-21,1 0 0,0 0 0,-2 8 0,4-10 52,-10 27-59,2 1-1,1 0 0,2 0 1,-4 38-1,8-46-2,1-1-1,1 1 1,4 30 0,-3-53 63,0 1 0,0-1 0,1 0 1,-1 0-1,1 1 0,-1-1 0,1 0 0,0 0 1,0 0-1,0 0 0,0 0 0,0 0 0,1 0 1,-1 0-1,1 0 0,-1-1 0,1 1 0,-1 0 1,1-1-1,0 0 0,0 1 0,0-1 0,0 0 1,0 0-1,0 0 0,0 0 0,0 0 1,3 0-1,3-1 55,-1 0 0,1-1-1,0 0 1,-1 0 0,1-1 0,9-3 0,-4 1-2,22-6 2,0-3-1,0 0 1,-1-3-1,37-22 1,-40 19-58,-1-1-1,-1-2 1,-1-1 0,-1-1 0,-1-1 0,-1-2-1,-1 0 1,35-53 0,-57 77-32,-1 1-1,1-1 1,-1 0 0,0 1-1,0-1 1,0 0 0,1-3-1,-2 6 11,0 0 0,0 0 0,0 0 0,0 0 0,0 0 0,0 0 0,0 0 0,-1 0 0,1 0 0,0 1 0,0-1 0,0 0 0,0 0 1,0 0-1,0 0 0,0 0 0,0 0 0,-1 0 0,1 0 0,0 0 0,0 0 0,0 0 0,0 0 0,0 0 0,0 0 0,0 0 0,-1 0 0,1 0 0,0 0 0,0 0 0,0 0 0,0 0 0,0 0 0,0 0 0,0 0 0,-1 0 0,1 0 0,0 0 0,0 0 0,0 0 0,0 0 0,0 0 0,0-1 0,0 1 0,0 0 0,0 0 0,-1 0 0,1 0 0,0 0 0,0 0 0,0 0 0,0 0 0,0 0 0,0-1 0,0 1 0,0 0 0,0 0 0,0 0 0,0 0 0,0 0 0,0 0 0,0 0 0,0-1 0,0 1 0,-12 10-232,2 2 163,1 1 0,-10 16 0,-3 4 112,-28 32-110,20-28-54,-30 51-1,57-82 114,-5 6-18,-9 25 0,15-33 68,1 0 1,-1 0 0,1 1-1,0-1 1,1 1-1,-1-1 1,1 0-1,0 1 1,0-1-1,1 7 1,-1-9-31,0-1 0,0 0 0,1 0 1,-1 0-1,1 1 0,-1-1 0,1 0 1,-1 0-1,1 0 0,0 0 0,-1 0 1,1 0-1,0 0 0,0 0 0,0 0 1,-1 0-1,1 0 0,0-1 0,0 1 1,1 0-1,-1-1 0,1 2 0,1-2 19,-1 1 1,1 0-1,-1-1 0,1 0 0,-1 1 0,1-1 0,-1 0 0,1 0 0,-1 0 0,5-1 0,0-1 32,-1 0 0,0 1 0,1-2 1,-1 1-1,0-1 0,0 0 0,-1 0 0,9-6 0,-4-1-7,1 1-1,-1-2 1,-1 1 0,0-2-1,12-18 1,29-65-54,-44 84-15,-3 5 3,0-1 0,-1 1 0,0-1 0,0 0 1,2-12-1,-2 8-497,-2 22 216,-5 23 32,-11 59 122,10-61 144,-2-1 0,0 1 0,-16 33 0,14-38 0,-14 43 87,-97 237 104,112-287-99,-19 28 0,23-41-16,0-1 0,0 1-1,-1-1 1,0 0 0,0 0 0,-13 9-1,18-13-48,-1-1-1,1 0 1,-1-1-1,0 1 0,1 0 1,-1 0-1,1-1 1,-1 1-1,0-1 0,0 1 1,1-1-1,-1 0 0,0 1 1,0-1-1,0 0 1,1 0-1,-1-1 0,0 1 1,0 0-1,1-1 1,-1 1-1,-3-2 0,3 1 8,0-1 0,0 1-1,0-1 1,0 0-1,0 0 1,0 1 0,1-2-1,-1 1 1,0 0-1,1 0 1,0 0-1,-1-1 1,0-3 0,-2-4-24,1-1 1,0 0 0,0 0-1,1 0 1,-1-15 0,2 2-41,1 1 0,1 0 0,1 0 0,1 0 0,7-24 0,-6 32 12,0-1 0,2 1 0,0 0 0,1 1 0,0-1 0,1 1 0,0 1 0,12-15 0,-15 23 1,0-1 0,0 1 0,1 1 0,-1-1 0,1 1 0,0 0 0,1 0 0,-1 1 0,1-1 0,10-3 0,-5 4-2,-1 0-1,1 0 1,0 1-1,0 1 1,20 0-1,-24 1 46,-1 1-1,1 1 0,0-1 1,-1 1-1,1 1 0,-1-1 1,0 1-1,0 0 0,0 1 1,0 0-1,0 0 0,-1 1 1,0-1-1,0 1 0,10 11 1,10 3 411,-25-18-282,7-2 293,-4 0-426,1 0 1,-2-1-1,1 0 1,0 0-1,0 0 1,0 0 0,-1 0-1,1-1 1,-1 0-1,0 0 1,0 0-1,0 0 1,0 0-1,-1-1 1,4-4 0,0 0 16,18-19-41,0 0 0,30-22 0,-37 36-43,1 1 1,0 0-1,1 2 0,35-15 0,20-6 200,-7 4 16,-55 21-162,-5 3-16,-1 0 0,0-1 0,0 0 0,0 0 1,7-6-1,-13 10 3,0 0 1,0 0-1,0 0 1,0 0-1,0 0 1,0-1 0,0 1-1,1 0 1,-1 0-1,0 0 1,0 0-1,0 0 1,0 0 0,0 0-1,0-1 1,0 1-1,0 0 1,0 0-1,0 0 1,0 0 0,0 0-1,0 0 1,0 0-1,0-1 1,0 1 0,0 0-1,0 0 1,0 0-1,0 0 1,0 0-1,0 0 1,0 0 0,0-1-1,0 1 1,0 0-1,-1 0 1,1 0-1,0 0 1,0 0 0,0 0-1,0 0 1,0 0-1,0 0 1,0-1-1,0 1 1,0 0 0,0 0-1,-1 0 1,1 0-1,0 0 1,0 0-1,0 0 1,0 0 0,0 0-1,0 0 1,0 0-1,-1 0 1,1 0-1,0 0 1,0 0 0,0 0-1,0 0 1,0 0-1,0 0 1,-1 0-1,1 0 1,0 0 0,0 0-1,-11 1-111,-10 7 25,1 0 0,1 1 0,-1 1 0,2 1 0,-1 1 0,-16 14 0,-23 19-14,51-39 103,0 0 0,1 1-1,0-1 1,0 1 0,1 1 0,-5 7 0,9-13 5,0-1-1,0 1 1,1-1-1,-1 1 1,0-1 0,1 1-1,0-1 1,-1 1-1,1-1 1,0 1-1,0 0 1,0-1-1,0 1 1,0-1-1,0 1 1,0 1-1,1-2 6,-1 0 0,0 0 0,1 0 0,-1 0 0,1 0-1,0-1 1,-1 1 0,1 0 0,-1-1 0,1 1 0,0 0 0,0-1-1,-1 1 1,1-1 0,0 1 0,0-1 0,0 1 0,0-1-1,0 0 1,0 1 0,3 0 21,0-1 0,0 1 1,0-1-1,0 0 0,0 0 0,0 0 0,0 0 1,0-1-1,0 1 0,0-1 0,5-2 0,16-6 22,-1-1 0,-1-1 0,0-2-1,0 0 1,-1-1 0,-1-1-1,0-1 1,-1-1 0,24-26 0,-40 37-65,7-4-451,-7 12 233,-1 7 176,-1 3 18,0-1 0,1 0 0,0 0 0,1 0 0,0-1 0,6 11 0,-8-18 48,-1 0 1,1 0 0,0 0-1,1 0 1,-1 0 0,0 0-1,1-1 1,0 1 0,-1-1 0,1 0-1,0 0 1,0 0 0,0 0-1,0 0 1,1-1 0,-1 1-1,0-1 1,1 0 0,-1 0 0,1 0-1,-1-1 1,1 1 0,4-1-1,-3 0 20,1-1 1,0 0-1,-1 0 0,1-1 0,-1 1 0,0-1 0,1-1 0,-1 1 0,0-1 0,0 0 1,-1 0-1,1 0 0,6-6 0,6-7-17,28-32 0,-39 41 24,44-55 42,61-103 0,-107 158-86,45-74 62,42-63-192,-82 133 142,-1-1 0,0 0 0,-1-1 0,-1 0 0,0 0 0,0 0 0,-1-1 0,5-21 0,-10 34-24,0 1 0,0-1 1,0 0-1,1 0 0,-1 1 1,0-1-1,0 0 0,0 0 1,0 1-1,0-1 1,0 0-1,0 0 0,0 0 1,-1 1-1,1-1 0,0 0 1,0 0-1,-1 1 0,1-1 1,0 0-1,-1 1 1,1-1-1,-1 0 0,0 0-4,0 1 1,0-1-1,-1 1 0,1 0 0,0 0 0,0 0 1,0 0-1,0 0 0,0 0 0,0 0 0,0 0 1,-1 0-1,1 0 0,0 0 0,0 1 0,0-1 0,-2 1 1,-4 2-9,-1 0 0,1 0 1,0 1-1,0 0 0,0 0 1,0 0-1,1 1 0,0 0 1,-6 6-1,3-1 14,0 0 0,0 1 0,2 0 1,-13 21-1,4 2 31,2 0 0,-19 70 0,2 27-121,29-114 99,0 1 0,1 0-1,1 0 1,0 0 0,5 27 0,-4-39 19,0 0 0,1 0 1,0 0-1,0 0 0,1-1 1,5 10-1,-7-12 0,1-1 0,-1 0 0,1 1 0,0-1 0,0 0 1,0 0-1,0 0 0,0-1 0,0 1 0,0 0 0,1-1 0,-1 0 0,1 1 0,-1-1 0,1 0 0,0 0 1,4 1-1,0-2 63,0 1 1,-1-1 0,1-1 0,0 1 0,-1-1-1,1 0 1,-1-1 0,13-3 0,1-3-28,26-13 0,-36 15-47,0 0-1,0-1 0,-1 0 1,0 0-1,0-1 0,12-14 0,39-57 76,-2 2-271,-58 77 193,0-1 0,0 1 0,0 0-1,0 0 1,0 0 0,1 0 0,-1-1 0,0 1 0,0 0 0,0 0 0,0 0-1,1 0 1,-1-1 0,0 1 0,0 0 0,1 0 0,-1 0 0,0 0-1,0 0 1,0 0 0,1 0 0,-1 0 0,0 0 0,0 0 0,1 0 0,-1 0-1,0 0 1,0 0 0,0 0 0,1 0 0,-1 0 0,0 0 0,0 0-1,1 0 1,-1 0 0,4 9-98,-2 12-96,-8 58-96,3-55 316,1 0 1,2 31-1,0-38-18,3 14 88,-3-29-83,0-1-1,1 1 0,-1-1 0,1 1 0,-1-1 0,1 1 0,0-1 0,0 0 0,-1 1 0,1-1 0,0 0 1,0 0-1,0 1 0,1-1 0,-1 0 0,2 1 0,-2-1-1,0-1-1,0 0 1,-1 0 0,1 0 0,0 1-1,0-1 1,0 0 0,0 0 0,0 0-1,-1 0 1,1 0 0,0 0 0,0-1-1,0 1 1,0 0 0,-1 0-1,1 0 1,0-1 0,0 1 0,-1-1-1,1 1 1,0 0 0,0-2 0,16-12 154,-5-5-85,-1 0 0,0-1-1,-1-1 1,13-40 0,-5 15-200,-17 40 75,0 5 36,-1 0-1,0 1 0,0-1 0,1 0 1,-1 0-1,0 0 0,1 0 0,-1 1 1,1-1-1,-1 0 0,1 0 0,-1 1 1,1-1-1,0 0 0,0 0 0,2 9-324,-7 49 25,2-42 308,0 0 0,2 28 0,0-6-83,-1-29 117,1 0 0,0 0 0,0 0 1,3 11-1,-3-18-18,0-1 0,0 0 0,0 1 0,0-1 1,0 0-1,1 1 0,-1-1 0,0 0 0,0 1 1,0-1-1,1 0 0,-1 1 0,0-1 0,0 0 0,1 0 1,-1 1-1,0-1 0,0 0 0,1 0 0,-1 0 1,0 1-1,1-1 0,-1 0 0,0 0 0,1 0 0,-1 0 1,0 0-1,1 0 0,-1 1 0,1-1 0,13-4 197,13-16-6,-24 18-141,129-118 28,-124 113-131,0-1 0,0 1 0,1 1 0,0 0 0,0 0 0,0 0 0,15-5 0,-22 11 31,-1-1 1,1 1 0,0 0 0,0-1-1,0 1 1,0 0 0,0 0-1,0 1 1,0-1 0,0 0 0,0 1-1,0-1 1,0 1 0,0-1 0,2 2-1,29 18-64,-12-7 65,-13-9 3,1 0-1,0-1 0,-1 0 1,1 0-1,0-1 0,0 0 1,0-1-1,1 0 0,-1 0 1,0-1-1,13-1 0,-15 0 37,-1 0 0,0-1 0,0 1-1,0-1 1,0-1 0,0 1-1,-1-1 1,1 0 0,-1 0 0,1 0-1,-1-1 1,0 0 0,0 0 0,-1 0-1,1-1 1,-1 1 0,5-8 0,-2 1 28,0 0-1,-1-1 1,0 0 0,7-23 0,9-52 127,-21 80-242,1 0 0,-1-1 0,0 1 0,-1 0 0,0-1 0,0 1 0,-1-1 0,0 1 0,-2-11 0,3 17 48,0 1 0,0 0 0,-1 0 1,1-1-1,0 1 0,0 0 0,0 0 0,0 0 1,0-1-1,-1 1 0,1 0 0,0 0 0,0 0 1,0-1-1,-1 1 0,1 0 0,0 0 1,0 0-1,-1 0 0,1 0 0,0 0 0,0 0 1,-1-1-1,1 1 0,0 0 0,0 0 1,-1 0-1,1 0 0,0 0 0,-1 0 0,1 0 1,0 0-1,0 0 0,-1 1 0,1-1 1,0 0-1,0 0 0,-1 0 0,1 0 0,0 0 1,0 0-1,-1 0 0,1 1 0,0-1 0,0 0 1,0 0-1,-1 0 0,1 0 0,0 1 1,0-1-1,0 0 0,0 0 0,-1 1 0,-11 12-71,12-13 77,-6 9-10,0 0 0,1 0 0,0 0 0,0 1 0,1 0 0,0 0 0,1 0 0,-2 12 0,-1 7 5,-3 51 0,10-64 58,0 1 0,0-1 0,2 0 0,0 0-1,1 0 1,0-1 0,1 1 0,10 19 0,-12-30-67,-1 0-1,1 0 0,0 0 0,1-1 0,-1 1 1,1-1-1,0 0 0,0 0 0,0 0 1,1 0-1,0-1 0,6 4 0,-9-6-200,0 0-1,0 0 0,0 0 1,1 0-1,-1-1 0,0 1 1,0-1-1,1 1 0,-1-1 1,0 0-1,1 0 0,-1 0 1,4-1-1,-4 1-174,0-1 1,0 0-1,0 0 0,0 0 1,-1 0-1,1 0 1,0 0-1,0 0 0,-1 0 1,1-1-1,-1 1 1,1 0-1,-1-1 0,0 0 1,1 1-1,-1-1 1,1-2-1,0 1-114,-1 1 0,0 0 0,0-1 0,0 1 0,0-1 0,-1 1 0,1-1 0,-1 0 0,1 1 0,-1-1 0,0 1 0,0-5 0,0 3-95,0-24-2353</inkml:trace>
</inkml:ink>
</file>

<file path=ppt/ink/ink3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4:57:43.9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52 10816,'-71'-20'4000,"71"25"-3136,0-10-224,8 1-1024,20-4 64,17 0-512,26 1 480,14 2-5184</inkml:trace>
</inkml:ink>
</file>

<file path=ppt/ink/ink3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4:57:49.2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5 809 3552,'-1'0'167,"1"1"0,-1-1 0,1 1 0,0-1 0,-1 1 0,1-1 0,0 1 0,0-1 0,-1 1 0,1-1-1,0 1 1,0-1 0,0 1 0,-1-1 0,1 1 0,0 0 0,0-1 0,0 1 0,0-1 0,0 1 0,0-1 0,0 1 0,0 0 0,1-1 0,-1 1 0,0-1 0,0 1 0,0-1 0,1 1 0,-1-1 0,0 1 0,1-1 0,-1 1 0,0-1 0,1 1-1,-1-1 1,1 1 0,0 0 1,0-1 0,0 1 0,0-1-1,0 0 1,0 0 0,0 1-1,0-1 1,0 0 0,1 0-1,-1 0 1,0 0 0,0 0 0,0 0-1,0-1 1,0 1 0,0 0-1,0 0 1,0-1 0,0 1 0,1-1-1,8-5 248,-1-1 0,0 0 0,0 0 0,-1 0 0,0-1-1,-1-1 1,13-15 0,4-6-118,-20 26-271,30-34 223,-2-1 0,32-53 0,78-156 409,-24 40-68,-77 132-78,-41 75-516,1 0-1,-1 0 0,1 0 0,-1 0 0,0 0 0,1 1 1,-1-1-1,0 0 0,0 0 0,0 0 0,0 0 1,0 0-1,0 0 0,0 0 0,0-2 0,-4 2-236,-4 7 95,-2 6 187,1 1 0,0-1-1,0 2 1,1-1-1,-6 17 1,-27 77 134,25-61-98,-46 134 521,51-141-351,1 1 0,-6 68 0,15-103-208,1 0-1,0 0 1,0 0 0,1 0 0,-1 1-1,1-1 1,0 0 0,0 0 0,1 0-1,0 0 1,3 7 0,-3-9 3,0 0 1,0 0 0,1 0-1,-1 0 1,0-1-1,1 1 1,0-1 0,0 0-1,-1 1 1,1-1 0,0-1-1,1 1 1,-1 0-1,0-1 1,0 1 0,1-1-1,5 1 1,1 0 17,0-1 0,1 0 0,-1 0 0,1-1 0,-1 0 0,19-4 0,62-17 192,-82 18-220,10-3 48,-1-2-1,27-13 1,-28 12-170,-16 8-22,-11 18-357,6-10 487,1-1 1,-1 1-1,1 0 1,1 0-1,-1 1 1,1-1-1,1 0 0,-1 1 1,1-1-1,0 10 1,1-14 12,1 0 1,-1 0-1,1 0 1,0 0-1,-1 0 1,2 0-1,-1 0 1,0 0-1,1 0 1,-1 0-1,3 2 1,-4-4-13,1 0-1,0 0 1,-1 0-1,1 0 1,0 0 0,0 0-1,0 0 1,0-1-1,-1 1 1,1 0-1,0-1 1,0 1 0,1 0-1,-1-1 1,0 1-1,0-1 1,0 0 0,0 1-1,0-1 1,1 0-1,-1 0 1,0 0 0,0 1-1,0-1 1,1 0-1,-1-1 1,0 1 0,0 0-1,0 0 1,0-1-1,1 1 1,1-1 0,-2 0 25,1-1 0,-1 1 0,1 0 0,-1-1 1,0 1-1,1-1 0,-1 1 0,0-1 0,0 0 1,0 1-1,0-1 0,0 0 0,0-2 0,8-26 122,-7 23-194,0-1 0,-1 0 1,-1 0-1,1 0 1,-1 1-1,0-1 0,-1 0 1,0 0-1,0 0 1,-1 0-1,0 1 0,0-1 1,-1 1-1,0 0 0,0-1 1,-7-9-1,4 9 174,21 15 295,7-2-364,-1-1 0,1 0 0,0-2-1,0-1 1,35-3 0,19 2-117,-11 2-1703,-50-1-2312,-37-3-7634,-9-4 7513</inkml:trace>
</inkml:ink>
</file>

<file path=ppt/ink/ink3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4:57:49.5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45 9792,'-23'-33'3648,"28"33"-1024,8 0-2177,0 0 1441,14 0-1056,18-4-32,28-1-480,22 2-224,-6 3-64,-4 0-832,-9 3 448,-7 2-4127,2 4 2431</inkml:trace>
</inkml:ink>
</file>

<file path=ppt/ink/ink3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4:57:50.7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1 762 6464,'0'-1'166,"0"1"0,0-1 0,0 0 0,0 1 0,-1-1 0,1 1 0,0-1 0,0 0 0,0 1 0,1-1 0,-1 0 0,0 1 0,0-1 0,0 1 0,0-1 0,1 0 1,-1 1-1,0-1 0,0 1 0,1-1 0,-1 1 0,0-1 0,1 1 0,-1-1 0,1 1 0,0-1 0,17-14 1234,-11 10-691,66-48 952,24-18-715,-81 57-801,1-1 1,-2 0-1,21-26 1,-8-3 53,-1 0 1,34-78-1,-3 3 291,-44 91 14,-11 23-375,-11 24-234,-102 214-34,93-202 283,1 1 0,2 1 0,1 1 0,2 0 0,1 0 0,2 1 0,-6 63 0,13-90-19,1 0 1,0 1-1,0-1 0,3 12 1,-3-19-90,0 1 1,0-1-1,1 1 0,-1-1 1,0 0-1,1 1 0,0-1 1,-1 0-1,1 1 0,0-1 1,-1 0-1,1 0 0,0 0 1,0 0-1,0 0 0,0 0 1,0 0-1,0 0 0,0 0 1,1 0-1,-1 0 0,0-1 1,0 1-1,1 0 0,-1-1 1,0 1-1,1-1 0,-1 0 1,1 1-1,-1-1 0,0 0 1,1 0-1,-1 0 0,2 0 1,2-1 37,0 1 1,0-1-1,0-1 0,0 1 1,0-1-1,0 0 1,-1 0-1,1 0 1,5-5-1,6-4 77,17-15 0,-25 19-83,14-12-94,1-1 1,-2 0-1,-1-2 0,-1-1 0,0 0 0,27-48 0,48-138-140,-66 139 329,73-130 0,-92 186-51,1-1 30,-1 0 1,8-20-1,-92 278 817,13-34-169,-3-55 49,62-148-793,0 0 72,0 0-1,-1-1 0,1 0 1,-1 0-1,0 0 0,-5 4 1,47-48-198,35-47 0,-73 85-22,1 2 47,0 1 0,-1 0 0,1 0 0,-1 0 0,0-1 0,1 1-1,-1 0 1,0 4 0,-1 9-51,1-3 156,0 1-1,1-1 1,2 16-1,-2-25-42,-1 0-1,1 0 1,0-1-1,0 1 0,0 0 1,0 0-1,1 0 0,-1-1 1,1 1-1,0 0 1,0-1-1,0 0 0,0 1 1,0-1-1,0 0 0,0 0 1,1 0-1,3 2 1,-4-3 11,1 0 1,-1 0 0,0-1 0,1 1 0,-1-1 0,1 1-1,-1-1 1,1 0 0,-1 0 0,1 0 0,-1 0 0,4-1-1,31-8 185,-28 6-160,10-2 14,0-1 0,-1-1 0,0-1 0,0 0 0,-1-1 0,0-2-1,0 1 1,22-21 0,-35 28-102,-1-1-1,0 0 1,0 0 0,0 0-1,3-5 1,-6 8 31,1 1 0,-1-1 0,0 1 0,0 0 0,0-1 0,0 1 0,1 0 0,-1-1 0,0 1 0,0-1 0,0 1 0,0-1 0,0 1 0,0 0 0,0-1 0,0 1 0,0-1-1,0 1 1,0 0 0,0-1 0,-1 1 0,1-1 0,0 1 0,0 0 0,0-1 0,-1 0 0,0 1 6,1 0-1,-1 0 1,0-1 0,0 1-1,0 0 1,0 0-1,0 0 1,1 0 0,-1 0-1,0 0 1,0 0-1,0 0 1,0 0 0,0 0-1,0 0 1,1 1-1,-1-1 1,-1 1 0,-3 0 45,1 1 0,-1-1 1,1 1-1,0 0 1,0 1-1,0-1 1,0 1-1,0 0 1,0 0-1,-3 4 1,5-5-13,1-1 0,0 0 1,0 1-1,0-1 0,0 1 1,0 0-1,0-1 1,0 1-1,0 0 0,1 0 1,-1-1-1,1 1 0,-1 0 1,1 0-1,0 0 1,-1 0-1,1-1 0,0 1 1,0 0-1,1 0 0,-1 0 1,0 0-1,1 0 1,-1-1-1,1 1 0,-1 0 1,1 0-1,0-1 0,1 3 1,1 1-34,1 0 1,0 0-1,0 0 1,1-1 0,0 1-1,0-1 1,0 0-1,8 4 1,46 24-654,-56-30 525,10 4-333,26 13-2655,-2-5-4312,-30-12 3681,-17-2-2287</inkml:trace>
</inkml:ink>
</file>

<file path=ppt/ink/ink3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4:57:51.0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12 11296,'-22'-11'4192,"26"11"-3264,14 0-257,5 0 609,9 0-832,21 0 128,47 0-384,26 0-96,-5 3-64,-9 5-3200,9 1 1729,-3-1-6753,-20 0 4576,-30 1 1344</inkml:trace>
</inkml:ink>
</file>

<file path=ppt/ink/ink3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4:57:58.3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100 326 5056,'-3'-10'1323,"3"10"-1288,0 0 0,-1 0 0,1 0 0,0-1 0,0 1 0,0 0 0,0 0 0,0 0 0,0-1-1,0 1 1,0 0 0,0 0 0,0 0 0,0-1 0,0 1 0,0 0 0,0 0 0,0 0 0,0-1 0,0 1 0,0 0 0,0 0 0,0 0 0,1-1 0,-1 1 0,0 0 0,0 0 0,0 0 0,0-1 0,0 1 0,0 0 0,1 0 0,-1 0 0,0 0 0,0 0 0,0 0 0,1-1 0,-1 1 0,0 0 0,0 0-1,0 0 1,1 0 0,0 2 1261,0 4-901,1 0 0,-1 0 0,0 0 0,0 0 0,-1 0 0,0 0 0,0 0 0,-1 8 0,-12 53 710,10-52-757,-27 148 1738,4-24-1250,11-57-419,-3 23 756,18-97-871,1-6 318,6-14-86,8-58 47,2-11-394,19-65-123,4 36-291,69-135 1,-108 242 210,8-14-29,14-23 0,-21 37 42,0-1 0,1 1 1,-1 0-1,1 0 0,0 0 0,0 0 1,0 1-1,0-1 0,0 1 1,1-1-1,-1 1 0,1 0 0,4-1 1,-7 3 5,0-1 1,0 1-1,0 0 1,0 0-1,0 0 1,1 0 0,-1 0-1,0 1 1,0-1-1,0 0 1,0 0-1,0 1 1,0-1-1,0 0 1,-1 1 0,1-1-1,0 1 1,0 0-1,0-1 1,0 1-1,0 0 1,-1-1-1,1 1 1,0 0 0,1 1-1,13 26 157,-14-26-156,2 5 37,0 0 1,-1 0-1,1 0 0,-2 0 1,1 0-1,-1 0 1,0 1-1,-1-1 0,1 0 1,-2 1-1,1-1 1,-1 1-1,0-1 1,0 0-1,-3 8 0,-1-3 93,0 1-1,0-1 0,-1 0 0,-1 0 0,0 0 0,0-1 0,-15 16 1,18-22-48,0 0 1,-1 0 0,0-1-1,0 1 1,-1-1-1,1 0 1,-1-1 0,-10 6-1,13-8-48,0 0-1,0 0 1,0 0-1,0 0 1,0-1 0,-1 1-1,1-1 1,0 0-1,-1 0 1,1 0-1,0 0 1,0-1-1,-1 1 1,1-1 0,0 0-1,0 0 1,0 0-1,0 0 1,-6-4-1,8 4-55,-1 0-1,1 0 0,0 0 0,-1 0 1,1 0-1,0-1 0,0 1 0,-1-1 1,1 1-1,1-1 0,-1 1 0,-1-3 1,2 4 5,-1-1 0,1 0 0,0 1 1,0-1-1,0 1 0,-1-1 0,1 1 1,0-1-1,0 0 0,0 1 0,0-1 0,0 1 1,0-1-1,0 0 0,0 1 0,1-1 1,-1 1-1,0-1 0,0 1 0,0-1 1,0 1-1,1-1 0,-1 0 0,0 1 1,1-1-1,-1 1 0,0 0 0,1-1 1,-1 1-1,1-1 0,-1 1 0,1 0 1,-1-1-1,1 1 0,-1 0 0,1-1 0,-1 1 1,2-1-1,8-2-92,1 0 1,-1 0-1,1 1 1,19-1-1,45 2 138,-19 0-50,12-1 31,131-9 45,-160 7 0,0-2 0,-1-2 0,39-13 1,-70 19 2,0-1 0,0 1 0,0-2 1,-1 1-1,9-6 0,-15 9-64,0 0 0,0-1 0,1 1 0,-1 0 0,0 0 0,0 0 1,0 0-1,0 0 0,0 0 0,0 0 0,0-1 0,1 1 0,-1 0 0,0 0 0,0 0 0,0 0 0,0-1 1,0 1-1,0 0 0,0 0 0,0 0 0,0 0 0,0-1 0,0 1 0,0 0 0,0 0 0,0 0 0,0 0 1,0-1-1,0 1 0,0 0 0,0 0 0,0 0 0,0-1 0,0 1 0,0 0 0,0 0 0,0 0 0,-1 0 1,1 0-1,0-1 0,0 1 0,0 0 0,0 0 0,0 0 0,0 0 0,-1 0 0,1 0 0,0 0 0,0-1 1,0 1-1,0 0 0,-1 0 0,1 0 0,0 0 0,0 0 0,0 0 0,0 0 0,-1 0 0,1 0 0,0 0 1,0 0-1,0 0 0,0 0 0,-1 0 0,1 0 0,-35 20-432,16-9 281,-14 8 284,-54 38 0,82-53-101,1-1 1,0 0 0,0 1-1,1 0 1,-1 0 0,1 0-1,-1 0 1,1 0 0,1 1-1,-1-1 1,-3 9 0,6-12-28,-1 0 1,1-1-1,0 1 1,0-1-1,0 1 1,0-1-1,0 1 1,0 0-1,0-1 1,0 1-1,0 0 1,0-1 0,0 1-1,0-1 1,0 1-1,1-1 1,-1 1-1,0 0 1,0-1-1,1 1 1,-1-1-1,0 1 1,1-1-1,-1 1 1,0-1-1,1 1 1,-1-1-1,1 0 1,-1 1 0,1-1-1,-1 0 1,1 1-1,-1-1 1,1 0-1,-1 1 1,1-1-1,0 0 1,-1 0-1,1 0 1,-1 0-1,1 1 1,0-1-1,-1 0 1,1 0 0,-1 0-1,2 0 1,2 0 22,1-1 0,-1 1 1,1-1-1,6-1 0,-11 2-25,8-1 31,0-1 0,0 0-1,0-1 1,0 1 0,0-1-1,0-1 1,-1 0-1,0 0 1,0 0 0,0-1-1,0 0 1,-1 0 0,1-1-1,5-7 1,43-55-11,-52 61-66,-2 5 4,0 0 1,-1 1 0,1-1 0,0 1-1,0-1 1,0 1 0,0 0 0,0-1 0,1-1-1,-2 16-209,0 6 276,-1-13-38,1 1 1,0 0-1,0 0 0,1-1 0,0 1 1,0 0-1,0-1 0,1 1 1,3 7-1,-4-11 24,0-1 0,0 1 0,0-1 0,1 1 0,-1-1 0,1 0 1,0 0-1,0 0 0,-1 0 0,1 0 0,1 0 0,-1 0 0,0-1 0,4 3 0,-4-4 12,0 1 0,0 0 0,0-1 0,1 0 0,-1 1-1,0-1 1,0 0 0,1 0 0,-1-1 0,0 1 0,1 0 0,-1-1-1,0 1 1,0-1 0,0 0 0,0 0 0,0 0 0,3-1 0,37-20 197,75-50 0,-44 27-194,-71 44-47,0 0 0,0-1 0,0 1-1,0 0 1,0 0 0,0 0 0,1 1 0,-1-1 0,0 0 0,0 1 0,1 0-1,-1-1 1,1 1 0,2 0 0,0 1-29,-1 1 0,0-1 0,0 0 0,0 1 0,0 0 0,7 4 0,-5-2 5,0 0 0,0 1 0,0 0 1,-1-1-1,9 12 0,7 6 45,-15-15 13,0 0-1,0 0 0,-1 1 0,6 10 0,-6-10-24,0-1 0,0 1 0,1-1 0,10 11 0,-13-15 15,0 0-1,1 0 1,-1-1-1,1 1 1,-1-1 0,6 2-1,-7-3 12,0 0 0,0-1-1,0 0 1,0 1 0,0-1 0,0 0-1,0 0 1,0 0 0,0 0 0,0 0-1,0 0 1,0-1 0,0 1 0,0-1 0,3 0-1,12-6 37,0-1-1,-1 0 0,1-2 1,-2 1-1,1-2 0,-2 0 1,1-1-1,18-20 1,-13 13-8,-1-2 0,-1 0 1,-1-1-1,-1 0 1,-1-1-1,20-44 1,-32 59-65,41-102 172,-39 94-190,-1 0 1,0-1-1,-1 1 1,-1-1-1,1-17 0,-3 32 2,0 1-1,0-1 0,0 0 1,0 1-1,0-1 1,-1 1-1,1-1 0,-1 1 1,1-1-1,-1 1 1,1 0-1,-1-1 0,0 1 1,-1-3-1,2 4 23,0 0 0,-1 0 0,1-1 0,0 1 0,-1 0 0,1 0 0,0 0-1,-1-1 1,1 1 0,-1 0 0,1 0 0,0 0 0,-1 0 0,1 0 0,-1 0 0,1 0 0,0 0-1,-1 0 1,1 0 0,-1 0 0,0 0 0,-12 8-91,7-2 69,-1 1 1,1 0-1,1 1 0,-1 0 1,1 0-1,-7 16 1,-19 55 13,31-78 24,-5 12 9,-11 34 68,-13 61 0,27-99-38,0 1 0,1-1 0,0 1 0,1-1 0,0 1-1,1 0 1,-1-1 0,5 16 0,-4-21-11,0-1 1,1 1-1,-1-1 0,1 1 0,-1-1 0,1 0 0,0 0 0,0 0 0,1 0 0,-1 0 0,1-1 0,-1 1 0,1-1 0,0 1 0,0-1 0,0 0 0,0 0 0,0-1 0,0 1 0,1 0 0,-1-1 0,1 0 0,-1 0 0,1 0 0,5 1 0,7-1 37,1-1-1,-1-1 1,0 0-1,1-1 1,-1 0 0,18-6-1,-6 2-17,9-3-37,-1-1-1,44-19 1,-31 5 37,-47 23 11,-3 10-230,-1-4 179,0 0 0,0 0 0,-1-1 0,1 1 1,-1-1-1,-1 1 0,-4 4 0,-12 20 162,18-26-164,1-1 0,0 1 1,0 0-1,-1 0 1,2-1-1,-1 1 0,0 0 1,1 0-1,-1 0 0,1 4 1,0-6-8,0 0 1,0 0-1,1 0 1,-1 0-1,0 0 1,1 0-1,-1 0 1,1 0-1,-1 0 1,1 0-1,-1-1 1,1 1-1,0 0 1,-1 0-1,1 0 1,0-1-1,0 1 1,0 0-1,0-1 1,-1 1-1,1-1 1,0 1-1,0-1 1,0 0-1,0 1 1,0-1-1,0 0 1,0 0-1,0 1 1,0-1-1,0 0 1,0 0-1,2 0 1,8 0 75,1-1-1,-1 0 1,1 0 0,19-6-1,-19 5-95,3-2-21,22-9 0,1 0-7,140-31 246,-155 39-186,4-2-3,-15 4-39,0 0-1,15-1 1,-24 3 40,0 1-1,-1-1 1,1 1-1,0-1 1,0 0-1,0 0 1,-1 0-1,1 0 1,3-3 0,-16 10-84,0-1 1,0-1 0,-14 5-1,-21 10-102,34-13 174,0 0 1,1 1-1,0 0 0,-13 12 1,21-17 2,0 0 0,0 1 0,0-1 0,0 1 0,0-1 0,0 1 0,1 0 1,0-1-1,-1 1 0,0 4 0,2-5 0,-1 0 0,1-1 0,0 1 0,0 0 0,0 0 0,0-1 0,0 1 0,0 0 0,1-1 1,-1 1-1,1 0 0,-1 0 0,1-1 0,-1 1 0,1-1 0,0 1 0,0-1 0,0 1 0,2 2 0,-1-3 4,-1 0 0,1 1-1,-1-1 1,1 0 0,0 0-1,0 0 1,-1 0 0,1-1-1,0 1 1,0 0 0,0-1 0,0 1-1,0-1 1,0 0 0,0 1-1,0-1 1,4-1 0,37-3 155,-42 3-150,52-10 74,-1-2 1,66-27 0,-103 34-106,-1-1 0,0 0 0,0 0 0,0-2 0,-1 0 0,-1 0 0,0-1 0,0-1 0,-1 0 0,0 0 0,0-1 0,-2 0 0,0-1 0,0 0 0,-1-1 0,8-17 0,1-7 19,-2 0 0,-2-2 0,-1 1-1,9-56 1,-20 90-46,0-1 1,0 1-1,-1-1 0,0 0 0,0 1 1,-2-10-1,2 15 45,0 0 0,0 0-1,0 0 1,0 0 0,0 0 0,0 0 0,0 0 0,0 0 0,-1 0-1,1 0 1,0 0 0,0 0 0,0 0 0,0 0 0,0-1 0,0 1-1,0 0 1,0 0 0,0 0 0,0 0 0,-1 0 0,1 0 0,0 0-1,0 0 1,0 0 0,0 0 0,0 0 0,0 0 0,0 0 0,0 0-1,0 0 1,-1 0 0,1 0 0,0 0 0,0 1 0,0-1-1,0 0 1,0 0 0,0 0 0,0 0 0,0 0 0,0 0 0,0 0-1,0 0 1,-1 0 0,1 0 0,0 0 0,0 0 0,0 0 0,0 0-1,0 1 1,0-1 0,0 0 0,0 0 0,0 0 0,0 0 0,0 0-1,0 0 1,0 0 0,0 1 0,-4 6-196,-4 13 101,1 0 0,-6 26 0,1-3 188,2-8-2,1 0 1,1 0-1,2 0 0,-2 57 1,8-85-60,0-1 0,1 1-1,0 0 1,0-1 0,1 1 0,-1-1 0,1 1 0,1-1-1,-1 0 1,7 10 0,-7-13 1,0 0-1,1 1 1,-1-1 0,1 0-1,-1-1 1,1 1 0,0 0 0,0-1-1,1 0 1,-1 0 0,0 0-1,1 0 1,-1 0 0,1-1-1,0 1 1,-1-1 0,1 0 0,0 0-1,7 0 1,22 0 24,-1-3 0,1 0 0,34-8 0,-54 8-25,16-2 85,74-15 218,-92 16-352,0 0-1,-1-1 1,1 0-1,-1-1 0,1 0 1,16-12-1,-19 8 38,-8 9-17,0-1 0,0 1-1,0 0 1,0 0-1,0 0 1,0 0 0,0-1-1,0 1 1,0 0-1,0 0 1,0 0 0,0 0-1,0-1 1,0 1 0,0 0-1,0 0 1,-1 0-1,1 0 1,0 0 0,0 0-1,0-1 1,0 1-1,0 0 1,0 0 0,-1 0-1,1 0 1,0 0 0,0 0-1,0 0 1,0 0-1,-1 0 1,1 0 0,0 0-1,0 0 1,0 0-1,-3-1-12,1 1 0,0 0 0,0 0 0,0 0 0,0 0 0,0 1 0,0-1 0,-3 1 0,-8 3-59,-53 18-129,61-20 252,0 0 1,0 1-1,0-1 1,0 1-1,0 1 1,1-1-1,0 0 1,-1 1-1,-5 8 1,9-11-48,0 0 0,0 0 1,1 0-1,-1 0 1,0 1-1,1-1 1,0 0-1,-1 0 0,1 1 1,0-1-1,-1 0 1,1 1-1,0-1 0,0 0 1,0 1-1,0-1 1,0 0-1,0 1 1,1-1-1,-1 0 0,0 0 1,1 1-1,-1-1 1,1 0-1,-1 0 1,1 1-1,0-1 0,-1 0 1,1 0-1,0 0 1,0 0-1,0 0 1,0 0-1,0 0 0,0 0 1,0-1-1,2 2 1,1 1-61,1 0 0,-1 0 0,1 0 0,0-1 0,0 0 0,0 0 0,10 2 0,54 6-3388,-23-7-5376</inkml:trace>
</inkml:ink>
</file>

<file path=ppt/ink/ink3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4:57:58.7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1242 271 9568,'-55'-15'4864,"60"10"-5408,3 5 96,2-3 288,3 3-2048,1 0 1248,-4 0-3712</inkml:trace>
  <inkml:trace contextRef="#ctx0" brushRef="#br0" timeOffset="1">14 256 9152,'-13'-12'3360,"34"7"-2592,34-6-224,-10-1 768,18-8-832,14-12 160,62-4-385,22-4-319,2 4 33,25 4-3297,14 12 1792</inkml:trace>
</inkml:ink>
</file>

<file path=ppt/ink/ink3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4:58:01.2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25 538 3808,'-17'0'1195,"9"0"2415,16 0-3088,0 0 1,-1-1-1,1-1 0,0 1 0,-1-1 1,1 0-1,-1-1 0,0 0 0,0 0 0,0 0 1,0-1-1,7-6 0,5-5 150,0 0 0,25-29 0,-2 2 48,-32 35-435,-12 16-155,-2 5-118,-94 392 1588,82-347-976,-3 0 0,-35 73 0,46-108-404,-2 1 712,22-46-420,-2 0 0,15-40 0,6-46-623,-10 31 195,3-2-137,38-81 1,-46 126 13,1 0 0,2 1 1,1 0-1,41-49 0,-58 78 17,6-7-81,1-1-1,18-14 1,-26 23 86,0 1 0,0-1 0,0 1 0,0-1 0,0 1 0,1 0-1,-1 0 1,0 0 0,1 0 0,-1 0 0,1 0 0,-1 1 0,0-1 0,1 1 0,0 0 0,-1 0 0,1 0-1,-1 0 1,1 0 0,-1 0 0,1 1 0,2 0 0,-3 0 1,0 0-1,-1 0 1,1 1 0,0-1 0,-1 0-1,1 1 1,-1-1 0,0 1-1,1 0 1,-1-1 0,0 1 0,0 0-1,0 0 1,0 0 0,0-1-1,-1 1 1,1 0 0,0 0 0,-1 0-1,1 1 1,-1 1 0,1 1 39,-1 1 0,1-1 0,-1 1 0,-1 0 0,1-1 0,-3 10 0,1-6 40,-2 0 1,1-1 0,-1 1-1,0-1 1,-1 0 0,0 0-1,0 0 1,-1-1 0,0 0-1,-9 9 1,1-3 37,0 0 0,-1-1 0,-1-1 0,-18 10 0,32-20-73,0 1 1,-1-1 0,1 0-1,0-1 1,-1 1-1,0 0 1,1-1-1,-1 1 1,1-1 0,-1 0-1,0 0 1,1 0-1,-1 0 1,1 0-1,-6-2 1,6 2-39,0-1 1,1 1-1,-1-1 1,0 0-1,1 0 1,-1 0-1,1 0 1,-1 0-1,1 0 1,0 0-1,-1-1 1,1 1-1,0 0 0,0-1 1,0 1-1,0-1 1,0 1-1,0-1 1,0 0-1,0 1 1,1-1-1,-1 0 1,1 0-1,-1-2 1,1 4 3,0-1 1,0 1 0,-1-1-1,1 0 1,0 1 0,1-1 0,-1 0-1,0 1 1,0-1 0,0 0-1,0 1 1,0-1 0,1 1 0,-1-1-1,0 0 1,0 1 0,1-1-1,-1 1 1,0-1 0,1 1 0,-1-1-1,1 1 1,-1-1 0,1 1-1,-1-1 1,1 1 0,-1 0-1,1-1 1,-1 1 0,1 0 0,-1-1-1,1 1 1,0 0 0,-1 0-1,1 0 1,0-1 0,0 1 0,4-1-34,0 1 0,0-1 1,-1 1-1,6 0 0,-4 0 18,134 9-6,-88-9 73,-1 1-5,68-7-1,-103 4-6,-1-1 0,1 0 0,-1-1 0,0-1-1,0 0 1,0-1 0,-1-1 0,24-14 0,-30 15-33,0 0 1,0-1-1,-1 0 0,0 0 1,0-1-1,0 0 1,-1 0-1,9-17 0,-1-2-13,16-46 0,-20 44 83,2 0-4,-2-1 1,12-53-1,-19 64-123,-1 12 25,0 0 1,-1-1-1,0 1 0,-1-1 0,1 1 1,-1-1-1,-1 1 0,1-1 0,-1 1 0,-3-9 1,4 16 25,0 0 0,0 0 0,0-1 1,0 1-1,0 0 0,0 0 1,0 0-1,0 0 0,0 0 1,0-1-1,0 1 0,0 0 1,0 0-1,-1 0 0,1 0 0,0 0 1,0 0-1,0 0 0,0-1 1,0 1-1,0 0 0,-1 0 1,1 0-1,0 0 0,0 0 0,0 0 1,0 0-1,0 0 0,-1 0 1,1 0-1,0 0 0,0 0 1,0 0-1,0 0 0,0 0 0,-1 0 1,1 0-1,0 0 0,0 0 1,-1 0-1,-5 6-145,-6 13 13,-2 15 176,2 1 1,-14 57 0,3-8 65,-5 41 51,25-112-147,2-8 6,0 1 0,0 0 0,0 0 0,1 0-1,0 0 1,0 0 0,1 0 0,0 0 0,0 0 0,3 11 0,-3-15-4,0 0-1,0 0 1,1 0 0,-1 0-1,1 0 1,-1 0 0,1 0 0,0 0-1,0 0 1,0-1 0,0 1-1,0-1 1,0 0 0,0 1 0,0-1-1,0 0 1,1 0 0,-1 0-1,0-1 1,1 1 0,-1 0 0,1-1-1,-1 0 1,1 1 0,-1-1-1,1 0 1,-1 0 0,4-1 0,157-21 206,-107 13-120,234-48-337,-200 37 619,-89 20-372,0 0 0,-1 0 0,1 0 0,-1 0 0,1 0 0,-1-1 0,1 1 0,0 0 0,-1 0 0,1 0 0,-1-1 0,1 1 0,-1 0 0,1-1 0,-1 1 0,1 0 0,-1-1 0,0 1 0,1-1 0,0 0 0,-1 1-14,-1 0 0,1-1 0,0 1 0,-1 0 0,1 0-1,0 0 1,0-1 0,-1 1 0,1 0 0,0 0 0,-1 0 0,1 0 0,0 0 0,-1 0 0,1-1 0,0 1 0,-1 0 0,1 0 0,-1 0 0,1 0 0,0 0 0,-1 0 0,1 0 0,0 1 0,-1-1 0,1 0 0,0 0 0,-1 0 0,1 0 0,0 0 0,-1 0 0,0 1 0,-162 52-100,134-42 166,27-11-55,-84 36-102,77-32 91,1 1 1,0 0 0,0 0 0,1 0-1,-1 1 1,1 0 0,-11 13 0,18-18 6,-1-1 1,1 1 0,-1-1 0,1 0-1,0 1 1,-1-1 0,1 1 0,0-1 0,-1 1-1,1-1 1,0 1 0,0-1 0,0 1 0,-1 0-1,1-1 1,0 1 0,0-1 0,0 1-1,0-1 1,0 1 0,0 0 0,0-1 0,0 1-1,0-1 1,0 1 0,1-1 0,-1 1-1,0-1 1,0 1 0,0 0 0,1-1 0,-1 1-1,0-1 1,1 0 0,-1 1 0,0-1 0,1 1-1,-1-1 1,1 1 0,-1-1 0,1 1-1,1 0 11,0 0-1,0 0 0,0-1 0,0 1 0,0 0 0,0-1 0,0 1 0,0-1 0,0 0 0,4 1 1,20-3 118,-1-1 1,0-1 0,0-1 0,0-2-1,36-13 1,-38 10-182,-1-2 0,-1 0 0,25-18 0,-44 29 50,8-6-118,-1 0 0,11-9 0,-12 28-259,-6-7 365,-1-1 1,1 1-1,-1 0 0,0 0 0,0 8 1,-1-7 26,1 0 0,0 0 0,0 0 1,3 8-1,-2-9 14,-1-1-1,1 0 1,0 0-1,0-1 1,1 1 0,-1 0-1,1-1 1,4 5-1,-6-7-5,1 0-1,-1 0 0,1 0 1,-1 0-1,1 0 0,-1 0 0,1-1 1,0 1-1,0-1 0,-1 1 1,1-1-1,0 0 0,0 1 0,-1-1 1,1 0-1,0 0 0,0 0 1,-1-1-1,1 1 0,0 0 0,0-1 1,-1 1-1,1-1 0,2-1 1,11-4 101,26-16 0,2-1-78,75-23-232,-89 36 237,-22 7-36,17-5-29,-24 8 11,0 0 1,1 0-1,-1 0 1,1 0-1,-1 0 1,1 0 0,-1 0-1,1 0 1,-1 0-1,1 0 1,-1 0-1,0 0 1,1 0 0,-1 0-1,1 1 1,-1-1-1,1 0 1,-1 0-1,0 0 1,1 1 0,-1-1-1,0 0 1,1 1-1,-1-1 1,0 0-1,1 1 1,-1-1 0,0 0-1,1 1 1,-1-1-1,0 0 1,0 1-1,0-1 1,1 1-1,-1-1 1,0 1 0,0-1-1,0 0 1,0 1-1,0-1 1,0 1-1,0-1 1,0 1 0,0 0-1,0 1 7,-1 0 0,1-1 0,-1 1 0,1 0 0,-1 0 0,0 0 0,0-1 0,0 1 0,0 0 0,0-1 0,0 1 0,0-1 0,0 0 0,-1 1 0,-1 1 0,-27 20 174,20-15-138,-26 23 303,41-31-266,15-7-59,0-1 0,35-19 0,15-6-267,24 5-80,-92 27 315,1 0 0,-1 1 0,0-1-1,1 1 1,-1 0 0,1 0 0,-1 0-1,1 0 1,-1 0 0,0 0 0,1 1 0,-1-1-1,1 1 1,-1 0 0,0 0 0,0-1-1,1 1 1,-1 1 0,0-1 0,0 0 0,0 1-1,0-1 1,0 1 0,2 1 0,0 3 27,1 1 0,-1-1 0,0 1 0,-1 0 0,1 0 0,2 8 0,-4-7 105,1-1 0,1 0 0,-1 0 0,1 0 0,8 11 0,-10-16-108,0-1 0,0 0 0,0 1-1,0-1 1,0 0 0,0 0 0,0 0 0,0 0-1,0-1 1,1 1 0,-1-1 0,0 1 0,0-1-1,1 0 1,-1 1 0,0-1 0,1-1 0,-1 1-1,0 0 1,0 0 0,1-1 0,3-1-1,6-1 71,0-1 0,22-11 0,-27 11-101,4-1 49,70-35 246,-68 32-249,-1 0-1,1-1 1,-2 0-1,12-11 0,-21 18-24,-1 0 0,1 1 1,-1-1-1,0 0 0,0 1 0,0-1 0,0 0 0,0 0 0,0 0 1,0 0-1,-1 0 0,1 0 0,-1 0 0,1-4 0,-1 5-8,0 0 1,0 1-1,0-1 0,0 0 0,-1 0 0,1 0 0,0 0 1,-1 0-1,1 1 0,0-1 0,-1 0 0,1 0 0,-1 1 1,1-1-1,-1 0 0,1 1 0,-1-1 0,0 0 0,1 1 1,-1-1-1,0 1 0,1-1 0,-1 1 0,0 0 0,0-1 1,0 1-1,1-1 0,-1 1 0,0 0 0,0 0 0,0 0 1,0 0-1,1-1 0,-1 1 0,0 0 0,0 0 0,0 0 1,0 1-1,-1-1 0,-3 0 10,1 1 0,-1 0 1,0 0-1,0 0 0,0 1 1,1-1-1,-1 1 0,1 0 1,-1 0-1,1 1 0,-6 4 1,3-3 88,1 2 0,-1-1 1,1 1-1,1 0 0,-1 0 1,-6 9-1,10-12-43,1 0 0,-1 0 0,0 0-1,1 0 1,0 0 0,0 0 0,-1 0-1,2 1 1,-1-1 0,0 0 0,1 1 0,0-1-1,-1 1 1,1-1 0,1 0 0,-1 1 0,2 5-1,-1-6-29,0 0-1,0 0 0,0 0 1,1 0-1,-1-1 0,1 1 1,0-1-1,0 1 0,0-1 1,0 1-1,1-1 0,-1 0 1,0 0-1,1 0 0,-1-1 1,1 1-1,0 0 0,0-1 0,5 2 1,7 2-32,0 0-1,0-2 1,0 0 0,23 2 0,65-2-905,-51-3 40,53 2-3787,56-1-7037,-89-4 5839</inkml:trace>
</inkml:ink>
</file>

<file path=ppt/ink/ink3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4:58:03.3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74 3488,'2'-3'260,"0"0"0,0 1 0,1-1 1,-1 0-1,1 1 0,0-1 0,0 1 0,5-3 0,-5 4 346,-1-1-1,1 0 0,0 0 0,-1 0 0,0 0 0,1 0 0,-1-1 0,0 1 0,0-1 0,3-4 0,-24 45 6186,-5 6-4587,-32 64-1146,55-104-1002,-1 1 0,1-1 0,-1 1 0,1-1 0,1 1 0,-1 5 0,0-9-38,1-1 0,0 1 1,0 0-1,0-1 0,0 1 1,0 0-1,0 0 0,1-1 1,-1 1-1,0 0 0,0-1 1,0 1-1,1 0 0,-1 0 1,0-1-1,1 1 1,-1-1-1,0 1 0,1 0 1,-1-1-1,1 1 0,-1-1 1,1 1-1,-1-1 0,1 1 1,0-1-1,-1 1 0,1-1 1,-1 0-1,1 1 0,0-1 1,-1 0-1,1 0 0,0 1 1,0-1-1,-1 0 0,1 0 1,0 0-1,-1 0 0,1 0 1,0 0-1,0 0 1,-1 0-1,1 0 0,0 0 1,-1-1-1,1 1 0,1 0 1,4-2 39,0 0 1,0 0 0,-1 0 0,1-1-1,-1 0 1,0 0 0,1 0 0,8-8 0,1-3-30,18-22 0,4-2-142,-15 17 33,-5 4-59,1 0 1,22-15-1,-40 33 107,1-1-1,-1 1 1,1-1-1,-1 1 0,0-1 1,0 1-1,1 0 1,-1-1-1,0 1 1,0-1-1,1 1 1,-1 0-1,0-1 0,0 1 1,0 0-1,0-1 1,0 1-1,0 0 1,-1 10 5,0 1 1,-3 11-1,2-13 89,0-1 0,1 1 0,0 0 0,1 11 0,0-18-41,0 0 0,1 0 0,0 0 0,-1 0 0,1-1 0,0 1 0,0 0 0,1 0 0,-1 0 0,1-1 0,-1 1 0,1-1 0,0 1 0,0-1 0,0 0 0,0 1 0,4 2 0,-1-2 38,-1 0 0,1-1 0,0 1 0,0-1 0,1 0-1,-1 0 1,0-1 0,1 0 0,-1 0 0,1 0 0,9 0 0,2-1 17,0 0-1,26-5 0,-25 2 5,0-1-1,-1-1 1,25-9-1,-31 9-38,-1 1 0,0-2-1,0 1 1,-1-1-1,0-1 1,15-13 0,-21 17-13,-1 0 1,1 1 0,-1-1 0,0 0 0,0-1 0,0 1 0,0 0 0,-1-1 0,1 1 0,-1-1 0,1-5 0,0-1-146,-1 0 0,0-20 1,-1 23-217,0 7 327,0-1 0,0 0 1,0 1-1,1-1 0,-1 1 1,0-1-1,0 1 0,1-1 0,-1 1 1,0-1-1,1 1 0,-1-1 1,1 1-1,-1-1 0,1 1 1,-1 0-1,1-1 0,-1 1 1,1 0-1,-1-1 0,1 1 1,-1 0-1,1 0 0,-1-1 1,1 1-1,0 0 0,-1 0 1,1 0-1,-1 0 0,1 0 1,0 0-1,25-1-16,-20 1-25,166 5 20,-102-4 74,230-10 29,-197 4 1060,-109 5-1131,1 1-1,-1 0 1,1 1 0,-1-1-1,-7 4 1,-10 2-22,-139 41 93,132-37-38,1 2 0,0 0 1,-38 25-1,57-31-26,0 0 1,0 0-1,1 1 1,0 0-1,-10 11 1,19-19-1,0 1 0,-1-1 0,1 1 0,0-1 0,-1 0 0,1 1 0,0-1 0,-1 1 0,1-1 0,0 1 0,0-1 1,0 1-1,0-1 0,-1 1 0,1-1 0,0 1 0,0 0 0,0-1 0,0 2 0,0-2-2,1 0 0,-1 1 0,0-1 0,0 0 0,0 0 0,1 1 0,-1-1 0,0 0 0,1 0-1,-1 0 1,0 1 0,0-1 0,1 0 0,-1 0 0,0 0 0,1 0 0,-1 0 0,0 1 0,1-1 0,-1 0 0,0 0 0,1 0 0,3 0 36,-1 0 0,0 0 0,1 0 0,-1-1 0,5-1 0,56-13 22,-1-4 0,0-2 0,68-35 0,-90 36-281,-41 21 196,1-1 1,-1 1-1,1-1 1,-1 1-1,1 0 1,-1-1 0,0 1-1,1 0 1,-1-1-1,0 1 1,0 0-1,0-1 1,1 1-1,-1 1 1,0-2-4,8 27 64,-6-17-16,1 1 1,1-1 0,0 0-1,9 17 1,-11-25-6,-1 1 1,1-1 0,0 1-1,0-1 1,0 0 0,0 0-1,0 0 1,1 0 0,-1-1-1,1 1 1,-1-1 0,1 1-1,-1-1 1,1 0 0,0 0-1,0 0 1,0 0-1,-1 0 1,1-1 0,0 1-1,0-1 1,4 0 0,0-1 2,-1 1 0,0-1 1,0-1-1,0 1 0,0-1 1,0 0-1,0 0 0,0-1 1,-1 0-1,1 0 0,-1 0 0,9-7 1,5-6 10,31-34 1,-46 46-23,18-19-4,72-81-689,-107 124 720,2 2-1,0 0 0,-12 36 0,23-57-30,-1 0 0,1 0 0,-1 0 0,1 1 0,0-1 0,-1 0 0,1 1-1,0-1 1,0 0 0,0 0 0,0 1 0,0-1 0,0 0 0,0 1 0,0-1-1,0 0 1,1 1 0,-1-1 0,1 0 0,0 2 0,0-2-1,0 0 0,1 0-1,-1 0 1,0-1 0,0 1 0,1 0 0,-1-1 0,1 1 0,-1-1 0,0 1-1,1-1 1,-1 0 0,1 1 0,-1-1 0,1 0 0,-1 0 0,1 0 0,1-1-1,9 1 4,0-1 0,1-1-1,-1 0 1,0 0 0,16-7-1,57-26-366,4-1-29,-64 28 277,-16 4 64,1 1 0,0 0 1,14-2-1,-20 5 30,0 0 0,0-1-1,-1 2 1,1-1 0,0 0 0,0 1-1,0 0 1,0 0 0,0 0 0,0 0 0,-1 1-1,5 2 1,18 10-36,-6-3 156,25 10 0,-38-18-60,0-1-1,0 0 1,1 0 0,-1 0-1,0-1 1,1 0 0,12-1-1,13-2 138,44-9-1,-60 7-193,0 0 1,-1-1-1,0-1 0,23-10 1,-37 14 28,1 1 1,0-1 0,-1 0-1,1 0 1,-1 0 0,0 0-1,0 0 1,1 0-1,-1 0 1,-1-1 0,1 1-1,0-1 1,-1 0-1,1 1 1,-1-1 0,2-5-1,-2 6-31,-1 0 0,0 0 0,0 0 0,0 1 0,0-1 0,0 0 1,0 0-1,0 0 0,-1 1 0,1-1 0,-1 0 0,1 0 0,-1 1 0,1-1 0,-1 0 0,0 1 0,0-1 0,0 1 0,0-1 0,0 1 0,0-1 0,-1 1 0,1 0 0,0 0 0,-1 0 0,1-1 0,-1 1 0,1 0 0,-3 0 0,1-1-22,0 0 0,0 1 0,-1 0 0,1-1 0,0 1 0,-1 0 0,1 1 0,-1-1 0,1 1 0,0-1 0,-1 1 0,0 0 0,-5 1 0,3 0 12,0 1 0,1-1-1,-1 1 1,0 0 0,1 0 0,0 1 0,-9 5-1,4-1 82,-1 1 0,1 0 0,1 0 0,-1 1-1,2 1 1,-16 20 0,20-24 46,0 0 0,0 0 0,1 1 0,0-1 0,0 1 0,0 0 0,1 0 1,-2 12-1,3-16-90,1 0 1,0 0 0,0 1 0,0-1 0,0 0 0,1 0 0,-1 0 0,1 0 0,0 0-1,0 0 1,0-1 0,0 1 0,0 0 0,1 0 0,-1-1 0,1 1 0,0 0-1,-1-1 1,1 0 0,1 1 0,-1-1 0,0 0 0,4 2 0,0 0-22,1 0 0,0-1 0,-1 1 1,2-2-1,-1 1 0,0-1 0,0 0 0,1-1 1,14 2-1,-17-2-27,158 13-1903,-85-8-1069,-9-1 227,-15-2-3242,59-4 0,-36-9 707</inkml:trace>
</inkml:ink>
</file>

<file path=ppt/ink/ink3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4:58:05.6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4 765 4576,'-4'-2'2588,"12"8"-83,12 0 42,-7-2-1622,-1 1-1,1-2 0,0 0 0,1 0 0,-1-2 1,0 1-1,26-2 0,-32-1-730,1 0 1,0-1-1,-1 0 0,1 0 0,-1-1 1,1 0-1,-1 0 0,0 0 0,0-1 1,-1 0-1,1-1 0,10-9 0,-9 6-117,0-1 0,0 1 0,-1-1-1,-1-1 1,1 0 0,-2 1 0,1-2-1,5-13 1,40-145 157,-26 76 92,-18 74-406,-12 47-90,-2 31 0,3-20 137,-5 66 150,5-51 272,-14 75 1,13-102-325,3-16 34,0-1-1,-1 0 0,-4 12 0,7-21-81,0-1 0,0 0-1,0 1 1,0-1 0,0 0 0,-1 0-1,1 1 1,0-1 0,0 0-1,0 0 1,0 1 0,-1-1 0,1 0-1,0 0 1,0 1 0,0-1-1,-1 0 1,1 0 0,0 0 0,-1 0-1,1 1 1,0-1 0,0 0-1,-1 0 1,1 0 0,0 0 0,-1 0-1,1 0 1,0 0 0,0 0 0,-1 0-1,1 0 1,0 0 0,-1 0-1,1 0 1,0 0 0,-1 0 0,1 0-1,-13-11 173,10 6-176,-1 0-1,1-1 0,-4-9 1,-29-65-498,35 78 453,-1-1-322,5 4 139,9 12 46,7 7 5,-18-19 164,13 9 29,21 13 0,-29-20 21,1 0 0,-1-1-1,1 0 1,-1 0-1,1 0 1,12 1 0,12-1 7,1-1 0,-1-2 1,0-1-1,0-1 0,0-2 1,0-1-1,50-17 0,-67 18-20,0 0 0,0-1 0,-1 0 0,0-1 0,0 0 0,-1-1 0,0-1 0,0 0 0,-1 0-1,0-1 1,-1-1 0,12-15 0,-2-2-35,-1-1 1,18-37-1,24-68 29,-32 68 6,24-66-1,-46 109-57,0 0 0,-2-1 0,5-42 0,-10 60-31,1-1 0,-1 1 0,0 0 0,0 0 1,-1 0-1,1 0 0,-1 0 0,-1 0 0,1 0 0,-4-8 0,5 14 45,-1-1 0,1 1 0,0-1 0,-1 1 0,1-1-1,0 1 1,-1 0 0,1-1 0,-1 1 0,1 0 0,-1-1-1,1 1 1,-1 0 0,1 0 0,-1 0 0,1-1 0,-1 1 0,1 0-1,-1 0 1,1 0 0,-1 0 0,1 0 0,-1 0 0,1 0 0,-1 0-1,1 0 1,-1 0 0,0 0 0,1 0 0,-1 0 0,1 0 0,-1 1-1,1-1 1,-1 0 0,1 0 0,-1 1 0,1-1 0,-1 0-1,1 1 1,0-1 0,-1 0 0,1 1 0,-1-1 0,1 1 0,-19 20-34,3 0 59,1 0 1,2 2 0,0-1-1,1 2 1,-17 47 0,11-11 80,2 1 0,2 0 0,4 1 0,-3 73 1,12-120-71,2 0 1,0 0-1,3 19 1,-2-26-8,0 0-1,1 0 1,-1 0 0,1-1 0,1 1 0,-1-1 0,8 10 0,-9-14-3,0 0 1,0-1-1,0 0 0,1 1 1,-1-1-1,1 0 1,0 0-1,-1 0 0,1-1 1,0 1-1,0-1 0,0 0 1,0 1-1,0-1 1,0 0-1,1-1 0,-1 1 1,0-1-1,0 1 0,7-1 1,3-1 95,1 0 0,-1-1 0,24-7 0,-14 4-75,30-8-33,0-2 0,0-2 1,-2-2-1,0-3 0,-1-2 1,-2-1-1,47-34 0,-73 44-53,-13 10 77,-1-1 0,0 1 1,0-2-1,0 1 0,-1-1 0,0 0 0,9-11 0,-16 18-33,0 0 0,0 0 1,0 0-1,0 0 0,0 0 1,0 0-1,0 0 0,0 0 0,-1 0 1,1 0-1,0 0 0,0 0 1,0 0-1,0 0 0,0 0 0,0 0 1,0 0-1,0 0 0,0 0 0,0 0 1,0 0-1,0 0 0,0 0 1,0 0-1,0 0 0,0 0 0,0-1 1,0 1-1,0 0 0,0 0 1,0 0-1,0 0 0,0 0 0,-1 0 1,1 0-1,0 0 0,0 0 1,0 0-1,0 0 0,0 0 0,0 0 1,0 0-1,0 0 0,0 0 1,0 0-1,0 0 0,0 0 0,0 0 1,0-1-1,0 1 0,0 0 0,0 0 1,0 0-1,0 0 0,0 0 1,0 0-1,1 0 0,-1 0 0,0 0 1,-8 4-75,-10 6-12,-50 38-172,-144 106 168,203-146 98,-1 0 1,1 1-1,1 0 0,-1 1 0,-9 14 1,17-23 4,0 0 1,1 0 0,-1 0-1,1-1 1,-1 1 0,1 0 0,-1 0-1,1 0 1,0 0 0,-1 0 0,1 0-1,0 0 1,0 0 0,-1 0-1,1 0 1,0 0 0,0 0 0,0 0-1,0 0 1,1 0 0,-1 0 0,0 0-1,0 0 1,1 0 0,0 1-1,-1-1 2,1 0 0,1 0 0,-1 0-1,0 0 1,0 0 0,0-1 0,0 1-1,1 0 1,-1-1 0,0 1 0,0-1 0,1 0-1,-1 1 1,0-1 0,1 0 0,-1 0-1,1 0 1,-1 0 0,3 0 0,10 0 55,0-2 0,0 1 0,-1-2 0,1 0 0,0 0 0,-1-2 0,21-8 0,-13 3-124,-1-1 0,0-1 0,34-27 0,-46 32 14,2-2-4,1 1 0,0 0 0,0 1 0,19-10 0,-29 17 30,-1 0 1,1-1 0,0 1 0,0 0 0,0 0-1,-1 0 1,1 0 0,0 0 0,0 1 0,0-1 0,-1 0-1,1 0 1,0 0 0,0 1 0,0-1 0,-1 0 0,1 1-1,0-1 1,-1 0 0,1 1 0,0-1 0,-1 1 0,1-1-1,-1 1 1,1 0 0,-1-1 0,1 1 0,-1 0 0,1-1-1,-1 1 1,1 0 0,-1-1 0,1 2 0,8 25-328,-5-12 334,-3-7 35,1 0 1,0 0-1,1-1 1,-1 1-1,1-1 1,1 0-1,-1 0 1,1 0-1,8 10 1,-8-11-25,1-1 0,0 0 0,-1-1 0,1 1 0,7 4-1,-9-8 35,0 1 0,0-1 0,0 0-1,0 1 1,0-1 0,0-1 0,0 1-1,1 0 1,-1-1 0,0 0 0,0 1-1,0-1 1,5-1 0,18-2 48,0-2-1,0-1 1,-1 0 0,1-2 0,-1-1 0,36-19 0,-45 19-73,-1 0 1,-1-1-1,0-1 1,0 0 0,-1-1-1,0 0 1,-1-1 0,0 0-1,-1-1 1,15-25 0,95-200-50,-105 203-19,-1-1-1,-2-1 0,-2 0 1,7-41-1,-12 24-72,-6 51 105,0 0 0,0 0 0,-1 0 0,1 0 0,-1 0 0,0 0 0,0 0 0,0 0 0,0 0 0,-4-6 0,5 10 10,0 0 1,0-1-1,-1 1 0,1 0 1,0-1-1,0 1 0,-1 0 1,1 0-1,0-1 0,0 1 0,-1 0 1,1 0-1,0 0 0,-1-1 1,1 1-1,0 0 0,-1 0 1,1 0-1,0 0 0,-1 0 1,1 0-1,-1 0 0,1-1 1,0 1-1,-1 0 0,1 0 1,0 1-1,-1-1 0,1 0 1,-1 0-1,-11 8-172,-11 22 138,19-24 15,-8 12 38,1 1 1,1 0 0,0 0 0,2 1 0,0 0-1,2 1 1,-6 24 0,4-1 91,2 0-1,0 64 1,5-87-44,2 0-1,0-1 1,1 1 0,2-1-1,0 1 1,1-1 0,0 0-1,2 0 1,1-1 0,0 0-1,1 0 1,23 33 0,-28-47-17,0 0 1,0 0-1,0 0 0,1 0 1,0-1-1,0 1 1,0-1-1,0-1 0,1 1 1,0-1-1,0 0 1,-1 0-1,2 0 0,-1-1 1,0 0-1,0 0 1,1-1-1,-1 0 0,1 0 1,-1 0-1,9-1 1,1-1 18,1-1 0,0-1 1,-1 0-1,0-1 0,29-12 1,-37 13-64,0 0 0,0-1 0,0-1 0,-1 1 1,0-1-1,0 0 0,0-1 0,-1 1 0,0-2 0,0 1 1,0 0-1,-1-1 0,6-8 0,-10 13 8,0-1 0,0 1 0,0 0 0,0-1 0,0 1 0,0-1 0,-1 1 0,1 0 0,-1-1 0,0 0 0,0 1 0,0-1 0,0 1 0,0-1 0,0 1 0,-1-1 0,0-4 0,0 5-8,0 1 0,0-1 0,0 0 0,0 0 0,-1 1 0,1-1 0,0 1 0,-1-1 0,1 1 0,-1 0 0,1 0 0,-1-1 0,0 1 0,1 0 0,-1 1 0,0-1 0,0 0 0,0 0 0,0 1 0,0-1 0,0 1 0,0-1 0,-3 1 0,-1 0-6,1 0 1,-1 0 0,1 1 0,-1 0 0,1 0 0,0 0 0,0 1 0,0-1 0,-1 1 0,1 1 0,1-1 0,-1 1-1,-4 3 1,1-2 42,1 2-1,0-1 0,1 1 1,-1 0-1,1 0 0,0 1 1,-7 10-1,11-14 4,0 0 0,1 0 1,-1-1-1,1 1 0,0 0 0,0 1 1,0-1-1,0 0 0,0 0 0,1 0 1,-1 1-1,1-1 0,0 0 0,0 1 1,0-1-1,0 0 0,1 0 0,-1 1 1,1-1-1,2 6 0,-1-6-11,0 0 1,0 1-1,0-1 1,0 0-1,1 0 1,-1 0-1,1 0 0,0 0 1,0-1-1,0 1 1,0-1-1,0 0 1,0 0-1,1 0 1,-1 0-1,1-1 0,4 2 1,12 3 27,0-1 0,0-1 0,0 0 0,22 0-1,87-2-205,-82-3-254,-26 1-274,54-2-2428,-68 2 2195,1-1-1,0-1 0,0 0 1,-1 0-1,1 0 0,-1-1 1,10-5-1,-15 7 299,1-1-1,-1 1 0,0-1 1,1 0-1,-1 0 0,0 0 1,0-1-1,2-2 1,11-24-3123</inkml:trace>
</inkml:ink>
</file>

<file path=ppt/ink/ink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23:10:52.5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869 23 7136,'-18'0'3648,"23"0"-3232,-2 0-320,2 0-384,9 0 160,-1 0 160,5 0 0,-5 0-1056,1 0 576</inkml:trace>
  <inkml:trace contextRef="#ctx0" brushRef="#br0" timeOffset="1">0 208 7872,'10'-8'3584,"53"-29"-3104,-9 17 1280,4 8-1056,31-11 576,11 3-768,3-5-1,-8 5-319,13-3-32,-9 11-96,-5 4-1823,-8 8 991</inkml:trace>
</inkml:ink>
</file>

<file path=ppt/ink/ink3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4:58:06.0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75 11712,'-18'-6'4352,"28"6"-3393,24-9-255,3 4 864,29-3-992,26 1 1120,11-1-992,0 0-320,31-4-256,16 4-352,-15 5 128,-24 3-3072,-16 6 1760,-19 8-3807,-21 0 2943,-10 3-3712</inkml:trace>
</inkml:ink>
</file>

<file path=ppt/ink/ink3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4:58:06.3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49 9728,'-8'-13'3584,"11"9"-2784,20-4-224,-4 8 1375,12-3-1183,9-2 352,18-4-704,37 6-512,31 0 32,-5 3-1856,-8 0 1057,9 6-7777,7 14 4736,-21 5 1472</inkml:trace>
</inkml:ink>
</file>

<file path=ppt/ink/ink3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4:58:14.8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236 399 2496,'18'13'6426,"-14"-20"-4193,1-2-1282,-5 7-876,0 0 1,-1 0-1,1 0 0,0 0 0,-1 0 0,1 1 0,-1-1 0,0 0 0,1 0 0,-1 1 0,0-1 1,0 0-1,0 1 0,0-1 0,0 1 0,-1-1 0,1 1 0,0 0 0,-1 0 0,1-1 1,-1 1-1,1 0 0,-1 0 0,1 0 0,-1 1 0,0-1 0,0 0 0,1 0 0,-1 1 1,0-1-1,0 1 0,0 0 0,1 0 0,-1-1 0,0 1 0,0 0 0,0 1 0,0-1 1,0 0-1,0 0 0,1 1 0,-1-1 0,0 1 0,0 0 0,1-1 0,-1 1 0,-2 2 1,-6 5 244,0 0 0,-12 15 0,1-2 10,-4 3 74,1 2-1,-40 56 1,62-79-355,-1 1 0,1 0 1,0 0-1,0 0 0,0 0 1,1 0-1,0 1 0,-1-1 1,1 0-1,0 8 0,1-10-36,0 1 0,0-1 0,1 0 0,-1 1 0,0-1 0,1 0 0,0 1 0,0-1 0,0 0-1,0 0 1,0 1 0,0-1 0,0 0 0,1 0 0,-1 0 0,1 0 0,-1-1 0,1 1 0,0 0 0,0-1 0,2 2-1,3 2 47,1 0 0,-1 0 0,1-1 0,0 0 0,0-1 0,0 0 0,1 0 0,-1-1 0,1 0 0,16 1 0,-4-2 62,-1-1-1,0-1 1,35-7-1,20-5-20,-1-4 0,0-3 0,99-41 0,-135 43-61,-1-2-1,0-2 1,58-45 0,-87 61 28,0 0 1,-1 0-1,1-1 1,-1 0-1,-1-1 1,1 1 0,-1-1-1,5-9 1,-11 17-72,0 0 1,0-1-1,0 1 1,0 0 0,0 0-1,0 0 1,0 0-1,1 0 1,-1-1-1,0 1 1,0 0-1,0 0 1,0 0 0,0 0-1,0-1 1,0 1-1,0 0 1,0 0-1,0 0 1,0-1 0,0 1-1,0 0 1,0 0-1,0 0 1,0 0-1,0-1 1,0 1-1,0 0 1,0 0 0,0 0-1,-1 0 1,1-1-1,0 1 1,0 0-1,0 0 1,0 0 0,0 0-1,0 0 1,0 0-1,-1-1 1,-7 4-54,-9 9 25,-50 63 38,38-45 96,-32 28 148,40-41-117,-29 34 0,49-50-124,-1 0 0,1 0 0,0 1 0,0-1 0,0 1-1,0-1 1,0 1 0,0-1 0,0 1 0,1-1 0,-1 1 0,1 0-1,-1-1 1,1 1 0,-1 0 0,1-1 0,0 1 0,0 0-1,0 0 1,0-1 0,0 1 0,0 0 0,1 3 0,0-3 15,0 0 0,1 0 1,-1-1-1,0 1 0,1 0 1,-1-1-1,1 1 0,-1-1 1,1 1-1,0-1 0,0 0 0,-1 1 1,1-1-1,0 0 0,0 0 1,0-1-1,0 1 0,1 0 1,1 0-1,2 0 10,0 0 1,-1 0-1,1-1 1,0 0-1,0 0 0,0 0 1,0-1-1,0 1 0,0-1 1,0-1-1,-1 1 1,1-1-1,0 0 0,-1-1 1,0 1-1,1-1 0,7-6 1,-3 3-10,-1-1 1,-1 0-1,1-1 1,-1 0-1,0 0 1,-1-1-1,0 0 1,8-13-1,-7 6-25,0 1 0,-1-1 0,-1-1 0,0 1 0,-1-1 0,-1 0 0,-1 0 0,0-1 0,0-33 0,-4 37-315,1 14 310,0 0 0,0-1-1,0 1 1,0 0 0,0 0 0,0 0 0,-1 0 0,1 0 0,0 0 0,0 0-1,0 0 1,0 0 0,0 0 0,0 0 0,0 0 0,0 0 0,0 0 0,0 0-1,0 0 1,0-1 0,0 1 0,-1 0 0,1 0 0,0 0 0,0 0 0,0 0-1,0 0 1,0 0 0,0 0 0,0 0 0,0 0 0,0 0 0,0 0-1,-1 0 1,1 0 0,0 0 0,0 1 0,0-1 0,0 0 0,0 0 0,0 0-1,0 0 1,0 0 0,0 0 0,0 0 0,0 0 0,0 0 0,0 0 0,-1 0-1,1 0 1,0 0 0,0 0 0,0 0 0,0 0 0,0 1 0,0-1 0,0 0-1,0 0 1,0 0 0,0 0 0,0 0 0,-10 24-329,8-21 346,-5 23-31,1 0 0,1 1 0,-3 47 0,7-70 37,1 7 41,0 1 1,1-1 0,0 0 0,1 0-1,0 0 1,4 12 0,-5-22-41,-1 1 2,0-1 0,1 1 0,-1-1 0,1 0-1,-1 1 1,1-1 0,-1 0 0,1 0 0,0 1 0,-1-1 0,1 0 0,0 0 0,0 0 0,0 0-1,0 0 1,0 0 0,0 0 0,0 0 0,0 0 0,1 0 0,-1-1 0,0 1 0,0-1-1,1 1 1,-1-1 0,0 1 0,1-1 0,-1 1 0,1-1 0,-1 0 0,0 0 0,1 0 0,-1 0-1,1 0 1,1 0 0,5-2 57,-1 0 0,0 0 0,0-1 0,0 0 0,10-5 0,-13 5-103,16-6 39,-1-1 1,-1-2-1,0 0 1,0 0-1,-1-2 0,21-21 1,-14 9 15,-10 11-10,23-31-1,-32 36-54,-6 7-167,0 3 182,0 1 0,0-1 1,1 0-1,-1 1 0,0-1 0,0 1 0,0-1 0,1 1 1,-1 0-1,0-1 0,1 1 0,-1 0 0,1-1 0,-1 1 0,0 1 1,-11 15-89,-18 33 0,26-42 151,0 0 0,1 0 0,0 1 0,0-1 0,1 1 0,-3 16 0,5-22-25,0 0 1,0 0-1,0 0 0,1 0 1,-1 1-1,0-1 0,1 0 1,0 0-1,0 0 0,0 0 1,0-1-1,1 1 1,-1 0-1,1 0 0,-1-1 1,1 1-1,0-1 0,0 1 1,0-1-1,0 0 0,1 0 1,-1 0-1,1 0 0,-1 0 1,1 0-1,0-1 0,-1 1 1,1-1-1,0 0 1,0 0-1,0 0 0,0 0 1,4 0-1,5 1 22,0-2 1,0 1-1,0-2 0,0 0 1,0 0-1,0-1 0,0 0 1,-1-1-1,1 0 0,-1-1 1,1 0-1,-1-1 0,-1-1 1,1 1-1,-1-2 0,0 1 1,0-1-1,-1-1 1,0 0-1,0 0 0,-1-1 1,13-17-1,-15 18-36,5-7-43,16-17-1,-26 30-56,-4 15-133,-1 15 162,1-11 50,-2 24 1,5-37 49,0 0 0,0 0 0,1-1 1,-1 1-1,1 0 0,-1 0 0,1 0 1,0-1-1,1 1 0,-1 0 0,4 6 1,-4-9-21,0 1 1,0-1-1,0 0 1,0 0 0,0 0-1,0 0 1,0 1-1,0-1 1,0-1 0,1 1-1,-1 0 1,0 0-1,1 0 1,-1-1 0,1 1-1,-1-1 1,0 1 0,1-1-1,-1 1 1,1-1-1,0 0 1,-1 0 0,1 0-1,-1 0 1,1 0-1,-1 0 1,1 0 0,-1 0-1,1-1 1,-1 1-1,1-1 1,-1 1 0,1-1-1,-1 1 1,3-3-1,2 0 38,-1 0-1,0-1 0,0 0 0,0-1 0,0 1 0,-1-1 0,5-5 0,16-21 131,-9 12-186,0-1 0,-2 0-1,21-39 1,37-115 21,-70 166-133,5-11-78,-2 16 166,1 9 77,-3 1-125,1 1 1,-1-1 0,0 1-1,-1 0 1,2 10-1,5 44 153,-7-41-72,0-6 62,0 1 0,-2 0 0,0-1 0,0 1-1,-5 20 1,4-32-32,0 1 0,0-1 0,0 0 0,-1 1 0,0-1 0,0 0 0,0 0 0,0 0 0,-6 7 0,6-9-18,0 0-1,0-1 0,-1 1 1,1 0-1,0-1 1,-1 1-1,1-1 1,0 0-1,-1 0 1,0 0-1,1 0 1,-1 0-1,1 0 1,-1-1-1,0 0 1,0 1-1,-4-1 1,2 0-24,1 0 0,0 0 0,0 0 0,0-1 0,0 0 0,0 1 0,0-1 0,0-1 0,0 1 0,0-1 0,0 1 0,1-1 0,-1 0 0,1 0 0,-1-1 0,1 1 0,0-1 0,0 0 0,-5-5 0,-20-21-99,28 29-160,1 0 12,0 0 218,1 1 0,-1-1 0,1 0 1,-1 1-1,0-1 0,1 1 0,-1 0 0,0 0 1,1-1-1,1 3 0,3 0 4,17 9 64,2-2 0,-1-1 0,1-1 0,0-1 0,1-1 1,0-2-1,0 0 0,0-2 0,0-1 0,0-1 0,27-3 0,-42 2 8,0 0 0,0-1 0,-1 0 0,1-1 0,-1 0 0,0-1 0,0 0 0,0 0 0,16-11 0,-19 11-7,-1-1 0,0-1 0,0 1 0,0-1 0,0 0 0,-1-1 0,0 1 0,0-1 0,-1 0 0,0 0 0,0 0 0,-1-1 0,4-11 0,-4 10-3,-1 1 1,0-1 0,0-9-1,-1 14-37,-1 1 0,0 0-1,0-1 1,0 1 0,0-1-1,-1 1 1,0 0-1,1-1 1,-1 1 0,-3-6-1,4 8-1,0 1-1,-1-1 1,1 1 0,-1-1-1,1 1 1,-1-1 0,1 1-1,-1 0 1,1-1 0,-1 1-1,1-1 1,-1 1 0,0 0-1,1 0 1,-1-1-1,1 1 1,-1 0 0,0 0-1,1 0 1,-1 0 0,0-1-1,1 1 1,-1 0 0,0 0-1,1 1 1,-1-1 0,0 0-1,1 0 1,-1 0-1,0 0 1,1 0 0,-1 1-1,0-1 1,1 0 0,-1 1-1,1-1 1,-1 0 0,1 1-1,-1-1 1,1 1-1,-1 0 1,-5 3-64,0 1-1,0 0 1,-4 5-1,4-4 62,-9 9-25,0 1 1,1 1 0,1 0-1,-17 28 1,28-42 34,1-1 1,0 0-1,0 0 0,0 0 1,0 0-1,0 1 1,1-1-1,-1 1 0,1-1 1,0 0-1,-1 1 1,1-1-1,0 1 0,0-1 1,1 0-1,-1 1 1,0-1-1,1 1 0,-1-1 1,1 0-1,0 1 1,0-1-1,0 0 0,0 0 1,0 0-1,1 0 0,-1 0 1,0 0-1,1 0 1,0 0-1,-1 0 0,1-1 1,0 1-1,0-1 1,0 1-1,0-1 0,0 0 1,0 0-1,0 0 1,1 0-1,-1 0 0,0 0 1,1 0-1,3 0 1,6 0 54,-1 0 1,0-1 0,0-1 0,0 1-1,0-2 1,0 0 0,21-6 0,75-33-216,-73 26 106,26-9 135,115-50 399,-198 84-701,-108 56-216,117-57 438,0 0-1,0 1 0,1 1 0,1 0 1,0 0-1,-21 26 0,32-36 5,0 1-1,0-1 1,0 0-1,0 0 1,1 1-1,-1-1 0,0 1 1,1-1-1,-1 1 1,1-1-1,-1 1 1,1-1-1,-1 1 1,1-1-1,0 1 1,0-1-1,0 1 1,0 0-1,0-1 0,1 3 1,0-2 1,-1-1 0,1 0-1,0 0 1,0 0 0,0 0 0,0 0 0,0-1 0,1 1-1,-1 0 1,0 0 0,0-1 0,0 1 0,1-1-1,-1 1 1,0-1 0,1 1 0,-1-1 0,0 0 0,1 0-1,-1 1 1,1-1 0,-1 0 0,0 0 0,3-1 0,25-1 156,0-2 0,53-13 1,-61 12-153,-4 1 11,0-1 0,-1 0 0,1-2 0,-1 0 1,0 0-1,-1-2 0,15-10 0,-19 11 8,1-1 0,-1-1 0,-1 0 0,0-1 0,-1 1 0,0-2 0,0 0 0,12-23 0,-2-7 50,-2 0 1,-2-1 0,-1 0 0,12-75 0,-22 97-72,1-35 1,-4 50-60,-1-1-1,-1 1 1,1 0-1,-1-1 1,0 1-1,-1 0 1,1 0-1,-1 0 1,-5-10-1,7 15 38,0 1 0,-1-1 0,1 0 0,-1 0 0,1 1 0,-1-1 0,1 0 0,-1 1 0,1-1 0,-1 1 0,0-1 0,1 0 0,-1 1 0,0 0 0,1-1 0,-1 1 0,0-1 0,0 1-1,0 0 1,1 0 0,-1-1 0,0 1 0,0 0 0,0 0 0,0 0 0,0 0 0,1 0 0,-1 0 0,0 0 0,0 0 0,0 0 0,0 0 0,1 1 0,-1-1 0,0 0 0,0 1 0,0-1 0,1 0 0,-1 1 0,0-1 0,0 1 0,1-1 0,-1 1-1,0-1 1,0 2 0,-3 2 12,0 0 0,0 0-1,0 0 1,0 1 0,-5 9-1,2-1 29,1 2 0,1-1 1,0 1-1,-6 30 0,10-38-5,-5 19 105,2 0 1,1 0-1,1 0 1,2 46-1,1-55-100,2 0 0,0 1-1,0-1 1,2 0-1,0-1 1,1 1 0,1-1-1,10 18 1,-13-27-200,0-1 0,0 0-1,0 0 1,1-1 0,0 1 0,0-1 0,0 0-1,1 0 1,12 7 0,-13-9-491,1 0 0,-1 0 0,1-1-1,0 0 1,0 0 0,0-1 0,0 0 0,0 0-1,0 0 1,0-1 0,0 0 0,10 0 0,33-9-3279,8-6-2618</inkml:trace>
</inkml:ink>
</file>

<file path=ppt/ink/ink3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4:58:16.3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182 17 6560,'-3'-12'2214,"1"8"1637,2 13-2295,-2 18-477,0 1-1,-9 36 1,-1 3-22,0 24-12,-4 0 1,-31 99-1,37-150-830,9-32 42,-1 1 0,-1 0 0,-5 15 0,3-20 350,6-11-366,11-17-361,1 0 1,1 0-1,1 1 1,21-24-1,-34 44 99,2-2-14,1 0 0,-1 0-1,1 0 1,6-4 0,-10 8 24,0 0 0,0 0 0,0 1 0,0-1 0,0 0 0,0 1 0,0-1 0,0 1 0,0-1 0,0 1 0,1 0 0,-1-1-1,0 1 1,0 0 0,1 0 0,-1 0 0,0 0 0,0 0 0,0 0 0,1 0 0,-1 1 0,0-1 0,0 0 0,1 1 0,-1-1 0,0 0 0,0 1 0,0 0 0,2 0 0,2 4 6,0 1-1,0-1 0,-1 1 0,1 0 0,-1 0 1,0 1-1,-1-1 0,0 1 0,0-1 1,0 1-1,2 9 0,-4-9 83,0-1 0,-1 1 0,1 0-1,-1-1 1,-1 1 0,1-1 0,-1 1 0,0 0 0,-1-1-1,0 0 1,0 1 0,0-1 0,-1 0 0,1 0 0,-2 0 0,1 0-1,-1-1 1,1 1 0,-7 6 0,6-8-29,1-1 1,0 1-1,-1 0 0,0-1 1,0 0-1,0 0 0,0 0 1,0-1-1,-1 1 0,1-1 1,-1 0-1,0 0 1,0-1-1,1 0 0,-1 1 1,0-1-1,0-1 0,0 1 1,0-1-1,0 0 0,0 0 1,0 0-1,0-1 0,0 0 1,0 0-1,-7-2 1,-1-2 58,-22-12 1,32 15-120,0 1 1,0-1 0,0 0 0,0 0 0,1 0 0,-1 0-1,1 0 1,0-1 0,-1 1 0,1-1 0,0 0 0,0 1-1,-2-7 1,4 9-3,-1-1-1,1 1 0,0-1 0,0 1 1,0 0-1,0-1 0,0 1 1,0-1-1,0 1 0,0-1 1,0 1-1,0-1 0,0 1 1,0 0-1,0-1 0,0 1 1,1-1-1,-1 1 0,0 0 0,0-1 1,0 1-1,1-1 0,-1 1 1,0 0-1,0-1 0,1 1 1,12-5-106,22 8 163,-27-2-108,38 2 89,0-1 1,0-3-1,-1-1 1,56-10-1,-81 8 15,-1-1 0,1-1 0,-1 0 0,0-2 0,-1 0 0,0-1 0,0-1 0,-1 0 0,0-1 0,-1-1 0,0-1 0,14-14 0,-12 6-2,-1-1 1,20-32 0,-25 36 9,6-7 73,-11 17-17,-9 13-54,-83 172 79,71-149-29,2-5 62,-15 40 0,26-62-147,0 1 0,1 0 0,0 0-1,-1-1 1,1 1 0,0 0 0,0 0 0,0-1 0,0 1-1,0 0 1,0 0 0,0 0 0,1-1 0,-1 1 0,2 3-1,-2-4 9,1 0-1,0 1 0,0-1 0,0 0 0,0 0 1,0 0-1,0 0 0,0-1 0,0 1 1,0 0-1,0 0 0,1-1 0,-1 1 0,0 0 1,0-1-1,1 1 0,-1-1 0,0 0 1,1 1-1,-1-1 0,3 0 0,0 0 20,0 0 0,1 0 0,-1-1 0,0 1 0,0-1 0,1 0 0,-1-1 0,0 1 1,0-1-1,0 1 0,0-1 0,5-4 0,2-1 14,0-1 0,20-18 0,-6-1-11,0-2 1,26-40 0,-14 18-46,-31 42-22,-4 5-26,1 1 1,-1-1 0,1 0 0,6-5 0,-9 9 42,1 0 0,-1-1 0,0 1 0,1 0 0,-1 0 0,1-1 0,-1 1 0,1 0 0,-1 0 0,0 0 0,1-1 0,-1 1 1,1 0-1,-1 0 0,1 0 0,-1 0 0,1 0 0,-1 0 0,1 0 0,-1 0 0,1 0 0,-1 0 0,1 0 0,-1 0 0,1 1 0,-1-1 0,1 0 1,-1 0-1,1 0 0,-1 1 0,1-1 0,-1 0 0,0 1 0,1-1 0,-1 0 0,1 1 0,-1-1 0,0 0 0,1 1 0,-1-1 0,0 1 0,0-1 1,1 1-1,-1-1 0,0 1 0,0-1 0,0 1 0,2 3-13,-1 0 0,0 1-1,0-1 1,-1 0 0,1 0 0,-1 1 0,0-1 0,0 7 0,-1 0-12,2 10 31,-2-1 0,-1 1 0,0 0 0,-1-1 0,-2 0 0,0 0 0,-13 34 0,10-36 50,-1-2 0,0 1-1,-1-1 1,-1 0 0,0-1-1,-22 22 1,27-31-33,0 0 1,-1 0-1,0-1 0,-1 1 0,1-2 1,-1 1-1,0-1 0,0 0 0,0 0 1,-1-1-1,1-1 0,-1 1 0,0-1 1,0-1-1,-17 2 0,15-3-9,-1-1 0,1 0 0,-1-1 0,1 0 0,-1 0 0,1-2 0,0 1 0,0-1 0,1-1 0,-1 0 0,1 0 0,0-1 0,-16-13 0,24 18-17,1 0 0,-1-1 0,1 1 0,0-1 0,0 1 0,-1-1 0,1 1 1,0-1-1,0 0 0,1 1 0,-1-1 0,0 0 0,0 0 0,1 0 0,-1 0 0,1 0 0,0-2 0,0 2-4,0 1 1,0 0-1,1-1 0,-1 1 1,1 0-1,-1-1 0,1 1 1,-1 0-1,1 0 0,0-1 1,0 1-1,0 0 0,-1 0 1,1 0-1,0 0 0,0 0 1,1 0-1,-1 0 0,0 1 1,0-1-1,0 0 0,1 0 1,-1 1-1,0-1 0,2 0 0,18-6-161,0 0 0,0 1 0,0 1-1,42-4 1,-35 7-1955,47 3-1,-44 3-809,-1 2 1,1 1-1,-1 1 1,33 14-1,-2 3-1690</inkml:trace>
</inkml:ink>
</file>

<file path=ppt/ink/ink3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4:58:19.3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14 654 2656,'0'5'609,"0"0"1,0 0-1,-1 0 0,1 0 0,-1 0 1,-1-1-1,-2 10 0,3-12-254,0-1-1,1 1 1,-1 0-1,0 0 1,1 0-1,0-1 0,-1 1 1,1 0-1,0 0 1,0 5 5316,1-8-5516,1 1-1,0-1 0,-1 0 1,0 1-1,1-1 1,-1 0-1,1 0 0,-1 0 1,0 0-1,0 0 1,1-1-1,-1 1 0,0 0 1,0 0-1,0-1 1,0-1-1,5-4 138,15-20 69,-1-1 0,20-38 0,19-27-41,-43 71-209,1 1 1,2 1-1,0 0 1,1 2-1,0 0 1,2 1-1,0 1 1,1 1-1,43-21 1,-63 35-88,-1 0 0,1 0 0,-1 0 1,1 1-1,0-1 0,-1 1 0,1-1 1,0 1-1,-1 0 0,4 0 0,-5 0-13,0 0-1,1 1 0,-1-1 0,0 1 0,0-1 0,1 1 1,-1-1-1,0 1 0,0 0 0,0 0 0,0 0 1,0-1-1,0 1 0,0 0 0,0 0 0,0 0 0,0 0 1,-1 1-1,1-1 0,0 0 0,0 2 0,1 2 10,0 0-1,0 0 0,-1 0 1,0 0-1,0 0 0,0 1 1,0 9-1,-5 38 116,2-32-78,-2 7 116,-1-1-1,-1 0 1,-2 0 0,0 0-1,-2-1 1,-1-1 0,-17 31-1,20-45-79,-1 2-33,10-11 49,7-7 109,27-26-146,0-1 1,-2-1-1,35-47 0,-8 9-25,-39 47-68,-6 7-24,27-25-1,-41 41 47,0 0 0,0 0 0,0 0 0,0 0 0,0 1 0,0-1 0,1 0 0,-1 1 0,0-1 0,1 0 0,-1 1 0,0 0-1,1-1 1,-1 1 0,1 0 0,-1 0 0,0 0 0,1 0 0,-1 0 0,1 0 0,-1 0 0,1 0 0,1 1 0,-2-1-7,0 1 0,1 0 0,-1 0-1,0 0 1,0 0 0,0 0 0,0 0 0,0 0 0,0 0 0,0 1 0,0-1 0,0 0 0,0 0 0,-1 1 0,1-1-1,-1 1 1,1-1 0,-1 0 0,1 1 0,-1-1 0,0 1 0,0 1 0,3 22-30,-2 0 0,-2 29 0,0-9 107,-1 0 95,1 18 55,1-55-142,1-1 1,0 0-1,0 1 1,1-1-1,0 0 1,3 8 0,-5-15-67,0 0 0,1 0 0,-1 1 0,0-1 0,1 0 0,-1 0 0,0 0 0,0 1 0,1-1 0,-1 0-1,0 0 1,1 0 0,-1 0 0,0 0 0,1 0 0,-1 0 0,0 0 0,1 0 0,-1 0 0,0 0 0,1 0 0,-1 0 0,1 0 0,-1 0 0,0 0 0,1 0 0,-1 0 0,0 0 0,1-1 0,9-2 56,-7 0-49,0 1-1,0 0 1,1-1-1,-2 1 1,1-1-1,0 0 1,0 0-1,-1 0 1,4-6-1,18-35-52,-18 32 53,4-8 54,18-38-65,3 2 0,46-66 0,-53 86-46,-24 36 33,0-1 0,0 1 1,0 0-1,1 0 0,-1 0 1,0-1-1,0 1 0,0 0 1,0 0-1,0 0 1,1 0-1,-1-1 0,0 1 1,0 0-1,0 0 0,1 0 1,-1 0-1,0 0 1,0 0-1,0 0 0,1-1 1,-1 1-1,0 0 0,0 0 1,1 0-1,-1 0 0,0 0 1,0 0-1,1 0 1,-1 0-1,0 0 0,0 0 1,1 1-1,0 7-59,-4 18 28,2-24 33,-19 90-141,-17 107 520,37-195-350,0 1 0,0-1 0,0 0 0,0 0 0,1 0 0,0 0-1,-1 0 1,1 0 0,1 0 0,2 7 0,-3-9-12,0 0-1,0-1 1,0 1 0,1 0 0,-1-1-1,0 1 1,1-1 0,-1 1 0,1-1-1,-1 0 1,1 1 0,0-1 0,0 0-1,0 0 1,-1 0 0,1 0-1,0-1 1,0 1 0,0 0 0,0-1-1,0 0 1,4 1 0,4-1 37,0 0 1,0-1 0,0 0-1,0-1 1,0 0-1,-1-1 1,18-6 0,-7 0-14,0 0 0,26-17 0,-31 15-35,-1-1 0,0 0 0,0-1-1,-2 0 1,1-1 0,10-16-1,3-4 46,-18 26-77,-4 7-92,-6 18-118,1-12 230,-3 17-4,0-3 1,1-1 0,-2 32 0,5-45 21,0 0 1,1 1 0,-1-1 0,1 0 0,0 1 0,1-1-1,-1 0 1,1 0 0,0 0 0,0 0 0,0 0-1,1 0 1,0-1 0,3 5 0,-4-7 0,0 0 0,0 0 0,0 0-1,0-1 1,0 1 0,1-1 0,-1 1 0,0-1 0,1 0 0,-1 0 0,1 0 0,-1 0-1,1-1 1,-1 1 0,1-1 0,0 1 0,-1-1 0,1 0 0,0 0 0,-1 0 0,1 0 0,0-1-1,3 0 1,6-2-5,0-1-1,1 0 0,18-9 0,-25 11-31,216-90-6,19-2-123,-236 92 151,1-1-28,1 1 0,-1-1-1,-1 0 1,1 0 0,6-5 0,-10 6 96,-4 3-75,0-1 0,0 1 1,0 0-1,0 0 0,0 0 0,1-1 1,-1 2-1,0-1 0,1 0 0,-3 2 1,-8 5-54,-41 18-7,-37 20 57,59-28-69,-45 30 114,67-41-52,0 0-1,0 0 1,1 1-1,0 0 0,-12 17 1,19-23 31,-1 0 1,1 0-1,0 0 0,0 1 1,0-1-1,0 0 0,0 0 1,0 1-1,1-1 0,-1 5 1,1-6-8,0 0 0,0 0 0,0 0 1,0 0-1,0 0 0,1 0 1,-1 0-1,0 0 0,1 0 1,-1 0-1,1 0 0,-1 0 0,1 0 1,0 0-1,-1 0 0,1 0 1,0-1-1,-1 1 0,1 0 0,0 0 1,0-1-1,0 1 0,0-1 1,0 1-1,0-1 0,1 1 1,5 2 8,0 0 1,0-1 0,0 0 0,0 0 0,1-1 0,9 1 0,46-1 23,-51-2-13,21-1-26,-1-1 0,0-1 1,0-2-1,-1-2 0,0 0 1,0-2-1,-1-2 1,0-1-1,-1-1 0,0-1 1,-1-1-1,-1-2 0,36-31 0,-5-5-158,-2-3-1,80-107 0,-112 134 66,34-61-1,-52 80 87,0 0 0,-1-1 0,0 1 0,-1-1 0,-1-1 0,1 1 0,-2 0 0,0-1 0,1-14 0,-3 24-2,0-1 0,0 1 0,-1 0 0,1-1 0,-1 1 0,1-1 0,-1 1 0,0 0 1,-1-1-1,1 1 0,0 0 0,-1 0 0,0 0 0,0 0 0,-4-5 0,4 6 4,0 1 0,0-1 0,0 1-1,0-1 1,0 1 0,-1 0 0,1 0 0,0 0 0,-1 0-1,1 1 1,-1-1 0,1 1 0,-1-1 0,1 1 0,-1 0-1,1 0 1,-1 0 0,1 0 0,-1 1 0,1-1 0,-1 0-1,-2 2 1,-5 0-9,1 1 0,-1 1-1,1 0 1,0 0 0,0 0-1,0 1 1,0 1 0,1-1-1,0 1 1,-13 13 0,12-9 28,-1 1 1,1 0-1,1 1 1,0 0-1,1 0 1,-11 26 0,8-11 28,1 1 0,1 0 0,2 0 0,1 1 0,1 0 0,0 55 0,4-71-29,0 0 1,2 0-1,-1 0 0,2 0 1,0 0-1,0 0 1,1 0-1,1-1 0,7 16 1,-7-19 10,1-1 1,-1 1-1,1-1 0,1-1 1,0 1-1,0-1 1,0 0-1,1 0 1,0-1-1,0 0 0,0-1 1,16 8-1,-11-7 18,0-1 0,0-1 1,1 0-1,-1-1 0,1 0 0,0-1 0,0-1 0,0 0 0,0-1 0,1 0 1,-1-1-1,0-1 0,0 0 0,-1-1 0,1 0 0,0-1 0,-1-1 0,0 0 1,0-1-1,12-7 0,-17 8-34,-1-1 0,0 0-1,0 0 1,0 0 0,-1-1 0,0 0 0,-1 0 0,1 0 0,6-13-1,-9 14-14,0 0 0,0 0 0,-1-1 0,0 1 0,0-1 0,0 0 0,-1 1 0,0-1 0,0 0 0,0 0 0,-1 0 0,-1-12 0,1 19 5,0-1-1,0 0 1,0 1 0,0-1-1,-1 1 1,1-1-1,0 1 1,0-1 0,0 1-1,0-1 1,-1 1-1,1-1 1,0 1 0,-1-1-1,1 1 1,0 0 0,-1-1-1,1 1 1,0-1-1,-1 1 1,1 0 0,-1-1-1,1 1 1,-1 0-1,1 0 1,-1-1 0,1 1-1,-1 0 1,1 0-1,-1 0 1,1 0 0,-1-1-1,1 1 1,-1 0-1,1 0 1,-1 0 0,1 0-1,-1 0 1,1 0 0,-1 0-1,1 1 1,-1-1-1,1 0 1,-1 0 0,0 0-1,1 0 1,-1 1-1,-4 1-16,1 0-1,-1 1 0,1 0 0,-5 3 0,4-3 28,-10 8-22,0 1 1,1 0 0,1 1 0,0 0-1,0 1 1,-17 26 0,28-37 21,0-1 1,1 1-1,-1 0 0,1 0 1,0 0-1,0-1 1,0 1-1,0 0 0,0 0 1,0 0-1,1 1 0,0-1 1,0 0-1,-1 0 1,2 0-1,-1 0 0,0 0 1,1 0-1,-1 0 0,1 0 1,0 0-1,0 0 1,0 0-1,0 0 0,1 0 1,-1-1-1,1 1 0,0 0 1,0-1-1,0 0 1,0 1-1,0-1 0,0 0 1,0 0-1,1 0 1,2 2-1,2 0 28,0 0 0,0 0-1,0-1 1,0 1 0,1-2 0,0 1 0,-1-1-1,1 0 1,0-1 0,0 1 0,0-2 0,0 1-1,9-1 1,150-25 127,-99 13-162,139-32 35,-178 35 2,0 0 0,0-3 0,-1 0 0,51-32-1,-74 41 2,0-1-1,0 0 1,-1 0 0,1-1-1,-1 1 1,0-1-1,0 0 1,-1 0-1,1 0 1,-1-1-1,0 1 1,2-8-1,-5 13-36,1-1-1,-1 1 1,0-1-1,0 0 1,1 1-1,-1-1 1,0 0 0,0 0-1,0 1 1,0-1-1,0 0 1,0 1-1,0-1 1,0 0 0,0 1-1,0-1 1,-1 0-1,1 1 1,0-2-1,-1 2-4,1 0-1,0-1 0,-1 1 1,1 0-1,0-1 0,-1 1 0,1 0 1,-1 0-1,1 0 0,0-1 1,-1 1-1,1 0 0,-1 0 0,1 0 1,-1 0-1,1 0 0,-1 0 1,1 0-1,0 0 0,-1 0 1,0 0-1,-3 1-28,1-1 0,0 1-1,0 0 1,-1 1 0,1-1 0,-4 3 0,-90 59 23,71-48 52,0 2-1,1 1 1,1 1-1,-36 35 1,57-51-50,0 1 0,1-1 1,-1 1-1,1 0 0,0 0 1,0 0-1,-2 6 0,3-9 18,1 0 0,0 0 0,-1 0 0,1-1 0,0 1 0,0 0 0,0 0 0,0 0 0,0 0 0,0 0 0,0 0 0,0 0 0,0 0 0,0 0 0,0 0 0,0 0 0,1 0 0,-1-1 0,0 1 0,1 0 0,-1 0 0,1 0 0,-1 0 0,1-1 0,-1 1 0,1 0 0,0-1 0,-1 1 0,1 0 0,0-1 0,-1 1 0,1-1 0,0 1 0,0-1 0,0 1 0,-1-1 0,1 1 0,0-1 0,0 0 0,1 1-1,4 0 17,0 0 0,1 0-1,-1-1 1,0 0-1,0 0 1,0 0-1,1-1 1,-1 0-1,0 0 1,6-2-1,6-3-100,34-16 0,-37 14 44,-1-1 0,0 0 0,-1-1 0,0-1 0,0 0 0,-1-1 0,0 0 0,-1 0 0,16-25 0,-26 35 8,0 1 0,0-1 0,0 1 0,0 0 0,0 0 0,0 0 0,0 0 0,0 0 0,0 0 0,1 0 0,2-2 0,-3 12-120,-1 4 247,1 0 0,0-1-1,1 1 1,1-1 0,-1 1 0,8 18 0,-9-29-89,0 0-1,0 0 1,1 0 0,-1 0 0,0 0 0,1 0 0,-1-1 0,1 1-1,-1 0 1,1-1 0,0 1 0,-1-1 0,1 0 0,0 1 0,0-1-1,0 0 1,0 0 0,0 0 0,1-1 0,-1 1 0,0 0 0,0-1-1,1 1 1,-1-1 0,3 0 0,5 0 39,-1 0 0,1-1-1,0-1 1,15-3 0,-16 3-59,37-10 44,-1-2-1,-1-1 0,45-23 1,-69 28-24,7-3-71,0 1 0,1 1 0,48-13 0,-72 23 70,-1 1 0,1 0 0,0 0 0,-1 0-1,1 0 1,-1 0 0,1 1 0,-1-1 0,1 1-1,-1 0 1,1 0 0,-1 0 0,0 1 0,1-1-1,-1 1 1,0 0 0,0-1 0,0 2 0,0-1-1,-1 0 1,1 0 0,0 1 0,-1 0 0,2 2-1,6 8 118,-2 0 0,0 1 0,0 0-1,6 19 1,6 9-27,-18-38-131,0 1 0,0-1-1,1 0 1,-1 0-1,1-1 1,0 1-1,0 0 1,1-1-1,-1 0 1,0 0 0,1 0-1,0 0 1,0-1-1,0 1 1,0-1-1,0 0 1,1 0-1,-1 0 1,0-1 0,8 2-1,3-1-1057,1-1 1,-1 0-1,1-1 1,20-2-1,-19-1-2221,30-7 0,-39 8 2537,-1-1-1,0 1 1,0-2 0,0 1-1,-1-1 1,10-6 0,-7 2-1007,0 0-1,-1-1 1,9-11 0</inkml:trace>
</inkml:ink>
</file>

<file path=ppt/ink/ink3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4:58:22.9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590 272 4992,'14'-65'4816,"-13"63"-4423,0-1 0,-1 0 0,0 0 0,0 0 0,0 1 0,0-1 1,0 0-1,0 0 0,-1 0 0,1 1 0,-1-1 0,0 0 0,0 1 1,0-1-1,0 0 0,-3-4 0,1 2-21,-1 0-1,1 0 1,-1 0 0,0 1-1,0-1 1,-7-5 0,7 7-225,-1 1-1,1 0 1,0-1 0,-1 1 0,1 1 0,-1-1-1,0 1 1,0 0 0,1 0 0,-1 0 0,-10 0 0,-4 1 169,-32 4 1,50-4-307,-21 3 148,-1 1 1,1 1-1,0 1 1,0 1-1,0 1 1,-32 16-1,41-16-104,1 0-1,-1 1 1,2 0 0,-1 0-1,1 1 1,1 1-1,0 0 1,0 1-1,1 0 1,1 0-1,-8 14 1,-2 9 16,1 1 0,-23 73 1,31-82 93,-8 49 1,15-65-102,1-1 1,0 0-1,1 0 1,0 1 0,1-1-1,0 0 1,0 0-1,5 13 1,-5-19-37,1 0 0,0 0-1,0 0 1,1 0 0,-1-1 0,1 1 0,0-1-1,0 0 1,0 1 0,0-1 0,0-1 0,1 1-1,-1 0 1,1-1 0,0 0 0,0 0 0,0 0 0,0 0-1,0 0 1,0-1 0,8 2 0,7 1 23,0-1-1,0-1 1,30 0 0,-12-2-36,1-3 0,-1 0 0,1-3 0,-1-1 0,57-19 0,170-82-354,-246 99 346,-13 5-74,-9 5-46,-27 25 128,-49 53-1,69-66 100,-20 27 1,27-35-95,1 1 0,-1 1 0,1-1 0,0 0 0,1 1 0,0 0 0,-3 9 0,5-14-3,0-1 0,0 0 1,-1 0-1,1 0 1,0 0-1,0 0 1,0 1-1,0-1 0,0 0 1,1 0-1,-1 0 1,0 0-1,0 0 1,1 0-1,-1 0 0,1 0 1,-1 1-1,1-1 1,-1 0-1,1-1 0,0 1 1,-1 0-1,1 0 1,0 0-1,0 0 1,-1 0-1,1-1 0,0 1 1,0 0-1,0-1 1,0 1-1,0-1 1,0 1-1,0-1 0,0 0 1,1 1-1,-1-1 1,0 0-1,0 0 1,2 1-1,2-1 19,0 0 0,0 0-1,0-1 1,0 1 0,-1-1 0,1 0 0,0 0-1,8-4 1,-5 2-13,0-1 0,0 0 0,0 0 0,0-1 0,-1 0 0,1 0 0,11-13 0,-16 15-43,0 0-1,0-1 1,0 0-1,-1 1 0,0-1 1,0 0-1,0 0 0,0 0 1,0 0-1,-1 0 1,0-1-1,0 1 0,0 0 1,0-1-1,-1 1 0,0 0 1,0-1-1,0-5 1,-1 2-26,0 1 1,-1-1 0,0 0 0,0 0 0,0 1 0,-1-1 0,-5-8 0,6 13 32,1 1 0,-1-1-1,1 1 1,-1-1 0,0 1 0,0 0 0,0 0-1,0 0 1,-1 0 0,1 0 0,0 0 0,-1 1-1,1-1 1,-1 1 0,0 0 0,1 0 0,-1 0-1,0 0 1,0 0 0,0 0 0,0 1 0,0 0-1,-3-1 1,5 1 16,0 0-1,1 0 0,-1 0 0,0 0 1,1 0-1,-1 0 0,0 0 0,0 1 1,1-1-1,-1 0 0,0 0 1,1 1-1,-1-1 0,0 0 0,1 1 1,-1-1-1,0 1 0,1-1-2,-1 1 1,1-1-1,0 0 0,0 1 0,0-1 0,0 0 1,0 1-1,-1-1 0,1 1 0,0-1 1,0 0-1,0 1 0,0-1 0,0 0 1,0 1-1,0-1 0,0 1 0,0-1 0,0 0 1,0 1-1,1-1 0,-1 0 0,0 1 1,1 1-4,0-1 1,0 1 0,0-1 0,0 0 0,0 1 0,0-1 0,0 0-1,0 0 1,1 0 0,-1 0 0,1 0 0,-1 0 0,0 0 0,3 1 0,10 3 57,0-1 1,0 0 0,0-1 0,0-1 0,0 0 0,18-1-1,85-6 230,-109 4-247,36-3 109,-2-2 0,49-13 0,-66 12-95,0-1 0,-1-1 0,0-1 0,41-25 0,-55 29 121,-1 1 1,21-8-1,-30 13-166,0 0-1,1 0 1,-1 0-1,0 0 0,0 1 1,0-1-1,1 0 1,-1 0-1,0 1 1,0-1-1,0 0 1,0 0-1,0 0 0,0 1 1,1-1-1,-1 0 1,0 1-1,0-1 1,0 0-1,0 0 1,0 1-1,0-1 1,0 0-1,0 0 0,0 1 1,0-1-1,0 0 1,0 1-1,-1-1 1,1 0-1,0 1 13,-1 11-16,0-1 1,-1 0-1,-1 1 1,0-1-1,-5 11 1,-1 6-66,0 4 56,0-4 120,-8 48 0,17-75-105,-1 0 1,1 0 0,0 0 0,0 0-1,0 0 1,0 0 0,0 0 0,0 0-1,0 0 1,0 0 0,1 1 0,-1-1 0,0 0-1,0 0 1,1 0 0,-1 0 0,1 0-1,-1 0 1,1-1 0,0 1 0,-1 0 0,1 0-1,0 0 1,-1 0 0,1-1 0,0 1-1,0 0 1,0-1 0,0 1 0,0 0 0,0-1-1,0 0 1,0 1 0,0-1 0,0 1-1,0-1 1,0 0 0,0 0 0,0 0 0,0 1-1,0-1 1,0 0 0,0 0 0,0 0-1,0-1 1,0 1 0,2-1 0,7-2 9,0-1 0,-1-1-1,0 0 1,16-11 0,1-1-22,104-67-455,-127 84 168,-4 5 142,-5 12 84,2-6 16,2-6 47,1 1 1,0-1-1,0 1 0,0 0 1,0 11-1,1-15 8,1 0 0,-1 0 0,1 0-1,-1 0 1,1 0 0,0 0 0,0 0-1,-1-1 1,1 1 0,0 0 0,1-1 0,-1 1-1,0 0 1,0-1 0,1 0 0,-1 1-1,1-1 1,-1 0 0,1 1 0,0-1-1,3 1 1,1 1 38,2 0 0,-1 0 0,0-1 0,0 0-1,1-1 1,-1 1 0,1-1 0,11-1 0,62-4 162,-75 4-183,15-2 20,-1-1 0,0-1-1,0-1 1,0 0 0,22-10 0,-31 10-81,1 0 1,-1-1 0,-1-1-1,1 0 1,-1 0-1,-1-1 1,1 0 0,-1-1-1,-1 0 1,9-11 0,1-7-163,27-54 1,-25 42 11,59-98-141,-36 64 355,53-118 0,-95 187-6,5-12-48,8-26 0,-13 39 20,-1 0-1,1 0 0,0-1 0,-1 1 0,0 0 1,0 0-1,0 0 0,0 0 0,0 0 0,-1-1 1,0 1-1,1 0 0,-1 0 0,0 0 0,-3-4 1,4 6 5,-1 0 1,0 0-1,0 0 1,0 1 0,0-1-1,1 1 1,-1-1 0,0 0-1,0 1 1,-1 0 0,1-1-1,0 1 1,0-1 0,0 1-1,0 0 1,0 0-1,0 0 1,0 0 0,0 0-1,-1 0 1,1 0 0,0 0-1,0 0 1,0 0 0,0 1-1,0-1 1,0 0-1,0 1 1,-2 0 0,-3 2-35,-1 0 0,1 0 0,-8 5 0,6-2-5,0 0 1,0 1-1,0 0 1,1 0-1,0 1 1,1-1-1,-1 2 1,-6 12-1,0 1 129,1 2 1,-11 29-1,9-12-29,2 0 1,-10 64 0,2 87 320,19-168-281,3 36 0,-1-53-69,0 1 0,0-1 0,1 0 1,0 0-1,0 0 0,1 0 0,0 0 0,7 13 0,-7-17-14,-1-1 0,1 1-1,-1 0 1,1-1 0,0 1 0,0-1-1,0 0 1,0 0 0,0 0 0,1-1-1,-1 1 1,0-1 0,1 1 0,-1-1-1,1 0 1,0-1 0,5 2 0,7-1-12,-1 0 1,31-4 0,-35 3-35,16-3-85,-1 0 0,-1-2 1,1 0-1,-1-2 1,0-1-1,0-1 1,-1-1-1,26-15 1,-36 17 93,-4 3 19,0-1 0,0 0 0,0-1-1,8-8 1,-46 34-738,17-12 730,-3 2 125,-7 4 95,-21 19-1,38-29-201,-1 2-1,1-1 1,0 0-1,0 1 1,0-1-1,0 1 1,1 0-1,0 1 1,0-1-1,-2 7 1,4-10 10,0 0 0,1 0 0,-1 0 0,1 0 0,0 0 0,0 0 0,-1 0 0,1 0 0,1 0 0,-1 0 0,0 0 0,0 0 0,1 0 0,-1 0 1,1 0-1,0 0 0,-1 0 0,1 0 0,0 0 0,0 0 0,0-1 0,0 1 0,1 0 0,-1-1 0,0 1 0,1-1 0,-1 1 0,1-1 0,0 0 0,-1 0 0,1 1 0,0-1 0,0 0 0,-1-1 0,4 2 0,2 1 49,0 0 0,1-1 0,-1 0-1,1-1 1,-1 0 0,1 0 0,-1 0-1,13-1 1,-10-1-65,0 0-1,0-1 0,0 0 1,0 0-1,-1-1 0,1 0 1,-1-1-1,1 0 1,-1 0-1,0-1 0,15-12 1,-19 14-4,0-1 0,-1 0 1,0-1-1,0 1 1,0-1-1,-1 1 0,0-1 1,1-1-1,-2 1 0,1 0 1,-1-1-1,1 1 0,-1-1 1,-1 1-1,1-1 1,-1 0-1,0 0 0,-1 0 1,1 0-1,-1 0 0,-1-10 1,0 11-14,0 1 1,0-1-1,0 1 1,0-1 0,-1 1-1,1 0 1,-1 0-1,-1-1 1,1 1-1,-5-7 1,5 9 18,0 0 0,-1-1-1,1 1 1,0 0 0,-1 0 0,1 0-1,-1 0 1,0 1 0,1-1 0,-1 1 0,0-1-1,0 1 1,0 0 0,0 0 0,0 0-1,-5 0 1,1 0-27,0 1 0,0 0 0,-8 1 0,13-1 16,0 0 0,0 1-1,0-1 1,1 0 0,-1 1-1,0-1 1,1 1 0,-1 0 0,0 0-1,1 0 1,-1 0 0,1 0-1,-1 0 1,1 0 0,0 0-1,-1 0 1,0 2 0,11 1 83,17-2 41,0-2 0,31-2 0,31 0 42,-62 3-107,0 1 1,26 7-1,-44-8-39,-1 1 0,1 0 0,-1 1 0,0 0 0,1 0 0,-2 0 1,1 1-1,0 0 0,-1 0 0,1 1 0,7 8 0,-13-12 5,0 0 1,0 0 0,0 0-1,0 1 1,0-1 0,0 0-1,-1 1 1,1-1 0,-1 1-1,1-1 1,-1 0 0,1 1-1,-1-1 1,0 1 0,0 0-1,0-1 1,0 1 0,0-1-1,0 1 1,0-1 0,0 1-1,0-1 1,-1 1 0,1-1-1,-1 1 1,1-1-1,-1 1 1,0-1 0,1 0-1,-1 1 1,0-1 0,-2 2-1,-3 5 60,0-1-1,-1 0 1,0-1-1,-10 8 1,2-1-8,7-7-140,6-4 116,10-5 27,-5 1-59,125-62-159,10-5-39,-125 64 189,-1 0-1,1 0 0,-1 1 0,20-2 0,-31 5-2,0 1 0,0 0-1,0 0 1,0 0-1,0 0 1,-1 0-1,1 0 1,0 1-1,0-1 1,0 0 0,0 0-1,0 1 1,0-1-1,0 1 1,0-1-1,-1 1 1,1-1-1,0 1 1,0-1 0,-1 1-1,2 0 1,-1 1 7,0 0 0,0-1 0,0 1 1,0 0-1,0-1 0,0 1 0,0 0 1,-1 0-1,2 4 0,-1-3 35,-1 1 1,1 0-1,-1-1 0,0 1 0,0 0 1,0-1-1,-1 1 0,1-1 1,-1 1-1,-2 6 0,-26 42 304,29-51-310,3-1-54,0 0 0,1 0 1,-1 0-1,0 0 0,0-1 0,1 1 0,-1-1 0,0 0 1,0 0-1,4-2 0,29-17-340,0 0 78,-22 13 295,-10 5-24,0 0 0,0 0 0,0 0-1,0 1 1,1 0 0,4-2 0,-9 3 6,1 0 1,0 0-1,0 0 0,0 0 0,0 1 0,-1-1 0,1 0 0,0 0 0,0 0 1,0 1-1,-1-1 0,1 0 0,0 1 0,0-1 0,-1 1 0,1-1 0,0 1 0,-1-1 1,1 1-1,0-1 0,-1 1 0,1 0 0,-1-1 0,1 1 0,-1 0 0,1-1 1,-1 1-1,0 0 0,1 0 0,-1-1 0,0 1 0,0 0 0,1 0 0,-1 0 0,0 0 1,0-1-1,0 3 0,1 4 75,2 8 512,1 27-1,9-41-621,22-7 43,1-1 1,-1-2-1,-1-1 1,43-19-1,-60 20-70,0 0 0,0-1 0,-1 0 0,0-1 0,-1-1-1,0-1 1,-1 0 0,-1-1 0,17-21 0,8-17-78,46-83-1,-54 82 130,8-14-184,46-113 0,-84 179 198,0 0-1,1 1 1,-1-1 0,0 0-1,0 1 1,1-1 0,-1 0 0,0 1-1,0-1 1,0 0 0,0 1-1,0-1 1,0 0 0,0 1 0,0-1-1,0 0 1,-1-1 0,1 3-4,-1-1 1,1 0 0,-1 0-1,1 0 1,-1 1-1,1-1 1,-1 0-1,1 0 1,-1 1-1,1-1 1,-1 0 0,1 1-1,-1-1 1,1 1-1,0-1 1,-1 0-1,1 1 1,0-1-1,-1 1 1,1-1 0,0 1-1,0-1 1,-1 1-1,1 0 1,-19 30 90,2 1-1,1 0 1,-18 54 0,-21 106 202,31-102-158,16-62-68,3-16-46,2 1 0,-1-1 0,1 1 0,1 0 0,1 0 0,0 0 0,0 15 0,1-26-14,1 0 0,-1 0 0,0-1 0,0 1-1,1 0 1,0 0 0,-1-1 0,1 1 0,0 0 0,-1-1 0,1 1-1,0-1 1,0 1 0,1-1 0,-1 1 0,0-1 0,0 0 0,1 0 0,-1 1-1,2 0 1,-1-2-29,-1 1 0,1-1 0,-1 1 0,1-1-1,0 0 1,-1 1 0,1-1 0,-1 0 0,1 0 0,0 0 0,-1 0-1,1-1 1,0 1 0,-1 0 0,1-1 0,-1 1 0,1-1-1,-1 0 1,1 1 0,-1-1 0,1 0 0,-1 0 0,2-1-1,2-2-122,-1 1-1,1-1 0,-1-1 0,0 1 1,0-1-1,0 1 0,-1-1 0,1 0 1,3-9-1,2-7 29,9-27 0,-3 9 146,-10 17-75,-5 19 92,0 1 0,1-1 0,-1 0-1,1 0 1,0 1 0,0-1 0,0 0-1,0 1 1,0-1 0,1 1-1,1-4 1,-1 30 768,0-17-739,0 1 1,1-1-1,0 0 1,0 1-1,0-1 1,1-1 0,0 1-1,1-1 1,6 9-1,-8-12-37,1-1 0,-1 1 0,1-1 1,-1 1-1,1-1 0,0 0 0,0-1 0,0 1 0,0-1 0,8 3 0,5-1 2,21 2-1,-35-5-36,85 2-51,-51-3 171,-36 1-136,0 0-65,-1 0 38,0 0-1,0-1 1,0 1 0,0 0-1,0 0 1,0 0-1,0-1 1,0 1-1,0 0 1,0 0-1,0 0 1,0-1 0,0 1-1,0 0 1,0 0-1,0 0 1,0-1-1,0 1 1,0 0-1,0 0 1,0 0 0,0 0-1,0-1 1,0 1-1,0 0 1,0 0-1,0 0 1,0-1-1,-1 1 1,1 0 0,0 0-1,0 0 1,0 0-1,0-1 1,-5-5-2510,-6 0-3799,4 4 4080,-6-5-5621</inkml:trace>
</inkml:ink>
</file>

<file path=ppt/ink/ink3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4:58:25.1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31 807 7040,'-14'-2'2011,"-2"-1"484,20-2-388,2-2-1468,-1 0-1,0-1 1,-1 0-1,5-10 1,10-16 130,7-5-128,1 1 0,34-35 0,72-66 640,-92 99-890,-4 0-107,-1-1 0,-2-2 0,47-78 0,-67 96-236,-4 7 134,0 0 1,2 1 0,23-28 0,-35 45-181,0 0 0,0 1 0,0-1 0,0 0 0,0 0 0,0 0 1,0 0-1,0 0 0,0 0 0,0 0 0,0 0 0,0 0 0,0 0 0,0 0 1,0 0-1,0 0 0,0 0 0,0 1 0,0-1 0,1 0 0,-1 0 1,0 0-1,0 0 0,0 0 0,0 0 0,0 0 0,0 0 0,0 0 0,0 0 1,0 0-1,0 0 0,0 0 0,0 0 0,0 0 0,1 0 0,-1 0 1,0 0-1,0 0 0,0 0 0,0 0 0,0 0 0,0 0 0,0 0 0,0 0 1,0 12 82,-1 0-1,-1 0 1,0 0 0,-1 0 0,0-1 0,-7 18 0,-37 69-6,28-60-64,5-10-9,-132 237 345,-140 115 604,230-312-539,45-56-140,11-12-269,0 0-1,0 1 0,0-1 1,0 0-1,-1 0 1,1 0-1,0 0 0,0 1 1,-1-1-1,1 0 1,0 0-1,0 0 0,-1 0 1,1 0-1,0 0 0,0 0 1,-1 0-1,1 0 1,0 0-1,0 0 0,-1 0 1,1 0-1,0 0 1,0 0-1,-1 0 0,1 0 1,0 0-1,0 0 1,-1 0-1,1 0 0,0 0 1,0 0-1,-1 0 1,1-1-1,0 1 0,0 0 1,0 0-1,-1 0 1,1 0-1,0-1 0,0 1 1,0 0-1,0 0 1,-1 0-1,1-1 0,0 1 1,0 0-1,0 0 0,0-1 1,0 1-1,0 0 1,0 0-1,0-1 0,0 1 1,-1-1-1,2 0-31,-1-1 0,0 0-1,1 0 1,-1 0 0,1 1-1,-1-1 1,1 0 0,0 1-1,0-1 1,0 0 0,0 1 0,0-1-1,0 1 1,0-1 0,0 1-1,0 0 1,2-2 0,3-4 54,5-5-68,0 1 1,0 0-1,1 0 1,0 1 0,1 1-1,22-13 1,91-39-157,-34 18 248,-55 24-28,13-6 119,-2-2 1,51-37 0,-14 4 975,-59 45-758,-24 18-234,0 6-85,-1 1-1,0-1 1,-1 1-1,0 17 1,-9 45 138,5-39-90,-2 8 72,2-21-112,2 1-1,0-1 1,1 1 0,3 37-1,-2-57-43,0 0 0,1-1 0,-1 1 0,0 0 0,1 0-1,-1 0 1,1 0 0,-1-1 0,1 1 0,-1 0-1,1 0 1,-1-1 0,1 1 0,0 0 0,-1-1 0,1 1-1,0-1 1,0 1 0,0-1 0,-1 1 0,1-1-1,0 1 1,0-1 0,0 0 0,0 0 0,0 1 0,0-1-1,-1 0 1,1 0 0,0 0 0,0 0 0,0 0-1,0 0 1,0 0 0,0 0 0,1-1 0,6 0 18,-1-1 1,0 0-1,12-4 0,-10 2-5,52-14 50,68-24 53,-104 32-73,0-1 1,-1-1-1,24-17 0,-21 12-90,-1-2-1,-1-1 0,-1-2 1,-1 0-1,-1-1 0,-1-1 1,19-27-1,-38 48 21,-1 0 1,1 0-1,-1 0 0,1 0 1,-1-1-1,0 1 0,0 0 1,-1 0-1,1-1 0,0 1 1,-1-1-1,0 1 0,0 0 1,0-1-1,-1-6 0,0 9 14,1-1 1,-1 0-1,1 0 0,-1 1 0,0-1 0,1 1 1,-1-1-1,0 1 0,0-1 0,0 1 0,0-1 0,0 1 1,-1 0-1,1-1 0,0 1 0,-1 0 0,1 0 0,-1 0 1,1 0-1,-1 0 0,1 1 0,-1-1 0,0 0 0,1 1 1,-1-1-1,0 1 0,1-1 0,-1 1 0,0 0 0,0 0 1,-2 0-1,0 0 5,1 1 0,0-1 0,0 1 0,-1 0 0,1 0 0,0 0 0,0 0 0,0 1 0,-5 2 1,-26 20-44,23-16 38,-12 10-8,1 1 0,1 1 0,1 1 0,1 1 0,1 0 0,1 2 0,-17 30 0,32-51 14,0 1 0,0-1-1,1 1 1,-1-1 0,1 1 0,0 0-1,0-1 1,0 1 0,1 0 0,-1 0-1,1-1 1,0 1 0,0 0 0,1 0-1,0 6 1,0-7 0,0 0-1,0 0 0,0 0 1,1 0-1,-1 0 1,1-1-1,0 1 0,0 0 1,0-1-1,0 1 1,0-1-1,0 0 0,1 0 1,-1 0-1,1 0 1,-1 0-1,1-1 0,0 1 1,4 1-1,6 2 39,1 0-1,-1-1 1,1 0-1,0-2 1,0 1-1,0-2 1,0 0-1,27-1 0,-15-3 54,1 0-1,-1-2 0,49-15 1,-35 7-63,-1-1 1,-1-2-1,0-1 1,-1-2-1,41-28 0,-45 20 33,0 0 0,50-57 0,46-75 114,-109 130-234,0 0 0,-2-2 1,-1 0-1,-1-1 0,-2 0 1,-1-1-1,-2-1 0,-1 0 1,-1-1-1,4-45 0,-14 54 11,-3 14 1,4 12 42,0 0 0,0 0 0,-1 0 0,1-1 0,0 1 0,0 0 0,-1 0 0,1 0 0,0 0 0,0 0 0,-1-1 0,1 1 0,0 0 0,-1 0 0,1 0 0,0 0-1,0 0 1,-1 0 0,1 0 0,0 0 0,-1 0 0,1 0 0,0 0 0,0 0 0,-1 0 0,1 1 0,0-1 0,0 0 0,-1 0 0,1 0 0,0 0 0,0 0 0,-1 1 0,1-1-1,-7 5-34,1 0-1,0 1 0,0 0 0,1 0 0,0 1 1,0-1-1,-4 9 0,-14 16-27,-33 33 27,31-36 13,0 1-1,3 0 1,-23 39-1,32-45 51,1 1 0,2 1 0,0-1 0,2 2-1,0-1 1,2 1 0,1 0 0,1 0 0,-1 42 0,5-58-7,1-1 0,-1 0 1,2 0-1,-1 0 0,1 0 1,1 0-1,-1 0 0,1-1 1,1 1-1,0-1 0,6 10 1,-6-12 1,1 1 1,0-1 0,0 0 0,1-1-1,0 1 1,0-1 0,0 0-1,0-1 1,1 1 0,0-1 0,0-1-1,0 1 1,10 3 0,-2-3-12,-1 0 1,1-1-1,-1-1 0,1 0 1,0-1-1,0 0 1,0-2-1,-1 1 0,1-2 1,0 0-1,0-1 1,-1 0-1,0-1 0,15-6 1,34-12-43,-2-3 1,64-34-1,-114 50 73,-11 9-39,0 0 0,0 0-1,0 0 1,0-1-1,0 1 1,0 0-1,0 0 1,0 0-1,-1 0 1,1 0-1,0 0 1,0 0 0,0-1-1,0 1 1,0 0-1,0 0 1,0 0-1,0 0 1,0 0-1,-1 0 1,1 0-1,0 0 1,0 0 0,0 0-1,0 0 1,0 0-1,0-1 1,-1 1-1,1 0 1,0 0-1,0 0 1,0 0-1,0 0 1,0 0 0,-1 0-1,1 0 1,0 0-1,0 1 1,0-1-1,0 0 1,0 0-1,0 0 1,-1 0-1,1 0 1,-4 0-37,0 1-1,0 0 1,0 0 0,0 0-1,-4 3 1,-21 11-34,1 1 1,0 2-1,1 1 1,-24 23-1,39-32 52,2 0 1,-1 0-1,2 1 0,-1 0 1,2 1-1,-1 0 0,-9 20 1,17-31 30,1 0 0,-1 0 0,0 1 0,1-1-1,0 0 1,-1 0 0,1 0 0,0 1 0,-1-1 0,1 0 0,0 1 0,0-1 0,0 0 0,0 0 0,0 1 0,0-1 0,1 0-1,-1 1 1,0-1 0,1 0 0,-1 0 0,1 0 0,-1 1 0,1-1 0,-1 0 0,1 0 0,0 0 0,0 0 0,-1 0 0,1 0-1,0 0 1,0 0 0,0 0 0,0-1 0,0 1 0,0 0 0,2 0 0,0 1 3,1-1 0,-1 0-1,1 0 1,0-1 0,-1 1 0,1-1 0,0 1 0,-1-1-1,1-1 1,0 1 0,-1 0 0,6-2 0,20-4 11,-1-2-1,52-21 1,-63 22-56,0-2-1,-1 0 1,0-1 0,-1-1-1,26-23 1,-21 13-31,0 0-1,-2-2 1,30-46-1,36-85-193,-65 116 219,-16 34 33,60-125 36,-54 106 88,-1 1 0,0-1-1,7-44 1,-14 64-91,0-20 192,-1 22-219,0 1 1,0 0-1,0-1 1,0 1 0,0 0-1,0 0 1,0-1-1,0 1 1,0 0 0,0-1-1,0 1 1,0 0-1,0-1 1,0 1 0,-1 0-1,1 0 1,0-1-1,0 1 1,0 0 0,-1 0-1,1-1 1,0 1-1,0 0 1,0 0 0,-1 0-1,1 0 1,0-1-1,-1 1 1,1 0 0,0 0-1,0 0 1,-1 0-1,1 0 1,0 0 0,-1 0-1,1 0 1,0 0-1,-1-1 1,1 1 0,0 1-1,0-1 1,-1 0-1,1 0 1,0 0 0,-1 0-1,1 0 1,0 0-1,-1 0 1,1 0 0,0 0-1,0 1 1,-1-1-1,1 0 1,0 0 0,0 0-1,-1 0 1,1 1-1,0-1 1,0 0 0,0 0-1,-1 1 1,-8 7 10,0-1 0,1 2 0,0-1 1,0 1-1,1 0 0,0 1 0,1 0 0,0 0 0,0 0 1,1 1-1,1-1 0,-5 15 0,-1 11 5,1-1-1,-7 60 1,2 124-1381,11-159-1992,3-48 1313,-1 1 1,-1-1-1,-4 19 1,-6 1-1462</inkml:trace>
</inkml:ink>
</file>

<file path=ppt/ink/ink3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4:58:25.6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48 11808,'-64'-25'4352,"78"19"-3361,31-8-287,-6 11-5247</inkml:trace>
</inkml:ink>
</file>

<file path=ppt/ink/ink3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4:56:34.87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514 1 9568,'0'1'655,"0"1"1,0-1 0,-1 0 0,1 1-1,0-1 1,-1 1 0,1-1 0,-1 0-1,1 0 1,-1 1 0,0-1-1,-1 2 1,-1 1-121,0 0 0,-1-1-1,0 1 1,-5 3 0,0 1 554,-6 3-465,0 0-1,-1-1 0,0-1 0,-22 9 0,22-10-368,-53 23 398,-132 38 1,164-55-393,28-10-152,-1-1-1,-16 5 0,19-6 566,9 2-327,15 3-130,-10-5-111,150 70 538,-128-55-597,0 1 0,-1 2 0,29 25 0,-56-45-67,72 68 390,-62-56-1329,-1 0-1,0 0 1,0 0-1,9 18 0,-17-26-926,6 9-3007,-7-13 4543,-1 0 0,1 1 0,-1-1-1,1 0 1,-1 0 0,1 0 0,-1 0 0,1 0 0,-1 1 0,1-1 0,-1 0 0,1 0 0,0 0 0,-1 0-1,1-1 1,-1 1 0,1 0 0,-1 0 0,1 0 0,-1 0 0,1 0 0,0-1 0,12-3-3906</inkml:trace>
</inkml:ink>
</file>

<file path=ppt/ink/ink3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4:56:35.59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27 501 9568,'-4'0'743,"-12"3"2096,9-4 1669,13-3-3637,0 0-1,-1-1 0,7-7 1,29-40-197,-9 11-398,-19 26-240,114-127 429,52-20 1471,-174 158-1771,-3 2-107,-1 1 1,0 0-1,1-1 1,-1 1-1,1 0 1,-1 0-1,1 0 1,0 0-1,0 0 0,-1 0 1,1 0-1,0 1 1,0-1-1,0 1 1,-1-1-1,1 1 0,0 0 1,0 0-1,0 0 1,3 0-1,-4 0-35,-1 1 1,1-1-1,0 1 0,-1 0 0,1-1 0,-1 1 1,1 0-1,0-1 0,-1 1 0,0 0 0,1 0 0,-1-1 1,1 1-1,-1 0 0,0 0 0,0 0 0,1-1 1,-1 1-1,0 0 0,0 0 0,0 0 0,0 0 1,0 0-1,0-1 0,0 2 0,-2 29 137,1-29-133,-6 41 373,-25 81 1,18-77-66,-10 55 0,23-80-233,1-21-93,0-1 0,0 0 0,0 1 0,0-1 0,0 0-1,0 1 1,0-1 0,0 1 0,0-1 0,0 0 0,0 1 0,0-1 0,0 0 0,0 1 0,1-1 0,-1 0 0,0 1 0,0-1 0,0 0 0,1 1 0,-1-1 0,0 0 0,0 1 0,1-1-1,6-3-31,5-12-208,-12 15 230,17-26-577,23-53 0,-3 6 171,-21 47 402,1 1 0,1 1-1,1 0 1,1 2 0,2 0-1,40-33 1,-54 48 168,0 1 1,1 0-1,0 0 0,0 1 1,0 0-1,0 0 0,20-6 0,-28 11-144,-1 0 0,0 0 0,1 0 0,-1 0 0,0-1 0,1 1 0,-1 0 0,0 0 0,1 0 0,-1 0 0,0 0 0,1 0 0,-1 0 0,0 0 0,1 0 0,-1 0 0,0 0 0,1 0 0,-1 0 0,0 1 0,1-1 0,-1 0 0,0 0 0,1 0 0,-1 0 0,0 0 0,1 1 0,-1-1 0,0 0 0,0 0 0,1 1 0,-1-1 0,0 0 0,0 0 0,1 1 0,-1-1 0,0 0 0,0 1 0,0-1 0,0 0 0,0 1 0,1-1 0,-1 0 0,0 1 0,0-1 0,0 0 0,0 1 0,0-1 0,0 1 0,-6 16 412,5-14-329,-138 370 1183,107-260-1716,24-65-3377,7-45 3290,0 11-1834,3-5-2032,5-1 1345</inkml:trace>
</inkml:ink>
</file>

<file path=ppt/ink/ink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23:10:56.0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8 310 3808,'-3'-1'303,"3"1"-275,0 0 0,0 0 0,-1 0 0,1 0 0,0 0 0,0 0 0,0 0 0,0 0 0,0 0 0,-1 0 0,1 0 0,0 0 0,0 0 0,0-1 0,0 1 0,0 0 0,0 0 0,-1 0 0,1 0 0,0 0 0,0 0 0,0 0 0,0 0 0,0 0 0,0 0 0,0-1 0,-1 1 0,1 0 0,0 0 0,0 0 0,0 0 0,0 0 0,0 0 0,0 0 0,0-1 0,0 1 0,0 0 0,0 0 0,0 0 0,0 0 0,0 0 0,0-1 0,0 1 0,0 0 0,0 0 0,0 0 0,0 0 0,0 0 0,0-1 0,0 1 0,0 0 0,0 0 0,0 0 0,0 0 0,0 0 0,0 0 0,1-1 0,-1 1 0,0 0 0,0 0 0,0 0 0,0 0 0,0 0 0,0 0-1,16-1 2696,28-3 0,-28 1-2492,-1-2 0,1 0 0,-1-1 1,0 0-1,-1-1 0,0 0 0,0-2 1,0 0-1,-1 0 0,-1-1 0,1 0 0,-2-1 1,13-15-1,-20 21-182,-1 0 0,1-1 0,-1 1 0,-1-1 0,1 0 0,-1 0-1,0 0 1,0 0 0,-1 0 0,1-1 0,-1 1 0,-1 0 0,1-1 0,-1 1 0,0-1 0,-3-11 0,3 14-65,-1 1 0,0-1 0,0 1 0,-1 0 0,1 0 0,-1-1 0,0 1 0,1 0 0,-2 0 0,1 1 0,0-1 0,0 0 0,-5-3 0,6 5-16,-1-1 1,0 1 0,1 0-1,-1 0 1,0 0 0,0 0-1,1 0 1,-1 0 0,0 0-1,0 1 1,0-1-1,0 1 1,0-1 0,0 1-1,0 0 1,0 0 0,0 0-1,0 0 1,0 0 0,0 0-1,0 1 1,0-1 0,0 1-1,-3 0 1,-3 4 3,0-1 1,0 1-1,1 1 1,0-1-1,0 1 1,0 0-1,1 1 1,0 0-1,0 0 0,0 0 1,1 1-1,0-1 1,1 1-1,-5 12 1,1-2 169,1 0 1,1 1 0,1 0-1,0 0 1,-2 33 0,6-46-56,0-1-1,1 0 1,0 1 0,0-1 0,1 0 0,-1 1 0,1-1 0,0 0 0,1 0 0,-1 0 0,1 0 0,5 9 0,-6-12-21,0 0 0,1 0 0,-1 0 0,1-1 0,0 1 1,0-1-1,-1 1 0,1-1 0,0 0 0,0 0 0,0 0 0,0 0 0,1 0 0,-1 0 0,0-1 0,0 1 0,0-1 0,1 1 0,-1-1 0,0 0 0,5 0 0,2 0 137,-1 0-1,1-1 0,0-1 0,12-2 0,28-10-45,-1-3 0,53-25 0,87-55-121,-185 95-29,0 0 0,0 1 0,0-1 0,1 1 0,-1 0 0,0 0 0,1 0 0,6 0 0,-9 1-9,0 0 1,0 0-1,0 0 1,0 0-1,0 0 1,0 1 0,1-1-1,-1 0 1,0 1-1,0-1 1,0 1-1,0-1 1,0 1 0,0 0-1,-1-1 1,1 1-1,0 0 1,0 0-1,0-1 1,0 1 0,-1 0-1,1 0 1,0 0-1,-1 0 1,1 0-1,-1 0 1,1 0-1,0 2 1,-1 1 16,1 1 0,0-1 0,-1 1 0,0-1 0,0 0 0,0 1-1,-1-1 1,1 1 0,-1-1 0,0 0 0,-3 7 0,-3 21 3,0 2 27,1-12 150,6-21-182,0-1 0,0 0-1,0 0 1,0 0 0,0 0-1,0 0 1,0 1 0,0-1-1,0 0 1,0 0 0,1 0-1,-1 0 1,0 0 0,0 0-1,0 0 1,0 1-1,0-1 1,0 0 0,0 0-1,0 0 1,0 0 0,0 0-1,1 0 1,-1 0 0,0 0-1,0 0 1,0 0 0,0 0-1,0 1 1,0-1 0,1 0-1,-1 0 1,0 0 0,0 0-1,0 0 1,0 0-1,0 0 1,0 0 0,1 0-1,-1 0 1,0 0 0,0 0-1,0 0 1,0 0 0,0-1-1,0 1 1,1 0 0,-1 0-1,0 0 1,0 0 0,0 0-1,0 0 1,0 0 0,0 0-1,0 0 1,1-1-1,14-6 403,17-16-233,57-68-401,-88 89 198,1 1 0,0-1 0,0 1 0,0 0 0,0-1 0,0 1 0,0 0 0,1 0 0,-1 0 0,0 0 0,0 1 0,1-1 0,-1 1 0,0-1 0,4 1 0,-4 0 3,-1 0 0,1 0 0,-1 1 1,1-1-1,-1 1 0,0-1 0,1 1 0,-1 0 0,1-1 0,-1 1 0,0 0 0,1 0 0,-1 0 0,0 0 0,0 0 0,0 0 0,0 0 1,0 0-1,0 1 0,0-1 0,0 0 0,-1 1 0,1-1 0,1 2 0,3 11-9,2-1 0,0-1 0,13 18 0,-17-27 52,0 1-1,0 0 1,1-1 0,0 0-1,-1 1 1,1-2-1,1 1 1,-1 0 0,0-1-1,0 0 1,1 0 0,0 0-1,-1 0 1,7 1-1,1-2 56,-1 1-1,1-2 1,0 1 0,-1-2-1,19-2 1,-3-1 113,32-10 0,-46 11-163,-1-1-1,0-1 0,0 0 0,-1-1 1,0 0-1,19-13 0,-24 14-26,0 0 0,0-1-1,0 1 1,-1-1 0,0 0-1,0-1 1,-1 1 0,1-1 0,-1 0-1,-1 0 1,1 0 0,1-9-1,-4 13-1,9-34-17,-9 34-6,-1 0 0,1 0 0,-1 0 0,0 0 0,0 0 1,0 0-1,-1 0 0,1 0 0,-1 0 0,-1-5 0,2 8 12,-1-1 0,1 0 0,0 1 0,-1-1 0,1 1 0,-1-1 0,1 1 0,0-1 0,-1 1 0,1-1 0,-1 1 0,1 0 0,-1-1 0,0 1 0,1 0 0,-1-1 0,1 1 0,-1 0 0,1 0 0,-1-1 0,0 1 0,1 0 0,-1 0 0,0 0 0,1 0 0,-1 0 0,0 0 0,1 0 0,-1 0 0,0 0 0,1 0 1,-1 0-1,1 1 0,-1-1 0,0 0 0,1 0 0,-1 1 0,1-1 0,-2 1 0,-3 2-41,0 0 0,0 0 0,-7 6 1,11-8 44,-10 8-12,1 1 1,0 1-1,1 0 0,0 0 0,1 1 0,0 0 0,1 0 0,0 1 0,1 0 0,-9 27 0,14-37 28,0 1 1,1-1-1,-1 0 1,1 1-1,0-1 1,0 1-1,0-1 1,0 0-1,1 1 0,-1-1 1,1 1-1,0-1 1,0 0-1,0 0 1,0 0-1,1 1 1,0-1-1,-1 0 0,1-1 1,0 1-1,0 0 1,0-1-1,1 1 1,-1-1-1,1 1 1,-1-1-1,1 0 0,0 0 1,3 2-1,-1-1 38,1 0 0,-1-1 0,0 1-1,1-1 1,0 0 0,0-1 0,-1 1-1,1-1 1,0 0 0,0-1 0,0 1-1,0-1 1,0 0 0,0-1 0,9-1-1,-1-2 19,-1-1 0,0 0 0,1-1-1,-2 0 1,1-1 0,-1 0 0,13-11-1,73-69-35,-70 60 12,2-2-49,48-42-152,-67 62 174,-8 6-52,-1 1 0,1-1-1,0 1 1,0 0 0,0 0 0,0 0 0,5-2 0,-8 4 27,1 0 0,-1 0 0,1 0 0,-1 0 0,1 0-1,-1 0 1,1 0 0,-1 0 0,1 0 0,-1 0 0,1 0 0,-1 0 0,1 0 0,-1 0 0,1 0 0,-1 1 0,0-1 0,1 0 0,-1 0 0,1 0 0,-1 1 0,1-1 0,-1 0 0,0 1 0,1-1 0,-1 0 0,0 1 0,1-1 0,-1 0 0,0 1 0,0-1 0,1 1 0,-1-1 0,0 1 0,0-1 0,0 0 0,1 1 0,-1-1-1,0 2 1,1 20-108,-1-17 88,-2 45-63,1-32 112,0-1-1,1 1 1,1 0 0,4 20-1,-5-35-7,1 0-1,0 0 0,0 0 1,1 0-1,-1 0 0,1 0 1,-1 0-1,1-1 0,0 1 1,0 0-1,0-1 0,0 0 1,5 5-1,-2-4 26,-1 0 0,1 0-1,0 0 1,0 0 0,0-1 0,1 0 0,7 2 0,0-1 44,0-1 1,0 0 0,0-1 0,0 0 0,0-1 0,16-3 0,-8 0-45,0-1 0,0-1 0,-1-1 0,0-1 0,0-1 0,-1-1 0,0 0 0,0-2 1,-1 0-1,-1-1 0,1-1 0,20-20 0,-16 13-9,-6 7-6,26-30 0,-41 42-34,0 0-1,0 0 1,0 0-1,-1 0 1,1 0-1,0 0 1,0 0-1,-1 0 1,1-1-1,-1 1 1,0 0-1,1-1 1,-1 1-1,1-2 1,-10 10-339,-81 95-30,70-77 317,2 1 0,-20 35 1,36-58 67,1 0 0,-1 1 0,1-1 0,0 0 0,1 0 0,-1 1 0,0-1 1,1 1-1,0-1 0,0 0 0,0 1 0,0-1 0,0 1 0,1-1 0,0 0 0,0 1 0,1 2 1,-2-4 16,1-1 0,0 1 0,-1-1 0,1 1 0,0-1 0,0 0 1,0 1-1,0-1 0,0 0 0,0 0 0,0 0 0,1 0 0,-1 0 1,0 0-1,1 0 0,-1 0 0,1-1 0,-1 1 0,0 0 0,1-1 1,0 1-1,-1-1 0,1 0 0,-1 0 0,1 1 0,-1-1 0,1 0 1,0 0-1,-1 0 0,1 0 0,-1-1 0,1 1 0,0 0 0,-1-1 1,1 1-1,-1-1 0,2 0 0,2-1 22,-1 0 0,0 0 0,-1-1 0,1 1 1,0-1-1,-1 1 0,1-1 0,-1 0 0,0-1 0,5-5 0,0-3-9,13-23 0,-16 27-23,19-39-141,35-98 0,-57 141 36,2-5-393,-5 23 303,-47 247-147,24-149 440,17-77 34,-21 91-11,22-104-65,-1-1 1,-1-1 0,-18 36-1,25-54-36,0 0 0,0-1-1,0 1 1,0-1 0,-1 1 0,1-1-1,0 1 1,-1-1 0,1 0 0,0 0-1,-1 0 1,0 0 0,-2 2 0,3-3-16,1 0 0,-1 0 0,1 0 0,-1 0 0,1 0 0,-1 0 0,0 0 0,1 0 0,-1 0 0,1 0 0,-1 0 0,1 0 0,-1 0 0,1 0 0,-1-1 0,1 1 0,-1 0 0,1 0 0,-1-1 0,0 1 0,0-1-2,0-1 0,0 1 0,0 0 0,0 0 0,0-1 0,0 1 0,0 0 0,0-1 0,1 1 0,-2-3 0,-1-6 4,0 0 0,1 0-1,0 0 1,0-19 0,1 6-13,2-25 0,1 31-22,1 0 1,0 0-1,1 0 0,1 0 1,1 1-1,0 0 0,9-17 1,-10 25-2,0-1 0,0 1 0,0 1 0,1-1 0,1 1 1,-1 0-1,1 0 0,0 1 0,0 0 0,1 0 0,11-6 0,-2 3 9,-1 1 0,2 1 0,-1 1 0,37-9 0,3 2-25,88-22 168,-122 28-125,-1-2-1,0 0 0,0-1 1,22-14-1,-37 20 1,-1-1-1,0 0 1,0 0-1,-1-1 0,1 1 1,-1-1-1,0 0 0,4-7 1,1-4 20,14-35 0,-19 31-311,-5 21 272,0 0 0,0 0 1,0 0-1,0 0 1,0 0-1,0 0 0,0 0 1,0 0-1,0 0 0,0 0 1,0 0-1,0 0 0,0 0 1,0 0-1,0 0 0,0 0 1,0 0-1,0 0 0,0 0 1,0 0-1,0 0 0,0 0 1,0 0-1,0 0 0,-1 0 1,1 0-1,0 0 1,0 0-1,0 0 0,0 0 1,0 0-1,-3 14-307,0 2 280,-1 2 43,1 0-1,1 1 1,1 0-1,1 25 1,0-21 66,0-18-47,0 0-1,0-1 1,0 1-1,1 0 1,1 6 0,-1-10 8,-1 1 0,1-1 1,-1 0-1,1 0 1,-1 0-1,1 0 1,0 0-1,0 1 1,0-1-1,0-1 0,-1 1 1,1 0-1,0 0 1,1 0-1,-1 0 1,0-1-1,0 1 0,0 0 1,0-1-1,1 1 1,-1-1-1,0 0 1,3 1-1,-2-1 22,0 0 0,0 0-1,0 0 1,0 0 0,0-1 0,-1 1-1,1 0 1,0-1 0,0 0 0,0 1 0,0-1-1,0 0 1,-1 0 0,1 0 0,0 0 0,2-3-1,24-23 11,67-67-196,-93 92 113,0 0 0,1 1 1,-1-1-1,0 1 1,0 0-1,1-1 1,-1 1-1,1 0 0,-1 0 1,4 0-1,-5 1 13,0 0 0,-1 0 0,1 0 0,0 0 0,-1 0 0,1 0 0,0 0 0,-1 0 0,1 0 0,0 0-1,-1 1 1,1-1 0,0 0 0,-1 0 0,1 1 0,-1-1 0,1 0 0,0 1 0,-1-1 0,1 1 0,-1-1 0,1 1 0,-1-1 0,1 1 0,-1-1 0,0 1-1,1 0 1,-1-1 0,0 1 0,1-1 0,-1 1 0,0 0 0,0-1 0,0 1 0,1 0 0,-1-1 0,0 1 0,0 0 0,0 0 0,0-1 0,0 1 0,0 0-1,0-1 1,-1 2 0,1 5-21,-1 1 0,0-1 0,0 0 0,-1 0 0,0 0 0,-3 8 0,-20 42 69,6-18-88,-38 136 168,30-83-178,17-61 35,-34 95 95,35-105 27,0-1 1,-2 0-1,-24 35 1,32-51-69,0-1 0,0 1 0,-1 0 0,1-1-1,-1 0 1,-5 4 0,7-6 11,0 1-1,-1-1 0,1 0 1,0 0-1,0-1 0,-1 1 1,1 0-1,-1-1 0,1 0 1,0 1-1,-1-1 0,1 0 1,-6-1-1,7 1-29,-1-1 0,0 1 0,1-1 1,-1 1-1,1-1 0,-1 0 0,1 0 0,0 0 1,-1 0-1,1 0 0,0 0 0,-1 0 0,1-1 1,0 1-1,0 0 0,0-1 0,0 1 0,0 0 0,0-1 1,1 1-1,-1-1 0,0 0 0,0-2 0,0-1-7,-1-1 0,1 1 0,0-1 0,0 0 0,0-7 0,2-5 26,0 0 0,1 0 0,1 1 0,7-27 0,-4 25-29,0 1-1,1 0 1,1 0 0,0 1 0,1 0-1,1 0 1,1 1 0,17-20 0,-17 24-4,0 0 1,1 0 0,1 1-1,-1 1 1,2 0 0,0 1-1,0 1 1,0 0 0,1 0 0,18-5-1,35-7-2607,-37 14 1104</inkml:trace>
</inkml:ink>
</file>

<file path=ppt/ink/ink3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4:56:35.94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37 1 7232,'-3'2'919,"1"0"0,0 0 0,0 0 0,0 0 0,0 0 0,0 1 0,-1 2 0,0 1-282,0-1 1,0 1 0,0-1 0,1 1-1,-1 6 1,2-7-464,0 0-1,1 0 0,0 0 1,0 0-1,1 1 1,-1-1-1,1 0 0,0 0 1,1 0-1,-1-1 1,1 1-1,0 0 0,0 0 1,0-1-1,1 1 1,-1-1-1,1 0 0,0 0 1,0 0-1,1 0 1,-1 0-1,1-1 1,0 0-1,0 1 0,8 4 1,-7-6-32,-1 1 0,1-1 0,-1 0 0,1 0 0,0 0 1,0-1-1,0 0 0,0 1 0,0-2 0,0 1 0,8 0 0,-9-2-55,0 1-1,0-1 1,0 1-1,0-1 1,0 0-1,-1-1 1,1 1 0,0-1-1,-1 1 1,0-1-1,1 0 1,-1 0-1,0-1 1,0 1-1,0-1 1,4-3-1,-4 2-20,0 1-1,0-1 1,0 0-1,-1 0 1,1 0-1,-1 0 0,0 0 1,0 0-1,-1-1 1,1 1-1,1-9 1,-3 12-72,0-1-1,0 0 1,0 0 0,0 0 0,0 1 0,0-1 0,-1 0-1,1 0 1,-1 1 0,1-1 0,-1 0 0,0 0 0,0 1-1,1-1 1,-1 1 0,0-1 0,0 1 0,-1-1 0,1 1-1,0 0 1,0-1 0,-1 1 0,1 0 0,-1 0 0,1 0-1,-1 0 1,1 0 0,-1 0 0,1 1 0,-1-1 0,0 1-1,0-1 1,-3 0 0,-5-1-825,-1 0 0,1 0 0,-1 1 1,-19 1-1,5 3-759</inkml:trace>
</inkml:ink>
</file>

<file path=ppt/ink/ink3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9:08:28.60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237 26 2304,'-1'-1'387,"-1"0"-1,1 0 1,-1 0 0,0 0-1,1 0 1,-1 1 0,0-1-1,0 1 1,1-1-1,-1 1 1,0 0 0,0 0-1,-2-1 1,4 1-19,-1 0-296,1-1 0,0 1-1,0-1 1,-1 1 0,1-1 0,0 1-1,-1-1 1,1 1 0,0-1 0,-1 1 0,1 0-1,-1-1 1,1 1 0,-1 0 0,1-1-1,-1 1 1,1 0 0,-1-1 0,1 1-1,-1 0 1,1 0 0,-1 0 0,0 0 0,1-1-1,-2 1 1,-21-4 717,13 3-249,5 0-396,-1 0 0,0 1 1,0-1-1,0 1 0,0 1 0,-10 1 1,14-2-158,-1 1 0,1-1 0,0 1 0,0 0 0,-1 0 0,1 0 0,0 0 0,0 0 1,0 0-1,0 1 0,0-1 0,0 1 0,1-1 0,-1 1 0,0 0 0,1 0 0,0-1 0,-1 1 1,0 3-1,-12 16-154,11-17 226,0-1 1,1 1-1,0 0 1,0 0-1,0 0 0,0 0 1,0 0-1,-1 7 1,-15 61 526,0 15-31,16-70-497,1 0 0,2 33 0,0-13 88,0-24-111,0 0-1,1 0 1,0 0 0,1 0-1,1-1 1,0 1 0,6 12-1,-10-24-11,1 1-1,0-1 0,0 1 1,0-1-1,0 1 0,0-1 1,0 1-1,0-1 0,0 0 1,1 0-1,-1 0 0,0 0 1,1 0-1,-1 0 0,1 0 0,-1 0 1,3 1-1,-1-1-6,0-1-1,1 1 1,-1 0-1,0-1 1,0 0 0,1 0-1,-1 0 1,6 0-1,2-2 57,-1-1 0,1 0 0,-1 0 0,16-7 0,1-3 53,0-2 0,33-23 0,45-42 213,-46 34 255,-43 32-456,0 0 0,15-18 0,-28 29-118,-1 0 0,0-1 0,0 1 0,0 0 1,0-1-1,0 1 0,-1-1 0,0 0 0,0 1 0,0-1 1,0 0-1,0 0 0,-1 0 0,1 1 0,-1-1 0,0 0 1,0 0-1,-1 0 0,1 0 0,-1 0 0,0 0 0,0 1 0,0-1 1,-1 0-1,1 1 0,-3-6 0,0 3-9,-1 0 1,1 1-1,-1-1 0,0 1 0,0 0 0,0 0 1,-1 0-1,0 1 0,0 0 0,0 0 1,-10-5-1,-2 3-9,-1 0 0,0 1 0,0 1 1,-1 1-1,1 0 0,-1 2 0,0 0 1,1 1-1,-1 1 0,1 1 0,-1 0 1,-33 10-1,46-10-45,0 1-1,1 0 1,-1 0 0,1 0 0,0 1-1,0-1 1,0 1 0,0 1 0,1-1-1,-1 1 1,1 0 0,1 1 0,-1-1 0,1 1-1,0 0 1,-6 11 0,9-16-162,0 1 0,1 0 0,-1 0 1,1 0-1,-1 0 0,1 0 0,0 0 0,0 0 1,0 0-1,0-1 0,0 1 0,1 0 0,-1 0 1,0 0-1,1 0 0,1 3 0,1 3-1111,1 0 0,8 12 1,-4-7 365,19 30-3502</inkml:trace>
</inkml:ink>
</file>

<file path=ppt/ink/ink3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9:08:29.52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51 3328,'0'-1'68,"0"0"0,0 0 0,0 1-1,0-1 1,0 0 0,0 0 0,1 1 0,-1-1 0,0 0 0,1 0 0,-1 1-1,0-1 1,1 0 0,0 0 0,-1 0 154,1 1 1,-1-1-1,1 0 0,-1 1 0,0-1 1,1 1-1,-1-1 0,1-5 5110,-1 6-5297,1 0 0,-1 0 0,1 1 1,-1-1-1,1 0 0,-1 1 0,1-1 0,-1 0 1,0 1-1,1-1 0,-1 0 0,0 1 0,1-1 1,-1 1-1,0-1 0,0 1 0,1-1 1,-1 1-1,0-1 0,0 1 0,0-1 0,1 1 1,3 15-31,-4-13 70,10 40 640,-9-33-585,0-3 989,0-7-1089,-1 0 0,0 0 1,0 0-1,1 0 0,-1 0 1,0 0-1,1 0 1,-1 0-1,0 0 0,1 0 1,-1 0-1,0 0 0,0-1 1,1 1-1,-1 0 1,0 0-1,0 0 0,1 0 1,-1-1-1,0 1 0,0 0 1,0 0-1,1-1 1,-1 1-1,0 0 0,0 0 1,0-1-1,0 1 0,1-1 1,2-4 106,0 0 0,0-1-1,-1 0 1,1 0 0,-1 0 0,0 0 0,1-12-1,2-3 151,-1-3 527,-3 16-484,-1 12-653,0-3 226,0 0-1,0 0 0,0 0 0,0 0 0,0 0 0,0 1 0,0-1 0,0 0 1,0 0-1,1 0 0,-1 0 0,0 0 0,1 0 0,-1 0 0,1 0 0,-1 0 1,1 0-1,0-1 0,-1 1 0,1 0 0,0 0 0,-1 0 0,1-1 0,0 1 1,0 0-1,0-1 0,1 2 0,-1-2-161,0 0 0,1 0 0,-1 0 0,0 0 0,0 0 0,0 0 0,0 0 0,0 0 0,0 0 0,0-1-1,0 1 1,0 0 0,0-1 0,0 1 0,0-1 0,0 1 0,0-1 0,0 0 0,0 1 0,0-1 0,0 0 0,1-1 0,13-16-4434</inkml:trace>
</inkml:ink>
</file>

<file path=ppt/ink/ink3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9:08:30.47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119 23 3328,'3'-13'1518,"-2"5"2377,-1 8-3820,0 0-1,-1-1 1,1 1-1,0 0 1,-1 0-1,1 0 1,0 0-1,-1 0 1,1 0-1,0 0 0,-1 0 1,1 0-1,0 0 1,-1 0-1,1 0 1,0 0-1,0 0 1,-1 0-1,1 0 1,0 1-1,-1-1 1,1 0-1,0 0 1,-1 0-1,1 0 1,0 1-1,0-1 1,-1 0-1,-2 2 6,1 0 0,-1 0 0,1 0 0,0 0 1,0 0-1,-1 0 0,1 0 0,-1 4 0,-10 8 175,6-6-186,1-1 0,-1 1 0,-7 15-1,7-12-7,1-1-25,1-1-1,1 1 1,0 1 0,0-1-1,1 0 1,0 1 0,0 0-1,1 0 1,1 0 0,0 0 0,1 0-1,0 0 1,0 0 0,1 0-1,1 0 1,0-1 0,0 1-1,1 0 1,0-1 0,1 1-1,0-1 1,1 0 0,0 0 0,1-1-1,11 16 1,-15-23-2,1 0-1,-1 1 1,1-1 0,0 0-1,0 0 1,-1 0 0,1-1-1,0 1 1,1-1 0,-1 0-1,0 0 1,0 0 0,1 0-1,-1 0 1,0 0 0,1-1-1,-1 0 1,1 0 0,-1 0-1,1 0 1,-1 0 0,0-1-1,6-1 1,-1 0 28,-1 0 0,0 0 0,1-1 0,-1 0 1,0-1-1,0 0 0,0 0 0,-1 0 0,8-7 0,-1-2 30,0-1 0,-1 0 1,-1-2-1,0 1 0,9-20 0,8-9 70,-17 26-47,-1 0-1,-1-1 1,8-22 0,-16 39-74,1-1 1,-2 1-1,1-1 1,0 0 0,0 1-1,-1-1 1,0 0 0,1 0-1,-1 0 1,0 1 0,0-1-1,-1 0 1,1 0 0,-1 1-1,1-1 1,-1 0 0,0 0-1,0 1 1,0-1 0,0 1-1,0-1 1,-1 1 0,1 0-1,-1-1 1,0 1 0,1 0-1,-1 0 1,0 0 0,0 0-1,-1 0 1,1 1 0,0-1-1,-1 0 1,1 1-1,0 0 1,-4-2 0,-3 0 7,-1-1 1,1 1 0,-1 1-1,0 0 1,-16-2-1,3 2-117,-31 2-1,36 1 34,1 0 0,0 0 1,0 2-1,0 0 0,1 1 1,-1 1-1,-22 9 0,38-14-29,-1 1-1,1 0 0,-1-1 0,1 1 0,-1 0 0,1 0 0,0 0 0,-1 0 0,1 0 0,0 0 0,0 0 0,0 0 1,0 1-1,0-1 0,0 0 0,0 1 0,0-1 0,0 1 0,0 1 0,1-2-112,0 0 0,0 1 0,1-1 0,-1 0-1,0 0 1,1 0 0,-1 0 0,1 1 0,-1-1 0,1 0 0,-1 0-1,1 0 1,0 0 0,0 0 0,0 0 0,-1-1 0,1 1 0,0 0 0,0 0-1,0 0 1,0-1 0,0 1 0,0-1 0,1 1 0,1 0 0,50 25-4815,-21-7 1568</inkml:trace>
</inkml:ink>
</file>

<file path=ppt/ink/ink3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9:08:31.92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396 23 2400,'-2'-2'75,"2"1"219,-1 0 0,0 0 1,0 0-1,0 0 0,0 0 1,0 1-1,0-1 0,0 0 1,0 1-1,0-1 0,0 0 1,0 1-1,0 0 0,-1-1 1,1 1-1,0 0 1,0-1-1,0 1 0,-1 0 1,1 0-1,0 0 0,0 0 1,-1 0-1,1 0 0,-2 1 1,-37-10 3598,33 9-3788,0 0 0,1 0 0,-1 0 0,0 1 0,1 0 0,-1 0 0,1 1 0,-1-1 0,1 1 0,0 1 0,0-1 0,-10 7 0,8-5-212,7-4 125,0 0 0,1 1 0,-1-1 1,0 0-1,1 1 0,-1-1 0,0 1 0,1-1 0,-1 1 1,1-1-1,-1 1 0,1 0 0,-1-1 0,0 2 1,0-1 37,0 1 0,-1-1 0,1 0 1,0 0-1,0 0 0,-1 0 1,1 0-1,0 0 0,-1 0 0,1-1 1,-1 1-1,1 0 0,-1-1 1,0 0-1,1 1 0,-1-1 1,-2 1-1,3-1-62,1 0 1,-1 0 0,1 0-1,-1 0 1,1 1 0,-1-1-1,1 0 1,0 0-1,-1 1 1,1-1 0,-1 0-1,1 1 1,0-1 0,-1 1-1,1-1 1,0 0-1,0 1 1,-1-1 0,1 1-1,0-1 1,0 1-1,-1-1 1,1 1 0,0-1-1,0 1 1,0-1 0,0 1-1,0-1 1,0 1-1,0-1 1,0 1 0,0-1-1,0 1 1,0-1 0,0 1-1,0-1 1,0 1-1,1 0 1,3 19-94,0-8 95,-1 0 0,-1 0 1,0 0-1,0 0 1,-1 16-1,-6 29 588,0 3-69,2-34-387,3-24 293,-1 13-160,-2-11 159,2-2-397,3-3-396,8-3 309,-6 3-3,-1 0 1,0 1-1,1 0 0,-1-1 1,1 2-1,5-1 1,-3 1-108,-5-1 156,1 1 1,-1 0-1,1 0 1,-1 0-1,0 0 1,1 0-1,-1 0 1,0 0-1,0 0 1,0 0-1,2 2 1,-1 0-8,1 0 13,-1 0 1,1 0-1,-1 1 0,0-1 0,0 1 0,0-1 0,-1 1 1,1-1-1,-1 1 0,1 4 0,1 3 18,-1 0 0,1 13 0,2 64 181,-3-71-83,-1 0 0,-1 0 0,0 0 0,-1 0 0,-1 0 0,-1 0 0,0 0 0,-1 0 0,-7 19 0,10-35-34,0 1 0,0-1-1,0 1 1,0-1 0,0 1 0,0-1 0,-1 0 0,1 0 0,0 1 0,-1-1 0,1 0-1,-1 0 1,1 0 0,-1-1 0,1 1 0,-1 0 0,0 0 0,1-1 0,-1 1 0,0-1-1,1 0 1,-3 1 0,-6 0 144,1-1 0,-1 0 0,-11-1 0,0 0-203,-2 0-151,1-1-1,0-1 0,0-1 0,-30-9 0,42 7-1704,10 6 1766,0 0 0,0 0 0,0-1 0,0 1 0,0 0 0,0-1 0,0 1 0,0 0 0,0 0 0,0-1 0,0 1 0,0 0 0,0 0 0,0-1 0,0 1 0,0 0 0,0 0 0,1-1 0,-1 1 0,0 0 0,0 0 0,0 0 0,0-1 0,0 1 0,1 0 0,19-15-4149,-7 7 1625,12-20-490,5-17-523</inkml:trace>
</inkml:ink>
</file>

<file path=ppt/ink/ink3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9:08:33.79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248 94 1728,'-5'-4'266,"5"4"-243,-1 0 1,1 0 0,0 0 0,-1 0 0,1 0 0,0 0 0,-1-1 0,1 1-1,0 0 1,-1 0 0,1-1 0,0 1 0,0 0 0,0 0 0,-1-1 0,1 1-1,0 0 1,0-1 0,0 1 0,-1 0 0,1-1 0,0 1 0,0 0 0,0-1-1,0 1 1,0 0 0,0-1 0,0 1 0,0 0 0,0-1 0,0 1 0,0 0-1,0-1 1,0 0 158,0 0 0,0 0 0,0 1 0,0-1 0,0 0 0,-1 0 0,1 0 0,0 1 0,0-1 0,-1 0 0,1 0 0,0 1 0,-1-1 0,1 0 0,-1 0 0,1 1 0,-1-1 0,1 1 0,-1-1 0,0 0 0,0 0 9,0 0 0,0 0 0,0 0 0,0 0 0,1 0 0,-1 0 0,1 0-1,-1 0 1,1 0 0,-1-1 0,1 1 0,-1-2 0,1 3-133,0-1-1,0 1 1,0 0-1,0-1 1,0 1 0,0-1-1,0 1 1,-1-1-1,1 1 1,0-1-1,0 1 1,0 0 0,-1-1-1,1 1 1,0 0-1,0-1 1,-1 1 0,1 0-1,0-1 1,-1 1-1,1 0 1,0-1-1,-1 1 1,1 0 0,0 0-1,-1-1 1,1 1-1,-1 0 1,1 0 0,-1 0-1,1 0 1,-18-2 1179,12 2 462,17 14-1231,-11-13-397,1 0 0,-1 0 0,1 0 0,-1 0 0,1 0 0,-1-1 0,1 1 0,0 0 0,0 0 0,-1-1 0,1 1 0,0 0 0,0-1 0,0 1 0,0-1 0,0 1 0,0-1 0,0 0 0,0 1 0,0-1 0,0 0 0,0 1 0,0-1 0,0 0 0,0 0 0,0 0 1,0 0-1,1 0 0,11-1 1,0-1 1,-1 0 0,15-4 0,16-4-162,105-18 297,-124 23-167,-15 3 48,1 1 1,18-2-1,-27 3-25,3-5 486,-35 17-54,-113 32-432,109-33 46,-1-1 0,-58 6 0,30-9-318,42-2 246,21-6-58,-7 4-163,7-2-41,1 230-75,0-231 319,0 1-1,0-1 0,0 1 0,0-1 0,0 1 0,0-1 0,0 0 0,0 1 0,0-1 0,0 1 0,1-1 0,-1 0 0,0 1 0,0-1 1,0 0-1,0 1 0,1-1 0,-1 1 0,0-1 0,0 0 0,1 1 0,-1-1 0,0 0 0,1 0 0,-1 1 0,0-1 0,1 0 0,-1 0 1,0 0-1,1 1 0,-1-1 0,1 0 0,-1 0 0,0 0 0,1 0 0,-1 0 0,1 0 0,-1 0 0,0 0 0,1 0 0,-1 0 0,1 0 1,-1 0-1,1 0 0,-1 0 0,0 0 0,1 0 0,-1 0 0,0 0 0,1-1 0,17-8 166,-13 6-236,-1 0 0,1 1 0,1-1 0,-1 1 0,0 0 0,0 1 0,1-1 0,-1 1 0,1 0 0,-1 1 0,1-1 0,0 1 0,-1 0 0,1 0 0,8 2 0,-11-1 42,-1 0 0,0 0-1,1 0 1,-1 0 0,0 0 0,0 1 0,1-1 0,-1 1 0,-1 0 0,1-1-1,0 1 1,0 0 0,0 0 0,-1 0 0,0 0 0,1 0 0,-1 1 0,0-1 0,2 4-1,0 1-20,-1 0 0,1 0 0,-1 0 0,-1 0 0,2 12 0,-2 16 100,-2 1 0,-1-1 0,-8 42 0,6-50 82,2-15-63,-1-1 1,0 0-1,0 0 0,-1 0 1,-1 0-1,1 0 0,-2-1 1,0 0-1,0 0 0,0-1 1,-14 15-1,18-22-66,0 0-1,-1 0 1,1 0 0,-1-1 0,1 1-1,-1-1 1,1 1 0,-1-1-1,0 0 1,0 0 0,1 0-1,-1-1 1,-3 1 0,-5 1 76,1-2 1,-15 0-1,11 0 32,-68-7 177,74 6-328,5 1-15,1 0 1,0-1-1,0 1 1,-1-1 0,1 1-1,0-1 1,0 0-1,0 0 1,0 0-1,-2-1 1,26 3-6750,-17 1 5926,7 2-1404,-10-5 1771,-1 1 0,1-1 0,0 0 0,-1 0 0,1 1 0,-1-1-1,1 0 1,-1 0 0,0 0 0,2-2 0</inkml:trace>
</inkml:ink>
</file>

<file path=ppt/ink/ink3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9:02:24.35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42 55 992,'0'0'443,"0"-13"959,4-28-340,-4 40-972,0 10 1309,0 0-450,0-7-851,0-3-416,-4 1617 2547,4-1542-1669,0-51 2336,1-74-2113,0 10-612,-8-80 1,4 97-150,1 0 1,1 0 0,2-31-1,1-147-32,-3 107-65,1-615-53,0 407-2443,0 990 1851,-4-532 721,2 70 164,3-40 469,-6-142 1740,6-46-2185,-1 0 0,1-1 0,-1 1 0,0 0 0,-1-6 0,1 2-123,-5-278 35,0-35-362,5-159-86,-6 387-160,7 74 171,0 12-173,0 14-704,-6 430 23,5 251 1475,0-409 3228,0-1138-2609,0 300-4288,0 1466 1432,0-304 5434,0-1239-2095,-5 368-1552,5-326-1462,0 592 1195,0 3 59,5 65-726,-5 914 70,-1-940-497,-3-1-2436</inkml:trace>
</inkml:ink>
</file>

<file path=ppt/ink/ink3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9:02:26.87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236 60 1728,'-6'-4'3295,"10"1"-1636,3-3-1648,24-17 1205,-31 23-1184,10-3 203,6 3-65,-15 0 108,8 1-65,2 10-203,-11-11-5,1 0 0,-1 1 1,0-1-1,1 0 0,-1 1 0,0-1 0,1 0 1,-1 1-1,0-1 0,0 0 0,0 1 0,1-1 1,-1 0-1,0 1 0,0-1 0,0 1 1,0-1-1,0 0 0,1 1 0,-1-1 0,0 1 1,0-1-1,0 0 0,0 1 0,0-1 0,0 1 1,0-1-1,-1 1 0,1-1 0,0 0 1,0 1-1,0-1 0,0 0 0,0 1 0,-1-1 1,1 1-1,-1-1 0,-2 8 74,-1 0 0,-1-1 1,0 0-1,0 0 0,0 0 0,-1-1 1,0 1-1,0-1 0,-8 5 0,-12 15 233,-15 13-1,25-26-258,2 1-1,-13 16 1,1-1 120,0-1-1,-53 43 1,73-67-75,8-9 137,12-13 281,-10 13-427,23-31 125,18-24 109,63-63-1,-72 90-313,-24 24-18,-2 0 0,0-1 0,11-12 0,-8 8-34,-12 12-12,1 1-1,0-1 1,-1 1 0,1-1 0,-1 0 0,1 0 0,-1 1 0,0-1 0,0 0 0,0 0 0,0-1 0,0 1 0,0 0 0,0-3 0,-5 16-31,3-10 113,1 0-1,-1 0 1,1 0 0,-1 0-1,0 0 1,1 1 0,0-1 0,-1 0-1,1 0 1,0 0 0,0 0 0,-1 1-1,1 1 1,1 7-95,1 1-1,0-1 1,0 1 0,5 11 0,37 130 281,7 22 75,-45-140-181,-5-27-57,0-1 1,0 1 0,1-1-1,0 0 1,3 7 0,-4-10 57,-1-1 0,1 0 0,0 0 1,-1 0-1,1 1 0,-1-1 0,0 0 1,1 0-1,-1 4 0,-15-23 655,8 11-767,0-1 0,0 1 0,-1 0 1,-17-9-1,12 7 2,7 4 2,-4-3 0,-1 1 0,1 0 0,-2 0 0,1 1 0,-14-4 0,16 6-54,-1 1 0,0 0 0,0 0 0,0 1 0,0 1 0,0 0 0,-19 2 0,24-1 22,0 0 1,0 0 0,0 1 0,0-1 0,0 1 0,1 1 0,-1-1 0,1 1 0,-1-1-1,1 1 1,0 1 0,0-1 0,0 0 0,1 1 0,-1 0 0,1 0 0,-4 6 0,4-4-448,-1 0 0,2 0 1,-1 1-1,1 0 1,0 0-1,0-1 1,1 1-1,0 0 1,0 0-1,0 0 0,1 0 1,0 0-1,1 0 1,1 11-1,7 16-3254</inkml:trace>
</inkml:ink>
</file>

<file path=ppt/ink/ink3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9:02:50.86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90 0 1312,'0'0'4213,"0"10"-3930,0 219 2031,-3-120-1471,3-88-646,-4 29 1,2-30-58,1-1-1,2 27 1,0-9-95,-1 12 11,-4 144 528,2-19-6,3-90-383,-1 134 79,-3 477 161,2-341 223,-2 111-217,1-130-75,-1 40-76,1-41 852,3-179-1137,-1-121-16,-4 131 123,2 12 15,3-93 242,-1 23-69,-3 206-93,1 45-177,4-189 110,-2 103-204,-4-232 211,3-30-78,0 0 0,0 0-1,1 0 1,0-1 0,2 13 0,1-4-52,-2 0-1,0 31 1,-1-26 1485,0-35-1033,0-2178-2015,3 1116 1450,-4 902-27,6-318 11,-3 139-24,-3 190 256,1-61-1922,5 487 1327,-5 965 1680,-10-614-1103,10 657 1332,-3-545-789,5-631-169,-2 63-168,-3-126-366,-1 18 127,4 333-346,2-371 212,1 10 156,-3-22 315,-1-14-412,-2-1 35,1 0-1,1 0 0,0 0 0,1 0 0,1-18 1,1-5 36,-3-44-21,2-100-120,0 16 40,-2 13-131,6-121-732,-5 248 284,0 23 433,0 10-649,3 271 591,-5-260-116,1 8-3507,1-28 3767,0 0 0,0 0 0,0 1 0,0-1 0,0 0 0,0 0 0,0 0 0,0 1 1,0-1-1,1 0 0,-1 0 0,0 0 0,0 1 0,0-1 0,0 0 0,0 0 0,0 0 0,1 1 0,-1-1 0,0 0 0,0 0 0,0 0 0,0 0 0,1 0 1,-1 1-1,0-1 0,0 0 0,0 0 0,1 0 0,-1 0-20,0 0 1,0-1 0,1 1-1,-1 0 1,0 0 0,0 0-1,0-1 1,0 1-1,0 0 1,0 0 0,0-1-1,0 1 1,0 0-1,1 0 1,-1-1 0,0 1-1,0 0 1,-1-1 0,1 1-1,0 0 1,0 0-1,0-1 1,0 1 0,0 0-1,0 0 1,0-1-1,0 1 1,0 0 0,0 0-1,-1 0 1,1-1 0,-19-28-2376,-21-23 731</inkml:trace>
</inkml:ink>
</file>

<file path=ppt/ink/ink3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9:02:33.19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229 113 1248,'0'0'389,"0"-12"923,2 10-825,-1 0-1,0 0 1,0-1-1,0 1 1,-1-1 0,1 1-1,-1-1 1,1 1-1,-1-1 1,0 1-1,0-1 1,0-4-1,0 4-175,0 0-1,0-1 1,0 1-1,-1-1 0,1 1 1,-3-7-1,3 9-258,-1 1-1,1-1 1,-1 0-1,1 0 1,-1 0-1,1 1 1,-1-1 0,0 0-1,1 1 1,-1-1-1,0 0 1,0 1-1,0-1 1,1 1-1,-1-1 1,0 1-1,0-1 1,0 1-1,0 0 1,0 0 0,0-1-1,0 1 1,0 0-1,1 0 1,-1 0-1,0 0 1,-2 0-1,-10 0 231,-17 0 9,28 1-268,1-1 1,0 0-1,-1 1 0,1-1 1,0 0-1,-1 1 0,1-1 1,0 1-1,0 0 1,0 0-1,0-1 0,0 1 1,0 0-1,0 0 0,0 0 1,0 0-1,0 0 0,0 0 1,0 1-1,-2 2 18,0 0 1,0 0-1,0-1 0,0 0 0,-5 5 0,4-5-14,1 0-1,-1 0 0,1 1 1,0-1-1,-4 8 1,-22 37 74,22-31-109,-5 11 139,1 1-1,-10 37 1,16-44-75,1-6 85,-3 24 0,7-34-138,0 0 1,0 0 0,0 0 0,1 0-1,0 1 1,0-1 0,3 9 0,-2-10 58,0 0-1,1 1 1,0-1 0,0 0-1,0-1 1,0 1-1,1-1 1,0 1 0,-1-1-1,2 0 1,-1 0 0,0-1-1,6 4 1,1 0 26,1-1-1,-1 0 1,1-1 0,20 7-1,-25-11-52,1 0 0,-1 0 0,1-1-1,-1 0 1,0 0 0,11-2 0,-13 2-12,22-4 53,-1 0 1,1-2-1,-1-1 1,0-1-1,31-14 0,-50 18-14,1-1-1,-1 1 0,-1-1 0,1-1 0,0 1 0,-1-1 0,0 0 0,-1 0 0,1-1 0,4-8 0,-7 9-7,0 0-1,-1 1 0,0-2 0,0 1 0,0 0 0,-1 0 0,0 0 0,0-1 0,-1 1 0,0-9 0,-1-9-28,-7-32 1,6 40-53,-1 2 50,0 1-1,-1-1 0,-1 1 0,0 0 0,-1 0 0,0 0 0,-1 1 0,0 0 0,-1 0 0,0 1 0,-1 0 1,0 1-1,-19-17 0,23 23-27,0 0 0,0 1 1,0-1-1,0 1 1,-1 0-1,0 0 0,0 1 1,0 0-1,0 0 0,0 0 1,0 1-1,0 0 0,0 0 1,-1 0-1,1 1 0,0 0 1,0 0-1,-12 2 0,13-1-61,-1 0 0,0 1 0,0-1-1,1 1 1,-1 0 0,0 1 0,1-1-1,0 1 1,0 0 0,0 1 0,0-1-1,0 1 1,1 0 0,-1 0 0,1 0-1,0 1 1,1 0 0,-1-1 0,-4 10-1,6-10-350,0 1 0,0-1-1,0 1 1,1 0-1,0 0 1,0-1-1,0 1 1,1 0-1,-1 0 1,1 0 0,0 0-1,1 0 1,-1-1-1,1 1 1,0 0-1,0 0 1,0-1 0,1 1-1,0 0 1,0-1-1,3 6 1,-1-5-489,0-1 1,0 0-1,0 1 0,7 4 1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00:35:17.487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0 1317 4160,'0'0'104,"0"-1"0,0 1 0,0 0 0,0-1 0,0 1 0,1 0 0,-1 0 0,0-1 1,0 1-1,0 0 0,0-1 0,0 1 0,1 0 0,-1 0 0,0-1 0,1 1 208,-1-1-208,0 1 0,0 0 0,1 0 1,-1 0-1,0-1 0,0 1 0,1 0 0,0 0 0,6-7 1174,-1-3-686,0 0 0,1 1 1,-1 0-1,11-9 0,5-7-12,32-37 1044,106-92 0,-133 130-1464,0-2 0,-2 0 0,-2-2 0,27-39 0,-8 1 32,47-103 0,46-112-144,-117 244-103,26-74-1,-40 97 19,0-1-1,-1 0 1,0 0-1,-1-1 1,-1 1-1,0-1 1,-3-29-1,2 44 10,0 0 0,0 0 0,0 1-1,0-1 1,0 0 0,0 0 0,-1 0-1,1 1 1,0-1 0,0 0 0,-1 0 0,1 1-1,0-1 1,-1 0 0,1 0 0,-1 1 0,1-1-1,-1 0 1,1 1 0,-1-1 0,1 1-1,-1-1 1,0 1 0,1-1 0,-1 1 0,-1-1-1,1 1-3,0 0-1,0 0 1,0 0 0,0 1-1,0-1 1,0 0-1,0 1 1,0-1-1,0 1 1,0-1-1,0 1 1,0-1-1,1 1 1,-1 0-1,0-1 1,0 1-1,0 1 1,-6 5-90,1 1 0,-11 17 0,-12 26 160,3 1-1,2 1 0,3 1 1,1 0-1,4 2 0,-14 75 1,-9 173 847,39-220-610,1-37 21,-1-43-213,0 0 0,0 0 1,1 0-1,0 0 1,-1-1-1,1 1 1,0 0-1,1 0 1,-1-1-1,1 1 0,-1-1 1,1 1-1,0-1 1,1 0-1,-1 0 1,5 6-1,-6-9-30,0 1-1,0 0 1,0-1-1,0 0 1,0 1-1,0-1 1,0 1-1,0-1 1,0 0-1,0 0 1,0 0-1,0 1 1,0-1-1,0 0 1,0 0-1,0-1 1,0 1-1,0 0 1,0 0-1,0 0 1,0-1-1,0 1 1,0 0-1,0-1 1,0 1-1,0-1 1,1 0-1,23-18 128,-23 17-102,11-11-4,-1 0-1,12-16 0,-1 0 38,19-23-287,45-74 0,-86 124 151,17-21-179,-17 22 183,-1 0-1,1 1 0,0-1 1,0 1-1,0-1 0,-1 0 1,1 1-1,0-1 0,0 1 1,0 0-1,2-1 0,-3 1 5,1 0 0,-1 0 0,0 0-1,1 0 1,-1 0 0,1 0 0,-1 0 0,1 0-1,-1 0 1,0 1 0,1-1 0,-1 0-1,1 0 1,-1 0 0,0 1 0,1-1 0,-1 0-1,1 0 1,-1 1 0,0-1 0,0 0-1,1 1 1,-1-1 0,0 0 0,1 1 0,-1-1-1,0 1 1,14 23-385,-9-14 413,1 0 0,0 0 0,0-1 0,1 1 0,0-2 0,1 1-1,0-1 1,10 9 0,-3-7 95,0-1 0,1 0 0,0 0 0,0-2 0,27 9 0,-32-13 2,0 0 0,0-1-1,1 0 1,-1 0-1,1-1 1,0-1-1,-1 0 1,1-1 0,16-2-1,-21 1-79,0 0 0,-1 0-1,0-1 1,0 0 0,1 0-1,-2 0 1,1-1 0,0 0 0,-1 0-1,0-1 1,0 1 0,0-1-1,0 0 1,-1 0 0,0-1 0,0 1-1,0-1 1,0 0 0,-1 0-1,4-11 1,-3 7-40,-1-1-1,0 1 1,0-1 0,-1 0-1,-1 0 1,0 0 0,0 0-1,-1 0 1,0 0-1,-1 0 1,-1 0 0,-2-10-1,4 18-9,-1 1 1,1 0-1,-1 0 0,0 0 0,0 0 0,0 0 0,0 0 0,0 0 0,0 0 0,-1 0 0,1 0 0,-1 1 0,1-1 0,-3-1 0,3 2 9,0 0-1,0 1 0,0 0 0,0-1 0,0 1 0,0 0 0,0-1 1,-1 1-1,1 0 0,0 0 0,0 0 0,0 0 0,0 0 0,0 0 1,0 0-1,0 0 0,-1 0 0,1 1 0,0-1 0,0 0 1,0 1-1,0-1 0,0 1 0,0-1 0,0 1 0,0 0 0,0-1 1,0 2-1,-6 3-24,1 1 0,-1 0 0,2 1 0,-1-1 0,1 1 0,-7 12 0,3-5-5,2 0 0,-9 24 0,13-30 100,0 0-1,1 1 1,0 0-1,1-1 1,0 1-1,0 0 1,1 0-1,0 0 1,0 0-1,1-1 1,0 1-1,1 0 1,3 9-1,-4-13 13,1 0 0,0 0 0,1 0 0,-1-1 0,1 1 0,0-1 0,0 0 0,0 0 0,1 0 0,-1 0 1,1 0-1,0-1 0,0 0 0,0 1 0,0-2 0,1 1 0,-1 0 0,1-1 0,0 0 0,0 0 0,-1 0 0,1-1 0,10 2 0,-4-1 32,1-1 0,-1-1 1,0 0-1,19-3 0,45-11-1505,-72 13 1246,33-6-765</inkml:trace>
</inkml:ink>
</file>

<file path=ppt/ink/ink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23:10:58.0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1 438 4992,'0'5'6340,"0"-5"-6233,10-3 2244,16-9-1098,-25 12-1128,37-20 468,-1-1 0,-1-1 0,-1-3 1,-1 0-1,-1-3 0,-1 0 1,50-60-1,-57 57-424,-2 4-67,-2-2 0,33-55 0,-52 91-288,-2 6 105,-5 22-47,-11 40 0,8-43 160,2-10 13,0-1-1,-2 0 1,0 0-1,-2-1 1,0 0 0,-1-1-1,-1 0 1,-1-1-1,0 0 1,-31 29 0,41-43-9,-1-2 0,0 1 0,0 0 1,0-1-1,0 0 0,-7 3 0,-2 1 159,11-5-166,1-1 0,-1 1-1,1-1 1,-1 0 0,0 1 0,1-1 0,-1 0 0,0 0 0,1 0 0,-1 0 0,0-1 0,1 1 0,-1 0 0,1-1 0,-1 1 0,0-1-1,1 1 1,-1-1 0,1 0 0,-1 0 0,1 1 0,0-1 0,-1 0 0,1 0 0,0 0 0,0-1 0,0 1 0,-1 0 0,1 0 0,0-1-1,1 1 1,-2-2 0,0 0-40,0 1-1,1-1 1,-1 0-1,1 0 0,0 0 1,-1 0-1,1 0 0,1 0 1,-1 0-1,0 0 1,1 0-1,0 0 0,-1 0 1,1 0-1,0 0 1,1-6-1,1-1-274,1 0-124,-2 10 405,0-1-1,0 1 1,0 0-1,0-1 0,-1 1 1,1 0-1,0-1 1,0 1-1,0 0 1,0 0-1,0 0 1,0 0-1,2 0 1,8 1-20,1 0 1,-1 1 0,20 5 0,12 3-50,1-4 80,0-1 0,53-2 0,-73-4 77,0-1 1,0-2-1,-1 0 0,1-1 0,41-15 0,-43 12 16,12-5 7,47-25 1,-72 33-99,0-1 0,0 0 1,-1 0-1,1 0 0,-2-1 1,1 0-1,-1-1 0,0 0 1,11-17-1,-16 22-18,0 0 1,0-1-1,-1 1 0,1-1 1,-1 1-1,0-1 1,0 0-1,-1 0 0,1-6 1,-1 9-6,0 0 1,0 0-1,0-1 1,0 1-1,0 0 1,-1 0-1,1 0 1,0-1-1,-1 1 1,1 0-1,-1 0 1,1 0-1,-1 0 1,0 0-1,0 0 1,1 0-1,-1 0 1,0 0-1,0 0 1,0 0-1,0 1 1,0-1-1,0 0 1,0 1-1,0-1 0,0 1 1,0-1-1,0 1 1,-1-1-1,1 1 1,0 0-1,0-1 1,0 1-1,-1 0 1,0 0-1,-3 0-10,1 0 0,-1 0 0,1 1 0,-1 0 0,1 0 0,-1 0 0,1 0 0,-1 1 0,1 0 0,0-1 0,0 1 0,0 1 0,0-1-1,0 1 1,-5 4 0,-2 3 48,-1 0 0,1 1 0,-14 18 0,16-17-22,1 1 0,0 0 0,1 0 0,-10 24 0,16-35 13,0-1 0,1 1 0,-1 0 0,1 0 0,-1 0 0,1 0 0,0 0 0,0 0 0,-1 0 0,1 0 0,1 0 0,-1 0 0,0 0 0,0 0 0,1 0 0,-1 0 0,1 0 0,0 0 0,-1 0 0,1 0 0,0 0 0,1 1 0,0-1 17,0 0 0,1 0 1,-1 0-1,0-1 0,0 1 0,1-1 1,-1 1-1,1-1 0,-1 0 0,1 0 0,0 0 1,0 0-1,-1 0 0,1-1 0,3 1 1,6 0 89,0 0 1,0-1-1,0 0 1,22-4-1,50-13 63,-79 16-170,53-15 53,-1-1-1,0-3 1,88-45 0,-121 52-63,3-1-71,-1 1 0,32-11-1,-56 23 62,0 1-1,0-1 1,0 1-1,0-1 1,0 1-1,0 0 0,0 0 1,0 0-1,0 0 1,0 0-1,0 0 1,0 1-1,0-1 1,0 1-1,0-1 1,0 1-1,-1 0 0,1 0 1,0 0-1,0 0 1,1 1-1,-1 0 0,1 0 1,-1 0-1,0 1 0,0-1 0,-1 0 0,1 1 0,-1 0 0,1-1 1,-1 1-1,0 0 0,0 0 0,0-1 0,1 7 0,0-1-23,-1-6 42,-1 0 0,1 0 0,0 0 0,-1 0 0,0 0 0,0 0-1,1 0 1,-1 0 0,-1 0 0,1 0 0,0 0 0,0 1 0,-1-1 0,1 0-1,-2 3 1,1-5 9,0 1 0,-1-1 0,1 0 0,0 0 0,-1 1 0,1-1 0,0 0 0,0 0 0,-1 0 0,1-1 0,0 1 0,-1 0 0,1 0 0,0-1 0,0 1 0,-1 0-1,1-1 1,-2 0 0,-26-12 83,24 9-126,-1 1 1,0 0-1,0 0 1,0 0 0,-1 1-1,-12-3 1,16 4-1,0 1 1,0 0 0,0 0 0,0 0-1,0 0 1,0 1 0,0-1-1,0 1 1,0-1 0,0 1-1,0 0 1,1 1 0,-1-1 0,0 0-1,0 1 1,1-1 0,-5 5-1,-3 2-13,0 1 1,1 0-1,-12 15 0,17-20 38,1 0 0,1 0 0,-1 0 0,1 0-1,-1 0 1,1 1 0,1-1 0,-1 1 0,1 0 0,-1-1 0,1 1 0,0 7 0,1-11 17,-1 1-1,1-1 1,0 0 0,1 1-1,-1-1 1,0 1 0,0-1-1,1 1 1,-1-1 0,1 1-1,-1-1 1,1 0 0,-1 1-1,1-1 1,0 0 0,0 0-1,0 0 1,0 1 0,-1-1-1,2 0 1,-1 0 0,0 0-1,0 0 1,0-1 0,0 1-1,1 0 1,-1 0 0,0-1-1,1 1 1,-1-1 0,0 1-1,1-1 1,-1 1 0,1-1-1,-1 0 1,0 0 0,1 0-1,-1 0 1,1 0 0,-1 0-1,1 0 1,1-1 0,2 1 24,0-1 0,0 0 1,0-1-1,0 1 0,0-1 1,0 0-1,0 0 0,-1-1 1,1 1-1,8-7 0,-8 4-4,8-6 33,-1 0-1,0-1 1,13-16 0,-23 25-114,0 0 0,0 0 0,1 0 0,-1 0 1,1 1-1,0-1 0,0 1 0,4-3 0,-7 5 31,0 0 0,1 0 0,-1 0-1,0 0 1,0 0 0,0 0 0,0 0 0,0 0 0,1 0-1,-1 0 1,0 0 0,0 0 0,0 0 0,0 0 0,0 0 0,1 0-1,-1 0 1,0 1 0,0-1 0,0 0 0,0 0 0,0 0 0,0 0-1,0 0 1,0 0 0,1 1 0,-1-1 0,0 0 0,0 0 0,0 0-1,0 0 1,0 0 0,0 1 0,0-1 0,0 0 0,0 0 0,0 0-1,0 0 1,0 0 0,0 1 0,0-1 0,0 0 0,0 0 0,0 0-1,0 0 1,0 1 0,0 11 17,0-9-38,0 4 76,0 0 1,0 0 0,1 1-1,0-1 1,1 0 0,0 0-1,3 9 1,-3-13 0,0 1 1,0 0-1,0 0 0,0-1 0,1 1 1,0-1-1,0 0 0,0 1 1,0-1-1,0-1 0,0 1 0,1 0 1,5 2-1,1 0 22,0 0 0,0-1 0,1 0 0,-1-1 0,1 0 0,0-1 0,0 0 0,0 0 0,0-1 0,14-1 0,-2-1-146,1-2 0,-1 0 1,40-12-1,-53 13-472,-1 0 0,0-1 0,0 0 0,-1-1 0,1 0-1,-1-1 1,0 1 0,0-1 0,0-1 0,-1 0 0,0 0 0,9-9-1,-10 6-1162,0 0 0,-1 0 0,6-15-1,12-33-3016</inkml:trace>
</inkml:ink>
</file>

<file path=ppt/ink/ink3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9:02:34.16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73 26 1056,'-1'0'8,"1"0"0,0 0 0,0 0 0,0 0 0,0 0 0,-1 1 0,1-1 0,0 0 0,0 0 0,0 0 0,-1 0 0,1 0 0,0 0 1,0 0-1,0 0 0,-1 0 0,1 0 0,0 0 0,0 0 0,0 0 0,-1 0 0,1 0 0,0 0 0,0 0 0,0 0 0,-1-1 0,1 1 0,0 0 0,0 0 0,0 0 0,-1 0 0,1 0 0,0 0 0,0-1 0,0 1 0,0 0 0,0 0 0,-1 0 0,1 0 1,0-1-1,0 1 0,0 0 0,0 0 0,0 0 0,0 0 0,0-1 0,0 1 0,0 0 0,0 0 0,0-1 0,0 1 0,0 0 0,0 0 0,0 0 0,0-1 0,0 1 0,0 0 0,0 0 0,0 0 0,0-1 0,0 1 0,0 0 0,0 0 0,0 0 1,0-1-1,1 1 0,0-1 274,0 0-132,-3-11 4436,-1 8-1842,0 9-283,2-2-2262,-1 0 0,1-1 0,-1 1 0,0-1 0,0 1 0,0-1 0,0 0 0,-5 4 0,-5 8 160,7-8-305,1-1-63,1 0-1,-1-1 0,-7 7 1,18-17 593,-1 0 1,1 0-1,-1-1 1,8-12-1,-14 18-588,0 1-1,0 0 1,1 0 0,-1 0-1,0-1 1,0 1-1,0 0 1,0 0-1,0 0 1,0-1 0,0 1-1,0 0 1,0 0-1,0 0 1,0-1 0,0 1-1,0 0 1,0 0-1,0 0 1,-1-1 0,1 1-1,0 0 1,0 0-1,0 0 1,0-1-1,0 1 1,0 0 0,0 0-1,-1 0 1,1 0-1,0 0 1,0-1 0,0 1-1,0 0 1,-1 0-1,1 0 1,0 0-1,0 0 1,0 0 0,-1 0-1,1 0 1,0 0-1,0-1 1,0 1-14,0 1 1,0-1-1,0 0 1,0 0-1,0 0 1,0 0-1,1 0 1,-1 0-1,0 0 0,0 0 1,0 0-1,0 0 1,0 0-1,0 1 1,0-1-1,0 0 1,0 0-1,0 0 0,0 0 1,0 0-1,1 0 1,-1 1-1,0-1 1,0 0-1,0 0 0,0 0 1,0 0-1,0 0 1,0 0-1,0 1 1,0-1-1,0 0 1,0 0-1,0 0 0,0 0 1,-1 0-1,1 0 1,0 1-1,0-1 1,0 0-1,0 0 1,0 0-1,0 0 0,0 0 1,0 0-1,0 0 1,0 1-1,0-1 1,-1 0-1,1 0 0,0 0 1,0 0-1,0 0 1,0 0-1,0 0 1,0 0-1,0 0 1,-1 0-1,1 0 0,0 0 1,0 0-1,0 0 1,0 0-1,0 0 1,0 0-1,-1 0 1,4 8-4274,-2-1 3056,14 8-4135</inkml:trace>
</inkml:ink>
</file>

<file path=ppt/ink/ink3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9:02:35.35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69 19 1984,'-13'-18'9530,"23"81"-8266,-2 48-373,-8 46-128,-5-106 917,6-52-1652,1 0 1,-1 0-1,1 0 1,-1 0-1,1 0 1,-1 1 0,1-1-1,1 0 1,-2 1-25,41-18-113,-33 13 39,0 1 1,1 0-1,0 0 0,0 1 0,0 0 0,19-2 1,-19 4 44,1 1 0,0 0 1,0 1-1,-1 1 1,1-1-1,-1 2 1,1-1-1,-1 1 1,0 1-1,0 0 1,0 1-1,0-1 1,-1 2-1,0-1 1,0 1-1,0 1 0,-1 0 1,0 0-1,7 9 1,-2-1 92,-1 0 0,0 1 0,15 29 0,-22-35 19,0 0 1,-1 0-1,0 1 0,4 17 1,-8-25-47,1 0 1,-1 0 0,1 1-1,-1-1 1,0 0 0,0 0-1,-1 0 1,1 0 0,-1 1-1,1-1 1,-1 0 0,0 0-1,0 0 1,-1 0 0,1 0-1,0 0 1,-1-1 0,0 1-1,0 0 1,-4 4 0,0-1 78,-1-1 1,-1 1-1,1-1 1,-1-1-1,1 1 0,-1-1 1,0-1-1,-16 6 1,-3-2 350,-42 6 0,33-9-322,-68-3 0,56-2-132,-47-2-625,77 0-1325,11 1-698,28-5-7599</inkml:trace>
</inkml:ink>
</file>

<file path=ppt/ink/ink3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9:02:35.93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9 128 3328,'-1'-2'249,"0"0"0,0 0 0,0 0 0,0 0 1,0 0-1,1 0 0,-1-1 0,1 1 0,-1 0 0,1-1 0,0 1 1,0 0-1,0 0 0,0-1 0,0 1 0,0 0 0,1-1 0,-1 1 0,1 0 1,0 0-1,0 0 0,0-1 0,0 1 0,0 0 0,0 0 0,0 0 1,3-3-1,5-6 1695,-7 8-1581,0 0 0,1 0 0,-1 0 0,1 0 0,0 0 0,0 1 0,6-5 0,0 3-227,0 1 1,0 0-1,0 0 1,0 1 0,0 0-1,0 1 1,11-1-1,-3 0 270,29 0 121,0 1 0,62 7-1,-81-4-389,162 8 269,-106-9-4326,-26 0 741,-3 3-3087</inkml:trace>
</inkml:ink>
</file>

<file path=ppt/ink/ink3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9:02:58.47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50 36 1312,'-5'4'2640,"5"-13"-2005,5-2 724,-5-5-313,0 12-610,0 11 413,0 36-585,4 156 1061,-2-23-459,-3-94-617,1 3177 5889,0-3258-6031,0-14 453,-8-98 200,4 66-972,1-51 0,4-293-347,-2 201 286,1-875 326,0-663-1839,0 1726 1493,0 8-678,0 2269 2390,-8-2025-993,8 534-47,0-2594 27,0 1033-4289,0 775 3820,0 0 0,0 0 0,0 0 0,-1 0 0,1 0 1,0 0-1,0 0 0,0 0 0,0 0 0,0 0 0,0 1 0,0-1 1,0 0-1,0 0 0,-1 0 0,1 0 0,0 0 0,0 0 1,0 0-1,0 0 0,0 0 0,0 0 0,0 0 0,-1 0 0,1 0 1,0 0-1,0 0 0,0 0 0,0 0 0,0 0 0,0 0 1,0 0-1,-1 0 0,1 0 0,0 0 0,0-1 0,0 1 0,0 0 1,0 0-1,0 0 0,0 0 0,0 0 0,-1 0 0,1 0 1,0 0-1,0 0 0,0 0 0,0 0 0,0-1 0,0 1 0,0 0 1,0 0-1,0 0 0,0 0 0,0 0 0,0 0 0,0 0 0,0-1 1,0 1-1,0 0 0,0 0 0,0 0 0,0 0 0,0 0 1,0 0-1,0-1 0,0 1 0,-9 11-3548,7-10 3267,-14 17-2483</inkml:trace>
</inkml:ink>
</file>

<file path=ppt/ink/ink3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9:03:26.66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46 5 576,'0'-4'10960,"0"604"-9088,-3-566-1841,2-25-29,0 1 0,1-1 1,-1 0-1,3 10 0,-1-10 63,-1 0 0,0 17 0,-1-9-132,-4-27 19,1-39-58,0-3 248,2-57 0,0-12-37,1 90-95,4-38 0,-1 9-606,-2 628 2985,0-1213-1360,0 632-1029,0-7-208,0 0 0,-4-20 1,3 30 43,1 21-414,5 219 216,-5 138 2975,0-586-3317,0-97-1355,1 299 755,-2-9-2187,1 24 3181,-1-1 0,1 1-1,-1 0 1,1-1 0,-1 1-1,1 0 1,-1 0 0,0 0 0,1-1-1,-1 1 1,0 0 0,0 0-1,0 0 1,0 0 0,-2-1 0,-12-7-2501</inkml:trace>
</inkml:ink>
</file>

<file path=ppt/ink/ink3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9:03:29.00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288 209 576,'0'11'759,"1"-9"-491,-1 0 0,0 0 1,0 0-1,1-1 0,-1 1 0,0 0 0,-1 0 1,1 0-1,0 0 0,-6 12 10808,6-26-10143,0 5-751,-1-1-1,-1 1 1,-2-12-1,-3-8-86,5 17-8,-1 0-1,0 0 0,-1 1 0,0-1 0,0 1 0,-1 0 1,0 0-1,-10-13 0,3 4-238,8 13 159,-1 0-1,1-1 0,-1 1 1,0 1-1,0-1 0,0 1 1,-1 0-1,0 0 0,1 0 0,-13-5 1,17 9-26,1 0 1,-1-1-1,0 1 1,0 0-1,1 0 1,-1 0-1,0-1 0,0 1 1,1 0-1,-1 0 1,0 0-1,0 0 1,1 0-1,-2 1 1,1-1 0,1 0-1,0 0 1,0 0 0,0 0 0,-1 0 0,1 1-1,0-1 1,0 0 0,0 0 0,-1 0 0,1 1 0,0-1-1,0 0 1,0 0 0,0 1 0,0-1 0,-1 0 0,1 0-1,0 1 1,0-1 0,0 0 0,0 0 0,0 1-1,0-1 1,0 0 0,0 1 0,0 0-13,0 1 1,1-1 0,-1 1-1,0-1 1,1 0-1,-1 1 1,1-1-1,0 1 1,-1-1-1,3 3 1,96 116-93,-87-104 144,0 1-1,-1 0 1,13 27-1,-11-19 26,8 24 94,-15-35 27,12 23 1,-18-35 642,9-87 76,-9 82-926,0 0 0,0 1 1,0-1-1,1 0 0,-1 1 0,1-1 1,0 0-1,0 1 0,0-1 1,0 1-1,0-1 0,0 1 0,1-1 1,-1 1-1,1 0 0,0 0 1,3-4-1,1 1-51,0 1-1,1 0 1,-1 0 0,14-6 0,9-5 286,-11 7-87,-16 7-64,0 1 1,0-1 0,0 0-1,0 0 1,0 0-1,0 0 1,0 0 0,-1 0-1,1-1 1,0 1 0,-1-1-1,3-2 1,-4 2 25,-1-1 0,0 1-1,0 0 1,0 0 0,0-1 0,0 1 0,-1 0 0,1 0 0,-3-2-1,1 1-38,0 0-1,0 0 1,-1 0-1,0 0 0,0 0 1,0 1-1,0 0 0,0 0 1,0 0-1,0 0 0,-1 0 1,-5 0-1,-8-2 138,-33-3-1,45 6-123,-4 1 20,-1 0 1,0 0-1,-14 4 0,-11-1 84,-6 1-436,-1 1 0,-60 15 0,46-7-2064,56-13 2112,0 0 0,0 0 0,0 1 0,0-1 0,0 1 0,0-1 0,0 1 0,0 0 0,0-1 0,0 1 0,-1 1 0,0 6-1770</inkml:trace>
</inkml:ink>
</file>

<file path=ppt/ink/ink3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9:03:32.23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0 464 2720,'4'28'6784,"2"-50"-2939,20-47-3317,29-52-416,16-8-128,-58 107 53,-6 10-54,19-23 0,-23 31 53,1 1 1,-1-1-1,1 0 0,0 1 1,0 0-1,0 0 1,1 0-1,6-3 1,-10 5 160,-1 3-69,-1 22-19,-1 0 0,-7 28 0,2-13-36,-68 267 258,73-302-331,0 11 10,11-26 220,8-15-280,57-77-156,-17 33 113,114-133-60,-153 183 112,1 1 0,43-33 1,-61 51 48,1 0 0,0 0 1,-1 0-1,1 0 1,0 0-1,-1 0 1,1 0-1,0 1 1,0-1-1,0 1 0,0 0 1,0-1-1,-1 1 1,1 0-1,0 0 1,3 0-1,-4 1 13,0-1 0,0 0-1,0 1 1,0-1 0,0 1 0,0 0 0,0-1-1,0 1 1,0 0 0,0-1 0,0 1-1,0 0 1,-1 0 0,1 0 0,0 0 0,-1 0-1,1 0 1,0 0 0,-1 0 0,1 0-1,-1 0 1,0 0 0,1 0 0,-1 0 0,0 0-1,0 0 1,1 3 0,0 22 131,0 0 0,-2 0 0,-1 0 1,-10 52-1,-2 15 260,10-61-596,2-22 213,1 0-1,0 0 0,0 0 1,1 0-1,1 0 0,0 0 0,2 11 1,-3-20-25,2 10-3,1 0 1,0 0-1,0-1 0,1 0 1,1 1-1,0-1 0,0-1 1,10 15-1,17 24-44,-25-38-144,-1 0 1,6 12-1,-11-21-687</inkml:trace>
</inkml:ink>
</file>

<file path=ppt/ink/ink3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9:03:33.11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211 2 4064,'-1'-1'2229,"-3"6"59,-23 11 1216,6-8-2243,14-5-1021,0 0-1,1 0 1,-1 0 0,1 0-1,0 1 1,-10 8 0,-6 6 660,18-15-776,-1 0-1,1 1 0,0 0 1,0-1-1,0 2 1,1-1-1,-6 8 0,2 0-140,1 1-1,0 0 0,0 0 1,1 0-1,1 1 0,-3 13 1,6-21-4,0-1-1,1 0 1,-1 0 0,1 1-1,0-1 1,1 0 0,-1 0 0,1 1-1,0-1 1,0 0 0,1 0-1,-1 0 1,1 0 0,0 0 0,1 0-1,-1-1 1,1 1 0,0-1-1,5 7 1,-7-11 27,0 1 0,-1 0 0,1 0 0,0 0-1,0-1 1,0 1 0,1 0 0,-1-1 0,0 1 0,0-1 0,0 1-1,0-1 1,0 0 0,1 1 0,-1-1 0,0 0 0,0 0 0,2 0-1,0 0 16,0-1 0,-1 1 0,1-1 0,0 1 0,-1-1 0,1 0 0,-1 0 0,3-2 0,4-2 44,-2 0 0,1 0 0,11-12 0,-7 8-7,-2-1-1,0-1 1,0 0-1,0 0 1,-2-1-1,1 0 1,-2 0-1,10-21 0,-14 26 44,0 0-1,0-1 0,-1 0 0,2-9 1,-4 15-69,0-1 1,0 1-1,0 0 1,0-1-1,0 1 1,0 0-1,-1 0 1,1 0-1,-1-1 1,0 1 0,1 0-1,-1 0 1,0 0-1,0 0 1,-1 0-1,1 0 1,0 0-1,-1 0 1,-2-2-1,-3-2-107,-1 0-1,0 1 0,0-1 0,-1 2 0,1-1 0,-1 1 0,0 1 1,0 0-1,-1 0 0,1 1 0,-1 0 0,1 0 0,-1 1 1,1 0-1,-1 1 0,0 0 0,-12 2 0,22-2-95,-1 0 0,0 0 0,1 0-1,-1 0 1,1 0 0,-1 0 0,1 0 0,-1 0-1,1 1 1,-1-1 0,0 0 0,1 0 0,-1 1-1,1-1 1,-1 0 0,1 1 0,-1-1 0,1 0-1,0 1 1,-1-1 0,1 1 0,-1-1 0,1 0-1,0 1 1,-1-1 0,1 1 0,0-1 0,0 1-1,-1 0 1,1-1 0,0 1 0,0-1 0,0 1 0,0-1-1,0 1 1,0-1 0,0 1 0,0 0 0,0-1-1,0 1 1,0-1 0,0 1 0,0 0 0,0-1-1,0 1 1,1-1 0,-1 1 0,0-1 0,1 1-1,7 13-4462</inkml:trace>
</inkml:ink>
</file>

<file path=ppt/ink/ink3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9:03:33.88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 17 5408,'0'0'45,"0"0"0,0 0 0,0 0-1,0 0 1,0 0 0,0 0 0,-1-1 0,1 1 0,0 0 0,0 0 0,0 0 0,0 0 0,0 0-1,0 0 1,0 0 0,0-1 0,-1 1 0,1 0 0,0 0 0,0 0 0,0 0 0,0-1 0,0 1-1,0 0 1,0 0 0,0 0 0,0 0 0,0 0 0,0-1 0,0 1 0,0 0 0,0 0 0,0 0-1,0 0 1,0-1 0,0 1 0,1 0 0,-1 0 0,0 0 0,0 0 0,0 0 0,0 0-1,0-1 1,0 1 0,0 0 0,0 0 0,1 0 0,-1 0 0,0 0 0,0 0 0,0 0 0,0-1-1,9-5 4462,-4 4-2184,-5 2-2269,1 0 0,-1-1 0,0 1 0,1 0 0,-1 0 0,0 0 0,1 0 0,-1-1 0,1 1 0,-1 0 0,1 0 0,-1 0 0,0 0 0,1 0 0,-1 0 0,1 0 0,-1 0 0,1 0 0,-1 0 0,0 1 0,1-1 0,0 0 0,91 23 1142,-60-14-939,0-2 0,1-1 1,53 2-1,-58-6-44,89 2 247,-75-4-390,-42 0-354,0-1 1,0 0-1,-1 1 1,1-1-1,0 0 0,0 1 1,0-1-1,0 0 0,-1 1 1,1-1-1,0 1 1,0-1-1,-1 0 0,1 1 1,-1-1-1,1 1 1,0-1-1,-1 0 0,-14-15-6707,3 8 3510</inkml:trace>
</inkml:ink>
</file>

<file path=ppt/ink/ink3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9:03:34.55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32 12 3552,'0'0'126,"-1"1"0,1 0 0,-1 0-1,1-1 1,0 1 0,-1 0 0,1 0 0,0 0 0,-1 0 0,1 0 0,0 0-1,0-1 1,0 1 0,0 0 0,0 0 0,0 0 0,0 0 0,0 0 0,0 0-1,0 0 1,1 0 0,-1 11 1019,-10-8 594,-8 15 2613,37-14-3024,-7-4-1018,-1 0 0,1-1 0,0 0 1,0 0-1,18-4 0,-11 2-81,13-2 122,271-35 1378,-276 35-1642,-13 2-6,-1 0 1,23-7-1,-32 8-123,-1 0 1,0 0-1,0 1 0,1 0 0,5-1 0,-9 1-61,0 0-1,0 0 1,0 0-1,0 0 0,0-1 1,0 1-1,0 0 1,-1 0-312,1 0 312,0 0-1,0-1 1,-1 1-1,1 0 0,0 0 1,0 0-1,0 0 1,0 0-1,0 0 1,-1 0-1,1 0 0,0 0 1,0 0-1,0 0 1,0 0-1,-1 0 0,1 0 1,0 0-1,0 0 1,0 0-1,0 0 0,-1 0 1,1 0-1,0 0 1,0 0-1,0 1 1,0-1-1,0 0 0,-1 0 1,1 0-1,0 0 1,0 0-312,0 1 312,0-1-1,-1 0 0,1 0 1,-4 4-2014,0 1-1835</inkml:trace>
</inkml:ink>
</file>

<file path=ppt/ink/ink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23:11:09.0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9 304 3328,'-9'0'8874,"23"-10"-5428,2 1-2808,-1-1 1,-1-1 0,24-21 0,-31 25-533,8-6 82,-2-1 0,1 0 0,-2-1 0,0-1 0,-1 0 0,0 0 0,11-26 0,-20 39-178,1-4-25,0 1 0,0 0 0,-1-1 0,0 0 0,1-9 0,-1 9 38,-2 7-11,0-1-1,1 0 1,-1 0-1,0 0 1,0 0-1,0 1 1,0-1-1,0 0 1,0 0-1,0 0 1,0 0-1,0 0 1,-1 1-1,1-1 1,0 0-1,0 0 1,-1 0-1,1 1 1,-1-1-1,1 0 1,0 0-1,-2 0 1,2 1-18,0-1 1,-1 1 0,1 0-1,-1 0 1,1 0 0,0 0 0,-1 0-1,1 0 1,0 0 0,-1 0-1,1 0 1,-1 0 0,1 0-1,0 0 1,-1 0 0,1 1-1,0-1 1,-1 0 0,1 0-1,0 0 1,-1 0 0,1 1-1,0-1 1,-1 0 0,1 1 0,-9 6-97,0 3 105,1 1 0,-12 17 1,17-22 16,0 0 0,0 0 0,0 0 0,1 0 0,0 1 0,0-1 0,-1 13 0,2-15 11,0 4-30,1 0 0,0 0 1,1 9-1,-1-14 25,0 0 0,1 0 0,0 0 0,0 0 0,0-1 0,0 1 0,0 0 0,1-1 0,-1 1 0,1-1 0,-1 1 0,4 3 0,-3-4 33,0 1-1,1 0 1,-1-1 0,1 0 0,-1 0 0,1 0 0,0 0 0,0 0 0,0 0 0,0-1-1,0 1 1,0-1 0,0 0 0,0 0 0,1 0 0,-1 0 0,0-1 0,1 1 0,-1-1-1,1 0 1,-1 0 0,1 0 0,3-1 0,-1 0-23,0 0 1,0-1-1,-1 1 0,1-1 1,-1 0-1,1-1 0,-1 0 1,0 1-1,0-2 0,0 1 1,0-1-1,-1 1 0,0-1 1,1 0-1,3-6 0,45-49-121,-10 17-299,-43 42 372,0 0-1,1 0 1,-1 0 0,0-1 0,0 1-1,0 0 1,1 0 0,-1 0 0,0 0-1,0 0 1,0 0 0,1 0 0,-1 0-1,0 0 1,0 0 0,1 0-1,-1 0 1,0 0 0,0 0 0,1 0-1,-1 0 1,0 0 0,0 0 0,0 0-1,1 0 1,-1 0 0,0 0 0,0 1-1,1-1 1,-1 0 0,0 0 0,0 0-1,0 0 1,0 0 0,1 1-1,-1-1 1,0 0 0,0 0 0,1 1-1,-1 0-1,1-1 1,-1 1 0,0 0 0,1-1 0,-1 1 0,0 0 0,1-1 0,-1 1 0,0 0 0,0 0 0,0-1 0,1 3 0,-2 17 203,0 0-1,-2-1 1,0 1 0,-8 29 0,10-49-186,1 1 1,0-1-1,0 0 1,0 0-1,0 0 1,0 1-1,0-1 1,0 0-1,0 0 1,0 0-1,0 1 1,0-1-1,0 0 1,0 0-1,0 1 1,0-1-1,0 0 1,0 0-1,0 0 1,0 1-1,0-1 1,0 0-1,0 0 1,0 0-1,0 1 1,0-1-1,1 0 1,-1 0-1,0 0 1,0 0-1,0 1 1,0-1-1,0 0 1,1 0-1,-1 0 0,9-1 297,17-13 309,-16 9-503,137-60-529,-146 64 412,0 1 0,1 0 0,-1-1 0,1 1-1,-1 0 1,0 0 0,1 0 0,-1 0 0,1 0-1,-1 0 1,1 0 0,-1 0 0,0 1 0,1-1-1,-1 1 1,2 0 0,19 14 135,-6-3-151,-9-8 105,-1 0-30,-1 0 0,2-1 1,-1 1-1,0-1 0,1-1 0,-1 1 1,1-1-1,8 1 0,-7-1-239,0-1 0,0 0-1,8-1 1,-12 0-867,-1 0 0,1-1 0,-1 1 0,0-1 0,6-2 0</inkml:trace>
</inkml:ink>
</file>

<file path=ppt/ink/ink3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9:03:35.42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36 0 6560,'0'0'7557,"4"8"-6250,-2 0-1198,-1 0 1,1-1 0,-2 1 0,1 13 0,-1 165 1490,0-184-1392,1 1-199,-1-3-7,0 0 0,0 0 0,0 0 1,0 0-1,0 1 0,0-1 0,0 0 1,0 0-1,0 0 0,0 1 0,0-1 0,0 0 1,0 0-1,0 0 0,1 0 0,-1 1 1,0-1-1,0 0 0,0 0 0,0 0 1,0 0-1,0 1 0,0-1 0,1 0 1,-1 0-1,0 0 0,0 0 0,0 0 0,0 0 1,1 0-1,-1 1 0,0-1 0,0 0 1,0 0-1,0 0 0,1 0 0,-1 0 1,0 0-1,89-8-344,-84 8 338,20-1-46,-1 2 1,1 0-1,40 9 1,-62-9 51,31 7 71,0 1-1,0 2 1,44 20 0,-51-12 882,-27-18-916,0 0 0,0 0 0,0-1 0,0 1 0,0 0 0,0 0 1,0-1-1,0 1 0,0 0 0,0-1 0,0 1 0,0 0 0,-1 0 0,1-1 0,0 1 1,-1 0-1,1-1 0,0 1 0,-1 0 0,1-1 0,-1 1 0,1-1 0,-1 2 0,-1 0 44,0 0-1,-1 0 0,1 0 0,-1-1 0,1 1 0,-1-1 0,1 1 0,-1-1 1,-3 2-1,-30 8 109,28-9-137,-46 10 201,-1-2-1,-90 4 1,145-14-256,-81 1-1309,49-1-474,28-1 1083,0 1 1,0-1-1,0 1 0,0-1 0,-6-3 0,9 4 387,0 0-1,0-1 1,0 1 0,0 0 0,0-1 0,0 1 0,0-1 0,0 0 0,0 1 0,1-1 0,-1 0-1,0 1 1,0-1 0,0 0 0,1 0 0,-1 0 0,0 0 0,1 0 0,-1 1 0,1-1 0,-1 0-1,1-1 1,0 1 0,-1-1 0,4-9-3067</inkml:trace>
</inkml:ink>
</file>

<file path=ppt/ink/ink3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9:03:35.93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34 0 4480,'-2'2'110,"0"-1"0,-1 1 1,1 0-1,0 0 0,1 0 1,-1 0-1,0 0 0,0 0 1,1 1-1,0-1 0,-1 1 1,1-1-1,0 1 0,0-1 1,0 1-1,0-1 0,1 1 0,-1 3 1,-4 13 10293,5-18-10415,1-1 0,-1 1 0,1-1 0,-1 1 0,1-1 0,-1 1 1,1-1-1,-1 0 0,1 1 0,0-1 0,-1 0 0,1 1 0,-1-1 0,1 0 0,1 1 0,16 4 373,-1 0 0,1-1 1,0-1-1,1-1 0,28 1 0,93-10 620,-99 4-687,185-20-727,-219 22 69,11 0-1881,-18 1 2128,0 0 0,0 0-1,1 0 1,-1 0 0,0 0 0,0 0-1,1 0 1,-1 0 0,0 0-1,0 0 1,1 0 0,-1 0 0,0 0-1,0 0 1,1 0 0,-1 0-1,0 0 1,0 0 0,1-1 0,-1 1-1,0 0 1,0 0 0,0 0-1,1 0 1,-1 0 0,0-1 0,0 1-1,0 0 1,0 0 0,1 0-1,-1-1 1,0 1 0,0 0 0,0-1-1,-10-2-6821</inkml:trace>
</inkml:ink>
</file>

<file path=ppt/ink/ink3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9:04:10.32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42 6 4384,'-9'-3'1614,"9"3"-1502,0-1 0,-1 1 0,1 0 1,0 0-1,-1 0 0,1-1 0,0 1 0,-1 0 0,1 0 1,-1 0-1,1 0 0,0 0 0,-1 0 0,1 0 1,-1 0-1,1 0 0,0 0 0,-1 0 0,1 0 0,-1 0 1,1 0-1,0 0 0,-1 0 0,1 1 0,0-1 1,-1 0-1,1 0 0,0 0 0,-1 1 0,1-1 0,0 0 1,-1 0-1,1 1 0,0-1 0,0 0 0,-1 1 0,1-1 1,0 0-1,-1 1 0,-3 4 576,4-5-643,-1 1-1,1 0 0,-1-1 1,1 1-1,-1-1 0,0 1 1,1-1-1,-1 1 0,1-1 1,-1 1-1,0-1 0,1 0 1,-1 1-1,0-1 0,0 0 1,1 1-1,-1-1 0,-1 0 1,1 0-115,1 1-60,0 0 84,-1 1 1,1-1 0,0 0-1,0 0 1,1 0 0,-1 1-1,0-1 1,0 0 0,0 0-1,2 2 1,4 0 50,-4-2-143,-1 0 42,4 1 74,10 3-271,-15-5 389,1 0-189,0 1 0,0-1-1,-1 0 1,1 0 0,0-1 0,0 1 0,0 0 0,-1 0-1,1 0 1,0 0 0,-1-1 0,1 1 0,0 0 0,0-1-1,-1 1 1,2-1 0,-1 8-1640,8 4-2235</inkml:trace>
</inkml:ink>
</file>

<file path=ppt/ink/ink3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9:05:03.483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0 142 64,'0'-7'59,"0"0"-1,1 1 1,-1-1 0,1 0-1,1 1 1,-1-1 0,1 1-1,0-1 1,1 1 0,0 0-1,5-10 1,-3 5 582,8-10 1235,-6 11-663,7-2 8117,-13 15-10252,9 82 1109,-1-25-109,14 141 297,-20-176-194,1-1 0,1 1 1,12 31-1,-15-49-42,-2-6-41,0 0-1,0 0 1,0-1-1,0 1 1,0 0-1,0 0 1,0 0-1,0 0 1,0 0-1,0 0 0,0 0 1,0-1-1,-1 1 1,1 0-1,0 0 1,-1 0-1,1 0 1,-1 0-1,-1 2-434,2 0 249,-1-1 0,1 1 0,0 0 0,0-1 1,0 1-1,0 0 0,1 4 0,-1 3 103,0 2 588,-2-14 485,-1-21-102,4-93-232,-2-134-799,-1 222-299,0-1-1,-11-42 0,11 114-6572,-5-11 1237</inkml:trace>
</inkml:ink>
</file>

<file path=ppt/ink/ink3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9:04:52.915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1 365 1728,'0'-9'622,"0"8"-506,-1 0 0,1 0 0,0 0 0,0 0-1,0-1 1,0 1 0,0 0 0,0 0 0,0 0-1,1 0 1,-1 0 0,0 0 0,1-1 0,-1 1 0,1 0-1,-1 0 1,1 0 0,-1 0 0,2-1 0,-1 0 61,0 1 1,0-1 0,0 0 0,0 0 0,0 1 0,-1-1 0,1 0 0,0 0 0,-1 0 0,0 0 0,1 1 0,-1-1 0,0 0-1,0 0 1,0-3 0,0 3-3,0-1 0,0 1 0,0-1 0,0 1 0,1 0 0,-1-1 0,1 1 0,1-3 0,4-15 870,0 7-701,-4 9-204,0 1 0,0-1 1,0 1-1,5-6 0,3-3 149,-7 8-218,0 0-1,1 0 0,0 0 0,5-4 0,15-10 58,46-24 0,-37 25 131,49-34 0,-71 44-251,1-1 0,0 2 1,-1-1-1,2 2 0,-1 0 0,1 0 1,0 1-1,26-4 0,-33 7-10,-1 1 0,1 0 1,0 0-1,-1 0 0,1 1 0,-1 0 0,1 0 0,-1 0 0,1 1 0,-1 0 0,0 0 0,0 0 1,10 6-1,-14-6 12,1-1 0,-1 0 0,1 1 0,-1-1 0,1 1 0,-1 0 0,0-1 0,0 1 0,0 0 0,0 0 0,0-1 0,0 1 0,0 0 0,0 3 1,0 0 26,0-1 1,-1 1 0,0-1 0,1 1 0,-1-1 0,-1 7-1,-1 1 22,-1 0 0,0-1 0,-1 1-1,-4 11 1,-89 165 405,77-152-336,3-10 259,-38 46-1,43-60-340,1-1-1,-1 0 1,-24 15-1,-4 4 35,-38 30-342,42-32 678,26-25 31,8-4-171,6-1-252,56-18 171,-17 4-113,-2 3 37,107-31-259,-133 41 209,1 1 1,-1 1-1,18 0 0,-26 2-37,-1-1 0,1 1 0,-1 1 0,7 1 0,11 2 43,2 4 122,-10-3-85,3 3-49,-17-8-37,1 1 0,0-1 1,1 1-1,-1-1 0,0 0 0,0 0 0,6 1 0,-9-2-46,0 0-1,0 0 1,0 0-1,1 0 1,-1 0 0,0 0-1,0 0 1,0 0-1,1 0 1,-1 1 0,0-1-1,0 0 1,0 0-1,0 0 1,1 0 0,-1 0-1,0 1 1,0-1-1,0 0 1,0 0-1,0 0 1,0 0 0,0 1-1,0-1 1,1 0-1,-1 0 1,0 0 0,0 1-1,0-1 1,0 0-1,0 0 1,0 0 0,0 1-1,0-1 1,0 0-1,0 0 1,0 0-1,0 1 1,0-1 0,-1 0-1,1 0 1,0 1-1,-4 8-2125,-5 1-1160,-8 5 986</inkml:trace>
</inkml:ink>
</file>

<file path=ppt/ink/ink3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9:04:54.132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1019 36 1248,'23'-12'2341,"-17"9"-619,-5 3-1559,-1-1 1,1 1-1,-1 0 0,1 0 0,0-1 1,-1 1-1,1 0 0,-1-1 1,1 1-1,-1-1 0,1 1 1,-1-1-1,1 1 0,-1-1 0,1 1 1,-1-1-1,0 0 0,1 1 1,-1-1-1,0 1 0,0-1 0,1 0 1,-1 1-1,0-1 0,0 0 1,0 1-1,0-1 0,0 0 0,0 1 1,0-2-1,0 2-143,0 0 0,0 0 0,0-1 0,0 1 0,-1 0 0,1 0 0,0-1 1,0 1-1,0 0 0,-1 0 0,1 0 0,0 0 0,0-1 0,-1 1 0,1 0 0,0 0 0,0 0 0,-1 0 0,1 0 0,0 0 0,0 0 0,-1 0 0,1 0 1,0 0-1,-1 0 0,1 0 0,0 0 0,0 0 0,-1 0 0,1 0 0,0 0 0,-1 0 0,-14 2 312,11-1-35,-15 3 39,0 0 1,1 2 0,0 0 0,0 1 0,-21 11 0,-82 55 516,103-59-733,1 0-1,0 1 0,0 0 1,-20 27-1,-50 76 852,64-85-651,-74 93 401,76-102-705,-2 0 0,-46 37-1,-14-4 57,-90 47 0,105-59 90,59-39-169,2 0 1282,-7 5-7539,32-8-230,12-6 3044</inkml:trace>
</inkml:ink>
</file>

<file path=ppt/ink/ink3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9:05:07.520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196 9 1568,'-3'-2'5370,"6"-1"-4181,0 1-1160,-6 1 1719,0 10 4581,-7 3-5384,0-1-780,-13 23 275,-31 52-5,36-53-298,9-18-73,0 1 1,1 0-1,-5 17 1,3-4-10,2 0 0,2 0 0,0 0 0,2 1 1,1 0-1,1 37 0,3-51-14,0 0 0,1-1 0,1 1 0,1-1 0,0 0 0,0 0 0,2 0 0,0 0 0,1-1 0,0 0 0,1-1 0,0 1 0,19 21 0,-12-20 78,0 0 1,1-1 0,25 18 0,58 30 376,-25-17-314,3 11-1611,-48-32-3168,-1-2-2443,-28-22 6877,1 1 0,-1-1 0,1 0 1,-1 1-1,1-1 0,-1 0 0,1 0 1,-1 1-1,1-1 0,-1 0 0,1 0 0,0 0 1,-1 0-1,1 0 0,-1 0 0,1 0 1,0 0-1,-1 0 0,1 0 0,-1 0 0,1 0 1,0 0-1,0-1-54,-1 0-1,1 0 1,0 0 0,-1 1-1,1-1 1,-1 0 0,1 0-1,-1 0 1,0 0 0,1 0-1,-1-1 1</inkml:trace>
</inkml:ink>
</file>

<file path=ppt/ink/ink3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9:04:57.370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164 86 3552,'0'0'98,"0"-1"0,0 1 0,-1 0 1,1-1-1,0 1 0,0 0 0,0-1 0,-1 1 0,1-1 1,0 1-1,0 0 0,0-1 0,0 1 0,0 0 0,0-1 1,0 1-1,0-1 0,0 1 0,0 0 0,0-1 1,0 1-1,0-1 0,0 1 0,0 0 0,0-1 0,1 1 1,-1-1-1,1-8 2854,-19 5-1491,14 2-1358,1 1 0,-1-1-1,0 1 1,0 0-1,0 0 1,0 0-1,0 1 1,0 0 0,0 0-1,-1 0 1,1 0-1,-5 1 1,7-1-112,0 1-1,0-1 1,0 1-1,-1 0 1,1-1 0,0 1-1,0 0 1,0 0-1,0 1 1,1-1 0,-1 0-1,0 1 1,0-1-1,1 1 1,-1-1 0,1 1-1,-1 0 1,1-1-1,0 1 1,-1 0 0,1 0-1,0 0 1,0 0-1,0 3 1,-15 48-332,-13 89-1,28-119 554,1 33 0,1-22-209,-1-27 45,1 0-1,0 1 1,0-1-1,1 0 1,0 0-1,1 0 1,-1 0-1,1-1 1,0 1 0,1-1-1,5 9 1,-6-12 7,0-1 0,0 0 0,0 1 1,0-1-1,0 0 0,1 0 0,-1-1 0,0 1 1,1-1-1,-1 0 0,1 0 0,0 0 1,-1 0-1,1 0 0,0-1 0,0 0 1,-1 1-1,1-2 0,7 0 0,4-1 208,1-1 0,0-1-1,19-7 1,-26 7-184,-5 3-51,23-7 172,-1-1 0,-1-2-1,47-26 1,-65 32-147,0 0 0,0 0 0,-1-1 0,0 0 0,0 0 0,0 0 0,6-10 0,-9 11-3,0-1 0,0 1 0,-1-1 0,1 1 0,-1-1 0,-1 0 0,1 0 0,-1 0 0,0 0 0,0 0 0,0-9 0,-2-3 17,0 0 0,0 0 1,-2 0-1,0 1 0,-1-1 0,-11-29 0,11 38-67,0 0 0,-1 0-1,0 0 1,0 0-1,-1 1 1,0 0-1,0 0 1,-1 0-1,0 1 1,0 0-1,-1 1 1,0 0-1,-13-8 1,16 11-66,0 0 0,0 1 0,-1 0 0,1 0 0,0 0 0,-1 1 0,1 0 0,-1 0 0,0 0 1,1 1-1,-1-1 0,0 1 0,1 1 0,-11 1 0,8 0 68,0 0 1,0 1-1,1 0 1,-1 1-1,1-1 1,0 1-1,0 1 0,0-1 1,-9 9-1,4-2-547,0 1 0,1 0 0,1 1 0,0 0 0,0 1 0,1 0-1,1 0 1,1 1 0,-11 26 0,18-40 336,-1 1-184,1 0-1,-1-1 1,0 1-1,1 0 1,-1 0-1,1-1 1,0 1-1,0 0 1,0 0 0,-1 0-1,2-1 1,-1 1-1,1 3 1,7-5-2231</inkml:trace>
</inkml:ink>
</file>

<file path=ppt/ink/ink3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9:04:58.522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302 40 1984,'1'-4'189,"-1"4"-159,0-1 1,1 0-1,-1 1 1,0-1-1,0 0 1,1 1-1,-1-1 1,0 0-1,0 1 1,0-1-1,0 0 1,0 1 0,0-1-1,0 0 1,-1 1-1,1-1 1,0 0-1,0 1 1,0-1-1,-1 0 1,1 1-1,-1-2 1,6-4 794,-5 5-575,1 1-1,0-1 1,-1 1 0,1-1 0,-1 0-1,1 1 1,0-1 0,-1 0 0,0 0-1,1 1 1,-1-1 0,1 0 0,-1 0-1,0 0 1,1-1 0,-1 2 192,1 15 956,1-3-1076,1 0 1,-1 1 0,0 22-1,-3 12-120,0-5 377,6 44 0,-5-85-502,0 1-1,0-1 1,0 1-1,1-1 1,-1 1-1,1-1 0,-1 1 1,1-1-1,-1 0 1,1 1-1,0-1 1,0 0-1,0 0 0,0 1 1,0-1-1,0 0 1,2 2-1,-2-3-6,0 1-1,-1 0 1,1 0 0,0-1-1,0 1 1,0-1 0,0 1-1,1-1 1,-1 1-1,0-1 1,0 1 0,0-1-1,0 0 1,0 0-1,0 0 1,1 0 0,-1 0-1,2 0 1,0 1-102,0 0 10,0 0-1,0 0 1,0 0-1,1 0 1,4 0 0,5 3-127,-6-1 262,0 0 1,0 0-1,13 3 0,-2 0 26,-7-3-146,0 2-1,-1 0 0,0 0 1,1 1-1,-2 0 0,11 8 1,-20-13 10,1 0-1,0 0 1,-1 0-1,1 0 1,-1 0 0,1 0-1,-1 0 1,0 0 0,1 0-1,-1 0 1,0 0 0,0 1-1,0-1 1,0 0 0,0 0-1,0 0 1,0 0 0,0 1-1,0-1 1,0 0 0,-1 0-1,1 0 1,0 0-1,-1 0 1,1 0 0,-1 0-1,1 0 1,-2 1 0,-1 3 70,1 0 0,-2 0 0,1-1 0,-8 9 1,1-5 89,0 1 0,-1-2 0,-16 10 0,-8 5 97,5-1 66,-50 26 0,66-40-224,1-1 0,-1-1 0,0-1-1,-1 0 1,1 0 0,-26 2 0,7-4-58,0-1 1,-40-4-1,42-3-999,12 2-3818,15 3 2523</inkml:trace>
</inkml:ink>
</file>

<file path=ppt/ink/ink3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9:04:59.312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1 248 2144,'1'-3'137,"1"1"-1,-1 0 1,1 0 0,0 0 0,0 0-1,-1 0 1,1 0 0,1 0-1,1-1 1,-1 1-42,-1-1 0,1 1 0,0 0 0,-1-1 0,0 0 0,4-5 0,4-3 110,-9 11-159,0-1 0,0 0 0,0 1 0,0-1 0,0 0 0,-1 0 0,1 0 0,0 0 0,-1 0 0,1 1 0,0-1 0,-1 0 0,1-1 0,-1 1 0,0 0 0,1-1 0,3-18 3154,-4 20-3119,0 0 1,-1 0-1,1 0 1,0 0-1,0 0 0,0 0 1,-1 0-1,1-1 1,0 1-1,0 0 1,0 0-1,0 0 1,-1 0-1,1-1 1,0 1-1,0 0 1,0 0-1,0 0 0,0-1 1,-1 1-1,1 0 1,0 0-1,0-1 1,0 1-1,0 0 1,0 0-1,0-1 1,0 1-1,0-3 220,1 1 0,-1 0 0,1-1-1,0 1 1,-1 0 0,1 0 0,0-1 0,0 1 0,0 0 0,1 0-1,-1 0 1,0 0 0,1 0 0,0 1 0,-1-1 0,1 0 0,0 1 0,3-3-1,4-3-202,0 2-1,1-1 1,15-6-1,3 1-9,0 1-1,1 2 1,34-7-1,92-6 177,-65 10 120,-64 8-422,28 2 0,-48 1-41,-5 0-65,-1 1-115,0 0-1,-1 0 1,1 0 0,0 0-1,-1 0 1,1 0-1,-1 0 1,1 0 0,-1 0-1,-1 1 1,-3 3-412,1-2-1,-1 1 1,0 0 0,-1-1 0,1 0 0,0 0-1,-1-1 1,0 1 0,1-1 0,-1 0-1,0-1 1,0 0 0,-8 1 0,-35 3-2369</inkml:trace>
</inkml:ink>
</file>

<file path=ppt/ink/ink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23:11:09.3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8 6720,'-18'-8'3040,"10"8"-2624,3 0-160,10 0-224,0 0-160,3 5 64,5-2-896,6 6 544</inkml:trace>
</inkml:ink>
</file>

<file path=ppt/ink/ink3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9:05:08.717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2 11 2912,'0'0'43,"-1"0"1,1 0-1,0-1 1,0 1-1,0 0 0,0 0 1,0 0-1,0-1 1,0 1-1,0 0 1,0 0-1,0-1 0,0 1 1,0 0-1,0 0 1,0-1-1,0 1 1,0 0-1,0 0 0,0-1 1,0 1-1,0 0 1,0 0-1,1 0 1,-1-1-1,0 1 0,0 0 1,0 0-1,0 0 1,0 0-1,1-1 1,-1 1-1,0 0 0,0 0 1,0 0-1,1 0 1,-1 0-1,0-1 1,0 1-1,0 0 0,1 0 1,-1 0-1,0 0 1,0 0-1,1 0 1,-1 0-1,0 0 0,0 0 1,1 0-1,-1 0 1,0 0-1,0 0 1,0 0-1,1 0 0,24 0 8161,-25 0-8145,0 0 0,0 0 0,0 0 0,0 0 0,0-1 0,0 1 0,0 0 0,1-1 1062,-1 1-1062,0 0 0,0 0 0,0 0 0,0 0 0,0 0 0,0 0 0,1 0 0,-1 0 0,0 0 0,0 0 0,0 0 0,0 0 0,0 0 0,0 0 0,0 0 0,0 0 0,0 0 0,0 0 0,1 0 0,-1 0 0,0 0 0,0 0 0,0 0 0,7 4 741,8 8-1427,-12-9 938,7 7-244,0 1 0,0 0 0,-1 1-1,0-1 1,-1 2 0,-1-1 0,0 1 0,8 19 0,33 113 133,-47-140-170,14 45 48,-3 0 0,-2 1-1,-2 1 1,1 64 0,-10-95 269,0 0 1,-2 0-1,0-1 0,-11 34 0,-33 75 189,32-91-669,-21 47-577,7-30-3807,15-35 1941,-7 0-2842</inkml:trace>
</inkml:ink>
</file>

<file path=ppt/ink/ink3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9:05:11.744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21 527 2496,'-7'9'863,"6"-9"-805,1 1 0,0-1 0,0 0 0,0 1 0,-1-1 0,1 1 0,0-1 0,0 0-1,-1 1 1,1-1 0,0 1 0,-1-1 0,1 0 0,-1 0 0,1 1 0,0-1 0,-1 0-1,1 0 1,-1 1 0,-5 2 5547,23-9-4286,-12 5-1128,0-1 1,1 1 0,-1-2 0,0 1 0,8-5 0,6-9 70,1 0 0,-2-1 1,0 0-1,16-22 1,42-60 230,76-97-618,-137 177 8,-6 7 100,0 1 0,0 0 0,1 0 0,0 1 0,23-16 0,-21 18 63,-10 6-26,0 0 1,0 1-1,0-1 0,1 1 0,-1 0 1,0 0-1,1-1 0,-1 2 0,0-1 1,1 0-1,-1 0 0,6 0 0,-6 1 130,-2 9 79,-2 14-127,0 0 0,-2-1 1,-1 1-1,-9 28 0,-3 18-5,-30 118 66,35-144-70,2 18 24,7-54-182,2-6 89,1 0 0,-1 0 0,0 1 0,1-1 0,-1 0 0,1 0-1,-1 0 1,1 1 0,0-1 0,0 0 0,-1 0 0,1 2 362,6-12 46,7-10-323,-5 8-158,-1 0 1,1-1-1,5-15 1,50-143-102,-50 136 51,1 2-1,2 0 0,39-58 0,-48 79 55,-6 10 31,-1-1 1,1 0 0,0 0 0,0 0 0,1 1 0,-1-1 0,0 0 0,1 1 0,-1 0 0,0-1-1,1 1 1,0 0 0,-1-1 0,1 1 0,0 0 0,0 0 0,-1 0 0,1 1 0,0-1 0,4-1 0,-1 7 7,0 1 33,-1 1 0,0 0-1,0 0 1,0 0 0,-1 0 0,0 0-1,-1 1 1,0-1 0,0 1 0,2 13-1,-2 0 79,0 0 0,-3 40-1,-3-34-6,0 0 1,-12 35-1,9-34 12,-27 75 80,20-66-58,-11 51 0,24-80-125,-1 0-1,1 0 1,1 0 0,0 0 0,0 0 0,0 0-1,1 0 1,0 0 0,1 0 0,2 9 0,-2-12 6,0 0 0,0-1 1,0 1-1,0-1 0,1 0 1,0 0-1,0 0 0,0 0 1,0 0-1,1-1 0,0 1 0,-1-1 1,1 0-1,0 0 0,1 0 1,-1-1-1,7 4 0,-4-3 77,0-1-1,0 0 1,0 0-1,1-1 1,-1 0-1,0 0 1,1 0-1,10-2 1,-16 1-67,1 0 0,-1-1 0,1 1-1,0-1 1,-1 0 0,1 0 0,-1 0 0,0 0 0,3-2 0,0 1 270,-5 2-371,0-1-1,1 1 0,-1 0 0,0 0 0,0-1 1,0 1-1,0 0 0,0 0 0,0 0 0,0-1 0,0 1 1,0 0-1,0 0 0,1-1 0,-1 1 0,0 0 1,0 0-1,-1-1 0,1 1 0,0 0 0,0 0 0,0-1 1,0 1-1,0 0 0,0 0 0,0-1 0,0 1 1,0 0-1,0 0 0,-1 0 0,1-1 0,0 1 0,0 0 1,0 0-1,0 0 0,-1 0 0,1-1 0,0 1 1,0 0-1,-1 0 0,-7-8-3601,0 5 501,0-2 1046</inkml:trace>
</inkml:ink>
</file>

<file path=ppt/ink/ink3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9:05:12.724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117 89 4224,'-13'-7'7923,"11"7"-7789,0-1-1,0 1 1,-1-1-1,1 1 0,0 0 1,0 0-1,0 0 1,-1 1-1,1-1 1,0 0-1,0 1 1,0-1-1,0 1 0,-3 1 1,-3 1 11,7-3-139,1 0 0,-1 0 1,1 0-1,-1 0 0,1 0 0,-1 0 0,1 1 0,-1-1 0,1 0 0,-1 0 0,1 1 0,-1-1 0,1 0 0,-1 1 0,1-1 0,0 0 0,-1 1 0,1-1 0,-1 1 1,1 0-50,0 14-170,0-11 217,0-1 0,1 1 1,0-1-1,0 1 1,0-1-1,0 0 1,0 1-1,1-1 0,-1 0 1,1 0-1,3 5 1,28 30 20,-28-33 3,1 2-23,0 0 59,0-1 0,1 1 0,-1-1 0,11 6 0,-15-10-25,0-1 0,1 0 1,-1 0-1,1 0 0,-1 0 0,1 0 1,-1 0-1,1-1 0,-1 1 0,1-1 0,-1 0 1,1 0-1,0 0 0,-1 0 0,1 0 1,-1 0-1,1-1 0,0 1 0,4-3 1,-1 0 48,1 0 0,-1 0 0,0-1 1,0 0-1,11-9 0,24-28 236,-29 30-168,-1-1 1,0 0-1,-1-1 1,-1 0-1,14-26 0,-22 38-125,-1-1-1,1 0 0,-1 0 0,1 0 0,-1 0 0,0 0 0,1 0 0,-1 0 0,0 0 1,-1 0-1,1 0 0,0 0 0,0 0 0,-1 0 0,1 0 0,-1 1 0,0-1 0,1 0 1,-1 0-1,0 0 0,0 1 0,0-1 0,-1 0 0,1 1 0,0-1 0,0 1 1,-1-1-1,-2-1 0,1 0-11,-1 1 0,1 0 0,0 0 0,-1 0 0,0 0 1,1 0-1,-1 1 0,0-1 0,0 1 0,0 0 0,0 0 0,0 1 1,-5-1-1,-7 1 39,7-1 15,-1 1-1,1 1 1,0-1-1,-18 5 1,19-3-22,-1-1-1,0 0 0,0 0 1,0-1-1,-11-1 1,13 1-141,0-1 1,0 1-1,0 1 1,0-1 0,0 1-1,0 0 1,0 1-1,0 0 1,-10 3-1,13-3-162,0 0 0,0 0 0,0 0 0,0 1 0,0 0 0,1-1 0,-1 1-1,1 0 1,-1 1 0,1-1 0,0 1 0,1-1 0,-1 1 0,-2 5 0,1-2-601,2 0-1,-1 0 1,1 1 0,0-1-1,-2 10 1,-1 29-4064</inkml:trace>
</inkml:ink>
</file>

<file path=ppt/ink/ink3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9:05:14.123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98 109 5056,'-8'-9'9253,"8"9"-9203,0 1 1,0-1-1,0 0 0,-1 0 1,1 0-1,0 0 0,0 0 1,0 0-1,0 0 0,-1 0 1,1 0-1,0 0 0,0 0 1,0 0-1,0 0 0,0 0 1,-1 0-1,1 0 0,0 0 1,0-1-1,0 1 0,0 0 1,0 0-1,-1 0 0,1 0 1,0 0-1,0 0 0,0 0 1,0 0-1,0 0 0,0-1 1,0 1-1,-1 0 0,1 0 1,0 0-1,0 0 0,0 0 0,0 0 1,0-1-1,0 1 0,0 0 1,0 0-1,0 0 0,0 0 1,0-1-1,0 1 0,0 0 1,0 0-1,0 0 0,0 0 1,0 0-1,0-1 0,0 1 1,0 0-1,0 0 0,0 0 1,0 0-1,0 0 0,0-1 1,1 1-1,-1 0 0,0 0 1,0 0-1,2-1 15,0-1 1,0 1-1,0 0 0,0 0 0,1 0 0,-1 1 1,0-1-1,5-1 0,4 0 143,3-8-230,19 0-35,-18 6-100,0 0 0,17-3 0,124-6 280,-28-2-211,-76 7 176,-23 3-15,-19 3 551,1 0 1,15 0 0,-28 2-625,0 1 1,-1 0 0,1 0-1,0 0 1,0 0-1,0 0 1,0 0 0,-3 3-1,-8 4 48,-15 3-9,16-7 10,0 1 1,-13 8-1,-66 33 456,64-34-214,0 2 0,1 0 0,-41 31 0,49-30-198,0-2-70,1 1-1,1 1 1,0 1 0,1 0 0,-15 22-1,9-6-290,-34 52 149,15-33-2715,28-36 1357,10-11 444,0-1 0,0 0 0,-1 0 0,1 0 1,-5 3-1,6-5 810,0-1 0,0 0 0,0 0 0,0 1 0,1-1 0,-1 0 0,0 0 0,0 0 0,0 0 0,0 0 0,0 0 0,0 0 0,0 0 0,0-1 0,-1 1 0</inkml:trace>
</inkml:ink>
</file>

<file path=ppt/ink/ink3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9:03:39.84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24 498 2240,'-3'0'529,"2"0"-430,1 0-1,-1 0 1,1 0 0,-1 1-1,1-1 1,-1 0-1,1 0 1,0 0-1,-1 0 1,1 0 0,-1 0-1,1 0 1,-1-1-1,1 1 1,-1 0-1,1 0 1,-1 0-1,1 0 1,-1 0 0,1-1-1,0 1 1,-1 0-1,1-1 1,-1 1-1,1 0 1,0 0 0,-1-1-1,1 1 1,0-1-1,-1 1 1,1 0-1,0-1 1,0 1 0,-1-1-1,1 1 1,0 0-1,0-1 1,0 1-1,0-1 1,-1 0-1,-4-19 3044,6 12-2728,0 0 0,0-1 1,1 1-1,0 0 0,0 0 1,0 0-1,6-10 0,31-55 98,-23 45-114,60-91-254,-18 31-128,-19 36 149,-15 20-48,-24 32-114,0 0 0,0 0 0,0 0 0,0 0 0,0 0 0,0-1 0,0 1 0,0 0 0,0 0 1,0 0-1,0 0 0,0 0 0,0 0 0,0 0 0,0 0 0,0 0 0,0 0 0,0 0 0,1 0 0,-1 0 0,0 0 0,0 0 0,0 0 0,0 0 0,0 0 0,0 0 0,0 0 0,0 0 0,0 0 0,0 0 0,0 0 0,0 0 0,0 0 0,0 0 0,0 0 0,0 0 0,0 0 0,1 0 0,-1 0 0,0 0 0,0 0 0,0 0 0,0 0 1,0 0-1,0 0 0,0 0 0,0 0 0,0 0 0,0 0 0,0 0 0,0 0 0,0 0 0,0 0 0,0 0 0,0 0 0,0 0 0,0 0 0,0 0 0,0 0 0,0 0 0,0 1 0,1-1 0,-1 0 0,0 0 0,0 0 0,0 0 0,0 0 0,1 7 142,-2 11-42,-17 116-200,5-59 98,12-66 0,-1 0 0,2 0 1,-1 0-1,1 0 0,0 0 1,1 0-1,2 12 0,-2-20 6,-1 0 0,0-1-1,0 1 1,1 0 0,-1 0 0,1-1-1,-1 1 1,1-1 0,-1 1-1,1 0 1,-1-1 0,1 1 0,-1-1-1,1 1 1,0-1 0,-1 1-1,1-1 1,0 0 0,-1 1 0,1-1-1,0 0 1,0 0 0,-1 1-1,1-1 1,0 0 0,0 0 0,0 0-1,-1 0 1,1 0 0,0 0 0,0 0-1,0 0 1,-1 0 0,1-1-1,0 1 1,0 0 0,-1 0 0,2-1-1,3-1 45,0 0 0,-1 0 0,1-1 0,5-3 1,2-3 6,0 0 0,-1-1 1,0 0-1,-1 0 1,0-1-1,11-17 0,42-78 52,-33 54-31,-29 49-79,1 0 16,-1 0-1,1 1 0,-1-1 0,1 1 0,0-1 0,4-3 1,-5 8-59,2 10 160,-1-1 0,-1 0 0,0 1 0,-1 13 1,2 13-91,0-13 42,1 0 1,2 0-1,8 25 0,-11-44-92,1 0 0,0 0 0,0-1 0,7 10-1,8 14 2,-5-8-418,-11-18-161,1 0 0,-1 1 1,0-1-1,-1 0 0,1 1 0,1 3 1,-1 2-658,0 0 0,0-1 1,-1 1-1,1 16 1,-2 2-1975</inkml:trace>
</inkml:ink>
</file>

<file path=ppt/ink/ink3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9:03:41.16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47 52 3232,'-18'-12'1522,"10"7"156,3-3 88,5 8-1675,0 0 0,0-1 0,-1 1 0,1 0 0,0-1 0,0 1 0,0 0 0,0-1 0,-1 1 0,1 0 0,0-1 0,0 1 0,-1 0 0,1-1 0,0 1 0,0 0 0,-1 0 0,1 0 0,0-1 0,-1 1 0,1 0 0,0 0 0,-1 0 0,1 0 0,-1-1 0,1 1 0,0 0 0,-1 0 0,-6-5 4496,10 5-4570,462-9 1949,-354 3-883,-109 6-854,5 1 112,-13 14-13109,5-12 11908,0 0 1,0-1-1,0 5 0,0 5-905</inkml:trace>
</inkml:ink>
</file>

<file path=ppt/ink/ink3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9:03:41.74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21 26 4992,'-10'-4'8624,"9"7"-8480,1-2-14,0-1 0,-1 1 1,1 0-1,0 0 0,-1-1 1,1 1-1,-1 0 1,1-1-1,-1 1 0,0-1 1,1 1-1,-1 0 1,-1 0-1,0 1 1231,9-2-942,23 0-154,15 0 111,0 1-1,46 8 1,-66-3-284,-20-4-80,1 0-1,-1-1 0,0 0 0,1 0 1,6 0-1,19 2 1084,-26-2-1809,0 0-1,0 0 1,0-1 0,0 1 0,0-1-1,9-2 1,-12 2 310,0-1-1,-1 1 0,1-1 1,0 0-1,0 0 1,-1 0-1,1 0 0,0 0 1,-1 0-1,1-1 1,-1 1-1,1-1 0,-1 1 1,0-1-1,0 1 1,0-1-1,0 1 0,0-1 1,0 0-1,0 0 1,0 0-1,0-1 1,8-31-2935</inkml:trace>
</inkml:ink>
</file>

<file path=ppt/ink/ink3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9:05:47.08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176 107 1152,'8'-14'13546,"-7"13"-13231,-6-4 421,-12 6-610,0 0 1,0 1-1,0 1 1,1 1-1,-1 0 1,-21 9-1,33-10-118,0 0-1,0 0 1,0 0-1,-6 6 0,7-5-49,3-4-33,-4 116-351,6-108 424,0-1 0,1 1 1,-1-1-1,2 0 1,-1 0-1,1 1 0,0-2 1,0 1-1,6 8 1,4 16-127,-11-27 116,0 0 0,0-1 0,1 1 1,0 0-1,-1-1 0,1 1 0,1-1 1,-1 0-1,7 5 0,-8-7-89,16 7 218,-14-6-92,1 0-1,-1 0 0,0-1 1,1 0-1,-1 1 0,7-1 0,5 3 169,-13-4-162,-1 1 0,1-1 0,0 0 1,-1 0-1,1 0 0,0 0 0,0 0 0,-1-1 1,6 0-1,5-1-82,-12 2 73,1 0-1,-1-1 1,1 1 0,-1-1-1,1 1 1,-1-1 0,1 1-1,-1-1 1,0 1 0,1-1-1,-1 0 1,0 0-1,0 0 1,0 0 0,1 0-1,0-1 1,8-6-129,-7 6 97,-2 1 47,1 0 0,0 0-1,-1 1 1,1-1 0,-1-1-1,1 1 1,-1 0 0,0 0-1,1 0 1,-1-1 0,0 1-1,0-1 1,0 1 0,0-1-1,0 1 1,1-3 0,-2 3-21,0 0-1,1-1 1,-1 1 0,1 0-1,0 0 1,-1 0 0,1 0-1,0-1 1,0 1 0,0 0 0,1-1-1,6-10 127,-6 6-138,0 2-45,-1 0-1,0 0 1,0 0-1,0 0 1,0-6-1,4-21 234,0-6 37,-2 2 255,-2 27-399,0 0 0,-1 0-1,0-1 1,0 1 0,-2-12-1,-2 10 33,0-4 177,3 12-251,1-1 1,-1 1-1,-1-1 1,1 1-1,0-1 0,0 1 1,-1 0-1,0 0 0,1 0 1,-1 0-1,0 0 1,0 0-1,0 0 0,-2-1 1,1 1 25,-8-7 122,0 1 0,0 1 0,-1 0 0,-23-10 0,-6-3-1045,31 14-1279,0 1 0,-20-7 0,12 8-123</inkml:trace>
</inkml:ink>
</file>

<file path=ppt/ink/ink3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9:04:22.35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15 2912,'2'-15'9637,"10"43"-9994,-3-8 355,0 0 1,-1 1-1,9 42 1,5 68 638,-15-83-458,4 55 542,-7-58-313,13 62-1,-10-71-261,-5-23-77,1-1 0,0 0 0,0 1 0,1-1 0,9 19 0,-12-31-60,0 3 46,1-1-1,-1 1 0,1-1 1,-1 1-1,0 0 1,0 0-1,0 0 1,0 0-1,-1 0 1,1 4-1,-1-6 965,-8 3-7862,0-1 4257</inkml:trace>
</inkml:ink>
</file>

<file path=ppt/ink/ink3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9:04:22.96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14 209 5472,'-5'-9'1055,"4"7"-787,0 0 1,0 0 0,0 0 0,0-1 0,0 1-1,0 0 1,1-1 0,-1 1 0,1 0 0,-1-1-1,1 1 1,0-3 0,0-19 3555,20 24-3419,17 2 20,-22 0-280,26-2 0,93-16 605,-21 1-273,-8 4 114,131-31 1,-35-2-501,-149 36-160,100-3-1,-150 11 71,0 0 0,0 0 0,0 0 0,0 1 0,0-1-1,1 1 1,-1-1 0,0 1 0,0 0 0,0 0-1,-1 0 1,4 1 0,-5-1-67,1-1 0,-1 1-1,1 0 1,-1-1 0,1 1 0,-1-1-1,1 1 1,-1 0 0,0-1 0,1 1-1,-1 0 1,0-1 0,1 1 0,-1 0-1,0 0 1,0-1 0,0 1 0,0 0-1,0 0 1,0-1 0,0 1 0,0 0 0,0 0-1,0 0 1,0-1 0,-1 1 0,1 0-1,0-1 1,0 1 0,-1 0 0,1-1-1,0 1 1,-1 0 0,1-1 0,-1 1-1,1 0 1,-2 0 0,-3 5-1146,-1 0 0,0 0 1,0 0-1,-8 4 0,3-2 140,-16 15-3098</inkml:trace>
</inkml:ink>
</file>

<file path=ppt/ink/ink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23:11:10.5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30 651 2080,'0'0'29,"0"0"0,0 0 1,0 0-1,0 0 0,0 0 1,0 0-1,0 0 0,-1 0 0,1 0 1,0 0-1,0 0 0,0 0 0,0-1 1,0 1-1,0 0 0,0 0 0,0 0 1,0 0-1,0 0 0,0 0 1,0 0-1,0 0 0,-1 0 0,1 0 1,0-1-1,0 1 0,0 0 0,0 0 1,0 0-1,0 0 0,0 0 0,0 0 1,0 0-1,0-1 0,0 1 1,0 0-1,0 0 0,0 0 0,0 0 1,0 0-1,0 0 0,1 0 0,-1 0 1,0-1-1,0 1 0,0 0 0,0 0 1,0 0-1,0 0 0,0 0 1,0 0-1,0 0 0,0 0 0,0 0 1,1 0-1,0-2 777,-2 4 109,-21 5 3613,16-6-2932,4-1-877,6-1 288,-3 0-785,0 0 1,0-1-1,1 1 0,-1 0 0,0 0 1,1 0-1,-1 0 0,1 0 0,-1 0 0,1 0 1,2-1-1,6-3-63,-1-1-1,0 1 1,-1-2 0,1 1 0,-1-1-1,-1-1 1,1 1 0,-1-1-1,-1-1 1,0 1 0,9-17 0,2-6 75,-2-1 0,12-36 1,24-74 99,42-106 948,-87 234-1080,-5 10-83,-1 6-67,-10 24 45,1 1 0,-9 52-1,-1 61 384,12-83-365,3-21 111,1 1 0,2 58 0,1-62 63,0-26-219,0 0 0,0-1 0,0 1 0,1 0 0,0 0-1,2 6 1,-2-12-42,-1 0 0,1 0 0,-1 0 0,1-1 0,0 1 0,-1 0 0,1 0 0,0-1 0,-1 1 0,1 0 0,0-1 0,0 1 0,0-1 0,0 1 0,0-1 0,-1 0 0,1 1 0,0-1 1,0 0-1,0 1 0,0-1 0,0 0 0,0 0 0,0 0 0,0 0 0,0 0 0,0 0 0,0 0 0,0 0 0,0-1 0,0 1 0,2-1 0,3-1 83,1 0 0,0 0 0,8-4 0,-13 5-125,8-4 51,142-67 91,-68 32-666,-84 40 520,1 0 1,-1 0-1,0 0 1,0 0 0,0 0-1,1 0 1,-1 0-1,0 0 1,0 0 0,0 0-1,0 0 1,1 0-1,-1 0 1,0 0 0,0 0-1,0 0 1,0 0-1,1 0 1,-1 1 0,0-1-1,0 0 1,0 0-1,0 0 1,0 0 0,1 0-1,-1 0 1,0 1-1,0-1 1,0 0 0,0 0-1,0 0 1,0 0-1,0 1 1,0-1 0,0 0-1,0 0 1,0 0-1,0 0 1,1 1 0,-1-1-1,0 0 1,0 0-1,0 0 1,0 1 0,-1-1-1,1 0 1,0 0-1,0 0 1,0 0 0,0 1-1,0-1 1,0 0-1,0 0 1,0 0 0,0 0-1,0 1 1,-1-1-1,-4 23-189,-14 27 485,16-44-250,0 1 0,0 0-1,1 0 1,0 0 0,-1 8 0,3-13-1,0 0 0,0 1 1,0-1-1,0 1 1,0-1-1,1 1 1,-1-1-1,1 1 1,0-1-1,-1 1 0,1-1 1,0 0-1,1 0 1,-1 1-1,0-1 1,0 0-1,1 0 0,2 2 1,-2-1 21,1-1 0,-1 1 0,1-1 0,0 0 0,0 0 0,0 0 0,0 0 0,0-1 0,0 1 0,0-1 0,1 0 0,-1 0 0,0 0 0,1 0 0,-1-1 0,1 1 0,-1-1 0,1 0 0,-1 0 0,1 0 0,-1 0 0,1-1 0,-1 0-1,1 1 1,-1-1 0,0 0 0,1-1 0,-1 1 0,0 0 0,0-1 0,0 0 0,0 0 0,0 0 0,0 0 0,-1 0 0,1-1 0,3-3 0,-5 4-55,1 1 0,-1-1-1,0 0 1,0 0 0,1 0 0,-1 0-1,-1 0 1,1 0 0,0 0-1,0 0 1,-1 0 0,1 0 0,-1 0-1,0 0 1,0-1 0,1 1 0,-1 0-1,-1 0 1,1 0 0,0 0-1,0-1 1,-1 1 0,0 0 0,1 0-1,-1 0 1,-1-3 0,0 2-30,0-1 0,0 1 0,-1 0 0,1 0 0,-1 0 0,0 0 0,1 1 0,-1-1 0,-1 1 0,1 0 0,0-1 0,0 1 0,-1 1 0,-6-4 0,-3 0-16,10 4 28,-1-1 1,0 1 0,0-1 0,1 1 0,-1 0-1,0 1 1,0-1 0,0 1 0,0-1 0,0 1-1,-6 1 1,3-1 38,-4 1 49,11 0-18,6 2 5,19 2 230,1-1-1,50 2 1,-15-1-259,-45-4-167,1-1 0,0 0 0,-1-1 0,25-4 0,-39 5-143,-1-1 0,0 1-1,0 0 1,0-1 0,0 1 0,0 0 0,0-1-1,0 0 1,0 1 0,0-1 0,0 0 0,0 1-1,0-1 1,0 0 0,0 0 0,0 0 0,-1 0 0,1 0-1,0 0 1,-1 0 0,1 0 0,-1 0 0,1 0-1,-1 0 1,1 0 0,-1-2 0,0-1-1461</inkml:trace>
</inkml:ink>
</file>

<file path=ppt/ink/ink3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9:04:24.10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3 158 3552,'-1'-3'416,"1"1"0,0-1 1,-1 1-1,1-1 0,0 1 0,0-1 1,0 1-1,1-5 0,0-9 3112,1 14-3416,-1 1-1,1-1 0,0 1 0,-1 0 0,1-1 0,0 1 1,4-1-1,3-4 173,8-6-235,0 1 0,1 0 1,0 1-1,1 1 1,0 1-1,1 0 1,0 2-1,0 0 0,0 1 1,1 1-1,-1 1 1,1 1-1,0 1 1,40 2-1,-52 0-10,-1 0 1,1 1-1,0 0 0,-1 0 0,1 1 1,-1 0-1,0 0 0,0 1 1,12 8-1,-16-9-22,0-1-1,0 2 1,0-1-1,0 0 1,-1 1 0,1 0-1,-1 0 1,0 0 0,-1 0-1,1 0 1,-1 1 0,1-1-1,-1 1 1,0-1 0,-1 1-1,1 0 1,-1 0 0,1 5-1,-2-2 64,1-1 0,-2 1 1,1 0-1,-1-1 0,0 1 0,0-1 0,-1 1 0,0-1 0,0 0 0,-1 0 0,0 0 0,0 0 0,-1 0 0,1-1 1,-9 11-1,5-9 54,0 0 1,0-1 0,-1 1-1,0-1 1,0-1 0,0 0-1,-1 0 1,0 0 0,0-1-1,-18 6 1,21-9-179,13-3 61,18 1-309,-7-1 117,-1 2 1,20 2-1,-30-2 143,-1 0-1,0 1 1,1 0-1,-1 0 1,0 1-1,0-1 1,0 1-1,-1 1 0,8 4 1,-8-4 15,-1-1 53,0 0-1,0 0 1,0 0 0,-1 0-1,6 8 1,-8-10 4,0 0 1,-1 1-1,1-1 1,0 1-1,-1-1 1,1 1-1,-1-1 1,0 1-1,0-1 1,1 1-1,-1 0 1,0-1-1,0 1 1,0-1-1,-1 1 1,1-1-1,0 1 1,0-1-1,-1 1 1,1-1-1,-2 3 1,-1 3 102,-1 0 0,0 0 1,-1-1-1,1 0 0,-1 0 0,-10 10 0,1-5 60,-1-1-1,1 0 0,-2-1 0,1-1 0,-1-1 0,0 0 0,-20 6 0,3-4-146,0-2 1,-60 6 0,83-12-429,-1-1 0,1 0 0,-12-2 0,-14-5-5100,36 7 5359,0 0 0,-1 0 0,1 0 0,0 0 0,0 0 0,-1 0 0,1-1 0,0 1 0,-1 0 0,1 0 0,0 0 0,0-1 0,0 1 0,-1 0 0,1 0 0,0 0 0,0-1 0,0 1 0,0 0 0,-1-1 0,1 1 0,0 0 0,0 0 0,0-1 0,0 1 0,0 0 0,0-1 0,0 1 0,0 0 0,0 0 0,0-1 0,0 1 0,0 0 0,0-1 0,0 1 0,0 0-1,0-1 1,0 1 0,0 0 0,0 0 0,0-1 0,1 1 0,-1 0 0,0 0 0,0-1 0,0 1 0,0 0 0,1 0 0,-1-1 0,0 1 0,1 0 0,14-15-3284</inkml:trace>
</inkml:ink>
</file>

<file path=ppt/ink/ink3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9:04:24.78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55 9 5408,'-7'-7'1728,"5"5"-608,2 5-1023,-1 0 145,1-1 0,-1 1-1,0-1 1,0 1 0,0-1 0,0 1-1,0-1 1,-2 3 0,-5 11 647,1 6-670,1 0 0,1 0-1,1 1 1,1-1 0,1 1-1,1 0 1,3 32 0,-1-48-171,-1 0 1,1-1 0,1 1 0,-1 0-1,1-1 1,1 1 0,-1-1-1,1 0 1,0 0 0,0 0 0,5 7-1,-4-9 24,-1 0 0,1 0 0,0 0 0,0 0 0,0-1 0,1 0 0,-1 1 0,1-2 0,0 1 0,0 0 0,0-1 0,0 0 0,0 0 0,7 1 0,-4-2 46,0 0 0,0 0 1,0-1-1,0 0 1,1 0-1,11-3 1,50-13 502,-44 9-450,-3 1 0,1-1 0,35-16 0,-51 20-107,0-1 0,0-1 0,0 0-1,-1 0 1,0 0 0,0-1 0,0 0 0,-1 0 0,0-1 0,8-10 0,-13 15-48,1-1-1,-1 1 1,0-1 0,0 1 0,0-1 0,0 0 0,0 1 0,-1-1-1,1 0 1,-1 1 0,1-1 0,-1 0 0,0 0 0,0 0-1,-1-2 1,0 0 9,0 1 0,0-1-1,-1 0 1,0 1 0,0 0-1,0-1 1,0 1 0,-4-5-1,-1 0-7,0 0-1,-1 0 1,-1 0 0,1 1-1,-1 0 1,-14-8 0,4 4-105,-1 1 0,-1 0 0,0 2 0,-1 0 0,0 2 0,0 0 0,0 2 0,-1 0 0,-40-2 0,52 6 1,1 1 0,0 0 1,-1 1-1,-10 2 0,17-2-57,0 0 0,1 0 0,-1 0-1,0 1 1,1-1 0,-1 1 0,1 0-1,0 0 1,-1 0 0,1 0 0,0 1-1,0-1 1,1 1 0,-4 4 0,4-5-81,1 0 1,0-1 0,0 1 0,0 1 0,1-1-1,-1 0 1,0 0 0,1 0 0,0 0 0,-1 0-1,1 1 1,0-1 0,0 0 0,0 0 0,0 0-1,0 1 1,1-1 0,-1 0 0,1 0 0,-1 0 0,1 0-1,0 0 1,0 0 0,0 0 0,0 0 0,2 3-1,18 20-4441</inkml:trace>
</inkml:ink>
</file>

<file path=ppt/ink/ink3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9:04:26.86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15 695 4064,'0'0'135,"-1"1"0,1-1 1,-1 0-1,1 0 0,-1-1 1,0 1-1,1 0 0,-1 0 0,1 0 1,-1 0-1,1 0 0,-1-1 0,1 1 1,-1 0-1,1 0 0,-1-1 1,1 1-1,-1 0 0,1-1 0,-1 1 1,1 0-1,0-1 0,-1 1 0,1-1 1,0 1-1,-1-1 0,1-1 67,-1 1 0,1 0 0,0 0 0,0 0 0,0-1 0,0 1 0,0 0 0,0 0 0,0-1 0,0 1 0,1 0 0,-1 0 0,1-2 0,6-20 1672,8-30-106,-2-37-527,-4 19-802,-4 40-324,7-48 180,39-136-1,-40 184-250,-3 9 19,5-24 1,-10 37-281,-2 11-297,-1 16 66,-3 16 304,1 0 0,5 55 0,16 68 48,-17-150 99,13 77 148,-13-73-30,2 0 0,-1-1 0,1 1 0,1-1 0,6 13 0,-9-21-52,-1 0-1,0 0 0,1 0 0,-1-1 1,1 1-1,0 0 0,-1-1 1,1 1-1,0-1 0,0 1 1,0-1-1,0 0 0,0 0 1,4 2-1,-4-3-29,0 0 0,-1 1 0,1-1 0,0 0 0,0 0 0,-1 0 1,1 0-1,0-1 0,0 1 0,-1 0 0,1-1 0,0 1 0,-1-1 0,1 1 0,0-1 0,-1 0 0,1 0 0,-1 0 0,1 0 0,1-2 0,4-4 35,-1 0-1,0 0 1,-1 0-1,0-1 1,0 0-1,-1 0 1,0-1-1,4-9 1,149-367 123,-153 371-216,-3 12-67,-1-1-1,1 0 1,0 1 0,0-1-1,1 1 1,1-4-1,-2 5-329,4 6-112,-1 1 504,1 0 1,-1 1-1,0 0 0,-1 0 1,1 0-1,-1 0 0,-1 1 1,3 8-1,11 66 156,-13-65-174,7 43 87,19 105 75,-21-131-41,2 0-1,23 56 0,-10-46 333,-18-36-454,-1 0-3583</inkml:trace>
</inkml:ink>
</file>

<file path=ppt/ink/ink3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9:04:27.39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44 0 5312,'-13'13'2773,"13"-12"-2256,-1 13 449,-11 18 576,9-25-1266,0 1-1,0-1 1,1 0 0,0 1-1,0 0 1,-1 11 0,3-17-254,1 0 0,-1 0 1,0-1-1,1 1 0,0 0 1,-1 0-1,1-1 0,0 1 0,0 0 1,0-1-1,0 1 0,0-1 1,0 1-1,0-1 0,1 1 1,-1-1-1,0 0 0,1 0 1,2 2-1,-1-1 36,0 0-1,0 0 1,1 0 0,-1-1-1,1 1 1,-1-1 0,1 0-1,6 1 1,-1-1 84,1-2 0,0 1 1,-1-1-1,1 0 0,0-1 0,-1 0 0,0-1 1,1 0-1,-1 0 0,0-1 0,-1 0 1,1-1-1,-1 0 0,10-7 0,-15 9-88,1 0 0,-1-1-1,0 1 1,0-1 0,0 0 0,0 0 0,-1 0-1,1 0 1,-1 0 0,0 0 0,2-9-1,-3 11-33,-1 0 0,1 0 0,-1 0 0,0 0 0,0 0 0,0 0 0,0 0 0,0 0 0,0 0-1,0-1 1,-1 1 0,1 0 0,-1 0 0,0 0 0,0 0 0,1 1 0,-1-1 0,0 0 0,0 0 0,-1 0 0,1 1-1,0-1 1,-1 1 0,1-1 0,-1 1 0,1-1 0,-1 1 0,0 0 0,-1-2 0,-2 1-64,1 0 1,-1 0-1,1 0 1,-1 1 0,0 0-1,0-1 1,0 2-1,0-1 1,1 0-1,-1 1 1,0 0 0,0 0-1,0 1 1,0-1-1,0 1 1,0 0-1,0 1 1,1-1-1,-6 3 1,4-2-192,1 0 0,-1 1 0,1 0 0,-1 0 0,1 1 0,0-1 0,0 1 0,1 0 0,-1 0 0,1 1-1,0-1 1,0 1 0,0 0 0,-5 11 0,8-15-64,0 1 1,1 0-1,-1 0 0,1-1 0,0 1 1,0 0-1,0 0 0,0-1 0,0 3 0,0-4 202,0 1-1,0-1 0,0 1 0,0-1 1,0 0-1,0 1 0,0-1 0,0 1 0,0-1 1,1 1-1,-1-1 0,0 0 0,0 1 0,0-1 1,1 0-1,-1 1 0,0-1 0,0 0 1,1 1-1,-1-1 0,0 0 0,1 1 0,-1-1 1,0 0-1,1 0 0,-1 0 0,0 1 0,1-1 1,-1 0-1,1 0 0,-1 0 0,0 0 0,1 0 1,-1 0-1,1 1 0,-1-1 0,0 0 1,1 0-1,-1 0 0,1 0 0,-1-1 0,1 1 1,0 0-1,20-12-3102</inkml:trace>
</inkml:ink>
</file>

<file path=ppt/ink/ink3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9:04:28.24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3552,'9'9'6688,"-5"0"-6424,0 0 1,-1 0-1,0 0 0,-1 0 1,0 0-1,0 0 1,-1 1-1,1 10 1,2 14 5,-3-27-134,1 1 0,1-1 0,-1 0 0,1 0 0,7 12 0,-9-18-123,0-1 0,-1 1 0,1 0-1,0-1 1,0 1 0,0-1 0,0 1 0,0-1-1,0 1 1,0-1 0,0 0 0,0 1 0,0-1-1,1 0 1,3 1 9,1 1-9,1-1 0,-1 0 0,1 0 0,-1 0 0,14-2 0,4 2 117,8 0-111,0 2 1,0 1 0,0 2 0,0 1 0,-1 1-1,55 23 1,-82-29 48,0 0 0,0 0 0,0 0 0,0 1 0,0 0-1,0 0 1,0 0 0,-1 0 0,0 1 0,0-1 0,0 1 0,0 0 0,0 0 0,-1 0-1,1 0 1,-1 1 0,0-1 0,-1 0 0,1 1 0,-1-1 0,0 1 0,0 0-1,0-1 1,0 1 0,-1 0 0,0 0 0,0 0 0,0-1 0,-1 1 0,0 0-1,0-1 1,-2 8 0,-2-1 84,-1 0 1,0 0-1,0 0 0,-1-1 1,-1 0-1,0-1 0,0 1 1,-1-2-1,0 1 0,0-1 0,-13 8 1,-8 4-34,-1-1 1,-53 24 0,57-33-272,1 0 1,-37 7 0,35-10-1646,26-6 1472,0-1-1,0 1 0,0-1 1,0 0-1,0 0 0,0 0 1,0 0-1,0 0 1,0 0-1,0 0 0,0-1 1,0 1-1,0-1 0,0 1 1,0-1-1,0 0 1,-1-1-1,-6-2-3215</inkml:trace>
</inkml:ink>
</file>

<file path=ppt/ink/ink3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9:04:28.60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14 301 7968,'-9'-4'1907,"9"4"-1834,0 0-1,0 0 1,-1 0 0,1-1 0,0 1-1,0 0 1,0 0 0,-1 0 0,1 0 0,0 0-1,0 0 1,0 0 0,0-1 0,-1 1-1,1 0 1,0 0 0,0 0 0,0 0-1,0-1 1,0 1 0,-1 0 0,1 0-1,0 0 1,0 0 0,0-1 0,0 1 0,0 0-1,0 0 1,0-1 0,0 1 0,0 0-1,0 0 1,0 0 0,0-1 0,0 1-1,0 0 1,0 0 0,0-1 0,0 1 0,0 0-1,1-1 7,0 0 0,0 0 0,0 1 0,0-1-1,0 0 1,0 1 0,0-1 0,0 1 0,0-1 0,0 1-1,0-1 1,2 1 0,1-2 240,78-45 2278,217-77-1077,-166 68-1348,-38 14-1016,-91 40 373,1 0-1,0 1 1,0-1-1,-1 1 1,1 0-1,0 0 1,0 1-1,0-1 1,0 1-1,0 0 1,9 1-1,10 3-5885</inkml:trace>
</inkml:ink>
</file>

<file path=ppt/ink/ink3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9:06:28.77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213 23 2144,'0'0'157,"0"-1"1,-1 1-1,1-1 1,0 0-1,0 1 1,-1-1-1,1 1 1,0-1-1,0 0 1,0 1-1,0-1 1,0 0-1,0 1 1,0-1-1,0 0 1,0 1-1,0-1 1,0 0-1,0 1 1,1-1-1,-1-1 1,1-6 3747,-9 17-3291,-14 23 116,-20 22 817,31-42-1379,1 1-1,0 0 1,0 0-1,-13 26 1,-23 64 146,39-83-253,1 0 0,1 1-1,1-1 1,-2 27 0,5-30-85,0-1-1,1 1 1,1 0-1,0 0 1,1-1 0,1 1-1,5 17 1,-5-25 23,0 0 1,1-1 0,0 0-1,0 0 1,0 0-1,1 0 1,0-1-1,1 0 1,0 0-1,0 0 1,0-1-1,1 0 1,0 0-1,0-1 1,8 6-1,4-1 0,0-1-1,1 0 0,-1-1 1,2-1-1,32 6 0,0-4 87,57 2 0,-51-3-126,93 23 0,-112-22 155,247 43-87,-255-48 4,103 8 189,-63-13 118,107-15 1,3 0-332,-86 9-73,26 3 200,-104 4-140,1 2-1,0 1 1,-1 0-1,26 8 1,-34-6 51,0-1 1,0 2 0,0-1-1,-1 1 1,0 1 0,0 0 0,12 13-1,-6-7 27,11 11-85,25 19-49,50 21 353,-10-7-555,-83-50 281,-6-5 25,-1-1 1,1 1-1,0-1 0,0 1 0,0-1 0,0 0 0,0 0 0,1 0 0,-1 0 0,0 0 0,5 1 2614,-17-5-2480,1-7-100,-4-3 80,-27-21 1,28 22-148,9 10 10,1-1 0,0 1 0,-1 0 0,1 0 0,-5-3 0,-2 1-15,1-1-1,0 0 1,0-1 0,0 0 0,1 0 0,-9-10-1,13 13 33,0 0-1,-1 0 0,1 0 0,-7-3 1,7 4-55,-1 0 1,1 0 0,0-1-1,0 1 1,0-1 0,-4-5-1,-5-7-36,8 10 18,0 0 0,0 0 0,0-1 0,1 0 0,0 1 0,-3-8 0,-4-7-38,8 18 57,0 0-1,1-1 1,0 1-1,-1-1 1,1 1-1,0-1 1,0 1 0,1-1-1,-1 0 1,0-3-1,-3-5 30,4 10-31,-1 0 0,1 1 1,-1-1-1,1 0 0,-1 0 0,1 0 0,0 1 1,-1-1-1,1 0 0,0 0 0,0 0 0,0 0 1,0-1-1,-1-1-1032,5 8 594,24 22 229,-16-14 267,17 13-1,9 2 75,2-3 0,74 37 0,-66-34 21,-46-28-48,-2 1-4,1 1-28,13 4 171,-14-6-199,4 0-18,3 11 1422,-11-10-1339,0 0-1,0 0 1,0-1-1,0 1 1,0-1-1,0 0 1,0 0-1,0-1 1,0 1-1,0-1 1,0 0-1,0 0 1,-4-2-1,-12-2-3,-9-1-171,0 2 1,0 0 0,-1 2 0,-46 2-1,42 3 112,14-1 40,-38 6-1,58-8-65,-1 0-55,1 0 0,-1 0 0,1 0 0,-1 0 0,1 0 0,-1 1 0,1-1 0,-1 0 0,1 0 0,0 0-1,-1 0 1,1 0 0,-1 1 0,1-1 0,-1 0 0,1 0 0,0 1 0,-1-1 0,1 0 0,-1 1 0,1-1 0,0 0 0,0 1 0,-1-1 0,1 1 0,14 15-593,-14-15 698,11 6 43,-10-7-80,0 0 1,-1 1-1,1-1 1,0 0 0,-1 0-1,1 1 1,-1-1-1,1 1 1,0-1-1,-1 0 1,1 1-1,-1-1 1,1 1 0,-1-1-1,1 1 1,-1 0-1,0-1 1,1 1-1,-1-1 1,0 1-1,1 0 1,-1-1 0,0 3 1316,1-3-1327,-1-1 0,1 1 0,-1 0-1,0-1 1,1 1 0,-1-1 0,0 1 0,0-1-1,1 1 1,-1-1 0,0 1 0,0 0-1,0-1 1,0 1 0,1-1 0,-1 1-1,0-1 1,0 1 0,0-1 0,0 0 0,0 1-1,0-1 1,0 1 0,-1-1 0,1 0-1,1-6-90,3-2 49,-3 8-14,0-1 0,0 0 0,0 1 0,0-1 0,0 1 0,0-1 0,0 1 0,0-1 0,0 1-1,1 0 1,-1-1 0,1 1 0,-1 0 0,1 0 0,-1 0 0,1 0 0,0 0 0,-1 1-1,1-1 1,0 0 0,2 0 0,3 0-12,-1 0 0,1 1 0,0-1 0,-1 1 0,1 1 0,0-1 0,-1 1 0,8 2 0,8 2-591,22 10 0,9 2-6408,-52-17 6960,0 1 0,-1-1-1,1 0 1,-1 0 0,1 0 0,-1 0-1,1 0 1,-1 1 0,1-1-1,-1 0 1,1 0 0,0 0 0,-1 0-1,1-1 1,-1 1 0,1 0 0,-1 0-1,1 0 1,-1 0 0,1-1 0,0 1-1,-1 0 1,0 0 0,1-1 0,-1 1-1,1 0 1,-1-1 0,1 1 0,-1-1-1,1 1 1,-1 0 0,0-1 0,1 1-1,-1-1 1,0 0 0,2-5-620,0-1 1,-1 1-1,-1-1 1,1-7-1,-1 14 720</inkml:trace>
</inkml:ink>
</file>

<file path=ppt/ink/ink3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5:00:25.6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638 403 1984,'2'-1'397,"0"-1"-1,-1 0 1,1 1 0,-1-1-1,1 0 1,-1 0 0,0 0 0,0 0-1,0 0 1,0 0 0,0 0-1,0 0 1,-1 0 0,1-1 0,-1 1-1,1 0 1,-1-4 0,0 2-173,0 0 0,0 0 0,0 0 0,0 0 0,-1 1 0,1-1 0,-1 0 0,0 0 0,-1 1 0,1-1 0,-3-4 0,-2-4 85,-1 1 0,-1 0 0,0 0 0,0 0 0,-1 1 0,-1 1 0,-11-11 0,17 17-282,0 0-1,-1 0 0,0 1 0,1-1 1,-1 1-1,0 0 0,0 0 1,0 0-1,0 1 0,0 0 0,0 0 1,-1 0-1,1 1 0,0-1 1,-1 1-1,1 1 0,0-1 0,0 1 1,-1 0-1,1 0 0,-8 3 1,-26 10 48,0 3 0,1 1 1,2 1-1,-1 2 0,2 2 1,1 1-1,-36 34 0,55-45-16,1 1 1,0 0-1,1 1 0,1 1 0,-20 31 0,29-40-17,-1 0 0,1 1 0,0-1 0,0 1 0,1-1 0,0 1-1,1 0 1,0 0 0,0 0 0,0 0 0,1 0 0,0 0 0,1 0 0,0 0 0,0 0 0,1 0 0,3 10 0,-2-7 2,2-1 0,-1 1 0,1-1 0,1 0 0,0 0 1,0-1-1,1 0 0,0 0 0,0 0 0,1-1 1,0 0-1,1-1 0,0 0 0,0 0 0,0-1 1,1 0-1,0 0 0,0-1 0,0-1 0,13 4 0,-11-4 36,1-2-1,0 1 1,0-1-1,0-1 1,0 0-1,0-1 1,0-1-1,0 0 1,0-1-1,0 0 1,-1 0-1,1-2 0,-1 0 1,17-7-1,14-9 23,0-2-1,61-42 0,-63 37 94,32-13-64,21-14 111,-66 31-122,-27 22-131,1 0 1,-1 0-1,0 0 1,1-1-1,-1 1 1,0-1-1,0 1 1,0-1 0,0 0-1,0 1 1,-1-1-1,1 0 1,0 1-1,-1-1 1,1-2-1,-1 4-9,0-1-1,-1 1 0,1 0 1,0-1-1,0 1 1,-1 0-1,1 0 0,0 0 1,0-1-1,-1 1 0,1 0 1,0 0-1,-1 0 0,1-1 1,0 1-1,-1 0 1,1 0-1,0 0 0,-1 0 1,1 0-1,-1 0 0,1 0 1,0 0-1,-1 0 0,1 0 1,0 0-1,-1 0 0,-12 1-206,8 0 214,-1 0 0,1 1 0,-1 0 0,1 0 0,0 0 0,0 1 0,0-1 0,0 1 0,0 1 0,-6 4 0,3-1-37,-1 1 1,1 0-1,-14 19 1,19-23 49,1 0 0,-1 0 0,1 0 0,0 1 1,0-1-1,1 1 0,-1 0 0,1-1 0,0 1 0,1 0 1,-1 0-1,1 0 0,0-1 0,0 1 0,0 0 0,2 8 1,-1-7 31,1 1 1,-1-1 0,1 0-1,1 0 1,0 0 0,-1 0-1,2 0 1,-1 0-1,1-1 1,0 0 0,6 7-1,-5-6 25,0-1 0,1-1 0,-1 1 0,1-1 0,0 1 0,1-2 0,-1 1 0,0-1 0,1 0 0,0 0 0,0-1 0,0 0 0,0 0 0,0-1 0,0 1 0,1-2 0,-1 1 0,0-1 0,1 0-1,-1-1 1,0 1 0,0-1 0,1-1 0,-1 0 0,0 0 0,0 0 0,9-5 0,-11 4-25,1-1-1,-1 0 1,-1 0-1,1 0 1,0 0-1,-1-1 1,0 0-1,0 0 1,0 0-1,-1 0 1,0-1-1,0 1 1,0-1-1,-1 0 1,1 0-1,1-7 1,-3 8-22,0 1 1,0-1 0,0 1 0,-1-1 0,0 0-1,1 1 1,-2-1 0,1 1 0,0-1 0,-1 0-1,0 1 1,0-1 0,0 1 0,-1 0 0,0-1-1,1 1 1,-2 0 0,1 0 0,0 0 0,-1 0-1,1 0 1,-1 1 0,-6-6 0,5 5-30,-1 0 0,0 1 0,-1-1 0,1 1 0,0 0 0,-1 1 0,0-1 0,-6-1 0,-5 0-56,-26-4 1,11 3 159,13 5-43,9 1-159,8-1 53,3 0 68,0 0-1,1 0 1,-1 0-1,0 0 0,0 0 1,1 0-1,-1 0 1,0 0-1,0 0 1,0-1-1,1 1 0,-1-1 1,1 0-1,4 0 3,65-9 207,44-7 8,-81 14-153,-1-2 1,49-13 0,-52 7-207,-24 8 131,1 0 0,0 0 0,0 1-1,0 0 1,0 1 0,0 0 0,0 0 0,1 0-1,-1 1 1,0 0 0,8 1 0,-12-1-2,0 1 0,0-1 0,0 1 1,0 0-1,0 0 0,-1 1 0,1-1 0,-1 0 1,1 1-1,-1-1 0,1 1 0,-1 0 1,3 2-1,-4-2 13,0 0 1,0-1-1,0 1 1,0 0 0,0 0-1,0-1 1,0 1-1,0 0 1,-1 0-1,1 0 1,-1 0-1,0 0 1,1 0-1,-1 0 1,0 0 0,0 0-1,0 0 1,0 0-1,-1 3 1,-12 62 11,11-55 0,-2 24-1,1-7 23,3-25-17,-1 0-1,1 0 1,0 1 0,0-1-1,0 0 1,1 0-1,-1 0 1,1 0 0,0 0-1,0 0 1,1 0-1,-1 0 1,1 0 0,3 6-1,-4-10-4,-1 1 1,1-1-1,0 1 0,0 0 0,-1-1 0,1 1 0,0-1 0,0 0 0,0 1 0,-1-1 0,1 0 0,0 1 0,0-1 0,0 0 1,0 0-1,0 0 0,0 0 0,-1 0 0,1 0 0,0 0 0,0 0 0,0 0 0,0 0 0,0 0 0,0 0 0,1-1 0,25-10 309,-23 9-294,12-6 17,0-1 1,16-12 0,2-2-19,24-16 199,30-17 75,10-12-372,-78 53 61,8-10-285,-20 16 174,-8 9 102,1 0 0,-1-1 0,1 1 0,0 0 0,-1 0 0,1 0 0,-1-1 1,1 1-1,0 0 0,-1 0 0,1 0 0,0 0 0,-1 0 0,1 0 0,0 0 1,-1 0-1,1 1 0,0-1 0,-1 0 0,1 0 0,0 0 0,-1 1 0,1-1 0,-1 0 1,1 1-1,-1-1 0,1 1 0,0 0 0,20 16 9,-16-12 0,7 2 76,0 2-111,36 41-30,-30-33 153,17 20 0,-32-33-68,0-1-1,0 0 1,1-1-1,-1 1 0,1-1 1,0 1-1,0-1 0,0 0 1,0-1-1,0 1 1,1-1-1,-1 1 0,0-1 1,1-1-1,-1 1 1,1-1-1,-1 1 0,1-1 1,5-1-1,3 0 42,0 0 0,-1-1 0,1-1-1,-1 0 1,21-8 0,119-47 191,-145 55-217,1-1 0,-1 1-1,0-1 1,-1-1-1,1 1 1,-1-1 0,0 0-1,0-1 1,0 1 0,8-12-1,-14 16-38,1 0 0,0 0-1,-1 1 1,1-1 0,0 0-1,-1 0 1,1 0 0,-1 0 0,0 0-1,1 0 1,-1 0 0,0 0-1,0 0 1,1 0 0,-1-1-1,0 1 1,0 0 0,0 0-1,0 0 1,-1 0 0,1 0 0,0 0-1,0 0 1,-1 0 0,1 0-1,0 0 1,-1 0 0,1 0-1,-1 0 1,1 0 0,-1 0-1,0 0 1,1 1 0,-1-1 0,0 0-1,0 0 1,1 1 0,-1-1-1,0 0 1,-2 0 0,1 0-21,-1-1 0,1 1 0,-1 0 0,0 0 0,0 1 0,1-1 0,-1 0 0,0 1-1,0 0 1,0 0 0,0 0 0,0 0 0,-5 1 0,-17 5-72,-44 18 0,62-21 96,0 1 0,0-1 0,1 1 0,-1 0 0,1 0 0,0 1 0,-8 7 0,13-10 12,0-1 1,-1 0-1,1 0 1,0 1-1,0-1 1,0 1-1,0-1 1,0 1-1,0-1 1,1 1-1,-1-1 1,0 1-1,1 0 1,-1 0-1,1-1 1,0 1-1,0 0 1,-1 0-1,1-1 1,0 1-1,0 0 1,1 0-1,-1-1 0,0 1 1,0 0-1,1 0 1,-1-1-1,1 1 1,0 0-1,0-1 1,-1 1-1,1-1 1,0 1-1,0-1 1,0 1-1,3 1 1,3 4 15,1 0 0,0-1 0,1 0 0,-1-1 0,1 1 0,0-2 0,0 1 0,1-1 0,-1-1 0,1 0 0,0 0 0,15 2 0,-3-2 28,0-1 0,0-1 0,0-1 1,39-4-1,-38 1 11,-1-1-1,0-1 1,38-14 0,-15 4 59,-18 6-148,30-15 0,-33 15 13,-12 8-60,-11 1 71,-1 1 1,0-1 0,1 0-1,-1 0 1,0 0-1,0 0 1,1 0 0,-1 0-1,0 0 1,0 1 0,0-1-1,1 0 1,-1 0-1,0 0 1,0 1 0,0-1-1,1 0 1,-1 0 0,0 0-1,0 1 1,0-1-1,0 0 1,0 0 0,0 1-1,1-1 1,-1 0 0,0 1-1,0-1 1,0 0-1,0 0 1,0 1 0,0-1-1,-1 2-27,1 0 0,-1 0-1,1 0 1,-1 0-1,0 0 1,0 0 0,0 0-1,0 0 1,-2 3 0,-4 8 4,3 1 30,0 1 0,1 0 0,1 1 0,-1 22 0,3-29 21,0 0 1,1-1-1,0 1 0,0 0 1,1 0-1,0-1 1,0 1-1,1-1 1,4 10-1,-6-16-7,0 0 0,0-1 0,1 1 0,-1 0 0,0-1 0,0 1 0,1-1 0,-1 1 0,1-1 0,-1 0 0,1 1 0,0-1 0,-1 0 0,1 0 0,0 0 0,0 0 0,3 1 0,-2-2 14,0 1 0,0-1 0,0 0 0,0 0 1,1 0-1,-1 0 0,0-1 0,0 1 0,0-1 1,5-1-1,5-4 62,-1 0 0,1 0 0,-1-1 0,14-11 1,-17 12-78,165-124 157,-144 105-109,-2-2 0,49-58 1,-62 66-64,-1 0 0,-1-2 1,-1 1-1,-1-2 1,-1 1-1,-1-1 0,-1-1 1,9-36-1,-3 7-68,20-87 10,-27 108-3,-4 21 3,-1-1 0,0 1 0,1-19 0,-3 28 37,0 1 0,0-1 1,0 0-1,0 1 0,0-1 1,0 0-1,0 1 0,0-1 1,0 0-1,-1 1 0,1-1 1,0 0-1,0 1 0,-1-1 0,1 1 1,0-1-1,-1 1 0,1-1 1,-1 1-1,1-1 0,-1 1 1,1-1-1,-2 0 0,2 1 15,-1 0 0,0 0 0,1 0 0,-1 0 0,1 0 0,-1 0-1,1 0 1,-1 0 0,1 0 0,-1 0 0,0 0 0,1 1 0,-1-1 0,1 0-1,-1 0 1,1 0 0,-1 1 0,1-1 0,-1 0 0,1 1 0,0-1-1,-1 1 1,1-1 0,-1 0 0,1 1 0,0-1 0,-1 1 0,1-1 0,0 1-1,-1 0 1,-7 12-66,1 1 0,0-1-1,1 1 1,-6 20 0,-14 63 138,7-19 39,-25 72-280,38-121 228,1-1 0,1 1 0,0 50 0,4-62 133,4 30-1,-3-43-156,-1 1 0,1-1 0,0 0-1,1 0 1,-1 1 0,1-1 0,0 0 0,0 0-1,0-1 1,0 1 0,1 0 0,2 3 0,-4-7-4,0 0 1,0 1 0,-1-1 0,1 0-1,0 0 1,0 0 0,0 0-1,0 0 1,-1 0 0,1 0 0,0 0-1,0 0 1,0-1 0,-1 1 0,1 0-1,0 0 1,0-1 0,-1 1-1,1 0 1,0-1 0,0 1 0,-1-1-1,2 0 1,1-1 59,13-8-11,0-1 0,-1 0 0,0-1 0,18-20 0,3-1-177,-21 19 41,-7 6-12,1 1-1,0-1 0,0 2 0,12-8 0,-24 22-27,0 0-1,1 0 1,-3 10 0,3-7 126,-7 19 200,6-19-254,-1 1 1,2 0-1,-1 0 0,0 21 1,3-25 94,0-1 0,1 0 0,-1 0 0,4 11 0,-4-16-48,1 0 1,-1 0-1,1 0 1,0-1-1,0 1 1,0 0-1,0-1 1,0 1-1,0-1 1,0 1-1,0-1 1,1 0-1,-1 1 1,1-1-1,-1 0 0,1 0 1,-1 0-1,1 0 1,0 0-1,-1 0 1,4 1-1,0-1 9,0 0-1,-1 0 0,1-1 1,0 0-1,0 1 0,0-2 1,0 1-1,0 0 0,0-1 1,0 0-1,6-2 0,7-3 16,27-13 0,-34 13-38,74-37 90,-25 11-56,-8 1-5,-33 19-169,22-10-1,-41 22 133,0-1 1,0 1-1,0 0 0,0 0 0,0 0 1,1 0-1,-1 0 0,0-1 0,0 1 0,0 0 1,1 0-1,-1 0 0,0 0 0,0 0 0,0 0 1,1 0-1,-1 0 0,0 0 0,0-1 0,0 1 1,1 0-1,-1 0 0,0 0 0,0 0 0,1 0 1,-1 0-1,0 1 0,0-1 0,0 0 1,1 0-1,-1 0 0,0 0 0,0 0 0,1 0 1,-1 0-1,0 0 0,0 0 0,0 1 0,0-1 1,1 0-1,-1 0 0,0 0 0,0 1 0,-3 10-243,-2 2 113,4-7 144,0-1-1,0 1 1,1 0-1,0 0 1,0 0-1,0 0 1,1-1-1,0 1 1,0 0-1,3 8 1,-1-4 50,1 0 0,1 1 0,0-2 0,10 17 1,-14-25-48,-1 0 1,1 1-1,0-1 1,0 0-1,0 0 1,0 1-1,0-1 1,0 0-1,0 0 1,0 0-1,1 0 1,-1 0-1,0 0 1,0-1-1,1 1 1,-1 0-1,1-1 1,-1 1-1,1-1 1,-1 1-1,1-1 1,-1 0-1,1 0 1,-1 0-1,1 1 1,-1-1-1,1-1 1,0 1-1,-1 0 1,1 0-1,-1-1 1,1 1-1,-1 0 1,1-1-1,-1 0 1,0 1-1,3-3 1,-1 1 5,-1 0 0,1 0 0,-1 0 1,1-1-1,-1 1 0,0-1 0,0 0 0,0 1 1,-1-1-1,1 0 0,0 0 0,-1 0 0,0 0 0,0-1 1,0 1-1,0 0 0,0-5 0,0-2-37,0 7 7,-1 0 0,1 0 1,-1 0-1,0 0 1,0-1-1,0 1 0,0 0 1,0 0-1,-1 0 0,0 0 1,0 0-1,1 0 1,-4-6-1,2 6 3,0 0 0,0-1 0,-1 1 0,1 0 0,-1 0 0,0 1 0,0-1 1,0 0-1,0 1 0,-7-4 0,1 1-18,-1 1 1,-17-5 0,16 5 42,10 4-12,1 0-1,0 0 1,0 0 0,-1 0-1,1 0 1,0 0-1,0 0 1,-1 0 0,1 0-1,0 0 1,0 0 0,0 0-1,-1 0 1,1 0 0,0-1-1,0 1 1,0 0 0,-1 0-1,1 0 1,0 0 0,0 0-1,0-1 1,0 1 0,-1 0-1,1 0 1,0 0 0,0-1-1,0 1 1,0 0-1,0 0 1,0 0 0,0-1-1,0 1 1,16-4-40,51-10 135,-9 1-84,-16 4-12,-25 4 27,1 2 0,-1 0 0,24 0 0,-31 3-59,0 1 1,0-1 0,0 2-1,19 4 1,-27-5 24,0-1-1,0 1 1,-1 0 0,1 0 0,0-1-1,-1 1 1,1 0 0,-1 0-1,0 0 1,1 1 0,-1-1-1,0 0 1,1 1 0,-1-1-1,1 2 1,-2-2 9,1 1 0,-1-1-1,0 1 1,1-1 0,-1 0 0,0 1 0,0-1-1,0 0 1,0 1 0,0-1 0,0 1 0,-1-1-1,1 0 1,0 1 0,-1-1 0,1 0 0,-1 1 0,1-1-1,-1 0 1,0 0 0,0 0 0,-1 3 0,-16 23 45,1 1 1,-14 34 0,31-62-37,0 0 0,0 0-1,0 0 1,0 0 0,0 0 0,0 0 0,0 0-1,0 0 1,0-1 0,0 1 0,0 0 0,0 0 0,0 0-1,0 0 1,0 0 0,0 0 0,0 0 0,0 0-1,0 0 1,0 0 0,1 0 0,-1 0 0,0 0 0,0 0-1,0 0 1,0 0 0,0 0 0,0 0 0,0 1 0,0-1-1,0 0 1,0 0 0,0 0 0,0 0 0,0 0-1,0 0 1,0 0 0,0 0 0,0 0 0,0 0 0,0 0-1,0 0 1,0 0 0,0 0 0,0 0 0,0 0-1,0 0 1,0 0 0,0 0 0,0 0 0,0 0 0,0 0-1,0 0 1,0 0 0,0 0 0,0 0 0,0 0-1,0 1 1,0-1 0,0 0 0,8-5 354,16-14-351,2-1-61,-7 7-72,2 0-1,22-11 1,-35 21 94,-1 0 0,0 0 1,1 0-1,0 1 0,0 0 0,0 1 0,0-1 1,0 2-1,0-1 0,9 1 0,-13 1 19,1 0 0,0 1 0,-1-1 0,1 1 0,-1 0 0,0 0 0,1 0 0,-1 0 1,0 1-1,0 0 0,-1 0 0,1 0 0,0 0 0,-1 0 0,5 7 0,0 1-9,0 0 0,0 1 0,-1 0 0,5 13 0,-6-11-65,0 1-1,3 16 1,-7-24-937,0 0 1,-1 1-1,0 10 1,-1-16 540,0-1 0,0 1-1,0 0 1,0-1 0,0 1 0,-1-1 0,1 1 0,-1-1-1,0 2 1,1-3 332,0 1-1,0-1 0,0 0 1,-1 0-1,1 1 1,0-1-1,0 0 1,0 0-1,-1 0 0,1 0 1,0 0-1,0 1 1,-1-1-1,1 0 0,0 0 1,-1 0-1,1 0 1,0 0-1,0 0 1,-1 0-1,1 0 0,0 0 1,0 0-1,-1 0 1,1 0-1,0 0 0,-1 0 1,1 0-1,0 0 1,0 0-1,-1 0 1,1-1-1,0 1 0,0 0 1,-1 0-1,1 0 1,0 0-1,0-1 0,-1 1 1,1 0-1,0 0 1,-9-5-2050</inkml:trace>
</inkml:ink>
</file>

<file path=ppt/ink/ink3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5:00:25.9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56 6976,'-18'-7'3168,"28"2"-2752,-7 2 1376,7-2-1056,4-2-576,4 2-128,8-3-256,1 8 128,1-9-640,-6 6 416,-9 0-2144,0 3 1376</inkml:trace>
</inkml:ink>
</file>

<file path=ppt/ink/ink3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5:00:26.3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81 8064,'-26'-15'3648,"49"6"-3168,-2 1 1216,11 5-1024,26-9 928,5 7-929,19-6-191,-6 6-320,22-2-64,-3 2-32,13 10-192,-8 2 64</inkml:trace>
</inkml:ink>
</file>

<file path=ppt/ink/ink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23:11:10.9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24 101 7808,'-23'-10'2506,"39"7"2701,1 0-3465,144-22 2863,-70 10-4340,-58 10-279,228-31-3236,-190 33-2782,-53 4 256,-7 6 1819</inkml:trace>
</inkml:ink>
</file>

<file path=ppt/ink/ink3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5:00:27.7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3 783 3648,'-2'1'4367,"9"-4"-2612,2-8-1117,-1 0 0,0 0 0,-1-1 0,-1 0 0,7-16 0,-5 12-215,116-219 1492,-92 175-1910,-17 29 222,-1 0 1,-1 0-1,-2-1 1,-2-1 0,10-55-1,-10-20 765,-8 106-1006,-1 0-1,0 0 1,0-1 0,0 1-1,0 0 1,0 0 0,0 0-1,-1-1 1,1 1 0,-1 0-1,1 0 1,-2-2-1,-8 24-635,-6 20 617,2 1-1,-13 63 1,21-74 193,2 1 0,0 0-1,3 0 1,2 39-1,-1-59-66,2-1-1,-1 1 0,1-1 0,1 0 0,0 0 0,0 0 0,1 0 0,1-1 1,-1 1-1,10 13 0,-13-22-56,0 1 0,0-1 0,0 0 0,0 1 0,0-1 0,0 0 0,0 0 0,1 0 1,-1 0-1,0 0 0,1 0 0,-1 0 0,0-1 0,1 1 0,-1 0 0,1-1 0,0 1 0,-1-1 0,1 1 1,-1-1-1,1 0 0,0 0 0,-1 0 0,1 0 0,0 0 0,-1 0 0,1 0 0,-1 0 0,3-1 0,8-5 81,0 1 0,0-2-1,-1 0 1,0 0 0,0-1-1,15-13 1,-13 9-48,7-3-58,-8 5-37,1 0 1,-1 0-1,-1-1 0,11-14 0,-20 19-270,-7 7 35,-11 9 61,13-7 210,-1 0 1,1 0-1,0 0 1,1 1-1,-1 0 0,0-1 1,1 1-1,0 0 0,0 0 1,0 0-1,1 0 1,-1 0-1,1 1 0,0-1 1,0 0-1,0 1 0,1-1 1,-1 1-1,1-1 1,0 1-1,1-1 0,-1 0 1,1 1-1,0-1 1,0 1-1,0-1 0,0 0 1,1 0-1,0 0 0,0 0 1,0 0-1,0 0 1,0 0-1,1-1 0,0 1 1,3 3-1,0-1 75,1 0-1,-1-1 1,11 8 0,-15-12-44,0 0 0,0 0-1,0 0 1,0 0 0,0 0 0,0 0 0,0-1 0,0 1-1,0-1 1,0 1 0,0-1 0,1 0 0,-1 0 0,0 0-1,0 0 1,1 0 0,-1 0 0,4-2 0,-4 2-13,0-1 1,0 0 0,0 0-1,0 0 1,0-1 0,0 1-1,0 0 1,-1-1 0,1 1-1,-1-1 1,1 0 0,-1 1-1,1-1 1,-1 0 0,0 0-1,0 0 1,0 0 0,0 0-1,0 0 1,0 0 0,0-3-1,0 1 14,0-1 0,-1 0 0,1 0 1,-1 1-1,-1-1 0,1 0 0,-1 1 0,1-1 0,-1 0 0,-2-4 0,1 4-61,0 0 0,0 0 0,-1 0 0,1 0 1,-1 1-1,0-1 0,0 1 0,-1 0 0,1 0 0,-1 0 0,0 1 1,-9-7-1,3 3-37,-1 0 1,-1 1-1,1 0 1,-15-5-1,115 10 728,-24 2-491,10 0-167,122-14-1,-190 12-175,27-5-1289,-16-2-3613,-17 6 3179,-1 2 1822,0 0 0,0 0 0,0 0 1,0 0-1,0 0 0,-2-1-1822,1 1 1822,-17-3-3503,-20 2-348,-5 3 1306</inkml:trace>
</inkml:ink>
</file>

<file path=ppt/ink/ink3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5:00:28.0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71 160 5056,'-70'-12'6272,"75"9"-4943,15-3-248,72-9 912,-27 6-1298,358-58 219,-142 27-6622,-198 32 3196</inkml:trace>
</inkml:ink>
</file>

<file path=ppt/ink/ink3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5:00:30.8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48 797 3808,'0'0'1227,"14"-10"1412,4-10-966,-2 0 0,23-37 0,-25 37-1060,-6 9-491,-6 9-123,-6 19-73,-2 2 267,-40 214 1254,4-17-78,-6-59 28,43-144-1264,-3 8 1329,8-21-1446,0-1 0,0 1 0,0 0 0,0 0 0,0 0 0,1 0 0,-1 0 0,0 0 0,0 0 0,0 0 0,0 0 0,0 0 0,0 0 1,0 0-1,0 0 0,0 0 0,0 0 0,0 0 0,0 0 0,0 0 0,0 0 0,0 0 0,0 0 0,0 0 0,0 0 0,0 0 0,0 0 0,0 1 0,0-1 1,1 0-1,-1 0 0,0 0 0,0 0 0,0 0 0,0 0 0,0 0 0,0 0 0,0 0 0,0 0 0,0 0 0,0 0 0,0 0 0,0 0 0,0 0 1,0 0-1,0 0 0,0 0 0,0 0 0,0 0 0,0 0 0,0 0 0,0 0 0,0 0 0,0 1 0,0-1 0,0 0 0,8-10 760,0-4-694,0-1 0,-1 1 1,0-1-1,-1-1 0,6-25 1,-3 9-1,17-47-13,36-107 3,-48 151-106,2 1 0,1 0 0,24-35 0,-18 35-2,2 1 0,1 2 0,43-40 0,-66 68 3,1 0 1,-1 0-1,1 1 1,-1 0-1,1 0 1,0 0-1,0 0 1,0 0-1,8-1 1,-11 3 20,1-1 1,-1 1-1,1 0 1,-1 0 0,0 0-1,1 0 1,-1 0-1,1 0 1,-1 1-1,0-1 1,1 0-1,-1 1 1,0-1-1,1 1 1,-1-1 0,0 1-1,0 0 1,1-1-1,-1 1 1,0 0-1,0 0 1,0 0-1,0 0 1,0 0-1,0 0 1,0 0 0,-1 0-1,1 0 1,0 1-1,0-1 1,-1 0-1,1 0 1,0 3-1,0 0 3,0 1 0,0-1 0,0 1-1,-1-1 1,1 1 0,-1-1 0,0 1-1,-1 0 1,1-1 0,-1 1 0,0-1-1,-2 7 1,-2 4 54,-1 1-1,-8 14 1,11-25-37,-10 22 135,-22 31 1,28-48-77,0 1 1,-1-2 0,-1 1 0,0-1-1,-16 13 1,24-21-39,-1 1 0,0-1-1,0 0 1,0 0 0,0 0 0,0 0-1,0 0 1,0 0 0,0-1 0,-1 1 0,1-1-1,0 1 1,0-1 0,0 0 0,-1 0-1,1 0 1,0 0 0,0 0 0,-1-1 0,1 1-1,-3-1 1,3-1-23,-1 1-1,1 0 1,0-1 0,0 1-1,0-1 1,0 1 0,0-1-1,0 0 1,0 0 0,1 0 0,-1 0-1,1 0 1,-1-1 0,1 1-1,0 0 1,0-1 0,0 1-1,0 0 1,0-5 0,0 7-20,1-1-1,0 0 1,0 0 0,0 0 0,0 0 0,0 0 0,1 0-1,-1 0 1,0 0 0,0 0 0,1 1 0,-1-1 0,0 0 0,1 0-1,-1 0 1,1 0 0,-1 1 0,1-1 0,-1 0 0,1 1 0,0-1-1,-1 0 1,1 1 0,0-1 0,-1 1 0,1-1 0,0 1 0,0-1-1,0 1 1,-1-1 0,1 1 0,0 0 0,2-1 0,5-2-9,0 1 0,15-3 0,-14 3-3,60-10 138,31-8 117,-75 14-326,2 0 125,0-1 0,-1-2 0,0 0 0,28-15 0,-37 14 14,0-1 1,0-1-1,-1-1 1,-1 0-1,0-1 1,-1 0-1,-1-1 1,0-1-1,14-23 1,7-16 47,40-96 0,-33 64-45,-33 70-67,13-25 7,27-76-1,-46 112-16,0 0 0,-1 0 0,0-1 0,0-7 0,0 13 12,-1 0 0,0 0 0,0-1 0,0 1 0,0 0 0,0 0 0,-1 0 0,1 0 0,0 0 0,0 0 0,-1-1 0,1 1 0,-1 0 0,1 0-1,-1 0 1,1 0 0,-1 0 0,0 0 0,1 1 0,-1-1 0,0 0 0,0 0 0,0 0 0,0 1 0,1-1 0,-1 0 0,0 1 0,-2-2 0,1 2-7,0 0 0,0 1 1,0-1-1,0 0 0,0 1 1,0-1-1,0 1 0,0 0 0,0-1 1,0 1-1,1 0 0,-1 0 1,0 0-1,1 0 0,-1 1 1,0-1-1,1 0 0,-2 2 1,0-1-17,-5 6 23,0-1 0,1 1 0,0 1 0,0-1 0,1 1-1,0 0 1,-7 15 0,1 1 7,-13 45 1,8-15 64,3 2 0,2 0 0,-9 116 0,20-156-17,1 0 1,0 0 0,2 0 0,5 29 0,-6-41-10,0 0 1,1-1-1,-1 1 1,1-1-1,0 1 1,0-1-1,1 0 1,-1 0-1,1 0 1,0 0-1,0 0 1,0-1 0,1 1-1,-1-1 1,1 0-1,0 0 1,-1 0-1,2 0 1,-1-1-1,0 1 1,7 1-1,0-1 59,0 0 1,-1-1-1,1-1 0,0 0 0,0 0 0,17-2 0,67-10 264,-91 10-339,25-4 29,0-1 1,-1-2-1,1-1 0,-1-1 1,-1-1-1,0-1 0,44-29 1,-43 19-32,-26 21-13,-1 0-1,0-1 0,1 1 0,-1 0 0,0-1 0,0 1 0,0-1 0,0 1 0,0-1 1,0 0-1,0 1 0,-1-1 0,1 0 0,-1 0 0,1-2 0,-1 4-3,0 0 0,0-1 0,-1 1 0,1 0 0,0 0 0,0-1 0,-1 1 0,1 0 0,0 0 0,0 0 0,-1-1 0,1 1 0,0 0 0,-1 0 0,1 0 0,0 0 0,-1 0 0,1-1 0,0 1 0,-1 0 0,1 0 0,0 0 0,-1 0 0,1 0 0,0 0 1,-1 0-1,1 0 0,-1 1 0,1-1 0,0 0 0,-1 0 0,1 0 0,-1 0 0,-13 4-155,-16 7 64,1 2 1,-52 30-1,72-38 106,0 1 0,1 0 0,0 0 0,-14 13 0,21-17-8,-1 0 1,0 0 0,0 1 0,1-1 0,0 0-1,-1 1 1,1-1 0,0 1 0,0-1 0,-1 5-1,2-6 8,0 1-1,0 0 0,0-1 0,0 1 0,0-1 0,0 1 0,0-1 0,1 1 0,-1-1 0,0 1 0,1-1 0,0 1 0,-1-1 0,1 0 1,0 1-1,-1-1 0,1 0 0,0 1 0,0-1 0,2 1 0,0 1 45,0 0 1,0-1-1,0 0 0,1 0 1,0 0-1,-1 0 1,1 0-1,0 0 0,0-1 1,0 0-1,0 0 0,0 0 1,0 0-1,0-1 0,0 0 1,0 1-1,0-2 0,8 0 1,-3 0 30,-1 0 0,0-1 0,0 0 0,1 0 0,-1-1-1,-1 0 1,1-1 0,9-5 0,-10 5-57,0-1 0,-1 1 0,0-2 0,0 1 0,0-1 0,0 1 0,-1-2 0,0 1 0,7-12 0,-2 3-69,-1-1 0,0 0-1,-2-1 1,0 0 0,6-22-1,-12 34-2,0-4-522,-3 13-66,-3 8 584,1-3 60,2 0 1,-1-1 0,1 1 0,0 0-1,1 0 1,0 0 0,1 1-1,0-1 1,0 0 0,2 13 0,-1-19 33,0 1 1,0-1 0,0 0-1,1 1 1,-1-1 0,1 0-1,0 0 1,0 0 0,0 0-1,3 3 1,-4-5-14,0 0 0,0 0 0,0 0 0,1 0 0,-1 0 0,0 0 0,1 0 0,-1-1 0,0 1 0,1-1 0,-1 1 0,1-1 0,-1 1 0,1-1 0,-1 0 0,1 0 1,-1 0-1,1 0 0,0 0 0,-1 0 0,1 0 0,-1 0 0,1 0 0,-1-1 0,1 1 0,1-2 0,12-5 90,0 0 0,27-20 0,-7 5-23,144-72-74,-172 91-83,0 0 1,15-3-1,-20 6 20,0-1-1,0 1 0,1 0 1,-1 0-1,0 0 1,0 0-1,0 0 0,0 0 1,1 0-1,-1 1 1,0-1-1,0 1 0,0 0 1,4 1-1,-6-1 34,1-1-1,0 0 0,-1 1 1,1 0-1,-1-1 0,1 1 1,-1-1-1,1 1 0,-1 0 1,0-1-1,1 1 1,-1 0-1,0-1 0,1 1 1,-1 0-1,0 0 0,0-1 1,0 1-1,0 0 0,0 0 1,0-1-1,0 2 1,0 1 6,0 0 0,-1 0 0,1 0 0,-1-1 1,0 1-1,-1 3 0,-2 3 58,-1 0 0,-9 14 1,3-2 68,7-11 40,5-7 217,16-9-303,0-1 1,-1 0 0,0-1-1,0-1 1,15-11 0,8-4-190,23-9-125,-61 33 218,0-1-1,0 1 1,0-1 0,0 1-1,0-1 1,0 1-1,0 0 1,0 0 0,0-1-1,0 1 1,0 0 0,0 0-1,0 0 1,0 0 0,0 0-1,0 1 1,0-1 0,0 0-1,0 0 1,0 1 0,0-1-1,0 0 1,0 1 0,0-1-1,0 1 1,0 0 0,0-1-1,0 1 1,-1-1 0,1 1-1,0 0 1,0 0 0,-1 0-1,1-1 1,-1 1-1,1 0 1,-1 0 0,2 1-1,0 5 6,0-1-1,0 0 0,-1 1 1,1-1-1,0 9 0,1 6 126,-2-17-92,1 1-1,0-1 1,0 0-1,0 0 1,0 0-1,0 0 1,1 0 0,0 0-1,0-1 1,4 5-1,-5-6 3,0-1 0,-1 1 0,1-1-1,1 1 1,-1-1 0,0 0 0,0 0-1,0 0 1,1 0 0,-1 0-1,0-1 1,1 1 0,-1-1 0,1 1-1,-1-1 1,1 0 0,-1 0 0,1 0-1,-1 0 1,5-2 0,14-4 41,-1 0 0,0-2 0,-1 0 0,0-1 0,0-2 0,-1 1 0,0-2 0,-1-1 0,27-24 0,-40 34-82,-1-1 0,1 1-1,-1-1 1,0 0 0,0 0 0,-1 0 0,1 0 0,-1 0 0,0 0 0,0-1-1,-1 1 1,1-1 0,-1 1 0,2-9 0,-3 13 8,0-1 0,0 1 0,0-1 0,-1 1 0,1-1 0,0 1 1,0-1-1,0 1 0,0-1 0,-1 1 0,1-1 0,0 1 0,-1-1 0,1 1 0,0-1 0,-1 1 0,1 0 1,0-1-1,-1 1 0,1 0 0,-1-1 0,1 1 0,0 0 0,-1 0 0,1-1 0,-1 1 0,1 0 0,-1 0 1,1 0-1,-1-1 0,1 1 0,-1 0 0,1 0 0,-1 0 0,1 0 0,-1 0 0,0 0 0,1 0 0,-1 0 1,1 1-1,-1-1 0,1 0 0,-1 0 0,1 0 0,-1 0 0,0 1 0,-2 0-29,-1 0 1,0 1-1,0-1 0,1 1 0,-4 2 0,1 0 31,-1 1-1,1-1 1,0 1-1,1 1 0,-1-1 1,1 1-1,0 0 1,1 0-1,-1 1 1,1-1-1,-3 8 0,6-11 53,0-1-1,0 0 1,0 1-1,0 0 1,1-1-1,-1 1 1,1-1-1,0 1 1,-1 0-1,1-1 0,1 1 1,-1 0-1,0-1 1,1 1-1,-1 0 1,1-1-1,0 1 1,-1-1-1,1 1 0,1-1 1,-1 0-1,0 1 1,1-1-1,-1 0 1,1 0-1,-1 0 1,1 0-1,0 0 0,0 0 1,0 0-1,0-1 1,0 1-1,1-1 1,-1 0-1,4 2 1,5 3 51,1 0 0,1-2 1,-1 1-1,1-2 1,22 5-1,68 2 202,-102-10-313,24 1 43,38-3 0,-27-6-2358,-33 8 1785,-1-1 0,1 0 1,-1 0-1,0 0 0,1 0 1,-1 0-1,0-1 1,0 1-1,0-1 0,0 1 1,0-1-1,3-3 0,8-8-2781</inkml:trace>
</inkml:ink>
</file>

<file path=ppt/ink/ink3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5:00:32.8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154 174 4992,'-2'-8'1565,"1"7"-889,1 0-1,0-1 1,-1 1-1,1 0 1,-1-1 0,1 1-1,-1 0 1,1-1 0,-1 1-1,-2-2 1,0 4-247,0 0 1,0 1-1,0-1 1,0 1-1,0 0 0,0 0 1,1 0-1,-4 3 1,-34 26-82,34-25-261,-36 30 458,39-33-473,1 0 0,-1 1 0,0-1 0,1 0 0,0 1 0,0 0 0,0-1 0,0 1 0,0 0 0,0 5 0,1-8-49,1-1 0,0 1 0,0-1 1,-1 1-1,1-1 0,0 1 0,0 0 0,0-1 0,0 1 0,0-1 0,0 1 1,0 0-1,0-1 0,0 1 0,0-1 0,1 1 0,-1-1 0,0 1 0,0 0 1,0-1-1,1 1 0,-1-1 0,0 1 0,1-1 0,-1 1 0,0-1 0,1 1 1,-1-1-1,0 0 0,1 1 0,-1-1 0,1 0 0,-1 1 0,1-1 0,-1 0 1,1 1-1,-1-1 0,1 0 0,0 0 0,-1 0 0,1 1 0,-1-1 0,1 0 1,-1 0-1,1 0 0,0 0 0,-1 0 0,1 0 0,-1 0 0,1 0 0,0-1 1,-1 1-1,1 0 0,-1 0 0,1-1 0,6 0 178,-1-1 0,0 0 0,11-5 0,-16 6-188,17-8 76,-1 0 0,-1-2 0,1 0 0,-2-1-1,28-26 1,-23 21-425,-19 17 310,-1 0 0,1-1 0,-1 1 0,0 0 0,1-1 0,-1 1 1,1 0-1,-1-1 0,0 1 0,1 0 0,-1 0 0,1 0 0,-1-1 0,1 1 1,-1 0-1,1 0 0,-1 0 0,1 0 0,-1 0 0,1 0 0,-1 0 0,1 0 1,-1 0-1,1 0 0,-1 0 0,1 1 0,-1-1 0,1 0 0,-1 0 0,1 0 1,-1 1-1,1-1 0,-1 0 0,0 0 0,1 1 0,-1-1 0,1 0 0,-1 1 1,0-1-1,1 0 0,-1 1 0,0-1 0,0 1 0,1-1 0,-1 1 0,0-1 1,1 1-1,1 7 43,2 0 1,-1 0 0,1 0-1,0 0 1,1-1 0,9 12-1,-10-14 48,0 0-1,0 0 1,1-1-1,0 1 1,0-1-1,0-1 0,1 1 1,-1-1-1,12 6 1,-14-8-12,0-1 0,0 1 1,-1-1-1,1 1 0,0-1 0,0 0 1,0 0-1,0 0 0,-1-1 1,1 1-1,0-1 0,0 1 0,-1-1 1,5-2-1,3-1 87,-1-1 1,14-8-1,-18 10-91,2-2-3,1 0 0,-1-1 0,0 0 0,0 0 0,-1 0 0,0-1 0,7-8 0,-12 13-52,1 0-1,0-1 1,-1 1-1,0-1 1,1 0-1,-1 1 1,0-1-1,0 0 1,-1 0-1,1 1 1,-1-1-1,1 0 0,-1 0 1,0 0-1,0 0 1,0 0-1,0 0 1,-1 0-1,1 1 1,-1-1-1,0 0 1,1 0-1,-1 0 1,-1 1-1,1-1 0,-3-4 1,-1 1-26,1 0 0,-2 0 0,1 0 0,-1 1 0,0 0 0,0 0 0,0 1 0,-14-8 0,129 11-85,13-4 105,112-8 8,-201 11 17,33 2 0,-25 1 46,-41-2-58,0 1 0,0 0 0,1 0 0,-1 0 0,0 0 1,0 0-1,0 0 0,1 0 0,-1 1 0,0-1 0,0 0 0,1 0 0,-1 0 0,0 0 1,0 0-1,0 0 0,1 0 0,-1 0 0,0 0 0,0 1 0,0-1 0,0 0 0,1 0 0,-1 0 1,0 0-1,0 1 0,0-1 0,0 0 0,0 0 0,0 0 0,1 1 0,-1-1 0,0 0 0,0 0 1,0 0-1,0 1 0,0-1 0,0 0 0,0 0 0,0 1 0,0-1 0,0 0 0,0 0 1,0 0-1,0 1 0,0-1 0,0 0 0,0 0 0,0 0 0,0 1 0,-1-1 0,-6 13 11,5-9-12,-6 10 40,-2-1 0,1 1 1,-20 18-1,20-22-21,-1 0 1,2 1-1,-1 1 1,1-1-1,-9 19 1,17-29-1,-1 0 1,0 0-1,1 0 1,0 0-1,-1 0 1,1 0 0,-1 0-1,1 0 1,0 0-1,0 0 1,0 0-1,0 0 1,0 0 0,0 0-1,0 1 1,0-1-1,0 0 1,0 0-1,0 0 1,1 0-1,-1 0 1,0 0 0,2 2-1,-2-3 17,1 0 0,0 1 0,0-1-1,0 0 1,0 1 0,0-1 0,0 0-1,0 0 1,0 0 0,0 0 0,0 0-1,0 0 1,-1 0 0,1 0 0,0 0-1,0 0 1,0-1 0,0 1 0,0 0 0,0 0-1,0-1 1,0 1 0,1-2 0,3 0-1,0-1 0,-1 0 0,1 0 0,-1 0 0,1-1 0,-1 1 0,0-1 1,0 0-1,-1 0 0,1-1 0,-1 1 0,0-1 0,0 0 0,2-5 0,-1 2-121,-1 0 0,0 0-1,0-1 1,-1 1-1,0-1 1,-1 1 0,0-1-1,0-11 1,-5 24-447,3 2 541,0 0 0,0 0 0,0 0 1,1 0-1,0 0 0,1 0 0,-1 0 1,1 0-1,0 1 0,0-1 1,1-1-1,0 1 0,0 0 0,0 0 1,1-1-1,0 1 0,0-1 0,0 0 1,5 6-1,-6-10 37,0 1 0,0 0-1,0 0 1,1-1 0,-1 1 0,0-1-1,1 0 1,-1 0 0,1 0 0,-1 0 0,1 0-1,0 0 1,-1-1 0,1 1 0,0-1 0,-1 0-1,1 0 1,0 0 0,0 0 0,2-1 0,7-1 61,0 0 1,-1-1 0,16-7 0,-14 6 2,12-6-57,0-2-1,-1-1 1,-1 0-1,0-2 1,-1-1 0,0 0-1,-1-2 1,21-23-1,36-43-419,-78 84 362,0 0-1,0 0 1,0-1-1,1 1 0,-1 0 1,0 0-1,0-1 1,0 1-1,0 0 0,1 0 1,-1 0-1,0 0 1,0-1-1,1 1 1,-1 0-1,0 0 0,0 0 1,0 0-1,1 0 1,-1 0-1,0-1 1,1 1-1,-1 0 0,0 0 1,0 0-1,1 0 1,-1 0-1,0 0 1,0 0-1,1 0 0,-1 0 1,0 0-1,1 1 1,0 8-173,-5 18 11,4-26 168,-8 31-43,3-11 158,-5 34 0,9-48-77,1-1-1,-1 0 0,2 0 0,-1 0 1,1 1-1,0-1 0,0 0 0,0 0 0,1 0 1,3 7-1,-4-11-24,-1-1 0,1 1 1,0-1-1,-1 0 0,1 1 0,0-1 1,0 0-1,0 0 0,0 0 0,0 1 1,0-1-1,1 0 0,-1 0 0,0-1 1,1 1-1,-1 0 0,0 0 0,1-1 1,-1 1-1,3 0 0,-2-1 27,0 0 0,0 0 0,1 0 0,-1 0 0,0 0 0,0 0 0,0-1 0,0 1 0,0-1 0,0 0 0,-1 0 1,1 1-1,3-3 0,3-2 93,0-1 0,-1 0 0,0-1 0,0 1 0,7-9 0,13-18-285,-19 22 43,0 0 1,1 1-1,11-10 1,-20 20 78,1 0 0,0-1 0,-1 1 1,1 0-1,-1 0 0,1 0 1,0 0-1,-1 0 0,1 0 1,-1 0-1,1 0 0,0 0 1,-1 0-1,1 0 0,0 0 1,-1 1-1,1-1 0,-1 0 1,1 0-1,-1 1 0,1-1 1,-1 0-1,1 1 0,-1-1 0,1 0 1,-1 1-1,1 0 0,13 12 30,-13-12-6,2 2 40,0 0 0,0 0 0,0 0-1,0 0 1,0-1 0,1 0 0,-1 0-1,1 0 1,0 0 0,-1 0 0,1 0 0,0-1-1,0 0 1,0 0 0,0 0 0,0 0-1,9-1 1,-1 1 27,0-1 0,0 0 0,0-1-1,1-1 1,-1 0 0,-1 0 0,1-2-1,0 1 1,14-7 0,-21 7-58,1 1 0,-1-1 0,0 0 0,0 0 0,0-1 0,-1 1 0,1-1 0,-1 0 1,0 0-1,0-1 0,0 1 0,-1-1 0,0 0 0,0 0 0,0 0 0,0 0 0,-1-1 0,0 1 0,0 0 0,3-12 0,-5 16-19,0 0 0,0 1 1,0-1-1,1 1 0,-1-1 0,0 0 0,0 1 0,0-1 1,0 0-1,0 1 0,0-1 0,0 1 0,0-1 0,0 0 0,-1 1 1,1-1-1,0 0 0,0 1 0,-1-1 0,1 1 0,0-1 1,-1 1-1,1-1 0,0 1 0,-1-1 0,1 1 0,-1-1 0,1 1 1,-1-1-1,1 1 0,-1 0 0,1-1 0,-1 1 0,1 0 1,-1-1-1,1 1 0,-1 0 0,0 0 0,1 0 0,-1-1 0,1 1 1,-1 0-1,0 0 0,1 0 0,-1 0 0,0 0 0,1 0 1,-2 1-1,-2-1-45,0 1 0,1 0 0,-1 0 0,0 0 0,1 0 0,-1 1 0,-3 2 0,-5 3 120,0 0 0,1 1 0,0 1 1,0 0-1,1 0 0,0 1 0,1 0 0,0 1 0,0 0 0,1 1 0,1-1 0,-8 18 0,14-28-36,0 1-1,1 0 1,-1-1-1,1 1 1,0 0 0,-1-1-1,1 1 1,0 0-1,0 0 1,0-1-1,0 1 1,0 0 0,1-1-1,-1 1 1,0 0-1,1-1 1,-1 1-1,1 0 1,0-1 0,-1 1-1,1-1 1,0 1-1,0-1 1,0 1-1,0-1 1,0 0 0,0 1-1,1-1 1,-1 0-1,0 0 1,1 0-1,-1 0 1,1 0 0,-1 0-1,3 1 1,6 2 70,-1 0 1,0-1-1,1 0 1,18 3-1,-4-2-21,1-1 0,-1-1 0,33-3 0,74-13-3720,-120 12 2250,1-1 0,-1 0 0,1-1 0,-1 0-1,14-8 1,15-8-2404</inkml:trace>
</inkml:ink>
</file>

<file path=ppt/ink/ink3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5:00:33.9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14 311 4800,'-13'0'12634,"22"-6"-12327,0-1 0,-1 0 0,1 0-1,-1-1 1,-1-1 0,0 1 0,8-12 0,3-3-15,0 2-168,51-59 677,-55 66-671,0 1 0,1 1 0,23-16 0,-32 24-129,0-1 1,1 0-1,7-8 0,-12 13-38,0 6-48,-2 10-73,0-13 150,0 241 472,0-233-336,1-1 0,0 1-1,0 0 1,1-1 0,0 0-1,1 1 1,5 14 0,-6-22-82,-1 0 0,1 0 0,-1 0 0,1 0 0,0 0 0,0-1 0,0 1 0,0-1 0,1 1 0,-1-1 0,1 0 0,-1 0 0,1 0 0,0 0 0,-1 0 0,1-1 0,0 1 0,0-1 0,1 0 0,-1 0 0,0 0 0,0 0 0,0-1 0,1 1 0,-1-1 0,0 0 0,5 0 0,-2-1 0,0 0 0,0 0 1,0 0-1,-1-1 1,1 0-1,-1 0 1,1 0-1,-1-1 0,9-5 1,-2 1 33,13-8-23,-2 0 1,1-2 0,-2 0 0,23-25 0,76-88-54,-31 31-84,-68 75 37,14-13-101,-35 35 134,1 1-1,-1 0 1,1 0-1,-1 0 0,1 0 1,-1 1-1,1-1 1,-1 0-1,1 1 1,0-1-1,-1 1 0,1-1 1,2 1-1,-3 0 8,0 0 0,0 0 0,0 0 0,-1 0-1,1 0 1,0 1 0,0-1 0,0 0 0,0 1 0,0-1-1,0 1 1,-1-1 0,1 1 0,0-1 0,0 1 0,-1-1-1,1 1 1,0 0 0,-1-1 0,1 1 0,-1 0-1,1 0 1,-1-1 0,1 1 0,-1 0 0,1 0 0,-1 0-1,0 1 1,8 22 57,-1 0 0,6 43 0,-4-16 8,-1-14-60,24 98 130,-30-127-64,-1-6-676,-1 0 0,0 0 0,1 0 0,-1 0 1,1-1-1,0 1 0,0 0 0,2 3 0,-3-29-13450</inkml:trace>
</inkml:ink>
</file>

<file path=ppt/ink/ink3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5:00:34.3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132 6 5568,'-6'-6'1532,"2"7"1101,2 15 1746,2-9-4353,-33 223 6541,17-137-5358,-5 35-60,-23 173-85,42-281-1111,0 3-415,0 0-1,4 40 1,2-38-472</inkml:trace>
</inkml:ink>
</file>

<file path=ppt/ink/ink3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5:00:58.88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53 726 2976,'-5'-5'1255,"5"10"2268,0-1-1992,0 8-894,-1-1 0,-1 0-1,-4 16 1,3-14-249,0 1 1,0 16-1,2-13-57,-12 120 783,6-96-511,-2 66 0,12-95-305,-2-9 209,-1-7-161,0-17-287,2 1 0,1-1-1,10-35 1,-3 21-8,20-46-1,46-58 1041,-57 107-454,-17 29-572,0 0 0,1 0 0,-1 0-1,1 0 1,-1 0 0,5-3 0,-7 6-50,1 0 0,-1-1 0,0 1 0,1-1 1,-1 1-1,1 0 0,-1 0 0,1-1 0,-1 1 0,1 0 1,-1 0-1,1-1 0,-1 1 0,1 0 0,-1 0 1,1 0-1,-1 0 0,1 0 0,-1 0 0,1 0 0,-1 0 1,1 0-1,0 0 0,-1 0 0,1 0 0,-1 0 1,1 1-1,-1-1 0,1 0 0,-1 0 0,1 1 0,-1-1 1,1 0-1,-1 0 0,0 1 0,1-1 0,-1 1 1,1-1-1,-1 0 0,0 1 0,1-1 0,-1 1 0,0-1 1,0 1-1,1-1 0,-1 1 0,0-1 0,0 1 0,0-1 1,1 1-1,-1 0 0,1 7 92,0-1 0,-1 1-1,1 0 1,-2-1 0,1 1-1,-1 0 1,-3 12 0,1 5 36,-3 5 4,4-24-45,1-1-1,-1 0 1,1 1 0,1-1-1,-1 0 1,1 1-1,0-1 1,1 11 0,8-28 187,-1 0 1,8-15 0,2-4-398,1 0 0,2 1 0,38-42 0,-56 69 59,-1 1 0,0 1-1,1-1 1,-1 0 0,1 0 0,-1 1 0,6-2 0,-8 2 35,1 1 0,-1 0 0,1-1 0,0 1 0,-1 0 0,1 0 1,0 0-1,-1-1 0,1 1 0,0 0 0,-1 0 0,1 0 0,0 0 0,-1 0 1,1 0-1,0 0 0,0 1 0,-1-1 0,1 0 0,-1 0 0,1 0 0,0 1 1,-1-1-1,1 0 0,0 1 0,-1-1 0,1 1 0,-1-1 0,1 1 0,-1-1 1,1 0-1,-1 1 0,1 0 0,-1-1 0,0 1 0,1 0 0,1 3 51,-1 0 0,0 0 0,-1 0 0,1 0-1,-1 0 1,0 0 0,0 0 0,0 6 0,-7 34 398,7-42-423,-9 42 303,3-18-192,2 0-1,-3 49 1,7-70-91,0-1 0,0 1 1,1-1-1,0 0 1,0 1-1,0-1 1,0 0-1,1 0 0,-1 0 1,1 0-1,3 5 1,-4-7 2,0-1 1,0 1-1,1-1 1,-1 1-1,0-1 1,1 1-1,-1-1 1,1 0-1,0 0 1,-1 0-1,1 0 1,0 0-1,0 0 1,0 0-1,-1-1 1,1 1-1,0-1 1,0 1-1,0-1 1,0 0-1,0 0 1,0 1-1,0-1 1,0-1-1,3 1 1,4-2 18,0-1 0,0 1 0,-1-1 0,1-1 1,-1 0-1,11-6 0,45-34-80,-60 41 35,3-2-18,121-94-8,-115 89 38,-11 8-45,0 0-1,1 1 0,-1-1 0,0 0 1,0 0-1,0 0 0,2-3 1,-4 5 12,0 0 0,0 0 0,0 0 0,0 0 0,0 0 0,0 0 0,0 0 0,0 0 0,0 0 0,0 0 0,0 0 0,0 0 0,0 0 0,1 0 0,-1 0 0,0 0 0,0 0 0,0 0 0,0 0 0,0 0 0,0 0 0,0 0 0,0 0 0,0 0 0,0 0 0,0 0 0,0 0 0,0 0 0,0 0 0,1 0 0,-1 0 0,-2 8-159,-3 9 164,2 0 0,-3 27 0,5-28-9,0 0 1,0 0-1,1 0 1,1-1 0,1 1-1,0 0 1,1-1-1,6 18 1,-9-32 38,1 0 0,-1 0-1,0 1 1,1-1 0,-1 0 0,1 0 0,-1 0-1,1 0 1,-1-1 0,1 1 0,0 0 0,-1 0 0,1 0-1,0 0 1,0-1 0,0 1 0,0 0 0,0-1-1,0 1 1,0-1 0,0 1 0,0-1 0,1 1-1,0-1-3,-1 0-1,0 0 0,1 0 0,-1-1 0,0 1 1,0 0-1,1-1 0,-1 1 0,0-1 0,0 1 0,1-1 1,-1 0-1,0 1 0,0-1 0,0 0 0,0 0 0,1-1 1,9-10 4,0 0 1,-1-1 0,-1 0 0,0 0 0,9-22 0,7-7-2,33-55-43,-43 78-281,-14 19 297,-1 0-1,0 0 1,0 0-1,0 0 1,0 0-1,0 0 1,0 0-1,0 0 1,0 0 0,0 0-1,0 0 1,0 0-1,0-1 1,0 1-1,1 0 1,-1 0-1,0 0 1,0 0-1,0 0 1,0 0-1,0 0 1,0 0-1,0 0 1,0 0 0,0 0-1,1 0 1,-1 0-1,0 0 1,0 0-1,0 0 1,0 0-1,0 0 1,0 0-1,0 0 1,0 0-1,0 1 1,0-1-1,1 0 1,-1 0 0,0 0-1,0 0 1,0 0-1,0 0 1,0 0-1,0 0 1,0 0-1,0 0 1,0 0-1,0 0 1,0 0-1,0 1 1,0 11-65,-6 16 26,2 0 0,1 1 0,1 32 0,3-30 14,-1-22 56,0 0 0,0-1 0,1 1-1,0 0 1,1 0 0,0-1 0,0 1-1,5 10 1,-6-18-13,-1 0 0,0 0 0,1 0-1,0 0 1,-1 0 0,1-1 0,-1 1 0,1 0-1,0 0 1,0-1 0,-1 1 0,1 0 0,0-1-1,0 1 1,0-1 0,0 1 0,0-1 0,0 0-1,0 1 1,-1-1 0,1 0 0,0 1 0,0-1-1,1 0 1,-1 0 0,0 0 0,0 0 0,0 0-1,0 0 1,0 0 0,0-1 0,0 1 0,0 0-1,0 0 1,1-1 0,2-1 18,0 0 0,-1 0 0,1 0 0,0 0 0,0-1 0,-1 1 1,6-6-1,22-25 8,33-46 0,-11 12 16,-36 47-36,5-4-75,-2-2 0,27-42 0,-28 34 25,-2 0 0,-1-1 1,18-64-1,7-79-106,-27 112 162,-13 62-26,2-11 28,3-25 0,-6 36-39,0 0 0,0 0 1,0 0-1,-1 0 1,1 0-1,-1 0 1,0 0-1,0 0 0,0 1 1,-3-7-1,3 9 3,1 1 0,0-1 0,0 1 0,-1-1 0,1 1 0,0-1 0,0 1 0,-1-1 0,1 1 0,-1 0 0,1-1 0,0 1 0,-1 0 0,1-1 0,-1 1 0,1 0 0,-1-1 0,1 1 0,-1 0 0,1 0 0,-1 0 0,1-1 0,-1 1 0,1 0-1,-1 0 1,1 0 0,-1 0 0,1 0 0,-1 0 0,1 0 0,-1 0 0,1 0 0,-1 0 0,1 0 0,-1 1 0,0-1 0,1 0 0,-1 0 0,1 0 0,0 1 0,-1-1 0,1 0 0,-1 1 0,1-1 0,-1 0 0,1 1 0,0-1 0,-1 1 0,1-1 0,0 0 0,-1 1 0,1-1 0,0 1 0,-4 3-28,2 0 0,-1 0 0,0 0 0,-2 6 0,-2 6 17,-7 31 0,8-28 39,-10 41-55,3 0 0,2 1 0,-4 93 0,14-123 57,2 0-1,1 0 1,2-1 0,0 1 0,2-1-1,2 0 1,1-1 0,21 49 0,-28-71 17,1-1 0,0 0 0,1 0 0,0 0 0,0 0 0,9 10 0,-12-15-22,1 1 1,-1-1-1,0 0 1,1 0-1,-1-1 1,0 1-1,1 0 1,-1 0-1,1-1 1,-1 1-1,1-1 1,0 1-1,-1-1 1,1 1-1,-1-1 1,1 0-1,0 0 1,-1 0-1,1 0 1,0 0-1,-1 0 1,1-1-1,0 1 1,-1 0-1,1-1 1,-1 0-1,1 1 1,-1-1-1,1 0 1,-1 1-1,1-1 1,1-2-1,8-6 18,-1-1-1,0 0 1,0-1-1,-1 0 1,-1 0-1,0 0 1,9-18-1,-15 25-34,20-30 47,-2-1 0,-1 0-1,-2-2 1,18-56 0,16-123-171,-45 179 74,-1-1-1,-2-1 1,-4-69 0,1 106 27,0 1 0,0 0 1,0 0-1,0-1 1,0 1-1,0 0 1,-1 0-1,1 0 1,0-1-1,-1 1 0,1 0 1,-1 0-1,1 0 1,-1 0-1,0 0 1,1 0-1,-1 0 1,0 0-1,0 0 0,0 0 1,0 0-1,0 0 1,-1-1-1,1 2 8,1 0 0,-1 0 0,0 0 0,1 0 0,-1 0 0,1 0 0,-1 0 0,1 0 0,-1 0 0,1 1 0,-1-1 0,0 0 0,1 0 0,-1 0 0,1 1 0,-1-1 0,1 0 0,-1 1 0,1-1 0,-1 1 0,-1 0-1,1 1 1,-1 0-1,1-1 0,-1 1 1,1 0-1,0 0 1,-2 3-1,-5 11 18,1 1 1,1 0-1,-8 32 0,-6 57-109,19-102 88,-24 251-76,24-230 154,1 0-1,1 1 1,1-1 0,10 46-1,-11-68-13,-1 0 0,1 0 0,0 0 0,0 0 0,0 0 0,1 0 0,-1 0-1,1-1 1,-1 1 0,1-1 0,4 5 0,-5-6-22,0 0 0,0-1 0,0 1 0,0 0 1,0-1-1,0 0 0,0 1 0,1-1 0,-1 0 0,0 1 0,0-1 0,0 0 0,1 0 0,-1 0 0,0 0 0,0 0 0,1 0 1,-1 0-1,0-1 0,0 1 0,0 0 0,1-1 0,-1 1 0,0-1 0,0 1 0,0-1 0,0 1 0,0-1 0,2-1 1,17-12-36,0 0 1,24-24-1,-29 26 8,26-16 0,-10 7 63,-28 20-103,-1-1 0,0 1-1,1 0 1,-1 0 0,1 0-1,-1 1 1,1-1 0,-1 1-1,6-1 1,-7 3 10,0-1 1,0 1-1,0 0 0,0 0 1,0 0-1,0 0 0,-1 1 1,1-1-1,0 4 0,2 32-57,-3-29 92,0-1 1,1 0-1,0 0 0,4 16 1,-2-15-21,0 1 54,1 1 0,7 13-1,-10-22-9,0 0-1,0 1 0,1-1 0,-1 0 0,1 0 1,0 0-1,0 0 0,0 0 0,0 0 1,0-1-1,0 1 0,0-1 0,0 1 0,0-1 1,5 2-1,-5-3 2,1 1 0,-1-1 0,1 0-1,-1 0 1,1 0 0,-1 0 0,1-1 0,-1 1 0,0-1 0,1 1 0,-1-1 0,1 0-1,-1 0 1,0 0 0,0 0 0,0 0 0,3-2 0,5-4-48,0-1 0,10-9 0,6-6 126,39-37 121,-56 51-214,-1 0 0,-1 0 1,0-1-1,0 0 0,7-16 1,3-15-36,-1-1 1,-3-1-1,-1 0 1,7-55-1,-13 66-35,23-166 83,-29 198-25,0-19-264,-2 11 27,2 7 230,0 1 0,-1 0 0,1 0-1,0 0 1,0 0 0,0 0 0,0 0-1,0-1 1,-1 1 0,1 0 0,0 0-1,0 0 1,0 0 0,0 0 0,-1 0 0,1 0-1,0 0 1,0 0 0,0 0 0,-1 0-1,1 0 1,0 0 0,0 0 0,0 0 0,0 0-1,-1 0 1,1 0 0,0 0 0,0 0-1,0 0 1,0 0 0,-1 0 0,1 1 0,0-1-1,0 0 1,0 0 0,-3 3 0,1 0 1,0 0-1,0 0 0,1 0 1,-1 0-1,1 0 1,-1 0-1,1 1 0,0-1 1,-1 7-1,-2 4-40,-3 15 39,1 0 0,1 0 0,-2 46-1,1-10-39,-11 24 264,4-21-188,10-47 66,-1-1-1,-8 22 0,3-8-77,-35 229 214,38-217-205,-22 118 436,25-149-341,0 0 1,1 1 0,1 21-1,-2-23 266,1-12-2,3-11 122,41-244 151,17 1-751,-10 42-96,-47 201 184,54-214-48,-54 217 44,18-49-191,-18 50 150,1-1 0,-1 1 0,1 0 0,1 0 0,-1 0 0,1 1 0,6-7 0,-9 10 47,0 0 1,-1 0-1,1 1 1,0-1 0,0 1-1,0-1 1,0 1 0,-1-1-1,1 1 1,0-1 0,0 1-1,0 0 1,0 0 0,0-1-1,0 1 1,0 0-1,0 0 1,0 0 0,0 0-1,0 0 1,0 0 0,0 0-1,0 0 1,0 1 0,0-1-1,0 0 1,0 1 0,0-1-1,0 0 1,0 1-1,0-1 1,0 1 0,-1 0-1,1-1 1,0 1 0,0 0-1,-1-1 1,2 2 0,1 2-20,0 0 0,0 0 1,-1 1-1,1-1 1,-1 0-1,0 1 1,2 5-1,2 16 39,0-1-1,-2 1 0,0-1 1,-2 1-1,-1 0 0,-1 0 1,-4 26-1,1-34 52,-1-1 1,0 0-1,-1 0 1,-1 0-1,0 0 1,-13 20 0,18-34-32,0-1 0,-1 1 1,0-1-1,1 0 0,-1 0 1,0 0-1,0 0 1,0 0-1,0 0 0,0 0 1,-5 2-1,6-4-24,0 1 0,0-1 0,0 1 0,0-1 0,0 1 0,0-1 0,0 0 0,0 0-1,-1 0 1,1 1 0,0-1 0,0 0 0,0 0 0,0-1 0,0 1 0,0 0 0,0 0 0,-1 0 0,1-1 0,0 1 0,0-1 0,0 1 0,0-1 0,0 1 0,0-1-1,0 1 1,1-1 0,-1 0 0,0 0 0,0 1 0,-1-2 0,1 0-44,1 1-1,-1 0 1,0 0-1,1-1 1,-1 1-1,0-1 0,1 1 1,0 0-1,-1-1 1,1 1-1,0-1 1,0 1-1,0-1 1,-1 1-1,2-1 1,-1 1-1,0-1 1,0-1-1,1 2 24,-1 1 0,1 0-1,0 0 1,-1-1 0,1 1-1,-1 0 1,1 0 0,-1 0-1,1 0 1,-1 0 0,1 0 0,0 0-1,-1 0 1,1 0 0,-1 0-1,1 0 1,0 0 0,-1 0 0,1 0-1,-1 0 1,1 1 0,-1-1-1,1 0 1,-1 0 0,1 1-1,-1-1 1,1 0 0,-1 1 0,1-1-1,-1 0 1,1 2 0,10 3-92,8-1 126,-1-1 1,1-1-1,0-1 0,-1 0 0,1-2 1,0 0-1,-1-1 0,34-7 1,-36 5-3,0-1 0,-1-1 0,0 0 0,0-1 1,0 0-1,-1-1 0,0-1 0,0 0 0,-1-1 1,15-15-1,-15 11-1,0 1 0,-1-2 0,-1 1 0,-1-2 0,0 1 0,-1-1 0,8-19 0,14-33 17,-3-2 0,-3-1 1,17-78-1,-37 120-60,-1 0 0,0-45 0,-4 70-47,0 0-1,0 0 1,-1 1 0,0-1 0,-1-5 0,2 8 63,0 1 0,0 0 1,0 0-1,0 0 0,0 0 1,0-1-1,0 1 0,-1 0 1,1 0-1,0 0 0,0 0 1,0-1-1,0 1 0,0 0 1,0 0-1,-1 0 0,1 0 1,0 0-1,0 0 0,0 0 1,0 0-1,-1-1 0,1 1 1,0 0-1,0 0 0,0 0 1,0 0-1,-1 0 0,1 0 1,0 0-1,0 0 0,0 0 1,-1 0-1,1 0 0,0 0 1,0 0-1,0 0 0,0 0 1,-1 1-1,1-1 0,0 0 1,0 0-1,0 0 0,0 0 1,-1 0-1,1 0 0,0 0 1,0 0-1,0 1 0,0-1 1,0 0-1,-1 0 0,1 0 1,-10 11-94,8-9 64,-13 16 12,2-1 0,0 1 1,0 1-1,2 1 1,0-1-1,2 2 1,-14 39-1,8-9-18,2 1 0,-6 63 0,10-44 66,0 78 0,9-139-3,0 1-1,1 0 1,1-1 0,0 1 0,5 15 0,-5-21 17,-1 0 1,1-1 0,1 1-1,-1-1 1,1 1 0,-1-1 0,1 0-1,0 0 1,1 0 0,-1-1-1,1 1 1,0-1 0,6 5 0,-8-7-12,0 0 1,0 0 0,0-1 0,1 1 0,-1 0 0,0-1 0,1 0 0,-1 0 0,0 1-1,1-1 1,-1-1 0,0 1 0,1 0 0,-1 0 0,0-1 0,0 0 0,1 1 0,-1-1-1,0 0 1,0 0 0,0 0 0,0 0 0,3-2 0,1-1-34,0-1 0,0 1 1,0-1-1,0 0 0,-1-1 1,6-6-1,24-34 144,-19 22-200,2 1 0,30-29 0,-48 52 58,0-1 1,1 1-1,-1 0 0,0-1 1,0 1-1,1 0 0,-1 0 1,0-1-1,1 1 0,-1 0 1,0 0-1,1 0 0,-1-1 1,1 1-1,-1 0 0,0 0 1,1 0-1,-1 0 0,1 0 1,-1 0-1,0 0 1,1 0-1,-1 0 0,1 0 1,-1 0-1,0 0 0,1 0 1,-1 0-1,1 1 0,0-1-9,-1 1 1,1-1-1,-1 1 0,1 0 0,-1-1 0,1 1 1,-1 0-1,0-1 0,1 1 0,-1 0 0,0 0 1,0-1-1,1 1 0,-1 1 0,1 33-319,-1-31 315,-3 52 307,2-35-75,0 0-1,2 24 0,1 3 266,-2-47-458,0-1-1,0 0 1,0 0-1,0 0 1,1 0-1,-1 1 0,0-1 1,0 0-1,0 0 1,1 0-1,-1 0 1,0 0-1,0 0 0,1 0 1,-1 0-1,0 0 1,0 0-1,1 0 1,-1 0-1,0 0 0,0 0 1,1 0-1,-1 0 1,0 0-1,0 0 1,0 0-1,1 0 0,-1 0 1,0 0-1,0 0 1,1 0-1,-1 0 1,0-1-1,0 1 0,0 0 1,1 0-1,17-10 389,19-15-151,22-24-354,50-39 3,-107 87 59,0-1 0,-1 1 0,1-1 0,0 1 0,0 0 0,0 0 0,1 0 0,-1 0 0,0 0-1,0 0 1,1 1 0,-1-1 0,0 1 0,1-1 0,-1 1 0,0 0 0,1 0 0,-1 0 0,3 1 0,-5-1 27,1 1 0,-1-1-1,1 1 1,-1-1 0,1 1 0,-1-1 0,0 1 0,1-1 0,-1 1 0,0 0 0,0-1-1,1 1 1,-1 0 0,0-1 0,0 1 0,0 0 0,0-1 0,0 1 0,0 0 0,0-1-1,0 1 1,0 0 0,0-1 0,0 1 0,0 0 0,0-1 0,0 1 0,-1 0 0,1-1-1,-1 2 1,-9 26 84,-2-6 23,-22 34 0,-99 171-261,96-156 156,-49 90 276,69-134-96,-1 0 0,-2-1-1,-34 36 1,52-59-145,0-1 0,-1 0 0,0 0 0,1 0 0,-1 0 0,-6 3 0,9-5-27,0 0-1,-1 0 1,1 0-1,0 0 1,-1 0-1,1 0 1,-1 1-1,1-1 1,0 0-1,-1 0 1,1 0-1,0 0 1,-1 0-1,1 0 1,0-1-1,-1 1 1,1 0-1,0 0 1,-1 0-1,1 0 1,0 0-1,-1 0 1,1-1-1,0 1 1,-1 0-1,1-1 1,-1 1-1,1-1 1,-1 0-1,1 0 1,0 0-1,0 0 1,-1 0-1,1 0 1,0 0-1,0 1 1,0-1-1,0 0 1,0 0-1,0 0 1,0 0 0,1-2-1,0-5-36,1 0 0,0 1 0,1-1 0,0 0 0,0 1 0,6-10 1,32-45-165,-36 55 176,18-26-130,2 1 0,42-43 0,-38 50-841,2 1 0,0 2 0,1 1 0,64-31 0,-95 52 959,86-45-7891,-80 38 4380,-12 5 367,-13 4-667,-8 5 996</inkml:trace>
</inkml:ink>
</file>

<file path=ppt/ink/ink3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5:00:59.25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29 208 2976,'-28'-31'1765,"28"29"-1468,0 1-1,0-1 1,0 1-1,0-1 1,0 1-1,0-1 1,1 1-1,-1-1 1,1 1-1,-1-1 1,1 1 0,0-1-1,-1 1 1,1 0-1,0 0 1,2-3-1,18-25 2759,-14 22-2466,1 1 1,0-1 0,15-8-1,-15 10-307,9-6-151,1 1-1,0 1 1,1 1 0,0 1-1,0 0 1,28-5 0,-14 6-397,1 1 0,67-1 0,-63 7-2678,-2 6 790</inkml:trace>
</inkml:ink>
</file>

<file path=ppt/ink/ink3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5:00:59.600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29 13 7136,'-18'-12'3232,"13"12"-2816,0 0 1696,10 0-864,3 3-1152,7 1-352,2 9 160,6 2-5888,-1 5 3296</inkml:trace>
</inkml:ink>
</file>

<file path=ppt/ink/ink3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5:01:00.96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2 125 1984,'-1'-6'358,"1"1"0,-1-1 0,1 1 1,0-1-1,1 1 0,-1-1 0,1 1 0,3-10 0,-4 12-40,2-21 2329,-2 20-1966,-1 0 0,2 0-1,-1 0 1,0 0 0,1 0 0,0 1 0,0-1 0,3-3 4301,-5 54-2688,-1 39-898,12 135 0,-8-193-1254,12 78 396,0 12-52,-6-29-190,0 22 250,2-147-15847,-5 16 12523</inkml:trace>
</inkml:ink>
</file>

<file path=ppt/ink/ink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23:11:12.0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218 82 2400,'1'0'175,"0"-1"0,0 1 0,0-1 0,0 1 0,0-1 0,0 0 0,-1 1 0,1-1 1,0 0-1,0 0 0,-1 1 0,1-1 0,0 0 0,0-1 0,0 1 63,-1 0-1,1 1 1,-1-1 0,1 0 0,-1 1-1,0-1 1,1 0 0,-1 0-1,0 0 1,1 1 0,-1-1 0,0 0-1,0 0 1,0 0 0,0 1-1,0-1 1,0 0 0,0 0 0,0 0-1,0 0 1,-1-1 0,-1-1 373,0-1 1,-1 1 0,0 0 0,0-1-1,0 1 1,0 1 0,0-1 0,-1 0-1,1 1 1,-1 0 0,-5-3-1,3 2-264,0 1 0,0 0-1,0 0 1,-1 0 0,1 1-1,0 0 1,-10 0 0,9 1-293,0 0 1,1 0 0,-1 1 0,1 0-1,-1 0 1,1 1 0,0 0 0,-1 0 0,1 0-1,0 1 1,0 0 0,1 0 0,-1 0-1,1 1 1,-1 0 0,-7 7 0,11-9-38,0 1 0,0 0 1,0-1-1,0 1 1,0 0-1,1 0 0,-1 0 1,1 0-1,0 0 1,0 0-1,0 0 0,0 1 1,1-1-1,-1 0 0,1 1 1,0-1-1,0 0 1,1 7-1,-1-8 16,1 0 0,-1 0-1,1 0 1,0 1 0,0-1 0,0 0-1,0 0 1,0 0 0,0 0 0,0-1 0,1 1-1,-1 0 1,1 0 0,-1-1 0,1 1-1,0-1 1,0 1 0,0-1 0,-1 0-1,1 0 1,0 0 0,1 0 0,-1 0 0,0 0-1,0-1 1,0 1 0,5 0 0,3 0 53,1 0 1,-1-1 0,1 0-1,-1-1 1,0 0-1,1-1 1,13-3 0,-3-2 30,-1 0 0,29-14 1,-38 16-46,0 0-1,0-1 1,-1 0 0,0-1-1,0 0 1,0-1 0,-1 0 0,13-14-1,-13 14 290,-8 14 132,-1-4-467,1 0 0,-1 0 0,0 0 0,0-1 0,1 1 0,-1 0 0,1 0 0,1 1 0,-1 0 13,1 0 0,0-1 0,0 0 0,0 1 0,1-1 0,-1 0-1,0 0 1,1-1 0,-1 1 0,1 0 0,4 1 0,34 12 320,-33-12-326,21 5-381,0-1 0,43 4 0,17-3-7469,-61-6 2977,-9 1 1571</inkml:trace>
</inkml:ink>
</file>

<file path=ppt/ink/ink3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5:01:01.370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38 140 5056,'-22'-29'1642,"21"28"-1568,0 0 0,0-1 0,0 1 0,0 0 0,0 0 0,0-1 0,0 1 0,1-1 0,-1 1 0,0-1 0,1 1 0,-1-3 0,0-2 266,0 5-113,1 0 1,-1-1-1,1 1 1,-1-1 0,1 1-1,0 0 1,0-1-1,0 1 1,0-1-1,0 1 1,0-1 0,0 1-1,0 0 1,0-1-1,1 1 1,-1 0-1,1-1 1,-1 1 0,1 0-1,-1-1 1,2-1-1,0 1 46,0 0-1,0 0 0,0 0 0,0 0 1,0 0-1,1 0 0,-1 0 1,0 1-1,6-3 0,2 0 152,0 0 0,1 1 1,-1 0-1,17-2 0,23-1 840,92-1 0,-111 8-1011,-1 2-1,0 0 1,0 2 0,38 12 0,-59-14-110,-1 0-1,0 0 1,0 1 0,-1 0-1,1 0 1,-1 1 0,13 9 0,-18-11-79,1-1 1,-1 0 0,0 1 0,1 0 0,-1-1 0,0 1 0,-1 0 0,1 0 0,-1 0 0,1 0 0,-1 1 0,0-1-1,0 0 1,0 0 0,0 1 0,-1-1 0,0 1 0,1-1 0,-1 0 0,0 1 0,-1-1 0,0 7 0,-1-3 31,0 0 0,-1 0 0,0 0 0,0 0 1,0-1-1,-1 0 0,-5 8 0,-34 38 184,43-52-279,-19 20 195,0-1 1,-2-1-1,0-1 0,-46 28 1,58-39-250,0-1 0,-1-1 0,0 0 1,0 0-1,0-1 0,-1 0 0,1-1 1,-14 2-1,15-3-697,38-3-15246</inkml:trace>
</inkml:ink>
</file>

<file path=ppt/ink/ink3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5:01:01.92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357 6 4064,'-3'-5'7182,"-2"14"-5911,-124 189 6078,18-17-4929,83-134-1997,15-25-219,1 0 1,1 1 0,1 1 0,-13 44 0,19-52-118,1 1 0,1-1 0,1 1 0,0 0 0,1 0 0,0-1 0,1 1 0,5 20 1,1-9 13,1-1 1,1 0 0,2-1 0,1 0 0,0-1-1,2 0 1,1-1 0,1-1 0,1 0 0,31 32 0,-38-44-119,1 0 0,1-1 0,0 0 1,0-1-1,1 0 0,16 8 0,-27-16-434,0 0-1,0 0 1,0-1-1,1 1 1,-1-1-1,0 1 1,0-1-1,1 0 1,-1 0-1,0 0 1,1 0-1,-1 0 1,0 0 0,1-1-1,-1 1 1,0-1-1,0 0 1,5-1-1,-3-1-586,0 1-1,-1-1 1,1 1-1,0-1 1,-1 0-1,0 0 0,0-1 1,4-4-1,10-11-2075</inkml:trace>
</inkml:ink>
</file>

<file path=ppt/ink/ink3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5:01:02.28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 6 5216,'-1'-5'4366,"6"10"-2860,-2-2-992,0 1 1,0-1-1,0 1 1,0-1-1,-1 1 1,1 0-1,-1 0 1,0 0-1,0 0 1,-1 0-1,3 8 1,-1 3 856,4 30 1,9 148 1616,-5-43-2110,-6-77-586,2 23-66,-7-95-361,0-1 1,0 1-1,0 0 1,0 0-1,0 0 0,1 0 1,-1 0-1,0-1 1,0 1-1,1 0 1,-1 0-1,0 0 1,1-1-1,-1 1 1,1 0-1,-1 0 1,1-1-1,-1 1 1,1 0-1,0 0 1,0-1-153,-1-1 1,1 1-1,-1 0 1,1 0-1,-1 0 1,0 0-1,1-1 1,-1 1-1,1 0 1,-1-1-1,1 1 1,-1 0-1,0-1 1,1 1 0,-1 0-1,0-1 1,1 1-1,-1-1 1,0 1-1,1-1 1,-1 1-1,0-2 1,11-22-7573,-6 10 5499,-4 11 2559,9-21-2850</inkml:trace>
</inkml:ink>
</file>

<file path=ppt/ink/ink3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5:01:02.63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8 103 5312,'-7'-19'1701,"6"12"-1024,2 3-727,0 2 294,-1 0 0,1 0 0,-1 0 0,1-1 0,0 1 1,0 0-1,0 0 0,0 0 0,0 0 0,1 0 0,-1 1 0,1-1 0,-1 0 0,2-1 0,4-2 191,0 0 1,0 1-1,0 0 0,0 0 1,1 0-1,-1 1 0,1 0 0,0 1 1,0 0-1,0 0 0,0 1 1,0 0-1,1 0 0,-1 1 1,0 0-1,0 0 0,11 2 1,-8 0-168,0 0 1,0 1-1,-1 0 1,1 0 0,-1 1-1,0 1 1,0-1 0,0 2-1,-1-1 1,1 2-1,-1-1 1,12 13 0,-18-16-121,0 0 0,0 0 1,0 0-1,-1 0 1,0 1-1,0-1 0,0 1 1,0-1-1,2 5 0,-4-6-97,1 0-1,-1 0 1,0 0-1,0 1 1,1-1-1,-1 0 1,0 0-1,-1 0 1,1 0-1,0 0 1,-1 0-1,1 0 0,-1 0 1,0 0-1,1 0 1,-1 0-1,0 0 1,-2 3-1,-2 2 32,-1 0-1,0 0 1,0-1-1,0 0 0,-1 0 1,0 0-1,0-1 1,0 0-1,0 0 1,-1-1-1,0 0 0,0 0 1,-12 3-1,14-5-363,-1-1-1,1 1 1,-1-1-1,1-1 1,-1 1-1,-9-1 1,13 0-238,0-1-1,0 1 1,0-1-1,1 1 1,-1-1-1,0 0 1,0 0 0,0 0-1,1-1 1,-1 1-1,-3-3 1,-8-4-2397</inkml:trace>
</inkml:ink>
</file>

<file path=ppt/ink/ink3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5:01:02.988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3 6400,'0'0'45,"0"0"-1,0 0 1,0 0 0,0 0-1,0 0 1,1 0 0,-1 0-1,0 0 1,0 0 0,0 0 0,0 0-1,0 0 1,0 0 0,0 0-1,0 0 1,0 0 0,0 0-1,1 0 1,-1 0 0,0 0 0,0 0-1,0 0 1,0 0 0,0 0-1,0 0 1,0 0 0,0 0 0,0 0-1,0 0 1,0 0 0,1 0-1,-1 0 1,0 0 0,0 0-1,0 0 1,0-1 0,0 1 0,0 0-1,0 0 1,0 0 0,0 0-1,0 0 1,0 0 0,0 0 0,0 0-1,0 0 1,0 0 0,0 0-1,0-1 1,0 1 0,0 0-1,0 0 1,0 0 0,0 0 0,0 0-1,0 0 1,0 0 0,0 0-1,0 0 1,0 0 0,0 0-1,0-1 1,12 9 1330,15 17 887,-17-11-1254,-1 0-1,0 1 1,-1 0-1,7 16 1,21 68 1098,-35-96-2050,27 85 2117,25 137 0,-43-162-1534,-3 0 0,-2 0-1,-5 68 1,-3-80-350,-1-1 0,-12 49 0,11-80-423,0-1-1,-1 1 1,0-1 0,-2-1 0,0 1-1,-1-1 1,-1-1 0,-15 21 0,20-32-834,1 0 1,-1 0 0,0 0-1,0-1 1,0 0 0,-1 0-1,-9 5 1,-8 8-3059</inkml:trace>
</inkml:ink>
</file>

<file path=ppt/ink/ink3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5:01:04.93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 26 2976,'0'0'75,"0"-1"1,0 0-1,-1 1 1,1-1 0,0 0-1,0 1 1,0-1-1,0 0 1,0 0-1,0 1 1,0-1-1,0 0 1,0 1-1,0-1 1,0 0-1,0 1 1,1-1-1,-1 0 1,0 0-1,0 1 1,1-1-1,-1 1 1,1-1-1,-1 0 1,0 1-1,1-1 1,-1 1 0,1-1-1,-1 1 1,1-1-1,-1 1 1,1-1-1,0 1 1,0-1-1,9-3 4955,-7 13-3412,2 16-156,-3-12-653,5 30 570,-2 1-1,-1 81 0,-2-26-569,4 10-81,6 149 795,-7-104 125,-5-158-1503,1 0-1,1 1 1,-1 0 0,1-1 0,2-5 0,4-6-6,0-7-206,1 1 1,2 0-1,17-27 0,-21 38-36,0 1 0,0 0 0,1 0 0,0 1 0,0 0-1,1 0 1,0 1 0,20-12 0,-27 18 68,1 0 1,-1-1-1,1 1 1,-1 1-1,1-1 1,0 0-1,0 0 1,-1 1-1,1 0 1,0-1-1,0 1 1,0 0-1,-1 1 0,1-1 1,3 1-1,-5-1 39,0 1 0,1-1 0,-1 1 0,0-1 0,1 1 0,-1 0 0,0 0 0,0 0-1,0 0 1,0-1 0,0 1 0,0 1 0,0-1 0,0 0 0,0 0 0,0 0 0,-1 0-1,1 1 1,0-1 0,-1 0 0,1 1 0,-1-1 0,1 0 0,-1 1 0,0-1 0,0 0-1,1 1 1,-1-1 0,0 1 0,-1 1 0,1 3 91,-1 1 1,0-1-1,0 0 1,0 0-1,-1 1 0,0-1 1,-1 0-1,-3 7 1,-29 44 522,34-55-607,-1 1 34,0 0 0,-1 1 1,0-1-1,1-1 0,-1 1 0,0 0 0,0-1 1,-1 1-1,1-1 0,0 0 0,-1 0 0,-4 2 1,6-3-16,-1-1-1,1 1 1,-1 0 0,1-1 0,-1 0 0,1 1-1,-1-1 1,1 0 0,-1 0 0,0-1 0,1 1-1,-1 0 1,1-1 0,-1 0 0,1 1 0,0-1-1,-1 0 1,1 0 0,-4-3 0,-11-10 74,16 12-116,-1 0 0,1 1 0,-1-1 0,0 1 0,1-1 0,-1 1 0,0 0 0,0 0 0,-3-2 0,-2 0-598,12 5 329,19 5 377,-15-6-21,0-1-1,0 0 0,1 0 0,-1-1 1,0-1-1,14-3 0,54-21 35,-40 12 30,-4 3-63,168-65 456,-176 64-506,0-1 0,-1-1 0,-1-1-1,0-1 1,29-27 0,-52 43-32,0 0 0,0 0 1,0 0-1,0 0 0,0 0 0,0 0 1,1-1-1,-1 1 0,0 0 0,0 0 0,0 0 1,0 0-1,0 0 0,0 0 0,0 0 1,0 0-1,1 0 0,-1 0 0,0-1 1,0 1-1,0 0 0,0 0 0,0 0 1,0 0-1,1 0 0,-1 0 0,0 0 1,0 0-1,0 0 0,0 0 0,0 0 1,1 0-1,-1 0 0,0 0 0,0 0 0,0 0 1,0 0-1,0 1 0,0-1 0,1 0 1,-1 0-1,0 0 0,0 0 0,0 0 1,0 0-1,0 0 0,0 0 0,0 0 1,0 0-1,1 1 0,-1-1 0,0 0 1,0 0-1,0 0 0,0 0 0,0 0 0,0 0 1,0 1-1,0-1 0,0 0 0,0 0 1,0 0-1,0 0 0,0 1 0,0 15-150,-6 20 132,-15 32 342,-2 11 222,21-69-433,0 1 0,1 0-1,0 0 1,1 0 0,1 17 0,-1-27-65,0 1 0,0-1 0,1 1 0,-1-1 0,0 1 0,1-1 0,-1 1 0,1-1 0,0 1 0,-1-1 0,1 1 0,0-1 0,0 0 0,0 1 0,0-1 0,2 2 0,-3-3-17,1 1 0,0-1 1,0 0-1,0 0 0,0 0 0,-1 1 0,1-1 0,0 0 0,0 0 0,0 0 1,0 0-1,0 0 0,-1 0 0,1-1 0,0 1 0,0 0 0,0 0 0,0-1 1,-1 1-1,1 0 0,0-1 0,0 1 0,0-1 0,-1 1 0,1-1 0,0 1 1,-1-1-1,1 1 0,-1-1 0,2 0 0,9-11 77,1-1-1,-1 0 0,9-15 1,8-9-71,-26 34-33,17-21-59,0 1 1,2 1-1,37-31 0,-57 53 44,0-1 1,0 0-1,0 1 0,-1-1 1,1 1-1,0-1 0,0 1 0,0-1 1,0 1-1,0 0 0,0-1 1,0 1-1,0 0 0,0 0 0,0 0 1,0 0-1,1 0 0,-1 0 12,-1 0-1,1 0 0,-1 1 1,0-1-1,1 0 1,-1 1-1,0-1 1,1 1-1,-1-1 0,0 0 1,1 1-1,-1-1 1,0 1-1,0-1 0,0 1 1,0-1-1,1 1 1,-1-1-1,0 0 0,0 1 1,0-1-1,0 1 1,0-1-1,0 1 1,0-1-1,0 1 0,0-1 1,0 1-1,0-1 1,-1 1-1,1-1 0,0 1 1,-98 488 234,87-449-104,-1-1 1,-2-1-1,-25 50 0,33-76-5,-1 0-1,-16 21 0,22-33-117,-2 4 42,0 0-1,0 0 1,0 0 0,-1-1-1,-4 4 1,6-6-18,0 0 1,0 0-1,0 0 1,0 0-1,0 0 1,0 0-1,0-1 1,0 1-1,0-1 1,-1 0-1,1 1 1,0-1-1,0 0 1,-1 0-1,-1-1 1,-2 0 2,0-1-1,0 1 1,0-1 0,1 0 0,-1-1 0,1 0 0,0 1-1,0-2 1,0 1 0,-7-6 0,8 6-17,0-1-1,0 0 1,0 1 0,1-1-1,-1-1 1,1 1 0,0 0 0,0-1-1,1 1 1,0-1 0,-1 0-1,-1-9 1,3 10-20,1 0-1,0 0 1,1-1-1,-1 1 1,1 0-1,-1 0 1,1 0-1,1-1 1,-1 1-1,0 0 1,1 0-1,0 1 1,0-1-1,0 0 1,1 1-1,4-6 1,2-3-8,1 0 0,0 2 0,17-15 0,-5 7 32,1 1-1,1 0 0,0 2 1,1 1-1,0 1 1,1 1-1,1 1 1,-1 2-1,47-11 1,-62 18-302,8-2 325,-1 1 0,29-1 0,-41 4-398,0 1 0,0-1 0,0 1 0,11 3 0,-14-3-193,1 0 0,-1 1 0,0-1 0,0 1 1,0-1-1,0 1 0,0 0 0,0 1 0,3 2 0,4 10-5074,-6 1 1781</inkml:trace>
</inkml:ink>
</file>

<file path=ppt/ink/ink3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5:01:09.488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397 31 1984,'-6'-3'13384,"2"-1"-15238,2 2 1916,0 1 0,0 0 0,0 0 0,0 1 0,-1-1 0,1 0 0,0 1 0,-4-1 0,-1-1 26,0-1-18,0 1 1,0 0-1,-1 0 1,1 0 0,0 1-1,-1 0 1,1 0-1,-1 1 1,1 0 0,0 0-1,-1 1 1,1 0-1,-1 0 1,1 1 0,0 0-1,0 0 1,0 1-1,0 0 1,0 0 0,-7 5-1,-4 2 50,1 0 0,1 1-1,0 1 1,0 1 0,2 0 0,-1 1-1,1 0 1,1 1 0,1 1 0,-15 24-1,23-33-97,2-1 0,-1 1-1,1-1 1,0 1-1,0 0 1,0 0-1,1 0 1,1 0-1,-1 0 1,1 0-1,0 1 1,0-1-1,1 0 1,0 0 0,1 0-1,-1 0 1,1 0-1,0-1 1,1 1-1,0-1 1,0 1-1,0-1 1,1 0-1,0 0 1,7 9-1,2-3 64,0 0-1,0 0 0,1-2 0,1 0 0,27 15 0,82 30 67,-117-52-43,0-1 0,-1 1 0,1 1-1,-1-1 1,0 1 0,0 0 0,0 1-1,0-1 1,-1 1 0,0 0-1,0 1 1,0-1 0,-1 1 0,5 7-1,-8-10-47,0 0 0,0 0 0,0 0 0,0 0 0,-1 0 0,0 0 0,1 0 0,-1 0 0,0 1 0,0-1 0,-1 0 0,1 0 0,-2 4-1,-2 8 321,-8 20-1,7-20-163,-6 14 135,-2 0 1,-27 45-1,-42 50 346,53-82-635,27-38-232,-1 0 0,0 0-1,0 0 1,0-1 0,0 1 0,-1-1-1,1 0 1,-1 0 0,0 0 0,0-1 0,-4 3-1,18-33-12852,1 11 9599</inkml:trace>
</inkml:ink>
</file>

<file path=ppt/ink/ink3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5:01:09.98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104 65 2720,'-39'-16'1675,"12"9"4501,16 5-4214,-11 2 1976,17 1-1936,17 2-1473,36 2-61,0-2 0,0-2 0,51-7 0,-11 0-158,207-7 164,-249 14-419,-1-2 0,55-9 0,-98 9-365,0 1 0,0-1-1,0 1 1,0-1-1,0 1 1,0-1 0,-1 0-1,4-2 1,6-6-8624,-7 8 5366</inkml:trace>
</inkml:ink>
</file>

<file path=ppt/ink/ink3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5:01:11.81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412 1 3552,'1'1'5584,"-9"5"-4447,0 1-1,0-2 1,-1 1 0,-13 6 0,9-4-623,0-1 0,-13 11 0,4 2-88,-1 1-1,2 1 1,1 1-1,1 1 0,1 0 1,1 1-1,-22 45 1,15-19-94,2 0-1,3 2 1,-18 75 0,29-89-190,1 0 0,2 1 1,2-1-1,2 1 1,1 0-1,6 40 0,0-36 5,2 0 0,2-1 0,1 0-1,3-1 1,23 51 0,-30-78-108,2 0-1,17 26 1,-20-33-1,1 0 1,-1 0-1,2-1 0,-1 0 0,1 0 1,11 7-1,-18-13-218,1 0 0,0 0 0,-1-1-1,1 1 1,0 0 0,0-1 0,0 1 0,-1-1 0,1 1-1,0-1 1,0 0 0,0 0 0,0 0 0,0 0 0,0 0 0,0 0-1,-1-1 1,1 1 0,0-1 0,0 1 0,0-1 0,-1 0 0,1 1-1,0-1 1,0 0 0,2-2 0,1-1-1296,0 0 0,-1-1 1,1 1-1,-1-1 0,0 0 1,5-8-1,12-16-3228</inkml:trace>
</inkml:ink>
</file>

<file path=ppt/ink/ink3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5:01:12.85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141 15 2496,'-6'-6'593,"5"6"-443,1-1-1,0 0 1,-1 1-1,1-1 1,-1 1-1,1-1 1,-1 1-1,0-1 1,1 1-1,-1-1 1,1 1-1,-1 0 1,0-1-1,1 1 1,-1 0 0,0 0-1,1-1 1,-1 1-1,0 0 1,0 0-1,-8 3 4607,-3 4-2717,9-5-1602,1 1 0,0 0 0,0 1 1,1-1-1,-1 0 0,0 0 0,1 1 1,0-1-1,0 1 0,0-1 0,-1 6 1,2-7-395,0-1 0,0 1 0,0-1 0,0 1 1,0-1-1,1 1 0,-1-1 0,0 0 0,1 1 0,-1-1 0,1 1 1,-1-1-1,1 0 0,0 1 0,-1-1 0,1 0 0,0 0 1,0 0-1,0 1 0,0-1 0,0 0 0,0 0 0,0 0 0,1-1 1,-1 1-1,0 0 0,0 0 0,1-1 0,-1 1 0,1-1 1,-1 1-1,0-1 0,3 1 0,4 1 16,0-1 1,0 0-1,0 0 0,0-1 1,15-1-1,41-9 73,-39 6-81,143-30 182,23-4-226,-190 38-8,70-8 631,-71 8-614,0 0 0,1 0 0,-1 0 0,0 0-1,0 0 1,1 1 0,-1-1 0,0 0 0,0 0 0,1 0 0,-1 0 0,0 0 0,0 1 0,0-1-1,1 0 1,-1 0 0,0 0 0,0 0 0,0 1 0,0-1 0,1 0 0,-1 0 0,0 1-1,0-1 1,0 0 0,0 0 0,0 1 0,0-1 0,0 0 0,0 0 0,0 1 0,0-1-1,0 0 1,0 0 0,0 1 0,0-1 0,0 0 0,0 0 0,0 1 0,0-1 0,0 0-1,0 0 1,0 1 0,0-1 0,-1 0 0,1 1 0,-6 14 305,4-12-258,-2 6-10,-1 0 0,0 0 0,-1-1-1,1 1 1,-2-1 0,1-1 0,-14 13 0,-61 44 173,42-36-75,-56 39 78,52-39-56,-74 65 1,72-49 15,-65 79 0,87-93-177,2-3 172,-21 37-1,32-50-118,6-7 27,19-8 18,101-28-141,3-1 88,-66 23-74,0 3 0,1 2-1,57 6 1,-93-2-239,0 0 0,-1 1 0,1 1 0,-1 1 0,24 9 0</inkml:trace>
</inkml:ink>
</file>

<file path=ppt/ink/ink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23:11:15.1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357 558 3392,'-17'-46'6464,"16"45"-6328,1 0-1,-1 0 1,1 0 0,-1 0 0,0 0 0,1 0 0,-1 0-1,0 0 1,0 0 0,0 1 0,0-1 0,0 0 0,1 1-1,-1-1 1,0 0 0,-1 1 0,1-1 0,0 1 0,0 0-1,0-1 1,0 1 0,0 0 0,0 0 0,0-1 0,-1 1-1,0 0 1,-2 0 20,1 0-1,0 0 1,0 1-1,-1-1 1,1 1-1,0-1 1,-6 3 0,3 0-106,-1 0 0,1 1 0,0 0 1,1 0-1,-11 9 0,-10 8-10,-19 10 26,15-12 14,-29 25 1,51-36-56,-1 0 1,1 0 0,0 1-1,1 0 1,0 0 0,1 1-1,-8 14 1,13-22-8,-1 1 0,1-1-1,0 1 1,1-1 0,-1 1 0,0 0 0,1-1 0,-1 1 0,1 0 0,0 0-1,0-1 1,0 1 0,0 0 0,1-1 0,-1 1 0,1 0 0,-1-1 0,1 1-1,0 0 1,0-1 0,0 1 0,0-1 0,1 0 0,-1 1 0,1-1-1,-1 0 1,1 0 0,0 0 0,0 0 0,0 0 0,0 0 0,0-1 0,0 1-1,5 2 1,-1-1 84,0 0-1,0 0 0,0 0 0,0-1 0,1 0 1,-1 0-1,1 0 0,-1-1 0,1 0 0,0-1 1,0 1-1,12-2 0,-9-1-21,0 0 0,0 0 0,0-1 0,-1 0 0,0-1 0,0 0 0,0-1 0,0 1 0,0-2 0,-1 1 0,0-1 0,0-1 0,-1 1 0,1-1 0,-2-1 0,1 1 0,5-9 0,1-5-7,-1 0 0,-1-1 0,-1 0-1,9-27 1,24-100 222,-38 128-271,32-154 78,-33 149-106,-2-1-1,-1 0 1,-1 1-1,-5-43 1,3 59-91,0 1 1,0-1-1,-1 1 1,0 0-1,0 0 1,-8-14-1,11 23 85,-1-1-1,1 1 0,0-1 0,-1 1 0,1-1 0,0 1 0,-1-1 0,1 1 0,0 0 1,-1-1-1,1 1 0,-1 0 0,1-1 0,-1 1 0,1 0 0,-1-1 0,1 1 0,-1 0 1,1 0-1,-1 0 0,1 0 0,-1 0 0,1-1 0,-1 1 0,1 0 0,-1 0 0,1 0 0,-1 0 1,0 0-1,1 1 0,-1-1 0,1 0 0,-1 0 0,1 0 0,-1 0 0,1 1 0,-1-1 1,1 0-1,-1 0 0,1 1 0,-1-1 0,1 0 0,0 1 0,-1-1 0,1 0 0,-1 1 1,1-1-1,0 1 0,0-1 0,-1 1 0,-2 3-20,0 0 0,1 0 1,-1 0-1,-1 6 0,-6 15 110,0 0 0,2 1-1,1 0 1,1 0 0,-3 43 0,5-19 67,3-1 1,6 57-1,-3-85-54,2 1 0,0 0 0,1-1 0,10 27 0,-10-34-3,1-1-1,1 0 1,-1 0-1,2 0 1,0-1-1,0-1 1,16 18-1,-18-25-36,-1 0 1,0 0-1,1 0 0,0 0 1,0-1-1,0 0 0,0-1 1,0 1-1,1-1 0,-1 0 0,1-1 1,0 1-1,-1-1 0,1-1 1,0 1-1,0-1 0,8-1 1,10-1 18,-1-2 0,1 0 0,31-11 1,-38 10 60,0-1 1,-1-1-1,18-8 1,-30 12-85,0 0-1,0 0 0,0 0 1,-1-1-1,1 0 1,-1 1-1,0-1 1,0-1-1,0 1 1,-1-1-1,0 1 0,1-1 1,3-8-1,-6 9-41,0 0 0,0 0 0,-1 0-1,1 0 1,-1 0 0,0 0 0,0 0-1,0-1 1,-1 1 0,1 0 0,-1 0-1,0 0 1,0 0 0,0 1 0,-1-1-1,1 0 1,-1 0 0,0 1 0,0-1-1,-1 1 1,1 0 0,-4-5 0,2 3-56,0 1 0,0-1 1,0 1-1,-1 0 0,0 0 0,1 1 1,-1-1-1,0 1 0,-1 0 1,1 1-1,0-1 0,-1 1 0,0 0 1,-11-2-1,11 3-5,0 1 0,0 0-1,-1 1 1,1 0 0,0 0 0,0 0 0,0 1-1,0-1 1,1 1 0,-1 1 0,0-1 0,1 1 0,0 0-1,-1 0 1,1 1 0,0 0 0,-8 7 0,8-6 35,1 0 0,-1 0 1,1 0-1,0 1 0,0-1 1,1 1-1,0 0 0,0 0 0,0 0 1,0 1-1,1-1 0,0 1 1,1-1-1,-1 1 0,1 0 1,0 8-1,1-10 29,1-1-1,0 1 1,0 0 0,0 0-1,0-1 1,1 1 0,0 0-1,-1-1 1,2 0 0,-1 1-1,0-1 1,1 0 0,0 0-1,0-1 1,0 1 0,1 0-1,-1-1 1,7 5-1,0-1 47,-1 0 0,1-1 0,1 0 0,-1-1 0,1 0 0,17 5 0,-9-4 27,1-2-1,0 0 1,0-2 0,0 0-1,0-1 1,0-1-1,0-1 1,1-1-1,-1 0 1,-1-2 0,1 0-1,0-1 1,-1-1-1,0-1 1,0-1-1,33-19 1,-35 17 11,-1-2 0,29-26 1,-37 30-41,0 0 1,-1 0 0,0-1 0,0 0-1,-1-1 1,8-14 0,-12 19-54,0 0 1,0 0 0,-1 0-1,0-1 1,1 1-1,-2 0 1,1-1-1,-1 1 1,1-1-1,-2 1 1,1-1-1,0 1 1,-1-1-1,0 1 1,-1 0-1,1-1 1,-1 1 0,0 0-1,-5-9 1,7 12-28,-1 1 0,0 0 0,0 0 0,1 0 0,-1 0 1,0 0-1,0 0 0,0 0 0,0 1 0,0-1 0,0 0 1,-1 0-1,1 1 0,0-1 0,0 1 0,0-1 0,-1 1 1,1-1-1,0 1 0,0 0 0,-3-1 0,3 1-10,-1 1 0,0-1 0,0 0 0,1 1 0,-1 0 0,0-1 0,1 1 0,-1 0 0,0-1 0,1 1 0,-1 0 0,1 0 0,0 1 0,-2 0 0,-3 4-63,1 0 0,0 0 0,0 0 0,0 1 0,1-1 0,-5 10 0,-1 7 69,1 1 0,1 1 1,1-1-1,-6 46 0,12-62 71,0 0 0,0 0 0,1 0 1,0 0-1,1 0 0,2 13 1,-2-19-13,-1 0 0,0-1 1,1 1-1,0 0 1,-1 0-1,1 0 0,0-1 1,0 1-1,0 0 1,0-1-1,0 1 0,0-1 1,0 1-1,1-1 1,-1 0-1,0 1 1,1-1-1,-1 0 0,1 0 1,-1 0-1,1 0 1,0 0-1,-1-1 0,1 1 1,0 0-1,0-1 1,0 1-1,0-1 1,-1 0-1,1 1 0,0-1 1,0 0-1,3-1 1,12-1 125,-1-2 0,0 0 0,20-8 0,21-6-162,-41 15-70,0-1 1,0 2 0,0 0 0,1 1-1,-1 1 1,17 2 0,-27-2 56,0 1 1,0 1 0,-1-1 0,1 1-1,0 0 1,-1 0 0,0 1-1,10 5 1,-12-6 39,1 1-1,-1 0 1,0 0-1,0 0 1,0 0-1,-1 0 1,1 1-1,-1-1 1,0 1-1,1 0 1,-2 0 0,1-1-1,2 8 1,1 8 40,-1 0 1,-1 0-1,-1 0 0,0 0 1,-1 23-1,-13 96 210,8-96-164,-6 36 213,-19 80-1,26-146-207,2-4 81,-1 0 1,-1 0-1,1 0 1,-1 0-1,-5 9 1,8-16-168,0-1 1,-1 0 0,1 0-1,0 1 1,0-1 0,0 0 0,0 0-1,-1 0 1,1 1 0,0-1-1,0 0 1,0 0 0,-1 0 0,1 0-1,0 0 1,0 1 0,-1-1-1,1 0 1,0 0 0,0 0 0,-1 0-1,1 0 1,0 0 0,0 0-1,-1 0 1,1 0 0,0 0-1,0 0 1,-1 0 0,1 0 0,0 0-1,-1 0 1,0-1 11,0 0 1,0 0-1,0 0 1,-1 1-1,1-1 0,1 0 1,-1 0-1,0-1 1,0 1-1,-1-1 1,-1-3-35,0 0 0,0 0 0,1 0 0,-1 0 0,1-1 0,0 1 0,-2-12 0,-4-39-111,2 1 0,2-1 0,3 0 0,8-65 1,-4 87 26,1 1 1,2 0 0,2 1 0,15-44 0,0 12-153,3 1-1,2 2 0,52-83 1,-77 138 183,1 1 1,0-1 0,1 1 0,-1 0-1,9-7 1,-11 11 37,-1 0 0,0 0 0,1 0 0,-1 0 0,1 0 0,0 0 1,-1 1-1,1-1 0,-1 1 0,1-1 0,0 1 0,0-1 0,-1 1 0,1 0 0,0 0 0,0 0 0,-1 0 0,1 0 0,0 0 0,0 1 1,-1-1-1,1 1 0,0-1 0,-1 1 0,1-1 0,1 2 0,1 1-24,0 0-1,0 0 1,-1 0 0,1 1-1,-1-1 1,0 1 0,0 0 0,-1 0-1,1 0 1,-1 0 0,1 0-1,1 8 1,1-1 76,-1 1-1,-1 0 1,4 19-1,-6-21 16,1-1-1,-2 1 0,1 0 1,-1 0-1,-1-1 1,0 1-1,-3 14 0,3-20-24,-1 0-1,1-1 1,0 1-1,-1 0 0,0-1 1,0 0-1,0 1 1,0-1-1,-1 0 1,1 0-1,-1 0 0,0 0 1,0-1-1,0 1 1,0-1-1,0 0 1,-1 1-1,1-2 0,0 1 1,-8 2-1,8-3 0,0 0-1,0 0 0,-1-1 1,1 1-1,0-1 0,-1 0 1,1 0-1,-1 0 0,1-1 1,0 1-1,-4-2 1,-37-13-266,12 4-3885,32 11 3877,-1 0 0,1 0 1,-1 0-1,1-1 0,-1 1 0,1 0 0,-1 0 0,1 0 0,-1 0 0,1 1 0,-1-1 0,1 0 0,-1 0 0,1 0 0,-1 0 0,1 0 0,-1 1 0,1-1 0,-1 0 1,1 0-1,0 1 0,-1-1 0,1 0 0,-1 1 0,0 0 0,0 6-2559</inkml:trace>
</inkml:ink>
</file>

<file path=ppt/ink/ink3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5:01:14.80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145 23 3904,'1'-2'510,"0"0"0,0 0 0,0 0 0,0 0 0,0 0 0,0 0 0,0 0 0,0 0 0,3-2 0,-4 4-413,0 0 0,1 0 1,-1 0-1,0 0 0,0 0 1,0 0-1,1 0 0,-1 0 0,0 0 1,0 0-1,0 0 0,1 1 1,-1-1-1,0 0 0,0 0 1,0 0-1,0 0 0,1 0 0,-1 0 1,0 1-1,0-1 0,0 0 1,0 0-1,0 0 0,0 0 0,0 1 1,1-1-1,-1 0 0,0 0 1,0 1-1,5 14 960,1 7-242,-2 1 1,-1-1-1,-1 1 0,-1-1 0,0 1 1,-2 0-1,-6 38 0,5-48-642,-1 0 0,-1-1 0,0 1 0,-1-1 0,0 1 0,-1-1 0,0-1-1,-1 1 1,0-1 0,0 0 0,-13 12 0,18-20-137,-1 0 0,0-1 0,0 1 0,0-1-1,-1 1 1,1-1 0,-1 0 0,1 0 0,-1-1 0,0 1 0,-7 1 0,9-2-223,0-1 0,0 0 0,0 1 0,0-1 0,-1 0 0,1 0 0,0-1 0,0 1 0,-4-1 0,4 0-217,0 0 0,1 1 0,-1-1 0,0 0-1,1 0 1,-1 0 0,1 0 0,-1-1 0,1 1-1,-1 0 1,1-1 0,-2-1 0,-3-8-2161</inkml:trace>
</inkml:ink>
</file>

<file path=ppt/ink/ink3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5:01:15.69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91 350 2976,'-20'10'971,"14"-4"-603,2-1-424,-3 6 983,-1 1 1,1-1-1,1 1 1,0 0-1,-5 18 1,7-10 18,2-10 75,0 1 1,-6 14-1,32-56 1529,65-83-1732,109-107 1,-162 182-302,-56 112 139,1-18-608,2 1 0,-12 81 0,28-131-6,0-3-9,0 0 1,1 0 0,-1 0 0,1 0 0,0 0 0,0 0 0,0 0-1,0 0 1,0 0 0,1 0 0,-1 0 0,1-1 0,0 1 0,1 3-1,-2-6-25,0 0 1,1 1-1,-1-1 0,0 0 0,0 0 0,0 0 0,0 0 0,0 1 0,1-1 0,-1 0 0,0 0 0,0 0 0,0 0 0,1 0 0,-1 0 0,0 0 1,0 0-1,0 0 0,1 0 0,-1 0 0,0 0 0,0 0 0,0 0 0,1 0 0,-1 0 0,0 0 0,0 0 0,0 0 0,1 0 0,-1 0 0,0 0 1,0 0-1,0 0 0,1 0 0,-1 0 0,0 0 0,0 0 0,0-1 0,0 1 0,1 0 0,-1 0 0,0 0 0,0-1 0,8-8 205,-6 5-135,13-16 103,81-105 390,-65 92-479,3 2 1,48-37-1,-35 32-172,153-132-747,-200 169 820,0-1 0,0 0 0,0 1 0,0-1 0,0 0 0,0 1 0,-1-1 0,1 0 0,0 1 0,0-1-1,0 0 1,0 1 0,0-1 0,1 0 0,-1 1 0,0-1 0,0 0 0,0 1 0,0-1 0,0 0 0,0 1 0,0-1-1,1 0 1,-1 0 0,0 1 0,0-1 0,0 0 0,1 0 0,-1 1 0,0-1 0,0 0 0,1 0 0,-1 0 0,0 1-1,1-1 1,-1 0 0,0 0 0,0 0 0,1 0 0,-1 0 0,0 0 0,1 1 0,-1-1 0,0 0 0,1 0 0,-1 0-1,0 0 1,1 0 0,-1 0 0,0 0 0,1-1 0,-1 1 0,0 0 0,1 0 0,-1 0 0,0 0 0,1 0 0,-1 0-1,0-1 1,0 1 0,1 0 0,-1 0 0,0 0 0,0-1 0,1 1 0,-1-1 0,-2 10 126,-1 0 1,-1-1 0,1 0 0,-2 0-1,1 0 1,-1 0 0,-8 10-1,-6 11 166,-77 150 755,84-154-988,3 1-1,0 0 0,1 0 1,2 1-1,0 0 0,2 0 1,-1 50-1,5-74-97,0 0 1,0-1-1,0 1 1,0-1-1,1 1 1,-1-1-1,1 1 0,-1-1 1,1 1-1,0-1 1,0 1-1,0-1 1,3 4-1,-3-5-125,1 0-1,-1 1 1,1-1 0,-1 0-1,1 0 1,-1 0 0,1 0-1,0 0 1,0-1 0,-1 1-1,1 0 1,0-1 0,0 1-1,0-1 1,0 0 0,-1 0-1,1 0 1,4 0 0,12-1-2341,0-1 0,29-7 0,-33 6 912,22-4-853</inkml:trace>
</inkml:ink>
</file>

<file path=ppt/ink/ink3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5:01:16.05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67 0 5568,'-3'4'608,"1"0"-1,0 0 1,0 0 0,0 1 0,0-1 0,1 1-1,0-1 1,0 1 0,-1 6 0,-2 8 626,-2 5-398,1-1 0,1 1 0,2 0 1,-1 32-1,4-50-716,-1 0-1,1-1 1,0 1 0,0 0 0,1-1 0,0 1-1,0-1 1,0 1 0,1-1 0,3 7 0,-4-10-45,-1-1 0,0 1 0,1 0 0,-1 0 0,1-1 0,0 1 0,0-1 0,-1 1 0,1-1 0,0 0 0,0 0 0,3 2 0,-4-3-14,1 0-1,-1 1 1,1-1-1,-1 0 1,1 0-1,-1 0 1,1 0-1,-1 0 1,1 0-1,-1 0 1,1 0 0,0-1-1,-1 1 1,0-1-1,1 1 1,-1-1-1,1 1 1,-1-1-1,3-1 1,0-2 25,1 0 0,-1 0 0,1 0 0,-1-1 0,0 1 0,-1-1 0,1 0 0,-1 0 0,0-1 0,0 1 0,-1 0 0,1-1 0,-1 0 0,-1 1 0,1-1 0,-1 0 0,1-9 0,0 2-45,-1 1 0,-1-1 1,0 0-1,0 0 0,-2 1 0,1-1 0,-5-15 0,4 22-109,0 1 0,0 0 0,0 0 0,-1 0 0,1 0 0,-1 0 0,-7-7 0,9 10 38,0 1 0,0-1 0,0 1 1,-1 0-1,1 0 0,-1-1 0,1 1 0,-1 0 0,1 0 0,-1 0 0,1 1 1,-1-1-1,0 0 0,0 1 0,1-1 0,-1 1 0,0-1 0,0 1 0,-2 0 1,1 0-14,0 0 1,0 1-1,1 0 1,-1-1 0,0 1-1,0 0 1,1 0 0,-1 0-1,0 1 1,1-1 0,-4 3-1,1 0-415,-1 0 0,1 1 1,0 0-1,-5 5 0,-12 21-5485,21-29 5508,1-2 289,0 0-1,0 0 0,-1 1 0,1-1 0,0 0 1,0 1-1,0-1 0,-1 0 0,1 1 0,0-1 1,0 0-1,0 1 0,0-1 0,0 0 0,0 1 1,-1-1-1,1 0 0,0 1 0,0-1 0,0 1 1,0-1-1,1 0 0,-1 1 0,0-1 0,0 0 1,0 1-1,0-1 0,0 1 0,0-1 0,0 0 1,1 1-1,-1-1 0,0 0 0,0 0 0,1 1 1,-1-1-1,0 0 0,0 1 0,1-1 0,-1 0 0,8 5-2311</inkml:trace>
</inkml:ink>
</file>

<file path=ppt/ink/ink3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5:01:16.57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9 30 4160,'-1'-2'178,"1"0"-1,-1 1 1,1-1-1,-1 0 1,1 0 0,0 0-1,0 0 1,0 0 0,0 0-1,0 0 1,1 0 0,0-2-1,3 3 404,1 0 1,-1 1-1,0 0 0,1-1 1,-1 2-1,1-1 0,-1 0 1,7 2-1,-6 0-322,1 1 1,-1 0-1,1 0 0,-1 0 1,0 0-1,0 1 1,0 0-1,0 0 0,-1 0 1,0 1-1,1-1 0,-2 1 1,1 0-1,-1 0 0,1 1 1,2 7-1,4 8 335,-2 0 1,12 43-1,-2 7 354,-4-1 0,-2 2 0,-4 0 1,0 86-1,-16 115 1076,2-204-1567,-30 135 1,31-183-293,-2-1 1,0 0 0,-1 0-1,-19 33 1,20-41-881,-1-1-1,0 0 1,-13 12-1,14-16-1424,-1 0-1,0 0 1,0-1-1,-17 10 1,-3 0-2665</inkml:trace>
</inkml:ink>
</file>

<file path=ppt/ink/ink3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5:01:24.588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135 13 4160,'9'-13'10917,"-11"16"-10833,1 0-1,0 0 1,-1 0-1,1 0 1,1 0 0,-1 1-1,0-1 1,1 0 0,0 0-1,0 5 1,-1 1 100,-4 28 478,-13 43 0,7-32-237,4-16-225,-35 181 464,0 31 189,42-244-847,0 1 0,0 0 0,0-1-1,0 1 1,0-1 0,0 1 0,-1 0-1,1-1 1,0 1 0,0-1 0,0 1-1,-1-1 1,1 1 0,0-1 0,-1 1-1,1-1 1,0 1 0,-1-1 0,1 1-1,-1-1 1,1 1 0,-1-1 0,1 0-1,-1 1 1,0-1 0,1-1-290,0 0 1,-1 0-1,1 0 1,0 0-1,1 0 1,-1 0-1,0 0 1,0 0-1,0 0 1,0 1 0,1-1-1,-1 0 1,1 0-1,-1 0 1,1-1-1,0 0-407,4-16-2834,-2-2 1184</inkml:trace>
</inkml:ink>
</file>

<file path=ppt/ink/ink3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5:01:24.976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28 69 5888,'-18'-14'1898,"17"14"-1790,1-1 0,-1 1-1,0-1 1,1 0-1,-1 1 1,0-1-1,1 0 1,-1 1 0,1-1-1,-1 0 1,1 0-1,-1 1 1,1-1 0,0 0-1,-1 0 1,1 0-1,0-1 1,0 2 43,0-1 0,0 1 1,0-1-1,0 0 0,0 1 0,0-1 1,0 1-1,1-1 0,-1 1 0,0-1 1,0 0-1,1 1 0,-1-1 0,0 1 0,1-1 1,-1 1-1,1 0 0,0-1 0,1-1 233,0 0 1,0 1-1,1 0 0,-1-1 0,0 1 0,1 0 0,4-1 0,10-2 265,1 2 0,28-2 0,4 1 177,2-2-361,59 4 0,-59 2-494,-33 0 231,25 4 0,-25-3-1825,24 1 0,-33-3-222</inkml:trace>
</inkml:ink>
</file>

<file path=ppt/ink/ink3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5:01:25.55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287 1 5216,'-1'28'4594,"-11"73"-2607,1-46-933,-24 68 0,-29 52 533,4-13-584,-33 128 453,86-274-1224,3-8 459,10-14-126,26-37-272,17-22-255,-15 27-43,-19 18-131,2 2 0,0 0 0,1 1 0,1 0 0,21-13 0,-39 29 126,0 1 0,-1-1 0,1 1 1,0-1-1,0 1 0,0-1 0,0 1 1,1 0-1,-1-1 0,0 1 0,0 0 1,0 0-1,0 0 0,0 0 0,0 0 1,0 0-1,0 0 0,0 0 0,0 0 1,0 1-1,0-1 0,1 0 0,-1 1 1,0-1-1,0 1 0,-1-1 0,1 1 0,0-1 1,0 1-1,0 0 0,0-1 0,0 1 1,-1 0-1,1 0 0,0 0 0,-1-1 1,1 1-1,0 0 0,-1 0 0,1 0 1,-1 0-1,0 0 0,1 1 0,2 5 77,-1 0 1,0-1-1,0 1 0,0 0 0,0 9 0,1 27 362,-5 79 1,0-89-158,-2 7-25,2-28-157,1 1 1,0 0-1,1 0 0,2 19 0,-2-23 8,0-8-113,-1 0 0,1 0 0,0-1 0,0 1 0,0 0 0,0 0 0,0 0 0,1 0 0,-1-1 0,0 1 0,0 0 0,0 0 0,1 1 0,0-2-110,-1 0-1,0 0 1,1 0-1,-1 0 1,0 0-1,1 0 1,-1 0 0,0 0-1,1 0 1,-1 0-1,0 0 1,1 0-1,-1 0 1,0-1-1,1 1 1,-1 0-1,0 0 1,0 0-1,1 0 1,-1-1-1,0 1 1,0 0-1,1 0 1,-1-1-1,0 1 1,0 0-1,0 0 1,1-1-1,8-12-4334,-4 6 2517,8-6-750</inkml:trace>
</inkml:ink>
</file>

<file path=ppt/ink/ink3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5:01:26.28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13 168 6400,'-1'0'89,"1"0"1,0 0 0,0 0 0,-1 0-1,1 0 1,0 0 0,0 0-1,-1 0 1,1 0 0,0 0-1,0 0 1,0 0 0,-1 0-1,1 0 1,0 1 0,0-1 0,0 0-1,-1 0 1,1 0 0,0 0-1,0 0 1,0 1 0,0-1-1,-1 0 1,1 0 0,0 0-1,0 1 1,0-1 0,0 0-1,0 0 1,0 0 0,0 1 0,0-1-1,0 0 1,0 0 0,0 1-1,0-1 1,0 0 0,0 0-1,0 1 1,0-1 0,0 0-1,0 0 1,0 1 0,0-1-1,0 0 1,0 0 0,0 0 0,0 1-1,0-1 1,0 0 0,1 0-1,-1 0 1,0 1 0,0-1-1,0 0 1,0 0 0,0 0-1,1 0 1,-1 1 0,0-1-1,1 1 132,1 1 0,-1-1 0,0 1 0,0-1 0,1 0 0,-1 0 0,0 0 0,1 0 0,1 1 0,2 0-62,0 0 0,0-1 1,1 0-1,-1 0 0,0-1 0,1 1 0,-1-1 0,0 0 0,1 0 0,-1-1 0,0 0 1,1 0-1,-1 0 0,0 0 0,0-1 0,0 0 0,0 0 0,0-1 0,0 1 0,-1-1 0,1 0 1,-1 0-1,6-6 0,-5 4-60,-1-1 0,0 1 0,-1-1 0,0 0 0,1-1 0,-2 1 0,1 0 0,2-13 0,-4 14-93,0 1 0,0-1-1,0 0 1,-1 1 0,0-1-1,0 0 1,0 0-1,-1 1 1,0-1 0,0 0-1,0 1 1,0-1 0,-1 1-1,-2-6 1,4 8-32,-1 1 0,0-1 0,0 1 0,0 0 0,0-1 0,0 1 0,0 0-1,-1-1 1,1 1 0,0 0 0,0 0 0,-1 0 0,1 0 0,-1 0 0,1 1 0,-1-1 0,0 0 0,1 1 0,-1-1 0,1 1 0,-1-1 0,0 1 0,1 0 0,-1 0 0,0 0 0,-3 0 0,2 0 20,0 1 0,0 0-1,0 0 1,1 0 0,-1 0 0,0 0 0,0 0 0,1 1 0,-1-1 0,1 1 0,-1 0-1,1 0 1,0 0 0,-3 3 0,-4 5 102,1 1 0,1 0 0,0 0-1,0 1 1,-7 19 0,4-4 230,-10 43 0,16-56-118,1 0 1,1 1-1,0-1 1,1 1 0,1-1-1,0 1 1,0-1-1,5 19 1,-5-31-170,0 0-1,1-1 1,-1 1-1,1 0 1,-1-1 0,1 1-1,0-1 1,0 1-1,0-1 1,0 0 0,0 1-1,0-1 1,0 0-1,0 1 1,0-1-1,0 0 1,1 0 0,-1 0-1,3 1 1,-2-1 10,1 0-1,-1 0 1,1-1 0,0 1-1,-1 0 1,1-1 0,0 0 0,-1 0-1,1 0 1,5 0 0,3-2 81,-1 0 0,1-1-1,-1 0 1,18-9 0,-7 2-35,0-1 0,-1-1-1,31-25 1,51-52-215,-44 37-37,9-11-83,-66 62 230,0 1 1,-1-1-1,1 0 1,0 1 0,0-1-1,-1 1 1,1-1-1,0 1 1,0-1 0,0 1-1,0 0 1,0-1 0,0 1-1,0 0 1,-1-1-1,1 1 1,0 0 0,0 0-1,0 0 1,0 0-1,2 0 1,-2 1 5,-1-1 0,1 1 1,0-1-1,0 1 0,0-1 0,-1 1 1,1-1-1,0 1 0,0 0 0,-1 0 1,1-1-1,-1 1 0,1 0 0,-1 0 0,1 0 1,-1-1-1,1 3 0,1 2 14,0 0 1,-1 0-1,0 1 0,0-1 0,-1 1 1,1 7-1,-2 12 120,-2 0-1,-8 37 1,4-24 206,5-31-191,1-2 250,9-9-167,49-48 71,-46 43-374,-8 6 30,0 0 1,0 1-1,1-1 0,-1 1 1,0 0-1,8-4 1,-10 6 30,0 0-1,0 0 1,0 0 0,0-1 0,0 1-1,0 0 1,0 0 0,0 1 0,0-1 0,0 0-1,-1 0 1,1 0 0,0 1 0,0-1-1,0 0 1,0 1 0,0-1 0,0 1-1,0-1 1,-1 1 0,1-1 0,0 1-1,0 0 1,-1-1 0,1 1 0,-1 0-1,1 0 1,0 0 0,-1-1 0,1 1 0,-1 0-1,0 0 1,1 0 0,0 1 0,4 11 67,-1-1 0,0 1 0,0 0 0,1 16 0,-2-15 72,0 1 0,10 26 0,-13-40-72,1 0 1,-1 1-1,1-1 1,-1 0 0,1 0-1,0 0 1,0 0 0,0 0-1,-1 0 1,1 0 0,1 1-1,2 1-2241,9 13-7040</inkml:trace>
</inkml:ink>
</file>

<file path=ppt/ink/ink3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5:01:32.928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297 499 1984,'-4'5'7493,"-32"-4"-3537,30 0-3715,0 0 0,0 0 0,0 1 0,0-1 0,0 1 0,-7 4 0,-17 9 219,-49 25 330,68-33-714,0 0 1,1 0-1,0 1 0,-16 15 0,23-19-52,0 0-1,0 0 1,0 1-1,1-1 1,-1 0-1,1 1 1,0 0-1,0-1 1,0 1-1,1 0 1,0 0-1,-1 5 1,1-2 13,1 0 0,0-1-1,0 1 1,1-1 0,0 1 0,0-1 0,4 13 0,-2-10 36,0-1 0,1 1 0,1-1 0,0 0 1,0 0-1,0 0 0,1-1 0,0 1 1,1-2-1,0 1 0,0-1 0,11 8 0,-15-12-43,1-1 0,-1 0 0,1 0-1,-1 0 1,1 0 0,0 0-1,0-1 1,0 0 0,0 0 0,0 0-1,0 0 1,0-1 0,0 1-1,0-1 1,0 0 0,0 0 0,1-1-1,-1 1 1,0-1 0,4-1-1,5-4-19,0 0 0,-1 0-1,0-2 1,0 1 0,0-2-1,12-11 1,18-12 45,141-89 574,-178 119-571,-1-1 0,1 0-1,0 0 1,-1-1 0,0 1 0,0-1-1,0 0 1,0 0 0,0-1-1,3-5 1,-7 10-55,0 0 1,0-1-1,0 1 0,0 0 0,0 0 1,1 0-1,-1 0 0,0 0 0,0-1 1,0 1-1,0 0 0,0 0 0,0 0 1,0-1-1,0 1 0,0 0 0,0 0 1,0 0-1,0 0 0,0-1 0,0 1 1,0 0-1,0 0 0,0 0 0,-1 0 1,1-1-1,0 1 0,0 0 0,0 0 1,0 0-1,0 0 0,0 0 0,0-1 1,-1 1-1,1 0 0,0 0 0,0 0 1,0 0-1,0 0 0,0 0 0,-1 0 1,1 0-1,0 0 0,0-1 0,-12 2 26,7 0-49,1 1 0,0-1 0,-1 1 0,-5 3 0,6-2 15,-1 0 0,1 0 0,0 0 0,0 1-1,0 0 1,0 0 0,1 0 0,0 0 0,0 1 0,-5 8 0,6-10 16,1 0 0,0 1 0,0-1-1,0 1 1,0-1 0,1 1 0,-1-1-1,1 1 1,0 0 0,0-1 0,0 1 0,0-1-1,1 1 1,-1-1 0,1 1 0,0-1 0,3 7-1,-2-4 40,1-1 0,0 0 0,0 0 0,1-1-1,0 1 1,0 0 0,0-1 0,0 0 0,0 0 0,1 0-1,0-1 1,0 0 0,0 0 0,0 0 0,0 0 0,0-1-1,1 1 1,-1-2 0,1 1 0,0 0 0,0-1-1,-1 0 1,1-1 0,0 1 0,0-1 0,0 0 0,0-1-1,0 1 1,0-1 0,-1 0 0,1-1 0,0 1 0,-1-1-1,1 0 1,-1-1 0,1 1 0,5-4 0,-7 3-46,0 0 0,-1 0 1,1-1-1,0 1 1,-1-1-1,0 1 0,0-1 1,0 0-1,0 0 1,3-6-1,-5 6-4,0 0 0,1 0 0,-1 0 0,-1 0 0,1 0 0,0 0 0,-1-1 0,0 1 0,0 0 0,0 0 0,-1 0 0,1 0 0,-2-5 0,1 6-20,0 1 0,0-1 0,0 0 0,0 1 0,0-1 0,0 1 0,-1-1 0,1 1 0,-1 0 0,1 0 0,-1 0 0,0 0 0,0 0 0,0 0 0,0 0 0,0 0 0,-1 1 0,1-1 0,0 1 0,-5-2 0,-2-1-78,-1 2-1,1-1 0,-1 1 0,-14-1 0,1 0-49,-4 3 47,79-3 327,-1-2 1,65-15-1,-75 13-100,-19 2-21,-1-1-1,0-1 1,0 0-1,33-18 1,-10 8 338,-12 6-267,-4 1-92,-26 9-65,0 1 0,1-1 0,-1 1 0,0 0 0,0-1 0,0 1 0,0 0 0,1 0 0,-1 0 0,3 1 0,-3 0-8,-1 0-1,1 0 1,-1 1 0,1-1-1,-1 0 1,0 0-1,0 1 1,0-1 0,1 1-1,-2-1 1,1 1 0,0-1-1,0 1 1,1 2 0,-1 0 15,0-1 1,0 1 0,0-1-1,0 1 1,0 0 0,0 4 0,-6 29 60,3-29-33,1-1 0,0 1 0,1-1 0,0 14 0,1 0-6,-1-14-38,0 1 0,1 0 0,0-1 0,0 1 0,4 9-1,-4-15 7,-1-1 0,1 1-1,0 0 1,0-1-1,0 1 1,0-1 0,0 1-1,0-1 1,0 0-1,0 1 1,1-1 0,-1 0-1,1 0 1,-1 0-1,1 0 1,-1 0 0,1 0-1,-1 0 1,1-1-1,0 1 1,-1-1 0,1 1-1,0-1 1,0 1-1,-1-1 1,1 0 0,0 0-1,2 0 1,2-1 37,1 0 1,-1-1-1,0 0 1,0 0-1,0 0 0,0-1 1,0 0-1,0 0 0,9-7 1,0 1 25,35-19-30,-13 8-48,0-2 1,54-43 0,-63 39-8,-14 16-94,-12 8 68,0 0 1,1 1-1,-1-1 1,1 1-1,-1-1 1,1 1-1,-1 0 1,5-1-1,-3 1 26,0 0 1,1 1-1,-1 0 0,0 0 0,0 0 0,0 0 1,0 1-1,0-1 0,0 1 0,7 2 0,-1 1-10,-1-1 0,0 2 0,14 8 0,-21-12 10,0 1 1,-1-1-1,1 1 0,0-1 0,-1 1 0,0 0 1,1 0-1,-1-1 0,0 1 0,0 0 0,2 4 1,6 25-156,-6-20 226,0-4-43,0 2-7,-3-6-3,1-1-1,0 0 0,0 0 0,0 1 1,0-1-1,1 0 0,-1 0 1,0 0-1,1 0 0,0 0 0,-1-1 1,5 4-1,-4-3-19,-1-1 56,24 3-48,-21-3 23,0 0 0,0 0 1,0 0-1,-1-1 1,1 0-1,0 0 0,6 0 1,25-6 226,53-16 0,-73 17-244,0-1 1,-1 0-1,1-1 0,-1 0 1,24-17-1,-33 20-63,0 0-1,-1 0 1,1-1-1,-1 0 1,1 1-1,-1-2 1,-1 1-1,6-10 1,-8 15 40,-1-1 0,1 1 0,-1-1 0,0 1 0,0-1 0,1 0 0,-1 1 0,0-1 0,0 0 0,0 1 0,0-1 0,1 1 0,-1-1 0,0 0 0,0 1 0,0-1 0,-1 0 0,1 1 0,0-1 0,0 0 0,0 1 1,0-1-1,-1 0 0,1 1 0,0-1 0,0 1 0,-1-1 0,1 0 0,0 1 0,-1-1 0,1 1 0,-1-1 0,1 1 0,-1-1 0,1 1 0,-1 0 0,1-1 0,-1 1 0,0 0 0,1-1 0,-1 1 0,1 0 0,-1 0 0,0-1 0,1 1 0,-1 0 0,-1 0 0,0 0-19,-1-1 1,1 1-1,0 0 0,-1 1 0,1-1 0,-1 0 1,1 1-1,-1-1 0,1 1 0,0 0 1,-1 0-1,-3 2 0,-3 2 40,1-1-11,0 1 1,0 1-1,-10 8 0,16-12 14,0 0 0,0 0 1,0 0-1,0 0 0,1 0 0,-1 0 0,1 1 1,0-1-1,-1 1 0,1-1 0,0 1 0,0-1 1,1 1-1,-1 0 0,1-1 0,-1 1 0,1 3 1,0-3 2,1 0 1,-1-1 0,1 1 0,0-1 0,0 1 0,0-1 0,0 1-1,0-1 1,1 1 0,-1-1 0,1 0 0,-1 0 0,1 0-1,0 0 1,0 0 0,3 3 0,2 1 54,1-1-1,-1 0 1,13 7-1,-9-7-14,0-1-1,0 0 1,0-1-1,0 0 1,1-1 0,-1 0-1,1 0 1,-1-2-1,1 1 1,0-2-1,-1 1 1,14-3 0,1-2-28,0-1 1,-1-1-1,0-1 1,31-14 0,-21 5-60,-20 9 90,-1 1 0,31-9 0,-38 12-248,-11 10-100,-9 10 323,10-13-24,0 0 0,0 1 1,1-1-1,0 0 0,-3 6 0,-1 2-13,1 0 1,1 1-1,0-1 1,-3 17-1,6-24 19,1 0 0,0 0 0,-1 0 0,1 0 0,0 0 0,1 0 1,-1 0-1,1 0 0,0 0 0,0 0 0,0 0 0,0 0 0,1-1 0,0 1 0,-1-1 0,1 1 0,4 4 1,-5-6 21,1-1 1,0 1 0,-1-1 0,1 0-1,0 0 1,0 0 0,0 0-1,0 0 1,0 0 0,0 0 0,0 0-1,0-1 1,0 1 0,0-1 0,0 0-1,0 0 1,0 1 0,0-1-1,1-1 1,-1 1 0,0 0 0,0 0-1,0-1 1,0 1 0,3-2 0,7-2-39,0 0 0,0-1 0,12-7 0,-12 6-133,165-92-821,-175 96 949,16-9-56,0-1 0,-1 0 0,-1-2 0,0 0 0,0-1 0,22-28 0,-17 13-9,-1 0 0,-1-1 0,-2 0 1,19-50-1,-7-3 82,13-31 47,-25 74-107,16-58 1,-30 80 83,-5 9-80,2 10 44,0 0 0,0-1-1,0 1 1,0 0-1,0 0 1,0 0 0,0 0-1,0 0 1,0-1 0,0 1-1,-1 0 1,1 0-1,0 0 1,0 0 0,0 0-1,0 0 1,0 0-1,-1 0 1,1 0 0,0 0-1,0 0 1,0-1-1,0 1 1,-1 0 0,1 0-1,0 0 1,0 0-1,0 0 1,0 0 0,-1 0-1,1 0 1,0 0-1,0 1 1,0-1 0,0 0-1,0 0 1,-1 0 0,1 0-1,0 0 1,0 0-1,0 0 1,-1 1-4,0 0 0,0 0 0,0 0 0,0 0 1,0 0-1,0 0 0,0 0 0,1 0 0,-1 0 0,0 0 0,1 0 1,-1 0-1,1 1 0,-1-1 0,1 0 0,-1 3 0,0 1 2,-54 183 301,28-75-17,-11 53 8,34-141-244,-6 42 129,10-60-130,0 0 1,0 0 0,1 1 0,0-1 0,0 0 0,0 0 0,4 8 0,-5-14-7,0 0 0,1 0 0,-1 0 0,1 0 0,-1 0 0,1 0-1,-1 0 1,1 0 0,0 0 0,-1 0 0,1-1 0,0 1 0,0 0 0,0 0-1,0-1 1,0 1 0,0 0 0,0-1 0,0 1 0,0-1 0,0 1 0,1-1 0,0 1 0,0-1 1,0 0-1,0 0 1,0 0 0,-1 0-1,1 0 1,0-1-1,0 1 1,0-1-1,0 1 1,0-1 0,1-1-1,7-2-44,-2-1-1,1-1 0,15-12 0,-19 14-99,70-61-572,-55 53 379,-24 17 304,-1-1 1,1 1-1,0 0 0,0 0 0,1 1 1,-1-1-1,1 1 0,-4 9 0,5-11 29,0 1 0,0-1 0,1 1 0,-1-1 0,1 1 0,0-1-1,1 1 1,-1 0 0,1 0 0,-1-1 0,1 1 0,1 0 0,-1 0-1,1-1 1,1 6 0,-1-9-4,-1 1-1,1-1 0,0 1 0,0-1 1,0 0-1,1 0 0,-1 1 1,0-1-1,0 0 0,1 0 1,-1 0-1,1 0 0,-1 0 0,0-1 1,1 1-1,0 0 0,-1-1 1,1 1-1,-1-1 0,1 1 1,0-1-1,-1 0 0,1 0 0,0 0 1,3 0-1,4 0 50,0-1 1,0 0-1,13-4 1,-19 4-98,63-20-476,-29 8 187,-3 1 191,0-1 0,0-3-1,35-21 1,-86 45-417,10-5 527,1 0-1,-1 0 0,1 1 0,-1 0 1,-7 7-1,12-9 28,-1 0-9,1 0 0,0 0 1,0 0-1,0 0 0,0 1 0,0-1 0,-3 5 0,5-5 4,0-1 0,-1 1 0,1-1 0,0 1 0,0-1 0,0 1 0,0 0 0,0-1 0,0 1 0,0-1 0,1 1 0,-1-1 0,0 1 0,1-1 0,-1 0 0,1 1 0,0-1 0,-1 1 0,2 0 0,0 1 25,-1-1 0,1 0-1,0 0 1,0 0 0,0 0-1,0 0 1,0 0 0,0 0-1,1-1 1,-1 1 0,1-1-1,-1 0 1,1 0 0,3 2 0,7 3 100,-10-5-98,0 0-1,0 0 1,0 0-1,0-1 0,0 1 1,0-1-1,0 0 1,0 0-1,0 0 1,0 0-1,0 0 1,0-1-1,0 1 0,0-1 1,0 0-1,0 0 1,3-1-1,-3 1-18,1-1 1,-1 1-1,0-1 0,0 0 1,0 0-1,0 0 0,0-1 0,0 1 1,0-1-1,-1 1 0,1-1 1,-1 0-1,3-4 0,-4 5-56,0 1 0,0-1 0,0 0 0,0 0 0,-1 0 0,1 0-1,0 0 1,-1 0 0,0 0 0,1 0 0,-1 0 0,0 0 0,0 0 0,0 0 0,0 0-1,0 0 1,0 0 0,-1 0 0,1 0 0,-1 0 0,0 0 0,1 0 0,-3-4 0,0 2 35,0-1 1,-1 0-1,0 1 1,1 0-1,-8-6 1,1 1 4,10 9-2,-1-1 0,1 1-1,0 0 1,-1-1-1,1 1 1,0 0 0,-1-1-1,1 1 1,0 0 0,0-1-1,-1 1 1,1-1 0,0 1-1,0-1 1,0 1 0,0 0-1,-1-1 1,1 1-1,0-1 1,0 1 0,0-1-1,0 1 1,0-1 0,0 1-1,0-1 1,0 1 0,0 0-1,1-1 1,-1 1-1,0-1 1,0 1 0,0-1-1,0 1 1,1 0 0,-1-1-1,0 1 1,0-1 0,1 1-1,-1 0 1,0-1 0,1 1-1,-1 0 1,0-1-1,1 1 1,-1 0 0,0 0-1,1-1 1,0 1 0,25-10 61,-22 9-49,111-27 317,-70 19-4,-40 8-272,-1 0 0,1 1 0,0 0 0,-1 0 0,1 0 0,-1 0 0,9 2 0,-12-1-46,0-1-1,0 0 0,0 0 0,0 0 1,0 1-1,0-1 0,0 0 0,0 1 0,0-1 1,0 1-1,0-1 0,0 1 0,0 0 1,0-1-1,-1 1 0,1 0 0,0-1 1,0 1-1,-1 0 0,1 0 0,-1 0 1,1 0-1,-1 0 0,1 0 0,-1 0 0,1 0 1,-1 0-1,0 0 0,1 0 0,-1 0 1,0 0-1,0 0 0,0 0 0,0 0 1,0 0-1,0 0 0,0 0 0,0 1 1,-15 76 440,15-77-437,0-1 1,0 0-1,0 0 1,0 1-1,0-1 1,0 0-1,0 1 1,0-1-1,0 0 1,0 0-1,0 1 1,0-1-1,0 0 1,0 0-1,0 1 1,0-1-1,0 0 1,0 0-1,0 1 1,1-1-1,-1 0 1,0 0-1,0 1 1,0-1-1,0 0 1,1 0-1,-1 0 1,0 1-1,0-1 1,0 0-1,1 0 1,-1 0-1,0 0 1,0 0-1,1 1 1,13-1 187,15-9-125,7-6-282,-28 10 169,1 1 0,0 1 1,0-1-1,0 1 1,0 1-1,0 0 1,17-2-1,-22 4 67,0 1 0,0-1-1,0 1 1,0 0 0,0 0 0,0 0-1,0 1 1,0-1 0,0 1 0,0 0 0,-1 0-1,6 4 1,2 4 99,1-1 0,11 15-1,10 8-291,-21-19-1459,-11-12 1288,-1-1-1,1 1 1,-1 0-1,1 1 1,-1-1 0,0 0-1,1 0 1,-1 0 0,0 0-1,0 0 1,0 0 0,1 0-1,-1 0 1,0 1 0,-1-1-1,1 0 1,0 0-1,0 0 1,0 0 0,-1 2-1,-4 8-1967</inkml:trace>
</inkml:ink>
</file>

<file path=ppt/ink/ink3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5:01:33.290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32 65 8128,'-31'-40'3680,"31"32"-3168,0 3 1312,5 5-1088,3-9-160,10 9-352,1-3-608,4 6 192,-6-3-2080,1 9 1216,-8-4-2336,3 3 1920</inkml:trace>
</inkml:ink>
</file>

<file path=ppt/ink/ink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23:10:25.8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535 307 2400,'-5'0'6544,"4"-9"-5499,0 2-760,0 1-46,-1 0 0,0 0 0,0 1-1,0-1 1,-1 0 0,-5-9 0,3 7-61,-1 1 1,1 0-1,-1 0 0,-1 0 0,1 1 0,-1 0 0,0 0 1,0 1-1,-11-7 0,12 9-143,1 1 1,-1-1-1,0 1 1,1 0 0,-1 1-1,0-1 1,0 1-1,0 0 1,-1 1-1,1-1 1,0 1-1,0 0 1,0 1-1,-12 2 1,4 1-24,-1 0 1,1 2-1,0 0 1,0 0-1,1 1 0,0 1 1,0 0-1,-14 12 1,6-1 67,0 0 0,1 1 0,-23 31 0,29-32 2,0 0 1,1 1 0,-19 39-1,29-53-48,0 1-1,1 0 1,0-1-1,0 1 1,0 0 0,1 1-1,0-1 1,0 0-1,1 0 1,-1 0 0,2 1-1,-1-1 1,1 0-1,0 0 1,1 0 0,3 12-1,-3-15 24,0 0 0,1 0-1,-1 0 1,1-1 0,0 1-1,0-1 1,0 1 0,0-1-1,1 0 1,-1 0 0,1-1-1,0 1 1,0-1 0,0 0-1,0 0 1,0 0 0,0 0 0,0-1-1,1 1 1,-1-1 0,1 0-1,-1-1 1,6 1 0,3 0 180,1 0 1,0-2 0,0 1-1,-1-2 1,1 0-1,18-5 1,-30 6-212,-1 1 1,1 0-1,0-1 0,-1 0 0,1 1 0,-1-1 1,1 0-1,-1 0 0,3-2 0,-4 3-26,0 0-1,1-1 0,-1 1 0,0-1 1,1 1-1,-1-1 0,0 1 0,0-1 1,1 1-1,-1-1 0,0 0 0,0 1 1,0-1-1,0 1 0,0-1 0,0 1 1,0-1-1,0 1 0,0-1 1,0 0-1,0 1 0,0-1 0,0 1 1,-1-1-1,1 1 0,0-1 0,0 1 1,0-1-1,-1 0 0,0 0-19,1 1 0,-1-1 0,0 0 0,1 1 1,-1-1-1,0 0 0,0 1 0,1-1 0,-1 1 0,0-1 0,0 1 0,0 0 0,0-1 0,0 1 0,1 0 0,-1 0 0,0-1 1,0 1-1,0 0 0,0 0 0,-2 0 0,-18 2-523,12 0 453,1 1 1,0 0 0,0 0-1,0 1 1,0 0 0,0 0-1,1 1 1,0 0-1,0 0 1,0 1 0,-7 7-1,7-6 85,-1 1 0,1 1 0,1 0-1,-1 0 1,1 0 0,1 0-1,0 1 1,-6 17 0,7-15 62,1-1-1,1 1 1,0 0 0,0 0 0,1-1 0,1 1-1,0 0 1,1 0 0,3 19 0,-3-24-22,1 0 1,0 0 0,0-1-1,1 1 1,-1-1 0,2 1 0,-1-1-1,1 0 1,-1 0 0,2-1-1,-1 1 1,1-1 0,-1 0 0,1 0-1,1 0 1,-1-1 0,11 7-1,-9-8 31,-1 0 0,1 0-1,0-1 1,0 1-1,-1-2 1,1 1 0,1-1-1,-1 0 1,9 0-1,-5-1 5,-1-1-1,1 1 0,0-2 1,-1 0-1,16-4 0,-9 3-148,-15 3 79,0 0 1,0 0-1,0 0 0,0 0 1,-1-1-1,1 1 0,0-1 1,0 1-1,-1-1 0,1 0 1,0 1-1,-1-1 0,3-2 1,47-23 319,-38 17-283,-1 1 0,-1-1-1,20-20 1,-22 20-40,89-93 390,-79 81-310,77-91 258,-53 61-185,-24 25-222,0-1 0,-2 0 0,20-44 0,-28 53 8,12-25 0,27-83 0,-42 105 3,4-6-84,-2-1 0,7-44 0,-14 65 96,0-1 0,-1 0 0,1 1 0,-2-1 0,1 0 0,-1 0 0,0 1 0,-1-1-1,0 1 1,0-1 0,0 1 0,-1-1 0,0 1 0,-7-10 0,9 16 14,1 0 0,-1 0 0,0 0 0,0 0 0,0 0 0,0 0-1,-1 0 1,1 0 0,0 0 0,0 0 0,-1 1 0,1-1 0,0 0 0,-1 1 0,1 0 0,0-1-1,-1 1 1,1 0 0,-1-1 0,1 1 0,-1 0 0,1 0 0,-1 0 0,1 0 0,0 0 0,-1 1 0,1-1-1,-1 0 1,1 1 0,-1-1 0,1 1 0,0-1 0,-1 1 0,-1 1 0,-4 2-33,1 0-1,-1 1 1,1-1 0,0 1 0,-6 7 0,4-4 13,1 1 0,1 0 0,-1 0 0,1 0 1,1 1-1,0 0 0,0 0 0,-3 12 0,-4 14-91,-5 39-1,13-58 91,-5 21 101,2 1 0,2-1 0,1 1-1,2 59 1,5-51 84,-3-33-78,0 0-1,1 1 1,1-1-1,1 1 1,0-1-1,0 0 1,9 21-1,-8-27 26,0-1-1,0 1 0,1-1 0,0 1 0,0-2 0,1 1 0,10 9 0,-11-11-7,0-1 1,1 0-1,0-1 1,0 1-1,0-1 1,0-1-1,0 1 1,1-1-1,13 3 1,-10-3 0,0-2 1,0 1 0,0-1 0,0-1-1,1 1 1,-1-2 0,0 0-1,0 0 1,14-5 0,1 0 113,-5 1 1,0-1 0,34-18 0,-5 2-75,-37 18-61,-1-1 0,1 0 0,-1-1 0,0 0 0,18-17 0,-27 23-53,-1 0 1,0-1-1,0 1 0,0-1 1,0 1-1,-1-1 0,1 1 1,0-1-1,-1 1 0,1-1 1,-1 0-1,1 1 0,-1-1 1,0 0-1,1 0 0,-1 1 1,0-1-1,0 0 0,-1 1 1,1-1-1,0 0 0,0 0 1,-1 1-1,1-1 0,-1 0 1,0 1-1,1-1 0,-1 1 1,0-1-1,0 1 0,0-1 1,0 1-1,0 0 0,0-1 1,0 1-1,-1 0 0,1 0 1,0 0-1,-1 0 0,1 0 1,-1 0-1,1 0 0,-1 0 1,1 1-1,-1-1 0,0 1 1,-2-2-1,-2 2-107,0 0 0,1 0 0,-1 0-1,1 0 1,-1 1 0,1 0 0,-1 0 0,1 1 0,-1-1-1,1 1 1,0 0 0,-10 6 0,2-2-126,9-4 229,1 0 1,-1 0-1,1 0 0,0 0 1,-1 0-1,1 1 0,1 0 0,-1 0 1,0-1-1,1 2 0,-1-1 1,1 0-1,0 0 0,0 1 1,0-1-1,0 1 0,1 0 0,0-1 1,-1 1-1,1 0 0,1 0 1,-1 0-1,0 0 0,1 0 0,0 0 1,0-1-1,0 1 0,1 0 1,0 7-1,0-5 84,1-1-1,-1 1 1,1 0 0,0-1-1,0 0 1,0 1 0,1-1-1,0 0 1,0 0 0,0 0-1,1-1 1,-1 1-1,1-1 1,0 0 0,1 0-1,-1 0 1,1 0 0,-1-1-1,11 6 1,-10-8-23,-1 0 0,1 0 1,-1 0-1,1-1 0,-1 1 0,1-1 0,0 0 1,-1-1-1,1 1 0,-1-1 0,1 0 0,-1 0 1,1 0-1,7-4 0,4-1-62,0-2-1,24-14 1,0-5 169,-15 10-127,0 2 0,1 0 1,35-14-1,46-8 11,-97 32 193,-10 5-237,0 0 0,0 0 0,1 0-1,-1-1 1,0 1 0,0 0 0,0 0-1,0 0 1,0 0 0,0 0 0,0-1-1,0 1 1,0 0 0,0 0 0,0 0-1,0 0 1,0 0 0,0 0 0,0-1-1,0 1 1,0 0 0,0 0 0,0 0-1,0 0 1,0 0 0,-1 0 0,1-1-1,0 1 1,0 0 0,0 0 0,0 0-1,0 0 1,0 0 0,0 0 0,0 0-1,0 0 1,-1-1 0,1 1 0,0 0-1,0 0 1,-2 0-53,1-1 1,-1 0-1,0 1 1,1-1-1,-1 1 0,0 0 1,1 0-1,-1 0 0,0 0 1,1 0-1,-1 0 0,-2 0 1,-2 1 24,0 0 1,0 1-1,0-1 1,0 1-1,0 0 0,1 1 1,-1 0-1,1-1 1,-1 2-1,1-1 1,0 1-1,0-1 1,1 1-1,-1 1 1,1-1-1,-7 9 0,6-4 9,0-1 0,0 1 0,1 0-1,0 0 1,-4 12 0,7-15 19,0 0 1,0-1-1,0 1 1,1 0-1,0 0 0,0 0 1,0 0-1,0 0 1,1 0-1,2 7 0,-2-9 28,0 0-1,1-1 1,-1 1 0,1 0-1,-1-1 1,1 1-1,0-1 1,1 0-1,-1 0 1,0 1-1,1-1 1,0-1-1,0 1 1,0 0-1,0-1 1,6 4 0,-5-4 10,0 0 0,0-1 0,1 1 0,-1-1 0,1 0 0,-1 0 0,1 0 1,-1-1-1,1 0 0,-1 0 0,1 0 0,-1 0 0,1-1 0,7-2 0,2-1 85,-1-1 0,-1 0 0,1-1 0,17-11-1,-9 6-58,31-17 89,45-25 212,-82 44-323,-2-1 0,1 0 0,-1-1 0,16-17-1,-7 3-6,31-44 0,-44 54 8,0-1 0,-1 0 0,0 0 0,8-31 0,69-277-288,-81 307 159,0 0 1,-2-1-1,0 1 0,-2 0 0,1-1 0,-4-26 0,3 44 56,0-1 0,0 0-1,0 1 1,-1-1 0,1 1 0,0-1-1,0 1 1,0-1 0,0 1-1,0-1 1,-1 1 0,1-1 0,0 1-1,0-1 1,-1 1 0,1-1-1,0 1 1,-1-1 0,1 1 0,-1 0-1,1-1 1,0 1 0,-1 0-1,1-1 1,-1 1 0,1 0 0,-1-1-1,1 1 1,-1 0 0,1 0-1,-1 0 1,1 0 0,-1-1 0,0 1-1,1 0 1,-2 0 0,1 1-1,1-1 1,-1 0-1,0 1 1,0-1-1,0 1 1,0-1-1,1 1 1,-1 0-1,0-1 1,1 1 0,-1 0-1,0-1 1,1 1-1,-1 0 1,1 0-1,-1-1 1,1 1-1,-1 0 1,1 0-1,-1 1 1,-7 19-58,2-4 81,0-1 1,-5 27-1,-5 55-126,-4 104 1,21-14 122,1-178 79,-1 0 0,1 0 0,1 0 0,0 0 0,1 0 0,0 0 0,0-1-1,1 0 1,0 0 0,12 16 0,-16-24-28,0 1 1,0-1-1,1 0 0,-1 1 1,0-1-1,1 0 0,-1 0 1,1 0-1,0 0 0,-1 0 1,1 0-1,0 0 0,0 0 1,-1-1-1,1 1 0,0-1 0,3 1 1,-2-1 24,1 0 0,0 0 1,0 0-1,0-1 0,0 1 0,0-1 1,0 0-1,4-1 0,6-4 77,0-1 0,0 0 0,17-12 0,-25 16-140,14-11 55,1 0 1,-1-1-1,-1-1 1,22-24 0,-30 24-81,-10 14-43,0 0-1,1 0 1,-1 0-1,1 0 1,-1 0-1,1 1 1,3-4-1,-5 7-24,1-1 1,0 1-1,0-1 0,0 1 0,0-1 1,0 0-1,0 1 0,0-1 0,0 0 0,3 2 1,10 14 133,-6-1-56,1-1 0,0 1-1,1-1 1,1-1 0,24 26-1,-31-38 57,-1 1-1,1-1 0,-1 0 0,1 0 0,0 0 0,0 0 0,0-1 1,0 0-1,0 0 0,0 0 0,1 0 0,-1 0 0,0-1 0,0 0 1,1 0-1,-1 0 0,0 0 0,0-1 0,0 1 0,6-3 1,8-2 96,0-1 1,-1-1 0,24-14 0,-27 14-129,8-5-22,35-27 0,-52 35-20,6-2-449,-13 16-276,-3 5 680,0 6 106,3-14-53,0 0 0,0 0 0,1 1 1,-1 9-1,2-15 39,0 0 0,0-1 0,0 1 0,1 0 0,-1 0-1,0 0 1,1-1 0,-1 1 0,1 0 0,0-1 0,0 1 0,-1 0 0,1-1 0,0 1 0,0-1 0,1 0 0,-1 1 0,0-1 0,0 0 0,1 1 0,-1-1 0,3 1 0,-2-1 26,-1 0 1,1 0 0,0 0-1,0 0 1,0 0 0,0-1 0,0 1-1,0-1 1,0 1 0,0-1-1,0 0 1,0 0 0,0 0-1,0 0 1,0 0 0,0 0-1,0-1 1,0 1 0,4-2-1,-2 1 33,0-1 0,1-1-1,-1 1 1,0-1 0,0 0-1,0 0 1,5-4-1,-7 4-40,1 0-1,-1 1 0,1-1 1,-1 0-1,0 0 1,0 0-1,-1-1 0,1 1 1,-1 0-1,1-1 1,-1 1-1,0-1 0,1-6 1,-2 8-47,0-1 0,1 1 1,-2-1-1,1 1 0,0-1 1,0 1-1,-1-1 0,1 1 1,-1 0-1,0-1 0,0 1 1,0 0-1,0-1 0,0 1 1,0 0-1,-1 0 0,1 0 1,-1 0-1,1 0 0,-1 0 1,0 1-1,-3-4 0,-2 0-148,-1 0 1,0 1-1,1 0 0,-1 0 0,-15-5 0,16 6 10,10 0 133,20-1 171,0 0-89,19-7 4,0 2 0,1 1 0,78-3 0,-112 11-75,-1 0 0,1 1-1,13 3 1,-19-4-4,0 1 0,0 0-1,-1 0 1,1 0 0,0 1 0,0-1-1,-1 1 1,1-1 0,0 1-1,-1 0 1,0 0 0,1 0 0,1 3-1,-3-3 17,0-1 0,0 1 0,0-1-1,-1 1 1,1 0 0,-1-1 0,1 1 0,-1 0-1,0 0 1,1-1 0,-1 1 0,0 0-1,0 0 1,0 0 0,-1-1 0,1 1-1,0 0 1,-1 2 0,-12 31 127,11-29-141,2-7 14,0 1 0,0 0 1,0 0-1,0 0 0,0 0 1,0 0-1,0 0 0,0 0 0,1 0 1,-1 0-1,0 0 0,0-1 1,0 1-1,0 0 0,0 0 1,0 0-1,1 0 0,-1 0 0,0 0 1,0 0-1,0 0 0,0 0 1,0 0-1,0 0 0,1 0 1,-1 0-1,0 0 0,0 0 1,0 0-1,0 0 0,0 0 0,1 1 1,-1-1-1,0 0 0,0 0 1,0 0-1,0 0 0,0 0 1,0 0-1,0 0 0,0 0 0,1 0 1,-1 0-1,0 1 0,0-1 1,0 0-1,0 0 0,0 0 1,0 0-1,0 0 0,0 0 1,0 0-1,0 1 0,0-1 0,0 0 1,0 0-1,0 0 0,0 0 1,0 0-1,0 1 0,0-1 1,0 0-1,0 0 0,0 0 0,0 0 1,0 0-1,0 1 0,18-10 636,4 0-256,-10 4-427,0 0-1,-1-1 0,15-9 0,-17 9-7,0 1 0,0 0 0,1 1 0,16-7 0,-25 11 30,0 0 1,-1 0-1,1 0 1,0 0-1,-1 0 1,1 0-1,0 0 1,0 1-1,-1-1 1,1 0-1,0 0 1,-1 0-1,1 1 1,-1-1-1,1 0 1,0 1-1,-1-1 1,1 0-1,-1 1 1,1-1-1,-1 1 1,1-1-1,-1 1 1,1-1-1,-1 1 1,0-1-1,1 1 1,-1 0-1,0-1 1,1 1-1,-1 0 1,0-1-1,1 2 1,6 30-230,-2-12 356,20 20-225,-24-38 149,0-1-1,0 1 0,0-1 1,0 0-1,0 0 0,0 1 1,0-1-1,0 0 0,0 0 1,1 0-1,-1 0 1,0 0-1,1-1 0,-1 1 1,1 0-1,-1-1 0,1 1 1,0-1-1,-1 1 0,1-1 1,-1 0-1,1 0 0,0 1 1,-1-1-1,1 0 0,-1-1 1,1 1-1,0 0 1,-1 0-1,1-1 0,-1 1 1,1-1-1,0 1 0,1-2 1,7-2 127,-1-1 1,0 0 0,-1-1 0,12-8-1,-10 6-318,175-140 486,-178 142-346,-1 2 39,-1-1 0,0 0-1,0 0 1,0 0 0,-1 0 0,7-10 0,-11 15-30,0 0 0,0 0 0,0 0 0,0 0 1,0 0-1,0 0 0,0 0 0,0 0 1,0-1-1,0 1 0,0 0 0,0 0 0,0 0 1,0 0-1,0 0 0,0 0 0,0 0 1,0 0-1,0 0 0,0 0 0,0 0 0,0-1 1,0 1-1,0 0 0,0 0 0,0 0 0,1 0 1,-1 0-1,0 0 0,0 0 0,0 0 1,0 0-1,0 0 0,0 0 0,0 0 0,0 0 1,0 0-1,0 0 0,1 0 0,-1 0 1,0 0-1,0 0 0,0 0 0,0 0 0,0 0 1,0 0-1,0 0 0,0 0 0,0 0 0,1 0 1,-1 0-1,0 0 0,0 0 0,0 0 1,0 0-1,0 0 0,2 8-228,-2 13 204,0-19 12,0 14 36,-1 0 0,-1 0 0,-5 26 0,4-34-15,1 0 0,-1 0-1,0 0 1,-1 0 0,1 0-1,-2-1 1,1 0 0,-9 11 0,7-10 52,1-3 54,1 0 0,-1 0 0,0 0 0,-9 7-1,13-11-87,0 0 0,0-1 0,0 1-1,0-1 1,0 1 0,-1-1-1,1 1 1,0-1 0,0 1-1,0-1 1,-1 0 0,1 0 0,0 0-1,0 0 1,0 0 0,-1 0-1,1 0 1,0 0 0,0 0-1,-1 0 1,1-1 0,0 1 0,0-1-1,0 1 1,0-1 0,0 1-1,0-1 1,-1 1 0,1-1 0,1 0-1,-1 0 1,-2-1 0,3 2-12,-1-1 1,1 1-1,0-1 1,0 1-1,-1 0 1,1-1 0,0 1-1,0-1 1,0 1-1,-1-1 1,1 1-1,0-1 1,0 1 0,0-1-1,0 1 1,0-1-1,0 1 1,0-1-1,0 1 1,0-1-1,0 1 1,0-1 0,1 1-1,-1-1 1,0 1-1,0-1 1,0 1-1,1 0 1,-1-1 0,0 1-1,0-1 1,1 1-1,-1 0 1,0-1-1,1 1 1,-1 0 0,0-1-1,1 1 1,0-1-1,17-10 171,10 0-152,1 1-1,-1 2 1,2 1-1,46-5 1,-2 0-3,13-10-802,-59 13-2502,0-1-4249</inkml:trace>
</inkml:ink>
</file>

<file path=ppt/ink/ink3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5:01:33.64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27 57 9632,'-27'-29'4384,"59"21"-3840,-1 0 1407,4 8-1183,33-8 896,-1 8-960,27-4 256,-4 8-576,31-4-192,2 5-128,-6-2-2336,-19 5 1248</inkml:trace>
</inkml:ink>
</file>

<file path=ppt/ink/ink3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5:01:37.97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225 988 3904,'12'-1'4831,"16"-4"-2644,-20 2-1809,0-1 0,0 0 0,-1-1 0,1 0 0,-1 0 0,10-8 0,-5 1 13,1-1 0,12-16 0,-16 15-143,1 0 0,-2 0 0,13-28 1,-15 29-127,88-208 1339,-7 60 75,-44 84-918,-14 29-116,-18 32-337,-1-1 0,-1 0 1,0 0-1,6-20 0,-52 79-474,34-37 306,-10 13 4,0-1 0,-14 31 0,-44 118 99,33-72-29,-2-3-21,-56 91 1,28-75 429,-137 164 0,174-232-280,18-22-75,-1 1 0,-1-2-1,-24 22 1,39-38-129,-1 1 1,1-1-1,0 0 1,0 1-1,-1-1 1,1 0-1,0 1 1,-1-1-1,1 0 1,0 0-1,-1 1 1,1-1-1,0 0 1,-1 0-1,1 0 1,0 1-1,-1-1 1,1 0-1,-1 0 1,1 0-1,0 0 1,-1 0-1,1 0 1,-1 0-1,1 0 1,0 0 0,-1 0-1,1 0 1,-1 0-1,1 0 1,0 0-1,-1-1 1,1 1-1,-1 0 1,1 0-1,0 0 1,-1 0-1,0-1 1,1 0-15,0-1 0,0 1 1,-1-1-1,1 1 0,0-1 0,0 1 1,0 0-1,0-1 0,1 1 1,-1-1-1,0 1 0,1 0 0,0-3 1,3-9-72,1 1 0,1-1 1,0 1-1,1 0 1,0 1-1,13-18 1,4 0-26,33-31 0,-10 18-12,78-54 0,-81 64 84,144-90 269,-12 8 218,-145 91-338,0-2 0,-2-2-1,50-58 1,-76 81-70,20-28 191,-22 30-185,1-1 1,-1 1-1,0-1 0,0 0 1,0 1-1,0-1 1,0 0-1,0 0 0,0-5 1,-1 7-43,0 1 0,0 0-1,0 0 1,0 0 0,0 0 0,0 0 0,0 0 0,0-1 0,0 1 0,0 0 0,0 0 0,0 0 0,0 0 0,0 0 0,0 0 0,-1-1 0,1 1-1,0 0 1,0 0 0,0 0 0,0 0 0,0 0 0,0 0 0,0 0 0,0 0 0,0 0 0,-1 0 0,1-1 0,0 1 0,0 0 0,0 0 0,0 0 0,0 0-1,0 0 1,0 0 0,-1 0 0,1 0 0,0 0 0,0 0 0,0 0 0,0 0 0,0 0 0,-1 0 0,-7 4-50,-9 9-45,-7 11 152,2 1-1,0 2 0,1 0 1,2 1-1,1 1 0,2 0 1,-24 59-1,38-84-3,0 1-1,1-1 1,0 0 0,0 1-1,0 0 1,1-1 0,-1 9-1,2-11-16,-1-1-1,0 1 0,0-1 0,1 1 1,-1-1-1,1 1 0,0-1 0,-1 1 1,1-1-1,0 0 0,0 1 0,0-1 1,0 0-1,0 0 0,0 1 0,0-1 0,0 0 1,1 0-1,-1 0 0,0 0 0,1-1 1,-1 1-1,0 0 0,1-1 0,-1 1 1,4 0-1,0 0 45,0 0 1,0 0-1,0 0 0,1-1 0,-1 0 1,0 0-1,1 0 0,-1-1 1,9-2-1,49-15 254,-59 16-326,10-3-8,-1-1 0,0-1-1,0 0 1,0 0 0,-1-1 0,-1-1-1,20-17 1,-17 11-13,1-1 1,-2 0-1,0-1 0,19-32 0,1-10-388,-29 53 342,-1 8-5,-4 14-8,-37 138 98,37-148-34,-2 5 112,0-1 0,1 1 0,0 1 0,1-1 0,1 0 0,0 0 0,0 0 0,2 13 0,-2-24-86,0 1 0,1-1 0,-1 1 0,0-1 0,0 1 0,0-1 0,1 1 0,-1 0 0,0-1 0,1 1 0,-1-1 0,0 0 0,1 1 0,-1-1 0,1 1 0,-1-1 0,0 1 0,1-1 0,-1 0 0,1 0 0,-1 1 0,1-1 0,0 0-1,-1 0 1,1 1 0,0-1 10,1 0 0,-1 0 0,0 0 0,0 0 0,0 0-1,0 0 1,1-1 0,-1 1 0,0 0 0,0-1-1,0 1 1,1-1 0,3-1 15,-1-1 0,0 1-1,0-1 1,0 0 0,7-7 0,36-42-133,-31 32 41,2 0-1,0 1 1,1 1 0,38-26-1,-57 43 40,1 1 0,0-1 1,-1 1-1,1-1 0,0 1 0,0-1 0,-1 1 0,1 0 0,0-1 1,0 1-1,-1 0 0,1 0 0,0 0 0,0 0 0,0-1 0,0 1 0,-1 0 1,1 0-1,0 1 0,0-1 0,1 0 0,-1 1-1,-1-1-1,1 1 1,-1-1 0,0 1-1,1-1 1,-1 1-1,0-1 1,1 1-1,-1-1 1,0 1 0,0 0-1,0-1 1,1 1-1,-1-1 1,0 1 0,0 0-1,0-1 1,0 1-1,0 0 1,0-1 0,0 2-1,-1 4-27,0 1 0,0-1 1,-1 0-1,-2 7 0,-3 3 83,0 1-1,-1-2 1,0 1 0,-12 15 0,18-30-9,2 0-22,-1 0-1,0 0 0,1-1 0,-1 1 0,1 0 0,-1 0 1,1-1-1,-1 1 0,1 0 0,0 0 0,-1 0 0,1 0 0,0 0 1,0 0-1,-1 0 0,1 0 0,0 0 0,0-1 0,0 1 1,0 0-1,0 0 0,1 0 0,-1 0 0,0 0 0,1 1 1,-1-2-6,0 0 1,0 1 0,1-1-1,-1 0 1,0 0 0,1 0 0,-1 0-1,0 0 1,1 0 0,-1 0-1,0 0 1,1 0 0,-1 0 0,0 0-1,0 0 1,1 0 0,-1 0-1,0 0 1,1 0 0,-1 0 0,0 0-1,1 0 1,-1 0 0,0 0 0,1 0-1,-1-1 1,0 1 0,0 0-1,1-1 1,12-7 73,-8 4-79,97-61-351,-82 54 255,0 1 0,0 1 0,32-10 0,-48 18 62,-1 1 1,0-1-1,0 0 0,0 1 0,1 0 0,-1 0 0,0 0 1,1 0-1,-1 0 0,0 0 0,0 1 0,6 1 0,-8-1 39,1 0-1,0 0 1,0 0 0,-1 0-1,1 0 1,0 0-1,-1 1 1,0-1-1,1 0 1,-1 1-1,0-1 1,1 1 0,-1 0-1,0-1 1,0 1-1,0 0 1,-1 0-1,1 0 1,0-1-1,-1 1 1,1 3 0,2 6 77,-1 1 0,-1-1 1,0 17-1,-1-26-75,0-1-1,0 1 1,0-1 0,1 1-1,-1-1 1,0 1 0,1-1 0,-1 1-1,1-1 1,0 0 0,-1 1-1,1-1 1,0 0 0,0 0 0,0 1-1,0-1 1,0 0 0,0 0-1,0 0 1,0 0 0,1 0 0,-1-1-1,0 1 1,0 0 0,1 0-1,2 0 1,-1 0 21,0 0 0,1 0 0,-1 0 0,1 0 0,-1-1 0,1 0 0,-1 0 0,0 0 0,1 0 0,5-1 0,7-3-54,-1 0 1,0-1 0,0-1 0,0 0 0,19-11 0,-5-1-128,39-32 1,31-18-129,-73 53 246,-24 12 1,-1 5-16,0-1 40,0 1-52,-2-2 25,0 1-1,0 0 1,1 0-1,-1 0 1,0 0-1,1 0 0,-1 0 1,1 0-1,-1 0 1,1 0-1,-1 1 1,-1 3 0,-9 15 153,-24 30 1,20-30-53,-17 29 1,32-48-60,-6 10 60,0 0-1,-5 15 1,10-23-39,1 0 0,-1-1 0,0 1 1,1 0-1,-1 0 0,1-1 0,0 1 0,0 0 0,0 0 0,0 0 0,0 0 0,1-1 1,-1 1-1,1 0 0,2 4 0,-3-6-22,1 0 0,-1-1 1,1 1-1,-1 0 0,1-1 0,0 1 1,-1-1-1,1 1 0,0-1 0,0 1 0,-1-1 1,1 1-1,0-1 0,0 0 0,0 1 1,0-1-1,-1 0 0,1 0 0,0 0 1,0 0-1,0 0 0,0 0 0,1 0 1,24-3 179,-21 2-164,57-14 2,0-2 1,-1-3-1,81-38 0,-124 49-31,0 0 0,0-1 0,-1-1-1,20-16 1,-27 19-1,-1-1 1,0 0-1,0 0 1,-1 0-1,0-1 0,-1-1 1,0 1-1,5-13 1,-4 8-29,2-8-197,-4 16 106,-6 7 128,1 0-1,-1-1 1,0 1-1,1-1 1,-1 1-1,0 0 1,1-1 0,-1 1-1,0-1 1,1 1-1,-1-1 1,0 1-1,0-1 1,0 1 0,1-1-1,-1 1 1,0-1-1,0 0 1,22-41 57,46-133-454,2 33 11,-20 42 27,1-21 223,-50 117 136,0 2-29,-1 1 0,1-1-1,0 0 1,-1 1 0,0-1 0,1 0 0,-1 0 0,0 1 0,0-1 0,0 0-1,0 0 1,0 0 0,0 1 0,-1-4 0,1 5 21,0 0 0,0 0 1,0 0-1,-1 0 0,1 0 0,0-1 1,0 1-1,0 0 0,0 0 0,0 0 1,-1 0-1,1 0 0,0 0 0,0 0 1,0 0-1,0 0 0,-1 0 0,1 0 1,0 0-1,0 0 0,0 0 0,0 0 1,-1 0-1,1 0 0,0 0 0,0 0 1,0 0-1,0 0 0,-1 0 0,1 0 1,0 1-1,0-1 0,0 0 0,0 0 1,0 0-1,0 0 0,-1 0 0,1 0 1,0 0-1,0 1 0,0-1 0,0 0 0,0 0 1,0 0-1,0 0 0,0 0 0,0 1 1,0-1-1,-1 0 0,-6 10-26,-20 33 54,2 1-1,2 1 1,2 1 0,-16 51-1,12-13 354,-23 130 1,38-157-218,-11 75 297,19-117-384,2-12-34,-1 1 0,0-1 1,1 1-1,0-1 0,0 1 0,0-1 0,0 0 1,0 1-1,1-1 0,0 1 0,-1-1 1,1 1-1,0-1 0,3 5 0,-4-8-26,1 1-1,-1-1 0,0 0 1,0 0-1,1 1 0,-1-1 1,0 0-1,1 0 1,-1 0-1,0 0 0,1 0 1,-1 0-1,0 1 0,1-1 1,-1 0-1,0 0 1,1 0-1,-1 0 0,0 0 1,1 0-1,-1 0 1,0 0-1,1-1 0,-1 1 1,0 0-1,1 0 0,-1 0 1,1 0-1,10-6 69,-10 5-69,8-6-29,0 0 0,-1-1 0,0 0 0,0 0 0,0-1 1,-1 0-1,7-12 0,19-22-444,-33 42 441,1 0 0,-1 1 0,0-1 0,1 1-1,-1-1 1,1 1 0,-1-1 0,1 1 0,0-1 0,-1 1-1,1 0 1,-1-1 0,1 1 0,0 0 0,-1-1 0,1 1-1,0 0 1,0 0 0,-1 0 0,1 0 0,0 0 0,-1 0-1,2 0 1,-1 0 3,-1 0 0,1 1 0,-1-1 0,1 0 0,-1 1 0,1-1 0,-1 1 0,1-1 0,-1 1 0,0-1 0,1 1 0,-1 0 0,0-1 0,0 1 0,1-1 0,-1 1 0,0-1 0,0 1 0,0 0 0,0-1 0,0 1 0,0 0 0,0-1 0,0 1 0,0 0 0,0 0 0,-3 30 1,1-24 55,1 0 0,1 0 0,-1 0-1,1 0 1,0 0 0,2 7 0,-2-12-21,0 0 0,1-1 1,0 1-1,-1 0 1,1-1-1,0 1 0,0 0 1,0-1-1,0 1 1,0-1-1,0 1 0,1-1 1,-1 0-1,0 1 0,1-1 1,-1 0-1,1 0 1,-1 0-1,1 0 0,0 0 1,-1 0-1,1-1 1,0 1-1,0 0 0,0-1 1,-1 0-1,4 1 1,9 1-8,0-1 0,0 0 1,0-1-1,0-1 1,-1 0-1,16-3 1,82-23-280,-79 18 244,7-2-10,41-11-34,-73 21-160,-7 1 218,0 0 0,0 0 1,0 0-1,0 0 0,0 0 0,0 0 1,0 0-1,0 0 0,0 0 1,0 0-1,0 0 0,0 0 1,0 0-1,0 0 0,0 1 1,0-1-1,0 0 0,0 0 0,0 0 1,-7 5 16,-26 19 220,23-17-138,0 0 0,0 1 1,1 0-1,-10 11 0,18-19-78,1 1-1,-1 0 1,1-1-1,-1 1 1,1-1-1,-1 1 1,1 0-1,-1-1 1,1 1-1,0 0 1,-1-1-1,1 1 1,0 0-1,0 0 1,-1-1-1,1 1 1,0 0-1,0 0 1,0 0-1,0-1 1,0 1-1,0 0 1,0 0-1,1 0 1,-1-1-1,0 1 1,0 0-1,1 1 1,0-1 12,0 0 0,0 0 1,1 1-1,-1-1 0,0-1 0,0 1 0,1 0 1,-1 0-1,1 0 0,-1-1 0,1 1 0,-1 0 0,2-1 1,6 3 56,-1-2 1,0 1 0,17-1 0,-18-1-32,-1 0 1,1 0-1,-1-1 1,1-1-1,-1 1 1,0-1-1,0 0 1,0 0-1,0 0 1,0-1-1,0 0 0,5-4 1,-8 5-53,1-1-1,-1 0 1,-1 1 0,1-1 0,0 0-1,-1 0 1,1-1 0,-1 1 0,0 0-1,0-1 1,0 1 0,0-1 0,-1 0-1,0 0 1,1 1 0,-1-1 0,-1 0-1,1 0 1,-1 0 0,1-6 0,-1 7-19,-1 1 1,1 0-1,-1-1 1,1 1 0,-1 0-1,0-1 1,0 1 0,0 0-1,0 0 1,-1 0 0,1 0-1,0 0 1,-1 0 0,1 0-1,-1 0 1,0 1 0,0-1-1,0 1 1,0-1 0,0 1-1,0 0 1,0-1 0,0 1-1,0 0 1,0 0 0,-4 0-1,1-1 17,0 0-1,-1 1 0,1 0 1,0 0-1,-1 0 0,1 1 1,-1-1-1,1 1 0,-1 1 1,-9 1-1,68-3 387,21-12-431,23-3 118,-87 15-72,1 1 0,-1 0 1,0 0-1,0 1 0,1 1 0,-1 0 0,12 3 1,-19-4 8,1 0 1,-1 1-1,0-1 1,0 1-1,0-1 1,0 1-1,0 0 1,0 0-1,0 0 1,-1 1-1,1-1 1,-1 1-1,1-1 1,2 5 0,-4-5 16,0 1 0,0-1 1,-1 0-1,1 0 1,0 1-1,-1-1 0,1 0 1,-1 0-1,0 1 1,0-1-1,0 1 1,0-1-1,0 0 0,-1 1 1,1-1-1,0 0 1,-1 0-1,0 1 0,0-1 1,0 0-1,0 0 1,-1 2-1,-19 24 252,18-25-242,1 0 0,-1 0 0,0 0 0,1 0 0,0 0 0,0 0 0,0 1 0,0-1 0,1 1 0,-1 0 0,1-1-1,-1 5 1,3-8-11,1-1-1,-1 0 1,1 1-1,0-1 1,-1 1-1,1-1 1,0 1-1,0 0 1,2-1-1,5 0-11,35-10-118,56-22-1,-61 18-19,79-18 0,-115 32 165,1 0 0,0 1 0,-1-1 0,1 1 0,0 0 0,-1 0 0,1 0-1,0 0 1,0 1 0,-1 0 0,1-1 0,0 1 0,-1 1 0,1-1 0,-1 0 0,1 1 0,-1 0 0,0 0 0,0 0 0,0 0-1,0 0 1,0 1 0,0-1 0,3 5 0,1 1 58,-2 1 0,1 0 0,-1 1-1,0-1 1,3 12 0,-2-9-373,-1 1-1,11 15 1,-15-27 20,-1-1-1,1 1 1,-1-1 0,1 1 0,-1-1-1,0 1 1,1-1 0,-1 1 0,0-1 0,0 1-1,1-1 1,-1 1 0,0 0 0,0-1 0,0 1-1,1-1 1,-1 1 0,0 0 0,0-1-1,0 1 1,0 0 0,0-1 0,0 1 0,-1-1-1,1 1 1,0 0 0,0-1 0,0 1-1,-1-1 1,1 1 0,0 0 0,0-1 0,-1 1-1,0 0 1,-1 0-723,1 0 0,-1 0-1,0 0 1,0-1 0,0 1 0,0 0-1,0-1 1,-4 1 0,3 0 927,-15 3-3303</inkml:trace>
</inkml:ink>
</file>

<file path=ppt/ink/ink3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5:01:38.316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18 12 8800,'-18'-12'8543,"26"12"-8159,2 0-608,4 4 128,-6-4-1919,5 0 1119,-3 0-2080,-1 5 1696</inkml:trace>
</inkml:ink>
</file>

<file path=ppt/ink/ink3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5:01:38.67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1 10816,'5'0'4864,"40"5"-4224,-14-5 1791,6 3-1471,39-3 512,9 0-864,31 0-416,-3 0-160,-5-3-1728,-18 3 928</inkml:trace>
</inkml:ink>
</file>

<file path=ppt/ink/ink3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5:01:42.78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255 20 3552,'1'-2'249,"0"0"0,1 1 0,-1-1-1,0 1 1,1 0 0,-1-1 0,1 1 0,-1 0 0,13-6 10849,-23 58-8506,-22 65-1244,-12 39-58,29-112-836,-30 62 1,19-53-213,-63 141 956,84-182-1116,-1 0 1,0 0 0,-8 12-1,14-32-2204,-1 1-1,1-1 0,1 1 1,4-17-1,23-35-5114,-15 24 4352</inkml:trace>
</inkml:ink>
</file>

<file path=ppt/ink/ink3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5:01:43.17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25 125 6816,'-15'-12'2197,"15"12"-2074,-1-1-1,1 1 1,0 0-1,-1 0 1,1-1-1,0 1 1,-1 0 0,1 0-1,0 0 1,-1-1-1,1 1 1,0 0-1,-1 0 1,1 0 0,0 0-1,-1 0 1,1 0-1,0 0 1,-1 0-1,1 0 1,-1 0-1,1 0 1,0 0 0,-1 0-1,0 0 1,1 0-6,1 0 1,-1 0 0,0 1-1,0-1 1,0 0 0,0 0-1,1 0 1,-1 0 0,0 0-1,0 0 1,0 0-1,0 1 1,1-1 0,-1 0-1,0 0 1,0 0 0,0 0-1,1 0 1,-1 0 0,0 0-1,0 0 1,0 0 0,1 0-1,-1 0 1,0 0-1,0 0 1,0 0 0,1-1-1,-1 1 1,0 0 0,0 0-1,0 0 1,1 0 0,-1 0-1,0 0 1,0 0 0,0-1-1,0 1 1,0 0 0,1 0-1,-1 0 1,9-3 546,0 1 1,0 0 0,0 1-1,14-1 1,18-2-63,61-15-250,157-26 1064,1 18-571,-233 25-903,-20 1 11,-1 0 1,1 1-1,0 0 1,0 0-1,0 0 0,0 1 1,0 0-1,0 0 1,0 1-1,7 2 1,-14-4-10,0 0 0,0 0 1,1 0-1,-1 1 0,0-1 1,0 0-1,0 0 0,0 0 1,0 0-1,0 0 0,0 0 1,1 1-1,-1-1 0,0 0 1,0 0-1,0 0 1,0 0-1,0 1 0,0-1 1,0 0-1,0 0 0,0 0 1,0 0-1,0 0 0,0 1 1,0-1-1,0 0 0,0 0 1,0 0-1,0 0 0,0 1 1,0-1-1,0 0 0,-1 0 1,1 0-1,0 0 0,0 1 1,-7 8-2025,4-6 1433,0-1 0,-1 1 0,1-1 0,-7 4 1,-6 1-2735,-24 5 0,19-6 777,-8 5 34</inkml:trace>
</inkml:ink>
</file>

<file path=ppt/ink/ink3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5:01:43.55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26 0 8896,'-22'11'2869,"22"-11"-2821,0 0 0,0 0 1,0 0-1,0 0 0,-1 0 0,1 0 1,0 0-1,0 0 0,0 0 0,0 0 1,0 0-1,0 0 0,-1 0 0,1 0 0,0 0 1,0 1-1,0-1 0,0 0 0,0 0 1,0 0-1,0 0 0,0 0 0,0 0 1,-1 0-1,1 0 0,0 0 0,0 1 0,0-1 1,0 0-1,0 0 0,0 0 0,0 0 1,0 0-1,0 0 0,0 0 0,0 1 1,0-1-1,0 0 0,0 0 0,0 0 0,0 0 1,0 0-1,0 0 0,0 1 0,0-1 1,0 0-1,0 0 0,0 0 0,0 0 1,0 0-1,0 0 0,0 0 0,0 1 0,1-1 1,-1 0-1,0 0 0,0 0 0,0 0 1,0 0-1,0 0 0,0 0 0,0 0 1,0 0-1,0 0 0,1 0 0,-1 0 0,0 1 1,0-1-1,10 3 1203,-8-3-972,15 4 566,0-1-1,0-1 0,0-1 1,18 0-1,71-8 796,-100 7-1544,71-9 800,-40 3-598,0 3 1,65 1 0,-34 3-321,-48-1-1471</inkml:trace>
</inkml:ink>
</file>

<file path=ppt/ink/ink3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5:01:44.69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324 48 3072,'3'-27'2080,"-3"26"-1689,0 0 1,1-1 0,-1 1-1,0 0 1,1-1-1,-1 1 1,1 0 0,0-1-1,0 1 1,-1 0-1,1 0 1,0 0 0,1-4 3023,-7 9-1639,-54 89 1499,32-53-2566,1 0 0,-35 80 0,33-51-87,-22 81-1,29-74-245,3 1 0,3 1 0,3 0 0,4 1 0,3 107 0,6-143-297,3 0 0,1 0-1,20 74 1,-22-107-307,1 0 0,6 13-1,-9-21 7,0 0-1,0 0 0,0 0 0,1 0 0,-1 0 0,0 0 0,1-1 0,0 1 1,-1 0-1,1-1 0,0 1 0,0-1 0,0 0 0,0 1 0,4 0 0,-5-1-26,0-1 0,1 0-1,-1 0 1,0 0 0,0 0-1,1 0 1,-1 0 0,0-1-1,0 1 1,0 0 0,2-1-1,15-7-1797</inkml:trace>
</inkml:ink>
</file>

<file path=ppt/ink/ink38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5:01:45.43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12 457 4224,'-12'8'9029,"16"-8"-8732,1-1 1,-1 1-1,0-1 1,0 0-1,0 0 1,0-1-1,0 1 0,0-1 1,-1 0-1,1 0 1,0 0-1,5-5 1,4-4-16,21-23 1,-26 25-65,115-132 537,-68 75-507,-42 51-118,1 1 0,0 0 0,1 1 1,28-18-1,-43 30-121,1 1 1,-1 0-1,0 0 1,0-1-1,1 1 1,-1 0-1,0 0 1,1-1-1,-1 1 1,1 0-1,-1 0 1,0 0-1,1 0 1,-1 0-1,0-1 1,1 1-1,-1 0 1,1 0-1,-1 0 1,0 0-1,1 0 1,-1 0-1,1 0 1,-1 1-1,0-1 1,1 0-1,-1 0 1,1 0-1,-1 0 1,0 0-1,1 1 1,-1-1-1,0 0 1,1 0-1,-1 0 1,0 1-1,1-1 1,-1 0-1,0 1 1,0-1-1,1 0 1,-1 1-1,0-1 1,0 0-1,1 1 1,2 20 275,-3-16-191,1 20 134,-1 0 0,-6 48 1,-16 52 302,9-60-147,-5 43 272,18-107-645,0-1 1,0 1 0,-1-1 0,1 1 0,0-1 0,0 1 0,0-1-1,0 1 1,0 0 0,0-1 0,0 1 0,0-1 0,1 1 0,-1-1-1,0 1 1,0-1 0,1 2 0,-1-2-5,0 0 0,0 0 0,1 0 0,-1 0 1,0 0-1,0 0 0,1 0 0,-1 0 0,0 0 0,0 0 0,1 0 1,-1 0-1,0 0 0,0 0 0,1 0 0,-1 0 0,0 0 0,0 0 0,0 0 1,1 0-1,-1 0 0,0 0 0,0 0 0,1 0 0,-1-1 0,0 1 0,18-14 100,-14 11-193,4-5 13,0-1-1,0 1 1,-1-2 0,0 1-1,10-19 1,8-11-63,5-4 0,82-112-122,-65 103 149,1 2 1,82-64-1,-128 112 149,0 1-1,0-1 0,0 1 1,0 0-1,0 0 0,0 0 1,3-1-1,-4 2-32,-1 0 0,0 0 1,0 0-1,0 0 0,0 0 0,0 0 0,0 0 0,0 0 1,0 0-1,0 0 0,0 0 0,0 0 0,1 0 0,-1 0 0,0 0 1,0 0-1,0 0 0,0 0 0,0 0 0,0 0 0,0 0 0,0 0 1,0 0-1,0 0 0,0 0 0,0 0 0,0 0 0,0 1 0,0-1 1,0 0-1,0 0 0,0 0 0,0 0 0,0 0 0,0 0 1,1 0-1,-1 0 0,0 0 0,0 0 0,0 0 0,0 0 0,0 1 1,0-1-1,-1 0 0,1 0 0,0 0 0,0 0 0,0 0 0,0 0 1,0 0-1,0 0 0,0 0 0,0 0 0,0 0 0,0 0 0,0 0 1,0 1-1,0-1 0,-8 11 275,0-1-92,0 2 0,1-1 0,-12 25 0,-13 43 286,17-41-224,-115 361 767,127-391-1146,1 0 1,0 0-1,1 0 1,0 1 0,0-1-1,1 13 1,1-19-142,-1 0 0,0 0 0,0-1 0,1 1 1,-1 0-1,1-1 0,-1 1 0,1 0 0,0-1 0,0 1 0,0-1 1,0 1-1,0-1 0,0 1 0,0-1 0,0 0 0,0 1 0,1-1 1,-1 0-1,0 0 0,1 0 0,-1 0 0,1 0 0,-1 0 0,1-1 0,0 1 1,-1 0-1,1-1 0,0 1 0,0-1 0,-1 0 0,1 0 0,0 1 1,0-1-1,3-1 0,17 1-2201</inkml:trace>
</inkml:ink>
</file>

<file path=ppt/ink/ink38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5:01:45.786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38 9 6656,'-1'1'269,"-1"-1"1,1 0-1,-1 1 1,1-1-1,0 1 1,-1-1-1,1 1 1,0 0-1,-1 0 1,1 0-1,0-1 1,0 1-1,0 0 0,0 0 1,0 1-1,0-1 1,0 0-1,0 0 1,1 0-1,-2 3 1,0-1 271,0 1 0,0 0-1,1-1 1,-1 1 0,1 0 0,-1 7 0,2-8-346,0 1-1,0 0 1,0 0 0,0 0 0,1 0 0,0-1 0,0 1-1,0 0 1,0 0 0,1-1 0,-1 1 0,1-1 0,0 0-1,0 1 1,0-1 0,0 0 0,1 0 0,-1 0-1,1 0 1,4 2 0,-5-2-88,1-1 0,-1 0 0,1 0 0,0-1-1,0 1 1,0 0 0,0-1 0,0 0 0,1 0 0,-1 0 0,0 0-1,0 0 1,1-1 0,-1 1 0,0-1 0,1 0 0,-1 0 0,1 0-1,-1-1 1,0 1 0,1-1 0,-1 0 0,4-1 0,-4 1-37,-1-1 0,0 1 1,1 0-1,-1-1 0,0 0 1,0 0-1,0 0 0,0 0 0,0 0 1,0 0-1,-1 0 0,1 0 1,-1-1-1,1 1 0,-1-1 1,0 1-1,0-1 0,0 1 1,0-1-1,-1 0 0,1 1 1,-1-1-1,1 0 0,-1 0 1,0 1-1,0-5 0,0 4-158,-1-1 0,1 0-1,-1 1 1,1-1 0,-1 1 0,0-1-1,0 1 1,-1-1 0,1 1 0,-1 0-1,1-1 1,-1 1 0,0 0 0,0 0-1,-1 0 1,1 1 0,-1-1 0,1 1-1,-5-4 1,3 4-810,1-1 0,-1 1 0,1 1 0,-1-1 0,0 1 0,0-1 0,-6 0 0,9 2 683,1 0 0,0 0 0,-1 0 0,1 0-1,0 0 1,-1 0 0,1 0 0,0-1 0,-1 1 0,1 0-1,0 0 1,-1 0 0,1 0 0,0 0 0,-1 0 0,1-1-1,0 1 1,0 0 0,-1 0 0,1 0 0,0-1 0,0 1-1,-1 0 1,1 0 0,0-1 0,0 1 0,0 0 0,-1-1-1,5 0-2242</inkml:trace>
</inkml:ink>
</file>

<file path=ppt/ink/ink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23:10:26.2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88 5888,'-26'0'1898,"26"0"-1839,-1 0 0,0 0-1,1 0 1,-1 0 0,1 0-1,-1 0 1,1 0-1,-1 0 1,0 0 0,1 0-1,-1 0 1,1 0 0,-1-1-1,1 1 1,-1 0-1,1 0 1,-1-1 0,1 1-1,-1 0 1,1-1 0,0 1-1,-1-1 1,1 1-1,-1 0 1,1-1 0,-1 0-1,1 1 24,0-1 0,0 1 1,0 0-1,0 0 0,0-1 0,0 1 0,0 0 0,0-1 0,0 1 0,0 0 0,0 0 0,1-1 0,-1 1 0,0 0 0,0-1 0,0 1 0,0 0 1,0 0-1,0-1 0,1 1 0,-1 0 0,0 0 0,0-1 0,0 1 0,1 0 0,-1 0 0,0 0 0,0 0 0,1-1 0,-1 1 0,0 0 0,0 0 1,1 0-1,0-1-8,23-7 1426,0 0 1,36-7-1,-54 14-1372,249-33 1627,16 28-1614,-154 10-4884,-54 3 1863</inkml:trace>
</inkml:ink>
</file>

<file path=ppt/ink/ink38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5:01:46.148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50 6816,'0'-10'1212,"1"-1"1,2-14-1,-3 25-1160,0 0 0,0 0 1,0-1-1,1 1 0,-1 0 0,0 0 0,0-1 0,0 1 0,1 0 1,-1 0-1,0 0 0,0-1 0,1 1 0,-1 0 0,0 0 1,0 0-1,1 0 0,-1 0 0,0 0 0,1-1 0,-1 1 1,0 0-1,1 0 0,-1 0 0,0 0 0,0 0 0,1 0 1,-1 0-1,0 0 0,1 0 0,-1 1 0,0-1 0,1 0 1,-1 0-1,0 0 0,0 0 0,1 0 0,12 6 1118,-3 0-622,-1 0-1,0 1 1,0 0 0,13 15-1,-4-5-21,111 117 3036,-108-110-3105,-2 2 0,0 0 0,-2 0 0,-1 2 0,-1 0 0,13 37 0,-12-22 96,-3 0-1,-1 0 0,10 79 0,-19-98-384,-1 0 0,-1 0 0,-1 0 0,-1-1 0,-1 1 0,-1 0 0,-8 31 0,-2-13-78,-3 0 0,-1-1 1,-27 47-1,-79 112-2520,80-140-706,5-11 933</inkml:trace>
</inkml:ink>
</file>

<file path=ppt/ink/ink38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5:01:49.48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438 615 3552,'0'-1'68,"1"0"196,0 0 0,0 0 0,-1 0 1,1-1-1,0 1 0,-1 0 0,1-1 1,-1 1-1,1-1 0,-1 1 0,1-1 1,-1 1-1,0 0 0,0-1 0,0 1 1,0-3-1,1-2 1196,-1-12 1655,-1 18-3017,1-1-1,0 0 0,0 1 1,-1-1-1,1 1 1,0-1-1,-1 1 0,1-1 1,-1 1-1,1-1 1,-1 1-1,1-1 0,-1 1 1,1 0-1,-1-1 0,1 1 1,-1-1-1,1 1 1,-1 0-1,0 0 0,1-1 1,-1 1-1,1 0 1,-1 0-1,0 0 0,1 0 1,-1 0-1,0 0 0,1 0 1,-2 0-1,-3 0 96,-1 1 0,1-1 0,0 1-1,0 0 1,0 1 0,0-1 0,-6 4 0,-37 19 274,18-7-216,10-7-84,-127 74 655,132-73-777,0 0 0,1 0 0,1 1 0,0 1 0,1 0 1,0 1-1,-15 22 0,25-31-22,-1-1 1,1 0 0,0 1 0,0 0 0,1-1-1,0 1 1,-1 0 0,2 0 0,-1-1-1,0 8 1,1-11-6,0 1-1,0 0 1,0 0-1,1 0 1,-1 0-1,0-1 1,1 1-1,-1 0 1,1 0-1,0-1 1,0 1-1,0 0 1,-1-1-1,1 1 1,1-1-1,-1 1 1,0-1-1,0 1 1,0-1-1,1 0 1,-1 0-1,1 0 1,-1 0-1,1 0 1,-1 0-1,1 0 1,0 0-1,0-1 1,-1 1-1,1 0 1,2-1-1,7 3 68,0-2-1,0 0 0,0 0 1,0-1-1,1-1 1,-1 0-1,18-3 1,-7-1 9,0-1 1,36-15 0,-45 15-89,0 0 1,-1-2-1,0 1 0,0-1 1,-1-1-1,0 0 1,19-21-1,-14 12-30,-1-2 1,0 0 0,18-35-1,-2-8-62,35-104 0,-61 153 77,13-38 59,-3 0 0,-1-1 0,-4 0 1,7-77-1,-16 115-44,0 1 0,-1 0 1,-1 0-1,-4-24 1,5 37-19,-1 0 0,1 0 0,0 0 0,0 0 1,-1 0-1,1 0 0,-1 0 0,1 0 0,-1 0 0,1 0 1,-1 0-1,1 0 0,-1 0 0,-1-1 0,1 2-1,0 0 0,1 0 0,-1 0 0,0 0 0,1 0 0,-1 0 0,0 0 0,1 1 0,-1-1 0,0 0 0,1 0 0,-1 0 0,1 1 0,-1-1 0,0 0 0,1 1 0,-1-1 0,1 1 0,-1-1 0,1 0 0,-1 1 0,1-1 0,-1 1 0,1-1 0,0 1 0,-1 0 0,1-1 0,-1 1 0,-6 11-38,0-1 1,1 1-1,0 0 0,-7 24 1,10-28 52,-9 28 127,3 1 1,1 0-1,1 1 0,-2 56 0,7-39 83,7 102 1,-2-128-104,1-1 1,2 1 0,1-1-1,1 0 1,15 32-1,-20-52-31,1-1-1,0 0 0,0 0 1,7 8-1,-10-13-42,1 0 0,-1 0 0,1-1 0,0 1 0,0 0 0,-1-1 0,1 1-1,1-1 1,-1 0 0,0 0 0,0 1 0,0-2 0,1 1 0,-1 0 0,0 0 0,1-1 0,-1 1 0,3 0 0,3-2-14,-1 0 0,1 0 0,-1 0 1,1-1-1,-1 0 0,0 0 0,0-1 0,0 0 1,0 0-1,-1-1 0,1 0 0,-1 0 0,0 0 0,0-1 1,0 0-1,5-6 0,5-6-38,-1-1 1,-1 0-1,21-37 0,-29 46-4,-1-1 0,0 1 1,-1-1-1,0 0 0,-1-1 0,0 1 0,0-1 0,-1 1 0,-1-1 0,1 0 0,-2 0 0,0-14 0,0 23-6,0 0 0,0-1 1,-1 1-1,1 0 0,-1-1 0,1 1 0,-1 0 0,0 0 0,-2-4 0,3 5 7,-1 0-1,0 1 1,1-1 0,-1 0-1,0 1 1,0-1-1,0 0 1,0 1 0,1-1-1,-1 1 1,0-1 0,0 1-1,0 0 1,0-1-1,0 1 1,0 0 0,0 0-1,0-1 1,0 1 0,-1 0-1,1 0 1,0 0-1,0 1 1,-1-1 0,-1 1-8,0-1 1,-1 1 0,1 0 0,0 0 0,0 1 0,0-1-1,0 1 1,0 0 0,0-1 0,1 1 0,-1 1-1,1-1 1,-1 0 0,1 0 0,0 1 0,-3 3-1,-5 8 73,1 0-1,-8 15 0,12-20-40,-7 12 58,1 1 0,2 0 0,0 1 0,-9 36 0,17-55-38,1 0 1,-1-1 0,1 1 0,-1 0 0,1 0-1,0 0 1,1 0 0,-1-1 0,0 1-1,1 0 1,0 0 0,0-1 0,0 1 0,3 5-1,-2-7-5,-1 1-1,1 0 1,0-1-1,0 0 1,1 1-1,-1-1 1,0 0-1,1 0 0,-1 0 1,1 0-1,0-1 1,-1 1-1,1-1 1,0 1-1,0-1 1,0 0-1,5 1 1,3 0 61,1 0 0,0-1 0,-1 0 0,1-1 0,0 0 0,-1-1 0,1 0 0,15-4 0,13-5 52,39-16 0,-68 22-140,14-5 18,-9 3-54,-1 1 0,1 0 0,30-5 0,-45 10 33,1 0 0,-1 0-1,1 0 1,-1 0 0,1 0-1,-1 0 1,1 0 0,-1 1-1,0-1 1,1 0 0,-1 1-1,1-1 1,-1 1-1,0 0 1,1-1 0,-1 1-1,0 0 1,0 0 0,2 2-1,-1-2 5,-1 1 0,0 0 0,0 0 0,0 0 0,0 0 0,0 0 0,0 0-1,0 0 1,-1 0 0,1 0 0,0 5 0,-1 3 17,0 0 0,0 0 1,-1 1-1,-3 14 0,-17 67 356,-3 0 0,-71 170 1,67-200-95,-42 68 0,69-127-186,-1-1 0,0 1 0,1-1 0,-1 1 1,0-1-1,-3 4 0,3-8 256,2-4-25,13-42-49,27-64-299,-9 26 14,60-153-356,-83 221 320,77-184 106,-52 109-191,-18 45-118,3 1 0,37-74-1,-54 120 247,-1 0-1,1 0 1,0 0-1,0 0 1,-1 0-1,1 0 1,0 0-1,0 0 1,0 0-1,0 1 1,0-1-1,0 0 1,2 0-1,-3 1 8,1-1 0,-1 1-1,1 0 1,-1 0-1,1 0 1,0 0 0,-1 0-1,1 0 1,-1 0-1,1 0 1,0 0 0,-1 0-1,1 1 1,-1-1-1,1 0 1,-1 0 0,1 0-1,0 1 1,-1-1-1,1 1 1,1 0 2,0 1 0,-1-1 0,1 1 1,-1 0-1,1 0 0,-1 0 0,0 0 0,1 0 0,-1 0 0,0 0 1,-1 0-1,2 3 0,1 6 35,-1-1 1,0 0-1,-1 1 0,0-1 1,0 14-1,-7 54 507,4-61-466,0 0 0,-2-1 1,0 1-1,0-1 0,-2 0 1,0 0-1,-15 28 0,20-42-125,0 0 0,-1 0-1,0 0 1,1-1 0,-1 1-1,0 0 1,0-1 0,0 1-1,0-1 1,0 0 0,0 0-1,0 0 1,0 0 0,-1 0-1,1 0 1,0 0 0,-1-1-1,1 1 1,-1-1 0,1 1-1,0-1 1,-1 0 0,1 0-1,-1 0 1,1-1 0,-1 1-1,1-1 1,0 1 0,-1-1-1,1 0 1,-3 0 0,5 0 36,0 1 0,0 0 0,0 0 1,0 0-1,-1 0 0,1 0 0,0-1 1,0 1-1,0 0 0,0 0 0,0 0 0,0-1 1,0 1-1,0 0 0,0 0 0,0 0 1,0 0-1,0-1 0,0 1 0,0 0 1,0 0-1,0 0 0,0-1 0,0 1 1,0 0-1,0 0 0,0 0 0,0 0 1,0-1-1,0 1 0,0 0 0,0 0 1,0 0-1,1 0 0,-1-1 0,0 1 1,0 0-1,0 0 0,0 0 0,0 0 1,0 0-1,1 0 0,-1-1 0,0 1 0,0 0 1,0 0-1,0 0 0,1 0 0,-1 0 1,0 0-1,0 0 0,0 0 0,1 0 1,-1 0-1,0 0 0,0 0 0,0 0 1,1 0-1,-1 0 0,0 0 0,0 0 1,0 0-1,0 0 0,1 0 0,-1 0 1,0 0-1,0 0 0,0 1 0,14 3-3,1 0 0,-1-1 0,0-1 0,1 0 0,-1-1 0,26 0 0,85-14 94,-121 13-83,39-6 157,72-20 1,-98 20-67,0 0 1,-1 0-1,0-2 1,0 0-1,0-1 1,26-20 0,-33 21-68,-1 0 1,-1-1 0,1 1-1,-1-2 1,-1 1 0,0-1-1,0 0 1,-1 0 0,0 0-1,-1-1 1,0 0 0,-1 0-1,0 0 1,0 0 0,-2 0-1,1-1 1,-1-18 0,-1 29-39,0 0 1,1 0-1,-1 0 0,0 0 1,-1-1-1,1 1 1,0 0-1,0 0 1,0 0-1,-1 0 1,1 0-1,-1 0 1,1 0-1,-1-1 1,1 1-1,-1 1 1,1-1-1,-2-2 1,1 3 6,0-1 1,1 1-1,-1 0 0,0 0 1,1 0-1,-1 0 1,0-1-1,1 1 1,-1 0-1,0 0 1,1 0-1,-1 1 0,0-1 1,1 0-1,-1 0 1,1 0-1,-1 0 1,0 0-1,1 1 1,-1-1-1,0 0 1,1 1-1,-1-1 0,-5 4-40,1 0 0,0 0 0,0 1-1,-8 8 1,-1 3 136,1 1 1,0 1 0,1 0-1,1 1 1,-15 35-1,24-50-90,0 1-1,0-1 0,1 1 1,0-1-1,0 1 0,0-1 1,1 1-1,0 0 0,0-1 1,0 1-1,0 0 0,1-1 0,-1 1 1,3 6-1,-2-8 35,0 0-1,1 1 1,0-1-1,0 0 1,0 0-1,0-1 1,0 1 0,0 0-1,1-1 1,-1 1-1,1-1 1,-1 0-1,1 0 1,0 0-1,0 0 1,0 0 0,0-1-1,1 1 1,5 1-1,-3-2 17,0 1 0,-1-1 0,1-1 0,0 1 0,0-1 0,-1 0 0,1-1 0,0 1 0,0-1 0,-1 0 0,1 0 0,-1-1 0,1 0 0,-1 0 0,1 0 0,7-5 0,5-4-3,0-1 0,-1 0 0,20-19 0,-20 17-166,0 0-1,37-21 1,-53 34 120,0 1 1,-1-1-1,1 1 0,0-1 0,0 1 0,-1-1 0,1 1 0,0 0 1,0-1-1,0 1 0,0 0 0,-1 0 0,1 0 0,0-1 1,0 1-1,0 0 0,0 0 0,0 0 0,-1 1 0,1-1 0,0 0 1,0 0-1,0 0 0,0 1 0,-1-1 0,1 0 0,0 1 0,0-1 1,-1 0-1,1 1 0,0-1 0,0 1 0,-1 0 0,1-1 1,-1 1-1,1-1 0,0 1 0,-1 0 0,1-1 0,-1 1 0,0 0 1,1 0-1,-1 0 0,0-1 0,1 1 0,-1 0 0,0 0 1,0 0-1,1 1 0,-1 2 50,1 1 1,-1 0 0,1 0-1,-1 0 1,-1 0-1,1 0 1,-2 7-1,-22 78 452,24-90-489,0 1 0,0-1 0,0 0-1,0 0 1,0 0 0,0 1 0,0-1 0,0 0 0,0 0-1,0 1 1,0-1 0,0 0 0,0 0 0,0 0-1,0 1 1,0-1 0,0 0 0,0 0 0,0 0 0,0 1-1,0-1 1,1 0 0,-1 0 0,0 0 0,0 1-1,0-1 1,0 0 0,0 0 0,1 0 0,-1 0 0,0 0-1,0 1 1,1-1 0,9 0 120,17-10-102,-20 7-67,40-16-197,-18 7 111,0 1-1,49-11 1,-76 22 110,0-1 0,1 1 0,-1 0 0,0 0 0,0 0 0,0 0 0,0 0 0,0 1 0,1-1 1,-1 0-1,0 1 0,0 0 0,0-1 0,0 1 0,3 2 0,-2-1-17,0 1 0,0-1 0,-1 0 0,0 1-1,1 0 1,-1-1 0,0 1 0,3 6 0,-1-3 96,0 0-1,-1 0 1,2-1-1,6 8 1,-9-11-38,0 0-1,0-1 0,0 1 1,0 0-1,0-1 1,1 0-1,-1 1 1,0-1-1,1 0 1,-1 0-1,1-1 1,0 1-1,-1 0 0,4 0 1,10-2 23,0 1 0,0-2 1,0 0-1,0-1 0,16-5 0,-15 2-48,1 0 0,-2-1 0,1-1 0,-1-1 0,0 0-1,-1-1 1,0-1 0,-1 0 0,21-21 0,-18 12 97,-17 20-108,1-1 0,0 1 0,-1-1 0,1 1 0,-1-1 0,1 0 0,-1 1-1,0-1 1,1 0 0,-1 1 0,0-1 0,1 0 0,-1 1 0,0-1 0,0 0 0,0 0 0,1 1 0,-1-1 0,0 0 0,0 0-1,0 1 1,0-1 0,0-1 0,-1 2 2,0 0 1,1 0-1,-1-1 0,1 1 0,-1 0 0,1 0 0,-1 0 1,1 0-1,-1 0 0,0 0 0,1 0 0,-1 0 0,1 0 1,-1 0-1,1 1 0,-1-1 0,1 0 0,-1 0 0,1 0 1,-1 1-1,1-1 0,-1 0 0,1 1 0,-1 0 0,-12 10-18,10-9 15,-15 17-17,0 0 0,-16 23 0,29-34 15,0-1-1,0 1 0,1 0 0,0 1 0,1-1 0,-1 0 0,2 1 0,-1 0 0,-1 16 0,3-23 30,1-1 1,0 0-1,0 1 0,0-1 0,0 1 0,0-1 0,0 0 1,0 1-1,0-1 0,1 0 0,-1 1 0,1-1 0,-1 0 0,1 1 1,-1-1-1,1 0 0,-1 0 0,1 1 0,0-1 0,0 0 1,0 0-1,0 0 0,0 0 0,0 0 0,0 0 0,0 0 1,0-1-1,0 1 0,0 0 0,1-1 0,-1 1 0,0 0 1,3 0-1,-2-1 13,1 1-1,-1-1 1,1 0 0,-1 0 0,1 0 0,0-1-1,-1 1 1,1 0 0,-1-1 0,1 0 0,-1 0-1,0 1 1,1-1 0,-1-1 0,0 1 0,1 0-1,3-3 1,4-5-20,0-1-1,0 1 1,-1-2-1,0 1 1,-1-1-1,11-18 1,32-72-141,65-180 557,-89 188-582,-25 86 139,0 0 0,-1-1 1,0 1-1,0-10 0,-1 16 19,0 0-1,0 0 1,0 0-1,0 0 0,0 0 1,0 0-1,0 0 1,-1 0-1,1 0 0,0 0 1,-1 0-1,1 0 0,0 0 1,-1 0-1,1 0 1,-1 1-1,0-1 0,1 0 1,-1 0-1,0 0 0,1 1 1,-1-1-1,0 0 1,0 1-1,1-1 0,-1 0 1,0 1-1,0-1 0,0 1 1,0 0-1,0-1 1,0 1-1,0 0 0,0 0 1,0-1-1,0 1 1,-2 0-1,1 0-5,-1 1-1,1-1 1,0 1 0,-1 0-1,1-1 1,-1 1-1,1 0 1,0 1 0,0-1-1,0 0 1,-1 1 0,1-1-1,1 1 1,-1-1 0,0 1-1,0 0 1,-2 4 0,0-3-7,-3 6 13,1 0 0,0 0 0,0 0 0,1 1 0,0-1 0,-7 19 0,11-24 5,-10 25 46,1 1 1,2 0-1,1 1 0,1-1 1,2 1-1,1 0 0,1 59 1,3-81-13,0 0 1,0-1-1,1 1 1,0 0 0,1-1-1,0 0 1,0 1-1,0-1 1,6 8 0,-7-13 2,0 1 0,1-1 0,-1 1 1,1-1-1,0 0 0,0 0 0,0 0 1,0 0-1,1 0 0,-1-1 0,1 0 1,0 1-1,-1-2 0,1 1 0,0 0 1,0-1-1,0 1 0,0-1 0,1 0 1,4 0-1,1-1-2,0 0 1,0-1-1,0 0 1,0 0-1,-1-1 1,1-1-1,-1 1 1,1-2-1,11-5 1,3-3-9,0-1 0,25-19-1,29-30-90,-32 23-123,-42 36 157,0 1 0,0-1 0,0 1 0,5-2 0,3 2-133,-11 2 149,-1 0 0,0 1 0,1-1 0,-1 0 0,0 0 0,0 0 0,1 1 0,-1-1 0,0 0 0,0 0 0,1 1 0,-1-1 0,0 0 0,0 0 0,1 1 1,-1-1-1,0 0 0,0 1 0,0-1 0,0 0 0,0 1 0,0-1 0,0 0 0,1 1 0,-1-1 0,0 0 0,0 1 0,0-1 0,-1 1 0,1 14 10,-1-1 0,-1 1 0,0-1 0,-1 1 0,0-1 0,-2 0 0,1 0 0,-2 0 0,0-1 0,-13 22 0,16-30 29,0-1 0,-1 0 0,0 1 0,0-1 0,0-1 0,0 1 0,0-1 0,-1 1-1,1-1 1,-1 0 0,0-1 0,0 1 0,0-1 0,0 0 0,-1 0 0,1-1-1,0 0 1,-1 0 0,1 0 0,-1 0 0,-10-1 0,50 11-28,-16-7-143,12 2-942,34 3 0,-32-9-3868,0-3-4143,-14 3 5912</inkml:trace>
</inkml:ink>
</file>

<file path=ppt/ink/ink38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5:01:50.310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269 84 6144,'-2'-1'356,"-1"1"1,1-1-1,0 0 0,-1 1 1,1-1-1,0 1 1,-1 0-1,1 0 1,0 0-1,-1 0 0,1 0 1,0 1-1,-4 0 1,0 1 376,1 1 1,-1-1 0,1 1 0,-6 4 0,-4 2 89,1-1-151,-9 6 460,0 0 0,-40 33 0,58-42-989,-1 0-1,1 1 1,0-1 0,0 1-1,0 1 1,1-1 0,0 1-1,0-1 1,1 1 0,-1 0-1,2 1 1,-1-1 0,1 0-1,-3 16 1,5-20-93,0 0 0,0 0 0,1 0 0,-1 0 1,1 0-1,-1 0 0,1 1 0,0-2 0,0 1 0,1 0 0,-1 0 0,0 0 1,1 0-1,0-1 0,-1 1 0,1-1 0,0 1 0,1-1 0,-1 0 0,0 0 0,1 0 1,-1 0-1,1 0 0,-1 0 0,1-1 0,0 1 0,0-1 0,0 0 0,-1 0 0,6 1 1,-5-1-26,0 0 1,0 0-1,1 0 1,-1-1-1,0 1 1,0-1 0,0 0-1,0 0 1,0 0-1,1 0 1,-1-1 0,0 0-1,0 1 1,0-1-1,0 0 1,0 0-1,0 0 1,0-1 0,-1 1-1,1-1 1,0 0-1,-1 0 1,1 1 0,-1-2-1,1 1 1,-1 0-1,0 0 1,0-1-1,0 1 1,2-5 0,-2 2-54,0-1 0,0 0 0,0 0 0,-1 1 0,0-1 0,0 0 0,-1 0 1,1 0-1,-1 0 0,-1 0 0,1 0 0,-1 0 0,0 0 0,-3-8 0,0 0 72,-1 0-1,0 1 0,-1 0 0,-12-21 0,12 26-40,0-1 1,0 1 0,-1 0-1,0 1 1,-10-9-1,9 7-132,7 3-11,3 5 143,-1 0 0,0 0 1,0 0-1,0 1 0,1-1 1,-1 1-1,0-1 0,1 1 1,-1 0-1,1-1 1,1 1-1,126-31 958,-61 13-660,100-13 0,-155 30-244,-1 0 1,1 0 0,-1 2-1,0-1 1,17 4 0,-26-3-14,0-1-1,0 1 1,0 0 0,1 0 0,-1 1-1,0-1 1,-1 0 0,1 1 0,0 0-1,0 0 1,-1 0 0,1 0 0,-1 0-1,1 0 1,-1 0 0,0 1 0,0 0-1,0-1 1,0 1 0,-1 0 0,1 0-1,-1 0 1,0 0 0,2 6 0,-1-2 69,-1 1 1,0-1 0,0 1-1,-1 0 1,0-1 0,-2 13-1,-12 44 395,5-27-313,5-16-25,3-21-159,1 1 0,0-1-1,0 1 1,0 0 0,-1-1-1,1 1 1,0-1 0,0 1 0,0-1-1,0 1 1,0-1 0,0 1-1,0 0 1,0-1 0,0 1-1,1-1 1,-1 1 0,0-1-1,0 1 1,0-1 0,1 1-1,-1-1 1,1 1 0,4-3-53,1 0-1,-1-1 1,0 1 0,0-2 0,0 1 0,0 0 0,5-6-1,15-9-30,-17 13 40,5-4 45,1 1 0,0 0 1,24-8-1,-34 14 17,-1 1-1,1 0 0,0 0 0,0 0 0,0 1 0,0-1 1,-1 1-1,1 0 0,0 0 0,0 1 0,0-1 1,0 1-1,0-1 0,0 1 0,-1 0 0,1 1 0,0-1 1,-1 1-1,1 0 0,3 2 0,3 4 117,0 1-1,-1 0 1,0 1-1,-1 0 0,0 0 1,7 12-1,20 26 173,-23-34-878,0-1-1,1 0 1,21 16 0,-19-18-666</inkml:trace>
</inkml:ink>
</file>

<file path=ppt/ink/ink38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5:01:51.664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279 145 4160,'5'0'475,"0"0"614,-11-3-227,-5-11 10757,11 14-11517,0 0 0,0 0 1,0 1-1,-1-1 0,1 0 0,0 0 0,0 0 1,0 0-1,0 1 0,0-1 0,-1 0 1,1 0-1,0 0 0,0 0 0,0 0 0,0 0 1,-1 1-1,1-1 0,0 0 0,0 0 0,0 0 1,-1 0-1,1 0 0,0 0 0,0 0 1,0 0-1,-1 0 0,1 0 0,0 0 0,0 0 1,0 0-1,-1 0 0,1 0 0,0 0 0,0 0 1,0 0-1,-1 0 0,1-1 0,-1 2 804,3 6 60,-2-6-454,4 6 571,0-6-985,-1 1 0,1-1 0,-1 1 0,1-1 0,0 0 0,0 0 0,-1-1 0,7 1 0,35-1-4,119-17 106,-129 12-187,94-14 83,245-70 0,-277 65-165,-97 23 66,1 1 0,-1 0 1,0 0-1,1 0 0,-1 0 0,0 0 1,1 0-1,-1 0 0,0 0 1,1 0-1,-1 0 0,0 0 0,1 0 1,-1 0-1,0 0 0,1 0 0,-1 0 1,0 0-1,1 0 0,-1 0 0,0 0 1,1 1-1,-1-1 0,0 0 1,0 0-1,1 0 0,-1 1 0,0-1 1,0 0-1,1 1 0,-1 10 4,-11 20 72,9-25-73,-7 10-2,0 0-1,-1-1 1,0 0 0,-1-1-1,-1 0 1,0 0 0,-1-2-1,-21 18 1,10-12 36,-1-1-1,0-1 1,-31 13 0,-3 2 18,-4 3 72,1 3 0,-71 56 1,85-49-103,-61 71 0,82-85-18,-18 17 87,-61 49 0,-59 32 73,83-63 279,113-62 432,47-7-413,101-17 0,-46 4-277,126 6-39,2 21-232,-260-10 85,10 1-112,1 0 0,-1 0 0,0 1 1,0 0-1,1 1 0,14 6 0,-15 0-2343</inkml:trace>
</inkml:ink>
</file>

<file path=ppt/ink/ink38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5:01:58.088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70 74 1728,'1'-4'563,"0"0"0,0 0 0,0 0 0,1 0 0,0 1 0,0-1 0,0 1 0,0-1 0,0 1 0,1 0 0,-1 0 0,1 0 0,4-4 0,-4 5-97,-2 1-183,0 0 0,1 0 0,-1-1 0,0 1 0,0 0 0,0 0 0,0-1 0,0 1 0,0-1 0,0 1 0,0-3 0,-1 4-238,0 0 0,0 0 1,0 1-1,0-1 0,0 0 1,0 0-1,1 0 0,-1 0 1,0 0-1,0 1 1,0-1-1,0 0 0,0 0 1,0 0-1,0 0 0,0 0 1,0 0-1,1 0 0,-1 1 1,0-1-1,0 0 0,0 0 1,0 0-1,0 0 1,0 0-1,1 0 0,-1 0 1,0 0-1,0 0 0,0 0 1,0 0-1,0 0 0,1 0 1,-1 0-1,0 0 1,0 0-1,0 0 0,0 0 1,1 0-1,-1 0 0,0 0 1,0 0-1,0 0 0,0 0 1,0 0-1,0 0 0,1 0 1,-1 0-1,0 0 1,0-1-1,0 1 0,0 0 1,0 0-1,0 0 0,1 0 1,-1 0-1,0 0 0,0 0 1,0-1-1,0 1 0,0 0 1,0 0-1,0 0 1,0 0-1,0 0 0,0-1 1,0 1-1,0 0 0,4 14 1476,-6 28-375,-3 1-1,-10 50 0,-1-2-368,1 25-133,-35 188 115,46-283-689,-2 31 1,2-13-223,4-38 150,-3 13-446,3-13 345,0-1 0,0 1-1,-1-1 1,1 0 0,0 1 0,0-1 0,0 1 0,0-1 0,0 0 0,-1 1 0,1-1 0,0 0 0,0 1 0,-1-1 0,1 0-1,0 1 1,-1-1 0,1 0 0,0 0 0,-1 1 0,1-1 0,0 0 0,-1 0 0,1 0 0,-1 1 0,2-36-10505,0 7 6453,6-1 1393</inkml:trace>
</inkml:ink>
</file>

<file path=ppt/ink/ink38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5:01:58.456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16 164 7968,'-16'-20'8142,"21"16"-6131,7 1 150,12 1-1296,0 0 1,0-2-1,36-11 0,-1 2-577,202-29 148,-86 15-328,-165 26-249,0-1 0,0 0 0,0 0 0,0-1 1,0-1-1,12-6 0,-21 9-217,-1 1 220,1 0 0,-1 0 0,0 0 0,0 0 0,0 0 0,0 0 0,1 0 0,-1 0 0,0 0-1,0 0 1,0 0 0,1 0 0,-1 0 0,0 0 0,0 0 0,2-3-2347,-2 3 2347,0-1 0,0 1 0,0 0 0,0 0 0,0 0-1,0-1 1,0 1 0,0 0 0,0 0 0,0 0 0,0 0 0,0-1 0,0 1 0,-1 0 0,1 0 0,0 0 0,0 0 0,0-1-138</inkml:trace>
</inkml:ink>
</file>

<file path=ppt/ink/ink38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5:01:58.784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13 25 8800,'-11'1'2873,"9"1"-1104,7 3 149,-3-4-1662,0 0 1,1-1 0,-1 1 0,0-1-1,0 0 1,1 1 0,-1-1-1,0 0 1,0 0 0,1-1 0,-1 1-1,0 0 1,3-1 0,15-2 671,185-13 2627,-32 1-3409,-51 14-183,-92 2-2726,2-1-3418,-24 0 3579</inkml:trace>
</inkml:ink>
</file>

<file path=ppt/ink/ink38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5:01:59.350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364 4 6880,'0'0'46,"0"0"1,0 0 0,0 0 0,0 0-1,0 0 1,0 0 0,0 0-1,0 0 1,0 0 0,0 0-1,1 0 1,-1 0 0,0 0-1,0 0 1,0 0 0,0 0-1,0 0 1,0 0 0,0 0 0,0 0-1,0 0 1,0 0 0,0 0-1,0 0 1,0-1 0,0 1-1,0 0 1,1 0 0,-1 0-1,0 0 1,0 0 0,0 0-1,0 0 1,0 0 0,0 0 0,0 0-1,0-1 1,0 1 0,0 0-1,0 0 1,0 0 0,0 0-1,0 0 1,0 0 0,0 0-1,0 0 1,-1 0 0,1 0 0,0-1-1,0 1 1,0 0 0,0 0-1,0 0 1,0 0 0,0 0-1,0 0 1,0 0 0,0 0-1,0 0 1,0 0 0,0 0-1,0 0 1,0 0 0,-1 0 0,1 0-1,0 0 1,0 0 0,0 0-1,-5 1 1901,-27 59 2304,-11 34-2268,21-44-1055,-59 119 1077,55-119-1555,3 1-1,2 1 0,-28 107 1,7 41 233,33-144-513,-1 96 1,10-126-79,2 0 0,9 52 1,-7-62-290,0 1 1,2-1-1,0 0 1,0-1 0,15 26-1,-19-39-2,-1 1 0,1-1 0,0 0 0,-1 0 0,1 0 0,0 0 0,0 0 0,0 0 0,1 0 0,-1 0 0,0-1 0,1 1 0,-1-1 0,1 0 0,-1 0 0,1 0 0,0 0 0,4 1 0,20 2-1588</inkml:trace>
</inkml:ink>
</file>

<file path=ppt/ink/ink38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5:01:59.978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2 417 7232,'-1'-2'2674,"1"2"-2615,0 0 1,0 0-1,0 0 1,0 0-1,0 0 0,0 0 1,0 0-1,0 0 1,0 0-1,-1 0 0,1 0 1,0 0-1,8-12 1675,16-15-494,-22 24-1042,148-150 2857,-114 121-2121,2 2-1,55-34 1,-79 56-523,1 0-1,0 0 1,27-8 0,-41 16-365,1-1 0,-1 1 1,1-1-1,0 1 0,-1 0 0,1 0 1,-1 0-1,1 0 0,0 0 0,-1 0 1,4 1-1,-5-1-24,1 0 0,0 1 0,0-1 0,-1 0-1,1 1 1,0-1 0,-1 1 0,1-1 0,0 1 0,-1-1 0,1 1 0,-1 0-1,1-1 1,-1 1 0,1 0 0,-1-1 0,0 1 0,1 0 0,-1-1 0,0 1-1,1 0 1,-1 0 0,0 0 0,0-1 0,0 1 0,0 0 0,0 1 0,1 7 77,-1 0 0,-1 1 0,0-1 0,0 0 0,-1 0 0,-2 10 0,-22 56 279,11-35-73,6-14-153,-6 15 28,3 0 1,-12 66-1,23-106-162,1 0-1,0 0 1,0 0 0,0 0-1,0 0 1,0 0-1,0 0 1,0 0 0,0 0-1,0 0 1,1 0 0,-1 0-1,1 1 1,-1-2-13,0 1 0,1-1 0,-1 0 1,0 0-1,0 0 0,0 0 0,1 0 0,-1 1 0,0-1 1,0 0-1,1 0 0,-1 0 0,0 0 0,0 0 0,1 0 0,-1 0 1,0 0-1,1 0 0,-1 0 0,0 0 0,0 0 0,1 0 0,-1 0 1,0 0-1,0 0 0,1 0 0,-1 0 0,0-1 0,0 1 0,1 0 1,2-2 33,0 0 1,0 0 0,0-1 0,5-4 0,-6 5-11,92-100-595,-13 14-15,106-111 69,-132 139 437,-51 56 106,-1 0-1,1 1 0,0 0 1,6-5-1,-10 8-18,1 0-1,-1 0 1,1-1 0,-1 1 0,1 0-1,-1 0 1,1 0 0,-1-1-1,1 1 1,-1 0 0,1 0 0,-1 0-1,1 0 1,-1 0 0,1 0 0,-1 0-1,1 0 1,-1 0 0,1 0-1,-1 0 1,1 1 0,0-1 9,-1 1 0,1-1 0,-1 1 0,0-1 0,1 1 1,-1 0-1,0-1 0,1 1 0,-1 0 0,0-1 0,0 1 0,1 0 1,-1-1-1,0 1 0,0 0 0,0-1 0,0 1 0,0 0 0,0-1 0,0 2 1,-3 42 737,-2 0 0,-21 83 0,12-68-503,-62 265-773,72-296-1154,6-16-1302,-1-12 2818,-1 1-1,0-1 0,0 0 0,1 0 0,-1 0 1,0 0-1,1 1 0,-1-1 0,0 0 0,0 0 1,1 0-1,-1 0 0,0 0 0,1 0 1,-1 0-1,0 0 0,1 0 0,-1 0 0,0 0 1,1 0-1,-1 0 0,0 0 0,1 0 0,-1 0 1,0 0-1,0-1 0,1 1 0,-1 0 1,0 0-1,1 0 0,-1 0 0,0-1 0,0 1 1,1 0-1,11-8-2409</inkml:trace>
</inkml:ink>
</file>

<file path=ppt/ink/ink38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5:02:00.33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45 128 6816,'-5'11'1198,"1"-1"-1,-6 16 1,8-20-946,-3 14 1236,0-1 0,0 1 0,2 0 0,-1 22 1,3-28-728,1-9-572,-1 0 0,1 0 0,0 0 0,1 0 0,-1 0 0,1 0 0,0 0 0,0-1 0,1 1 0,-1 0 0,1-1 0,0 1 0,0-1 0,1 1 0,-1-1 0,5 5 0,-5-7-85,1 1 0,0 0 0,0-1 0,0 1 0,0-1 0,1 0 0,-1 0 0,0 0 0,1 0 0,0-1 0,-1 1 0,1-1 0,0 0 0,0 0 0,0-1 1,0 1-1,0-1 0,-1 0 0,1 0 0,7 0 0,-2-1 79,0-1 0,0 1 1,0-1-1,0-1 1,-1 1-1,1-1 0,11-6 1,-17 7-145,0 0 1,0 0 0,0 0-1,0 0 1,-1 0-1,1-1 1,0 0 0,-1 1-1,0-1 1,1 0 0,-1 0-1,0 0 1,-1 0 0,1 0-1,0 0 1,-1-1-1,0 1 1,0-1 0,0 1-1,0-1 1,-1 1 0,1-6-1,-1-2-35,0-1 1,-1 0-1,-1 1 0,0-1 0,0 1 0,-1-1 0,-1 1 1,0 0-1,-6-13 0,-3-1-722,-1 1 0,-32-42 0,35 53-875,-1 0-1,0 1 1,0 1-1,-22-15 0,22 15-2560,6 3 1349</inkml:trace>
</inkml:ink>
</file>

<file path=ppt/ink/ink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23:10:28.7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119 56 2080,'0'-1'189,"0"0"-1,1 0 1,-1 0-1,0 0 1,0 1-1,0-1 1,1 0 0,-1 0-1,0 0 1,1 0-1,-1 0 1,1 1-1,0-3 1,0 3 11,-1-1-1,1 0 1,-1 0-1,1 1 1,-1-1-1,0 0 1,1 0-1,-1 0 1,0 0-1,1 0 1,-1 0 0,0 0-1,0 0 1,0 0-1,0 1 1,0-1-1,0 0 1,0 0-1,0 0 1,-1 0-1,1 0 1,0 0 0,-1-1-1,1 1-97,-1 0 0,0 0-1,0-1 1,1 1 0,-1 0 0,0 0-1,0 0 1,0 0 0,0 0 0,0 0 0,0 0-1,0 1 1,0-1 0,0 0 0,-1 1-1,1-1 1,0 0 0,0 1 0,-1-1 0,1 1-1,0 0 1,-1 0 0,-1-1 0,2 1-60,-1 0 0,0-1 1,1 1-1,-1 0 1,0 0-1,0 0 0,1 1 1,-1-1-1,0 0 0,0 1 1,1-1-1,-1 1 1,0-1-1,1 1 0,-1 0 1,1 0-1,-1-1 1,-2 3-1,-3 5-20,0 0-1,0 1 1,1-1 0,0 1 0,1 1-1,-6 12 1,8-15 28,0 0 0,0 0 0,1 1-1,0-1 1,1 1 0,0-1 0,0 1 0,0-1 0,2 15 0,0-15 46,1 0 1,0-1 0,0 1 0,1-1-1,0 0 1,0 0 0,0 0 0,1 0-1,-1-1 1,2 1 0,-1-1 0,0 0-1,7 5 1,-9-9-10,0 0 0,0 0 0,1 0 0,-1-1 0,1 1 0,-1 0 0,0-1 0,1 0 0,-1 0 1,1 0-1,-1 0 0,1 0 0,-1 0 0,4-1 0,35-11 392,-31 8-355,117-43 100,138-55-449,-203 76 50,-58 23 183,1 1-1,0 0 0,-1 1 0,1-1 1,0 1-1,0 0 0,-1 0 0,1 0 0,0 1 1,0 0-1,0 0 0,0 0 0,0 1 1,0-1-1,0 1 0,9 3 0,-14-4 21,0 0-1,0 0 0,0 0 1,0 0-1,0 0 0,0 0 1,0 0-1,0 0 0,0 0 1,1 0-1,-1 0 0,0 0 1,0 0-1,0 0 0,0 0 1,0 0-1,0 0 0,0 0 1,0 1-1,0-1 0,0 0 1,0 0-1,0 0 0,0 0 1,0 0-1,0 0 0,0 0 1,1 0-1,-1 0 1,0 0-1,0 0 0,0 1 1,0-1-1,0 0 0,0 0 1,0 0-1,0 0 0,0 0 1,0 0-1,0 0 0,0 0 1,0 0-1,-1 1 0,1-1 1,0 0-1,0 0 0,0 0 1,0 0-1,0 0 0,0 0 1,0 0-1,0 0 0,0 0 1,0 0-1,0 0 0,0 0 1,0 0-1,0 1 1,0-1-1,0 0 0,-1 0 1,1 0-1,-9 4 514,-15 3-522,19-6-59,-10 1-109,-1 1 0,1 1 0,0 1 0,0 0 0,-22 11 0,24-9 50,-46 25-100,53-28 222,0 0-1,1 1 1,-1-1 0,1 1-1,0 0 1,0 0-1,-5 8 1,9-12-4,0 0-1,0 0 1,0 1-1,1-1 1,-1 1-1,0-1 1,0 1-1,1-1 1,-1 1-1,1-1 1,-1 1-1,1-1 1,0 1-1,0 0 1,0-1-1,-1 1 1,1-1-1,1 1 1,-1 0-1,0-1 1,0 1-1,1-1 1,-1 1-1,1 0 1,-1-1-1,1 1 1,0-1-1,-1 0 1,1 1-1,0-1 1,0 0-1,0 1 1,0-1-1,0 0 1,0 0-1,1 0 1,-1 0-1,0 0 1,1 0-1,0 1 1,3 0 88,0 1 1,0-1-1,-1-1 1,1 1-1,0-1 1,0 0-1,1 0 0,-1 0 1,0 0-1,0-1 1,8 0-1,-6-1-44,-1 0-1,1 0 1,0 0 0,0-1 0,-1 0-1,1 0 1,-1-1 0,1 0-1,-1 0 1,0-1 0,0 1 0,0-1-1,-1 0 1,1-1 0,-1 1-1,0-1 1,0 0 0,-1-1 0,0 1-1,0-1 1,0 0 0,0 0-1,-1 0 1,0 0 0,0 0 0,-1-1-1,0 1 1,2-10 0,-2 8 21,0 0-1318,-2 17 208,0-4 1035,1 0 0,-1 1 0,1-1 0,0 0 0,0 0 0,1 0 0,-1 0 1,1 0-1,1 0 0,-1 0 0,0 0 0,1-1 0,0 1 0,0-1 0,1 0 0,4 5 0,-6-5 80,1-1-1,0 0 0,0 0 0,0-1 1,0 1-1,1 0 0,4 2 0,-6-4-20,-1-1 0,1 1 0,0-1 1,-1 1-1,1-1 0,0 1 0,-1-1 0,1 0 0,0 0 0,-1 0 0,1 0 0,0 0 0,-1 0 1,1-1-1,0 1 0,-1 0 0,1-1 0,0 1 0,-1-1 0,1 0 0,-1 0 0,3-1 0,48-31 425,-6 2-517,2 3 0,51-23 1,-95 49-33,0 1 0,0-1 0,1 1 0,-1 0 0,0 0 0,0 0 0,1 1 0,-1 0 0,8 0 0,-11 0 53,1 0 1,-1 1-1,0-1 1,1 0-1,-1 1 1,1 0-1,-1-1 1,0 1-1,0 0 1,1 0-1,-1-1 1,0 1-1,0 0 1,0 0-1,0 0 1,0 1-1,0-1 1,0 0-1,-1 0 1,1 0-1,0 1 1,0-1-1,-1 0 1,1 1-1,-1-1 1,0 0-1,1 1 1,-1-1-1,0 1 1,0-1-1,1 2 1,1 73 1244,0-77-1188,0 1 0,0-1-1,0 0 1,0 1 0,0-1 0,0 0-1,0 0 1,0-1 0,-1 1 0,1 0-1,2-2 1,4-4 16,80-50-134,-83 54-21,0 0 0,0 0 0,0 0 0,1 1 0,8-3-1,-12 5 63,-1-1 0,0 1 0,1 0-1,-1 0 1,1 0 0,-1 0-1,1 0 1,-1 0 0,0 0 0,1 0-1,-1 0 1,1 1 0,-1-1-1,0 0 1,1 1 0,-1 0 0,0-1-1,1 1 1,-1 0 0,0-1-1,0 1 1,1 0 0,-1 0-1,0 0 1,0 0 0,0 0 0,1 2-1,33 45-56,-30-42 99,1 1 153,0-1-1,11 11 0,-14-15-103,0 0-1,0 0 1,0-1-1,0 1 0,0-1 1,1 1-1,-1-1 1,0 0-1,1 0 1,3 0-1,-2 0-58,-1-1 0,1 1 0,0-1 0,0 0 0,0-1 0,0 1 0,0-1 0,-1 0 0,1 0 0,0 0 0,-1-1 0,7-2 0,-11 4-125,1 0 0,-1-1-1,1 1 1,-1 0 0,1-1 0,-1 1-1,0 0 1,1-1 0,-1 1 0,1 0-1,-1-1 1,0 1 0,0-1-1,1 1 1,-1-1 0,1 0 0,0-2-1598,3 2-468</inkml:trace>
</inkml:ink>
</file>

<file path=ppt/ink/ink38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5:02:00.676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3 17 7552,'-1'-1'99,"1"1"0,0 0 0,0-1 0,-1 1 0,1-1 0,0 1 0,0 0 0,0-1 0,0 1 1,0 0-1,0-1 0,0 1 0,0-1 0,0 1 0,0 0 0,0-1 0,0 1 0,0-1 0,0 1 0,0 0 0,0-1 0,0 1 1,0 0-1,0-1 0,1 1 0,-1-1 0,0 1 0,1-1 0,9-2 1006,-4 2-993,1 1 296,0-1 0,-1 1 0,1 0 0,0 1 0,0-1 0,-1 2 0,1-1 0,-1 1 0,1-1 0,-1 2 0,1-1 0,-1 1 0,0 0 0,0 0 0,6 5 0,-6-4-188,-1 1 0,0 0 0,1 0 0,-2 0 0,1 1-1,0-1 1,-1 1 0,6 11 0,-6-10-60,12 21 465,-1 0 1,19 54 0,12 62 1001,-26-73-1192,-3 0 1,-4 1-1,-3 1 1,-2 0-1,-4 0 1,-4 1-1,-2-1 1,-13 76-1,9-112-555,-2 0-1,-1 0 1,-2-2-1,-17 40 1,22-62-893,-1-1 1,-10 15-1,16-26 899,-10 19-1433</inkml:trace>
</inkml:ink>
</file>

<file path=ppt/ink/ink38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5:02:01.54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78 235 4384,'-8'-2'777,"-1"0"0,1 1 0,-12-1 0,-13 1 8109,107 2-3723,3 2-3326,149 1-1061,103-15-141,-270 10-609,192 1 97,250 2 908,-264-3-51,-236 1-975,-1 0 1,0 0 0,0 0 0,1 0 0,-1 0 0,0 0 0,0 0 0,1 0 0,-1 0 0,0 0 0,1 0 0,-1 0-1,0 0 1,0 0 0,1 0 0,-1 0 0,0-1 0,0 1 0,1 0 0,-1 0 0,0 0 0,0 0 0,0-1 0,1 1-1,-1 0 1,0 0 0,0 0 0,0-1 0,0 1 0,1 0 0,-1 0 0,0 0 0,0-1 0,0 1 0,0 0 0,0-1-1,0 1 1,0 0 0,0 0 0,0-1 0,1 1 0,-1 0 0,0 0 0,-1-1 0,1 1 0,0-1 0,-7-11-188,0 3-35,1 1 0,-8-14 0,-5-9-23,9 16 124,1 0-1,1-1 1,1 0 0,-7-20 0,9 14 159,5 22-27,0-1-1,0 1 1,0-1 0,0 1 0,0-1-1,0 1 1,0-1 0,1 0-1,-1 1 1,0-1 0,0 1 0,0-1-1,1 1 1,-1-1 0,0 1-1,0 0 1,1-1 0,-1 1 0,1-1-1,-1 1 1,0 0 0,1-1-1,-1 1 1,1 0 0,-1-1 0,1 1-1,-1 0 1,0 0 0,1-1-1,-1 1 1,1 0 0,0 0 0,-1 0-1,1 0 1,-1 0 0,1 0-1,-1-1 1,1 1 0,0 1 0,2-1 12,0 1 0,1-1 0,-1 1 0,0 0 0,0 0 0,0 0-1,0 1 1,0-1 0,-1 1 0,1 0 0,0 0 0,-1 0 0,1 0 0,-1 0 0,3 3 0,5 6 290,16 23-1,-20-26-232,-1 0 0,0 0 0,0 0 0,-1 1-1,0 0 1,-1 0 0,0 0 0,0 0 0,-1 0 0,0 1 0,-1-1 0,0 1-1,0-1 1,-1 1 0,0 0 0,-1-1 0,0 1 0,-1-1 0,0 1 0,0-1-1,-1 0 1,-4 12 0,-29 52-1213,-25 33-5072,52-91 3871,-1-1 0,0 0 0,-19 19-1,1-1-1824</inkml:trace>
</inkml:ink>
</file>

<file path=ppt/ink/ink38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5:02:02.32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167 50 5824,'-7'-17'1866,"7"16"-1812,0 1 0,0-1 0,-1 0 0,1 1 0,0-1-1,0 0 1,0 0 0,0 1 0,0-1 0,0 0 0,0 0-1,0 1 1,0-1 0,0 0 0,0 1 0,0-1 0,1 0 0,-1 0-1,0 1 1,1-2 0,0 0 277,3-12 3269,-4 14-3521,0 0 0,0 0 0,0 0 0,0 0 0,1 0 0,-1 0 1,0 0-1,0 0 0,0 0 0,0 0 0,0 0 0,1 0 0,-1 0 1,0 0-1,0 0 0,0 0 0,0 0 0,0 0 0,1 0 0,-1 0 1,0 0-1,0 0 0,0 0 0,0 0 0,0 0 0,0 0 0,1 0 1,-1 0-1,0 1 0,0-1 0,0 0 0,0 0 0,0 0 0,0 0 1,0 0-1,0 0 0,0 0 0,1 1 0,-1-1 0,0 0 1,0 0-1,0 0 0,0 0 0,9 26 2918,-6-12-2530,-1 0-1,0 1 0,-1-1 1,0 0-1,-1 1 0,-1-1 1,-4 22-1,-30 102 909,16-72-923,-87 441 876,85-342-3243,21-165 1824,0 0 0,0 0 1,-1 1-1,1-1 0,0 0 0,0 1 1,0-1-1,0 0 0,0 1 0,0-1 1,0 0-1,0 1 0,0-1 0,0 0 1,0 1-1,0-1 0,0 0 0,0 1 1,0-1-1,0 0 0,0 1 0,0-1 0,0 0 1,1 0-1,-1 1 0,0-1 0,0 1 1,7-13-3641,7-34-2615,-4 2 2484,3-4 1356</inkml:trace>
</inkml:ink>
</file>

<file path=ppt/ink/ink38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5:02:02.694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6 276 8064,'-1'-1'204,"1"1"1,-1 0-1,1-1 1,0 1 0,-1-1-1,1 1 1,0-1-1,-1 0 1,1 1-1,0-1 1,-1 1-1,1-1 1,0 0-1,0 1 1,0-1 0,0 1-1,0-1 1,0 0-1,0 1 1,0-1-1,0 0 1,0 1-1,0-1 1,0 0 0,0 1-1,0-1 1,1 0-1,0-1 417,1 1-1,0-1 1,0 1-1,0-1 1,0 1-1,0 0 0,0 0 1,3-1-1,203-75 5089,-192 72-5482,8-3-25,224-75 924,-181 61-1072,77-14-1,-114 31-65,-20 3-1452,1 0-1,11-3 1,-48 25-9981,12-1 9125</inkml:trace>
</inkml:ink>
</file>

<file path=ppt/ink/ink38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5:02:03.086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53 36 7808,'-37'3'2506,"24"-2"-836,10 2 492,14 1 225,5-3-1011,1-1-1,-1-1 1,26-3 0,-14 1-421,392-33 2149,-343 32-4729,-26 7-5240,-33 2 3948</inkml:trace>
</inkml:ink>
</file>

<file path=ppt/ink/ink38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5:02:04.52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421 5 3552,'-10'-5'12987,"9"6"-12446,-15 3 2855,-18 16-5949,29-16 3819,-9 5-1161,0 1 0,1 1 0,1 0 0,0 1 0,0 0 0,-11 16 0,9-7-12,0 0 1,1 1-1,-12 29 1,-9 31 350,-33 121 0,1 89 759,57-232-835,-4 95 0,15 57 362,0-183-555,1 0-1,1 0 1,2 0-1,0-1 1,3 0-1,18 46 1,-24-66-620,0-2-618,-2-14-5312,-1 2 4157</inkml:trace>
</inkml:ink>
</file>

<file path=ppt/ink/ink38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5:02:06.04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156 81 1984,'-1'0'158,"1"-1"0,0 1 0,-1-1 0,1 1 1,-1-1-1,1 0 0,0 1 0,0-1 0,-1 1 0,1-1 0,0 0 1,0 1-1,0-1 0,0 1 0,0-1 0,0 0 0,-1 1 0,2-1 0,-1 0 1,0 1-1,0-1 0,0 0 0,0 1 0,0-1 0,0 1 0,1-1 1,-1 0-1,0 1 0,0-1 0,1 1 0,-1-1 0,1 1 0,-1-1 0,0 1 1,1-1-1,-1 1 0,1-1 0,-1 1 0,1 0 0,0-1 0,1-1 89,6-14 6356,-1 19-966,9 0-4314,20 1-1265,-2-4 163,0-1 0,53-9-1,-33 2-135,306-23 304,-295 31-106,-30 1-128,-7 3-86,-28-3-51,0 1 0,0-1 0,-1 1 0,1-1 1,0 0-1,-1 1 0,1-1 0,-1 1 0,-1 2 0,-2 3-11,-1 0-1,0 0 0,-1-1 0,0 0 1,-12 11-1,4-4-97,-22 18 69,-1-2 0,-43 26 0,51-35 19,-294 200 467,146-92 16,150-105-425,1 1 1,0 1-1,2 1 0,-23 31 1,21-16 504,23-37-503,3-3 20,1-1-67,0 0 353,19 0-97,14-2-103,1-1-1,-1-2 1,35-10-1,41-6-124,44 2 111,179 0 1,-330 19-147,57 2 40,-53-1-28,0-1 0,0 2-1,0-1 1,-1 1 0,1 0-1,7 3 1,-13-4-69,-1-1 0,1 0 0,-1 1 0,1-1-1,-1 1 1,1-1 0,-1 1 0,1-1 0,-1 1 0,1-1-1,-1 1 1,0-1 0,1 1 0,-1-1 0,0 1 0,1 0 0,-1-1-1,0 1 1,0-1 0,0 1 0,1 0 0,-1-1 0,0 1 0,0 0-1,0-1 1,0 1 0,0 0 0,0-1 0,-1 1 0,1 0-1,0-1 1,0 1 0,0 0 0,-1-1 0,1 1 0,0 0 0,-1-1-1,1 1 1,0-1 0,-1 1 0,1-1 0,-1 1 0,1-1 0,-1 1-1,0 0 1,0 0-629,0 1 0,-1-1-1,1 1 1,-1-1 0,1 0-1,-1 0 1,0 1 0,1-1-1,-1 0 1,0 0 0,0-1-1,0 1 1,1 0 0,-4 0-1</inkml:trace>
</inkml:ink>
</file>

<file path=ppt/ink/ink38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5:02:06.450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166 1 8800,'23'25'4991,"-18"-18"-4431,0 0 0,0 0 0,-1 0 0,0 1 0,0 0 0,-1-1 0,3 11 0,-2-2-98,0 0-1,-1 0 0,-1 0 0,0 1 1,-2-1-1,0 0 0,0 1 0,-5 22 1,3-27-322,-1 0 0,0 0 0,0-1 0,-2 1 0,1-1 1,-1 0-1,-1 0 0,0-1 0,-1 1 0,0-1 0,0-1 0,-10 10 1,-48 41-228,58-55-462,-1 1 0,1-1 0,-1 0-1,0 0 1,-1-1 0,1-1 0,-12 5 0,0-3-1233</inkml:trace>
</inkml:ink>
</file>

<file path=ppt/ink/ink38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5:02:07.25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11 352 3648,'-8'11'5477,"7"-10"-5339,1-1 0,0 0 1,0 1-1,-1-1 0,1 0 1,0 1-1,0-1 0,0 1 0,0-1 1,0 0-1,0 1 0,0-1 1,0 1-1,0-1 0,0 0 0,0 1 1,0-1-1,0 1 0,0-1 1,0 0-1,0 1 0,0-1 0,2 3 2095,6-8 1111,5-6-2585,78-60 445,26 5-563,-63 39-408,-7 0-12,-10 6-54,79-33 0,-114 53-148,0 0 0,0 1 0,0-1 0,0 1 0,0-1 0,0 1 0,0 0 0,0 0 0,0 0 0,1 0 0,-1 0 0,0 0 0,0 0 0,0 1 0,0-1 0,0 1 0,0 0 0,4 1 0,-5-1 5,0 0 0,0 0-1,0 0 1,0 0 0,-1 0 0,1 1-1,0-1 1,0 0 0,-1 1 0,1-1 0,0 0-1,-1 1 1,0-1 0,1 0 0,-1 1-1,0-1 1,0 1 0,0-1 0,1 1-1,-2-1 1,1 1 0,0-1 0,0 1-1,0-1 1,-1 0 0,0 3 0,-1 5 77,-1-1 1,-1 1 0,1-1-1,-1 0 1,-10 15 0,-33 38 119,34-44-167,-11 12 94,3-3-1,-28 42 1,47-65-109,1-1 0,0-1 1,0 1 0,0 0 0,0 0 0,1 0 0,-1 0-1,-1 3 1,6 1 123,7-5-22,-1-3-194,-1 0 1,0 0-1,-1 0 1,1-2 0,0 1-1,14-8 1,-2-1-319,28-21 0,-27 15 185,-1-1 1,33-35 0,30-50 56,-50 60 88,-8 10 100,-12 15 71,0 1 0,18-17-1,-31 34-113,-1 0 0,1 1 0,-1-1-1,1 0 1,0 1 0,-1-1 0,1 1-1,0-1 1,-1 1 0,1-1 0,0 1-1,0 0 1,0-1 0,-1 1 0,1 0-1,0-1 1,0 1 0,0 0 0,0 0-1,-1 0 1,3 0 0,-3 0 13,1 1 0,-1-1 0,1 0 1,-1 1-1,0-1 0,1 1 0,-1-1 0,0 1 1,1-1-1,-1 1 0,0-1 0,1 1 0,-1 0 1,0-1-1,0 1 0,0-1 0,0 1 0,1 0 0,-1-1 1,0 1-1,0-1 0,0 2 0,0 5 163,-1 0 0,1 0 1,-1-1-1,-3 10 0,-47 131 1271,8-29-1059,40-106-447,0-1 0,0 16 0,-2 6-1690,4-32 1543,1-1-1,0 1 0,0-1 0,0 1 1,0-1-1,0 1 0,0-1 1,-1 1-1,1-1 0,0 1 0,0-1 1,1 1-1,-1-1 0,0 1 1,0-1-1,0 1 0,0-1 0,0 1 1,0-1-1,1 1 0,8-1-4913,2-2 3104,7-1-1744,3-2 1318</inkml:trace>
</inkml:ink>
</file>

<file path=ppt/ink/ink38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5:02:07.59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40 1 5728,'0'0'74,"0"0"-1,0 0 1,1 0 0,-1 0 0,0 0 0,0 0-1,1 0 1,-1 1 0,0-1 0,0 0-1,0 0 1,0 0 0,1 1 0,-1-1 0,0 0-1,0 0 1,0 0 0,0 1 0,0-1-1,0 0 1,0 0 0,1 1 0,-1-1 0,0 0-1,0 0 1,0 0 0,0 1 0,0-1 0,0 0-1,0 0 1,0 1 0,0-1 0,0 0-1,-1 0 1,1 1 0,0-1 0,0 0 0,0 0-1,0 1 1,0-1 0,-5 17 669,2-10 865,-8 30 2231,-8 57 1,17-82-3414,1 0 0,0 0 0,1 1 0,0-1 0,1 0 1,0 0-1,1 0 0,7 23 0,-8-32-311,1 1 1,-1-1-1,1 0 0,0 1 1,0-1-1,0 0 0,0 0 1,0 0-1,1-1 1,-1 1-1,1-1 0,0 1 1,0-1-1,0 0 0,3 2 1,-1-2-5,-1 0 0,1 0-1,-1 0 1,1-1 0,0 0 0,-1 0 0,1 0 0,0-1 0,0 0 0,7 0 0,-3-1-17,0 0 1,-1-1-1,1 0 0,0 0 1,-1-1-1,0 0 1,1 0-1,-1-1 1,-1 0-1,1 0 0,0-1 1,8-7-1,-8 4-18,0-1 0,0 0 0,-1 0 0,0-1-1,-1 1 1,0-2 0,0 1 0,6-18 0,-11 25-64,3-6 12,-1 0 0,4-15 0,-6 20-53,-1-1 0,0 1 0,0 0 0,0 0 0,0 0 1,0 0-1,-1 0 0,-2-8 0,2 8-138,-1-1 0,1 1 0,-1-1 0,0 1 0,-1 0 1,1 0-1,-1 0 0,0 1 0,0-1 0,0 0 0,0 1 0,0 0 0,-1 0 0,1 0 1,-1 0-1,0 1 0,0-1 0,-7-2 0,2 1-1097,0 1-1,-1 0 1,0 1 0,1 0 0,-1 1-1,0 0 1,-16 0 0,13 1-4128,6 3 1739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00:35:20.670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0 1165 4480,'16'-19'4910,"48"-54"-2764,-19 30-1377,1 2 0,57-39 1,-100 78-753,98-76 627,-77 56-363,41-47-1,-30 23 21,37-68 0,-31 48-92,187-324 964,-226 387-1171,6-13-42,0 0-1,-1-1 1,6-21-1,-13 37 26,0 0 0,1 0 0,-1 0 1,0 0-1,1-1 0,-1 1 0,0 0 0,0 0 0,0 0 0,0-1 0,0 1 0,0 0 1,0 0-1,-1 0 0,1 0 0,0-1 0,-1 1 0,1 0 0,-1 0 0,1 0 1,-1 0-1,1 0 0,-2-2 0,1 3-1,0-1-1,0 1 1,0 0 0,0-1-1,0 1 1,0 0 0,0 0 0,0 0-1,0-1 1,0 1 0,0 0 0,0 0-1,0 0 1,0 1 0,0-1 0,0 0-1,0 0 1,0 1 0,0-1-1,0 0 1,0 1 0,0-1 0,0 1-1,0-1 1,0 1 0,0 0 0,-25 17-190,18-11 204,0 2 1,1-1-1,-11 19 1,2-5 49,-53 75-122,50-70 56,1 1 0,-20 44 0,-20 64 6,50-116 3,-6 16 112,2 0 1,-10 45-1,19-63-61,0 1-1,1 0 1,1 0 0,0-1 0,2 1 0,3 28 0,-2-37 11,1 0 0,0 1 0,1-1 0,0 0 0,1-1 0,6 11 0,38 51 381,-46-67-357,1 0-1,-1 0 1,1 0 0,-1-1 0,1 1-1,0-1 1,0 0 0,1 0 0,-1 0-1,0-1 1,1 1 0,0-1 0,0 0-1,-1-1 1,1 1 0,0-1 0,0 0-1,0 0 1,1-1 0,-1 1 0,0-1-1,10-1 1,9-4 15,-1-1 0,43-18 0,-34 12-96,38-12 117,103-43 147,-154 58-247,0-1 0,-1-1 0,0-1 0,-1 0 0,0-2 0,24-24 0,-23 19 11,-1-1-1,-2-1 0,0-1 1,20-40-1,-34 61-40,0 0 0,-1-1 0,1 1-1,-1 0 1,1 0 0,-1-1-1,0 1 1,1 0 0,-1-1 0,0 1-1,0 0 1,0-1 0,0 1-1,0 0 1,0-1 0,-1-1 0,1 3 4,0 0-1,0 0 1,0-1 0,-1 1 0,1 0 0,0 0 0,0 0 0,0 0 0,-1-1 0,1 1 0,0 0 0,0 0 0,-1 0 0,1 0 0,0 0 0,0 0 0,-1 0 0,1-1 0,0 1 0,0 0 0,-1 0 0,1 0 0,0 0 0,0 0 0,-1 0 0,1 0 0,-1 1 0,-13 5-166,-76 65-91,50-38 257,-5 2 19,13-10-42,1 0 1,-41 44-1,66-62 76,0 0-1,1 1 1,-7 11 0,10-16-14,1 1 1,-1-1-1,1 0 0,0 1 0,0 0 1,0-1-1,0 1 0,1-1 1,0 1-1,-1 0 0,2 4 1,-1-7-6,0 0 1,0-1-1,0 1 0,0 0 1,0 0-1,1 0 0,-1 0 1,0-1-1,1 1 1,-1 0-1,1 0 0,-1-1 1,1 1-1,-1 0 1,1-1-1,-1 1 0,1 0 1,0-1-1,-1 1 0,1-1 1,0 1-1,-1-1 1,1 1-1,0-1 0,0 0 1,0 1-1,-1-1 1,1 0-1,0 0 0,0 1 1,1-1-1,3 0 92,0 0 0,0 0 0,0 0-1,8-2 1,-3 0-17,5-1-44,0 0-1,0-1 1,-1 0 0,0-1 0,0-1 0,0-1 0,0 0 0,-1 0 0,-1-1-1,24-19 1,-24 16-54,-1-1 0,0 1 0,0-2 0,-1 0 0,-1 0 0,0-1 0,-1 0 0,0 0 0,-1-1 0,-1 0 0,0 0 0,5-25 0,-10 38-40,-1 0 0,1 0 0,-1-1 1,0 1-1,0 0 0,0 0 0,-1-3 1,1 5 29,0-1 1,0 1-1,0 0 1,0 0-1,0 0 1,0-1-1,0 1 1,0 0-1,0 0 1,-1-1-1,1 1 1,0 0-1,0 0 1,0 0-1,0 0 1,0-1-1,-1 1 1,1 0-1,0 0 1,0 0-1,0 0 1,0 0-1,-1 0 1,1-1-1,0 1 1,0 0-1,-1 0 1,1 0 0,-1 0-16,1 0 1,-1 1 0,0-1-1,1 0 1,-1 0 0,0 1-1,1-1 1,-1 0 0,1 1 0,-1-1-1,1 1 1,-1-1 0,1 1-1,-1-1 1,0 2 0,-6 6-27,0 1 0,1 0 0,0 1 0,0-1 0,-3 11 0,-20 55-141,27-68 215,0-1 1,0 1-1,1 0 1,0-1-1,0 1 1,0 0-1,1 8 1,0-12 7,1 0 1,-1 0-1,1 0 1,0 1-1,0-1 1,0 0 0,0 0-1,0-1 1,0 1-1,1 0 1,0 0-1,-1 0 1,1-1-1,0 1 1,0-1 0,1 0-1,3 4 1,-3-4 26,1 1 0,0-1 0,-1 0 1,1 0-1,0 0 0,1-1 0,-1 1 1,0-1-1,0 0 0,0 0 0,1-1 0,-1 1 1,1-1-1,-1 0 0,0 0 0,1 0 1,-1-1-1,0 0 0,8-2 0,6-2 48,-1-2-1,0 0 0,25-14 0,-28 14-56,29-16 25,66-46 0,-90 54-69,5-1-9,-1-2 0,-1-1 0,28-30-1,-29 30 18,-19 17-44,1 1-1,-1-1 0,1 0 1,-1-1-1,0 1 1,0 0-1,0-1 0,0 1 1,2-6-1,-4 8 26,0 0 0,0 0-1,0 0 1,0 0 0,0 0 0,0-1 0,0 1 0,0 0-1,0 0 1,0 0 0,0 0 0,0 0 0,1-1-1,-1 1 1,0 0 0,0 0 0,0 0 0,0 0-1,0 0 1,0 0 0,0 0 0,0 0 0,0-1 0,1 1-1,-1 0 1,0 0 0,0 0 0,0 0 0,0 0-1,0 0 1,0 0 0,1 0 0,-1 0 0,0 0-1,0 0 1,0 0 0,0 0 0,0 0 0,1 0 0,-1 0-1,0 0 1,0 0 0,0 0 0,0 0 0,0 0-1,1 0 1,-1 0 0,0 0 0,0 0 0,5 9-94,1 15 21,-7 29-1,2 64-199,0-111 304,0 0-1,0-1 0,1 1 1,0 0-1,0-1 0,0 1 1,0-1-1,1 0 1,0 0-1,0 0 0,1 0 1,-1 0-1,1-1 0,0 0 1,0 1-1,6 3 0,-5-4 13,0 0-1,1 0 1,0 0 0,0-1-1,0 0 1,0 0-1,0-1 1,1 0-1,-1 0 1,1 0 0,-1-1-1,1 0 1,11 1-1,2-3 12,1-1 0,0 0 0,31-9 1,59-22-27,-27 7 53,-37 13-20,1-2 0,-2-2 1,0-2-1,45-26 0,-86 43-55,0-1-1,0 0 1,-1-1 0,1 1-1,-1-1 1,0 0-1,0 0 1,0 0 0,0 0-1,5-9 1,-8 12-6,-1 1 1,0-1 0,1 1 0,-1 0 0,0-1-1,0 1 1,1-1 0,-1 1 0,0-1 0,0 1-1,0-1 1,0 1 0,0-1 0,0 1-1,1-1 1,-1 1 0,0-1 0,0 1 0,-1-1-1,1 1 1,0-1 0,0 1 0,0-1 0,0 1-1,0-1 1,0 1 0,-1-1 0,1 1-1,0-1 1,0 1 0,-1 0 0,1-1 0,0 1-1,-1-1 1,1 1 0,0 0 0,-1-1 0,1 1-1,-1 0 1,1-1 0,-1 1 0,1 0-1,0 0 1,-1 0 0,1-1 0,-1 1 0,1 0-1,-1 0 1,1 0 0,-1 0 0,1 0 0,-1 0-1,1 0 1,-1 0 0,1 0 0,-1 0-1,0 0 1,-6 0-99,0 1 0,0-1 0,-10 3-1,15-2 92,-23 4-15,1 2 1,0 1-1,0 1 1,1 0-1,0 2 0,0 1 1,1 1-1,-38 29 0,50-34 19,1 1 0,-1 0 0,1 1 0,-14 19 0,20-25 13,1 0 1,-1 1 0,1-1-1,0 0 1,1 1 0,-1 0-1,1-1 1,0 1 0,0 0-1,0 0 1,1 0-1,-1-1 1,1 1 0,0 0-1,1 0 1,1 7 0,-1-7 15,0 1 1,1-1-1,0 0 1,0 0-1,1 0 1,0 0-1,-1 0 1,1 0-1,1-1 1,5 7-1,-6-8 10,-1-1 0,1 1 0,0-1-1,-1 0 1,1 0 0,0 0 0,1 0 0,-1-1-1,0 1 1,0-1 0,1 0 0,-1 0 0,0 0-1,1 0 1,-1-1 0,1 1 0,7-1 0,-4-1 31,1 0 0,-1-1 0,1 0 0,-1 0 1,1-1-1,-1 0 0,0 0 0,0-1 0,7-5 0,3-2-41,-1-1 0,20-19 0,-26 19-5,0 0 1,-1 0-1,0-1 0,-1 0 1,0-1-1,-1 0 0,8-23 1,-10 26-57,0 0 0,-1 0 1,-1-1-1,1 1 0,-2-1 1,2-15-1,-4 27 26,0-1 1,0 1-1,0-1 0,0 0 1,0 1-1,0-1 0,0 0 1,0 1-1,-1-1 0,1 0 1,0 1-1,0-1 0,0 1 1,-1-1-1,1 1 1,0-1-1,-1 1 0,1-1 1,-1 0-1,0 1 2,1-1 0,-1 1 0,1 0 0,0 0 0,-1 0 0,1 0 0,-1 0 0,1 0 0,-1 0 0,1 0 0,-1 0 0,1 0 1,-1 0-1,1 0 0,-1 0 0,1 0 0,0 0 0,-1 0 0,1 0 0,-1 1 0,-3 1-53,0 0 1,0 0-1,0 1 0,-4 3 1,4-3 76,-8 8-17,0 0 1,1 0-1,0 1 0,1 1 1,0 0-1,1 0 0,0 1 1,-8 18-1,-2 9-78,-23 79 1,26-69 146,-139 389-21,143-411 110,6-13-34,-1-1 1,0 1-1,-2-2 0,-10 17 0,18-30-89,0 0 0,0 0-1,0 0 1,1 0 0,-1 0 0,-1 0 0,1 0-1,0 0 1,-2 1 0,2-2-20,0 0-1,1 1 1,-1-1 0,0 0 0,0 0 0,0 0-1,0 0 1,1-1 0,-1 1 0,0 0 0,0 0-1,0 0 1,1-1 0,-1 1 0,0 0 0,0-1-1,1 1 1,-1 0 0,0-1 0,0 0 0,-2-1 25,1 0 0,-1-1 1,1 1-1,0-1 0,0 1 1,0-1-1,0 0 0,0 0 1,-2-5-1,-12-31 77,12 27-141,2 5 20,0-1 0,1 0-1,-1 0 1,2 0 0,-1 0 0,1 0 0,0 0 0,1 0 0,2-16 0,0 6 47,-2 10-48,0 1-1,1 0 0,0 0 0,0 0 1,0 0-1,1 0 0,0 1 0,1-1 1,0 1-1,0 0 0,0 0 0,0 0 1,1 0-1,9-8 0,-5 7-3,1 0-1,-1 0 1,1 1 0,0 0-1,1 0 1,0 1-1,0 1 1,20-6 0,52-11 186,43-13 8,-96 25-154,-1-2 0,35-18 1,-35 13 35,-1-2 0,30-24 0,47-48 212,-42 35-101,-18 16-150,-2-2 0,41-50 0,-60 61-32,-2-1 0,0-1 0,-2-1 0,18-42 0,-33 65-35,-1 0 0,0 0 0,0 0-1,-1-1 1,0 1 0,1-16 0,-4 25 41,0 1 1,0-1-1,0 0 0,0 1 1,0-1-1,0 0 1,0 1-1,0-1 1,0 0-1,0 1 0,-1-1 1,1 1-1,0-1 1,0 0-1,-1 1 1,1-1-1,0 1 1,-1-1-1,1 1 0,-1-1 1,1 1-1,-1-1 1,1 1-1,-1-1 1,1 1-1,-1-1 0,0 1-13,0 0-1,0 0 0,0-1 0,0 1 0,0 0 0,0 0 0,0 0 0,0 1 0,0-1 0,0 0 0,0 0 0,0 0 1,0 1-1,-2 0 0,-3 2-59,0 0 1,0 1-1,-9 6 1,3 1 51,0 1 0,1-1-1,0 2 1,-10 15 0,-5 5-77,8-9 92,1 1 0,1 1 0,-22 46 0,35-64 55,1 0-1,-1 0 1,1 0 0,1 0-1,0 0 1,0 0 0,0 9-1,2-16-27,-1 1-1,0-1 1,0 0-1,0 1 1,1-1 0,-1 1-1,1-1 1,-1 0-1,1 1 1,0-1-1,-1 0 1,1 0-1,0 0 1,0 1-1,0-1 1,0 0 0,0 0-1,0 0 1,0 0-1,0-1 1,0 1-1,0 0 1,1 0-1,-1-1 1,0 1-1,1 0 1,-1-1-1,2 1 1,5 1 42,1 0 0,-1 0 0,15 0 0,-14-1 13,26-1 130,0 0 0,-1-3 0,58-10 0,-61 7-180,0-2-1,-1 0 0,0-3 1,0 0-1,-1-2 0,0-1 1,40-26-1,-51 26-102,-13 10 71,0 0 0,1 1 1,-1-1-1,1 1 0,-1 0 0,11-3 1,-16 5 4,1 1 0,-1 0-1,1 0 1,0-1 0,-1 1 0,1 0 0,0 0 0,-1 0 0,1 0 0,-1 0 0,1 0 0,0 0 0,-1 0 0,1 0 0,0 0 0,-1 0 0,1 0 0,0 0 0,-1 1 0,1-1 0,-1 0 0,1 0 0,-1 1 0,1-1 0,1 1 0,-2 1 11,1-1 0,-1 1 0,1-1 0,-1 1 0,0-1 0,0 1 0,1 0 0,-1-1 0,0 1 0,-1 2 0,1 9-44,0 1 160,0 0 0,1 1-1,0-1 1,4 16 0,-3-26-35,-1 0 0,0 0 0,1 0 0,0 0 0,-1 0 0,2 0 0,-1-1 1,0 1-1,1-1 0,0 1 0,-1-1 0,1 0 0,1 0 0,-1 0 0,0-1 1,1 1-1,-1-1 0,7 4 0,1-2 121,1 0 0,-1 0 0,1-1 0,0 0 1,0-1-1,0 0 0,20 0 0,87-8 233,-102 4-394,98-14 160,-96 12-203,-1 0 0,1-2 0,34-16 1,-42 17-556,-1-1 0,0 0 0,14-12 0,-18 13-388,0-1-1,0 0 1,-1 0 0,1-1 0,-2 1 0,7-11 0,6-25-6597,-15 37 6761,15-40-4929</inkml:trace>
</inkml:ink>
</file>

<file path=ppt/ink/ink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23:10:33.2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4 789 3392,'0'0'1088,"-3"0"1002,6-1-1784,0 0 0,1 0 0,-1 0-1,0-1 1,0 0 0,0 0-1,0 1 1,0-2 0,0 1-1,-1 0 1,1-1 0,3-3 0,5-5 119,22-21 872,54-69 0,-59 66-1075,10-13 184,55-95-1,-67 99-296,21-33 556,55-122 1,-101 195-636,1 1 0,-1-1 0,1 0 0,-1 0 0,0 0 0,-1 0 0,1-6 0,-1 10-38,1 0-1,-1-1 1,0 1 0,0-1 0,0 1 0,0-1-1,0 1 1,0-1 0,0 1 0,0-1 0,0 1-1,-1 0 1,1-1 0,0 1 0,0-1 0,0 1-1,0 0 1,-1-1 0,1 1 0,0-1 0,0 1 0,-1 0-1,1-1 1,0 1 0,-1 0 0,1-1 0,0 1-1,-1 0 1,1 0 0,0-1 0,-1 1 0,1 0-1,-1 0 1,1 0 0,0-1 0,-1 1 0,1 0-1,-1 0 1,1 0 0,-1 0 0,1 0 0,-1 0-1,1 0 1,0 0 0,-1 0 0,1 0 0,-1 0-1,1 0 1,-1 0 0,1 1 0,-1-1 0,1 0-1,0 0 1,-1 0 0,1 1 0,-1-1 0,1 0-1,0 0 1,-1 1 0,1 0 0,-4 1-10,1 0 0,0 0 1,0 1-1,0-1 0,0 1 1,-4 5-1,-1 5 83,1-1 0,0 2 0,0-1 0,-7 26-1,-13 64 188,24-85-188,-21 114 402,21-109-362,1 0-1,2 1 0,2 38 1,0-51-44,0-1-1,0 0 1,1 0 0,0 0 0,1 0 0,7 13-1,-10-20 16,1 0 0,-1 0 0,1 0 0,0 0-1,0 0 1,1-1 0,-1 1 0,0-1-1,1 1 1,0-1 0,-1 0 0,1 0 0,0 0-1,0 0 1,0-1 0,0 1 0,0-1-1,1 0 1,-1 0 0,0 0 0,1 0 0,-1 0-1,4-1 1,-1 0 17,0 0 0,0-1 0,0 0 0,0 0 0,0 0 0,0-1 0,0 0 0,-1 0-1,1 0 1,-1-1 0,1 0 0,-1 0 0,9-7 0,0-2-60,-1-1 0,-1-1 0,14-18 0,-14 17 20,-2 1-79,-1 1 0,-1-1 0,8-18 0,-9 18-41,-5 11-25,0 0 0,0 0 0,0 0 0,1 0 0,3-3 0,-6 6 69,-4 20-1309,-2 1 1253,0 0 0,-3 37 0,8-46 136,0-1-1,1 1 1,0-1 0,1 1-1,1-1 1,4 22-1,-5-30 21,1 1-1,-1-1 1,0 0 0,1 0-1,0 1 1,-1-1-1,1 0 1,1 0-1,-1-1 1,0 1-1,1 0 1,-1-1-1,5 4 1,-6-5-16,1 0 1,0-1-1,0 1 1,0 0-1,0 0 1,0-1-1,-1 1 0,1-1 1,0 0-1,0 0 1,0 1-1,0-1 1,0 0-1,0-1 1,0 1-1,0 0 1,0 0-1,0-1 0,0 0 1,0 1-1,0-1 1,0 0-1,-1 0 1,1 0-1,2-1 1,5-4 99,0-1 1,-1-1 0,1 0 0,10-12-1,-1 0-131,16-17 13,-22 23-199,21-19 0,-33 32 126,1 1 0,-1 0 0,0 0 0,0-1 0,1 1 0,-1 0 0,0 0 0,1-1 0,-1 1 0,0 0 0,1 0 0,-1 0 0,0 0 0,1 0 0,-1 0 0,0 0 0,1 0 0,-1-1 0,1 1 0,-1 0 0,0 1 0,1-1 0,-1 0 0,0 0 0,1 0 0,-1 0 0,1 0 0,6 10-205,-1 24 590,-5-23-287,2 10 45,2 33 0,-5-53-95,0-1-1,0 0 1,0 1-1,0-1 1,0 0-1,0 0 1,0 1-1,0-1 1,0 0-1,0 0 1,0 1-1,0-1 1,0 0-1,0 0 1,0 1-1,1-1 1,-1 0-1,0 0 1,0 0-1,0 1 1,0-1-1,1 0 1,-1 0-1,0 0 1,0 1-1,0-1 1,1 0-1,-1 0 1,0 0-1,0 0 1,1 0-1,-1 0 1,0 0 0,0 1-1,1-1 1,-1 0-1,0 0 1,0 0-1,1 0 1,-1 0-1,0 0 1,1 0-1,-1 0 1,0-1-1,1 1 1,13-5 586,-11 4-547,42-22 205,69-45 0,-15 7-565,-91 57 215,0 1-1,-1-1 0,1 1 1,14-3-1,-21 6 81,0 0 0,1 0 0,-1 0 0,0 0 0,0 0 1,0 0-1,0 0 0,0 1 0,0-1 0,0 0 0,0 1 0,0-1 0,0 1 0,0-1 0,0 1 0,0-1 0,0 1 0,-1 0 0,1-1 0,0 1 0,0 0 0,-1 0 0,1 0 0,0 0 0,-1-1 0,1 1 0,-1 0 0,1 0 0,-1 0 0,1 0 0,-1 0 1,0 0-1,0 0 0,1 3 0,0 1 12,0 0-1,0 0 1,0 0 0,-1 0 0,0 0 0,0 6 0,-3 59 39,3-69-36,3 35 95,-3-35-71,0-1-25,0 1 1,0-1-1,0 0 0,0 0 0,0 0 1,0 1-1,0-1 0,0 0 0,0 0 1,0 0-1,0 1 0,0-1 0,0 0 1,0 0-1,1 0 0,-1 0 0,0 1 1,0-1-1,0 0 0,0 0 0,0 0 1,0 0-1,1 1 0,-1-1 0,0 0 1,0 0-1,0 0 0,0 0 0,0 0 1,1 0-1,-1 0 0,0 1 0,0-1 1,0 0-1,1 0 0,-1 0 0,0 0 1,1 0-1,0 4 29,-1-4-28,0 0 0,0 1 0,0-1 0,0 0 0,0 0 0,0 0-1,0 1 1,1-1 0,-1 0 0,0 0 0,0 0 0,0 0 0,0 1 0,0-1 0,0 0 0,0 0-1,0 0 1,0 0 0,1 0 0,-1 1 0,0-1 0,0 0 0,0 0 0,0 0 0,0 0 0,1 0 0,-1 0-1,0 0 1,0 1 0,0-1 0,0 0 0,1 0 0,-1 0 0,0 0 0,0 0 0,0 0 0,1 0-1,-1 0 1,0 0 0,0 0 0,0 0 0,1 0 0,7 0 108,-1-1 0,1 1 0,0-2 1,-1 1-1,13-4 0,-16 4-92,-1-1 0,1 0 0,0 1 0,-1-1 0,1 0 0,-1-1 0,0 1 0,0 0 0,0-1 0,0 0 0,0 0 0,4-6 0,12-22 84,-13 20-66,0 1 0,1 0 0,10-12 0,0 1-110,9-11-161,-24 30 216,0 1 0,0-1 0,0 0 0,1 1 0,-1-1 0,0 1 0,1-1 0,-1 1 0,1 0 0,-1 0 0,1 0 0,3 0 0,-3 0 1,0 0 0,0 1 0,1 0 0,-1-1 0,0 1 0,0 0 0,1 0 0,-1 1 0,0-1 0,0 1 0,0-1 0,1 1 0,-1 0 0,0 1 0,0-1 0,0 0 0,-1 1 0,1-1 0,0 1 0,0 0 0,-1 0 0,1 0 0,3 5 0,-2-3 7,0 0 0,0 0 0,-1 1-1,1-1 1,-1 1 0,-1 0 0,1 0 0,0 0-1,-1 0 1,0 0 0,-1 1 0,1-1-1,-1 1 1,0-1 0,0 1 0,0 7 0,-1 10 231,0-22 186,2-2-338,1-1 0,-1 1 0,1-1-1,-1 1 1,0-1 0,0 0 0,0 0-1,0 0 1,2-2 0,5-4-27,41-31-210,86-50-1,-131 86 118,-1 1 1,1 0-1,-1 1 0,11-3 0,-14 3 29,0 1 0,1 0-1,-1 0 1,0-1-1,0 1 1,1 0 0,-1 0-1,0 0 1,1 1 0,-1-1-1,0 0 1,0 0-1,1 1 1,-1-1 0,0 1-1,0-1 1,0 1 0,1-1-1,-1 1 1,0 0-1,0 0 1,0-1 0,1 2-1,1 2 3,-1 0-1,1-1 0,-1 1 0,0 0 0,0 0 1,0 1-1,0-1 0,-1 0 0,0 1 1,0-1-1,0 1 0,0-1 0,-1 1 0,1 7 1,-1-4 56,1-1 1,1 0-1,-1 0 0,1 0 1,0 0-1,1 0 1,0-1-1,0 1 1,7 11-1,-7-14 52,-2-3-112,0 2-38,1 1 96,-1-3 219,-1-1-420,1 1 160,0 0-1,0 0 1,0-1-1,0 1 1,-1 0 0,1 0-1,0 0 1,-1 0-1,1-1 1,-1 1 0,1 0-1,-1 0 1,1 0 0,-1 0-1,1 2 1,0 0-55,0-2 176,12 6-234,-9-3 154,-3-4 1,1 1 15,21 6 43,-21-6 171,-1-1-155,2-1-96,1 1 1,-1-1-1,0 1 1,0-1 0,0 0-1,0 0 1,0 0 0,0-1-1,0 1 1,-1-1-1,5-3 1,28-25 216,-33 28-255,-1 0 0,0 1 0,1-1 0,-1 1 0,1 0 0,0 0 1,-1-1-1,1 1 0,2-1 0,-4 3 123,0-12-170,0 6-10,0 7 41,0-1 123,5-4-143,-5 2 56,0 1-1,0 0 1,1 0 0,-1-1-1,0 1 1,0 0-1,1 0 1,-1-1-1,0 1 1,0 0-1,1 0 1,-1 0 0,0-1-1,1 1 1,-1 0-1,0 0 1,0 0-1,1 0 1,-1 0-1,0 0 1,1 0 0,-1 0-1,0 0 1,1 0-1,-1 0 1,0 0-1,1 0 1,-1 0-1,0 0 1,1 0-1,-1 0 1,0 0 0,1 0-1,-1 0 1,0 1-1,1-1 1,-1 0-1,0 0 1,0 0-1,1 1 1,-1-1 0,0 0-1,1 1 1,0-1-89,6 14-12,-2-4 99,-2 1-3,-2-7 5,0-1 0,0 0 0,0 0 0,0 1 0,0-1 0,1 0 0,-1 0-1,1 0 1,0 0 0,0-1 0,3 5 0,-4-6 13,21 11 64,-15-10-33,0-1 0,0 0 0,0 0 1,1-1-1,-1 0 0,0 0 1,8-1-1,10 0-76,-19 0 68,1 0 0,-1 0 0,9-2 0,10-2-101,-4 1 163,39-11 0,-42 10-75,-8 2-3,0 0 0,0-1-1,-1 0 1,0-1-1,0 0 1,0 0 0,0-1-1,-1 0 1,0-1 0,0 0-1,-1 0 1,12-15 0,-17 19-34,0 0 0,0-1 0,0 0 0,-1 0 0,1 1 0,-1-1 0,1-6 1,-2 9-8,1-1 1,-1 1-1,0 0 1,0-1-1,0 1 1,1 0-1,-1-1 1,-1 1 0,1 0-1,0-1 1,0 1-1,0 0 1,-1-1-1,1 1 1,-1 0 0,1-1-1,-1 1 1,1 0-1,-1 0 1,0 0-1,0-1 1,1 1-1,-1 0 1,-2-1 0,3 2 4,-1-1 0,0 1 0,0 0 0,0 0 0,1 0 0,-1 0 0,0 0 0,0 0 0,0 0 0,1 0 0,-1 0 1,0 0-1,0 0 0,1 0 0,-1 1 0,0-1 0,0 0 0,1 1 0,-1-1 0,0 0 0,1 1 0,-2 0 0,-16 13-284,17-12 265,-1-1 27,-2 3-1,-1 0 0,0 1 1,1-1-1,0 1 0,0 0 0,1 0 0,-6 9 1,6-8-60,0 0 60,0 1 1,1 0-1,-4 11 1,5-16 16,1-1 0,0 1 0,0 0 0,0-1 1,0 1-1,0 0 0,0 0 0,0-1 0,0 1 0,1 0 1,-1-1-1,0 1 0,1 0 0,0-1 0,-1 1 0,1-1 1,0 1-1,0-1 0,0 1 0,1 1 0,3 2 28,0-1-1,0 1 0,0-1 0,0 0 0,0-1 1,1 0-1,0 1 0,0-2 0,-1 1 1,2-1-1,-1 0 0,0 0 0,0 0 1,1-1-1,-1 0 0,1-1 0,-1 1 0,10-1 1,-7-1 16,0 0-1,1-1 1,-1 0 0,0 0 0,0-1 0,-1 0 0,1 0 0,-1-1 0,1 0 0,-1-1-1,0 0 1,7-6 0,4-5-15,0-1-1,-2-1 1,0-1-1,-1 0 0,-1-2 1,0 1-1,13-29 1,6-20 88,26-75 1,-6 12-98,-49 119-99,0 0-1,4-19 0,-7 28 32,-2 0 0,1 0 0,0 0 0,-1 0 0,0 0 0,0 1 0,0-1 0,0 0 0,-1 0-1,1 0 1,-1 0 0,-2-6 0,3 9 34,0 1 0,-1 0 0,1-1 0,0 1 0,-1-1 0,1 1 0,0 0 0,-1-1 0,1 1 0,0 0 0,-1-1 0,1 1 0,-1 0 0,1 0 0,-1-1 1,1 1-1,-1 0 0,1 0 0,-1 0 0,1 0 0,-1 0 0,1 0 0,-1 0 0,1-1 0,-1 1 0,1 1 0,-1-1 0,1 0 0,0 0 0,-1 0 0,1 0 0,-1 0 0,1 0 0,-1 0 0,1 1 0,-1-1 0,1 0 0,-1 0 0,1 1 0,-1 0 0,-18 14-222,16-12 216,-6 6 30,1 0 0,0 0 0,1 1-1,0 1 1,1-1 0,0 1 0,1 0-1,0 0 1,0 0 0,1 1 0,-4 21 0,2-4 35,2 0 0,1 0 1,1 55-1,3-71-20,0-1-1,1 1 1,0-1 0,1 0 0,1 0 0,0 0-1,0-1 1,1 1 0,0-1 0,1 0-1,12 17 1,-13-21-129,0-1-1,1 1 1,0-1-1,0 0 1,0-1-1,1 1 0,0-1 1,0-1-1,0 1 1,1-1-1,-1-1 1,1 1-1,0-1 1,0 0-1,0-1 1,1 0-1,-1 0 0,9 0 1,-8-2-632,-1 0 1,1-1-1,-1 0 0,0-1 1,1 1-1,9-5 0,-16 6 449,35-8-2237</inkml:trace>
</inkml:ink>
</file>

<file path=ppt/ink/ink39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5:02:08.094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19 16 6240,'-2'-3'616,"1"3"-461,0-1 1,1 1-1,-1-1 0,0 1 0,1-1 0,-1 1 1,1-1-1,-1 0 0,1 1 0,-1-1 0,1 0 1,0 0-1,-1-1 0,1 2-94,0 0 0,0 0 0,0 0 1,0 0-1,0-1 0,0 1 0,0 0 0,1 0 0,-1 0 0,0 0 1,0 0-1,0 0 0,0-1 0,0 1 0,0 0 0,1 0 0,-1 0 1,0 0-1,0 0 0,0 0 0,0 0 0,0 0 0,1 0 0,-1 0 1,0 0-1,0 0 0,0 0 0,0 0 0,1 0 0,-1 0 0,0 0 1,0 0-1,0 0 0,0 0 0,1 0 0,-1 0 0,0 0 0,0 0 1,0 0-1,0 0 0,0 0 0,1 0 0,-1 0 0,0 0 0,0 0 0,0 1 1,0-1-1,0 0 0,0 0 0,1 0 0,-1 0 0,0 0 0,0 0 1,0 1-1,0-1 0,13 10 2501,-8-6-1897,114 101 4694,-86-75-4553,-15-12-453,0 2 1,-2 0 0,0 0-1,25 46 1,38 96 758,-56-108-595,-2 0 0,-2 2 1,-2 0-1,-3 1 0,11 106 0,-22-101-175,-2 0-1,-11 85 0,8-130-326,-1 1 1,-1-1-1,0 1 0,-1-1 0,-1-1 0,0 1 0,-1-1 0,-1 0 0,-1 0 0,-18 25 0,9-20-98,0 0 1,-28 24-1,-49 33-2197,13-11-2712,-17 13-5013,52-43 5584</inkml:trace>
</inkml:ink>
</file>

<file path=ppt/ink/ink39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5:02:16.29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93 193 896,'0'-3'102,"0"0"1,1 0-1,0-1 0,-1 1 1,1 0-1,0 0 0,1 0 1,-1 0-1,1 0 0,-1 1 1,1-1-1,0 0 0,3-3 1,11-21 1685,0-2 66,-13 24-1345,0 0-1,0 0 1,-1 0-1,0-1 1,0 1-1,2-9 0,-3 9 50,4-21 1850,-5 25-2216,0 0 1,1 0-1,-1 0 0,0 0 1,0 0-1,1 0 0,-1 1 0,0-1 1,1 0-1,-1 0 0,1 0 0,-1 0 1,1 1-1,-1-1 0,1 0 1,1-1-1,-3 14 1552,-73 343 3925,44-212-4684,-12 78-295,39-194-941,-11 88 955,2-42-4107,22-103-10314,-5 7 11867</inkml:trace>
</inkml:ink>
</file>

<file path=ppt/ink/ink39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5:02:16.65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20 232 6240,'-1'-2'358,"0"-5"304,0 1 0,0-1 0,-5-10 0,-3-2 4886,8 19-5391,1-1 0,0 1-1,0 0 1,0 0 0,0-1-1,0 1 1,0 0 0,0 0-1,0-1 1,0 1 0,0 0-1,0-1 1,0 1 0,0 0-1,1 0 1,-1-1 0,0 1-1,0 0 1,0 0 0,0-1-1,0 1 1,1 0 0,-1 0-1,0-1 1,0 1 0,0 0-1,1 0 1,-1 0 0,0 0-1,0-1 1,0 1 0,1 0-1,-1 0 1,16-8 2399,22-5-988,-36 12-1376,319-67 2711,-72 19-2601,-146 25-1534,-94 22-742,-38 55-14478,10-20 12820</inkml:trace>
</inkml:ink>
</file>

<file path=ppt/ink/ink39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5:02:16.988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4 12 11456,'-4'8'5215,"18"-13"-4543,-1 2 2656,10 6-1952,22-6 928,3 3-1344,15-5 0,-4 1-576,0 1-288,-5 6-96,-10-3 0,-7 0 0,-10 0-1152,-4 0 640,-10 0-5472,0 0 3265</inkml:trace>
</inkml:ink>
</file>

<file path=ppt/ink/ink39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5:02:17.49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115 167 5216,'-18'-5'1696,"17"5"-1585,0 0 0,1 0 0,-1 0 0,0 0 0,0 0 0,1 0 0,-1 0 0,0 0 0,0 0 0,1 0 0,-1 0 0,0 0 0,0 1 0,1-1 0,-1 0 0,0 0 0,1 1 0,-1-1 0,0 1 0,1-1 0,-1 0 0,1 1 0,-2 0 0,-7 16 3924,5-10-2846,-8 18 473,1 1 1,2 0-1,-13 51 1,19-63-1062,0 0-1,-2 23 0,5-32-472,0 1-1,0-1 0,0 0 0,1 1 0,0-1 0,0 0 0,0 0 1,1 1-1,-1-1 0,4 6 0,-4-10-102,-1 0 1,1 1-1,0-1 1,0 0-1,0 0 1,-1 0-1,1 0 1,0 0-1,0 0 1,1 0-1,-1 0 1,0 0-1,0-1 1,0 1-1,1 0 1,-1-1-1,0 1 0,0-1 1,1 1-1,1 0 1,-1-1-5,0 0 1,1 0-1,-1-1 0,0 1 1,0 0-1,0-1 1,0 1-1,0-1 0,0 0 1,0 1-1,0-1 1,2-2-1,3-1 10,0-1 1,0 0 0,-1 0-1,0-1 1,10-11 0,-8 7-31,-1 0 0,-1 0-1,0-1 1,0 0 0,-1 0 0,0 0 0,-1-1 0,0 1 0,-1-1 0,3-18 0,-4 14 4,-1 0 0,0 1-1,-1-1 1,-1 0 0,0 1-1,-1-1 1,-8-26 0,8 35 0,-1 0 1,0 0 0,-6-10 0,6 12 34,0-1 0,0 1 0,1-1 0,-3-8 1,5 13-29,0 0 1,-1 0-1,1 0 1,0 1 0,0-1-1,0 0 1,0 0-1,0 0 1,0 0 0,0 0-1,0 0 1,1 0-1,-1 0 1,0 1 0,0-1-1,1 0 1,-1 0-1,1 0 1,-1 0 0,0 1-1,1-1 1,0 0-1,-1 0 1,1 1 0,-1-1-1,1 0 1,0 1-1,-1-1 1,1 1 0,0-1-1,0 1 1,1-1 0,10-5 102,-1 1 1,1 0 0,0 1 0,22-5-1,51-4 373,-51 8-336,0 2 0,0 2 0,36 2 0,-63 0-108,-1 0 0,0 0 0,0 1 0,0-1 0,0 1 0,10 5 0,-13-5 6,-1-1 0,1 1 0,0 0 0,0 0-1,-1 0 1,1 1 0,-1-1 0,0 0 0,1 1 0,-1 0 0,0-1 0,-1 1-1,1 0 1,1 4 0,0 1 109,0 1-1,-1 0 1,0-1 0,-1 1-1,1 12 1,-2 49 410,-1-33-335,1 24 63,1 79 131,0-133-392,-1-1-1,1 1 1,1 0 0,-1-1-1,1 1 1,0-1 0,1 0 0,0 1-1,4 5 1,-6-9-191,1 0 1,0-1-1,0 1 0,0-1 1,0 1-1,0-1 0,1 0 1,-1 0-1,1 0 1,0 0-1,-1 0 0,1-1 1,0 1-1,0-1 0,0 0 1,0 0-1,0 0 0,0 0 1,0 0-1,5 0 0,19-1-1690</inkml:trace>
</inkml:ink>
</file>

<file path=ppt/ink/ink39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5:02:20.098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6 1082 4064,'0'1'275,"-1"-1"0,0 1 0,1 0 0,0-1 0,-1 1 0,1 0 0,-1-1 0,1 1 0,0 0 0,-1-1 0,1 1 0,0 0 1,0 0-1,0 0 0,0-1 0,0 1 0,0 0 0,0 0 0,0 1 0,0-2-141,0 0 1,0 1 0,0-1-1,0 0 1,0 1-1,0-1 1,0 0 0,1 0-1,-1 1 1,0-1 0,0 0-1,0 0 1,1 1-1,-1-1 1,0 0 0,0 0-1,0 1 1,1-1-1,-1 0 1,0 0 0,1 0-1,-1 0 1,0 1-1,0-1 1,1 0 0,-1 0-1,0 0 1,1 0-1,-1 0 1,0 0 0,1 0-1,-1 0 1,0 0-1,1 0 1,-1 0 0,0 0-1,0 0 1,1 0-1,-1 0 1,0 0 0,1-1-1,-1 1 1,1 0 0,14-5 2086,-11 4-1957,0 0 0,0 0 1,-1 0-1,1-1 1,6-3-1,5-6 207,0-1 1,-1 0-1,14-16 0,38-49 474,-64 75-921,119-154 971,63-74 2100,-184 230-3100,1-1 0,-1 0-1,1 0 1,0 1 0,-1-1-1,1 1 1,0-1 0,-1 0-1,1 1 1,0-1 0,0 1 0,-1-1-1,1 1 1,0 0 0,0-1-1,0 1 1,0 0 0,-1 0-1,1-1 1,0 1 0,0 0 0,0 0-1,0 0 1,0 0 0,0 0-1,0 0 1,0 1 0,-1-1-1,1 0 1,0 0 0,1 1 0,0 0-5,-1 1 1,1-1 0,0 1 0,-1-1 0,0 1 0,1 0 0,-1-1 0,0 1 0,0 0 0,0 0-1,0 0 1,1 3 0,1 3 13,-1-1 0,-1 1 0,1 0 0,-1 0 0,-1 0 0,1 13 0,-1-2 0,4 57 99,-4-1 0,-12 109 1,11-178-103,-9 48 169,9-49-127,-1 0-1,0 0 1,0 0 0,0 0-1,-1-1 1,1 1-1,-7 8 1,6-10 21,0 1 1,0-1-1,-1 0 1,1 0-1,-1 0 1,1 0-1,-1-1 1,-4 3-1,6-4-44,-1 0 0,1-1-1,0 1 1,0 0 0,-1-1-1,1 0 1,0 1 0,-1-1-1,1 0 1,0 0 0,-1 0-1,1-1 1,0 1 0,-1-1-1,1 1 1,0-1 0,0 0-1,-3-1 1,-5-3-59,1 0-1,0-1 1,0 0 0,-9-10-1,-32-31-88,32 28-19,-31-42 1,48 60 150,-7-12-313,9 11 68,6 6 88,1 0 106,-5-1 55,0-1-1,1 0 1,-1 0-1,1 0 0,0 0 1,0-1-1,0 1 1,0-1-1,0 0 1,0 0-1,5 0 1,2-1 39,0 0 1,0 0-1,0-1 1,0 0 0,0-1-1,-1-1 1,1 0 0,0 0-1,-1 0 1,0-2 0,0 1-1,0-1 1,-1-1 0,15-10-1,5-10 6,-1-1 0,37-46 0,-33 36-132,38-35-1,-56 58 63,1 2 0,0-1-1,1 2 1,0 0 0,1 1-1,0 1 1,31-13 0,-46 22 7,0-1 1,0 0 0,0 1 0,0-1 0,0 1 0,0 0 0,0 0-1,0 0 1,0 0 0,1 0 0,-1 0 0,0 0 0,0 1 0,2 0 0,-3 0 16,1-1 1,-1 1-1,0 0 1,0 0-1,1-1 1,-1 1 0,0 0-1,0 0 1,0 1-1,0-1 1,0 0-1,0 0 1,0 0 0,-1 1-1,2 1 1,0 3 2,0-1 1,-1 0 0,0 1-1,0-1 1,-1 1 0,1-1-1,-1 1 1,0-1 0,-1 1-1,-1 5 1,-30 139 134,19-99 191,-9 70-1,20-107 86,7-25-261,15-24-200,2 2 0,1 1 0,1 0 0,2 2 0,2 1 0,0 1 0,33-25 0,0 7-25,-52 40 35,0 1 0,-1 0 0,2 0 0,-1 1 0,13-4 0,-19 7 16,-1 0 0,0 1 1,0-1-1,0 1 0,1 0 1,-1 0-1,0-1 0,0 1 1,1 1-1,-1-1 0,0 0 1,0 1-1,0-1 0,1 1 0,-1-1 1,0 1-1,0 0 0,0 0 1,2 2-1,-2-2 27,0 1 0,0 0-1,-1 0 1,1 0 0,-1 0 0,1 0-1,-1 1 1,0-1 0,0 0 0,0 1 0,0-1-1,-1 1 1,1-1 0,-1 1 0,1 4-1,1 19 49,-2 1 0,0-1 0,-2 1-1,-6 29 1,3-20 134,0 41 0,6-67 66,1-9-103,4-14-22,-4 10-110,68-155-367,-61 141 299,1 1 1,0 0-1,0 1 0,2 0 1,0 1-1,1 0 1,0 1-1,1 0 0,22-15 1,-31 25 16,-1 0 1,1 0 0,8-4-1,-11 6 22,-1 0 0,1 1 0,-1-1 0,1 1 0,-1 0 0,1-1 0,0 1 0,-1 0 0,1 0 0,-1 0 0,1 0 0,0 1 0,-1-1 0,1 0 0,-1 1 0,1-1 0,-1 1 0,2 0 0,-2 0 1,0-1 0,0 1-1,0 0 1,-1 0 0,1 0 0,0 0-1,-1 0 1,1 0 0,-1 0-1,1 0 1,-1 0 0,0 0 0,1 1-1,-1-1 1,0 0 0,0 0 0,0 0-1,1 0 1,-1 1 0,-1-1-1,1 0 1,0 1 0,-4 33-58,3-30 60,-22 88 70,15-69-1,1 1 0,2 0 1,1 0-1,-2 31 0,6-54-52,0 0 0,0 1 1,0-1-1,0 1 0,1-1 0,-1 0 0,1 1 0,-1-1 1,1 0-1,0 0 0,0 0 0,0 1 0,0-1 0,0 0 1,3 3-1,-2-4-9,-1 0 0,0 0-1,1 0 1,0 0 0,-1 0 0,1-1 0,0 1 0,-1 0 0,1-1 0,0 1-1,0-1 1,0 0 0,-1 1 0,1-1 0,0 0 0,0 0 0,0 0 0,0-1-1,-1 1 1,1 0 0,3-1 0,18-5 29,0-1 1,-1-1-1,0-1 0,30-17 1,83-56-264,-110 66 180,65-50-48,-46 33 220,3 2 2,-41 27-49,-11 10 4,-5 4-75,-26 39-50,2-1-12,-130 149-26,162-194 97,-6 5 40,0 1 1,1 0-1,1 0 0,-1 0 0,1 1 1,1 0-1,-6 15 0,11-24-55,-1 0 1,1-1-1,0 1 1,-1 1-1,1-1 0,0 0 1,0 0-1,0 0 0,0 0 1,0 0-1,0 0 0,0 0 1,0 0-1,1 0 1,-1 0-1,0 0 0,0 0 1,1 0-1,-1 0 0,1 1 1,0-2-5,0 1 0,-1-1 0,1 1 0,0 0 0,0-1 0,-1 1 0,1-1 0,0 1 0,0-1 0,0 0 0,0 1 0,0-1 0,-1 0 0,1 0 0,0 0 0,0 0 0,2 0 0,2 0-11,0 0-1,0-1 1,0 1-1,0-1 1,0-1 0,7-2-1,-2 0-22,0-1-1,-1 0 0,0 0 1,0-1-1,0-1 1,-1 1-1,0-2 1,0 1-1,0-1 1,-1 0-1,-1 0 1,7-10-1,9-18-223,32-69 0,-24 45 82,-26 51 162,5-7-30,-1 0-1,0-1 0,6-23 0,-15 38-167,-2 7 108,-4 8 21,-2 18 125,2 0 0,0 0 0,2 0 0,1 1 0,1 35 0,3-60-33,1 0 1,-1 1-1,1-1 0,1 0 1,-1 1-1,6 12 1,-6-17 4,0-1 0,0 1-1,1-1 1,-1 1 0,0-1 0,1 0 0,0 0 0,0 1 0,-1-1 0,1 0 0,1-1 0,-1 1 0,0 0 0,0 0 0,1-1 0,-1 0 0,1 1 0,-1-1 0,1 0 0,-1 0 0,4 1-1,-2-2 22,-1 0-1,1 0 0,-1 0 0,1 0 0,-1 0 1,0-1-1,1 1 0,-1-1 0,1 0 0,-1 0 0,0 0 1,0 0-1,3-3 0,5-1-26,-1-2-1,12-9 1,-21 15-10,74-62-121,68-74 0,-129 124 114,17-19-44,0-1 1,-2-1-1,48-75 0,-38 36-179,47-125-1,-68 152 36,-2-2 0,18-85 0,-34 119 77,0 13 120,0 1-1,0 0 1,0 0-1,0 0 1,0 0 0,0 0-1,0 0 1,-1 0 0,1 0-1,0 0 1,0 0-1,0 0 1,0 0 0,0 0-1,0 0 1,0 0-1,-1 0 1,1 0 0,0 0-1,0 0 1,0 0 0,0 0-1,0 0 1,0 0-1,0 0 1,-1 0 0,1 0-1,0 0 1,0 0-1,0 0 1,0 0 0,0 0-1,0 0 1,0 0 0,0 0-1,-1 0 1,1 1-1,0-1 1,0 0 0,0 0-1,0 0 1,0 0-1,0 0 1,0 0 0,0 0-1,0 0 1,0 1 0,0-1-1,0 0 1,0 0-1,0 0 1,0 0 0,-17 31-187,-23 54-15,-63 138 268,17 11 145,72-187-22,1 1-1,3 0 1,-7 87-1,17-124-147,0 1-1,1-1 0,0 0 1,1 1-1,0-1 0,5 16 1,-5-23-7,-1 0 0,1 0 0,0 0-1,0 0 1,0 0 0,0 0 0,1-1 0,-1 1 0,1-1 0,0 0 0,0 1 0,0-1 0,1-1 0,-1 1 0,1 0-1,-1-1 1,1 0 0,0 0 0,5 2 0,-6-3-15,-1 0 0,1-1 0,0 1-1,-1-1 1,1 0 0,0 0 0,-1 0 0,1 0 0,-1 0-1,1-1 1,0 1 0,-1-1 0,1 1 0,3-3 0,-1 1-1,0-1 0,0 0 0,-1 0 0,1 0 0,-1 0 0,7-8 0,2-4-29,0 0 0,21-35 0,-26 37-14,178-310-1066,-167 288 900,179-399-420,-153 303 613,-42 122-4,4-20-88,-7 28 83,-1-1-1,1 1 0,0 0 0,0-1 1,0 1-1,-1-1 0,1 1 0,0 0 1,-1-1-1,0 1 0,1 0 1,-1 0-1,0 0 0,1-1 0,-1 1 1,-2-2-1,3 3 5,0 0 1,-1-1-1,1 1 0,-1-1 1,1 1-1,0-1 0,-1 1 1,1 0-1,-1-1 0,0 1 1,1 0-1,-1-1 0,1 1 1,-1 0-1,1 0 0,-1 0 1,0 0-1,1-1 0,-1 1 1,1 0-1,-1 0 0,0 0 1,1 0-1,-1 0 0,1 0 1,-1 1-1,0-1 0,1 0 1,-1 0-1,1 0 0,-2 1 1,-2 1-8,0 0 1,-1 1 0,1-1-1,0 1 1,0 0 0,1 0-1,-5 5 1,-3 3 56,-16 24 1,4 0 292,-28 60 0,-10 47 329,41-87-543,2 0-1,2 2 1,3 0-1,2 0 1,3 1-1,-1 62 0,9-119-129,0 27 82,2 29 1,-1-47-651,1-1-1,0 1 1,0-1 0,1 0-1,0 0 1,1 0 0,4 8 0,13 17-2152</inkml:trace>
</inkml:ink>
</file>

<file path=ppt/ink/ink39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5:02:21.308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167 143 4736,'-18'-9'2698,"16"8"-1340,-1-1 1,1 0 0,-1-1 0,1 1-1,0 0 1,0-1 0,-3-3-1,5 5-1174,0 1 0,0-1 0,0 1 0,-1 0-1,1-1 1,0 1 0,-1-1 0,1 1 0,0 0-1,-1-1 1,1 1 0,0 0 0,-1 0 0,1-1 0,-1 1-1,1 0 1,0 0 0,-1-1 0,1 1 0,-1 0-1,1 0 1,-1 0 0,1 0 0,-1 0 0,1 0-1,-1 0 1,1 0 0,-1 0 0,1 0 0,-1 0-1,1 0 1,-1 0 0,1 0 0,0 0 0,-1 0-1,0 1 1,-4 0 1602,43-4-816,47-9 0,-9 0-654,178-24-174,-126 16 36,-54 9-192,104-2 1,-169 13 13,-4 0 0,1-1 0,-1 1 0,0 1 0,0-1 0,0 1 0,0 0 0,0 0 0,9 3 0,-13-4 0,-1 1 0,0-1 0,1 0 0,-1 1 0,0-1 0,0 0 0,1 1 0,-1-1 0,0 1 0,0-1 0,0 0 0,1 1 0,-1-1 0,0 1 0,0-1 0,0 1 0,0-1 0,0 1 0,0-1 0,0 0 0,0 1 0,0-1 0,0 1 0,0-1 0,0 1 0,0-1 0,0 1 0,-1-1 0,1 0 0,0 1 0,0-1 0,0 1 0,-1-1 0,1 0 0,-1 1 0,-12 18 0,7-12 0,-204 262 0,185-240 23,-1-1-1,-1-1 1,-58 43 0,-7-4-10,-89 70-174,145-105 198,0 2 0,-53 64-1,31-22-35,-38 45 228,92-115-180,1-1 1,0 1-1,0 0 1,0 0-1,1 0 1,-3 6-1,4-9 5,0 0-1,0 3 117,9-6-71,-4 1-91,6-2 124,0-1-1,14-5 1,11-3 33,215-35 431,7 20-307,-109 12-320,-128 12 16,1 1 0,-1 1 1,24 2-1,-10 4-5999,0 5-8931,-16-5 9537</inkml:trace>
</inkml:ink>
</file>

<file path=ppt/ink/ink39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5:02:23.45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322 44 5408,'0'-3'430,"0"1"-1,0-1 1,1 1 0,-1 0 0,1-1-1,-1 1 1,1-1 0,0 1-1,0 0 1,0 0 0,1-3 0,4-6 3607,-6 11-3944,0 0 0,0 0-1,0-1 1,1 1 0,-1 0 0,0 0-1,0 0 1,0 0 0,1 0 0,-1 0-1,0-1 1,0 1 0,1 0 0,-1 0-1,0 0 1,0 0 0,1 0-1,-1 0 1,0 0 0,0 0 0,1 0-1,-1 0 1,0 0 0,0 0 0,1 0-1,-1 0 1,0 1 0,0-1 0,1 0-1,-1 0 1,0 0 0,0 0 0,1 0-1,-1 0 1,0 1 0,0-1-1,0 0 1,1 1 0,7 5 924,-8-6-995,3 3 241,0 0 0,-1 0-1,1 0 1,-1 1 0,0-1-1,0 1 1,0 0 0,0-1 0,-1 1-1,1 0 1,-1 0 0,0 0 0,1 8-1,-1-4 27,-1 1-1,0-1 0,0 1 0,0-1 1,-4 17-1,-1-6-15,-1 0 1,-1 0-1,0 0 0,-12 20 0,2-10-87,-32 45 1,34-53-248,-2-2 1,0 0-1,-1 0 1,-1-2-1,-1 0 1,0-2-1,-1 0 1,-38 21 0,23-23-4723,19-11 1037,16-2 3491,1 0 0,-1-1 0,1 1 0,0 0 0,-1 0 0,1 0 0,-1 0 0,1 0 0,0-1 0,-1 1 0,1 0 0,0 0 0,-1 0-1,1-1 1,0 1 0,-1-1-255,1 1 255,0 0 0,-1-1 0,1 1 0,0 0 0,0-1 0,0 1 0,0 0 0,-1-1 0,1 1 0,0-1 0,3-7-4465</inkml:trace>
</inkml:ink>
</file>

<file path=ppt/ink/ink39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5:02:24.24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236 19 4992,'-5'-19'11253,"5"23"-10465,-1 0 1,1 0-1,-1 0 1,0-1 0,-2 6-1,-15 33 1120,11-28-1305,-33 69 802,18-41-876,2 0 0,1 2-1,-15 60 1,26-74-398,-10 43 177,-14 127 0,32-193-316,-1-3-94,1 1 0,0-1 1,-1 0-1,0 1 0,-2 7 0,21-40-15972,-9 8 13077</inkml:trace>
</inkml:ink>
</file>

<file path=ppt/ink/ink39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5:02:24.64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29 217 6240,'-18'-13'2005,"18"13"-1980,0 0-1,0 0 1,0 0-1,-1 0 1,1 0-1,0 0 1,0 0-1,0-1 1,0 1-1,-1 0 1,1 0-1,0 0 1,0 0-1,0 0 1,0-1-1,0 1 1,-1 0-1,1 0 1,0 0-1,0 0 1,0-1-1,0 1 1,0 0-1,0 0 1,0 0-1,0-1 1,0 1-1,0 0 1,0 0-1,0 0 1,0-1-1,0-2-193,-1-12 2826,-4-2 4764,5 17-7329,0 0 0,0-1-1,0 1 1,-1 0 0,1 0-1,0 0 1,0 0 0,0-1-1,0 1 1,0 0 0,0 0 0,0 0-1,0-1 1,0 1 0,0 0-1,0 0 1,0 0 0,0-1 0,0 1-1,0 0 1,0 0 0,0 0-1,0-1 1,0 1 0,0 0-1,0 0 1,0 0 0,0-1 0,0 1-1,0 0 1,1 0 0,-1 0-1,0 0 1,0 0 0,0-1 0,0 1-1,0 0 1,1 0 0,-1 0-1,0 0 1,0 0 0,0 0-1,0-1 1,1 1 0,14-3 2696,5-1-2247,183-39 1117,-87 20-1348,291-58-182,-386 80 204,-21 0-500,0 1 0,1 0 0,-1 0 0,0 0 0,1 0 0,-1 0 0,0 0 0,1 0 0,-1 0 0,0 0 0,1 0 0,-1 0 0,0 0 0,1 0 0,-1 1 0,0-1 1,0 0-1,1 0 0,-1 0 0,0 0 0,1 1 0,-1-1 0,0 0 0,0 0 0,1 0 0,-1 1 0,0-1 0,1 1 0,-14 22-8218,6-7 5487,-5 7-2274,3 5 1808</inkml:trace>
</inkml:ink>
</file>

<file path=ppt/ink/ink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23:10:33.6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4 100 6240,'-4'-5'2816,"4"10"-2464,9-2 1664,4 2-1184,24-2 992,2 1-1056,35-8 800,-3 4-897,14-8-127,-9 0-352,11-7 96,-11-2-192,19-3-160,-6 5 0,1-1-4543,-5 4 2527</inkml:trace>
</inkml:ink>
</file>

<file path=ppt/ink/ink39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5:02:24.99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27 2 8384,'-22'7'2704,"17"-6"-1638,20 2 6646,76-4-3013,44-5-3013,-23 1-791,47 5-22,-71 1-413,-50 0 650,-23 0-2555</inkml:trace>
</inkml:ink>
</file>

<file path=ppt/ink/ink39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5:02:26.474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287 57 2720,'5'-5'342,"0"1"0,1-1-1,0 1 1,-1 0 0,1 0 0,12-5 0,-7 3 587,21-9 7133,-34 15-7836,1 1 0,-1-1-1,0 1 1,1-1 0,-1 1-1,0 0 1,1 0-1,-1-1 1,1 1 0,-3 2-1,-10 9 541,0 1 0,1 0 0,1 1 0,0 0 0,-10 16 0,-45 84 930,42-68-1156,-5 6 1,4-9-63,2 2-1,-33 85 0,46-90-287,1 0-1,2 1 0,1 0 1,3 0-1,1 0 0,2 1 1,2-1-1,1 0 0,16 77 1,-9-84-26,1 0 0,1-1 1,2 0-1,1-1 1,31 50-1,-41-76-305,0 0 0,1 0 0,-1-1-1,10 9 1,-12-12-402,1-1 0,-1 1 1,0-1-1,1 1 0,-1-1 0,5 2 0,-6-3-178,1 1 0,0-1 0,-1 0 0,1 1 0,0-1 1,-1 0-1,1 0 0,0 0 0,-1 0 0,1-1 0,2 1 0,14-5-3705</inkml:trace>
</inkml:ink>
</file>

<file path=ppt/ink/ink39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5:02:27.46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141 13 5888,'-9'-4'1442,"-15"-4"290,10 8 2304,-6 0 5998,23 0-7540,4 2-1587,1 1-707,0-1 1,0 1 0,0-1 0,0 0 0,17 1 0,46-3 220,-38 0-336,277-10 219,-122 3-37,-180 8-328,-6 2 57,-5 1 42,-3 0-19,-1 1-1,1-1 0,-1-1 1,0 1-1,-11 3 0,-13 7-80,-55 34 1,47-24 0,10-6 90,0 1 0,-42 38-1,-43 54 102,44-42-309,-37 44 266,75-78-67,-53 69 134,81-100-137,4-3-5,0-1 0,-1 1-1,1 0 1,0-1 0,-1 1 0,1-1 0,-1 1 0,1-1-1,-1 1 1,1-1 0,-1 0 0,1 1 0,-1-1-1,0 1 1,1-1 0,-1 0 0,-1 1 0,41 1 147,-14 0-31,39-3 1,231-37 633,-263 32-927,1 1 0,-1 2-1,1 1 1,44 4 0,-64-1-2624,-4 4 751</inkml:trace>
</inkml:ink>
</file>

<file path=ppt/ink/ink39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5:02:28.21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99 44 5408,'9'-18'2013,"-7"15"-1484,-1-1-1,1 1 0,-1 0 1,1 0-1,4-4 1,-6 6-405,0 1-1,1 0 1,-1 0 0,0 0 0,0-1 0,1 1 0,-1 0 0,0 0 0,1 0 0,-1 0 0,0 0 0,1 0-1,-1 0 1,0 0 0,1 0 0,-1 0 0,0 0 0,1 0 0,-1 0 0,0 0 0,1 0 0,-1 0 0,0 0-1,1 0 1,-1 0 0,0 0 0,0 1 0,1-1 0,-1 0 0,0 0 0,0 0 0,1 1 0,6 7 1237,-3-1-760,-1 0 0,0 1 1,0 0-1,-1 0 0,0 0 0,0 0 0,-1 0 0,0 0 0,0 1 0,-2 12 0,0-7-210,0 0-1,-1 1 1,-1-1-1,0 0 0,-7 16 1,1-9-74,-17 31 1,5-12-84,-30 51 107,48-84-332,2-6-273,1 1 0,-1 0 0,0-1 0,0 1 0,0-1 0,0 1-1,0-1 1,-1 0 0,1 1 0,0-1 0,-1 0 0,1 0 0,-1 0 0,-2 1 0,4-1 145,0-1 0,0 0 0,0 0 0,0 0 0,-1 0 0,1 0 0,0 0 0,0 0 0,0 0 0,-1 1 0,1-1 0,0 0 0,0 0 1,0 0-1,-1 0 0,1 0 0,0 0 0,0 0 0,-1 0 0,1 0 0,0-1 0,0 1 0,0 0 0,-1 0 0,1 0 0,0 0 0,0 0 0,0 0 0,-1 0 0,1 0 0,0 0 0,0-1 0,0 1 0,0 0 0,0 0 0,-1 0 0,0-9-3316,0 6 2457,1-16-2766</inkml:trace>
</inkml:ink>
</file>

<file path=ppt/ink/ink39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5:02:28.94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16 500 6464,'-15'18'7600,"18"-22"-6010,9-11-876,57-95 1720,-50 76-1939,1 1 0,40-49 0,-40 59 63,1 1-1,2 1 0,0 1 1,0 1-1,35-21 0,-33 29-229,-12 9-172,-13 2-152,0 0 0,0 1 0,1-1 0,-1 0 0,0 0 0,0 0 0,1 0 0,-1 0-1,0 0 1,0 1 0,1-1 0,-1 0 0,0 0 0,0 0 0,0 1 0,1-1 0,-1 0 0,0 0 0,0 1 0,0-1 0,0 0-1,1 0 1,-1 1 0,0-1 0,0 0 0,0 0 0,0 1 0,0-1 0,0 0 0,0 1 0,0-1 0,0 1 0,-1 5 12,-1 0 0,1-1 0,-1 1 0,0 0 0,-6 10 1,8-15-13,-31 70 503,4 1-1,-30 119 1,54-168-160,3-23-336,0 1 0,0-1 0,0 0 1,0 1-1,0-1 0,0 0 1,0 1-1,0-1 0,0 0 1,0 1-1,1-1 0,-1 0 0,0 1 1,0-1-1,0 0 0,0 0 1,1 1-1,-1-1 0,0 0 1,0 0-1,1 1 0,-1-1 0,0 0 1,0 0-1,1 0 0,-1 1 1,0-1-1,1 0 0,-1 0 0,0 0 1,1 0-1,-1 0 0,0 0 1,1 0-1,-1 0 0,0 0 1,1 1-1,-1-1 0,0-1 0,1 1 1,-1 0-1,0 0 0,1 0 1,-1 0-1,0 0 0,1 0 1,-1 0-1,0 0 0,0 0 0,1-1 1,-1 1-1,0 0 0,1 0 1,-1 0-1,0-1 0,0 1 1,1 0-1,-1-1 0,9-7 79,-1 0 1,13-16-1,-5 5-62,30-32-121,76-66-1,6 19-7,54-48 5,-177 141 43,1 0 1,0 1 0,7-5-1,-12 8 42,-1 1-1,1 0 1,0-1 0,0 1 0,-1 0-1,1-1 1,0 1 0,0 0-1,-1 0 1,1 0 0,0 0 0,0 0-1,0 0 1,-1 0 0,3 0-1,-3 0 12,0 1 0,1-1-1,-1 0 1,1 1 0,-1-1-1,0 0 1,1 1 0,-1-1-1,0 1 1,1-1 0,-1 1-1,0-1 1,1 1-1,-1-1 1,0 1 0,0-1-1,0 1 1,0-1 0,0 1-1,1-1 1,-1 1 0,0-1-1,0 1 1,0-1 0,0 1-1,-1 0 1,1 7 55,-1-1 0,0 1 0,-1 0 0,1-1 0,-2 0 0,-5 15 1,-25 42 416,24-48-322,-11 22 41,-146 299 599,160-325-707,2 1 1,-5 20-1,8-30-363,1 0 1,-1 0-1,1 0 1,0 0-1,0 0 1,0 0 0,0 1-1,0-1 1,1 0-1,-1 0 1,1 0-1,0 0 1,0 0-1,0 0 1,0 0-1,3 5 1,-2-6-192,0-1 1,0 1-1,0-1 1,0 1-1,0-1 1,0 1-1,0-1 0,1 0 1,-1 0-1,0 0 1,1-1-1,-1 1 1,1 0-1,-1-1 0,1 0 1,-1 1-1,1-1 1,-1 0-1,4-1 1,7 0-1845,-1 0 0,20-5 0,-31 5 2079,36-7-2478</inkml:trace>
</inkml:ink>
</file>

<file path=ppt/ink/ink39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5:02:29.30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57 224 6048,'-1'1'408,"0"0"0,0 0 0,0 1 0,0-1 0,0 0 0,0 1 0,1-1 0,-1 1 0,0-1 1,1 1-1,-1-1 0,1 3 0,-5 8 1551,-3 5 192,0-1-193,1 0 0,-6 19 0,12-31-1734,0 0 1,0 0 0,0 0 0,0 0 0,1 0-1,0 1 1,0-1 0,0 0 0,0 0 0,1 0-1,-1 1 1,1-1 0,0 0 0,2 6 0,-2-8-123,1 0 1,-1 0 0,0-1-1,0 1 1,1 0-1,-1 0 1,1-1 0,0 1-1,-1-1 1,1 1 0,0-1-1,0 0 1,0 1 0,0-1-1,0 0 1,0 0 0,0-1-1,0 1 1,1 0-1,-1-1 1,0 1 0,0-1-1,1 0 1,-1 0 0,0 0-1,0 0 1,4 0 0,-1-1-2,0 0 0,0 0 1,0 0-1,-1 0 1,1-1-1,0 0 0,0 0 1,-1 0-1,0-1 0,1 1 1,4-5-1,-2 0-63,0 1-1,-1-1 0,0-1 1,0 1-1,-1-1 1,0 0-1,0 0 1,-1 0-1,0-1 0,0 0 1,-1 0-1,0 0 1,-1 0-1,0 0 0,1-19 1,-1 9-70,-2-1 1,-1 0 0,0 1-1,-1-1 1,-1 1-1,-9-32 1,9 43-71,1 1 0,-1-1 0,0 1 1,-1 0-1,0 0 0,-6-9 0,7 13-289,1 0-1,0 0 1,-1 1-1,0-1 1,0 0 0,0 1-1,0 0 1,0 0-1,0 0 1,-1 0-1,1 0 1,-1 1-1,1 0 1,-1-1-1,-3 1 1,4 0-1310,-1 1 1,1 1-1,0-1 1,0 0-1,0 1 0,0-1 1,-5 3-1</inkml:trace>
</inkml:ink>
</file>

<file path=ppt/ink/ink39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5:02:29.71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6 58 6048,'-4'-36'1952,"3"36"-1926,1-1-1,0 1 1,0 0 0,0-1 0,0 1-1,0 0 1,0 0 0,0-1 0,0 1 0,0 0-1,0-1 1,0 1 0,0 0 0,0-1-1,0 1 1,0 0 0,0-1 0,0 1 0,0 0-1,0-1 1,0 1 0,0 0 0,0 0-1,1-1 1,-1 1 0,0 0 0,0 0 0,0-1-1,1 1 1,0-1 175,0-1-1,0 1 1,1 0-1,-1 0 1,0 1 0,0-1-1,1 0 1,-1 0-1,1 1 1,-1-1 0,1 0-1,-1 1 1,1 0-1,-1-1 1,1 1 0,0 0-1,-1 0 1,1 0-1,-1 0 1,1 0 0,-1 0-1,1 0 1,0 0-1,-1 1 1,1-1 0,-1 1-1,1-1 1,-1 1-1,1 0 1,2 1 0,-1 0 99,1 1 1,0-1 0,-1 1 0,0 0 0,1 0 0,-1 1 0,0-1 0,0 0 0,2 6-1,19 36 1442,-21-38-1570,28 64 1850,-3 1-1,34 140 1,-37-91-279,9 129 1,-28-195-1403,-2 1 0,-6 88 1,-8-72-142,-32 120 0,34-164-181,-1-1 0,-1 0 0,-2-1 1,0 0-1,-20 29 0,20-37-1119,-1-1-1,-1 0 1,-1-1 0,-20 18-1,29-29-704,1-1 0,-2 1-1,-6 2 1,-14 6-3261</inkml:trace>
</inkml:ink>
</file>

<file path=ppt/ink/ink39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5:02:30.58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14 147 4992,'-13'-16'13082,"16"14"-12354,-1 0 0,1 0 0,0 0-1,0 0 1,0 1 0,0 0 0,6-2 0,7-4 404,87-31 762,-71 27-1533,-14 5-137,36-7 0,-48 12-204,0 0 1,0 1-1,0-1 1,0 1-1,0 1 0,0-1 1,0 1-1,0 0 1,0 0-1,7 3 0,-11-3 13,0 0 0,-1 0 0,1 0 0,-1 0 0,1 0-1,-1 0 1,1 1 0,-1-1 0,0 1 0,1-1 0,-1 1-1,0-1 1,0 1 0,0 0 0,0-1 0,-1 1 0,1 0-1,0 0 1,-1 0 0,1 0 0,-1-1 0,0 1 0,0 0-1,1 4 1,-2 4 165,1 0 0,-1 1 0,-4 15 0,2-4-56,2-16-110,1-1-1,0 0 0,0 0 1,0 1-1,0-1 1,2 7-1,-1-11 0,-1 1 1,1-1-1,-1 1 0,1-1 0,-1 1 0,1-1 0,0 0 0,0 1 1,0-1-1,-1 0 0,1 1 0,0-1 0,1 0 0,-1 0 1,0 0-1,0 0 0,0 0 0,1 0 0,-1-1 0,0 1 0,1 0 1,-1-1-1,1 1 0,-1-1 0,1 1 0,2 0 0,3-1 74,-1 0 0,1-1-1,0 0 1,-1 0-1,1 0 1,-1-1 0,1 0-1,-1 0 1,0-1-1,8-3 1,1-1 3,36-14 15,56-34 0,-81 39-134,-1 0 1,0-2-1,41-40 0,-34 28-2203,-31 50-9352,-2-16 9458,0 14-1310</inkml:trace>
</inkml:ink>
</file>

<file path=ppt/ink/ink39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5:02:31.08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13 246 5632,'-1'0'172,"1"0"-1,-1 0 1,0 0 0,1 0-1,-1-1 1,0 1 0,1 0-1,-1 0 1,1-1 0,-1 1 0,1-1-1,-1 1 1,1 0 0,-1-1-1,1 1 1,-1-1 0,1 1 0,-1-1-1,1 1 1,0-1 0,-1 0-1,1 0 223,1 0-1,-1 0 0,0 1 0,1-1 0,-1 0 1,1 0-1,-1 1 0,1-1 0,0 0 1,-1 0-1,1 1 0,0-1 0,-1 1 0,1-1 1,1 0-1,68-62 5868,21-27-2785,-78 79-3258,0 1 0,1 1 0,-1 0 0,2 1 0,23-10 0,-35 16-207,0 1 0,0 0 0,0 0 0,0 0-1,0 1 1,1-1 0,-1 1 0,0 0 0,0-1 0,1 2 0,-1-1 0,0 0 0,0 1 0,1-1 0,-1 1 0,0 0 0,0 0 0,0 0-1,0 0 1,4 3 0,-4-2 23,0 1-1,0 0 1,0-1 0,0 1-1,-1 0 1,1 0-1,-1 1 1,0-1-1,0 0 1,0 1-1,0-1 1,-1 1 0,0 0-1,1-1 1,-1 1-1,0 5 1,1 4 178,0 1 0,-2 15 0,0-20-74,0-1 1,0 0-1,1 0 1,0 0-1,0 1 1,1-1-1,0 0 1,0 0 0,6 12-1,-6-17-65,-1-1-1,1 0 0,0 0 1,0 1-1,0-1 1,0-1-1,0 1 1,0 0-1,0 0 0,1-1 1,-1 1-1,1-1 1,-1 0-1,1 0 1,-1 0-1,1 0 0,0 0 1,0 0-1,4 0 1,3-1 52,0 1 0,0-1 0,0-1 1,11-2-1,0 0-66,1-1 0,-2-1-1,1-2 1,-1 0 0,0 0 0,21-13 0,-5 0-156,-2-1 1,41-34-1,-56 40-364,24-18-1932,-38 29 1377,0 1 1,0 0-1,0 1 1,1-1 0,0 1-1,8-2 1,-12 3 380,0 1 0,-1 0-1,1 0 1,0 0 0,-1 0 0,1 0 0,0 0 0,-1 0-1,4 1 1,16 9-3647</inkml:trace>
</inkml:ink>
</file>

<file path=ppt/ink/ink39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5:02:32.37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293 91 3552,'0'0'125,"0"0"-1,1-1 1,-1 1 0,0 0-1,0 0 1,0 0-1,0-1 1,0 1 0,0 0-1,0 0 1,1 0 0,-1 0-1,0-1 1,0 1 0,0 0-1,0 0 1,1 0 0,-1 0-1,0 0 1,0 0 0,0-1-1,0 1 1,1 0 0,-1 0-1,0 0 1,0 0 0,1 0-1,-1 0 1,6-4 2660,4-15 1675,-8 17-4035,-1 0 1,0 1-1,0-1 1,0 0-1,0 0 0,0 0 1,-1 0-1,1 0 0,0-1 1,-1 1-1,0 0 1,1 0-1,-1-4 0,0 5-306,0 0 0,0 0 0,0-1 0,0 1 0,1 0 0,-1 0 0,0 0-1,0 0 1,1 0 0,-1 0 0,1 0 0,-1 0 0,2-2 0,-1 2-36,-1 0 0,1 0 1,-1 1-1,1-1 1,-1 0-1,1 0 0,-1 0 1,0 0-1,0 0 1,1 0-1,-1 0 1,0 0-1,0-2 0,-3 5 458,0 5-394,-3 16 342,2-4-419,-9 26 1,-110 289 1971,60-159-1274,-28 52-35,81-202-655,1-12 39,8-12-206,0 0-1,0 1 0,0-1 0,0 0 1,0 1-1,1-1 0,-1 0 1,0 1-1,1-1 0,-1 2 0,10-3-4563,6-10-2584,7-7 2029,0 0 2430</inkml:trace>
</inkml:ink>
</file>

<file path=ppt/ink/ink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23:11:18.4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35 731 2304,'-2'2'133,"2"-1"98,-1-1 0,1 1 1,-1-1-1,1 1 0,-1-1 1,1 1-1,-1-1 1,0 0-1,1 1 0,-1-1 1,0 0-1,1 1 0,-1-1 1,0 0-1,0 0 0,1 1 1,-1-1-1,0 0 0,0 0 1,1 0-1,-1 0 0,0 0 1,-1-1-1,-1 3 1418,-6 1 807,9-3-2423,-1 0 0,1 0 0,0 0 0,0 0 0,0 0 0,0 0 0,0-1 0,0 1 0,-1 0 0,1 0 0,0 0 0,0 0 0,0 0 0,0 0 0,0 0 0,0 0 0,0 0 0,0 0 0,-1 0 0,1 0 0,0 0 0,0-1 0,0 1 0,0 0 0,0 0 0,0 0 0,0 0 0,0 0 0,0 0-1,0 0 1,0 0 0,0-1 0,0 1 0,0 0 0,0 0 0,0 0 0,0 0 0,0 0 0,0 0 0,0-1 0,0 1 0,0 0 0,0 0 0,0 0 0,0 0 0,0 0 0,0 0 0,0 0 0,0-1 0,0 1 0,0 0 0,0 0 0,0 0 0,0 0 0,0 0 0,1 0 0,-1 0 0,0 0 0,0-1 0,0 1 0,0 0 0,0 0 0,0 0 0,0 0 0,0 0 0,1 0 0,5-22 1663,35-43-673,-20 32-545,24-50-1,-30 51-320,30-63 423,-37 80-478,1 1 1,0 1-1,1 0 0,16-17 0,-23 27-65,0 0-1,0 0 1,1 1 0,-1-1-1,7-2 1,-10 4-30,1 1 1,0-1-1,0 1 1,-1 0-1,1-1 1,0 1-1,0 0 1,-1 0-1,1-1 1,0 1 0,0 0-1,0 0 1,-1 0-1,1 0 1,0 0-1,0 0 1,0 0-1,-1 1 1,1-1-1,0 0 1,0 0-1,0 1 1,-1-1-1,1 0 1,0 1-1,-1-1 1,1 0 0,0 1-1,-1-1 1,1 1-1,0 0 1,-1-1-1,1 1 1,-1-1-1,1 2 1,2 4 77,0 0 0,-1 0 0,1 0 0,-2 0 0,1 0 1,-1 1-1,0-1 0,1 10 0,-2 7 188,-2 25 1,0-17-142,0-4 56,-1 0 1,-11 46-1,10-57-25,0 0 0,1 0-1,0 20 1,3-36-152,0 0 0,0 0-1,0 1 1,0-1 0,0 0 0,0 0 0,0 0 0,0 0-1,0 0 1,0 0 0,0 0 0,0 0 0,0 0 0,0 0-1,0 1 1,0-1 0,0 0 0,0 0 0,0 0 0,0 0-1,1 0 1,-1 0 0,0 0 0,0 0 0,0 0 0,0 0-1,0 0 1,0 0 0,0 0 0,0 0 0,0 0 0,1 0-1,-1 0 1,0 0 0,0 0 0,0 0 0,0 0 0,0 0-1,0 0 1,0 0 0,0 0 0,0 0 0,1 0 0,-1 0-1,0 0 1,8-3 196,7-7 11,20-19-124,-1-2 0,-2-2 0,40-50 0,-14 15-108,-18 22-66,24-26-373,-62 70 439,-1 1 1,0 0-1,1 0 1,-1-1-1,0 1 0,1 0 1,0 0-1,-1 1 1,1-1-1,-1 0 0,1 0 1,0 1-1,2-1 1,-3 1 12,-1 0 0,1 0 0,0 0 0,0 0 1,-1 1-1,1-1 0,0 0 0,0 1 0,-1-1 0,1 0 1,-1 1-1,1-1 0,0 1 0,-1-1 0,1 1 0,-1 0 1,1-1-1,-1 1 0,1-1 0,-1 1 0,1 0 0,-1-1 1,0 1-1,1 0 0,-1 0 0,0-1 0,0 1 0,0 0 1,1 0-1,-1-1 0,0 1 0,0 0 0,0 1 0,2 17 45,0 1 0,-1 0 0,-1 0-1,-1 0 1,-5 28 0,2-24-10,2 0 1,1 0-1,2 25 0,-1-24 14,0-22-25,0 1 0,-1-1 0,2 1 0,-1-1 0,0 1 0,1-1 0,-1 1 0,1-1 0,1 4 0,-1-6-3,-1-1 0,0 1 1,0-1-1,1 1 0,-1-1 0,0 1 1,1-1-1,-1 0 0,0 1 1,1-1-1,-1 1 0,1-1 1,-1 0-1,0 0 0,1 1 1,-1-1-1,1 0 0,-1 0 1,1 1-1,-1-1 0,1 0 0,-1 0 1,1 0-1,-1 0 0,1 0 1,0 0-1,1 0 2,-1 0-1,0 0 1,0-1-1,1 1 1,-1-1-1,0 1 1,0-1 0,0 1-1,0-1 1,2-1-1,1-1 16,0-1 0,0 1 0,-1-1 0,5-5 0,9-19 25,0 0 0,-3 0-1,0-2 1,14-45 0,12-24-259,-38 93 112,4-9-49,-5 14 0,-1 9-89,-13 121 85,6-29 308,7-85-148,1 1 1,0-1-1,1 0 1,6 24-1,-8-39-4,0 1 0,1 0 0,-1 0 1,0 0-1,1 0 0,-1 0 0,0 0 0,1 0 0,-1-1 0,1 1 0,0 0 0,-1 0 0,1-1 0,-1 1 0,1 0 0,0-1 0,0 1 0,-1-1 1,1 1-1,0-1 0,0 1 0,0-1 0,1 1 0,-1-1 11,1 0-1,-1 0 1,1 0-1,-1 0 1,1 0 0,-1 0-1,1-1 1,-1 1 0,1 0-1,-1-1 1,1 1 0,-1-1-1,2-1 1,5-2 45,-1-1 0,0 0 0,-1 0 0,10-10 1,17-23-70,37-53 0,-57 71-73,-11 17 58,-1-1 0,2 1 0,-1 0-1,0 0 1,1 0 0,-1 0 0,1 0-1,5-4 1,-8 7 0,1-1 0,-1 1 0,0 0 0,1 0-1,-1 0 1,0-1 0,1 1 0,-1 0 0,0 0 0,1 0 0,-1 0-1,0 0 1,1 0 0,-1 0 0,1 0 0,-1-1 0,0 1-1,1 1 1,-1-1 0,0 0 0,1 0 0,-1 0 0,1 0 0,-1 0-1,0 0 1,1 0 0,-1 0 0,0 1 0,1-1 0,-1 0 0,0 0-1,1 0 1,-1 1 0,0-1 0,0 0 0,1 0 0,-1 1-1,0-1 1,0 0 0,1 1 0,-1-1 0,0 0 0,0 1 0,0-1-1,0 0 1,0 1 0,1-1 0,-1 1 0,0-1 0,0 0-1,0 1 1,0-1 0,0 0 0,0 1 0,1 29-143,-1-20 150,1 0 21,-1 2-22,1 0 0,1 0 0,0-1 1,1 1-1,0-1 0,0 1 0,1-1 0,7 13 1,-9-22 13,-1 0 0,1 0 0,-1 0 0,1-1 0,0 1 0,0-1 0,-1 1 0,1-1 0,0 0 1,0 0-1,0 1 0,1-1 0,-1-1 0,0 1 0,0 0 0,0-1 0,1 1 0,-1-1 1,0 1-1,1-1 0,3 0 0,4 0 40,0-1-1,0 0 1,15-4 0,0-2-83,-1-2 1,-1 0-1,1-2 1,41-25-1,-61 34 41,9-7 12,-1 0 0,0 0 1,-1-1-1,0-1 0,0 0 0,8-13 0,5-3-161,-22 25 142,-1 0-1,1-1 0,-1 1 0,1 0 1,-1-1-1,2-4 0,-3 7 2,0 0 0,0 0 1,0 0-1,0-1 0,0 1 0,0 0 0,0 0 0,0 0 1,0 0-1,0 0 0,0-1 0,0 1 0,0 0 0,0 0 0,0 0 1,0 0-1,0 0 0,0-1 0,0 1 0,0 0 0,0 0 0,0 0 1,0 0-1,0 0 0,0-1 0,0 1 0,0 0 0,0 0 0,0 0 1,0 0-1,0 0 0,0 0 0,-1-1 0,1 1 0,0 0 1,0 0-1,0 0 0,0 0 0,-10 7-93,2 2 70,1 0 0,0 0 0,0 0 0,1 1 0,-8 17 0,5-7-6,1 1-1,-5 21 1,11-36 26,1 1 0,0-1 0,1 1 1,-1-1-1,1 1 0,0-1 0,1 1 0,0-1 0,2 12 0,-2-16 14,-1 0-1,1 0 0,-1 0 1,1-1-1,0 1 0,0 0 1,-1 0-1,1-1 0,1 1 1,-1-1-1,0 1 0,0-1 1,0 1-1,1-1 0,-1 0 1,1 1-1,-1-1 0,1 0 1,0 0-1,-1 0 0,1 0 1,0-1-1,-1 1 1,1 0-1,0-1 0,0 1 1,0-1-1,0 0 0,0 1 1,0-1-1,-1 0 0,1 0 1,0 0-1,0-1 0,0 1 1,4-1-1,2-2 37,0 0 1,-1-1-1,1 0 0,-1 0 1,1-1-1,-1 0 0,8-7 1,-2 1-13,19-12-45,0-3 0,-2 0 0,28-32 0,1-14-63,-3-2 0,81-145 0,-102 148 353,-32 63-326,1-1 0,-2 0-1,1 1 1,-1-1 0,0 0 0,0-14 0,-2 23 32,0-1 1,0 1-1,1-1 0,-1 1 1,0 0-1,0-1 0,0 1 1,0-1-1,0 1 0,0 0 1,0-1-1,0 1 0,0-1 1,-1 1-1,1 0 1,0-1-1,0 1 0,0 0 1,0-1-1,0 1 0,-1-1 1,1 1-1,0 0 0,0 0 1,-1-1-1,1 1 0,0 0 1,0-1-1,-1 1 0,1 0 1,0 0-1,-1-1 0,1 1 1,0 0-1,-1 0 0,1 0 1,-1 0-1,1 0 1,0-1-1,-1 1 0,1 0 1,-1 0-1,1 0 0,0 0 1,-1 0-1,1 0 0,-1 0 1,1 0-1,0 0 0,-1 1 1,1-1-1,0 0 0,-1 0 1,1 0-1,-1 0 0,1 0 1,0 1-1,-1-1 1,1 0-1,-1 1 0,-20 15-101,19-14 94,-4 5 14,-1 0 0,2 0 0,-1 1 0,1-1 0,0 1 0,0 1 1,1-1-1,1 0 0,-1 1 0,-3 14 0,1 0 34,1 1-1,-3 43 1,7-37-8,0 1 0,2-1-1,8 52 1,-5-63-24,0 0 0,2-1 0,0 1 0,1-1 0,0-1 0,2 1 0,10 16 0,-14-28 43,-1 1-1,1-1 1,1 0 0,-1 0-1,1 0 1,0 0 0,0-1 0,14 8-1,-17-11-17,1 0-1,0 0 1,0 0 0,0-1-1,0 0 1,0 0 0,0 0-1,0 0 1,0-1-1,0 1 1,0-1 0,0 0-1,0 0 1,1-1-1,-1 1 1,0-1 0,0 0-1,6-2 1,-4 0 0,1 0-1,-1-1 1,0 1 0,0-1 0,0-1 0,0 1-1,-1-1 1,0 0 0,0 0 0,0-1 0,0 1-1,-1-1 1,6-11 0,0-2 2,0-1-1,-2 0 1,8-25 0,-13 36 13,0-1 1,-1 1-1,2-18 0,-4 24-63,0 1 0,0-1-1,0 1 1,0-1-1,0 1 1,-1-1 0,1 0-1,-1 1 1,1-1-1,-1 1 1,0 0 0,0-1-1,0 1 1,0 0-1,-1-1 1,1 1 0,0 0-1,-4-3 1,4 4 15,1 1 0,-1 0 0,1-1 0,-1 1 0,0 0 0,1-1 0,-1 1 0,1 0 0,-1 0 0,0 0 0,1 0 1,-1 0-1,1 0 0,-1 0 0,0 0 0,1 0 0,-1 0 0,0 0 0,1 0 0,-1 0 0,1 1 0,-1-1 0,0 0 0,1 0 0,-1 1 0,1-1 0,-1 0 0,1 1 0,-1-1 1,1 0-1,-1 1 0,1-1 0,-1 1 0,1-1 0,0 1 0,-1-1 0,1 1 0,-1 0 0,-13 23-21,1 5 55,-11 37-1,20-51-31,0 0 0,1 1 0,0-1 0,1 26 0,2-37 12,0-1-1,0 0 0,1 0 1,-1 1-1,1-1 0,0 0 1,0 0-1,0 0 0,0 0 1,1 0-1,-1 0 0,1 0 1,0-1-1,2 4 0,-2-4 11,-1 0-1,1-1 0,0 0 0,-1 1 0,1-1 0,0 0 0,0 1 1,0-1-1,0 0 0,0-1 0,0 1 0,0 0 0,1-1 1,-1 1-1,0-1 0,0 1 0,0-1 0,1 0 0,-1 0 0,0 0 1,0 0-1,4-1 0,16-5 70,0-1 1,-1-1-1,0-1 1,25-14-1,-33 17-57,34-19-62,-1-2 0,77-60-1,-119 84 31,33-26 68,-1-2 0,39-44 0,-26 19 243,-45 52-293,-3 4-16,-1 0 1,0 0-1,0 0 1,1-1-1,-1 1 0,0 0 1,1 0-1,-1 0 1,0-1-1,0 1 1,0 0-1,1 0 1,-1-1-1,0 1 1,0 0-1,0 0 1,1-1-1,-1 1 1,0 0-1,0 0 1,0-1-1,0 1 0,0 0 1,0-1-1,0 1 1,0 0-1,0-1 1,0 1-1,0 0 1,0-1-1,0 1 1,0 0-1,0-1 1,0 1-1,0 0 1,0 0-1,0-1 1,0 1-1,-1-1 1,1 1-14,-1 1 1,0-1 0,1 0 0,-1 0-1,1 1 1,-1-1 0,0 0 0,1 1-1,-1-1 1,1 1 0,-1-1 0,1 0-1,0 1 1,-1-1 0,1 1-1,-1 0 1,-32 42-40,3 2 0,-36 67 1,33-30-185,28-65 220,3-13 67,1 1-1,0-1 1,0 1-1,0 0 1,1-1-1,-1 1 1,1 0-1,1 6 1,-1-10-32,0 0 0,0 0-1,0 1 1,1-1 0,-1 0 0,0 0 0,1 0 0,-1 0 0,1 0 0,-1 0 0,1 0 0,0 0 0,-1 0 0,1 0 0,0 0 0,0 0 0,-1 0 0,1 0 0,0-1 0,0 1 0,0 0 0,0-1 0,0 1 0,0 0 0,0-1 0,0 1 0,1-1 0,-1 0 0,0 1 0,0-1 0,0 0 0,0 0 0,1 0 0,-1 0 0,0 0 0,0 0 0,0 0 0,3 0 0,0-2 7,0 1 1,1 0-1,-1-1 1,0 1-1,0-1 0,0 0 1,0-1-1,0 1 1,0-1-1,-1 0 0,1 0 1,-1 0-1,0 0 1,0 0-1,0-1 1,3-4-1,2-4-61,0 0-1,-1-1 1,11-24 0,-2-5-112,34-70-128,-50 112 271,0-1 1,0 1-1,0 0 0,0 0 1,0 0-1,0 0 1,0 0-1,0 0 1,0-1-1,0 1 1,0 0-1,0 0 1,0 0-1,0 0 1,0 0-1,0 0 1,0 0-1,0 0 1,0-1-1,1 1 1,-1 0-1,0 0 1,0 0-1,0 0 1,0 0-1,0 0 1,0 0-1,0 0 1,0 0-1,1 0 1,-1 0-1,0 0 1,0 0-1,0 0 1,0 0-1,0 0 0,0 0 1,1 0-1,-1 0 1,0 0-1,0 0 1,0 0-1,0 0 1,0 0-1,0 0 1,0 0-1,1 0 1,-1 0-1,0 0 1,0 0-1,0 0 1,0 0-1,0 0 1,0 0-1,0 1 1,0-1-1,1 0 1,-1 0-1,0 0 1,0 0-1,0 0 1,0 0-1,0 0 1,0 0-1,0 1 0,4 13-180,-2 21 242,-3 1-10,0-24-10,0 0 0,1-1 1,0 1-1,1 0 0,1 0 1,-1-1-1,6 17 0,-6-25-7,0-1 0,0 0 0,0 1 0,0-1 0,1 0-1,-1 0 1,0 0 0,1 0 0,0 0 0,-1 0 0,1-1 0,0 1 0,0 0-1,0-1 1,0 0 0,0 1 0,4 1 0,-4-3-10,0 0 0,0 1 0,0-1 1,1 0-1,-1 0 0,0 0 0,0 0 0,0-1 0,1 1 1,-1 0-1,0-1 0,0 0 0,0 1 0,0-1 0,0 0 1,0 0-1,0 0 0,0 0 0,0-1 0,2-1 1,23-20 119,33-34 1,18-15-53,-71 66-68,52-38-48,-53 40 34,1 0 0,0 1 0,0-1 0,0 1 0,0 0 0,1 1 0,7-2 0,-13 4 26,1 0-1,0 0 1,-1 0 0,1 0 0,-1 0 0,1 0-1,-1 1 1,1-1 0,-1 1 0,1 0 0,-1 0-1,0 0 1,1 0 0,-1 0 0,0 1 0,0-1 0,0 0-1,0 1 1,0 0 0,0-1 0,3 5 0,2 3 115,-1 0 0,1 0 0,7 17 0,-8-14-85,5 9 143,1 0 0,1-1 0,1-1 0,23 26 0,-32-40-273,1 0-1,-1 0 0,1-1 1,0 0-1,0 0 0,0 0 1,1-1-1,8 3 0,-10-4-323,1-1 0,0 1-1,-1-1 1,1-1 0,0 1-1,0-1 1,-1 0 0,1 0-1,0-1 1,0 0 0,9-2-1,-11 2-456,-1-1 0,1 1-1,-1-1 1,0 1 0,1-1-1,-1 0 1,0 0 0,5-5 0,14-8-2571</inkml:trace>
</inkml:ink>
</file>

<file path=ppt/ink/ink39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5:02:32.77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33 337 6880,'-30'-39'4016,"30"38"-3807,-1 0 1,1 1 0,0-1-1,0 1 1,-1-1 0,1 0 0,0 1-1,0-1 1,0 0 0,0 1-1,-1-1 1,1 1 0,0-1-1,0 0 1,0 1 0,1-1-1,-1 0 1,0 1 0,0-1 0,0 0-1,0 1 1,0-1 0,1 1-1,-1-1 1,0 0 0,1 1-1,-1-1 1,0 1 0,1-1 0,-1 1-1,1-1 1,-1 1 0,1-1-1,-1 1 1,1 0 0,0-1-1,2-2 483,0 1 0,0 0 0,0 0-1,1 0 1,3-1 0,140-50 3521,202-54-2655,-208 67-1255,33-12-127,-165 49-238,1 1 0,-1 1 1,0-1-1,11 1 0,-20 1 8,1 0 0,-1 0 1,0 0-1,1 0 0,-1 0 1,0 0-1,0 0 0,1 0 1,-1 0-1,0 0 0,1 0 1,-1 0-1,0 0 0,1 0 1,-1 0-1,0 1 0,1-1 1,-1 0-1,0 0 0,0 0 1,1 0-1,-1 1 0,0-1 1,0 0-1,1 0 0,-1 1 0,0-1 1,0 0-1,0 0 0,1 1 1,-1-1-1,0 0 0,0 1 1,-3 10-3836,3-10 3640,-5 14-2439</inkml:trace>
</inkml:ink>
</file>

<file path=ppt/ink/ink39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5:02:33.15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56 37 6400,'-56'2'10961,"78"2"-7832,146-19 2254,-68 4-4803,-31 5-695,76-4 430,-115 10-2596,36 4-1,-57-2-143,1 0-1,-1 0 1,16 7 0,-5 0-1708</inkml:trace>
</inkml:ink>
</file>

<file path=ppt/ink/ink39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5:02:33.48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742 20 6560,'-8'-16'2117,"8"15"-2104,0 1 0,0 0-1,0 0 1,0 0 0,0 0 0,0 0 0,0 0-1,0 0 1,0 0 0,0-1 0,0 1 0,0 0-1,-1 0 1,1 0 0,0 0 0,0 0 0,0 0-1,0 0 1,0 0 0,0 0 0,0-1 0,0 1-1,0 0 1,0 0 0,0 0 0,0 0 0,-1 0-1,1 0 1,0 0 0,0 0 0,0 0 0,0 0-1,0 0 1,0 0 0,0 0 0,-1 0 0,1 0-1,0 0 1,0 0 0,0 0 0,0 0 0,0 0-1,0 0 1,0 0 0,0 0 0,-1 0 0,1 0-1,0 0 1,0 0 0,0 0 0,0 0 0,0 0-1,0 0 1,0 0 0,0 1 0,0-1 0,0 0-1,-1 0 1,1 0 0,0 0 0,0 0 0,0 0-1,0 0 1,0 0 0,-32 22 2803,11-9-304,-27 23 0,-152 160 2410,81-60-3388,89-97-874,-42 74 0,38-48-284,2 1 0,4 2 1,3 0-1,-22 96 0,33-103-159,3 0-1,3 1 0,3 1 0,2-1 0,8 92 0,-5-150-338,3 22 135,8 40-1,-8-58-429,-1 0 1,1 0-1,6 11 0,-7-15-279,0 0-1,1 0 0,-1-1 0,1 1 0,0-1 0,0 0 1,6 5-1,-8-7 265,1 1 0,0-1 0,0 0 0,0 0 0,0 1 0,0-1 0,1-1 0,-1 1 1,0 0-1,0-1 0,1 1 0,2 0 0,0-1-848,0-1 0,0 1-1,0-1 1,9-2 0,30-8-3637</inkml:trace>
</inkml:ink>
</file>

<file path=ppt/ink/ink39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5:02:34.02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14 547 5152,'-3'1'581,"3"-1"-484,-1 0 1,1 0 0,-1 0 0,1 1-1,-1-1 1,1 0 0,-1 0-1,1 0 1,-1 0 0,1 1 0,-1-1-1,1 0 1,0 0 0,-1 1 0,1-1-1,0 0 1,-1 1 0,1-1-1,0 0 1,-1 1 0,0 2 2325,11-6 2488,5-8-3503,-8 6-597,3-3-396,-1 1 0,0-1 0,-1 0-1,10-13 1,29-41 398,-17 20-399,3 1 47,1 2-1,2 1 0,1 2 0,2 1 0,2 2 0,51-32 1,-59 44-103,-18 11-177,0 1 0,24-11 0,-39 19-175,1 1 0,0 0 0,-1-1 1,1 1-1,0 0 0,-1 0 0,1 0 0,0-1 1,-1 1-1,1 0 0,0 0 0,-1 0 0,1 0 0,0 0 1,-1 0-1,2 1 0,-2-1-4,0 0 1,0 0-1,0 0 1,0 1-1,0-1 0,1 0 1,-1 0-1,0 0 1,0 1-1,0-1 0,0 0 1,0 0-1,0 1 1,0-1-1,0 0 0,0 0 1,0 0-1,0 1 1,0-1-1,0 0 0,0 0 1,0 1-1,-1-1 1,1 0-1,0 0 0,0 0 1,0 1-1,0-1 1,0 0-1,-14 18 72,-7 8-8,2 0 1,0 1-1,1 0 1,-23 54-1,13-15 424,-21 77 0,43-119-197,8-12 40,-2-12-330,0 0 1,0 0-1,0 0 0,0 1 1,1-1-1,-1 0 1,0 0-1,0 0 0,1 0 1,-1 0-1,0 0 1,0 0-1,0 0 1,1 0-1,-1 0 0,0 0 1,0 0-1,1 0 1,-1 0-1,0 0 1,0 0-1,1 0 0,-1 0 1,0 0-1,0 0 1,1 0-1,-1 0 0,0 0 1,0 0-1,0 0 1,1-1-1,-1 1 1,0 0-1,0 0 0,0 0 1,1 0-1,-1-1 1,0 1-1,0 0 1,0 0-1,0 0 0,0-1 1,52-61-73,-16 22-197,63-52 1,52-27-635,-20 17 517,-116 89 384,-6 5-3,0 0-1,0 1 1,1 0 0,0 1-1,0 0 1,17-7-1,-27 12 0,1 1 0,0 0 1,0 0-1,-1-1 0,1 1 0,0 0 0,-1 0 0,1 0 0,0 0 0,0 0 0,-1 0 1,1 0-1,0 0 0,-1 0 0,1 0 0,0 0 0,0 0 0,-1 1 0,1-1 0,0 0 1,-1 1-1,1-1 0,1 1 0,-2 0 17,1-1 0,-1 1 0,0 0 0,1 0-1,-1-1 1,0 1 0,1 0 0,-1 0 0,0-1 0,0 1 0,0 0 0,0 0 0,0 0-1,0 0 1,0-1 0,0 1 0,0 1 0,-1 4 79,-1-1 1,1 0-1,-1 0 1,0 0-1,-4 8 1,-181 286 1781,56-96-1436,131-202-458,-5 6-312,1 1 1,-1 0 0,-3 12-1,8-18 69,-1-1 1,1 1-1,-1 0 0,1 0 0,0 0 0,0 0 0,0-1 0,0 1 0,0 0 0,0 2 0,1-3 8,-1-1 0,0 1 1,0 0-1,1 0 0,-1-1 0,1 1 1,-1 0-1,0-1 0,1 1 0,0 0 1,-1-1-1,1 1 0,-1-1 0,1 1 1,0-1-1,-1 1 0,1-1 0,0 1 1,-1-1-1,1 1 0,0-1 1,1 1-1,4 0-867,-1 0 1,1-1-1,0 0 0,0 1 1,-1-2-1,1 1 0,8-2 1,20-3-2096</inkml:trace>
</inkml:ink>
</file>

<file path=ppt/ink/ink39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5:02:34.42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77 1 7456,'0'1'836,"-3"6"1693,-8 10-286,1 0 1,-14 32-1,20-38-1580,-1 4 316,1-1-1,0 0 0,-2 16 0,6-26-834,0 0 0,0 0 0,0 0 0,1-1 0,-1 1 0,1 0-1,0 0 1,0 0 0,0-1 0,0 1 0,1-1 0,-1 1 0,1-1 0,0 1-1,0-1 1,3 3 0,-3-4-63,0 1 0,0-1 1,0 0-1,1 0 0,-1 0 0,1-1 0,-1 1 0,1-1 0,0 1 0,-1-1 0,1 0 1,0 0-1,0 0 0,0 0 0,0 0 0,0-1 0,0 0 0,0 1 0,0-1 0,5-1 1,5 0 113,-1-1 0,0 0 0,0-1 1,15-6-1,-20 6-127,-1 0 0,0 0 0,1 0 0,-1-1 0,-1 0 1,1 0-1,0-1 0,8-9 0,-12 12-52,0-1-1,0 0 1,0 0 0,0 1-1,-1-1 1,1-1 0,-1 1-1,0 0 1,0 0 0,0 0-1,-1 0 1,1-1 0,-1 1 0,1 0-1,-1-1 1,0 1 0,0-1-1,-1 1 1,1 0 0,-1 0-1,1-1 1,-1 1 0,0 0 0,-1 0-1,1 0 1,0 0 0,-1 0-1,-3-5 1,0 0-45,0 1 0,-1-1 0,0 1 0,-1 1 0,1-1 0,-1 1 0,0 0 0,-1 1 0,-14-9 0,16 11-69,-1 0-1,0 0 1,0 1-1,0 0 1,-1 0-1,1 0 1,0 1-1,-1 0 1,-8 1-1,10 0-718,0 0-1,0 1 1,0 0-1,0 0 1,0 0-1,0 1 1,-8 3-1,-1 3-2121</inkml:trace>
</inkml:ink>
</file>

<file path=ppt/ink/ink39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5:02:34.770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15 8224,'11'-13'2645,"-11"13"-2621,0 0-1,0 0 1,0 0 0,0 0-1,1-1 1,-1 1-1,0 0 1,0 0 0,0 0-1,0 0 1,0 0 0,1 0-1,-1 0 1,0 0 0,0-1-1,0 1 1,0 0-1,0 0 1,1 0 0,-1 0-1,0 0 1,0 0 0,0 0-1,1 0 1,-1 0 0,0 0-1,0 0 1,0 0-1,0 0 1,1 0 0,-1 0-1,0 0 1,0 1 0,0-1-1,0 0 1,1 0 0,-1 0-1,0 0 1,0 0-1,0 0 1,0 0 0,0 0-1,1 1 1,6 2 56,1 0 776,1 1 0,-1 0 0,0 1 0,0-1 0,10 10 0,2 3 710,-1 2 0,26 33 0,-7 1-279,-3 1 0,-2 2-1,33 80 1,-32-49-282,26 103 0,-40-111-469,15 117 0,-31-156-385,-1 0 0,-2 0-1,-8 73 1,3-84-106,-1 0 1,-2-1-1,-18 50 0,8-37 17,-42 69-1,23-53-281,-4-1-1,-84 91 1,64-84-287</inkml:trace>
</inkml:ink>
</file>

<file path=ppt/ink/ink39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5:02:47.0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58 2816,'0'-3'400,"1"0"0,-1 1 1,1-1-1,-1 0 0,1 1 0,0-1 0,0 1 1,0-1-1,3-3 0,-3 4 391,0-1-1,0 1 1,0 0 0,0 0-1,0-1 1,0 1 0,-1 0 0,1-1-1,0-3 1,7 50 2354,-3-23-2754,-1 7 105,-1 1 0,-2 50 0,-1-56-278,0-19-193,1 69 683,-16 117-1,8-117-213,6-48-381,-11 51 0,11-73-342,0 0-1,0-1 0,0 1 1,-1-1-1,1 1 0,-1-1 1,-2 3-1</inkml:trace>
</inkml:ink>
</file>

<file path=ppt/ink/ink39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5:02:47.5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43 122 6720,'-2'-1'247,"-26"-14"4292,17 6-1345,11 9-3123,0 0-1,0 0 0,0 0 1,0 0-1,-1-1 1,1 1-1,0 0 1,0 0-1,0 0 0,0 0 1,0 0-1,0-1 1,0 1-1,0 0 1,0 0-1,0 0 0,0-1 1,0 1-1,0 0 1,0 0-1,0 0 1,0 0-1,0-1 0,0 1 1,0 0-1,0 0 1,0 0-1,0-1 1,0 1-1,0 0 0,0 0 1,0 0-1,0 0 1,0-1-1,0 1 1,1 0-1,-1 0 0,0 0 1,0 0-1,0 0 1,0-1-1,5 8 525,0 0 0,1-1 0,7 7 0,-9-8-394,0 0-123,0-1 0,1 1 0,-1-1 0,1 0 0,0 0 0,1 0-1,-1-1 1,1 0 0,-1 0 0,1 0 0,0 0 0,0-1 0,0 0-1,9 1 1,14-1 136,0-1-1,0-2 0,0 0 1,34-8-1,-50 8-165,326-70 377,-187 34-221,37-7-1,-164 36-152,-21 6-231,1 0-1,-1 1 1,1-1 0,0 1 0,0 0 0,7 0-1,-9 1-869,-7 2-410,1-1 216,-1 6-506</inkml:trace>
</inkml:ink>
</file>

<file path=ppt/ink/ink39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5:02:48.0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21 5216,'-19'-20'9856,"21"20"-9636,-1 1 0,1-1 0,-1 1 0,1 0 0,-1-1 0,0 1 0,1 0 0,-1 0 0,0 0 0,0 0 0,0 0 1,2 2-1,-2-3-111,3 5 115,-1-1 0,1 1 0,-1 0 0,0 0-1,0 0 1,0 0 0,0 1 0,-1-1 0,0 1 0,0-1-1,-1 1 1,1 7 0,2 12 493,1 38 0,-5-50-581,5 284 714,-5-236-644,0-57-315,-1 0 0,1 0 0,0 0 0,-1-1 0,0 1 0,-1 4 0,1-7 14,1-1 1,0 0 0,0 0-1,0 1 1,0-1 0,0 0-1,0 0 1,0 1 0,-1-1-1,1 0 1,0 0 0,0 1-1,0-1 1,-1 0 0,1 0-1,0 0 1,0 1 0,-1-1-1,1 0 1,0 0 0,0 0-1,-1 0 1,1 0 0,0 0-1,-1 1 1,1-1 0,0 0-1,-1 0 1,1 0 0,-1-1-185,0 1 0,0-1 0,1 1 1,-1-1-1,0 1 0,1-1 0,-1 1 1,0-1-1,1 0 0,-1 1 1,1-1-1,-1 0 0,1 0 0,-1 0 1,0-1-1,-1-4-1524,-1 1 1,1-1-1,-3-13 0,3-1-1007</inkml:trace>
</inkml:ink>
</file>

<file path=ppt/ink/ink39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5:02:48.5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22 350 4800,'-21'-8'9683,"21"8"-9467,8-19 2850,11-16-1114,-5 19-1493,-1 1 1,2 0-1,0 1 1,1 1-1,27-18 1,-28 20-313,2 1 0,-1 0 1,1 1-1,1 1 0,27-9 0,-38 15-92,-1 0-1,1 1 1,0 0-1,0 0 1,0 0 0,0 1-1,0 0 1,0 0-1,0 1 1,0 0-1,0 0 1,0 1 0,0-1-1,-1 2 1,1-1-1,0 1 1,-1 0-1,6 4 1,-2 0 127,0 1 1,-1 0-1,0 1 0,10 12 1,-8-8 75,19 16 1,-27-27-172,1 1-1,-1 0 1,1-1-1,0 0 1,0 0-1,-1 0 1,8 2-1,-8-3-37,-1-1 0,0 1 0,0-1 0,0 0 0,0 0 0,1 0 0,-1 0 0,0 0-1,0 0 1,0 0 0,0-1 0,0 1 0,1-1 0,-1 0 0,0 0 0,0 1 0,0-1 0,2-2 0,10-8 6,-1-1 0,0 0 0,-1-1 1,0 0-1,-1-1 0,13-20 0,-8 12-1128,27-30 0,-36 45 420,0 1 0,0 1 0,0-1 0,1 1 0,-1 0 0,14-6 0,-15 9-367,1-1-1,0 1 1,0 0-1,0 0 1,0 0 0,0 1-1,0 1 1,12-1-1,14 6-2493</inkml:trace>
</inkml:ink>
</file>

<file path=ppt/ink/ink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23:11:20.6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37 513 3232,'3'-8'595,"-1"5"-212,0-1 0,-1 0 0,0 1 0,1-1 0,-2 0 0,1 0 0,0 0 0,0-7 0,-1 7 391,1 0 0,-1 0 0,1 0-1,3-7 1,-3 6 416,1 0 0,-1 0 0,0 0 0,1-9 0,-2 14-1004,0 0-124,0 0 0,-1 0-1,1 0 1,0 0 0,0 0 0,0 0 0,0 0 0,0 0 0,0 0 0,0 0 0,0 0 0,0 0 0,-1 0 0,1 0 0,0 0 0,0 0 0,0 0 0,0 0 0,0 0 0,0 0 0,0 0-1,0 0 1,-1 0 0,1 0 0,0 0 0,0 0 0,0 0 0,0 0 0,0 0 0,0 0 0,0 0 0,0 0 0,0 0 124,-1 0-124,1 0 0,0 0 0,0-1-1,0 1 1,0 0 0,0 0 0,0 0 0,0 0 0,0 0 0,0 0 0,0 0 0,-5 8 587,-7 25-399,2 0 1,1 0 0,1 1-1,2 0 1,2 1 0,-1 60-1,5-77-164,2 0-1,0-1 0,7 30 1,-9-46-64,1 0 1,-1 0-1,0 0 0,0 0 1,1 0-1,-1 0 1,0 0-1,1 0 1,-1 0-1,1 0 1,-1 0-1,1 0 1,-1-1-1,1 1 1,0 0-1,0 0 1,-1-1-1,1 1 0,0 0 1,0-1-1,0 1 1,0-1-1,-1 1 1,1-1-1,0 1 1,0-1-1,0 0 1,0 1-1,0-1 1,0 0-1,0 0 0,0 0 1,0 0-1,0 0 1,0 0-1,0 0 1,1 0-1,-1 0 1,0 0-1,1-1 1,1 0-5,0 0 0,-1-1 1,1 1-1,-1-1 1,1 1-1,-1-1 0,1 0 1,-1 0-1,0 0 1,0 0-1,0 0 0,0-1 1,3-4-1,14-30-1,25-68 0,-30 68-93,25-63-367,-39 118-176,0-8 545,0-7 69,0 31-39,7 52-1,-6-76 82,1 1 0,1-1 0,-1 0 0,2 0 0,-1 0 1,2-1-1,-1 1 0,1-1 0,9 13 0,-12-20-15,0 0 1,-1 0-1,1 0 0,0 0 0,0 0 1,0-1-1,0 1 0,0-1 1,1 1-1,-1-1 0,0 0 1,1 0-1,-1 0 0,1 0 1,-1 0-1,1 0 0,0-1 0,-1 1 1,1-1-1,0 0 0,-1 0 1,1 0-1,0 0 0,-1 0 1,1-1-1,-1 1 0,1-1 0,0 0 1,-1 0-1,1 1 0,3-4 1,2 0-8,0-1 1,0 0-1,-1 0 1,0 0-1,0-1 1,0 0-1,-1-1 1,10-12-1,14-24-412,29-55 0,47-93-302,-105 191 687,-1-1 1,0 1-1,0 0 0,0 0 0,0 0 1,0-1-1,0 1 0,0 0 0,0 0 1,1 0-1,-1-1 0,0 1 1,0 0-1,0 0 0,0 0 0,1 0 1,-1-1-1,0 1 0,0 0 1,0 0-1,0 0 0,1 0 0,-1 0 1,0 0-1,0 0 0,1 0 1,-1 0-1,0 0 0,0 0 0,1 0 1,3 6 0,0 19 334,-3-15-336,5 10 28,0 0 0,1 0 0,1 0 0,21 35 0,-25-47 53,0-1 0,1 0 0,0 0 0,0-1 0,1 1 0,0-1 1,8 6-1,-12-10-36,-1-1 0,1 1 0,0-1 0,0 0 0,0 0 1,1 0-1,-1 0 0,0 0 0,0 0 0,0-1 0,1 1 0,-1-1 0,0 1 1,1-1-1,-1 0 0,0 0 0,1 0 0,-1 0 0,0-1 0,1 1 1,-1-1-1,0 1 0,0-1 0,1 0 0,-1 1 0,0-1 0,0-1 0,0 1 1,0 0-1,3-3 0,4-4 19,-2-1 0,1 1 0,-1-2 0,-1 1 0,0-1 0,7-12 0,-5 8 19,-3 5-36,0 0 1,-1 0 0,0 0 0,0-1 0,-1 1 0,0-1 0,-1 0 0,0 0-1,-1 0 1,0 0 0,0 0 0,-1-13 0,0 22-47,0-1 0,0 1 0,-1 0 0,1 0-1,0 0 1,0 0 0,-1 0 0,1 0 0,0 0 0,-1 1 0,1-1 0,-1 0 0,0 0 0,1 0 0,-1 0 0,1 0-1,-1 1 1,0-1 0,0 0 0,0 1 0,1-1 0,-1 0 0,0 1 0,0-1 0,0 1 0,0-1 0,0 1 0,0 0-1,0-1 1,0 1 0,-2 0 0,1 0-6,0 0 1,1 0-1,-1 1 0,0-1 0,0 0 0,0 1 0,1 0 1,-1-1-1,0 1 0,1 0 0,-1 0 0,0 0 1,1 0-1,0 0 0,-1 0 0,1 1 0,-1-1 0,-1 3 1,-3 4 22,0 1 0,0 1 1,1-1-1,0 1 0,1 0 1,0 0-1,0 1 0,1-1 1,-2 12-1,1 3 13,0 0-1,1 46 1,3-61 2,0-1 0,1 1 0,0 0 0,1-1 0,0 0 0,0 1 0,1-1 0,0 0 0,8 14 0,-9-18-6,1-1 0,0 0 0,0 1 0,1-1 0,-1 0 0,1-1 0,0 1 0,0-1 0,0 1 0,0-1 0,1 0 0,-1-1 0,1 1 0,0-1 0,0 0 0,0 0 0,0-1 0,0 1 0,6 0 0,0-1 26,1 0 0,-1 0 0,0-2-1,1 1 1,-1-1 0,0-1 0,0 0 0,0-1-1,0 0 1,0 0 0,0-1 0,-1-1 0,13-7-1,0-1-17,-1-2 0,-1 0 0,0-1 0,31-32 0,-20 14-4,-1 0 1,-2-2 0,-2-2-1,-2 0 1,28-55-1,-37 61-34,-2 0 0,-2-1 1,0-1-1,-3 0 0,0 0 0,-3-1 0,5-53 0,-9 31-405,-3 48 252,-2 8-68,-7 17-88,-43 108 207,43-96 129,1 2 0,-7 47 0,7-17 125,0 90 0,9-121-90,2 1-1,0-1 0,2 0 0,2 0 0,11 36 1,-16-62-55,2 7 83,0-1 0,1 0 0,6 11 1,-9-18-46,0-1 1,0 1 0,0 0-1,0-1 1,0 1 0,1-1-1,-1 1 1,1-1 0,-1 0-1,1 1 1,-1-1 0,1 0-1,0 0 1,0 0 0,-1 0-1,1-1 1,0 1 0,0 0-1,0-1 1,0 1 0,0-1 0,2 0-1,-2 0-20,0 0 0,-1 0-1,1 0 1,0-1 0,-1 1-1,1-1 1,0 1 0,-1-1-1,1 0 1,-1 0 0,1 1-1,-1-1 1,1 0 0,-1 0-1,0-1 1,1 1 0,-1 0-1,1-2 1,4-4-17,-1-1 0,8-13 0,-12 19 11,82-155-157,-78 149 128,28-49-135,73-97 1,-92 139 112,-1-2 0,-1 1 0,-1-1 0,12-24 0,-23 40 46,1 0 0,-1 0 0,1-1 0,-1 1 0,1 0 0,-1 0 0,0 0 0,1 0 0,-1-1 0,0 1 0,0 0 0,0 0 1,0-1-1,0 1 0,0 0 0,0 0 0,-1-1 0,1 1 0,0 0 0,-1 0 0,1 0 0,0 0 0,-2-2 0,-6-20-63,-18-40 486,24 56-438,-1 1-1,1-1 1,-1 0-1,-1 1 1,1-1-1,-6-6 1,8 12 13,1 1 1,0-1 0,-1 1 0,1-1-1,-1 1 1,1 0 0,0-1-1,-1 1 1,1 0 0,-1-1 0,1 1-1,-1 0 1,0-1 0,1 1 0,-1 0-1,1 0 1,-1 0 0,1 0 0,-1 0-1,0-1 1,1 1 0,-1 0-1,-1 1 1,1-1-10,-1 0-1,1 1 1,-1-1 0,1 1-1,-1-1 1,1 1 0,-1 0-1,-2 2 1,-1 0-19,1 1 0,0 0 1,-1 0-1,-3 6 0,-3 5 77,1 0 1,1 1-1,0 0 0,2 0 0,-1 1 1,2 0-1,0 0 0,1 0 0,1 1 0,1 0 1,-2 27-1,3-15 29,2 1 0,1-1 0,2 1 0,1-1 0,1 0 0,9 31 1,-8-40 1,1 0 0,1-1 0,1 0 1,0 0-1,20 30 0,-22-41-272,0-1 0,0 1 0,0-1 0,1-1-1,14 11 1,-16-13-513,1-1 1,0 0-1,0 0 0,0-1 0,0 0 0,0 0 1,1-1-1,12 3 0,6-1-1766</inkml:trace>
</inkml:ink>
</file>

<file path=ppt/ink/ink39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5:02:50.5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78 5152,'-21'-16'2264,"10"8"1077,9 6-1511,5-4 937,-2 5-2399,1 0 0,0 0-1,0 1 1,0-1 0,0 0-1,0 1 1,1 0 0,-1-1-1,0 1 1,0 0 0,4 0-1,6-1 26,174-5 1849,-48 4-1774,-106 0-344,-3 1-100,-1-1 1,43-9-1,-55 8 38,0 0 0,0 2 0,1 0 0,16 1 0,-22 0 33,11-5 6,-19 4-561,-7 3-690,-21 0-6412,12 5 5450</inkml:trace>
</inkml:ink>
</file>

<file path=ppt/ink/ink39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5:02:50.9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44 6240,'-41'-3'2751,"27"3"3666,325-15-962,-101 2-2767,-153 11-3293,108-8-4347,-152 10 2606</inkml:trace>
</inkml:ink>
</file>

<file path=ppt/ink/ink39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5:02:51.9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386 29 5568,'-3'-9'2571,"2"8"-2070,1 0 0,0-1 0,-1 1 0,1 0 0,-1 0 0,1 0 0,-1 0 1,0 0-1,0 0 0,1 0 0,-3-2 0,2 2-352,0 1 1,0-1-1,-1 1 1,1-1-1,0 1 1,-1 0-1,1-1 1,0 1-1,-1 0 1,1 0-1,-1 0 1,1 0-1,0 0 1,-4 1-1,-12 1 103,0 1-1,0 1 0,0 0 1,1 2-1,-1 0 1,-24 13-1,18-7-104,2 2 1,-1 0-1,2 2 0,-33 30 0,45-37-125,1 0 0,-1 0-1,2 0 1,0 1 0,0 0-1,0 0 1,1 1 0,-6 21 0,9-27-8,1 1 0,0 0 0,0 0 0,0 0 0,1 0 0,0 0 0,0 0 0,2 7 0,-2-9 21,1-1-1,0 1 1,0-1-1,1 1 1,-1-1-1,1 1 1,0-1-1,0 0 1,0 0-1,0 0 1,0 0-1,1 0 1,4 5-1,-2-5 26,-1 0 0,1 0 0,-1 0-1,1-1 1,0 1 0,0-1 0,0 0-1,0-1 1,0 1 0,1-1 0,-1 0-1,0 0 1,1-1 0,-1 0 0,1 0-1,-1 0 1,9-1 0,-3-1 26,-1 0-1,0-1 1,0 0-1,-1-1 1,1 0-1,0 0 1,-1-1-1,13-9 1,-9 4 46,0 0 0,-1-1 0,-1-1 0,0 0 0,16-22 0,-11 11 66,-2-1 0,19-39 0,-26 45 0,0 0-1,9-36 0,-14 43-252,-1 1 0,-1 0 0,-1-15 0,0 17-273,3 38 268,19 189 540,-16-136-234,9 281 298,-16-305-455,-3 77 215,2-106-188,-1-1 0,-11 43 0,13-65-66,0 0 0,0 0 1,-1 0-1,0 0 0,0-1 1,0 0-1,-1 1 0,0-1 0,0-1 1,-1 1-1,0 0 0,0-1 1,-7 6-1,9-9-25,-1 0 1,1 0-1,0 0 0,-1-1 1,1 0-1,-1 1 0,1-1 1,-1-1-1,0 1 0,1 0 1,-1-1-1,0 0 0,1 0 1,-1 0-1,0 0 0,0-1 1,1 1-1,-5-2 0,1 0 20,-1-1-1,0 1 1,1-1-1,0-1 1,0 1-1,0-1 1,-7-6-1,1 0-21,0-1 1,1-1-1,1 0 0,0 0 0,0-1 0,-10-17 1,1-4-135,-23-52 1,39 76 93,0 0 0,0-1 0,1 1 0,0-1 1,-2-20-1,5 27 3,-1 0 0,1-1 0,0 1 0,1-1 0,-1 1 0,1 0 0,0-1 0,0 1 0,0 0 0,0-1 0,1 1 0,0 0 0,0 0 0,0 0 0,0 1 0,1-1 0,3-4 1,0 2 13,0 1 0,0 0 0,0 1 1,0-1-1,1 1 0,0 1 0,0-1 0,0 1 1,0 0-1,0 1 0,11-3 0,7 0 18,51-3-1,-59 7-84,0 0 1,0 1-1,0 1 0,0 0 1,0 1-1,0 1 0,0 1 1,-1 0-1,29 12 0,-19-1-3384,-20-11-1071</inkml:trace>
</inkml:ink>
</file>

<file path=ppt/ink/ink39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5:02:52.6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99 5728,'-1'-2'630,"0"0"0,0-1 0,0 1 1,1 0-1,-1 0 0,0 0 0,1-1 0,0 1 0,-1 0 1,1-1-1,0 1 0,0 0 0,0-1 0,1 1 1,-1 0-1,0 0 0,1-1 0,0 1 0,-1 0 0,1 0 1,1-3-1,0 2-398,0 0 1,0 0-1,0 0 1,0 1 0,0-1-1,0 0 1,1 1-1,4-5 1,-3 5-191,-1 0 0,1 0 0,-1 0 0,1 0 0,0 1 0,0-1 0,-1 1 0,1 0 0,0 0 0,0 1 0,0-1 0,0 1 0,0 0 0,0 0 0,1 0 0,-1 0 0,0 1 0,0-1 0,0 1 0,-1 0 0,1 1 0,4 1 0,-4-1-24,0-1 0,0 2 0,0-1 0,0 0 0,-1 1 0,1 0 0,-1 0 0,0 0 0,1 0 0,-2 0 0,1 1 0,0-1 0,-1 1 0,1 0 0,-1 0 0,0 0 0,0 0 0,-1 0 0,1 0 0,0 7 0,0-1 41,-1-1 1,-1 1 0,0-1 0,0 0 0,-1 1 0,0-1-1,-1 1 1,0-1 0,0 0 0,-6 13 0,-4 6 253,-29 50 1,18-47-136,19-26-27,0 0 0,0 1 1,0-1-1,1 1 1,-1 0-1,-2 7 0,6-12-135,0-1-1,0 1 1,0-1-1,0 0 0,0 1 1,0-1-1,0 0 1,0 1-1,0-1 1,0 1-1,0-1 1,0 0-1,0 1 0,0-1 1,0 0-1,0 1 1,1-1-1,-1 0 1,0 1-1,0-1 0,0 0 1,1 1-1,-1-1 1,0 0-1,0 0 1,1 1-1,-1-1 1,0 0-1,1 0 0,-1 1 1,0-1-1,1 0 1,-1 0-1,0 0 1,1 0-1,-1 1 1,17 2 218,134-2 75,-24-1-2541,-43 9-4848,-53-2 3678</inkml:trace>
</inkml:ink>
</file>

<file path=ppt/ink/ink39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5:02:56.7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28 5728,'-1'-1'243,"1"0"0,-1 0 0,1 1 1,-1-1-1,1 0 0,0 0 0,-1 0 1,1 1-1,0-1 0,0 0 0,-1 0 0,1 0 1,0 0-1,0 0 0,0 0 0,0 0 1,0 0-1,0 1 0,1-1 0,-1 0 0,0 0 1,0 0-1,4-6 5688,-4 11-5840,1 0 1,0-1-1,0 1 1,0 0-1,3 5 0,2 7 59,0 6 86,-2 1 0,4 39 0,-4 49 212,-3-56-276,2 22 135,2 87 1050,-9-158-207,2-6-779,2-7-158,3-27-106,0-2-65,24-96 443,8 3-122,-29 109-310,0 2 51,0 0 0,10-19 0,-12 30-96,0 0-1,0 1 0,0 0 1,0 0-1,1 0 1,0 0-1,1 0 1,6-5-1,-11 11-11,-1-1 0,1 1 1,0-1-1,-1 1 0,1-1 0,0 1 1,-1 0-1,1-1 0,0 1 0,-1 0 0,1-1 1,0 1-1,0 0 0,0 0 0,-1 0 1,1 0-1,0 0 0,0 0 0,-1 0 1,1 0-1,0 0 0,0 0 0,0 0 0,-1 1 1,1-1-1,0 0 0,-1 0 0,1 1 1,0-1-1,0 1 0,-1-1 0,1 1 1,-1-1-1,1 1 0,0-1 0,-1 1 0,1-1 1,0 2-1,1 1 34,0 0 0,-1 0 0,1 0 1,-1 0-1,1 0 0,1 7 0,0 7 87,0-1 0,-1 1 1,0 26-1,-6 53 58,1-59-152,-3 16 37,3-41 52,1 1 1,1 0 0,0-1 0,2 23 0,-1-35-106,0 0 0,0 1 1,0-1-1,0 0 0,0 0 0,0 1 1,0-1-1,0 0 0,0 1 1,0-1-1,0 0 0,0 0 1,1 1-1,-1-1 0,0 0 1,0 0-1,0 1 0,0-1 1,0 0-1,1 0 0,-1 1 1,0-1-1,0 0 0,0 0 1,1 1-1,-1-1 0,0 0 0,0 0 1,0 0-1,1 0 0,-1 0 1,0 1-1,1-1 0,-1 0 1,0 0-1,0 0 0,1 0 1,-1 0-1,0 0 0,1 0 1,-1 0-1,1 0 0,0-1 9,1 0-1,-1 0 1,1 0-1,-1 0 1,1 0-1,-1 0 0,0 0 1,0 0-1,2-2 1,90-110-107,-4 5-59,-67 84 125,1 1 1,32-25-1,-55 48 26,8-6 11,0 0 1,1 0-1,11-5 1,-18 10-13,-1 0 0,1 0-1,0 0 1,-1 1 0,1-1 0,0 1 0,0-1 0,0 1 0,0 0 0,-1 0 0,1-1 0,0 1-1,0 1 1,0-1 0,0 0 0,0 0 0,-1 1 0,1-1 0,0 1 0,0-1 0,0 1 0,-1 0-1,1 0 1,0 0 0,1 1 0,1 2 47,-1 0 0,0 0 0,1 0 1,-2 1-1,1-1 0,0 1 0,-1-1 0,0 1 0,0 0 0,2 9 0,1 7 74,2 27 0,-5-37-75,7 78 164,-4 101 1,-4-209-12515,3-5 6502,5 0 1914</inkml:trace>
</inkml:ink>
</file>

<file path=ppt/ink/ink39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5:02:58.4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13 4064,'0'0'199,"0"-1"0,-1 1-1,1 0 1,0-1 0,-1 1 0,1 0 0,0-1 0,0 1 0,-1 0-1,1-1 1,0 1 0,0-1 0,0 1 0,0-1 0,0 1-1,-1 0 1,1-1 0,1-4 4595,-5 17 108,-7 27-3420,-29 185 758,31-140-1536,9-82-682,-1-1 1,1 0 0,0 0 0,0 0 0,-1 0 0,1 0 0,0 0 0,0-1 0,0 1 0,0 0 0,0 0 0,1 0 1,-1 0-1,0 1 0,1-1 0,0-1 0,-1 1 1,1-1-1,0 0 1,0 1-1,-1-1 0,1 0 1,0 1-1,0-1 0,-1 0 1,1 0-1,0 0 1,0 1-1,0-1 0,0 0 1,-1 0-1,1 0 1,1-1-1,77-5 82,-62 4-101,0 0 1,0 0 0,0 2 0,1 0 0,-1 2 0,20 3 0,-24-2 84,-1 0 1,0 1-1,0 1 1,-1 0-1,1 0 1,-1 1-1,0 1 0,11 8 1,-21-14-52,0 0 0,0 0 1,0 0-1,-1 0 0,1 0 1,0 0-1,0 1 0,-1-1 0,1 0 1,0 0-1,-1 0 0,1 1 0,-1-1 1,0 0-1,1 1 0,-1-1 0,0 0 1,0 1-1,0-1 0,0 0 0,0 1 1,0-1-1,0 0 0,0 1 0,-1-1 1,1 0-1,0 1 0,-1-1 0,1 0 1,-1 1-1,0-1 0,1 0 0,-1 0 1,-2 2-1,1 1 40,-1 0 1,-1-1-1,1 0 0,0 1 1,-1-1-1,0-1 0,1 1 1,-1 0-1,-6 2 1,-9 3 68,-1-1 1,0 0-1,-31 5 1,-64 5-234,90-15 120,18 0-537,0-2-1,0 1 0,0-1 1,0 0-1,0-1 1,-8-1-1,15 2 386,0 0 0,0 0 0,-1 0 0,1 0 0,0 0 0,0 0 0,-1 0 0,1 0 0,0 0 0,0 0 0,-1-1 0,1 1 0,0 0 0,0 0 0,0 0 0,0 0 0,-1-1 0,1 1 0,0 0 0,0 0 0,0 0 0,0-1 0,0 1 0,-1 0 0,1 0 0,0-1 0,0 1 0,0 0 0,0 0 0,0-1 0,0 1 0,0 0 0,0 0 0,0-1 1,0 1-1,0 0 0,0 0 0,0-1 0,0 1 0,0 0 0,0 0 0,0-1 0,0 1 0,1 0 0,-1 0 0,0 0 0,0-1 0,0 1 0,0 0 0,0 0 0,1-1 0,12-9-5171,4-1 1129,4 3 1430</inkml:trace>
</inkml:ink>
</file>

<file path=ppt/ink/ink39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5:02:58.8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95 7040,'-26'-17'2282,"25"16"-2156,0 1-1,0-1 0,-1 1 0,1-1 0,0 0 0,0 0 0,0 0 1,0 0-1,0 1 0,0-1 0,1 0 0,-1-1 0,0 1 0,-1-2 1,-1-3 3474,3 6-3536,-1-1 0,1 1 0,0 0 0,0 0 0,0 0 0,0 0 0,0 0 0,0-1 0,0 1 0,-1 0 1,1 0-1,0 0 0,0-1 0,0 1 0,0 0 0,0 0 0,0 0 0,0-1 0,0 1 0,0 0 0,0 0 1,0 0-1,0-1 0,0 1 0,0 0 0,0 0 0,0 0 0,0-1 0,0 1 0,0 0 0,1 0 0,-1 0 1,0 0-1,0-1 0,0 1 0,0 0 0,0 0 0,0 0 0,1 0 0,-1-1 0,0 1 0,0 0 0,0 0 1,0 0-1,1 0 0,-1 0 0,0 0 0,0 0 0,0 0 0,1 0 0,-1 0 0,0-1 0,0 1 0,0 0 0,1 0 1,17 1 2304,-5 0-1874,234-22 3178,-143 8-3394,-5-2-1453,-91 14-3932,-9 12-1793,1 5 3161</inkml:trace>
</inkml:ink>
</file>

<file path=ppt/ink/ink39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5:02:59.7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347 68 1824,'42'-3'4469,"-27"2"-2994,5 1 1360,-7 1 3132,-17-12-2266,1 8-3557,0 0 0,0 1 0,0 0 0,0 0-1,-1 0 1,1 0 0,-1 1 0,1-1 0,-1 1-1,0 0 1,-5-1 0,2 0 45,-17-6 244,0 2-1,-49-7 1,62 12-435,0 1-1,0 0 1,0 0 0,0 1-1,1 0 1,-1 1 0,0 0-1,0 1 1,-10 4 0,15-4 35,0 0 1,0 0 0,0 1 0,0 0-1,0 0 1,1 1 0,-1-1 0,1 1 0,1 0-1,-5 6 1,2-1 6,0-1 0,1 1-1,1 1 1,0-1 0,-5 17-1,1 4 37,1 0 0,2 0-1,-3 47 1,8-61 0,0 0 1,1 0-1,1 0 1,0 0 0,6 23-1,-6-34-16,1 0 0,-1-1 0,1 1 0,0 0 0,1-1 0,-1 1 0,1-1 0,0 0 0,1 0 0,-1 0 0,1 0 0,0-1 0,0 1 0,1-1 0,-1 0 0,1-1 1,0 1-1,8 4 0,2-2 103,-1 0 1,1-2 0,0 0-1,0 0 1,28 1 0,78-1 359,-110-4-477,183-14 13,-192 14-178,0-1 0,0 1-1,0 0 1,0-1 0,0 0-1,0 1 1,0-1 0,2-1-1,-4 2 23,0 0 0,1 0 0,-1-1-1,0 1 1,0 0 0,0 0 0,1-1-1,-1 1 1,0 0 0,0 0 0,0-1-1,0 1 1,1 0 0,-1 0 0,0-1 0,0 1-1,0 0 1,0-1 0,0 1 0,0 0-1,0 0 1,0-1 0,0 0-197,0 0 0,0 1 0,-1-1 1,1 0-1,0 1 0,-1-1 0,1 0 1,0 1-1,-1-1 0,1 1 0,-1-1 0,1 1 1,-1-1-1,0 0 0,-10-9-4239,0-4 1488</inkml:trace>
</inkml:ink>
</file>

<file path=ppt/ink/ink39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5:03:00.3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30 5408,'-1'-1'373,"-1"-1"1,1 1-1,0 0 0,-1 0 1,1-1-1,0 1 0,0-1 1,-2-2-1,3 3-127,0 1 0,0-1 0,0 1-1,0-1 1,0 0 0,-1 1 0,1-1-1,0 0 1,0 1 0,1-1 0,-1 1-1,0-1 1,0 0 0,0 1 0,0-1 0,0 1-1,1-1 1,-1 0 0,0 1 0,1-1-1,-1 1 1,1-1 0,1 9 4489,2 2-4102,-2 0 0,3 16 0,-3 174 2026,-3-103-2107,-1-57-869,-10 72-1,12-111 131,0 0-1,-1 0 0,1-1 1,0 1-1,0 0 0,0-1 1,-1 1-1,1 0 0,0-1 1,-1 1-1,1 0 0,-1-1 1,1 1-1,-1-1 0,1 1 1,-1-1-1,1 1 0,-1-1 1,1 1-1,-1-1 0,0 1 0,1-1 1,-1 0-1,0 1 0,1-1 1,-1 0-1,0 0 0,0 1 1,-2 0-845,-1 3-1021</inkml:trace>
</inkml:ink>
</file>

<file path=ppt/ink/ink39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5:03:00.8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249 29 6720,'-1'-1'323,"1"-1"-1,-1 1 1,1 0 0,0-1 0,0 1 0,0-1 0,0 1 0,0 0-1,0-1 1,0-1 0,0 2-144,1 1 0,-1-1 1,0 1-1,0-1 0,0 1 0,0-1 0,0 1 0,0-1 0,1 1 1,-1-1-1,0 1 0,0 0 0,1-1 0,-1 1 0,0-1 0,0 1 1,1 0-1,-1-1 0,1 1 0,-1 0 0,0-1 0,1 1 0,-1 0 1,1 0-1,-1 0 0,0-1 0,1 1 0,0 0 0,0 0-124,-1 0-1,0 0 1,0 0-1,0 0 1,1 0 0,-1 1-1,0-1 1,0 0-1,1 0 1,-1 0-1,0 0 1,0 1-1,0-1 1,0 0 0,1 0-1,-1 0 1,0 1-1,0-1 1,0 0-1,0 0 1,0 1-1,0-1 1,0 0 0,0 0-1,1 1 1,-1-1-1,0 0 1,0 0-1,0 1 1,0-1-1,0 0 1,0 0 0,0 1-1,-1-1 1,1 0-1,0 0 1,0 1-1,0-1 1,-3 12 704,3-11-558,-7 19 762,-2 0 0,-19 35 0,6-14-263,-132 241 1823,118-211-2192,36-70-319,0-1 1,0 0 0,0 0-1,-1 0 1,1 1 0,0-1-1,0 0 1,0 0 0,0 0-1,0 1 1,0-1 0,0 0-1,0 0 1,0 0 0,0 1-1,0-1 1,0 0 0,0 0-1,0 0 1,0 1 0,0-1-1,1 0 1,-1 0 0,0 0-1,0 1 1,0-1 0,0 0-1,0 0 1,0 0 0,0 0-1,1 1 1,-1-1 0,0 0-1,0 0 1,0 0 0,0 0-1,1 0 1,-1 0 0,0 1-1,0-1 1,1 0 0,14 4 516,20-3-7,-33-1-532,73-1 160,96 3-508,-142-1 47,37 3-2756,-61-3 2157,0-1 0,1 2 0,-1-1 0,0 0 0,0 1 0,0 0 0,0 0 0,10 6 0,-5 4-5330,-5-1 2038</inkml:trace>
</inkml:ink>
</file>

<file path=ppt/ink/ink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23:11:37.6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70 4064,'0'-19'2373,"0"-5"3742,0 9-3859,0 13-1871,0 4-121,0 18 1030,0-9 1426,5-16-2122,-4 4-533,1 0 0,0 1-1,-1-1 1,1 0 0,-1 0 0,1 0 0,-1 0 0,0 0 0,0 0 0,1 0 0,-1 0 0,0-1 0,0 1 0,0 0 0,0-1 0,0 1-1,0-1 1,-1 1 0,1-1 0,0 1 0,-1-1 0,1-3 0,-7-1-3664</inkml:trace>
</inkml:ink>
</file>

<file path=ppt/ink/ink39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5:03:02.0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49 5984,'-13'-3'11867,"23"3"-7854,44 3-3179,22 3-340,-30 0-513,67 5 11,126 8 138,35-17 334,23-7-53,-95-3-13,-64 1-188,407-1 313,-46 29 197,-387-17-482,1-4 0,185-24 0,-297 24-253,61-10-679,-56 9 46,0-1 0,0 0 0,-1 0 0,1 0 0,0-1 0,-1 1 0,8-6 0,-12 8 464,-1-1-1,1 1 1,-1 0 0,0-1-1,1 1 1,-1 0-1,1-1 1,-1 1 0,0 0-1,0-1 1,1 1-1,-1-1 1,0 1 0,0-1-1,1 1 1,-1-1-1,0 1 1,0 0 0,0-1-1,0 1 1,0-1 0,0 1-1,1-1 1,-1 1-1,0-1 1,-1 1 0,1-1-1,0 1 1,0-1-1,0 1 1,0-1 0,0 1-1,0-1 1,-1 1 0,1-1-1,0 1 1,0-1-1,-1 1 1,1 0 0,0-1-1,-1 1 1,1-1-1,0 1 1,-1 0 0,1-1-1,-1 1 1,0-1-56,-11-11-3792</inkml:trace>
</inkml:ink>
</file>

<file path=ppt/ink/ink39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5:03:03.9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29 203 7040,'-20'-1'3157,"11"1"3392,11-19-3797,2 14-2592,-1-1-1,0 0 1,1 1 0,0 0 0,1 0-1,-1 0 1,9-6 0,40-29 373,-46 36-451,16-11 71,1 0 0,40-16 0,-50 25-136,-1 1 0,1 1 0,0 0-1,1 1 1,-1 0 0,26-1-1,-32 4-27,0 0-1,0 1 1,-1 0 0,1 1-1,12 3 1,-17-4 10,1 0 0,-1 1 0,0 0 1,1-1-1,-1 1 0,0 0 0,0 1 0,0-1 0,0 0 1,0 1-1,-1 0 0,1 0 0,3 5 0,0 2 43,-1 1 1,0 0-1,-1 0 0,0 0 0,-1 0 0,0 0 0,-1 1 0,0 0 1,0-1-1,-1 1 0,-1 0 0,0 0 0,-1-1 0,0 1 0,-1 0 0,0-1 1,-6 18-1,1-8-23,-1-1-1,-1 0 1,0 0 0,-2-1 0,0 0 0,-1-1 0,-1-1-1,-26 29 1,-182 161 1272,206-191-848,15-16-436,-1 0-1,1 0 1,0 0-1,0 0 1,0 1-1,0-1 1,0 0-1,0 0 1,0 0-1,0 1 1,0-1-1,0 0 1,0 0-1,0 0 1,0 0-1,0 1 1,0-1-1,0 0 1,0 0-1,0 0 1,0 1-1,0-1 1,0 0-1,0 0 1,0 0-1,0 1 1,0-1-1,0 0 1,1 0-1,-1 0 1,0 0-1,0 0 1,0 1-1,0-1 1,0 0 0,1 0-1,-1 0 1,0 0-1,0 0 1,0 0-1,0 0 1,1 1-1,2-1 46,1 1 0,0-1 0,0 0 0,-1 0 0,1 0 0,5-2 0,3 1 93,43-2 207,108 10 0,-151-6-404,0 1-1,0 0 1,-1 1 0,1 0 0,-1 1-1,0 0 1,0 1 0,0 0-1,0 1 1,-1 0 0,0 0 0,0 1-1,-1 1 1,13 12 0,-16-11-3188</inkml:trace>
</inkml:ink>
</file>

<file path=ppt/ink/ink39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5:03:04.2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10 7552,'0'0'133,"-1"0"-1,1-1 1,0 1 0,-1 0 0,1 0 0,0-1 0,0 1 0,-1 0 0,1 0-1,0-1 1,0 1 0,-1 0 0,1-1 0,0 1 0,0 0 0,0-1-1,0 1 1,-1 0 0,1-1 0,0 1 0,0-1 0,0 1 0,0 0-1,0-1 1,0 1 0,0-1 0,9 1 3671,-6 0-3159,0 1-1,0 0 1,0 0-1,0 1 1,-1-1 0,5 3-1,-5-2-426,0 0 0,-1 1 0,1-1 0,-1 0-1,1 1 1,-1-1 0,0 1 0,0 0-1,0-1 1,0 1 0,-1 0 0,1-1 0,-1 1-1,1 0 1,-1 0 0,0 0 0,0-1 0,-1 5-1,0 7 155,-2 0 0,-4 19 0,5-28-362,-27 122-858,28-126 965,-2 20-3365,3-21 3161,0 0 0,0 0 0,0 0 0,0 0 0,0 0 0,0 0 0,0 1 0,0-1-1,0 0 1,0 0 0,0 0 0,0 0 0,0 0 0,0 0 0,3 1-2178,-3-1 2178,0 0 0,10-6-3218,3-8-529,5-1 1274</inkml:trace>
</inkml:ink>
</file>

<file path=ppt/ink/ink39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5:03:04.6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 9792,'4'-11'4787,"-1"8"-3032,-2 6 220,-1-2-1821,0 0-1,1 0 1,-1 0 0,0 0 0,0 1 0,0-1 0,1 0-1,-1 0 1,1 0 0,-1 0 0,1 0 0,0 1-1,3 7 344,1 7 393,-2 1 0,0-1 0,2 33 0,-5 55 463,-1-43-1077,1-19-390,0 39-51,-6-29-2724,5-43 138,-6-22-5292</inkml:trace>
</inkml:ink>
</file>

<file path=ppt/ink/ink39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5:03:04.9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10 288 6976,'-10'-2'4259,"17"-3"-2230,13-11 729,37-22 1,-35 25-1743,-5 1-607,2 2 0,-1 0 0,2 1 0,-1 1 0,1 1 0,0 0 0,0 2 0,1 0 0,0 2 0,0 0 0,0 1 0,38 2 0,-30 3 304,0 1 0,56 17 0,-79-19-602,0 0 0,0-1 1,0 0-1,1 0 0,-1-1 1,1 1-1,-1-1 0,0-1 1,9 0-1,-11 0-69,0-1-1,1 1 1,-1-1 0,0 0-1,0 0 1,0 0 0,-1 0-1,1-1 1,0 1 0,-1-1-1,0 0 1,1 0 0,-1 0-1,4-6 1,36-52-1387,-18 16-3784,-11 25 2739</inkml:trace>
</inkml:ink>
</file>

<file path=ppt/ink/ink39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5:03:07.0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41 4800,'-5'0'779,"3"1"-508,1-1 1,-1 0 0,1 0-1,-1 0 1,0 0 0,1 0-1,-1 0 1,1 0 0,-1-1-1,1 1 1,-1 0-1,0-1 1,1 1 0,-1-1-1,-1-1 1,-12 2 4363,6 1-809,17-4-2101,120-25 937,-105 25-2525,0 1 0,-1 0 1,41 4-1,-57-2-85,-1 1-1,1 0 1,-1 1 0,10 2 0,-14-3-31,0-1 0,-1 0 0,1 0 1,0 1-1,0-1 0,0 1 1,-1-1-1,1 0 0,0 1 0,-1-1 1,1 1-1,0 0 0,-1-1 0,1 1 1,-1 0-1,1-1 0,-1 1 0,1 0 1,-1-1-1,1 1 0,-1 0 0,0 0 1,1 0-1,-1-1 0,0 1 1,0 0-1,0 0 0,1 0 0,-1 0 1,0 0-1,0-1 0,0 1 0,0 0 1,-1 0-1,1 0 0,0 0 0,0-1 1,0 1-1,-1 1 0,-2 3 33,1-1-1,-1 0 0,0 0 1,0-1-1,0 1 1,-1 0-1,-3 2 0,-33 25 88,20-16-95,-18 12-23,18-13-66,2 0 0,-1 0 0,-17 21-1,35-35 46,0 1-1,0 0 1,0 0 0,0 0-1,1 0 1,-1 0 0,0 0-1,1 0 1,-1 0-1,1 0 1,-1 0 0,1 0-1,0 0 1,-1 1-1,1-1 1,0 0 0,0 0-1,0 0 1,0 1-1,0-1 1,0 0 0,0 0-1,0 0 1,0 0-1,0 1 1,1-1 0,-1 0-1,0 0 1,1 0 0,-1 0-1,1 0 1,0 0-1,-1 0 1,1 0 0,0 0-1,-1 0 1,1 0-1,0 0 1,0 0 0,0-1-1,0 1 1,0 0-1,1 0 1,5 4 22,1-1 0,0 0-1,-1 0 1,16 4 0,-18-7-22,7 4 2,22 6 113,40 21 0,-64-27-76,0 1-1,-1 0 1,0 0-1,0 1 1,0 0-1,-1 0 1,0 1-1,11 13 1,-18-19 0,1 0 1,-1 0-1,0 0 0,0 0 1,0 1-1,0-1 1,0 0-1,0 0 1,-1 1-1,1-1 0,-1 0 1,1 1-1,-1-1 1,0 0-1,0 1 0,0-1 1,0 0-1,-1 1 1,1-1-1,-1 0 0,1 1 1,-1-1-1,0 0 1,0 0-1,0 1 0,0-1 1,0 0-1,0 0 1,-1 0-1,1 0 0,-1-1 1,1 1-1,-1 0 1,0-1-1,0 1 0,0-1 1,-3 3-1,-4 1-66,0-1-1,0-1 1,-1 0-1,1 0 1,-1 0-1,0-1 1,-18 1-1,-6-2-942,-33-3 0,48 1 452,-29-4-2359,29 2-717,-20 0 1,30 5-1060,11 5 1537</inkml:trace>
</inkml:ink>
</file>

<file path=ppt/ink/ink39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5:03:07.8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 10 5888,'1'-9'8471,"8"15"-3096,-6 3-5808,-1 26 1407,-1 0 0,-7 60 0,-19 73-33,15-111-591,-40 269 1213,49-286-1201,6-40-461,0-1 0,0 0 0,1-1 0,-1 0 0,-1 1 0,8-5 0,17-10-529,32-22 0,-30 18 593,6-5-45,64-57 0,-97 77 182,1 1 0,-1 1 0,1-1 0,0 1 0,0 0-1,0 0 1,0 0 0,1 0 0,9-2 0,-14 5-58,1-1 1,-1 1-1,0 0 1,0 0-1,0 0 0,0 0 1,1 0-1,-1 1 1,0-1-1,0 0 1,0 1-1,0-1 0,0 0 1,1 1-1,-1-1 1,0 1-1,0 0 1,0-1-1,0 1 0,-1 0 1,1-1-1,0 1 1,0 0-1,0 0 1,0 0-1,-1 0 0,1 0 1,-1 0-1,1 0 1,0 0-1,-1 0 1,1 2-1,1 3 103,0 1-1,-1-1 1,1 1-1,0 9 1,-2-9 43,1 20 69,-1 1 0,-1 0-1,-8 47 1,7-63-812,-1-1 0,-8 22 0,2-11-3199,3-7-1477,6-11 2851</inkml:trace>
</inkml:ink>
</file>

<file path=ppt/ink/ink39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5:03:08.2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592 1 7232,'-10'4'4635,"-4"12"-2164,8-8-1321,-14 12 111,-1 0 0,0-2 0,-26 17 0,-75 45 633,79-54-1398,-167 97 48,193-113-644,12-7-400,-1 0-1,0 0 0,0 0 0,0 0 0,0-1 1,-10 2-1,15-3 384,1-1 0,0 0 0,0 0 0,-1 0 0,1 0 0,0 0 0,0 0 1,-1 0-1,1 0 0,0 0 0,0 0 0,-1 0 0,1 0 0,0 0 0,-1 0 0,1 0 0,0 0 1,0 0-1,-1 0 0,1 0 0,0 0 0,0 0 0,-1 0 0,1 0 0,0-1 0,0 1 0,0 0 1,-1 0-1,1 0 0,0 0 0,0-1 0,0 1 0,0 0 0,-1 0 0,1 0 0,0-1 0,0 1 0,5-10-2968,13-8-587,12-6 515</inkml:trace>
</inkml:ink>
</file>

<file path=ppt/ink/ink39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5:03:08.6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 8384,'-13'0'10005,"19"0"-7403,155 8 1388,26-8-3622,-179 0-376,0 1 1,1 0-1,9 2 1,-17-3 36,1 1 0,0-1 1,0 0-1,-1 1 0,1 0 0,0-1 0,-1 1 1,1 0-1,0 0 0,-1 0 0,1 0 0,-1 0 1,0 0-1,1 0 0,-1 0 0,0 1 1,0-1-1,1 1 0,0 1 0,-2-2 13,0 1 0,0-1-1,0 1 1,0 0 0,0-1 0,0 1-1,0-1 1,-1 1 0,1 0-1,0-1 1,-1 1 0,1-1 0,-1 1-1,0-1 1,-1 2 0,-15 25 125,12-22-132,-99 155-1596,38-52-8233,52-84 6920</inkml:trace>
</inkml:ink>
</file>

<file path=ppt/ink/ink39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5:03:10.3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77 3648,'2'-6'791,"0"0"0,0 0 0,1 0 0,0 1-1,0-1 1,1 1 0,-1-1 0,1 1 0,5-5 0,-4 1 667,-1 2 2164,-4 20-1742,-5 61-616,-8 286 851,4-46-902,-2 94 173,4-148-849,1 76 377,8-228-1186,-2-105 57,0 0 1,0 0-1,0 0 0,1 0 1,0 0-1,-1 0 0,2 4 1,4-5-3680</inkml:trace>
</inkml:ink>
</file>

<file path=ppt/ink/ink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23:11:24.7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6 667 3552,'-5'0'11306,"18"-3"-8735,-8 1-2432,0 0 0,0 0 0,0-1 0,0 1 0,-1-1 0,0 0 1,1 0-1,-1-1 0,7-7 0,30-37 369,-40 46-498,25-35 185,-1-2-1,-2 0 1,19-48 0,-28 55-213,8-15 142,-22 41-124,-1 0-194,-1 8-197,-1 10 112,2-6 281,0-1 0,0 0 0,0 0-1,0 0 1,-1 0 0,-3 8 0,1-6-17,2 1 0,-4 13 0,4-11 14,0-2-1,1 0-1,0 0 1,0-1-1,0 1 1,2 13-1,0-12 3,0 0-1,-2 15 0,1-10 115,0-12-88,0 0-1,0 0 0,1 0 0,-1 0 1,1-1-1,0 1 0,-1 0 0,1 0 1,0 0-1,0 0 0,0-1 0,0 1 1,0 0-1,0-1 0,3 3 0,22 16 448,-25-19-427,0 0-32,0 0 0,1 0 0,-1-1 0,1 1 0,-1 0 0,1-1 0,-1 1 0,1-1 0,0 0 0,-1 1 0,1-1 0,0 0 0,-1 0 0,1 0-1,0 0 1,-1 0 0,1 0 0,3-1 0,-2-1 24,0 1 0,-1 0 0,1-1-1,0 1 1,0-1 0,-1 0 0,1 0 0,-1 0-1,4-3 1,1-3 56,0-1 1,0 0-1,-1 0 0,8-16 1,147-278 566,-142 264-722,24-63-1,-33 75-200,-6 16-110,-3 9 111,-1 3-54,-9 35 213,-5 36 1,3-8 181,-22 114-2,-16 79 153,29-176 580,-37 100 0,51-168-456,3-9 0,1-11 183,4-2-533,-1 0 1,1 1 0,1-1 0,-1 0 0,2 1 0,4-10-1,-1 1-67,0 2-45,1 0-1,1 1 0,0 0 0,1 0 0,0 1 1,1 0-1,1 1 0,0 0 0,1 1 1,23-16-1,-7 6-1054,34-16 1,31-9-4674,-84 41 3829,0 1 1,19-4 0,-11 6-379</inkml:trace>
</inkml:ink>
</file>

<file path=ppt/ink/ink39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5:03:11.8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250 156 4800,'0'-5'8203,"-3"12"-4201,-2-1-4709,-6 5 1366,9-9-609,1-1 1,-1 1 0,1 0-1,-1-1 1,0 0 0,0 1-1,0-1 1,1 0 0,-1 0-1,-1 0 1,1 0 0,0 0-1,0 0 1,0-1 0,0 1-1,-4 0 1,-5-1 24,0 0 0,0 0 0,0-1 0,0 0 0,0-1 0,0 0 0,0-1 0,0 0 1,1-1-1,0 0 0,0-1 0,0 0 0,-14-9 0,22 13-104,0-1 1,-1 1 0,1-1-1,0 0 1,0 0-1,0 0 1,0 0 0,0-1-1,1 1 1,-1 0 0,1-1-1,-1 1 1,1-1-1,0 1 1,0-1 0,0 0-1,0 0 1,0-3 0,1 3-11,0 1 1,0-1-1,0 1 1,0-1 0,1 1-1,0 0 1,-1-1 0,1 1-1,0-1 1,0 1-1,0 0 1,0 0 0,0-1-1,1 1 1,-1 0 0,1 0-1,-1 0 1,1 1-1,3-4 1,4-2 29,-1 0-1,2 1 1,-1 0-1,13-6 1,-15 9 59,-1 0 0,1 0 0,-1 1-1,1 0 1,0 0 0,0 1 0,13-2 0,-17 3-25,1 1-1,-1-1 1,1 0 0,-1 1-1,0 0 1,1 0 0,-1 0-1,0 0 1,1 0 0,-1 1-1,0-1 1,0 1 0,0 0-1,0 0 1,4 4 0,-3-1 65,0-1 0,0 1 0,-1-1 0,1 1 0,-1 1 0,-1-1 0,1 0 0,3 9 0,-1 2 166,-1 0 0,-1 0 0,0 1 0,-1-1 0,0 28 0,-2 28 343,-4 1 0,-2 0-1,-27 116 1,-25 17 204,41-158-639,-2 0 1,-29 52-1,43-91-149,-12 21 259,17-30-251,-1 1 1,1 0-1,-1 0 1,1-1-1,-1 1 0,0 0 1,1-1-1,-1 1 0,1-1 1,-1 1-1,0 0 1,0-1-1,1 0 0,-1 1 1,0-1-1,0 1 1,0-1-1,0 0 0,1 0 1,-1 0-1,0 1 1,0-1-1,0 0 0,0 0 1,0 0-1,0 0 1,-1-1-1,1 1-38,0-1 1,0 0-1,1 1 0,-1-1 1,0 0-1,0 0 0,1 0 1,-1 0-1,0 0 0,1 0 1,-1 0-1,1 0 0,-1 0 1,1 0-1,0 0 0,-1 0 1,1 0-1,0 0 0,0 0 1,0-1-1,0 1 0,0 0 1,0 0-1,0 0 0,0 0 1,0-2-1,6-31-324,-6 33 327,16-54-467,23-54 0,-27 78 355,46-132-263,45-113 77,-86 241 278,1 0 0,1 1-1,2 1 1,2 0-1,37-40 1,-58 70 46,1 0-1,0 1 1,-1-1 0,1 1 0,0 0-1,0 0 1,1 0 0,-1 0 0,0 0-1,1 1 1,-1 0 0,6-2 0,-8 3-1,0 0 1,0 0 0,0 0 0,0 0-1,0 0 1,0 0 0,-1 0 0,1 0-1,0 0 1,0 1 0,0-1 0,0 0-1,0 1 1,0-1 0,0 1 0,-1-1-1,1 1 1,0-1 0,0 1 0,-1 0-1,2 0 1,-1 1 8,0 0 0,0 0 0,0 0 0,0 0 0,0 0 0,0 0 1,0 0-1,-1 0 0,1 1 0,-1-1 0,0 0 0,1 4 0,-2 19 136,0-1 0,-8 44 1,-109 453 854,104-472-938,-17 73 197,28-100-108,2-16-82,2-13-3,0 0-104,1 1 0,0-1 0,0 1 0,0-1 0,6-9 0,3-8-86,34-65-308,-37 73 384,33-62-147,56-101-89,-30 77 167,104-123 0,-94 134-323,-76 89 439,1 0 1,-1 1-1,1-1 0,-1 1 0,1 0 0,0-1 0,0 1 1,3-2-1,-5 3 0,1 0-1,-1 0 1,1 0 0,-1 0 0,0 0 0,1-1 0,-1 1-1,1 0 1,-1 0 0,1 0 0,-1 0 0,1 1 0,-1-1-1,1 0 1,-1 0 0,1 0 0,-1 0 0,1 0-1,-1 1 1,1-1 0,-1 0 0,0 0 0,1 1 0,-1-1-1,1 0 1,-1 0 0,0 1 0,1-1 0,-1 1 0,0-1-1,1 0 1,-1 1 0,0-1 0,0 1 0,1-1-1,-1 1 1,0-1 0,0 1 0,2 6 60,-1 0 0,1 0 0,-2 0 0,1 0 0,-1 12 0,-14 178 1200,6-103-736,-1-2-122,-5 106-116,14-172-292,1 0-1,2 1 1,0-1 0,2 0 0,11 35-1,-16-59-257,1 1 0,0-1 0,-1 0 0,1 0 0,0 0 0,0 0-1,0-1 1,1 1 0,-1 0 0,0 0 0,1-1 0,1 3 0,-1-3-411,-1-1 0,1 1 0,-1 0 0,1-1 0,0 1 0,-1-1 0,1 0 0,0 0 0,-1 1 1,1-1-1,0 0 0,-1 0 0,1-1 0,0 1 0,-1 0 0,1 0 0,2-2 0,17-2-3379</inkml:trace>
</inkml:ink>
</file>

<file path=ppt/ink/ink39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5:03:12.5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48 5888,'0'-2'234,"0"0"-1,0 0 1,1 0 0,-1 0 0,0 0-1,1 0 1,0 0 0,-1 1 0,1-1-1,0 0 1,0 0 0,0 0-1,0 1 1,0-1 0,0 1 0,0-1-1,1 1 1,-1-1 0,1 1 0,-1 0-1,1-1 1,-1 1 0,3-1 0,4-4 2044,-8 6-2220,0 0 0,0 0 0,0 0 0,1 0 0,-1 0 0,0-1 0,0 1 0,1 0 0,-1 0 0,0 0 0,0 0 0,1 0 0,-1 0 0,0 0 0,0 0 0,1 0 0,-1 0 0,0 1 0,0-1 0,0 0 0,1 0 0,-1 0 0,0 0 0,0 0 0,1 0 0,-1 0 0,0 0 0,0 1 0,0-1 0,1 0 0,-1 0 0,0 0 0,0 1 0,0-1 0,0 0 0,0 0 0,1 0 0,-1 1 0,0-1 0,0 0 0,0 0 0,0 0 0,0 1 0,0-1 0,5 15 1006,-1 11-269,0 0 0,-2 0-1,-1 0 1,-3 37 0,-17 113 829,8-87-1035,-1 13-172,-17 202 920,12 113-160,14-323-1143,3-7-119,0-36-2715,0-43 1842,5-31-13097</inkml:trace>
</inkml:ink>
</file>

<file path=ppt/ink/ink39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5:03:13.7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23 141 5472,'-1'-2'480,"-1"0"27,1-1 0,-1 1 1,1-1-1,0 1 0,-1-1 0,1 0 0,1 1 0,-1-1 0,0 0 0,0-5 0,1 7-170,1-1 0,-1 1 0,0 0 0,0-1 1,0 1-1,0-1 0,0 1 0,0 0 0,0-1 0,0 1 0,-1 0 0,1-1 0,0 1 0,-1 0 0,1-1 0,-1 1 0,-1-2 0,1 1-130,1 1 0,-1 0-1,0 0 1,1-1 0,0 1-1,-1 0 1,1-1 0,0 1 0,-1 0-1,1-1 1,0 1 0,0 0 0,0-1-1,1-1 1,1-12 1041,1 12-1188,0-1-1,0 1 1,1-1-1,-1 1 1,1 0 0,0 1-1,0-1 1,0 1 0,8-4-1,-9 4-73,0 1-1,1 0 1,-1 0-1,1 0 1,-1 0-1,1 0 1,0 1-1,-1 0 1,1-1-1,0 1 1,-1 1-1,1-1 1,0 0-1,3 2 1,-6-2 5,1 1 0,-1-1 0,0 1 0,0-1 0,0 1 1,0-1-1,0 1 0,-1 0 0,1-1 0,0 1 0,0 0 0,0 0 1,-1 0-1,1-1 0,0 1 0,-1 0 0,1 0 0,0 0 0,-1 0 1,0 0-1,1 0 0,-1 0 0,0 1 0,1-1 0,-1 0 0,0 0 1,0 2-1,0 2 16,0 1 0,0-1 1,-1 0-1,-2 9 0,2-11 13,-11 40 302,-2 0 1,-24 52 0,7-22 410,29-69-639,0 0 1,1 1-1,-1-1 1,1 1-1,0 0 1,0-1-1,0 9 1,2-12-64,-1 1-1,0-1 1,1 0-1,-1 1 1,0-1 0,1 0-1,0 1 1,-1-1 0,1 0-1,0 0 1,0 0-1,0 1 1,-1-1 0,1 0-1,0 0 1,1 0-1,-1 0 1,0-1 0,0 1-1,0 0 1,0 0 0,1-1-1,-1 1 1,0-1-1,1 1 1,-1-1 0,0 1-1,1-1 1,1 0 0,12 3-23,0-2 1,0 0-1,0 0 1,1-2 0,26-3-1,-3 1-454,-18 1-711,0 2 1,23 3-1,-32-2-1494,0 2 0,20 5-1,-8 3-958</inkml:trace>
</inkml:ink>
</file>

<file path=ppt/ink/ink39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5:03:15.2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109 136 3904,'-2'-19'12462,"0"31"-10429,-33 199 1423,27-148-3176,-53 464 2208,61-497-2063,0-22-107,0-23-362,11-107-2634,-3 51 2220,10-550 314,-25 527 1260,6 91-1032,-1-10 322,1 13-377,1-1 0,0 0 1,0 1-1,0-1 0,0 0 0,0 1 0,0-1 0,0 0 0,0 1 1,0-1-1,0 0 0,0 0 0,0 1 0,0-1 0,0 0 0,1 1 1,-1-1-1,1 0 0,1-10 547,-1 10-274,16 5-113,168-4 553,-116-3-514,0 2-110,36-3-60,116 13 1,-173-4 181,71 17 0,-43-7-106,-39-9-97,-31-5-27,-18 1-8794,4-2 6923,-6 5-549</inkml:trace>
</inkml:ink>
</file>

<file path=ppt/ink/ink39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5:03:15.9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190 131 3552,'-6'-2'2085,"-1"1"1,0-1 0,-9 1-1,-9-2 1391,7-1-1697,4 1-639,0 1 1,-19-1-1,-4-6 524,30 7-1377,7 1-277,0 1 0,0 0 1,-1 0-1,1 0 0,0 0 1,0 0-1,0 0 0,0 0 1,0 0-1,0-1 0,-1 1 1,1 0-1,0 0 0,0 0 0,0 0 1,0 0-1,0 0 0,-1 0 1,1 0-1,0 0 0,0 0 1,0 0-1,0 0 0,-1 0 1,1 0-1,0 0 0,0 0 1,0 0-1,0 0 0,0 0 1,-1 0-1,1 0 0,0 0 0,0 1 1,0-1-1,0 0 0,0 0 1,0 0-1,-1 0 0,1 0 1,0 0-1,4-2 190,0-1 1,0 1-1,0 0 1,0 0-1,0 0 1,1 1-1,-1-1 0,7 0 1,54-11 198,-28 6-5,36-8-13,102-25 316,-167 36-643,-17 4-101,-23 2-67,-89 20-90,109-20 189,-173 38-422,183-38-227,8-1 73,12 0-623,20 0-2500,-1 2 0,48 10 1,-35-2 673</inkml:trace>
</inkml:ink>
</file>

<file path=ppt/ink/ink39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5:03:17.6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407 5 6880,'1'-4'6585,"-4"9"-2973,-12 14-2618,0 1 0,2 0 0,-11 22 0,-30 71-281,24-47-170,-30 47 105,-7 14 144,41-69-460,3 2 0,2 1 0,-15 76 0,28-98-182,3-1 0,1 1 0,1 0 0,3 0 1,6 64-1,8-12 11,4 0 1,4-1-1,40 102 0,-56-173-183,31 75-667,-29-76 213,1 0 1,21 33-1,-27-48 49,0 0 1,0 1-1,0-1 1,0-1-1,0 1 1,6 4-1,-8-7 200,0 1-1,0 0 1,0-1 0,1 1-1,-1 0 1,0-1-1,0 1 1,1-1 0,-1 0-1,0 0 1,1 1-1,-1-1 1,0 0 0,1 0-1,-1 0 1,0 0-1,1 0 1,-1 0 0,0-1-1,1 1 1,-1 0-1,0-1 1,0 1 0,1-1-1,-1 1 1,2-2 0,0-1-803,0-1 0,1 1 1,-1-1-1,3-6 1,-2 4 177,22-29-3196</inkml:trace>
</inkml:ink>
</file>

<file path=ppt/ink/ink39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5:03:18.8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62 4064,'-5'-2'711,"-16"-11"12508,32 14-11550,28 3-767,0-2 0,58-5-1,76-17-696,-119 13-11,234-16 161,-221 22-199,0 4-1,87 13 1,-148-15-26,24 5-28,-29-6-111,-1 1 0,1-1-1,-1 0 1,1 0-1,0 0 1,-1 0-1,1 1 1,-1-1 0,1 0-1,-1 0 1,1 1-1,-1-1 1,1 0 0,-1 1-1,0-1 1,1 1-1,-1-1 1,1 0-1,-1 1 1,0-1 0,1 1-1,-1-1 1,0 1-1,0-1 1,1 1-1,-1-1 1,0 1 0,0 0-1,0-1 1,0 1-1,0-1 1,0 1 0,0-1-1,0 1 1,0 0-1,0-1 1,0 1-1,0-1 1,0 2 0,-4 5 33,0 0 1,-1 0 0,0 0-1,0 0 1,0 0 0,-1-1-1,0 0 1,0-1 0,-1 1-1,-9 5 1,-14 9 104,-35 17 1,31-19-4,9-2-62,1 0 1,1 1-1,0 1 1,1 2-1,-21 24 1,-86 117 315,-9 9-289,-34-12 84,-8-18 610,137-101-33,96-43-192,315-16 351,-254 16-915,12 4-178,-107-2-3115</inkml:trace>
</inkml:ink>
</file>

<file path=ppt/ink/ink39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5:03:19.1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14 8960,'-7'-7'3670,"17"6"465,-2 1-3397,86-3 4213,34 1-2872,-17 4-1704,-41-1-1878,0 2-4345,-42 0 3139</inkml:trace>
</inkml:ink>
</file>

<file path=ppt/ink/ink39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5:03:20.3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145 67 4160,'-5'-9'8181,"4"9"-7780,0 0 0,1 0-1,-1 0 1,0-1 0,0 1 0,1 0 0,-1-1 0,0 1-1,1 0 1,-1-1 0,0 1 0,1-1 0,-2 0 0,2 0-333,0 1 0,-1 0 0,1-1 1,0 1-1,-1 0 0,1 0 0,0-1 0,-1 1 1,1 0-1,0 0 0,-1 0 0,1-1 1,0 1-1,-1 0 0,1 0 0,-1 0 0,1 0 1,0 0-1,-1 0 0,1 0 0,-1 0 1,1 0-1,0 0 0,-1 0 0,1 0 1,-1 0-1,1 0 0,0 0 0,-1 0 0,0 1-3,0-1-1,0 1 0,0-1 0,-1 0 0,1 0 0,0 1 1,0-1-1,0 0 0,0 0 0,0 0 0,0 0 0,-2-1 1,2 1-71,0 0 1,0 0-1,1 0 1,-1 0-1,0 0 1,0 0-1,0 0 1,0 0 0,0 0-1,1 0 1,-1 0-1,0 1 1,0-1-1,0 0 1,1 1-1,-1-1 1,-1 1-1,-4 1 99,4-3-44,5 1 76,5-6-232,-8 6 113,0 0 0,1 0 0,-1 0 0,0 0-1,0 0 1,1 0 0,-1 0 0,0 0-1,1 0 1,-1 0 0,0 0 0,0-1 0,1 1-1,-1 0 1,0 0 0,0 0 0,0 0-1,1-1 1,-1 1 0,0 0 0,0 0 0,0 0-1,0-1 1,1 1 0,-1 0 0,0 0 0,0-1-1,0 1 1,0 0 0,0 0 0,0-1-1,0 1 1,0 0 0,0 0 0,0-1 0,0 1-1,0 0 1,0-1 0,0 1 0,0 0 0,0-1 44,3-4 221,-3 3-339,1 1-1,0-1 0,0 1 1,-1-1-1,1 0 0,-1 1 0,1-1 1,-1 0-1,1-2 0,-1 3 41,0 0 0,0 0 0,0 0 0,0 0 0,1 0-1,-1 0 1,0 0 0,1 0 0,-1 1 0,1-1 0,-1 0-1,1 0 1,0-1 0,0-1-313,-11 6 255,2-1 104,-1 0 0,1-1 0,-1 0 1,-16 0-1,36 0 157,-1 1 0,0 0 1,1 1-1,-1 0 0,0 1 1,0 0-1,17 9 0,-23-9-19,1-1-1,-1 1 0,0 0 0,0 0 0,0 1 0,-1-1 0,1 1 1,-1 0-1,0 0 0,0 0 0,2 6 0,-2-3 55,-1 0 1,0 1-1,0-1 0,0 1 0,-1-1 0,0 16 0,-2-5-34,0-1-1,-2 1 0,0-1 0,-1 0 1,-1-1-1,-10 25 0,11-31-302,-1 0 0,-1-1 0,0 1 0,-1-1 0,0 0 0,-13 14 0,15-19-404,-1 1 1,-1-1 0,1 0 0,-10 6 0,11-8-259,0-1-1,0 1 1,0-1-1,-1 0 1,1-1-1,0 1 1,-7 0 0,-11 1-2267</inkml:trace>
</inkml:ink>
</file>

<file path=ppt/ink/ink39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5:03:21.3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63 354 3904,'-2'1'199,"0"0"1,0-1-1,0 1 0,0 0 1,0 0-1,0 1 1,0-1-1,0 0 1,0 1-1,0-1 0,1 1 1,-1-1-1,-1 3 1,-15 26 3025,8-11-762,4-8 619,10-13-1190,18-17-413,-16 13-1287,130-136 1312,-35 33-411,-75 83-786,-4 4-2,0 0-1,2 2 1,26-18-1,-50 38-297,1-1-1,-1 1 1,1-1-1,-1 1 1,1 0-1,-1 0 1,1-1-1,-1 1 0,1 0 1,-1 0-1,1 0 1,-1 0-1,1 0 1,0 0-1,-1 0 1,1 0-1,-1 0 1,1 0-1,1 0 1,-2 0-1,0 0 1,1 1 0,-1-1 0,0 0 0,1 1 0,-1-1-1,0 0 1,0 1 0,1-1 0,-1 0 0,0 1-1,0-1 1,1 1 0,-1-1 0,0 0 0,0 1 0,0-1-1,0 1 1,0-1 0,0 1 0,0 5 51,0-1-1,0 0 1,-2 10-1,1-7-26,-40 220 337,2-63 85,38-162-440,1 1-1,-1-1 1,1 0 0,0 0 0,0 1 0,0-1-1,2 7 1,-2-9-1,0 0-1,0 0 1,1 0-1,-1-1 1,0 1-1,1 0 1,-1 0-1,1 0 0,-1 0 1,1-1-1,-1 1 1,1 0-1,0 0 1,-1-1-1,1 1 1,0-1-1,0 1 1,0-1-1,-1 1 1,1-1-1,0 1 1,0-1-1,0 1 1,0-1-1,0 0 0,0 0 1,0 1-1,-1-1 1,1 0-1,0 0 1,2 0-1,-1 0 4,1-1-1,0 1 1,0-1-1,-1 1 1,1-1-1,0 0 1,-1 0-1,1 0 1,-1 0 0,1-1-1,-1 1 1,1-1-1,-1 1 1,0-1-1,0 0 1,0 0-1,2-3 1,4-3-38,-1-2 0,-1 1 1,8-14-1,18-34 88,9-18-100,56-74 0,-84 131-11,6-8 73,1 1 1,0 0-1,47-40 1,-65 65 167,-3 6-29,-3 14 72,1-11-171,-66 250 1031,20-86-532,29-57-204,6-28-3017,13-82 3139,30 9-23362</inkml:trace>
</inkml:ink>
</file>

<file path=ppt/ink/ink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23:11:25.1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32 7136,'-24'-31'3232,"11"31"-2816,5 0-288,13 0-800,3 0 384,5 0-320,6 0 352,4 0-2720,-2 8 1600</inkml:trace>
</inkml:ink>
</file>

<file path=ppt/ink/ink39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5:03:21.7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151 7 9792,'-1'-1'259,"0"0"1,1 1-1,-1-1 1,0 1-1,0-1 1,0 1-1,0 0 1,0-1-1,0 1 1,0 0-1,1-1 1,-1 1-1,0 0 1,0 0-1,0 0 1,0 0-1,0 0 1,0 0-1,0 0 1,0 0-1,0 1 1,0-1-1,-2 1 1,-22 11 1842,17-7-993,2-2-964,-1 0-1,2 0 1,-1 1-1,0 0 1,1 0-1,0 0 1,0 1-1,0 0 1,0 0-1,1 0 1,0 0-1,0 1 0,0 0 1,1-1-1,0 1 1,0 1-1,0-1 1,1 0-1,0 1 1,0-1-1,1 1 1,0 0-1,0-1 1,0 1-1,1 0 1,0 0-1,0 0 0,1-1 1,0 1-1,0 0 1,0-1-1,1 1 1,4 10-1,-4-13-69,0 1-1,1-1 1,0 0-1,-1 0 1,1 0-1,0 0 1,1 0-1,-1-1 1,1 0-1,0 1 1,0-1-1,7 4 0,-8-5-20,-1-1-1,1 0 0,0 1 0,0-1 0,0 0 1,1 0-1,-1 0 0,0-1 0,0 1 0,0-1 1,1 0-1,-1 0 0,0 0 0,0 0 0,1-1 1,-1 1-1,0-1 0,0 1 0,0-1 0,6-3 1,-3 1 20,-1 0 0,0-1 0,0 0 1,0 1-1,0-2 0,0 1 1,-1-1-1,0 1 0,0-1 1,0 0-1,5-11 0,-3 5-53,-1-1 1,0 1-1,-1-1 0,-1 0 0,3-15 0,-5 24-143,0 0-1,-1-1 1,1 1 0,-1 0-1,0-1 1,0 1-1,0-1 1,0 1 0,-1 0-1,0-1 1,1 1-1,-1 0 1,0 0 0,-1-1-1,1 1 1,0 0-1,-1 0 1,0 0 0,0 0-1,0 1 1,0-1-1,0 0 1,0 1 0,-1 0-1,1-1 1,-1 1-1,0 0 1,1 0 0,-1 0-1,0 1 1,0-1-1,0 1 1,-1 0 0,1 0-1,0 0 1,0 0-1,-1 0 1,1 1 0,-6-1-1,4 0-491,0 1-1,0 0 1,1 0 0,-1 0-1,0 1 1,0-1-1,-8 3 1,-13 10-5782,16-5 3292</inkml:trace>
</inkml:ink>
</file>

<file path=ppt/ink/ink39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5:03:22.7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 4800,'6'-15'13736,"-6"15"-13440,15 9 2602,15 12-2682,-11-6 178,-1 0-1,27 30 1,29 43 524,-43-50-484,-22-27-347,131 171 1443,-119-151-1191,-2 0 0,-1 2 0,-2 0 0,16 46 0,-15-23 64,-4 1-1,-1 0 1,5 90 0,-16-102-211,-1 1 0,-9 57 0,4-64-116,-2 0 1,-2 0-1,-2-1 1,-1 0-1,-33 70 0,21-60-235,-2-2-1,-2-1 0,-44 56 1,37-60-2869,-57 55 1,53-62-1028,32-29 1968,-1-1-1,1 1 1,-10 3-1,-17 5-3714</inkml:trace>
</inkml:ink>
</file>

<file path=ppt/ink/ink39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5:03:49.869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207 155 1728,'22'-8'5575,"-15"8"-6057,74-2 1834,32 0-629,191 26-569,-71-12-172,-62-4-38,543 60 269,-310-17-208,-394-49 28,-4-1 68,0 0 1,0-1-1,1 1 0,-1-1 0,0 0 0,7-2 1,-13 2-99,0 0 0,0 0 0,1 0 0,-1 0 0,0 0 0,0-1 0,0 1 0,0 0 0,0 0 0,1 0 0,-1 0-1,0 0 1,0-1 0,0 1 0,0 0 0,0 0 0,0 0 0,0-1 0,1 1 0,-1 0 0,0 0 0,0 0 0,0-1 0,0 1 0,0 0 0,0 0 0,0-1 0,0 1 0,0 0 0,0 0 0,0 0 0,0-1 0,0 1 0,0 0 0,-1 0 0,1 0 0,0-1 0,0 1 0,0 0 0,0 0 0,0 0 0,0 0 0,0-1 0,-1 1 0,1 0 0,0 0 0,0 0 0,0 0 0,0 0 0,-1-1 0,1 1 0,-13-13-112,9 8 169,2 4-24,0-2-14,-1 0 1,1 0-1,0 0 0,-4-7 0,6 10-22,0-1-1,0 1 0,-1-1 1,1 0-1,0 1 0,0-1 1,0 1-1,-1-1 1,1 0-1,0 1 0,0-1 1,0 0-1,0 1 0,0-1 1,1 1-1,-1-1 0,0 0 1,0 1-1,0-1 1,0 0-1,1 1 0,-1-1 1,0 1-1,1-1 0,-1 1 1,0-1-1,1 1 0,-1-1 1,1 1-1,-1-1 0,1 1 1,-1-1-1,1 1 1,-1 0-1,1-1 0,-1 1 1,2-1-1,3-1-23,0 0 1,0 0-1,0 1 0,0 0 1,1 0-1,-1 0 0,0 0 0,11 1 1,-15 0-148,-1 1 71,0 1 95,-1-1 1,1 1-1,-1-1 1,1 1-1,-1-1 1,0 1-1,0-1 1,0 1-1,1-1 1,-1 0-1,-1 0 1,1 0-1,-1 2 1,-20 15 44,9-10-29,0-1 0,0 0-1,-1-1 1,-25 9-1,-65 11 40,71-18-25,-596 101 82,404-76 74,-156 18-99,87-13 226,270-35-318,-48 9-204,145-4 230,-4-5 112,37 2-48,222 1 226,-87-6-266,48 11 24,-144-8-72,207 33 0,-322-31 89,0 1-35,0-2 0,33 1 0,-62-5 39,-3-1-84,-1 1 0,1-1 0,-1 1-1,1 0 1,-1 0 0,0 0 0,1 0-1,-5 1 1,-4 0 24,-36-1-24,-255 12-188,31 6 187,31-3 0,47 7 7,-60 6 39,-156-12 317,452-15-401,58 7 1,540 136 314,-219-17-288,-407-123 33,-6-1 34,4 1-34,-1 0 0,1 1 0,19 10 0,-61-6 106,8-5-74,1-2 0,-30-1-1,-1 0 42,-880 79-330,620-35 81,269-36 158,30-6-3,0 0-1,1-1 0,-18 1 0,145-12 21,-39 2 70,678-16 309,-383 50-404,-185-11-13,-112-9-103,78 17 0,-152-24 118,12 3-19,0 0 0,0 0 0,0 1 0,20 10 0,-33-14 25,0 0-1,0 0 1,0 1-1,0-1 1,0 0-1,0 0 1,0 0 0,1 0-1,-1 1 1,-1-1-1,1 0 1,0 0-1,0 0 1,0 1 0,0-1-1,0 0 1,0 0-1,0 0 1,0 1-1,0-1 1,0 0 0,0 0-1,0 0 1,0 0-1,-1 1 1,1-1-1,0 0 1,0 0 0,0 0-1,0 0 1,0 0-1,-1 0 1,1 1-1,0-1 1,0 0 0,0 0-1,0 0 1,-1 0-1,1 0 1,0 0-1,0 0 1,-1 0 0,1 0 7,-9 5 28,1-2 0,-1 1 0,0-1 0,-1-1-1,1 1 1,0-2 0,-16 2 0,4 0-8,-554 61 99,561-63-143,-614 84-151,608-82 168,-321 72 124,316-67-106,19-5-26,1-1-1,-1 0 1,0-1-1,-6 2 1,10-3-22,1 0 1,-1 0-1,0 1 1,1-1-1,-1 0 1,1 1-1,-1-1 0,1 1 1,0 0-1,-1 0 1,1-1-1,-2 3 0,2-3 12,14 5-60,1-4 86,0 0-1,0-1 1,27-3 0,-9 0 10,289 0 79,-160 11-215,251 47-1,61 60 40,-437-107-101,-54 2 672,9-8-474,-1 0-1,1-1 1,-1 0-1,1 0 0,-1-1 1,1 0-1,-15-2 1,-16 0-87,-172-13 204,150 9-129,-313-42 268,344 42-241,0-2 0,-30-13 1,59 21-18,0-1 0,0 0 0,0 0-1,0 0 1,0 0 0,1 0 0,-1 0 0,0 0 0,0-1 0,1 1 0,-1-1 0,1 1 0,-1-1 0,1 1 0,0-1 0,0 0 0,0 0 0,0 0 0,-1-2 0,1 2-14,1-1 0,-1 1 1,1-1-1,0 1 0,0-1 0,0 1 1,0-1-1,0 1 0,1-1 0,-1 1 0,1-1 1,0 1-1,1-5 0,2-2 14,1 1 0,0-1 0,0 1-1,1 0 1,0 1 0,0-1 0,10-7 0,1 1 26,0 0 0,1 1 1,0 2-1,1-1 0,0 2 0,1 1 1,0 0-1,27-7 0,22-2-126,84-12 0,-84 18-27,243-35-255,-168 42 553,-124 5-9,-12-1-243,-1-1-1,1 1 1,12-7 0,-12 5 3,0-1 0,0 0 0,-1-1 0,0 1 0,0-2 1,0 1-1,-1-1 0,1 0 0,8-12 0,-3 4-62,-2-1-1,0 0 0,12-26 0,-3-1 89,-2-1 0,16-64-1,10-93 18,-2-42 431,13-115-373,-26 216-235,-25 119 127,-3 19 61,0 1-1,0-1 1,0 0 0,0 1 0,1-1 0,-1 1 0,1-1 0,0 0-1,2-3 1,2-5-116,-8 15-240,2-1 297,0 0 0,0-1 0,0 1 0,0 0 0,-1 4 0,-4 43 118,3 1-1,3 68 1,1-50-6,-1-67-44,-1 56 249,15 114-1,48 242 376,-55-351-565,-4 1 0,-4 65 0,-13-16 102,-10 20 287,3-30-293,19-91-50,-7 21 1,0-2 233,4-8-472,5-22 262,-5 4 68,5-5-201,0 0-1,0 1 1,0-1-1,0 1 1,0-1-1,0 1 1,0-1 0,-1 1-1,1-1 1,0 1-1,0-1 1,0 0-1,0 1 1,-1-1-1,1 1 1,0-1-1,0 0 1,-1 1-1,1-1 1,0 0 0,-1 1-1,1-1 1,0 0-1,-1 1 1,1-1-5,-1 0 0,1 0 1,0 1-1,0-1 0,-1 0 0,1 0 1,0 1-1,0-1 0,0 0 0,-1 0 1,1 1-1,0-1 0,0 0 0,0 0 1,0 1-1,0-1 0,0 0 0,-1 1 1,1-1-1,0 0 0,0 0 0,0 1 1,0-1-1,0 1 0,0 2 12,0 0 1,0 1-1,-1-1 0,0 0 0,1 1 0,-1-1 0,-1 0 1,1 0-1,0 0 0,-1 0 0,1 0 0,-1 0 0,0 0 1,0 0-1,0-1 0,0 1 0,-1-1 0,1 1 1,-1-1-1,1 0 0,-1 0 0,0 0 0,0-1 0,0 1 1,0-1-1,-4 2 0,-4 1 35,1 0 0,-1-2 0,0 1 0,0-1 0,0-1 0,0 0 0,-12 0 1,-212-5 969,120-1-1397,176 13 325,-44-7 67,23 2 107,-1-2 0,76-8 0,-104 5-101,0 0 0,0 0 1,-1-1-1,1-1 0,-1 0 0,1 0 1,-1-1-1,0 0 0,-1-1 1,1 0-1,-1 0 0,0-1 1,-1 0-1,0-1 0,10-11 1,17-30-127,34-62 1,-6 8 168,-46 77-47,-2 0 0,-1-2 0,-1 0 0,-2 0 0,0-1 0,9-46 0,-7 5-72,-3-1 1,-4 0 0,-2-79-1,-4 117 43,-1 2-16,2 0 0,1-1-1,6-30 1,4 12-179,-5 26 316,3-29 0,-9 44-134,0 1 1,0-1-1,-1 0 1,0 0-1,-1 1 1,0-1-1,-1 0 1,1 1-1,-5-11 1,3 9 32,0 0 1,1 0-1,0-1 1,0 1-1,1-1 1,1 0-1,0-16 1,0 16 157,-1 2-195,0 1 0,-1-1 0,0 1 0,0 0 1,-7-15-1,-1-4 288,7 16-248,0 0 1,1 0-1,0 0 1,1 0-1,-1-15 1,2 17 64,1 7-87,-1-1 0,0 0 0,0 0 1,0 0-1,0 0 0,0 0 0,-1 0 0,1 0 1,-1 0-1,0 0 0,0 0 0,0 1 1,0-1-1,-1 0 0,1 1 0,-1-1 1,-2-3-1,0 2 10,1 1 0,-1 1 0,0-1 0,0 1 0,0-1 0,0 1 0,0 0 0,-1 0 0,1 1 0,-1-1 0,-7 0 0,-5-1-81,-34 0 0,0 1-5,-225-12 195,-1 24 102,62-1-416,46 2 110,123-7 136,-74 10 84,-80 3 92,190-17-208,-36 0 68,0-1 0,-55-10 0,-136-23 32,-20 13-485,256 21 352,-1 0 1,0 0 0,1 0-1,-1 0 1,0 0-1,1 0 1,-1 1-1,0-1 1,1 0-1,-1 1 1,1 0-1,-1-1 1,1 1 0,-1 0-1,1-1 1,-1 1-1,1 0 1,0 0-1,-1 0 1,1 1-1,0-1 1,0 0 0,0 0-1,0 1 1,0-1-1,0 0 1,0 1-1,-1 2 1,-9 21 68,0 1-1,-12 47 1,-5 57 40,25-112-72,-10 45 9,-18 108 281,21-80-71,1 119 0,4-39-176,-4-81 186,-33 134-1,26-149-97,-13 98 98,5-24 161,21-133-376,2 1-1,0 28 1,1-29 80,0-13-58,1-1 0,-1 1 1,1 0-1,-1-1 0,1 1 1,0-1-1,0 1 0,0-1 1,1 1-1,-1-1 0,2 3 1,-2-4 91,1 0-58,2 1-43,0-1 1,0 0 0,0 0-1,0 0 1,1 0 0,-1 0-1,0-1 1,1 0-1,7 0 1,45-9-226,-20 2 300,93-4-326,134 6 1,-215 5 233,535 3 17,-337 6-208,-87 0 156,-40-3 163,-49-5-263,-39-1 31,32 4-1,24 0-90,-11-1 99,-26-2 273,-44-2-140,-1 0-1,1 0 0,-1 0 1,9-4-1,19-3-276,-7 2 105,-19 5 136,0-1 1,-1 1 0,11 0 0,97 1-806</inkml:trace>
</inkml:ink>
</file>

<file path=ppt/ink/ink39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5:04:01.38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64 46 3136,'-1'-2'153,"1"2"-104,0 0-1,0-1 1,0 1-1,0 0 1,-1-1-1,1 1 1,0 0 0,0 0-1,0-1 1,0 1-1,0 0 1,-1-1-1,-5-2 4969,7 3-4842,-1 0 0,1 0-1,-1 0 1,1 0 0,-1 0 0,0 0-1,1 0 1,-1-1 0,0 1-1,1 0 1,-1 0 0,1 0 0,-1-1-1,0 1 1,1 0 0,-1-1-1,0 1 1,0 0 0,1-1 0,1-3 524,-1 3-332,-1 0 1,1 0-1,-1 0 1,0-1-1,1 1 1,-1 0-1,0 0 1,0 0-1,0 0 1,1-1-1,-1 0 1,2-8 352,0 7-312,-1 4-208,-1 13-3,0-2-66,0 0 1,-1 0 0,0 0-1,0 0 1,-7 23-1,-7 7 100,5-14-89,0 1 1,2 0-1,-7 54 0,10 32 850,6-113-961,-1-1-1,0 0 0,1 1 1,-1-1-1,1 0 0,-1 0 0,1 1 1,-1-1-1,1 0 0,0 0 1,0 0-1,-1 0 0,1 0 0,0 0 1,0 0-1,0 0 0,0 0 1,0 0-1,0-1 0,1 1 1,-1 0-1,0-1 0,0 1 0,0-1 1,1 1-1,-1-1 0,3 1 1,2 0 84,0 1 0,1-1 0,-1 0 0,11 0 0,62-6 725,-47 3-625,41 1 0,4 8-12,44 2-1841,-118-10-95,-11-1-3408</inkml:trace>
</inkml:ink>
</file>

<file path=ppt/ink/ink39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5:04:02.36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217 120 5632,'-2'-5'676,"2"5"-483,0-1 0,0 1 0,0-1-1,0 1 1,0-1 0,0 0 0,0 1 0,0-1 0,-1 1 0,1-1-1,0 1 1,0-1 0,-1 1 0,1-1 0,0 1 0,-1-1 0,1 1-1,0 0 1,-1-1 0,1 1 0,-1-1 0,1 1 0,-1 0 0,1-1-1,-1 1 1,-12 24 5368,-4 13-4461,8-23-800,0-1-1,0 0 0,-1-1 0,-17 18 0,20-24-200,0 0 0,-1 0 0,0 0 0,1-1 0,-2 0 0,1-1 0,-1 0 0,1 0 0,-11 3 0,-2-7 285,18 0 32,4 0-235,26-26 694,0-14-390,-12 18-283,23-42 1,-26 39 293,18-52 0,-20 36-224,-11 41-272,1 0 0,0 0-1,0 0 1,0 0-1,0-1 1,0 1 0,0 0-1,1 0 1,-1 0 0,0 0-1,0 0 1,0 0 0,0 0-1,0-1 1,0 1 0,0 0-1,0 0 1,0 0-1,0 0 1,0 0 0,0 0-1,0 0 1,0 0 0,1 0-1,-1-1 1,0 1 0,0 0-1,0 0 1,0 0 0,0 0-1,0 0 1,0 0-1,0 0 1,1 0 0,-1 0-1,0 0 1,0 0 0,0 0-1,0 0 1,0 0 0,0 0-1,1 0 1,-1 0 0,0 0-1,0 0 1,0 0-1,0 0 1,0 0 0,0 0-1,1 0 1,-1 0 0,0 0-1,0 0 1,0 0 0,0 1-1,0-1 1,0 0 0,0 0-1,0 0 1,0 0-1,1 0 1,-1 0 0,0 0-1,0 0 1,0 0 0,0 1-1,2 4-7,17 50 8,-6-14 0,-7-24 4,26 68 78,-25-72-63,-1 0 0,2 0 0,-1-1 0,13 14 1,19 18 161,-38-43-106,-3-1 13,0 0 1,1 0-1,-1 0 1,0-1-1,1 1 1,-1 0 0,0-1-1,1 1 1,-3-2-1,1 1 19,-73-10 373,55 7-563,-1 1 1,-34-1 0,4 2-759,44 1 196,-24 0-1170,30 1 1330,0 0 0,0 0 1,0 1-1,1-1 0,-1 1 1,0 0-1,0-1 0,1 1 1,-3 2-1,3-3 155,1 1 0,0-1 0,-1 1 0,1-1 0,-1 1 0,1 0 0,0-1 0,0 1 0,-1 0 0,1-1 0,0 1 1,0 0-1,0-1 0,0 1 0,0 0 0,0-1 0,0 1 0,0 0 0,0-1 0,0 1 0,0 0 0,0-1 0,1 1 0,-1 0 0,0-1 0,0 1 0,1 0 0,-1-1 0,0 1 0,1 0 0,8 18-4139</inkml:trace>
</inkml:ink>
</file>

<file path=ppt/ink/ink39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5:04:04.20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4 133 3072,'7'-14'2083,"1"1"1,0 1-1,1 0 1,19-20-1,-25 28-1604,2-1 549,7-7 855,-12 12-1801,0 0 0,1 0 0,-1-1 1,0 1-1,0 0 0,1-1 1,-1 1-1,0 0 0,0 0 0,0-1 1,0 1-1,0-1 0,1 1 1,-1 0-1,0-1 0,0 1 0,0 0 1,0-1-1,0 1 0,0 0 1,0-1-1,0 1 0,0-1 0,0 1 1,0 0-1,-1-1 0,1 1 1,0 0-1,0-1 0,0 1 0,0 0 1,-1-1-1,-6 10 45,0 1 0,0 0 0,1 0 0,0 0 0,0 1 0,2 0 0,-1 0 0,1 0 0,1 1 0,-4 18 0,-1 19 20,-6 45 81,14-84-182,-1 0 0,2 0 0,-1 0-1,2 0 1,-1 0 0,1 0 0,4 12 0,-5-19-15,0-1 1,0 0-1,0 0 1,0 0-1,0 0 1,0 0-1,1 0 1,-1 0 0,0 0-1,1 0 1,0 0-1,1 1 1,-2-3-1,0 1 1,0-1-1,0 1 1,0-1-1,1 0 1,-1 1-1,0-1 0,0 0 1,0 0-1,0 0 1,0 0-1,0 0 1,1 0-1,-1 0 1,0 0-1,0 0 1,0-1-1,0 1 1,0 0-1,0-1 1,0 1-1,0-1 0,0 1 1,0-1-1,0 0 1,0 1-1,0-1 1,1-1-1,5-3 45,-1-1 0,0-1 0,0 1 0,0-1 0,7-11 0,22-42-22,-24 40-9,105-173-514,-115 192 444,-1-1 0,1 1 0,0 0 0,0-1 1,0 1-1,0 0 0,1 0 0,-1-1 0,0 1 0,0 0 1,3-1-1,-3 2 24,-1 0 0,0 0 0,0 0 0,1 0 0,-1 0 1,0 0-1,1 0 0,-1 0 0,0 0 0,0 0 0,1 0 0,-1 0 0,0 0 1,0 0-1,1 1 0,-1-1 0,0 0 0,0 0 0,1 0 0,-1 0 0,0 1 1,0-1-1,0 0 0,1 0 0,-1 0 0,0 1 0,6 14 35,12 68-280,-13-57 307,0 0 0,2 0 0,0-1-1,14 29 1,-19-49-44,1-1-1,-1 0 0,1 0 1,0-1-1,0 1 0,4 4 0,-6-8 1,-1 1 1,1-1-1,-1 1 0,1-1 0,-1 1 0,1-1 0,-1 1 0,1-1 0,-1 0 0,1 1 0,0-1 0,-1 0 1,1 1-1,-1-1 0,1 0 0,0 0 0,-1 0 0,1 0 0,0 0 0,0 0 0,-1 1 0,1-2 0,0 1 1,-1 0-1,1 0 0,0 0 0,-1 0 0,1 0 0,0 0 0,-1-1 0,1 1 0,0 0 0,-1-1 0,1 1 1,-1 0-1,1-1 0,-1 1 0,1-1 0,-1 1 0,1-1 0,-1 1 0,1-1 0,-1 1 0,1-1 0,-1 1 1,1-2-1,6-12 94,0-1 0,-1 0 1,-1 0-1,5-19 1,9-67-6,-17 91-44,0-23-230,-2 26 73,1 0-1,-1 0 0,1 0 0,0 0 1,1 0-1,0 0 0,4-10 1,1-3-252,4 27 160,-4 0 230,1 0-1,-1 0 1,8 10-1,-9-10 7,1 1-1,13 11 0,-13-14-5,-1-1 0,1 0-1,0-1 1,0 1 0,0-1 0,0 0 0,1-1-1,8 2 1,-14-3-17,1-1 0,-1 1 0,0-1-1,0 0 1,1 0 0,-1 0 0,0 0 0,1 0-1,-1-1 1,0 1 0,1-1 0,-1 1 0,0-1-1,0 0 1,0 0 0,0 0 0,0 0-1,0 0 1,0 0 0,0-1 0,0 1 0,0-1-1,-1 1 1,1-1 0,-1 0 0,1 0 0,-1 1-1,1-1 1,-1 0 0,0 0 0,1-4 0,1 1-10,-1-1 1,-1 1 0,1-1 0,-1 0 0,0 0-1,0 0 1,-1 0 0,0-8 0,0 12-30,0-1 0,0 1-1,-1-1 1,1 1 0,-1 0 0,0-1 0,1 1 0,-1 0 0,0-1 0,-1 1 0,1 0 0,0 0 0,0 0 0,-1 0-1,0 0 1,1 0 0,-1 1 0,0-1 0,0 0 0,0 1 0,0-1 0,0 1 0,0 0 0,-2-1 0,1 1 1,1 0 0,0 0 0,0 0 1,-1 1-1,1-1 0,0 1 0,-1-1 1,1 1-1,-1 0 0,1 0 0,0 0 1,-1 1-1,1-1 0,0 0 1,-1 1-1,1 0 0,0-1 0,-1 1 1,1 0-1,0 0 0,0 0 0,0 1 1,0-1-1,0 0 0,0 1 0,0-1 1,0 1-1,1 0 0,-1 0 0,1-1 1,-1 1-1,1 0 0,-2 3 0,-2 4 93,0 0 0,1 0-1,0 1 1,0 0 0,1-1-1,-3 19 1,1 1 173,-2 40 0,6-55-107,2 0 1,0 0-1,0 0 0,1 0 1,5 16-1,-6-25-82,1 0 1,0 0 0,0 0-1,0 0 1,1 0 0,0-1-1,0 1 1,0-1-1,0 0 1,1 0 0,0 0-1,8 7 1,-5-7 0,0 1-1,0-1 1,1 0 0,0 0-1,0-1 1,0 0 0,12 3 0,5-2-324,0 0 0,0-2 1,1-1-1,37-2 1,-56 1 117,18-2-1607,28-4 1,-45 5 657,-1-1 0,1 0-1,0-1 1,-1 0 0,1 0 0,-1 0-1,12-8 1,8-9-2409</inkml:trace>
</inkml:ink>
</file>

<file path=ppt/ink/ink39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5:04:15.70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128 24 3072,'0'0'61,"-1"-1"0,1 1 0,-1 0 0,1-1 0,-1 1 0,1-1 0,0 1 0,-1-1 0,1 1 0,0-1 0,-1 1 0,1 0 0,0-1 0,0 0 0,-1 1 0,1-1-1,0 1 1,0-1 0,0 1 0,0-1 0,0 1 0,0-1 0,0 0 0,0 1 0,0-1 0,0 1 0,0-1 0,0 1 0,0-2 0,8-4 4500,-8 6-4495,0 0-1,0 0 1,0 0-1,1-1 1,-1 1 0,0 0-1,0 0 1,0 0-1,1 0 1,-1 0-1,0 0 1,0 0-1,0 0 1,1 0-1,-1 0 1,0 0 0,0 0-1,0 0 1,1 0-1,-1 0 1,0 0-1,0 0 1,1 0-1,-1 0 1,0 0-1,0 0 1,0 0-1,1 0 1,-1 0 0,0 0-1,0 0 1,0 0-1,1 1 1,-1-1-1,0 0 1,0 0-1,0 0 1,0 0-1,0 1 1,1-1 0,-1 0-1,0 0 1,0 0-1,0 0 1,0 1-1,0-1 1,0 0-1,0 0 1,0 1-1,1-1 1,-1 5 214,1-1 0,-1 1 1,0 0-1,0 0 0,-1-1 0,1 1 1,-3 8-1,-11 33 1200,3-16-717,-58 222 1589,60-217-1832,-16 41 0,25-75-483,0-1 0,0 0 0,0 1 0,0-1 1,0 1-1,0-1 0,0 0 0,-1 1 0,1-1 0,0 0 0,0 1 0,0-1 0,0 0 1,-1 1-1,1-1 0,0 0 0,0 1 0,-1-1 0,1 0 0,0 1 0,-1-1 1,1 0-1,0 0 0,-1 0 0,1 1 0,0-1 0,-1 0 0,-1-11 329,5-22-256,2 12-87,0 0 0,13-30 0,-13 40-23,0 0 1,1 1-1,0-1 1,1 1-1,0 1 0,0-1 1,1 1-1,0 1 0,1-1 1,0 1-1,0 1 1,1 0-1,18-11 0,7 0-42,66-24-1,-97 40 36,1 1 0,0-1-1,1 1 1,-1 0 0,0 1 0,0-1-1,0 1 1,8 1 0,-11-1 17,0 0 1,0 0-1,0 1 0,0-1 0,0 1 1,0 0-1,-1-1 0,1 1 1,0 0-1,0 0 0,-1 0 0,1 0 1,0 0-1,-1 1 0,1-1 0,-1 0 1,0 1-1,1-1 0,-1 1 1,0 0-1,0-1 0,0 1 0,0 0 1,1 3-1,-1-3 7,-1 0 1,0 0-1,1 0 0,-1 0 1,0 0-1,0 0 0,-1 1 1,1-1-1,0 0 1,-1 0-1,1 0 0,-1 0 1,1 0-1,-1 0 0,0 0 1,0 0-1,0 0 0,0-1 1,0 1-1,-1 0 0,1 0 1,-2 1-1,-5 5 61,0 0 0,-18 13-1,20-16-5,3-2-24,-1 0 1,0 0-1,-1 0 0,1 0 0,-1-1 1,1 0-1,-1 0 0,0 0 1,1 0-1,-1-1 0,0 1 1,0-1-1,0-1 0,0 1 0,0-1 1,-1 0-1,-7 0 0,-8-5-45,21 5-5,0-1 0,-1 1-1,1 0 1,-1 0 0,1 0-1,0-1 1,-1 1-1,1 0 1,0 0 0,-1-1-1,1 1 1,0 0 0,-1-1-1,1 1 1,0 0-1,0-1 1,-1 1 0,1-1-1,0 1 1,0 0 0,0-1-1,-1 1 1,1-1-1,0 1 1,0 0 0,0-1-1,0 1 1,0-1 0,0 1-1,0-1 1,0 1-1,0-1 1,0 1 0,0 0-1,0-1 1,0 1 0,1-1-1,-1 1 1,0-1-1,0 1 1,0 0 0,1-1-1,-1 0 1,1 1-20,-1-1 0,1 1-1,0-1 1,-1 1 0,1-1 0,0 1 0,-1-1-1,1 1 1,0 0 0,0-1 0,-1 1 0,1 0 0,0-1-1,0 1 1,0 0 0,-1 0 0,1 0 0,0 0-1,0 0 1,0 0 0,-1 0 0,1 0 0,0 0-1,0 0 1,0 1 0,-1-1 0,1 0 0,0 1 0,1-1-1,24 13-214,-23-11 271,7 3-10,-1 2 1,-1-1 0,13 13 0,-13-12 126,0 1 1,0-2-1,1 1 0,13 7 1,-19-13-108,0 1 1,-1-1 0,1 0 0,0-1-1,0 1 1,-1 0 0,1-1-1,0 0 1,0 1 0,0-1 0,0 0-1,0-1 1,-1 1 0,1 0 0,0-1-1,0 1 1,0-1 0,-1 0-1,1 0 1,0 0 0,2-2 0,6-5 69,0 1 1,-1-1-1,12-12 0,0 0-6,20-19-144,-33 29 48,0 1 0,1 0 0,0 1 0,0 0 0,1 0 0,17-8 0,-28 16-16,1-1-1,-1 1 1,1 0 0,-1 0 0,0-1-1,1 1 1,-1 0 0,1 0 0,-1-1-1,1 1 1,-1 0 0,1 0 0,-1 0-1,1 0 1,-1 0 0,1 0 0,-1 0-1,0 0 1,1 0 0,-1 0 0,1 0-1,-1 0 1,1 0 0,-1 1 0,1-1 0,-1 0-1,1 0 1,-1 0 0,1 1 0,-1-1-1,0 0 1,1 0 0,-1 1 0,0-1-1,1 0 1,-1 1 0,0-1 0,1 1-1,-1-1 1,0 0 0,1 1 0,-1-1-1,0 1 1,0-1 0,0 1 0,0-1-1,1 1 1,-1-1 0,0 0 0,0 1-1,0-1 1,0 1 0,0 0 0,1 7 91,0-1 1,0 1 0,-1 0 0,0-1 0,-2 13 0,0 8 302,-2-9-89,4-14-238,11-14-22,7-7-34,1 0 0,0 2 0,1 0 0,0 1-1,1 1 1,23-9 0,-29 15-9,62-22-12,-66 25-11,1 0-1,0 1 0,0 0 1,19-1-1,-29 3 17,-1 0 0,1 0 0,0 0 0,0 0 1,-1 0-1,1 1 0,0-1 0,-1 0 0,1 1 0,-1-1 0,1 1 0,0 0 0,-1 0 0,1-1 0,-1 1 0,2 2 0,-2-2 13,0 0 0,-1-1 0,1 1 0,-1 0 0,1 0 0,-1 0 0,1 0 0,-1 0 0,0 0 0,1 1 0,-1-1 0,0 0 0,0 0 0,0 0 0,0 0 0,0 0 0,0 0 0,0 0 0,-1 2 0,-1 4 57,0 1 0,-1-1 0,0 1 0,0-1 1,-8 11-1,3-4-9,6-9-35,0-1-1,-1 1 1,2 0 0,-1-1 0,0 1-1,0 9 1,2-14-12,-1 0-1,1 1 1,0-1 0,0 1-1,0-1 1,0 0-1,1 1 1,-1-1 0,0 1-1,0-1 1,0 0-1,0 1 1,0-1 0,0 0-1,0 1 1,1-1-1,-1 0 1,0 1 0,0-1-1,1 0 1,-1 1-1,0-1 1,0 0 0,1 1-1,-1-1 1,0 0-1,1 0 1,-1 0 0,0 1-1,1-1 1,-1 0-1,0 0 1,1 0-1,-1 0 1,1 0 0,-1 1-1,0-1 1,1 0-1,-1 0 1,1 0 0,18-5 19,-14 3-18,149-62-114,-112 46 45,15-2-145,-56 19 123,-1 3 68,0 1-1,-1-1 1,1 0 0,-1 0 0,1 0 0,-1 0 0,0 0-1,0 2 1,-9 15 16,5-9 8,0 0 0,0 0-1,1 1 1,0 0-1,1 0 1,0 0 0,1 0-1,-2 15 1,4-24 16,0-1-4,0 0 0,0 0 0,0 0 0,0 0 0,0 0 0,0 1 0,0-1 0,0 0 0,0 0 0,1 0 0,0 2 0,0-3-9,1 0 0,0 0 1,-1-1-1,1 1 0,-1 0 1,1-1-1,-1 1 1,1-1-1,-1 0 0,0 1 1,1-1-1,-1 0 1,0 0-1,1 0 0,-1 0 1,0 0-1,0 0 0,0 0 1,0 0-1,0-1 1,0 1-1,0 0 0,0-1 1,-1 1-1,1 0 1,1-3-1,-1 1-72,1-1 48,-1-1 1,1 0-1,-1 0 0,0 0 0,0 0 0,-1 0 1,1-8-1,-1 11 10,0-1 1,0 0-1,0 1 1,0-1-1,-1 0 1,1 1-1,-1-1 0,0 1 1,1-1-1,-1 1 1,0-1-1,-1 1 1,1-1-1,0 1 1,-1 0-1,-2-3 1,-1-1-93,3 5 71,1 0-1,0 0 1,0-1 0,-1 1 0,1 0 0,-1 0 0,1 1 0,-1-1 0,-1-1 0,-7-2 78,11 5-28,-5 0-12,22 10 317,-12-11-252,0 0-1,0 0 0,0 0 1,1-1-1,-1 0 1,0 0-1,10-3 0,46-20 200,-22 8-229,184-53 101,-223 69-132,1-1-1,0 1 1,-1-1-1,1 1 1,0 0-1,0 0 1,-1 0-1,1 0 0,0 0 1,-1 1-1,3-1 1,-4 0-16,1 1 0,-1-1 0,0 0 0,0 0 0,0 0 0,0 0 0,0 1 0,1-1 0,-1 0 0,0 0 0,0 0 0,0 1 0,0-1 0,0 0 0,0 0 0,0 0 0,0 1 0,0-1 0,0 0 0,0 0 0,0 1 0,0-1 0,0 0 0,0 0 0,0 0 0,0 1 0,0-1 0,0 0 0,0 0 0,0 1 0,0-1 0,0 0 0,0 0 0,0 0 0,-1 1 0,1-1 0,0 0 0,0 0 0,0 0 1,0 0-1,-1 1 0,-6 8 24,7-9-24,-21 30 0,13-19 4,-1 0 0,2 1 0,0 0 1,0 0-1,1 0 0,1 1 1,-7 20-1,12-32 9,0 0 1,0 0-1,-1 0 0,1 0 1,0 0-1,0 0 0,0 0 1,0 0-1,0 0 1,0 0-1,0-1 0,1 1 1,-1 0-1,0 0 0,0 0 1,1 0-1,-1 0 1,1 0-1,0 1 0,0-2-4,-1 1 0,1-1 0,0 1 0,0-1-1,-1 0 1,1 0 0,0 1 0,0-1 0,0 0 0,-1 0-1,1 0 1,0 0 0,0 0 0,0 0 0,0 0 0,-1 0-1,1 0 1,0 0 0,0-1 0,0 1 0,-1 0 0,1 0-1,0-1 1,1 0 0,16-7 41,1-1 0,-1-1 0,23-17 1,-19 13 61,29-16 1,-45 27-75,2-1-87,0 0 0,0 1 1,10-3-1,-17 6 35,0-1 0,1 1 0,-1 0 0,0-1-1,0 1 1,0 0 0,0 0 0,0 0 0,0 0-1,1 0 1,-1 0 0,0 0 0,0 0 0,0 0 0,0 1-1,0-1 1,0 0 0,0 1 0,0-1 0,0 1 0,0-1-1,0 1 1,0 0 0,0-1 0,0 1 0,0 0 0,0 0-1,-1-1 1,1 1 0,0 0 0,-1 0 0,2 2-1,3 8-17,-3-9 30,-1 0 1,0 1-1,0-1 0,0 0 1,-1 1-1,1-1 1,-1 1-1,1-1 1,0 5-1,-1-2 15,1 1 0,0-1-1,0 0 1,0 0 0,3 7 0,2 6 143,-6-18-150,0 0 0,0 1 0,0-1 1,0 0-1,0 1 0,0-1 0,0 0 0,1 1 0,-1-1 0,0 0 0,0 1 0,0-1 0,1 0 0,-1 1 1,0-1-1,1 0 0,-1 0 0,0 1 0,0-1 0,1 0 0,-1 0 0,0 1 0,1-1 0,-1 0 0,0 0 1,1 0-1,-1 0 0,1 0 0,11-3 124,8-14-20,-10 5-100,-1 0-1,0-1 1,13-23 0,-14 22-1,-6 10-25,-1 2 0,1-1-1,0 0 1,0 0-1,1 0 1,-1 1-1,0-1 1,1 1-1,0 0 1,-1 0 0,1 0-1,6-3 1,-4 3 37,1 0 1,-1 1-1,0 0 0,1 0 1,-1 0-1,1 1 1,8 0-1,106 1 512,112-1-2796,-214-1 221,25-1-3137,-19 7-4792</inkml:trace>
</inkml:ink>
</file>

<file path=ppt/ink/ink39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5:04:17.95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109 594 3232,'0'-1'244,"1"-1"0,-1 0 0,1 0-1,-1 0 1,1 1 0,0-1 0,0 0 0,0 1 0,0-1 0,0 1-1,1-1 1,-1 1 0,0 0 0,1-1 0,1 0 0,11-15 4398,-14 16-4248,1 0 1,-1 0 0,0 0 0,1 0 0,-1-1 0,0 1-1,0 0 1,0 0 0,0 0 0,0-1 0,0-1 0,-4-1 2157,-4 8-1219,-21 22 430,-32 35 0,53-53-1653,2 1 0,-8 10 0,13-16-97,-1-1 0,1 1 0,0 0 0,0-1 0,0 1 0,0 0 0,0 0 0,0-1 0,1 1 0,-1 0 0,1 0 0,0 0 0,0 5 0,0-8 1,0 1 1,0-1 0,0 1 0,1-1-1,-1 1 1,0-1 0,0 0 0,0 1-1,1-1 1,-1 1 0,0-1-1,0 0 1,1 1 0,-1-1 0,0 0-1,0 1 1,1-1 0,-1 0 0,1 1-1,-1-1 1,0 0 0,1 0 0,-1 0-1,1 1 1,-1-1 0,0 0 0,1 0-1,-1 0 1,1 0 0,-1 0 0,1 0-1,-1 0 1,1 0 0,-1 0 0,0 0-1,1 0 1,19-5 377,-11 2-295,3-1-136,0-1 1,-1-1-1,0 0 0,0 0 0,0-1 0,-1-1 0,12-9 1,6-5-62,-3-1-102,-20 18 165,0 0 1,1 0-1,-1 0 1,12-6 0,-17 11 30,1-1 1,-1 1-1,1 0 1,0-1-1,-1 1 1,1 0-1,0-1 1,-1 1 0,1 0-1,0 0 1,-1 0-1,1 0 1,0 0-1,0 0 1,-1 0-1,1 0 1,0 0 0,-1 0-1,1 0 1,0 0-1,-1 0 1,1 1-1,0-1 1,-1 0-1,1 0 1,0 1-1,-1-1 1,1 0 0,0 1-1,-1-1 1,1 1-1,-1-1 1,1 1-1,-1-1 1,1 1-1,-1-1 1,0 1 0,1 0-1,0 0 1,0 4 32,1-1 1,-1 1-1,1-1 1,-1 1-1,0 6 1,3 8 78,-4-16-85,4 7 53,-1 0 1,7 12-1,-9-20-35,-1-1 1,1 1-1,0-1 1,0 1-1,0-1 1,0 1-1,0-1 1,0 1-1,1-1 1,-1 0-1,0 0 1,1 0-1,-1 0 1,0 0-1,1 0 1,0 0-1,-1 0 0,1 0 1,-1-1-1,1 1 1,0-1-1,1 1 1,-1-2 7,-1 1 0,1-1 0,-1 0 0,0 1 0,1-1 0,-1 0 0,0 0 0,0 0 0,0 0 0,0 0 1,1-2-1,2 0 17,-3 1-54,0 0 1,1 1-1,-1-1 0,0 0 0,0 0 0,0 0 1,0 0-1,0 0 0,0 0 0,-1 0 1,1 0-1,-1-1 0,1 1 0,-1 0 0,0 0 1,0 0-1,0-4 0,-1-6-74,-3-23 0,3 33 72,-3-33-317,4 19 117,42 24-469,23-2 935,70-3 1,-106-3-174,-12 0-27,0-1 0,0-1 0,0 0 0,28-8 0,-38 8-46,0 0 1,-1-1 0,1 1 0,-1-1-1,0-1 1,0 1 0,0-1-1,0 0 1,-1 0 0,0-1-1,0 0 1,0 0 0,0 0-1,5-9 1,2-5 27,-2-1 0,-1 0 0,-1 0-1,0-1 1,7-35 0,-4 3 6,3-60 0,-10 63-47,5-38-521,-10 73 325,-1 10-4,0 10-99,-3 20 247,-2 31 0,0 0 73,-8 58 232,-28 140 499,35-226-719,-18 39 1,3-6 403,22-54-124,7-9-128,14-18-77,-5 4-182,9-8 29,11-8-127,-32 29 143,0 1 1,0 0-1,0 0 1,0 0-1,1 1 1,-1-1-1,1 1 1,-1 0-1,1 0 1,4-1-1,-7 2 6,1 0-1,0 1 1,0-1-1,-1 0 1,1 1-1,0-1 1,0 1-1,-1-1 1,1 1-1,-1 0 1,1 0-1,-1 0 1,1 0-1,-1 0 1,1 0-1,-1 0 1,0 0-1,0 1 1,1-1-1,-1 0 1,0 1-1,0-1 1,1 4-1,1 0-13,0 0 0,0 1 0,-1-1 0,0 1 0,3 10 0,-4-11 65,1 0-1,0 0 1,1 0-1,4 7 1,-6-10-16,0-1-19,-1-1 1,1 0-1,0 0 0,-1 1 1,1-1-1,0 0 0,-1 0 1,1 0-1,0 0 0,-1 0 0,1 0 1,0 0-1,-1 0 0,1 0 1,0 0-1,-1 0 0,2 0 1,-1 0 12,13-1 12,-1-1 1,0 0 0,0-1-1,-1 0 1,20-8 0,-2 1-12,20-5 3,154-52 56,-240 84-177,1 1-1,-41 29 0,46-28 25,24-15 106,2-2-2,1 0-1,0 0 1,1 0 0,-1 1-1,-3 2 1,20-8 122,50-27-79,-49 22-196,-1 1 1,1 0-1,0 1 1,32-8-1,-46 14 99,1 0-1,-1 0 0,1 0 1,-1 0-1,1 0 0,-1 1 1,1-1-1,-1 0 0,1 1 1,-1-1-1,1 1 0,-1-1 0,1 1 1,1 1-1,19 16-173,-6-5 61,3 3 251,-14-12-14,-1-1-1,1 1 1,0-1 0,-1 0-1,7 3 1,-9-5-73,0 0 0,0-1 0,0 1 0,1-1 0,-1 1 0,0-1 0,0 0 0,0 0 0,1 0 0,-1 0 0,0 0 0,0 0 0,1-1 0,-1 1 0,0-1 0,0 0-1,3-1 1,3-2-3,0 0 0,0-1 0,0 0 0,-1 0-1,0-1 1,0 0 0,0 0 0,0 0-1,-1-1 1,-1 0 0,1-1 0,-1 1 0,0-1-1,7-15 1,1-8 51,-2 0-1,14-58 0,-9 29-84,86-230 3,-101 286 6,2-3 10,0 0 1,0-1-1,-1 1 1,0-1-1,1-11 0,-3 19-13,0 0-1,0 0 1,0 1-1,0-1 0,-1 0 1,1 0-1,0 0 0,0 0 1,0 0-1,0 0 1,0 1-1,0-1 0,0 0 1,0 0-1,-1 0 1,1 0-1,0 0 0,0 0 1,0 0-1,0 0 0,0 0 1,-1 0-1,1 0 1,0 0-1,0 0 0,0 0 1,0 0-1,-1 0 0,1 0 1,0 0-1,0 0 1,0 0-1,0 0 0,0 0 1,-1 0-1,1 0 1,0 0-1,0 0 0,0 0 1,0 0-1,-1 0 0,1 0 1,0 0-1,0 0 1,0 0-1,0-1 0,0 1 1,0 0-1,0 0 0,-1 0 1,1 0-1,0 0 1,0 0-1,0-1 0,0 1 1,0 0-1,-6 18 69,0 0 1,-5 37-1,8-38-14,-28 184 273,11-22 71,15-123-419,1-27-40,0 15-1324,3-35 461,1-9 486,-1 1 0,1 0 1,0-1-1,0 1 0,-1 0 0,1-1 1,-1 1-1,1-1 0,0 1 0,-1-1 0,0 1-439,1 0 439,-2 0 0,-13-14-11397,7-12 6787</inkml:trace>
</inkml:ink>
</file>

<file path=ppt/ink/ink39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5:04:18.27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63 57 8128,'-9'-9'1359,"0"1"0,-1 0-1,0 1 1,-15-11 4585,31 16-4411,8 0-323,129 0 998,-74 3-2411,21 0-4074,150 21 0,-216-18 2626,87 10-4730,-44-15 2040</inkml:trace>
</inkml:ink>
</file>

<file path=ppt/ink/ink39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5:04:20.04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7 775 3552,'-7'2'6740,"15"-3"-2099,-1 0-4865,1 0 927,0 0 1,0-1-1,0 0 0,-1 0 1,1-1-1,-1 0 0,9-5 1,1 1-161,36-16 427,62-37-1,-91 45-846,-1 0 0,-1-2 1,-1 0-1,34-35 0,-21 11 52,-1-2 0,-2-1 0,-2-1 0,-2-2 0,26-63 1,-22 37 234,-26 55-274,-7 14-99,-5 11-39,1 2-10,1 0 0,0 0 1,0 1-1,-5 17 0,-11 44 146,15-47-118,-12 42 93,-15 57-62,28-98 137,1 0 0,-2 48 1,6-66-131,1-1 1,-1 0 0,1 0-1,0 0 1,1-1 0,3 11-1,-4-13-10,1 0 1,-1 0-1,0-1 0,1 1 0,-1-1 0,1 1 0,0-1 0,0 0 0,0 1 0,0-1 0,0 0 0,1-1 1,-1 1-1,1 0 0,2 1 0,-3-2-31,0-1 0,1 1 0,-1-1 0,0 0 0,0 0 0,1 0 0,-1 0 0,0 0 0,0-1 0,0 1 0,1-1 0,-1 1 0,0-1 1,0 0-1,0 0 0,0 1 0,0-2 0,2 0 0,3-2 10,-1-1 0,1 1 0,-1-1 0,6-6-1,7-11 64,-1-1 0,0-1-1,-2-1 1,18-37-1,-12 22-33,40-59-94,120-147-1,-169 231 43,-6 6-8,1 1 0,-2-1 0,1 0 0,-1-1 0,0 1 0,-1-1 0,6-16 0,-11 26 2,0 0 0,0 0 0,0-1 0,1 1-1,-1 0 1,0 0 0,0 0 0,0-1 0,0 1 0,0 0 0,0 0 0,0 0-1,0-1 1,0 1 0,0 0 0,0 0 0,0 0 0,0-1 0,0 1-1,0 0 1,0 0 0,0 0 0,0-1 0,-1 1 0,1 0 0,0 0 0,0 0-1,0-1 1,0 1 0,0 0 0,0 0 0,-1 0 0,1 0 0,0-1-1,0 1 1,0 0 0,0 0 0,-1 0 0,1 0 0,0 0 0,0 0 0,0 0-1,-1 0 1,-11 3-54,-13 14 97,12-6-15,1 0 0,0 1 1,1 1-1,0 0 0,1 1 1,0 0-1,-8 18 0,-46 111 88,51-108-110,-22 50 282,-39 154 1,72-231-218,1 0 1,0-1-1,0 9 0,1-14 202,2-3-242,1 1-1,-1-1 0,1 0 1,-1 0-1,1 0 0,-1 0 1,0 0-1,1-1 1,-1 1-1,0-1 0,3-2 1,1-1-3,105-90-91,-81 66-29,1 2 0,49-33 0,-78 58 79,1 0-1,0 1 1,0-1 0,0 1-1,0 0 1,0 0 0,0 0 0,0 0-1,7-1 1,-9 2 19,0 0 1,0 1-1,0-1 0,0 0 1,1 0-1,-1 1 1,0-1-1,0 0 0,0 1 1,0-1-1,0 1 1,0 0-1,0-1 0,0 1 1,0 0-1,0-1 1,0 1-1,-1 0 0,1 0 1,0 0-1,0 0 1,-1 0-1,1 0 0,-1 0 1,1 0-1,-1 0 1,1 0-1,-1 0 0,1 3 1,2 9 6,0 1-1,0-1 1,0 22 0,-2-18 7,7 29 1,-7-41 36,0 1 0,1-1 0,0 0 0,1 0 0,-1 0 0,1 0-1,0-1 1,0 1 0,6 6 0,-8-10-37,0 1-1,1-1 1,-1 0-1,0 0 0,1 0 1,0 0-1,-1 0 1,1 0-1,0 0 1,-1-1-1,1 1 1,0 0-1,0-1 1,-1 0-1,1 1 1,0-1-1,0 0 1,0 0-1,0 0 1,0 0-1,-1 0 1,1 0-1,0-1 1,0 1-1,0-1 0,0 1 1,-1-1-1,1 0 1,3-1-1,4-3 43,0-1 0,-1 0 0,1 0 0,9-10-1,-4 4-34,-5 4-40,-5 4-16,-1 1 0,1 0 0,0 0 0,0 0 0,0 0 0,0 1 0,10-5 0,-6 9-34,-6 0 40,-1 0 0,0 0 0,0 0 0,1 1 0,-1-1-1,-1 0 1,1 1 0,0-1 0,0 4 0,3 9-21,1-4 128,-1 0 1,9 12-1,-12-21-60,1 1 0,-1-1-1,1 0 1,0 1 0,0-1-1,0 0 1,0 0 0,0 0 0,1-1-1,-1 1 1,0 0 0,1-1 0,0 1-1,4 1 1,-6-3 10,1 0 0,0 0-1,0 0 1,0 0 0,-1-1 0,1 1-1,0 0 1,0-1 0,-1 0 0,1 1-1,0-1 1,2-1 0,21-13 80,16-17-18,67-70 0,-28 25-403,-80 77 311,0-1 0,0 1 0,0 0 0,1 0 0,-1 0 0,0-1 0,0 1 0,1 0 0,-1 0 0,0 0 0,0 0 0,1 0 0,-1 0 0,0 0 0,1-1 0,-1 1 0,0 0 0,0 0 0,1 0 0,-1 0 0,0 0 0,1 0 0,-1 0 0,0 0 0,0 0 0,1 1 0,-1-1 0,0 0 0,1 0 0,-1 0 0,0 0 0,0 0 0,1 0 0,-1 1 0,0-1 0,0 0 0,1 0-1,-1 0 1,0 1 0,0-1 0,8 16-148,0 24-60,-7-31 218,-1-1-1,0 0 1,0 1-1,-1-1 1,0 1-1,0-1 1,-1 0-1,0 0 1,-3 9-1,3-13-1,1-1 1,-1 1-1,1-1 0,-1 0 1,0 1-1,0-1 0,-1 0 1,1 0-1,0 0 0,-1-1 0,0 1 1,0-1-1,0 1 0,0-1 1,0 0-1,0 0 0,-1 0 1,1 0-1,-1-1 0,1 0 0,-8 2 1,8-2-9,-4 0 96,0 1-1,-1-2 1,1 1-1,-10-1 1,16 0-101,0 0 0,0 0-1,-1 0 1,1 0 0,0-1 0,0 1 0,0 0 0,0 0-1,0-1 1,0 1 0,0-1 0,0 1 0,0-1 0,0 0-1,0 1 1,0-1 0,0 0 0,0 1 0,1-1-1,-1 0 1,0 0 0,0 0 0,1 0 0,-1 0 0,1 0-1,-1 0 1,1 0 0,-1 0 0,1 0 0,0 0 0,-1 0-1,1 0 1,0 0 0,0 0 0,0-3 0,0 3 2,0 1 0,0-1 1,1 0-1,-1 0 1,0 1-1,1-1 0,-1 0 1,1 0-1,-1 1 0,1-1 1,-1 0-1,1 1 0,-1-1 1,1 1-1,0-1 0,-1 1 1,1-1-1,0 1 1,0-1-1,-1 1 0,1 0 1,0-1-1,0 1 0,-1 0 1,3-1-1,21-3-24,-8 3-483,1 1 0,0 1 0,33 5-1,17 8-4733,-50-11 2963,7 5-2485,-8 4 1574</inkml:trace>
</inkml:ink>
</file>

<file path=ppt/ink/ink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23:11:28.1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238 37 2560,'-2'-3'712,"1"0"0,1 0-1,-1 0 1,0 0 0,1 0 0,0 0 0,-1-1-1,2-5 1,-1 6 1207,-1 12 198,-4 7-1317,-1-1 0,0 0 0,-9 16 0,-9 20-101,-53 212 970,58-188-1317,-48 169 725,63-231-953,2-4 148,-1-1 0,2 0-1,-2 11 1,3-19-246,1 0 0,-1 0 0,0 0 0,1 0 0,-1 0 0,0 0 0,0 0 0,1 0 0,-1 0 0,0 0 0,1 0 0,-1 0 0,0 0 0,1 0 0,-1 0 0,0 0 0,0 0 0,1 0 0,-1 0 0,0-1 0,1 1 0,-1 0 0,0 0 0,0 0 0,1-1 0,-1 1 0,0 0 0,0 0 0,0-1 0,1 1 0,12-12 213,32-45-97,-19 22-140,9-11-82,37-42-378,-54 70 309,49-48-168,-60 60 280,0 0 1,1 0-1,0 1 1,1 0 0,-1 0-1,1 1 1,12-4-1,-20 7 32,1 0-1,0 1 0,0-1 0,0 1 0,-1 0 0,1 0 1,0 0-1,0 0 0,0 0 0,0 0 0,0 0 1,-1 0-1,1 1 0,0-1 0,0 1 0,0 0 0,-1-1 1,1 1-1,0 0 0,-1 0 0,1 0 0,-1 0 1,1 0-1,-1 0 0,1 1 0,-1-1 0,0 0 0,0 1 1,1-1-1,0 3 0,2 4 30,0-1 0,-1 1-1,0 0 1,0 0 0,2 11 0,-4-12 8,2 6 75,-1 1 0,0-1 0,-1 1 1,0-1-1,-1 1 0,-1 0 0,0-1 0,-1 1 0,0 0 1,-8 21-1,8-29-68,0-1 0,-1 1 0,0-1 0,0 1 0,0-1 0,-1 0 0,1-1 0,-1 1 0,-1 0 0,1-1 0,0 0 1,-1 0-1,0-1 0,0 1 0,0-1 0,-8 4 0,1-1 71,0-1 0,0-1 0,-1 0 0,1 0 0,-1-1 0,-23 2 0,12-3-136,1-1-1,-45-5 0,35 4-767,91 6 490,-24-5 352,-1-1 0,1-2 0,0-1 0,-1-1 0,0-2 0,0-2 0,0-1 0,-1-1 0,45-21 0,-41 14 11,-1-1 1,-1-2 0,-1-1 0,38-32-1,-10 6 85,-54 39-170,-7 8 25,0 0 0,0 0 1,0 0-1,0-1 0,0 1 1,0 0-1,0 0 0,0 0 1,0 0-1,0 0 1,0 0-1,0-1 0,0 1 1,0 0-1,0 0 0,0 0 1,0 0-1,0 0 0,0 0 1,0-1-1,0 1 1,-1 0-1,1 0 0,0 0 1,0 0-1,0 0 0,0 0 1,0 0-1,0 0 0,0 0 1,0 0-1,-1 0 0,1 0 1,0 0-1,0-1 1,0 1-1,0 0 0,0 0 1,0 0-1,-1 0 0,1 0 1,0 0-1,0 0 0,0 0 1,0 0-1,0 1 1,-1-1-1,1 0 0,0 0 1,-2 0-15,1 1 1,-1 0 0,0 0-1,1 0 1,-1 0 0,1 0-1,-1 1 1,1-1 0,-1 0-1,1 1 1,-2 1 0,-4 6-28,-24 25-60,-44 66-1,58-76 212,-24 41 60,36-57-143,1 1 0,0 0 1,0 0-1,1 0 0,-3 18 0,5-23-29,1-3 31,0-1 0,-1 1 0,1 0 0,0-1 0,0 1 0,0-1 0,0 1 0,0 0 0,0-1 1,0 1-1,0 0 0,0-1 0,0 1 0,0-1 0,0 1 0,1 0 0,-1-1 0,1 2 0,0-2 5,0 0 1,0 0-1,0 0 1,0 0-1,1 0 1,-1-1-1,0 1 1,0 0-1,0 0 1,0-1-1,0 1 0,3-2 1,5-2 48,1-1 0,-1 0 1,0 0-1,12-10 0,33-30-16,-45 36-31,55-56-179,-43 43 43,-19 20 76,-1 1 1,0-1 0,0 1 0,1-1 0,-1 1 0,1 0 0,-1 0 0,1 0-1,0 0 1,-1 0 0,1 0 0,0 0 0,0 1 0,-1-1 0,3 0-1,-3 2 13,0-1 0,0 0 0,0 0 0,0 1 0,0-1 0,0 1 0,0-1 0,-1 1-1,1 0 1,0-1 0,0 1 0,0-1 0,-1 1 0,1 0 0,0 0 0,-1 0 0,1-1-1,-1 1 1,1 0 0,-1 0 0,1 0 0,-1 0 0,0 0 0,1 0 0,-1 0 0,0 0-1,0 2 1,4 8-9,-1 0 1,2 0-1,-1 0 0,2 0 0,6 11 0,-9-18 40,0 0-1,1 1 1,0-1-1,0 0 1,0-1-1,0 1 0,0-1 1,1 0-1,-1 0 1,1 0-1,0-1 1,0 1-1,7 1 1,-6-1 14,0-1 1,1-1-1,-1 1 1,1-1-1,-1 0 1,1 0-1,0-1 1,-1 0-1,1 0 1,0-1-1,-1 0 1,1 0-1,-1 0 1,1-1-1,-1 0 1,1 0-1,-1-1 1,0 1 0,0-1-1,8-6 1,-4 2-14,-1 0 0,0 0 1,0-1-1,-1-1 1,0 1-1,0-1 1,-1-1-1,0 1 1,-1-1-1,0 0 0,7-17 1,-2 1 32,-2-1 1,0-1-1,6-40 0,-12 51-110,0 1 0,-2-1-1,1-19 1,-2 35 50,0 1 0,0-1 0,0 1 0,0-1 0,0 1 0,0 0 0,0-1 0,0 1 0,0-1 0,0 1 0,1-1 0,-1 1 0,0 0 0,0-1 0,0 1 1,1 0-1,-1-1 0,0 1 0,0 0 0,1-1 0,-1 1 0,0 0 0,1-1 0,-1 1 0,1 0 0,-1 0 0,0-1 0,1 1 0,-1 0 0,1 0 0,1 0 5,-1-1 0,0 1 0,1 0 1,-1 0-1,1 0 0,-1 0 0,1 0 0,-1 1 0,3-1 0,1 2-19,-1-1-1,0 1 1,1-1 0,-1 1 0,8 5-1,-4 1 6,0 0-1,-1 0 1,0 0-1,0 1 1,-1 0-1,0 0 1,0 1-1,-1 0 0,7 19 1,33 112 68,-36-110 61,-7-24-104,0-1-1,1 1 1,0 0-1,7 11 1,-8-16 2,-1 1-1,1-1 1,0 0 0,0 0-1,0 0 1,0 0 0,0 0-1,0 0 1,1-1 0,-1 1-1,0-1 1,1 1 0,0-1-1,-1 0 1,5 1 0,2-1 20,-1 0 0,1 0 0,0-1 1,-1-1-1,1 1 0,-1-1 1,1-1-1,-1 0 0,1 0 1,-1 0-1,0-1 0,0-1 1,0 1-1,0-1 0,12-9 0,-6 4-24,-1-1 0,0-1 0,0 0-1,-1-1 1,-1 0 0,0-1 0,12-19-1,-6 3 46,-2-1-1,-1 0 0,13-42 1,3-5-380,-24 60 344,-5 12-35,1 0 1,0 0 0,0 1 0,4-7 0,-6 11 12,0 0 1,0 0-1,0-1 0,0 1 1,1 0-1,-1 0 1,0 0-1,0-1 0,0 1 1,1 0-1,-1 0 0,0 0 1,0 0-1,1-1 1,-1 1-1,0 0 0,0 0 1,1 0-1,-1 0 1,0 0-1,0 0 0,1 0 1,-1 0-1,0 0 0,0 0 1,1 0-1,-1 0 1,0 0-1,0 0 0,1 0 1,-1 0-1,1 0 1,7 8-85,5 19 36,-11-22 36,7 17 47,-1 1 0,-2 0 0,6 29 0,-7-23-92,17 48 0,-18-67 78,0 0 0,0-1 0,1 1 1,0-1-1,1 0 0,8 10 1,-11-15 8,0-1-1,1 0 1,0 1 0,0-1 0,0-1 0,0 1 0,0-1 0,1 1 0,-1-1 0,1 0 0,-1-1 0,1 1 0,0-1 0,-1 0 0,11 1 0,-7-2 12,1 0 0,-1 0 0,1-1 0,-1-1 0,15-3 0,40-15 15,-49 14-12,0 0-1,0-1 1,-1-1 0,0 0 0,0 0 0,-1-2 0,12-10-1,0-4 65,-2 0 0,22-32 0,2-16-118,-32 48-333,-14 24 345,0 0 0,0 0 0,0 0 0,0 0 0,0 0 0,0 0 0,0 1 0,0-1 0,0 0 0,0 0 0,0 0 0,0 0 0,0 0 0,0 0 0,0 0 0,0 0 0,0 0 0,0 0 0,0 0 0,0 0 0,0 0 0,0 0 0,1 0 0,-1 0 0,0 0 0,0 0 0,0 0 0,0 0 0,0 0 0,0 0 0,0 0-1,0 0 1,0 0 0,0 0 0,0 0 0,0 0 0,0 0 0,0 1 0,0-1 0,0 0 0,0 0 0,0 0 0,0 0 0,0 0 0,0 0 0,1 0 0,-1-1 0,0 1 0,0 0 0,0 0 0,0 0 0,0 0 0,0 0 0,0 0 0,0 0 0,0 0 0,0 0 0,0 0 0,0 0 0,0 0 0,0 0 0,0 0 0,0 0 0,0 0 0,0 0 0,0 0 0,0 0 0,1 7-100,0 10 64,-5 10 65,2-1 1,3 48-1,0-62-22,0-1 1,1 1-1,0-1 0,1 0 1,1 0-1,0 0 1,0 0-1,1 0 0,7 10 1,-11-18 21,2 0 1,-1 0-1,0-1 1,0 1-1,1-1 1,0 1-1,-1-1 1,1 0-1,0 0 0,0 0 1,0 0-1,0-1 1,1 1-1,-1-1 1,0 0-1,1 0 1,-1 0-1,1 0 0,-1 0 1,1-1-1,-1 0 1,1 0-1,-1 0 1,1 0-1,-1 0 1,7-2-1,0 0 3,-1-1 0,1 0 0,-1-1 0,0 1 1,0-2-1,-1 1 0,1-1 0,13-11 0,-13 9-12,5-4 27,0 0 0,0 0 0,-2-1 0,1-1 0,-2 0 0,18-25 0,-27 34-48,41-74-5,-39 69 17,0 1 0,-1-1 1,0 0-1,-1 0 0,0 0 1,0 0-1,0-15 1,-2 22-23,0-1 0,0 1 0,0-1 0,-1 1 0,1-1 0,-1 1 0,1-1 0,-3-3 0,3 5 1,-1 0-1,1 0 0,-1 1 1,1-1-1,-1 0 0,0 0 1,1 1-1,-1-1 0,0 1 1,1-1-1,-1 0 1,0 1-1,0-1 0,1 1 1,-1 0-1,0-1 0,-1 0 1,0 1-5,-1 0 0,1 0 0,0 0 0,0 0 1,0 1-1,0-1 0,-1 0 0,1 1 0,0 0 1,0-1-1,0 1 0,0 0 0,0 0 0,0 0 0,0 0 1,0 1-1,1-1 0,-3 2 0,-6 6 7,0 0-1,1 0 1,1 1-1,-1 0 0,2 1 1,-1 0-1,1 0 1,-8 18-1,7-10 1,1 0 0,0 0 0,1 1-1,-5 36 1,10-49 21,0 0-1,1 0 0,0 0 1,0 0-1,1 0 0,0 0 1,2 7-1,-2-11-2,-1 0 0,1 0 1,0-1-1,1 1 0,-1 0 1,0-1-1,1 1 0,-1-1 1,1 1-1,0-1 0,0 0 0,0 1 1,0-1-1,0 0 0,1-1 1,-1 1-1,1 0 0,4 2 1,-1-2 29,0 0 0,0 0 0,1-1 0,-1 0 0,1 0 0,-1 0 0,1-1 0,-1 0 0,9-1 0,6-2 122,34-8 0,-31 4-103,-1-2 0,0 0 1,30-16-1,64-44-116,-83 45-9,-23 15 42,0 2 0,19-11 1,-28 17 30,-1 1 1,1-1-1,0 0 1,0 1 0,-1-1-1,1 1 1,0 0-1,0 0 1,-1-1 0,1 1-1,0 0 1,0 0 0,0 1-1,-1-1 1,1 0-1,0 1 1,0-1 0,-1 1-1,1-1 1,0 1-1,-1 0 1,1 0 0,-1 0-1,1 0 1,-1 0 0,1 0-1,-1 0 1,0 0-1,1 0 1,-1 1 0,2 2-1,3 4 42,0 1 0,-1 0 0,0 0 0,5 16 0,0-3-2,0-1 7,-7-13-16,1 0-1,0-1 1,0 1-1,1-1 1,-1 0 0,11 10-1,-7-9-101,0 0-1,0-1 1,1 0 0,12 6-1,11 1-2787,-27-13 1279,0 0 0,1 0 0,-1 0 0,9 0 0,-10-1-375</inkml:trace>
</inkml:ink>
</file>

<file path=ppt/ink/ink39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5:04:20.40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19 72 12384,'-18'-35'4575,"18"30"-3551,0 2-288,5-2-256,0 1-416,3-4-32,0 5 0,2-2-480,-1 1 256,4 4-2527,-3 0 1503,-2 4-3776,2 4 2784</inkml:trace>
</inkml:ink>
</file>

<file path=ppt/ink/ink39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5:04:20.73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127 89 10208,'-73'-47'3776,"46"42"-2912,4 2-256,19 3 479,26 0-159,20-5-512,16 2 288,13-2-416,6 2-864,26-6 320,28 6-3327,3-2 1983</inkml:trace>
</inkml:ink>
</file>

<file path=ppt/ink/ink39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5:04:21.76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14 302 2656,'0'0'33,"-1"0"-1,1 0 1,0 0 0,-1 0 0,1-1 0,-11 10 9828,29-7-4461,9-1-2613,10-6-1741,0-2 0,-1-1 1,0-2-1,36-15 1,-56 19-932,-1-1 0,-1-1 0,1 0 0,-1-1 0,-1 0 0,0-1 0,0-1 1,11-12-1,-5 2-85,0-1 0,-2 0 1,26-44-1,-20 30-19,-27 47-19,1 1 1,0-1 0,1 1 0,-1 17 0,0-1 5,0-5 0,-7 61 86,10-76-27,0 0 0,0-1-1,1 1 1,0 0 0,0-1-1,1 1 1,0-1 0,5 12-1,-7-18-35,1 1 1,0-1-1,0 1 0,-1-1 0,1 0 1,0 1-1,1-1 0,-1 0 1,0 0-1,0 1 0,0-1 0,1 0 1,-1 0-1,0 0 0,1-1 0,-1 1 1,1 0-1,-1-1 0,1 1 0,0 0 1,-1-1-1,1 0 0,-1 1 0,1-1 1,0 0-1,-1 0 0,1 0 1,0 0-1,-1 0 0,1 0 0,0-1 1,-1 1-1,1 0 0,-1-1 0,1 1 1,2-2-1,3-1 59,0-1 1,-1 0-1,0 1 0,1-2 1,-1 1-1,9-10 0,7-9-23,38-53-1,-13 14-206,-34 46 87,15-18 35,-25 31 3,-1 1 0,1-1 0,0 1 1,0-1-1,1 1 0,-1 0 0,0 0 0,5-2 0,-8 4 16,1 0 0,0 0 0,-1 0 0,1 0 0,0 0 0,-1 0 0,1 0 0,0 0 0,-1 0 0,1 0 0,0 0 0,-1 0 0,1 0 0,-1 1 0,1-1 0,0 0 0,-1 1 0,1-1 0,-1 0 0,1 1 0,0-1 0,-1 0 0,1 1 0,-1-1 0,0 1 0,1-1 0,-1 1 0,1-1 0,-1 1 0,0-1 0,1 2-1,7 18-117,-5-7 130,0 1 0,-1 1-1,-1-1 1,-1 0 0,0 0-1,0 0 1,-1 0 0,-1 1-1,-1-1 1,0-1 0,-6 18-1,7-26-5,0-1 0,0 0 0,-1 0-1,1 0 1,-4 3 0,-8 14 86,14-20-72,0-1-1,-1 1 0,1-1 0,0 1 1,-1-1-1,1 1 0,0-1 0,-1 0 1,1 1-1,-1-1 0,1 1 0,-1-1 1,1 0-1,-1 1 0,1-1 0,-1 0 1,1 0-1,-1 1 0,0-1 0,1-1 114,7-2-159,56-13-60,106-11 0,-103 18-990,-40 8 172,-21 1 21,0 0 0,-1-1 0,1 1 0,0-1 0,0 0 0,8-3 0,-28 9-10597,2-1 8938,-19 2 0,-15-1 156</inkml:trace>
</inkml:ink>
</file>

<file path=ppt/ink/ink39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5:04:22.11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29 264 10464,'-18'-59'3872,"13"30"-3008,0-2-224,5 14-448,0 2-224,10-5-128,3 0 96,5-1-256,4 6 192,1 3-2272,9-1 1312,8 6-2560,10 2 2048,13 14-2176</inkml:trace>
</inkml:ink>
</file>

<file path=ppt/ink/ink39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5:04:22.62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131 0 7712,'1'1'2889,"8"12"472,-10 2-1874,0 1 0,-1-1 1,0 0-1,-6 17 0,2-12-1395,-1 0 1,-1 0 0,0-1-1,-22 34 1,27-49-502,0 0 0,0 0 0,0 0 0,-1 0 0,-5 4 0,8-7 225,1-1-1,-1 1 1,0 0 0,0-1-1,0 1 1,0 0-1,1-1 1,-1 0 0,0 1-1,0-1 1,0 1-1,0-1 1,0 0 0,0 0-1,0 0 1,0 1-1,0-1 1,0 0 0,-1 0-1,1 0 1,0-1 0,0 1-1,0 0 1,0 0-1,0 0 1,0-1 0,0 1-1,0-1 1,1 1-1,-1-1 1,0 1 0,-1-2-1,0 1-212,1-1 1,0 0-1,0 0 0,0-1 0,0 1 0,0 0 1,1 0-1,-1 0 0,1-1 0,-1 1 0,1 0 1,0 0-1,0-1 0,0 1 0,0 0 0,0-1 1,1-3-1,-1 4 147,4-34-3184</inkml:trace>
</inkml:ink>
</file>

<file path=ppt/ink/ink39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5:04:24.02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127 8 8800,'-5'-7'4380,"9"19"55,-3 4-3734,-1 1-1,0 0 1,-1-1-1,-1 1 1,-8 30-1,0 7-209,0 20 59,-29 164 852,34-216-1148,1-5 22,1 0 0,-3 31 0,6-48-266,0 0 0,0 0 0,0 0 0,0 0 0,0 0-1,0 0 1,0 0 0,0 0 0,0 0 0,0 0 0,0 0 0,0 0-1,0 0 1,0 0 0,1-1 0,-1 1 0,0 0 0,0 0 0,0 0-1,0 0 1,0 0 0,0 0 0,0 0 0,0 0 0,0 0 0,0 0-1,0 0 1,0 0 0,0 0 0,0 0 0,0 0 0,0 0 0,0 0-1,0 0 1,0 0 0,0 0 0,1 0 0,-1 0 0,0 0 0,0 0-1,0 0 1,0 0 0,0 0 0,0 0 0,0 0 0,0 0 0,0 0-1,0 0 1,0 0 0,0 0 0,0 1 0,0-1 0,0 0 0,0 0-1,0 0 1,0 0 0,0 0 0,0 0 0,0 0 0,0 0 0,0 0-1,0 0 1,0 0 0,0 0 0,4-5 139,-4 4-142,19-34 58,1 1 1,31-41-1,-42 64-102,0 0 0,1 1 0,0 1 0,14-11 0,-17 16 4,0-1-1,0 1 1,0 0-1,1 1 1,0-1-1,-1 2 1,1-1-1,9-1 1,-12 3 22,0 1-1,0 0 1,0 0 0,1 0-1,-1 0 1,0 1 0,0 0-1,0 0 1,0 1 0,-1-1-1,1 1 1,0 0 0,-1 0-1,1 0 1,-1 1 0,1 0 0,-1 0-1,0 0 1,0 0 0,-1 0-1,1 1 1,4 6 0,3 3 112,-1 1 0,-1 0 0,0 0 0,-1 1 0,9 23 1,-14-30-7,0 0 0,-1 0 0,0-1 0,0 1 0,0 1 0,-1-1 0,-1 0 0,1 0 0,-1 0 0,-2 16 0,1-20-49,0 1 1,-1 0-1,1-1 0,-1 1 1,0-1-1,0 1 1,0-1-1,0 0 0,-1 0 1,0 0-1,0 0 1,0 0-1,0 0 0,-1-1 1,1 0-1,-1 0 1,0 0-1,0 0 0,-6 3 1,-4 0-18,-1 0 0,0 0 0,0-1 1,-1-1-1,0-1 0,1 0 0,-1-1 1,0-1-1,0-1 0,0 0 0,0 0 0,0-2 1,0 0-1,1-1 0,-1-1 0,1 0 0,-1-1 1,1 0-1,1-2 0,-1 1 0,1-2 1,-15-10-1,25 15-83,1 0 0,0 0 0,0-1 0,0 1 0,0-1 1,0 0-1,1 0 0,0 0 0,-4-7 0,6 11 54,0 0-1,0-1 0,0 1 1,0 0-1,0 0 1,0-1-1,0 1 0,0 0 1,0 0-1,0-1 1,0 1-1,0 0 1,0-1-1,0 1 0,0 0 1,0 0-1,0-1 1,0 1-1,0 0 0,1 0 1,-1-1-1,0 1 1,0 0-1,0 0 1,0 0-1,1-1 0,-1 1 1,0 0-1,0 0 1,0 0-1,1-1 1,-1 1-1,0 0 0,0 0 1,0 0-1,1 0 1,-1 0-1,0 0 0,0-1 1,1 1-1,-1 0 1,0 0-1,1 0 1,-1 0-1,0 0 0,0 0 1,1 0-1,-1 0 1,0 0-1,0 0 0,1 0 1,-1 1-1,0-1 1,1 0-1,-1 0 1,19 4-128,9 3 92,1-1-1,33 3 1,-23-4 33,-5 0 57,0-2 0,0-1 0,0-2 0,0-1 0,0-1 0,0-3 0,41-9 0,-67 11-10,1 0 0,-1 0 0,1-1 0,-1 0 0,0-1-1,-1 0 1,1 0 0,-1 0 0,0-1 0,10-11 0,3-6 15,32-46 0,-22 26-47,28-44-289,-59 108 37,-38 175 469,37-182-165,0-1-1,1 1 0,0-1 0,1 1 0,2 15 0,-2-28-54,0 0 0,0 0 0,0-1 0,1 1 0,-1 0 0,0 0 0,0 0 0,1-1 0,-1 1 0,0 0-1,1 0 1,-1-1 0,0 1 0,1 0 0,-1-1 0,1 1 0,-1 0 0,1-1 0,0 1 0,-1-1 0,1 1 0,0-1 0,-1 1 0,1-1 0,0 0 0,0 1 0,-1-1 0,1 0-1,0 1 1,0-1 0,-1 0 0,1 0 0,0 0 0,0 0 0,0 0 0,0 0 0,-1 0 0,1 0 0,0 0 0,0 0 0,0 0 0,1-1 0,3-1 0,1 0 1,0 0-1,0 0 1,9-7-1,13-9-26,46-40 1,-50 38-62,1 1 0,37-23 0,-61 42 54,0-1-1,0 1 1,0-1-1,0 1 1,0-1-1,1 1 1,-1-1-1,0 1 1,0 0-1,0 0 1,0-1-1,1 1 1,-1 0-1,0 0 1,0 0-1,0 0 1,1 1-1,-1-1 1,2 1-1,-2-1 8,0 1-1,0 0 0,0-1 1,0 1-1,-1 0 0,1 0 1,0 0-1,0 0 1,-1-1-1,1 1 0,0 0 1,-1 0-1,1 0 0,-1 1 1,0-1-1,1 2 1,1 5-25,-1 0 0,0 0 0,0 0 0,-1 14 1,0-14 37,-1-2 42,2 0 1,-1 0-1,1 0 1,-1 0-1,2 0 1,-1 0-1,1 0 1,2 6-1,-3-10-29,0 0 0,0 0 1,1 0-1,-1 0 0,1 0 0,-1 0 0,1-1 0,0 1 0,-1 0 0,1-1 1,0 0-1,0 1 0,0-1 0,0 0 0,1 0 0,-1 0 0,0 0 0,0 0 1,1-1-1,-1 1 0,0-1 0,1 1 0,3-1 0,-2 0 15,1 1 1,0-2-1,0 1 0,-1 0 0,1-1 0,0 0 0,-1 0 1,1 0-1,-1-1 0,1 0 0,-1 0 0,7-3 1,-5 1-8,0-1 0,0 0 0,0 0 0,-1 0 0,0 0 0,0-1 1,6-7-1,3-9-4,-1-1 0,-1-1 1,14-38-1,-19 44-1,22-54-6,94-209-188,-113 263 152,-1-2-1,-2 1 0,7-23 1,-14 42 30,0 0 0,0 0 0,0 0 0,0 0 0,0 0 1,1 0-1,-1 0 0,0 0 0,0 0 0,0-1 0,0 1 0,0 0 0,0 0 1,0 0-1,0 0 0,0 0 0,0 0 0,0 0 0,0 0 0,0 0 1,0-1-1,0 1 0,0 0 0,0 0 0,0 0 0,0 0 0,0 0 0,0 0 1,0 0-1,0 0 0,0 0 0,0 0 0,0-1 0,0 1 0,0 0 0,0 0 1,-1 0-1,1 0 0,0 0 0,0 0 0,0 0 0,0 0 0,0 0 1,0 0-1,0 0 0,0 0 0,0 0 0,0 0 0,0 0 0,0 0 0,-1 0 1,1-1-1,0 1 0,0 0 0,-5 5-26,-7 9 13,1 7 71,1 0 0,1 1 0,0 0 0,2 1 0,-9 45 0,-4 120-117,13-104-134,3 3-52,0 2-5366,4-82 5165,-2 5-4689,2-12 5014,0 0 1,0 1-1,0-1 0,0 0 1,0 0-1,0 0 0,0 0 1,-1 1-1,1-1 0,0 0 1,0 0-1,0 0 0,0 0 1,0 0-1,-1 0 0,1 0 1,0 0-1,0 1 0,0-1 0,-1 0 1,1 0-1,0 0 0,0 0 1,0 0-1,0 0 0,-1 0 1,1 0-1,0 0 0,0 0 1,0 0-1,-1 0 0,1 0 1,0 0-1,0 0 0,0-1 1,-1 1-1,1 0 0,0 0 0,0 0 1,0 0-1,0 0 0,-1 0 1,1 0-1,0 0 0,0-1 1,0 1-1,-5-7-2348</inkml:trace>
</inkml:ink>
</file>

<file path=ppt/ink/ink39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5:04:24.35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19 153 7136,'-14'-36'2656,"9"27"-2080,5-6-160,5 10 3040,-1 2-1984,1-5 895,13 0-1407,0-4-128,4 0-512,9-1-288,11 6-32,11-6-1760,10 6 960,9 2-5055,-4 10 3263</inkml:trace>
</inkml:ink>
</file>

<file path=ppt/ink/ink39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5:04:25.12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15 747 7968,'-1'0'328,"0"1"1,0 0-1,0-1 1,0 1-1,0 0 1,0 0-1,0 0 0,0 0 1,0 0-1,1 0 1,-1 0-1,-3 5 3656,6-6-3660,0 0 1,0 0-1,0 0 0,0-1 1,0 1-1,0-1 0,0 0 1,0 1-1,0-1 1,0 0-1,0 0 0,-1 0 1,1 0-1,0-1 0,-1 1 1,1 0-1,1-2 0,1-3-263,1 1-1,-1-1 0,5-10 1,-1 5 387,16-28-63,5-9 419,65-80 1,-94 128-807,0 0-1,0 0 0,0 0 0,0 0 1,0-1-1,0 1 0,0 0 1,0 0-1,0 0 0,0 0 0,0 0 1,0 0-1,0 0 0,0 0 1,0 0-1,0 0 0,1 0 0,-1 0 1,0 0-1,0 0 0,0-1 1,0 1-1,0 0 0,0 0 0,0 0 1,0 0-1,0 0 0,0 0 1,0 0-1,0 0 0,1 0 1,-1 0-1,0 0 0,0 0 0,0 0 1,0 0-1,0 0 0,0 0 1,0 0-1,0 0 0,0 0 0,0 0 1,1 0-1,-1 0 0,0 0 1,0 0-1,0 1 0,0-1 0,0 0 1,0 0-1,0 0 0,0 0 1,0 0-1,0 0 0,0 0 0,0 7-47,-3 11 34,-10 30-55,-9 36 105,20-72 59,0 0-1,1 0 1,0 1 0,2 23-1,-1-34-68,1 0-1,-1 0 0,0 0 1,1 1-1,0-1 0,-1 0 1,1 0-1,0 0 0,0 0 1,0 0-1,0 0 0,0 0 1,1-1-1,-1 1 0,0 0 1,1-1-1,0 1 0,-1-1 1,1 1-1,0-1 0,0 0 1,0 1-1,-1-1 0,1 0 1,0 0-1,1-1 0,-1 1 1,0 0-1,0-1 0,0 1 1,0-1-1,1 0 0,-1 1 1,4-2-1,4 1 90,0-1 1,0 0-1,1-1 1,-1 0-1,0-1 0,10-3 1,-5 0-67,-1 1 1,0-2 0,0 0-1,-1-1 1,0 0 0,0-1-1,-1 0 1,0-1-1,0 0 1,-1-1 0,0 0-1,-1-1 1,8-13 0,33-55 121,61-135 1,-85 160-99,-3 4-95,23-71 0,-11 33 424,-31 76-223,-7 18-132,-9 24-118,-2 20 126,2 0 0,-5 54 0,-1 101-98,11-109-122,2 23-1762,3-40-7248,1-66 6630,-7-22-5783,-9-15 4922</inkml:trace>
</inkml:ink>
</file>

<file path=ppt/ink/ink39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5:04:25.47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324 52 12704,'-26'-15'4703,"29"15"-3647,20 0-288,-1 0 544,10 0-864,4 0 896,4 4-768,2-1-512,2 5-64,-4 1-1664,0-1 896,-3 0-4607,-6 7 3007,1 10-4960</inkml:trace>
  <inkml:trace contextRef="#ctx0" brushRef="#br0" timeOffset="1">40 32 10976,'-35'-20'4064,"30"17"-3168,5-2-257,14 2-9278,-1 3 6847,10 8-1760</inkml:trace>
</inkml:ink>
</file>

<file path=ppt/ink/ink39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5:04:27.51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63 130 4320,'-4'-28'1392,"4"26"-1339,-1 1 1,1 0 0,0-1-1,0 0 1,0 1-1,0-1 1,0 1-1,0-1 1,0 1 0,1-1-1,-1 1 1,0-1-1,1 1 1,0-3-1,1-1 173,-1 2 85,1 0 0,-1-1 0,1 1 0,-1 0 0,1 0 0,0 0 0,0 0 0,0 1 0,0-1 0,4-3 0,26-19 2620,-31 23-2793,1 1-1,-1 0 1,1 0-1,-1 0 1,1 1 0,0-1-1,-1 0 1,1 0 0,0 1-1,0-1 1,-1 1-1,1 0 1,2-1 0,-3 2-51,0-1 1,0 0-1,0 1 1,0-1 0,0 0-1,0 1 1,0 0-1,0-1 1,0 1-1,0-1 1,0 1 0,0 0-1,0 0 1,0 0-1,-1-1 1,1 1 0,0 0-1,-1 0 1,1 0-1,-1 0 1,1 0 0,0 2-1,2 5 146,0 1 0,0 1 0,-1-1 0,0 0 0,0 1 0,-1-1 1,-1 1-1,1-1 0,-2 12 0,1-8-68,-2 28 299,-1-1 0,-2 0 0,-1 0 0,-2 0 0,-25 68 0,-75 196 379,98-268-640,7-21 116,3-12-44,1-4 101,17-30 48,35-53-309,-48 77-142,63-76-237,-58 72 148,1 1 1,0 0-1,0 1 0,26-16 0,-36 24 92,1 0-1,-1 0 0,1 1 1,0-1-1,-1 0 0,1 1 1,-1 0-1,1-1 1,0 1-1,0 0 0,-1 0 1,1 0-1,3 0 0,-5 0 31,1 0-1,0 1 1,0-1-1,-1 0 1,1 0-1,0 1 1,0-1-1,-1 1 0,1-1 1,0 0-1,-1 1 1,1-1-1,-1 1 1,1 0-1,0-1 1,-1 1-1,1-1 1,-1 1-1,0 0 1,1-1-1,-1 1 1,0 0-1,1 0 0,-1-1 1,0 1-1,0 0 1,1 1-1,1 20 234,0-1-1,-2 1 0,-1 0 0,-3 27 1,1-23-85,1 0 0,3 33 0,-1-57-134,0 0 1,0 0 0,0 0 0,1 0-1,-1 0 1,1 0 0,0 0 0,-1 0 0,1 0-1,0 0 1,0 0 0,0-1 0,0 1 0,0 0-1,1 0 1,2 2 0,-3-3-10,0-1 1,0 1 0,0-1-1,1 1 1,-1-1 0,0 0-1,0 1 1,1-1-1,-1 0 1,0 0 0,0 0-1,1 0 1,-1 0-1,0 0 1,0 0 0,1-1-1,-1 1 1,0 0-1,0-1 1,0 1 0,1-1-1,-1 1 1,0-1-1,0 1 1,0-1 0,2-1-1,9-6 42,-1-1 0,21-19 0,-18 14-37,18-12 1,4 1-55,67-33 0,46-11 34,-131 61 4,18-8 32,0-2 0,39-25 0,-75 41-213,-4 2 143,-6 2 39,-34 17 53,-56 34 0,94-49-40,-8 4 47,1 1 0,1 1-1,0 0 1,0 0 0,1 2-1,0-1 1,-14 21 0,23-29-44,0 0 0,0 0 0,0 0 0,1 1 0,0-1 0,-3 7 0,4-9-12,0-1 0,0 1 0,0-1 0,0 1 0,0 0 0,-1-1 0,1 1 0,0-1 0,0 1 1,0 0-1,1-1 0,-1 1 0,0-1 0,0 1 0,0-1 0,0 1 0,0-1 0,1 1 0,-1-1 1,0 1-1,1-1 0,-1 1 0,0-1 0,1 1 0,-1-1 0,0 1 0,1-1 0,-1 0 0,1 1 1,-1-1-1,1 1 0,-1-1 0,1 0 0,-1 0 0,1 1 0,-1-1 0,1 0 0,-1 0 0,1 0 1,-1 0-1,1 0 0,0 1 0,-1-1 0,1 0 0,-1 0 0,1 0 0,-1-1 0,1 1 0,0 0 1,-1 0-1,1 0 0,0-1 0,7 0 66,0-1 0,-1 0 0,1-1 0,0 0 0,-1 0 0,11-7 0,43-30 32,-39 24-133,37-30-190,-43 31 2,1 2 0,26-17 0,-42 30 205,0-1-1,0 1 1,0-1 0,0 1 0,0 0 0,0-1-1,0 1 1,-1 0 0,1 0 0,0 0-1,0 0 1,0-1 0,0 2 0,0-1 0,0 0-1,0 0 1,0 0 0,0 0 0,0 0 0,0 1-1,0-1 1,0 1 0,0-1 0,0 0-1,-1 1 1,1-1 0,0 1 0,0 0 0,-1-1-1,1 1 1,0 0 0,-1-1 0,1 1 0,0 0-1,0 1 1,2 3 23,0 1 1,0-1-1,0 1 0,3 9 1,-2-4 162,7 16 21,-8-16-136,1-1 1,1 0-1,-1 1 1,2-1-1,-1-1 1,2 1-1,7 9 1,-13-18-35,0 0 1,0 0 0,0 0 0,0-1 0,0 1-1,1 0 1,-1-1 0,0 1 0,0 0 0,1-1-1,-1 1 1,0-1 0,1 0 0,-1 1 0,0-1-1,1 0 1,-1 0 0,1 0 0,-1 0 0,0 0-1,1 0 1,-1-1 0,0 1 0,1 0 0,-1-1 0,0 1-1,1-1 1,-1 1 0,0-1 0,0 1 0,1-1-1,0-1 1,3-2 43,0 1 0,0-2 0,-1 1 0,1-1 0,5-6 0,124-150 71,-118 141-184,-13 15 18,2-1 0,-1 1-1,1 0 1,-1 0 0,1 0 0,7-4 0,-12 9 21,0 0 1,0 0-1,1-1 0,-1 1 0,0 0 0,0 0 1,1 0-1,-1 0 0,0-1 0,1 1 1,-1 0-1,0 0 0,0 0 0,1 0 0,-1 0 1,0 0-1,1 0 0,-1 0 0,0 0 0,1 0 1,-1 0-1,0 0 0,0 0 0,1 0 1,-1 0-1,0 1 0,1-1 0,-1 0 0,0 0 1,0 0-1,1 0 0,-1 0 0,0 1 0,4 10-152,-6 17-31,-3-6 250,-2-1 1,0 0-1,-16 31 0,19-45 15,1 0-1,-1 0 0,-1-1 0,-4 7 0,8-12-57,0 0 0,1 0 0,-1-1 0,0 1 1,1 0-1,-1 0 0,0-1 0,0 1 0,0 0 0,0-1 0,0 1 1,1-1-1,-1 1 0,0-1 0,0 1 0,0-1 0,-1 0 0,1 0 0,0 1 1,0-1-1,0 0 0,0 0 0,0 0 0,0 0 0,0 0 0,0 0 1,0-1-1,0 1 0,0 0 0,0 0 0,0-1 0,0 1 0,0-1 0,0 1 1,0-1-1,0 1 0,0-1 0,-1 0 0,1 0-12,0 1 0,1-1 0,-1 0 1,0 1-1,1-1 0,-1 0 0,1 1 0,-1-1 0,0 0 0,1 0 0,0 0 1,-1 1-1,1-1 0,-1 0 0,1 0 0,0 0 0,0 0 0,0 0 0,-1 0 0,1 1 1,0-1-1,0 0 0,0 0 0,0 0 0,0 0 0,1 0 0,-1 0 0,0 0 1,0 0-1,1 0 0,-1 1 0,0-1 0,1 0 0,-1 0 0,1 0 0,0-1 0,1 0-5,1-1 0,-1 1 0,0 0 0,1 0 0,-1 0-1,1 0 1,0 1 0,0-1 0,2-1 0,6-1-22,1 0 1,-1 1-1,0 0 0,21-2 1,49 1-304,-78 3 308,19 1-194,83 0-3238,-92 1 1919,-1 1 0,1 0 0,-1 0-1,0 2 1,0-1 0,17 8 0,11 12-6156</inkml:trace>
</inkml:ink>
</file>

<file path=ppt/ink/ink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23:11:28.5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275 17 8224,'-103'-16'3712,"40"16"-3200,34 0 64,13 5-416,-7-5-288,4 0 64,6 0-1344,5 3 800,21 2-5824</inkml:trace>
</inkml:ink>
</file>

<file path=ppt/ink/ink39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5:04:07.21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2 820 3328,'-1'-2'8413,"9"3"-4269,-1 0-5208,34-8 6013,-40 6-4800,1 0 1,-1 0-1,0 0 0,0-1 1,0 1-1,0 0 0,0-1 1,0 1-1,0-1 0,1-2 1,-1-4-44,0-1 1,0 1-1,1-1 0,2-8 1,-1 9-147,-1-1-1,0 1 1,-1-1 0,0-10-1,0 18 71,-1-1 0,0 0 0,0 1-1,1-1 1,-1 1 0,1-1-1,-1 1 1,1-1 0,1-2 0,5-14 296,13-59-281,9-41 28,-26 110-179,0-1 0,0 1 0,1 0 0,0 0 0,1 0 0,5-7 0,-10 15 90,0-1-1,1 1 0,-1-1 0,0 1 1,1-1-1,-1 1 0,0 0 0,1-1 1,-1 1-1,1 0 0,-1-1 0,0 1 1,1 0-1,-1-1 0,1 1 0,-1 0 1,1 0-1,-1 0 0,1-1 0,0 1 1,-1 0-1,1 0 0,-1 0 0,1 0 1,-1 0-1,1 0 0,0 0 0,0 1 15,0-1 1,0 1-1,0-1 0,0 1 0,0-1 0,-1 1 0,1 0 0,0-1 0,0 1 0,0 0 0,-1 0 0,1-1 0,0 2 0,3 3 61,-1 1 0,0-1-1,3 10 1,27 99 313,-27-91-237,1 7 21,-2 0 0,-2 0 0,1 52 0,-4-76-96,0 0 0,-1-1 1,0 1-1,0-1 1,0 1-1,-1-1 0,1 0 1,-5 8-1,5-11-33,0 0 0,0 0 0,0 0 1,-1 0-1,1 0 0,0-1 0,-1 1 0,1 0 0,-1-1 0,0 1 0,0-1 0,1 0 1,-1 1-1,0-1 0,0 0 0,0 0 0,0 0 0,0-1 0,0 1 0,-1 0 0,1-1 1,0 1-1,0-1 0,-3 0 0,-19-1 62,-1-2 1,1-1-1,-27-7 0,14-2-307,29 11 138,48 8-368,-37-5 455,35 7 308,49 3 0,-76-11-242,0 1 0,0-1 0,0-1-1,0 0 1,0-1 0,0 0 0,0-1-1,-1 0 1,16-6 0,2-6-22,-2-1 0,0-1-1,0-1 1,-2-1 0,42-43 0,92-125 459,-146 171-456,4-5-41,-1-1-1,-1-1 1,-2 0-1,0-1 1,11-31-1,-10 16-143,-2 0-1,10-67 0,-18 80-196,-1-40 0,-3 60 5,-2 7 74,-4 13 32,-23 88-98,12-37 374,5-23 71,2 1-1,-11 87 1,20-102-76,-4 94 261,6-108-258,1 0 0,1 0 0,0 0 0,1 0 0,0 0 0,8 19 0,-10-32-43,-1 1 0,1-1 0,-1 0-1,1 0 1,-1 0 0,1 0 0,0 1-1,0-1 1,-1 0 0,1 0 0,0 0-1,0-1 1,0 1 0,0 0 0,0 0 0,0 0-1,0-1 1,1 1 0,-1-1 0,0 1-1,2 0 1,-1-1 8,-1 0 0,1 0 1,-1 0-1,1 0 0,-1 0 0,1-1 0,-1 1 0,1-1 0,-1 1 0,1-1 1,-1 1-1,0-1 0,1 0 0,-1 0 0,2-1 0,3-3 47,1-1 1,-2 0-1,1 0 0,-1-1 0,6-8 0,86-148-298,-95 161 228,-2 1-11,1 0 1,-1 0-1,1 0 1,-1 0-1,0 0 1,1 0 0,-1 0-1,0 0 1,0 0-1,1 0 1,-1-2-1,0 3-105,0 13-59,0 4 185,0 25-117,6 49 0,-5-79 146,1 0 1,1 1-1,0-1 1,1-1-1,0 1 0,1 0 1,0-1-1,11 18 1,-15-28-19,0 0 0,-1 0 0,1 0 0,0 0 0,0 0 0,-1 0 0,1 0 0,0-1 0,0 1 1,0 0-1,0 0 0,0-1 0,1 1 0,-1 0 0,0-1 0,0 0 0,0 1 0,0-1 0,1 1 0,-1-1 1,0 0-1,0 0 0,1 0 0,-1 0 0,0 0 0,0 0 0,1 0 0,-1 0 0,0 0 0,0-1 0,1 1 1,-1 0-1,0-1 0,0 1 0,0-1 0,0 0 0,0 1 0,0-1 0,0 0 0,2-1 0,4-4-11,0-1 1,0 0-1,-1 0 0,9-12 0,-6 8-4,217-277-149,-207 266 86,-1-2-1,-2 1 0,0-2 1,-2 0-1,0-1 0,11-33 1,-17 38 84,-6 17-76,0-1 0,0 0 0,0 0 0,0-1 0,-1 1 0,0 0 1,0 0-1,-1-1 0,1 1 0,-1-6 0,0 11 41,0 0-1,0-1 1,0 1 0,0 0-1,0 0 1,0 0 0,0 0-1,0-1 1,0 1 0,-1 0-1,1 0 1,0 0 0,0 0-1,0-1 1,0 1 0,0 0-1,0 0 1,0 0 0,0 0-1,-1 0 1,1 0 0,0 0-1,0-1 1,0 1 0,0 0-1,0 0 1,-1 0 0,1 0-1,0 0 1,0 0 0,0 0-1,-1 0 1,1 0 0,0 0-1,0 0 1,0 0 0,0 0-1,-1 0 1,-7 4-237,-6 12 13,0 3 134,-68 101-82,72-103 166,1 1 1,0 1-1,1 0 1,1 0-1,-5 24 0,6-15 36,-4 47 0,10-59-20,-1-1-1,2 1 0,0 0 0,5 24 0,-5-36 34,0-1 1,0 1-1,0 0 1,1-1-1,-1 0 1,1 1-1,0-1 1,0 0-1,0 0 1,0 0-1,1 0 0,-1 0 1,1 0-1,4 3 1,-5-5-4,1 1 0,-1-1 1,0 0-1,0 0 0,1 0 1,-1 0-1,1-1 0,-1 1 0,1-1 1,-1 1-1,1-1 0,-1 0 1,1 0-1,-1 0 0,1 0 0,-1-1 1,1 1-1,-1 0 0,1-1 1,-1 0-1,5-2 0,4-2-5,-1 0 0,0-1 0,0 0-1,0-1 1,-1 0 0,15-16 0,46-57 29,-45 49-45,16-21-85,-3-1 0,-2-3 1,32-65-1,-65 116 94,17-41 42,-18 43-70,-1 0-1,-1 1 1,1-1-1,0 0 1,-1 0-1,1 0 1,-1 0-1,0 0 0,0 0 1,0 1-1,0-1 1,0 0-1,-2-5 1,2 8 4,-1 0 0,1 0 1,0 0-1,-1 0 1,1 0-1,0 0 0,-1 0 1,1 1-1,0-1 1,-1 0-1,1 0 0,0 0 1,-1 0-1,1 0 0,0 1 1,0-1-1,-1 0 1,1 0-1,0 1 0,0-1 1,-1 0-1,1 0 1,0 1-1,0-1 0,0 0 1,-1 1-1,1-1 1,0 0-1,0 0 0,0 1 1,-9 14-67,0 9 254,-12 49-1,15-49-29,-1 10 70,1 0 0,-3 67 0,13 69-146,2-74-780,1-32-3927,-6-51 2792,0-2-6014,2-24 2209,-2-13 2342</inkml:trace>
</inkml:ink>
</file>

<file path=ppt/ink/ink39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5:04:07.55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64 16 9216,'-50'-15'3424,"40"18"-2656,7-3 896,16 3-1792,1 2 64,4-1-800,-5 4 448,0-5-2752,-4 6 1728</inkml:trace>
</inkml:ink>
</file>

<file path=ppt/ink/ink39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5:04:07.92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22 96 10208,'-22'-16'3776,"22"12"-2304,9-1-417,4 2-703,15-5 896,25-4-672,29 1-288,16-1-192,1-1-1248,-14 6 640,5 2-3231,10 5 2079,3 0-5120</inkml:trace>
</inkml:ink>
</file>

<file path=ppt/ink/ink39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5:04:10.27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271 463 3328,'0'-3'331,"1"-1"-1,-1 1 1,1-1 0,-1 1-1,1-1 1,0 1 0,1 0-1,-1 0 1,3-5 0,2-6 2106,-5 12-2262,-1 0 1,1 1 0,-1-1-1,1 0 1,-1 1 0,0-1-1,0 0 1,0 1 0,0-1-1,0 0 1,0 1 0,0-1-1,-1 0 1,1 1 0,0-1-1,-1 0 1,1 1-1,-1-1 1,0 1 0,0-1-1,0 1 1,0-1 0,0 1-1,0-1 1,0 1 0,0 0-1,0 0 1,0 0 0,-1-1-1,1 1 1,0 0 0,-1 1-1,1-1 1,-1 0 0,1 0-1,-1 1 1,0-1 0,1 1-1,-1-1 1,0 1 0,1-1-1,-1 1 1,0 0-1,1 0 1,-1 0 0,-2 0-1,-2 1-26,0 0 0,0 0 0,0 0 0,0 0 0,0 1 0,0 0 0,0 0-1,0 1 1,-7 4 0,2 0-18,0 0-1,1 0 1,-15 15-1,10-6-1,0 1-1,2 1 1,0 0 0,1 1-1,1 1 1,1-1 0,-13 36-1,21-49-88,0 0 0,0 0-1,1 0 1,0 0-1,0 0 1,0 0-1,1 0 1,0 9-1,0-14-12,0 1-1,0-1 0,1 0 1,-1 1-1,0-1 0,1 0 1,-1 1-1,1-1 0,-1 0 1,1 0-1,-1 1 0,1-1 1,0 0-1,0 0 0,0 0 0,0 0 1,-1 0-1,1 0 0,1 0 1,-1 0-1,0 0 0,0-1 1,0 1-1,0 0 0,0-1 1,1 1-1,-1-1 0,0 1 1,1-1-1,-1 1 0,0-1 1,1 0-1,-1 0 0,0 0 0,1 0 1,-1 0-1,1 0 0,-1 0 1,0 0-1,1 0 0,1-2 1,5 0 35,0 0 1,-1 0-1,0-1 0,1-1 1,-1 1-1,-1-1 1,1 0-1,0-1 0,7-6 1,2-3 1,30-34 0,-8 0-97,35-56 1,-62 89 11,16-27-99,36-78-1,-51 94 190,-2 0-1,0-1 1,-3-1-1,9-44 1,-16 67-80,2-1 22,-1 0-1,-1 0 1,1 0 0,-1 0-1,0 0 1,-1 0 0,1 0-1,-1 0 1,-3-10 0,4 16-15,0-1 1,0 1-1,-1-1 1,1 1 0,0-1-1,0 1 1,-1-1 0,1 1-1,0 0 1,-1-1-1,1 1 1,0-1 0,-1 1-1,1 0 1,-1-1-1,1 1 1,0 0 0,-1 0-1,1-1 1,-1 1 0,1 0-1,-1 0 1,1 0-1,-1 0 1,1 0 0,-1-1-1,1 1 1,-2 0-1,1 1 6,0-1 0,-1 0-1,1 1 1,0-1 0,0 1-1,0-1 1,-1 1 0,1-1-1,0 1 1,0 0-1,-1 1 1,-4 3 23,1 0 0,0 0 0,-6 9 0,-1 2 29,1 1 1,0 1-1,2 0 0,0 0 1,0 1-1,-7 29 0,12-33 5,0 0-1,2 0 1,0 0-1,1 0 1,0 1-1,1-1 1,1 0-1,0 1 1,5 20-1,-2-19 2,1 0 0,0 0 0,1 0 0,11 19-1,-14-29-20,1-1-1,0 1 1,0-1-1,1 0 1,0-1 0,0 1-1,0-1 1,1 0-1,-1 0 1,1 0-1,1-1 1,8 5-1,-11-7-29,0-1-1,0 1 0,-1-1 0,1-1 0,0 1 1,0 0-1,0-1 0,0 0 0,0 0 1,0 0-1,0 0 0,0-1 0,0 1 1,0-1-1,0 0 0,-1 0 0,1-1 1,0 1-1,0-1 0,-1 0 0,6-3 1,6-6 48,-1 1 0,0-2 1,20-20-1,-15 13 34,77-69-129,-85 72-88,-9 10-19,-5 9-69,-7 11 171,0 1 0,1 0 0,1 0 0,0 1 0,-10 31 0,5-5 65,-9 51 1,20-78 18,0-1 1,0 1 0,2 0 0,0-1-1,2 17 1,-2-30-25,0 1 0,0-1 0,0 0 1,0 0-1,1 0 0,-1 0 0,0 0 0,1 0 0,-1 0 0,1 0 0,-1 0 0,1 0 0,-1 0 0,1 0 0,0-1 1,-1 1-1,1 0 0,0 0 0,0-1 0,-1 1 0,1 0 0,0-1 0,0 1 0,0-1 0,0 1 0,0-1 0,0 1 1,0-1-1,0 0 0,0 1 0,0-1 0,0 0 0,1 0 0,-1 0 0,0 0 0,0 0 0,0 0 0,0 0 0,1 0 1,2-1 15,-1 0 1,0 0-1,0 0 1,0 0-1,0-1 1,0 1 0,0-1-1,0 1 1,0-1-1,0 0 1,-1 0 0,4-3-1,2-5-36,0-1-1,0 1 1,-1-1 0,0-1-1,-1 1 1,0-1-1,-1 0 1,0-1 0,-1 1-1,0-1 1,-1 0-1,-1 0 1,0 0-1,0 0 1,-2 0 0,0 0-1,0 0 1,-1 0-1,0-1 1,-1 1 0,-1 1-1,0-1 1,-1 0-1,-6-13 1,9 24-24,0-1 1,-1 1-1,1 0 0,-1 0 1,1-1-1,-1 1 1,0 0-1,0 0 0,0 1 1,0-1-1,0 0 0,0 1 1,0-1-1,-1 1 1,1-1-1,0 1 0,-1 0 1,-4-1-1,-2 0 17,0 1 1,1 0-1,-1 0 0,-12 1 0,14 0 117,147-11 373,-45 2-416,-48 6 9,117-6 83,-110 4 1071,-54-3-1184,0 4-118,0 2 83,0 4 10,0-1-108,-11 0 62,3-2-72,3 1 65,4 0 129,3 0-148,-1 0 17,7 37-438,-9-18 458,0 0 0,-2 0 0,0 0 1,-1 0-1,-1-1 0,-1 1 0,-8 17 0,5-15 52,-2 0 0,0-1 0,-1 0 0,-1-1 0,-23 26 0,0-9 152,31-34-108,5-5-5,5-10 23,33-48 96,-9 16-210,-8 10-38,2 0 0,2 2 0,0 1 0,3 1 0,33-30 0,-60 60 24,1-1 0,0 1 1,0-1-1,0 1 0,0 0 1,0-1-1,0 1 0,0 0 1,1 1-1,-1-1 0,3-1 1,-4 2 26,-1 0 0,0 0 1,1 0-1,-1 0 0,0 0 1,0 0-1,1 0 1,-1 0-1,0 0 0,1 0 1,-1 0-1,0 0 0,0 0 1,1 0-1,-1 0 1,0 0-1,0 0 0,1 0 1,-1 0-1,0 1 1,1-1-1,-1 0 0,0 0 1,0 0-1,0 0 0,1 1 1,-1-1-1,1 3-7,0 1 1,-1-1-1,0 0 0,1 1 0,-1-1 0,0 0 1,0 1-1,-2 4 0,2-1 34,-9 77 283,4-41-136,1 0 0,3 1 0,3 44 0,-1-84-179,0 0 0,0 1 0,0-1 0,1 0 0,-1-1 1,1 1-1,0 0 0,0 0 0,4 5 0,2 2-280,-8-11 95,1 0 0,-1 0 1,1 0-1,-1 1 1,1-1-1,0 0 1,-1 0-1,1 0 1,-1-1-1,1 1 0,-1 0 1,1 0-1,0 0 1,-1 0-1,1 0 1,-1-1-1,1 1 0,-1 0 1,1 0-1,-1-1 1,1 1-1,-1 0 1,0-1-1,1 1 1,0-1-1,-1 0-256,3-2-301,0 0 1,0 0-1,0 0 1,-1 0-1,1-1 1,-1 1-1,0-1 0,0 1 1,-1-1-1,1 0 1,1-6-1,4-8-866,15-32-4217</inkml:trace>
</inkml:ink>
</file>

<file path=ppt/ink/ink39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5:04:10.62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 47 8800,'0'-3'386,"-1"1"0,0-1-1,1 1 1,-1-1 0,1 1 0,0-1 0,0 1 0,0-1 0,0 0 0,1-4 0,-1 7-285,0-1 1,1 0 0,-1 1-1,0-1 1,0 0 0,0 1 0,1-1-1,-1 1 1,0-1 0,1 0-1,-1 1 1,1-1 0,-1 1-1,0-1 1,1 1 0,-1-1-1,1 1 1,0-1 0,-1 1-1,1 0 1,-1-1 0,1 1-1,-1 0 1,1-1 0,0 1-1,-1 0 1,1 0 0,0 0-1,-1-1 1,1 1 0,0 0-1,-1 0 1,1 0 0,0 0-1,0 0 1,-1 0 0,1 1-1,0-1 1,-1 0 0,1 0-1,0 0 1,-1 1 0,1-1-1,-1 0 1,1 0 0,0 1-1,2 1 116,0 0 0,-1 0 0,0 0-1,1 0 1,-1 1 0,0-1-1,0 1 1,0-1 0,0 1 0,-1-1-1,3 5 1,13 33-114,-14-30-300,-1-1 0,0 1-1,-1 0 1,1 19 0,-2 17-5053,-1-11-3276,1-16 5129</inkml:trace>
</inkml:ink>
</file>

<file path=ppt/ink/ink39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5:04:10.98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37 716 6880,'-27'18'2229,"26"-17"-2164,0-1 1,1 1-1,-1-1 1,0 1-1,1-1 1,-1 1-1,1 0 0,-1-1 1,1 1-1,-1 0 1,1-1-1,-1 1 1,1 0-1,0 0 0,-1 0 1,1 0-1,0 0 6,0-1 0,0 1 0,0-1-1,0 1 1,0-1 0,0 0 0,0 1-1,0-1 1,1 1 0,-1-1 0,0 1 0,0-1-1,0 0 1,1 1 0,-1-1 0,0 0-1,1 1 1,-1-1 0,0 0 0,0 1 0,1-1-1,1 1 308,1 1-1,-1-1 0,0 0 0,0 0 0,0-1 0,1 1 1,-1 0-1,3 0 0,-2-1-106,1 0-1,-1 0 1,1 0 0,0 0 0,-1-1-1,1 1 1,-1-1 0,1 0-1,6-3 1,28-15 697,-32 16-873,9-7 110,1 0-1,-2-1 0,1 0 0,-2-1 1,23-25-1,51-78 436,-55 70-399,0 1 27,-3-1 1,44-90-1,-56 98-108,3-6 357,20-63 1,-18 38 565,-18 62-964,-5 12-26,-2 14 57,-13 42 20,3 1-1,3 0 1,3 0 0,0 87-1,7 54-7747,0-200 6579,0 1 0,0 0 0,0-1 0,-1 1 1,0-1-1,-2 8 0,3-12 883,0 0 1,0 0-1,0 0 1,0 1-1,0-1 0,0 0 1,0 0-1,0 0 0,0 0 1,0 0-1,0 1 1,0-1-1,0 0 0,0 0 1,-2 1-1620,1-1 1620,1 0-1,0 0 1,0 0-1,0 1 0,0-1 1,-1 0-1,1 0 1,0-1-1,0 1 0,0 0 1,0 0-1,-1 0 0,1 0 1,0 0-1,0 0 1,0 0-1,0 0 0,0 0 1,-1 0-1,1 0 1,-1-1-695,-5-9-816,6 9 1521,-9-20-1623</inkml:trace>
</inkml:ink>
</file>

<file path=ppt/ink/ink39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5:04:11.31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22 12 11648,'-22'-5'4288,"22"2"-3329,9 3-255,4 0 160,10 0-608,4 0 544,4 0-480,6 0-288,8-3-32,8 3-2144,18 3 1184,6-3-4479,9 8 3039,-19 1-2816</inkml:trace>
</inkml:ink>
</file>

<file path=ppt/ink/ink39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5:04:32.84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14 850 3328,'-14'14'8384,"17"-19"-5280,5-11-1848,22-26-1,-6 9-444,-6 8-318,0 0 0,31-30 1,50-38 330,-59 56-643,72-60 1089,-109 94-1185,1 1 0,-1-1 1,0 1-1,1-1 0,0 1 1,-1 0-1,1 1 0,0-1 1,7-2-1,-10 4-64,0 0 0,-1 0 0,1 0 0,-1 0 1,1 0-1,-1 0 0,1 0 0,-1 0 0,1 0 0,0 0 0,-1 0 0,1 1 1,-1-1-1,1 0 0,-1 0 0,1 1 0,-1-1 0,1 0 0,-1 1 1,1-1-1,-1 0 0,0 1 0,1-1 0,-1 0 0,0 1 0,1-1 0,-1 1 1,0-1-1,1 1 0,-1-1 0,0 1 0,0-1 0,1 1 0,-1-1 0,0 1 1,0-1-1,0 1 0,0 0 0,0-1 0,0 1 0,0-1 0,0 1 0,0 0 1,-3 29 293,2-24-211,-3 16 184,-1-1-1,-14 36 1,6-18 7,9-25-189,3-7-30,-1 0 0,-1 0 0,-5 11 0,6-17 286,4-6-136,3-11-30,2 4-208,0-1-1,0 1 1,1 1-1,1-1 1,0 2 0,1-1-1,0 1 1,0 1-1,1-1 1,0 2-1,1 0 1,0 0-1,0 1 1,1 0 0,0 1-1,0 1 1,23-7-1,-32 11 12,0 0-1,1 0 1,-1 0-1,1 1 1,-1-1 0,1 1-1,-1 0 1,1 0-1,-1 1 1,1 0-1,6 1 1,-9-1 12,0 0 0,-1-1 0,1 1 0,-1 0 0,0 0 0,1 0 0,-1 0 0,0 0 0,1 0 0,-1 1 0,0-1 0,0 0 0,0 1 0,0-1 0,0 0 0,0 1 0,-1-1 0,1 1 0,0 0 0,-1-1 0,1 1 0,-1-1 0,0 1 0,1 0 0,-1-1 0,0 1 0,0 0 0,0 0 0,0-1 0,0 1 0,-1 0 0,1-1 1,-1 3-1,-5 19 112,0 0 1,-2 0 0,-1-1-1,-13 25 1,8-25 119,9-16-74,11-13-21,6-7-155,0 1 0,1 0 0,1 1 1,0 0-1,20-12 0,83-43 8,-79 47-89,-32 17 51,-1 0-1,2 0 1,-1 1-1,0-1 1,11-1 0,-15 3 18,-1 1 1,1 0 0,0 0-1,-1 0 1,1 0-1,0 0 1,0 0 0,-1 0-1,1 1 1,0-1 0,-1 1-1,1-1 1,-1 1 0,1-1-1,0 1 1,-1 0 0,1 0-1,-1 0 1,0 0 0,1 0-1,-1 0 1,0 0 0,0 1-1,1-1 1,-1 0 0,1 3-1,1 1 75,-1 1-1,0 0 0,0-1 1,0 1-1,0 0 0,-1 0 1,0 1-1,-1-1 1,1 0-1,-1 0 0,0 0 1,-2 10-1,1-8 13,1 0 0,0 0-1,0 0 1,1 0 0,0-1 0,3 16 0,-3-22-67,-1-1-1,0 1 1,0 0 0,1-1 0,-1 1-1,1 0 1,-1-1 0,0 1-1,1-1 1,-1 1 0,1-1 0,-1 1-1,1-1 1,-1 0 0,1 1 0,0-1-1,-1 1 1,1-1 0,0 0 0,-1 0-1,1 1 1,0-1 0,-1 0 0,1 0-1,0 0 1,-1 0 0,1 0 0,0 0-1,-1 0 1,1 0 0,0 0-1,-1 0 1,1 0 0,0 0 0,0 0-1,-1-1 1,1 1 0,-1 0 0,1 0-1,1-1 1,3-2 14,0 0 1,0 0-1,9-7 0,-9 7 0,32-21 18,69-35 0,44-7-202,-134 59 272,-5 3-91,5-2 226,-14 3-181,-7-1-145,4 4 81,0 0-1,-1 0 1,1-1 0,0 1 0,0 0-1,-1 0 1,1 0 0,0 0-1,0 1 1,-1-1 0,1 0-1,0 0 1,0 1 0,0-1-1,-3 2 1,-1 0-9,-10 2 43,0 2 1,1 0-1,0 0 1,0 2-1,0 0 1,1 0-1,0 1 1,1 1-1,-19 18 1,21-19-21,2 1 1,-1 1-1,2-1 0,-1 1 0,1 1 1,1-1-1,0 1 0,1 0 1,0 0-1,1 1 0,-4 19 0,7-30 9,1 0 0,-1-1-1,1 1 1,0-1-1,0 1 1,0 0-1,0-1 1,0 1 0,0 0-1,0-1 1,1 1-1,-1-1 1,1 4-1,0-5-9,-1 0-1,0 0 1,0 0-1,0 1 1,1-1-1,-1 0 0,0 0 1,0 0-1,1 0 1,-1 1-1,0-1 1,1 0-1,-1 0 1,0 0-1,0 0 0,1 0 1,-1 0-1,0 0 1,1 0-1,-1 0 1,0 0-1,1 0 1,-1 0-1,0 0 0,0 0 1,1 0-1,14-9 94,-2-2-29,18-22 0,0 1-50,9-4-201,1 2 0,70-44-1,-111 77 176,1 0-1,0 1 0,0-1 1,0 0-1,0 1 0,0-1 1,0 1-1,0-1 0,0 1 1,0 0-1,0-1 0,0 1 1,0 0-1,0 0 0,0 0 1,0-1-1,0 1 0,1 0 1,-1 1-1,0-1 0,0 0 1,0 0-1,0 0 0,0 1 1,0-1-1,0 0 0,0 1 1,0-1-1,0 1 0,0-1 1,0 1-1,0 0 0,1 1 1,0 1-4,0 0 0,0 1 0,0-1 1,0 1-1,-1-1 0,0 1 0,1-1 1,0 6-1,0 2 63,1-1 1,0 0 0,1 0-1,0 0 1,0 0 0,11 16-1,-13-23-46,0-1 0,1 1 0,-1-1 1,0 0-1,1 1 0,-1-1 0,1 0 0,0 0 0,0 0 0,0-1 0,0 1 0,0-1 0,0 0 1,0 0-1,0 0 0,0 0 0,1 0 0,-1-1 0,0 1 0,1-1 0,-1 0 0,0 0 0,1 0 1,-1 0-1,7-2 0,9-4-12,1 0 0,-1-1 0,-1-1 0,1-1-1,22-16 1,20-8 36,86-31-63,-135 56 91,-12 8-62,1 0 0,-1 0 0,0 0 0,0-1-1,0 1 1,0 0 0,0 0 0,1 0 0,-1 0 0,0-1-1,0 1 1,0 0 0,0 0 0,0 0 0,0-1 0,0 1-1,0 0 1,0 0 0,0 0 0,0-1 0,0 1 0,0 0-1,0 0 1,0 0 0,0-1 0,0 1 0,0 0 0,0 0-1,0 0 1,0 0 0,0-1 0,-1 1-17,0-1 0,-1 1 1,1 0-1,0-1 0,0 1 0,0 0 1,0 0-1,-1 0 0,1 0 0,0 0 0,0 0 1,0 0-1,0 0 0,-1 1 0,1-1 1,0 0-1,0 1 0,0-1 0,-2 2 0,-9 3-5,0 1-1,0 0 1,0 1-1,1 1 1,0-1-1,-11 12 1,8-7 13,1 1 1,1 0 0,-21 30-1,30-39 19,0 0-1,1 1 0,0-1 0,0 1 1,0-1-1,0 1 0,1 0 0,-1 0 0,1 0 1,0 0-1,0 6 0,1-10-7,0-1-1,0 0 1,0 1-1,0-1 1,0 1-1,0-1 1,0 0-1,1 0 1,-1 1-1,0-1 1,0 0-1,0 1 1,0-1-1,0 0 1,1 1-1,-1-1 1,0 0-1,0 0 1,0 1-1,1-1 1,-1 0-1,0 0 1,0 1-1,1-1 1,-1 0-1,0 0 1,1 0-1,-1 0 1,0 1-1,1-1 1,-1 0 0,0 0-1,0 0 1,1 0-1,-1 0 1,0 0-1,1 0 1,-1 0-1,0 0 1,1 0-1,-1 0 1,1 0-1,-1 0 1,0 0-1,0 0 1,1 0-1,-1-1 1,0 1-1,1 0 1,-1 0-1,0 0 1,1 0-1,-1-1 1,0 1-1,1 0 1,19-13 14,-19 12-12,7-6 67,0 0 1,12-14-1,4-5-113,-24 26 34,0-1 0,1 1 0,-1-1 0,1 1 0,-1 0 0,1-1 0,-1 1 0,0 0 0,1 0 0,-1-1 0,1 1 0,-1 0 0,1 0 0,0 0 0,-1-1 0,1 1 0,-1 0 0,1 0 1,0 0-1,0 0 5,-1 1 0,0-1 0,1 0 0,-1 0 0,0 0 0,1 1 0,-1-1 0,0 0 0,0 0 0,1 1 0,-1-1 0,0 0 0,0 1 1,0-1-1,1 0 0,-1 1 0,0-1 0,0 0 0,0 1 0,0-1 0,0 1 0,2 24-70,-2-21 80,-2 67-23,-3-1-1,-23 111 1,22-154 79,-1 0 0,-16 40 0,16-52 17,0-1 1,-1 0-1,0 0 1,-1-1 0,-18 22-1,26-34-68,-1 1 8,0 1 1,1-1-1,-1 0 0,0 0 1,0-1-1,0 1 0,0 0 1,0-1-1,0 1 0,-1-1 1,1 0-1,0 1 1,-1-1-1,1 0 0,-1-1 1,1 1-1,-1 0 0,0-1 1,1 1-1,-5-1 0,6 0-7,-1 0-1,0 0 1,1 0 0,-1-1-1,1 1 1,0-1-1,-1 1 1,1-1-1,-1 1 1,1-1-1,0 0 1,-1 0-1,1 1 1,0-1-1,0 0 1,-1 0-1,1 0 1,0-1-1,0 1 1,0 0-1,-1-2 1,2 1-10,-1 0-1,0 0 1,0-1 0,1 1-1,-1 0 1,1 0 0,0-1 0,0 1-1,0 0 1,0-1 0,0 1 0,1-4-1,1-5-27,1-1-1,1 1 0,0 0 1,7-13-1,-10 22 30,102-193-363,-81 159 429,44-57 0,-51 75-66,2 0 0,-1 2-1,2 0 1,25-18 0,-1 7-17,0 1 0,81-34 0,-120 59 28,4-3 6,1 1 0,0 0 0,1 1 0,9-2 0,-17 3-14,1 1 0,-1 0-1,1 0 1,-1 0 0,1 0 0,-1 0-1,1 1 1,-1-1 0,1 0 0,-1 1-1,1-1 1,-1 1 0,2 0 0,-2 0 0,0-1 0,0 1 0,0 0 0,-1 0 0,1-1-1,0 1 1,-1 0 0,1 0 0,-1 0 0,1 0 0,-1 0 0,1-1 0,-1 1 0,0 0 0,0 0 0,1 0 0,-1 0 0,0 0 0,0 0 0,0 0 0,0 1 0,0 0 0,-1 7 28,0 0 0,0 0 0,-1 0 0,0-1 0,-1 1 0,0 0 0,-4 8 0,-32 59 305,37-72-317,-42 66 300,54-91-367,1 1 0,1 0 0,1 1 0,19-23 0,-12 22-17,0 0 0,0 1 0,46-30 0,-60 45 60,0 0 0,0 0-1,0 1 1,1 0 0,-1 0-1,11-2 1,-15 4-4,0 1 1,-1-1-1,1 1 1,0 0-1,0 0 0,0 0 1,-1 0-1,1 0 0,0 0 1,0 0-1,0 0 1,-1 1-1,1-1 0,0 1 1,-1-1-1,1 1 0,0 0 1,-1 0-1,1 0 1,-1 0-1,1 0 0,-1 0 1,1 0-1,-1 0 0,0 0 1,1 1-1,-1-1 1,0 1-1,0-1 0,1 3 1,3 6 45,-1 1 1,-1-1-1,0 1 1,0 0-1,-1 0 1,0 0-1,-1 1 0,0 12 1,2 14-103,-2-14 145,-2-20-62,1 0-1,0 0 0,0 0 0,1 0 0,-1 0 0,3 7 0,-3-11-12,0 1-1,1-1 0,-1 1 0,0-1 0,1 0 0,-1 1 0,0-1 0,1 0 0,-1 0 0,1 1 0,-1-1 0,1 0 0,-1 0 1,0 0-1,1 0 0,-1 1 0,1-1 0,-1 0 0,1 0 0,-1 0 0,1 0 0,-1 0 0,1 0 0,-1 0 0,1 0 1,-1 0-1,1 0 0,-1-1 0,1 1 0,-1 0 0,0 0 0,1 0 0,-1-1 0,1 1 0,-1 0 0,1-1 0,15-8 31,13-16-21,-17 15-9,21-14 0,90-53 63,-104 61 123,-17 15-210,-1-1-1,1 1 1,0-1-1,-1 0 1,1 0-1,-1 1 0,1-3 1,-1 3 28,49-38 75,-36 30-149,-7 5 75,0 0 0,0-1-1,12-10 1,-16 12 28,-2 3-46,0 0 1,-1 0-1,1-1 0,-1 1 1,1-1-1,0 1 0,-1-1 0,1 1 1,-1-1-1,1 1 0,-1-1 1,0 1-1,1-1 0,-1 1 1,1-1-1,-1 0 0,0 1 0,0-1 1,1 0-1,-1 0 0,0 0 18,-1-1-145,1 2 133,0 0 0,0-1-1,0 1 1,1 0 0,-1 0 0,0 0 0,0 0 0,0 0 0,0 0 0,0 0 0,0 0 0,0-1 0,-1 1 0,1 0 0,0 0 0,0 0 0,0 0-1,0 0 1,0 0 0,0 0 0,0 0 0,0 0 0,0-1 0,0 1 0,0 0 0,0 0 0,0 0 0,0 0 0,0 0 0,0 0 0,-1 0 0,1 0-1,0 0 1,0 0 0,0 0 0,0 0 0,0 0 0,0 0 0,0 0 0,0 0 0,0 0 0,-1 0 0,1 0 0,0 0 0,0 0 0,0 0 0,0 0-1,0 0 1,0 0 0,0 0 0,0 0 0,-1 0 0,1 0 0,0 0 0,0 0 0,0 0 0,0 0 0,0 0 0,0 0 0,0 0 0,0 0 0,0 0 0,-1 0-1,1 0 1,0 0 0,0 1 0,0-1 0,0 0 0,-2 2-38,0-1 0,-1 1 0,1 0 0,0 0 0,1 0 0,-1 1 0,0-1 0,0 0 0,-1 5 0,-8 8 13,2-5-58,6-7 92,0 1-1,0-1 1,0 1-1,0-1 0,1 1 1,-4 6-1,-2 7-67,-3 6 87,1-1 0,-10 35 0,19-50-27,-2 0-5,1 1 0,1 0 0,-1-1 0,1 1 0,0 14 1,1-19 2,1-1-1,-1 0 1,1 1 0,0-1 0,-1 0 0,1 1 0,0-1 0,0 0 0,0 0 0,1 0 0,-1 0 0,0 0-1,1 0 1,0 0 0,-1 0 0,1 0 0,0-1 0,0 1 0,0-1 0,0 1 0,0-1 0,0 0 0,3 1-1,0 1 19,0-2-1,1 1 0,-1-1 0,1 1 0,-1-1 1,1-1-1,-1 1 0,1-1 0,-1 0 0,1 0 0,-1-1 1,7-1-1,1 0 26,0-1 0,0-1 1,23-10-1,-22 7-29,-1 0-1,0-1 0,0-1 1,12-10-1,43-44 41,-62 57-54,25-27-103,34-47 0,-30 36 16,-16 19 61,-2 0 0,-1-2 0,18-37 0,30-88-158,-39 87 63,10-37-6,-20 56 103,-14 42 1,0 1-1,-1-1 1,1 0-1,0 0 1,-1 0-1,0-6 1,0 7 0,-19 49-167,-73 270 304,82-284-43,2 1-1,1 0 1,2 0-1,1 1 1,1 33-1,3-61-64,0 1 27,0 0 0,0-1 0,1 1 0,2 9 0,-3-15-26,0 0 1,1 0-1,-1 0 0,0 0 1,1 1-1,-1-1 1,1 0-1,0 0 0,-1 0 1,1 0-1,0 0 0,0 0 1,-1 0-1,1-1 0,0 1 1,0 0-1,0 0 1,0-1-1,0 1 0,0 0 1,0-1-1,0 1 0,0-1 1,1 1-1,-1-1 1,0 0-1,0 0 0,0 1 1,1-1-1,1 0 0,3-1 15,0 1 0,0-1 0,0 0 0,0-1 0,-1 1-1,1-1 1,0-1 0,-1 1 0,6-4 0,10-6-22,18-14-1,-15 9-121,44-21 164,-37 22-32,-28 14 8,-1 2-21,-1-1 0,1 0-1,-1 0 1,1-1-1,0 1 1,-1 0 0,0 0-1,1-1 1,-1 1 0,0-1-1,2-2 1,-3 24 31,-16 62 178,11-60-158,0 0 1,1 1-1,0 27 1,4-45-70,0 1 46,0-1 0,0 1 0,0-1 0,1 1 0,2 6-1,-3-12-14,0 1 0,0-1 0,0 1-1,1 0 1,-1-1 0,0 1-1,0-1 1,1 1 0,-1-1-1,1 1 1,-1-1 0,0 1-1,1-1 1,-1 0 0,1 1 0,-1-1-1,1 0 1,-1 1 0,1-1-1,-1 0 1,2 1 0,-1-1 1,0 0 1,0 0-1,0 0 0,1 0 1,-1-1-1,0 1 1,0 0-1,0-1 0,0 1 1,0 0-1,0-1 1,0 1-1,0-1 0,0 0 1,-1 1-1,1-1 1,1-1-1,9-7-5,-1-1-1,-1 0 1,17-24 0,2-1-147,-5 7 62,-14 16 30,1 0 0,20-19-1,-29 30 47,-1 1-1,1-1 0,0 1 1,0-1-1,0 1 0,0-1 1,0 1-1,-1-1 1,1 1-1,0 0 0,0-1 1,2 1-1,-2 0-2,-1 0 1,1 0 0,-1 0-1,0 0 1,1 0-1,-1 0 1,1 0 0,-1 1-1,1-1 1,-1 0-1,0 0 1,1 0-1,-1 1 1,1-1 0,-1 0-1,0 0 1,1 1-1,-1-1 1,0 0-1,1 1 1,0 2-30,1 0-1,-1 0 1,0 0 0,0 0-1,0 0 1,1 5 0,-2-4 31,4 14 48,1 30-1,-5-35-9,1 1-1,1-1 1,0 0-1,7 22 0,-7-31-25,0 3 17,1-1 0,0 1 1,0-1-1,0 0 0,5 7 1,-7-12-21,0 0 0,0 0 1,0 1-1,0-1 1,0 0-1,0-1 0,1 1 1,-1 0-1,0 0 1,0 0-1,1-1 0,-1 1 1,0-1-1,1 1 1,-1-1-1,1 1 0,-1-1 1,1 0-1,-1 0 1,1 1-1,-1-1 0,1 0 1,-1-1-1,1 1 1,-1 0-1,0 0 0,1-1 1,-1 1-1,1 0 1,1-2-1,5-2-11,0-1 0,0 0 1,-1 0-1,1-1 0,-2 0 0,8-7 0,4-3-22,8-8-18,1 2 0,1 1 0,43-24 0,-8 6 162,-27 15-79,-31 20-62,-24 9-319,6 4 315,1 0 1,0 1-1,1 1 1,0-1-1,0 2 0,-10 14 1,-49 80 183,62-93-98,-5 11-69,1 1 0,-12 34 0,23-58 15,1 0 0,-1 0 0,1 0 0,-1 0 0,1-1-1,0 1 1,-1 0 0,1 0 0,0 1 0,0-1 0,0 0 0,0 0 0,0 0 0,0 0 0,0 0 0,0 0 0,0 0 0,1 0 0,-1 0 0,0 0 0,1 0 0,-1 0 0,0 0 0,1 0 0,-1-1 0,1 1 0,0 0-1,-1 0 1,1 0 0,0 0 0,-1-1 0,1 1 0,0 0 0,1 0 0,0 0-1,0 0 1,0-1-1,0 0 0,0 1 0,0-1 0,0 0 1,0 0-1,0 0 0,0 0 0,0 0 1,0 0-1,0-1 0,0 1 0,0-1 0,-1 1 1,1-1-1,3-1 0,10-6-55,0 0-1,-1-2 1,0 1 0,24-24-1,46-54-148,-58 59 173,12-15-86,-2-1 1,37-58-1,-56 75 114,-2 0 0,-1-2 0,-1 0 0,-1 0 0,12-47 0,3-27 147,-26 98-115,0 0 0,1-1 0,-2 1-1,1-7 1,-11 41 264,-10 29-279,13-38-50,-9 35 0,8-18 145,-11 74 104,18-99-218,0 1-1,1-1 0,1 0 1,0 1-1,0-1 0,7 22 0,-3-15 96,1-1 0,1-1-1,0 1 1,16 25-1,-22-42-86,-1 0 0,1 0 0,0 0 0,-1 0 0,1 0 0,0 0 0,0-1 0,0 1 0,0 0 0,-1-1 0,1 1 0,0 0 0,0-1-1,0 1 1,0-1 0,1 1 0,-1-1 0,0 0 0,0 1 0,0-1 0,0 0 0,0 0 0,0 0 0,1 0 0,-1 0 0,0 0 0,0 0 0,0 0-1,0 0 1,0 0 0,0-1 0,1 1 0,-1-1 0,0 1 0,1-1 0,3-2 12,0 0 0,0-1 0,-1 0-1,1 1 1,5-8 0,0 1-44,2-2 65,0-1 0,0 0 0,15-24 0,-26 35-37,0 0 0,0 0 0,0 0 0,0 0 1,0 0-1,0 0 0,-1 0 0,1 0 0,-1 0 1,1 0-1,-1 0 0,0 0 0,0 0 0,0 0 0,0 0 1,0 0-1,0-1 0,-1 1 0,1 0 0,-1 0 1,1 0-1,-1 0 0,0 0 0,0 0 0,-2-3 0,3 5 9,-1 0-1,1 1 1,0-1-1,-1 0 0,1 1 1,-1-1-1,1 0 0,0 1 1,-1-1-1,1 1 0,0-1 1,-1 1-1,1-1 0,0 0 1,0 1-1,0-1 1,-1 1-1,1-1 0,0 1 1,0-1-1,0 1 0,0-1 1,0 1-1,0 0 1,-1 1 10,-2 5 44,0 0 0,1 0 0,0 0 0,0 0 0,0 1 0,1-1 0,-1 14 0,3-1 26,0 0-1,4 26 1,-3-39-68,-1 0 0,1-1 0,0 1 1,0-1-1,1 1 0,-1-1 0,2 0 1,-1 0-1,1 0 0,6 7 0,-7-10-217,-1-1 0,1 0-1,0 0 1,0 0 0,0 0-1,1-1 1,-1 0-1,0 1 1,1-1 0,-1 0-1,0 0 1,1-1-1,-1 1 1,1-1 0,0 0-1,-1 0 1,1 0 0,-1 0-1,1 0 1,-1-1-1,1 0 1,-1 1 0,7-4-1,-7 3-325,0 0-1,-1 0 1,1 0-1,0 0 1,0-1-1,-1 1 1,1-1-1,-1 0 1,0 0-1,1 0 0,-1 0 1,0 0-1,0 0 1,0 0-1,-1-1 1,1 1-1,0-1 1,-1 1-1,0-1 1,1 0-1,-1 0 1,0 0-1,0 1 1,-1-1-1,1 0 1,-1 0-1,1 0 1,-1-5-1,-8-26-3225</inkml:trace>
</inkml:ink>
</file>

<file path=ppt/ink/ink39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5:04:33.34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17 17 5408,'-3'-1'510,"2"1"-404,0 0-1,0-1 1,1 1 0,-1 0-1,0-1 1,0 1-1,0-1 1,1 1-1,-1-1 1,0 1-1,1-1 1,-1 1 0,0-1-1,1 1 1,-1-1-1,0-2 2560,24-2 2716,135 5 1511,1 0-3846,0 0-5143,-1 0-6437</inkml:trace>
</inkml:ink>
</file>

<file path=ppt/ink/ink39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5:04:33.71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46 104 12896,'-40'-35'4767,"35"30"-3711,5 2-288,5-2-704,3-4-192,10-2-384,9-1 288,4 1-2143,14 2 1311,10 6-5760,-7 6 3808,-6 9-384</inkml:trace>
</inkml:ink>
</file>

<file path=ppt/ink/ink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23:11:29.6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37 515 3328,'-15'0'1061,"10"3"-634,-11 11 7898,36-18-4928,-17 3-3227,0 0 0,0-1 0,0 1-1,0-1 1,-1 0 0,1 0 0,0 0 0,-1 0 0,1 0-1,1-3 1,22-28 907,-23 28-1035,21-33 481,-1-2 1,-3 0 0,16-44-1,-31 72-388,-1 3-41,7-17 333,13-45 1,-22 58-250,-2 13-172,0-1 0,0 1 0,0 0 0,0-1 0,0 1 0,0 0-1,0-1 1,0 1 0,0-1 0,0 1 0,-1 0 0,1-1 0,0 1 0,0 0 0,0-1 0,0 1 0,0 0-1,-1-1 1,1 1 0,0 0 0,0 0 0,-1-1 0,1 1 0,0 0 0,0 0 0,-1-1 0,1 1 0,0 0-1,-1 0 1,1 0 0,0-1 0,-1 1 0,1 0 0,-1 2-36,0-1 0,0 1 0,0-1 0,0 1 0,1 0 0,-1-1 0,1 1-1,-1 0 1,1 0 0,0 2 0,-6 32 69,2 0-1,2 0 1,1 0-1,6 61 0,-4-91-14,0-1 1,0 0-1,1-1 0,-1 1 0,1 0 0,1 0 0,-1-1 0,0 1 0,1-1 1,0 0-1,0 0 0,0 0 0,6 5 0,-6-6 31,0-1 1,0 0-1,0 0 0,0 0 0,0 0 1,0 0-1,0-1 0,1 1 1,-1-1-1,1 0 0,-1 0 0,1 0 1,-1-1-1,1 1 0,-1-1 1,1 0-1,0 0 0,-1 0 0,1-1 1,5 0-1,0-2 7,1 0-1,-1-1 1,0 0 0,0 0 0,0-1-1,-1 0 1,0-1 0,1 0 0,-2 0-1,10-10 1,1-2-13,-1-1 0,26-38 1,49-89 90,-18 29-270,-62 97 95,-10 15 31,1 0 0,-1 1-1,1-1 1,0 1 0,1 0 0,4-5 0,-8 9 4,0 0 0,0-1 0,0 1 0,1 0 0,-1 0 0,0 0 0,0 0 0,0 0 0,0 0 0,0 0 0,0 0 0,1 0 0,-1 0 0,0 0 0,0 0 0,0 0 0,0 0 0,0 0 0,1 0 0,-1 0 0,0 0 0,0 0 0,0 0 0,0 0 0,0 0 0,1 0 0,-1 0 0,0 0 0,0 0 0,0 0 0,0 0 0,0 1 0,0-1 0,1 0 0,-1 0 0,0 0 0,0 0 0,0 0 0,0 0 0,0 0 0,0 0 0,0 1 0,0-1 0,0 0 0,0 0 0,1 0 0,-1 0 0,0 0 0,0 1 0,0-1 0,0 0 0,0 0 0,0 0 0,0 0 0,0 0 0,0 1 0,0-1 0,0 0 0,0 0 0,-1 0 0,1 0 0,0 0 0,0 1 0,0-1 0,0 0 0,-1 13 0,-27 251 6,24-232 1,-8 54 39,10-73 76,-1 0-1,-1-1 1,0 1-1,-7 13 1,11-25-106,0 0 0,0 0-1,-1-1 1,1 1 0,-1 0 0,1 0 0,0-1 0,-1 1-1,1 0 1,-1-1 0,1 1 0,-1 0 0,0-1 0,1 1-1,-1-1 1,0 1 0,1-1 0,-1 1 0,0-1 0,0 0-1,1 1 1,-1-1 0,0 0 0,0 0 0,0 0 0,1 1-1,-1-1 1,0 0 0,0 0 0,0 0 0,-1 0 0,0-4 74,1-3-87,0 1 0,1-1 0,0 0-1,0 0 1,1 0 0,-1 0 0,2 0 0,-1 0-1,1 0 1,0 1 0,0-1 0,1 1 0,-1-1-1,6-7 1,-5 10-166,0-1 0,0 1 0,0-1 0,0 1-1,1 0 1,0 0 0,0 1 0,0-1 0,0 1 0,1 0-1,-1 0 1,1 0 0,0 1 0,0-1 0,0 1 0,0 0-1,0 1 1,1-1 0,7 0 0,31 0-4144,-29 2 1589,-1-1 0,0 0 0,15-4 1,-11 1 301</inkml:trace>
</inkml:ink>
</file>

<file path=ppt/ink/ink39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5:04:34.49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104 92 3808,'-1'-1'72,"1"1"1,-1-1-1,1 1 1,-1-1-1,1 1 0,-1-1 1,1 0-1,0 1 1,-1-1-1,1 0 1,0 1-1,0-1 0,0 0 1,-1 1-1,1-1 1,0 0-1,0 0 1,0 1-1,0-1 0,0 0 1,0 0-1,0 1 1,0-1-1,1 0 0,-1 1 1,0-1-1,0 0 1,1 0-1,-1 1 1,1-2-1,-1 1 156,1 0 0,-1 0-1,1 0 1,-1 0 0,0-1 0,1 1-1,-1 0 1,0 0 0,0 0 0,0-1-1,0 1 1,0 0 0,0 0 0,0 0-1,0-1 1,-1 0 0,0 0 143,1-1 0,-1 1-1,0 0 1,0 0 0,0 0 0,0 0-1,0 0 1,0 0 0,-1 0 0,1 1-1,0-1 1,-1 0 0,0 1 0,1-1-1,-1 1 1,0-1 0,0 1 0,0 0 0,0 0-1,0 0 1,0 0 0,0 0 0,0 0-1,-4 0 1,1-1-553,-1 0 0,1 1 0,-1 0 0,-9-1 0,-9 2-6780</inkml:trace>
</inkml:ink>
</file>

<file path=ppt/ink/ink39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5:04:38.99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24 83 5728,'-13'5'12513,"12"-6"-11854,-9 2 5272,29-14-4384,113-31-470,-110 38-940,1 2 1,0 0-1,45-1 0,-66 5-129,-1 0 0,1 0 0,-1 1 0,1-1 0,-1 0 0,0 1 0,1-1 0,-1 1 0,0-1 0,1 1 0,-1 0 0,0 0 0,0 0 0,1 0 0,-1-1 0,0 1 0,0 1 0,0-1 0,0 0 0,0 0 0,-1 0 0,2 3 0,2 2 50,-1 2 0,0-1 0,3 10 0,4 10 326,-8-25-365,2 6 194,0 0 0,1-1 0,1 0 0,7 10 0,-11-15-139,0-1 0,0 1 1,0 0-1,1-1 0,-1 1 1,0-1-1,1 0 0,-1 0 1,1 0-1,-1 0 0,1 0 1,0-1-1,-1 1 1,1-1-1,0 1 0,-1-1 1,1 0-1,4-1 0,0 1 60,-1-2-1,0 1 0,1-1 0,-1 0 0,0 0 0,0 0 0,8-6 1,39-27 111,-5 3-158,-22 18-150,-12 7-747,-1-1 1,23-15 0,-33 19 240,25-16-23757</inkml:trace>
</inkml:ink>
</file>

<file path=ppt/ink/ink39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5:04:39.99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65 311 8224,'-1'0'304,"0"0"1,0-1-1,0 1 1,0 0 0,0 0-1,0 0 1,0 0-1,0 0 1,0 0-1,0 0 1,0 0 0,0 0-1,-2 1 1,3 0 267,-1 0 0,1 0-1,0 0 1,-1-1 0,1 1 0,0 0 0,0 0 0,-1 0 0,1 0 0,0 0-1,0 0 1,0 0 0,0 0 0,1 2 0,-1-2 420,18-5 2485,-14 1-3245,0-1-1,0 1 1,-1-1-1,1 0 1,-1 0-1,0 0 1,0-1-1,5-8 1,0-6-119,7-19 1,-2 3 114,3 0-153,-2 5-6,19-61 0,-26 68 23,-3 15-31,-4 8-60,0 0-1,1 0 1,-1 0-1,0 0 1,0 0 0,0 0-1,0 0 1,0 1-1,1-1 1,-1 0-1,0 0 1,0 0-1,0 0 1,0 0 0,0 1-1,0-1 1,0 0-1,0 0 1,0 0-1,0 0 1,1 0-1,-1 1 1,0-1 0,0 0-1,0 0 1,0 0-1,0 0 1,0 1-1,0-1 1,0 0 0,0 0-1,0 0 1,0 0-1,-1 1 1,1-1-1,0 0 1,0 0-1,0 0 1,0 0 0,0 1-1,-8 147-35,0-24 54,-1 16 337,2-27-136,0-47-139,1 15-93,6-61 170,-4 32-1,-1-38-281,4-12 120,1-1 0,-1 1 0,0 0 0,1 0 0,0 0 0,-1-1 0,1 1 0,0 2 0,0-3 8,0-1 0,0 1-1,0-1 1,0 0 0,0 1 0,0-1 0,0 1-1,0-1 1,-1 1 0,1-1 0,0 0 0,0 1-1,0-1 1,0 1 0,-1-1 0,1 0-1,0 1 1,0-1 0,-1 0 0,1 1 0,0-1-1,-1 0 1,1 1 0,0-1 0,-1 0 0,1 0-1,0 0 1,-1 1 0,1-1 0,-1 0-1,-6 14-13,-52 26-17,27-18 61,29-20-25,-1 0 1,1 0-1,0-1 1,0 0-1,-1 0 0,1 0 1,-1 0-1,1 0 1,-5 0-1,-3 2 141,11-3-140,0 0 1,0 0-1,0 0 0,0 0 0,0 1 0,0-1 0,0 0 1,0 0-1,0 0 0,0 1 0,0-1 0,0 0 0,0 0 1,0 0-1,0 1 0,0-1 0,0 0 0,0 0 0,0 0 1,0 0-1,1 1 0,-1-1 0,0 0 0,0 0 0,0 0 1,0 0-1,0 1 0,0-1 0,1 0 0,-1 0 0,0 0 1,0 0-1,1 1 59,1 0 0,-1 0-1,0 0 1,1 0 0,-1-1 0,1 1 0,-1-1 0,1 1 0,-1-1 0,1 1 0,0-1 0,-1 0 0,4 1 0,11-1 268,-2 0-201,0 0-1,0-1 1,16-3 0,-7 0-192,43-1 0,-33 3-206,-11 1-1333,35 2-1,-41 1-506,-1 0 0,1 1 0,15 5 0,0 1-1717,-1 2-3087</inkml:trace>
</inkml:ink>
</file>

<file path=ppt/ink/ink39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5:04:41.51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68 859 5632,'11'-4'8416,"19"-12"-5428,-7 3-1593,3-1-907,1-2 0,-2 0 0,0-2 0,-1 0 0,-1-2 0,-1 0 0,-1-2 0,0 0 0,30-45 0,3-25-61,52-120 0,-21 4 303,-82 200-702,2-3 65,-2 0 1,1-1 0,-2 1-1,3-16 1,-5 27-91,0 0 0,0 0 0,0 0 0,0 0 0,0 0 0,0 0 1,0 0-1,-1 0 0,1 1 0,0-1 0,0 0 0,0 0 0,0 0 0,0 0 0,0 0 0,0 0 0,0 0 0,0 0 0,0 0 0,0 0 0,0 1 0,-1-1 0,1 0 0,0 0 0,0 0 0,0 0 0,0 0 0,0 0 0,0 0 0,0 0 0,-1 0 1,1 0-1,0 0 0,0 0 0,0 0 0,0 0 0,0 0 0,0 0 0,0 0 0,-1 0 0,1 0 0,0 0 0,0 0 0,0 0 0,0 0 0,0 0 0,0-1 0,0 1 0,0 0 0,-1 0 0,1 0 0,0 0 0,0 0 0,0 0 0,0 0 1,0 0-1,0 0 0,0 0 0,0-1 0,0 1 0,0 0 0,0 0 0,0 0 0,0 0 0,0 0 0,0 0 0,0 0 0,0-1 0,0 1 0,-7 9 14,-23 49-120,-39 106 1,46-104 188,-54 103 1,39-103 70,-58 67 0,52-71 171,-45 73 0,-72 176 280,142-266-512,14-24 219,9-26-145,0-2-197,0 0-1,1 0 0,1 1 1,0 0-1,0 0 0,1 0 0,9-10 1,-3 6 15,0 1 0,1 0 1,1 1-1,17-12 0,13-5 60,1 2-1,74-34 0,-90 48-42,130-70 38,-127 67 12,-25 14-76,0 0-1,0 0 0,7-7 0,27-12 139,-41 23-26,-6 11-49,-10 18 43,11-21-95,0 0-1,0 0 1,1 0-1,-4 14 0,6-17 8,0 1 16,-1-1 0,1 1 0,1 0-1,-1 0 1,1 0 0,0-1 0,0 1 0,2 8-1,-1-9 8,-1-4 1,0 0 0,0 0 0,0 0 1,1 0-1,-1 0 0,0 0 0,1 0 0,-1 0 1,0 0-1,1-1 0,-1 1 0,2 1 0,-2-1-11,1-1 0,0 0 0,0 1-1,0-1 1,-1 0 0,1 0 0,0 1 0,0-1-1,0 0 1,0 0 0,-1 0 0,1 0 0,0 0-1,0 0 1,0 0 0,0-1 0,-1 1 0,1 0-1,1-1 1,0 1-22,0-1 1,0 0-1,0 1 1,0-1-1,0 0 0,0 0 1,0 0-1,-1-1 0,1 1 1,0 0-1,-1-1 0,1 1 1,-1-1-1,1 1 1,-1-1-1,0 0 0,2-3 1,0 0-54,-1 1 0,-1-1 0,1 0 0,-1 0 0,0 1 0,0-1 1,1-7-1,-2-1-53,0 1 0,0 0 1,-1 0-1,-1 0 0,-4-20 1,-2 10 77,6 17 42,0 1 0,1 0 1,-1-1-1,1 1 0,0 0 1,1-1-1,-1-6 0,1 10 3,0 1 0,0-1-1,0 0 1,0 1 0,1-1 0,-1 1-1,0-1 1,1 0 0,-1 1-1,0-1 1,1 1 0,-1-1 0,1 1-1,-1-1 1,1 1 0,-1-1-1,1 1 1,-1-1 0,1 1 0,-1 0-1,1-1 1,-1 1 0,1 0 0,0 0-1,-1-1 1,1 1 0,0 0-1,-1 0 1,1 0 0,0 0 0,-1 0-1,2 0 1,30 0 506,-21 0-394,21 2 124,0 2 1,0 1-1,47 13 0,-54-11-20,0 2-1,0 0 0,23 13 0,-33-14-6,-1 0 0,0 1 0,0 1 1,-1 0-1,22 22 0,-28-23-172,1 1 0,-2 0 0,1 0 0,9 21 0,-10-17-16,17 24-1,-23-37-157,1 0-1,0 0 1,0 0-1,1 0 1,-1 0-1,0 0 1,0 0-1,0-1 1,1 1-1,-1 0 1,0-1-1,1 1 1,-1-1-1,0 1 1,1-1-1,-1 0 1,1 1-1,-1-1 1,0 0-1,1 0 1,-1 0-1,1 0 1,-1 0 0,1-1-1,-1 1 1,1 0-1,-1-1 1,2 0-1,5-1-1568,0-2 1,0 1-1,13-9 0,-13 7 490,38-20-5380,18-8 2127</inkml:trace>
</inkml:ink>
</file>

<file path=ppt/ink/ink39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5:04:44.66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266 504 5408,'-2'-1'897,"1"0"0,-1 0 0,0 0 0,0 1 0,0-1 0,1 0 0,-1 1 0,0-1 0,0 1 0,0 0 1,0 0-1,-3 0 0,1 0-353,1 0 0,-1 1 0,1 0 0,-1 0 0,1 0 0,-5 2 0,-3 2-401,1 1 1,0 1-1,-11 8 0,16-11 459,-14 10 89,1 1 1,0 0-1,-25 31 1,36-38-511,1 1 1,0-1-1,1 1 1,0 0-1,0 0 1,1 1-1,0-1 1,1 1-1,0 0 1,-3 20-1,6-27-116,0 0-1,0 1 0,0-1 1,0 1-1,0-1 0,1 1 1,1 4-1,-2-7-60,0 0 0,1 0 0,-1 0 1,0-1-1,1 1 0,-1 0 0,1 0 0,-1 0 0,1-1 1,-1 1-1,1 0 0,-1 0 0,1-1 0,0 1 0,-1-1 0,1 1 1,0 0-1,0-1 0,-1 1 0,1-1 0,0 0 0,0 1 0,0-1 1,0 0-1,-1 1 0,1-1 0,0 0 0,0 0 0,0 0 1,0 0-1,0 0 0,0 0 0,1 0 0,1-1-66,1 0-1,0 0 1,-1-1 0,1 1-1,-1-1 1,1 0 0,-1 0-1,0 0 1,0 0 0,0-1-1,4-3 1,6-7-474,12-18-1,-8 11 108,9-9-67,-10 12 363,-1 0-1,21-31 1,-25 31 121,-7 12 74,-1 0 0,1-1 0,-1 0 0,0 0-1,0 0 1,1-7 0,-3 13-51,-1 0-1,0 0 1,0 0 0,0 0-1,0 0 1,0 0 0,0-1-1,0 1 1,0 0 0,0 0 0,0 0-1,0 0 1,0 0 0,0 0-1,0 0 1,0 0 0,0 0-1,0 0 1,0-1 0,0 1 0,0 0-1,0 0 1,0 0 0,0 0-1,0 0 1,0 0 0,0 0-1,0 0 1,0 0 0,0 0 0,0-1-1,0 1 1,0 0 0,0 0-1,0 0 1,0 0 0,0 0-1,0 0 1,-1 0 0,1 0 0,0 0-1,0 0 1,0 0 0,0 0-1,0 0 1,0 0 0,0 0-1,0 0 1,0 0 0,0 0 0,0-1-1,-1 1 1,1 0 0,-5 4 383,-5 7-75,5-5-226,1 0 0,-1 0 1,1 1-1,1 0 0,-1 0 1,1 0-1,0 0 0,1 1 1,0-1-1,0 1 0,-1 12 1,2-13-55,1 0 0,0 0 1,0 0-1,0 0 1,1 0-1,0 0 1,1 0-1,-1 0 1,1 0-1,1 0 1,-1-1-1,5 9 1,-5-12-22,1 0 1,-1 0 0,0 0-1,1 0 1,-1 0 0,1 0 0,0-1-1,0 1 1,0-1 0,0 0 0,0 0-1,1 0 1,-1 0 0,1-1-1,-1 1 1,1-1 0,0 0 0,-1 0-1,1 0 1,0-1 0,0 1 0,-1-1-1,1 0 1,5 0 0,4-1-22,0-1 0,0-1 0,0 0 1,24-9-1,49-26-527,-70 30 374,0 0 0,0-2 0,-1 0 0,0 0 0,-1-1 0,0-1 0,0 0 0,-2-1 0,0-1 0,0 0 0,16-27 0,2-13-83,31-83 1,-39 85 224,41-123 174,-32 86 336,-29 83-422,-1 4-51,0 0 1,0 0-1,0 0 1,-1 0 0,1 0-1,0 0 1,-1 0-1,0 0 1,0 0-1,1 0 1,-1 0-1,0 0 1,-1 0-1,1-3 1,0 5-22,-1-1 0,1 1 0,0 0 0,0 0 0,0-1-1,0 1 1,-1 0 0,1 0 0,0-1 0,0 1 0,0 0 0,-1 0 0,1 0 0,0 0 0,0 0 0,-1-1 0,1 1 0,0 0 0,0 0 0,-1 0 0,1 0-1,0 0 1,-1 0 0,1 0 0,0 0 0,0 0 0,-1 0 0,1 0 0,0 0 0,-1 0 0,1 0 0,0 0 0,0 0 0,-1 0 0,1 0 0,0 0 0,-1 1-1,1-1 1,0 0 0,0 0 0,0 0 0,-1 1 0,-10 10-58,6-2 56,0 0 0,1 0 1,0 1-1,1 0 0,-3 13 0,1-7 20,-105 422 471,105-409-441,1 0 0,2 0 0,1 0 0,3 38 0,-2-62-28,1 0-1,0 0 1,0 0-1,0 0 1,1 0-1,1 5 1,-2-9-20,-1 0 1,0 0 0,1 0-1,-1 0 1,1 0 0,-1-1-1,1 1 1,0 0 0,-1 0-1,1-1 1,0 1-1,-1 0 1,1-1 0,0 1-1,0-1 1,0 1 0,-1-1-1,1 1 1,0-1-1,0 1 1,0-1 0,0 0-1,0 0 1,0 0 0,0 1-1,0-1 1,0 0 0,0 0-1,0 0 1,0 0-1,0 0 1,0-1 0,0 1-1,-1 0 1,1 0 0,0-1-1,0 1 1,0 0 0,1-2-1,9-4-223,-1 0-1,-1-2 1,1 1 0,-1-1-1,0-1 1,9-10 0,10-10-75,-8 10 172,7-6 25,-1-1-1,-1-1 0,22-32 0,95-183-14,-96 156 186,40-83 840,-83 165-805,-1 0 1,0-1-1,-1 1 1,1-1-1,2-9 1,-4 14-102,0 0 1,0 0-1,0 0 0,0 0 1,0 0-1,0-1 0,0 1 1,0 0-1,0 0 1,0 0-1,0 0 0,0 0 1,0 0-1,0-1 0,0 1 1,0 0-1,0 0 1,0 0-1,0 0 0,0 0 1,0-1-1,0 1 0,0 0 1,0 0-1,0 0 1,0 0-1,0 0 0,0-1 1,-1 1-1,1 0 0,0 0 1,0 0-1,0 0 1,0 0-1,0 0 0,0 0 1,0 0-1,-1 0 0,1-1 1,0 1-1,0 0 1,0 0-1,0 0 0,0 0 1,-1 0-1,-6 5 96,-10 14-97,4 3 96,-20 42 0,21-40-10,-36 77 185,-50 98 232,80-168-407,-15 40 1,29-61-66,1 1 0,0-1 0,0 0 0,1 1 0,1 0 1,0-1-1,0 1 0,1 15 0,0-24-25,1 1-1,-1 0 1,1-1 0,-1 1-1,1-1 1,0 1-1,0-1 1,0 0 0,0 1-1,0-1 1,1 0 0,-1 0-1,1 1 1,-1-1-1,1-1 1,0 1 0,0 0-1,0 0 1,0-1-1,0 1 1,0-1 0,0 1-1,1-1 1,-1 0-1,1 0 1,-1 0 0,0 0-1,1 0 1,-1-1 0,1 1-1,0-1 1,3 1-1,8-1-101,0 1 0,0-2 0,-1 0 0,25-5 0,-33 5 52,29-4-215,-1-3 0,-1 0 1,1-2-1,54-26 0,-81 33 287,1 0 0,-1 1 0,1 0-1,-1 0 1,12-1 0,-23 10 94,1 1 0,-6 13 0,3-6-44,2-5-27,1 1 1,0-1-1,0 1 0,1-1 1,1 1-1,0 0 0,1 0 1,-1 23-1,2-33-49,0 0 0,0 0 1,0 0-1,0-1 0,0 1 0,1 0 0,-1 0 1,0 0-1,0 0 0,1 0 0,-1 0 1,1 0-1,-1 0 0,0 0 0,2 1 1,-2-2-6,1 0 0,-1 1 1,0-1-1,1 0 1,-1 0-1,1 1 1,-1-1-1,1 0 0,-1 0 1,1 0-1,-1 0 1,1 1-1,-1-1 0,1 0 1,-1 0-1,1 0 1,-1 0-1,1 0 0,-1 0 1,1 0-1,0-1 1,1 1-22,-1-1 1,1 0 0,0 1-1,-1-1 1,1 0-1,0 0 1,-1 0 0,0 0-1,1-1 1,-1 1 0,1 0-1,-1 0 1,0-1 0,2-2-1,7-15-241,-1 1 0,-1-1 0,6-22 1,-10 30 296,-2 4-39,1-1 0,-2 0 0,1 0 0,-1-1 0,0-9 0,-1 14 38,0 0-1,0-1 0,-1 1 1,1 0-1,-1 0 0,0 0 1,0 0-1,-1 0 0,1 0 1,-1 0-1,0 0 0,-2-3 0,4 6-17,-1 1-1,1 0 0,0-1 0,-1 1 0,1 0 0,-1-1 0,1 1 0,-1 0 0,1 0 0,-1-1 0,1 1 1,-1 0-1,0 0 0,1 0 0,-1 0 0,1 0 0,-1-1 0,1 1 0,-1 0 0,0 1 0,1-1 0,-1 0 0,1 0 1,-1 0-1,1 0 0,-1 0 0,1 0 0,-1 1 0,1-1 0,-1 0 0,1 0 0,-1 1 0,1-1 0,-1 0 1,1 1-1,-1-1 0,1 1 0,0-1 0,-1 1 0,0 0 4,0 0 0,0 0 0,0 0 0,0-1 0,1 1 0,-1 0 0,0 0 0,1 0 0,-1 0 0,1 0 0,-1 1 0,1-1 0,-1 0 0,1 0 0,0 0 0,0 0 0,-1 0 0,1 1 0,0 0 0,1 1-4,0 0 0,0-1 0,0 1-1,0 0 1,0-1 0,0 1 0,1-1-1,-1 0 1,1 1 0,0-1 0,0 0 0,0 0-1,0 0 1,0 0 0,0-1 0,0 1-1,0 0 1,1-1 0,-1 0 0,1 1-1,-1-1 1,1 0 0,0 0 0,-1-1-1,1 1 1,0 0 0,0-1 0,-1 0-1,6 1 1,6-1 35,0-1 0,0-1 1,0 1-1,22-7 0,-25 5-32,35-8 55,-1-3 0,0-1-1,82-41 1,-114 49-48,-6 6-52,-6 5 5,-4 1-15,-6 11 68,-19 23-1,16-24-77,-15 27 0,24-37 58,0 1-1,1-1 1,0 1-1,0 0 1,0-1 0,1 1-1,0 0 1,0 0-1,0 9 1,1-14-7,0-1 0,0 1 0,0 0 0,0 0 1,0 0-1,0-1 0,0 1 0,0 0 0,1 0 0,-1 0 0,0-1 0,1 1 0,-1 0 0,0-1 0,1 1 0,-1 0 1,1-1-1,-1 1 0,1 0 0,-1-1 0,1 1 0,-1-1 0,1 1 0,0-1 0,-1 1 0,1-1 0,0 1 1,-1-1-1,1 0 0,0 0 0,0 1 0,0-1 0,-1 0 0,1 0 0,0 0 0,0 1 0,-1-1 0,1 0 0,0 0 1,0-1-1,0 1 0,1 0 0,4-1 23,0 0 1,0-1 0,0 1-1,9-5 1,-12 5-19,16-7-121,1-1-1,-2 0 0,1-2 1,-1 0-1,-1-1 0,0-1 1,29-29-1,20-29 212,-65 91 235,4 82-192,-5-100-137,0 0 0,0 0 1,0 0-1,1 0 0,-1 0 0,1 0 0,0-1 0,-1 1 0,1 0 0,0 0 0,0 0 0,2 2 0,0 1-3,-2-5 1,-1 0-1,1 1 0,-1-1 0,1 0 0,0 0 0,-1 1 0,1-1 0,0 0 0,-1 0 1,1 0-1,0 0 0,-1 0 0,1 0 0,0 0 0,-1 0 0,1 0 0,1-1 1,-1 1 6,3 0-23,-1 0 1,1-1-1,-1 0 1,1 0-1,-1 0 1,1 0-1,-1 0 1,1 0-1,-1-1 1,0 0-1,0 0 1,0 0-1,0 0 1,0 0-1,-1 0 1,5-5-1,3-5-168,-1 1 0,14-24 0,-11 17 158,-4 7 84,0 0-1,1 1 0,19-17 1,-24 22-25,-3 5-34,0 0-1,-1-1 1,1 1-1,-1 0 1,1 0-1,0 0 1,-1 0 0,1 0-1,0 0 1,-1 0-1,1 0 1,-1 0-1,1 0 1,0 0-1,-1 0 1,1 0-1,-1 0 1,1 1 0,0-1-1,-1 0 1,1 0-1,-1 1 1,1-1-1,-1 0 1,2 1-1,1 1 23,23 8 34,0-2 1,1-1-1,0 0 0,0-2 1,1-2-1,30 2 1,-19-5-50,57-1-43,-85 0 37,-1-1 1,0 1 0,0-2 0,1 1 0,-1-2 0,18-7-1,-25 9-36,0 0 0,-1 1 0,1-1 0,-1 0 0,1 0 0,2-4 0,-4 6 22,-1-1 0,1 0 0,0 1 0,-1-1 0,1 0 0,-1 0 0,1 0 0,-1 1 0,0-1 0,1 0 0,-1 0 0,0 0 0,0 0 0,1 0 0,-1 0 0,0 0 0,0 0 0,0 0 0,0 0 0,0 0 0,0 1 0,-1-1 0,1 0 0,0-1 0,-1 1 8,1 1 0,0-1 0,-1 1 0,1 0 0,-1-1 0,1 1 0,0 0 0,-1-1 0,1 1 0,-1 0 0,1 0 0,-1-1 0,1 1 0,-1 0 0,1 0 0,-1 0 0,1 0 0,-1 0 0,1 0 0,-1 0 0,0 0 0,1 0 0,-1 0 0,-15 2-164,-20 9 257,-1 2 0,-50 25-1,82-36-74,-41 21 94,41-20-102,0 0 0,0 1 0,0-1 0,1 1 0,-1 0 0,-4 6 0,8-10-7,1 1 1,-1-1 0,1 1-1,-1-1 1,1 0 0,0 1-1,-1-1 1,1 1 0,0-1-1,-1 1 1,1 0 0,0-1-1,0 1 1,-1-1 0,1 1-1,0-1 1,0 1 0,0 0-1,0-1 1,0 1 0,0-1-1,0 1 1,0 0 0,0-1-1,0 1 1,0-1 0,0 1-1,0 0 1,0-1 0,1 1-1,-1-1 1,0 1 0,0-1-1,1 1 1,-1-1 0,0 1-1,1-1 1,-1 1-1,1-1 1,-1 1 0,0-1-1,1 1 1,-1-1 0,1 0-1,-1 1 1,1-1 0,0 0-1,-1 0 1,1 1 0,3 0 14,0 0 1,1 1-1,-1-2 0,0 1 1,8 0-1,17 0-97,0-2 1,0-1-1,-1-1 1,1-2-1,-1 0 1,0-2-1,-1-1 0,40-18 1,14-5 234,-71 27-58,-15 8-101,0 1-1,0-1 1,1 1-1,0 0 1,0 0-1,0 0 1,-5 10-1,-1 4-14,-11 26-1,19-41 5,1 0 0,0 1 0,0-1 1,0 1-1,0-1 0,1 1 0,0-1 0,0 7 0,0-10 15,0 0 0,0 0 0,0 0-1,1 0 1,-1 0 0,0 0 0,0 0 0,1-1 0,-1 1-1,0 0 1,1 0 0,-1 0 0,1 0 0,-1 0-1,1-1 1,0 1 0,-1 0 0,1 0 0,0-1 0,-1 1-1,1-1 1,0 1 0,0-1 0,0 1 0,-1-1-1,1 1 1,0-1 0,0 1 0,0-1 0,0 0 0,0 0-1,0 1 1,0-1 0,0 0 0,0 0 0,0 0-1,0 0 1,0 0 0,0 0 0,0-1 0,0 1 0,-1 0-1,1 0 1,0-1 0,2 0 0,9-3-160,-1-1 1,1-1-1,19-13 1,-10 6 34,13-7-231,50-39 0,-69 46 275,0 0 0,-1-1 0,-1 0 0,-1-1 0,16-23 0,-6 1-7,25-59 0,10-47 247,-49 124-100,-4 8-43,0 1 109,0 0 0,0-1 1,-1 1-1,-1 0 0,0-1 1,2-20-1,-6 17 301,1 14-416,1 0 0,0 0 1,0 0-1,0-1 0,0 1 0,0 0 1,-1 0-1,1 0 0,0 0 0,0-1 0,0 1 1,0 0-1,-1 0 0,1 0 0,0 0 0,0 0 1,0 0-1,-1 0 0,1 0 0,0 0 1,0 0-1,-1 0 0,1 0 0,0 0 0,0 0 1,0 0-1,-1 0 0,1 0 0,0 0 1,0 0-1,0 0 0,-1 0 0,-1 1 10,0 0 0,0 1 0,1-1 0,-1 1-1,0-1 1,1 1 0,-1 0 0,1 0 0,-3 3-1,-11 19 9,0 0-1,-17 42 1,-16 57 27,41-104-19,1 0-1,0 0 1,2 0 0,0 0 0,-2 33 0,6-44-274,1 0-1,-1 0 1,1 0 0,0 0 0,1 0 0,0 0 0,0 0 0,1 0 0,0-1 0,0 1 0,1-1-1,0 0 1,0 0 0,1 0 0,0-1 0,6 8 0,0-3-1685,1-1-1,0 0 1,0-1 0,17 10 0,15 5-2577</inkml:trace>
</inkml:ink>
</file>

<file path=ppt/ink/ink39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5:04:45.59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325 73 1312,'-4'-1'186,"3"1"-139,0 0 1,0-1-1,0 1 0,0 0 0,0-1 0,0 1 1,0 0-1,0-1 0,0 0 0,0 1 1,0-1-1,-1-1 624,-8-6 838,8 6-1107,0 0 0,-1 0 0,0 1 0,1-1 0,-1 1 0,0 0 0,0 0 0,0 0 0,0 0 0,0 0 0,0 1 0,0-1 0,-5 1 0,-6-1 1526,-24 2 0,27 0-1364,-63 9 2140,49-6-2085,-42 2-1,54-5-444,2-1-2378,12-2 697,5-2 58,-1 1 576,0 0 0,1 0 1,-1 1-1,0 0 1,10-2-1,13-6-521,37-20-2312</inkml:trace>
</inkml:ink>
</file>

<file path=ppt/ink/ink39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5:04:49.73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1 848 2496,'1'0'616,"0"1"-1,0-1 1,0 1 0,0-1-1,0 0 1,0 0 0,0 1-1,0-1 1,1 0 0,-1 0 0,0 0-1,0 0 1,0 0 0,0-1-1,2 1 1,24-10 2886,27-20-2482,-50 28-642,14-9-68,-1 0-1,0-1 0,0 0 1,-2-1-1,1-1 0,22-27 1,-12 6 63,34-61 1,14-45 232,-24 42-301,-1-8 209,-21 42-206,16-48 742,-39 98-751,-4 13-255,0 1 1,-1-1-1,1 0 0,-1 0 0,0 1 1,1-1-1,-1 0 0,0 0 0,0-3 1,0 5-41,-1 0 1,1 0 0,0 0 0,0 0-1,0 0 1,0 0 0,0-1-1,0 1 1,0 0 0,0 0-1,0 0 1,0 0 0,0 0 0,0 0-1,0 0 1,0 0 0,0 0-1,0 0 1,-1 0 0,1 0 0,0 0-1,0-1 1,0 1 0,0 0-1,0 0 1,0 0 0,0 0-1,0 0 1,0 0 0,-1 0 0,1 0-1,0 0 1,0 0 0,0 0-1,0 0 1,0 0 0,0 0-1,0 0 1,0 0 0,-1 0 0,1 0-1,0 0 1,0 1 0,0-1-1,0 0 1,0 0 0,0 0-1,0 0 1,0 0 0,-9 10 117,-24 54 71,17-32-114,2-2 51,1 1 1,-12 47-1,-10 65 194,34-136-308,-29 155 472,26-129-359,2-1-1,3 66 1,0-86-45,1 1 0,0-1 0,1 0 0,0 0 0,1-1 0,10 22 0,-12-29-44,0 0 1,1 0 0,-1-1 0,1 1-1,0 0 1,0-1 0,1 0 0,-1 0 0,6 4-1,-6-5-19,0-1 0,-1 1 0,1-1 0,0 0-1,0 0 1,0 0 0,0 0 0,0-1 0,0 1-1,0-1 1,0 0 0,1 0 0,-1 0 0,0 0-1,4-1 1,5-2 9,-1 0 1,1 0-1,-1-2 0,0 1 0,15-9 1,50-34 129,-69 43-102,7-6-40,-1 0-1,0 0 1,0-1-1,-1-1 1,-1 0-1,20-27 1,-28 35-6,0 0 1,-1 0 0,1 0-1,-1 0 1,0-1-1,0 1 1,0-1 0,1-4-1,-3 6-11,0 1 0,0 0 0,0 0 0,0 0 0,0-1 0,-1 1 0,1 0 0,-1 0 0,1 0 0,-1 0 0,0 0 0,0-1 0,0 1 0,0 1 0,0-1 0,0 0 0,-1 0 0,1 0 0,-4-2 0,-17-17 58,22 21-56,0 0 0,0 0 1,1-1-1,-1 1 0,0 0 1,0 0-1,0 0 0,0-1 0,1 1 1,-1 0-1,0 0 0,0 0 0,0 0 1,1 0-1,-1-1 0,0 1 1,0 0-1,0 0 0,1 0 0,-1 0 1,0 0-1,0 0 0,1 0 1,-1 0-1,1 0 0,14-2 99,-1 1 0,31 3 0,-30-1-56,1 0 17,-1 1-1,1 1 1,-1 0-1,1 1 1,-1 1-1,16 7 0,-28-11-63,0 1-1,0-1 0,-1 1 1,1 0-1,0 0 0,-1 0 0,1 0 1,-1 0-1,1 0 0,-1 1 0,0-1 1,0 1-1,0 0 0,-1-1 0,1 1 1,-1 0-1,1 0 0,-1 0 1,0 0-1,0 0 0,0 0 0,0 0 1,-1 1-1,0-1 0,1 0 0,-1 0 1,0 1-1,0-1 0,-1 0 1,0 5-1,-2 5 48,0-1 1,-1 0-1,0 0 1,-1-1-1,0 1 1,-10 15-1,12-23-40,-2 5 29,0 0 1,0 0-1,1 0 1,-4 13-1,8-20-30,-1-1-1,1 1 0,-1-1 1,1 1-1,0-1 1,-1 1-1,1 0 1,0-1-1,0 1 0,0-1 1,0 1-1,1-1 1,-1 1-1,0-1 1,1 1-1,-1-1 0,1 1 1,-1-1-1,1 1 1,0-1-1,0 1 1,-1-1-1,1 0 1,0 0-1,0 1 0,0-1 1,0 0-1,1 0 1,-1 0-1,0 0 1,0 0-1,1 0 0,-1-1 1,1 1-1,-1 0 1,2 0-1,3 1 8,0-1 1,0 0-1,0 0 0,1-1 0,-1 1 0,0-1 1,0 0-1,1-1 0,-1 0 0,0 0 1,0 0-1,8-3 0,10-5-5,39-18-1,-59 25 3,130-68-142,-104 56 157,12-4 25,47-30 1,-88 47-47,1 0 3,-1 1 0,1-1 0,-1 0 0,1 0 0,-1 0 0,0-1 0,1 1 0,-1 0 0,0 0 0,0-1 0,2-1-1,-3 3-3,0 0-1,0-1 0,0 1 1,0 0-1,0 0 0,0 0 1,0 0-1,0 0 0,0 0 1,0 0-1,0 0 0,0 0 1,0-1-1,0 1 0,0 0 0,0 0 1,0 0-1,0 0 0,0 0 1,0 0-1,0 0 0,0 0 1,0 0-1,0-1 0,0 1 1,0 0-1,0 0 0,-1 0 1,1 0-1,0 0 0,0 0 1,0 0-1,0 0 0,0 0 0,0 0 1,0 0-1,0 0 0,0 0 1,0 0-1,0 0 0,0-1 1,-1 1-1,1 0 0,0 0 1,0 0-1,0 0 0,0 0 1,0 0-1,0 0 0,0 0 1,0 0-1,-9 1 5,-8 5-49,-4 4 79,0 1-1,1 1 0,-25 18 0,33-21-27,1 1 0,1-1 0,-1 2 1,2-1-1,-1 1 0,-12 21 0,20-29 4,0 1 0,0 0 0,1 0 0,-1 0 0,1 0 0,0 0 1,0 0-1,0 0 0,1 1 0,-1 7 0,2-12-13,-1 1 1,1-1-1,-1 0 1,1 0-1,-1 0 1,1 0-1,-1 0 0,1 0 1,-1 1-1,1-1 1,0 0-1,-1-1 0,1 1 1,-1 0-1,1 0 1,-1 0-1,2 0 0,-2 0 1,15-4-111,0-1 1,0 0-1,25-13 0,42-28-374,-53 28 363,-11 6 83,25-21 1,-13 11 72,-29 21-15,0 0 1,0 0-1,1 0 0,-1 0 1,0 0-1,1 1 0,-1-1 0,1 1 1,-1-1-1,1 1 0,-1-1 0,3 1 1,-4 0-15,0 0 0,0 1 1,1-1-1,-1 1 0,0-1 0,0 0 1,0 1-1,0-1 0,0 1 0,0-1 1,1 0-1,-1 1 0,0-1 0,0 1 1,0-1-1,-1 1 0,1-1 0,0 1 1,0 0 11,-4 38 282,3-27-159,-1 23 0,2-32-115,0 1-1,0 0 1,1-1-1,0 1 1,0-1-1,0 1 0,0-1 1,0 0-1,1 1 1,3 5-1,-4-8-7,0 0 1,1 1-1,-1-1 0,0 0 1,1 0-1,-1 0 0,1 0 1,0 0-1,-1 0 0,1 0 1,0 0-1,0-1 0,-1 1 1,1-1-1,0 1 0,0-1 1,0 0-1,0 0 0,0 0 1,0 0-1,-1 0 0,1 0 1,3-1-1,5-1-18,0 0 1,0 0-1,9-5 1,-14 6 13,6-4-27,1 0 1,-1 0-1,-1-1 1,1-1 0,18-14-1,42-45-311,-69 63 320,5-3-2,-1-1 0,1 1 0,1 0 0,-1 1 0,16-9-1,-23 15 17,1-1 0,-1 1 0,1-1 0,-1 1 0,1-1 0,-1 1 0,0 0 0,1-1 0,-1 1 0,0 0 0,0 0 0,1-1 0,-1 1 0,0 0 0,0 1 0,1 8 8,-1 1 0,0-1 1,-1 0-1,0 1 0,-1-1 0,0 0 0,-6 17 0,0 4 230,4-17 42,-1 7-258,5-19-164,1-2 118,1-1 0,0 1 0,0 0-1,0-1 1,0 1 0,0-1 0,0 0 0,-1 0 0,1 0-1,0 0 1,-1 0 0,1 0 0,1-1 0,21-20-243,-16 14 157,21-24-184,-22 23 210,1 0-1,1 1 1,14-12 0,-19 17 57,21-14 122,-24 17-101,0-1 0,0 0 0,0 1 1,0-1-1,0 1 0,0-1 0,1 1 0,-1-1 0,0 1 0,0 0 1,0 0-1,0 0 0,1 0 0,-1 0 0,0 0 0,0 0 1,0 0-1,1 0 0,1 1 0,-3-1 5,1 1-1,-1-1 0,1 1 1,-1 0-1,1-1 1,-1 1-1,0 0 1,1 0-1,-1-1 0,0 1 1,0 0-1,1-1 1,-1 1-1,0 0 1,0 0-1,0 0 0,0 1 1,0 16 205,-1-12-176,1 2 59,0 1 1,1-1-1,0 1 0,0-1 0,4 12 1,-5-18-77,1 1 1,0-1 0,0 0-1,0 0 1,0 0-1,1 0 1,-1 0 0,1 0-1,-1 0 1,1 0-1,-1 0 1,1-1-1,0 1 1,0-1 0,0 1-1,0-1 1,0 0-1,0 0 1,0 0 0,1 0-1,-1 0 1,0 0-1,4 0 1,2 0 25,1 0-1,0 0 1,-1-1 0,1-1 0,-1 1-1,1-1 1,11-4 0,58-18 113,-74 21-151,13-4-4,0-1-1,-1-2 1,1 1-1,-1-2 1,18-14 0,-6 1-47,43-44 0,-32 30 6,-39 37 36,0 0-1,0 0 1,0 0-1,0 1 1,0-1-1,0 0 1,0 0 0,0 0-1,0 0 1,0 1-1,0-1 1,0 0 0,0 0-1,0 0 1,1 0-1,-1 1 1,0-1-1,0 0 1,0 0 0,0 0-1,0 0 1,0 1-1,0-1 1,1 0-1,-1 0 1,0 0 0,0 0-1,0 0 1,0 0-1,0 0 1,1 1-1,-1-1 1,0 0 0,0 0-1,0 0 1,1 0-1,-1 0 1,0 0 0,0 0-1,0 0 1,0 0-1,1 0 1,-1 0-1,0 0 1,0 0 0,0 0-1,1 0 1,-1 0-1,0 0 1,0 0-1,0-1 1,0 1 0,1 0-1,-1 0 1,0 0-1,0 0 1,0 0-1,0 0 1,0 0 0,1-1-1,-1 1 1,0 0-1,0 0 1,0 0-1,0 0 1,0-1 0,0 1-1,1 14-22,-1-14 22,0 2 0,-3 92 111,2-78-79,-1-1 0,-1 0 0,0 0 0,-6 15-1,5-19 0,3-7-29,0-1-1,0 0 0,0 1 1,-1-1-1,1 0 0,-1 0 1,-3 4-1,4-6-27,0 0 1,0 0-1,-1 0 0,1-1 0,0 1 1,0 0-1,-1-1 0,1 1 1,0-1-1,-1 1 0,1-1 1,0 0-1,-1 1 0,1-1 1,-1 0-1,1 0 0,0 0 1,-1 0-1,1 0 0,-1-1 0,1 1 1,-2-1-1,-3 0-164,1-1 0,-1 1 0,1-2 0,0 1 0,0 0 0,0-1 0,-7-5 0,-30-26-401,34 27 525,-2-1 311,14 14 100,20 15-39,-16-17-205,0 0-1,0 0 0,1-1 0,-1 0 0,1-1 0,-1 0 1,1-1-1,0 1 0,13-1 0,-15-1-51,0-1-1,0 0 0,-1 0 0,1 0 1,0-1-1,-1 0 0,1-1 1,-1 1-1,1-1 0,-1 0 1,0-1-1,10-7 0,106-76 248,-28 20-124,-93 66-207,-7 14-118,-28 62 427,33-72-264,0 1-1,0-1 0,1 1 0,0 0 1,-1-1-1,1 1 0,1 0 0,-1-1 0,0 1 1,1 0-1,0-1 0,0 1 0,1 3 1,-1-6 1,0 0 0,-1-1 0,1 1 0,0 0 0,0-1 0,0 1 0,-1 0 0,1-1 0,0 1 0,0-1 0,0 1 0,0-1 0,0 0 0,0 1 0,0-1 0,0 0 0,0 0 0,2 0 0,18 0 63,-20 0-65,18-3-49,-1 0-1,1-2 0,-1 0 1,0-1-1,0-1 0,0 0 1,-1-2-1,-1 0 0,30-20 1,-33 17-9,0 1-1,-1-2 1,0 0 0,-1 0 0,0-1 0,-1 0 0,-1-1 0,12-24-1,3-14-125,19-66-1,-38 104 204,4-12-56,49-154-230,-42 124 173,9-70 0,-25 126 85,0 0 0,1-1-1,-1 1 1,0 0-1,0 0 1,0 0 0,-1-1-1,1 1 1,0 0-1,0 0 1,-2-2 0,-2 1 33,-3 10 46,-4 10-90,1 2 0,0-1-1,-9 32 1,-15 64 21,27-88 0,-23 80-60,-51 232 333,80-336-266,1 1 0,-1 0 0,1 0 0,0 0-1,0 0 1,1-1 0,-1 1 0,1 0 0,0 0-1,0 0 1,0-1 0,3 6 0,-4-8-12,1 0 1,0 1-1,0-1 0,0 0 1,0 0-1,1 1 0,-1-1 1,0 0-1,0 0 1,1-1-1,-1 1 0,0 0 1,1 0-1,-1-1 1,1 1-1,-1-1 0,1 1 1,-1-1-1,1 1 0,0-1 1,-1 0-1,1 0 1,-1 0-1,1 0 0,0 0 1,-1 0-1,1 0 0,-1-1 1,1 1-1,-1-1 1,1 1-1,2-2 0,4-1-109,-1 0 0,1-1-1,-1 0 1,1-1-1,-1 0 1,12-10-1,36-40-145,-55 55 248,16-15 151,-10 13-15,-6 2-129,1 0 0,-1 1 0,0-1 0,0 0 0,0 1 0,0-1-1,1 0 1,-1 1 0,0-1 0,0 0 0,0 1 0,0-1 0,0 0-1,0 1 1,0-1 0,0 0 0,0 1 0,0-1 0,0 0-1,0 1 1,-1-1 0,1 0 0,0 1 0,0-1 0,-13 42 211,9-32-156,1 0 1,0 1-1,0 0 1,1 0 0,-1 13-1,3-23-56,0 0 1,0 0-1,0 0 1,0 0-1,0 0 0,0 0 1,0 0-1,1 0 0,-1 0 1,0 0-1,1 0 1,-1 0-1,0 0 0,1 0 1,-1-1-1,1 1 0,-1 0 1,1 0-1,0 0 1,-1-1-1,1 1 0,0 0 1,0-1-1,1 2 0,0-1-15,-1-1 0,1 0 0,-1 1-1,1-1 1,0 0 0,-1 0-1,1 1 1,0-2 0,-1 1 0,1 0-1,0 0 1,-1 0 0,4-1-1,5-3-118,-1 1-1,1-2 0,16-8 0,-23 11 98,56-27-416,-34 17 394,37-23-1,-62 34 57,4-1-6,0-1 0,0 0 0,1 1-1,6-3 1,-5 5 11,-7 4 7,-7 7 25,7-10-28,-14 14 48,-10 12 103,24-25-132,-1 0-1,1 0 1,0 0-1,0 0 1,0 0-1,0 0 1,0 0-1,0 0 1,1 0-1,-1 0 1,1 0-1,-1 4 1,1-5-26,0-1 1,0 1-1,0-1 1,0 1-1,0-1 1,1 1-1,-1-1 1,0 0-1,0 1 1,1-1-1,-1 1 1,0-1-1,0 1 1,1-1-1,-1 0 1,1 1-1,-1-1 1,0 0-1,1 1 0,-1-1 1,1 0-1,-1 0 1,1 1-1,-1-1 1,0 0-1,1 0 1,-1 0-1,1 0 1,-1 0-1,2 1 1,16 0 18,-16-1-6,6 0-68,1-1 0,0 0 0,0 0 0,0-1 0,15-5 0,-19 5-31,-1 0 1,1 0-1,-1 0 1,1-1-1,-1 1 0,0-1 1,0 0-1,0 0 1,0 0-1,0-1 1,5-7-1,-8 9 67,0 0 1,1 0-1,-1 0 0,-1 0 1,1 0-1,0 0 0,-1 0 1,1-1-1,-1 1 0,1 0 0,-1 0 1,0-1-1,0 1 0,0 0 1,0-1-1,-1 1 0,1 0 1,-1 0-1,1-1 0,-1 1 1,0 0-1,0 0 0,-2-4 0,2 3 17,-1 0-1,0 1 0,0-1 1,0 1-1,0-1 0,0 1 1,-1 0-1,1-1 0,-1 1 1,1 1-1,-1-1 0,0 0 1,0 1-1,0-1 0,0 1 0,-3-1 1,-17-3 126,-3 0 177,26 5-300,0 0 1,0 0 0,0 0-1,0 0 1,0 0-1,0 0 1,1 0 0,-1 0-1,0 0 1,0 0 0,0 0-1,0 0 1,0 0-1,0 0 1,0 0 0,0 0-1,0 0 1,0 0 0,0 0-1,0 0 1,0 0-1,0 0 1,0 0 0,0 0-1,0 0 1,0 0-1,0-1 1,0 1 0,0 0-1,0 0 1,1 0 0,-1 0-1,0 0 1,0 0-1,0 0 1,0 0 0,0 0-1,0 0 1,0 0 0,0 0-1,0 0 1,0 0-1,0 0 1,0-1 0,-1 1-1,1 0 1,0 0-1,0 0 1,0 0 0,0 0-1,0 0 1,0 0 0,0 0-1,0 0 1,0 0-1,0 0 1,0 0 0,0 0-1,0 0 1,17-3 127,-1 2-180,84-6-12,-87 7 75,0 1 1,-1 0-1,1 1 1,0 0-1,21 7 0,-29-7 25,0 0-1,0 1 0,0-1 1,-1 1-1,1 0 0,-1 0 1,0 1-1,0-1 0,0 1 1,0 0-1,-1 0 0,1 0 1,-1 1-1,0-1 0,0 1 1,-1-1-1,1 1 0,-1 0 1,0 0-1,0 0 0,-1 0 1,0 1-1,0-1 0,0 0 1,0 1-1,-1-1 0,0 0 1,0 1-1,0-1 0,-1 0 1,0 1-1,0-1 0,0 0 1,-4 10-1,4-12 16,0 1-1,0-1 1,0 1-1,1-1 1,-1 1-1,1 6 1,0-9-26,3-1-96,0-1 1,0 0 0,0 0-1,0 0 1,0 0 0,0-1-1,0 1 1,0-1 0,-1 1-1,1-1 1,2-3 0,3 0-56,4-4 5,0-1 0,-1 0 0,0-1 1,12-16-1,3-2-34,0 10 388,-25 20 85,1 9-144,0 0 0,-1 0 1,-1 0-1,0 17 1,0-16 13,0 1 0,1-1 0,3 21 0,-4-30-184,1-1 0,-1 0 1,0 0-1,1 0 0,-1 0 0,1 0 0,0 0 0,-1 0 0,1 0 0,0 0 0,0 0 0,-1-1 0,1 1 0,0 0 0,0 0 0,0-1 0,0 1 0,0 0 0,0-1 0,0 1 0,0-1 0,0 0 0,0 1 1,1-1-1,-1 0 0,0 1 0,0-1 0,0 0 0,0 0 0,1 0 0,-1 0 0,0 0 0,0 0 0,0-1 0,0 1 0,0 0 0,1 0 0,0-1 0,7-2 7,0 0-1,0-1 0,15-7 1,-14 6-53,67-37-38,-55 29 96,2 0-1,-1 2 1,1 0 0,26-7-1,-43 17-17,0-1 0,1 1 0,-1 1 0,9-1 0,-14 1-3,0 0-1,0 0 0,-1 0 0,1 0 0,0 0 0,0 1 0,-1-1 0,1 1 0,0-1 0,-1 1 0,1-1 0,-1 1 0,1 0 0,0 0 0,-1 0 0,0 0 0,1 0 0,-1 0 0,0 0 1,1 0-1,-1 1 0,2 1 0,-2 1 3,0 1 1,1-1-1,-2 1 1,1-1-1,0 1 1,-1-1-1,0 1 0,0-1 1,0 1-1,0-1 1,-3 8-1,1 0 42,-1 0-1,-1 0 0,-5 11 0,0-3 18,0-1 0,-2-1-1,0 0 1,-17 22-1,28-40-60,-1 1-1,1 0 0,-1-1 0,1 1 0,-1-1 0,1 1 0,-1-1 1,0 1-1,1-1 0,-1 1 0,0-1 0,1 0 0,-1 1 1,0-1-1,1 0 0,-1 0 0,0 1 0,0-1 0,1 0 1,-1 0-1,0 0 0,0 0 0,1 0 0,-2 0 0,1 0 3,1 0 0,0 0 1,0 0-1,0 0 0,0 0 0,0 0 0,-1 0 0,1-1 0,0 1 0,0 0 0,0 0 0,0 0 0,0 0 0,0 0 0,0 0 1,-1 0-1,1 0 0,0-1 0,0 1 0,0 0 0,0 0 0,0 0 0,0 0 0,0 0 0,0 0 0,0-1 0,0 1 0,0 0 0,0 0 1,0 0-1,0 0 0,0-1 0,0 1 0,0 0 0,0 0 0,0 0 0,0 0 0,0 0 0,0-1 0,0 1 0,0 0 0,0 0 0,6-9-41,9-8-4,-8 11 35,1 1 0,-1 0-1,1 0 1,0 0 0,16-5 0,47-14-450,-45 16 29,-16 5 74,29-10-2721,-15 1-5851,-62 8-5859,-4 4 12149</inkml:trace>
</inkml:ink>
</file>

<file path=ppt/ink/ink39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5:04:50.10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19 46 10464,'-18'-29'3872,"18"24"-3008,3 2-224,7 0 479,-2 3-735,5-5 0,2 5-256,2 5-2047,1 1 1023,-4 3-4352,-1 2 2912</inkml:trace>
</inkml:ink>
</file>

<file path=ppt/ink/ink39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5:04:50.46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135 88 11648,'-27'-31'4288,"27"26"-3329,5 1-255,4-1 96,9-1-576,19-2 1728,21-1-1056,23-2 864,17 6-1024,-3 1-672,3 4-64,10 0-1984,0 9 1088,-3 2-4959,-21 6 3231</inkml:trace>
  <inkml:trace contextRef="#ctx0" brushRef="#br0" timeOffset="1">5 112 10976,'-5'-12'4064,"15"15"-3168,-6-3-257,6 5-3518</inkml:trace>
</inkml:ink>
</file>

<file path=ppt/ink/ink39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5:04:50.79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1 115 10720,'0'-15'3968,"18"2"-3072,37-2-288,-2 3 1247,36-1-1151,15 1 416,3 0-640,25 1-864,21 2 192,-11 6-5599,-2 3 3199,-4 12-4032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00:33:35.6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1166 2976,'-9'-5'6640,"9"4"-6523,1 0 0,-1 0 0,0 0 0,0 1 1,1-1-1,-1 0 0,1 0 0,-1 1 0,0-1 0,1 0 1,-1 0-1,1 1 0,-1-1 0,2 0 0,-1-1 72,39-67 1380,-16 26-1255,178-271 369,-196 305-696,2-2-13,0-1 0,1 1 1,0 1-1,1 0 1,0 0-1,20-15 1,-29 25 26,0-1 0,-1 1 0,1-1 0,0 1 0,0-1 0,0 1 0,0-1 0,-1 1 0,1-1 0,0 1 0,0 0 0,0 0 0,0 0 0,0-1 0,0 1 0,0 0 0,0 0 0,0 0 0,0 0 0,0 1 0,0-1 0,0 0 0,0 0 0,-1 0 0,1 1 0,0-1 0,0 0 0,0 1 0,0-1 0,0 1 0,-1-1 0,1 1 0,0 0 0,0-1 0,-1 1 0,1 0 0,0-1 0,-1 1 0,1 0 0,-1 0 0,1 0 0,0 0 0,1 4 52,-1-1 0,1 1 1,-1 0-1,0-1 0,0 1 0,1 8 1,1 41 99,-3 1 0,-2-1 1,-17 101-1,14-91 610,4-54 335,6-23-223,45-134-1185,-28 94 149,34-62-1,-46 97 135,2 0 0,0 0 0,1 1 0,1 0 0,0 1 0,30-24 0,-38 35 9,0 1-1,0 0 0,0 0 1,1 1-1,0-1 0,-1 1 1,13-3-1,-18 6 9,-1 0 1,1 0-1,0 0 0,-1 0 1,1 0-1,0 0 0,0 0 0,-1 0 1,1 0-1,0 0 0,-1 1 1,1-1-1,0 0 0,-1 0 0,1 1 1,0-1-1,-1 0 0,1 1 1,0-1-1,-1 0 0,1 1 0,-1-1 1,2 2-1,-1 0 15,0-1 0,0 1-1,0 0 1,0 0 0,0 0 0,0 0 0,-1 0-1,2 2 1,-1 4 45,1 0 0,-1 1 1,-1 10-1,-7 101 93,3-87-89,2 0 1,1 0 0,1 0-1,7 49 1,-6-77-53,1 0 0,-1 1 0,1-1 0,-1 0 0,1 0-1,1 0 1,3 6 0,-5-9 21,0-1 0,0 1 0,0-1 0,0 0 0,1 0-1,-1 1 1,0-1 0,1 0 0,-1 0 0,1 0 0,-1 0-1,1-1 1,0 1 0,-1 0 0,1-1 0,0 1 0,-1-1 0,1 1-1,0-1 1,0 0 0,-1 0 0,1 0 0,0 0 0,3 0-1,3-2 20,-1 0 0,1 0 0,-1 0 0,0-1 0,1-1 0,-1 1 0,-1-1 0,1 0 0,0 0 0,-1-1 0,0 0 0,0 0 0,0 0 0,6-9 0,5-6 29,-1-2 0,23-39 0,42-76 313,-70 118-373,0 0-1,12-31 1,-11 6-843,-14 50 771,0 0 1,1 0-1,0 0 1,-1 7-1,-3 18-31,-3 6 69,3 1 0,0-1 0,3 0 0,1 1 0,5 45 0,-3-71 47,0 1 0,1-1 0,0 0 0,0 0 0,8 19 0,-10-31-12,0 1 0,1 0 0,-1-1 1,0 1-1,1 0 0,-1-1 0,0 1 0,1-1 1,-1 1-1,1-1 0,-1 1 0,1-1 1,-1 1-1,1-1 0,-1 1 0,1-1 0,-1 1 1,1-1-1,-1 0 0,1 0 0,0 1 0,-1-1 1,1 0-1,0 0 0,-1 0 0,1 1 0,0-1 1,-1 0-1,2 0 0,0-1 9,-1 1-1,1-1 1,-1 1-1,1-1 1,-1 0-1,0 0 1,1 0 0,-1 0-1,0 0 1,0 0-1,0 0 1,2-2-1,3-5 66,0 0-1,10-18 1,-16 26-86,21-42 163,27-80-1,-30 73-170,24-48 1,-6 26-159,-37 65-158,1 6 317,0 0 1,0 0-1,0 0 0,0 0 1,-1 0-1,1 0 1,0 0-1,0 0 1,0 0-1,0 0 1,-1 0-1,1 0 1,0 0-1,0 0 1,0 0-1,0 0 1,0 1-1,-1-1 1,1 0-1,0 0 0,0 0 1,0 0-1,0 0 1,0 0-1,0 0 1,0 1-1,-1-1 1,1 0-1,0 0 1,0 0-1,0 0 1,0 0-1,0 1 1,0-1-1,0 0 1,0 0-1,0 0 0,0 0 1,0 1-1,0-1 1,0 0-1,0 0 1,0 0-1,0 1 1,-9 29-130,1 1 1,1 1-1,2-1 1,-1 34-1,3 22 174,3-72 27,1-1 0,1 0 1,6 28-1,-7-38-100,2 6 21,0 0-1,1 0 1,0 0 0,7 11 0,-10-19 33,-1-1 0,1 1 1,0-1-1,0 1 1,0-1-1,1 1 0,-1-1 1,0 0-1,1 1 1,-1-1-1,0 0 0,1 0 1,0 0-1,-1 0 0,1 0 1,-1-1-1,1 1 1,0 0-1,0-1 0,-1 1 1,1-1-1,0 0 1,0 0-1,0 1 0,-1-1 1,1 0-1,0 0 1,0-1-1,0 1 0,0 0 1,-1-1-1,3 0 0,6-3 68,-1 0 0,0-1-1,-1-1 1,16-11-1,28-29-23,109-113-217,-122 117 148,25-24 54,-59 61-126,0 1-1,0 1 1,0-1-1,0 1 0,1 0 1,9-4-1,-13 6 68,1 0-1,0 0 0,0 0 1,0 1-1,0-1 0,-1 1 1,1 0-1,0 0 1,0 0-1,0 0 0,0 1 1,0-1-1,0 1 1,0-1-1,2 2 0,-4-1 706,-1 0-685,-2 1 1,1 0 0,0 0-1,0 0 1,0-1-1,-1 1 1,1-1 0,-1 1-1,0-1 1,1 0-1,-1 1 1,0-1 0,0 0-1,-2 1 1,-4 3-21,1 1 17,1 1-1,-1 0 1,1 0-1,-9 15 1,4-7-183,7-9 128,1 0 1,-1 1 0,1-1-1,0 1 1,1 0 0,0-1-1,0 1 1,0 0-1,-1 9 1,2 0-40,0 1 1,2 30-1,0-42 90,0 1-1,0 0 0,0 0 1,1-1-1,0 1 1,0-1-1,1 1 0,0-1 1,-1 0-1,2 0 1,-1 0-1,1 0 0,-1-1 1,1 1-1,9 6 1,-9-7 11,0-1 0,0 0 0,1 0 1,-1 0-1,1-1 0,0 0 1,0 0-1,0 0 0,0 0 0,0-1 1,0 1-1,0-2 0,0 1 0,1 0 1,-1-1-1,0 0 0,10-1 0,0-2 35,1-1-1,-1-1 0,0 0 0,0-1 0,0-1 0,-1 0 0,22-14 0,1-6 0,45-41-1,54-69 87,-89 87-58,-23 24-3,-1-1 1,-1-1 0,-2 0 0,-1-2-1,-1 0 1,-2-1 0,-1-1 0,-1-1-1,-2 0 1,12-54 0,-12 41-80,-3 0 0,-2-1 1,2-66-1,-9 111 5,-2-29-6,2 30-18,0 0 0,0-1 0,0 1 0,0 0 1,-1 0-1,1-1 0,-1 1 0,1 0 0,-1 0 0,1 0 0,-1 0 1,1-1-1,-1 1 0,0 0 0,0 0 0,0 0 0,0 1 1,-1-3-1,1 3 0,1 0 0,-1 0 0,0 0 0,0 0 0,1 0 0,-1 0 0,0 0 0,0 0 0,1 0 1,-1 1-1,0-1 0,1 0 0,-1 0 0,0 1 0,0-1 0,1 0 0,-1 1 0,1-1 0,-1 1 0,0-1 0,1 0 1,-1 1-1,1 0 0,-1-1 0,0 2 0,-12 14-122,-2 9 51,1 1 0,1 0-1,-15 46 1,1-2-42,11-28 86,1 1 0,2 0-1,2 1 1,-8 67 0,18-97 82,1 0 1,1 0 0,0 0-1,1 0 1,4 14 0,2 14 10,-3-9-78,8 49-4,-3-36 45,12 43-43,-18-78 79,0 0 0,1 0 0,0-1 1,0 1-1,13 16 0,-16-24-19,0-1 0,0 1 0,0-1 0,0 0 0,0 0 0,1 0 0,-1 0 0,1 0 0,0 0 0,-1-1 0,1 1 0,0-1 0,0 0 0,0 0 0,0 0 0,0 0 0,0 0 0,0-1 0,1 0 0,-1 1 0,0-1 0,0 0 0,6-1 0,1-2 24,1-1 1,-1 0-1,0 0 1,0-1-1,-1-1 0,1 1 1,-1-1-1,10-10 1,10-9 10,24-29 1,-40 41-34,26-32 149,-2-3 1,39-62-1,-75 109-173,2-4 32,0 0-1,-1 0 1,1 0-1,-1 0 1,0-1-1,0 1 1,-1-1-1,1-6 1,-1 11-35,-1-1 0,0 1 0,0-1 0,0 1 1,0-1-1,0 0 0,0 1 0,0-1 0,-1 1 0,1-1 1,0 1-1,-1-1 0,0 1 0,1-1 0,-1 1 1,0-1-1,0 1 0,1 0 0,-1-1 0,0 1 1,0 0-1,-1 0 0,1 0 0,0-1 0,0 1 0,-1 1 1,1-1-1,0 0 0,-1 0 0,1 0 0,-1 1 1,-2-2-1,-3 1-53,1-1 0,-1 1 0,0 1 0,0-1 0,1 1 0,-1 0 0,0 1-1,0-1 1,0 1 0,1 1 0,-1-1 0,1 1 0,-1 0 0,1 1 0,0 0 0,0 0 0,0 0 0,0 1 0,-10 7 0,6-3 28,0 0 0,1 1 0,0 0 0,0 1 0,1 0 0,0 0 0,1 1 0,0 0 0,-9 20-1,8-12 7,1 2 0,0-1 0,2 1 0,-6 34 0,10-41 25,0 0 0,1 0 0,0 0 0,1 0 0,0 0-1,1-1 1,1 1 0,4 13 0,-5-22 12,0-2-1,0 1 0,0 0 0,0 0 1,1-1-1,-1 1 0,1-1 0,0 0 0,0 0 1,0 0-1,1 0 0,-1 0 0,1-1 0,-1 1 1,1-1-1,0 0 0,0 0 0,7 2 0,-2-1 21,0 0-1,0-1 0,1-1 1,-1 1-1,0-1 0,1-1 1,14 0-1,-5-2 2,1-1-1,-1-1 1,1-1-1,-1 0 1,-1-1 0,1-2-1,-1 1 1,0-2-1,-1-1 1,0 0-1,0-1 1,-1 0-1,-1-2 1,0 0 0,0 0-1,14-19 1,-13 14-54,-1 0 49,0 0 1,19-30 0,50-114 242,-60 111-656,-24 51 377,0 0 0,0 0 0,0 0 0,0 0 1,0 0-1,0 0 0,0 0 0,0 0 0,0 1 0,0-1 0,0 0 0,0 0 0,0 0 0,0 0 1,0 0-1,0 0 0,0 0 0,0 0 0,0 0 0,0 0 0,1 0 0,-1 0 0,0 0 0,0 0 0,0 0 1,0 0-1,0 0 0,0 0 0,0 0 0,0 0 0,0 0 0,0 0 0,0 0 0,0 0 0,0 0 0,1 0 1,-1 0-1,0 0 0,0 0 0,0 0 0,0 0 0,0 0 0,0 0 0,0 0 0,0 0 0,0 0 1,0 0-1,0 0 0,0 0 0,0 0 0,1 0 0,-1 0 0,0 0 0,0 0 0,0 0 0,0 0 0,0 0 1,0 0-1,0 0 0,0 0 0,0-1 0,0 1 0,0 0 0,0 7-207,-5 11 128,-2 2 122,1 0 0,1 1 1,-3 36-1,5 122-281,3-174 271,0 4-7,-1 0 0,2 0 0,-1-1 0,1 1 0,1 0 0,0 0 0,0-1 0,5 13 0,-7-20-5,1 0 0,-1 0 0,1-1 1,-1 1-1,1 0 0,0 0 0,-1-1 1,1 1-1,0 0 0,-1-1 0,1 1 0,0 0 1,0-1-1,0 1 0,-1-1 0,1 0 1,0 1-1,0-1 0,0 0 0,0 1 0,0-1 1,0 0-1,0 0 0,0 0 0,0 0 1,0 0-1,0 0 0,0 0 0,0 0 0,0 0 1,0 0-1,0-1 0,-1 1 0,1 0 1,0-1-1,2 0 0,1-1 20,1 0 0,-1-1-1,0 1 1,0-1 0,0 0 0,6-6-1,8-11 76,0-1-1,27-44 0,0 0 21,-14 26-89,49-83 0,-52 78-451,-25 39 23,-5 6 137,-6 14 127,2 5 39,1 0 0,1 0-1,-2 21 1,6-35 64,-4 112 47,4-105-13,1 1 0,1-1 0,0 0 0,1 0 0,0 0 0,9 22 0,-9-29 19,0 1 0,0-1 1,1 0-1,0-1 0,0 1 0,0-1 0,1 0 0,0 0 0,8 6 1,-11-9-7,0 0 1,0-1 0,1 0 0,-1 1 0,1-1-1,-1 0 1,1 0 0,-1 0 0,1-1 0,-1 1-1,1-1 1,0 1 0,-1-1 0,1 0 0,0 0-1,-1 0 1,1 0 0,0-1 0,-1 1 0,1-1-1,0 1 1,-1-1 0,1 0 0,-1 0 0,1 0-1,-1 0 1,3-3 0,4-1 12,-1-2 0,-1 1 0,1-1 1,-1 0-1,0-1 0,-1 0 0,0 0 0,0 0 0,-1-1 0,7-13 0,3-10 73,16-57 0,-19 50-73,-10 35-26,81-233-250,-63 187-259,-20 50 486,0 0 0,0 0 0,0-1-1,0 1 1,1 0 0,-1 0 0,0 0-1,0 0 1,0 0 0,0 0-1,1 0 1,-1 0 0,0 0 0,0 0-1,0 0 1,0 0 0,1 0 0,-1 0-1,0 0 1,0 0 0,0 0-1,1 0 1,-1 0 0,0 0 0,0 0-1,0 0 1,0 0 0,1 0 0,-1 0-1,0 0 1,0 1 0,0-1 0,0 0-1,0 0 1,0 0 0,1 0-1,-1 0 1,0 0 0,0 1 0,0-1-1,0 0 1,0 0 0,0 0 0,0 0-1,0 1 1,0-1 0,0 0-1,1 0 1,4 9-249,0 6 244,-1 0 0,-1 0 0,0 0 0,-1 1 0,-1-1 0,0 21-1,-1-19-49,0 304 454,-10-233 106,4-44-259,6-43-209,0-1 0,0 1-1,0 0 1,0-1 0,0 1-1,0 0 1,0-1 0,-1 1 0,1 0-1,0-1 1,0 1 0,-1-1 0,1 1-1,0 0 1,-1-1 0,1 1-1,-1-1 1,0 1 0,1-1-13,0 0 0,-1 1-1,1-1 1,0 0 0,-1 0 0,1 0 0,0 0-1,-1-1 1,1 1 0,0 0 0,0 0 0,-1 0 0,1 0-1,0 0 1,-1 0 0,1 0 0,0-1 0,0 1-1,-1 0 1,1 0 0,0 0 0,0 0 0,-1-1 0,1 1-1,0-1 1,-12-18 303,-12-66-205,20 76-247,1-1-1,0 1 1,1-1-1,-2-10 1,7 31-564,-1-4 659,-1 1 0,1-1 0,0 0 0,0 0 0,1 0 0,0 0 0,5 7 0,-4-6 149,1 0 0,1 0-1,-1-1 1,1 1 0,1-1 0,-1-1-1,1 1 1,0-1 0,1 0 0,11 6-1,-6-5 60,0 0 0,0-1 0,1-1-1,0 0 1,27 5 0,-4-3 236,48 3 1,-67-9-330,-1-1 0,1 0 0,0-2 0,31-6 0,-36 5-62,-1-1 0,0-1 0,0 0 0,0-1 1,-1 0-1,0-1 0,0 0 0,0-1 1,16-16-1,-16 13-1357,0 0 1,10-15-1,-10 11-2480,2 5 1190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00:36:34.615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214 0 5632,'3'0'2560,"7"17"64,-10-5-1664,-5-1 1088,5 1-1184,-13 4 736,-1 1-929,-12-2 289,7 5-576,-7-3-128,3-2-160,-9-2-160,10 2 32,-6-4-3487,10 6 1919</inkml:trace>
</inkml:ink>
</file>

<file path=ppt/ink/ink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23:11:29.9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109 29 5888,'-50'-20'2688,"13"15"-2336,24 1-288,5 8-96</inkml:trace>
</inkml:ink>
</file>

<file path=ppt/ink/ink40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5:05:12.79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8 1373 4064,'-7'4'14716,"13"-13"-13833,2-11-142,-1-1 0,-1 0-1,0 0 1,-2 0 0,4-35-1,-4 25-480,11-99 184,10-63-24,-12 118-338,23-164 466,-5-25 33,-30 262-581,13-90 5,-12 84-6,1 0 0,-1 0-1,1 0 1,1 0 0,7-13-1,-2 5-32,-6 9 4,0 0 31,1-1 0,0 0 0,1 1 0,0 0 0,0 0 0,0 0 0,8-6 0,18-15 191,-31 28-200,0 0-1,1 0 1,-1 0-1,0 0 1,0-1-1,0 1 1,0 0-1,0 0 1,1 0-1,-1 0 1,0 0-1,0 0 1,0 0-1,0 0 1,0 0-1,1 0 1,-1-1-1,0 1 1,0 0-1,0 0 1,0 0-1,0 0 1,0 0-1,0 0 1,0-1-1,0 1 1,0 0-1,1 0 1,-1 0-1,0 0 1,0-1-1,0 1 1,0 0-1,0 0 1,0 0-1,0 0 1,0 0-1,0-1 1,0 1-1,0 0 1,0 0-1,-1 0 1,1 0-1,0-1 1,0 1-1,-9 3-266,-2 4 230,0 1 1,1-1 0,1 2 0,-1-1 0,1 1-1,-11 14 1,-9 15 14,10-14 10,-28 45 1,-15 30 478,62-98-449,0-1 0,0 0 1,0 1-1,0-1 0,-1 0 1,1 1-1,0-1 0,0 0 1,0 1-1,-1-1 0,1 0 0,0 0 1,0 1-1,-1-1 0,1 0 1,0 0-1,-1 1 0,1-1 1,0 0-1,-1 0 0,1 0 1,0 1-1,-1-1 0,1 0 1,0 0-1,-1 0 0,1 0 1,0 0-1,-1 0 0,1 0 1,-1 0-1,1 0 0,-1 0 1,1-1-5,0 1 0,0-1 0,-1 1 0,1-1 1,0 0-1,0 1 0,0-1 0,0 0 0,0 1 0,0-1 1,0 0-1,0 1 0,0-1 0,0 0 0,0 1 0,1-1 1,-1 1-1,0-1 0,1-1 0,11-41 101,-10 30-74,2 0 1,0 1-1,6-14 0,3-1-154,18-27 0,-25 46 139,0 0-1,0 0 1,0 0-1,1 1 1,0 0 0,0 1-1,11-9 1,26-12-210,-43 26 315,0 1-289,0 0 149,0 1 0,-1-1 1,1 0-1,0 1 1,0-1-1,-1 0 1,1 1-1,0-1 1,-1 1-1,1-1 0,0 1 1,-1 0-1,1-1 1,-1 1-1,1-1 1,-1 1-1,1 0 0,-1 0 1,1 1-1,9 19 3,-7-13 35,10 24 41,-1 0 0,12 53 1,-19-65-30,-2-1 0,0 1 1,0 22-1,-3-41-17,0 0 0,0-1-1,0 1 1,0 0 0,0 0 0,0-1 0,0 1 0,0 0-1,-1 0 1,1 0 0,0-1 0,0 1 0,-1 0-1,1-1 1,-1 1 0,0 1 0,1-2 5,-1 0 0,0 1 1,0-1-1,1 0 0,-1 1 0,0-1 0,0 0 1,0 0-1,1 0 0,-1 0 0,0 0 0,0 0 1,0 0-1,0 0 0,0 0 0,1 0 0,-1 0 1,-2-1-1,-10-3 118,-1 0 1,1 0-1,0-1 1,-17-10-1,-50-33 146,5 2-355,58 36 750,-1-2-3776,11 7-2183,25 17-588,22 14 2011</inkml:trace>
</inkml:ink>
</file>

<file path=ppt/ink/ink40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5:04:58.32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175 4 2560,'2'-2'2492,"-1"2"-2243,-1 0 0,0-1 0,1 1 0,-1 0 1,0 0-1,1 0 0,-1 0 0,0 0 0,1 0 1,-1 0-1,0 0 0,1 0 0,-1 0 0,0 0 1,1 0-1,-1 0 0,0 0 0,1 0 0,-1 0 0,0 0 1,1 0-1,-1 0 0,0 1 0,1-1 0,-1 0 250,1 1-250,-1 0-32,0 0 0,0 0 0,1 0 0,-1 0 0,0 0 0,0 0-1,0 0 1,0 0 0,-1 0 0,1 0 0,0 0 0,-1 1 0,-11 31 854,-126 236 3040,107-200-4127,26-51-1119,5-17 892,0 0-1,0 0 1,0 0 0,0 0 0,0 0-1,0-1 1,0 1 0,0 0 0,1 0 0,-1 0-1,0 0 1,0 0 0,1-1 0,-1 1 0,0 0-1,1 0 1,-1-1 0,1 1 0,0 1 0,8 2-5325</inkml:trace>
</inkml:ink>
</file>

<file path=ppt/ink/ink40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5:04:58.69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217 35 6976,'-27'-32'2256,"27"32"-2209,0-1 0,-1 1 0,1 0 1,0 0-1,-1-1 0,1 1 0,-1 0 0,1 0 0,0 0 1,-1 0-1,1-1 0,-1 1 0,1 0 0,-1 0 1,1 0-1,0 0 0,-1 0 0,1 0 0,-1 0 1,1 0-1,-1 1 0,1-1 0,0 0 0,-1 0 1,1 0-1,-1 0 0,1 0 0,0 1 0,-1-1 1,1 0-1,-1 0 0,1 1 0,0-1 0,-1 0 1,1 1-1,-1 0 0,-13 15 1740,11-12-558,-8 11-372,2-1-1,-1 2 1,2 0 0,0 0-1,1 0 1,-7 25-1,-13 28 465,14-42-1134,1 1 0,2 1-1,-10 38 1,18-56-402,-3 18-2279,4-8-5693,2-16 4955</inkml:trace>
</inkml:ink>
</file>

<file path=ppt/ink/ink40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5:04:59.21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190 34 2656,'-1'-1'72,"1"0"1,0 0-1,0-1 0,0 1 1,-1 0-1,1 0 1,0 0-1,1 0 0,-1 0 1,0 0-1,0 0 0,0-1 1,1 1-1,-1 0 1,0 0-1,1 0 0,-1 0 1,1 0-1,-1 0 0,2-1 1,-2 2 1,0 0 0,0-1 0,1 1 0,-1 0 0,0 0 1,0 0-1,1-1 0,-1 1 0,0 0 0,0 0 0,1 0 0,-1 0 0,0 0 0,1-1 1,-1 1-1,0 0 0,0 0 0,1 0 0,-1 0 0,0 0 0,1 0 0,-1 0 0,0 0 1,1 0-1,0 0 0,-1 0-12,0 0 1,0 0 0,0 1-1,1-1 1,-1 0 0,0 0-1,0 0 1,0 0 0,1 0-1,-1 0 1,0 0 0,0-1-1,0 1 1,1 0 0,-1 0-1,0 0 1,0 0 0,0 0-1,1 0 1,-1 0 0,0 0-1,0 0 1,0-1 0,1 1-1,-1 0 1,0 0 0,0 0-1,0 0 1,0 0 0,0-1-1,0 1 1,1 0 0,-4-5 4012,-7 7-2764,-40 22 1670,40-19-2793,1 0 0,-1 0-1,1 1 1,0 1 0,0 0 0,1 0-1,0 0 1,0 1 0,-10 14-1,18-21-184,-1 0 0,1 0 0,-1 0 0,1 0 0,0 0 0,-1 1 0,1-1 0,0 0 0,0 0-1,0 0 1,0 1 0,0-1 0,0 0 0,0 0 0,0 0 0,0 1 0,0-1 0,1 0 0,-1 0 0,1 0-1,-1 0 1,1 0 0,-1 0 0,1 1 0,0-1 0,-1 0 0,1-1 0,0 1 0,0 0 0,0 0-1,-1 0 1,3 1 0,4 4 28,1 0 0,-1-1 0,12 6-1,-7-4-25,74 41-85,-1 0 459,-80-45-240,-1 0-1,1 0 0,-1 1 1,0 0-1,0 0 1,0 0-1,3 5 1,-6-7-69,0-1 0,0 1 1,-1-1-1,1 0 0,0 1 1,-1 0-1,1-1 0,-1 1 0,0-1 1,1 1-1,-1-1 0,0 1 1,0 0-1,0-1 0,0 1 1,0-1-1,-1 1 0,1 0 1,0-1-1,-1 1 0,1-1 0,-1 1 1,0-1-1,1 1 0,-1-1 1,0 1-1,0-1 0,-1 2 1,-6 6 155,0-1 0,0 0 0,0-1 0,-1 1 0,0-2 0,0 1 0,-1-1 0,0-1 0,0 0 0,0 0 0,-19 5 1,-7 0-776,0-2 0,-46 5 0,49-12-6869,40-1 2778,-4 0 3946,0 0 1,0-1-1,0 1 1,-1-1-1,1 0 1,0 0-1,-1 0 1,1 0-1,-1 0 1,4-3-1,-3 3 403,27-15-1794</inkml:trace>
</inkml:ink>
</file>

<file path=ppt/ink/ink40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5:04:59.78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216 2 5632,'0'0'96,"0"0"0,0 0 0,0 0 0,0-1 0,0 1-1,-1 0 1,1 0 0,0 0 0,0 0 0,0 0 0,-1 0 0,1-1 0,0 1 0,0 0 0,0 0 0,-1 0 0,1 0 0,0 0 0,0 0 0,0 0 0,-1 0-1,1 0 1,0 0 0,0 0 0,0 0 0,-1 0 0,1 0 0,0 0 0,0 0 0,0 0 0,-1 0 0,1 0 0,0 1 0,0-1 0,0 0 0,-1 0-1,1 0 1,0 0 0,0 0 0,0 0 0,0 1 0,0-1 0,-1 0 0,1 0 0,0 0 0,0 0 0,0 1 0,0-1 0,0 0 0,0 0 0,0 0 0,0 1-1,0-1 1,-1 0 0,1 0 0,0 0 0,0 1 0,0-1 0,0 0 0,0 0 0,0 1 0,0-1 0,1 0 0,-1 0 0,0 0 0,0 1 0,0-1 0,-1 8 1598,-10 65 1572,-40 201 2657,39-236-5345,-29 63-1,4-12-318,24-55-102,2 0 1,1 0 0,2 1 0,-4 40 0,12-68-126,0 0-1,0 0 1,0 0 0,1-1 0,0 1-1,0 0 1,1 0 0,0 0-1,0-1 1,0 1 0,5 7 0,-4-10-6,-1 1 1,1-1-1,1 1 1,-1-1-1,1 0 1,0 0-1,0-1 1,0 1-1,0-1 1,0 0-1,1 0 1,0 0-1,-1 0 1,10 3 0,-1-2-42,0 1-1,0-2 1,1 0 0,-1 0 0,1-1 0,-1-1 0,1 0 0,-1-1 0,1 0 0,26-5 0,-29 3-33,-8 1-730,1 1 1,-1-1-1,1 0 0,-1 0 0,1 0 0,4-3 0,-7 3 325,0 0 0,0 0 0,1 0 0,-1 0 0,0-1 0,0 1 0,0 0 0,0-1 0,0 1 0,0-1 0,-1 1 0,1-1 0,0 1 0,-1-1 0,1 1 0,-1-1 0,1-2 0,1-19-2694,-4-4-1818</inkml:trace>
</inkml:ink>
</file>

<file path=ppt/ink/ink40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5:05:00.15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30 57 5888,'-29'-4'5105,"36"7"-3357,-2-1-1162,0-1 1,0 0-1,0 0 1,0-1-1,0 1 1,0-1 0,9-1-1,7 0 658,184-5 2881,-160 2-3816,-1-1-1,72-20 0,-112 24-462,53-14-2297,-21 11-7807,-32 5 7260,7 3-1348</inkml:trace>
</inkml:ink>
</file>

<file path=ppt/ink/ink40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5:05:03.35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15 695 4736,'-15'5'6336,"21"-9"-4977,1 0-1,-2 1 1,9-8 0,14-15 304,-18 16-1566,-1 2 0,1-1 1,15-9-1,6-1-15,-1 0 304,34-15 0,-51 22 2222,-11 12-2470,22-20 52,-22 20-184,0-1 0,0 0 0,-1 0 0,1 0 0,-1 0 0,1-1 0,-1 1 0,1 0 0,-1-1 0,0 1 1,1-1-1,-1 1 0,0-1 0,0 1 0,0-1 0,0 0 0,-1 0 0,1 0 0,0 1 0,-1-1 0,1 0 0,-1 0 1,1 0-1,-1-2 0,0 3-19,-1 0 1,1-1-1,0 1 1,-1 0 0,1 0-1,0-1 1,-1 1-1,0 0 1,1 0-1,-1 0 1,0 0-1,0 0 1,1 0 0,-1 0-1,0 0 1,0 0-1,0 0 1,0 0-1,0 1 1,0-1 0,-1 0-1,1 1 1,0-1-1,0 1 1,0-1-1,-1 1 1,1-1 0,0 1-1,0 0 1,-1 0-1,1 0 1,-2 0-1,-2-1-81,-1 0-1,0 1 1,1 0-1,-1 1 1,1-1-1,-7 2 1,5 0 131,0-1 0,0 2 1,1-1-1,-1 1 0,1 0 1,0 0-1,0 1 0,0 0 1,0 0-1,1 0 0,-1 1 1,-4 5-1,-2 5 290,10-14-264,0 1 1,0 0 0,1 0-1,-1 0 1,1 0-1,-1 0 1,1 0 0,0 1-1,0-1 1,0 0-1,0 1 1,0-1 0,1 0-1,-1 1 1,1-1-1,-1 5 1,1-6-24,1 0-1,-1 0 1,0 0 0,1 0-1,-1 0 1,0 0 0,1 0-1,-1 0 1,1 0 0,0 0-1,-1 0 1,1 0 0,0-1-1,-1 1 1,1 0 0,0 0-1,0-1 1,0 1 0,0-1-1,0 1 1,0-1 0,0 1-1,0-1 1,0 1 0,0-1-1,0 0 1,0 0 0,0 1-1,0-1 1,0 0 0,0 0-1,1 0 1,1 0-13,0 0-1,-1 0 0,1 0 1,0 0-1,0 0 1,0 0-1,-1-1 1,1 1-1,0-1 1,0 0-1,3-1 1,0-2-27,0 0 1,1 1 0,-1 1-1,1-1 1,0 1 0,0 0 0,0 0-1,0 1 1,0 0 0,0 0-1,1 1 1,-1 0 0,0 0 0,10 2-1,-16-2 9,1 1 1,-1 0-1,0-1 0,1 1 0,-1 0 0,0 0 0,0 0 1,1 0-1,-1 0 0,0 0 0,0 1 0,0-1 0,-1 0 1,1 0-1,0 1 0,0-1 0,-1 1 0,1-1 1,-1 0-1,1 1 0,0 2 0,0 0 24,0 0 0,0 0 0,-1 0 0,1 1-1,-1-1 1,0 8 0,-7 28 347,-18 53 0,14-51-286,5-25-64,2 0 1,1 1 0,-3 34-1,6-50-17,0 1-1,1-1 1,-1 1-1,1-1 1,-1 1 0,1-1-1,2 4 1,-2-2 121,0-4-122,-1 1 1,1-1 0,-1 1-1,1-1 1,-1 0 0,1 1-1,0-1 1,-1 0-1,1 1 1,-1-1 0,1 0-1,0 0 1,-1 1 0,1-1-1,0 0 1,-1 0-1,1 0 1,0 0 0,-1 0-1,1 0 1,0 0 0,15-1 162,-5-2-166,0 0 1,0-1-1,0 0 0,-1-1 0,1 0 1,-1 0-1,14-11 0,19-10-8,-29 19-26,0-1 0,-1-1 0,0 0 1,0 0-1,-1-1 0,0-1 0,14-17 1,-20 21-12,-1-1 1,0 0-1,0 0 1,0 0 0,-1 0-1,-1-1 1,1 0 0,-1 1-1,-1-1 1,0-1 0,0 1-1,0 0 1,-1-18 0,-1 27 31,1-8-2,-2 0-1,1 0 0,-1 0 0,0 1 0,-2-10 1,2 15-19,0 0 1,0 0-1,0 0 1,0 0-1,0 0 0,0 0 1,-1 0-1,1 0 1,-1 0-1,1 1 1,-1-1-1,1 1 1,-1-1-1,0 1 1,0-1-1,0 1 1,0 0-1,0 0 1,0 0-1,0 0 1,0 1-1,-3-2 1,3 2 27,1 0 1,-1 0 0,1 0-1,0 0 1,-1 0 0,1 1-1,-1-1 1,1 0 0,0 1 0,-1-1-1,1 1 1,0-1 0,-1 1-1,1 0 1,0 0 0,0-1-1,0 1 1,-1 0 0,0 1-1,-19 22-34,17-18 54,0 1-1,1 0 1,0 0-1,0 0 0,0 1 1,1-1-1,0 0 1,1 1-1,-1 0 1,1 12-1,0 1 155,2 0 1,5 34-1,-4-41-108,1 0 0,0-1 0,1 1 0,1-1 0,12 24 0,-13-30-36,0 0 1,0 1 0,1-2-1,1 1 1,-1 0 0,1-1-1,0 0 1,0-1 0,1 1-1,13 8 1,-18-13-11,0 0 1,1 0-1,-1 0 0,1 0 1,-1 0-1,1 0 0,-1-1 1,1 1-1,-1-1 0,1 0 1,0 0-1,-1 0 0,1 0 1,-1 0-1,1-1 0,4 0 1,-2-1-4,-1 0 1,0 1-1,0-2 1,0 1-1,0 0 1,-1-1-1,1 0 0,-1 1 1,4-5-1,4-6 0,0 0-1,-1 0 1,0-1-1,7-16 0,6-12-8,3 2 0,1 0-1,41-44 1,-10 19-32,-58 65 20,0 0 0,0 1 1,0-1-1,0 0 0,0 0 0,0 0 1,0 0-1,0 0 0,0 0 0,0 0 1,0 0-1,0 0 0,0 0 0,0 0 1,0 0-1,0 0 0,0 0 0,1 0 1,-1 0-1,0 0 0,0 0 0,0 0 1,0 0-1,0 0 0,0 0 0,0 0 1,0 0-1,0 0 0,0 0 0,0 0 1,0 0-1,0 0 0,0 0 0,0 0 1,0 0-1,0 0 0,0 0 0,0 0 1,1 0-1,-1 0 0,0 0 0,0 0 1,0 0-1,0 0 0,0 0 0,0 0 1,0 0-1,0 0 0,0 0 0,0 0 1,0 0-1,0 0 0,0 0 0,0 0 1,0 0-1,-2 9 16,-8 24 92,3-12-54,-15 41 240,15-42-150,0 1 0,0 0-1,-3 30 1,10-50-134,-1 12 202,1-13-210,0 0 0,0 0-1,0-1 1,0 1-1,0 0 1,0 0 0,0 0-1,1 0 1,-1 0-1,0 0 1,0 0 0,0 0-1,0 0 1,0 0-1,0 0 1,0 0 0,0 0-1,1 0 1,-1 0-1,0 0 1,0 0 0,0 0-1,0 0 1,0 0 0,0 0-1,1 0 1,-1 0-1,0 0 1,0 0 0,0 0-1,0 0 1,0 0-1,0 0 1,0 0 0,0 0-1,1 0 1,-1 0-1,0 1 1,0-1 0,0 0-1,0 0 1,0 0-1,0 0 1,0 0 0,0 0-1,0 0 1,0 0-1,0 0 1,0 1 0,0-1-1,0 0 1,1 0-1,-1 0 1,0 0 0,0 0-1,0 0 1,0 1 0,0-1-1,21-27-61,2 0-1,1 2 1,1 1 0,1 1-1,43-30 1,-66 51 39,1 0 1,-1 0-1,0 1 0,1-1 1,-1 1-1,1 0 0,0 0 0,0 0 1,-1 0-1,6 0 0,-7 1 21,-1 0-1,1 1 1,0-1-1,-1 0 1,1 0-1,0 1 1,-1-1-1,1 1 0,0 0 1,-1-1-1,1 1 1,-1 0-1,1 0 1,-1 0-1,0 0 1,1 0-1,-1 0 1,0 0-1,0 1 1,1-1-1,-1 0 0,0 1 1,0-1-1,1 4 1,2 4-2,0 0 0,-1 1 1,0-1-1,-1 1 0,0 0 0,1 13 1,-1-8 198,7 24 0,-9-37-193,0-1 0,0 1 0,1-1 0,-1 1 0,1 0 0,0-1 0,-1 0 0,1 1 0,0-1 0,0 1 0,0-1 0,0 0 0,0 0 0,0 1 0,0-1-1,0 0 1,1 0 0,-1 0 0,0 0 0,1 0 0,-1-1 0,1 1 0,-1 0 0,1-1 0,-1 1 0,1-1 0,-1 1 0,1-1 0,-1 0 0,1 0 0,0 1 0,-1-1 0,1 0 0,-1-1 0,1 1 0,0 0 0,-1 0 0,1-1 0,-1 1-1,4-2 1,2-1 3,-1 0-1,1 0 1,-1-1-1,0 0 1,0 0-1,0-1 1,10-9-1,12-13-24,25-26-196,14-15 220,-54 49 16,-13 19-28,1-1 0,-1 1 0,1-1-1,-1 1 1,0-1 0,1 1 0,-1-1-1,0 0 1,0 1 0,1-1-1,-1 1 1,0-1 0,0 0 0,0 1-1,0-1 1,1 0 0,-1 1 0,0-1-1,0 1 1,0-1 0,-1 0-1,1 1 1,0-1 0,0 0 0,0 1-1,0-1 1,-1 1 0,1-1 0,0 0-1,0 1 1,-1-1 0,0 0-1,0 2-19,0 0 0,-1 0 0,1-1 0,0 1 0,-1 0 0,1 0-1,0 1 1,0-1 0,0 0 0,-1 2 0,-8 11-8,0 0 0,1 1 1,1 0-1,0 0 0,1 1 1,-5 17-1,-6 11 16,15-36 21,-28 71-12,27-68 30,1 1 0,1 0 0,0 0 0,0 0 0,0 13 0,2-24-10,0 0-1,0 1 1,0-1-1,0 0 0,1 1 1,-1-1-1,0 0 0,1 0 1,-1 1-1,0-1 1,1 0-1,0 0 0,-1 0 1,1 1-1,0-1 0,-1 0 1,1 0-1,0 0 1,1 1-1,-1-2-8,0 1 0,0-1 0,0 0 1,0 1-1,-1-1 0,1 0 0,0 0 0,0 0 0,0 0 0,0 0 1,0 0-1,0 0 0,-1 0 0,1 0 0,0-1 0,0 1 0,0 0 0,0 0 1,-1-1-1,1 1 0,0-1 0,0 1 0,0-1 0,-1 1 0,1-1 1,0 1-1,-1-1 0,1 1 0,-1-1 0,1 0 0,0 0 0,4-6-42,0 1-1,-1-1 0,0 0 0,0 0 1,-1 0-1,0-1 0,0 1 0,1-9 0,3-3-35,1-3 20,10-28-69,13-59 0,-25 87-72,-6 22 195,0 0 1,0 0-1,0 0 0,0 0 0,0 0 0,0 0 1,0 0-1,0 0 0,0 0 0,1 0 1,-1 0-1,0 0 0,0 0 0,0 0 0,0 0 1,0 0-1,0 0 0,0 0 0,0 0 1,0 0-1,0 0 0,0 0 0,0 0 0,1 0 1,-1 0-1,0 0 0,0 0 0,0 0 1,0 0-1,0 0 0,0 0 0,0 0 1,0 0-1,0 0 0,0 0 0,0 0 0,0 0 1,0 0-1,0 0 0,0 0 0,1 0 1,-1 0-1,0-1 0,0 1 0,0 0 0,0 0 1,0 0-1,0 0 0,0 0 0,1 35-176,-1-27 151,0 68 328,-3-1 1,-18 104-1,19-171-258,0 1 0,0-1-1,-1 0 1,0 0 0,0 0 0,-1 0-1,-8 13 1,10-18-29,0-1 0,0 0 1,0 1-1,0-1 0,0 0 0,0 0 1,-1 0-1,1-1 0,0 1 0,-1 0 0,0-1 1,1 0-1,-1 1 0,0-1 0,0 0 0,0-1 1,0 1-1,0 0 0,0-1 0,0 0 0,0 1 1,0-1-1,0 0 0,0-1 0,-3 0 0,-3 0-52,1-1 0,0-1-1,0 0 1,-14-7-1,19 9 0,0-1-1,0 1 1,1-1-1,-1 0 1,1 1 0,-1-1-1,1-1 1,0 1-1,-1 0 1,1-1-1,0 1 1,1-1-1,-1 1 1,0-1-1,1 0 1,-2-4-1,3 5 12,-1 1-1,1-1 1,0 1-1,0-1 1,0 0-1,0 1 1,1-1-1,-1 0 1,0 1-1,1-1 1,-1 1 0,1-1-1,-1 1 1,1-1-1,0 1 1,0-1-1,0 1 1,0-1-1,0 1 1,0 0-1,0 0 1,2-2-1,4-3 10,0 0 0,0 1 0,9-5 0,-7 5 10,10-7-12,-1 0-1,0-2 1,-1 0 0,30-31-1,-14 7 17,92-98 92,-51 71-147,62-61-104,-117 105 130,-1 0 0,-1-1 1,-1-1-1,23-41 0,-24 33 26,-1-1 0,-1-1 1,-2 0-1,-2-1 0,0 0 0,-3 0 0,0-1 0,0-42 0,-6 74-10,0 0 0,0 0 0,0 0 0,0-1 0,-1 1 0,1 0-1,-1 1 1,0-1 0,0 0 0,0 0 0,-2-3 0,3 5 17,0 1 0,-1 0 0,1 0 0,0 0 0,0 0 0,0-1-1,-1 1 1,1 0 0,0 0 0,0 0 0,-1 0 0,1 0 0,0 0 0,0 0 0,-1 0 0,1 0 0,0 0 0,0 0 0,-1 0 0,1 0 0,0 0 0,-1 0 0,1 0 0,0 0-1,0 0 1,-1 0 0,1 0 0,0 0 0,0 0 0,-1 0 0,1 1 0,0-1 0,0 0 0,0 0 0,-1 0 0,1 0 0,0 1 0,0-1 0,0 0 0,0 0 0,-1 0 0,1 1 0,0-1-1,0 1 1,-8 13 20,-49 157 93,25-67 29,-22 73 479,47-145-487,1 2 0,1-1 0,0 48-1,5-78-116,0 1 0,0 0 0,1 0-1,-1 0 1,1 0 0,1 3 0,-1-6-10,-1 0 0,0 0 0,1 0 1,-1 0-1,1 0 0,-1 0 1,1 0-1,0-1 0,-1 1 0,1 0 1,0 0-1,0-1 0,-1 1 0,1 0 1,0-1-1,0 1 0,0-1 1,0 1-1,0-1 0,0 0 0,0 1 1,-1-1-1,1 0 0,0 1 0,0-1 1,0 0-1,0 0 0,2 0 0,0 0-6,1-1 0,0 0 0,0 1-1,0-1 1,0 0 0,-1-1 0,1 1-1,-1-1 1,1 1 0,4-4 0,33-26-47,-34 25 56,15-12-97,-2-1-1,23-27 1,-32 33 59,0 0 0,-2-1 0,0-1 0,0 1 0,6-17 0,26-83 70,30-126 0,-67 226 51,10-23-1,-14 37-87,0 0 0,0-1 0,0 1 0,0 0 0,0 0 0,0 0 0,0 0 0,0 0 0,0-1 0,0 1 0,0 0 0,0 0 0,0 0 0,0 0 0,0-1 0,0 1 0,0 0 0,1 0 0,-1 0 0,0 0 0,0 0 0,0 0 0,0-1 0,0 1 0,0 0 0,0 0 0,1 0 0,-1 0 0,0 0 0,0 0 0,0 0 0,0 0 0,1 0 0,-1 0 0,0 0 0,0 0 0,0 0 0,0 0 0,0 0 0,1 0 0,-1 0 0,0 0 0,2 8 102,-3 19 61,1-26-150,-5 70 342,-26 132-1,6-72-36,15-69-194,0-5 86,10-55-202,-1-1-2,1 0 1,-1 0-1,1 1 1,0-1-1,-1 0 0,1 0 1,0 0-1,0 1 1,0-1-1,0 0 1,0 0-1,0 1 0,1-1 1,-1 0-1,0 0 1,1 2-1,7-11 162,-1-2-196,2-3-191,1-1 0,1 2 0,0-1 1,19-16-1,-28 28 198,0 0 0,0-1 1,0 1-1,0 0 0,0 0 1,1 0-1,-1 0 0,0 0 1,1 1-1,-1-1 0,0 1 1,1-1-1,-1 1 0,1 0 1,-1 0-1,0 0 0,1 0 1,2 1-1,-1 0 18,0 1 0,0-1 0,0 1 0,0-1 0,0 1-1,-1 1 1,1-1 0,-1 0 0,6 6 0,0 1-16,0 1 0,-1 0 0,0 0 1,-1 0-1,12 23 0,-1 10-2444,-14-26-1923,5 31-1,-9-46 3854,1 0-1,-1 0 0,0 0 0,0 0 0,0 0 0,0 0 0,-1 0 0,1 0 0,-1 0 0,1 0 0,-1-1 0,1 1 0,-1 0 0,0 0 0,0 0 0,0-1 0,-2 3 0,3-3 461,0-1 0,0 0-1,0 0 1,-1 0-1,1 0 1,0 1-1,0-1 1,0 0 0,0 0-1,-1 0 1,1 0-1,0 0 1,0 0-1,0 0 1,0 0 0,-1 1-1,1-1 1,0 0-1,0 0 1,0 0-1,-1 0 1,1 0 0,0 0-1,0 0 1,-1 0-1,1 0 1,0 0-1,0 0 1,0 0 0,-1-1-1,1 1 1,0 0-1,0 0 1,-12-9-2890</inkml:trace>
</inkml:ink>
</file>

<file path=ppt/ink/ink40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5:05:03.73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41 29 9792,'-32'-28'3648,"24"36"319,13 0-2911,3 4 1568,10 5-1536,22-6 992,28 1-1184,27 1-480,3-6-256,-8 1-448,-4 0 160,-15 4-4256,-2 0 2400,-3 4-6207,7-4 4607,-20-12-800</inkml:trace>
</inkml:ink>
</file>

<file path=ppt/ink/ink40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5:05:04.08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113 0 11296,'-10'4'4192,"5"4"-3264,10 8-257,-10-4 2241,2 8-1728,-7 8 224,2 4-832,-2 8-320,1 3-160,1-2-160,-5-6 32,3 2-1248,2-9 704,-2-8-4703,6-5 2943,-1-2-4736</inkml:trace>
</inkml:ink>
</file>

<file path=ppt/ink/ink40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5:05:04.41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46 5 11136,'-5'-5'4128,"5"18"-3200,0 2-289,8-1 1633,-8 0-1376,5 6 416,-5 9-768,0 2-352,-8 14-96,3 3-1856,0 7 960,-3-2-5311,-2-6 3391,-7-14-3552</inkml:trace>
</inkml:ink>
</file>

<file path=ppt/ink/ink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23:11:31.6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7 928 5408,'-6'-9'4265,"11"4"-955,1 1-2933,4-5 119,-1 0 1,0-1 0,0 0-1,-1 0 1,0-1 0,-1 0-1,11-21 1,-2-5-149,15-46 0,2-8 140,-8 38 24,3 0 0,61-88 0,-58 94 26,-30 42-256,-4 6-47,-6 5-80,5-2-143,0 1-1,1 0 0,-1 1 1,1-1-1,0 1 0,-4 11 0,4-9-4,-8 24 26,1 0 0,1 0 1,-7 58-1,1 26 69,14-92-85,0 1 1,4 41 0,-2-58 10,1 0-1,-1 0 1,1-1 0,1 1 0,5 12 0,-7-17 6,0 0-1,1 0 1,0-1 0,0 1-1,-1-1 1,2 1 0,-1-1-1,0 0 1,0 0 0,1 0-1,-1 0 1,1 0 0,-1 0-1,1-1 1,0 1 0,0-1-1,4 2 1,-3-2 12,1-1 1,-1 1-1,0-1 1,1 1-1,-1-1 1,1-1-1,-1 1 1,0 0-1,1-1 1,-1 0-1,5-2 0,6-2 131,25-13-1,-33 14-137,10-5 13,-2-1 0,0 0 0,0-1 0,0-1 0,-2 0 0,0-1 0,0-1 0,-1 0-1,19-29 1,3-11 55,38-87 0,-64 123-82,82-201 248,-74 171-283,-2 0 1,11-80 0,-21 87-178,-5 40 193,0 4 7,-4 11 19,-5 21-35,-52 167 153,11 20 122,11-42-16,-13 41 352,53-220-580,-1 0 1,1 0-1,-1 1 1,1-1 0,0 0-1,0 1 1,0-1 0,0 0-1,0 0 1,0 1-1,0-1 1,0 0 0,0 1-1,1-1 1,-1 0 0,1 3-1,-1-4-18,1 0 0,-1 0 0,0 0 0,0 0 0,0 0-1,1 0 1,-1 0 0,0 1 0,0-1 0,0 0 0,1 0 0,-1 0 0,0 0-1,0 0 1,1 0 0,-1 0 0,0 0 0,0 0 0,0-1 0,1 1 0,-1 0-1,0 0 1,0 0 0,0 0 0,1 0 0,-1 0 0,0 0 0,0 0 0,0-1-1,0 1 1,1 0 0,9-13 100,25-37-68,24-40-282,-45 63 163,-12 20 47,1 1 0,1 0 1,-1 0-1,1 0 0,6-8 0,-10 14 25,0 0-1,0-1 1,1 1 0,-1-1-1,0 1 1,1 0 0,-1-1-1,1 1 1,-1 0 0,0-1-1,1 1 1,-1 0-1,1-1 1,-1 1 0,1 0-1,-1 0 1,1 0 0,-1 0-1,1-1 1,-1 1 0,1 0-1,-1 0 1,1 0-1,-1 0 1,1 0 0,-1 0-1,1 0 1,-1 0 0,1 1-1,-1-1 1,1 0 0,-1 0-1,1 0 1,-1 0-1,1 1 1,-1-1 0,1 0-1,-1 1 1,1-1 0,-1 0-1,0 1 1,1-1 0,-1 0-1,0 1 1,1-1-1,-1 0 1,0 1 0,1-1-1,-1 1 1,0-1 0,0 1-1,0-1 1,1 1 0,-1-1-1,0 1 1,2 4-39,0 1 1,-1-1-1,2 10 1,2 29-155,-4-27 265,5 21 1,-5-33-46,0 0 0,0-1 1,1 1-1,0-1 0,-1 1 0,2-1 1,-1 0-1,1 0 0,2 4 1,-3-6 0,-1-1 0,0 0 0,1 0 0,-1 0 0,1 0 0,-1 0 0,1-1 0,0 1 0,-1 0 0,1-1 0,0 1 0,0-1 0,-1 0 0,1 1 0,0-1 0,0 0 0,-1 0 0,1 0 0,2 0 0,1-1 41,-1 0 1,1 1 0,0-1-1,0-1 1,8-2 0,0-3-7,0 0 1,-1-1 0,0 0 0,12-10 0,41-43-1,-51 45-76,0-1 0,18-31 0,9-10-51,-35 53-143,-6 11 112,-6 14 61,6-18 33,-8 23-21,-7 45 1,13-63 35,2 0 1,-1 1 0,1-1-1,0 1 1,0-1 0,1 1-1,0-1 1,1 1 0,-1-1-1,6 14 1,-6-19 7,0 0 0,0-1 1,0 1-1,0 0 0,0-1 1,0 1-1,0-1 0,1 1 1,-1-1-1,0 0 0,1 1 1,-1-1-1,1 0 0,0 0 1,-1 0-1,1 0 0,0 0 1,0-1-1,2 2 0,-1-2 4,0 1-1,0-1 1,0 0-1,0 0 1,0 0 0,-1-1-1,1 1 1,0 0-1,0-1 1,0 0-1,4-2 1,4-2 24,-1 0 0,0-1 0,0 0 0,0-1 1,9-9-1,-5 2-33,0-1 1,-1 0-1,-1-1 0,-1 0 1,0-1-1,10-23 1,0 4-84,-19 33 52,-1 1 1,0 0 0,1 0-1,-1 0 1,1 0-1,0 0 1,0 0 0,0 0-1,3-3 1,-4 5 12,-1 0 0,0 0 1,1 0-1,-1 0 0,0 0 0,1 0 0,-1 0 1,0 0-1,0 0 0,1 0 0,-1 0 1,0 0-1,1 0 0,-1 0 0,0 0 1,1 0-1,-1 0 0,0 0 0,1 0 1,-1 0-1,0 0 0,0 0 0,1 1 0,-1-1 1,0 0-1,0 0 0,1 0 0,-1 0 1,0 1-1,1 0-8,0 0 0,0 0 0,-1 1 0,1-1-1,-1 0 1,1 0 0,-1 1 0,0-1 0,1 0 0,-1 3 0,2 16 24,-1-1 1,-2 27-1,0-8 18,1-33-22,2 18 105,-2-22-102,0-1-1,0 1 0,0-1 1,0 1-1,1-1 1,-1 1-1,0-1 0,0 1 1,1-1-1,-1 1 0,0-1 1,1 1-1,-1-1 0,0 0 1,1 1-1,-1-1 0,1 0 1,-1 1-1,1-1 0,-1 0 1,0 0-1,1 1 0,-1-1 1,1 0-1,-1 0 0,1 0 1,-1 0-1,1 0 0,0 1 1,-1-1-1,1 0 0,-1 0 1,1 0-1,-1-1 1,1 1-1,0 0 0,3-1-3,-1 0 0,1-1 0,-1 0 1,1 0-1,-1 0 0,0 0 0,0 0 0,4-4 0,18-11-30,-23 16 13,0 1 0,0-1-1,0 1 1,0-1-1,0 1 1,0 0 0,0 0-1,0 0 1,-1 0-1,1 0 1,0 0 0,0 1-1,0-1 1,0 1-1,0-1 1,0 1-1,0 0 1,-1-1 0,1 1-1,0 0 1,0 0-1,-1 0 1,1 1 0,-1-1-1,1 0 1,1 3-1,5 4-174,-1 0 1,0 1-1,8 14 0,-13-21 80,1 2 341,9 17-3187,-12-19 2270,1 0 0,0 0 0,0 0 0,-1 0 0,1 0 0,-1 0 0,1 0 0,-1 0 0,0 0 0,0 0 0,0 0 0,0 0 0,0 0 0,-1 0 0,0 3 0,-12 23-6864,8-17 4550</inkml:trace>
</inkml:ink>
</file>

<file path=ppt/ink/ink40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5:05:05.42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164 576 2080,'0'0'41,"0"-1"0,0 1 0,0-1 0,0 0 0,0 1-1,0-1 1,1 1 0,-1-1 0,0 1 0,0-1 0,0 1 0,0-1 0,1 1 0,-1-1 0,0 1 0,0-1 0,1 1 0,-1-1 0,0 1-1,1-1 1,3-4 423,-4 5-248,1 0 1,-1-1 0,0 1 0,0-1-1,0 1 1,0-1 0,0 1-1,1-1 1,-1 1 0,0-1 0,0 1-1,0-1 1,0 1 0,0-1 0,-1 1-1,1-1 1,0 1 0,0-1 0,0 1-1,0 0 1,0-1 0,-1 1 0,1-1-1,0 1 1,0-1 0,-1 1-1,1 0 1,0-1 0,-1 1 0,1 0-1,0-1 1,-1 1 0,0-1 60,0 1 1,1-1 0,-1 1-1,0-1 1,1 1-1,-1-1 1,0 1 0,0 0-1,1-1 1,-1 1-1,0 0 1,0 0-1,0 0 1,1-1 0,-1 1-1,0 0 1,0 0-1,-1 0 1,-4 3 140,0-1 0,1 1 1,-1 0-1,0 0 0,1 1 0,0-1 1,0 1-1,0 0 0,0 1 0,1-1 1,-5 7-1,-2 2-6,2 0 0,-1 1-1,-7 16 1,10-16-308,1-1 1,0 1-1,1 0 0,1 1 0,-4 18 0,7-28-71,0 0 0,1 0-1,-1 1 1,1-1 0,0 0 0,0 1 0,1-1-1,0 0 1,0 0 0,0 0 0,1 1 0,-1-1-1,1 0 1,0-1 0,1 1 0,-1 0 0,1-1-1,4 6 1,-6-8-14,1 0 0,-1-1 0,1 1 0,0-1 0,0 1 0,0-1 0,-1 0 0,1 0 0,0 0 0,1 0 0,-1 0 0,0 0 1,0 0-1,0 0 0,0-1 0,1 0 0,-1 1 0,0-1 0,1 0 0,-1 0 0,0 0 0,1 0 0,-1 0 0,0-1 0,0 1 0,1-1 0,-1 0 0,0 1 0,0-1 0,0 0 0,0 0 0,0 0 0,0-1 0,3-1 0,2-2 11,-1 0-1,0 0 1,0-1 0,0 0 0,-1 0-1,1-1 1,-2 1 0,8-13 0,-2 0-4,0-1 1,-1 0 0,-1 0-1,-1-1 1,-1 0 0,-1 0-1,3-22 1,-5 23-35,0-18-231,-2 36 191,-1 0 1,-1 0-1,1 0 1,0 0-1,0 0 1,-1 1-1,1-1 1,-1 0-1,1 0 0,-1 1 1,0-1-1,0 0 1,0 1-1,0-1 1,-2-2-1,3 4 40,0 0 0,0 0 0,0 0 0,0 0 0,0 0 0,0 0 0,0 0 0,0 0 0,0 0 0,0 0 0,0 0 1,0 0-1,0 0 0,0 0 0,0 0 0,0 0 0,0-1 0,0 1 0,-1 0 0,1 0 0,0 0 0,0 0 0,0 0 0,0 0 0,0 0 0,0 0 0,0 0 0,0 0 0,0 1 0,0-1 0,0 0 1,0 0-1,0 0 0,0 0 0,0 0 0,-1 0 0,1 0 0,0 0 0,0 0 0,0 0 0,0 0 0,0 0 0,0 0 0,0 0 0,0 0 0,0 0 0,0 0 0,0 0 0,0 0 0,0 0 0,0 0 0,0 0 1,0 1-1,0-1 0,0 0 0,0 0 0,-1 6-98,1 7 89,0-10 28,1 0 0,-1 0 1,1 0-1,0-1 0,0 1 0,0 0 1,0 0-1,1 0 0,-1-1 0,4 5 1,-4-5 33,0-1 1,1 0-1,-1 0 1,1 1-1,-1-1 1,1 0-1,-1 0 1,1 0 0,0 0-1,0-1 1,-1 1-1,1 0 1,0-1-1,0 1 1,0-1-1,0 0 1,0 1 0,0-1-1,1 0 1,4-1 66,0 1 1,0-2-1,0 1 0,0-1 1,-1 0-1,1 0 1,7-4-1,47-25 332,-40 19-390,8-5 67,0 0 0,51-43 0,-64 45-97,0-1 0,0 0 0,-2-1 0,0-1 0,17-27 0,42-105 43,-29 53-172,-16 36-199,-20 47 173,-3 14 59,-2 9 3,-3 12 3,-5 35 0,2-28 49,-17 142-12,4-38-38,-36 229 75,40-304 111,-2-1 0,-3 0 0,-2-2 0,-36 74 0,51-121-61,0 1 0,0 0 0,-1-1 0,0 0 0,0 0 0,-1 0 0,-6 6 0,11-12-37,0 0 0,0-1 0,0 1 1,1 0-1,-1-1 0,0 1 1,0-1-1,0 1 0,0-1 0,0 1 1,0-1-1,0 0 0,-1 1 1,1-1-1,0 0 0,0 0 0,0 0 1,0 0-1,0 0 0,0 0 1,0 0-1,0 0 0,-1-1 0,1 1 1,0 0-1,0-1 0,0 1 1,0 0-1,0-1 0,0 0 0,0 1 1,0-1-1,1 1 0,-1-1 1,0 0-1,0 0 0,0 1 0,1-1 1,-2-1-1,-1-2-9,1 0 0,-1 0 1,1-1-1,0 1 0,1 0 0,-1-1 1,-2-8-1,3 5-21,0 1 0,0-1 1,1 0-1,0 1 0,1-1 0,-1 0 1,1 1-1,1-1 0,0 0 0,0 1 1,0 0-1,1-1 0,0 1 0,0 0 1,5-7-1,5-6-115,1 0 1,0 1-1,29-27 0,-30 32-99,0 1 0,1 1-1,1 0 1,20-12 0,-29 20-365,1 1 1,0-1 0,0 1-1,0 0 1,0 1 0,1 0 0,-1 0-1,1 1 1,-1-1 0,1 2 0,0-1-1,-1 1 1,12 1 0,25 9-2474</inkml:trace>
</inkml:ink>
</file>

<file path=ppt/ink/ink40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5:05:08.50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1 979 5216,'0'0'104,"0"0"-1,0 1 1,0-1 0,0 1 0,0-1 0,0 0 0,0 1-1,0-1 1,1 1 0,-1-1 0,0 0 0,0 1-1,0-1 1,1 0 0,-1 1 0,0-1 0,0 0 0,1 1-1,-1-1 1,0 0 0,1 0 0,-1 1 0,0-1-1,1 0 1,-1 0 0,1 0 0,-1 0 0,1 1 0,15 0 2365,-11-1-2052,-1-1 1,1 0-1,-1 0 1,9-3 0,-5-1-39,0 0 1,0-1 0,-1 0 0,0-1-1,0 0 1,0 0 0,-1 0 0,11-17-1,0 1 70,9-7-57,1 1-1,34-30 0,71-47 280,-94 77-448,-2-3 0,0-1 0,-3-1 0,39-51 0,-19 17 604,-47 59-494,-12 19-138,-4 15 90,-29 47 1,-5 11 39,31-54-127,2 1 1,-13 58 0,20-69-86,1 0 0,1 1 0,1-1 0,1 1 0,4 37 0,-3-53-78,-1 0 0,1 0 0,0 0 0,0 0 0,1 0 0,-1 0 0,1 0 0,0 0 0,0-1 0,4 7 0,-4-8-22,-1-1 0,1 1 0,0-1 0,-1 0-1,1 0 1,0 0 0,0 0 0,0 0 0,-1 0 0,1 0-1,0 0 1,0-1 0,0 1 0,1-1 0,-1 1 0,0-1 0,0 0-1,0 0 1,0 0 0,0 0 0,0 0 0,0-1 0,3 0 0,2-1 12,0 0 1,-1-1 0,1 1 0,-1-2-1,0 1 1,0 0 0,0-1 0,-1 0-1,1-1 1,-1 1 0,0-1 0,7-8-1,7-10 46,25-41 1,-25 35-64,16-27 85,30-66 1,-35 64-14,20-49-82,43-135 0,-57 141 336,-33 94-283,7-24 133,-9 29-119,-1-1 1,0 1 0,1 0 0,-1 0 0,0 0-1,0-1 1,0 1 0,0 0 0,0 0 0,-1 0-1,0-4 1,1 6-62,0 0 1,0 0-1,0 0 0,0 0 1,0 0-1,0 0 0,0 0 0,0 0 1,-1 0-1,1 0 0,0 0 1,0 0-1,0 0 0,0 0 0,0 0 1,0-1-1,0 1 0,0 0 1,0 0-1,-1 0 0,1 0 0,0 0 1,0 0-1,0 0 0,0 0 1,0 0-1,0 0 0,0 1 0,0-1 1,0 0-1,-1 0 0,1 0 1,0 0-1,0 0 0,0 0 0,0 0 1,0 0-1,0 0 0,0 0 1,0 0-1,0 0 0,0 0 0,0 0 1,0 0-1,0 0 0,-1 1 1,1-1-1,0 0 0,0 0 0,0 0 1,0 0-1,0 0 0,0 0 1,0 0-1,0 0 0,-2 4 5,-1 0 1,1 0-1,0 0 0,0 0 0,0 0 1,0 0-1,1 0 0,-2 8 0,-1 1 31,-32 121 393,-7 22-258,26-102-95,-70 245 976,40-95-166,44-197-691,5-21-57,-1 7-120,4-25-198,2 1 0,2 0 0,17-46 0,-16 57 84,1 0-1,17-25 1,-26 42 72,1 0 0,-1 0 0,0 0 0,1 1 0,-1-1 0,5-2 0,-7 4 16,1 1 0,0-1 0,-1 1 1,1 0-1,-1-1 0,1 1 0,0 0 0,-1-1 0,1 1 0,0 0 1,-1 0-1,1 0 0,0 0 0,-1 0 0,1 0 0,0 0 0,0 0 0,-1 0 1,1 0-1,0 0 0,-1 0 0,1 0 0,0 0 0,-1 1 0,1-1 1,0 0-1,-1 1 0,1-1 0,-1 0 0,1 1 0,0-1 0,-1 1 1,1-1-1,-1 1 0,1-1 0,0 2 0,2 3-4,0 0-1,0 0 0,-1 1 1,1-1-1,-1 1 0,0-1 1,-1 1-1,2 10 0,3 8 76,2 6 137,14 29 1,-18-51-164,0 1-1,0 0 1,1-1 0,0 0 0,1 0 0,0 0 0,11 11 0,-15-17-29,1 1-1,0-1 0,0 0 0,1 0 0,-1 0 0,0 0 0,1-1 0,-1 1 1,1-1-1,-1 0 0,1 0 0,0 0 0,-1-1 0,1 1 0,7-1 1,-5 0 9,0-1 1,-1 0 0,1 0 0,-1-1 0,1 1-1,-1-1 1,0-1 0,0 1 0,9-6-1,0-2 16,0-1-1,0 0 0,-1-1 0,-1-1 1,20-24-1,-16 16-13,-1-1 0,-1 0 0,-1 0 0,-1-2 0,13-35 0,-20 36-150,-5 11-20,0 12 139,0 0 0,0 0 0,0-1 0,0 1 1,0 0-1,0 0 0,0 0 0,0-1 0,0 1 0,0 0 0,0 0 1,0 0-1,-1-1 0,1 1 0,0 0 0,0 0 0,0 0 1,0 0-1,0-1 0,-1 1 0,1 0 0,0 0 0,0 0 1,0 0-1,-1 0 0,1 0 0,0 0 0,0 0 0,0-1 1,-1 1-1,1 0 0,0 0 0,-1 1-5,0-1 0,0 1-1,0-1 1,0 1 0,1 0-1,-1-1 1,0 1 0,0 0 0,1-1-1,-1 1 1,1 0 0,-1 0-1,0 0 1,1 0 0,0 0-1,-1 0 1,-1 2-1,-1 3 41,0-1-1,1 1 1,0 0-1,0 0 1,0 0-1,0 1 1,1-1 0,0 0-1,0 1 1,1-1-1,0 11 1,2 0 62,-1 0 1,2-1 0,5 20-1,-5-26-54,0 1-1,1-1 0,-1 0 0,2-1 0,0 1 1,0-1-1,7 10 0,-9-15-278,0 0 1,1-1-1,-1 0 0,1 1 1,-1-1-1,1-1 1,0 1-1,0 0 0,0-1 1,1 0-1,-1 0 0,1 0 1,-1-1-1,1 1 0,-1-1 1,1 0-1,9 1 1,6-2-1344,9-3-6670,-27 2 7311,0 0 0,1 0 0,-1 0 0,0 0 0,0 0 0,1 0 0,-1-1 0,3-2 0,7-12-1096,-2-12-1003</inkml:trace>
</inkml:ink>
</file>

<file path=ppt/ink/ink40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5:05:08.87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63 8 9312,'-45'-8'3424,"37"8"-2656,-2 3-192,10 6 1696,5-1-1345,8 0 1697,11 1-1536,11-6 544,36 2-960,37-2-480,10 1-128,-15-4-1184,5 0 576,13 0-5183,9 0 3167,-4 5-5248</inkml:trace>
</inkml:ink>
</file>

<file path=ppt/ink/ink40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5:05:16.66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556 6 3072,'1'-5'8667,"3"11"-6456,1 13-1303,-6-9-640,0-1 0,0 1 0,-1-1 0,0 0 0,-1 0 0,1 0 0,-2 0 0,0 0 0,0 0 0,0-1 0,-1 0 0,-9 13 0,-2-3 52,0 1 0,-1-2-1,-33 28 1,-73 42 590,21-17-159,81-55-478,2 2 0,-32 33 0,31-28-148,-27 34 101,42-48-134,-1 0-1,1 0 1,1 1 0,-1 0-1,-3 12 1,7-19-74,0 0 0,1 0 0,-1 0 0,1 0 0,0 0 0,-1 0 0,1 0 0,0 0 0,0 0 1,0 0-1,1 0 0,-1 0 0,0 0 0,1 0 0,-1 0 0,1 0 0,0-1 0,-1 1 0,2 2 0,0-2 9,0 0 0,0 0 1,0 0-1,-1 0 0,2 0 0,-1-1 0,0 1 0,0-1 1,0 0-1,1 1 0,-1-1 0,5 1 0,5 1 69,0 0 0,1-1 0,-1 0 1,23 0-1,25-1 65,191 15-141,-221-14 2,-20-1-66,-1 0 0,0 0 1,0 1-1,0 0 1,10 3-1,-42-21-15732,-3-2 11158</inkml:trace>
</inkml:ink>
</file>

<file path=ppt/ink/ink40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5:05:17.06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36 131 7040,'-8'-5'710,"6"5"-555,0-1-1,0 0 0,1 0 0,-1-1 1,0 1-1,1 0 0,-1 0 0,1-1 1,0 1-1,-1-1 0,1 1 0,0-1 1,0 0-1,0 0 0,-1-2 0,0 1 261,2 3-321,0 0 0,0 0 1,-1 0-1,1 0 0,0 0 1,0-1-1,0 1 1,0 0-1,0 0 0,0 0 1,0 0-1,0 0 1,0-1-1,-1 1 0,1 0 1,0 0-1,0 0 1,0 0-1,0-1 0,0 1 1,0 0-1,0 0 1,0 0-1,0 0 0,0-1 1,0 1-1,0 0 0,0 0 1,0 0-1,1 0 1,-1-1-1,0 1 0,0 0 1,0 0-1,0 0 1,0 0-1,0 0 0,0 0 1,0-1-1,0 1 1,1 0-1,-1 0 0,0 0 1,0 0-1,0 0 1,0 0-1,0 0 0,1 0 1,-1 0-1,0-1 1,0 1-1,0 0 0,0 0 1,1 0-1,-1 0 0,0 0 1,0 0-1,0 0 1,0 0-1,1 0 0,-1 0 1,10-3 1156,1 0-1,-1 1 1,22-2 0,-4 0-553,184-35 477,-87 15-857,-29 12-1144,-94 12 290,0-1 1,1 1 0,-1 0 0,0 1 0,0-1-1,1 0 1,-1 1 0,0-1 0,0 1 0,0 0 0,0 0-1,1-1 1,-1 1 0,-1 1 0,1-1 0,2 2-1,9 4-4226,0-3-262</inkml:trace>
</inkml:ink>
</file>

<file path=ppt/ink/ink40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5:05:20.64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31 821 5152,'-24'3'1648,"24"-3"-1613,0 0 1,-1 0-1,1 0 0,0 0 1,-1 0-1,1 0 1,0 0-1,0 0 1,-1 1-1,1-1 0,0 0 1,-1 0-1,1 0 1,0 0-1,0 0 1,-1 1-1,1-1 0,0 0 1,0 0-1,0 0 1,-1 1-1,1-1 1,0 0-1,0 0 0,0 1 1,0-1-1,0 0 1,-1 1-1,1-1 0,0 0 1,0 0-1,0 1 1,0-1-1,0 0 1,0 1-1,0-1 0,0 0 1,0 1-1,0-1 1,0 0-1,1 4 2753,4-6-2326,-1 0 0,0 1 1,0-1-1,0 0 1,0-1-1,-1 1 0,1-1 1,-1 0-1,5-4 0,30-35 782,-22 23-642,21-23 388,-10 10-285,1 2-1,1 1 0,52-40 1,-26 28-213,37-24 253,-60 39-361,-32 26-385,0 0 1,0 0 0,0-1-1,0 1 1,0 0-1,0 0 1,0 0-1,1 0 1,-1 0-1,0 0 1,0 0-1,0 0 1,0 0-1,0 0 1,0 0-1,0 0 1,1 0-1,-1 0 1,0 0 0,0 0-1,0 0 1,0 0-1,0 0 1,0 0-1,0 0 1,1 0-1,-1 0 1,0 0-1,0 0 1,0 0-1,0 0 1,0 0-1,0 0 1,1 0-1,-1 0 1,0 0-1,0 0 1,0 0 0,0 0-1,0 0 1,0 1-1,0-1 1,0 0-1,0 0 1,0 0-1,1 0 1,-1 0-1,0 0 1,0 0-1,0 0 1,0 1-1,0-1 1,0 0-1,0 0 1,0 0 0,0 0-1,0 0 1,0 1-1,-1 4 4,1-5-5,0 0 2,-7 26 525,-16 34 0,12-34-383,-10 39 0,14-40-130,3-10 57,0 1 0,1 0-1,-2 22 1,4-34-53,1 0 1,0 0-1,0 0 0,1 0 1,-1-1-1,1 1 0,0 0 0,0 0 1,0-1-1,0 1 0,1-1 1,0 1-1,-1-1 0,1 1 0,0-1 1,1 0-1,-1 0 0,0 0 1,6 4-1,-6-5 1,1-1-1,-1 1 1,1-1 0,-1 0 0,1 0-1,0 0 1,0-1 0,-1 1 0,1 0-1,0-1 1,0 0 0,0 0-1,0 0 1,-1 0 0,1 0 0,0 0-1,0-1 1,5-1 0,6-2 29,0-1 0,18-8 0,-27 11-33,39-20 16,-1-2 0,0-1 0,-2-3-1,47-40 1,-71 54-24,76-71 49,-82 72-78,-8 9-117,-7 6-195,-10 9 268,10-8 44,0 0 0,1 0-1,-1 0 1,1 0 0,-6 7-1,6-6 9,-9 12-14,0 0 0,1 1 0,0 0-1,1 1 1,-9 25 0,10-16 45,0-1-1,2 2 1,-4 38 0,10-62-5,1 0 1,0 0-1,0 0 1,1 0-1,-1 0 1,1 0 0,0-1-1,2 7 1,-3-10-4,1 1-1,-1 0 1,0-1 0,1 1 0,-1 0 0,0-1 0,1 1-1,-1-1 1,1 1 0,-1 0 0,1-1 0,-1 0 0,1 1-1,0-1 1,-1 1 0,1-1 0,-1 0 0,1 1 0,0-1-1,0 1 1,1-1 5,-1 0-1,0-1 1,0 1 0,0 0-1,0 0 1,0 0-1,0-1 1,0 1-1,0-1 1,0 1 0,0 0-1,0-1 1,-1 0-1,1 1 1,0-1-1,0 1 1,0-1 0,1-1-1,5-6 53,0 0 0,-1 1-1,0-2 1,0 1 0,-1-1 0,8-16-1,19-60 92,-17 39-244,-14 45 88,8-22-92,8-37 1,-12 44-64,-4 14 121,0-1 0,0 1 0,-1 0 0,1-1 0,-1 1 1,1-4-1,-2 3-165,-2 7 113,-3 10 27,-2 28 153,2 0 1,1 1-1,2 73 0,3-110-49,0-1-7,0 0-1,0 1 0,0-1 0,0 0 0,1 0 0,0 0 0,0 0 0,1 0 0,3 9 1,-5-13-23,0-1 0,1 0 1,-1 1-1,1-1 1,-1 0-1,0 1 1,1-1-1,-1 0 1,1 1-1,-1-1 0,1 0 1,-1 0-1,1 0 1,-1 0-1,1 1 1,-1-1-1,1 0 0,-1 0 1,1 0-1,-1 0 1,1 0-1,0 0 1,-1 0-1,1 0 1,-1-1-1,1 1 0,-1 0 1,1 0-1,-1 0 1,1-1-1,-1 1 1,1 0-1,-1 0 0,0-1 1,1 1-1,-1 0 1,1-1-1,0 0 1,15-15 302,23-38-171,-1 2 6,-10 22-132,1 2 0,1 0 0,48-33 0,-74 58-54,0 0 0,0 0 0,0 0 0,0 1 0,0 0 1,0 0-1,1 0 0,-1 0 0,1 0 0,7 0 0,-12 2 29,0 0 1,1 0-1,-1 1 0,1-1 1,-1 0-1,0 1 1,1-1-1,-1 0 0,0 1 1,1-1-1,-1 0 1,0 1-1,0-1 0,1 1 1,-1-1-1,0 1 1,0-1-1,0 1 0,0-1 1,1 1-1,-1-1 1,0 1-1,0-1 0,0 1 1,0-1-1,0 1 1,0-1-1,0 1 0,0-1 1,-1 1-1,1-1 1,0 0-1,0 2 0,-5 18-57,5-20 62,-27 77 130,16-47 120,-9 33 0,16-51-188,1-3 189,11-16-52,15-21-77,-1 0-117,1 0 1,2 2-1,51-44 1,-65 62-69,-4 2 8,-1 2 0,1-1 1,0 1-1,10-5 1,-17 9 45,1 0 0,0 0 1,-1-1-1,1 1 1,0 0-1,0 0 1,-1 0-1,1 0 1,0 0-1,-1 0 0,1 1 1,0-1-1,-1 0 1,1 0-1,0 0 1,-1 1-1,1-1 1,-1 0-1,1 1 0,0-1 1,-1 0-1,1 1 1,-1-1-1,1 1 1,-1-1-1,1 1 1,-1-1-1,0 1 1,1-1-1,-1 1 0,1-1 1,-1 1-1,0 0 1,0-1-1,1 1 1,-1 0-1,0 0 1,6 26-41,-3 19-18,-2-33 94,-1 0 1,1 0-1,1 0 0,6 20 1,-8-32 4,1 1 0,0 0 0,0 0 0,0 0 0,0-1 0,0 1 0,0 0 0,0-1 0,1 1 0,-1-1 0,2 2 0,-2-2-20,0-1 0,0 0 0,-1 1 0,1-1 0,0 1 0,0-1 0,0 0-1,0 0 1,0 1 0,0-1 0,-1 0 0,1 0 0,0 0 0,0 0 0,0 0-1,0 0 1,0 0 0,0 0 0,0-1 0,0 1 0,-1 0 0,1 0 0,0-1 0,0 1-1,0-1 1,0 1 0,-1-1 0,1 1 0,0-1 0,8-6 33,-1-1 0,-1 0 1,0 0-1,0-1 0,-1 1 0,0-1 0,0-1 1,4-9-1,0 1-17,13-17 1,58-73-264,-64 81 75,-13 38-122,0 8 249,-2 1 0,0-1 0,-2 0 1,-2 34-1,-17 76 298,15-109-156,-7 22 1,9-34-64,-1-1-1,0 0 1,0 0 0,-1 0-1,0 0 1,-6 8-1,10-15-40,-1 0 0,1 1 0,0-1 0,-1 1 0,1-1 0,0 0 0,-1 1 0,1-1 0,-1 0 0,1 1 0,-1-1 0,1 0 0,-1 0 0,1 1 0,-1-1 0,1 0 0,-1 0 0,1 0-1,-1 0 1,1 0 0,-1 1 0,1-1 0,-1 0 0,1 0 0,-1 0 0,1-1 0,-1 1 0,1 0 0,-2 0 0,1-1 2,0 0 1,0 1 0,0-1-1,-1 0 1,1 0-1,0 0 1,1 0-1,-1 0 1,0 0 0,0 0-1,-1-2 1,-2-5 8,0 0 1,-4-14 0,7 20-19,-26-96-34,23 85-45,4 12 53,0 1 0,-1-1 0,1 0 1,0 0-1,0 0 0,0 0 0,0 0 0,0 1 0,-1-1 0,2 0 0,-1 0 0,0 0 1,0 0-1,0-1 0,1 2 19,-1 0 0,0 1 1,0-1-1,1 0 0,-1 0 1,0 0-1,1 0 0,-1 0 1,0 0-1,1 0 0,-1 0 1,0 1-1,0-1 0,1 0 1,-1 0-1,0 0 0,0 1 0,1-1 1,-1 0-1,0 0 0,0 1 1,0-1-1,0 0 0,1 1 1,17 25-47,-16-23 73,5 9-45,-1-2 57,1 1 1,0-1-1,0-1 1,12 11-1,-17-17-22,1-1 1,-1 0-1,1 0 1,0 0-1,0 0 1,0 0-1,0-1 0,0 1 1,1-1-1,-1 0 1,0 0-1,1 0 1,-1-1-1,1 1 0,-1-1 1,1 1-1,-1-1 1,0 0-1,7-2 0,2 0 19,-1-1-1,0 0 0,0-1 1,0-1-1,0 0 0,-1 0 1,1-1-1,-1 0 0,11-10 1,9-9 140,39-42 0,-27 24-114,-18 21-22,-7 6 31,0-1 1,19-24 0,-27 24-64,-6 11-150,-6 11-247,-3 8 359,1 1-1,0 0 0,1 0 0,-3 17 0,-5 61 90,12-84-12,0 0 0,0 0-1,1 0 1,0 1 0,0-1-1,1-1 1,0 1 0,5 13-1,-7-19-26,1 0 0,0-1 1,-1 1-1,1 0 0,0-1 0,0 1 0,0-1 0,1 1 0,-1-1 0,0 1 0,0-1 0,1 0 1,-1 0-1,1 1 0,-1-1 0,1 0 0,0 0 0,-1-1 0,1 1 0,0 0 0,-1 0 0,1-1 1,0 1-1,0-1 0,0 0 0,0 1 0,0-1 0,-1 0 0,1 0 0,0 0 0,0 0 0,0-1 1,0 1-1,0 0 0,-1-1 0,1 0 0,0 1 0,0-1 0,-1 0 0,1 0 0,3-2 0,3-2 40,1-1-1,-1 0 0,0 0 1,0-1-1,-1 0 0,8-10 1,36-52 57,-39 53-190,0-1 26,-5 8-25,0 0 1,-1 0-1,10-19 0,-20 37-147,-1 3 172,0-1 0,1 2-1,0-1 1,1 0 0,-3 26 0,3-22 147,2-15 293,5-21-107,-4-60-218,0 79-55,0-1 0,0 0 0,1 1 0,-1-1 0,1 0 0,-1 1 0,1-1 0,-1 1 0,1-1 0,0 1 0,0-1 0,2-1 0,6-15 13,17-63 46,16-60 98,7-152-273,-49 291 100,1-4-48,0 1 0,-1-1 0,0 1-1,0-1 1,-2-11 0,2 17 56,0 0 0,0 0 0,0 0-1,0 0 1,0 0 0,0 0 0,0 0 0,0-1 0,0 1 0,0 0 0,0 0 0,0 0 0,0 0-1,0 0 1,0 0 0,0 0 0,0 0 0,0 0 0,0 0 0,-1 0 0,1 0 0,0-1 0,0 1 0,0 0-1,0 0 1,0 0 0,0 0 0,0 0 0,0 0 0,0 0 0,0 0 0,0 0 0,0 0 0,-1 0 0,1 0-1,0 0 1,0 0 0,0 0 0,0 0 0,0 0 0,0 0 0,0 0 0,0 0 0,0 0 0,-1 0-1,1 0 1,0 0 0,0 0 0,0 0 0,0 0 0,0 0 0,0 0 0,0 0 0,0 0 0,0 0 0,0 1-1,0-1 1,0 0 0,0 0 0,-1 0 0,1 0 0,0 0 0,0 0 0,0 0 0,0 0 0,0 0 0,0 0-1,0 1 1,-5 9-153,-4 17 26,-13 98-63,3-14 89,-29 138 228,17 13 362,31-260-472,-1-1-1,1 1 1,0-1-1,0 1 1,0-1-1,0 1 1,0-1-1,1 0 0,-1 1 1,0-1-1,1 1 1,-1-1-1,1 0 1,-1 1-1,1-1 1,0 0-1,1 3 0,-2-4-9,0 0-1,0 0 1,0 0-1,0 0 1,0 0-1,0 0 1,1 0-1,-1 0 1,0 0-1,0 0 1,0 0-1,0 1 1,0-1-1,0 0 1,0 0-1,0 0 1,0 0-1,0 0 1,0 0-1,0 0 1,0 0-1,0 0 1,0 0-1,1 0 1,-1 0-1,0 0 1,0 0-1,0 0 1,0 0-1,0 0 1,0 0-1,0 0 1,0 0-1,0 0 1,0 0-1,0 0 1,0 0-1,0 0 0,1 0 1,-1-1-1,0 1 1,0 0-1,0 0 1,0 0-1,0 0 1,0 0-1,0 0 1,0 0-1,0 0 1,0 0-1,0 0 1,0 0-1,0 0 1,0 0-1,0 0 1,0 0-1,0 0 1,0-1-1,0 1 1,11-14 107,-1-1-1,-1 0 1,10-20 0,12-19-165,-22 39 10,2 1 0,-1 0 0,2 1 0,0 0 0,1 1 0,17-14 0,-29 25 38,0 1 0,-1-1 0,1 1 0,0-1 0,0 1 1,-1-1-1,1 1 0,0 0 0,0-1 0,-1 1 0,1 0 0,0 0 0,0 0 0,0 0 0,-1 0 0,1 0 0,1 0 0,-1 0 3,-1 0-1,0 0 1,1 0-1,-1 1 1,1-1-1,-1 0 1,0 1-1,1-1 1,-1 0-1,1 1 1,-1-1 0,0 0-1,0 1 1,1-1-1,-1 0 1,0 1-1,0-1 1,1 1-1,-1-1 1,0 1-1,0 0 1,1 3-19,0 1 0,-1-1 1,1 0-1,-1 1 1,-1 4-1,1-2-2,-1 25 55,0-11-7,3 31 1,-2-47-4,1 0 0,0 0 1,0 0-1,0 0 0,1 0 0,-1 0 1,1 0-1,0 0 0,1 0 1,-1-1-1,5 6 0,-5-8-13,0-1 0,0 1 0,0 0 0,0-1 0,0 0 0,0 1 0,0-1 0,0 0 0,1 0 0,-1 0 0,1 0 0,-1-1 0,0 1 0,1-1 0,-1 1 0,1-1 0,0 0 0,-1 0 0,1 0 0,-1 0 0,1 0 0,-1-1 0,1 1 0,-1-1-1,5-2 1,6-1 27,-1-1-1,0-1 0,18-10 0,-27 14-22,69-48-32,-15 9-96,-46 36-17,-11 5 129,0 0 1,0 0-1,0-1 0,0 1 0,0 0 0,0 0 1,1 0-1,-1 0 0,0 0 0,0 0 0,0 0 0,0 0 1,0 0-1,0 0 0,1 0 0,-1 0 0,0 0 1,0 1-1,0-1 0,0 0 0,0 0 0,0 0 1,0 0-1,1 0 0,-1 0 0,0 0 0,0 0 0,0 0 1,0 0-1,0 0 0,0 0 0,0 1 0,0-1 1,0 0-1,0 0 0,1 0 0,-1 0 0,0 0 0,0 0 1,0 1-1,-5 22-45,5-22 63,-10 32 68,-12 49-228,20-73 183,0 1 0,1-1 0,1 0 0,0 1 0,0-1 0,3 17 0,-3-24-32,0 0-1,1 0 0,-1 0 0,1 0 0,0 0 0,0 0 0,0 0 0,0 0 0,0 0 0,0-1 0,0 1 0,1 0 0,-1-1 0,0 1 0,1-1 0,0 0 0,-1 1 0,4 1 0,-4-3-3,1 1 0,-1-1-1,1 1 1,-1-1-1,1 0 1,-1 1 0,1-1-1,-1 0 1,1 0-1,-1 0 1,1 0 0,-1 0-1,1 0 1,-1-1-1,1 1 1,-1-1 0,1 1-1,-1-1 1,1 1-1,-1-1 1,1 0 0,-1 1-1,0-1 1,2-2-1,1 0 25,0-1 0,-1 1 0,0-1 0,0 0 0,0 0 0,0-1 0,-1 1 0,1 0-1,-1-1 1,0 0 0,0 1 0,-1-1 0,2-6 0,1-10 24,3-36 1,-7 54-43,1-6-17,-1 1 1,0 0-1,-1 0 0,1 0 1,-2 0-1,1-1 1,-6-13-1,6 18-11,-1 0 1,1 0-1,-1 0 0,-1 0 0,1 1 1,0-1-1,-1 0 0,0 1 1,0 0-1,0 0 0,0 0 1,0 0-1,-1 0 0,1 0 0,-7-2 1,3 0-73,6 1-5,14-1 45,-5 2 178,22-7-135,0 2 1,1 0-1,58-5 0,-83 13 4,-1-1 0,0 1 0,0 0 0,0 1 0,0-1 0,0 1 0,1 0 0,-1 0 0,0 1 0,-1-1 0,1 1 0,0 0 0,0 1 0,-1-1 0,1 1 0,-1 0 0,0 0 0,6 6 0,-9-7 17,0 0 0,0-1 0,0 1 0,0 0 0,0 0 0,-1 1 0,1-1 0,-1 0 0,1 0 0,-1 0 0,0 0 0,0 0 0,0 0 0,0 1 0,0-1 0,-1 0 0,1 0 0,-2 4 0,-1 6 107,-12 25 0,7-15-56,-8 15 54,15-34-87,-1 1 0,0-1 0,0 0 0,0-1 0,0 1 0,-1 0 0,1-1 0,-1 1 0,-3 2 0,6-15 20,3 1-67,-1 0 0,1 1-1,0-1 1,1 1 0,0-1 0,9-11-1,-3 3 7,2 2-1,16-18 0,-22 27-2,1-1 1,0 1-1,0 0 0,0 1 0,1-1 1,15-7-1,-19 11 22,-1 1 0,1-1 0,0 1 0,0 0 0,0 0 0,0 1 0,0-1 1,0 1-1,0 0 0,0 0 0,0 0 0,0 0 0,0 1 0,0-1 0,0 1 0,0 0 0,-1 0 0,5 2 0,1 2 51,-1-1-1,0 1 0,0 0 0,-1 1 0,0 0 0,14 14 0,33 48 495,-18-21-300,30 28-235,-30-35-2005,-56-33-14291,17-7 15354,-1 0 0,1-1 0,-1 0 0,-4-1 1,-31-17-2768,-5-8 1085</inkml:trace>
</inkml:ink>
</file>

<file path=ppt/ink/ink40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5:05:2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32 17 9728,'-26'-8'3584,"26"4"-2784,-5 8-224,5-8 992,5-1-2272,3 5 384</inkml:trace>
</inkml:ink>
</file>

<file path=ppt/ink/ink40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5:05:21.32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361 353 9888,'-44'-20'3648,"44"15"-2240,8 1 831,5-1-1343,10 2 1184,12-5-1184,10-1 448,18 1-800,24-3-224,16 2-192,0 3-384,-9-3 128,-17 1-2432,-14 5 1440,-10 3-3711,-8 3 2719,-8-3-4928</inkml:trace>
  <inkml:trace contextRef="#ctx0" brushRef="#br0" timeOffset="1">104 77 10880,'-85'-48'4032,"72"48"-3136,8 0-161,18 0-831,5-5 384,19-4-128,13 3-352,16 1 96,6 1-3231,1 8 1823</inkml:trace>
</inkml:ink>
</file>

<file path=ppt/ink/ink40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5:05:22.43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50 388 4160,'-4'1'220,"1"-1"1,-1 1-1,1 0 0,0 0 1,-1 0-1,1 1 0,0-1 1,0 1-1,-5 3 0,7-4-30,0 0 0,0-1 0,0 1 0,0 0 0,1 0-1,-1 0 1,0-1 0,1 1 0,-1 0 0,0 0 0,1 0-1,-1 0 1,1 0 0,0 0 0,-1 0 0,1 0 0,0 1-1,-1-1 1,1 0 0,0 0 0,0 0 0,0 0 0,0 0-1,0 0 1,0 0 0,1 1 0,-1-1 0,0 0 0,1 0-1,-1 0 1,0 0 0,1 0 0,-1 0 0,2 2 0,-1-2 78,1 1 0,-1 0 0,0-1 0,1 0 0,0 1 1,-1-1-1,1 0 0,0 1 0,-1-1 0,1 0 0,0 0 1,0-1-1,0 1 0,0 0 0,0-1 0,0 1 0,0-1 1,0 0-1,0 1 0,4-1 0,5 0 402,-1-1 0,20-2 0,-21 1-184,4 0-313,0 0 0,-1-1 0,1-1-1,-1 0 1,0 0 0,0-2 0,0 1-1,-1-2 1,0 1 0,0-1-1,0-1 1,-1 0 0,-1-1 0,1 0-1,-1 0 1,-1-1 0,12-15 0,27-48 109,53-115 1,-88 155-362,-10 27 48,0 0 0,0 1 0,4-9 0,-6 31 165,-11 64-249,4-43 217,3 0 0,-1 61 1,6-95-94,-1 27 298,3-1 0,0 1 0,9 33 0,-12-63-274,1 1 0,-1 0 0,1 0 0,-1-1 0,1 1 0,0 0-1,0-1 1,0 1 0,0-1 0,0 1 0,0-1 0,0 1 0,0-1 0,1 0 0,-1 1 0,0-1 0,1 0 0,-1 0 0,1 0 0,-1 0 0,1 0 0,0-1-1,-1 1 1,1 0 0,0-1 0,0 1 0,-1-1 0,1 0 0,3 1 0,-1-2 8,0 1 0,0-1 0,0 1 0,0-1 0,0 0 0,0-1-1,0 1 1,0-1 0,0 0 0,-1 0 0,1 0 0,3-3 0,9-7 27,-1-1 1,0 0 0,19-23-1,34-51 53,7-8-74,-49 67-44,75-77-310,-100 104 293,3-3-13,0 1 0,0 0 0,1 0 1,6-4-1,-10 6 23,-1 1 0,1 0 0,-1-1 0,1 1 0,0 0 1,-1 0-1,1 0 0,0-1 0,-1 1 0,1 0 0,0 0 1,-1 0-1,1 0 0,0 0 0,-1 0 0,1 0 0,0 0 1,-1 0-1,1 0 0,0 1 0,-1-1 0,1 0 0,-1 0 1,1 1-1,0-1 0,-1 0 0,1 1 0,-1-1 0,1 1 1,-1-1-1,1 0 0,-1 1 0,1-1 0,-1 1 0,1-1 1,-1 1-1,0 0 0,1-1 0,-1 1 0,0-1 0,0 1 0,1 0 1,-1-1-1,0 1 0,0 1 0,2 6-30,-1 1 0,0 0 1,-1 12-1,1-4-1,-1 14 65,-1-1 0,-1 0 0,-2 0-1,-1 0 1,-1-1 0,-2 1 0,-19 48 0,24-72-3,0 0-1,0 0 0,-1-1 0,0 1 1,0-1-1,0 0 0,-1 0 0,1 0 1,-7 4-1,9-7-12,0-1 0,1 1 0,-1-1 0,0 0 0,0 0 1,0 0-1,-1 0 0,1 0 0,0 0 0,0 0 0,0 0 0,-1-1 0,1 1 1,0-1-1,-1 0 0,1 0 0,0 0 0,-1 0 0,1 0 0,0 0 0,-1-1 1,1 1-1,0-1 0,0 1 0,-1-1 0,1 0 0,0 0 0,-3-2 0,4 3-14,1 0-1,0-1 0,-1 1 0,1 0 1,-1-1-1,1 1 0,0 0 0,0-1 0,-1 1 1,1-1-1,0 1 0,-1 0 0,1-1 0,0 1 1,0-1-1,0 1 0,0-1 0,-1 1 0,1-1 1,0 1-1,0-1 0,0 1 0,0-1 1,0 1-1,0-1 0,0 1 0,0 0 0,0-1 1,1 1-1,-1-1 0,0 1 0,0-1 0,0 1 1,0-1-1,1 1 0,-1-1 0,0 1 0,0 0 1,1-1-1,-1 1 0,0 0 0,1-1 1,0 0-1,1 0-25,0-1 1,0 0-1,0 0 1,0 1-1,0-1 1,4-1-1,7-2-46,0 0 0,0 1 0,0 1 0,0 0 0,1 1 0,23-1 0,25 2-1664,-3 4-3549,-28 2 787,-26-4 3606,-1 1-1,1-2 0,0 1 0,0 0 1,0-1-1,0 0 0,0 0 1,0 0-1,0-1 0,0 1 1,5-3-1,8-7-2227</inkml:trace>
</inkml:ink>
</file>

<file path=ppt/ink/ink40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5:05:22.80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145 104 9216,'-90'-40'3424,"67"36"-2656,5-9-224,9 6 256,4-1-544,5 0-160,5 0-96,9-1-640,17 6 352,14 0-2080,13 3 1312,15 6-3200,4 11 2400,-11 11-896</inkml:trace>
</inkml:ink>
</file>

<file path=ppt/ink/ink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23:11:32.0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34 8128,'-28'-17'3680,"33"17"-2048,0 0-1792,8 0 64,0-3-512,5 3 352,-4-9-2272,-1 4 1408</inkml:trace>
</inkml:ink>
</file>

<file path=ppt/ink/ink40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5:05:25.78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338 419 6560,'-10'-1'1218,"1"0"1,-1 1-1,1 0 0,-1 1 1,1 0-1,-19 4 1,17-2-599,1 0 1,0 1 0,0 0-1,0 1 1,-15 10 0,14-7-340,0 0 1,0 1-1,1 0 1,0 1-1,1 0 0,0 1 1,1 0-1,0 0 1,1 1-1,-8 16 1,2 1-93,1 0 0,2 0 0,1 2-1,2-1 1,0 1 0,-2 35 0,9-60-144,0 0 0,0 1 0,0-1 0,1 0 0,0 0 0,0 0 0,4 9 0,-5-13-33,1 0 0,0 0-1,-1 0 1,1 0 0,0-1 0,0 1-1,0 0 1,1-1 0,-1 1-1,0-1 1,1 1 0,-1-1 0,0 0-1,1 0 1,0 1 0,-1-1-1,1 0 1,0 0 0,0-1 0,-1 1-1,1 0 1,0 0 0,0-1-1,0 1 1,0-1 0,0 0 0,3 1-1,1-2-19,1 0-1,-1 0 0,1 0 1,-1-1-1,1 0 1,-1 0-1,0-1 0,0 0 1,0 0-1,7-5 0,10-7-167,23-20 0,-40 30 133,136-123-101,-115 97-11,-43 60 164,2 0 0,-16 47 0,26-68 51,2 1 1,-1 0-1,1 0 1,1 0-1,0 0 1,0 16-1,0-22-35,2-1 0,-1 0-1,0 1 1,0-1-1,1 0 1,-1 1-1,1-1 1,0 0-1,0 1 1,0-1-1,0 0 1,0 0-1,0 0 1,1 0-1,-1 0 1,1 0-1,-1 0 1,1-1-1,0 1 1,-1 0-1,1-1 1,0 1-1,0-1 1,0 0-1,1 0 1,-1 0 0,0 0-1,0 0 1,0 0-1,5 0 1,-1 0 6,-1 0 1,0-1-1,1 0 1,-1 0 0,1 0-1,-1-1 1,0 0 0,1 0-1,-1 0 1,0-1 0,0 0-1,0 0 1,0 0-1,0 0 1,0-1 0,0 0-1,-1 0 1,8-6 0,-5 3-44,-1 0 0,0-1 0,0 0 0,0 0 0,0 0 0,-1 0 0,-1-1 0,1 0 0,-1 0 0,4-12 0,-3 4 15,-1 0-1,-1 0 1,-1 0 0,0-1-1,-1 1 1,0-1 0,-2 1-1,0-1 1,-4-23 0,4 36-14,1 1 0,-1 0 0,0 0 0,0 0 0,0 0 0,-1 0 0,1 0 0,-1 0 0,0 0 0,1 0 0,-1 1 0,0-1 0,-1 1 0,1-1 0,0 1 0,-1 0 0,1 0 0,-1 0 0,0 0 0,0 0 0,0 1 0,0-1 0,0 1 0,0 0 0,0 0 0,0 0 0,0 0 0,0 0 0,-1 1 0,1-1 0,0 1 0,-6 0 0,23 8 118,4-2-1,1-1 1,28 5 0,-20-7-12,-11-2-31,0 1 0,0 1 0,-1 1 0,1 0 0,26 11 1,-38-13-21,-1 0 0,0 0 0,0 0 0,0 1 1,0-1-1,0 1 0,-1 0 0,1 0 0,-1 0 1,0 0-1,0 0 0,0 1 0,0-1 0,0 1 1,-1-1-1,1 1 0,-1-1 0,0 1 0,0 0 1,-1 0-1,1 0 0,-1-1 0,0 6 0,0 8 107,0 0 0,-2-1 0,-5 32 0,2-31-51,1-1 0,-2 0 1,-8 17-1,3-7 80,6-14-108,1-3 61,9-17-141,24-46 16,21-33-205,-44 77 134,2 0 0,-1 1 0,1 0 1,1 0-1,0 1 0,12-10 0,-19 17 53,0-1 0,0 1 0,0 0-1,0 0 1,0-1 0,1 1 0,-1 1 0,0-1 0,0 0 0,1 0 0,-1 1 0,0 0 0,1-1 0,-1 1-1,0 0 1,4 0 0,-4 1 9,0 0 1,0-1-1,0 1 0,0 0 0,-1 0 0,1 0 1,0 1-1,0-1 0,-1 0 0,1 1 1,-1-1-1,1 1 0,-1-1 0,0 1 0,1 0 1,-1 0-1,0 0 0,1 2 0,4 8-18,-2 0 0,1 0 0,-2 0-1,5 24 1,-6-24 65,1-1 0,0 1-1,0-1 1,1 0 0,0 0-1,10 16 1,-13-25-26,0 0-1,0-1 0,0 1 1,1-1-1,-1 1 1,1-1-1,-1 1 1,1-1-1,0 0 1,0 0-1,-1 0 0,1 0 1,0 0-1,0 0 1,0-1-1,0 1 1,4 0-1,-2 0 2,0-1 0,-1 0 0,1 0 1,0 0-1,0-1 0,0 0 0,0 1 0,-1-1 0,5-2 0,3-1 13,0-1-1,-1 0 1,0-1 0,0-1-1,11-7 1,-9 3-45,0 0 0,-1 0 0,-1-1 0,0 0 0,0 0 1,-1-2-1,11-20 0,40-105-170,-43 95 86,4-12-23,-3-1 1,13-69-1,3-120 82,-33 229-12,1 7 13,-2 0 0,1 1 0,-1-1 0,0 0 0,-1 0 0,-2-10 0,3 20 32,0-1 0,0 1 0,0-1 0,0 1 1,0-1-1,-1 1 0,1 0 0,0-1 1,0 1-1,0-1 0,0 1 0,0 0 0,-1-1 1,1 1-1,0-1 0,0 1 0,-1 0 1,1-1-1,0 1 0,-1 0 0,1 0 0,0-1 1,-1 1-1,1 0 0,-1-1 0,0 2-1,1-1 0,-1 1-1,0 0 1,1-1 0,-1 1-1,0 0 1,1 0-1,-1-1 1,1 1 0,-1 0-1,1 0 1,-1 0 0,1 1-1,-9 19-36,0 0 1,2 1-1,-7 35 0,-7 22 71,4-24 216,-18 96 0,29-115-185,3-1 0,1 1 0,4 70 0,0-88 16,8 33 1,-9-46-53,0-1 1,0 0-1,1 0 1,0 0-1,-1 0 1,1 0-1,1 0 1,-1 0-1,1 0 1,-1-1-1,1 1 1,0-1-1,5 4 1,-6-5-21,0-1 0,0-1 0,0 1 0,0 0 1,0 0-1,0-1 0,0 1 0,0-1 0,0 1 0,0-1 1,0 0-1,0 0 0,1 0 0,-1 0 0,0-1 0,0 1 0,0 0 1,0-1-1,0 1 0,0-1 0,0 0 0,0 0 0,0 0 1,2-1-1,4-3 6,1-1 0,-1 0 0,13-12 0,-17 14-14,30-25-24,2 0-1,0 3 0,2 1 1,50-25-1,82-31-58,-166 78 55,-8 2 75,-10 3-3,0 3-61,0 1 0,0 1 1,1 0-1,-1 1 0,2 1 1,-1 0-1,1 0 0,0 1 1,1 1-1,-18 22 0,-1 7 112,3 0 0,-25 47-1,49-81-89,-31 59 29,29-55-29,2-1 0,-1 1 0,1 0 0,-3 21 0,6-31 1,0 1-1,0-1 1,-1 1 0,1 0-1,0-1 1,0 1-1,0 0 1,0-1 0,1 1-1,-1-1 1,0 1-1,0 0 1,0-1 0,0 1-1,1 0 1,-1-1 0,0 1-1,1-1 1,-1 1-1,1 0 1,-1-1 1,1 1 1,-1-1-1,1 0 0,-1 0 1,1 0-1,-1 1 0,1-1 1,-1 0-1,1 0 0,-1 0 0,1 0 1,-1 0-1,1 0 0,-1 0 1,1 0-1,-1 0 0,1 0 1,-1-1-1,2 1 0,1-1 8,1-1 0,-1 1 0,0-1 0,0 0-1,0 0 1,4-4 0,2-1-35,-1-2 1,-1 1-1,1-1 0,-1 0 1,-1 0-1,10-18 0,25-65-372,-22 46 208,2 0 23,-6 14 23,-1-1 0,11-41 0,-24 68 168,-4 11-56,-3 13 37,2 4 87,1-1 0,0 0 1,2 1-1,0 0 1,2-1-1,0 1 1,1-1-1,1 1 1,12 38-1,-13-53-53,1 0-1,0 0 1,0 0-1,1-1 1,0 0-1,0 1 1,0-1 0,1-1-1,0 1 1,0-1-1,0 0 1,1 0-1,-1 0 1,1-1-1,8 5 1,-10-7-21,0 0 0,1 0 0,-1 0 0,1-1 0,-1 1 0,1-1 0,-1 0 0,1-1 0,0 1 0,0-1 0,-1 0 0,1 0 0,0 0 0,0 0 0,-1-1 0,1 0 0,0 0 0,-1 0 0,1-1 0,-1 0 0,1 0 0,-1 0 0,0 0-1,5-4 1,0-1 1,0-1 0,-1 0 0,0-1-1,0 0 1,-1 0 0,0-1 0,-1 0-1,10-20 1,11-16-10,-13 25-19,39-65-87,-45 74 94,-8 11 0,0 1-1,0 0 1,0 0 0,0 0-1,0 0 1,0 0 0,0 0-1,0 0 1,0 0 0,0 0-1,0-1 1,0 1 0,0 0-1,0 0 1,0 0-1,0 0 1,0 0 0,0 0-1,0 0 1,0 0 0,0 0-1,1 0 1,-1 0 0,0 0-1,0 0 1,0 0 0,0 0-1,0 0 1,0-1 0,0 1-1,0 0 1,0 0-1,1 0 1,-1 0 0,0 0-1,0 0 1,0 0 0,0 0-1,0 0 1,0 0 0,0 1-1,0-1 1,0 0 0,1 0-1,-1 0 1,0 0-1,0 0 1,0 0 0,0 0-1,2 6-38,-3 11-27,-9 69 139,-6 102 494,16-186-546,0 0 0,0 0 0,0 0-1,0-1 1,0 1 0,1 0 0,-1 0 0,0 0-1,1 0 1,0 0 0,-1 0 0,1 0-1,0-1 1,0 1 0,0 0 0,0-1-1,0 1 1,0-1 0,1 1 0,-1-1-1,0 1 1,1-1 0,-1 0 0,1 0-1,-1 1 1,1-1 0,3 1 0,-4-2-27,0 0 0,0 0 0,-1 0 0,1 0 0,0 0 0,0 0 0,0 0 0,0 0 0,-1 0 0,1-1 0,0 1 0,0 0 0,0-1 0,-1 1 0,1 0 0,0-1 0,0 1 0,0-2 0,16-13-77,-8 6 24,61-59 16,19-17 17,-76 74 25,1 1 0,0 0 0,0 1 0,1 1 0,19-8 0,-31 15-3,-1 0 0,1 0-1,-1 0 1,1 0 0,0 1 0,-1-1-1,1 1 1,0-1 0,-1 1 0,5 1-1,-7-1 4,1 0 0,0 0 0,-1 0-1,1 0 1,-1 1 0,1-1 0,-1 0-1,1 1 1,-1-1 0,1 0 0,-1 1-1,1-1 1,-1 1 0,1-1-1,-1 0 1,0 1 0,1-1 0,-1 1-1,1 0 1,-1 1 1,1-1 1,-1 1-1,1-1 0,-1 1 0,0-1 1,0 1-1,0 0 0,0-1 0,0 1 1,0 2-1,-2 6 13,0 0 0,0-1 0,-1 1 0,0-1 0,-1 0 0,0 1 1,-6 8-1,-42 59 214,50-73-186,-8 6 105,8-8-121,6-8-68,32-51 18,13-16-195,-34 52 110,1 1 0,2 0 0,-1 2 0,27-21 0,-42 38 88,-1-1-1,1 1 1,0 0-1,-1 0 1,1 0-1,0 0 1,0 1-1,0-1 0,0 0 1,-1 1-1,1-1 1,0 1-1,0 0 1,0-1-1,0 1 1,4 1-1,-5-1 20,1 1-1,-1-1 1,1 1-1,-1-1 1,0 1-1,0 0 1,1 0-1,-1-1 1,0 1-1,0 0 1,0 0-1,0 0 1,0 1-1,0-1 1,0 0-1,0 0 1,1 3 0,2 4 38,-1 1 0,0 0 0,0 0 0,-1 0 0,2 15 0,-3-13-24,0-3 13,1 0 0,0-1 0,0 1 0,0 0 0,1-1 0,0 1 0,6 9 0,-8-16-22,0 0-1,0 0 1,0-1-1,0 1 1,0 0 0,0 0-1,0-1 1,0 1-1,0-1 1,0 1-1,1-1 1,-1 1-1,0-1 1,0 0-1,1 0 1,-1 1-1,0-1 1,0 0-1,1 0 1,-1 0-1,0-1 1,1 1-1,-1 0 1,0 0-1,0-1 1,1 1-1,-1 0 1,0-1-1,0 0 1,0 1-1,2-2 1,2 0 5,1-1 0,-1 0 0,1-1 0,-1 0 0,5-4 0,4-5 1,-2-1-1,0-1 1,0 0-1,-2 0 0,0-1 1,0 0-1,-2-1 1,0 0-1,8-23 1,-15 35-15,0 0 0,0 1 1,-1-1-1,1 0 0,-1 0 1,0 1-1,0-1 0,-1-6 0,0 10-1,1 0-1,0 1 0,0-1 1,0 0-1,-1 0 0,1 0 1,-1 0-1,1 0 0,0 0 0,-1 1 1,1-1-1,-1 0 0,0 0 1,1 1-1,-1-1 0,0 0 1,1 1-1,-3-2 0,2 2 6,0 0-1,0 0 1,0-1-1,0 1 1,0 0-1,0 0 1,0 0-1,0 0 1,0 1-1,0-1 1,-1 0-1,1 0 1,0 1-1,0-1 1,0 0-1,0 1 1,0-1 0,0 1-1,1-1 1,-3 2-1,-3 3 0,0 0 0,0 0 0,0 0 0,1 0 0,0 1 0,0 0 0,0 0 0,1 1 0,-6 9 0,5-7-1,1 0 1,0 0 0,1 1 0,-1 0 0,2-1 0,-3 20 0,4-27-1,1 0 0,0 0 0,0 0 1,0 0-1,0 0 0,0 0 0,0 0 0,1 0 1,-1-1-1,1 1 0,-1 0 0,1 0 1,0 0-1,-1 0 0,1 0 0,0-1 0,0 1 1,1 0-1,-1-1 0,0 1 0,0-1 0,1 1 1,-1-1-1,1 0 0,-1 0 0,1 1 1,0-1-1,-1 0 0,1 0 0,0-1 0,0 1 1,0 0-1,0-1 0,0 1 0,0-1 0,0 1 1,0-1-1,3 0 0,10-1-50,0-1 0,0 0 1,0-1-1,27-10 0,-9 3 52,220-65 200,-208 59-227,-36 12 79,0 1 1,0-1-1,0 2 0,1-1 0,-1 1 1,13-1-1,-22 3-49,0 0 0,0 0 1,0 0-1,0 0 0,0 0 0,0 0 1,0 1-1,0-1 0,0 0 0,0 0 1,0 0-1,0 0 0,0 0 0,0 0 1,-1 0-1,1 0 0,0 0 0,0 0 1,0 0-1,0 0 0,0 0 1,0 0-1,0 0 0,0 0 0,0 0 1,0 0-1,0 1 0,0-1 0,0 0 1,0 0-1,0 0 0,0 0 0,0 0 1,0 0-1,0 0 0,0 0 0,0 0 1,0 0-1,0 0 0,0 0 1,0 0-1,0 0 0,0 0 0,0 1 1,0-1-1,0 0 0,1 0 0,-1 0 1,0 0-1,0 0 0,0 0 0,0 0 1,0 0-1,0 0 0,0 0 0,0 0 1,0 0-1,0 0 0,0 0 0,0 0 1,-12 19-101,-2-1 1,0-1 0,-24 22-1,-3 5 76,27-29 36,-5 6 49,0 1 0,2 1 0,-23 36 0,40-58-63,-1 0-1,1 0 1,-1 0-1,0 0 1,1 0-1,0 0 1,-1 0-1,1 0 1,0 0-1,-1 0 1,1 0-1,0 0 1,0 0-1,0 0 1,0 1-1,0-1 1,0 0-1,0 0 1,0 0-1,1 0 1,-1 0-1,0 0 1,1 0-1,-1 0 1,0 0-1,1 0 1,0 0-1,-1 0 0,1 0 1,-1 0-1,1 0 1,0-1-1,0 1 1,-1 0-1,1 0 1,0-1-1,0 1 1,0 0-1,0-1 1,0 1-1,0-1 1,0 1-1,2 0 1,3 0-11,0 1 1,0-1 0,0 0-1,1 0 1,-1-1-1,12 0 1,-9-1 12,1 0 0,-1-1 0,1 0 0,-1 0 0,0-1 0,0 0 0,0-1 0,-1 0 0,1 0 0,-1-1 0,0 0 0,0-1 0,0 0 0,-1 0 0,0 0 0,0-1 0,8-11 0,7-15 22,-1-2 0,27-60-1,-39 76-38,19-44-179,-4 0 0,20-77 1,12-134 270,-54 262-34,-1 9-34,0-1 1,0 1-1,-1 0 0,1-1 1,-1 1-1,0-1 0,0 0 0,-1-6 1,-5 21-8,-63 189 224,48-138-355,-17 83 0,11-6-4172,26-130 3369,-11 49-4056,10-52 3978,0 0 0,0 0 0,-1 0-1,1-1 1,-1 1 0,0-1 0,-5 7 0,6-11 710,1 1 1,-1-1-1,1 1 1,-1-1-1,0 0 1,1 1-1,-1-1 0,0 0 1,0 0-1,0 0 1,0-1-1,-3 2 1,-1-1-655,0 0 0,0 0 0,-11-1 0</inkml:trace>
</inkml:ink>
</file>

<file path=ppt/ink/ink40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5:05:26.22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1537 29 11040,'-26'-20'4096,"26"16"-3168,5 4-289,3-5-3550,0 10-1825</inkml:trace>
  <inkml:trace contextRef="#ctx0" brushRef="#br0" timeOffset="1">32 153 11296,'-31'-5'4192,"34"2"-3264,25 6-257,-1 2 769,13-5-928,41-5 288,54 2-480,9-5-320,27-4-32,35 9-3104,-16-2 1729</inkml:trace>
</inkml:ink>
</file>

<file path=ppt/ink/ink40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5:05:27.51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35 429 4640,'-24'8'1813,"13"-7"1984,16 6-485,-3-6-2918,0 0-1,1 0 0,-1 0 1,1 0-1,0-1 0,-1 1 0,1-1 1,-1 1-1,1-1 0,4 0 1,2 0 463,0 1-530,0-1 1,0 0-1,-1-1 0,1 0 0,0 0 1,-1-1-1,1 0 0,-1-1 0,0 1 1,1-2-1,-1 1 0,14-10 0,-11 6-192,-2 0-1,1-1 0,-1-1 0,0 1 0,-1-2 0,0 1 0,0-1 0,10-18 0,31-60 184,49-122-1,-94 191-218,-4 19-96,0 0 0,0-1 0,0 1 1,0 0-1,0-1 0,0 1 0,0 0 0,0 0 0,0-1 0,0 1 1,0 0-1,0 0 0,-1-1 0,1 1 0,0 0 0,0 0 0,0-1 0,0 1 1,-1 0-1,1 0 0,0 0 0,0-1 0,0 1 0,-1 0 0,1 0 1,0 0-1,0 0 0,-1 0 0,1-1 0,0 1 0,0 0 0,-1 0 0,1 0 1,0 0-1,0 0 0,-1 0 0,1 0 0,0 0 0,0 0 0,-1 0 0,1 0 1,0 0-1,-1 0 0,1 0 0,0 0 0,0 0 0,-1 0 0,1 0 1,0 1-1,0-1 0,-1 0 0,1 0 0,0 0 0,0 0 0,0 1 0,-1-1 1,1 0-1,0 0 0,0 0 0,0 1 0,-1-1 0,0 2-5,-1-1 0,0 1-1,1 0 1,0 0 0,-1 0 0,1 0-1,0 0 1,0 0 0,0 0-1,0 0 1,1 0 0,-1 0 0,1 0-1,-1 3 1,-2 4 4,-40 155 232,36-127 136,2-1 0,-2 61 0,7-90-264,0 0-1,1-1 1,0 1-1,2 10 1,-3-16-93,1 0 1,-1 0-1,0 0 1,0-1-1,0 1 1,1 0-1,-1 0 1,0-1 0,1 1-1,-1 0 1,1-1-1,-1 1 1,1 0-1,-1-1 1,1 1-1,-1 0 1,1-1 0,0 1-1,-1-1 1,1 1-1,0-1 1,-1 0-1,1 1 1,0-1 0,0 0-1,-1 1 1,1-1-1,0 0 1,0 0-1,0 0 1,-1 0-1,1 0 1,0 0 0,0 0-1,0 0 1,0 0-1,-1 0 1,1 0-1,0 0 1,0 0-1,0-1 1,-1 1 0,1 0-1,0-1 1,-1 1-1,1-1 1,0 1-1,0 0 1,0-2-1,13-8 73,-1-1-1,0-1 1,-1 0-1,17-20 1,8-9-2,-27 30-105,103-98-18,-92 91 13,1 1 0,0 1-1,43-23 1,-62 37 4,-1 1 0,1 0 1,-1 0-1,1 0 0,0 0 0,0 0 0,-1 1 0,4-1 0,-5 1 27,0 0 1,-1 0-1,1 0 0,0 1 0,0-1 0,-1 0 0,1 0 1,0 0-1,-1 1 0,1-1 0,0 1 0,-1-1 0,1 0 1,0 1-1,-1-1 0,1 1 0,-1-1 0,1 1 0,-1-1 1,1 1-1,-1 0 0,1-1 0,-1 1 0,0 0 0,1-1 1,-1 1-1,0 0 0,1 0 0,-1-1 0,0 1 0,0 0 1,0-1-1,0 3 0,1 8 65,-1 1-1,0 0 1,0-1 0,-2 1 0,1 0 0,-7 21 0,5-22-42,-20 67 269,14-50 29,-10 45 0,19-73-324,0 0 0,-1 1 0,1-1 0,0 0 0,0 0 0,0 1 0,0-1 0,0 0 0,0 1 0,0-1 0,0 0 0,0 0 0,1 1 0,-1-1 0,0 0 0,0 1 0,0-1 0,0 0 0,0 0 0,0 1 0,1-1 0,-1 0 0,0 0 0,0 1 0,0-1 0,0 0 0,1 0 0,-1 0 0,0 1 0,0-1 0,1 0 0,-1 0 0,0 0 0,0 0 0,1 0 0,-1 0 0,0 1 0,1-1 0,-1 0 0,0 0 0,0 0 0,1 0 0,-1 0 0,0 0 0,1 0 0,-1 0 0,0 0 0,0 0 0,1 0 0,-1-1 0,1 1 0,17-6 70,-9 1-73,0 0-1,-1 0 0,1-1 0,-1 0 0,11-12 0,36-40-48,-40 40 58,2-1-10,25-27-73,-38 43 62,0-1 0,1 1 0,-1-1 1,1 1-1,-1 1 0,1-1 1,0 1-1,8-4 0,-11 6 13,0 0 0,0-1 0,0 1 1,0 0-1,0 0 0,-1 0 0,1 0 0,0 1 0,0-1 0,0 0 0,0 1 0,-1-1 0,1 1 1,0 0-1,0-1 0,-1 1 0,1 0 0,-1 0 0,1 0 0,-1 0 0,1 1 0,-1-1 0,1 0 1,-1 1-1,0-1 0,0 1 0,0-1 0,0 1 0,1 1 0,3 7 14,0-1-1,0 1 1,5 20-1,-5-18-11,14 59 36,-13-45-215,-2 6-2307,-4-28 1145,0 0 0,0 0 0,0 0 0,1 0 0,0 0-1,0-1 1,0 1 0,0 0 0,0 0 0,1-1 0,-1 1 0,5 5-1,2-1-3966</inkml:trace>
</inkml:ink>
</file>

<file path=ppt/ink/ink40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5:05:27.85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104 100 10816,'-80'-51'4000,"65"43"-3136,12-1-224,3 6-321,-5-5-319,5-1-575,8 3 319,10 1-1600,19 5 1056,16 11-3744,20 3 2528,-2-8-1856</inkml:trace>
</inkml:ink>
</file>

<file path=ppt/ink/ink40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5:05:28.73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568 5 5408,'-8'-1'1260,"0"-1"0,0 1 0,-13 0 0,10 2-267,0 1 0,0 0 0,0 0 0,0 1 0,-18 8 0,14-6-360,3-1-325,0 2-1,-1-1 0,2 2 0,-1-1 1,1 2-1,0-1 0,0 2 0,1-1 1,0 1-1,1 1 0,-14 18 0,12-13-107,1 1 0,1 0 0,1 0-1,0 1 1,1 0 0,0 0 0,-7 36 0,12-42-86,-3 14 259,-3 28 1,7-47-264,1 0-1,0 0 1,0 0 0,0-1 0,1 1 0,0 0 0,0 0-1,0-1 1,1 1 0,4 10 0,-6-15-83,1 0 0,0 0 0,-1-1 0,1 1 1,-1 0-1,1 0 0,0 0 0,0-1 0,-1 1 0,1 0 0,0-1 0,0 1 0,0-1 1,0 1-1,0-1 0,0 1 0,0-1 0,0 1 0,0-1 0,0 0 0,0 0 1,0 0-1,0 1 0,0-1 0,0 0 0,0 0 0,0-1 0,0 1 0,0 0 0,0 0 1,2-1-1,-1 0 22,1 0 0,0 0 0,0 0 0,-1-1 0,1 1 0,-1-1 0,1 0 0,-1 0 0,0 0 0,1 0 0,1-2 0,11-16 67,-1-1 1,-1 0-1,17-40 1,2 0-92,33-39-3,-27 44 41,-20 23 332,-17 32-422,-1 4 48,-9 247 500,5-206-272,-3 1-1,-1-1 0,-23 70 1,22-89-131,-1 0 1,-1-1-1,-2 0 1,0 0-1,-2-1 1,0-1-1,-1-1 1,-26 26-1,36-41-84,1-1 0,-1 0 0,-1 0-1,1-1 1,-1 0 0,1 0-1,-14 5 1,17-8-22,-1 0 0,1 0-1,-1 0 1,0 0 0,0-1-1,1 0 1,-1 1 0,0-1-1,0-1 1,1 1 0,-1-1-1,0 1 1,0-1 0,1 0-1,-1 0 1,1-1 0,-7-2-1,-9-6 44,1-1 0,-32-25-1,44 30-52,-1 1 0,1-1 1,1 0-1,-1-1 0,1 1 0,0-1 0,0 0 0,1-1 0,0 1 0,-4-12 0,7 17-6,1 0 1,-1 0-1,1-1 0,-1 1 1,1-1-1,0 1 0,0 0 1,0-1-1,0 1 0,1 0 1,-1-1-1,1 1 0,-1 0 0,1-1 1,0 1-1,1-4 0,1 2 34,-1 0-1,1 1 0,0-1 0,0 0 0,0 1 0,0-1 1,1 1-1,3-3 0,4-2 67,0 1 1,1 1-1,0-1 1,0 2-1,16-6 1,31-5-53,0 3 0,96-10 0,-119 19-75,2-1-147,44-5-327,-25 5-3057,-46 5 1916,-1 0 1,14 3-1,-18-2 226,0 0 0,0 0 0,0-1 0,1 0 0,-1 0 0,0-1 0,0 1 0,7-3 0,7-8-4073</inkml:trace>
</inkml:ink>
</file>

<file path=ppt/ink/ink40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5:05:29.36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22 5 12800,'-21'0'13343,"24"-5"-13983</inkml:trace>
</inkml:ink>
</file>

<file path=ppt/ink/ink40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5:05:38.51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275 264 4320,'1'7'7001,"-2"-2"-6566,0 0 1,0 0-1,-1 0 1,-3 8-1,1-7-264,0 0 0,0 0-1,0-1 1,-1 0 0,0 0-1,0 0 1,0-1 0,0 0-1,-1 1 1,0-2 0,0 1-1,0-1 1,0 0 0,-1 0-1,1-1 1,-1 0 0,1 0-1,-1 0 1,0-1-1,0 0 1,0 0 0,0-1-1,0 0 1,0 0 0,-9-2-1,7 1 11,-1-1 0,0-1 0,1 1-1,-1-2 1,-16-7 0,24 10-171,0 0-1,0-1 1,0 1 0,0-1-1,0 1 1,1-1 0,-1 0-1,0 0 1,1 0 0,-1 0-1,1 0 1,0 0 0,0 0 0,-1-1-1,2 1 1,-1 0 0,0-1-1,0 1 1,1-1 0,-1 1-1,1-1 1,0 1 0,0 0-1,0-1 1,0 1 0,0-1-1,0 1 1,2-6 0,3-14 64,2 1 0,0-1 0,2 1 0,0 0 0,2 1 1,0 0-1,1 1 0,0 0 0,25-27 0,-31 39 14,0 0 0,1 1-1,0 0 1,1 0 0,-1 0 0,17-9-1,-22 14-71,-1 1 0,1-1 0,0 0 0,-1 0 0,1 1-1,0-1 1,0 1 0,0-1 0,0 1 0,-1 0 0,1 0 0,0 0-1,0 0 1,0 0 0,0 0 0,0 0 0,-1 1 0,1-1-1,0 1 1,0-1 0,0 1 0,-1 0 0,1 0 0,0 0 0,-1-1-1,1 2 1,-1-1 0,1 0 0,-1 0 0,0 0 0,1 1-1,-1-1 1,0 1 0,0-1 0,0 1 0,0-1 0,0 1 0,0 0-1,0-1 1,-1 1 0,2 3 0,3 10 74,0 0-1,-1 0 1,-1 1-1,-1 0 1,2 27-1,-4-3 309,-4 45 0,-4-35-72,-1 0-1,-24 73 1,2-10-7,-23 74-15,45-156-61,8-24-132,0-1 1,-1 1-1,0-1 1,-6 13-1,8-19-101,0-1 0,0 1 0,0 0 0,0 0-1,0 0 1,0 0 0,0 0 0,0 0 0,0 0-1,0 0 1,0 0 0,-1 0 0,1 0 0,0 0-1,0 0 1,0 0 0,0 0 0,0 0 0,0 0 0,0 0-1,0 0 1,0 0 0,0 0 0,0 0 0,0 0-1,0 0 1,-1 0 0,1 0 0,0 0 0,0 0 0,0 0-1,0 0 1,0 0 0,0 0 0,0 0 0,0 0-1,0 0 1,0 0 0,0 0 0,0 0 0,0 0 0,-1 0-1,1 0 1,0 0 0,0 0 0,0 0 0,0 0-1,0 0 1,0 0 0,0 0 0,0 1 0,0-1 0,0 0-1,0 0 1,0 0 0,0 0 0,0 0 0,0 0-1,0 0 1,0 0 0,0 0 0,0-10 100,3-16-157,36-168-18,-32 169 24,1 2-1,1-1 0,1 1 1,1 1-1,27-42 1,-24 44 26,1 1 0,1 0 0,1 2 0,0-1 0,1 2 1,1 1-1,0 0 0,34-19 0,-47 31-26,-1 1 0,0 0 0,1 0-1,-1 0 1,1 1 0,0 0 0,-1 0-1,1 0 1,0 1 0,0 0 0,-1 0 0,1 0-1,8 2 1,-11-1 48,0-1 0,0 1 0,-1 0 1,1 0-1,0 1 0,0-1 0,-1 1 0,1-1 0,-1 1 0,1 0 0,-1 0 0,0 0 0,0 0 0,0 0 0,0 0 1,0 1-1,0-1 0,0 1 0,-1-1 0,0 1 0,1-1 0,-1 1 0,0 0 0,0 0 0,0 0 0,-1 0 0,1 3 1,0 0 10,-1 0 0,0 0 0,0 0 1,0-1-1,-1 1 0,0 0 1,0 0-1,0 0 0,-3 6 0,-4 8 62,-12 23 1,6-15-24,-15 35 127,-84 171 789,107-227-698,3-13-117,4-17-154,2 4-122,2 1 0,1-1 0,0 1 0,1 0 0,1 1-1,0-1 1,2 2 0,0-1 0,17-21 0,18-16-119,65-61 0,-65 70 223,14-18-2,21-20-112,-80 83 128,2-2-11,1-1 1,-1 1-1,1 0 1,0 0-1,-1 0 1,6-3-1,-7 5 13,-1 0 0,1 0 0,0 0 0,-1-1 0,1 1 0,0 0 0,0 0 0,-1 0 0,1 0 0,0 0 0,0 0 0,-1 1 0,1-1 0,0 0-1,0 0 1,-1 0 0,1 1 0,0-1 0,-1 0 0,1 1 0,0-1 0,-1 1 0,1-1 0,-1 1 0,1-1 0,-1 1 0,1-1 0,-1 1 0,1-1 0,-1 1 0,1 0 0,-1-1 0,0 1 0,1 1 0,3 7 74,-1-1 1,0 1 0,-1 0 0,0 0 0,-1 0 0,1 1 0,-2-1 0,0 12 0,1-5 31,-4 85 638,-1-37-431,3-33-225,2 130 436,1-137-427,0 0 1,2 0 0,1 0 0,12 36-1,-15-54-63,0-1 0,0 0 0,1 0-1,-1 0 1,1 0 0,7 8 0,-9-12-82,0 0 0,0 0 1,0 0-1,1 0 1,-1 0-1,0 0 1,1 0-1,-1 0 0,1-1 1,-1 1-1,1 0 1,-1-1-1,1 0 0,-1 1 1,1-1-1,0 0 1,-1 0-1,1 0 0,0 0 1,-1 0-1,1 0 1,-1 0-1,1 0 0,0-1 1,-1 1-1,1-1 1,-1 1-1,3-2 1,7-4-914,0-1 1,-1 0-1,0 0 1,-1-1 0,0 0-1,16-19 1,3-1-1587,21-19-5742</inkml:trace>
</inkml:ink>
</file>

<file path=ppt/ink/ink40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5:05:42.48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14 828 4736,'-2'-1'407,"1"1"-347,1-1 1,0 1 0,0 0-1,-1 0 1,1 0 0,0-1-1,-1 1 1,1 0 0,0 0 0,-1 0-1,1 0 1,0 0 0,0 0-1,-1-1 1,1 1 0,0 0-1,-1 0 1,1 0 0,0 0 0,-6 4 4307,17-13-1366,-8 5-2591,2 0-105,-1-1 0,1 0 0,-1 0 0,0-1 0,-1 1 0,1-1 0,3-10 0,16-45 539,-20 51-703,15-41 216,1 0 1,3 2-1,2 0 0,36-54 1,-59 102-268,0 0 0,-1-1 0,1 1 0,0-1 0,-1 1 0,0-1 0,1 1 0,-1-1 0,0 1 0,1-1 0,-1 1 0,0-1 0,0-2 0,0 3 80,-1 1-169,1 0 0,0-1 0,0 1 0,0 0-1,0 0 1,0 0 0,0 0 0,0 0 0,-1 0 0,1-1 0,0 1 0,0 0-1,0 0 1,0 0 0,0 0 0,-1 0 0,1 0 0,0 0 0,0 0 0,0 0-1,0 0 1,-1 0 0,1 0 0,0 0 0,0 0 0,0 0 0,0 0 0,-1 0-1,1 0 1,0 0 0,0 0 0,0 0 0,0 0 0,-1 0 0,1 0 0,0 1-1,0-1 1,0 0 0,0 0 0,0 0 0,-1 0 0,1 0 0,0 0 0,0 1-1,-8 4-144,3 0 137,0 1 0,1 0 0,0 0 1,0 1-1,0-1 0,1 1 0,0 0 0,0 0 0,0 0 0,1 0 0,-1 8 0,-2 13-47,-2 46 1,5-35 159,0 7 370,5 58 1,-3-100-445,0 0 0,1-1 1,0 1-1,-1 0 0,1 0 1,1 0-1,-1-1 0,1 1 0,-1 0 1,1-1-1,3 5 0,-4-7-9,0 0 0,0 0-1,0 0 1,0 0 0,0 0-1,1 0 1,-1 0 0,0 0-1,1 0 1,-1 0 0,1-1-1,-1 1 1,0 0-1,1-1 1,0 0 0,-1 1-1,1-1 1,-1 0 0,1 0-1,-1 1 1,1-1 0,0-1-1,-1 1 1,1 0 0,-1 0-1,1 0 1,-1-1 0,1 1-1,2-2 1,4-1 27,-1-1 0,1 0 0,-1-1 1,0 0-1,0 0 0,-1 0 0,10-11 0,39-48 176,-37 41-148,139-161-234,-149 176 136,0-1-15,0 0 0,1 1 0,17-14 0,-26 22 32,0 0 0,0 0-1,1 0 1,-1 0-1,0 0 1,1 0 0,-1 0-1,0 0 1,1 0 0,-1 0-1,0 0 1,1 0-1,-1 1 1,0-1 0,0 0-1,1 0 1,-1 0 0,0 0-1,1 0 1,-1 1-1,0-1 1,0 0 0,1 0-1,-1 0 1,0 1 0,0-1-1,0 0 1,1 0-1,-1 1 1,0-1 0,0 0-1,0 0 1,0 1 0,0-1-1,0 0 1,1 1-1,-1-1 1,0 0 0,0 1-1,0-1 1,0 1 0,4 17 135,-3-16-103,2 21 119,-1-1-1,-1 1 0,-1-1 1,-3 30-1,-1 20-4,1-21 325,11-59-170,-1-3-267,-1 0 0,-1-1 0,0 0 0,-1 0 0,4-14 0,2-7-38,-3 12-44,1 1 0,0 1-1,2 0 1,0 0 0,1 0 0,20-24-1,-31 43 47,0 0 0,0 0-1,1 0 1,-1 0 0,0 0-1,0 0 1,0 0 0,1 0-1,-1 0 1,0 0 0,0 0 0,0 0-1,0 0 1,1 0 0,-1 0-1,0 0 1,0 0 0,0 0-1,0 0 1,1 0 0,-1 0-1,0 1 1,0-1 0,0 0-1,0 0 1,1 0 0,-1 0 0,0 0-1,0 0 1,0 0 0,0 1-1,0-1 1,0 0 0,0 0-1,0 0 1,1 0 0,-1 1-1,0-1 1,0 0 0,0 0-1,0 0 1,0 0 0,0 1 0,0-1-1,0 0 1,0 0 0,0 0-1,0 1 1,0-1 0,0 0-1,4 15 37,-4-14-36,3 24 87,0-1 0,-2 1 0,-2 35-1,0-12-7,0-13-64,2 42 324,6-51-15,-6-26-305,-1 0 0,0 0 0,0 0 0,1 0 0,-1 0 0,0 0 0,0 0 0,0 0-1,1 0 1,-1 0 0,0 0 0,0 0 0,1 0 0,-1 0 0,0 0 0,0 0 0,0 0 0,1-1 0,-1 1 0,0 0-1,0 0 1,0 0 0,0 0 0,0 0 0,1-1 0,-1 1 0,0 0 0,0 0 0,0 0 0,0-1 0,0 1 0,0 0-1,1-1 28,4-7 0,0 0 1,-1-1-1,0 0 1,0 1-1,-1-1 1,0-1 0,2-11-1,1-3-57,0 5-75,2-13-12,2 1 1,2-1-1,15-29 1,25-20-248,-37 58 351,-1 3-231,-6 32 85,-4-3 162,-1 1 0,-1 0 0,1 0 0,-2 1-1,2 18 1,1 8 78,35 150-5,-25-128-38,-14-57-28,1 0 1,-1 0 0,1 0-1,0 0 1,-1 0 0,1 0-1,0 0 1,1-1 0,-1 1 0,0 0-1,0-1 1,1 1 0,1 1-1,-2-2-8,0-1-1,0 1 0,-1-1 0,1 1 0,0-1 0,0 0 0,0 1 0,0-1 0,0 0 0,0 0 0,0 0 0,0 0 1,0 0-1,0 0 0,0 0 0,0 0 0,0 0 0,0 0 0,0 0 0,0-1 0,-1 1 0,1 0 0,0-1 1,0 1-1,0-1 0,0 1 0,0-1 0,-1 1 0,1-1 0,0 1 0,1-2 0,3-3-2,-1-1-1,1 0 1,-1 0-1,0 0 1,0-1-1,-1 1 1,0-1-1,0 0 1,3-9 0,-2 4-59,35-100-349,3-10 292,-36 103 87,-5 15-59,0 0 1,1 0-1,-1 0 0,1 0 1,0 0-1,0 0 1,1 0-1,3-5 1,-4 8 63,-1 0 0,1 0 0,-1 1 0,1-1 0,-1 1 0,1-1 0,-1 1 0,1 0 0,-1-1 0,1 1 0,0 0 0,-1 0 0,1 0-1,-1 0 1,3 1 0,24 4 117,5 3-120,0-2 1,0-1-1,0-2 0,46-1 0,-13-10 429,-64 8-138,-3 0-302,0 1 1,0 0-1,0-1 1,0 1-1,0 0 1,0 0 0,0 0-1,0 0 1,0 0-1,-1 1 1,0 0-2,-8 10-15,1 1 0,0 0 0,0 1 0,2 0 0,-1 0 0,2 1-1,0 0 1,-4 15 0,1 2-28,2 0 0,-6 62 0,12-87 89,1 1 0,1-1 1,-1 1-1,1-1 0,0 1 1,1-1-1,0 0 0,5 14 1,-7-21-13,0 1 0,0-1 0,0 1 0,0 0 0,1-1 1,-1 1-1,0-1 0,0 1 0,1-1 0,-1 1 0,0-1 1,1 1-1,-1-1 0,0 0 0,1 1 0,-1-1 1,1 1-1,-1-1 0,1 0 0,-1 1 0,1-1 0,-1 0 1,1 0-1,-1 1 0,1-1 0,-1 0 0,1 0 0,-1 0 1,1 0-1,0 0 0,-1 0 0,1 0 0,-1 0 0,1 0 1,0 0-1,-1 0 0,1 0 0,-1 0 0,1 0 1,-1 0-1,1-1 0,-1 1 0,1 0 0,-1 0 0,1-1 1,-1 1-1,2-1 0,0-1-7,0 1 1,0-1-1,-1 0 0,1 0 1,0 0-1,-1 0 0,1-1 1,-1 1-1,3-5 1,1-7-66,-1 0 0,0 0 0,0-1 0,1-24 0,-1-62-156,-13-35 326,3 111-19,5 21-103,-1-1 1,1 0 0,0 1-1,0-10 1,1 14 6,0-1 1,0 0-1,-1 0 0,1 1 1,0-1-1,0 1 1,-1-1-1,1 0 0,0 1 1,-1-1-1,1 0 0,0 1 1,-1-1-1,0 0 1,-1 0-87,4 4 67,3 2 38,-1-1 0,1 0 0,0 0 0,0-1 0,0 1 1,0-1-1,1 0 0,-1 0 0,1-1 0,0 0 0,0 0 0,0 0 0,0-1 0,0 0 0,0 0 0,0 0 0,0-1 0,10 0 0,8-2 68,0-1 0,0-2 0,33-9 1,-40 10-47,89-28 271,-59 15-165,-41 15-107,0 0 0,0-1 1,0 0-1,0-1 0,0 1 0,-1-1 1,1 0-1,-1-1 0,0 1 1,0-1-1,-1 0 0,0 0 0,1 0 1,-2-1-1,1 0 0,-1 1 0,1-1 1,-2 0-1,5-12 0,1-8-32,-1 0 0,-2-1 0,0 0 0,-2 0 0,0-42 0,-3 30-320,0 39 311,0-1-1,0 1 1,0 0 0,0-1-1,0 1 1,0 0 0,0-1-1,0 1 1,0 0-1,0-1 1,0 1 0,0 0-1,0 0 1,-1-1 0,1 1-1,0 0 1,0-1-1,0 1 1,0 0 0,0 0-1,-1-1 1,1 1-1,0 0 1,0 0 0,0-1-1,-1 1 1,1 0 0,0 0-1,0 0 1,-1 0-1,1-1 1,0 1 0,-1 0-1,1 0 1,0 0 0,0 0-1,-1 0 1,1 0-1,0 0 1,-1 0 0,1 0-1,0 0 1,-1 0 0,1 0-1,0 0 1,-1 0-1,1 0 1,0 0 0,0 0-1,-1 0 1,1 0 0,0 0-1,-1 0 1,1 1-1,0-1 1,0 0 0,-1 0-1,1 0 1,0 0-1,-1 1 1,-13 15-272,-52 91-161,2-3 633,44-74-145,1 2 0,2 0 0,1 1 0,1 0 1,2 1-1,1 1 0,2 0 0,2 0 0,1 1 0,-4 54 0,11-79-12,-1 0 0,2 0 0,-1 1 0,1-1 0,1 0 0,4 13 0,-6-22-11,1 1 1,0 0-1,0-1 0,0 1 0,1-1 0,-1 1 0,0-1 1,1 0-1,0 1 0,0-1 0,-1 0 0,1 0 0,0 0 1,1 0-1,-1-1 0,0 1 0,0-1 0,1 1 0,-1-1 1,1 0-1,-1 0 0,1 0 0,0 0 0,-1 0 0,1 0 1,0-1-1,0 0 0,-1 1 0,5-1 0,-2 0-5,1-1 0,-1 0 0,0 0 0,1 0 0,-1-1 0,0 1 0,0-1 0,0 0 0,0-1 0,0 1 1,-1-1-1,1 0 0,-1 0 0,1 0 0,5-7 0,4-4-28,-1-1 1,21-30 0,-24 30 47,97-164-134,-104 174 111,-1 0 32,1 0 1,0 0-1,0 0 1,0 0-1,1 0 1,0 1-1,7-8 0,-10 19 193,-6 266 75,4-236-215,0-19-78,2 23 0,-1-23-27,0-16 32,0 0-1,-1 1 0,1-1 0,0 0 1,0 0-1,0 0 0,1 1 1,-1-1-1,1 0 0,-1 0 0,1 0 1,-1 0-1,1 0 0,1 3 0,-1-5-19,0-1 0,-1 1 0,1 0 0,-1 0 0,1-1 0,0 1 0,-1 0-1,1-1 1,-1 1 0,1 0 0,-1-1 0,1 1 0,-1-1 0,0 1 0,1-2-1,0 2 2,2-5-63,-1 1 1,1 0-1,-1-1 1,0 1-1,0-1 1,0 0-1,-1 0 1,1 0-1,-1 0 1,-1 0-1,1 0 1,0-7-1,0-4 6,3-14-92,1-10 23,2 0 0,21-72 0,-22 91 24,3-9 17,-9 28 77,1 1-1,0-1 0,0 1 0,-1 0 1,1-1-1,0 1 0,0 0 0,0-1 1,0 1-1,0 0 0,1 0 0,-1 0 1,0 0-1,3-1 0,-3 1 6,-1 1 0,1 0 0,0 0 0,0 0-1,-1 0 1,1-1 0,0 1 0,0 0 0,-1 0 0,1 0-1,0 1 1,0-1 0,-1 0 0,1 0 0,0 0 0,0 0-1,-1 1 1,1-1 0,0 0 0,-1 1 0,1-1 0,0 1 0,-1-1-1,1 1 1,0-1 0,-1 1 0,1-1 0,0 1 0,14 22 188,-10-15-106,9 14 7,1 0-1,0-2 0,2 0 0,0-1 0,21 18 0,-31-31-80,0-1 0,1 0 0,-1-1 0,1 0 0,-1 0 0,1-1-1,0 1 1,10 1 0,-11-4-5,0 1-1,0-2 0,0 1 1,-1-1-1,1 0 0,0-1 1,0 1-1,0-1 0,0-1 0,-1 1 1,12-5-1,-10 3 16,1-2 0,0 1 0,-1-1-1,0 0 1,0-1 0,0 0 0,-1 0 0,0 0-1,0-1 1,-1 0 0,1-1 0,-2 1 0,1-1-1,5-11 1,-3 3-23,0-1 0,-1 1 0,-1-1 0,-1 0 0,0-1 0,4-32-1,-9 48 1,0-1 0,0 1 0,0-1 0,0 1 0,0-1-1,0 1 1,0-1 0,-1 1 0,1-1 0,-1 1-1,0 0 1,-2-5 0,3 7-10,-1-1 0,1 0 0,-1 0 0,0 0 0,0 1-1,1-1 1,-1 0 0,0 1 0,0-1 0,0 1 0,0-1 0,0 1 0,0-1 0,0 1 0,0 0 0,0-1-1,0 1 1,0 0 0,0 0 0,0 0 0,0 0 0,0 0 0,0 0 0,0 0 0,0 0 0,0 0 0,0 0-1,0 1 1,0-1 0,0 0 0,-1 1 0,-3 1-14,1 0 1,0 1-1,-1-1 0,1 1 0,0 0 1,1 0-1,-1 0 0,0 0 0,1 1 1,0-1-1,-4 6 0,-1 3 18,0 0-1,-10 20 1,10-16 17,1 0-1,1 1 1,1 0 0,0 0-1,1 0 1,1 0 0,1 1-1,0-1 1,1 1 0,2 21-1,0-33 11,0-1-1,0 1 0,0-1 1,0 1-1,1-1 0,0 1 0,0-1 1,1 0-1,-1 0 0,1 0 0,0-1 1,1 1-1,-1-1 0,1 1 1,0-1-1,0 0 0,6 4 0,-7-5-6,0-1 0,1 0 0,-1 0 0,0-1 0,1 1 0,-1-1 0,1 0 0,0 0 0,-1 0 0,1 0 0,0-1 0,0 1 0,-1-1 0,1 0 0,0 0-1,0 0 1,0-1 0,-1 1 0,1-1 0,0 0 0,-1 0 0,1 0 0,0-1 0,-1 1 0,0-1 0,7-3 0,-4 0-20,1-1 0,-1 1-1,0-1 1,0 0 0,0 0 0,-1-1 0,0 1 0,0-1 0,6-12 0,3-10-23,12-37-1,-10 25-26,1 4 18,-8 19 36,7-24-1,-9 29 1,-7 13 2,0 0 0,0 0 0,0 0 1,1-1-1,-1 1 0,0 0 0,0 0 0,0 0 0,0 0 0,1 0 1,-1 0-1,0 0 0,0 0 0,0 0 0,1 0 0,-1 0 1,0 0-1,0 0 0,0 0 0,0 0 0,1 0 0,-1 0 1,0 0-1,0 0 0,0 0 0,1 0 0,-1 1 0,0-1 0,0 0 1,0 0-1,0 0 0,0 0 0,1 0 0,-1 0 0,0 0 1,0 1-1,0-1 0,1 2 6,1 0 0,-1 0 0,0 1 0,0-1 0,0 0 0,-1 1 1,1-1-1,0 5 0,7 52 301,-4 0 1,-3 104-1,-3-154-255,1 0-1,-1 1 1,0-1-1,-1 0 1,0 0-1,-1-1 0,-5 12 1,8-19-32,1 0-14,-1 0 0,1 1 0,-1-1 0,0 0 0,1 0 0,-1 0 0,0 0 0,0 0 0,0 0 0,1 0 0,-1-1 0,0 1 0,0 0 0,0 0 0,0-1 0,-1 1 0,1-1 0,0 1 0,0-1 0,0 1 0,0-1 0,-1 1 0,1-1 0,0 0 0,0 0 0,-2 0 0,1 0-8,0 0 0,1-1 0,-1 1 0,0-1 0,1 1 0,-1-1 0,1 0 0,-1 1 0,1-1 0,-1 0 0,1 0-1,-1 0 1,1 0 0,0-1 0,-1 1 0,1 0 0,0 0 0,-1-3 0,1 4-5,1 0 0,0-1 0,0 1 0,-1 0 0,1-1 1,0 1-1,0-1 0,0 1 0,-1 0 0,1-1 0,0 1 0,0-1 0,0 1 0,0-1 0,0 1 0,0 0 0,0-1 1,0 1-1,0-1 0,0 1 0,0-1 0,0 1 0,0 0 0,0-1 0,1 1 0,-1-1 0,0 1 0,0 0 0,0-1 1,0 1-1,1-1 0,-1 1 0,0 0 0,1-1 0,-1 1 0,0 0 0,1 0 0,-1-1 0,0 1 0,1 0 0,-1 0 1,0-1-1,1 1 0,-1 0 0,1 0 0,-1 0 0,1-1 0,20-3-109,105 1-3925,-43-5-4723,-79 8 7698,1-1 0,0 0 0,-1 0 0,1 0 0,6-3 0,-10 3 868,0 1-1,-1 0 1,1-1 0,0 1 0,-1 0-1,1-1 1,0 1 0,-1-1 0,1 1 0,-1-1-1,1 0 1,-1 1 0,1-1 0,-1 1 0,1-1-1,-1 0 1,0 1 0,1-1 0,-1 0 0,0 0-1,0 1 1,1-1 0,-1 0 0,0 0-1,0 1 1,0-1 0,0 0 0,0 0 0,0 1-1,0-1 1,0 0 0,0 0 0,0 0 0,-1 1-1,1-1 1,0 0 0,0 1 0,-1-1-1,0-1 1,0 0 6,0 1-1,0 0 1,0-1-1,0 1 1,-1 0-1,1 0 1,0 0-1,-1 0 1,-1-1-1</inkml:trace>
</inkml:ink>
</file>

<file path=ppt/ink/ink40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5:05:42.87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9 55 10144,'-8'-15'3744,"16"10"-2912,7-10-224,-2 10-1024,9-1 96,10-3-1792</inkml:trace>
</inkml:ink>
</file>

<file path=ppt/ink/ink40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5:05:45.23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4 532 3904,'-1'2'269,"-1"2"783,5-2 1115,14-2 2179,-13 0-4017,0 0-1,0-1 1,0 0-1,0 0 0,0 0 1,0 0-1,-1-1 1,1 0-1,0 1 0,-1-1 1,0 0-1,1-1 1,-1 1-1,0-1 0,0 1 1,0-1-1,0 0 1,-1 0-1,1 0 0,-1-1 1,3-3-1,4-8-117,-1-1-1,0 0 1,8-23 0,-15 35-103,15-38 178,2 2-1,26-44 1,-31 64-108,0 0 0,1 2 0,1-1 0,1 2 0,31-28 0,-21 25 229,1 1 1,41-22-1,-67 40-368,1 0 1,-1 0 0,0 0 0,1 1-1,-1-1 1,0 1 0,1-1 0,-1 1-1,1-1 1,-1 1 0,1 0 0,-1 0-1,1 0 1,-1 0 0,3 0 0,-3 1-13,0-1 0,0 1 0,-1-1 1,1 1-1,0 0 0,0 0 0,-1-1 1,1 1-1,-1 0 0,1 0 0,-1 0 1,1 0-1,-1-1 0,1 1 0,-1 0 1,0 0-1,1 0 0,-1 0 0,0 0 1,0 0-1,0 0 0,0 0 0,0 0 1,0 2-1,1 10 61,-2 0 0,1 0 0,-1 0-1,-4 13 1,-14 54 44,14-59-95,-11 30 174,-37 79 0,29-73 428,19-43-519,5-14-118,0 0-1,0 0 0,0 0 0,0-1 0,0 1 0,0 0 1,0 0-1,0 0 0,0 0 0,0 0 0,0 0 0,1 0 0,-1 0 1,0 0-1,0 0 0,0 0 0,0 0 0,0 0 0,0 0 0,0 0 1,0 0-1,0 0 0,0 0 0,0 0 0,0 0 0,0 0 1,0 0-1,0 0 0,1 0 0,-1 0 0,0 0 0,0 0 0,0 0 1,0 0-1,0 0 0,0 0 0,0 0 0,0 0 0,0 0 0,0 0 1,0 0-1,0 0 0,0 0 0,0 0 0,0 0 0,1 0 1,-1 0-1,0 0 0,0 0 0,0 1 0,0-1 0,0 0 0,0 0 1,0 0-1,0 0 0,0 0 0,0 0 0,0 0 0,0 0 0,0 0 1,0 0-1,0 0 0,0 0 0,0 0 0,0 0 0,0 0 1,0 1-1,16-22 110,129-198-467,-120 187 289,1 1 1,1 1-1,2 2 1,49-39 0,-77 66 68,-1 1 1,1-1 0,0 0 0,0 1 0,0-1 0,0 1 0,0-1 0,0 1 0,0-1 0,0 1 0,0 0 0,0-1 0,0 1 0,0 0 0,0 0 0,0 0-1,2 0 1,-3 0 2,1 0 0,-1 0 0,1 1-1,-1-1 1,1 0 0,-1 1 0,0-1-1,1 0 1,-1 1 0,1-1 0,-1 1 0,0-1-1,0 0 1,1 1 0,-1-1 0,0 1-1,0-1 1,1 1 0,-1-1 0,0 1-1,0-1 1,0 1 0,0-1 0,0 2-1,1 4 35,-1 0 0,0 0 0,-1 0 0,-1 11 0,2-14-37,-8 36 254,0 0 0,-3-1 0,-17 43 0,42-115-566,35-63 1,-35 76 255,-8 11 42,0 0 1,1 1 0,0 0-1,0 1 1,1 0 0,9-8 0,-16 15-13,0 0 1,0 0-1,0 0 1,0 1 0,0-1-1,0 1 1,0-1-1,1 0 1,-1 1 0,0 0-1,0-1 1,1 1-1,-1 0 1,0 0 0,3 0-1,-3 0 13,0 0-1,0 0 1,-1 1 0,1-1-1,0 0 1,-1 1-1,1-1 1,0 0-1,-1 1 1,1-1-1,0 1 1,-1-1 0,1 1-1,-1 0 1,1-1-1,-1 1 1,1 0-1,-1-1 1,1 2-1,1 4 19,0-1-1,0 1 1,-1 0-1,0-1 1,1 11-1,-1-13 25,4 46 332,-3 0 0,-4 66-1,1-38-228,1-76-134,0 0 1,0 0 0,0 0-1,0 0 1,0 0 0,0 0 0,1 0-1,-1 0 1,0 0 0,0 0 0,1 0-1,-1-1 1,0 1 0,1 0 0,-1 0-1,1 0 1,-1 0 0,1 0 0,0-1-1,0 2 1,0-2-9,0 1 1,-1-1-1,1 0 1,0 0-1,0 0 0,-1 1 1,1-1-1,0 0 0,0 0 1,0 0-1,-1 0 1,1 0-1,0-1 0,0 1 1,-1 0-1,1 0 0,0 0 1,0-1-1,1 0 1,4-2-60,1-1 0,-1 0-1,0 0 1,7-7 0,-11 9 60,46-38-334,141-110 4,-38 49 215,-73 50 100,-54 34 120,-12 8 85,24-14 0,-50 32-46,-1 0 0,1 0 0,0 1 0,1 1 0,-20 21 0,2 5-103,2 2 0,2 2 0,2 0 0,-31 67 0,50-97-6,2-1 0,-1 0 0,1 1 0,1 0 0,0 0 0,0 0 0,-1 19 0,4-29-18,0 1 0,0-1 0,0 1 0,0 0 0,0-1 0,1 1 0,-1-1 0,0 1 0,1-1-1,-1 1 1,1-1 0,0 0 0,-1 1 0,1-1 0,0 0 0,0 1 0,0-1 0,0 0 0,0 0 0,0 0 0,0 0 0,1 0 0,-1 0-1,0 0 1,0 0 0,1-1 0,-1 1 0,1 0 0,-1-1 0,0 1 0,1-1 0,-1 1 0,1-1 0,-1 0 0,1 0 0,0 0 0,1 0-1,2 0-20,0 0-1,0 0 1,0-1-1,-1 0 1,1 0-1,0 0 1,-1 0-1,1-1 1,-1 0-1,8-4 1,-6 1-41,0 1 1,0-1-1,-1 0 1,0-1-1,0 1 1,0-1-1,0 0 1,-1-1 0,0 1-1,5-11 1,2-9-64,12-39 0,-17 46 90,24-85 36,11-35-54,-38 122 140,-3 17-94,0 0 0,0 0 0,0-1 0,0 1-1,0 0 1,0 0 0,0-1 0,0 1 0,0 0 0,0 0-1,0-1 1,0 1 0,0 0 0,0-1 0,0 1-1,0 0 1,0 0 0,-1 0 0,1-1 0,0 1 0,0 0-1,0 0 1,0 0 0,-1-1 0,1 1 0,0 0-1,0 0 1,0 0 0,-1 0 0,1-1 0,0 1 0,0 0-1,-1 0 1,1 0 0,0 0 0,0 0 0,-1 0-1,1 0 1,0 0 0,0 0 0,-1 0 0,1 0 0,0 0-1,0 0 1,-1 0 0,1 0 0,0 0 0,0 0-1,-1 0 1,1 0 0,0 0 0,0 0 0,-1 1 0,1-1-1,0 0 1,0 0 0,-1 0 0,0 1 9,0 0 0,1 0 1,-1 0-1,0 0 0,0 0 1,1 0-1,-1 0 0,0 0 0,1 1 1,-1-1-1,1 0 0,0 0 1,-1 0-1,1 1 0,0-1 1,0 0-1,0 0 0,0 2 0,-1 2 27,-21 177 526,21-153-502,1-1 0,1 0 0,2 0 0,8 42 0,-10-64-41,1-1 0,0 1 0,0 0 0,0-1 0,1 0 0,0 1 0,0-1 1,5 6-1,-8-10-12,1 0 0,0 0 1,0 0-1,0 0 0,0 0 1,0 0-1,0 0 0,1 0 1,-1-1-1,0 1 0,0 0 1,1-1-1,-1 1 0,0-1 1,1 1-1,-1-1 1,0 0-1,1 1 0,-1-1 1,0 0-1,1 0 0,-1 0 1,1 0-1,-1 0 0,0 0 1,1-1-1,-1 1 0,1 0 1,-1-1-1,0 1 0,1-1 1,-1 1-1,0-1 0,0 0 1,1 1-1,-1-1 0,2-2 1,1-1-7,0-1-1,0 0 1,0 0 0,0 0-1,-1 0 1,0 0 0,0-1 0,-1 1-1,3-8 1,5-9-25,15-27-17,2 0 1,2 2 0,37-46-1,-59 83 52,-2 3-131,-3 17 194,-3 27-40,3 59 178,-1-81-144,1 1 0,0-1 0,1 0 1,6 17-1,-4-19-87,-4-7 20,1 0 0,0-1-1,1 1 1,-1-1 0,1 0-1,6 9 1,-7-12-5,-1-1 0,1 1 0,0-1 0,-1 0 0,1 1 0,0-1-1,0 0 1,0 0 0,0 0 0,0-1 0,0 1 0,0 0 0,0-1 0,0 0 0,1 1 0,-1-1-1,0 0 1,0 0 0,0 0 0,0 0 0,1 0 0,-1-1 0,2 0 0,6-1 19,-1 0 1,0-1 0,0-1-1,-1 1 1,1-1 0,-1-1 0,1 0-1,-1 0 1,-1 0 0,10-9-1,7-9-66,35-40 0,-22 21-24,-17 21-24,28-23 0,-47 44 92,-1-1 1,1 0-1,0 1 0,-1-1 0,1 1 1,0-1-1,0 1 0,0-1 0,-1 1 1,1 0-1,0-1 0,0 1 1,0 0-1,0 0 0,0-1 0,0 1 1,-1 0-1,1 0 0,0 0 0,0 0 1,0 0-1,2 1 0,-3-1 9,1 1-1,0-1 1,0 1-1,-1 0 1,1-1-1,-1 1 1,1 0-1,0-1 1,-1 1-1,1 0 1,-1 0-1,0 0 1,1-1-1,-1 1 1,0 0-1,1 0 0,-1 0 1,0 1-1,1 6 55,0 0 0,-1 0 0,1-1 0,-2 10-1,-4 24 201,-18 68 0,15-73-206,5-14-26,7-26-369,0-4 212,0 0-1,0 0 0,-1-1 0,5-17 0,0-2 33,-6 23 76,12-36-185,33-67-1,-46 106 203,0 0 0,0 0 0,0-1-1,1 1 1,-1 0 0,1 0 0,0 1 0,0-1-1,-1 0 1,1 0 0,0 1 0,0-1 0,3 0 0,-4 1 8,-1 1 0,1 0 0,0 0 0,0 0 0,-1 0 0,1 0 1,0 0-1,-1 0 0,1 0 0,0 0 0,0 0 0,-1 0 1,1 0-1,0 0 0,0 1 0,-1-1 0,2 1 0,0 0 9,-1 0-1,1 0 0,-1 0 0,1 0 0,-1 1 0,0-1 1,0 0-1,0 1 0,2 2 0,3 7 69,-1 0-1,0 1 1,4 12 0,5 15 38,-6-21-4,7 29-1,3 8-1273,-15-51-767,1 6 1636,-24-43-21826</inkml:trace>
</inkml:ink>
</file>

<file path=ppt/ink/ink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23:11:32.3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6560,'0'12'2976,"21"13"-2592,3-17 224,7 4-416,41-4 256,4-1-224,27 1 224,5 0-256</inkml:trace>
</inkml:ink>
</file>

<file path=ppt/ink/ink40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5:05:45.62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41 15 10464,'-37'-7'3872,"34"2"-2368,11 2-2368,5 3-384,6 0 704,2 0-3008,8 8 1984,-3 4-3040</inkml:trace>
</inkml:ink>
</file>

<file path=ppt/ink/ink40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5:05:46.41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8 889 6656,'0'0'79,"0"0"0,0 0 0,-1 0 1,1 0-1,0 0 0,0 0 0,-1 0 0,1 0 1,0 0-1,0 0 0,-1 0 0,1 0 0,0 0 1,0 0-1,-1 0 0,1 0 0,0 0 0,0 1 0,-1-1 1,1 0-1,0 0 0,0 0 0,-1 0 0,1 0 1,0 1-1,0-1 0,0 0 0,0 0 0,-1 0 1,1 0-1,0 1 0,0-1 0,0 0 0,0 0 1,0 1-1,-1-1 0,1 0 0,0 0 0,0 1 1,0-1-1,0 0 0,0 0 0,0 1 0,0-1 1,0 0-1,0 0 0,0 1 0,0-1 0,0 0 1,0 1-1,0-1 0,0 0 0,1 0 0,-1 1 0,0-1 1,0 0-1,0 0 0,0 0 0,0 1 0,0-1 1,1 0-1,11 14 2211,-8-12-2030,0 0 0,0 0 0,0 0 0,1 0 0,-1-1 0,0 0 0,1 0 0,-1 0 0,1 0 0,0-1 1,-1 1-1,1-1 0,8-1 0,0-1 134,0 0-1,0-1 1,22-7-1,-9-1-154,0 0 0,0-2 0,-2-1 0,1-1 0,-2 0-1,30-27 1,117-126 738,-154 151-852,-1 0-11,0 0 0,-1-2 0,-1 0 1,-1 0-1,18-39 0,-18 28 13,-1-1 1,-1 0-1,7-47 0,-15 67-124,9-47 183,-2 0 0,1-65-1,-10 119-156,0 1 0,-1-1 0,1 1-1,-1-1 1,0 1 0,-1-6 0,1 8-29,1 1-1,0 0 1,0 0 0,0-1 0,0 1 0,0 0 0,0 0-1,-1-1 1,1 1 0,0 0 0,0 0 0,0 0-1,0-1 1,-1 1 0,1 0 0,0 0 0,0 0 0,-1 0-1,1 0 1,0-1 0,0 1 0,-1 0 0,1 0 0,0 0-1,0 0 1,-1 0 0,1 0 0,0 0 0,0 0 0,-1 0-1,1 0 1,-1 0-4,0 1-1,0 0 1,0-1-1,1 1 1,-1 0-1,0-1 1,1 1-1,-1 0 0,0 0 1,1-1-1,-1 1 1,1 0-1,-1 0 1,0 2-1,-12 29 100,2 0-1,-9 36 0,2-5 130,-6 13 177,-33 115 87,51-163-406,1 0 0,1-1 0,1 2 0,2-1 0,2 29 0,-1-53-45,0-1 0,1 1 0,-1 0 0,1-1 0,0 1 0,0 0 0,0-1 0,0 1 0,1-1 0,-1 1 0,1-1 0,0 0 0,0 0 0,0 0 0,3 4 0,-4-7-28,0 1 0,0-1 1,0 1-1,0-1 0,-1 0 0,1 1 0,0-1 0,0 0 0,0 0 0,0 0 0,0 0 1,0 1-1,0-1 0,0-1 0,0 1 0,0 0 0,-1 0 0,1 0 0,0 0 0,0-1 1,0 1-1,0 0 0,0-1 0,0 1 0,-1-1 0,1 1 0,0-1 0,0 1 0,-1-1 1,2-1-1,3-2 14,0 0 0,-1-1 1,5-6-1,-6 8 7,34-52 75,1-1-299,-33 50 220,0 1-1,0-1 1,0 1 0,0 1 0,1-1-1,0 1 1,7-5 0,-12 9-19,-1 0 1,1-1-1,-1 1 1,1 0-1,-1-1 1,1 1-1,0 0 1,-1 0-1,1-1 1,-1 1-1,1 0 1,0 0-1,-1 0 1,1 0-1,-1 0 1,1 0-1,0 0 1,-1 0-1,1 0 1,0 0 0,-1 0-1,1 0 1,-1 1-1,1-1 1,0 0-1,-1 0 1,1 1-1,-1-1 1,1 0-1,-1 1 1,1-1-1,-1 0 1,1 1-1,-1-1 1,1 1-1,-1-1 1,0 1-1,1-1 1,-1 1-1,0-1 1,1 1-1,-1-1 1,0 1-1,1 1 1,0 1 40,0 1 1,-1 0-1,1-1 1,-1 1 0,1 7-1,-1 275 1403,0-279-1444,0 0 0,0-1 0,1 1 1,0 0-1,2 8 0,-2-14-1,-1 0 0,0 0 0,1 0 0,-1 1 0,1-1 0,-1 0 0,1 0 0,0 0 0,-1 0 0,1 0 0,0 0 0,0 0 0,0 0 0,0-1 0,0 1 0,-1 0 0,2 0 0,-1-1 0,0 1 0,0 0 0,0-1 0,0 1 0,0-1 0,0 0 0,1 1 0,-1-1 1,0 0-1,0 0 0,0 0 0,1 1 0,-1-1 0,0 0 0,0-1 0,1 1 0,-1 0 0,0 0 0,2-1 0,6-3 33,0 0 1,0 0-1,0-1 1,-1-1-1,1 1 0,-1-1 1,-1-1-1,9-7 1,1-1-11,46-42 44,-39 33-128,1 2 1,43-30-1,-65 50 59,-1 1-1,1-1 1,0 1-1,0 0 1,-1 0-1,1 0 1,6-1-1,-8 2-1,0 0 0,0-1 0,0 1 0,0 1 0,0-1 0,0 0 0,0 0-1,0 0 1,0 0 0,0 1 0,0-1 0,0 1 0,0-1 0,0 1 0,0-1 0,0 1 0,0-1 0,0 1 0,0 0 0,-1-1 0,1 1-1,0 0 1,0 0 0,-1 0 0,1-1 0,0 3 0,1 1 12,0 1 0,0-1 1,-1 1-1,0-1 0,1 1 0,-2 0 0,1-1 1,-1 1-1,1 0 0,-1-1 0,-1 8 0,-1 6 35,-7 28-1,3-27-67,0 1 0,-1-1 0,-1-1 0,0 1 0,-18 26 0,-66 82-100,47-68 197,27-34-15,-106 136 279,122-159-336,-3 4-11,0 1-1,-1-1 1,0-1 0,0 1-1,0-1 1,0 0-1,-1 0 1,-7 3 0,13-7 4,-1-1 1,1 1 0,0-1 0,0 0-1,0 1 1,-1-1 0,1 0 0,0 0-1,0 0 1,0 0 0,-1 0 0,1 0-1,0-1 1,0 1 0,0 0 0,-1-1-1,1 1 1,0 0 0,0-1 0,0 0-1,0 1 1,0-1 0,0 1 0,0-1-1,0 0 1,0 0 0,0 0-1,0 0 1,1 1 0,-1-1 0,0 0-1,0-2 1,-3-3 14,1 1 0,1-1 0,-1 0 0,-2-11 0,5 16-17,-5-16-24,0-1-1,2 1 1,0-1-1,1 0 1,1 1-1,2-34 0,0 42-3,0 1 0,1-1 0,-1 0-1,2 1 1,-1-1 0,1 1 0,1 0-1,-1 0 1,1 0 0,1 0-1,-1 1 1,1-1 0,1 1 0,-1 0-1,13-11 1,-12 14-123,-1 0-1,2 0 1,-1 0-1,0 1 1,1 0-1,0 0 1,8-3-1,51-8-2246,-47 11 1350,123-21-7263,-69 12 4661</inkml:trace>
</inkml:ink>
</file>

<file path=ppt/ink/ink40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5:05:47.87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1078 6304,'7'0'501,"1"-1"-1,-1 0 1,1-1 0,-1 0 0,13-5-1,-3 1-48,-4 2 9,0-1 1,0-1-1,-1 0 1,0-1-1,0 0 1,0-1 0,-1 0-1,0-1 1,-1 0-1,12-13 1,6-11 666,44-69 0,-46 63-750,185-307 2710,-200 321-2580,-10 20-70,-8 16-328,-6 12-72,2 1-1,0 0 1,2 1-1,1 0 1,0 1-1,-4 31 0,-9 159 891,21-172-378,0-40-498,1-1 0,-1 0 0,1 0-1,0 1 1,0-1 0,0 0 0,0 0-1,0 0 1,1 0 0,2 4 0,-3-6-42,-1-1 1,1 1 0,-1 0-1,1-1 1,0 1-1,-1-1 1,1 1 0,0-1-1,-1 0 1,1 1 0,0-1-1,0 1 1,-1-1 0,1 0-1,0 0 1,0 0-1,-1 1 1,1-1 0,0 0-1,0 0 1,0 0 0,0 0-1,-1 0 1,2 0 0,1-1 20,0 0 0,-1 0 1,1 0-1,0 0 0,-1 0 1,4-2-1,12-9 23,-1-1 0,0-1 0,-1 0 0,17-19-1,1-1-23,34-29 24,51-52 68,-100 95-112,-2-1-1,0-1 1,-1 0-1,12-25 1,-8 7 63,21-63 1,6-47 235,-27 82-125,-19 66-166,5-17 260,0-1 0,-2 1-1,0-1 1,-1 1 0,1-22 0,-10 50-44,-1 10-208,1 0 0,1 0 0,0 1 0,-2 21 0,-2 11 26,-39 124 409,35-138-303,-2-1-1,-31 55 0,-60 115 151,91-175-291,-7 17 10,76-132-909,-45 72 790,0 1 1,1-1 0,0 2 0,22-18-1,-20 18 16,-7 5 25,0 0-1,1 1 1,-1-1 0,1 1-1,0 0 1,8-3 0,-12 6 46,-1 0 1,0 0-1,1-1 1,-1 1-1,1 0 1,-1 0-1,1 1 1,-1-1-1,1 0 1,-1 0-1,0 1 1,1-1 0,-1 1-1,1-1 1,-1 1-1,0-1 1,0 1-1,1 0 1,-1 0-1,0 0 1,0 0-1,0-1 1,0 2 0,0-1-1,0 0 1,0 0-1,0 0 1,0 0-1,-1 1 1,1-1-1,0 0 1,-1 0-1,1 1 1,0 1 0,7 19 68,0 1 0,9 47 0,-12-45-6,2 0 1,11 31 0,-18-55-54,1 1 1,0 0-1,0-1 1,0 1 0,0-1-1,0 1 1,0-1-1,0 1 1,0-1 0,1 0-1,-1 1 1,2 0-1,-2-2 6,0 1 0,0-1 0,0 1 0,0-1 0,0 0-1,0 1 1,0-1 0,0 0 0,0 0 0,0 0-1,0 0 1,0 0 0,0 0 0,0 0 0,0 0 0,1-1-1,1 0 16,0 0-1,0 0 1,0-1-1,-1 0 0,1 1 1,-1-1-1,1 0 0,-1 0 1,0 0-1,0-1 0,0 1 1,3-4-1,6-9 53,0-1 1,-2-1-1,1 0 0,7-21 0,-13 27-65,0 0-1,0-1 0,-2 1 0,1-1 1,-1 0-1,-1 1 0,0-1 0,-1-13 0,0 21 6,-1 0-1,1 0 0,-1 0 1,0 0-1,0 1 0,-1-1 0,-1-5 1,2 9-17,1-1 1,-1 0-1,1 0 1,-1 0-1,1 0 0,-1 1 1,0-1-1,1 0 1,-1 0-1,0 1 1,0-1-1,1 1 1,-1-1-1,0 0 1,0 1-1,0 0 1,0-1-1,0 1 1,0 0-1,0-1 1,0 1-1,0 0 0,0 0 1,0 0-1,0 0 1,0 0-1,0 0 1,0 0-1,0 0 1,0 0-1,0 0 1,-2 1-1,2 0-1,0-1 0,-1 1 0,1 0 0,0 0 0,0 0 0,-1 0 0,1 0 0,0 0 0,0 0 0,0 0 0,0 0 0,0 1 0,1-1 0,-1 0 0,0 0 0,0 1 0,1-1 0,-1 1 0,1-1 0,-1 3 0,-5 31 0,6-33 0,-1 7-3,1 0 0,0 0 0,1-1 0,0 1 0,0 0 0,1 0 0,0-1 0,0 1 0,1-1-1,0 0 1,8 14 0,-8-17-23,0 1 0,1-1 0,-1 0 0,1 0 0,0 0 0,1-1 0,-1 1 0,1-1 0,0 0 0,0 0 0,1-1-1,-1 0 1,1 0 0,-1 0 0,1 0 0,12 3 0,-9-5-459,0 1 0,0-1 0,0-1 0,0 1 0,0-2 1,0 1-1,0-1 0,0-1 0,14-3 0,-14 2-497,-1 1-1,1-2 1,-1 1 0,0-1 0,0 0-1,-1-1 1,1 0 0,-1 0 0,12-11 0,-17 14 648,-1 0 0,1 0 1,0 0-1,-1 0 1,1-1-1,-1 1 1,0 0-1,0-1 0,0 1 1,1-4-1,-1 2-442,-1 0 0,0 1-1,0-1 1,0 0 0,0 1-1,-2-6 1</inkml:trace>
</inkml:ink>
</file>

<file path=ppt/ink/ink40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5:05:48.25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51 80 9728,'-50'0'4384,"55"0"-3808,8 0 256,19 0-576,21 0 959,20-5-671,12 2-64,4-6-288,33-2-2111,22 2 1055,-9 1-4672,-1-7 3072,-2-5-1920</inkml:trace>
</inkml:ink>
</file>

<file path=ppt/ink/ink40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5:05:51.92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1125 6816,'13'-7'3627,"5"-3"-2646,-13 6-657,0 0 0,-1 0 0,0-1 0,0 1 0,0-1 0,0 0 0,3-7 0,18-41 1138,-14 29-967,20-43 759,43-68 0,-56 108-771,0 1 1,2 1-1,1 1 0,1 1 0,28-25 1,-42 41-253,-5 4-79,1 0 1,-1 0-1,1 0 0,0 0 0,4-2 0,-7 4-122,0 1 1,0 0 0,-1-1 0,1 1 0,0 0 0,-1 0-1,1 0 1,0 0 0,0-1 0,-1 1 0,1 0 0,0 0-1,0 0 1,-1 1 0,1-1 0,0 0 0,0 0 0,-1 0 0,1 0-1,0 1 1,-1-1 0,1 0 0,0 1 0,-1-1 0,1 1-1,0-1 1,-1 0 0,1 1 0,-1 0 0,1-1 0,-1 1-1,1-1 1,-1 1 0,1-1 0,-1 1 0,0 0 0,1-1-1,-1 2 1,2 2 14,-1 0-1,0 0 1,0 0-1,-1 0 0,1 0 1,-1 1-1,0-1 1,0 0-1,0 0 0,-1 0 1,-1 8-1,0 0-1,-4 33 125,-19 69-1,18-89-118,-2 0 0,0 0 1,-2-1-1,-16 27 1,23-45-88,0 0 0,0-1 0,0 1 0,-1-1 0,0 0 0,0 0 0,0-1 0,-1 1 1,1-1-1,-8 4 0,10-7-9,1 0 1,0 0-1,0 0 1,0 0-1,-1-1 0,1 1 1,0-1-1,-1 1 1,1-1-1,-1 0 1,1 0-1,0 0 0,-1 0 1,1-1-1,0 1 1,-1 0-1,1-1 1,0 0-1,-1 0 1,1 1-1,0-1 0,0-1 1,0 1-1,0 0 1,0 0-1,0-1 1,0 1-1,0-1 0,1 0 1,-1 1-1,0-1 1,1 0-1,-2-3 1,-6-7-130,1 0 0,0-1 0,1 0 0,1-1 0,0 0 0,-6-18 0,12 30 183,-1 0 0,1 0 0,-1 0 0,1-1 0,0 1 0,-1 0 0,1 0 0,0 0 0,0 0 0,1 0 0,-1 0 0,0 0 0,1-1 0,-1 1 0,1 0 0,0 0 0,0 0 0,0 1 0,0-1 0,0 0 0,0 0 1,0 0-1,1 1 0,-1-1 0,0 0 0,1 1 0,0 0 0,-1-1 0,1 1 0,0 0 0,-1 0 0,1 0 0,0 0 0,0 0 0,0 0 0,0 0 0,0 1 0,0-1 0,0 1 0,0-1 0,1 1 0,-1 0 0,0 0 0,0 0 0,0 0 0,0 0 0,0 1 1,0-1-1,3 1 0,92 29 499,-51-14-260,1-3-1,89 14 0,-127-26-179,0 0-1,0-1 0,0 0 1,0-1-1,-1 0 0,1 0 0,0-1 1,0 0-1,9-4 0,-12 3-7,0 0 0,0 0-1,0 0 1,-1-1 0,1 0-1,-1 0 1,0-1 0,0 1-1,-1-1 1,1 0 0,-1 0-1,7-11 1,6-17 33,-1 0 1,18-53-1,-21 52-2,-9 23-29,2-1 0,0 1 0,8-12 0,-14 26-33,-1-1 1,0 1 0,1-1-1,-1 1 1,1 0 0,0-1 0,0 1-1,0 0 1,0 2 0,1 3 4,-4 70 252,0-52-148,2 1-1,1-1 0,1 0 0,8 45 0,-9-70-128,0-1 0,0 1 0,0 0 0,0 0 0,1 0 0,-1-1 0,0 1 0,0 0 0,1 0 0,-1-1 0,0 1 0,1 0 0,-1-1 0,1 1 0,-1 0 0,1-1 0,-1 1 0,1-1 0,-1 1 0,1 0 0,0-1 0,-1 1 1,1-1-1,0 0 0,-1 1 0,1-1 0,0 0 0,0 1 0,0-1 6,1-1 0,-1 1 1,0 0-1,0-1 0,0 1 1,0-1-1,0 1 0,0-1 1,0 0-1,0 1 0,0-1 1,0 0-1,0 0 0,-1 0 1,1 1-1,1-3 0,5-6 89,-1 0-1,9-19 0,-15 28-99,18-30 19,0 1 1,2 1-1,40-44 0,-47 58-469,-33 60 344,2 1-1,-18 75 1,-19 50-52,39-132 265,-2-1 1,-25 40-1,34-66-210,1-1 0,-2 0 0,0 0 0,0 0 0,-1-1 0,0-1-1,-1 0 1,0-1 0,-16 10 0,23-17-46,0 1 0,0-1 0,0 0 0,-10 3-1,14-5 115,0 1 1,0-1-1,0 0 0,0 0 0,-1 1 0,1-1 0,0 0 0,0 0 0,0 0 0,0 0 1,0-1-1,0 1 0,0 0 0,0 0 0,0-1 0,0 1 0,0 0 0,0-1 0,0 1 1,0-1-1,0 0 0,0 1 0,0-1 0,0 0 0,0 1 0,0-1 0,1 0 0,-1 0 0,-1-1 1,2 1 5,0 0 1,0 0-1,-1 0 1,1 0 0,0 0-1,0 0 1,0 0 0,0 0-1,0 0 1,1 0-1,-1 0 1,0 0 0,0 0-1,1 0 1,-1 0-1,0 0 1,2-2 0,9-13-118,5-1 85,0 2 1,2 0-1,-1 1 0,32-18 1,13-11-12,83-78 343,-47 36-124,-94 81-152,243-193 624,-208 164-255,-30 24-118,1 0 1,0 1-1,0 0 0,1 1 1,21-11-1,-32 18-227,1 0-1,-1 1 1,1-1 0,-1 0-1,1 0 1,-1 1 0,1-1-1,-1 0 1,1 1-1,-1-1 1,0 0 0,1 1-1,-1-1 1,0 1 0,1-1-1,-1 1 1,0-1 0,1 1-1,-1-1 1,0 1-1,1 0 1,-1-1 16,1 4 2,1 0 0,-1-1 0,0 1 0,0 0 0,-1 0 0,1 0 0,-1 0-1,0 0 1,0 0 0,-1 8 0,0 5 66,-15 179 636,15-187-735,0 20-28,3-24-10,1-9 25,5-12-6,-7 13 1,31-77-205,-24 55 141,1 1 0,1 0 0,1 1 0,22-33 0,-30 52 46,1-3-6,1 1 1,0-1-1,0 1 1,1 1-1,6-6 0,-11 10 36,-1 1-1,1-1 0,0 1 0,0-1 1,0 1-1,0-1 0,0 1 1,-1 0-1,1-1 0,0 1 0,0 0 1,0 0-1,0 0 0,0 0 0,0 0 1,0 0-1,0 0 0,0 0 1,0 0-1,1 0 0,-1 1 6,0 0 0,1 0 0,-1-1 0,0 1 0,0 0 0,0 0 0,0 0 0,0 1 0,0-1-1,-1 0 1,1 0 0,0 0 0,-1 1 0,1-1 0,0 0 0,-1 0 0,1 1 0,-1 1 0,2 4 18,0-1 0,-1 1 0,0 0 0,-1 0 0,1 0 0,-2 9 0,-6 43 187,4-38-149,-5 71-45,15-108-1029,-1 4 682,-1-1 136,27-65-502,-26 67 680,1 0-1,-1 0 0,2 0 0,13-16 0,-15 21 40,-1 1 1,1-1-1,0 1 1,0 0-1,8-4 1,-12 8-3,-1 0 0,1 0 0,0 0-1,0 0 1,-1 1 0,1-1 0,0 1 0,0-1 0,0 1 0,0 0 0,0 0-1,0 0 1,0 0 0,-1 0 0,1 0 0,0 0 0,0 0 0,0 1 0,0-1-1,0 1 1,0 0 0,-1-1 0,1 1 0,0 0 0,-1 0 0,4 2 0,3 5 71,1 1 1,-2-1 0,1 1-1,-1 1 1,0-1 0,-1 1 0,9 20-1,-9-18-40,0 0 0,1 0 0,1-1 0,-1 0 0,19 18 1,-24-26-42,1 0 0,0-1 0,1 0 0,-1 1 0,0-1 0,1 0 0,-1-1 0,1 1 0,-1-1 0,1 1 0,0-1 0,0 0 0,-1 0 0,1-1 0,7 1 0,-7-1 15,1-1 1,0 1 0,0-1-1,-1-1 1,1 1 0,-1 0-1,1-1 1,-1 0 0,1 0-1,-1 0 1,4-4 0,8-6 70,-1-1 0,0-1 1,-1 0-1,22-30 0,-29 36-91,49-70 2,0 0-41,-53 74-10,0 1 0,0 0 0,0 0-1,0 0 1,1 0 0,-1 0 0,1 1-1,0-1 1,7-3 0,-10 6 44,-1 0 0,0 0 1,1-1-1,-1 1 0,1 0 0,-1 0 1,1-1-1,-1 1 0,1 0 1,-1 0-1,1 0 0,-1 0 0,1 0 1,-1 0-1,1 0 0,-1 0 1,1 0-1,-1 0 0,1 0 0,-1 0 1,1 0-1,-1 0 0,1 0 0,-1 1 1,1-1-1,-1 0 0,0 0 1,1 0-1,-1 1 0,1-1 0,-1 0 1,0 1-1,1-1 0,-1 0 0,1 1 1,-1-1-1,1 1 0,-1 0 6,2 1 21,0 1 0,0-1-1,0 0 1,0 1 0,-1-1 0,1 1 0,-1 0 0,0 0-1,0-1 1,0 1 0,0 0 0,0 0 0,-1 0 0,1 0-1,-1 0 1,0 0 0,0 5 0,0 5 84,-1 1 0,-4 18 0,-21 110 417,25-136-532,1-9-173,2-13-64,0 2 167,2-1 0,0 1 0,0 0 0,1 0 0,1 0 0,1 1 0,0 0-1,0 0 1,16-20 0,-11 19 33,14-15-22,-24 27 64,-1 1-1,1-1 0,0 0 0,0 1 0,1 0 1,-1-1-1,0 1 0,0 0 0,1 0 0,-1 0 1,5-1-1,-7 2 4,1 0-1,0 0 1,0 0 0,-1 0 0,1 0-1,0 0 1,0 0 0,-1 1-1,1-1 1,0 0 0,0 0 0,-1 0-1,1 1 1,0-1 0,-1 1 0,1-1-1,0 0 1,-1 1 0,1-1 0,-1 1-1,1-1 1,-1 1 0,1 0 0,-1-1-1,1 1 1,-1-1 0,1 1 0,-1 0-1,0-1 1,1 1 0,-1 0 0,0 0-1,0-1 1,1 2 0,-1 1 14,1 1-1,0-1 1,-1 1 0,0-1 0,0 1 0,0 4 0,-8 43 342,4-31-418,-2 39 1,20-66-327,59-48-787,-3 3 320,-60 46 844,0 0 0,1 0 0,0 1 0,0 0 0,12-3 0,-20 7 38,-1 0 1,0 1-1,1-1 0,-1 1 0,1 0 0,-1-1 1,1 1-1,-1 0 0,0 1 0,1-1 0,-1 0 1,1 1-1,-1-1 0,0 1 0,1 0 0,-1-1 0,0 1 1,0 1-1,1-1 0,3 3 0,-2 0 75,1 1 0,-1 0 0,1 0 0,-1 1 0,-1-1 0,5 9 1,0 1 63,-4-7-96,0-1-1,0 0 1,1 0 0,5 7-1,-9-13-62,0 0 0,0 0 0,0 1 0,0-1 0,1 0-1,-1 0 1,0 0 0,1-1 0,-1 1 0,0 0 0,1 0 0,-1-1-1,1 1 1,-1-1 0,1 1 0,0-1 0,-1 0 0,1 0 0,-1 0-1,1 1 1,0-1 0,-1-1 0,1 1 0,0 0 0,-1 0 0,3-1-1,7-4-68,-1 0 0,0 0 1,0-1-1,0 0 0,0-1 0,-1 0 0,0-1 0,0 0 0,-1 0 0,0-1 0,-1 0 0,0 0 0,0-1 0,-1 1 0,6-15 0,-11 23 51,0-1 0,-1 1 0,1 0 0,-1-1 0,1 1 0,-1-1 1,0 1-1,1-1 0,-1 1 0,0-1 0,0 1 0,0-1 1,0 1-1,-1-3 0,1 3 0,-1 1 0,1-1 0,0 0 0,-1 0 0,1 0 0,-1 1 0,1-1-1,-1 0 1,1 0 0,-1 1 0,1-1 0,-1 0 0,0 1 0,1-1 0,-1 1 0,0-1 0,0 1 0,-1-1 0,1 0 17,-1 1 0,0-1 0,1 1 0,-1 0 1,0 0-1,1 0 0,-1 0 0,0 0 0,1 0 0,-1 0 0,0 0 0,1 1 0,-1-1 0,0 0 1,1 1-1,-1 0 0,0-1 0,1 1 0,-1 0 0,1 0 0,0 0 0,-1 0 0,1 0 0,-2 2 1,-5 5 59,0 1 0,0 0 1,1 1-1,0 0 0,1 0 1,0 1-1,0 0 0,1 0 0,1 0 1,0 0-1,0 1 0,1-1 1,1 1-1,0 0 0,-1 21 1,3-31-46,0 1-1,0 0 1,1 0 0,-1 0 0,1 0-1,0 0 1,-1-1 0,1 1 0,0 0-1,1-1 1,-1 1 0,0-1 0,1 1-1,0-1 1,3 5 0,-3-6-24,-1 1 1,1-1 0,0 0-1,-1 0 1,1 0-1,0 0 1,0 0-1,0 0 1,0 0-1,0 0 1,0-1 0,0 1-1,1-1 1,-1 0-1,0 1 1,0-1-1,0 0 1,0 0 0,0-1-1,1 1 1,-1 0-1,2-1 1,21-7-66,0-1-1,-1-1 1,31-17 0,-26 13-53,108-59-88,-110 57 133,-1-1-1,-1-1 0,24-23 1,-37 28 57,0 0 0,-1-1 1,0 0-1,-1 0 1,-1-1-1,0-1 0,-1 0 1,6-18-1,4-19-4,14-66 1,-22 79 48,-1 5-1,5-16 82,-3 0 0,5-60 1,-16 108-97,0 0 1,0 0 0,0 0 0,-1 0 0,1 0 0,-1 0 0,-1-5 0,2 8-17,0-1 0,0 1-1,0 0 1,-1 0 0,1-1 0,0 1-1,0 0 1,0 0 0,0-1 0,-1 1-1,1 0 1,0 0 0,0 0 0,0-1-1,-1 1 1,1 0 0,0 0 0,0 0-1,-1 0 1,1 0 0,0-1 0,0 1-1,-1 0 1,1 0 0,0 0 0,0 0-1,-1 0 1,1 0 0,0 0 0,-1 0-1,1 0 1,-1 1-5,0-1-1,0 1 0,1-1 1,-1 1-1,0-1 1,0 1-1,1 0 1,-1 0-1,0-1 1,1 1-1,-1 0 0,1 0 1,-1 0-1,0 1 1,-15 33 3,2 0 0,1 1 0,-8 40 0,5-17 57,-13 35 221,-18 119 0,45-202-251,-2 17 32,-1 29 1,5-50-37,0 1 0,1-1 0,-1 0 0,1 1-1,1-1 1,-1 0 0,1 0 0,1 1 0,3 6 0,-5-11-16,0-1-1,0 0 1,1 0 0,-1 0-1,1 0 1,-1 0 0,1 0-1,0 0 1,0 0 0,0 0 0,0-1-1,0 1 1,0-1 0,0 0-1,0 1 1,1-1 0,-1 0 0,5 1-1,-4-2-9,0 1-1,1-1 0,-1 0 0,1 0 0,-1 0 1,1-1-1,-1 1 0,1-1 0,-1 0 1,1 0-1,-1 0 0,4-2 0,5-3-47,-1 0-1,0-1 0,0-1 1,-1 1-1,0-2 0,11-10 1,42-45-112,-40 37 401,-22 26-160,-1 1-85,0 0 0,0-1-1,0 1 1,0 0 0,0-1 0,0 1 0,0 0 0,0-1 0,0 1 0,0 0 0,0-1-1,0 1 1,1 0 0,-1 0 0,0-1 0,0 1 0,0 0 0,0 0 0,1-1 0,-1 1-1,0 0 1,0 0 0,1-1 0,-1 1 0,0 0 0,0 0 0,1 0 0,-1-1-1,2 1 16,-1 0 0,0 0-1,0 0 1,1 0 0,-1 0-1,0 1 1,1-1-1,-1 0 1,0 0 0,0 1-1,0-1 1,1 1-1,-1-1 1,0 1 0,0 0-1,0-1 1,0 1-1,0 0 1,0 0 0,0 0-1,0-1 1,0 1-1,0 0 1,-1 0 0,1 0-1,0 1 1,-1-1-1,1 0 1,-1 0 0,1 0-1,-1 0 1,1 2-1,1 4 30,0-1 0,0 0-1,0 1 1,1 12-1,-2 92 190,-2-59-270,1-51 44,0 0-1,0 0 1,0 0-1,0 0 1,0 0-1,0 0 1,0 0-1,1 0 1,-1 0-1,0 0 1,1 0-1,-1 0 1,1 0-1,-1 0 1,1 0-1,-1 0 1,1 0-1,0-1 1,0 2-1,0-1 0,0-1-1,0 0 0,-1 1 1,1-1-1,0 0 1,0 1-1,0-1 0,0 0 1,0 0-1,0 0 1,-1 0-1,1 0 1,0 0-1,0 0 0,0 0 1,0 0-1,0 0 1,1-1-1,4-1-4,0-1 0,0 1 0,0-1 1,10-7-1,-12 7 29,30-18-30,133-79-60,-166 99 71,0 1 1,0-1-1,0 0 0,0 1 0,0-1 1,0 1-1,1 0 0,-1-1 0,0 1 1,0 0-1,0 0 0,1 0 0,-1-1 1,0 1-1,0 0 0,0 1 0,0-1 1,1 0-1,0 0 0,-1 1 2,-1-1 0,1 1-1,-1-1 1,1 1 0,-1 0 0,1-1 0,-1 1-1,1-1 1,-1 1 0,0 0 0,1-1-1,-1 1 1,0 0 0,1-1 0,-1 1-1,0 0 1,0 0 0,0-1 0,0 1 0,0 0-1,0 1 1,0 6 26,-1-1 0,0 1 0,0-1 0,-4 11 0,4-15-20,-5 15 45,4-13-60,0 0 1,0 1 0,1-1-1,0 0 1,0 1 0,0-1-1,0 1 1,1-1-1,0 8 1,0-12 7,0-1-1,1 1 1,-1-1-1,0 1 1,0-1-1,0 0 1,1 1-1,-1-1 0,0 1 1,1-1-1,-1 0 1,0 1-1,1-1 1,-1 1-1,0-1 1,1 0-1,-1 0 1,1 1-1,-1-1 1,1 0-1,-1 0 1,1 0-1,-1 1 1,1-1-1,-1 0 1,1 0-1,-1 0 1,1 0-1,-1 0 1,1 0-1,-1 0 1,1 0-1,-1 0 1,1 0-1,-1 0 1,1 0-1,-1 0 0,1-1 1,22-9 95,-20 9-124,11-6-50,65-32-124,-66 34 220,0 0-1,1 1 0,-1 0 0,18-2 0,-29 6-15,0-1-1,0 1 0,0 0 0,0 0 1,0 0-1,1 0 0,-1 1 0,0-1 1,0 1-1,0-1 0,0 1 0,0 0 0,0-1 1,0 1-1,-1 0 0,1 0 0,0 0 1,0 1-1,2 1 0,-2-1 4,0 1 1,-1-1-1,1 1 0,0-1 1,-1 1-1,1 0 0,-1 0 1,0-1-1,0 1 0,0 0 1,1 6-1,-1 4 27,0 0 1,-1 1-1,0-1 1,-3 23-1,2-25-15,-1 1 0,0-1 0,-1 1 0,0-1-1,0 0 1,-2 0 0,1 0 0,-1-1-1,-1 1 1,0-1 0,0 0 0,-1-1 0,0 0-1,-12 12 1,0-3-33,-1-2 0,0 0 0,-1-1 1,-24 13-1,-96 42-262,116-58 207,19-9 61,-70 29-222,69-30 197,-1 0-1,1 0 0,-1 0 0,0-1 1,0 0-1,0-1 0,-13 0 0,18 0 21,0-1-1,0 1 1,0-1-1,0 0 1,0 0-1,0 0 0,0 0 1,0 0-1,1-1 1,-1 1-1,0-1 0,1 0 1,-1 0-1,1 0 1,-4-4-1,4 4 16,1 0-1,0 0 1,-1 0 0,1 0-1,0 0 1,0 0 0,0 0-1,1-1 1,-1 1 0,1 0-1,-1 0 1,1-1 0,0 1-1,-1 0 1,1-1 0,1 1-1,-1 0 1,0-1 0,0 1-1,1 0 1,0-3 0,1-1 0,0 1 0,1 0 0,-1 1 0,1-1 0,0 0 0,0 1 0,1-1 0,-1 1 0,1 0 0,0 0 0,0 0 1,8-5-1,5-2-22,0 1 0,22-10 1,181-77-300,-88 40-1376,33-10-2708,-42 18-2557,-118 47 6389,-1 0 1,0 0-1,1 0 1,-1-1-1,0 0 1,-1 1-1,7-7 0,-10 9 403,1-1-1,-1 1 0,1-1 1,-1 0-1,1 1 0,-1-1 0,0 0 1,1 1-1,-1-1 0,0 0 1,0 1-1,1-1 0,-1 0 1,0 0-1,0 1 0,0-1 0,0 0 1,0 1-1,0-1 0,0 0 1,0 0-1,-1-1-3,0 1-1,1 0 1,-1 0 0,0 0-1,0 0 1,1 0-1,-1 0 1,0 0 0,0 0-1,0 0 1,0 0 0,0 0-1,-1 1 1,1-1 0,0 0-1,-1 0 1,-39-15-1859</inkml:trace>
</inkml:ink>
</file>

<file path=ppt/ink/ink40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5:05:52.26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18 12 12640,'-18'-11'4671,"31"11"-3615,51 8-320,4 0-544,26 7-256,9 5 96,37 5 0,39 3-800,-3 1 416,9-3-5471,8-6 3199,-36-6-3072</inkml:trace>
</inkml:ink>
</file>

<file path=ppt/ink/ink40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5:05:53.37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99 526 5728,'-1'-13'2149,"2"12"-1935,-1 0 0,0 1 0,0-1 0,0 0 0,1 0 0,-1 1 0,0-1 0,0 0 0,0 1 0,0-1 0,-1 0 0,1 0 0,0 1 0,0-1 0,0 0 0,0 1 0,-1-1 0,1 0 0,0 1 0,-1-1 0,1 0 0,0 1 0,-1-1-1,1 1 1,-1-1 0,1 1 0,-1-1 0,1 1 0,-1-1 0,1 1 0,-1 0 0,-1-1 0,1 1-2,0 0 0,-1 0 0,1 1 0,-1-1 0,1 1 0,0-1 0,-1 1 1,1-1-1,0 1 0,0 0 0,-1-1 0,1 1 0,0 0 0,0 0 0,0 0 0,-1 1 0,1-1-132,-5 5 23,0 1-1,0 0 0,0 0 0,1 0 0,0 1 0,0-1 0,1 1 0,0 1 0,0-1 1,1 0-1,0 1 0,1 0 0,-1 0 0,2 0 0,-1 0 0,1 0 0,1 0 0,0 0 1,0 0-1,1 0 0,0 0 0,0 0 0,1 0 0,0 0 0,1-1 0,0 1 1,0-1-1,1 1 0,0-1 0,0 0 0,1-1 0,0 1 0,10 11 0,-13-18-69,0 1-1,-1-1 1,1 0 0,0 0-1,0 0 1,0 0-1,0 0 1,0 0 0,0 0-1,0-1 1,0 1-1,1-1 1,-1 0-1,0 1 1,0-1 0,0 0-1,1 0 1,-1 0-1,0-1 1,0 1-1,0 0 1,1-1 0,-1 0-1,0 1 1,0-1-1,0 0 1,0 0-1,0 0 1,0 0 0,0 0-1,-1-1 1,1 1-1,0-1 1,-1 1-1,1-1 1,2-3 0,1-1-13,-1-1 0,1 0-1,-1 0 1,-1-1 0,1 1 0,-1-1 0,-1 0 0,1 0 0,1-12 0,-2 6-18,-1 1 1,0-1-1,-1 1 0,-1-1 1,-2-15-1,2 24 2,0 0 1,-1 0-1,1 0 1,-1 1-1,-4-9 1,-4-11 5,10 22-39,-1 1-1,0-1 1,1 0-1,-1 1 1,0-1 0,0 1-1,0-1 1,0 1-1,0-1 1,0 1-1,0-1 1,-1 1-1,1 0 1,0 0-1,-1 0 1,1 0-1,-1 0 1,1 0 0,-1 0-1,-2-1 1,3 2-78,1 1 108,1-1-1,-1 1 1,0-1-1,0 0 1,0 1-1,1-1 1,-1 0-1,0 1 1,0-1-1,1 0 1,-1 1-1,0-1 1,1 0-1,-1 1 1,0-1 0,1 0-1,-1 0 1,0 1-1,1-1 1,-1 0-1,1 0 1,-1 0-1,0 0 1,1 0-1,-1 0 1,1 0-1,-1 1 1,1-1-1,14 1 81,-1-2 113,1 0 0,-1-1 0,1-1 1,-1 0-1,27-10 0,-18 3 68,0 0 1,36-22-1,-36 16-204,0-1 1,-1-1 0,-1-1-1,-1-1 1,19-24-1,80-117 372,-99 132-342,56-71-248,-61 83 25,-6 11 2,-9 6 129,1 0 0,-1 0 0,0 0 1,0 0-1,1 0 0,-1 0 0,0 0 1,0 0-1,1 0 0,-1 0 0,0 0 1,0 0-1,1 0 0,-1 0 0,0 0 1,0 0-1,0 1 0,1-1 0,-1 0 1,0 0-1,0 0 0,0 0 0,1 1 1,-1-1-1,0 0 0,0 0 0,0 0 1,0 1-1,0-1 0,0 0 0,1 0 1,-1 0-1,0 1 0,0-1 0,1 23 58,-1 15-54,-2 1 1,-2-1-1,-2 1 1,-1-1-1,-2-1 0,-1 0 1,-2 0-1,-2-1 1,-1 0-1,-24 39 1,-31 41 279,-91 113 0,147-211-40,-26 25 0,23-32 59,17-11-297,0 1 1,0-1 0,0 0 0,0 0 0,0 0 0,-1 0 0,1 0 0,0 0 0,0 0 0,0 0 0,0 0 0,0 0 0,-1 0 0,1 0 0,0 0-1,0 0 1,0 0 0,0 0 0,0 0 0,-1 0 0,1 0 0,0 0 0,0-1 0,0 1 0,0 0 0,0 0 0,0 0 0,-1 0 0,1 0 0,0 0-1,0 0 1,0 0 0,0 0 0,0-1 0,0 1 0,0 0 0,0 0 0,0 0 0,-1 0 0,1 0 0,0-1 0,0 1 0,0 0 0,0 0 0,0 0-1,0 0 1,0 0 0,0-1 0,0 1 0,0 0 0,0 0 0,0 0 0,0 0 0,0 0 0,0-1 0,0 1 0,0 0 0,1 0 0,-1 0 0,1-4 15,0 0 0,1 0 1,-1 0-1,1 1 0,0-1 1,0 1-1,0-1 1,1 1-1,-1 0 0,1 0 1,3-3-1,5-5 24,22-15 0,0 4-35,1 2 0,59-27 1,82-18-2766,-153 58 212,0 1 1,0 1 0,39-4 0,-17 12-4975</inkml:trace>
</inkml:ink>
</file>

<file path=ppt/ink/ink40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5:05:54.66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13 981 7136,'-1'0'130,"0"0"1,1 0 0,-1 0 0,0 1-1,1-1 1,-1 0 0,1 0-1,-1 1 1,1-1 0,-1 0-1,1 1 1,-1-1 0,1 0-1,-1 1 1,1-1 0,-1 1-1,1-1 1,-1 1 0,1-1-1,0 1 1,-1 0 0,1-1-90,0 1 0,0-1 0,1 0 0,-1 0-1,0 1 1,0-1 0,1 0 0,-1 0 0,0 1 0,1-1 0,-1 0 0,0 0 0,1 1 0,-1-1 0,0 0 0,1 0 0,-1 0-1,0 0 1,1 0 0,-1 0 0,0 0 0,1 0 0,-1 1 0,0-1 0,1 0 0,-1-1 0,1 1 0,-1 0 0,0 0 0,1 0-1,-1 0 1,0 0 0,1 0 0,-1 0 0,0 0 0,1-1 0,12-2 498,-1 0-1,1-2 1,-1 1 0,0-1-1,0-1 1,-1 0 0,15-11-1,15-13 617,63-60-1,5-4-210,-16 25-461,113-93-6,-162 120-340,-2-1 0,36-49 0,-44 52 147,0-3 1000,-61 86-1280,-26 36-179,-21 13 261,-37 49 538,92-115-424,2 2 0,1 0 0,-18 44 0,28-58-93,-6 25-1,11-35-78,0 0 0,0 0-1,1 1 1,0-1-1,0 0 1,0 0 0,0 1-1,0-1 1,1 0-1,1 5 1,-2-8-11,1 1-1,-1-1 1,1 0 0,0 0 0,-1 0 0,1 0-1,0 0 1,-1 0 0,1 0 0,0 0-1,0 0 1,0 0 0,0 0 0,0 0 0,0-1-1,0 1 1,0 0 0,0-1 0,0 1-1,3 0 1,-1 0 8,-1-1 1,1 1-1,0-1 0,0 0 0,0 0 1,-1 0-1,1 0 0,0 0 0,3-2 1,4 0 17,-1-1 0,0 0 1,0-1-1,14-7 0,20-13-66,80-48 41,-101 57-13,-1-1 1,-1-1-1,-1-1 0,0 0 1,-1-2-1,-1 0 0,-1-1 1,25-43-1,13-40-25,23-40 104,21-5-9,-39 62 554,-47 71-323,-10 14-230,0 0 0,0-1 0,-1 1 0,1-1 0,0 1 0,-1-1 0,1 0 0,-1 1 0,0-1 0,0 0 0,0 0 0,0 0 0,0-3 1,-1 6-74,0 0 0,0-1 1,0 1-1,0 0 1,0 0-1,0 0 0,0 0 1,0 0-1,0 0 1,0-1-1,-1 1 1,1 0-1,0 0 0,0 0 1,0 0-1,0 0 1,0 0-1,0 0 1,0 0-1,0 0 0,-1 0 1,1 0-1,0-1 1,0 1-1,0 0 1,0 0-1,0 0 0,0 0 1,-1 0-1,1 0 1,0 0-1,0 0 0,0 0 1,0 0-1,0 0 1,0 0-1,-1 0 1,1 0-1,0 0 0,0 0 1,0 0-1,0 1 1,0-1-1,0 0 1,-1 0-1,1 0 0,0 0 1,0 0-1,0 0 1,0 0-1,0 0 1,0 0-1,0 0 0,0 1 1,0-1-1,0 0 1,-1 0-1,1 0 1,0 0-1,0 0 0,0 0 1,0 0-1,0 1 1,-10 8 10,8-6-2,-5 4-3,1 0 0,0 0 0,1 1 0,0 0 0,0 0 0,-4 12 0,-18 54 121,20-53-104,-65 193 437,12-46-89,17-52-268,15-49-45,18-45-28,1 0 0,-11 41 0,25-79-289,1 1 0,0 0 0,1 0 0,1 1 0,9-15 0,-4 8 1,-7 10 195,1 0 0,0 1 0,0 0 0,13-12 0,-18 20 43,1-1 0,0 1 1,0 0-1,-1 0 0,2 0 0,-1 0 1,0 1-1,6-3 0,-7 3-9,0 1 1,0 0-1,1-1 0,-1 1 0,0 0 0,0 0 0,0 0 0,0 0 0,0 1 0,0-1 0,0 0 0,0 1 1,0 0-1,0-1 0,0 1 0,2 1 0,0 1 48,0 0 0,0 0 0,-1 0-1,1 1 1,-1-1 0,0 1 0,0 0 0,2 4 0,8 9 154,3 3-76,-5-6 73,1-1 0,19 18-1,-27-27-123,0-1 0,0 0 0,1 0 0,0 0 0,-1-1 0,1 1-1,0-1 1,0 0 0,0-1 0,0 1 0,1-1 0,7 1 0,-1-2 30,-1 0 1,0-1 0,0 0 0,0 0-1,0-2 1,-1 1 0,1-1 0,13-6 0,-9 2-19,0 0 0,0-1 0,0-1 0,24-18 0,-33 21-58,0 0 0,1 0 0,-2 0 1,10-13-1,-13 16-12,0 0 0,-1 1 1,1-1-1,-1 0 0,1 0 1,-1 0-1,0-1 1,0 1-1,-1 0 0,1 0 1,0 0-1,-1-1 1,0 1-1,0 0 0,0-6 1,0 8 9,-1 0 0,1 1 0,0-1 1,0 0-1,0 1 0,-1-1 0,1 0 0,0 1 1,-1-1-1,1 1 0,-1-1 0,1 0 0,0 1 1,-1-1-1,1 1 0,-1-1 0,1 1 0,-1 0 1,0-1-1,1 1 0,-1-1 0,1 1 0,-1 0 1,0 0-1,1-1 0,-1 1 0,0 0 0,1 0 1,-1 0-1,0 0 0,0 0 0,1 0 1,-1 0-1,0 0 0,1 0 0,-1 0 0,0 0 1,1 0-1,-1 0 0,0 1 0,1-1 0,-1 0 1,0 0-1,1 1 0,-1-1 0,0 1 0,-3 1 28,1 0-1,0 0 0,0 0 0,0 0 1,0 0-1,0 1 0,-3 3 0,5-4-15,0 0 0,0-1 0,0 1-1,0 0 1,0 0 0,0 0 0,1 0-1,-1 0 1,1 0 0,-1 0 0,1 0-1,0 0 1,0 0 0,0 1 0,0-1-1,0 0 1,0 0 0,0 0 0,1 0-1,-1 0 1,1 0 0,0 0 0,0 0-1,-1 0 1,1 0 0,2 2 0,4 6-4,-1-1 1,1 0 0,14 14-1,-12-14-29,2 3-31,38 38-21,-43-45-333,1 0 0,-1 0-1,1-1 1,0 1 0,0-1-1,10 3 1,-14-6 55,0 0 1,0-1-1,0 1 0,0-1 0,0 0 0,0 0 0,0 0 0,1 0 1,-1-1-1,0 1 0,0-1 0,0 0 0,0 1 0,-1-2 1,5 0-1,-3 0-546,0 0 0,-1 0 1,1 0-1,-1-1 0,1 1 0,-1-1 1,0 0-1,0 0 0,0 0 1,4-6-1,-6 8 568,-1 0-1,1 0 1,0-1 0,-1 1-1,0 0 1,1-1 0,-1 1 0,0 0-1,1-1 1,-1 1 0,0-1-1,0 1 1,0 0 0,0-1-1,-1 1 1,1-1 0,0 1-1,0 0 1,-1-1 0,1 1 0,-1 0-1,1-1 1,-1 1 0,-1-1-1,-14-14-1356</inkml:trace>
</inkml:ink>
</file>

<file path=ppt/ink/ink40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5:05:55.04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0 193 10208,'22'-9'3776,"9"4"-2912,24-9-256,-10 5 32,40-2-480,28-6 0,3-3-97,-3 0-2238,-2 0 1183,16 0-5984,-10-8 3840,-23 8 992</inkml:trace>
</inkml:ink>
</file>

<file path=ppt/ink/ink40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5:05:57.90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198 6 6400,'-5'-5'6789,"2"13"-3291,1-6-3145,0 0 0,0 1 0,0-1 0,0 0 0,0 0 0,0-1 0,-1 1 0,1 0 0,-3 1 0,-12 9 352,-4 11-202,2 1 0,1 1 0,1 1 0,1 0 1,-14 33-1,25-49-411,0-1 0,1 2 1,1-1-1,0 0 1,-4 19-1,7-28-77,0-1-1,0 1 0,0 0 1,-1 0-1,1-1 1,0 1-1,0 0 0,0 0 1,0-1-1,0 1 1,1 0-1,-1 0 0,0-1 1,0 1-1,0 0 1,1-1-1,-1 1 0,0 0 1,1-1-1,-1 1 1,1 1-1,0-2 3,-1 0 1,1 0-1,-1 0 0,1 0 1,0 1-1,-1-1 0,1 0 1,-1 0-1,1 0 1,-1-1-1,1 1 0,-1 0 1,1 0-1,0 0 0,-1 0 1,1 0-1,-1-1 0,1 1 1,-1 0-1,1 0 1,0-1-1,4-3 59,1 0 0,-1 0 0,8-7 0,7-8-240,1 1 1,1 1-1,0 1 1,1 1-1,47-23 1,-35 22 86,-12 4-146,45-15 0,-67 26 212,0 1-1,0-1 1,0 1-1,0 0 1,0-1-1,0 1 1,0 0 0,0 0-1,1 0 1,-1 0-1,0 0 1,0 0 0,0 0-1,0 0 1,0 0-1,0 1 1,0-1 0,0 0-1,0 0 1,0 1-1,0-1 1,0 1 0,0-1-1,0 1 1,-1 0-1,1-1 1,0 1-1,0 0 1,0-1 0,-1 1-1,1 0 1,0 0-1,-1 0 1,1 0 0,-1 0-1,1-1 1,-1 1-1,1 0 1,-1 0 0,0 0-1,1 0 1,-1 0-1,0 3 1,1 4-40,-1 0 0,0 0 1,0 0-1,-3 15 0,2-12 60,-5 46 295,4 90 0,2-138-241,1 0 0,0 1-1,1-1 1,0 0-1,0 0 1,6 13 0,-7-19-41,-1-1 1,2 0-1,-1 0 1,0 0-1,0 0 1,1 0 0,-1 0-1,1 0 1,-1 0-1,1 0 1,0-1-1,0 1 1,-1-1-1,1 1 1,0-1-1,1 0 1,-1 0-1,0 0 1,0 0 0,0 0-1,1 0 1,-1-1-1,0 1 1,1-1-1,-1 1 1,1-1-1,-1 0 1,0 0-1,5-1 1,-1 0-3,0 0 0,0-1 1,0-1-1,0 1 0,-1-1 1,1 1-1,-1-2 0,0 1 0,0 0 1,0-1-1,7-7 0,0-1-61,-1 0 0,-1 0 1,12-19-1,-8 11 27,-2-2 0,0 1 0,-2-2 0,-1 1 0,0-1 0,-2-1 0,6-27 0,-12 46 22,0-1-1,-1 0 1,0 1 0,0-1-1,0 0 1,0 1 0,-1-1-1,0 0 1,0 1 0,-1-1-1,1 1 1,-5-8 0,4 9-9,0 1 0,0-1-1,0 1 1,-1 0 0,0 0 0,1 0 0,-1 0 0,0 0 0,0 0 0,-1 1 0,1 0-1,-1-1 1,1 1 0,-1 1 0,0-1 0,1 0 0,-8-1 0,-1 0-78,12 3 69,0 0 1,0 0 0,0 0 0,0 0 0,0 0 0,0 0 0,0 0 0,0 0 0,0 0 0,0 0 0,0 0 0,0 0 0,0 0 0,-1 1 0,1-1 0,0 0 0,0 0 0,0 0 0,0 0 0,0 0-1,0 0 1,0 0 0,19 7-347,-11-4 376,4 1-27,1-1 0,-1 0 0,1-1 0,21 2 0,56-3 178,-51-2-158,380-19 361,-362 12 271,-57 8-628,0 1 0,0-1 1,0 0-1,0 1 0,0-1 1,0 0-1,0 1 0,0-1 0,0 0 1,0 1-1,0-1 0,-1 0 1,1 1-1,0-1 0,0 0 0,0 0 1,0 1-1,-1-1 0,1 0 0,0 0 1,0 1-1,-1-1 0,1 0 1,-1 0-1,-4 3-1,-1 0 1,0 0-1,0-1 1,-1 0-1,-11 2 1,-5 2 28,-128 49 334,139-49-375,-1 0 1,1 0 0,1 1-1,-1 0 1,1 1 0,0 1-1,1 0 1,0 0 0,0 1 0,1 0-1,1 0 1,-1 1 0,2 1-1,0-1 1,0 1 0,-8 20 0,10-19-33,0-1 1,0 1 0,-4 23 0,9-32 47,-1 0 1,1 0-1,0-1 0,0 1 0,0 0 0,1 0 1,1 7-1,-2-9-3,1-1 0,-1 1 0,1 0-1,0-1 1,0 1 0,0 0 0,0-1 0,0 1 0,0-1 0,0 1 0,1-1 0,-1 0-1,0 0 1,1 1 0,-1-1 0,1 0 0,1 1 0,0-2-9,-1 1 0,0 0-1,1-1 1,-1 0 0,1 1 0,-1-1 0,1 0 0,-1 0 0,1 0-1,-1-1 1,1 1 0,-1-1 0,0 1 0,1-1 0,-1 0 0,1 0-1,-1 0 1,4-2 0,9-4-31,-1-1 1,0-1-1,0 0 0,24-22 0,45-50-145,79-106 232,-157 178-46,2 0-360,-6 11 202,-1 6 145,-3 16 119,1 1 1,1 0-1,2 0 1,0-1-1,2 1 1,0 0-1,2-1 0,12 37 1,-16-56-104,1 0-1,0 1 1,0-1 0,1-1-1,3 7 1,-5-10-13,-1 0-1,1 0 1,0-1-1,-1 1 1,1 0 0,0 0-1,0-1 1,0 1 0,-1-1-1,1 1 1,0-1 0,0 1-1,0-1 1,0 1 0,0-1-1,0 0 1,0 0 0,0 1-1,0-1 1,0 0-1,0 0 1,0 0 0,0 0-1,0 0 1,0 0 0,0-1-1,0 1 1,0 0 0,0 0-1,0-1 1,0 1 0,0-1-1,1 0 1,3-1 2,-1-1 0,0 1-1,-1-1 1,1 0 0,0-1 0,-1 1 0,1 0 0,-1-1 0,3-4-1,24-41-9,-18 27 3,7-11-9,-3 5-21,1 1 1,38-47 0,-15 25-470,-43 70 426,-5 12 214,1 0 0,2 1 0,1 0 0,2 0 0,2 35 0,0-68-145,0 4 11,1 0 1,-1 0-1,1 0 0,2 8 0,-2-13-6,-1 1-1,0 0 1,1 0-1,-1 0 1,0-1 0,1 1-1,-1 0 1,1-1-1,-1 1 1,1 0-1,-1-1 1,1 1-1,-1 0 1,1-1 0,0 1-1,-1-1 1,1 1-1,0-1 1,-1 0-1,1 1 1,0-1-1,0 0 1,0 1 0,-1-1-1,1 0 1,0 0-1,0 0 1,0 0-1,0 0 1,-1 0-1,1 0 1,0 0 0,0 0-1,0 0 1,0 0-1,0-1 1,3 0-38,0-1 1,0 1-1,0-1 1,0 0-1,0-1 1,-1 1-1,1-1 1,-1 1-1,0-1 1,5-5-1,3-5-107,13-19-1,-9 12 10,76-89-831,-70 87 797,1 1 0,41-30 0,-60 48 160,1 1 0,-1 0 0,0 0 0,1 0 0,0 1 0,-1-1 1,8-1-1,-9 3 36,0-1-1,0 1 1,0 0 0,0 0 0,0 0 0,0 0 0,0 1 0,0-1-1,0 0 1,0 1 0,0 0 0,0-1 0,0 1 0,0 0 0,-1 0-1,1 0 1,3 2 0,11 10 118,57 38 312,-65-46-403,1-1-1,-1 1 0,1-1 1,0-1-1,1 0 0,18 4 1,-25-7-42,0 1-1,0-1 1,0 0 0,1-1 0,-1 1-1,0 0 1,0-1 0,0 0 0,0 0 0,0 0-1,0 0 1,0 0 0,0-1 0,0 1-1,0-1 1,0 0 0,-1 0 0,1 0 0,2-3-1,-3 4-23,-1-1 0,1 0 0,-1 1 0,0-1 0,0 0 0,0 0 0,0 0 0,0 0 0,0 0-1,0 0 1,0 0 0,-1 0 0,1 0 0,-1 0 0,0-1 0,1 1 0,-1 0 0,0 0 0,-1 0 0,1-1 0,0 1-1,0 0 1,-1 0 0,1 0 0,-1 0 0,0 0 0,0 0 0,-1-2 0,1 2 5,0 0 0,-1 0 0,1 0 0,-1 1 0,0-1 0,1 1 0,-1-1 0,0 1 0,0 0 0,0 0 0,0-1 0,0 2 0,0-1 0,0 0 0,-1 0 0,1 1 0,0-1 0,0 1 0,-1-1 0,1 1 0,0 0 0,0 0 0,-3 0 0,2 0 26,1 0-1,0 0 0,-1 1 0,1-1 0,0 1 0,-1-1 0,1 1 0,0 0 0,0 0 0,0 0 0,0 0 0,-1 0 0,1 0 0,1 0 1,-1 1-1,0-1 0,0 1 0,0-1 0,1 1 0,-1 0 0,1 0 0,-2 2 0,1 2 42,0-1 0,1 0 0,-1 1-1,1 0 1,0-1 0,1 1 0,-1-1 0,1 1-1,1 0 1,-1-1 0,1 1 0,0 0 0,0-1-1,0 1 1,4 7 0,-1-2 16,0 0 0,1-1 0,1 1 0,0-1 0,0 0 0,13 14-1,-13-18-119,0-1 0,0 1 0,1-1 0,0 0 0,0-1 0,0 0 0,1 0 0,-1 0 0,1-1 0,0 0 0,0-1 0,0 0 0,0 0 0,0-1 0,14 2 0,6-2-721,0-1-1,0-2 1,37-5-1,-33 2-2131,0-2 0,-1-1-1,-1-1 1,1-2 0,47-24 0,-32 11-2071</inkml:trace>
</inkml:ink>
</file>

<file path=ppt/ink/ink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23:11:41.4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15 620 3968,'-15'-7'1285,"23"30"2416,-7-20-3449,0-1-1,1 0 0,-1 0 0,1 0 0,0 0 0,-1 0 1,1-1-1,0 1 0,0 0 0,0-1 0,0 1 0,0-1 1,1 0-1,-1 0 0,0 0 0,1 0 0,-1 0 0,4 1 1,-3-2-50,1 0 0,0 0 1,-1 0-1,1 0 1,0-1-1,-1 1 1,1-1-1,-1 0 0,1 0 1,-1 0-1,6-3 1,2-1 30,-1-1 1,0-1 0,0 0-1,0 0 1,-1-1 0,15-16-1,-20 20-194,0-1 0,-1 1 0,1-1 0,-1 0 0,0 0 0,-1-1 0,1 1 0,-1 0 0,0-1 0,2-8 0,-3 10-40,-1 1 0,0-1 1,1 0-1,-1 1 0,0-1 1,-1 1-1,1-1 1,-1 1-1,1-1 0,-1 1 1,0-1-1,-1 1 0,1 0 1,0 0-1,-1-1 0,0 1 1,0 0-1,-3-4 0,4 6-11,1 0 0,-1 0 1,0 0-1,0 1 0,1-1 0,-1 0 0,0 0 0,0 1 0,0-1 0,0 1 0,0-1 0,0 1 0,0-1 0,0 1 0,0-1 0,0 1 0,0 0 0,0 0 0,0-1 0,0 1 0,-1 0 0,1 0 0,0 0 0,0 0 0,-1 1 0,0-1-15,-1 1 0,1 0 0,0 0 0,0 0 0,0 1-1,0-1 1,0 0 0,1 1 0,-1-1 0,0 1 0,-2 2 0,-4 7-42,1-1 1,-1 1-1,-7 17 1,14-26 82,-50 100 651,42-81-499,1 0 0,2 0-1,-6 24 1,11-38-113,0 0-1,0 1 0,1-1 0,0 0 1,1 9-1,-1-13 8,1 0-1,-1 0 1,1 0 0,0-1 0,0 1 0,0 0-1,0 0 1,0 0 0,1-1 0,-1 1 0,1 0 0,0-1-1,-1 0 1,5 5 0,-4-6-10,-1-1 0,1 1 0,-1 0 0,1 0 0,0-1 0,0 1 0,-1 0 1,1-1-1,0 0 0,0 1 0,0-1 0,-1 0 0,1 0 0,0 0 0,0 0 0,0-1 0,0 1 0,-1 0 0,4-2 0,1 1 66,0-2-1,0 1 1,0-1-1,8-4 1,147-88 454,50-27-491,-171 98-126,59-42 154,-98 65-107,-1 0 0,1 1 0,0-1 0,0 1 0,-1-1 0,1 1-1,0-1 1,0 1 0,0-1 0,0 1 0,0 0 0,0-1 0,-1 1 0,1 0 0,0 0 0,0 0 0,0 0 0,0 0 0,0 0 0,0 0-1,0 0 1,0 0 0,1 1 0,-2-1 4,1 1-1,-1 0 1,1-1-1,-1 1 1,1 0-1,-1-1 1,1 1-1,-1 0 1,0 0-1,1-1 1,-1 1-1,0 0 1,0 0-1,0 0 1,0 0 0,0-1-1,0 1 1,0 0-1,0 0 1,0 1-1,-1 8 36,-1 0-1,0 0 1,-3 11 0,3-16-37,-8 30 92,-16 36-1,21-52 219,5-18-302,0-1-1,0 0 1,0 0-1,0 1 1,0-1-1,0 0 1,0 1-1,0-1 1,0 0-1,0 1 1,0-1-1,0 0 1,0 0-1,0 1 1,0-1-1,0 0 1,1 1-1,-1-1 0,0 0 1,0 0-1,0 1 1,0-1-1,1 0 1,-1 0-1,0 1 1,0-1-1,1 0 1,-1 0-1,0 0 1,0 0-1,1 1 1,-1-1-1,0 0 1,0 0-1,1 0 1,-1 0-1,0 0 1,1 0-1,-1 0 1,0 0-1,0 0 0,1 0 1,-1 0-1,0 0 1,1 0-1,-1 0 1,0 0-1,1 0 1,-1 0-1,0 0 1,1 0-1,6-3 75,0 0 0,0-1 0,-1 0 0,1 0 0,-1 0 0,0-1 0,0 1 0,0-2 0,-1 1 0,7-8 0,15-14-80,-13 12-102,12-9-17,-25 23 80,1 0 0,-1-1-1,1 1 1,0 0 0,0 0 0,0 0-1,0 0 1,0 1 0,0-1-1,0 1 1,0-1 0,4 0-1,-6 1 26,1 0-1,-1 1 1,1-1-1,0 0 1,-1 0-1,1 1 1,-1-1-1,1 0 1,-1 0-1,0 1 1,1-1-1,-1 1 1,1-1-1,-1 0 1,1 1-1,-1-1 1,0 1-1,1-1 1,-1 1-1,0-1 1,0 1-1,1-1 0,-1 1 1,0-1-1,0 2 1,5 20-13,-2-11 58,3 22 46,-4-22 46,-1 0-1,2 0 1,0-1-1,6 16 1,-8-23-91,0-1-1,0 0 1,0 0 0,1 0-1,-1 0 1,1 0 0,-1 0 0,1 0-1,0-1 1,0 1 0,-1-1-1,1 1 1,0-1 0,0 1 0,1-1-1,-1 0 1,0 0 0,0 0 0,1 0-1,-1-1 1,0 1 0,1-1-1,-1 1 1,0-1 0,5 0 0,11-1 54,0-1 0,0-1 0,0-1 1,21-7-1,19-4-45,-40 10 29,-2-1 1,1 0 0,-1-1-1,0-1 1,-1-1 0,1 0-1,16-14 1,22-21-80,-51 42-8,-1 0 1,1-1 0,0 0 0,-1 1 0,4-7 0,5-4-342,-23 25-4,2 0-1,-14 17 1,21-24 358,0-1 1,1 0-1,-1 0 0,1 1 0,0 0 0,0-1 0,0 1 1,1 0-1,0 0 0,0 0 0,0 0 0,0 0 1,1 0-1,0 7 0,0-10 7,1 0 0,-1-1 0,1 1 0,-1 0 1,1-1-1,0 1 0,0-1 0,0 1 0,0-1 0,0 0 0,0 1 0,0-1 0,0 0 1,0 0-1,1 0 0,-1 0 0,0 0 0,1 0 0,-1 0 0,1 0 0,0 0 1,-1-1-1,1 1 0,-1-1 0,1 1 0,0-1 0,-1 0 0,1 1 0,0-1 1,2 0-1,2 0 30,1 0 1,-1 0 0,1 0 0,-1-1 0,1 0-1,8-2 1,-8 1-19,-1 0 0,1-1 0,-1 0 0,0 1 0,0-2 1,0 1-1,0-1 0,-1 0 0,0 0 0,1-1 0,-1 1 0,5-7 0,-7 7-29,0-1 0,-1 1-1,1 0 1,-1-1 0,0 1 0,0-1 0,-1 1-1,1-1 1,-1 0 0,0 0 0,0 0 0,-1 0 0,1 0-1,-1 0 1,0 1 0,-2-11 0,2 13-12,0 0-1,0 1 1,-1-1-1,1 0 1,-1 1 0,1-1-1,-1 1 1,0-1-1,1 1 1,-1-1 0,0 1-1,0-1 1,0 1 0,0 0-1,-1 0 1,1-1-1,0 1 1,0 0 0,-1 0-1,1 0 1,-1 0 0,1 0-1,-1 1 1,1-1-1,-1 0 1,1 1 0,-1-1-1,1 1 1,-1-1 0,0 1-1,0 0 1,1 0-1,-1 0 1,0 0 0,-1 0-1,-5 1-96,-1 0 0,1 0 0,0 1 0,0 0 0,-12 5 0,-41 19 103,61-26 16,0 0-1,0 0 1,0 0-1,-1 0 1,1 0-1,0 0 1,0 0-1,0 0 1,0 1 0,0-1-1,0 0 1,-1 0-1,1 0 1,0 0-1,0 0 1,0 0-1,0 1 1,0-1 0,0 0-1,0 0 1,0 0-1,0 0 1,0 0-1,0 1 1,0-1-1,0 0 1,0 0 0,0 0-1,0 0 1,0 1-1,0-1 1,0 0-1,0 0 1,0 0 0,0 0-1,0 0 1,0 1-1,0-1 1,0 0-1,0 0 1,0 0-1,0 0 1,0 0 0,0 1-1,1-1 1,-1 0-1,0 0 1,0 0-1,0 0 1,1 1 13,-1-1 0,0 0 0,1 1 0,-1-1-1,1 1 1,-1-1 0,1 0 0,-1 0 0,1 1 0,-1-1 0,1 0 0,-1 0 0,1 0 0,0 1-1,-1-1 1,1 0 0,21 0 75,-1 0 0,1-1-1,-1-2 1,0 0-1,1-1 1,38-13 0,-22 2-58,52-23-156,-81 34 133,-1 0 0,0 0 1,1 0-1,0 1 0,0 1 1,0-1-1,11 0 0,-20 3-8,0 0-1,0 0 0,0 0 1,0 0-1,1 1 0,-1-1 1,0 0-1,0 0 0,0 0 0,0 0 1,0 1-1,0-1 0,0 0 1,1 0-1,-1 0 0,0 0 1,0 1-1,0-1 0,0 0 1,0 0-1,0 0 0,0 1 1,0-1-1,0 0 0,0 0 1,0 0-1,0 1 0,0-1 1,0 0-1,-1 0 0,1 0 1,0 0-1,0 1 0,0-1 0,0 0 1,-3 10 47,2-9-37,-9 34-36,-5 17 276,14-48-239,1 1 1,-1-1-1,1 1 0,0-1 1,0 1-1,0-1 0,1 0 1,-1 1-1,3 6 0,-3-10 0,1-1-1,-1 1 1,1 0-1,-1 0 1,1 0 0,-1 0-1,1 0 1,0 0-1,-1-1 1,1 1-1,0 0 1,0-1-1,0 1 1,-1 0 0,1-1-1,0 1 1,0-1-1,0 0 1,0 1-1,0-1 1,0 0-1,0 1 1,0-1 0,0 0-1,0 0 1,0 0-1,0 0 1,1 0-1,2 0 96,1 0 0,-1-1 0,0 1 0,0-1 0,6-2 0,10-4-50,1-1 1,-2 0 0,1-2-1,-1 0 1,0-1-1,-1-1 1,-1-1-1,0-1 1,0 0-1,-2-1 1,17-19 0,-14 15-365,-9 12-43,-9 7 346,0 0 0,0 0 0,0 0 0,0 0 0,0 0 0,1 0 0,-1 0 0,0 0 0,0 0 0,0 0 1,0 0-1,0 0 0,0 0 0,0 0 0,1 0 0,-1 0 0,0 0 0,0 0 0,0 0 0,0 0 0,0 0 1,0 0-1,0 0 0,1 0 0,-1 0 0,0 0 0,0 0 0,0 0 0,0 0 0,0 0 0,0 0 0,0 0 1,0 0-1,0 0 0,0 1 0,1-1 0,-1 0 0,0 0 0,0 0 0,0 0 0,0 0 0,0 0 0,0 0 1,0 1-1,0-1 0,0 0 0,0 0 0,0 0 0,0 0 0,0 0 0,0 0 0,0 0 0,0 1 0,0-1 1,0 0-1,0 13-48,0-1 1,1 1-1,0-1 0,2 1 1,4 18-1,-6-28 63,1 0 0,-1 0 0,0 0-1,1 0 1,0 0 0,-1-1 0,1 1-1,0-1 1,0 1 0,1-1 0,4 4-1,-5-4 12,0-1-1,0 0 0,1 0 0,-1 0 0,0 0 0,1-1 0,-1 1 0,0-1 0,1 1 1,-1-1-1,1 0 0,-1 0 0,1 0 0,-1 0 0,1 0 0,-1-1 0,5 0 1,8-4 15,0-1 0,-1 0 1,1-1-1,-1 0 1,0-1-1,-1-1 1,14-11-1,-2 2-185,75-50 177,-93 63 19,1 0 0,-1 0 0,0-1 0,-1 0 0,0-1 0,0 1 0,8-11 0,-15 15-204,-4 2-56,-5 3-65,3 3 214,0 0 1,1 1-1,0 0 1,0 0 0,0 0-1,1 1 1,-8 13-1,2-3 117,-3 4-52,1 2 0,0-1 0,2 2 0,-9 28 0,19-51 5,1-1 0,-1 0 0,1 1 0,0-1 0,-1 1-1,1 0 1,0-1 0,0 1 0,0-1 0,0 1 0,0-1 0,1 1 0,-1-1 0,0 1 0,1-1 0,-1 1 0,1-1 0,-1 1-1,1-1 1,0 0 0,1 2 0,-1-2 8,0 0 1,0 0-1,0 0 0,0-1 1,0 1-1,0-1 0,0 1 0,0 0 1,0-1-1,0 0 0,0 1 0,1-1 1,-1 0-1,0 1 0,0-1 1,1 0-1,-1 0 0,0 0 0,0 0 1,0 0-1,1-1 0,-1 1 0,0 0 1,0 0-1,2-1 0,3-1 56,0-1-1,0 1 0,0-1 0,0 0 1,0-1-1,-1 1 0,0-1 0,1 0 1,-1-1-1,6-7 0,2-3-67,0-1 0,10-19 1,-10 15-69,14-31-493,-27 51 556,0 0-1,0 0 0,0 0 0,0 0 1,0 0-1,0 0 0,0 0 1,0-1-1,0 1 0,0 0 1,0 0-1,0 0 0,0 0 0,0 0 1,0 0-1,0 0 0,1 0 1,-1 0-1,0 0 0,0 0 1,0 0-1,0 0 0,0 0 0,0 0 1,0 0-1,0 0 0,0 0 1,0 0-1,0 0 0,0 0 1,0 0-1,0 0 0,0 0 1,0 0-1,0 0 0,1 0 0,-1 0 1,0 0-1,0 0 0,0 0 1,0 0-1,0 0 0,0 0 1,0 0-1,0 0 0,0 0 0,0 0 1,0 0-1,0 1 0,0-1 1,0 0-1,0 0 0,0 0 1,0 0-1,0 0 0,0 0 0,0 0 1,0 0-1,0 0 0,0 0 1,0 0-1,0 0 0,0 0 1,0 0-1,0 0 0,1 8-180,-1 7 40,-6 20 112,-2-1 0,-17 46 0,16-54 116,-117 337 664,59-212-454,51-125 65,16-24-362,-1-1 0,0 0 0,0 0-1,1 0 1,-1 0 0,0 0 0,0-1 0,0 1 0,0 0-1,0 0 1,-1-1 0,1 1 0,0 0 0,0-1-1,0 1 1,-1-1 0,-1 1 0,2-1-17,1-1 0,-1 1 1,1 0-1,-1-1 0,0 1 1,1-1-1,-1 1 0,1-1 0,-1 1 1,1-1-1,-1 1 0,1-1 1,0 1-1,-1-1 0,1 0 1,0 1-1,-1-1 0,1 1 0,0-1 1,0 0-1,-1 0 0,1 1 1,0-1-1,0 0 0,0 1 0,0-1 1,0 0-1,0 1 0,0-1 1,0-1-1,1-21-116,-1 22 132,5-29-154,2 1 0,0-1 0,2 1-1,1 1 1,24-49 0,-26 64 147,0 1-1,0-1 1,2 1-1,-1 0 0,2 1 1,-1 0-1,24-17 1,4 1 60,50-26 0,-56 34-1,11-5-4,-1-3-1,61-50 1,-84 60-7,0-2 1,-1 0 0,-1-2-1,0 1 1,-2-2-1,14-26 1,42-92 68,43-73-82,-28 87 500,-75 113-299,-21 29 291,0 1-470,-7 14 68,1 0 0,2 2 1,-18 57-1,-14 108 58,43-182-182,-1 3 125,0 1-1,0 31 1,4-49-113,0-1-1,0 0 1,0 0 0,0 0-1,0 1 1,1-1 0,-1 0-1,0 0 1,1 0 0,-1 1-1,0-1 1,1 0 0,0 0-1,-1 0 1,1 0 0,1 1-1,-2-1 6,1-1-1,0 1 0,0-1 0,-1 1 0,1-1 1,0 0-1,0 1 0,-1-1 0,1 0 1,0 1-1,0-1 0,0 0 0,-1 0 0,1 0 1,0 0-1,0 0 0,0 0 0,1 0 1,2-1 23,0 0 1,0 0-1,-1-1 1,1 1-1,0-1 1,0 0-1,5-3 1,23-17 26,-14 10-50,0 1 0,0 0 0,27-10 0,-41 20-27,1 0 1,-1 0-1,1 0 0,-1 1 1,1 0-1,0 0 0,-1 0 1,1 0-1,0 1 0,-1 0 1,1-1-1,-1 2 1,1-1-1,-1 1 0,0-1 1,0 1-1,7 4 0,6 4 33,-1 1 0,27 22 0,-41-31-1,113 102 376,-58-52-1852,-55-50 1027,2 2-85,-1 2-3348,1 2 1439</inkml:trace>
</inkml:ink>
</file>

<file path=ppt/ink/ink40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5:06:01.13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185 602 8480,'0'-5'4427,"0"5"-4335,0 0 0,1 0 0,-1 0 1,8-15 1402,16-20-528,100-120 1087,-60 77-1591,-16 17-122,127-146 1612,-162 196-1521,-13 11-420,0 0 0,0-1-1,0 1 1,0 0 0,0 0 0,1 0 0,-1 0 0,0 0 0,0 0 0,0-1 0,0 1 0,0 0 0,0 0 0,0 0 0,0 0 0,0 0-1,1 0 1,-1 0 0,0 0 0,0 0 0,0 0 0,0-1 0,0 1 0,0 0 0,1 0 0,-1 0 0,0 0 0,0 0 0,0 0 0,0 0 0,0 0-1,0 0 1,1 0 0,-1 0 0,0 0 0,0 0 0,0 0 0,0 0 0,0 0 0,1 0 0,-1 0 0,0 1 0,0-1 0,0 0 0,0 0-1,0 0 1,0 0 0,0 0 0,1 0 0,-1 0 0,0 0 0,0 0 0,0 1 0,0-1 0,0 0 0,0 0 0,0 0 0,0 0 0,0 0-1,0 0 1,0 1 0,0-1 0,1 0 0,-1 0 0,0 0 0,0 0 0,-3 14 223,-4 11-141,-2 0 0,0-1-1,-2 0 1,-1-1-1,-18 28 1,-86 106 36,17-25 176,-16 64 493,33-51-207,58-106-450,-48 58-1,13-32-1687,135-161 634,-35 41 900,-27 35 21,1 1 0,21-22 1,-14 21 12,1 0 0,1 2 1,1 1-1,44-24 1,116-42 189,-60 30 226,-51 23 400,-40 18-214,-26 10-384,-7 2-86,-1 9 113,-2-3-153,0-1-1,0 1 1,-1-1-1,1 1 1,-1-1 0,0 0-1,-5 6 1,-7 11 12,15-22-126,-25 52 64,23-48-58,0 1 1,0-1 0,1 1 0,0-1 0,0 1 0,0 0 0,1-1 0,-1 1 0,2 9 0,-1-13-3,0 0 1,0 0 0,0 0-1,0 0 1,0 0 0,0 0-1,1 0 1,-1 0-1,0 0 1,1 0 0,-1 0-1,1 0 1,-1-1 0,1 1-1,-1 0 1,1 0-1,-1 0 1,1-1 0,0 1-1,0 0 1,-1-1-1,1 1 1,0 0 0,0-1-1,0 1 1,0-1 0,0 0-1,-1 1 1,1-1-1,0 0 1,0 1 0,0-1-1,0 0 1,0 0 0,0 0-1,0 0 1,0 0-1,0 0 1,0 0 0,0 0-1,0 0 1,0 0-1,0-1 1,0 1 0,0 0-1,0-1 1,1 0 0,3-1-4,0-1 1,1 0 0,-1 0 0,-1-1 0,1 1 0,7-8 0,28-31-34,37-50 0,-67 79-24,1 1 1,1 1 0,18-15 0,-14 12 46,-5 6 9,-11 8 0,0 0 0,0 0 0,0 0 0,0-1 0,1 1 0,-1 0 0,0 0 0,0 0 0,0 0 0,1 0 0,-1 0 0,0-1 0,0 1 0,1 0 0,-1 0 0,0 0 0,0 0 0,0 0 0,1 0 0,-1 0 0,0 0 0,0 0 0,1 0 0,-1 0 0,0 0 0,0 0 0,1 0 0,-1 1 0,0-1 0,0 0 0,1 0 0,-1 3 23,1 0 1,-1 0-1,0-1 0,0 1 0,0 0 0,0 0 1,0 0-1,-1 0 0,1 0 0,-1-1 1,0 1-1,-1 3 0,-1 7 86,-3 15 184,-1 32 1,6-49-257,1 0-1,0 0 1,1 0-1,0 0 1,1 0-1,3 12 0,-5-21-22,1-1 0,-1 0 0,1 1 0,-1-1 0,1 0 0,-1 1 0,1-1 0,0 0 0,0 0 0,0 0 0,0 1 0,0-1 0,0 0 0,0 0 0,0-1 0,0 1 0,0 0 0,0 0-1,1 0 1,-1-1 0,0 1 0,1-1 0,-1 1 0,0-1 0,1 1 0,-1-1 0,1 0 0,-1 0 0,0 1 0,1-1 0,-1 0 0,1 0 0,-1-1 0,1 1 0,-1 0 0,1 0 0,0-1-1,6-1 5,-1-1-1,0 0 1,0 0-1,0 0 1,9-7-1,39-23-86,1 2-1,70-27 1,-115 53 88,-6 3-9,-1 0-1,1 0 1,0 0-1,0 1 1,-1 0-1,10-1 0,-14 2-4,1 0 0,-1 1 0,0-1 0,1 0 0,-1 0 0,0 1 0,1-1 0,-1 1 0,0-1 0,1 0 0,-1 1 0,0-1 0,0 1-1,1-1 1,-1 1 0,0-1 0,0 0 0,0 1 0,0-1 0,0 1 0,1-1 0,-1 1 0,0-1 0,0 1 0,0-1 0,0 1-1,-1 0 1,1-1 1,0 7 56,-1-1 0,-1 0 0,1 0 0,-1 0 0,0 0 0,0 0 0,-1 0 0,-3 6 0,-2 4 26,-67 157 445,89-176-469,-8 0-79,0-1 0,0 1 0,-1-1 1,1 0-1,-1-1 0,5-5 0,29-34-135,-19 19 105,0 3-30,30-25-1,-40 39 31,0 0 0,0 1 0,0 0 0,1 1 0,20-9 0,-29 14 45,-1 1 1,0-1-1,0 1 0,1-1 0,-1 1 1,0 0-1,1-1 0,-1 1 0,0 0 1,1 0-1,-1 0 0,1 0 0,-1 0 1,0 0-1,1 0 0,-1 1 0,1-1 1,-1 0-1,0 1 0,0-1 0,1 1 1,-1 0-1,0-1 0,0 1 0,1 0 1,-1 0-1,2 1 0,-1 1 10,0 1-1,0-1 0,0 1 0,0 0 1,-1-1-1,0 1 0,1 0 1,0 5-1,-2-8-6,1 4 7,0 0-1,1 0 1,0 0-1,0 0 1,0 0 0,4 6-1,-5-10-8,0 0 0,0 0 0,0 0-1,0 0 1,0 0 0,0 0 0,0 0 0,0-1 0,0 1-1,0 0 1,1-1 0,-1 1 0,0-1 0,0 1 0,1-1-1,-1 0 1,0 0 0,1 1 0,-1-1 0,0 0 0,1 0-1,-1 0 1,0 0 0,1-1 0,-1 1 0,0 0-1,1-1 1,-1 1 0,0 0 0,2-2 0,63-23-79,83-28-175,-50 20 72,-55 17 201,0 2-1,46-8 0,-74 18 39,7-1 20,-20 6-103,-8 4-80,-28 8 62,7-2 150,-6 4-113,1 2 1,-30 22 0,52-32 12,1 0 0,0 0 0,-13 16 1,18-20 1,0 1 1,0 0-1,1 0 1,-1 0 0,1 0-1,0 1 1,0-1-1,1 1 1,-1-1 0,1 1-1,-1 5 1,1-6-28,1 1 0,0-1 0,0 0 1,1 1-1,-1-1 0,1 0 0,0 0 1,0 1-1,3 6 0,-3-9 24,1 1-1,-1-1 0,1 1 1,0-1-1,0 0 1,-1 0-1,2 1 1,-1-1-1,0-1 0,0 1 1,1 0-1,-1-1 1,1 1-1,-1-1 1,6 2-1,0 0 16,1 0 1,0-1-1,0 0 0,0 0 0,0-1 0,0 0 1,0-1-1,0 0 0,0-1 0,0 0 0,1 0 0,-1-1 1,-1 0-1,1 0 0,9-4 0,13-7-112,-1-2-1,53-33 1,4-3-145,9 7 66,-38 18-102,86-51-1,-127 66 230,0-1-1,-1 0 0,-1-1 1,0-1-1,-1 0 0,-1-1 1,0-1-1,-1 0 0,13-22 1,-7 3-87,-1 0 0,16-53 0,13-79 317,-45 164-183,0-1 1,0 0-1,-1 1 1,1-1-1,-1 0 1,1 0-1,-1 0 1,0 1-1,-1-1 1,1 0-1,-1 0 1,-2-7 0,3 11-1,0 0 0,0 0 0,0-1 0,0 1 0,0 0 0,-1 0 0,1 0 0,0 0 0,0-1 0,0 1 0,0 0 0,-1 0 0,1 0 0,0 0 0,0 0 0,0 0 0,-1 0 0,1 0 0,0-1 0,0 1 0,-1 0 0,1 0 0,0 0 0,0 0 0,-1 0 0,1 0 0,0 0 0,0 0 0,0 0 0,-1 0 0,1 1 0,0-1 0,0 0 0,-1 0 0,1 0 0,0 0 0,0 0 0,0 0 0,-1 0 0,1 1 0,0-1 0,0 0 0,0 0 0,0 0 0,-1 0 0,1 1 0,-9 10 53,4-2-39,1 1-1,-1 1 1,1-1 0,-2 11 0,-3 8 10,-23 53 415,-86 152-1,60-113-68,56-117-343,0 1 1,0 0-1,1 0 0,-1 0 1,1 0-1,0 6 1,1-10-38,0 1 1,0-1 0,0 0 0,0 0 0,0 0-1,0 1 1,0-1 0,0 0 0,1 0 0,-1 0-1,0 0 1,1 1 0,-1-1 0,1 0 0,0 0-1,-1 0 1,1 0 0,0 0 0,-1 0-1,1 0 1,0-1 0,0 1 0,0 0 0,0 0-1,0-1 1,0 1 0,0 0 0,0-1 0,0 1-1,0-1 1,0 1 0,2-1 0,5 2-39,0-1 0,0 0 1,0-1-1,0 0 1,-1-1-1,1 1 0,0-1 1,0-1-1,0 1 0,-1-1 1,9-4-1,15-6-214,38-21 1,-50 24 176,35-22-5,-54 31 85,0 1 0,0 0 0,1 0 0,-1 0-1,0-1 1,0 1 0,0 0 0,0 0-1,0 0 1,0-1 0,0 1 0,-1 1-1,-1 8 100,-1 0 0,-7 17-1,-5 14 224,14-37-301,-2 12 127,-4 25 0,7-37-126,-1-1 0,1 1 1,0-1-1,0 1 1,1-1-1,-1 1 0,1-1 1,-1 1-1,1-1 1,0 0-1,1 1 0,-1-1 1,3 6-1,-3-9-25,0 1 0,-1 0-1,1-1 1,0 1 0,-1 0 0,1-1 0,0 1-1,0-1 1,-1 1 0,1-1 0,0 1 0,0-1-1,0 1 1,0-1 0,0 0 0,0 0 0,0 1-1,0-1 1,0 0 0,-1 0 0,1 0-1,0 0 1,0 0 0,0 0 0,0 0 0,1-1-1,2 0-42,1 0 0,-1-1 0,0 0 0,6-3 0,-2 1 1,42-22-301,20-8-26,-44 23 352,33-17 0,-67 34 51,1 0 1,1 1 0,-11 13-1,16-19-31,0 0-1,0 0 0,1 0 0,-1 0 0,1 0 0,-1 0 0,0 0 0,1 0 0,0 1 0,-1-1 0,1 0 0,0 0 0,-1 0 0,1 0 0,0 1 0,0-1 0,0 0 0,0 0 0,0 1 0,0-1 0,0 0 0,1 0 0,-1 0 1,0 0-1,1 1 0,-1-1 0,1 0 0,-1 0 0,1 0 0,0 0 0,-1 0 0,1 0 0,0 0 0,0 0 0,-1 0 0,1 0 0,0-1 0,0 1 0,0 0 0,1 0 0,1 1 0,0-1-1,0 1 1,0-1-1,0 0 1,0 0-1,0 0 1,0 0-1,0 0 1,0-1 0,0 1-1,1-1 1,-1 0-1,0 0 1,5-1-1,-5 1-4,1-1 0,-1 0 0,0 0 0,0 0 0,0-1 0,0 1 0,0-1 0,0 0 0,0 0 0,-1 0 1,1 0-1,-1 0 0,1 0 0,-1-1 0,0 1 0,3-4 0,-4 4-19,0 0 0,0 0 0,0 0 0,0 0 1,0 0-1,-1 0 0,1-1 0,-1 1 0,1 0 1,-1 0-1,0-1 0,0 1 0,0 0 0,0 0 1,0-1-1,0 1 0,-1 0 0,1 0 0,-1-1 1,0 1-1,1 0 0,-1 0 0,0 0 0,0 0 1,-2-3-1,0 2 16,0-1-1,0 1 1,1 0 0,-2 0 0,1 1 0,0-1-1,-1 1 1,1-1 0,-1 1 0,0 0 0,-7-2-1,-5-2 79,-26-5-1,41 11-58,-12-1-31,12 1 27,0 0-1,0 0 1,0 0-1,0 0 1,0-1-1,0 1 1,0 0-1,0 0 1,0 0-1,0-1 1,-2 0-1,9-4-105,0 3 59,-1 0 0,1 0 0,0 1 1,8-1-1,7-2 22,20-2 108,80-3 0,-60 6-78,-43 2 226,1 0-1,34 5 0,-47-3-129,0 0 1,0 0-1,-1 0 0,1 1 0,0 0 0,-1 0 0,0 1 0,1-1 0,-1 1 1,0 1-1,0-1 0,0 0 0,4 6 0,-7-7-63,0 1 0,0-1 1,0 1-1,0 0 0,-1 0 0,1 0 0,-1 0 1,0 0-1,0 0 0,0 0 0,0 0 0,0 1 1,-1-1-1,1 0 0,-1 0 0,0 1 0,-1 5 0,-1 3 38,0 0 0,-1-1 0,-7 19 0,0 4-126,10-33-336,4-6 147,9-15 43,1-3 64,1 4 38,1 0 0,34-29 0,-47 45 103,-1 1 0,1 0 0,0 0 0,0 0 0,0 0 0,0 0 0,0 1 0,0-1 0,1 1 0,-1 0 0,1 0 0,4-1 0,-6 2 8,0 0 0,-1 0 1,1 0-1,0 0 1,0 1-1,0-1 0,0 0 1,-1 1-1,1 0 1,0-1-1,0 1 0,-1 0 1,1 0-1,0 0 1,-1 0-1,1 0 0,-1 0 1,0 0-1,1 0 0,-1 1 1,0-1-1,0 0 1,1 1-1,0 2 0,14 27 146,-12-24-153,-1 0 1,1 0-1,0-1 1,8 12-1,-10-17-7,0 1 0,0 0 0,0-1 0,-1 1 0,1-1 0,1 0 0,-1 1 0,0-1 0,0 0 0,0 0 0,1-1 0,-1 1 1,0 0-1,1-1 0,-1 1 0,0-1 0,1 0 0,-1 0 0,5 0 0,8-3-14,1 0 0,0-1 0,-1 0 0,0-2 0,0 0 0,17-9 0,-9 5-16,31-17 47,-1-2 0,-1-2 1,62-50-1,-113 81-20,-1-1 0,0 1 0,1 0 0,-1-1-1,0 1 1,1 0 0,-1-1 0,1 1 0,-1 0 0,1 0 0,-1 0-1,1-1 1,-1 1 0,0 0 0,1 0 0,-1 0 0,1 0 0,-1 0-1,1 0 1,-1 0 0,1 0 0,-1 0 0,1 0 0,-1 0 0,1 0-1,-1 0 1,1 0 0,-1 0 0,1 1 0,-1-1 0,1 0 0,-1 0-1,1 1 1,-1-1 0,0 0 0,1 1 0,-1-1 0,1 0 0,-1 1-1,0-1 1,1 0 0,-1 1 0,0-1 0,1 1 0,0 1 8,-1 0 0,1 0 1,-1 0-1,1 0 0,-1 0 1,1 0-1,-1 0 0,0 0 1,0 0-1,0 0 0,0 3 1,-4 12 65,-1 0 0,-1-1 0,0 1 0,-1-1 0,-16 28 0,13-28-191,0-1-1,-23 27 0,27-35 55,0-1-1,0 0 1,-1-1 0,0 1-1,0-1 1,0-1-1,0 1 1,-12 4-1,16-8 38,0 0-1,0-1 1,0 1-1,-1-1 0,1 0 1,0 0-1,0 0 1,-1 0-1,1 0 0,0-1 1,0 1-1,0-1 1,0 0-1,0 0 1,-1 0-1,2 0 0,-4-2 1,4 2 16,0 0 0,0 0 0,1 0 0,-1-1 0,1 1 0,-1 0 0,1 0 0,0-1 0,-1 1 0,1-1 0,0 1 0,0-1 0,0 0 0,0 1 0,0-1 0,1 0 0,-1 0 0,0 1 0,1-1 0,-1 0 0,1 0 0,0 0 0,-1 0 0,1 0 0,0 0 0,0 0 0,1 0 0,-1 0 0,1-3 0,0 3 8,0 0 0,0 0-1,0 0 1,0 0 0,0 0 0,0 0 0,1 0 0,-1 1 0,1-1 0,0 0 0,-1 1 0,1 0-1,0-1 1,0 1 0,0 0 0,0 0 0,4-2 0,4-1 17,0 0 0,16-3 0,-20 5-4,26-5-599,43-3 1,-13 2-3393,-44 5-226,25-8 1,-12 2-3341</inkml:trace>
</inkml:ink>
</file>

<file path=ppt/ink/ink40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5:06:01.47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13 77 11136,'-13'-3'4128,"36"-10"-3200,27-7-289,-18 8-2430,-1 4 831,-4 1-1120,-9-1 1216,-1 3-3328</inkml:trace>
</inkml:ink>
</file>

<file path=ppt/ink/ink40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5:06:01.87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81 14464,'5'-5'5343,"17"2"-4127,33-2-384,11 2-288,56-2-480,9 2 736,17-6-416,41-2-1792,-5-1 736,-9-5-6751,9 9 4127</inkml:trace>
</inkml:ink>
</file>

<file path=ppt/ink/ink40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5:06:37.34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3 507 2560,'5'-11'8144,"-4"9"-6975,-1 2-1049,1 0-1,-1 0 1,0 0 0,0-1-1,0 1 1,1 0 0,-1 0 0,0 0-1,0 0 1,0 0 0,0 0-1,0 0 1,1-1 0,-1 1 0,0 0-1,0 0 1,0 0 0,0 0-1,0-1 1,0 1 0,0 0 0,0 0-1,1 0 1,-1-1 0,0 1-1,0 0 1,0 0 0,0 0 0,0-1-1,0 1 1,0 0 0,0 0-1,0 0 1,0-1 0,0 1 0,-1 0-1,1 0 1,0 0 0,0-1-1,0 1 1,0 0 0,-4-6 1630,4 5-1654,0 1 0,0 0-1,-1 0 1,1-1 0,0 1 0,0 0 0,0 0-1,0 0 1,0-1 0,0 1 0,-1 0 0,1 0 0,0-1-1,0 1 1,0 0 0,0 0 0,-1 0 0,1 0 0,0-1-1,0 1 1,-1 0 0,1 0 0,0 0 0,0 0-1,-1 0 1,1 0 0,0 0 0,0 0 0,-1 0 0,1 0-1,0 0 1,0 0 0,-1 0 0,1 0 0,47-9 469,-21 4-213,-1-2 0,35-14 0,-6 2-112,536-148 459,-405 131-923,-70 16 400,-73 12-139,55-2 0,-54 9 52,-28 1-41,-1 0-1,1-1 0,-1 0 1,0-2-1,25-6 1,-38 9-43,-1 0 0,1 0 1,0-1-1,-1 1 1,1 0-1,-1-1 1,1 1-1,-1-1 1,1 1-1,-1 0 1,1-1-1,-1 1 0,1-1 1,-1 1-1,0-1 1,1 1-1,-1-1 1,0 0-1,1 1 1,-1-1-1,0 1 1,0-2-1,1 1-6,-1 0-1,0 0 1,-1 0 0,1 0 0,0 0-1,0 1 1,0-1 0,-1 0 0,1 0-1,0 0 1,-1 0 0,1 0 0,-1 0-1,1 1 1,-1-1 0,1 0-1,-1 0 1,-1-1 0,-6-6-55,-1 0 0,0 0 1,-1 1-1,0 0 0,0 1 0,-1 0 1,1 0-1,-1 1 0,-15-4 0,-6-1 13,0 1-1,-40-5 1,27 5 75,-21-2 123,39 5-154,26 6-51,3 0 9,7 3 19,34 4 128,74 5 1,0 0 64,-78-6-103,5 0-110,66 19 0,-108-25 69,-1 0 0,1 1 0,-1-1 0,1 1 0,-1 0-1,1-1 1,-1 1 0,1 0 0,-1 0 0,0 0 0,0 0 0,2 1 0,-3-1-21,0 0-1,1 0 1,-1-1 0,0 1-1,0 0 1,0 0-1,0 0 1,0-1-1,0 1 1,0 0-1,0 0 1,-1 0 0,1-1-1,0 1 1,0 0-1,0 0 1,-1-1-1,1 1 1,-1 0-1,1-1 1,0 1-1,-1 0 1,1-1 0,-1 1-1,0 0 1,1-1-1,-1 1 1,1-1-1,-2 1 1,-190 206-305,161-174 526,-55 45 0,70-65 165,-25 15 0,40-28-380,1 0 0,-1 0 1,1 0-1,-1 0 0,1 0 1,-1 0-1,1 0 1,-1 0-1,1 0 0,-1 0 1,1 0-1,-1 0 1,1-1-1,-1 1 0,1 0 1,0 0-1,-1 0 1,1-1-1,-1 1 0,1 0 1,0-1-1,-1 1 1,1 0-1,0-1 0,-1 1 1,1 0-1,0-1 1,-1 1-1,1-1 0,-10-14 218,10 14-234,-7-13 93,1-1-1,1 0 1,1-1 0,-6-29-1,-4-15 130,6 34-162,2 8-38,-7-33-1,1-7-1345,11 58 1163,1-1 1,0 0-1,0 0 1,0 0-1,0 1 0,0-1 1,0 0-1,0 0 1,1 0-1,-1 1 1,0-1-1,0 0 0,1 0 1,-1-1-1,1 2 66,-1 0 0,0 0 0,0 0 0,1 0 0,-1-1 0,0 1 0,0 0 0,1 0 0,-1 0 0,0 0 0,0 0 0,1 0 0,-1 0-1,0 0 1,1 0 0,-1 0 0,0 0 0,0 0 0,1 0 0,-1 0 0,0 0 0,1 0 0,-1 0 0,0 0 0,0 0 0,1 0 0,-1 0 0,0 0 0,0 1 0,1-1-1,-1 0 1,0 0 0,0 0 0,0 0 0,1 1 0,-1-1 0,0 0 0,0 0 0,0 1 0,1-1 0,-1 0 0,0 0 0,0 1 0,0-1 0,0 0 0,0 0 0,0 1 0,0-1-1,11 21-4934,6 12 1621</inkml:trace>
</inkml:ink>
</file>

<file path=ppt/ink/ink40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5:07:30.09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121 731 3328,'-8'5'5200,"17"-21"-966,-2-2-3770,1 0 0,0 0 0,2 1 0,0 1 0,1 0 0,1 0 0,0 1 0,1 0 0,17-15 0,37-28 205,82-96 1,-123 122-494,-1-1 0,28-51 0,-28 40-217,40-83 167,-63 119-182,-4 11-136,-7 14 45,2 10 147,-1 0-1,-2-1 0,0 0 1,-2 0-1,-1-1 0,-1-1 1,-28 38-1,-90 75 473,90-98-185,-62 76-1,51-39 77,-61 120 0,45-73 255,69-122-607,-3 3 149,1 0 0,0 0 0,0 0 0,1 0 0,-3 6 0,6-13-120,-1 0 0,1 0 0,0 0-1,0 0 1,0 0 0,4-4 0,2-2 12,21-30-47,2 1 0,2 2 1,1 1-1,44-34 0,-38 39 4,3 1-1,0 1 1,1 3-1,55-22 1,-36 16-41,-61 29 2,-2 2 27,0 0-1,0 0 1,0 0-1,1 0 1,-1 0-1,0-1 1,0 1 0,0 0-1,0 0 1,1 0-1,-1 0 1,0 0-1,0 0 1,0 0-1,0 0 1,1 0 0,-1 0-1,0 0 1,0 0-1,0 0 1,0 0-1,1 0 1,-1 0-1,0 0 1,0 0 0,0 0-1,0 0 1,1 0-1,-1 0 1,0 0-1,0 0 1,0 0-1,0 1 1,1-1 0,-1 0-1,0 0 1,0 0-1,0 0 1,0 0-1,0 0 1,0 0-1,1 1 1,-1-1 0,1 1-173,-6 3 144,2 0 45,1 1 1,-1 0 0,1-1-1,1 1 1,-1 0-1,0 0 1,1 0 0,0 0-1,1 0 1,-1 0-1,1 1 1,0-1 0,0 0-1,0 0 1,1 0 0,1 6-1,-1-6 14,0-1-1,0 1 1,0-1-1,1 1 1,-1-1-1,1 0 1,1 0 0,-1 0-1,0 0 1,1 0-1,0-1 1,0 1-1,0-1 1,0 0-1,0 1 1,1-1 0,0-1-1,5 5 1,-8-7-11,0 0 0,-1 1 0,1-1 0,0 0 0,0 1 0,-1-1 0,1 0 0,0 0 0,0 0 0,-1 0 0,1 0 0,0 0 0,0 0 0,0 0 0,-1 0 0,1 0 0,0 0 0,0 0 0,0 0 0,-1-1 0,1 1 0,0 0 0,1-1 0,-1 0 20,0 0-1,0 0 1,0-1-1,0 1 1,0 0-1,0 0 1,0-1-1,0 1 1,-1 0-1,1-1 1,1-1-1,0-5 83,0 1-1,0-1 1,0-13-1,-1 16-144,0 0 39,0-1 0,-1 0 0,0 0 0,0 0 0,0 0 0,-1 0 0,0 0 0,0 0 0,0 0 0,-1 0 0,-4-10 0,-12-20-337,17 36 324,1 0 0,0-1 0,-1 1 0,1-1 0,0 1 0,0-1 0,0 1 0,0-1 0,-1 1 0,1-1 0,0 1 0,0-1 0,0 1 0,0-1 0,0 1 0,0-1 0,0 0 0,0 1 0,1-1 0,-1 1 0,0-1 0,0 1 0,0-1 0,0 1 0,1 0 0,-1-1 0,0 1 0,0-1 0,1 1 0,-1-1 0,0 1 0,1 0 0,-1-1 0,1 1 0,-1 0 0,0-1 0,1 1 0,-1 0 0,1-1 0,0 1 0,2-1 1,-1 1 1,1-1-1,0 1 0,-1-1 0,1 1 0,3 0 0,-1 0-14,83 0 2,-42 1 312,-41-1-252,1 0 0,-1 0 0,0 1 0,1 0 0,-1 0 0,0 1 0,0-1 0,0 1 0,0 0 0,5 3 1,-7-3 9,-1 0 0,1 0 0,0 0 0,-1 0 0,1 0 0,-1 1 0,0-1 0,0 1 0,0-1 0,0 1 0,0 0 0,-1 0 0,1 0 0,-1 0 0,0 0 0,0 0 0,2 5 1,-1 11 141,0 0 1,-1 1-1,-2 22 1,2 32-38,-1-72-162,1 1 1,-1-1-1,0 1 1,1-1-1,-1 1 1,1-1-1,0 1 1,0-1-1,0 0 1,0 1-1,0-1 1,0 0-1,1 0 1,-1 0-1,1 0 1,-1 0-1,1 0 1,0 0-1,0-1 0,0 1 1,0-1-1,0 1 1,0-1-1,0 0 1,1 1-1,-1-1 1,0 0-1,1-1 1,-1 1-1,0 0 1,1-1-1,-1 1 1,1-1-1,-1 0 1,4 0-1,19 1-857,26-4 0,66-13-7389,-56 5-789</inkml:trace>
</inkml:ink>
</file>

<file path=ppt/ink/ink40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5:06:44.82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115 53 3904,'0'-52'16645,"-2"78"-15262,-2 0 0,-12 48 0,-1 4-738,7-26-406,-24 175 637,16-89-415,15-116-421,4 11-120,-3-26-1986,-2-15-2722,-2-15-4491,10 6 5701</inkml:trace>
</inkml:ink>
</file>

<file path=ppt/ink/ink40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5:06:45.36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51 123 6048,'-18'-7'1952,"17"7"-1816,0 0 0,1 0 0,-1-1 0,1 1 0,-1 0 0,0 0 0,1 0 0,-1 0 0,1 0 0,-1 0 0,0 0 0,1 0 0,-1 1 0,1-1 0,-1 0 0,0 0 0,0 1 0,-5 0 4792,-9-1 1761,22 0-4440,13-2-1643,0 0 0,0-2 0,0 0 0,29-11 0,-7 3-361,39-7-49,113-13 0,86 8-1,-258 23-175,-11 0-58,-2 0-93,-1 0 1,1 1-1,0 0 1,0 1 0,14 2-1,-23-3 107,0 0-1,0 0 0,0 0 1,0 0-1,1 0 1,-1 0-1,0 0 0,0 0 1,0 0-1,0 0 1,1 0-1,-1 0 0,0 0 1,0 0-1,0 0 1,0 0-1,1 0 1,-1 0-1,0 0 0,0 0 1,0 0-1,0 0 1,0 1-1,1-1 0,-1 0 1,0 0-1,0 0 1,0 0-1,0 0 0,0 0 1,0 1-1,0-1 1,0 0-1,1 0 0,-1 0 1,0 0-1,0 0 1,0 1-1,0-1 1,0 0-1,0 0 0,0 0 1,0 0-1,0 1 1,0-1-1,0 0 0,0 0 1,0 0-1,0 0 1,0 1-1,0-1 0,0 0 1,0 0-1,-1 0 1,1 0-1,0 1 0,0-1 1,0 0-1,0 0 1,0 0-1,0 0 1,0 1-1,-16 7-2336,-21 5-2342,-11 2-1110,24-4 3488</inkml:trace>
</inkml:ink>
</file>

<file path=ppt/ink/ink40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5:06:45.70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17 36 8640,'-17'-2'5286,"17"2"-5243,4 2 2052,122-6 5924,61-9-5633,-47 3-1634,70 2-822,-165 10-89,-3-1-2935,-59 1-9135,7 4 9424</inkml:trace>
</inkml:ink>
</file>

<file path=ppt/ink/ink40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5:06:46.81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94 96 5216,'-1'-5'1353,"-1"0"0,1-1 0,0 1 0,0-1-1,0 1 1,1-1 0,0 1 0,0-1 0,1-10 0,0-8 2835,0 24-4122,-1 0 0,0 0 0,0 0 0,0-1 0,0 1 1,0 0-1,0 0 0,0 0 0,0-1 0,0 1 0,0 0 1,0 0-1,0-1 0,0 1 0,0 0 0,0 0 1,0 0-1,0-1 0,0 1 0,0 0 0,-1 0 0,1 0 1,0-1-1,0 1 0,0 0 0,0 0 0,0 0 0,0 0 1,-1-1-1,1 1 0,0 0 0,0 0 0,0 0 0,0 0 1,-1 0-1,-5 6 928,-4 16-541,0 11-121,2 1 1,-5 40-1,-1 70-156,9-60-43,4-71-226,-1 4-1597,-5-6-3348,6-9 4109,-6 7-2332,5 0-2591,4-5 3095</inkml:trace>
</inkml:ink>
</file>

<file path=ppt/ink/ink40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5:06:47.39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1 115 6656,'1'-12'15323,"31"12"-11471,-23 0-3108,0-1-565,1 0-1,-1-1 1,0 0-1,0 0 1,0-1 0,0 0-1,0-1 1,9-5-1,16-6 188,95-34 589,-129 49-954,6-3 98,1 1 1,-1 0-1,10-2 0,-14 4-82,-1 0-1,0-1 1,1 1-1,-1 0 1,0 0-1,1 0 1,-1 0-1,0 1 1,1-1-1,-1 0 1,0 0-1,0 1 1,1-1-1,-1 1 1,0-1-1,0 1 1,0 0-1,1-1 1,-1 1-1,0 0 1,0 0-1,0 0 1,0 0-1,1 1 1,14 24 540,-9-14-380,1 0-1,0-1 1,0 0 0,15 14-1,-19-22-146,-1 0 0,1 0 0,0 0-1,0-1 1,1 0 0,-1 1 0,0-2 0,1 1-1,-1 0 1,1-1 0,0 0 0,-1 0-1,1 0 1,0 0 0,0-1 0,9 0-1,-1-1-177,-1-1 0,1 0 0,-1-1 0,0 0 0,21-9 0,-21 7-2055,0-1-1,21-14 1,-10 4-928</inkml:trace>
</inkml:ink>
</file>

<file path=ppt/ink/ink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23:13:05.6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16 8800,'-23'-15'5376,"31"23"-6368</inkml:trace>
</inkml:ink>
</file>

<file path=ppt/ink/ink40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5:06:48.53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32 105 4800,'-8'-3'1284,"-16"-2"17629,29 5-17505,8-1-1118,0-1 0,0 0 0,25-8 0,-2 1-16,31-6 94,18-5-82,126-12-1,-158 26-936,-52 6 480,-1 1 136,-1-1-1,1 1 0,-1 0 0,1-1 0,-1 1 0,1-1 0,-1 1 0,1-1 0,-1 1 0,0-1 0,1 0 0,-1 1 0,0-1 0,-1 0 1,-1 2-173,-24 15-2500,13-10-1074,1 1 1,-19 16-1,18-12-831</inkml:trace>
</inkml:ink>
</file>

<file path=ppt/ink/ink40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5:06:48.93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63 143 6880,'-15'0'1264,"0"2"0,-17 3 10362,55-9-8608,35-8-1476,86-38 522,-90 29-1940,1 2 1,59-11-1,-92 25-160,6-1-1325,-25 3-374,18 14-12823,-9 1 11481</inkml:trace>
</inkml:ink>
</file>

<file path=ppt/ink/ink40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5:06:50.88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344 520 7296,'-1'-3'685,"-1"0"1,0 0 0,0 0-1,-1 0 1,1 1 0,0-1-1,-1 1 1,0-1 0,1 1-1,-1 0 1,0 0 0,0 0-1,0 0 1,0 1-1,-6-3 1,2 3-417,0 0 0,0 0 1,0 0-1,0 1 0,0 0 0,0 0 0,1 1 0,-1 0 0,0 0 1,0 1-1,0 0 0,1 0 0,-1 0 0,1 1 0,-1 0 0,1 0 1,0 1-1,-7 5 0,2-1-137,0 1 0,0 0 1,0 1-1,2 0 0,-1 0 0,1 1 0,0 1 1,-6 12-1,4-6-33,2 1 0,0 0 1,1 1-1,1 0 0,1 0 0,1 0 0,0 1 0,2-1 1,-2 34-1,5-51-72,0-1 1,1 1-1,-1 0 1,0 0-1,1 0 1,0-1-1,0 1 1,0 0-1,0-1 1,0 1-1,0-1 1,0 1-1,1-1 1,0 0-1,-1 1 1,1-1-1,0 0 1,0 0-1,0 0 1,0 0-1,0-1 1,1 1-1,-1-1 1,0 1-1,1-1 1,0 0-1,-1 0 0,1 0 1,-1 0-1,6 1 1,3 0 41,0 0-1,0-1 1,1 0 0,-1-1 0,0 0-1,15-2 1,5-3-13,1-1 0,-1-2 0,54-20 0,-35 7 0,67-39 0,-112 57-36,-3 2-51,0-1-1,1 1 1,-1-1-1,0 1 1,1 0-1,-1 0 1,0 0-1,1 1 1,-1-1-1,1 0 1,0 1-1,2-1 1,-5 2 23,0-1 0,1 1 0,-1-1 0,0 0 0,0 1 0,0-1 0,1 1 0,-1-1 0,0 1 0,0-1 0,0 1 0,0-1 0,0 1 0,0-1 0,0 1 0,0-1 0,0 1 0,0-1 0,0 0 0,-1 1 0,1-1 0,0 1 0,0-1 0,0 1 0,-1 0 0,-9 24 65,-13 48 1,21-65-48,1 0 1,0-1 0,0 1 0,0 0 0,1 0 0,0 0 0,1 0 0,0 0 0,0 0-1,1 0 1,3 9 0,-4-14 1,0 0 0,1 0 0,-1-1 0,1 1 0,0 0 1,0-1-1,0 1 0,0-1 0,1 0 0,-1 1 0,1-1 0,-1 0 0,1-1 0,0 1 0,-1 0 0,1-1 0,0 0 0,0 1 0,0-1 0,6 1 1,-7-2-11,1 1 0,-1-1 1,0 0-1,0 0 1,1 0-1,-1 0 1,0 0-1,0-1 1,1 1-1,-1-1 1,0 1-1,0-1 1,0 0-1,1 0 1,-1 0-1,0 0 1,0 0-1,-1 0 1,1-1-1,0 1 1,0-1-1,-1 1 1,1-1-1,0 0 1,-1 0-1,0 1 1,1-1-1,-1 0 1,0 0-1,1-3 1,1-4-105,0 0 1,0-1 0,-1 1-1,0-1 1,-1 0-1,0 1 1,0-11 0,-6-69-75,4 76 172,-1-1 1,0 1-1,-1-1 0,0 1 1,-1 0-1,-1 0 0,0 0 0,-1 1 1,-12-21-1,18 32 7,-1 0 0,1 1 1,-1-1-1,1 0 0,-1 1 1,0-1-1,1 1 0,-1-1 1,1 0-1,-1 1 0,0 0 1,0-1-1,0 0 0,0 1-9,1 0 0,0 0-1,0 0 1,-1 0 0,1 0 0,0 0-1,0 0 1,-1 0 0,1 0 0,0 0-1,0 0 1,-1 0 0,1 0 0,0 0-1,0 0 1,-1 1 0,1-1 0,0 0-1,0 0 1,0 0 0,-1 0 0,1 0-1,0 1 1,0-1 0,0 0 0,-1 0-1,1 1 1,0-1 6,-1 1 0,1 0 0,-1 0 0,1 0 0,0 0 0,0-1 0,-1 1 0,1 0 0,0 0 0,0 0 1,0 0-1,0 0 0,0 0 0,0 0 0,0 0 0,0 0 0,1 0 0,-1-1 0,0 1 0,1 1 0,0 2 63,1 0 0,0 0 0,0-1 1,0 1-1,1-1 0,-1 1 0,1-1 0,0 0 1,0 0-1,0 0 0,0-1 0,1 1 0,-1-1 0,5 3 1,-4-3-15,1 0-1,-1-1 1,1 1 0,-1-1 0,1 0 0,0-1 0,-1 1 0,1-1 0,0 0 0,0 0 0,-1 0 0,10-2 0,88-23 173,-2 0-29,-83 22-211,-1 1 0,1 0 0,0 1 0,18 2 0,-30-1 12,1 1-1,-1 0 1,0 0 0,10 4 0,-13-4 9,0 0 0,0-1 1,0 1-1,0 0 1,-1 1-1,1-1 1,0 0-1,-1 0 0,1 1 1,-1-1-1,1 1 1,-1-1-1,0 1 1,0 0-1,1 0 0,0 1 1,-1 2 4,0-1 0,0 0 1,-1 1-1,1-1 0,-1 1 1,0-1-1,0 1 0,-1-1 0,1 1 1,-1-1-1,0 1 0,0-1 1,0 0-1,-4 8 0,0 0 26,0 0 1,-1 0-1,-13 17 0,-40 60 547,61-89-557,0 0 0,1-1-1,-1 1 1,0 0-1,0-1 1,0 1-1,0-1 1,0 1-1,0-1 1,0 0 0,3-2-1,37-22-203,51-42-1,-1 0 73,-92 67 105,26-15-70,-24 15 70,-1 0 1,0-1-1,0 1 1,0 0-1,1-1 0,-1 1 1,0 0-1,1 0 1,-1 0-1,0 0 0,0 0 1,1 0-1,-1 0 0,0 1 1,0-1-1,1 0 1,-1 1-1,0-1 0,0 1 1,0-1-1,2 2 0,0 1-7,0 0 0,0 0 0,0 0-1,-1 0 1,0 0 0,1 0 0,-1 1-1,0 0 1,0-1 0,2 8-1,1 6 175,5 22 0,-1-4 48,-6-24-85,1 1-1,1-1 1,6 14 0,-10-25-117,-1 1 1,0-1 0,1 1 0,-1-1-1,0 1 1,1-1 0,-1 1-1,1-1 1,-1 0 0,0 1-1,1-1 1,-1 0 0,1 1 0,-1-1-1,1 0 1,-1 0 0,1 1-1,0-1 1,-1 0 0,1 0-1,-1 0 1,1 0 0,-1 0 0,1 0-1,0 0 1,0 0 0,0 0-1,1 0-1,-1-1 1,0 1 0,1-1 0,-1 1 0,0-1 0,0 0 0,1 1 0,-1-1 0,2-1 0,1-3 42,1 1 1,-1-1-1,7-8 1,67-103 83,6-8-134,-72 109-58,0 0 0,1 2 0,16-14 0,-28 26 37,0 0 0,0 0 0,0 0 0,0 0 0,0 1 0,0-1 0,0 0 0,0 1 0,0-1 0,0 1 0,0-1 0,0 1 0,0-1 0,0 1-1,1 0 1,-1 0 0,0-1 0,0 1 0,0 0 0,3 0 0,-4 1 7,1-1 0,0 1 0,0-1 0,0 1 0,0-1-1,0 1 1,-1 0 0,1-1 0,0 1 0,-1 0 0,1 0 0,0 0 0,-1-1 0,1 1 0,-1 0-1,1 0 1,-1 0 0,0 0 0,1 1 0,1 7-17,0 0 0,0 0 0,-1-1 0,0 13-1,0-14 34,0 18 44,-1 1 0,-1 0-1,-7 45 1,6-60-20,0-1 1,-1 1 0,-1-1-1,1 0 1,-2 0-1,1 0 1,-1 0-1,-1-1 1,0 0 0,0 0-1,-11 12 1,14-18-40,0-1 0,-1 1 0,1-1-1,-1 1 1,1-1 0,-1 0 0,0 0 0,0 0 0,0-1 0,0 1 0,0-1 0,0 0 0,0 0 0,0-1 0,0 1 0,-1-1 0,1 0-1,0 0 1,0 0 0,-8-2 0,7 1-22,0-1 0,0 1 0,0-1 0,0 0 0,0 0 0,0-1 0,1 1 0,-1-1 0,1 0 0,0-1 0,0 1-1,0-1 1,0 1 0,1-1 0,-1 0 0,-4-8 0,2 4-16,4 5 28,0 1-1,0-1 0,0 0 0,0 0 0,1 0 0,-1 0 0,1 0 1,-2-5-1,3 7 21,0 1 1,0-1 0,1 1-1,-1-1 1,0 1 0,0-1-1,1 1 1,-1 0-1,0-1 1,0 1 0,1 0-1,-1-1 1,1 1 0,-1 0-1,0-1 1,1 1-1,-1 0 1,1 0 0,-1-1-1,0 1 1,1 0 0,-1 0-1,1 0 1,-1 0-1,1-1 1,-1 1 0,1 0-1,-1 0 1,1 0 0,-1 0-1,1 0 1,-1 0-1,1 1 1,-1-1 0,1 0-1,-1 0 1,0 0 0,2 1-1,25 5-81,-20-4 24,20 4 142,1-1-1,-1-1 1,1-2-1,0-1 1,49-4-1,-65 2-45,0 0 0,1-1 0,-1-1 0,0 0 0,0 0 0,-1-2 0,1 1 0,-1-1 0,0-1 0,0 0 0,-1-1 0,1 0 0,-2 0 0,1-1 0,11-12 0,-2-6 37,-1-1 0,-2 0-1,16-35 1,3-13-44,-4-2-1,-2-2 1,28-129 0,-16-5-293,-40 186 51,0 27 208,-1 0 1,0-1-1,0 1 0,0 0 0,0 0 1,0 0-1,0-1 0,0 1 1,0 0-1,0 0 0,-1 0 0,1-1 1,0 1-1,0 0 0,0 0 1,0 0-1,0 0 0,0-1 0,0 1 1,0 0-1,0 0 0,0 0 1,-1 0-1,1 0 0,0-1 0,0 1 1,0 0-1,0 0 0,-1 0 0,1 0 1,0 0-1,0 0 0,0 0 1,-7 9-41,1 5 74,1-1 1,0 1-1,1 0 0,-4 29 1,3-13 24,-23 140 347,-9 296-1,36-313-1207,1-106-5093,-5-70-9291</inkml:trace>
</inkml:ink>
</file>

<file path=ppt/ink/ink40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5:06:51.26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72 44 10304,'-48'-27'4672,"30"22"-4064,13 2 3551,10-2-1599,8 5-1472,14-3 544,9 3-960,9 0-384,5 3-160,-2-3-224,7 8 64,8 1-4416,3-1 2432,2 7-6015</inkml:trace>
</inkml:ink>
</file>

<file path=ppt/ink/ink40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5:06:58.85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1 676 2976,'1'6'14837,"15"-15"-13690,-13 8-1043,0-1-1,-1 1 1,1-1 0,0 0-1,0 0 1,-1 0 0,1 0 0,-1 0-1,0-1 1,4-4 0,52-92 749,-39 66-585,-14 23-151,1 0-1,-1 1 0,2 0 0,-1 0 0,13-12 0,-19 21-113,0 0-1,1 0 1,-1 0-1,0 0 1,0 0-1,0 0 1,0-1 0,0 1-1,0 0 1,0 0-1,0 0 1,1 0-1,-1 0 1,0 0-1,0 0 1,0 0-1,0 0 1,0-1-1,0 1 1,0 0-1,0 0 1,0 0-1,0 0 1,0 0-1,0 0 1,0-1 0,0 1-1,0 0 1,0 0-1,0 0 1,0 0-1,0 0 1,0 0-1,0-1 1,0 1-1,0 0 1,0 0-1,0 0 1,0 0-1,0 0 1,0 0-1,0 0 1,0-1-1,0 1 1,0 0-1,0 0 1,0 0 0,-1 0-1,1 0 1,0 0-1,0 0 1,0 0-1,0 0 1,0 0-1,0-1 1,0 1-1,-1 0 1,1 0-1,0 0 1,0 0-2,0 0 1,-1 0 0,1 0-1,0 0 1,-1 0-1,1 0 1,0 0 0,-1 1-1,1-1 1,0 0-1,0 0 1,-1 0 0,1 0-1,0 0 1,0 0-1,-1 1 1,1-1 0,0 0-1,0 0 1,-1 0-1,1 1 1,0-1 0,0 0-1,0 0 1,0 1-1,-1-1 1,1 0 0,0 0-1,0 1 1,0-1-1,0 1 1,-3 12 95,2-11-82,1 1 0,-1-1 0,0 1 0,1-1 1,-1 1-1,-2 2 0,-2 4 26,1 1 1,1-1-1,0 0 1,0 1-1,0 0 1,2 0-1,-1 0 1,1-1-1,0 1 1,1 0-1,1 0 1,-1 0-1,3 12 1,-2-20-6,0 1 0,-1-1 0,1 1 0,1-1 0,-1 0-1,0 1 1,0-1 0,1 0 0,0 0 0,-1 0 0,1 0 0,0 0 0,0 0 0,0-1 0,0 1 0,0-1 0,0 1-1,0-1 1,1 0 0,-1 1 0,3 0 0,0-1 14,-1 1 0,1-1 0,0 0 0,-1 0-1,1-1 1,0 1 0,0-1 0,-1 0 0,1-1 0,9 0 0,10-5 280,24-8 1,-39 11-297,0 0 0,-1-1 1,0 0-1,1-1 0,-2 0 1,9-6-1,-1-1-23,0 0 1,-1-2 0,-1 0-1,0 0 1,15-23-1,8-26 130,-2-1-1,31-87 1,-46 105 35,-2-2 0,11-51 0,-25 89-248,-2 6 30,0 1-1,0 0 1,0-1-1,0 1 1,0 0 0,-1-1-1,1 1 1,-1-7-1,-1 10 34,1 0 0,0 0 0,-1 0 0,1 0-1,-1 0 1,1 0 0,0 0 0,-1 1 0,1-1-1,0 0 1,-1 0 0,1 0 0,-1 0 0,1 0 0,0 1-1,-1-1 1,1 0 0,0 0 0,0 1 0,-1-1 0,1 0-1,0 1 1,-1-1 0,1 1 0,-1 2-6,0 0-1,0 1 1,0-1 0,0 1-1,1-1 1,-1 1 0,1-1-1,0 6 1,-1 9 25,-3 3 43,-11 28 0,1-6 12,-56 194 231,55-195-153,-2-1 0,-3-1 1,-36 58-1,23-53-29,-2-2-1,-61 57 1,89-93-46,-1 0 0,1 0 0,-1-1 0,-9 5-1,14-9-16,0-1-1,0 1 0,1-1 0,-1 0 0,0 0 1,0 0-1,0 0 0,0 0 0,-1-1 0,1 0 1,0 1-1,0-1 0,0 0 0,0 0 0,0-1 0,-1 1 1,-2-1-1,5 0-39,0 1 0,0 0 1,0 0-1,1-1 0,-1 1 0,0-1 1,0 1-1,0 0 0,0-1 0,0 0 1,1 1-1,-1-1 0,0 1 0,1-1 1,-1 0-1,0 0 0,1 1 0,-1-1 1,1 0-1,-1 0 0,1 0 0,-1 1 1,1-1-1,0 0 0,-1 0 0,1 0 1,0 0-1,0 0 0,0 0 0,-1 0 0,1 0 1,0 0-1,0 0 0,1 0 0,-1 0 1,0 0-1,0 0 0,0 0 0,1 1 1,-1-1-1,0 0 0,2-2 0,-1 0 26,1 0 0,0 0-1,-1 0 1,2 1-1,-1-1 1,0 0 0,0 1-1,1-1 1,0 1-1,-1 0 1,5-3-1,14-7 130,2 2-1,-1 0 0,37-11 0,75-12-85,-18 5-1621,-96 22 531,9-2-2524,-1 1-5238,-13 7 4996</inkml:trace>
</inkml:ink>
</file>

<file path=ppt/ink/ink40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5:06:59.20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51 57 11808,'-50'-24'5343,"50"16"-4639,0 0-1184,10 8 128,-2-9-128,10 6 289,4-2-2497,9 5 1472,11 5-4128,-2 3 2976,-9 12-512</inkml:trace>
</inkml:ink>
</file>

<file path=ppt/ink/ink40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5:07:01.90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71 92 3968,'-1'-2'186,"1"-1"1,-1 1-1,0-1 1,1 1-1,-1-1 1,1 0-1,0 1 0,0-1 1,0 1-1,0-1 1,0 0-1,1 1 1,-1-1-1,1 1 0,-1-1 1,1 1-1,0-1 1,0 1-1,0 0 1,1-1-1,-1 1 1,0 0-1,4-4 0,16-22 6433,-12 61-3798,-6-9-2170,-1 1 1,-1 0-1,-1 0 1,-4 32-1,-22 101 779,15-97-848,-33 260 1177,33-227-1651,-6 9 68,17-95-277,0-7 26,0-1-1,0 1 1,0-1 0,0 1 0,0 0 0,0-1 0,0 1 0,0-1 0,0 1-1,0-1 1,-1 1 0,1-1 0,0 1 0,0-1 0,0 1 0,-1-1-1,1 1 1,0-1 0,-1 1 0,1-1 0,0 0 0,-1 1 0</inkml:trace>
</inkml:ink>
</file>

<file path=ppt/ink/ink40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5:07:02.82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223 153 7040,'0'-6'1798,"-2"8"71,-1 15 1968,3-14-3642,0-1 0,-1 1 1,1 0-1,-1-1 1,0 1-1,0-1 0,0 1 1,0-1-1,0 1 0,-1-1 1,1 0-1,-1 0 1,0 0-1,1 0 0,-1 0 1,0 0-1,0 0 1,0 0-1,0-1 0,-1 1 1,1-1-1,0 1 1,-1-1-1,1 0 0,-1 0 1,-3 1-1,1 0-55,0-1-1,-1 1 0,1-1 1,0 0-1,-1 0 1,1-1-1,-1 0 0,1 0 1,-1 0-1,1 0 1,-1-1-1,-8-2 0,5 0-46,1-1 0,1 1 0,-1-2-1,0 1 1,1-1 0,-10-7 0,15 10-102,0 0 1,-1 0-1,1 0 1,0 0-1,0 0 1,0-1-1,1 1 1,-1-1-1,0 1 0,1-1 1,0 1-1,-1-1 1,1 0-1,0 0 1,0 0-1,1 1 1,-1-1-1,1 0 1,-1 0-1,1 0 1,0 0-1,0-5 1,2 5 6,-1-1 0,0 1 1,1 0-1,-1 0 1,1 0-1,0 0 1,0 0-1,0 0 0,1 1 1,-1-1-1,0 1 1,5-4-1,6-4 32,19-12-1,-17 12-35,-7 5 94,0 0 1,1 0-1,0 0 1,0 1-1,0 0 1,1 1-1,-1 0 1,1 0-1,13-1 1,-19 4-45,-1 0 0,1 0 0,-1 0 0,1 0 0,-1 0 0,1 1 0,-1-1 1,1 1-1,-1 0 0,1 0 0,-1 1 0,0-1 0,1 1 0,-1-1 0,0 1 0,0 0 0,0 0 0,-1 1 1,1-1-1,0 0 0,-1 1 0,0 0 0,1-1 0,-1 1 0,0 0 0,0 0 0,-1 0 0,1 1 1,1 3-1,0 1 35,-1 0 0,1 1 0,-2-1 0,1 1 0,-1-1 0,0 1 1,-1 0-1,0-1 0,-1 10 0,-4 14 386,-8 34 1,10-50-343,-11 39 238,-3 0 1,-1-2 0,-3 0-1,-29 52 1,47-99-126,3-8-148,6-14-181,-4 9 0,22-66-329,-14 40 224,1 1-1,24-49 0,-24 62 119,1 0 0,0 0 0,1 2 0,22-24 0,-25 31 98,-1 1-1,2 1 1,-1 0 0,1 0 0,0 1-1,1 0 1,-1 1 0,22-8 0,-30 13 2,0 0 1,0 0 0,0 0-1,0 1 1,1-1-1,-1 1 1,0 0-1,0 0 1,0 0-1,0 0 1,0 0 0,6 2-1,-7-1-5,-1-1 0,0 1 0,1 0 0,-1 0 0,0-1-1,0 1 1,0 0 0,1 0 0,-1 0 0,0 1 0,0-1 0,-1 0 0,1 0-1,0 0 1,0 1 0,0-1 0,-1 0 0,1 1 0,-1-1 0,1 1 0,-1-1-1,0 1 1,1-1 0,-1 1 0,0-1 0,0 1 0,0-1 0,0 3-1,-1 9 80,-1 0-1,0 1 0,-1-1 1,0 0-1,-8 17 0,2-1 9,-44 130 346,49-141-440,4-18-7,0 0 1,0 0 0,0 0 0,1 1 0,-1-1-1,0 0 1,0 0 0,0 0 0,0 0 0,0 0-1,0 0 1,1 0 0,-1 0 0,0 0 0,0 0-1,0 0 1,0 0 0,0 1 0,1-1 0,-1 0-1,0 0 1,0 0 0,0 0 0,0 0 0,0 0-1,1 0 1,-1 0 0,0-1 0,0 1 0,0 0-1,0 0 1,1 0 0,-1 0 0,0 0 0,0 0-1,0 0 1,0 0 0,0 0 0,0 0 0,1 0 0,-1-1-1,0 1 1,0 0 0,0 0 0,0 0 0,0 0-1,0 0 1,0-1 0,25-25-48,-25 26 38,32-38-757,66-60 0,-66 70 705,1 1 0,1 2 0,41-23 0,-72 47 43,1-2 81,1 1 1,0 0-1,0 0 1,7-2-1,-11 3-36,1 1 0,-1 0-1,0 0 1,0 0 0,0 0-1,0 0 1,0 0 0,0 0 0,0 0-1,0 0 1,0 0 0,0 1 0,0-1-1,0 0 1,0 1 0,0-1-1,0 1 1,0-1 0,0 1 0,0-1-1,0 1 1,0 0 0,0-1 0,0 1-1,-1 0 1,1 0 0,0 0-1,0 0 1,1 3 35,0 0 0,0 0 0,0 0-1,-1 1 1,0-1 0,0 0 0,0 1 0,1 7 0,-2 38 261,0-27-126,0 91 423,0 43-331,0-54-3254,23-121-15510</inkml:trace>
</inkml:ink>
</file>

<file path=ppt/ink/ink40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5:07:03.49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59 43 5472,'-4'-20'1760,"4"19"-1620,0 0 0,0 0 1,0 0-1,1 0 1,-1 0-1,0 0 0,1 0 1,-1 0-1,1 0 0,-1 0 1,1 0-1,0 0 0,-1 0 1,1 0-1,0 0 0,0 0 1,-1 1-1,1-1 0,0 0 1,0 1-1,0-1 1,0 0-1,1 1 0,-1-1 465,0 1-471,-1 0-1,0-1 1,1 1 0,-1 0-1,1 0 1,-1 0-1,0 0 1,1 0 0,-1 0-1,1 0 1,-1 0 0,0 1-1,1-1 1,-1 0 0,1 0-1,-1 0 1,0 0 0,1 0-1,-1 1 1,0-1-1,1 0 1,-1 0 0,0 1-1,1-1 1,-1 0 0,0 1-1,1-1 1,-1 0 0,0 1-1,0-1 1,8 12 1184,-5-6-897,-1 1-1,1 0 0,-1-1 1,-1 1-1,0 0 0,0 0 1,0 0-1,-1 13 0,-8 59 1569,6-63-1670,-26 158 2054,-7 45-1498,25-145-798,3-32 17,-1 65 1,5-77 197,1-9-2304,2-7-5409</inkml:trace>
</inkml:ink>
</file>

<file path=ppt/ink/ink40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5:07:03.95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23 185 7872,'-6'-14'916,"4"9"-582,-1-1 0,1 0 0,0 0 0,0 0 0,0 0 0,1 0 0,0 0 0,0 0 0,1-10 0,1 12 78,1 0 0,-1 0 0,1 0 1,0 0-1,1 1 0,-1-1 1,1 1-1,-1-1 0,1 1 0,0 0 1,0 0-1,0 0 0,6-3 1,-4 2-42,2-2 15,0 1-1,1 1 0,-1-1 0,1 1 1,0 0-1,0 1 0,1 0 0,-1 1 0,1-1 1,-1 1-1,1 1 0,15-1 0,-22 1-340,0 1-1,0 0 0,0 0 1,0 0-1,0 0 0,0 0 1,0 0-1,0 0 0,0 1 1,0-1-1,-1 1 1,1 0-1,0-1 0,0 1 1,0 0-1,0 0 0,-1 0 1,1 0-1,0 0 0,-1 1 1,1-1-1,-1 0 0,1 1 1,-1-1-1,0 1 0,0-1 1,0 1-1,0 0 1,0 0-1,0-1 0,0 1 1,0 0-1,0 0 0,0 3 1,0 4 18,0 0 0,0 0 0,-1 0 0,0 0 1,0 0-1,-3 12 0,-2 5 239,0 0-1,-2-1 1,-1 0 0,-1 0-1,-1-1 1,-25 45 0,30-62-166,1 1-1,0 1 1,0-1 0,1 0 0,-3 14-1,5-20-102,1 0 0,-1 0 0,1 0 0,0-1 0,0 1 0,0 0-1,0 0 1,0 0 0,0 0 0,0 0 0,1 0 0,-1 0-1,1 0 1,-1-1 0,1 1 0,0 0 0,0 0 0,0-1 0,0 1-1,0 0 1,0-1 0,0 1 0,0-1 0,1 1 0,-1-1 0,1 0-1,-1 0 1,1 0 0,-1 1 0,1-1 0,0-1 0,2 2-1,2 0 49,0 0 0,-1 0-1,2-1 1,-1 0-1,0 0 1,11 0 0,41-4-2374,-8 0-8096,-28 3 2662</inkml:trace>
</inkml:ink>
</file>

<file path=ppt/ink/ink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23:13:26.18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12 1472,'0'-12'9994,"1"13"-9875,-1-1 0,1 0 0,-1 1 0,0-1 0,1 0 0,-1 1 0,1-1 0,-1 0 0,1 0-1,-1 0 1,1 0 0,-1 1 0,1-1 0,-1 0 0,1 0 0,-1 0 0,1 0 0,-1 0 0,1 0 0,0-1 0,8 3 813,21 22 421,-7-8-957,9 10-85,-8-6 403,51 33-1,243 103 834,-161-85-782,-84-36-584,1-3-1,88 25 1,323 51 576,-124-64-138,-322-40-539,502 26 561,-204-16-418,-172-7-99,74 5-606,-234-11 311,2-1-2883,-17-12-6552</inkml:trace>
</inkml:ink>
</file>

<file path=ppt/ink/ink40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5:07:05.94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276 314 6656,'-14'-36'5850,"13"35"-5564,0 1-1,0-1 0,0 0 0,0 0 1,0 1-1,0-1 0,0 1 1,0-1-1,0 1 0,0-1 1,0 1-1,0 0 0,-1 0 0,1-1 1,0 1-1,0 0 0,0 0 1,0 0-1,-2 0 0,-23 2 1025,25-2-1227,-7 2 109,0 0 0,1 0 0,-1 1 0,0 0 0,1 0 0,0 1 0,0 0 0,0 0 0,0 1 0,1-1 0,0 2 0,0-1 1,0 1-1,0-1 0,1 2 0,-5 6 0,-2 4 151,0 2 0,1-1 0,1 2 1,-13 34-1,18-40-165,0-1 0,1 1 0,1 0 1,-3 25-1,5-35-146,1-1 0,0 1 0,0-1 1,0 1-1,0-1 0,1 1 0,-1-1 0,1 1 1,0-1-1,0 1 0,0-1 0,1 0 0,-1 1 1,1-1-1,0 0 0,0 0 0,0 0 0,0 0 1,0-1-1,1 1 0,-1-1 0,1 1 0,0-1 1,5 4-1,-1-3-100,-1 0 0,1-1 0,-1 0-1,1 0 1,0 0 0,0-1 0,0 0 0,0 0 0,12-1 0,3-1-293,40-8 0,-44 5 257,0 0 0,-1-1-1,0-2 1,0 1 0,0-2-1,31-19 1,-21 8 296,0-1 0,45-46 0,-75 71-110,-1 1 0,1 0 0,0 0 0,0 0 0,1 0 0,0 0 0,0 1 1,0-1-1,-1 11 0,2-11-102,-1 6 2,1 0 1,-1 25-1,2-33 53,0 0 0,1 1 0,0-1 0,0 0 1,0 0-1,0 0 0,1 0 0,0-1 0,-1 1 0,1 0 1,1-1-1,3 6 0,-4-7 30,0 1 1,0-1-1,1 1 1,-1-1 0,1 0-1,-1 0 1,1 0-1,0 0 1,0-1-1,4 3 1,-6-4-81,0 1 1,0-1-1,0 0 1,0 0-1,0 0 1,1 1-1,-1-1 1,0 0-1,0 0 0,0 0 1,1-1-1,-1 1 1,0 0-1,0 0 1,0-1-1,0 1 1,1-1-1,-1 1 1,0-1-1,0 1 1,0-1-1,0 0 1,0 1-1,0-1 1,0 0-1,-1 0 1,1 0-1,0 0 0,0 0 1,-1 1-1,2-3 1,0-1-56,0 0-1,0-1 1,0 1 0,-1 0 0,1-1-1,-1 1 1,0-1 0,-1 0 0,1 1-1,-1-8 1,0-7 119,-4-22 0,4 35-35,-2-4 10,0 1 0,-5-16 1,4 18 18,1 0 1,0 0 0,0-1 0,1 1 0,-1-10 0,2 13-33,0 3 9,0 0 0,0 0 0,0-1 0,0 1 0,0 0 0,0 0-1,1 0 1,-1-1 0,0 1 0,1 0 0,-1 0 0,1 0 0,-1 0-1,1-1 1,-1 1 0,1 0 0,0 0 0,0 0 0,-1 1-1,1-1 1,0 0 0,0 0 0,0 0 0,0 0 0,1 0 0,6-6 111,1 0 0,0 0 1,0 1-1,0 0 1,1 0-1,0 1 1,0 1-1,0 0 0,0 0 1,1 1-1,-1 0 1,21-2-1,-24 4-78,1 1 0,-1 0 0,0 0 0,1 1 0,-1 0 0,0 0 0,0 1 0,0 0 0,0 0 0,0 0 0,0 1 0,0 0 0,-1 1 0,0-1 0,1 1 0,-1 1 0,-1-1 0,1 1 0,-1 0 0,6 6 0,-5-3 3,0 1 0,-1-1 1,0 1-1,0 0 0,-1 1 1,0-1-1,-1 1 0,0 0 0,0-1 1,-1 1-1,-1 0 0,0 1 1,0-1-1,0 0 0,-2 0 1,1 0-1,-3 13 0,0-7 20,2-9-33,-1-1-1,1 1 1,-1-1-1,0 1 0,-5 7 1,23-26-114,-5 5 8,100-94-516,-35 28 577,-75 73-2,-1-1 0,1 0 1,0 1-1,0-1 0,-1 0 0,1 1 0,0-1 0,0 1 0,0-1 1,0 1-1,0 0 0,0-1 0,0 1 0,-1 0 0,1 0 0,0-1 1,2 1-1,-3 0 7,1 1 0,-1-1-1,1 0 1,-1 0 0,1 1 0,-1-1 0,1 0 0,-1 1 0,0-1-1,1 0 1,-1 1 0,1-1 0,-1 0 0,0 1 0,1-1 0,-1 1 0,0-1-1,0 1 1,1-1 0,-1 1 0,0-1 0,0 1 0,0 0 0,2 5 60,-1 0 0,-1 1 1,1-1-1,-1 10 0,0 0 69,9 39 145,-9-54-266,1 1-1,-1-1 1,1 0-1,-1 1 1,1-1-1,0 0 0,0 1 1,0-1-1,0 0 1,0 0-1,0 0 1,0 0-1,0 0 0,0 0 1,0 0-1,1 0 1,-1 0-1,0 0 1,0-1-1,1 1 1,-1-1-1,1 1 0,-1-1 1,1 1-1,-1-1 1,1 0-1,-1 0 1,1 1-1,-1-1 0,1 0 1,-1-1-1,1 1 1,-1 0-1,1 0 1,2-1-1,1-1 10,1 1 0,-1-1 0,0 0 0,0 0 0,1 0-1,-2-1 1,1 0 0,7-5 0,-1-1 18,-1 0 0,-1-1 1,0-1-1,9-12 0,28-50-33,0-1-53,-38 62 55,1 1-1,0 1 1,1 0 0,12-11-1,13-6-187,-35 26 177,0 1 1,1 0-1,-1 0 0,0-1 1,0 1-1,1 0 0,-1 0 0,0 0 1,1-1-1,-1 1 0,0 0 1,1 0-1,-1 0 0,0 0 1,1 0-1,-1 0 0,0 0 0,1-1 1,-1 1-1,0 0 0,1 0 1,-1 0-1,0 1 0,1-1 0,-1 0 1,0 0-1,1 0 0,-1 0 1,0 0-1,1 0 0,-1 0 1,0 1-1,1-1 0,-1 0 0,0 0 1,0 0-1,1 1 0,-1-1 1,0 0-1,0 0 0,1 1 1,-1-1-1,0 0 0,0 0 0,0 1 1,0-1-1,1 0 0,-1 1 1,0-1-1,0 0 0,0 1 0,0 0 1,1 21 50,-6 2-57,0 0-1,-1 0 1,-2 0 0,-15 34 0,16-40 61,-5 9 17,-20 38 1,26-55-81,-1 0 0,0 0 0,0 0 0,-1-1 0,0 0 0,-12 10 0,18-18-24,1 0 1,-1 0-1,1 0 0,-1 0 0,0 0 0,1 0 1,-1 0-1,0-1 0,0 1 0,1-1 1,-1 1-1,0-1 0,0 1 0,0-1 1,0 0-1,0 0 0,0 0 0,1 0 0,-5-1 1,5 0-30,-1 1 1,1-1-1,-1 0 1,1 0 0,-1 1-1,1-1 1,0 0-1,0 0 1,-1-1-1,1 1 1,0 0 0,0 0-1,0-1 1,0 1-1,0 0 1,0-1-1,1 1 1,-1-1 0,0 1-1,1-1 1,-1 1-1,0-3 1,-3-21 16,4 24 122,23 21 65,-15-13-9,1-1 0,0 0-1,0-1 1,1 0 0,-1-1 0,1 0 0,0 0-1,19 4 1,-12-5-34,0-1 0,0-1 1,0-1-1,18-1 0,69-14 266,-92 13-344,0-1 0,0 0 0,0-1 0,0 0 0,-1-1 0,1-1 0,-1 0 0,-1 0 0,1-1 0,-1 0 0,0-1 0,-1 0 0,1-1 0,-2 0 0,14-16 0,0-8-1,-1 0-1,-1-1 1,26-64 0,30-116-241,-69 193 178,-6 19 38,6-18 65,-1 0 0,0-1 0,-2 0 0,4-39 0,-14 70-4,-1 8-132,-6 34 190,1 1 0,4 0 1,1 0-1,3 0 0,2 1 1,3 0-1,8 66 0,-6-100 39,0-1 1,1 1-1,0-1 0,12 29 0,-13-42-537,0 0 0,1 1 0,-1-2 0,1 1 0,1 0 0,8 9 1,-9-11-562,-1-1 1,1-1 0,0 1 0,0 0 0,0-1 0,0 0 0,0 0 0,1 0 0,-1 0 0,1-1 0,6 2 0,2-3-2215</inkml:trace>
</inkml:ink>
</file>

<file path=ppt/ink/ink40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5:07:06.29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32 32 15296,'-31'-20'5663,"36"20"-4415,26-3-320,-4-2 1792,18 2-1664,26 3 1344,16 0-1376,-3 0-480,6 0-352,5 0-736,8 3 288,18 5-5248,-13 4 3008,-13 13-9375,-32-2 6655,-37 5 1664</inkml:trace>
</inkml:ink>
</file>

<file path=ppt/ink/ink40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5:07:34.35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356 450 2560,'8'-7'127,"1"-1"5217,-10 7-5197,1 1 1,0-1 0,0 1-1,-1-1 1,1 1-1,0-1 1,-1 1 0,1 0-1,0-1 1,-1 1-1,1-1 1,-1 1-1,1 0 1,-1-1 0,1 1-1,-1 0 1,1 0-1,-1-1 1,1 1 0,-1 0-1,1 0 1,-1 0-1,1 0 1,-1 0-1,1-1 1,-2 1 0,-4-1 206,-1 0 0,0 0 1,1 0-1,-1 1 0,0 0 1,0 0-1,-10 2 0,-49 13 1116,51-11-1293,1 0 1,-1 2 0,1 0 0,0 0 0,-22 15 0,28-16-111,0 1 0,0 0-1,1 1 1,0 0 0,0 0 0,1 0 0,0 1 0,0 0-1,1 0 1,-6 11 0,2 1 152,0 1 0,-7 29 0,13-40-139,1-1-1,1 1 0,-1-1 0,2 1 1,-1-1-1,1 1 0,1-1 0,1 11 1,-1-15-11,0-1 1,1 0-1,-1-1 1,1 1-1,-1 0 1,1 0-1,5 6 0,-7-9-38,1 0-1,0 0 0,0 0 0,0 0 1,0 0-1,0 0 0,0 0 0,0 0 1,0 0-1,0-1 0,0 1 0,0-1 1,0 1-1,0 0 0,1-1 0,-1 0 1,0 1-1,1-1 0,-1 0 0,0 0 1,0 0-1,1 0 0,-1 0 0,0 0 1,1 0-1,-1 0 0,0 0 0,0 0 1,1-1-1,1 0 0,5-3 73,0 0-1,0-1 0,0 0 1,-1 0-1,0-1 1,0 0-1,0 0 1,7-11-1,44-61 221,-52 70-325,120-175 268,-126 182-265,13-16 8,-1-2-1,-1 1 0,-1-1 1,9-23-1,-8 11-2,10-48 1,-18 64-73,-1 0-1,0-1 1,-1 1 0,0 0 0,-3-22 0,2 35 40,-1 0 0,1 0 0,0 1 0,-1-1 0,1 0 1,-1 1-1,1-1 0,-1 0 0,-1-1 0,2 3 10,0-1 1,-1 1-1,1 0 1,0 0-1,-1-1 1,1 1-1,0 0 1,-1 0-1,1-1 1,0 1-1,-1 0 1,1 0-1,0 0 1,-1 0-1,1-1 1,-1 1-1,1 0 1,0 0-1,-1 0 1,1 0-1,0 0 1,-1 0-1,1 0 1,-1 0-1,0 0 1,-2 2-35,0-1 1,1 1 0,-1-1 0,0 1 0,0 0-1,1 0 1,-5 4 0,-13 14-34,2 1 0,1 0 0,-20 31 0,26-36 111,-4 6 35,1 1 1,0 1-1,2 1 0,1-1 0,-9 28 1,16-39 7,1 0 1,0 0 0,1 0-1,0 0 1,1 0 0,0 1 0,1-1-1,1 0 1,0 1 0,1-1 0,0 0-1,5 14 1,-5-19-16,1 0 0,0-1 0,1 0 0,0 1 0,0-1 0,0-1 1,1 1-1,0-1 0,1 1 0,-1-2 0,1 1 0,0 0 0,1-1 0,9 6 0,-11-8-6,0-1 0,0 1 0,0-1 0,0 0 0,0-1 0,1 1 0,-1-1 0,1 0 0,-1 0 0,1-1 0,-1 0 0,1 0 0,-1 0 0,1-1 0,-1 1 0,1-1 0,-1 0 0,0-1 0,1 0 0,-1 0 0,9-4 0,-6 1 19,0 0 0,0-1-1,-1 0 1,0 0 0,0 0-1,10-13 1,33-49-86,-18 17-58,7-12 65,-39 63 6,1 0 0,-1 0 0,0-1-1,0 1 1,0 0 0,1 0 0,-1-1 0,0 1 0,0 0 0,0 0 0,0-1-1,0 1 1,0 0 0,1-1 0,-1 1 0,0 0 0,0-1 0,0 1 0,0 0 0,0 0-1,0-1 1,0 1 0,0 0 0,0-1 0,-1 1 0,1 0 0,0-1 0,0 1-1,0 0 1,0-1 3,0 1 1,0 0-1,0 0 0,0 0 0,-1 0 0,1 0 1,0 0-1,0 0 0,0 0 0,0 0 0,0 0 0,0 0 1,0 0-1,0 0 0,0 0 0,0 0 0,0 0 1,-1 0-1,1 0 0,0 0 0,0 0 0,0 0 0,0 0 1,0 0-1,0 0 0,0 0 0,0 0 0,0 0 1,0 0-1,-1 0 0,1 0 0,0 0 0,0 0 0,0 0 1,0 0-1,0 0 0,0 0 0,0 0 0,0 0 1,0 1-1,0-1 0,0 0 0,0 0 0,0 0 0,0 0 1,0 0-1,0 0 0,0 0 0,-1 0 0,1 0 1,0 0-1,0 0 0,0 0 0,0 1 0,0-1 0,0 0 1,0 0-1,0 0 0,0 0 0,0 0 0,0 0 1,0 0-1,1 0 0,-5 44-281,3-30 303,0 1 0,1 24 0,2-16-51,-1-8 42,4 23-1,-4-33 15,0-1 0,1 0 0,-1 0-1,1 0 1,0 0 0,0 0 0,0 0-1,0 0 1,6 6 0,-8-9-17,1-1 1,0 1-1,0 0 1,-1-1-1,1 1 0,0-1 1,0 1-1,0-1 1,0 1-1,0-1 0,-1 0 1,1 0-1,0 1 1,0-1-1,0 0 0,0 0 1,0 0-1,0 0 1,0 0-1,0 0 0,0 0 1,0 0-1,0 0 0,0 0 1,0-1-1,0 1 1,0 0-1,0-1 0,0 1 1,-1-1-1,3 0 1,2-3 22,1 0 1,-1 0 0,9-9-1,-10 9-26,52-54 180,18-18-20,144-138 208,-200 194-407,-1-1 1,-1-1 0,16-29-1,30-72-66,-58 114 98,26-48-169,-30 57 162,0 0 1,0 0 0,0 0 0,0 0 0,0 0 0,0 0 0,1 0 0,-1 0 0,0 0 0,0 0-1,0 0 1,0 0 0,0 0 0,0 0 0,0 0 0,0 0 0,0 0 0,0 0 0,0 0 0,0 0-1,0 0 1,0 0 0,0 0 0,0 0 0,0 0 0,1 0 0,-1 0 0,0 0 0,0 0 0,0 0-1,0 0 1,0 0 0,0 0 0,0 0 0,0 0 0,0 0 0,0 0 0,0 0 0,0 0 0,0 0-1,0 0 1,0 0 0,0 0 0,0 0 0,0 0 0,0 0 0,0 0 0,0 0 0,1 0 0,-1-1 0,0 1-1,0 0 1,0 0 0,0 0 0,0 0 0,0 0 0,0 0 0,0 0 0,0 0 0,0 9-185,-4 18 20,-1-6 132,-2 0 0,0 1-1,-1-2 1,-15 27 0,-55 79 42,72-116-11,-49 70-71,-29 47 48,-132 213 342,199-316-255,0 0 0,-28 28 0,34-37-27,10-11 16,8-7 39,17-24 210,102-88-192,-12 6-45,73-72-2,-14-8 23,-139 147-98,42-71 0,-59 82 42,-1 0 0,-1-1 0,13-43 1,-21 55-10,-5 14-43,0 1-1,0-1 1,0-1-1,-1 1 1,1-11 0,-2 17 26,0 0 1,0 0 0,0 0 0,0 0 0,0 0 0,0 0 0,0 0-1,0 0 1,0 0 0,0 0 0,0 0 0,0 0 0,0 1 0,0-1-1,0 0 1,0 0 0,0 0 0,0 0 0,0 0 0,0 0 0,0 0-1,0 0 1,0 0 0,0 0 0,0 0 0,0 0 0,0 0 0,-1 0-1,1 0 1,0 0 0,0 0 0,0 0 0,0 0 0,0 0 0,0 0-1,0 0 1,0 1 0,0-1 0,0 0 0,0 0 0,0 0 0,0 0-1,-1 0 1,1 0 0,0 0 0,0-1 0,0 1 0,0 0-1,0 0 1,0 0 0,0 0 0,0 0 0,0 0 0,0 0 0,0 0-1,0 0 1,0 0 0,0 0 0,0 0 0,-1 0 0,1 0 0,0 0-1,0 0 1,0 0 0,0 0 0,0 0 0,0 0 0,0 0 0,0-1-1,-7 11-114,-5 11 33,-6 19 56,-72 143-260,4-55 100,3-6 236,17-20 18,-94 108 0,140-185 80,8-9-131,-1-1 1,0-1-1,-19 16 0,30-28 8,2-1-11,0-1 1,0 0-1,-1 1 0,1-1 1,0 0-1,0 1 1,0-1-1,-1 0 0,1 1 1,0-1-1,0 0 0,-1 1 1,1-1-1,0 0 0,-1 0 1,1 1-1,0-1 0,-1 0 1,1 0-1,0 0 1,-1 0-1,1 1 0,-1-1 1,1 0-1,0 0 0,-1 0 1,1 0-1,-1 0 0,1 0 1,0 0-1,-1 0 0,1 0 1,-1 0-1,1 0 1,0 0-1,-1 0 0,1-1 1,0 1-1,-1 0 0,1 0 1,-1 0-1,1 0 0,0-1 1,-1 1-1,1 0 0,0 0 1,0-1-1,-1 1 1,1 0-1,-1-1 0,1 0-8,-1 0-1,1 0 0,0 1 1,-1-1-1,1 0 0,0 0 1,0 0-1,0 0 0,-1 0 1,1 0-1,0 0 0,0 1 1,0-1-1,1 0 0,-1 0 1,0 0-1,0 0 0,0 0 1,1 0-1,-1 0 1,0 1-1,1-1 0,-1 0 1,0 0-1,2-1 0,16-17-6,-11 13 7,13-12-2,1 1 0,0 1 0,25-14 0,1-1-16,71-58-98,31-21 175,-27 31 8,-91 60-79,-30 18 175,0 0-314,10-5 168,22-8 0,-24 11-7,-1 0 0,0 0 0,0-1 0,0 0 0,-1-1 0,12-8 0,-18 12-12,0 0-1,0 0 0,0 0 1,0 0-1,-1 0 0,1 0 1,0 0-1,-1 0 0,1 0 1,0 0-1,-1 0 0,1 0 1,-1-1-1,0 1 0,1 0 1,-1 0-1,0 0 0,0-1 1,0 1-1,0 0 0,0 0 1,0-1-1,0 1 0,0 0 1,-1 0-1,1 0 0,0-1 1,-1 1-1,1 0 0,-1 0 1,1 0-1,-1 0 0,1 0 1,-1 0-1,0 0 0,0 0 1,1 0-1,-1 0 0,-1-1 1,-2-1-9,1 0-1,0 0 1,-1 0 0,0 1 0,1-1 0,-1 1 0,0 0 0,0 0 0,-9-2 0,9 3-11,1 1 0,-1-1-1,1 1 1,-1 0 0,1 0 0,-1 0 0,0 1 0,1-1 0,-1 1-1,1 0 1,-1 0 0,1 0 0,0 0 0,-1 0 0,1 1 0,0 0-1,0 0 1,0 0 0,0 0 0,0 0 0,1 0 0,-1 1-1,1-1 1,-1 1 0,-3 5 0,2-3 10,1 1 0,0-1-1,0 1 1,0-1 0,0 1 0,1 0-1,0 0 1,0 0 0,1 0 0,-1 0 0,1 1-1,1-1 1,-1 0 0,2 9 0,-1-7 13,1 0 1,1 0 0,0 0 0,0-1 0,0 1 0,1-1 0,0 1-1,1-1 1,-1 0 0,7 8 0,-7-11 14,-1-1-1,1 0 1,0 0-1,0-1 1,0 1 0,0 0-1,0-1 1,0 0 0,1 0-1,-1 0 1,1 0 0,0-1-1,0 1 1,-1-1-1,1 0 1,0 0 0,0 0-1,0-1 1,0 1 0,0-1-1,0 0 1,6-1 0,13-2 54,0-1 0,-1-1 0,0-1 0,0-1 0,23-11 0,101-56 338,-51 18-228,-68 40-646,-26 33 485,-1-10-48,5 143-18,-3-131 37,1-1 0,1 0 0,0 0 0,1 0 0,1-1 0,9 19 0,-14-34 29,1 1 0,-1-1 0,0 0 1,1 0-1,-1 1 0,1-1 0,0 0 0,0-1 1,2 3-1,-3-3-2,0-1 0,0 1 0,0-1 1,0 1-1,0-1 0,0 1 0,0-1 0,0 0 0,0 0 1,1 1-1,-1-1 0,0 0 0,0 0 0,0 0 0,0 0 1,1-1-1,-1 1 0,0 0 0,0 0 0,0-1 0,0 1 1,0 0-1,2-2 0,6-3 11,-1 0 0,1 0 0,-1-1 0,-1 0-1,12-12 1,32-39-143,-37 41 95,-1 1 69,0-2 0,-1 1 0,-1-1 0,-1-1 0,0 0 0,10-28 0,-19 44-51,0 0 0,0-1 0,-1 1 0,1 0 0,-1-1 0,0 1 0,0-1 0,1 1 0,-2 0 1,1-1-1,0 1 0,0-1 0,-1 1 0,1 0 0,-1-1 0,-1-1 0,2 3-6,-1-1 0,0 1 1,0 0-1,0 0 0,0 0 0,0 0 1,0 0-1,-1 0 0,1 0 0,0 1 1,0-1-1,-1 0 0,1 1 0,0-1 1,-1 1-1,1-1 0,-1 1 0,1 0 1,0-1-1,-1 1 0,1 0 0,-1 0 1,1 0-1,-1 0 0,1 0 0,-3 1 1,-2 0-10,0 0 0,1 0 0,-1 0 0,0 1 1,1 0-1,-1 0 0,1 1 0,0 0 1,-1 0-1,1 0 0,1 0 0,-1 1 1,0-1-1,1 1 0,0 1 0,0-1 0,0 0 1,0 1-1,1 0 0,0 0 0,0 0 1,0 0-1,0 0 0,1 1 0,-2 5 1,0 0 25,1-1 0,0 1 0,1 0 0,0 0 0,0 0 0,1 0 0,1 0 0,0 0 0,0 0 0,1 0 0,1 0 0,0 0 0,0 0 0,1 0 0,8 20 0,-10-29-2,0 0 1,0 0 0,1 1-1,-1-1 1,1 0 0,-1 0-1,1 0 1,0-1 0,0 1-1,-1 0 1,1-1 0,1 1-1,-1-1 1,0 0 0,0 1-1,0-1 1,3 1 0,-2-2 0,0 1 0,1-1 1,-1 1-1,0-1 0,0 0 0,0 0 1,0 0-1,1-1 0,-1 1 1,0-1-1,6-2 0,5-2 38,-1-2 0,0 0 0,0 0-1,20-16 1,-25 18-14,50-39 25,-31 23-37,0 1-1,1 1 0,55-27 0,-82 46-24,0-1 1,0 1-1,1-1 0,-1 1 1,0 0-1,0-1 0,1 1 0,-1 0 1,0 0-1,0 0 0,1 0 0,-1 0 1,0 0-1,0 0 0,1 0 1,-1 1-1,0-1 0,0 0 0,1 1 1,-1-1-1,2 2 0,-2-1 1,0 0-1,0 0 1,0 0-1,0 0 1,-1 0-1,1 0 1,0 0-1,0 1 1,-1-1-1,1 0 1,-1 1-1,1-1 1,-1 0 0,1 1-1,-1-1 1,0 0-1,0 1 1,0-1-1,0 1 1,0 1-1,-1 8 10,0 1-1,-1-1 0,0 0 1,-5 13-1,-2 10-48,1-3 34,-5 24 197,13-55-186,0 1 0,0 0 1,0-1-1,0 1 0,0 0 0,0-1 0,0 1 1,0 0-1,0-1 0,0 1 0,0 0 1,0-1-1,0 1 0,0 0 0,1-1 1,-1 1-1,0 0 0,1-1 0,-1 1 1,0-1-1,1 1 0,0 0 0,-1 0 0,1-1 0,-1 0 0,1 0 0,0 0 0,-1 0 0,1 1 0,-1-1 0,1 0 0,0 0 0,-1 0 0,1 0 0,-1 0 0,1-1 0,0 1 0,-1 0 0,1 0 0,-1 0-1,1 0 1,1-1 0,2-1 4,0 0-1,0-1 0,0 0 0,0 1 0,4-5 1,8-10 85,-2 1 0,25-36 0,0-2-187,-27 38 47,-7 10 32,-1 0 1,1 0 0,0 1 0,0-1 0,0 1-1,7-4 1,-3 6-1,-9 4 11,1-1-1,0 1 1,-1-1-1,1 1 1,-1 0-1,1-1 1,-1 1-1,1 0 0,-1-1 1,1 1-1,-1 0 1,1 0-1,-1-1 1,0 1-1,0 0 1,1 0-1,-1 0 1,0 0-1,0 1 1,1 17-61,0 1 116,7 38-1,-3-25-25,-4-31-19,-1 1 0,1 0 0,-1-1 0,1 1 0,0 0 0,0-1 0,0 1-1,1-1 1,-1 1 0,0-1 0,1 0 0,0 0 0,-1 0 0,5 4 0,-5-5 5,0 0 1,1 0-1,-1-1 0,0 1 1,1 0-1,-1-1 0,1 1 0,-1-1 1,1 1-1,-1-1 0,1 1 1,0-1-1,-1 0 0,1 0 0,-1 0 1,1 0-1,0 0 0,-1 0 1,1-1-1,-1 1 0,1 0 0,-1-1 1,1 1-1,-1-1 0,1 0 1,1-1-1,8-5 7,-1 0-1,-1-1 1,1 0 0,-1 0-1,-1-1 1,1 0 0,12-21-1,9-7 128,113-127 304,-120 136-449,-1-1 0,-1-1 0,-2-1 0,22-45 0,-24 39-129,-15 32-19,-12 23 118,-13 25-3,-11 25 362,30-59-276,1 1 1,0-1-1,0 1 1,1 0-1,-2 16 0,3 0-48,1-1-1,1 1 1,1-1-1,1 1 0,1-1 1,1 0-1,2 0 1,0-1-1,2 0 0,12 26 1,-16-40-511,1 0 0,1 0 0,7 9 1,-11-16-166,-1 0 0,1 0 1,0-1-1,-1 1 1,1-1-1,0 0 1,0 0-1,1 0 1,-1 0-1,0-1 0,1 1 1,-1-1-1,6 2 1,-9-3 525,1 0-1,-1 0 1,0 0 0,1 0 0,-1 0 0,0 0 0,1 0-1,-1 0 1,0-1 0,1 1 0,-1 0 0,1 0 0,-1 0-1,0 0 1,1-1 0,-1 1 0,0 0 0,0 0 0,1 0-1,-1-1 1,0 1 0,1 0 0,-1-1 0,0 1 0,0 0-1,0 0 1,1-1 0,-1 1 0,0 0 0,0-1-1,0 1 1,0-1 0,0 1 0,0 0 0,0-1 0,1 1-1,-1 0 1,0-1 0,0 1 0,0 0 0,0-1 0,-1 1-1,1-1 1,0 1 0,0 0 0,0-1 0,0 1 0,0-1-1,-8-17-2663</inkml:trace>
</inkml:ink>
</file>

<file path=ppt/ink/ink40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5:07:34.70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70 33 7552,'-20'-4'1067,"15"3"-729,0 0-1,0-1 0,1 1 0,-1-1 0,0 0 0,1 0 0,0 0 0,-6-4 0,7 4 1809,17 3 598,24-6-1872,0 2-1,42 2 1,78 11-1323,-117-7 485,-23-1-42,-7-2-802,0 1-1,0 0 1,-1 0 0,1 2-1,0-1 1,-1 1 0,11 5-1,-20-8 533,-1 0-1,1 1 1,0-1-1,0 0 1,0 1-1,0-1 0,-1 1 1,1 0-1,0-1 1,-1 1-1,1-1 1,0 1-1,-1 0 1,1 0-1,-1-1 1,1 1-1,-1 0 1,1 1-1,-1-2 113,0 1 1,0 0 0,0 0-1,-1 0 1,1 0-1,0-1 1,0 1-1,-1 0 1,1 0-1,-1 0 1,1-1-1,-1 1 1,1 0-1,-1-1 1,1 1-1,-1 0 1,0-1-1,1 1 1,-1-1-1,0 1 1,0 0-1,-28 18-2095</inkml:trace>
</inkml:ink>
</file>

<file path=ppt/ink/ink40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5:07:35.08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24 134 10464,'-24'-32'3872,"29"24"-3008,9-12-224,-1 8-864,5-4 0,0-4-32,1 3 128,2 9-1440,3 8 832,2 8-6144,-18 5 3776,-8-6 1216</inkml:trace>
</inkml:ink>
</file>

<file path=ppt/ink/ink40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5:07:36.30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62 811 3712,'-5'3'548,"1"0"0,0 1 0,0-1 1,0 1-1,1 0 0,-1 0 0,1 0 0,0 1 0,0-1 0,0 1 1,1 0-1,-3 5 0,-10 17 7499,48-100-2960,10-38-4157,-7 15-505,-17 54-322,1 0 0,3 1 1,1 1-1,1 2 0,35-39 0,17-27 59,-46 59-83,54-58 0,-76 94-122,0 1 1,0 1-1,1-1 0,0 1 1,0 1-1,0 0 0,1 1 1,0-1-1,0 2 0,1 0 1,-1 0-1,1 1 0,0 1 1,16-2-1,-22 4 33,-1 0 0,0 0 0,0 1 0,0 0 1,0 0-1,0 1 0,0-1 0,0 1 0,0 0 0,0 0 0,-1 1 1,1-1-1,-1 1 0,0 0 0,5 4 0,-6-4 10,0-1 0,-1 0-1,0 1 1,1-1 0,-1 1-1,0 0 1,0 0 0,0 0-1,-1 0 1,1 0 0,-1 0-1,0 0 1,0 1 0,0-1-1,0 0 1,0 1 0,-1-1-1,1 1 1,-1-1 0,0 1 0,0-1-1,0 0 1,-2 7 0,0-4 7,0 0 0,-1 0 0,0-1 0,0 1 0,0-1 0,-1 0 0,0 0 0,0 0 1,0 0-1,0-1 0,-1 0 0,-7 6 0,-8 5 168,-39 20 1,49-29-107,-26 15 36,16-8-63,0-2 0,-1 0 0,0-1-1,-26 8 1,16-14-410,29-4 219,19 1 178,-11-2-85,23 3-59,0 1-1,54 13 1,-49-8 45,-22-6 58,0 0-1,0 1 1,0 1-1,-1 0 1,1 0 0,-1 1-1,0 1 1,11 7-1,-21-12 30,0-1 0,0 1 0,0-1 0,0 1-1,-1 0 1,1 0 0,0-1 0,-1 1 0,1 0 0,0 0-1,-1 0 1,1 0 0,-1 0 0,0 0 0,1 0 0,-1 0-1,0 0 1,1 0 0,-1 0 0,0 0 0,0 0 0,0 0-1,0 0 1,0 0 0,0 0 0,0 0 0,0 0 0,0 0 0,-1 0-1,1 0 1,0 0 0,-1 0 0,1 0 0,-1 0 0,1 0-1,-1 0 1,1 0 0,-1-1 0,1 1 0,-1 0 0,0 0-1,-1 1 1,-2 2 60,-1-1 0,1 1 0,-1-1 0,0 0-1,0 0 1,0-1 0,-6 3 0,-2 0 25,0-1 1,0 0-1,0-1 1,0-1-1,-1 0 0,1-1 1,-1 0-1,1-1 1,-16-2-1,5-2-67,0 0 0,0-1 1,0-2-1,-27-11 0,-28-9-78,-25-10-1754,92 29 334,12 8 1404,0 0-1,0 0 0,0 0 0,0 0 0,-1 0 0,1-1 0,0 1 1,0 0-1,0 0 0,0 0 0,0 0 0,0 0 0,0 0 0,0 0 1,0 0-1,0-1 0,0 1 0,1 0 0,-1 0 0,0 0 0,0 0 1,0 0-1,0 0 0,0 0 0,0 0 0,0-1 0,0 1 0,0 0 1,0 0-1,0 0 0,0 0 0,0 0 0,0 0 0,1 0 1,-1 0-1,0 0 0,0 0 0,0 0 0,0 0 0,0 0 0,0 0 1,0 0-1,0 0 0,1 0 0,-1-1 0,0 1 0,0 0 0,0 0 1,0 0-1,0 0 0,0 1 0,1-1 0,26 0-5582,-15 3 4130,-1 0 0,0 0 0,0 1 1,0 0-1,0 1 0,16 10 0,6 2-198,28 11-546</inkml:trace>
</inkml:ink>
</file>

<file path=ppt/ink/ink40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5:07:39.49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68 552 5984,'-4'0'4581,"18"0"-2140,22 0-381,-14 0-1441,96-4 1734,-101 3-2081,0-2-1,0 0 1,-1 0 0,31-12 0,-43 13-222,-1 1 0,1-1 0,-1 0 0,0 0 0,0 0 0,0 0 0,0-1 0,0 1 0,-1-1 0,1 0 0,-1 0 0,1 0 0,-1 0 0,0 0 0,0 0 0,-1-1 0,1 1 0,2-8 0,-3 9-36,-1-1 0,0 0 0,1 0 1,-1 0-1,0 0 0,0 0 0,0 0 0,-1 1 0,1-1 0,-1 0 0,0 0 0,1 0 1,-1 1-1,-1-1 0,1 0 0,0 1 0,0-1 0,-1 1 0,0-1 0,1 1 0,-1 0 1,0 0-1,0-1 0,0 1 0,-4-2 0,2 1-26,0 1-1,0-1 1,0 1-1,-1 0 1,1 0-1,-1 0 1,0 1-1,1 0 1,-1 0 0,0 0-1,0 0 1,0 1-1,0-1 1,-9 2-1,-5 1 50,0 1-1,-28 7 0,27-5 5,-10 3 84,-40 14 0,60-19-30,1 2 0,-1-1-1,1 1 1,1 0 0,-1 1 0,1 0 0,0 0 0,-9 10 0,15-14-70,-1 1 1,1-1 0,0 1-1,0 0 1,1-1 0,-1 1-1,1 0 1,-1 0 0,1 0-1,0 1 1,0-1 0,0 0-1,0 0 1,1 1-1,-1-1 1,1 0 0,0 7-1,1-5 21,0 0 0,0-1-1,0 1 1,1-1-1,0 0 1,0 1 0,0-1-1,0 0 1,1 0 0,-1 0-1,6 6 1,-1-3 58,0 0 0,0 0-1,0-1 1,1 0 0,0 0 0,1 0 0,-1-1 0,1-1 0,0 1 0,0-2 0,16 6 0,-15-7-58,0-1 1,-1 0-1,1-1 1,0 1 0,0-2-1,0 1 1,-1-2 0,1 1-1,-1-1 1,1-1 0,-1 1-1,13-7 1,6-4 148,0-2 0,39-27 0,-9 5-224,-26 16-147,-21 13 123,2 0 0,25-11-1,-32 16 108,0 1-55,-1-1 0,0 2 0,0-1 0,1 0 0,9 0 0,-15 2 1,1 0 0,0 0-1,0 0 1,0 0 0,-1 0 0,1 0 0,0 0 0,0 0 0,-1 1 0,1-1 0,0 0 0,0 1 0,-1-1 0,1 0 0,0 1 0,-1-1 0,1 1-1,-1-1 1,2 1 0,-2 0 9,1 1-1,-1-1 0,1 0 0,-1 0 1,1 0-1,-1 0 0,0 1 0,1-1 1,-1 0-1,0 0 0,0 0 1,0 1-1,0-1 0,0 0 0,0 0 1,-1 2-1,-1 9 8,-1-1 1,0 0-1,-1 0 0,-7 16 1,0 0 45,1-4 17,7-18-40,0 0-1,1 1 0,-1-1 0,1 1 0,1-1 0,-1 1 0,0 8 0,3-16 9,0-1 0,1 1 1,-1 0-1,1 0 0,-1 0 0,1 0 1,0 0-1,3-2 0,-2 1-13,11-10-18,1 0 1,0 1 0,1 1 0,1 0 0,34-16-1,95-29-270,-125 49 146,-15 5 61,0 0 0,1 0 0,-1 1 0,11-1-1,-15 2 38,0 0-1,0 0 0,0 0 0,0 0 0,0 0 0,0 1 0,0-1 0,0 1 0,0-1 0,0 1 1,0 0-1,0 0 0,0 0 0,0 0 0,0 0 0,-1 0 0,4 3 0,-4-3 7,-1 0 0,1 0 0,-1 0 0,1 0 0,-1 0 0,1 0 0,-1 1 0,0-1 0,0 0 0,1 0 0,-1 0 0,0 1 0,0-1 0,0 0 0,0 0 0,0 1 0,-1-1 0,1 0 0,0 0 0,-1 0 0,1 0 0,0 1 0,-2 0 0,-14 30 119,10-22-22,-15 38 350,20-47-320,3-1-100,0-1 0,0 1 1,0-1-1,0 1 1,0-1-1,-1 0 0,1 1 1,0-1-1,0 0 1,1-2-1,7-2 50,37-18-1,79-53 0,-113 66-69,5-3-150,-18 13 144,1 0 0,-1 0 0,0 0 0,0 0 0,1 1 0,-1-1 0,0 0 0,0 0 0,0 0 0,1 0 0,-1 0-1,0 0 1,0 0 0,0 1 0,1-1 0,-1 0 0,0 0 0,0 0 0,0 0 0,0 1 0,0-1 0,1 0 0,-1 0 0,0 1 0,0-1 0,0 0-1,0 0 1,0 0 0,0 1 0,0-1 0,0 0 0,0 0 0,0 1 0,0-1 0,2 10-50,-3-4-7,0-1 0,1 1 0,-5 11 0,-1 12 348,4-9-139,0-10-121,1 1 0,1 11-1,0-19-14,0 0-1,0 0 1,1 0-1,0 0 1,-1-1-1,1 1 1,0 0-1,0 0 1,0-1-1,1 1 1,-1-1-1,3 4 1,-3-5 4,-1-1 1,1 1-1,0-1 0,-1 1 1,1-1-1,0 1 0,0-1 1,-1 0-1,1 1 0,0-1 1,0 0-1,0 0 0,-1 0 1,1 0-1,0 0 0,0 0 1,0 0-1,-1 0 1,1 0-1,0 0 0,0 0 1,0 0-1,-1 0 0,1-1 1,0 1-1,0 0 0,-1 0 1,1-1-1,0 1 0,0-1 1,-1 1-1,1-1 0,0 1 1,-1-1-1,2 0 1,4-4 71,-1-1 0,10-9 0,-11 11-74,25-24-37,1 1 0,54-37 0,-70 53-56,-11 9-317,-6 6 126,-4 1 218,0 1 0,-10 14 1,11-9 72,0 1 1,1 0 0,0 0-1,1 0 1,0 1 0,1-1-1,0 1 1,1 0 0,1 0-1,0 0 1,2 25 0,-1-33-21,0-1 0,1 1 1,0-1-1,0 1 0,0-1 1,0 0-1,1 1 0,0-1 1,0 0-1,0 0 0,0 0 1,1-1-1,4 7 0,-5-7 6,1-1-1,-1 0 0,1 0 0,0 0 0,0 0 0,0 0 1,0 0-1,0-1 0,0 0 0,0 1 0,0-1 0,1 0 0,-1-1 1,0 1-1,1 0 0,-1-1 0,0 0 0,1 0 0,3 0 0,4-2 57,-1 0 0,1 0 0,-1-1-1,0 0 1,1-1 0,-2 0 0,17-9-1,64-45 15,-86 55-79,28-21-39,-1-1 1,-1-1-1,38-43 0,-51 49 2,-1 0 0,-1-1-1,-1-1 1,0 0 0,-2-1 0,12-32-1,-7 4-160,12-57-1,-28 91-175,-1 17 352,0 1 1,-1-1 0,1 0 0,-1 0 0,1 0-1,0 1 1,-1-1 0,1 0 0,0 0 0,-1 1-1,1-1 1,0 0 0,0 1 0,-1-1 0,1 0-1,0 1 1,0-1 0,-1 0 0,1 1 0,0-1-1,0 1 1,-17 34-517,-7 25 452,-26 72 8,40-102 78,1 2-1,-5 43 0,10-51 26,2 1-1,1 0 1,1 0-1,6 43 1,-6-66 0,0 1 1,1 0-1,0-1 1,-1 1-1,1 0 1,0-1-1,0 0 1,1 1 0,-1-1-1,0 1 1,4 3-1,-5-6-9,1 1 0,-1-1 0,1 0 0,-1 1 0,1-1 0,-1 1 0,1-1 0,0 0 0,-1 0 0,1 1 0,-1-1 0,1 0 0,0 0 0,-1 0 0,1 0 1,0 0-1,-1 0 0,1 0 0,0 0 0,0 0 0,1 0 5,-1-1 0,0 1-1,1-1 1,-1 0 0,0 1 0,0-1 0,1 0 0,-1 0 0,0 0 0,0 0 0,0 0 0,2-2 0,13-16 113,22-35 1,-23 30-137,25-28 0,-7 16-35,9-11-59,-1-1-1,34-54 1,-23 14 65,43-100 0,-94 185 19,5-9-60,-1 1-1,0-1 1,-1-1-1,0 1 1,3-25-1,-8 23 18,1 14 50,0 0 0,0-1 0,0 1 1,0 0-1,0 0 0,-1 0 1,1-1-1,0 1 0,0 0 1,0 0-1,0 0 0,-1 0 1,1-1-1,0 1 0,0 0 1,0 0-1,-1 0 0,1 0 0,0 0 1,0 0-1,-1 0 0,1-1 1,0 1-1,0 0 0,-1 0 1,1 0-1,0 0 0,-1 0 1,0 1-12,-1 0-1,0-1 1,1 1 0,-1 0 0,0 0 0,1 0 0,-1 0 0,1 0 0,0 0 0,-1 1 0,-1 1 0,-11 14 4,2 0 0,-1 0 0,2 1 0,-16 33 0,12-21 35,10-22-21,-67 137 79,60-117-12,1 0-1,2 0 1,-8 42 0,15-60-13,1 1 0,0-1 0,1 0 0,0 1 0,1-1 0,0 0 0,0 1 0,6 16 0,-6-22-23,1 0-1,0 0 0,0 0 0,0 0 1,1-1-1,-1 1 0,1-1 0,0 0 0,1 0 1,-1 0-1,1 0 0,-1 0 0,1-1 1,0 0-1,1 1 0,-1-2 0,0 1 0,1 0 1,6 2-1,-2-2 9,1-1 0,0 0 0,0 0 0,0-1 0,0-1 0,0 1 0,0-2 0,0 1 0,0-1 0,0-1 0,13-3 0,-4 0-7,0-1 0,-1-1 0,0-1 0,34-19 0,-42 21-31,-1-1-1,1 0 1,-1 0-1,11-12 1,-17 15-10,1-1 0,-1 1 0,1-1 1,-1 1-1,-1-1 0,1 0 1,-1 0-1,1 0 0,-2 0 0,1-1 1,1-6-1,-2 11-3,-1 0 1,0 0-1,0 0 1,0 0-1,0 0 1,0 0-1,0 0 1,0 0-1,0 1 1,0-1-1,0 0 1,-1 0-1,1 0 1,0 0-1,0 0 0,-1 0 1,1 1-1,-1-1 1,1 0-1,-1 0 1,1 0-1,-1 1 1,1-1-1,-1 0 1,-1 0-1,1 0-16,-1 0 0,1 1 0,-1-1 0,1 1 0,-1-1-1,0 1 1,1 0 0,-1-1 0,0 1 0,1 0 0,-1 0 0,0 0-1,-1 1 1,-6 0-24,-1 1-1,1 0 0,0 1 1,-9 4-1,10-4 53,0 1-1,0 0 1,1 0 0,-1 0 0,1 1-1,0 0 1,0 1 0,0 0 0,-8 10-1,12-13 11,1 1 0,-1-1 0,1 1 0,0 0-1,0 0 1,0 0 0,0 0 0,1 0 0,0 0 0,0 1-1,0-1 1,0 0 0,1 1 0,0-1 0,-1 0-1,2 1 1,-1-1 0,0 1 0,1-1 0,2 9 0,-1-6 11,1 0 1,0 0 0,0 0 0,1 0-1,0-1 1,0 1 0,0-1 0,1 0 0,0 0-1,7 6 1,-10-9-1,1-1-1,0 1 1,0-1-1,1 0 1,-1 0 0,0 0-1,1 0 1,-1-1-1,1 1 1,0-1-1,-1 0 1,1 0 0,0 0-1,0 0 1,-1-1-1,1 0 1,0 0 0,0 0-1,0 0 1,0 0-1,7-3 1,1-1 32,-1-1 1,0-1-1,0 0 0,0 0 1,-1-1-1,0 0 0,17-17 1,18-12 16,-8 12-134,1 1 0,1 2 0,0 1 0,2 3 0,56-18 0,-95 35 51,0-1 1,0 1-1,0-1 1,0 1-1,0 0 1,0-1-1,0 1 1,0 0-1,0 0 1,0 1-1,0-1 1,4 1 0,-5 0 34,-1 0 0,1 0 0,0 0 0,0 0 0,-1 0 0,1 0 1,-1 0-1,1 0 0,-1 0 0,1 0 0,-1 0 0,0 0 1,0 0-1,1 0 0,-1 0 0,0 1 0,0-1 0,0 0 1,0 0-1,0 0 0,-1 2 0,1 0 6,1 4-2,-1 1 0,2 0 1,-1-1-1,1 1 0,0-1 0,0 0 0,1 0 0,0 0 0,1 0 1,4 7-1,-3-6 41,0 0 1,1 0 0,0 0-1,1-1 1,0 0 0,0 0-1,13 8 1,-17-12-48,1-1 0,0 0 0,0 0 0,0 0 0,0 0 0,0-1 0,1 0 0,-1 0 0,0 0 0,1 0 0,-1 0 0,0-1 1,1 0-1,4-1 0,-3 1-7,0-1 1,-1-1-1,1 1 0,-1-1 1,1 0-1,-1 0 1,0-1-1,0 1 1,0-1-1,7-5 1,6-7 63,-1-1-1,0 0 1,17-23 0,-19 21-141,1 1 0,0 0 0,22-16-1,-32 29 61,-2 0-46,1 0 0,0 1 1,0 0-1,9-5 0,-13 8 42,-1 0 0,1-1 1,0 1-1,-1 0 1,1 0-1,0 0 1,-1 0-1,1-1 0,0 1 1,0 0-1,-1 0 1,1 0-1,0 1 0,-1-1 1,1 0-1,0 0 1,-1 0-1,1 0 0,0 1 1,-1-1-1,1 0 1,0 0-1,-1 1 1,1-1-1,-1 1 0,1-1 1,0 1-1,-1-1 1,1 1-1,-1-1 0,0 1 1,1-1-1,-1 1 1,1-1-1,-1 1 0,0 0 1,1-1-1,-1 1 1,0 0-1,0-1 0,1 1 1,-1 0-1,0-1 1,0 1-1,0 0 1,0-1-1,0 1 0,0 1 1,0 8 9,1 1 0,-2 0 0,0 0 0,0-1 0,-4 18 0,-1 2 27,-7 50 164,-37 129 1,49-205-165,-3 8 64,-1 0-1,-5 12 1,9-22-82,0 0 0,-1 0-1,1 0 1,0 0 0,0 0-1,-1 0 1,1-1 0,-1 1-1,0 0 1,0-1 0,1 1 0,-1-1-1,0 1 1,0-1 0,0 0-1,0 0 1,-1 0 0,-1 1-1,3-2-9,0 0-1,0 0 0,1 0 1,-1 0-1,0 0 0,0-1 1,0 1-1,1 0 0,-1 0 1,0 0-1,0-1 0,1 1 1,-1 0-1,0-1 0,1 1 1,-1-1-1,0 1 0,1-1 1,-1 1-1,1-1 0,-1 1 1,1-1-1,-1 0 0,1 1 1,-1-1-1,1 0 0,-1 1 1,1-2-1,-10-24 91,8 20-63,-1-8-3,0 0-1,0 0 0,2-1 0,0 1 0,1-28 1,1 31-15,0-1 0,1 0 0,0 1 0,1-1 0,0 1 0,1 0 0,9-20 0,-9 25-6,0 0-1,0 1 0,0-1 0,1 1 1,0 0-1,0 1 0,0-1 0,1 1 1,-1 0-1,1 0 0,0 1 0,0 0 0,1 0 1,-1 0-1,11-2 0,7-2-53,0 2 0,47-4 0,-64 8 43,266-7-2802,-233 8 592,-31 0 1501,-6-1 79,1 1 0,-1 0 1,1 0-1,-1 0 1,1 1-1,-1-1 0,0 1 1,1 0-1,3 1 0,-7-2 555,0 0-1,0 1 0,1-1 0,-1 0 0,0 0 0,0 0 0,0 0 0,0 1 0,0-1 0,0 0 0,1 0 0,-1 0 0,0 0 0,0 1 1,0-1-1,0 0 0,0 0 0,0 0 0,0 1 0,0-1 0,0 0 0,0 0 0,0 1 0,0-1 0,0 0 0,0 0 0,0 0 1,0 1-1,0-1 0,0 0 0,0 0 0,0 0 0,0 1 0,-1-1 0,1 0 0,0 0 0,0 0 0,0 0 0,0 1 0,0-1 0,-1 0 1,1 0-1,0 0 0,0 0 0,0 0 0,-1 1 0,-17 13-6675</inkml:trace>
</inkml:ink>
</file>

<file path=ppt/ink/ink40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5:07:39.87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62 35 5728,'-4'-2'474,"-3"-2"117,0 0 0,0 1-1,-12-5 1,2 6 10625,38 8-8764,-10-2-1841,1-1 0,-1-1 0,12 1 0,186 0 1801,-145-5-2073,322-16 152,-222 6-7987,-153 12 6608,2-1-3074</inkml:trace>
</inkml:ink>
</file>

<file path=ppt/ink/ink40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5:07:40.21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27 260 15776,'-21'-72'5855,"16"52"-4543,18-13-384,0 13-416,6-3-480,2-5 128,2 5-96,-1-2-1216,1 10 608,-4 15-8447,-11 20 4959,-8 0-1984</inkml:trace>
</inkml:ink>
</file>

<file path=ppt/ink/ink40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22:43:50.21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262 513 2720,'-9'0'1444,"2"0"-1267,7 0-1,-19-3 3317,10-3-1305,8 5-2072,0 0 1,0 0-1,0 0 1,-1 0-1,1 0 1,0 0-1,-1 1 0,1-1 1,-1 0-1,1 1 1,-1-1-1,-1 0 1,1 1-39,0 0 1,0 0-1,0-1 1,0 1 0,-1-1-1,1 0 1,0 1-1,-2-2 1,3 1-51,-1 0 0,0 0 0,0 0 0,0 1 0,1-1 0,-1 1 0,0 0 0,0-1 0,0 1 0,0 0 1,0 0-1,-3 0 0,0 1 24,1 0 0,0 0 0,0 1 1,0-1-1,0 1 0,0-1 0,0 1 1,1 1-1,-6 3 0,-12 7-33,18-11-2,-1 0 0,1 0 1,0 0-1,0 0 1,-5 6-1,1-1 85,5-5-98,0 0 1,-1 1-1,1-1 0,0 1 0,0-1 0,1 1 0,-1 0 1,1 0-1,-3 4 0,2 1-4,-6 15-63,1 1 1,2 0-1,-4 29 0,8 53 55,1-61 123,1-37-37,-1-1 0,1 1 0,0 0-1,0-1 1,1 0 0,0 1 0,1-1 0,0 0 0,0 0 0,6 10-1,-7-14-56,0 0 0,0 0 0,0 0 0,0-1 0,0 1 0,1-1 0,-1 1 0,1-1 0,0 0 0,0 0 0,0 0 0,0 0 0,0-1 0,0 1 0,0-1 0,1 0 0,-1 0 0,0 0 1,1 0-1,-1-1 0,1 1 0,-1-1 0,1 0 0,-1 0 0,5-1 0,8 0 55,1-2 1,-1 0 0,0-1 0,22-9 0,0-5 38,-1-1 0,-1-2 0,0-2 0,-2-1 0,-1-1 0,51-51 0,-63 53-9,30-40 1,-33 38-438,28-28 1,-46 53 197,2 2-139,3 5 204,0 1 1,0 0 0,-1 0 0,0 0 0,-1 0 0,3 10-1,-2-6 211,0-2-1,8 16 1,-11-25 540,-2-1-606,1-1 0,-1 1 1,0-1-1,0 1 0,1-1 1,-1 1-1,0-1 0,1 0 0,-1 1 1,1-1-1,-1 0 0,0 1 1,0-2-1,-4-14 85,-2 1 0,-11-21 0,15 32-206,0 0 0,0-1 0,0 2 0,0-1 0,-1 0 0,1 1 0,-1-1 0,0 1 0,0 0 1,0 0-1,0 1 0,-9-4 0,11 5 7,0 0 1,0 1 0,0-1-1,0 1 1,0-1-1,0 1 1,0 0-1,-1 0 1,1 0-1,0 0 1,0 1 0,0-1-1,0 1 1,0-1-1,0 1 1,0 0-1,0-1 1,0 1-1,0 0 1,0 0 0,0 1-1,0-1 1,1 0-1,-1 1 1,0-1-1,1 1 1,-1-1-1,1 1 1,-2 2 0,-2 3 18,1-1 0,0 1 1,0 0-1,0 1 1,1-1-1,-4 12 1,4-4-60,-1 0 0,2 0 0,0 0 0,0 0 1,2 1-1,0-1 0,3 26 0,-1-30 122,0 1 0,1 0-1,0-1 1,0 0 0,1 0-1,1 0 1,0 0 0,0 0 0,1-1-1,12 15 1,-6-15 321,-12-10-343,0 0-1,1 1 1,-1-1-1,1 0 1,-1 0 0,1 1-1,-1-1 1,0 0-1,1 0 1,-1 0-1,1 0 1,-1 0-1,1 0 1,-1 0-1,1 0 1,-1 0 0,1 0-1,-1 0 1,1 0-1,-1 0 1,1 0-1,-1 0 1,0 0-1,1 0 1,-1-1-1,1 1 1,0 0 0,1-3 64,0 0 1,0 0-1,0 0 1,0 0-1,-1 0 1,1 0-1,-1 0 1,1-1-1,-1 1 1,1-7-1,4-41-114,-3 20-45,11-68 110,-15 81-216,1 17 153,0-1 0,0 1 0,-1-1 0,1 1 0,0-1 0,0 1 0,1 0 0,-1-1 0,0 1 0,1-3-1,0-2-554,-1 13 158,0 10 385,1 0-1,1 1 1,0-1 0,1 0-1,1 0 1,1-1 0,0 1-1,1-1 1,1 0 0,0-1-1,13 20 1,-17-31 71,0 0-1,1 0 1,-1 0 0,1 0-1,-1-1 1,1 0 0,8 5 0,-11-7-9,1 0 0,-1 0 0,0-1 1,1 1-1,0 0 0,-1-1 0,1 1 1,-1-1-1,1 0 0,0 0 1,-1 1-1,1-1 0,-1 0 0,1 0 1,0-1-1,-1 1 0,1 0 0,0 0 1,-1-1-1,1 1 0,-1-1 1,1 0-1,-1 1 0,1-1 0,-1 0 1,1 0-1,-1 0 0,2-1 0,6-7 32,0 0 0,0-1 0,-1 0 0,-1 0-1,7-11 1,29-61 74,-17 30-64,66-137 277,-77 152-282,-2 1 0,-1-2 0,9-53 0,-14 32 53,-1-97-1,-6 144-306,-1 0 0,-3-14 0,3 24 128,2 2 46,-1-1-1,0 1 0,0 0 0,0-1 0,0 1 0,0 0 1,0 0-1,-1-1 0,1 1 0,0 0 0,0-1 0,0 1 0,0 0 1,0 0-1,0-1 0,0 1 0,-1 0 0,1 0 0,0-1 1,0 1-1,0 0 0,-1 0 0,1-1 0,0 1 0,0 0 1,-1 0-1,1 0 0,0 0 0,0-1 0,-1 1 0,1 0 0,0 0 1,0 0-1,-1 0 0,1 0 0,0 0 0,-1 0 0,1 0 1,0 0-1,-1 0 0,1 0 0,0 0 0,0 0 0,-1 0 0,1 0 1,0 0-1,-1 0 0,0 1-23,0-1 1,0 1-1,0 0 1,0 0-1,0-1 0,0 1 1,1 0-1,-1 0 1,0 0-1,0 0 0,1 0 1,-2 2-1,-22 52-275,-29 101 0,41-118 157,1 1 186,2-1-1,1 1 1,-5 75 0,12-85-5,1 1 0,2 0 0,1-1 0,1 1 0,15 51 0,-19-80-20,4 14 53,1 0-1,0 0 0,1-1 0,0 1 0,1-1 0,18 26 0,-21-35-113,-2-2 63,1 0 1,-1 0-1,0 0 1,1 0-1,-1-1 0,1 1 1,0-1-1,0 1 1,0-1-1,0 0 0,0 0 1,5 1-1,-2-1 132,0 0 1,0 0-1,0-1 0,11 1 1,-14-2-99,-1 0 1,0 0 0,1 0 0,-1-1-1,1 1 1,-1-1 0,1 0 0,-1 0-1,0 0 1,0 0 0,1 0 0,-1 0-1,0 0 1,2-2 0,6-6 15,-1 1 0,1-1 0,-1-1 0,-1 0 0,0 0 0,8-15 0,35-70-3,-11-3 332,-4 9-236,-31 75-152,0 0-1,-1 0 0,0-1 1,2-24-1,1-1 99,-2 7-77,-1 0 0,-1-44 0,-1 12 41,-1-56-178,-2 72 31,-7-29-192,6 69-201,0 9-52,1 6 330,1 74-185,4 154 152,-2-210 366,-2 0 0,0-1-1,-5 26 1,3-19 21,-1 4-285,2-28 175,1 0 1,-1 1 0,1-1-1,1 0 1,-1 0 0,2 7-1,1 16-42,-2-27 42,4 9-11,-6-11-23,1 1 1,0-1-1,0 1 0,0-1 1,0 1-1,0-1 0,0 1 1,0-1-1,0 1 1,0-1-1,0 1 0,0-1 1,0 1-1,0-1 0,1 1 1,-1-1-1,0 1 1,0-1-1,0 1 0,1-1 1,-1 0-1,1 1 1,-1 1 53,10 22-154,-8-17 109,0-1 0,0 0 0,0 0-1,1 0 1,-1 0 0,1-1 0,6 8 0,-7-9 12,20 29 34,-6-10-129,-8-10 107,17 23 0,-11-17 113,3-5-155,-16-13 53,11 12 0,-11-12 27,3 0-47,0 0-1,0 0 1,0-1 0,0 1 0,0-1 0,-1 1-1,1-1 1,0-1 0,0 1 0,0 0 0,0-1 0,0 0-1,0 0 1,0 0 0,-1 0 0,1-1 0,0 0-1,-1 1 1,1-1 0,-1-1 0,0 1 0,0 0-1,0-1 1,0 1 0,0-1 0,0 0 0,3-4-1,0-2 50,0 0 0,0 0 0,0-1 0,-1 0 0,-1 0 0,0 0 0,0 0 0,-1-1 0,0 1 0,0-1 0,-2 0 0,1 0 0,-1-13 0,-1 9-34,0 0-1,-4-17 1,3 28-86,1 0 1,-1 0-1,0 0 0,-1 1 1,1-1-1,-1 0 0,1 1 1,-1-1-1,0 1 0,-1-1 1,1 1-1,0 0 0,-5-5 0,6 8 10,0-1-1,0 0 0,0 1 0,0-1 0,1 0 0,-1 1 0,0-1 0,0 1 0,0 0 0,0-1 1,0 1-1,0 0 0,0 0 0,0-1 0,-1 1 0,1 0 0,0 0 0,0 0 0,0 0 0,0 0 1,0 1-1,0-1 0,0 0 0,0 0 0,0 1 0,0-1 0,0 0 0,0 1 0,0-1 0,0 1 1,0 0-1,1-1 0,-1 1 0,0-1 0,0 1 0,-1 1 0,-2 4 17,-1-1 0,1 1 0,1 0 0,-6 10 0,3-5 82,0 1-93,0 0 0,1 0 0,0 0 0,1 1 0,1-1 0,0 1 1,1 0-1,-2 17 0,3 9 4,5 56 0,-3-89 34,-1-1 0,1 0 0,0 0 1,1 0-1,-1 0 0,1 0 0,4 8 0,-5-12 12,0 1 1,-1-1-1,1 1 0,0-1 0,1 1 1,-1-1-1,0 0 0,0 1 1,0-1-1,1 0 0,-1 0 1,1 0-1,-1 0 0,1 0 1,-1-1-1,1 1 0,0 0 1,-1-1-1,1 1 0,0-1 1,-1 1-1,1-1 0,0 0 1,-1 0-1,5 0 0,4-1-21,0-2-1,1 1 1,-1-1-1,0-1 0,15-6 1,47-30-77,-58 31 48,218-141-201,-178 119-4,-36 21 151,-17 10 75,0-1 0,-1 1-1,1-1 1,0 1 0,0-1-1,-1 1 1,1 0 0,0-1-1,0 1 1,0 0 0,0 0-1,-1-1 1,1 1 0,0 0 0,0 0-1,0 0 1,0 0 0,0 0-1,0 0 1,-1 0 0,1 0-1,0 1 1,0-1 0,0 0-1,0 1 1,-1-1 0,1 0-1,0 1 1,0-1 0,-1 1 0,1-1-1,0 1 1,0 0 0,-1-1 97,1 1 1,-1-1 0,0 0 0,1 0 0,-1 1 0,0-1-1,1 0 1,-1 0 0,1 1 0,-1-1 0,0 0 0,1 0-1,-1 0 1,1 0 0,-1 0 0,1 0 0,-1 1 0,1-1-1,-15-9 444,11 8-558,-3-3-57,-1 1 0,1 0 0,-1 1 0,-11-4 0,15 6 41,1 0-1,-1 0 1,1-1-1,-1 1 1,0 1-1,1-1 1,-1 0-1,1 1 1,-1-1-1,1 1 1,-1 0-1,1 0 1,0 0-1,-1 0 1,1 0-1,0 1 1,-3 1-1,-1 1-1,1 1-1,-1 0 1,1 1 0,0 0-1,0-1 1,1 2-1,-1-1 1,-4 10-1,4-5-13,0-1 1,1 1-1,0 0 0,-4 21 0,7-26 23,0 1-1,1-1 1,0 0-1,0 1 1,0-1-1,1 1 1,0-1-1,0 0 1,1 0 0,-1 0-1,5 9 1,-5-12 59,1 0 1,0 1-1,0-1 1,0 0-1,0 0 1,0 0-1,1 0 1,-1 0-1,1-1 0,0 1 1,0-1-1,0 0 1,0 0-1,0 0 1,0 0-1,1 0 1,-1-1-1,0 1 1,1-1-1,6 2 1,-8-3 12,1 0 1,-1 0-1,0-1 1,1 1-1,-1 0 0,0-1 1,1 1-1,-1-1 1,0 0-1,1 0 1,-1 0-1,0 0 1,0 0-1,0 0 0,0-1 1,0 1-1,0-1 1,2-2-1,1-1 17,0 0-1,0 0 1,-1-1-1,0 1 1,4-8-1,0-1 19,-2-1 0,0 1-1,-1-1 1,4-17 0,9-63 388,-15 76-413,11-170-196,-11 127 161,-3 13 92,-14-97-1,3 47-332,11 98 199,0 0 1,0 0-1,0 1 1,0-1-1,0 0 0,0 0 1,0 0-1,-1 0 1,1 0-1,0 0 0,0 0 1,-1 1-1,1-1 1,0 0-1,-1 0 0,1 0 1,-1 1-1,1-1 0,-1 0 1,1 1-1,-1-1 1,0 0-1,1 1 0,-1-1 1,0 1-1,-1-2 1,1 3-6,0-1 1,0 0-1,0 1 1,0-1-1,0 1 1,1-1-1,-1 1 1,0 0-1,0-1 1,0 1-1,1 0 1,-1 0-1,0-1 1,1 1-1,-1 0 1,0 0-1,1 0 1,-1 0-1,1 0 1,0 0-1,-1 0 1,1 0-1,-1 1 1,-5 15-48,1 0 1,1 1-1,1-1 1,-3 23 0,-1 12-58,0-10 306,2 0 0,2 81 0,22 81 380,3-81-460,-17-101 2,1 0 0,2-1 1,13 30-1,-20-50-67,3 7-147,0-1 1,0 0 0,0-1-1,7 8 1,-10-13-13,-1 0 0,1 0 0,0 0 1,0 0-1,0 0 0,0 0 0,0-1 0,0 1 0,0 0 1,0-1-1,0 1 0,1 0 0,-1-1 0,0 0 1,0 1-1,0-1 0,1 0 0,-1 1 0,0-1 1,0 0-1,1 0 0,-1 0 0,0 0 0,0 0 0,1-1 1,-1 1-1,0 0 0,0 0 0,1-1 0,-1 1 1,0-1-1,0 1 0,0-1 0,1 0 0,17-17-4499</inkml:trace>
</inkml:ink>
</file>

<file path=ppt/ink/ink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23:13:27.49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37 232 1152,'-18'-9'4885,"17"8"-4595,0 1-1,0 0 1,0-1 0,0 0-1,0 1 1,0-1 0,0 0-1,0 1 1,0-1 0,0 0-1,0 0 1,1 0 0,-1 0-1,0 1 1,1-1-1,-1 0 1,0-1 0,1 1-1,-1 0 1,1 0 0,0 0-1,-1 0 1,1 0 0,0 0-1,0 0 1,0-1 0,0-3 4290,4 11-3605,14 18-644,-2 1 1,-1 1-1,0 0 1,-2 1-1,11 32 1,-17-40-264,8 22 93,-12-27 251,-5-21 335,-5-23-50,1-3-460,1-1-78,-14-43 0,-13-38-225,23 83 31,0-10 33,7 26-168,-10-27 0,12 42 144,0-1-1,-1 1 0,1-1 1,0 1-1,0-1 0,0 1 1,0-1-1,0 1 0,0-1 0,1-2 1,0-8-369,-1 12 22,1 1 113,1 0 245,0 0 0,-1 0 0,1 1 0,-1-1 0,1 0 0,-1 1 0,0-1 0,3 4 0,6 8 41,1-1 0,1 0 0,0 0-1,1-2 1,0 1 0,0-2 0,1 0 0,1 0-1,-1-1 1,1-1 0,24 8 0,-16-8 76,95 37-7,-115-42-51,0-1 0,0 1 1,-1-1-1,1 1 0,-1 0 0,1 0 0,-1 0 0,3 3 1,-4-4-32,0 0 1,-1 0-1,1 0 1,-1 0 0,1 0-1,-1 0 1,1 0-1,-1 0 1,0 0 0,0 0-1,1 0 1,-1 0 0,0 0-1,0 0 1,0 0-1,0 0 1,0 1 0,0-1-1,-1 0 1,1 0-1,0 0 1,0 0 0,-1 0-1,1 0 1,-1 0-1,1 0 1,-1 1 0,-8 10 103,-1-1 0,0 1 0,0-1 0,-1-1 1,-1 0-1,-13 9 0,1 0-25,-16 16-602,16-14-1161,-43 30 1,37-36-5519</inkml:trace>
</inkml:ink>
</file>

<file path=ppt/ink/ink40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22:43:52.69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4 923 2240,'-3'4'6037,"5"-5"-5956,0 1 0,0-1-1,0 1 1,0-1 0,0 0 0,0 0-1,0 0 1,0 0 0,-1 0 0,1 0-1,0-1 1,0 1 0,-1 0-1,1-1 1,-1 1 0,0-1 0,1 0-1,-1 0 1,0 1 0,2-4 0,4-7 234,10-26 1,-12 26-152,119-242 1937,-105 216-1805,-2-1 0,-2 0 0,15-64-1,14-125 597,-42 217-802,0-3 44,0 0 1,0-1-1,-2 1 0,1-1 0,-4-18 1,3 32-138,0 0 1,0 0 0,0-1 0,-1 1 0,1 0 0,0 0 0,-1 0 0,1-1 0,-1 1 0,0 0 0,1 0 0,-1 0 0,0 0 0,-1-1 0,2 2-11,-1 0 0,1-1 0,0 1 1,-1 0-1,1 0 0,-1 0 0,1-1 0,-1 1 0,1 0 0,0 0 1,-1 0-1,1 0 0,-1 0 0,1 0 0,-1 0 0,1 0 0,-1 0 1,1 0-1,-1 0 0,1 1 0,0-1 0,-1 0 0,1 0 0,-1 0 1,0 1-1,-1 1-40,-1 0 0,1 0-1,-1 0 1,1 0 0,0 1 0,0-1 0,0 1 0,0-1 0,-2 6 0,-5 9-24,1 1 0,1 1 1,1-1-1,-7 30 0,-7 80-93,11-59 121,-6 38 134,-2 169 1,17-249-1,5 37 1,-4-56-34,0 0-1,1 0 1,0 0 0,1 0-1,0-1 1,0 1 0,0-1-1,1 0 1,6 9 0,-9-14-26,1-1 0,-1 1 0,0-1 0,1 0 0,-1 0 0,1 0 0,0 0 0,-1 0 0,1 0 0,0 0 0,-1 0 0,1-1 0,0 1 0,0 0 0,0-1 0,0 0 0,-1 1 0,1-1 0,0 0 0,0 0 0,0 0 0,0 0 0,0-1 0,0 1 0,0 0 0,-1-1 0,1 1 0,0-1 0,0 0 0,0 0 0,2-1 0,4-2 27,0-1-1,0 0 0,-1 0 1,0-1-1,9-8 0,13-16 203,31-43-1,-15 18-48,-20 24-155,-1-1 0,-2-1-1,-1-1 1,19-43 0,-19 29 14,-2-1-1,21-86 1,-27 82-146,14-65-73,-10 42 266,-16 76-116,-1 0 0,0 0 1,0 0-1,0 0 0,0 0 0,0 0 0,0 0 0,0-1 0,0 1 1,0 0-1,0 0 0,0 0 0,0 0 0,0 0 0,0 0 0,0 0 0,0 0 1,0 0-1,0-1 0,0 1 0,0 0 0,0 0 0,0 0 0,0 0 1,0 0-1,0 0 0,0 0 0,0 0 0,0-1 0,0 1 0,0 0 1,0 0-1,0 0 0,0 0 0,0 0 0,0 0 0,0 0 0,0 0 1,0 0-1,0 0 0,0-1 0,0 1 0,0 0 0,-1 0 0,1 0 1,0 0-1,0 0 0,0 0 0,0 0 0,0 0 0,0 0 0,0 0 1,-6 4-79,-4 8 75,7-5-19,1-1-1,-1 1 1,2 0 0,-3 13-1,-1 5 84,-2 7-112,-3 42 0,-1 7 181,8-66-79,-43 194 29,-12 34 174,41-151 161,11-65 608,6-27-987,0-1-1,0 1 1,0 0 0,0 0-1,0 0 1,0 0 0,-1 0-1,1 0 1,0 0 0,0 0-1,0 0 1,0 0 0,0 0-1,0 0 1,0 0 0,0 0-1,0 0 1,0 1 0,3-17 283,7-27-499,18-43 0,-16 59 69,1 0 1,1 0-1,24-33 0,-31 49-69,17-19 0,-21 27 122,-1 1 0,1-1 0,0 1-1,-1 0 1,1 0 0,0 0 0,0 0 0,0 0-1,0 1 1,1-1 0,5-1 0,-8 3 50,0 0 0,-1 0 0,1 0 0,-1 0 0,1 0 0,0 0 0,-1 0 0,1 0 0,-1 0 0,1 0 0,-1 1 0,1-1 0,-1 0 0,1 0 1,-1 1-1,1-1 0,-1 0 0,1 1 0,-1-1 0,1 0 0,-1 1 0,1-1 0,-1 1 0,0-1 0,1 1 0,-1-1 0,0 1 0,1-1 0,-1 1 0,0-1 0,0 1 0,0-1 0,1 1 0,-1-1 1,0 1-1,0 0 0,0 0 0,2 28-202,-2-17 146,3 5 87,6 19 1,2 7 10,11 54 39,-17-81-38,1-1 0,0 0 0,1-1 0,9 16 0,-14-28-9,-1 0 0,0 0 1,1 0-1,0-1 0,-1 1 0,1-1 0,0 1 0,0-1 1,-1 1-1,1-1 0,0 0 0,0 0 0,1 0 0,-1 0 1,0-1-1,0 1 0,0 0 0,1-1 0,-1 1 0,0-1 1,0 0-1,1 0 0,-1 0 0,0 0 0,1 0 0,-1-1 1,0 1-1,0-1 0,1 1 0,1-2 0,4-1 44,0 0 0,0-1-1,0 0 1,0-1-1,-1 1 1,11-10 0,79-74 403,-82 72-381,0-1 0,-1-1 0,21-34 0,-32 46-35,1-1 1,-1 0-1,-1 0 1,1 0-1,-1 0 0,0-1 1,1-13-1,-3 17-59,1 0-1,-1 0 1,-1 0-1,1 0 1,0 1-1,-1-1 0,0 0 1,0 0-1,0 1 1,-1-1-1,1 0 1,-1 1-1,0-1 1,1 1-1,-2 0 0,1 0 1,-3-4-1,3 6-22,1-1-1,-1 1 0,0 0 1,0 0-1,0-1 0,0 1 1,0 0-1,0 1 0,0-1 1,0 0-1,0 1 0,0-1 1,-1 1-1,1-1 0,0 1 1,0 0-1,-1 0 0,1 0 1,0 0-1,0 1 0,-1-1 1,1 0-1,-2 2 0,-1-1-28,-1 1 1,1 0-1,0 0 0,0 0 0,0 1 1,1 0-1,-1 0 0,-6 6 0,7-6 67,1 0-1,0 0 0,-1 0 0,2 1 0,-1-1 0,0 1 0,1 0 0,-1 0 0,1 0 0,0 0 0,1 0 1,-1 1-1,1-1 0,0 0 0,0 1 0,0-1 0,0 1 0,1-1 0,0 1 0,0-1 0,0 1 0,0-1 1,1 1-1,0-1 0,0 1 0,0-1 0,0 0 0,3 5 0,2 3 20,0-2 0,1 1-1,0-1 1,0 0 0,1 0 0,1-1 0,12 11-1,2-1 238,47 29 0,-57-40-152,0-1 0,0-1 0,1 0 0,0 0 0,27 5-1,-29-9-65,1 0 0,0-1 0,12-1 0,-24 0-75,-1-5-1929,0 2 1166,0-1-1,-1 1 0,1 0 1,-1-1-1,0 1 1,-2-5-1,-6-15-4653</inkml:trace>
</inkml:ink>
</file>

<file path=ppt/ink/ink40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22:43:53.15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49 5408,'8'-5'1984,"2"5"-1536,8-3-128,-4 3 800,7 3-672,6-3 832,9-3-768,4 3 672,20 0-672,11-4 384,11-1-544,-2 2-160,-12 3-128,-5-5 128,-10 2-96,-11-6-1216,-8 6 576,-10-5-4128</inkml:trace>
</inkml:ink>
</file>

<file path=ppt/ink/ink40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22:43:40.02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54 0 1984,'4'14'7132,"3"22"-6154,0-2-571,-4-12-219,-1 1 1,0-1-1,-3 33 0,0-14 131,-6 69 623,1-4-556,6-63-239,1 1 196,-7 49-1,5-58-157,0-25-108,1 1 0,-3 13 0,1-14-22,-3 14 141,-10 30 1,11-40-285,3-11 57,1-1 1,-1 1-1,0-1 1,0 0 0,1 0-1,-2 1 1,1-1 0,0 0-1,0 0 1,-1 0-1,1 0 1,-1 0 0,1 0-1,-3 1 1,-5-31-10048,9 26 9730,0-32-1935</inkml:trace>
</inkml:ink>
</file>

<file path=ppt/ink/ink40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22:43:40.75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0 200 1472,'3'-8'278,"0"1"0,0-1 1,-1 1-1,1-9 0,1 1 747,-1 1-115,-3 11-671,0 0 0,0 0 0,1 0-1,0 1 1,-1-1 0,1 0 0,0 0-1,0 1 1,1-1 0,-1 1 0,0-1-1,1 1 1,0-1 0,-1 1 0,3-2-1,-2 3-171,-1 1 0,0-1-1,0 1 1,0 0 0,1-1-1,-1 1 1,0 0 0,0 0-1,1 0 1,-1 0 0,0 0-1,0 0 1,3 1 0,9-1 621,69-18 1024,-55 11-1329,1 2 1,33-2 0,-38 5-287,127-3 526,-23 3 50,-99 0-479,80-9-138,-89 9 24,-5 0-33,1 0 0,0-1-1,19-7 1,-33 9-314,-22 1-11439</inkml:trace>
</inkml:ink>
</file>

<file path=ppt/ink/ink40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22:43:43.24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 10 1472,'0'0'5,"0"0"0,-1 0 0,1 0 1,0 0-1,0 0 0,0 0 0,0 0 0,0 0 0,0 0 0,0 0 1,0 0-1,0 0 0,-1 0 0,1 0 0,0 0 0,0 0 1,0 0-1,0 0 0,0 0 0,0 0 0,0 0 0,0 0 0,0-1 1,0 1-1,0 0 0,-1 0 0,1 0 0,0 0 0,0 0 0,0 0 1,0 0-1,0 0 0,0 0 0,0 0 0,0 0 0,0 0 1,0-1-1,0 1 0,0 0 0,0 0 0,0 0 0,0 0 0,0 0 1,0 0-1,0 0 0,0 0 0,0 0 0,0-1 0,0 1 1,0 0-1,0 0 0,0 0 0,0 0 0,0 0 0,0 0 0,0 0 1,0 0-1,0 0 0,0 0 0,0-1 0,0 1 0,3-5 3287,16 10-973,-13-11 1379,-4 11-2649,-2 17-1927,-1-15 1287,6 106 113,0 161-218,-5-209-212,3 174 862,-3-178-709,0-35-77,5 47 0,-5-57-105,0-14-24,0 0 0,0 0 0,0 0 1,0 0-1,0 0 0,1 0 0,-1 0 0,0 0 1,1-1-1,0 1 0,2 4 992,-17-18-428,9 4-578,1 0-1,0-1 1,1 0 0,0 0 0,0 0-1,1 0 1,0 0 0,0-1-1,1 1 1,1-15 0,0 8-105,1 0 0,1 0 0,0 1 0,1-1 0,8-22 0,-4 14-78,-5 16 111,0 0 0,0 1 0,1-1 0,0 1 0,0 0 0,1 0 0,0 0 0,8-9 0,21-20-439,-32 36 470,-1 0-1,1 0 1,-1-1-1,1 1 1,-1 0-1,1 0 1,-1 0-1,1 0 0,-1 0 1,1 0-1,-1 0 1,1 0-1,-1 1 1,0-1-1,1 0 1,-1 0-1,1 0 1,-1 0-1,1 1 1,0-1-1,-1 0-30,2 1 31,0-1 1,0 0 0,-1 0 0,1 1 0,0-1 0,-1 1 0,1 0 0,0-1 0,-1 1 0,1 0-1,-1 0 1,1 0 0,1 2 0,8 4-13,-6-4 80,0 0 0,0 0 0,0 1 0,0-1 0,0 1 0,-1 1 1,0-1-1,7 9 0,12 28 300,-18-28-284,0 1-1,0-1 1,-1 1-1,-1 0 1,-1 0 0,2 15-1,4 21 57,-4-30-141,12 35 0,-14-49 39,0 0 0,1 0 0,0-1 0,0 1 0,0-1 0,1 0 0,0 0 0,0 0 0,0 0 0,8 5 0,-10-8-3,0-1 0,0 1 0,0-1 0,0 0 0,1 0 0,-1 0 0,0 0-1,1 0 1,-1 0 0,1-1 0,-1 1 0,1-1 0,-1 0 0,1 0 0,4 0 0,-3-1 21,0 1 0,0-1 0,0-1 0,0 1 0,0 0 0,0-1 0,0 0 0,6-4 0,0-1 23,-1 0 0,0 0 0,-1-1 0,0-1 0,0 1 0,7-11 0,1-6 52,-1-1-1,-2-1 0,17-42 1,-18 40 35,-11 26-138,0-1 0,0 0-1,0 0 1,-1 1 0,1-6 0,2-12-131,-2-2-153,-1 23 107,0 2-774,1 4 874,0 1 0,0-1 0,1 0-1,-1 1 1,1-1 0,4 8 0,-2-5 20,-1 1-1,4 13 1,-5-13 63,1-1 0,0 0 0,9 17 0,0 0-106,-9-22 163,-1 1-1,1 0 0,7 7 1,1 4-15,-8-14-18,28 20 140,-30-21-179,1 1 0,-1-1 0,1 0 1,0 0-1,0 1 0,-1-1 0,1-1 0,0 1 0,0 0 0,0 0 0,0-1 0,0 1 0,0-1 0,0 0 0,0 1 0,0-1 0,0 0 0,4 0 0,-5-1 33,1 1-1,0-1 1,0 1 0,0-1-1,-1 0 1,1 0 0,0 0-1,-1 0 1,1 0-1,-1 0 1,1 0 0,-1 0-1,0-1 1,1 1-1,-1 0 1,0-1 0,0 1-1,0-1 1,2-3 0,17-36 188,-17 35-137,4-12 115,-1-1-1,6-32 1,-5 19-114,0-37 40,-6 58-222,-1 11 19,0-1 0,0 0 1,0 0-1,0 0 0,0 0 0,0 0 1,0 0-1,1 0 0,-1 1 0,0-1 1,1 0-1,-1 0 0,0 0 0,1 0 1,-1 1-1,1-1 0,0-1 0,8 10-143,-6-3 196,1-1 0,-1 1 0,0 0 0,0 0 0,0 1 0,-1-1-1,0 1 1,0-1 0,1 7 0,2 11 77,2 23 0,-6-37-131,2 27 293,-2 0 0,-5 63 0,4-96-168,0 1-1,-1-1 1,0 1 0,0-1-1,0 0 1,0 0 0,-1 0 0,1 1-1,-1-1 1,0-1 0,0 1-1,0 0 1,0 0 0,0-1 0,-5 5-1,6-6-35,-1 0-1,1 0 1,-1 0-1,1 0 0,-1 0 1,1-1-1,-1 1 1,0-1-1,1 1 0,-1-1 1,0 1-1,1-1 1,-1 0-1,0 0 1,0 0-1,1 0 0,-1 0 1,0 0-1,1-1 1,-1 1-1,0-1 0,1 1 1,-1-1-1,0 1 1,1-1-1,-1 0 1,1 0-1,-1 0 0,1 0 1,-1 0-1,1 0 1,-2-2-1,0 0-3,1 0-1,-1 1 1,1-1-1,0 0 1,0 0-1,1-1 1,-1 1-1,0 0 0,1-1 1,0 1-1,0 0 1,-1-7-1,-6-16-145,6 21 120,1-1 0,0 1 0,0 0 0,0-1-1,1 1 1,0-1 0,1-9 0,-1 0-43,1 7-15,0 8 65,-1-1 0,0 1 0,0 0 0,0 0 0,0-1 0,0 1 0,0 0 0,0-1 0,0 1 0,0 0 0,0 0 0,0-1 0,0 1 0,0 0 0,0-1 0,0 1 0,0 0 0,0 0 0,0-1 0,0 1 0,0 0 0,-1-1 0,1 1 0,0 0 0,-2-7-261,8 7 33,8 7-53,18 21 216,-24-21 131,2 1 1,-1-1-1,1-1 0,0 0 1,0 0-1,22 8 0,-19-8-23,4 1 17,1 1 1,-1-2-1,1-1 0,0 0 1,1-1-1,-1-1 0,1 0 1,21-1-1,-31-2-117,-7 1 21,0-1 0,0 0 0,0 0-1,0 0 1,0 0 0,0 0 0,0 0-1,0-1 1,0 1 0,0-1-1,0 1 1,0-1 0,0 0 0,0 0-1,-1 0 1,4-2 0,-4 2-138,-1 1 1,0-1 0,0 0-1,0 0 1,0 1-1,1-1 1,-1 0-1,0 0 1,0 1-1,0-1 1,-1 0 0,1 0-1,0 1 1,0-1-1,0 0 1,-1 0-1,1 1 1,0-1 0,0 0-1,-1 1 1,1-1-1,-1 0 1,1 1-1,-1-1 1,1 1 0,-1-1-1,0 0 1,-17-20-3972,-4 3 1713,-4 2-422</inkml:trace>
</inkml:ink>
</file>

<file path=ppt/ink/ink40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22:43:43.58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149 104 9568,'-48'-27'3520,"29"19"-2720,1-4-256,5 4 0,-1 3-416,4-1-736,2-3 320,-2 1-2720,2 0 1664,8-4-4224</inkml:trace>
</inkml:ink>
</file>

<file path=ppt/ink/ink40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22:43:45.56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3 527 3712,'-2'5'1352,"4"-10"704,6 2-1075,-3 1-816,0-1 0,0 0 0,0 0 0,0-1 0,-1 1-1,0-1 1,1 0 0,-1 0 0,-1 0 0,5-7 0,4-6 216,13-26 0,20-32 445,72-93 0,-91 132-521,15-24 298,-37 52-436,1 0 0,-1-1 0,-1 1 0,0-1 1,4-16-1,-6 13-18,-1 12-282,-4 5-662,2 0 791,1 1 0,0 0-1,0-1 1,0 1 0,1 0 0,0 0 0,0-1-1,1 9 1,-1 5 15,1-11-24,-1-1 0,1 0 0,1 1 1,-1-1-1,1 0 0,1 0 0,4 11 0,28 47-60,-10-23 73,-23-37 32,1-1-1,0 0 1,0 1-1,1-1 1,-1-1-1,8 8 1,-10-10 12,1 0-1,-1 0 1,0 0 0,1 0 0,-1 0 0,1 0 0,-1-1-1,1 1 1,-1 0 0,1-1 0,0 1 0,-1-1-1,1 0 1,0 1 0,-1-1 0,1 0 0,0 0 0,-1 0-1,1 0 1,0 0 0,-1 0 0,1-1 0,0 1 0,-1-1-1,3 0 1,0-2 53,0 1 1,0-1-1,-1 0 0,1-1 0,-1 1 0,0 0 1,0-1-1,0 0 0,0 0 0,-1 0 0,3-6 1,0 0 102,0 0 0,-2-1 1,6-18-1,2-5-41,-8 26-134,0 0 1,-1 0 0,2-11-1,4-8-307,-8 27 257,0-1 1,0 1-1,0-1 1,0 1 0,0 0-1,0-1 1,0 1-1,0 0 1,0-1-1,0 1 1,0 0 0,0-1-1,0 1 1,0 0-1,1-1 1,-1 1-1,0 0 1,0-1-1,0 1 1,1 0 0,-1-1-1,0 1 1,0 0-1,1 0 1,-1-1-1,0 1 1,0 0-1,1 0 1,-1 0 0,0-1-1,1 1 1,-1 0-1,0 0 1,1 0-1,-1 0 1,0 0-1,1 0 1,-1 0 0,0 0-1,1 0 1,-1 0-1,1 0 1,-1 0-1,0 0 1,1 0-1,-1 0 1,0 0 0,1 0-1,-1 0 1,0 0-1,1 0 1,-1 1-1,0-1 1,1 0-1,-1 0 1,0 0 0,1 1-1,-1-1 1,0 0-1,10 13 18,-1-1-1,-1 1 1,0 0 0,0 1-1,-2 0 1,0 0 0,0 0-1,-1 1 1,-1 0-1,-1 0 1,0 0 0,2 29-1,-4-21 79,0-18-3,-1 0 1,1 0-1,-1 0 0,-1 0 1,1 0-1,-1 5 1,-1-4 146,-2 7 633,-1-12-498,-4-8-190,3-2-113,-1 0 0,-5-13 0,-11-14 73,20 33-160,0-1 0,0 0-1,0-1 1,1 1 0,0 0-1,0-1 1,0 1 0,-1-7-1,2 7-1028,7 8 645,5 4 389,-9-7 34,-1 0 1,0 0-1,0 0 0,1-1 0,-1 1 1,0 0-1,1 0 0,-1-1 0,3 1 1,11 4 101,-10-4-28,0 1 1,-1-1-1,1 0 1,0 0-1,0-1 1,0 1-1,0-1 1,5-1-1,-7 1-154,71-7 544,-41 7-3655</inkml:trace>
</inkml:ink>
</file>

<file path=ppt/ink/ink40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22:43:45.91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113 92 8128,'-42'-37'3008,"39"30"-2336,-12-9-160,7 8-640,0-1-32,-6 3-2496,-1 1 1472,7 1-2720</inkml:trace>
</inkml:ink>
</file>

<file path=ppt/ink/ink40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22:43:54.78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654 2 3232,'2'-2'13592,"-5"8"-15286,-14 25 2252,-39 74 713,40-74-1021,-2-1 0,-30 38 0,13-19-88,-38 60 77,-41 58 191,82-124-290,-66 67 1,58-72-74,-33 33-92,64-58 1,9-12 26,-1 0 0,1 0 0,-1 0 1,0 0-1,0 1 0,1-1 0,-1 0 0,0 0 0,0 0 0,0-1 0,0 1 0,0 0 0,0 0 0,0 0 0,-1-1 0,1 1 0,0 0 0,0-1 1,0 0-1,-1 1 0,0 0 0,1-1-98,2-7-5145,3-2 3615,-3 8 1064,11-14-1454</inkml:trace>
</inkml:ink>
</file>

<file path=ppt/ink/ink40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22:43:55.40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32 152 2560,'-12'3'832,"9"-3"-261,-14-4 6596,18 4-7131,-1 0 0,0-1 0,0 1 0,0 0 0,0 0 0,0-1 0,1 1 0,-1 0 0,0 0-1,0 0 1,0-1 0,1 1 0,-1 0 0,0 0 0,0 0 0,1 0 0,-1-1 0,0 1 0,1 0 0,-1 0-1,0 0 1,0 0 0,1 0 0,-1 0 0,0 0 0,1 0 0,-1 0 0,0 0 0,1 0 0,14 0 173,-6-1-29,234-29 1639,-161 20-1297,0-4 1,98-31 0,-84 23-225,-90 21-179,5-1-444,-10 2 216,-1-1-1,0 1 1,0 0 0,0 0 0,1-1 0,-1 1 0,0 0-1,0 0 1,0-1 0,0 1 0,0 0 0,0-1 0,1 1-1,-1 0 1,0 0 0,0-1 0,0 1 0,0 0 0,0-1-1,0 1 1,0 0 0,0 0 0,0-1 0,0 1 0,0 0-1,-1-1 1,1 1 0,0 0 0,0 0 0,0-1 0,0 1-1,0 0 1,0-1 0,-1 1 0,1 0 0,0 0 0,0 0-1,-1-1 1,-8-10-6514</inkml:trace>
</inkml:ink>
</file>

<file path=ppt/ink/ink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23:13:33.25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2 695 3072,'-1'1'1014,"1"-1"-913,0 1 1,0-1-1,0 0 0,0 0 1,0 0-1,-1 0 1,1 0-1,0 0 0,0 1 1,0-1-1,0 0 1,0 0-1,0 0 0,0 0 1,0 1-1,0-1 1,0 0-1,0 0 0,0 0 1,0 0-1,0 0 1,0 1-1,2 0 1217,-2-1-1216,0 0-1,0 0 0,0 0 1,0 0-1,0 0 0,0 1 1,1-1-1,-1 0 1,14 2 1707,17-4-513,-25 0-1158,-1 0-1,1-1 0,0 1 1,-1-2-1,1 1 0,-1 0 1,0-1-1,0 0 0,-1 0 1,7-7-1,3-6 201,20-28 0,-20 26-163,124-192 615,-118 172-755,27-71 0,-45 104-35,2-7 202,0 0 0,-1-1 0,-1 1 0,0-1 0,-1 0 0,0 0 1,-2-15-1,1 25-49,0 3 199,-2 2-698,-3 3 164,-6 60-378,2-37 507,-9 33 256,4-12-117,9-35 7,-6 26-1,-11 156 367,22-185-411,-1 0-1,1 0 1,1 1-1,0-1 0,0 0 1,1 0-1,0-1 1,1 1-1,6 16 1,-8-25-36,-1 0 1,0-1-1,1 1 0,-1 0 1,1 0-1,-1 0 1,1-1-1,-1 1 0,1 0 1,0-1-1,-1 1 1,1 0-1,0-1 1,0 1-1,0-1 0,-1 1 1,1-1-1,0 1 1,0-1-1,0 0 0,0 1 1,0-1-1,-1 0 1,1 0-1,0 0 0,0 1 1,0-1-1,0 0 1,0 0-1,0-1 1,0 1-1,0 0 0,0 0 1,0 0-1,0-1 1,0 1-1,-1 0 0,1-1 1,0 1-1,0-1 1,0 1-1,0-1 0,-1 1 1,1-1-1,0 1 1,-1-1-1,1 0 0,0 1 1,-1-1-1,1 0 1,0-1-1,18-27 199,-2-1 0,23-51 0,-8 15-151,-22 46-8,82-180 91,-82 175-124,-2-1 1,-1 1-1,-2-2 1,0 1-1,-1-1 1,-1-32-1,-4 47-447,-3 16-138,-4 21-151,7-21 743,-29 95-201,6-22 375,-16 89-1,36-144-237,-33 234 833,37-205-288,0-49-406,5-11 198,2-5-189,-1 0 1,8-27 0,-8 23-117,11-26 0,1 10-40,2 0 1,0 1 0,29-33-1,-44 59-60,-5 6 88,1 0 0,-1 0 0,1 0 1,-1 1-1,1-1 0,-1 0 0,1 0 1,0 1-1,-1-1 0,1 0 0,0 1 0,0-1 1,-1 1-1,1-1 0,0 1 0,0-1 1,0 1-1,0 0 0,-1-1 0,3 1 0,-3 0 11,1 1-1,-1-1 1,1 1 0,-1-1-1,1 1 1,-1-1-1,0 1 1,1-1-1,-1 1 1,0 0-1,1-1 1,-1 1-1,0 0 1,0-1-1,0 1 1,1 1-1,-1-1-9,23 86 273,-16-63-91,-2-9-23,-1 0 0,2 0 0,0-1 0,11 19 0,-16-32-114,-1 1 0,1-1 0,0 0 0,0 0 0,0 1 0,0-1 0,0 0 0,0 0 0,0 0 0,0 0 0,0 0 0,1 0 0,-1 0 0,0 0 0,1-1 0,-1 1 0,0-1 0,1 1 0,-1-1 0,1 1 0,-1-1 0,1 0 0,-1 1 0,1-1 0,-1 0 0,1 0 0,1 0-1,0-1 6,0-1 0,0 1 0,0 0 0,-1 0 0,1-1 0,0 0 0,-1 1-1,1-1 1,-1 0 0,0 0 0,0-1 0,3-3 0,27-34 29,49-85 1,-74 113-44,-6 10-265,0 4-116,1 6 318,0-1 0,0 1 1,-1-1-1,1 15 0,-1-12 149,0 0 1,1 0-1,3 11 0,0-5 43,1-1 0,1 0 0,10 18 0,-16-32-132,-1-1 0,1 1 0,-1 0 0,1-1 0,-1 1 0,1-1 0,0 1 0,-1-1 0,1 1 0,0-1 0,-1 1 0,1-1 0,0 0 0,0 1 0,-1-1 0,1 0 0,0 1 0,0-1 0,0 0 0,0 0 0,-1 0 0,1 0-1,0 0 1,0 0 0,0 0 0,0 0 0,-1 0 0,1-1 0,0 1 0,0 0 0,0 0 0,-1-1 0,1 1 0,0 0 0,0-1 0,-1 1 0,2-2 0,4-2 80,0 0 0,0-1-1,8-7 1,-7 5-131,11-11-137,27-36-1,-19 22 401,-18 23-203,-3 2-28,1 0 0,0 0 0,1 0 0,11-8 0,-18 15 5,1 0-1,-1 0-1,0 0 1,0 0-1,1 0 1,-1 0 0,0-1-1,0 1 1,0 0-1,1 0 1,-1 0-1,0 0 1,0-1-1,0 1 1,1 0 0,-1 0-1,0 0 1,0-1-1,0 1 1,0 0-1,0 0 1,0 0-1,1-1 1,-1 1 0,0 0-1,0 0 1,0-1-1,0 1 1,0 0-1,0-1 1,0 1-1,0 0 1,0 0 0,0-1-1,0 1 1,0-1 95,-2 2-110,1 0 1,-1 1 0,1-1-1,0 0 1,0 1-1,-1-1 1,1 1 0,0 0-1,0-1 1,1 1 0,-2 2-1,1-3-1,-8 18-69,0 1 1,2-1-1,0 1 1,-6 33-1,-7 84 6,20-134 72,0 0 36,0 0-1,1 0 0,-1 1 0,0-1 0,1 0 1,0 0-1,0 0 0,0 0 0,0 0 0,1 0 1,2 5-1,-3-7-17,-1 0 1,1 0-1,-1 0 1,1 0-1,0 0 1,-1 0-1,1 0 0,0-1 1,0 1-1,0 0 1,0 0-1,0-1 1,-1 1-1,1 0 0,1-1 1,-1 1-1,0-1 1,0 1-1,0-1 1,0 0-1,0 1 0,0-1 1,0 0-1,1 0 1,-1 0-1,0 0 1,0 0-1,0 0 0,0 0 1,0 0-1,1-1 1,-1 1-1,0 0 1,0-1-1,0 1 1,2-1-1,8-7 45,-1-1 1,1 0-1,-2 0 1,1-1-1,-1 0 1,11-17-1,-2 5-11,169-193-83,-158 185 45,-2-1 1,-1-2 0,25-40-1,-42 58-20,-1 0-1,-1 0 0,0-1 0,0 0 0,-2 0 0,0 0 0,-1-1 1,-1 0-1,0 0 0,0-23 0,-6 2-232,-8 58-651,-64 178 624,-5 56 1079,43-125-409,31-105-344,4-17 43,1 1 0,-1-1-1,0-1 1,-1 1-1,0 0 1,-5 9 0,9-19 18,0 1 0,0-1 0,0 0 0,0 0-1,1-5 1,1-4-111,4-12-53,1 1 1,2 1-1,0 0 1,1 0 0,15-19-1,-15 25-16,1 1 0,0 0 0,1 1 0,0 0 0,1 1-1,29-20 1,-38 30 11,0 0-1,0 0 0,0 0 1,0 1-1,10-3 0,-14 4 43,0 1-1,0 0 0,0-1 0,0 1 0,0 0 1,0 0-1,1 0 0,-1 0 0,0 0 1,0 0-1,0 0 0,0 0 0,0 1 0,0-1 1,0 0-1,1 1 0,-1-1 0,0 1 0,0-1 1,0 1-1,0-1 0,-1 1 0,1 0 1,0-1-1,0 1 0,0 0 0,0 0 0,-1 0 1,1 0-1,0 0 0,-1-1 0,1 1 0,0 2 1,1 6 21,0-1 0,-1 1 0,0 0 0,-1-1 0,0 1 0,-1 14 1,0-15-14,0-1 1,-1 0-1,0 0 1,0 0-1,0 0 1,-1 0 0,-6 12-1,-2 0 190,-17 22-1,23-34-150,-2 1-60,0-1 0,0 1 0,-1-1 0,-8 6-1,7-6-17,0 1 0,-10 10-1,19-18 45,0 0-1,0 0 1,-1 1-1,1-1 1,0 0-1,0 0 1,0 1 0,0-1-1,-1 0 1,1 0-1,0 1 1,0-1-1,0 0 1,0 0-1,0 1 1,0-1-1,0 0 1,0 0-1,0 1 1,0-1-1,0 0 1,0 1 0,0-1-1,0 0 1,0 0-1,0 1 1,0-1-1,0 0 1,0 1-1,0-1 1,0 0-1,1 0 1,-1 1-1,0-1 1,0 0-1,0 0 1,13 6 49,15-2 83,-22-4-112,-1-1 0,1 0 1,-1 0-1,1 0 0,-1-1 0,0 0 1,1 0-1,-1 0 0,0 0 0,0-1 0,-1 0 1,1 0-1,0 0 0,-1-1 0,0 0 1,0 1-1,5-7 0,6-8 25,-1-1 0,22-38 0,-18 27 31,0 3-105,0 0 0,3 2 0,38-39 0,-58 62 19,1 1-1,-1-1 1,1 1-1,0 0 1,0-1 0,0 1-1,0 0 1,0 0-1,0 0 1,3-1-1,-4 2 10,-1 0-1,1 0 1,-1 0-1,1 0 1,-1 0-1,1 0 1,-1 0-1,1 0 1,-1 1-1,1-1 1,-1 0-1,1 0 1,-1 0-1,1 0 1,-1 1-1,1-1 1,-1 0-1,0 1 1,1-1-1,0 1 1,0 0 1,-1 0 0,1 0 0,0 0 0,-1 0 0,1 0 0,-1 0 0,1 0 1,-1 1-1,0-1 0,1 0 0,-1 3 0,1 10 37,0 1 1,-2 0-1,0-1 0,0 1 1,-5 18-1,-1 11 207,-14 79 187,21-120-153,2-4-93,4-11-24,8-18-144,-4 7-27,1 1-1,0 1 1,2-1 0,25-31 0,-27 40-58,0 1 0,1 1 0,0 0 0,1 0 0,0 1 0,1 1 0,28-15 1,-40 23 50,7-4-35,1 1 0,0 0 0,20-5-1,-29 8 38,1 1 0,0-1-1,0 1 1,0 0-1,-1 0 1,1-1 0,0 1-1,0 0 1,0 1-1,0-1 1,-1 0 0,1 1-1,0-1 1,0 1-1,0-1 1,-1 1 0,1 0-1,0-1 1,-1 1-1,1 0 1,-1 0 0,1 1-1,-1-1 1,1 0-1,-1 0 1,0 1 0,0-1-1,0 0 1,0 1-1,2 1 1,-1 5 101,1 0-1,-1 0 1,0 0 0,-1 0 0,0 0-1,0 0 1,-1 1 0,0-1 0,-1 14-1,0-7-50,2 22 0,-1-27-72,0-7 46,1 0 1,-1 0 0,0 0-1,1 0 1,0 0-1,-1-1 1,1 1-1,0 0 1,0 0-1,1-1 1,-1 1 0,1-1-1,-1 1 1,3 2-1,-3-4 81,0 1-54,1 3 1,-1-3 191,-1-2-317,0 0 90,0 0 0,1 0 1,-1 0-1,0 0 1,0 0-1,0 0 0,1 0 1,-1 0-1,0 1 1,0-1-1,0 0 0,1 0 1,-1 0-1,0 0 1,0 1-1,0-1 0,0 0 1,0 0-1,1 0 1,-1 0-1,0 1 0,0-1 1,0 0-1,0 0 1,0 1-1,0-1 0,0 0 1,0 0-1,0 0 1,0 1-1,0-1 0,0 0 1,0 13-99,0-12 87,0 0 1,0 1 0,0-1-1,0 0 1,0 0 0,0 1-1,0-1 1,0 0-1,0 1 1,1 1 0,1-1 4,-1 1 1,0-1-1,0 1 1,0 0-1,-1-1 1,1 1 0,0 0-1,-1-1 1,0 1-1,0 0 1,0 5 0,0-5 4,0 1 1,0-1 0,0 0 0,1 1 0,-1-1-1,1 0 1,2 7 0,2 1-31,1-1-1,0 0 1,8 11 0,-13-19 34,0-1 1,0 1 0,0 0 0,1-1-1,-1 1 1,0-1 0,1 1 0,-1-1-1,1 0 1,0 1 0,-1-1 0,1 0-1,0 0 1,0 0 0,-1-1 0,1 1-1,0 0 1,0-1 0,0 1 0,0-1 0,0 1-1,0-1 1,0 0 0,4 0 0,-2-1 25,0 1 1,-1-1-1,1 0 1,-1 0 0,1-1-1,-1 1 1,1-1-1,-1 1 1,0-1 0,0 0-1,0 0 1,0-1-1,0 1 1,0-1 0,-1 1-1,1-1 1,3-5-1,2-2-44,-1-1 1,0 1-1,11-24 0,-11 17 11,-1 0 0,0-1 1,-2 1-1,5-26 0,-5 8-172,-1-48 0,-3 78 146,-1-1 1,1 0 0,-1 1-1,-3-10 1,1 4-34,3 10 54,0 1 0,0-1 0,0 1 0,-1-1-1,1 1 1,0-1 0,0 1 0,0-1 0,-1 1-1,1-1 1,0 1 0,0-1 0,-1 1 0,1-1 0,0 1-1,-1-1 1,1 1 0,-1 0 0,1-1 0,0 1-1,-1 0 1,1-1 0,-1 1 0,1 0 0,-1 0 0,1-1-1,-1 1 1,1 0 0,-1 0 0,1 0 0,-1 0-1,0 0 1,1 0 0,-1-1 0,1 1 0,-1 1 0,1-1-1,-1 0 1,1 0 0,-1 0 0,0 0 0,1 0-1,-1 0 1,1 1 0,-1-1 0,1 0 0,-1 1 0,-1 0-30,0 0 0,0 0 1,0 1-1,0-1 1,1 1-1,-1-1 1,0 1-1,1 0 1,-1 0-1,-1 2 1,-1 4 35,1 0 0,-1 0 0,1 0 0,1 1 0,-1-1 0,-1 12 0,-2 55 11,4-45-35,2-20 79,0 0 0,0-1-1,1 1 1,0-1 0,0 0-1,1 1 1,1-1 0,-1 0-1,2 0 1,-1 0 0,1-1 0,0 1-1,1-1 1,10 15 0,-14-22-43,0 0 0,0 0 1,0 0-1,0 0 0,0 0 1,0 0-1,0-1 0,0 1 1,0 0-1,1 0 0,-1-1 1,0 1-1,1-1 0,-1 1 1,0-1-1,1 0 0,-1 1 1,0-1-1,1 0 0,-1 0 1,1 0-1,-1 0 0,0 0 1,1 0-1,-1 0 0,0-1 1,1 1-1,-1 0 0,1-1 1,-1 1-1,0-1 0,0 1 1,1-1-1,-1 0 0,1-1 1,5-2 56,-1-2-1,-1 1 1,1-1 0,-1 1-1,5-8 1,-4 6 8,19-28 84,36-63 0,-37 56-205,32-41 0,-43 61-13,-11 18 3,0 0 0,1 1 0,-1-1 1,1 0-1,-1 1 0,1 0 0,6-6 1,-8 8-85,3 14 6,-4-6 109,0 0 0,0-1 0,0 1 0,-1 0 0,0-1 0,0 1 0,-5 10 0,1 4 13,-4 18 127,-1-1 1,-2 0-1,-1-1 1,-2 0-1,-28 48 1,38-77-75,2-4 13,1 1 0,-1-1 1,0 0-1,0 0 0,-7 6 1,9-9-45,0 0 0,-1 0 1,1-1-1,0 1 0,-1 0 1,1-1-1,-1 1 0,1-1 1,-1 1-1,0-1 1,1 0-1,-1 1 0,1-1 1,-1 0-1,0 0 0,1 0 1,-1 0-1,1-1 0,-1 1 1,0 0-1,-1-1 1,0 0-17,1 0 0,-1 0 0,1 0 0,-1 0 0,1 0 0,0 0 0,0-1 0,-1 1 0,-3-4 1,6 4-28,-1 0 1,0 0 0,0 0-1,1 0 1,-1 0 0,0 0 0,1 0-1,-1 0 1,1-1 0,-1 1 0,1 0-1,0 0 1,-1 0 0,1-1 0,0 1-1,0 0 1,0 0 0,0-1 0,0 1-1,0 0 1,0-1 0,1-1 0,-1 3 22,1-1 1,-1 0 0,0 1 0,0-1 0,0 1 0,1-1 0,-1 1 0,0-1 0,1 1 0,-1-1 0,0 1 0,1-1 0,-1 1 0,1-1 0,-1 1 0,1-1-1,-1 1 1,1 0 0,-1-1 0,1 1 0,-1 0 0,1 0 0,-1-1 0,1 1 0,0 0 0,-1 0 0,1 0 0,0 0 0,18 1-232,-11 1 175,16 0 134,0-1-1,0-1 1,0-1-1,0-1 1,-1-2 0,1 0-1,30-10 1,-40 10-2,-1-1 0,0 0 0,0-1 0,0-1 0,0 0 0,-1 0 0,-1-2 0,1 1 1,-1-1-1,-1-1 0,0 0 0,0-1 0,13-18 0,41-79 13,-63 106-72,0 0 0,0 0 1,0 0-1,0 0 0,0-1 0,0 1 1,-1 0-1,1-1 0,-1 1 0,0-3 1,4-8-263,-2 11-30,-3 9 118,-15 38-234,1-3 266,9-19 168,-1-1-1,0 0 1,-2 0-1,-1 0 0,0-1 1,-2-1-1,0 0 1,-1 0-1,-2-1 1,-31 33-1,30-36 122,12-11-74,-1 0 1,1-1-1,-9 6 0,36-10 527,-12-2-507,0-1 0,0 0 0,17-8 0,-8 3-121,-2 2-482,0-2 0,19-10 0,-27 11-1291,1 0 0,11-11 0,-14 12-2,-5 3 430,1 0 1,0 0-1,0-1 0,4-6 1,1-9-5020</inkml:trace>
</inkml:ink>
</file>

<file path=ppt/ink/ink40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22:43:56.04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44 4 1664,'-32'28'10042,"32"-27"-9958,0-1 0,0 1 0,0-1 0,0 0 0,0 1 0,-1-1-1,1 0 1,0 1 0,0-1 0,0 0 0,0 0 0,-1 1 0,1-1 0,0 0-1,0 1 1,-1-1 0,1 0 0,0 0 0,-1 0 0,1 1 0,0-1 0,-1 0-1,1 0 1,0 0 0,-1 0 0,1 1 0,0-1 0,-1 0 0,1 0 0,0 0 0,-1 0-1,1 0 1,-1 0 0,1 0 0,-2-2 915,11-1-1270,29-2 527,56 0 1,2 1 499,113-9-78,-91 6-278,-120 7-1349,-1 1-1,1-1 1,-1 1 0,1 0 0,0 0-1,-5 2 1,-3 1-843,-3 0-1376</inkml:trace>
</inkml:ink>
</file>

<file path=ppt/ink/ink40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22:43:58.76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97 363 4480,'6'-1'1962,"-4"0"-1842,-2 5 134,0-2 386,11-3 208,5-2 106,-1-2-282,-12 4-548,1 0-1,-1 0 1,0-1-1,1 1 1,-1-1-1,3-2 0,11-11 276,-2 0 1,1-1-1,-2-1 0,23-34 0,-33 45-368,10-16 84,-2-1 1,20-47 0,-30 64-66,0-1 0,0 1 0,-1-1 0,0 1 1,0-1-1,0 0 0,-1-12 0,0 17-49,0 0 1,0 0-1,0 1 0,0-1 0,-1 0 0,1 0 0,-1 0 0,1 0 0,-1 0 0,0 1 1,1-1-1,-1 0 0,0 1 0,0-1 0,0 0 0,0 1 0,-1 0 0,1-1 0,0 1 1,-1-1-1,1 1 0,-1 0 0,1 0 0,-1 0 0,1 0 0,-1 0 0,0 0 0,1 1 1,-1-1-1,0 0 0,-3 0 0,2 1-3,0 0-1,1 1 1,-1-1 0,1 1-1,-1-1 1,1 1-1,-1 0 1,1 0 0,0 0-1,-1 0 1,1 0 0,0 0-1,0 1 1,0-1 0,0 1-1,0 0 1,-3 2 0,-1 3-18,-1 1-1,1-1 1,-6 10 0,-22 38 221,17-26 136,-40 50 0,-47 38 463,102-115-812,0 1 1,0-1-1,0 1 0,0 0 1,0 0-1,1 0 0,0 0 0,-1 0 1,1 0-1,-1 5 0,2-6-4,0 1 0,0 0-1,0-1 1,0 1 0,0-1-1,1 1 1,-1-1 0,1 1 0,-1-1-1,1 1 1,0-1 0,0 0-1,1 1 1,0 2 0,2 1 24,1 1 1,-1-1 0,1 0-1,0 0 1,1-1 0,-1 0-1,1 0 1,0 0 0,0 0-1,1-1 1,-1 0 0,1 0-1,0-1 1,0 0 0,0 0-1,0-1 1,1 1 0,-1-2-1,1 1 1,-1-1 0,1 0-1,0-1 1,10 0 0,5-3 250,-1-1 1,1-2 0,37-13-1,64-33 234,-116 48-483,15-7 23,0-2 0,-1 0 1,-1-1-1,0-1 0,0-1 1,-2-1-1,0-1 0,-1-1 1,-1 0-1,0-1 0,16-28 1,-26 36 30,-1 0 1,0 0 0,5-16-1,-9 23-45,0-1-1,-1 0 0,0 0 1,0-1-1,0 1 1,-1 0-1,1 0 1,-2 0-1,0-7 0,1 11-42,0 1 0,-1-1 0,1 0 0,-1 1 0,0-1 0,0 1 0,1-1 0,-1 1 0,0-1 0,0 1 0,0 0-1,-1-1 1,1 1 0,0 0 0,0 0 0,-1 0 0,1 0 0,-1 0 0,1 0 0,-1 0 0,1 0 0,-1 1 0,1-1-1,-1 0 1,0 1 0,1 0 0,-1-1 0,0 1 0,1 0 0,-3 0 0,3 0-221,6 7-315,-1 0 530,0 0 1,-1 1 0,1-1 0,-1 1 0,-1 0 0,1 0 0,-2 0 0,3 12 0,-2 8 115,-1 32 0,-1-47-39,1 19-114,-1-13 141,0 0 0,-5 38 0,2-41-66,1 1 1,1-1 0,1 0 0,1 1 0,3 23 0,-4-39 5,0 1 0,0-1 1,1 0-1,-1 1 0,1-1 1,-1 0-1,1 1 0,-1-1 1,1 0-1,0 0 0,0 0 1,0 1-1,-1-1 0,1 0 1,0 0-1,0 0 0,1 0 1,-1-1-1,0 1 0,1 1 0,1-1 12,-1 0-1,0-1 0,0 1 0,0-1 0,1 1 1,-1-1-1,0 0 0,1 1 0,-1-1 0,0 0 1,4-1-1,-1 0 20,1 0 1,-1 0-1,0-1 1,0 1 0,0-1-1,0-1 1,-1 1-1,1-1 1,0 1-1,5-6 1,-1-1 10,-1 1 0,7-13 0,5-3 74,55-83 12,-39 54-118,-33 49-2,25-37-196,45-49 0,-70 87 128,0 0-1,0 0 0,0 1 1,0-1-1,1 1 0,4-2 0,-8 3 45,1 1-1,-1 0 0,1-1 0,-1 1 0,1 0 0,0 0 1,-1 0-1,1-1 0,-1 1 0,1 0 0,0 0 0,-1 0 0,1 0 1,-1 0-1,1 0 0,0 0 0,-1 0 0,1 0 0,-1 0 1,1 1-1,0-1 0,-1 0 0,1 0 0,-1 0 0,1 1 0,-1-1 1,1 0-1,-1 1 0,1-1 0,-1 0 0,1 1 0,-1-1 1,1 1-1,-1-1 0,0 1 0,1-1 0,-1 1 0,0-1 0,1 1 1,-1-1-1,0 1 0,0 0 0,1-1 0,-1 1 0,0-1 1,0 1-1,0 0 0,0-1 0,0 1 0,1 7 21,-1-1 1,1 0-1,-2 0 0,1 0 0,-1 0 0,0 0 0,0 1 1,-1-1-1,-3 9 0,-5 10 8,-15 26 0,15-32 55,-13 25 321,-48 70 1,108-158 445,5-1-962,-10 11-125,59-50 0,-89 82 194,0-1 0,0 1 0,0 0 0,1 0-1,-1 0 1,0 0 0,1 0 0,-1 0 0,3 0 0,-4 1 38,0 0-1,-1 0 1,1 0 0,0 0 0,0 0 0,-1 0-1,1 0 1,0 0 0,-1 0 0,1 0 0,0 1-1,-1-1 1,1 0 0,-1 0 0,1 1-1,0-1 1,-1 0 0,1 1 0,-1-1 0,1 1-1,-1-1 1,1 1 0,-1-1 0,1 1 0,-1-1-1,0 1 1,1-1 0,-1 1 0,1-1-1,-1 1 1,0 0 0,0-1 0,0 1 0,1 0-1,-1-1 1,0 1 0,0 1 0,1 10 34,-1-1-1,0 1 1,-1 0 0,-1-1-1,1 1 1,-2-1 0,-4 14-1,-1 9 86,2-11-155,4-16 102,0-1-1,0 1 1,1 0 0,-1 9 0,2-15-59,2 0 133,-1 0-97,0 0 0,0-1 0,0 1 0,1-1 0,-1 1 0,0-1 0,0 1-1,0-1 1,1 1 0,-1-1 0,0 0 0,0 0 0,1 0 0,-1 0 0,0 0 0,3 0 0,0-1 27,0 0 1,-1 0 0,1 0-1,0 0 1,5-3 0,4-3-9,-1-1 0,13-9 0,-23 16-66,18-16 23,-1 0 0,-1-1 0,-1-1 1,27-37-1,-6 8 44,-36 46-104,0-1 0,-1 1 0,1 0 0,0 0 0,-1-1 0,1 1 0,-1-1 0,0 0 0,0 1 0,0-1 0,0 0 0,0-4 0,-1 6-133,0 14 106,-2 42-35,0-28 64,2 32 1,1-51 86,0-1 1,0 1-1,0-1 0,1 1 1,0-1-1,1 1 0,-1-1 0,8 12 1,-9-16-22,1 0 1,0-1 0,0 1-1,1 0 1,-1-1-1,0 0 1,1 1 0,2 1-1,-3-3 1,-1 0 1,0-1-1,0 1 0,0-1 0,1 1 0,-1-1 0,0 1 0,1-1 1,-1 0-1,0 1 0,1-1 0,-1 0 0,1 0 0,-1 0 1,0 0-1,1 0 0,-1-1 0,0 1 0,1 0 0,-1-1 0,0 1 1,2-1-1,6-3 56,-4 2-53,-1 0-1,0 0 0,0 0 1,0 0-1,0-1 1,0 0-1,0 1 0,3-5 1,9-9 37,31-22 1,-5 4 87,-11 7-77,0-2 0,-2-1 0,40-54 0,-28 28 56,-36 49-158,-5 7 26,1 0 1,-1-1-1,0 1 1,1 0 0,-1-1-1,0 1 1,1 0-1,-1-1 1,0 1 0,0-1-1,1 1 1,-1-1-1,0 1 1,0-1 0,0 1-1,0-1 1,0 1 0,0-1-1,0 1 1,0-2-1,0 2-193,0 8-96,0-1 275,-1 1 0,-1-1 0,0 1 0,-4 11 0,-1 3 22,4-10 24,-5 21 78,-7 50 0,14-76-113,1 1-1,0 0 0,0-1 0,0 1 0,3 12 1,-1-16 3,-1 1 1,1-1-1,-1 0 1,1 0-1,0 0 1,1 0-1,-1 0 1,1 0-1,0 0 1,6 5-1,-3-3 37,0-1 0,1 0-1,0 0 1,0 0 0,0-1 0,0 0-1,1 0 1,0-1 0,-1 0 0,1-1 0,11 3-1,-4-3 97,0 0-1,0 0 0,0-2 0,0 0 0,23-3 1,-35 3-130,0-1 1,-1 1-1,1 0 0,0-1 1,-1 0-1,1 0 1,0 0-1,-1 0 1,1 0-1,-1 0 1,0-1-1,1 1 0,-1-1 1,4-3-1,-4 2-395,1 0-1,-1 0 1,0-1-1,0 1 1,0-1-1,1-3 1,-2 5 39,-1 0 0,1 0 1,-1 0-1,1 0 0,-1 0 1,0 0-1,0 0 0,0 0 0,0 0 1,-1 0-1,1 0 0,-1-3 1,-10-25-4755,8 21 3488,-8-18-1086,-5-10 240</inkml:trace>
</inkml:ink>
</file>

<file path=ppt/ink/ink40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22:43:59.13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125 37 9312,'-40'-17'3424,"32"9"-2656,-7 4-192,12 1-416,-11 3-192,-1 0-960,2 0 544,5-5-2368,-1 5 1568</inkml:trace>
</inkml:ink>
</file>

<file path=ppt/ink/ink40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22:44:02.55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286 7 2912,'-5'-7'9764,"4"13"-7385,-3 4-3824,-5 10 2163,-20 29 0,19-33-459,0 1-1,1 0 0,-9 25 1,-50 187 423,-7-5 129,58-183-655,10-27-169,1 1 0,-5 19 0,8-28 153,0 3-521,3-9 348,0 0 0,0 1 0,0-1 0,0 0 0,0 0 0,0 0 0,0 0 0,0 0 0,1 0 0,-1 1 0,0-1 0,0 0 0,0 0 0,0 0 0,0 0 0,1 0 0,-1 0 0,0 0 0,0 0-1,0 0 1,0 0 0,1 0 0,-1 0 0,0 0 0,0 0 0,0 1 0,0-2 0,1 1 0,-1 0 0,0 0 0,0 0 0,0 0 0,0 0 0,0 0 0,1 0 0,-1 0 0,0 0 0,0 0 0,0 0 0,0 0 0,1 0 0,-1 0 0,0 0 0,0-1 0,0 1 0,0 0 0,0 0 0,0 0 0,0 0 0,1-1 0,0 0-263,1 0 1,-1-1-1,1 1 1,-1-1-1,0 1 1,0-1-1,0 1 1,0-1-1,0 0 1,0 0-1,0 1 1,0-1-1,-1 0 1,2-4-1,4-10-1436,26-41-3991,-11 12 3446</inkml:trace>
</inkml:ink>
</file>

<file path=ppt/ink/ink40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22:44:03.13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306 163 2304,'-2'-2'110,"0"1"1,-1 0-1,1-1 0,-1 1 0,1 0 1,-1 0-1,1 0 0,-1 0 1,0 1-1,0-1 0,-4 1 1,-33 0-45,21 0 352,14 0-247,-18 1 1143,-1-2-1,-40-6 1,62 7-1284,0 0 1,-1-1-1,1 2 1,0-1-1,0 0 1,0 0-1,-5 2 1,-8 0 173,13-2-30,-1 0 0,0 0 0,0 0 0,0 1 0,1-1 0,-1 1 0,-5 2 0,3-2 172,-7 0 879,11-1-1140,1 0-1,-1 0 1,0 0 0,0 0 0,1 0 0,-1 0 0,0 0 0,0 1-1,1-1 1,-1 0 0,0 0 0,1 0 0,-1 1 0,0-1 0,1 0 0,-1 1-1,-1 1 897,3 5-501,1-7-453,-1 1-1,1-1 1,-1 0-1,1 1 0,-1-1 1,1 0-1,-1 0 1,1 0-1,0 0 1,-1 0-1,1 0 0,2-1 1,0 0 35,49-4 687,39-4 151,98-22 0,-113 13-575,376-82 736,-447 99-1095,-1 0 0,1 0-1,0 1 1,-1 0 0,1 0-1,0 0 1,0 0-1,7 3 1,-12-3 15,-1 0-1,0 0 1,1 0-1,-1 0 1,0 0-1,1 0 1,-1 0-1,0 0 1,1 0-1,-1 0 1,0 1-1,1-1 1,-1 0-1,0 0 1,1 0-1,-1 1 1,0-1-1,0 0 1,1 0-1,-1 1 1,0-1-1,0 0 1,1 1-1,-1-1 1,0 0-1,0 1 1,0-1-1,0 0 1,0 1-1,1-1 1,-1 0-1,0 1 1,0 0-1,-1 0-64,1 0-1,0-1 1,-1 1-1,1 0 1,-1 0-1,1 0 1,-1-1-1,1 1 1,-1 0-1,0-1 1,1 1-1,-3 1 1,-25 15-2677,-12-1-1111,15-5 1088</inkml:trace>
</inkml:ink>
</file>

<file path=ppt/ink/ink40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22:44:03.88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 75 3808,'-3'1'11205,"5"0"-11197,2 2-19,0-1 0,1 0 0,-1-1 0,0 1 0,1-1 0,-1 0 0,1 0 0,7 1 0,229-22 2590,-174 12-2267,-31 3-183,0-2 0,0-1 1,41-16-1,-75 24-99,-1-1 1,0 0-1,1 1 0,-1-1 0,0 0 0,1 0 1,-1 0-1,0 0 0,0 0 0,0 0 1,2-2-1,-2 2-68,-1-3-1168,-19 2-12894,15 2 13514,-18 0-1409</inkml:trace>
</inkml:ink>
</file>

<file path=ppt/ink/ink40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22:44:08.13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11 903 2304,'-10'4'5066,"14"-4"-4911,1 0 0,0 0 0,-1 0 0,1-1-1,-1 1 1,1-1 0,-1 0 0,0 0 0,1-1-1,-1 1 1,8-5 0,4-1 238,-7 4-239,1-1-1,-2 0 0,1 0 1,0-1-1,-1 0 1,0-1-1,0 0 1,9-9-1,10-11 190,-10 10-88,0 0-1,-1-2 1,-1 1 0,17-28-1,-20 24-127,-6 13-50,-1-1-1,0 0 1,-1 0 0,0-1-1,5-16 1,-1 5 70,-7 18-161,0-1 0,0 1-1,0 0 1,0 0-1,0-1 1,-1 1-1,1-6 1,-11 23-391,2 9 193,-9 33 0,11-32 280,-13 31 0,11-33 59,0 0-1,1 1 1,1 0 0,-4 35 0,9-53-117,1 0 0,-1 0 0,1 0 0,0 0 0,1 0 0,-1 0 0,1 0 0,0 0 0,0 0 0,0 0 0,1 0 0,-1-1 0,1 1 0,3 4 0,-4-8 16,-1 0 1,1-1 0,-1 1-1,1 0 1,0-1 0,-1 1 0,1 0-1,0-1 1,0 1 0,-1-1 0,1 0-1,0 1 1,0-1 0,0 0-1,0 1 1,-1-1 0,1 0 0,0 0-1,0 0 1,0 1 0,0-1-1,0 0 1,0 0 0,0-1 0,0 1-1,-1 0 1,1 0 0,2-1-1,1 0 58,0-1 0,0 0-1,0 0 1,7-5 0,-3 2-13,246-155 302,-163 96-325,-2 1 16,-85 61-57,-1-1 0,0 1 0,1-1 0,-1 0 0,0 0 1,0 0-1,-1 0 0,5-6 0,-7 7-66,0 4-63,-68 117 42,62-108 145,0-2-22,1-1 0,0 2 1,0-1-1,1 0 1,-5 19-1,6-14 42,1-7-96,0 1 0,0 0 0,0 15 0,2-21 29,0-1 0,0 1 0,0-1 0,0 1 0,0-1 0,1 1-1,-1 0 1,0-1 0,1 1 0,-1-1 0,1 0 0,0 1 0,0-1 0,-1 1 0,1-1 0,0 0-1,0 0 1,0 1 0,0-1 0,0 0 0,0 0 0,1 0 0,-1 0 0,0 0 0,3 1 0,-2-2 28,-1 1 1,1-1 0,0 1 0,0-1 0,-1 0-1,1 0 1,0 0 0,0 0 0,0 0 0,-1 0 0,1 0-1,0-1 1,0 1 0,2-2 0,26-11 300,-26 10-330,17-9 27,0-1-1,37-30 1,30-40-191,-79 75 121,-6 4-66,0 0 1,1 1 0,0-1-1,0 1 1,0 0 0,0 0-1,9-4 1,-12 7 83,-1 0-1,0 0 1,1 0 0,-1 0 0,1 0-1,-1 0 1,1 0 0,-1 0 0,1 0-1,-1 0 1,1 0 0,-1 0 0,1 0-1,-1 0 1,1 1 0,-1-1 0,0 0-1,1 0 1,-1 1 0,1-1 0,-1 0-1,0 1 1,1-1 0,-1 0 0,0 1-1,1-1 1,-1 0 0,0 1-1,0-1 1,1 1 0,-1-1 0,0 1-1,6 16 21,-5-11 5,1 4-20,-1 0-1,0 1 1,-1-1-1,0 0 1,0 1-1,-1-1 0,-2 11 1,1-13 128,1 1 0,1-1 0,-1 15 1,1-17-19,0-4 415,10-11-159,30-30-268,-20 18-116,0 2 0,25-18 0,-26 23-126,26-17 18,-42 29 79,1 0-1,0 0 0,-1 1 0,1-1 0,0 1 0,0 0 1,1 0-1,-1 0 0,7-1 0,-11 3 40,1-1 0,-1 1 0,1-1-1,-1 1 1,1-1 0,-1 1 0,1 0 0,-1-1-1,0 1 1,1-1 0,-1 1 0,0 0 0,0-1-1,1 1 1,-1 0 0,0 0 0,0 0-7,2 4-8,-1-1-1,0 1 1,0 0 0,-1-1-1,1 1 1,-1 7 0,0-6 50,0 0 0,1 0 0,-1 0 0,3 7 0,-2-7-1,1 1 0,0-1 0,0 0 0,1-1 0,0 1 0,0 0 0,0-1 0,0 0 0,1 1 0,0-1-1,0-1 1,0 1 0,1-1 0,0 1 0,0-1 0,0-1 0,0 1 0,0-1 0,12 6 0,-11-7 32,-1 0 0,1 0-1,0-1 1,0 0 0,0 0 0,0 0 0,0-1 0,1 0 0,-1 0 0,0 0-1,7-2 1,-4 0 24,0 0 0,-1-1 1,1 0-1,-1 0 0,0-1 0,15-9 0,-7 1-9,0-1 0,0 0 0,-2-1-1,0 0 1,0-1 0,12-18 0,-16 18-73,-7 9-138,2 0 1,-1 1-1,10-10 1,3 3-623,-15 11 667,7 4 53,-8-3 26,0 0 0,1 1 0,-1-1 0,0 1 0,1-1 0,-1 1-1,0 0 1,0-1 0,2 2 0,0 0-9,-2-1 181,6-1 591,-9 1-697,-1 0 0,0 0 0,0-1 0,0 1 0,1-1 0,-1 0 0,0 1-1,0-1 1,0-1 0,-4 0 0,-2 1-139,3 0 25,-1 1-1,1 0 1,-1 0-1,1 0 0,-1 1 1,1 0-1,0 0 1,0 0-1,0 1 0,0 0 1,0 0-1,1 1 1,-1-1-1,1 1 0,0 0 1,0 1-1,0-1 1,1 1-1,-7 9 0,-12 14 9,19-24 43,0-1 0,1 1 0,0 0 1,0 1-1,0-1 0,0 0 1,1 1-1,-3 7 0,4-10 1,0 1 0,0-1-1,1 1 1,0-1 0,-1 1 0,1-1-1,0 1 1,0-1 0,1 1 0,-1-1-1,0 0 1,1 1 0,-1-1 0,1 1-1,0-1 1,2 4 0,1 2 24,1 0 1,0-1 0,9 10-1,-6-6 51,-5-8-40,0 0 1,0 0-1,0 0 1,0 0-1,0-1 1,0 1-1,1-1 1,-1 0-1,1 0 1,0 0-1,-1 0 1,1-1-1,0 0 1,0 1-1,0-1 1,0-1-1,0 1 1,1 0-1,-1-1 0,0 0 1,0 0-1,0 0 1,0-1-1,6-1 1,7-2 107,0-1 1,0-1 0,0-1-1,23-13 1,-3 2-178,-25 13 71,169-82-2,-155 73 11,0-2 1,-2-1-1,0-1 1,38-37-1,-48 39-6,0-2 1,-1 1-1,0-2 0,-2 0 0,0 0 1,11-29-1,-6 5-43,-1-1 1,9-47-1,-19 65 18,0 0 1,-2 0-1,-1-1 1,-1 1-1,-2-1 0,0 1 1,-2-1-1,-8-37 0,9 55-73,-1-1-1,0 1 0,-1 0 1,1 0-1,-2 0 0,1 1 1,-1-1-1,-10-11 0,12 16 2,3 4 49,-1-1-1,1 1 1,0-1 0,-1 0 0,1 1 0,0-1 0,-1 1-1,1-1 1,-1 1 0,1 0 0,-1-1 0,1 1-1,-1-1 1,0 1 0,1 0 0,-1 0 0,1-1-1,-1 1 1,0 0 0,1 0 0,-1 0 0,0-1-1,1 1 1,-1 0 0,1 0 0,-1 0 0,0 0 0,1 0-1,-1 0 1,0 1 0,1-1 0,-1 0 0,0 0-1,1 0 1,-1 1 0,1-1 0,-1 0 0,0 0-1,1 1 1,-1-1 0,1 1 0,-1-1 0,0 1 0,-6 4-43,0 1 0,0 0 0,0 0 1,1 0-1,0 1 0,1 0 1,-1 0-1,-6 12 0,3-2 60,0 0-1,1 0 0,-5 19 1,2 3 8,2 1 0,2 1 1,-2 55-1,8-90 0,-4 68 263,6 108-1,2-163-217,0-1 0,1 1 0,0-1 0,2 0 0,15 33-1,-19-46-49,1 0-1,0-1 0,0 0 0,0 1 0,0-1 0,1 0 0,4 4 0,3 2 113,-8-7-81,0 0 0,0-1 0,0 1-1,0-1 1,1 0 0,-1 0 0,1 0-1,0 0 1,-1-1 0,1 1 0,0-1-1,0 0 1,0 0 0,0-1 0,0 1-1,0-1 1,0 0 0,0 0 0,0 0-1,0-1 1,0 1 0,0-1 0,6-1-1,-2-1 40,1 0-1,-1 0 0,0-1 1,0 0-1,-1 0 0,1 0 1,-1-1-1,0-1 0,12-10 1,-13 10-30,86-95 263,-79 88-294,-11 10-41,1 0 0,-1 1 0,1-1 0,-1 0 0,0 0 0,0 0 0,1-4 0,-3 6-18,1 0-1,-1 0 0,1 0 1,0 0-1,-1 0 1,1 1-1,0-1 1,-1 0-1,1 0 1,0 0-1,1 0 0,-1 0-236,-2 4 16,-5 13 204,2 1 0,0 0 0,0 0 0,2 0 0,0 1 0,1-1 0,2 29 1,0-43 85,-1 1 1,1-1-1,-1 0 1,1 1 0,0-1-1,1 0 1,-1 0 0,0 0-1,1 0 1,0 0 0,-1 0-1,1 0 1,0-1 0,1 1-1,-1-1 1,0 1 0,1-1-1,-1 0 1,1 0 0,0 0-1,0 0 1,0-1 0,0 1-1,0-1 1,0 1 0,0-1-1,0 0 1,0-1 0,1 1-1,-1 0 1,0-1 0,1 0-1,-1 1 1,0-1 0,5-1-1,15-1 28,-1-1 0,0-1-1,1-1 1,-2-1 0,1-1-1,34-16 1,-23 6 39,-1 0 1,-2-2-1,43-34 1,-1-6-44,-66 52-238,2 0-268,-8 7 459,0 0-1,0 0 1,1 0-1,-1 0 0,0 0 1,0 0-1,0 0 1,0 0-1,0 0 1,1 0-1,-1 0 1,0 0-1,0 0 0,0 0 1,0 0-1,0 0 1,1 0-1,-1 0 1,0 0-1,0 1 1,0-1-1,0 0 1,0 0-1,0 0 0,0 0 1,0 0-1,1 0 1,-1 0-1,0 1 1,0-1-1,0 0 1,0 0-1,0 0 0,0 0 1,0 0-1,0 1 1,0-1-1,0 0 1,0 0-1,0 0 1,0 0-1,0 0 1,0 1-1,0-1 0,0 0 1,0 0-1,0 0 1,0 0-1,0 0 1,0 1-1,0-1 1,0 0-1,-1 0 0,1 2-18,0 0 0,-1 0-1,1 0 1,0 0 0,-1 0-1,0-1 1,0 1 0,-1 2-1,-3 11-44,-13 71-117,18-83 186,-1 0 1,2 0-1,-1-1 1,0 1-1,0 0 1,1 0-1,0 0 1,1 4-1,3 15 97,-5-22-88,1 1-1,-1 0 1,1-1-1,0 1 1,-1 0-1,1-1 1,0 1-1,-1-1 1,1 1-1,0-1 1,-1 1-1,1-1 1,0 0-1,0 1 1,1-1-1,-2 0 5,2 1 16,1 0-1,-1 0 1,0-1-1,0 1 1,1-1-1,-1 1 1,0-1-1,1 0 1,-1 0-1,0 0 1,1 0-1,-1-1 1,0 1-1,0-1 1,1 1-1,-1-1 1,0 0-1,0 0 0,0 0 1,0 0-1,0 0 1,0 0-1,0-1 1,3-1-1,0-2 84,0 1 0,0-1-1,0 0 1,0 0 0,-1 0-1,8-12 1,-11 14-124,0-1-1,0 1 1,0 0 0,0 0 0,-1-1-1,1 1 1,-1-1 0,0 1 0,1 0-1,-2-1 1,1 1 0,0-1 0,-1 1-1,0 0 1,1-1 0,-1 1 0,-2-4 0,1 2-75,0-1 0,-1 0 0,0 1 0,0 0 0,0-1 0,-1 1 0,0 0 0,-8-8 0,6 9 39,0 0 0,0 0 0,0 0 0,-1 1 1,0-1-1,0 2 0,0-1 0,0 1 0,0 0 0,0 0 0,-10 0 0,14 1 84,-28-2 124,31 3-154,0 0 0,-1 0-1,1 0 1,0 0 0,0 0-1,0-1 1,0 1-1,0 0 1,0 0 0,0 0-1,-1 0 1,1 0 0,0-1-1,0 1 1,0 0-1,0 0 1,0 0 0,0-1-1,0 1 1,0 0 0,0 0-1,0 0 1,0 0-1,0-1 1,0 1 0,0 0-1,0 0 1,0 0-1,0 0 1,0-1 0,1 1-1,-1 0 1,0 0 0,0 0-1,0 0 1,0-1-1,0 1 1,0 0 0,0 0-1,1 0 1,-1 0 0,4-7-13,-1 2-82,-2 3 36,0 1-1,0-1 1,1 0-1,-1 0 1,1 1-1,-1-1 1,1 1-1,-1-1 1,1 1-1,0 0 1,0 0-1,0-1 1,2 0 0,28-10-71,-3 0 188,0 1 0,48-10 1,-24 11 153,1 2 1,-1 2 0,64 2-1,-109 5-188,1 0 0,-1 0 0,0 1-1,0 0 1,0 0 0,15 7 0,-20-7-16,0-1 1,-1 0 0,1 1 0,0 0 0,-1-1-1,1 1 1,-1 0 0,0 0 0,1 1-1,-1-1 1,0 0 0,0 1 0,-1-1 0,1 1-1,0 0 1,-1-1 0,0 1 0,1 0-1,-1 0 1,0 0 0,0 4 0,0-1 47,-1 0-1,0 0 1,-1 0 0,0 1 0,1-1 0,-2 0 0,1 0-1,-1-1 1,0 1 0,-4 8 0,-3 5 274,-22 29-1,24-38-348,-2 9 211,9-17 207,1-2-288,4-1-78,-1 0-1,1-1 1,-1 1-1,1-1 1,-1 0-1,0 0 1,7-4-1,5-3-63,-4 2-4,0 0 0,0-1 1,12-11-1,14-10-123,-19 15 57,16-9-114,-35 23 204,1 0 0,0-1 0,0 1 0,0 0 0,0-1 0,0 1 0,0 0 0,-1 0 0,1 0 0,0 0 0,0 0 0,0 0 0,0 0 0,0 0 0,0 0 0,0 0 0,0 1 0,0-1 0,-1 0 0,1 1 1,0-1-1,0 0 0,0 1 0,-1-1 0,1 1 0,0-1 0,0 1 0,-1 0 0,1-1 0,0 1 0,-1 0 0,1-1 0,-1 1 0,1 0 0,-1 0 0,1 1 0,2 4 53,0 0 1,-1 0 0,1 1 0,0 6-1,-1-8 0,1 8 74,2 0-1,0 0 1,0 0 0,1-1-1,1 0 1,9 14 0,-11-20-111,0 0 0,0 0 0,0 0 1,1 0-1,0-1 0,0 0 0,1 0 0,0 0 1,-1-1-1,1 0 0,1-1 0,7 4 0,-1-3-96,0 0-1,0-1 1,0-1 0,1 0-1,-1 0 1,1-2-1,14-1 1,-15 0-841,0-1 1,0 0-1,0-1 0,16-6 1,-28 8 567,1 1 0,-1-1 0,0 0 1,1-1-1,-1 1 0,0 0 0,1-1 1,-1 1-1,0-1 0,0 0 0,0 1 1,-1-1-1,1 0 0,0 0 0,-1-1 1,1 1-1,-1 0 0,1 0 0,-1-1 1,0 1-1,0-1 0,0 1 0,-1-1 1,2-3-1,4-35-3386</inkml:trace>
</inkml:ink>
</file>

<file path=ppt/ink/ink40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22:44:08.49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14 108 9216,'-8'-8'3424,"3"5"-2656,5-6-224,0 6 192,0-2-512,0-2-96,5-1-64,-5-3-1056,0-3 544,0 3-2144,0-1 1440,0-5-3488</inkml:trace>
</inkml:ink>
</file>

<file path=ppt/ink/ink40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22:44:08.83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11 273 9728,'-10'-8'3584,"20"0"-2784,30-16-224,10 13-160,34-14-352,24 1 32,5-9-32,12 2-64,14-4 32,1 2-2848,-14-7 1536</inkml:trace>
</inkml:ink>
</file>

<file path=ppt/ink/ink40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22:44:27.76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0 275 2912,'0'-1'335,"0"0"0,0 0 1,0 0-1,1 0 0,-1 0 0,0 0 1,0 0-1,1 0 0,-1 0 1,0 0-1,1 0 0,-1 0 0,1 0 1,-1 0-1,2-1 0,1-1 2359,15-9-347,-10 4-1733,-8 7-565,1 1-1,-1-1 1,1 1-1,-1-1 1,1 0-1,-1 1 1,1-1-1,-1 1 1,1-1-1,0 1 0,-1 0 1,1-1-1,0 1 1,0 0-1,-1-1 1,1 1-1,0 0 1,-1 0-1,1 0 0,1-1 1,0 1 52,0 0-1,0-1 1,0 1 0,0-1 0,0 1 0,0-1-1,0 0 1,0 0 0,0 0 0,0 0 0,2-2-1,12-6 312,11 0-249,1 2-1,0 1 0,32-3 1,-28 4-50,7 1 130,60 2 1,-64 2-77,-1-1-1,54-9 0,-57 3-135,39-16-1,-44 14 53,0 0 0,35-5 0,455-66 770,-473 75-852,0 1 1,1 2-1,51 4 0,-14 2 105,232 21 316,39 2-96,-245-27-44,172 24 1,-48 8 165,-146-18-211,-6-1-182,111 31 0,-184-42-242,-1-1 0,0 0 1,1 0-1,-1-1 0,7 1 1,-18-10-5057,-8-2 2577</inkml:trace>
</inkml:ink>
</file>

<file path=ppt/ink/ink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23:13:33.66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9 12 7712,'-8'-9'6016,"16"9"-5536,5-3-288,-3 3-448,-1 0 160,4 0-1952,-3 0 1120,-2 0-3488,6 0 2496</inkml:trace>
</inkml:ink>
</file>

<file path=ppt/ink/ink40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22:44:29.26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7 44 3904,'-1'-1'121,"1"1"0,0-1 0,-1 1 1,1 0-1,-1-1 0,1 1 0,-1-1 0,1 1 0,0-1 0,0 1 1,-1-1-1,1 1 0,0-1 0,0 1 0,-1-1 0,1 0 1,0 1-1,0-1 0,0 1 0,0-1 0,0 0 0,0 0 1,10-12 3070,-8 11-2574,0 0-124,-1 1-276,0 1 1,0-1-1,-1 1 1,1-1-1,0 0 1,-1 1-1,1-1 1,0 0-1,-1 0 0,1 1 1,-1-1-1,1 0 1,-1 0-1,1 0 1,-1-1-1,0 1 145,20 2 933,13 10-335,59 11 0,-69-17-723,28 4 177,70 1 0,-92-8-371,65 4 85,250 25 388,193 16 229,-256-54-428,-193 2-257,308-15 83,-99 23-325,-36 1 202,148-6 203,-317 2-347,270 16 111,-4 19 280,-279-27-302,167 25 244,-238-32-482,1 1-1,0-1 1,-1-1-1,1 0 1,0 0-1,8-2 0,-13 2-257,0-1-1,0 0 0,0 0 0,0 0 1,0 0-1,-1-1 0,1 0 1,-1 0-1,1 0 0,-1 0 0,1 0 1,-1-1-1,0 1 0,0-1 0,4-5 1,6-13-1838</inkml:trace>
</inkml:ink>
</file>

<file path=ppt/ink/ink40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5T00:50:34.78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0 24575,'0'0'0</inkml:trace>
</inkml:ink>
</file>

<file path=ppt/ink/ink40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5T00:50:41.17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947 37 1248,'-5'-4'7230,"5"4"-7234,-15-11 1301,14 10-1257,-1 0-1,1-1 0,-1 1 1,0 0-1,1 0 0,-1 0 0,0 0 1,0 0-1,0 0 0,0 0 1,0 1-1,-3-2 0,-31-2 105,1 1-1,0 2 1,-63 6-1,75-2-59,0 0 0,0 2 1,0 1-1,1 1 0,0 0 0,-38 20 0,52-23-55,1 0 0,-1 1 1,1 1-1,0-1 0,0 1 0,0 1 0,1-1 1,0 1-1,0 0 0,1 0 0,0 1 1,0-1-1,0 1 0,1 0 0,1 1 0,-1-1 1,1 1-1,1-1 0,0 1 0,0 0 1,0 0-1,0 13 0,-3 87 632,5-94-621,0 0-1,1 0 0,0 0 1,1 0-1,1 0 0,0-1 1,6 18-1,5 5-67,-10-23 104,1-1-1,0 0 1,1 0 0,0-1 0,12 17 0,6 4-261,-14-18 173,18 20 1,-11-18 81,-9-9-79,-1-1 1,0 1-1,0 1 0,7 12 0,14 32 145,33 92 0,-58-139-130,-2-1-1,1 1 0,0 0 1,-1 0-1,0 0 0,-1 0 1,1 0-1,-1 0 0,0 0 1,-1 0-1,0 7 0,0-10 33,0 0-1,0 1 0,0-1 1,-1 0-1,1-1 0,-1 1 1,1 0-1,-1 0 0,0-1 1,0 1-1,0-1 0,0 1 1,-1-1-1,1 0 0,-1 0 1,1 0-1,-1 0 0,0 0 1,1-1-1,-1 1 0,-6 1 1,-14 6 211,14-4-207,0-2 0,-1 1-1,1-1 1,-20 3 0,-30 4 91,5 0-36,48-9-119,-1 1 0,1-1 0,-8 4 0,-19 4 206,23-7-118,1 0 0,0 0 0,0 1 0,-9 4 0,8-1-54,9-6-9,0 1 0,0 0-1,0-1 1,0 1 0,0-1 0,0 1-1,0-1 1,0 1 0,0-1 0,0 0 0,0 0-1,-2 1 1,3-1-13,-1 0 1,0 0-1,1 1 0,-1-1 0,1 0 0,0 1 1,-1-1-1,1 0 0,-1 1 0,1-1 0,-1 1 1,1-1-1,0 1 0,-1-1 0,1 1 0,0-1 1,0 1-1,-1-1 0,1 1 0,0-1 0,0 1 1,0-1-1,0 1 0,0-1 0,0 1 0,0 0 1,0-1-1,0 1 0,0-1 0,0 1 0,0-1 1,0 1-1,0 0 0,0-1 0,0 1 0,1-1 1,-1 1-1,0-1 0,0 1 0,1-1 0,-1 1 1,1 0-1,0 0 13,0 0-1,-1 0 1,1 0 0,0-1 0,-1 1-1,1 0 1,-1 1 0,1-1 0,-1 0-1,1 2 1,0-2 10,-1 1 1,1 0-1,0-1 0,-1 1 0,1-1 1,0 1-1,0-1 0,0 1 0,0-1 1,2 3-1,13 11-64,13 19 0,-4-6 244,5 8-391,-28-33 226,0-1 1,0 1-1,0 0 0,0 0 0,-1 0 1,3 5-1,1 4-108,-3-9 86,0 0 0,-1 0 0,0 0 0,1 1 0,-1-1 0,0 1 0,-1-1 0,1 1 0,-1-1 0,1 1 0,-1-1 0,0 1 0,0-1 0,-2 6 0,1 6 94,1-13-72,0 1-1,0-1 1,0 0-1,-1 1 1,1-1-1,-1 0 1,-1 4-1,-15 36 190,4-9-115,-25 44 1,7-18-178,24-42 95,-2-1-1,0 1 1,-1-1-1,0-1 1,-21 23-1,-56 50-56,62-63 95,-22 21-135,41-39 58,1 0 0,0 0 0,0 0 0,1 0 0,-6 12 0,7-13 27,-6 15 15,1 1 0,0-1-1,2 1 1,-5 26 0,8-24 23,1 0 0,1 47-1,2-57-25,1 0-1,0 0 0,1 0 0,1-1 1,0 0-1,9 21 0,-8-23-9,1-1 0,0 1 0,0-1 0,1 0 0,1 0 0,8 8-1,18 20 231,-18-19-300,1-2-1,34 28 1,-43-38 77,18 13 101,1-1 1,1-1-1,30 14 1,-20-11-445,3 1-6340</inkml:trace>
</inkml:ink>
</file>

<file path=ppt/ink/ink40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5T00:50:44.73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2814 1223 1984,'-2'-1'78,"1"0"-1,0 1 1,-1-1 0,1 1-1,-1 0 1,1-1 0,0 1 0,-1 0-1,1 0 1,-1-1 0,1 1-1,-1 0 1,1 1 0,-1-1 0,1 0-1,0 0 1,-1 1 0,1-1-1,-1 1 1,-1 0 0,1 0 357,-1-1 0,1 0 0,-1 1 0,1-1 0,-1 0 0,1 0 0,-5-1 0,0 1 2634,6 0-2690,-17-1 997,-32-26 101,-16-10-1141,-11-7 891,60 36-1139,6 2-27,0 1 0,-21-7 1,-149-41 770,-98-43-231,185 61-253,69 25-253,-144-45 700,152 51-755,-113-23-80,99 20 230,1-2 0,0 0 0,1-3 0,-40-19 0,24 2-217,37 25 61,0-1-1,0-1 1,0 0-1,1 0 1,-11-11 0,-15-13-12,-22-13 12,34 25 18,0 1 1,-26-14 0,-223-128-32,163 91-58,40 23 144,-3 2-75,21 14-47,27 15-23,-27-12 0,-200-66-189,229 85 347,1 1-183,10 4 80,0-1 0,1 0 0,0 0 0,-12-7 0,-6-2 228,25 11-309,-3 1-549,55 0-193,-48 0 806,1 1-1,0-1 0,-1 1 0,1 0 0,3 2 1,-3-2-3,0 0 0,-1 0 0,1 0 1,0 0-1,5 0 0,14 3 91,-6 1-80,109 14-259,-120-18 254,0 1 0,0-1 0,0 1 0,0 0-1,8 4 1,-8-3-20,1 0-1,0 0 1,10 1-1,-4-1 76,33 7 49,-33-7-214,-10-2 94,0-1-1,0 1 0,0 0 0,-1 1 0,1-1 0,0 0 0,3 3 0,-2-2 38,0 1-1,1-1 1,-1 0 0,1 0 0,-1 0 0,1-1 0,0 1-1,8 0 1,36 1 114,-17-3 192,-30 0 214,-14-1-170,-20-8-319,25 6-83,-1 1-1,0 0 1,-12-2-1,-6-1 90,21 3-68,0 1 1,0 0-1,0 0 0,-7 0 0,-266 1-25,260 0 154,-3 0-147,1 0 0,0 1-1,-27 6 1,38-6 45,1 0 0,0 0 0,-14-1 0,15-1-17,1 1 0,0 0 0,0 1 0,0 0 0,0 0 0,-9 2 0,14-3 8,0 0-1,0 1 1,0-1-1,0 0 1,0 0-1,1 0 1,-1 0-1,0 0 1,0 0-1,0 0 1,0-1-1,0 1 1,0 0-1,0 0 1,0-1-1,-1 0 1,-7-1 125,8 2-51,-2 0-405,41 5-240,-27-4 522,-1 0-1,0 0 0,14 5 1,2 0 91,130 26-486,-114-22 381,52 16 14,-83-23-34,0 1 0,0 0 0,-1 1 0,1 0 0,-1 1 1,16 11-1,-13-8 261,-10-7-182,-1-1 1,1 2 0,-1-1 0,0 0-1,0 0 1,0 1 0,0-1-1,0 1 1,0-1 0,1 4 0,9 14 40,-10-18-39,-1 1 0,0-1 0,0 1 0,0 0 0,0-1 1,-1 1-1,1 0 0,-1-1 0,1 5 0,-1-5 140,0-2-129,0 0 0,0 0 0,1 0 1,-1 0-1,0 0 0,0 0 0,0 1 0,0-1 0,1 0 0,-1 0 1,0 0-1,0 0 0,0 0 0,0 1 0,0-1 0,0 0 0,1 0 0,-1 0 1,0 1-1,0-1 0,0 0 0,0 0 0,0 0 0,0 1 0,0-1 0,0 0 1,0 0-1,0 1 0,0-1 0,1 2 875,1-7-447,-1 1-404,0-1 0,0 0 1,0 0-1,-1 0 0,0-6 1,0 7-19,0 0 0,0 0 0,1 0 0,-1 0 0,1 0 1,0-1-1,0 1 0,4-7 0,20-49-474,-19 49-272,-7 10 739,1 0 0,0 1 1,0-1-1,-1 1 0,1-1 0,0 1 0,0-1 0,-1 1 1,1 0-1,-1-1 0,1 1 0,0-1 0,-1 1 0,1 0 0,-1-1 1,1 1-1,-1 0 0,1-1 0,-1 1 0,1 0 0,-1 0 1,1 0-1,-1-1 0,0 1 0,1 0 0,-1 0 0,1 0 1,-1 0-1,1 0 0,-1 0 0,0 0 0,0 0 0,-1 0-9,1 0-1,-1 0 0,1 0 0,-1-1 0,0 1 1,1-1-1,0 1 0,-1-1 0,1 1 0,-1-1 1,1 0-1,-3-1 0,-2-3 31,-1 0 0,0 1 0,0 0 0,0 0 0,-1 1 0,-12-5-1,11 5-46,-44-21 151,41 19-162,1 0-1,0 1 0,-1 0 1,0 1-1,0 0 1,-20-1-1,-76 1-346,75 3 225,-12-5 135,9 7-163,12 3-2981,7 4 1448</inkml:trace>
</inkml:ink>
</file>

<file path=ppt/ink/ink40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5T00:54:42.13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312 4 1984,'-5'-3'5673,"5"2"-5318,-1 1-1,1 0 1,-1 0-1,1 0 1,-1 0-1,1 0 1,0 0-1,-1 0 1,-18 3 1270,-14 8-1976,27-9 440,1 1-1,0 0 0,0 0 1,0 1-1,0-1 0,-4 5 1,-12 9 220,9-8-139,1 0-1,1 0 1,0 1-1,0 0 1,1 1-1,0 0 1,1 0-1,-10 18 1,8-9 46,1 0 1,0 1-1,2 0 1,-9 36-1,8-22 67,-21 120 443,27-136-633,0 0-1,2-1 1,0 1 0,1 0 0,1-1 0,6 26 0,-1-24-16,0-1 0,2 0 0,0-1 0,1 0 0,21 30 0,-24-38-6,4 10 562,-11-16-361,-9-7-2377,3-1 495</inkml:trace>
</inkml:ink>
</file>

<file path=ppt/ink/ink40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5T00:54:44.35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240 341 3232,'0'0'80,"1"0"1,-1 0 0,0 0-1,0 0 1,0 0-1,0 0 1,1 0 0,-1 0-1,0 0 1,0 0-1,0 0 1,0 0-1,1 0 1,-1 0 0,0 0-1,0 0 1,0 0-1,0-1 1,0 1-1,1 0 1,-1 0 0,0 0-1,0 0 1,0 0-1,0 0 1,0 0 0,0 0-1,1-1 1,-1 1-1,0 0 1,0 0-1,0 0 1,0 0 0,0 0-1,0-1 1,0 1-1,0 0 1,0 0-1,0 0 1,-4-6 2740,3 5-2728,0 0 0,0 1 1,0-1-1,0 1 0,0-1 0,0 1 1,0-1-1,0 1 0,0 0 0,0-1 1,0 1-1,0 0 0,-1 0 0,1 0 1,0 0-1,0 0 0,0 0 0,0 0 1,-2 1-1,-10 4-20,1 1 0,0 1 0,1 0 0,-1 0 0,-9 10-1,-51 47 424,58-50-394,8-8-66,0 1 1,0 0-1,0 0 1,1 0-1,-8 15 1,12-20-13,0 0 0,0-1 0,0 1 0,0 0 0,0 0 0,1 0 0,-1 0 0,1 1 0,-1-1 0,1 0 0,0 0 0,0 0 1,0 0-1,0 0 0,0 0 0,1 1 0,-1-1 0,0 0 0,1 0 0,0 0 0,-1 0 0,1 0 0,0 0 0,0 0 0,0-1 1,0 1-1,1 0 0,-1 0 0,0-1 0,3 3 0,0-1 60,0-1 0,0 1 1,0-1-1,0 1 0,1-1 0,-1 0 1,1-1-1,0 1 0,0-1 0,-1 0 1,1 0-1,0-1 0,0 1 0,0-1 0,0 0 1,0 0-1,0-1 0,0 1 0,-1-1 1,8-2-1,-3 0 6,-1 0 1,0 0-1,1 0 0,-1-1 1,-1-1-1,1 1 0,-1-1 1,0 0-1,0-1 0,11-10 1,-6 1-30,-1 0 0,-1-1 1,0 0-1,0 0 1,-2-1-1,0 0 0,-1-1 1,-1 0-1,6-24 1,-4 4-45,-2-1 0,-1 0 0,0-59 0,-5 89-108,0 0 1,-1 0-1,0 0 1,0 1-1,-1-1 0,0 0 1,0 1-1,-1-1 0,0 1 1,-1 0-1,-8-14 0,12 21 60,-1 0 0,1 0 0,-1 0 0,1 1 0,-1-1 0,1 0 0,-1 1 0,0-1 0,1 0 0,-1 1 0,0-1 0,0 0 0,1 1 0,-1-1 0,0 1 0,0 0 0,0-1 0,0 1-1,0 0 1,1-1 0,-1 1 0,0 0 0,0 0 0,0 0 0,0 0 0,0 0 0,0 0 0,0 0 0,0 0 0,0 0 0,0 0 0,0 0 0,0 1 0,0-1 0,1 0 0,-3 1 0,1 1 39,0 0 0,-1 0 0,1-1-1,0 1 1,0 1 0,0-1 0,1 0 0,-1 0 0,0 1 0,-1 3 0,-3 8 101,1-1 0,0 0 0,1 1 0,0 0 0,-2 25 0,1 73 432,7-73-425,2 0 1,11 53 0,-6-46-3,-7-38-46,0 0 0,0 1 0,1-2 0,0 1 0,0 0 0,1-1 0,0 1 0,1-1 0,-1 0 0,1-1 0,1 1 0,-1-1 1,1 0-1,0 0 0,0-1 0,13 9 0,-17-13 27,1-1 0,0 1-1,0-1 1,0 0 0,0 1 0,0-1 0,0 0 0,0-1 0,0 1-1,0 0 1,0-1 0,0 0 0,5-2 0,-2 0-26,0 0 0,0 0-1,0-1 1,0 0 0,-1-1 0,0 1 0,0-1 0,0 0 0,0 0-1,5-9 1,4-6 67,19-36 0,-29 49-230,-1 0 0,1 0-1,-1 0 1,0-1 0,-1 1 0,0-1 0,0 1-1,1-15 1,-5 24-588,-1 3 548,-2 26 84,2-15-42,-7 29-1,7-37 180,0 1 0,1 0-1,1 0 1,0 0-1,0 0 1,0 0-1,1 0 1,1 1 0,0-1-1,0 0 1,0 0-1,4 12 1,-4-21-75,-1 1-1,0-1 1,0 1 0,0-1 0,1 1 0,-1-1 0,0 1 0,1-1-1,-1 0 1,0 1 0,1-1 0,-1 1 0,0-1 0,1 0-1,-1 1 1,1-1 0,-1 0 0,1 1 0,-1-1 0,1 0-1,-1 0 1,1 1 0,-1-1 0,1 0 0,-1 0 0,2 0 0,-1 0 38,1 0 0,0 0 0,0 0 0,0 0 0,0 0 0,0-1 0,0 1 0,2-1 0,5-3 164,-1 1 0,13-8 0,-19 10-208,19-12 61,-2-1-1,0-1 0,-1-1 0,22-22 0,5-14-206,-22 24-19,-16 16-262,-10 20-128,-10 32 382,9-30 142,0 0 0,1 1 0,-3 18 0,5-24-4,0 1 13,1 0 0,-1 0 0,2 9-1,-1-13 32,0 0-1,0 0 0,1-1 1,-1 1-1,1 0 0,0 0 1,-1-1-1,1 1 0,0 0 0,0-1 1,0 1-1,0-1 0,0 1 1,0-1-1,1 1 0,0 0 0,1 0 24,-1-1 0,1 1-1,-1-1 1,1 0 0,-1 0-1,1 0 1,0 0 0,-1 0 0,1 0-1,0-1 1,0 1 0,-1-1-1,1 0 1,0 0 0,0 0-1,3-1 1,4 1 15,29-1 88,60-10 0,-92 10-121,-1 0 0,0 0 0,0-1-1,0 1 1,0-1 0,0 0 0,0-1 0,-1 0-1,1 0 1,-1 0 0,0 0 0,0-1-1,0 0 1,0 0 0,0 0 0,4-7-1,-2 3-49,-6 7 44,0 0 0,0 0 1,0 0-1,0 0 0,0 0 0,0 0 1,0 0-1,-1-1 0,1 1 0,-1 0 1,1-1-1,0-1 0,0 0-14,0-1-1,0 1 1,-1-1 0,1 0-1,-1 0 1,0 1 0,0-1-1,0 0 1,0 0-1,0 1 1,-1-1 0,0 0-1,0 1 1,-2-7 0,3 10-20,-1-1 0,1 1 1,0-1-1,0 1 0,0-1 0,-1 1 1,1-1-1,0 1 0,-1-1 1,1 1-1,0 0 0,-1-1 0,1 1 1,0 0-1,-1-1 0,1 1 1,-1 0-1,1-1 0,-1 1 0,1 0 1,-1 0-1,1 0 0,0-1 1,-1 1-1,1 0 0,-1 0 0,0 0 1,1 0-1,-1 0 0,1 0 1,-1 0-1,1 0 0,-1 0 0,1 0 1,-2 1-1,-13 10-281,7-4 245,6-6 43,0 0 0,0 1 0,0-1 0,0 1 0,0 0 0,0 0 0,1-1 0,-1 1 0,0 0 0,1 0 0,0 1 0,-1-1 0,1 0 0,0 0 0,-1 3 0,0 1 15,-1 0 0,1 0 1,0 1-1,1-1 0,0 0 0,-1 11 0,2-14 34,0 0-1,0 0 1,0 0-1,1 0 1,-1 0-1,1 0 1,0 0-1,0 0 1,0 0-1,0 0 1,0-1-1,1 1 1,-1 0-1,1-1 1,0 1-1,3 2 1,-2-1 73,1 0 1,0-1-1,0 0 1,1 0-1,-1 0 1,1 0-1,-1-1 1,1 0-1,0 0 1,0 0-1,0 0 1,0-1-1,6 1 1,-8-1-250,1-1 1,0 1-1,0-1 1,-1 0-1,1 0 0,0-1 1,-1 1-1,1-1 1,0 0-1,-1 0 0,1 0 1,-1 0-1,1-1 1,-1 1-1,0-1 0,0 0 1,0 0-1,0 0 1,5-5-1,-2 1-3390,2 4 1082</inkml:trace>
</inkml:ink>
</file>

<file path=ppt/ink/ink40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5T00:54:46.31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1 657 3488,'0'0'1115,"13"3"1098,-9-3-1927,1 0 0,-1-1 0,0 0 0,0 0 0,0 0 0,0 0 0,0-1 0,0 1 0,0-1 0,0 0-1,0 0 1,-1-1 0,1 1 0,-1-1 0,4-4 0,4-3 81,-1-2 0,16-22 0,-22 29-262,7-14 27,-1 0 0,0 0 0,-1-1 0,10-34 0,-6 15-56,24-55 108,32-103 427,-66 185-685,2-3 66,-2 0 1,0-1-1,0 1 0,-1-18 1,-2 33 2,0 0 1,0 0 0,0-1 0,0 1-1,0 0 1,0 0 0,0 0 0,0 0 0,0 0-1,0 0 1,0 0 0,0 0 0,0 0-1,0 0 1,0 0 0,0-1 0,0 1 0,0 0-1,0 0 1,0 0 0,0 0 0,0 0-1,0 0 1,0 0 0,-1 0 0,1 0-1,0 0 1,0 0 0,0 0 0,0 0 0,0 0-1,0 0 1,0 0 0,0 0 0,0 0-1,0 0 1,0 0 0,0 0 0,-1 0 0,1 0-1,0 0 1,0 0 0,0 0 0,0 0-1,0 0 1,0 0 0,0 0 0,0 0 0,0 0-1,0 0 1,-1 0 0,1 0 0,0 0-1,0 0 1,0 0 0,0 0 0,0 0-1,0 0 1,0 0 0,0 0 0,0 0 0,-8 7-406,6-4 332,0-1 0,0 0 0,0 1 1,1-1-1,-1 1 0,-1 4 1,-8 36 818,-12 90 0,22-130-731,-2 23 86,1 0 1,2 42-1,7 47 155,-7-103-170,1-1 1,0 0 0,4 22-1,-3-27 20,0 0-1,0 0 1,1-1 0,-1 1-1,1-1 1,0 0-1,1 1 1,4 5 0,-6-9-33,0-1 0,0 0 0,0 0 0,-1 1 1,1-1-1,0 0 0,0-1 0,1 1 1,-1 0-1,0-1 0,0 1 0,0-1 0,0 1 1,1-1-1,-1 0 0,0 0 0,0 0 1,1 0-1,-1 0 0,0-1 0,0 1 0,0-1 1,0 0-1,3 0 0,5-3 44,0 1 1,1-2-1,11-6 0,-8 3-29,-1 0 1,0-1-1,0 0 0,-1-1 0,0 0 0,-1-1 0,-1 0 1,1-1-1,10-16 0,14-28-238,-32 48-160,-8 7-380,4 2 645,0-1 0,0 0 0,-1 1 0,1 0 0,0-1 1,0 1-1,0 0 0,0-1 0,1 1 0,-1 0 0,0 0 1,-1 1-1,-4 8 64,0 0 0,-9 21 0,13-27-16,0 1 0,1 0 0,0 0 0,-1 0 0,2 1 0,-1-1-1,1 0 1,-1 0 0,2 6 0,0-2-29,0 0-1,1 0 0,3 10 1,-3-15 32,-1 0 1,1 0-1,0-1 1,0 1-1,1-1 0,-1 0 1,0 0-1,1 0 1,4 4-1,-5-5 137,2 2 103,0-1 0,0 1-1,0-1 1,9 5 0,-12-7-201,0-1 0,0 1-1,0-1 1,1 0 0,-1 1 0,0-1 0,0 0 0,0 0 0,0 0 0,1 0 0,-1 0-1,0 0 1,0 0 0,0 0 0,1 0 0,-1-1 0,0 1 0,0 0 0,0-1 0,0 1 0,0-1-1,0 1 1,0-1 0,0 1 0,0-1 0,0 0 0,1-1 0,0 0 3,0 0 0,0 0 0,0 0 0,0-1 1,-1 1-1,1 0 0,-1-1 0,0 1 0,0-1 1,0 0-1,0 1 0,0-1 0,0 0 0,-1 0 0,1-3 1,-1 0-9,0 0 1,0-1 0,0 1 0,-1 0-1,0 0 1,-3-10 0,-1 0-103,-1 1 1,-1 0-1,0 0 0,-16-22 1,20 32 25,-1-1 1,-1 2 0,1-1-1,-1 0 1,0 1 0,0 0-1,-6-5 1,8 7-22,0 0 0,-1 1 0,1-1 0,0 1 0,0-1 0,-1 1 0,1 0 0,0 0 0,-1 1 0,1-1 0,-1 1 0,0-1 0,1 1-1,-8 1 1,11-1 57,-1 0-1,0 0 1,0 0-1,1 1 0,-1-1 1,0 0-1,1 0 1,-1 1-1,0-1 0,1 1 1,-1-1-1,0 0 1,1 1-1,-1-1 1,1 1-1,-1-1 0,1 1 1,-1 0-1,1-1 1,-1 1-1,1-1 0,0 1 1,-1 0-1,0 1 1,1-1 11,0 0 0,0 1 0,0-1 0,0 1 0,0-1 0,0 1 0,0-1 0,0 1 0,0-1 0,1 1 0,0 2 0,0 0 34,1-1 1,0 1-1,0 0 1,0 0-1,0-1 0,0 0 1,6 7-1,-2-6 87,0 1 0,1-1 0,-1 0 0,1-1 0,0 0 0,0 0-1,0 0 1,1-1 0,-1 0 0,0 0 0,12 0 0,0 0 83,0-1 0,-1-1 0,29-3 0,-19 0-55,-1-2-1,44-12 1,-56 10-144,1 0 0,-1-1 0,0-1-1,-1-1 1,19-15 0,-1 1-2396,-19 18 966</inkml:trace>
</inkml:ink>
</file>

<file path=ppt/ink/ink40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5T00:54:46.76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13 52 5568,'-13'-12'2528,"13"17"384,3-5-1888,11 0-608,4-5 448,5 5-480,17-8 224,-3 5-352,16-6-64,5 6-128,15-9 96,-6 7-96</inkml:trace>
</inkml:ink>
</file>

<file path=ppt/ink/ink40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5T00:54:51.48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1 815 3232,'0'3'6278,"0"-3"-6183,0 0 37,1 1 0,-1-1 0,0 0 1,1 0-1,-1 0 0,0 0 0,1 1 1,-1-1-1,1 0 0,-1 0 0,0 0 1,1 0-1,-1 0 0,0 0 0,1 0 0,-1 0 1,1 0-1,-1 0 0,0 0 0,1-1 1,-1 1-1,0 0 0,1 0 0,6-5 447,0 0 1,0 0-1,0-1 0,-1 0 0,0 0 0,6-8 0,28-44 7,-2 1-58,-13 22-252,-2 0 0,-2-2 0,19-44 0,-32 67-330,19-26-1,-19 30 31,-8 9 18,0 1 0,0 0 0,0 0 0,0-1 0,0 1 0,1 0 0,-1 0-1,0 0 1,0-1 0,0 1 0,0 0 0,1 0 0,-1 0 0,0 0 0,0 0 0,1-1 0,-1 1 0,0 0 0,0 0 0,1 0 0,-1 0 0,0 0 0,0 0 0,1 0 0,-1 0 0,0 0 0,0 0 0,1 0 0,-1 0 0,0 0 0,0 0 0,1 0 0,-1 0 0,0 0 0,0 0-1,1 0 1,-1 1 0,0-1 0,0 0 0,1 0 0,-1 0 0,0 0 0,0 0 0,0 1 0,0-1 0,1 0 0,-1 0 0,0 0 0,0 1 0,0-1 0,0 0 0,0 0 0,1 0 0,-1 1 0,0-1 0,0 0 0,0 0 0,0 1 0,0-1 0,7 21-151,-6-16 132,3 14 70,-1 1 1,-1-1 0,-1 1 0,-2 34-1,1-15 9,0 61 533,0-100-198,0-1-122,15-12 37,13-24-109,-7 9-209,31-32 4,3 2-1,76-63 0,-125 116 24,16-12-191,-21 16 154,0 0-1,0 1 0,0-1 1,0 0-1,1 1 0,-1-1 1,0 1-1,1 0 0,-1-1 1,0 1-1,1 0 0,-1 0 0,0-1 1,1 1-1,1 1 0,-2-1 17,-1 0 0,1 1-1,0-1 1,-1 0 0,1 1-1,-1-1 1,0 0-1,1 1 1,-1-1 0,1 1-1,-1-1 1,0 1 0,1-1-1,-1 1 1,0-1-1,1 1 1,-1-1 0,0 1-1,0 0 1,1-1 0,-1 1-1,0-1 1,0 1-1,0 0 1,0-1 0,0 1-1,0-1 1,0 1 0,0 0-1,-3 24-95,1-14 65,0 12-13,1-5 43,-6 29 0,-1-16 85,2 1 0,1-1 0,-1 37 0,6-67-41,0 1 0,0-1 0,0 0 0,0 0 0,1 0 0,-1 1 0,0-1 0,0 0 0,1 0 0,-1 0 0,1 0 0,-1 1 0,1-1 0,-1 0 0,1 0 0,1 1 0,-1-1-13,-1-1 0,1 1 0,0-1 0,0 1 0,-1-1 0,1 0 0,0 1 0,0-1 0,0 0 0,0 1 0,-1-1 0,1 0 0,0 0 0,0 0 0,0 0 0,0 0 0,0 0 0,0 0 0,3-1 22,0 0 1,0 0-1,0-1 1,0 1 0,-1-1-1,1 0 1,-1 0-1,7-4 1,4-4-1,0-1 0,0-1 0,-1 1 0,0-2 1,-1 0-1,18-26 0,12-30-44,-38 63-32,0-1 0,0 0 0,4-15 0,6-8-112,-14 30 137,0 0 0,0 0 0,0 0-1,0 0 1,0 0 0,0 0 0,0 0 0,0 0-1,0 0 1,0 0 0,1 1 0,-1-1 0,0 0 0,0 0-1,0 0 1,0 0 0,0 0 0,0 0 0,0 0 0,0 0-1,0 0 1,0 0 0,0 0 0,0 0 0,0 0 0,0 0-1,0 0 1,1 0 0,-1 0 0,0 0 0,0 0 0,0 0-1,0 0 1,0 0 0,0 0 0,0 0 0,0 0 0,0 0-1,0 0 1,0 0 0,1 0 0,-1 0 0,0 0 0,0 0-1,0 0 1,0 0 0,0 0 0,0 0 0,0 0 0,0 0-1,0 0 1,0 0 0,0 0 0,0 0 0,0 0 0,1 0-1,-1 0 1,0 0 0,0 0 0,0-1 0,0 1 0,0 0-1,0 0 1,0 0 0,0 0 0,0 0 0,0 0 0,2 12-253,-2 19 97,0-26 140,0 185 193,0-187-135,0-1-1,1 1 0,-1 0 0,0-1 0,1 1 1,0-1-1,0 0 0,0 1 0,0-1 1,0 0-1,0 1 0,2 2 0,-2-4-3,-1-1-1,1 1 1,-1-1-1,1 1 1,-1-1-1,1 1 1,0-1 0,-1 1-1,1-1 1,0 1-1,-1-1 1,1 0-1,0 1 1,0-1-1,-1 0 1,1 0 0,0 1-1,0-1 1,-1 0-1,1 0 1,0 0-1,0 0 1,-1 0-1,1 0 1,0 0-1,0 0 1,-1-1 0,1 1-1,0 0 1,0 0-1,-1-1 1,1 1-1,0 0 1,0-1-1,-1 1 1,1-1 0,-1 1-1,1-1 1,0 1-1,-1-1 1,1 0-1,6-6-6,0-1-1,-1 0 1,0 0-1,0 0 1,-1-1-1,0 0 0,5-11 1,23-73 198,-32 91-216,7-21-77,1-5 51,9-39-1,-17 53-412,-3 22-67,-4 23 212,0 121 24,6-143 261,-1 3 51,1-1-1,1 0 1,0 0-1,0 0 0,1-1 1,1 1-1,0 0 1,5 14-1,-7-24-24,-1-1 0,0 1 0,1-1 0,-1 1 0,1 0 0,-1-1 0,1 1 0,-1-1 0,1 1 0,-1-1 0,1 1 0,0-1 0,-1 0 0,1 1 0,0-1 0,-1 0 0,1 1 0,0-1 0,0 0 0,-1 0 0,1 0 0,0 0 0,-1 1 1,1-1-1,0 0 0,0 0 0,0-1 0,23-5 218,-16 3-146,3-1-64,-1 0 1,0-1-1,0 0 0,0-1 0,15-11 0,42-42-60,-31 27 90,-4 4-152,53-35 1,-81 60 74,0 1 0,0 0 1,0 0-1,0 1 1,0-1-1,0 1 1,1 0-1,-1 0 0,6 0 1,-8 1-5,0 0 0,-1 0 0,1 0 0,0 0 0,-1 0 0,1 0 0,-1 1 0,1-1 0,0 1 0,-1-1 0,1 1 0,-1-1 0,1 1 0,-1 0 0,0 0 0,1 0 0,-1 0 0,0 0 0,0 0 0,1 0 0,-1 0 0,0 0 0,0 1 0,0-1 0,0 0 0,-1 1 0,1-1 0,1 3 0,-2-4 30,0 0 1,0 0-1,0 0 1,0 0-1,0 1 1,0-1-1,0 0 1,0 0-1,0 0 1,0 0-1,0 0 0,0 1 1,0-1-1,0 0 1,0 0-1,0 0 1,0 0-1,-1 0 1,1 1-1,0-1 1,0 0-1,0 0 1,0 0-1,0 0 1,0 0-1,0 0 1,0 0-1,0 1 1,-1-1-1,1 0 1,0 0-1,0 0 1,0 0-1,0 0 1,0 0-1,-1 0 1,1 0-1,0 0 1,-11 2 190,-21-1-190,5 0-142,23 0 113,0 0-1,0 1 1,0-1-1,1 1 1,-1 0-1,0 0 1,1 1-1,-1-1 0,1 1 1,0 0-1,0 0 1,0 0-1,0 0 1,-3 5-1,1-1-22,0 1 1,0 0-1,1 0 0,0 0 0,-4 14 1,7-18 43,0 1 1,0-1-1,0 1 0,1-1 1,0 1-1,-1 0 1,2-1-1,-1 1 0,0-1 1,1 1-1,0 0 1,0-1-1,0 1 0,1-1 1,0 0-1,-1 0 1,2 1-1,-1-1 1,0 0-1,1-1 0,-1 1 1,1 0-1,0-1 1,5 5-1,-5-5 23,0 0-1,0-1 1,0 1-1,0-1 1,0 1-1,1-1 1,-1 0-1,1 0 1,0-1-1,-1 1 1,1-1 0,0 0-1,0 0 1,0 0-1,0 0 1,0-1-1,0 1 1,4-1-1,0-1 41,0 1-1,0-2 0,0 1 0,0-1 0,-1 0 0,1-1 1,9-4-1,-2 0-45,0-1 0,19-14 0,-21 13 3,-1-2 0,0 0 0,-1 0 0,0-1 0,11-16 0,41-69 185,-13 18-256,53-45 27,-75 93 38,-1-1 1,-1 0-1,23-40 0,-44 62-52,-1 1-1,0-1 0,0 0 0,-1 0 0,-1 0 0,4-19 1,-6 27 38,0-1-29,1 0 0,-1-1-1,0 1 1,0 0 0,0 0-1,-2-5 1,2 8 13,0-1 0,0 0 0,-1 0 0,1 1-1,0-1 1,-1 0 0,1 1 0,-1-1 0,1 1 0,-1-1 0,0 0 0,1 1 0,-1-1 0,1 1-1,-1-1 1,0 1 0,1 0 0,-1-1 0,0 1 0,0 0 0,1-1 0,-1 1 0,0 0 0,0 0 0,1 0-1,-1-1 1,0 1 0,0 0 0,0 0 0,-1 1 0,-3-1-14,0 0 1,0 1-1,0 0 1,1 0-1,-1 0 0,0 1 1,0 0-1,1 0 1,-1 0-1,-4 3 0,-7 5 13,-21 19 1,13-10-19,14-11-5,0 2 1,0-1-1,0 1 1,1 1-1,1 0 0,0 0 1,0 0-1,1 1 1,1 0-1,-6 14 0,3-3 30,2 1 1,0 0-1,1 0 0,-4 41 0,3 48-120,8-95 149,0-1 0,0 1 1,2-1-1,6 24 0,-7-34 7,1 0 0,-1 0 1,1-1-1,0 0 0,1 1 1,0-1-1,0 0 0,0 0 1,0-1-1,1 1 0,0-1 1,0 0-1,1-1 0,-1 1 1,1-1-1,0 0 0,0 0 1,1-1-1,-1 0 0,1 0 1,-1 0-1,1-1 0,0 0 1,0-1-1,0 1 0,0-1 1,0 0-1,0-1 0,1 0 1,-1 0-1,10-2 0,80-25 493,-91 25-510,4-1 3,0 0 1,0-1-1,-1-1 1,0 1 0,1-2-1,-1 1 1,-1-1-1,1-1 1,-1 1 0,0-1-1,-1-1 1,0 1-1,0-1 1,0-1-1,-1 1 1,0-1 0,-1 0-1,0 0 1,-1-1-1,0 0 1,0 1 0,-1-1-1,0-1 1,0 1-1,1-18 1,-3 17-70,0-1 0,-1 0 0,0 0 0,0 0-1,-2 0 1,-2-15 0,3 26 40,1-1 0,-1 1 0,0 0 0,0-1 0,1 1 0,-1-1 0,0 1 0,0 0 0,-1 0 0,1 0 0,0-1 0,0 1 0,0 0 0,-1 0 0,1 1 0,-1-1 0,1 0 0,-1 0 0,1 1 0,-1-1 0,1 1 0,-1-1 0,1 1 0,-1 0 0,1-1 0,-1 1 0,0 0 0,1 0 0,-1 0 0,-2 1 0,0-1-19,0 1-1,0-1 0,0 1 0,0 1 1,0-1-1,0 0 0,0 1 0,0 0 1,0 0-1,-3 2 0,-1 3-4,0-1-1,1 2 1,0-1-1,1 0 1,-1 1 0,1 1-1,-9 16 1,8-12 52,2 0 1,-1 0-1,1 0 1,-5 29-1,8-30-89,0-4 64,0 0-1,1 1 1,0-1-1,0 1 1,2 13-1,2 10-7,-2-21 48,0 0-1,3 13 0,-3-20-19,1 0 0,-1 0 0,1 0 0,0 0 0,0 0 0,0-1-1,0 1 1,1-1 0,3 5 0,-2-4 33,1 1 1,-1-1-1,1 0 1,0-1-1,0 1 0,0-1 1,1 0-1,-1 0 1,1-1-1,0 0 0,-1 0 1,1 0-1,0 0 0,0-1 1,0 0-1,0 0 1,1-1-1,6 0 0,-6-1-3,1 1 0,-1-1 0,0-1-1,0 0 1,0 0 0,0 0 0,0-1-1,0 0 1,-1 0 0,1 0 0,-1-1-1,0 0 1,0-1 0,8-6 0,1-6-18,0 0 1,-1-1 0,17-29 0,7-8-8,-12 18-46,-19 25-10,1 0 1,1 1 0,0 0-1,0 1 1,1 0 0,0 0 0,14-9-1,-22 17 27,1 1-1,-1 0 1,1 0 0,-1 0-1,1 1 1,0-1-1,-1 1 1,1-1-1,0 1 1,0 0 0,-1 0-1,1 0 1,0 0-1,0 1 1,-1-1-1,1 1 1,0-1 0,-1 1-1,1 0 1,-1 0-1,1 0 1,-1 1-1,1-1 1,-1 0-1,4 4 1,3 2 6,1 1-1,-1 0 1,0 0 0,8 12-1,-17-20 22,1 1-1,-1-1 1,0 0-1,0 0 1,0 1-1,0-1 1,1 0-1,-1 0 1,0 1-1,0-1 0,0 0 1,1 0-1,-1 0 1,0 1-1,1-1 1,-1 0-1,0 0 1,0 0-1,1 0 1,-1 0-1,0 0 1,1 0-1,-1 0 1,0 0-1,0 0 0,1 0 1,0 0-1,1-7 161,-5-18-41,2 22-104,0-1-46,0-1-1,0 1 1,0 0 0,0 0 0,-1-1-1,0 1 1,0 0 0,0 1 0,0-1-1,-1 0 1,1 1 0,-1-1 0,0 1-1,-4-4 1,5 6 9,0-1 0,1 1 1,-1 0-1,0 0 0,-1 0 0,1 0 0,0 0 0,0 0 0,0 0 0,-1 1 1,1-1-1,0 1 0,-1-1 0,1 1 0,0 0 0,-1 0 0,1 0 0,0 0 1,-1 1-1,1-1 0,0 1 0,-1-1 0,1 1 0,0 0 0,0 0 0,0 0 0,-3 1 1,-2 2-29,1 1 1,-1 0-1,0 1 1,1 0-1,0-1 1,1 2 0,-1-1-1,1 1 1,0 0-1,1 0 1,-6 11-1,-1 5-66,2 0-1,-11 38 1,16-46 144,1 0-1,1 0 1,1 0-1,0 1 1,1-1 0,3 22-1,-3-35-18,0 0-1,1 1 0,-1-1 1,1 0-1,0 1 0,0-1 1,0 0-1,0 0 0,0 0 1,0 0-1,2 3 0,-2-5 4,-1 1-1,1 0 1,0-1-1,-1 1 1,1 0-1,0-1 1,-1 1 0,1-1-1,0 1 1,0-1-1,0 1 1,0-1-1,-1 0 1,1 0-1,0 1 1,0-1-1,0 0 1,0 0 0,0 0-1,0 0 1,0 0-1,0 0 1,0 0-1,-1 0 1,1 0-1,0 0 1,0 0-1,0-1 1,0 1 0,0 0-1,1-1 1,6-4 49,0 0 0,0-1 0,-1 1 0,0-1 1,0-1-1,0 1 0,-1-1 0,10-15 0,-1 0-79,22-45-1,13-56-2,-35 82-14,-12 34-130,-1 0 1,0 1-1,0-1 1,1-12-1,-4 19 143,1 0 0,0 0 0,0-1 0,0 1-1,0 0 1,0 0 0,-1 0 0,1 0 0,0 0 0,0 0-1,0 1 1,0-1 0,0 0 0,0 0 0,-1 0 0,1 0-1,0 0 1,0 0 0,0 0 0,0 0 0,0 0 0,0 0-1,-1 0 1,1 0 0,0 0 0,0 0 0,0 1 0,0-1-1,0 0 1,0 0 0,0 0 0,0 0 0,0 0 0,0 0-1,0 1 1,0-1 0,-1 0 0,1 0 0,0 0 0,0 0-1,0 0 1,0 1 0,-4 18-53,0 1-1,1-1 1,1 1 0,1 0-1,1 0 1,0 0 0,5 24-1,-4-32 106,1-1-1,1 0 0,0-1 0,0 1 0,1 0 1,9 17-1,-12-25-17,1 0 0,0 0 0,0 0 0,0-1 0,0 1 0,0-1 0,1 1 1,-1-1-1,1 1 0,0-1 0,-1 0 0,1 0 0,0-1 0,0 1 0,0-1 0,0 1 0,1-1 0,-1 0 0,0 0 0,1 0 1,-1-1-1,0 1 0,1-1 0,-1 0 0,1 0 0,3 0 0,2-2 24,1 0 0,-1 0 0,0-1 0,1-1 0,-2 0 0,1 0 0,0 0 0,-1-1 0,0-1 0,0 1 0,0-1 0,-1 0 0,0-1 0,12-13 0,-1-3-80,0-1 0,-1-1 0,21-41 0,-20 26 147,-13 28-172,1 0 0,0 0 0,0 0 0,16-19-1,-22 30 37,0 1 0,1-1-1,-1 0 1,0 1 0,1-1-1,-1 1 1,1-1-1,-1 1 1,1-1 0,0 1-1,-1 0 1,1-1 0,-1 1-1,1-1 1,0 1 0,-1 0-1,1 0 1,0 0 0,1-1-1,-2 2-1,1 0 0,-1 0 0,1-1 0,-1 1-1,1 0 1,-1 0 0,0 0 0,1 0 0,-1 0-1,0 0 1,1 0 0,-1 0 0,0 0 0,0 0-1,0 0 1,0 1 0,3 102 56,-2-13 254,1-53-97,-3-27-97,2 0 0,-1 0 0,1 0 0,1 0 0,0 0 0,1 0-1,6 18 1,-7-25-14,0 0-1,0-1 0,0 1 0,0-1 1,0 0-1,1 1 0,4 4 0,-6-7-47,1 0 0,-1 0 0,1 0 0,-1 0 0,1-1 0,-1 1 0,1 0-1,-1-1 1,1 1 0,0-1 0,-1 1 0,1-1 0,0 0 0,-1 0 0,1 0 0,0 0-1,0 0 1,-1 0 0,1 0 0,3-1 0,2-1-3,-1-1 0,1 0 0,0-1-1,-1 1 1,0-1 0,9-7 0,-6 4-159,1 0-764,-1-1-1,0 0 1,0-1 0,-1 0-1,12-17 1,-7 6-4165,21-40-1,-12 11 16</inkml:trace>
</inkml:ink>
</file>

<file path=ppt/ink/ink40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5T00:54:55.46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402 228 2400,'0'-1'104,"0"1"1,0-1-1,0 0 0,0 1 0,1-1 1,-1 1-1,0-1 0,0 1 1,1-1-1,-1 0 0,0 1 1,1 0-1,-1-1 0,1 1 0,-1-1 1,1 1-1,-1-1 0,0 1 1,1 0-1,0-1 0,-1 1 1,1 0-1,0-1 0,0 1-6,0-1 0,-1 1 0,1 0 0,0-1-1,0 0 1,-1 1 0,1-1 0,0 1 0,-1-1 0,1 0 0,-1 1-1,1-1 1,-1 0 0,1 0 0,-1 1 0,1-1 0,-1 0 0,1-1-1,-1 0 45,1 0 0,-1-1 0,1 1 0,-1 0 0,0 0 0,0 0 0,0 0 0,0-1 0,-1 1 0,1 0 0,0 0 0,-1 0 0,1 0 0,-1 0 0,0 0 0,0 0 0,0 0 0,0 0 0,0 0 0,0 0 0,-1 1 0,1-1 0,0 0 0,-1 1 0,1-1 0,-1 1 0,0-1 0,0 1 0,1 0 0,-1 0 0,-3-2 0,-8-4 204,0 1 0,0-1 0,0 2 0,-1 0 0,0 1-1,-28-6 1,31 9-281,0-1-1,1 1 1,-1 1-1,0 0 1,0 1-1,0 0 1,1 0-1,-1 1 1,1 1-1,-15 4 1,16-2-6,0 0 0,1 0 0,-1 1 0,1 1 0,0-1 0,1 1 0,-1 0 0,1 1 0,1 0 0,-1 0 0,1 0 0,1 1 0,-9 18 1,8-12 18,1 0 0,0 1 0,1-1 1,1 1-1,-2 25 0,4-4 138,2 46 0,0-71-152,10 100 256,-9-100-280,0 0-1,1-1 0,1 0 0,-1 0 1,2 0-1,0 0 0,8 13 0,-10-20 20,0-1 0,-1 0 0,1 0 0,1 0 0,-1 0-1,0-1 1,1 1 0,-1-1 0,1 0 0,0 0-1,0 0 1,0 0 0,0-1 0,0 0 0,0 1-1,0-2 1,0 1 0,6 0 0,6 0 212,1 0 0,-1-2 1,23-3-1,-8 0-174,-1-2 0,1-2-1,-1 0 1,0-2 0,-1-2 0,48-25-1,-71 34-38,0-1-1,0 0 0,-1-1 0,10-8 0,-13 11-50,0 0 0,0 0 0,-1 0 0,1 0 0,-1-1 0,1 1 0,-1 0-1,0-1 1,0 1 0,0-1 0,0 1 0,-1-1 0,1 1 0,0-6 0,-1 7-37,0 0 1,0 0-1,0 0 1,0 1-1,0-1 1,0 0-1,0 0 1,0 0 0,-1 1-1,1-1 1,0 0-1,0 0 1,-1 1-1,1-1 1,-1 0-1,1 0 1,-1 1-1,1-1 1,-1 0-1,1 1 1,-1-1 0,1 1-1,-1-1 1,0 1-1,1-1 1,-2 0-1,1 1-4,-1 0 0,1-1 0,-1 1 0,1 0 0,-1 0 0,1 0-1,-1 0 1,1 0 0,-1 0 0,0 0 0,1 0 0,-4 1 0,0 1-16,-1 0 1,0 1 0,1-1 0,-1 1-1,1 0 1,-6 5 0,4-2-1,0 0 0,0 1 0,1 0 0,0 0 0,-10 14 0,15-19 68,-1 1 0,1 0 0,0-1-1,0 1 1,0 0 0,0-1 0,0 1-1,1 0 1,-1 0 0,1 3 0,0-4-6,0 0 0,0 0 0,1-1 1,-1 1-1,1 0 0,-1-1 0,1 1 0,-1 0 1,1-1-1,0 1 0,0-1 0,0 1 0,0-1 1,0 0-1,0 1 0,0-1 0,0 0 1,2 2-1,2 0 82,0 1-1,-1-1 1,1 0 0,1-1 0,-1 1 0,0-1-1,0 0 1,1 0 0,0-1 0,-1 0 0,1 0-1,0 0 1,9 0 0,-8-1-18,-1 0 1,1-1-1,-1 0 0,1 0 1,-1 0-1,1-1 0,-1 0 1,1 0-1,-1-1 0,0 1 1,8-6-1,-9 5-58,-1-1 1,0 1-1,0-1 1,-1 1-1,1-1 0,-1 0 1,1 0-1,-1-1 0,-1 1 1,1-1-1,-1 1 1,1-1-1,-1 0 0,-1 0 1,1 0-1,-1 0 0,2-10 1,-3 11-59,1 0 0,-1 0 1,-1 0-1,1 0 0,0 1 1,-1-1-1,0 0 0,0 0 1,0 0-1,0 0 0,-1 1 1,1-1-1,-1 0 0,0 1 1,0 0-1,0-1 0,-1 1 1,1 0-1,-1 0 0,1 0 0,-1 1 1,0-1-1,0 1 0,-4-3 1,4 3 30,0 1 1,0-1 0,0 1-1,0 0 1,0 0-1,0 0 1,0 1 0,0-1-1,0 1 1,0 0-1,-1-1 1,-5 2 0,3 0-29,0 0 0,0 0 0,0 0 0,1 1 0,-11 4 0,15-6 30,0 1 0,0-1 0,1 0 0,-1 1 0,0-1 0,0 1 0,0-1 0,0 1 0,1 0 0,-1-1 0,0 1-1,1 0 1,-1-1 0,0 1 0,1 0 0,-1 0 0,1 0 0,-1 0 0,1-1 0,0 1 0,-1 0 0,1 0 0,0 0 0,-1 0 0,1 2 0,0-2 11,1 0 0,-1 0 1,0 0-1,1 0 0,-1 0 0,1 0 1,-1 0-1,1 0 0,-1 0 0,1 0 1,0 0-1,-1 0 0,1 0 0,0-1 1,0 1-1,0 0 0,0 0 0,0-1 1,0 1-1,0-1 0,0 1 0,1 0 1,10 5 98,-1-1 0,2 0 1,-1-1-1,20 5 0,-26-8-57,0 0 1,0-1-1,0 0 0,1 0 1,-1 0-1,0 0 0,0-1 1,0 0-1,0-1 0,0 1 0,8-4 1,-4 0 19,-1 1-1,0-1 1,0-1 0,-1 1 0,1-2 0,-2 1 0,1-1-1,9-10 1,-3 0-164,-1-1 0,21-35 0,-21 32 151,21-23 1,-27 35-33,3-12-305,-9 19-116,-3 12 67,2-8 310,-15 65-248,1-4 281,7-16 30,-1 62 0,8-103 1,0 1 0,0-1 0,1 0 0,0 1 0,0-1 0,3 8 0,-4-13 0,1 0 1,-1 0-1,1 1 0,-1-1 0,1 0 0,0 0 0,0 0 1,-1 0-1,1 0 0,0 0 0,0 0 0,0 0 0,0 0 1,0 0-1,0 0 0,0-1 0,1 1 0,-1-1 0,0 1 1,0 0-1,1-1 0,-1 0 0,0 1 0,0-1 0,1 0 1,-1 0-1,0 1 0,1-1 0,-1 0 0,1-1 0,-1 1 0,0 0 1,1 0-1,0-1 0,7-1 30,-1-1 0,0-1 0,0 1 0,0-1 1,0-1-1,-1 0 0,11-8 0,-2 2-21,17-12-130,-2-1 0,0-2 0,-2-1 0,40-47 0,-66 71-401,-2 4 147,-5 10 6,-11 27 362,9-24-56,1-2 1,2 1 1,-1-1-1,1 1 1,1 0-1,1 0 1,-1 17-1,2-27 46,0-1 0,0 1 0,1 0 0,-1-1 1,1 1-1,-1-1 0,1 1 0,0-1 0,0 1 0,0-1 0,0 1 0,0-1 0,1 0 0,-1 0 1,1 0-1,-1 1 0,1-2 0,0 1 0,0 0 0,0 0 0,0 0 0,0-1 0,0 1 1,0-1-1,1 0 0,-1 0 0,5 2 0,-3-2 26,0 0 0,0 0 0,0 0-1,0 0 1,1-1 0,-1 0 0,0 0 0,0 0 0,0-1 0,0 1 0,0-1 0,0 0-1,0 0 1,0 0 0,0-1 0,7-2 0,-2-3-33,1 0 0,-1 0 0,0-1 1,-1 0-1,0 0 0,0-1 0,-1 0 0,0 0 0,8-14 0,4-10-19,26-62 0,6-40 31,-9 24 108,-27 72-237,0 5-76,-1-1 0,-2 0-1,10-51 1,-22 85 157,0 1 0,0-1-1,0 1 1,0 0 0,0-1 0,0 1 0,0 0 0,0-1 0,0 1 0,0-1 0,0 1 0,0 0 0,0-1 0,0 1 0,0 0 0,0-1 0,-1 1-1,1 0 1,0-1 0,0 1 0,0 0 0,-1-1 0,-5 2-398,-9 13 133,3 3 245,1 0 1,1 1-1,1 0 0,1 0 1,0 1-1,1 0 0,1 1 0,-3 20 1,-1 14 134,-3 96 1,11-110-52,2 0 0,9 72 1,-8-106 20,0-1 1,1 1 0,-1-1 0,5 8 0,-6-12-49,0 0 1,1 0-1,-1 0 0,1 0 1,-1 0-1,1 0 1,0-1-1,-1 1 1,1 0-1,0 0 1,0 0-1,-1-1 1,1 1-1,0-1 0,0 1 1,0 0-1,0-1 1,0 1-1,0-1 1,0 0-1,0 1 1,0-1-1,0 0 1,0 0-1,0 0 0,0 1 1,0-1-1,0 0 1,2-1-1,1 0 47,0-1-1,1 0 0,-1 0 1,0 0-1,0 0 0,0-1 1,0 1-1,-1-1 0,5-4 1,1 0-80,3-4 17,0 0 0,19-21-1,-14 12-4,-6 6-48,0-1 0,-1 0 0,15-32 0,-14 24-230,-4 17 36,-5 5-6,-3 5 29,-5 6 181,1 0 0,1 1 0,0 0 0,0 0 0,1 0 0,0 0 0,1 1 0,1-1 0,-1 1 0,2-1 0,0 1 0,0-1 0,3 19 0,-1-25 58,-1 0 0,1 1 0,0-1-1,0 0 1,0-1 0,0 1 0,1 0 0,0-1 0,6 8-1,-7-10 23,0 0-1,0 0 0,0 0 0,0 0 0,0 0 0,0 0 0,1-1 0,-1 1 0,0-1 0,1 0 0,-1 0 0,1 0 0,0 0 1,-1 0-1,1 0 0,0-1 0,-1 1 0,1-1 0,5 0 0,-1-1 4,0 0 0,0-1-1,0 0 1,0 0 0,-1-1 0,1 0 0,-1 0-1,0-1 1,0 1 0,0-1 0,0 0 0,-1-1-1,8-7 1,-7 6-40,0-1 1,-1 1-1,0-1 0,0 0 0,-1 0 1,0-1-1,0 1 0,0-1 0,-1 0 0,4-15 1,-7 20-24,1 1 0,-1-1 1,0 1-1,0-1 1,0 1-1,0-1 0,0 1 1,-1-1-1,1 1 0,-1-1 1,1 1-1,-1-1 0,0 1 1,0-1-1,0 1 1,0 0-1,-1 0 0,1 0 1,0 0-1,-1 0 0,0 0 1,1 0-1,-1 0 1,0 0-1,0 1 0,0-1 1,0 1-1,0-1 0,-1 1 1,1 0-1,0 0 0,0 0 1,-1 0-1,1 0 1,-1 1-1,1-1 0,-1 1 1,1 0-1,-1-1 0,1 1 1,-1 0-1,1 0 1,-1 1-1,1-1 0,-1 1 1,-4 0-1,-41 16 25,31-9 146,17-6-89,8-2-29,113-20 199,-29 4-48,-83 14-224,0 1 0,1 0 1,-1 1-1,0 0 1,1 1-1,14 2 0,-21-3 39,-1 1-1,1 0 1,0 0-1,-1 0 1,1 0-1,-1 0 0,1 1 1,-1-1-1,1 1 1,-1-1-1,0 1 0,0 0 1,0 0-1,0 0 1,0 0-1,0 0 1,-1 1-1,1-1 0,-1 0 1,1 1-1,-1-1 1,0 1-1,0 0 0,0-1 1,0 1-1,0 3 1,0 2 48,0 0 0,0 0 1,-1 0-1,0 0 0,-1 0 1,0 0-1,-2 9 0,3-1 273,1-6 6,-1-10 79,2 0-385,-1-1 0,1 1 0,-1-1 0,0 0 0,1 0 0,-1 0 0,1 0 0,-1 0 0,0 0 0,0 0 0,0 0 0,0-1 0,0 1 0,0 0 0,2-3 0,2-3 28,4-3-39,1 0-1,0 1 1,0 0 0,1 1-1,0 0 1,1 1 0,13-7-1,-25 14-21,1 0 0,-1 0 0,0-1 0,1 1 0,-1 0 0,0 0 0,1 0 0,-1 0 0,0 0 0,1 0-1,-1 0 1,0 0 0,1 0 0,-1 0 0,0 0 0,1 0 0,-1 0 0,0 1 0,1-1 0,-1 0 0,0 0 0,0 0 0,1 0-1,-1 0 1,0 1 0,1-1 0,-1 0 0,0 0 0,0 1 0,0-1 0,1 0 0,-1 0 0,0 1 0,0-1 0,4 16 12,-7 22 100,2-34-214,-4 27-9,2-18 292,-1 26 1,4-39-159,0 0 1,0 0-1,0 1 1,0-1-1,0 0 1,0 0-1,0 0 1,0 0-1,0 1 1,0-1-1,0 0 1,0 0-1,0 0 0,0 0 1,0 1-1,0-1 1,0 0-1,0 0 1,0 0-1,1 0 1,-1 0-1,0 0 1,0 1-1,0-1 1,0 0-1,0 0 0,0 0 1,1 0-1,-1 0 1,0 0-1,0 0 1,0 0-1,0 0 1,0 1-1,1-1 1,6-3 425,12-12 147,-12 9-683,42-34 173,-25 19-160,1 2 1,40-25-1,-63 43 69,-1 1-1,0-1 1,1 0 0,-1 0-1,1 1 1,-1-1-1,1 1 1,-1-1-1,1 1 1,-1 0-1,1 0 1,-1 0 0,1-1-1,0 1 1,-1 1-1,1-1 1,-1 0-1,1 0 1,-1 1 0,1-1-1,-1 0 1,3 2-1,-3-1 0,1 0 0,-1 0 0,0 1 0,1-1 0,-1 1 0,0-1-1,0 1 1,0-1 0,0 1 0,0 0 0,0-1 0,0 1 0,-1 0 0,1 0 0,-1 0-1,1-1 1,-1 4 0,3 15 41,-1-9 36,0 1-1,5 15 1,-6-24-44,0 0-1,0 0 1,0 0 0,1 0 0,-1-1 0,1 1 0,0 0 0,0-1 0,0 1 0,0-1 0,0 0 0,1 0 0,3 3 0,-4-4 32,0 0-1,0 0 1,0 0 0,0-1 0,0 1 0,0-1 0,1 1 0,-1-1 0,0 0 0,0 0 0,0 0 0,0 0 0,4-1 0,27-7 282,-26 6-323,-2 0 14,0 0 0,0 0 1,0 0-1,0 0 0,0-1 1,-1 0-1,1 0 1,4-5-1,0 0 12,-1 0-1,12-17 1,-8 8 27,-1-1-1,0-1 1,15-37-1,17-68-201,-17 46 101,-5 13 122,-8 27-116,16-39 0,-20 54-288,-20 61-71,1 1 1,-7 71-1,3 90 438,9-102-65,5-98 23,-1 11 92,1-1 1,-1 1-1,2 0 1,-1 0-1,5 18 1,-5-28-51,0 0 1,1 0 0,-1 0 0,0 0 0,1 0-1,-1-1 1,0 1 0,1 0 0,-1 0-1,1-1 1,-1 1 0,1 0 0,-1 0 0,1-1-1,0 1 1,0 0 0,-1-1-34,1 0 0,-1 0 0,0 0 0,1 0 0,-1 0 0,1 0 0,-1 0 0,0 0 0,1 0 0,-1 0 0,0 0 0,1 0 0,-1 0 0,0 0 0,1-1 0,-1 1 0,0 0 0,0 0 0,1 0 0,-1 0 0,0-1 0,1 1 0,-1 0 0,0 0 0,0-1 0,0 1 0,1-1-1,2-3-2,0 0 0,0-1 0,-1 1-1,3-7 1,-2 4 112,5-10-71,4-4-107,-2-1 0,9-29 0,-16 43 33,-1-1 0,1 1 0,1 0 0,0 0 0,7-12 0,-9 18 15,-1 0 1,1 0-1,0 0 1,-1 0-1,1 0 1,0 0-1,0 1 1,0-1-1,1 1 1,-1-1-1,0 1 1,0 0-1,1 0 1,-1 0-1,1 0 1,-1 0-1,1 1 1,-1-1-1,1 1 0,-1-1 1,1 1-1,4 0 1,5 2-49,0 1 0,-1 0 1,1 0-1,18 9 0,2 0 34,-1-1-60,91 28 902,-101-34-2184,41 5 0,-44-7-168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00:36:36.657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9 1083 2560,'-2'2'337,"1"-2"-284,1 0-1,-1 1 1,1-1-1,0 0 1,-1 1-1,1-1 1,0 0-1,-1 1 1,1-1-1,0 0 1,-1 1-1,1-1 1,0 1-1,0-1 1,0 0-1,-1 1 1,1-1-1,0 1 1,0-1-1,0 2 710,0-1-642,0-1-1,0 0 1,0 1-1,0-1 1,0 1 0,0-1-1,0 0 1,0 1-1,0-1 1,0 1-1,0-1 1,1 0-1,-1 1 1,0-1-1,0 0 1,0 1 0,0-1-1,1 0 1,-1 1-1,0-1 1,1 0-1,-1 1 1,1-1-1,0 1 92,1-1-1,0 0 0,0 0 0,0 1 0,0-1 0,0 0 0,0-1 0,0 1 0,0 0 0,0 0 0,-1-1 0,1 1 0,0-1 0,0 0 0,0 1 1,-1-1-1,1 0 0,0 0 0,-1 0 0,3-2 0,5-4-10,0-1 0,10-10 0,-6 5 186,41-36 456,48-56 1,12-6 58,-62 63-527,-43 38-305,0-1 1,12-18-1,-15 19-269,17-19 0,-26 30-602,-8 8 734,5-1 69,0 1 0,0-1 0,0 1 0,1 0 0,1 1 1,-1-1-1,2 1 0,-1 0 0,1 0 0,1 0 0,0 0 0,-1 12 0,2-15 42,0-1 0,1 1 1,0-1-1,0 1 0,1-1 1,-1 1-1,2-1 0,-1 1 0,1-1 1,0 0-1,0 0 0,0 0 1,1 0-1,0 0 0,0 0 0,1-1 1,0 1-1,-1-1 0,2 0 1,7 7-1,-10-10-9,0 0 1,1-1-1,-1 0 1,0 1-1,1-1 0,-1 0 1,1 0-1,-1 0 1,1-1-1,-1 1 0,1-1 1,0 1-1,-1-1 1,1 0-1,0 0 1,-1 0-1,1 0 0,-1-1 1,1 1-1,0-1 1,-1 1-1,1-1 0,-1 0 1,1 0-1,3-2 1,5-4 39,0 0 0,-1 0 0,1 0 1,10-12-1,-13 12-34,197-165 563,-201 169-587,16-12-28,-2 0-1,1-2 1,-2 0-1,0-1 1,18-26-1,-7-1 152,-2-2 0,24-61-1,-19 26-386,23-99 0,-51 165 208,1 1 0,-2-1 0,2-25 0,-4 40 27,0 0 0,0 1 0,0-1 0,0 0 0,0 0 0,0 0-1,0 0 1,0 1 0,0-1 0,0 0 0,-1 0 0,1 0 0,0 1-1,-1-1 1,1 0 0,0 0 0,-1 1 0,1-1 0,-1 0 0,1 1-1,-1-1 1,1 0 0,-1 1 0,0-1 0,1 1 0,-1-1 0,0 1-1,1-1 1,-1 1 0,0 0 0,1-1 0,-1 1 0,0 0 0,0-1-1,0 1 1,1 0 0,-1 0 0,0 0 0,0 0 0,0 0 0,0 0-1,1 0 1,-1 0 0,0 0 0,0 0 0,0 0 0,1 0 0,-1 1-1,0-1 1,-1 1 0,-2 0-32,0 1 0,-1 0 1,1 0-1,0 0 0,0 1 0,0-1 0,-4 5 0,-1 2 29,1-1-1,1 2 0,0-1 1,0 1-1,1 0 1,0 1-1,0-1 1,-4 13-1,-2 13-22,-10 44 1,8-25 131,7-28-198,5-14 274,-2-1-1,-5 15 1,8-23-855,-1 0-1,-1 0 1,1 0-1,-1 0 1,-4 6 0,-2 1-1698</inkml:trace>
</inkml:ink>
</file>

<file path=ppt/ink/ink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23:13:33.99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54 7040,'4'3'2624,"19"-3"-2048,22 0-128,-14 0 1408,14-3-1088,0-5 416,18-1-704,9 1-512,14-4 0,9 9-2624,-6-5 1440,1 3-4992</inkml:trace>
</inkml:ink>
</file>

<file path=ppt/ink/ink4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5T00:55:02.51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62 640 2656,'0'0'62,"-1"1"-1,1-1 1,-1 0 0,0 1 0,1-1 0,-1 0-1,1 1 1,-1-1 0,1 1 0,-1-1-1,1 1 1,-1 0 0,1-1 0,0 1 0,-1-1-1,1 1 1,0 0 0,-1-1 0,1 1-1,0 0 1,0-1 0,0 1 0,0 2 2255,10 0 222,-6-3-2268,1-1 0,-1 0-1,1 0 1,-1-1 0,0 1-1,0-1 1,7-3 0,-2 0 27,13-6-15,-1 0-1,-1-2 1,0-1 0,-1 0-1,0-1 1,29-31 0,-26 20-25,-1 0 1,35-56-1,24-65 512,-52 95-305,-20 34-298,0 0 0,7-26 1,-13 38-647,-4 5 96,-7 10-58,4-4 400,-7 9 29,1-1 1,1 2 0,-13 22-1,-21 50 61,16-28-95,-2-5 22,-37 50 0,-44 45-113,-41 63 1762,150-208-1465,1-4-109,1 1 1,0 0 0,-1 0 0,1 0-1,-1-1 1,1 1 0,-1 0-1,1-1 1,-1 1 0,1 0 0,-1-1-1,0 1 1,1-1 0,-1 1-1,0-1 1,1 1 0,-1-1 0,0 1-1,0-1 1,0 0 0,1 0-1,-2 1 1,6-13 796,2 3-822,0 1-1,1-1 0,-1 1 1,2 1-1,-1-1 1,1 1-1,13-9 1,6-2 85,33-17 1,-25 17-162,18-10 101,79-55 1,-103 62 15,-2-2-1,-1 0 1,45-51 0,-68 70-128,-3 3 50,1 0 0,-1 1-1,1-1 1,-1 0 0,1 1 0,-1-1 0,1 0-1,-1 1 1,1-1 0,-1 1 0,1-1 0,0 1-1,0 0 1,-1-1 0,2 1 0,-2 0 7,0 1 0,0-1 0,0 1-1,0 0 1,0-1 0,0 1 0,0 0 0,0-1 0,0 1 0,0 0 0,0-1 0,0 1 0,-1-1 0,1 1 0,0 0 0,0-1 0,-1 1 0,1-1-1,-1 2 1,0-2 0,0 5 5,0-1-1,0 1 0,1-1 0,-1 1 0,1 0 0,0-1 1,0 1-1,2 6 0,-1 21-18,-5 3-40,2-16 144,-1 35 0,3-49-55,0 1 0,1-1 0,0 1 0,0-1-1,0 1 1,1-1 0,0 1 0,0-1 0,0 0 0,6 8 0,-7-11-7,0-1 0,0 0 0,0 0 1,1 0-1,-1 0 0,0 0 0,1 0 1,-1 0-1,1 0 0,0 0 0,-1-1 1,1 1-1,-1-1 0,1 1 0,0-1 0,-1 0 1,1 1-1,0-1 0,0 0 0,2 0 1,5-1 66,0 0 1,15-3-1,-18 3-32,17-5 33,-1 0-1,1-2 1,-1 0 0,0-2-1,30-17 1,-45 22-41,0 0 0,0 0 0,-1-1 0,11-11 0,-14 14-68,0-1 1,0 1-1,-1-1 1,1 0 0,-1 0-1,0 0 1,0 0 0,0-1-1,0 1 1,0-6-1,-1 9 7,-1 0-1,0 0 0,0 0 0,0 0 0,0 0 0,0 0 0,0 0 0,0 0 1,0 0-1,0 0 0,0 0 0,0 0 0,0 0 0,-1 1 0,1-1 1,-1 0-1,1 0 0,0 0 0,-1 0 0,1 0 0,-1 0 0,0 1 1,1-1-1,-2-1 0,1 1-11,-1 1 0,1-1 0,0 1-1,0 0 1,-1-1 0,1 1 0,0 0 0,-1 0 0,1 0 0,0 0 0,-1 0 0,1 0 0,0 0-1,-1 0 1,1 1 0,-2 0 0,-2 0-32,-1 1-1,1 1 1,-1-1-1,1 1 1,0 0 0,-1 0-1,-6 6 1,4-2 57,1 0 1,-1 1 0,1 0 0,1 0-1,-1 1 1,1 0 0,1 0 0,0 0-1,-6 15 1,10-22 3,0-1 0,1 1 1,-1-1-1,1 1 0,0 0 0,-1-1 0,1 1 1,0-1-1,0 1 0,0 0 0,0-1 0,0 1 1,0 0-1,1-1 0,-1 1 0,0-1 0,1 1 1,0-1-1,-1 1 0,1-1 0,0 1 0,-1-1 1,1 1-1,0-1 0,0 0 0,0 0 0,0 1 1,1-1-1,-1 0 0,0 0 0,0 0 0,1 0 1,2 1-1,0 0 24,0 0-1,-1-1 1,1 0 0,0 1 0,1-1 0,-1-1-1,0 1 1,0-1 0,0 1 0,0-1 0,0 0 0,8-2-1,8-2 68,1 0-1,-1-2 0,0-1 1,-1 0-1,0-1 0,0-2 1,22-13-1,-26 12-85,0 0 0,-1-1 0,0-1 0,-1 0 0,0-1-1,-1-1 1,-1 0 0,11-19 0,68-140 205,-70 132-152,83-182-347,-101 219 248,1-1 5,0 0-1,-1 0 1,0 0-1,0 0 1,0 0-1,-1-1 1,1 1-1,-1-13 1,-1 18 10,0 1 0,1-1 0,-1 1 0,0 0 0,0-1 0,0 1 0,0-1 0,-1 1 1,1-1-1,0 1 0,0 0 0,0-1 0,0 1 0,0-1 0,-1 1 0,1-1 0,0 1 0,0 0 0,0-1 0,-1 1 0,1 0 0,0-1 0,-1 1 0,1 0 0,0-1 0,-1 1 0,1 0 1,0 0-1,-1-1 0,0 1 0,0 0-1,0 0 1,0 0 0,1 0 0,-1 0-1,0 0 1,0 0 0,0 1-1,0-1 1,0 0 0,0 0-1,0 1 1,1-1 0,-3 1 0,-1 2-29,1-1 1,-1 1 0,0 0-1,1 0 1,-5 5 0,0 3 61,0 0 0,1 0 0,1 1 0,0 0 0,-6 18 0,-18 67 89,29-93-109,-16 70-165,-14 141 1,31-211 178,-2 15 75,1 22 0,1-36-33,1-1 0,-1 0 0,1 1 0,-1-1 0,1 0-1,1 0 1,-1 1 0,0-1 0,1 0 0,0 0 0,3 5 0,-4-8-21,1 0 1,-1 0-1,0 0 1,1 1-1,-1-1 0,1 0 1,-1-1-1,1 1 1,-1 0-1,1 0 0,0-1 1,-1 1-1,1-1 0,0 1 1,-1-1-1,1 0 1,0 0-1,0 1 0,-1-1 1,1-1-1,0 1 0,0 0 1,-1 0-1,1-1 1,0 1-1,2-1 0,6-3 21,0 1 0,0-2 0,12-6 0,-11 5-67,55-27-59,127-71 35,-162 81-114,-29 22-67,-4 4 43,-10 10-75,-18 20 8,17-21 241,-60 62 34,61-61-25,2 0 1,-1 1 0,-15 30-1,24-42 5,1 1 0,0 0 0,0 0 0,0-1 0,1 1 0,-1 0 0,1 0 0,-1 0 0,1 5 0,0-7 3,0 0 0,0 0 0,1 0 0,-1 0 1,0 0-1,0-1 0,0 1 0,1 0 0,-1 0 0,0 0 0,1 0 1,-1-1-1,1 1 0,-1 0 0,1 0 0,0-1 0,-1 1 1,1 0-1,0-1 0,-1 1 0,1 0 0,0-1 0,-1 1 1,1-1-1,0 0 0,0 1 0,0-1 0,0 0 0,0 1 1,-1-1-1,1 0 0,2 0 0,2 1 77,0-1 1,1 0-1,-1-1 0,0 1 1,1-1-1,-1 0 1,0-1-1,0 1 0,0-1 1,0 0-1,6-3 0,1-2-57,0 0 0,-1 0 0,13-12 0,-9 6 18,-1-1 0,0-1 1,-1-1-1,-1 1 0,0-2 0,10-20 1,50-111 167,-50 98-265,98-251-407,-118 287 317,-2 14 132,0 0 0,0 0 0,0 0 0,0 0 0,0 0 0,0 0 0,0-1 0,0 1 0,0 0 0,0 0 0,0 0 0,0 0 1,0 0-1,0 0 0,0-1 0,0 1 0,0 0 0,0 0 0,0 0 0,0 0 0,0 0 0,0 0 0,0 0 0,0-1 0,0 1 0,-1 0 0,1 0 0,0 0 0,0 0 0,0 0 1,0 0-1,0 0 0,0 0 0,0 0 0,-1 0 0,1 0 0,0 0 0,0 0 0,0-1 0,-1 2-10,0 0 0,-1 0 0,1 0 0,1 0 0,-1 0 0,0 0 0,0 0 0,0 0 0,1 0 0,-1 1 0,0-1 0,1 0-1,-1 0 1,1 1 0,-1 0 0,-16 45-107,2 1-1,-10 52 0,-3 80 301,22-130-86,3 84 1,4-63-935,-1-44-3644,0-22 2812</inkml:trace>
</inkml:ink>
</file>

<file path=ppt/ink/ink4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5T00:55:02.92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63 33 7456,'-49'-32'3392,"35"35"-2944,14 2-672,5-1 32,22-1 224,4 2 0,19-2-352,3 6 192</inkml:trace>
</inkml:ink>
</file>

<file path=ppt/ink/ink4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5T00:55:04.04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58 2 3648,'3'-2'6808,"2"12"-5248,5 4-925,-1-1 1,-1 2 0,0-1 0,-1 1-1,-1 0 1,0 0 0,-1 1 0,0 0-1,3 30 1,-3-9-172,-3 0 0,-1 0 0,-4 44 0,0-50-347,-1-1-1,-2 0 1,-1-1 0,-1 1 0,-1-1-1,-2-1 1,-1 0 0,-1 0 0,-29 45 0,14-32-75</inkml:trace>
</inkml:ink>
</file>

<file path=ppt/ink/ink4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5T00:56:43.66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9 663 2304,'-8'12'11552,"16"-18"-10678,-6 4-819,0 0 0,1 0 0,-1 0 0,0-1 0,0 1 0,0-1 0,0 1 0,3-6 0,10-12 186,-10 15-137,0 0 0,-1 0 0,1 0 0,-1-1-1,-1 0 1,1 1 0,-1-1 0,0 0 0,3-8-1,2-9 389,6-30 0,-8 26-450,10-39 396,15-55 211,-25 104-609,0 0-1,1 1 1,1 0 0,18-28-1,-10 24-64,1 1-1,1 0 0,0 2 0,1 0 1,29-19-1,-42 32 67,0 1 0,0 0 0,0 1 0,0-1 0,11-2 0,7-2-31,-20 5-31,0 2 1,0-1-1,1 0 1,-1 1-1,0 0 0,1 0 1,-1 0-1,8 1 1,10 1 189,-18-3-137,1 1 0,-1 1 0,1-1 0,-1 1 1,0-1-1,8 4 0,-11-4-25,1 1 0,-1-1 0,0 1 0,0 0 0,0-1 0,0 1 0,0 0 0,0 0 0,0 0 0,0 0 0,-1 0 0,1 0 0,0 0 0,-1 0 0,1 0 0,0 0 0,-1 0 0,1 0 0,-1 1 0,0-1 0,1 0 0,-1 0 0,0 0 0,0 1 0,0-1 0,0 0 0,0 2 0,0 1 6,0 0-1,-1 0 1,1-1 0,-1 1 0,0 0-1,-1-1 1,1 1 0,0-1-1,-1 1 1,0-1 0,-3 5-1,-3 3 160,-18 19-1,11-13 17,-7 6 17,-1-1 0,0-1 1,-30 21-1,50-40-194,2-1 6,0 0 1,0 0 0,0-1 0,-1 1 0,1 0 0,0-1 0,0 1 0,-1 0 0,1-1 0,0 1 0,-1-1 0,1 0-1,-2 1 1,12-9 196,-2 5-214,0 0 0,0 1 1,0-1-1,1 2 0,-1-1 1,0 1-1,9 0 0,-12 1-8,0 0 0,1 0 0,-1 0 0,1 1 0,-1 0 0,0 0 0,0 0 0,1 0 0,-1 1 0,0 0 0,0 0 0,0 0 0,0 0 0,3 3 0,0 1 0,-1-1-1,0 1 0,0 0 1,-1 1-1,0 0 0,0 0 0,0 0 1,-1 0-1,0 1 0,4 10 1,-7-14 31,1 1 1,-1 0 0,1 0 0,-1 0 0,-1 0 0,1 0 0,-1 0-1,0 0 1,0 0 0,0 0 0,-1 1 0,1-1 0,-1 0-1,-1-1 1,1 1 0,-1 0 0,0 0 0,-3 5 0,1-3 80,0-1-1,-1 0 1,-10 9 0,6-5-18,4-5-66,0-1 0,0 0 0,0 0 0,-1-1 0,1 1 0,-1-1 0,0 0 1,-7 2-1,-8 2 51,-23 4 0,33-8-63,-57 10-184,65-12-118,0 0 1,0-1-1,0 1 1,0-1-1,-1 0 1,-4 0 0,3 0-1643,22-3-5455</inkml:trace>
</inkml:ink>
</file>

<file path=ppt/ink/ink4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5T00:56:44.14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69 23 6304,'-39'-11'3611,"18"5"1700,12 6-2456,20-4 349,-8 4-3045,0-1 1,1 1 0,-1-1-1,0 1 1,1 0 0,-1 0-1,1 1 1,3 0 0,12 0 157,71 5 405,1 0-4345,-70-6 1660</inkml:trace>
</inkml:ink>
</file>

<file path=ppt/ink/ink4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5T00:56:46.70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259 36 3232,'0'0'108,"0"-1"0,0 1 0,0 0 0,0-1 0,0 1 0,0-1 0,0 1 0,0-1 1,0 1-1,0-1 0,1 1 0,-1 0 0,0-1 0,0 1 0,0-1 0,0 1 0,1 0 0,-1-1 0,0 1 0,0 0 0,1-1 0,0 0 1,0-3 2599,-1 4-2568,0-1-1,0 0 0,0 0 0,0 1 1,0-1-1,0 0 0,-1 1 0,1-1 1,0 0-1,0 0 0,-1 1 0,1-1 1,-1 0-1,1 1 0,0-1 0,-1 1 0,1-1 1,-1 1-1,0-1 0,1 1 0,-1-1 1,1 1-1,-2-1 0,0 0-19,0 0-1,0 0 1,0 0-1,-1 1 1,1-1-1,0 1 1,0-1-1,-3 1 1,-3 0 49,1 0 0,-1 0 0,-14 3 0,14 0-91,-1-1 1,0 1-1,1 1 1,0-1-1,0 1 0,0 1 1,0-1-1,1 2 1,-1-1-1,1 1 1,0 0-1,1 0 1,0 1-1,0-1 1,0 1-1,-5 9 1,3-2-14,0 0 1,1 1 0,0-1-1,1 1 1,1 1 0,1-1 0,0 1-1,-2 18 1,5-29-26,0 0 0,1 0 0,0-1 1,0 1-1,0 0 0,2 7 0,-1-10 19,-1 0 0,1 0-1,0 0 1,0 0 0,0 0 0,0 0-1,0 0 1,0 0 0,0-1 0,1 1-1,-1 0 1,0-1 0,1 1 0,0-1-1,-1 0 1,4 2 0,-3-2 0,0-1 0,0 0 0,0 0 0,0 1 0,0-2-1,1 1 1,-1 0 0,0 0 0,0-1 0,0 1 0,0-1 0,0 1 0,0-1 0,0 0 0,0 0 0,0 0 0,0 0 0,2-2 0,3-3 15,0-1 0,0 0 0,0 0 0,-1 0 0,0-1 0,0 0 0,-1 0 0,0-1 0,0 1 0,-1-1 0,0 0 0,-1 0 0,0-1 0,0 1 0,-1-1 0,2-16 0,-3 15-95,0 7 29,-1-1 1,0 0 0,0 1 0,0-1-1,0 1 1,-1-1 0,0-4-1,-6 33-414,4-15 476,0 1-1,0 0 1,1 0-1,-1 10 1,3-11-7,0 0 0,1 0 1,0 0-1,1 0 0,0-1 0,3 12 1,-4-17-19,0-1 1,0 1 0,1-1 0,-1 1-1,0-1 1,1 0 0,0 1 0,-1-1-1,1 0 1,0 0 0,0 0 0,0 0 0,0 0-1,0-1 1,1 1 0,-1-1 0,1 1-1,-1-1 1,1 0 0,-1 0 0,1 0-1,-1 0 1,6 0 0,-2 0 19,1-1 1,-1-1-1,1 1 0,-1-1 0,1 0 0,-1 0 1,0-1-1,0 0 0,0 0 0,0 0 1,0-1-1,8-4 0,7-7 72,35-27 0,-39 28-128,-6 4-6,1 0 0,-2-1 0,1-1 0,11-14 1,-20 17-240,2 16-280,0 14 284,-3-12 202,2 1 138,-3-5-105,2-1-1,-1 0 1,0 0-1,1 1 1,0-1 0,0 0-1,1-1 1,-1 1-1,1 0 1,0-1-1,5 6 1,-2-1 152,-5-8-145,0 0 0,-1 0 0,1 0 1,0 0-1,0 0 0,-1 0 0,1 0 0,0 0 1,0-1-1,0 1 0,1 1 0,4 3 129,3 3-171,-5-7 131,-4-1-96,1 1 1,0-1-1,-1 0 1,1 0-1,-1 0 1,0 1-1,1-1 1,-1 0-1,1 0 1,-1 1-1,1-1 1,-1 0-1,1 1 1,-1-1 0,0 1-1,1-1 1,-1 0-1,0 1 1,0-1-1,1 1 1,-1-1-1,0 1 1,0-1-1,1 2 1,0-2 0,0 1 1,0 0 0,0 0 0,0 0 0,0 0-1,0-1 1,0 1 0,1 0 0,-1-1 0,2 1 0,3 2 0,-5-3 139,4 8-256,4-2 42,-9-5 75,1-1 0,0 1 0,0 0 0,0-1 0,-1 1 1,1-1-1,0 0 0,0 1 0,0-1 0,0 0 0,0 1 0,0-1 0,0 0 0,0 0 1,0 0-1,0 0 0,0 0 0,1 0 0,19 3 150,-18-2-129,0-1 0,-1 1 0,1-1 0,0 0 0,0 0 0,0 0 0,6 0 0,-5-1 2,0 0 0,0 0-1,-1 0 1,1-1 0,0 1 0,0-1 0,-1 0 0,1 0 0,-1 0 0,1 0 0,-1-1 0,0 1 0,0-1 0,0 0 0,-1 0 0,1 0 0,0 0 0,-1-1-1,0 1 1,3-6 0,-2 3-21,0 1 1,-1-1-1,1 0 0,-1 1 0,0-1 0,-1 0 0,1 0 0,-1 0 0,-1-1 0,1 1 1,-1 0-1,0 0 0,0 0 0,-2-7 0,1 3-8,1 6-82,0 0-1,-1 0 0,1 0 1,-1 0-1,-2-4 0,3 7 73,0 1-1,0 0 0,0-1 0,0 1 0,0 0 0,-1 0 1,1-1-1,0 1 0,0 0 0,0 0 0,-1-1 0,1 1 1,0 0-1,0 0 0,-1 0 0,1-1 0,0 1 0,0 0 1,-1 0-1,1 0 0,0 0 0,0 0 0,-1 0 0,1-1 1,0 1-1,-1 0 0,1 0 0,-1 0 0,0 1-7,0-1 0,1 0 0,-1 1 0,0-1 0,0 1 0,0-1 0,0 1 0,1 0 0,-1-1 0,0 1 0,0 0 0,1-1 0,-1 1 0,0 1 0,-5 5 35,1 1-1,0-1 0,0 1 1,1 0-1,0 0 0,0 1 0,1-1 1,-4 13-1,6-16 44,0 0 0,1 0 0,-1 0 0,1 0 0,0 0 0,0 0 0,1 0 0,-1 0 0,1 0 0,0 0 0,1 0 0,-1 0 1,1 0-1,0-1 0,0 1 0,4 6 0,-4-8-35,0-1 0,-1 1 1,1-1-1,0 0 1,0 0-1,0 0 1,0 0-1,1 0 0,-1 0 1,0-1-1,1 1 1,-1-1-1,1 1 0,0-1 1,4 1-1,-2-1 16,1 0 0,-1 0 0,1-1 0,-1 0-1,1 0 1,-1-1 0,9-1 0,50-9-1737,42-6-5058,-89 15 5588,0 2 0,0-1-1,0 2 1,20 3 0,-5 4-1867</inkml:trace>
</inkml:ink>
</file>

<file path=ppt/ink/ink4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5T00:56:58.48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7 524 2304,'-1'3'300,"0"-1"1,0 1-1,0 0 1,0-1-1,1 1 1,-1 0-1,1 0 0,0 0 1,0 0-1,0-1 1,0 1-1,0 0 1,1 0-1,-1 0 0,1-1 1,0 1-1,2 5 2785,-3-8-2955,1 0 0,-1 0 0,1 0 0,-1 0 0,1 0 0,-1 0 0,1 0 0,-1 0 0,1 0 0,-1 0 0,0 0 1,1 0-1,-1 0 0,1-1 0,-1 1 0,1 0 0,0-1 0,8-9 494,-1-1 1,0 0-1,9-17 1,9-13 173,16-20 33,-25 34-425,2 0-1,38-41 1,134-130 522,-182 187-976,1 1 0,0 0 0,1 0 0,0 1 0,0 1 0,1 0 0,0 0 0,20-8 0,-30 15 48,0 0-1,0 1 1,0-1 0,0 1 0,0-1-1,0 1 1,1 0 0,-1 0 0,0 0 0,0 0-1,0 0 1,0 0 0,0 1 0,1-1 0,2 2-1,-4-2 6,0 1 0,0-1 0,0 1 1,0 0-1,0 0 0,0 0 0,0-1 0,-1 1 0,1 0 0,0 0 0,0 0 0,-1 0 0,1 0 0,0 0 0,-1 1 0,1-1 0,-1 0 0,1 0 0,-1 0 0,0 0 1,0 1-1,1-1 0,-1 0 0,0 0 0,0 3 0,-1 4 37,0 0 1,0 0-1,0 0 0,-1 0 1,-1 0-1,1 0 1,-1 0-1,0-1 0,-1 1 1,0-1-1,0 0 1,-10 12-1,6-9-1,-1 0-1,0-1 0,0 0 1,-1 0-1,0-1 1,-1 0-1,-13 7 0,24-15-46,0 0-1,-1 0 0,1 0 0,0 0 1,0 0-1,0 0 0,0 1 0,-1-1 1,1 0-1,0 0 0,0 0 1,0 0-1,0 0 0,-1 1 0,1-1 1,0 0-1,0 0 0,0 0 0,0 0 1,0 1-1,0-1 0,0 0 0,0 0 1,0 0-1,0 1 0,0-1 0,0 0 1,0 0-1,0 0 0,0 1 0,0-1 1,0 0-1,0 0 0,0 0 0,0 1 1,0-1-1,0 0 0,0 0 1,0 0-1,0 1 0,0-1 0,10 8-184,13 2 47,-2-2 339,-9-5-184,-1 2 0,1-1 0,-1 1 0,17 12 0,-27-17 2,0 1-1,0 0 0,0 0 0,0-1 0,0 1 0,0 0 0,0 0 1,-1 0-1,1 0 0,0 0 0,-1 0 0,1 1 0,-1-1 1,1 0-1,-1 0 0,1 0 0,-1 0 0,0 1 0,1-1 0,-1 0 1,0 0-1,0 1 0,0-1 0,0 0 0,0 0 0,-1 1 1,1-1-1,0 0 0,0 0 0,-1 1 0,1-1 0,-1 0 0,1 0 1,-1 0-1,1 0 0,-1 0 0,0 0 0,0 0 0,-1 1 1,-1 2 79,0 0 0,-1 0 1,0 0-1,0-1 0,0 1 1,-1-1-1,1-1 0,-7 5 1,2-4-58,0 1 1,1-1-1,-1-1 1,0 0-1,0 0 1,0-1-1,-17 1 1,-1-3 54,-35-5 0,60 6-281,0-1 1,0 1-1,0-1 0,0 0 1,0 0-1,0 0 1,-2-1-1,3 2 64,1 0-1,0 0 1,-1 0-1,1-1 1,0 1-1,-1 0 1,1 0-1,0 0 1,0-1-1,-1 1 1,1 0-1,0 0 1,-1-1-1,1 1 1,0 0-1,0-1 1,0 1-1,-1 0 1,1-1-1,0 1 1,0 0-1,0-1 1,0 1-1,0 0 1,0-1-1,0 1 1,0 0-1,0-1 1,0 1-1,0-1 1,0 1-1,0 0 1,0-1-1,0 1 1,0 0-1,0-1 1,0 1-1,0 0 1,0-1-1,1 0 1,7-3-1926</inkml:trace>
</inkml:ink>
</file>

<file path=ppt/ink/ink4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5T00:56:59.00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19 19 2816,'-1'-1'41,"1"1"0,0 0 0,0 0 0,0-1 1,-1 1-1,1 0 0,0 0 0,0-1 0,0 1 0,0 0 1,0 0-1,-1-1 0,1 1 0,0 0 0,0-1 0,0 1 0,0 0 1,0-1-1,0 1 0,0 0 0,0-1 0,0 1 0,0 0 0,0 0 1,0-1-1,1 1 0,-1 0 0,0-1 0,0 1 0,0 0 0,0 0 1,0-1-1,1 1 0,-1 0 0,0 0 0,0-1 0,0 1 0,1 0 1,-1 0-1,0-1 0,0 1 0,1 0 0,-1 0 0,0 0 0,1 0 1,-1 0-1,1-1 0,-1 1 76,0 0 0,1 0 1,-1 0-1,0 0 0,0 0 0,1-1 1,-1 1-1,0 0 0,0 0 0,1 0 1,-1-1-1,0 1 0,0 0 1,1 0-1,-1-1 0,0 1 0,0 0 1,0-1-1,0 1 0,0 0 0,1 0 1,-1-1-1,0 0 0,1 27 5980,0 1-3948,1-3-2056,-2 31 0,-5 3 394,-4 110-9,9-165-501,0 0 0,0 0 0,-1 0 0,1-1 0,-1 1-1,1 0 1,-1 0 0,0 0 0,0 0 0,0-1 0,-1 1 0,1-1 0,-1 1 0,-1 2-1,0 0-3575</inkml:trace>
</inkml:ink>
</file>

<file path=ppt/ink/ink4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5T00:56:59.38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22 0 2816,'-21'2'7829,"25"1"-7215,0 0 1,0-1-1,0 1 0,1-1 1,0 0-1,-1 0 0,9 2 0,38 6 1696,-7-2-1774,-20-3-464,0-1 1,0-1-1,45-1 1,-7-5-4246,-40 3 1747</inkml:trace>
</inkml:ink>
</file>

<file path=ppt/ink/ink4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5T00:57:04.03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118 104 2816,'3'-4'5744,"-6"5"-5464,0 0 0,0 0 1,0 0-1,0 0 1,0 1-1,-5 3 0,-5 5 197,1 0-259,0 0 0,1 0 0,-10 13 0,18-19-187,0 0 0,0 0 0,1 1 0,-1-1 0,1 0 0,0 1 0,1 0-1,-1-1 1,1 1 0,0 0 0,0 0 0,0 0 0,0 8 0,1-10 25,1 0 0,-1 0 0,1 0 0,-1 0 0,1 0 0,0 0 0,0 0 0,1-1 1,-1 1-1,0 0 0,1-1 0,0 1 0,-1-1 0,1 1 0,3 1 0,-4-3-12,0 1-1,0-1 0,1 0 0,-1 0 0,0 0 0,1 0 0,-1 0 1,1 0-1,-1-1 0,1 1 0,0 0 0,-1-1 0,1 1 1,0-1-1,-1 0 0,1 1 0,0-1 0,0 0 0,-1 0 0,1 0 1,0 0-1,0-1 0,-1 1 0,1 0 0,0-1 0,-1 1 1,1-1-1,1 0 0,2-2 69,0-1 0,0 1 1,0-1-1,0 0 0,-1 0 0,0 0 0,0-1 1,0 0-1,0 1 0,2-7 0,6-8 127,10-27 0,-17 36-197,-1 0 0,-1-1 0,0 1 0,0-1 0,-1 0 0,-1 0 0,0 0 0,0-11 0,-1 21-15,0 15-48,0-8 58,1 1 1,-1-1 0,1 1-1,1-1 1,-1 0 0,1 1-1,0-1 1,0 0 0,1 0-1,0 0 1,0-1 0,0 1-1,1-1 1,0 1 0,0-1-1,6 6 1,-9-10 27,1 0-1,-1 0 1,1 0 0,0-1 0,-1 1-1,1-1 1,0 1 0,0-1-1,-1 1 1,1-1 0,0 0 0,0 0-1,-1 0 1,1 0 0,0 0 0,0 0-1,0 0 1,-1-1 0,3 0 0,5-1 162,0-1 0,13-7 0,-7 4-59,155-79 514,-113 51-1482,-47 49 187,-2-5 647,1-1-1,0 0 1,0 0-1,0-1 1,1 0-1,17 10 1,-21-14 44,-1-1 0,2-1 1,-1 1-1,0-1 0,0 0 0,1 0 1,-1 0-1,1-1 0,-1 0 0,9-1 1,-11 0-29,-1 0 1,1 0 0,-1-1-1,1 1 1,0-1 0,-1 0-1,0 0 1,1 0 0,-1-1 0,1 1-1,-1-1 1,0 0 0,0 0-1,0 0 1,0 0 0,0 0-1,-1-1 1,1 1 0,-1-1-1,4-4 1,-2 1 18,-1 1 0,0-1 0,-1 0 0,1 0 0,-1 0 0,0 0 0,0 0-1,1-10 1,-3 11-94,1 0-1,-1 1 1,0-1-1,0 0 1,0 0-1,-1 0 0,1 1 1,-1-1-1,-1 0 1,1 1-1,-1-1 1,-2-4-1,4 8-3,0 1-1,0-1 1,-1 1 0,1-1 0,0 1-1,-1-1 1,1 1 0,-1-1-1,1 1 1,0 0 0,-1-1 0,1 1-1,-1-1 1,1 1 0,-1 0 0,0 0-1,1-1 1,-1 1 0,1 0-1,-1 0 1,1 0 0,-1-1 0,0 1-1,0 0 1,-1 0 4,1 1 0,0-1 1,0 0-1,-1 1 0,1-1 1,0 1-1,0-1 0,0 1 0,-1-1 1,1 1-1,-1 1 0,-2 0 18,1 1-1,0 0 0,0 0 0,0 1 1,0-1-1,-2 5 0,0 0 25,1-1-1,0 1 0,1 0 1,0 1-1,0-1 0,1 0 1,0 1-1,1 0 0,0-1 1,0 1-1,0 11 0,2-16 31,-1 1 0,1-1-1,-1 0 1,1 0 0,0 0-1,1-1 1,-1 1 0,1 0-1,-1 0 1,1-1 0,0 1-1,0-1 1,1 1 0,-1-1-1,1 0 1,0 0 0,0 0-1,0 0 1,0-1 0,0 1-1,0-1 1,1 0 0,-1 0-1,1 0 1,0 0 0,3 1-1,-2-2-33,-1 0 0,1 0-1,-1 0 1,1-1-1,-1 0 1,1 0 0,0 0-1,-1 0 1,1-1-1,7-2 1,18-5-2534,-5-3-3395,-5 4 2391,9 6-1787</inkml:trace>
</inkml:ink>
</file>

<file path=ppt/ink/ink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23:13:35.58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1 427 3328,'0'1'3631,"0"-1"-3527,9 3 1752,14 1-125,-9-4-547,-8 1-831,0-1-1,1 0 1,-1 0 0,1-1-1,-1 0 1,1 0-1,-1-1 1,9-3 0,-5 1-103,0-1 0,-1-1 1,1 0-1,-1 0 0,0-1 0,-1 0 1,15-16-1,-10 8-95,-2-1 1,0 0-1,15-29 0,6-19 440,25-73 0,-55 129-508,0 0 1,0 0 0,-1 0-1,0 0 1,0 0-1,-1-13 1,-4 26-179,1 2 141,0 1 0,1-1 0,0 1 0,0 0 0,1 0 0,0-1 0,0 15 0,-2 6-55,0 15 226,1 48-1,3-59-74,-1-24-65,0 1 0,0-1 0,1 0 0,1 1 0,-1-1 0,1 0 1,1 0-1,5 14 0,-6-20-46,-1 1 0,1-1-1,-1 1 1,1-1 0,0 0 0,0 0 0,0 0 0,0 0 0,0 0 0,0 0-1,1 0 1,-1-1 0,1 1 0,-1-1 0,1 0 0,0 1 0,-1-1 0,1-1-1,0 1 1,0 0 0,-1-1 0,1 1 0,0-1 0,0 0 0,0 0 0,0 0-1,5-1 1,-1 0-6,-1-1-1,1 0 1,-1 0 0,1 0-1,-1-1 1,0 0-1,0 0 1,-1-1 0,1 1-1,-1-1 1,1 0-1,-1-1 1,7-8-1,2-3 24,0-1-1,20-35 1,44-90-95,-42 68 126,-27 55-96,0 9-120,-8 9 94,0 0 1,-1 0 0,1 0 0,0 0-1,0 1 1,-1-1 0,1 0 0,0 0-1,-1 0 1,1 0 0,0-2 0,7 24-458,-3 0 504,-1 0 0,0 1 0,-2-1 0,-1 1 0,-1 0 0,0 0 0,-2-1 0,-1 1 0,0-1 0,-2 1 0,-11 34 0,15-53 24,-1 0 1,1 0-1,-1 1 1,0-1-1,0 0 1,0 0-1,0-1 1,0 1 0,-1 0-1,1-1 1,-1 1-1,0-1 1,0 0-1,0 0 1,0 0-1,0 0 1,0-1-1,-4 2 1,4-2-18,1-1-1,0 1 1,0-1 0,-1 1-1,1-1 1,-1 0 0,1 0-1,0 0 1,-1 0 0,1-1-1,0 1 1,-1-1 0,1 1-1,0-1 1,-1 0 0,1 0-1,0 0 1,0 0 0,0 0 0,0 0-1,0-1 1,0 1 0,0-1-1,1 1 1,-1-1 0,0 0-1,-1-2 1,2 3-22,0 1-1,1-1 1,-1 0 0,0 0-1,1 0 1,-1 0 0,1 0-1,-1 0 1,1 0 0,-1 0-1,1 0 1,-1 0 0,1 0-1,0-1 1,0 1 0,0 0-1,0 0 1,0 0 0,0 0-1,0 0 1,0 0 0,0-1-1,0 1 1,1-1 0,0 1-19,0-1 1,0 1 0,0-1 0,0 1 0,0 0-1,1 0 1,-1 0 0,0 0 0,1 0 0,-1 0-1,1 0 1,-1 0 0,1 0 0,-1 1 0,4-2-1,16-5-297,0 1 0,1 1-1,-1 1 1,24-2 0,45 3-8263,-67 2 5722,-1-1-2005</inkml:trace>
</inkml:ink>
</file>

<file path=ppt/ink/ink4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5T00:56:51.25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212 26 3072,'0'0'197,"-1"-1"1,1 0-1,0 0 1,0 1-1,0-1 1,0 0-1,0 1 1,1-1-1,-1 0 1,0 1-1,0-1 1,0 0-1,0 0 1,1 1-1,-1-1 1,0 1-1,1-2 1,0 2 79,-1-1-1,0 1 1,1-1 0,-1 0 0,0 1 0,0-1 0,1 0 0,-1 1 0,0-1-1,0 0 1,0 1 0,0-1 0,0 0 0,0 1 0,0-1 0,0 0-1,0 0 1,-7 5 442,0 0 0,0 0-1,-11 10 1,8-1-462,1 0 1,1 0-1,-1 1 0,2-1 1,-9 23-1,-20 77 664,21-61-709,-36 151 883,36-136-750,13-33-255,2-21 397,1-11 291,-1-3 518,0-3-1261,1 0 0,0 0 0,1 0 0,-1 0 0,1 0 0,0 0 0,0 1 0,0-1 0,3-3 0,6-12 52,2-6-172,2 1-1,1 0 1,1 1 0,1 0-1,27-25 1,-44 47 79,24-22-248,-23 21 249,0 1 0,0 0 0,0-1 0,0 1 0,0 0 0,0 0 0,0 0 0,0 0 0,0 1 0,1-1 0,2 0 0,-4 1 6,0 0 1,0 0-1,-1 1 1,1-1-1,0 0 0,0 1 1,0-1-1,-1 0 1,1 1-1,0-1 0,0 1 1,-1-1-1,1 1 0,-1-1 1,1 1-1,0 0 1,-1-1-1,1 1 0,-1 0 1,1-1-1,-1 1 1,0 0-1,1 0 0,-1-1 1,1 3-1,5 21 86,-3 37-35,-3-46 56,0 1 0,1-1 0,1 1 1,3 15-1,-3-27-83,-1 0 0,1 0 0,-1 0 1,1 0-1,0 0 0,0 0 0,1 0 0,-1 0 1,1-1-1,0 1 0,0-1 0,0 0 0,0 0 1,1 0-1,-1 0 0,1-1 0,0 1 0,6 2 1,-3-2 40,0 0 1,1-1-1,-1 0 0,1-1 1,0 1-1,-1-1 1,1-1-1,0 0 1,8 0-1,-4-1 21,0 0-1,0-1 1,0-1-1,-1 0 1,15-6 0,-20 7-72,0-1-1,0 0 1,0 0 0,-1 0 0,1-1 0,-1 1 0,0-2 0,0 1 0,-1 0 0,1-1-1,-1 0 1,0 0 0,0 0 0,-1-1 0,1 1 0,-1-1 0,0 0 0,-1 0 0,1 0-1,-1 0 1,-1 0 0,1 0 0,0-11 0,1-7-69,-2 16-39,0-1-1,-1 1 1,0 0 0,0-1 0,-2-11 0,2 20 82,0 0 0,0 0 0,0-1 0,0 1 1,0 0-1,0-1 0,-1 1 0,1 0 0,0 0 0,0-1 1,0 1-1,0 0 0,0-1 0,0 1 0,-1 0 1,1 0-1,0-1 0,0 1 0,0 0 0,-1 0 0,1 0 1,0-1-1,0 1 0,0 0 0,-1 0 0,1 0 0,0 0 1,-1 0-1,1-1 0,0 1 0,0 0 0,-1 0 1,1 0-1,0 0 0,-1 0 0,1 0 0,-1 0 1,-10 8-189,-9 16 105,12-9 116,0 1 1,1 0 0,0 1-1,1 0 1,1 0 0,1 0-1,-2 19 1,5-33-15,1 0 0,0 0 0,0 0 0,0 0-1,0 0 1,0 0 0,1 0 0,-1 0 0,1 0 0,0 0 0,0 0 0,0 0-1,0-1 1,0 1 0,3 4 0,-3-6 21,1 1-1,-1-1 1,1 1 0,-1-1-1,1 0 1,0 1 0,0-1-1,-1 0 1,1 0 0,0 0-1,0 0 1,0-1 0,0 1-1,0 0 1,0-1 0,0 1-1,0-1 1,0 0 0,0 0-1,0 0 1,0 0 0,1 0-1,-1 0 1,3-1 0,11-3-9,0-1 0,0-1 1,-1 0-1,1-1 1,-2 0-1,26-17 1,2 0-47,-18 11 72,-14 9-31,-2-1-1,1 0 1,0 0-1,-1-1 1,9-7-1,-13 9-7,-3 3-3,0 0-1,0 1 1,-1-1-1,1 0 0,0 0 1,-1 0-1,1 0 1,0 0-1,-1 0 1,1 0-1,-1 0 1,0 0-1,1 0 1,-1-1-1,0 1 1,0 0-1,1 0 1,-1 0-1,0 0 1,0 0-1,0 0 1,-1-1-1,1-1 1,0-1 8,1 0 1,0 0-1,0 0 1,1 0-1,-1 0 1,3-5-1,1-3 56,29-68-125,-19 48 119,-1 1 15,3-6-98,-1-1 1,-2 0-1,14-62 1,-27 99-18,-1 0 1,0 0 0,0 0-1,1 0 1,-1 0 0,0-1-1,0 1 1,0 0 0,-1 0-1,1 0 1,0 0 0,0 0-1,-1-1 1,1 1 0,0 0 0,-1 0-1,1 0 1,-1 0 0,0 0-1,0-1 1,0 2 19,0-1 0,0 1 0,1-1-1,-1 1 1,0 0 0,0-1 0,0 1 0,0 0 0,0 0-1,0-1 1,0 1 0,0 0 0,0 0 0,0 0 0,0 0 0,0 0-1,0 1 1,0-1 0,0 0 0,0 0 0,0 1 0,1-1 0,-1 0-1,-2 2 1,-5 2-2,1 0-1,0 0 0,-1 1 1,2 0-1,-1 0 1,0 1-1,1 0 0,0 0 1,1 0-1,-1 1 1,1 0-1,-5 8 0,-4 11 18,0 0 0,-11 34 0,5-7-1,3 2 1,-18 91-1,34-137 7,0 0-1,0 0 1,0 0-1,3 18 1,-2-24 21,0-1 0,1 1 0,-1 0 0,1-1 1,0 1-1,0 0 0,0-1 0,0 1 0,0-1 0,0 0 1,1 1-1,-1-1 0,1 0 0,-1 0 0,1 0 0,0 0 1,0 0-1,0 0 0,0 0 0,1-1 0,1 2 0,1-1 29,-1 0-1,1-1 0,-1 0 1,1 0-1,0 0 0,0 0 0,8-1 1,35-3 87,-45 3-133,45-8 42,-1-1 0,0-3 1,75-29-1,-94 30-126,34-19-1,-47 21 5,-14 6-15,-9 6-23,-20 16-125,14-10 174,-3 3-117,-17 15 0,13-9 153,18-16 28,1 0 0,-1 0 0,1 1 1,0-1-1,-1 1 0,1 0 1,1 0-1,-1 0 0,0 0 0,1 0 1,-3 5-1,4-7 7,0 0 0,0 0 0,-1 0 0,1 0 0,0 0 0,0 0 0,0 0 0,0 1 0,0-1 0,0 0 0,1 0 0,-1 0 0,0 0 0,1 0 0,-1 0 0,0 0 0,1 0 0,-1 0 0,1 0 0,0 0 0,-1 0 0,1 0 0,0 0 0,-1-1 0,1 1 0,0 0 0,0 0 0,0-1 0,0 1 0,-1 0 0,1-1 0,0 1 0,0-1 0,0 1 0,1-1 0,-1 0 0,0 1 0,1-1 0,2 1 31,-1-1 0,1 1-1,0-1 1,-1 0 0,1 0 0,0 0-1,0 0 1,-1-1 0,1 1-1,0-1 1,-1 0 0,1 0-1,-1-1 1,7-2 0,-3 0-9,0 0 1,-1 0-1,0 0 1,1-1-1,-1 0 1,7-7-1,-1-3 22,0 0 0,-1-1 0,-1 0-1,0-1 1,-1 0 0,8-24 0,33-114-154,-38 113 126,7-20 5,20-79-108,-38 137 10,0-1 0,0 1 1,-1-1-1,1 1 1,-1-1-1,0 0 1,-1 1-1,0-6 1,-9 22-280,5-3 339,1 1 0,0 0 1,0-1-1,-3 19 0,-5 44 167,9-55-87,-4 44 111,3-1 1,3 1-1,2 0 1,17 111-1,-17-171-221,-1 5-141,1 0 0,1 0 0,3 9 0,-5-13-156,1-1 0,0 1 0,-1-1 0,1 0 0,0 1 0,0-1 0,0 0 0,0 0 0,0 1 0,0-1 0,1 0 0,-1 0 0,0 0 0,0 0 0,1-1 0,-1 1 0,1 0 0,2 0-1,9 3-2527</inkml:trace>
</inkml:ink>
</file>

<file path=ppt/ink/ink4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5T00:56:53.71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163 91 3808,'6'-12'7308,"-12"13"-3758,3 1-3350,0-1 0,1 1 0,-1 0 0,1 0 0,-1 0 0,1 0 0,0 1 0,-1-1 0,-2 6 0,-16 25 677,20-32-826,-13 29 414,1 1-1,-17 60 0,15-44-140,4-8-56,1 1 0,2 0 0,-3 48 0,11-80-183,0 1-1,0 0 0,1 0 1,0-1-1,1 1 1,0-1-1,0 1 0,1-1 1,0 0-1,6 12 0,-8-19-65,-1 0-1,1 0 0,0 0 0,-1 0 0,1 0 1,0 0-1,0 0 0,0-1 0,0 1 1,0 0-1,0 0 0,0-1 0,0 1 0,0-1 1,0 1-1,0-1 0,0 1 0,0-1 0,1 0 1,-1 1-1,0-1 0,0 0 0,0 0 1,1 0-1,-1 0 0,1 0 0,0 0 29,0-1 1,0 1-1,0 0 0,0-1 0,0 0 1,0 1-1,-1-1 0,1 0 1,0 0-1,-1 0 0,1 0 0,0 0 1,-1-1-1,1 1 0,1-2 0,4-7-25,0 0 1,-1-1-1,0 0 0,0 0 0,-2 0 0,1-1 0,-1 1 0,-1-1 0,0 0 0,0 0 0,-2 0 0,1 0 1,-1-14-1,-9-6-561,7 27 328,0 6-88,1 0 293,0-1-1,0 1 1,0 0-1,0-1 1,1 1-1,-1 0 0,0-1 1,0 1-1,1 0 1,-1-1-1,0 1 0,1 0 1,-1-1-1,0 1 1,1-1-1,-1 1 0,1-1 1,0 1-1,3 2 88,0-1 0,0 0 0,1 0-1,-1-1 1,0 1 0,1-1 0,-1 0-1,1 0 1,0 0 0,8 0 0,-12-1-74,42 3 151,0-2-1,1-2 0,50-7 1,-51 0-60,64-21 1,-59 15 61,-47 14-158,1 0 17,0-1 0,0 1 0,1-1 0,-1 1 0,0-1 0,0 0 0,-1 0 0,1 0 0,0 0 0,0 0 0,0-1 0,-1 1 0,1 0 0,0-1 0,-1 1 0,3-4 0,-4 5-20,0 0 0,0-1-1,0 1 1,0 0 0,0 0-1,0 0 1,0 0 0,0 0-1,0-1 1,0 1 0,0 0-1,0 0 1,0 0 0,0 0-1,0-1 1,0 1 0,0 0-1,0 0 1,0 0 0,0 0-1,0 0 1,0-1-1,0 1 1,-1 0 0,1 0-1,0 0 1,0 0 0,0 0-1,0 0 1,0 0 0,0 0-1,0-1 1,-1 1 0,1 0-1,0 0 1,0 0 0,0 0-1,0 0 1,0 0 0,-1 0-1,1 0 1,0 0 0,0 0-1,0 0 1,0 0 0,-1 0-1,1 0 1,0 0 0,0 0-1,0 0 1,0 0 0,0 0-1,-1 0 1,1 0 0,0 0-1,0 0 1,0 0 0,0 1-1,0-1 1,-1 0 0,1 0-1,0 0 1,0 0 0,0 0-1,0 1 1,-15 4-111,13-4 104,-44 20-210,-3 1 255,0 1 0,-52 35 1,98-56-38,0 1 1,1-1-1,-1 0 1,0 1-1,1 0 1,0-1-1,0 1 1,-1 0-1,2 0 1,-4 7-1,4-9 10,1-1 0,0 1 0,-1 0 0,1 0 0,0 0 0,0 0 0,0 0-1,0 0 1,0 0 0,0 0 0,0 0 0,0 0 0,0 0 0,0 0 0,1 0 0,-1 0 0,0-1 0,1 2-1,0-1 13,0 0 0,0 0 0,-1 0 0,1 0 0,0 0-1,0 0 1,0-1 0,0 1 0,1 0 0,-1-1 0,0 1-1,0-1 1,0 1 0,0-1 0,1 1 0,-1-1-1,2 0 1,4 1 12,0 0 0,0-1 0,0 0 0,0-1 0,0 1 0,0-1 0,0-1 0,0 1 0,-1-1 0,1 0 0,0-1 0,8-4 0,-1 0 3,0-1 1,0-1-1,0 0 1,15-14 0,-13 7-12,-1-1 1,0 0 0,-1 0-1,16-28 1,-14 26-165,-11 14-92,-5 29-330,-5 59 504,5-71 90,1 0 0,0-1 0,0 1 1,1 0-1,4 13 0,-5-22-3,1 0-1,-1 1 0,0-1 0,1 0 1,0 0-1,0 0 0,0 0 0,0 0 1,4 4-1,-5-6-11,1 0 0,-1 0 0,1 0 1,0 0-1,-1 0 0,1 0 0,0 0 0,0 0 0,0-1 0,0 1 1,-1-1-1,1 1 0,0-1 0,0 0 0,0 0 0,0 0 1,0 0-1,4 0 0,3-2 27,0-1 0,-1 0 0,1 0 0,-1 0 0,0-1-1,1-1 1,11-8 0,17-8-109,186-87-124,-222 107 102,-2 3 74,0 0 0,0 1-1,-1-1 1,1 0 0,-1 0 0,0 0 0,1 0 0,-1-1 0,0 1-1,0 0 1,0-1 0,-4 3 0,4-3 1,-2 2 3,-15 11 26,-27 26 0,41-36-20,1 0 0,0 1 0,0 0-1,0-1 1,1 1 0,0 1 0,0-1-1,0 0 1,1 1 0,-1 0-1,-2 9 1,5-13 11,0 0 0,0 0-1,0 0 1,0-1 0,0 1-1,0 0 1,0 0 0,1-1 0,-1 1-1,1 0 1,-1 0 0,1-1-1,0 1 1,-1 0 0,1-1-1,0 1 1,0-1 0,0 1 0,0-1-1,1 0 1,-1 1 0,0-1-1,0 0 1,1 0 0,-1 0-1,1 0 1,-1 0 0,1 0 0,-1 0-1,1 0 1,0-1 0,3 2-1,3 0 119,-1 0 0,1 0 0,0 0 0,1-1 0,14 0 0,2-3-45,0 0 0,-1-1 0,0-2 0,1 0 0,-1-2 0,-1 0 0,0-2 0,34-17 0,-44 19-81,1-2-1,-1 0 1,0 0 0,-1-1 0,0-1-1,-1 0 1,0 0 0,0-1 0,14-23-1,3-10 26,34-77 0,-16 31-34,25-29-68,-65 112 39,-1-1-1,1 0 0,-2 0 1,1 0-1,-1 0 0,0-1 1,2-10-1,-6 20 22,0-1 0,0 1 0,0 0 0,0-1 1,0 1-1,1 0 0,-1-1 0,0 1 0,0 0 0,0-1 0,0 1 1,0 0-1,0-1 0,0 1 0,-1 0 0,1-1 0,0 1 0,0 0 0,0-1 1,0 1-1,0 0 0,0-1 0,-1 1 0,1 0 0,0-1 0,0 1 1,0 0-1,-1 0 0,1-1 0,0 1 0,0 0 0,-1 0 0,1 0 1,0-1-1,-1 1 0,0 0 0,0 0-20,0 0 1,0 0-1,0 0 1,0 0-1,0 0 1,0 1-1,0-1 1,0 0-1,0 1 0,0-1 1,-2 2-1,-2 1-57,0 0 0,0 0 0,-9 8 0,5-1 78,0 0 1,1 1 0,0 0 0,0 1-1,2 0 1,-7 14 0,-27 79 26,20-45-19,-67 191 38,43-143 208,34-89-197,8-17-13,0 1 0,1-1 0,0 1 0,0-1 0,-1 1 0,1 0 0,0 4 0,0 5 489,7-18 139,5-7-544,7-3-29,33-35 0,1-2-303,-44 43 169,0 1 0,1 1 1,0-1-1,0 1 0,1 1 1,0-1-1,17-8 0,-21 13 41,-4 2-1,1 0 0,0-1 1,-1 1-1,1 0 1,0 0-1,3 0 0,-5 1 1,-1 0 0,0 0 1,1 0-1,-1 0 0,0 0 0,1 0 0,-1 0 0,0 0 0,0 0 0,1 0 0,-1 0 0,0 0 0,1 0 0,-1 0 0,0 1 0,0-1 0,1 0 0,-1 0 1,0 0-1,0 0 0,0 1 0,1-1 0,-1 0 0,0 0 0,0 1 0,1-1 0,-1 1-25,0 0 0,0 0 0,0 0 0,1 0 0,-1 0-1,0 0 1,0 0 0,0 0 0,-1 0 0,1-1 0,0 1 0,0 0 0,-1 1 0,0 2 38,-1-1 1,1 0-1,-1 0 1,0 0-1,0 0 1,0 0 0,0 0-1,-1-1 1,1 1-1,-1-1 1,0 0-1,1 1 1,-6 2 0,4-2-35,-1 0 0,1 1 0,0-1 0,0 1 0,-6 8 0,8-7 76,-1 0 0,1 0 0,-1 1 1,1-1-1,1 0 0,-1 1 0,1 0 0,0-1 1,0 1-1,1 0 0,0-1 0,0 1 1,0 0-1,1 0 0,-1-1 0,1 1 1,1 0-1,-1-1 0,1 1 0,0-1 1,3 7-1,-3-8-12,0 0 0,1 0 1,-1 0-1,1 0 0,0 0 1,0 0-1,1 0 0,-1-1 1,1 0-1,-1 0 0,1 0 1,0 0-1,0 0 0,0-1 0,1 0 1,-1 0-1,1 0 0,-1 0 1,1-1-1,-1 0 0,1 1 1,0-2-1,0 1 0,-1-1 1,10 0-1,33-6-1965,-29 1-2097,32-11 0,-47 15 3474,-1 0-1,1 0 1,0 0-1,-1 0 1,1-1-1,-1 1 1,0-1-1,0 1 1,1-1-1,-1 0 1,0 0-1,0 0 1,-1 0-1,1 0 1,0-1-1,-1 1 1,1 0-1,-1-1 1,0 1-1,0-1 1,0 0-1,1-3 1,12-55-2679</inkml:trace>
</inkml:ink>
</file>

<file path=ppt/ink/ink4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5T00:57:11.11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1 663 4384,'10'-9'5386,"17"-18"-4402,-23 23-368,30-34 599,-2-1-1,37-60 0,-62 92-1076,-8 17-353,0 4 127,1 1 242,0 0 1,2 0 0,-1-1-1,2 1 1,0-1 0,1 0-1,5 15 1,-8-26-96,0-1 0,0 0 0,1 1 0,-1-1 1,1 0-1,-1 0 0,1 0 0,0 0 0,0 0 0,0 0 1,0-1-1,0 1 0,0 0 0,0-1 0,0 0 0,1 0 0,2 2 1,0-2 12,-1 0 0,1 0-1,0 0 1,-1 0 0,1-1 0,0 1 0,0-2 0,9 0 0,3-2 99,-1-1-1,1 0 1,0-2 0,18-8-1,-19 7 4,0-1 0,19-11-1,-31 16-136,1 0-1,-1-1 1,1 1 0,-1-1-1,0 0 1,0 0-1,-1 0 1,1-1-1,-1 1 1,0-1-1,3-6 1,-6 10-40,1-1 0,-1 0 0,1 0 0,-1 0-1,0 1 1,1-1 0,-1 0 0,0 0 0,0 0 0,-1 0 0,1 0 0,0 1-1,0-1 1,-1 0 0,1 0 0,-1 0 0,0 1 0,0-1 0,1 0 0,-1 1 0,0-1-1,0 1 1,-1-1 0,1 1 0,0-1 0,0 1 0,-1 0 0,1 0 0,-1-1-1,1 1 1,-3-1 0,0-1-72,0 1 1,0 0-1,0 0 0,0 0 0,0 1 1,-1-1-1,1 1 0,0 0 0,-1 0 0,1 1 1,-1-1-1,-6 1 0,6 1 25,-1 0-1,1 0 0,-1 1 1,1 0-1,-1 0 1,1 0-1,0 1 1,0-1-1,0 1 1,0 0-1,1 1 1,-1-1-1,1 1 0,0 0 1,0 0-1,0 0 1,1 1-1,-1-1 1,1 1-1,0 0 1,0 0-1,-3 10 0,5-12 56,1 0-1,-1-1 1,1 1-1,0 0 0,0 0 1,1 0-1,-1 0 0,0-1 1,1 1-1,0 0 0,0 0 1,-1-1-1,2 1 0,-1-1 1,0 1-1,0-1 0,1 1 1,2 2-1,0 1 38,0-1-1,1 0 1,-1 0-1,1 0 1,1 0-1,6 5 1,-5-7 24,-1 1 0,1-1 1,0 0-1,0-1 0,0 0 1,1 0-1,-1 0 0,0-1 0,1 0 1,-1-1-1,1 1 0,-1-1 1,1-1-1,8-1 0,10-2 209,0-2 0,42-14-1,-42 10-264,-1-2 0,0-1 0,39-26 0,-38 23-279,-26 15 263,0 1 0,1 0 0,-1-1-1,0 1 1,1 0 0,-1 0 0,0-1 0,1 1 0,-1 0 0,0 0-1,1 0 1,-1 0 0,1-1 0,-1 1 0,0 0 0,1 0-1,-1 0 1,1 0 0,-1 0 0,0 0 0,1 0 0,-1 0 0,1 0-1,-1 0 1,0 0 0,1 0 0,-1 1 0,1-1 0,-1 0-1,0 0 1,1 0 0,-1 0 0,0 1 0,1-1 0,-1 0 0,0 0-1,1 1 1,-1-1 0,0 0 0,1 1 0,-1-1 0,0 0-1,0 1 1,0-1 0,1 0 0,-1 1 0,0-1 0,0 0 0,0 1-1,0-1 1,0 1 0,1-1 0,-1 0 0,0 1 0,0-1-1,0 1 1,0 3 5,0-1 0,0 1 0,0-1 0,0 1 0,-2 5 0,-67 292-298,60-263 252,-8 43 30,7-20 300,7-51-192,1-5 76,5-8 657,5-8-757,-1 0 0,0 0 0,-1-1 0,8-18 0,15-54-56,-21 56 38,1 0 48,9-28-47,29-62 0,-39 101-129,1-1 0,1 2-1,1 0 1,0 0 0,1 1-1,1 0 1,23-21 0,-35 35 61,0 1 0,-1-1 1,1 0-1,0 0 1,0 1-1,0-1 0,0 0 1,0 1-1,0-1 0,1 1 1,-1-1-1,0 1 0,0 0 1,0-1-1,0 1 1,1 0-1,-1 0 0,0 0 1,0 0-1,0 0 0,1 0 1,-1 0-1,2 1 1,-2-1 6,0 1 1,-1 0 0,1 0 0,0 0 0,0 0 0,-1-1 0,1 1 0,0 0 0,-1 0 0,1 0 0,-1 0 0,0 0 0,1 0 0,-1 1 0,0-1 0,1 0 0,-1 0 0,0 0 0,0 0 0,0 0 0,0 0 0,0 0 0,0 1 0,-1-1 0,1 0 0,0 0 0,-1 1 0,-2 14 5,-2-1 1,0 1-1,-1-1 0,0-1 1,-1 1-1,-11 15 1,9-15 126,0 0 1,-2-1 0,-21 23-1,31-36-98,0-1-1,0 1 0,0 0 0,0-1 1,0 1-1,0-1 0,0 1 0,-1-1 1,1 1-1,0-1 0,0 0 0,0 0 1,-1 1-1,1-1 0,0 0 0,0 0 0,0 0 1,-1 0-1,1-1 0,0 1 0,0 0 1,0 0-1,-1-1 0,1 1 0,0-1 1,0 1-1,-2-2 0,1 1-13,0-1 1,0 1-1,0 0 0,0-1 0,0 0 1,0 1-1,0-1 0,1 0 0,-1 0 1,1 0-1,-1 0 0,0-3 0,2 5-24,-1-1-1,1 1 0,0-1 1,0 1-1,0-1 0,0 1 0,-1 0 1,1-1-1,0 1 0,0-1 1,0 1-1,0-1 0,0 1 1,0-1-1,0 1 0,0 0 1,0-1-1,1 1 0,-1-1 0,0 1 1,0-1-1,0 1 0,0 0 1,1-1-1,-1 1 0,0-1 1,0 1-1,1 0 0,-1-1 0,0 1 1,1 0-1,-1-1 0,0 1 1,1 0-1,-1 0 0,0-1 1,1 1-1,-1 0 0,1 0 1,-1 0-1,1-1 0,-1 1 0,0 0 1,1 0-1,-1 0 0,1 0 1,0 0-1,27 0-186,-21 0 270,35 0 6,52-7 0,-75 4-116,1-1-1,-1-1 0,0 0 0,33-16 0,0-2 333,57-29-70,-98 46-230,20-13 261,-29 17-226,0 1 0,0-1-1,0 1 1,-1-1-1,1 0 1,0 0 0,-1 0-1,0 0 1,1 0 0,-1 0-1,0 0 1,1-4-1,-2 6-35,0-1 1,1 1-1,-1-1 0,0 0 0,0 1 0,0-1 0,0 0 0,0 1 0,0-1 0,0 0 0,0 1 1,-1-1-1,1 0 0,0 1 0,0-1 0,0 1 0,-1-1 0,1 0 0,0 1 0,-1-1 0,1 1 0,0-1 1,-1 1-1,1-1 0,-1 1 0,1-1 0,-1 1 0,1 0 0,-1-1 0,1 1 0,-1 0 0,1-1 0,-1 1 1,1 0-1,-1 0 0,0-1 0,1 1 0,-1 0 0,0 0 0,1 0 0,-1 0 0,0 0 0,0 0 0,-5-1-121,1 1-1,-1 0 0,-9 1 1,13-1 117,-9 1-66,0 1-1,-1 1 1,-18 6 0,24-7 88,0 1 1,0-1-1,0 1 1,1 0-1,-1 1 1,1 0-1,0-1 1,-6 6-1,9-6-18,1 0-1,-1-1 1,0 1-1,1 0 1,-1 0 0,1 0-1,0 0 1,0 0-1,0 0 1,0 1-1,1-1 1,-1 0 0,1 0-1,0 0 1,0 1-1,0-1 1,0 0-1,2 7 1,-1-4 0,1 0 0,-1 0 0,1 0 0,1 0 0,-1 0 0,1-1 0,0 1 0,7 10 0,-5-11 30,-1 1 0,2-1 1,-1 0-1,1-1 0,-1 1 0,1-1 0,8 5 1,-10-7 19,0-1 0,0 1 0,0 0 0,0-1 0,0 0 0,0 0 0,0 0 0,0 0 0,0-1 0,1 0 0,-1 1 0,0-2 1,0 1-1,6-1 0,0-2 8,0 0 0,0-1 0,-1 0-1,1 0 1,-1-1 0,0-1 0,9-6 0,57-51 153,-12 8 63,-37 34-200,-2-1 0,38-44 0,-40 39-94,-1 0 0,-2-2 0,-1 0 0,-1-1 0,-1-1 0,-2-1 0,11-36 0,-23 57-345,-2 11 364,0 0 1,0 0-1,0 0 1,-1-1-1,1 1 1,0 0-1,0 0 1,0 0-1,0 0 1,0 0-1,0 0 1,0 0-1,0-1 1,-1 1 0,1 0-1,0 0 1,0 0-1,0 0 1,0 0-1,0 0 1,0 0-1,-1 0 1,1 0-1,0 0 1,0 0-1,0 0 1,0 0-1,0 0 1,-1 0-1,1 0 1,0 0-1,0 0 1,0 0-1,-1 0 1,0 0-29,-1 1-1,1 0 1,-1 0-1,1-1 1,0 1-1,-1 0 1,1 0 0,0 0-1,-2 2 1,-13 16-62,0 0 1,1 1 0,1 1-1,-15 29 1,18-30 90,-13 22 11,-34 83-1,52-107-11,0 0-1,1 0 1,0 0-1,2 1 1,0-1-1,1 1 1,2 33-1,0-47 46,0-1-1,1 1 1,0-1-1,0 1 1,0-1 0,0 0-1,1 0 1,-1 1-1,3 3 1,-3-8-15,-1 1 0,1 0 0,0-1 0,-1 1 0,1-1 0,-1 0 0,1 1 0,0-1 0,0 1 0,-1-1 0,1 0 0,0 0 0,-1 1 0,1-1 0,0 0 0,0 0 0,-1 0-1,1 0 1,0 0 0,0 0 0,0 0 0,-1 0 0,1 0 0,0 0 0,0 0 0,-1 0 0,1-1 0,0 1 0,0 0 0,-1-1 0,1 1 0,0 0 0,0-1 0,25-17 309,-21 14-298,29-22 184,115-83-130,-119 88-33,47-40 0,-62 47-33,-1-1 0,0 0 0,-2-1 0,19-28 0,-5-5-129,-1-1 0,-2-1 0,-3-1 0,-2-1 0,13-64 0,-31 116 89,1-1 1,-1 1 0,0-1-1,0 1 1,0 0 0,0-1 0,0 1-1,0 0 1,0-1 0,-1-1-1,1 3 4,0 0 0,0-1 0,0 1 0,0 0 0,0 0 0,0-1 0,0 1 0,-1 0 0,1 0 0,0 0 0,0-1 0,0 1 0,-1 0 0,1 0 0,0 0 0,0 0 0,0-1 0,-1 1 0,1 0 0,0 0 0,0 0 0,-1 0 0,1 0 0,0 0 0,0 0 0,-1 0 0,1 0 0,0 0 0,0 0 0,-1 0 0,-1 0-20,1 1 0,0-1 0,0 1 0,-1-1 0,1 1 0,0 0 0,0 0 0,0 0 0,0 0 0,0 0 0,0 0 0,0 0 0,0 0 0,0 0 0,0 0 0,0 0 0,1 1 0,-2 1 0,-10 24-238,-16 49 0,16-39 199,-19 47 80,11-35 316,3 1 0,-14 70 0,28-99-224,0-1 0,2 1 0,1 0 0,0-1 0,6 33 0,-5-48-55,0 1 0,1-1 0,-1 0 0,1 0 0,1 0-1,-1 0 1,1 0 0,-1 0 0,7 7 0,-8-11-16,1 1 0,-1-1 0,0 1 0,1-1 0,-1 0 1,1 0-1,0 1 0,-1-1 0,1 0 0,0-1 0,0 1 0,0 0 1,0 0-1,0-1 0,-1 1 0,1-1 0,0 0 0,0 1 1,0-1-1,0 0 0,0 0 0,0 0 0,0-1 0,0 1 0,0 0 1,0-1-1,0 1 0,4-2 0,8-4 31,-1 1-18,0-1 0,-1 0 0,1 0 0,-1-1 0,17-14 0,9-11 156,-20 18-137,0-2 1,21-23 0,-36 35-5,0 0 0,0-1 0,0 1 0,3-9 0,-5 12-64,0-1 0,-1 1 1,1 0-1,-1-1 0,0 1 1,0-1-1,1 1 0,-1 0 1,0-1-1,0 1 0,0-1 1,0 1-1,-1-1 1,1 1-1,0-1 0,0 1 1,-1 0-1,1-1 0,-2-2 1,1 4-5,1-1-1,-1 1 1,1-1 0,-1 1 0,1-1 0,-1 1 0,0-1-1,1 1 1,-1 0 0,0-1 0,1 1 0,-1 0 0,0-1 0,1 1-1,-1 0 1,0 0 0,0 0 0,1 0 0,-1 0 0,0 0-1,0 0 1,1 0 0,-1 0 0,0 0 0,0 0 0,1 0 0,-1 0-1,0 1 1,0-1 0,1 0 0,-1 1 0,0-1 0,1 0-1,-1 1 1,0 0 0,-23 16-277,20-13 284,0 1 0,0-1 0,0 1 0,1 0 0,-1 0 0,1 0 0,1 0 0,-1 1-1,1-1 1,-1 1 0,2 0 0,-1-1 0,1 1 0,-1 0 0,2 0 0,-1 0 0,1 0 0,-1 0 0,2 0 0,-1 0 0,1 0 0,0 0 0,0 0-1,0 0 1,1-1 0,0 1 0,0 0 0,1-1 0,5 10 0,-7-14 20,1 1 1,-1-1-1,0 1 1,1-1-1,0 1 1,-1-1-1,1 0 0,0 0 1,-1 0-1,1 0 1,0 0-1,0-1 0,0 1 1,0 0-1,0-1 1,0 1-1,0-1 0,0 0 1,0 0-1,0 0 1,0 0-1,0 0 0,3-1 1,7 0 57,-1-1-1,0-1 1,12-4 0,-12 4-5,62-19 30,234-76-97,-294 92 103,-1 1-1,15-11 1,-21 10-237,-11 3-186,-14 4-76,-12 5 351,-1 2 0,-29 11 0,52-16 37,-1 0-1,0 1 0,0 0 0,0 0 0,1 1 0,-1 0 0,1 1 0,1 0 0,-1 0 0,1 1 0,0 0 0,0 1 0,1 0 0,0 0 0,0 0 0,-10 18 0,16-23 10,-1 1-1,1 0 1,-1 0-1,1 0 1,0 0-1,1 0 1,-1 0 0,1 0-1,0 0 1,-1 0-1,2 8 1,0-11 14,-1 1 1,0 0 0,1-1 0,-1 1 0,1 0 0,-1-1 0,1 1 0,0-1 0,0 1 0,-1-1 0,1 1-1,0-1 1,0 0 0,1 1 0,-1-1 0,0 0 0,0 0 0,1 0 0,-1 0 0,0 0 0,1 0-1,-1 0 1,1 0 0,-1-1 0,1 1 0,0-1 0,-1 1 0,1-1 0,3 1 0,0-1 38,0 0 0,0 0 0,1-1 0,-1 0 0,0 0 0,0 0 1,0-1-1,0 1 0,0-1 0,0-1 0,8-4 0,4-4 34,26-20 1,-14 7 76,46-47 1,-63 56-121,0 0 0,-1-1 0,0-1 0,-1 0-1,-1 0 1,9-25 0,32-115 213,-40 121-264,-2 10-20,-3 11-42,-1 0 1,0-1-1,0 1 1,-2-1-1,0 1 1,-1-26-1,-1 40 64,1 1-1,-1 0 1,0-1-1,0 1 1,0-1-1,0 1 1,-1-1-1,1 1 1,0-1-1,0 1 1,0-1-1,0 1 1,0-1-1,-1 1 1,1 0-1,0-1 1,0 1-1,-1-1 1,1 1-1,-1-1 1,-3 12-193,-36 229 450,37-214-213,1 0-1,1 0 1,1 0-1,1 0 1,2 0-1,0 0 1,2 0-1,0-1 1,2 1-1,1-2 1,1 1 0,14 25-1,-20-44-424,0 0 0,0-1 0,1 1 1,0-1-1,0 0 0,0 0 0,1 0 0,-1 0 0,1-1 0,6 5 0,20 8-2171</inkml:trace>
</inkml:ink>
</file>

<file path=ppt/ink/ink4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5T01:01:33.6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58 2816,'0'-3'400,"1"0"0,-1 1 1,1-1-1,-1 0 0,1 1 0,0-1 0,0 1 1,0-1-1,3-3 0,-3 4 391,0-1-1,0 1 1,0 0 0,0 0-1,0-1 1,0 1 0,-1 0 0,1-1-1,0-3 1,7 50 2354,-3-23-2754,-1 7 105,-1 1 0,-2 50 0,-1-56-278,0-19-193,1 69 683,-16 117-1,8-117-213,6-48-381,-11 51 0,11-73-342,0 0-1,0-1 0,0 1 1,-1-1-1,1 1 0,-1-1 1,-2 3-1</inkml:trace>
</inkml:ink>
</file>

<file path=ppt/ink/ink4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5T01:01:33.6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43 122 6720,'-2'-1'247,"-26"-14"4292,17 6-1345,11 9-3123,0 0-1,0 0 0,0 0 1,0 0-1,-1-1 1,1 1-1,0 0 1,0 0-1,0 0 0,0 0 1,0 0-1,0-1 1,0 1-1,0 0 1,0 0-1,0 0 0,0-1 1,0 1-1,0 0 1,0 0-1,0 0 1,0 0-1,0-1 0,0 1 1,0 0-1,0 0 1,0 0-1,0-1 1,0 1-1,0 0 0,0 0 1,0 0-1,0 0 1,0-1-1,0 1 1,1 0-1,-1 0 0,0 0 1,0 0-1,0 0 1,0-1-1,5 8 525,0 0 0,1-1 0,7 7 0,-9-8-394,0 0-123,0-1 0,1 1 0,-1-1 0,1 0 0,0 0 0,1 0-1,-1-1 1,1 0 0,-1 0 0,1 0 0,0 0 0,0-1 0,0 0-1,9 1 1,14-1 136,0-1-1,0-2 0,0 0 1,34-8-1,-50 8-165,326-70 377,-187 34-221,37-7-1,-164 36-152,-21 6-231,1 0-1,-1 1 1,1-1 0,0 1 0,0 0 0,7 0-1,-9 1-869,-7 2-410,1-1 216,-1 6-506</inkml:trace>
</inkml:ink>
</file>

<file path=ppt/ink/ink4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5T01:01:33.6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21 5216,'-19'-20'9856,"21"20"-9636,-1 1 0,1-1 0,-1 1 0,1 0 0,-1-1 0,0 1 0,1 0 0,-1 0 0,0 0 0,0 0 0,0 0 1,2 2-1,-2-3-111,3 5 115,-1-1 0,1 1 0,-1 0 0,0 0-1,0 0 1,0 0 0,0 1 0,-1-1 0,0 1 0,0-1-1,-1 1 1,1 7 0,2 12 493,1 38 0,-5-50-581,5 284 714,-5-236-644,0-57-315,-1 0 0,1 0 0,0 0 0,-1-1 0,0 1 0,-1 4 0,1-7 14,1-1 1,0 0 0,0 0-1,0 1 1,0-1 0,0 0-1,0 0 1,0 1 0,-1-1-1,1 0 1,0 0 0,0 1-1,0-1 1,-1 0 0,1 0-1,0 0 1,0 1 0,-1-1-1,1 0 1,0 0 0,0 0-1,-1 0 1,1 0 0,0 0-1,-1 1 1,1-1 0,0 0-1,-1 0 1,1 0 0,-1-1-185,0 1 0,0-1 0,1 1 1,-1-1-1,0 1 0,1-1 0,-1 1 1,0-1-1,1 0 0,-1 1 1,1-1-1,-1 0 0,1 0 0,-1 0 1,0-1-1,-1-4-1524,-1 1 1,1-1-1,-3-13 0,3-1-1007</inkml:trace>
</inkml:ink>
</file>

<file path=ppt/ink/ink4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5T01:01:33.6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22 350 4800,'-21'-8'9683,"21"8"-9467,8-19 2850,11-16-1114,-5 19-1493,-1 1 1,2 0-1,0 1 1,1 1-1,27-18 1,-28 20-313,2 1 0,-1 0 1,1 1-1,1 1 0,27-9 0,-38 15-92,-1 0-1,1 1 1,0 0-1,0 0 1,0 0 0,0 1-1,0 0 1,0 0-1,0 1 1,0 0-1,0 0 1,0 1 0,0-1-1,-1 2 1,1-1-1,0 1 1,-1 0-1,6 4 1,-2 0 127,0 1 1,-1 0-1,0 1 0,10 12 1,-8-8 75,19 16 1,-27-27-172,1 1-1,-1 0 1,1-1-1,0 0 1,0 0-1,-1 0 1,8 2-1,-8-3-37,-1-1 0,0 1 0,0-1 0,0 0 0,0 0 0,1 0 0,-1 0 0,0 0-1,0 0 1,0 0 0,0-1 0,0 1 0,1-1 0,-1 0 0,0 0 0,0 1 0,0-1 0,2-2 0,10-8 6,-1-1 0,0 0 0,-1-1 1,0 0-1,-1-1 0,13-20 0,-8 12-1128,27-30 0,-36 45 420,0 1 0,0 1 0,0-1 0,1 1 0,-1 0 0,14-6 0,-15 9-367,1-1-1,0 1 1,0 0-1,0 0 1,0 0 0,0 1-1,0 1 1,12-1-1,14 6-2493</inkml:trace>
</inkml:ink>
</file>

<file path=ppt/ink/ink4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5T01:01:33.6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78 5152,'-21'-16'2264,"10"8"1077,9 6-1511,5-4 937,-2 5-2399,1 0 0,0 0-1,0 1 1,0-1 0,0 0-1,0 1 1,1 0 0,-1-1-1,0 1 1,0 0 0,4 0-1,6-1 26,174-5 1849,-48 4-1774,-106 0-344,-3 1-100,-1-1 1,43-9-1,-55 8 38,0 0 0,0 2 0,1 0 0,16 1 0,-22 0 33,11-5 6,-19 4-561,-7 3-690,-21 0-6412,12 5 5450</inkml:trace>
</inkml:ink>
</file>

<file path=ppt/ink/ink4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5T01:01:33.6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44 6240,'-41'-3'2751,"27"3"3666,325-15-962,-101 2-2767,-153 11-3293,108-8-4347,-152 10 2606</inkml:trace>
</inkml:ink>
</file>

<file path=ppt/ink/ink4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5T01:01:33.6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386 29 5568,'-3'-9'2571,"2"8"-2070,1 0 0,0-1 0,-1 1 0,1 0 0,-1 0 0,1 0 0,-1 0 1,0 0-1,0 0 0,1 0 0,-3-2 0,2 2-352,0 1 1,0-1-1,-1 1 1,1-1-1,0 1 1,-1 0-1,1-1 1,0 1-1,-1 0 1,1 0-1,-1 0 1,1 0-1,0 0 1,-4 1-1,-12 1 103,0 1-1,0 1 0,0 0 1,1 2-1,-1 0 1,-24 13-1,18-7-104,2 2 1,-1 0-1,2 2 0,-33 30 0,45-37-125,1 0 0,-1 0-1,2 0 1,0 1 0,0 0-1,0 0 1,1 1 0,-6 21 0,9-27-8,1 1 0,0 0 0,0 0 0,0 0 0,1 0 0,0 0 0,0 0 0,2 7 0,-2-9 21,1-1-1,0 1 1,0-1-1,1 1 1,-1-1-1,1 1 1,0-1-1,0 0 1,0 0-1,0 0 1,0 0-1,1 0 1,4 5-1,-2-5 26,-1 0 0,1 0 0,-1 0-1,1-1 1,0 1 0,0-1 0,0 0-1,0-1 1,0 1 0,1-1 0,-1 0-1,0 0 1,1-1 0,-1 0 0,1 0-1,-1 0 1,9-1 0,-3-1 26,-1 0-1,0-1 1,0 0-1,-1-1 1,1 0-1,0 0 1,-1-1-1,13-9 1,-9 4 46,0 0 0,-1-1 0,-1-1 0,0 0 0,16-22 0,-11 11 66,-2-1 0,19-39 0,-26 45 0,0 0-1,9-36 0,-14 43-252,-1 1 0,-1 0 0,-1-15 0,0 17-273,3 38 268,19 189 540,-16-136-234,9 281 298,-16-305-455,-3 77 215,2-106-188,-1-1 0,-11 43 0,13-65-66,0 0 0,0 0 1,-1 0-1,0 0 0,0-1 1,0 0-1,-1 1 0,0-1 0,0-1 1,-1 1-1,0 0 0,0-1 1,-7 6-1,9-9-25,-1 0 1,1 0-1,0 0 0,-1-1 1,1 0-1,-1 1 0,1-1 1,-1-1-1,0 1 0,1 0 1,-1-1-1,0 0 0,1 0 1,-1 0-1,0 0 0,0-1 1,1 1-1,-5-2 0,1 0 20,-1-1-1,0 1 1,1-1-1,0-1 1,0 1-1,0-1 1,-7-6-1,1 0-21,0-1 1,1-1-1,1 0 0,0 0 0,0-1 0,-10-17 1,1-4-135,-23-52 1,39 76 93,0 0 0,0-1 0,1 1 0,0-1 1,-2-20-1,5 27 3,-1 0 0,1-1 0,0 1 0,1-1 0,-1 1 0,1 0 0,0-1 0,0 1 0,0 0 0,0-1 0,1 1 0,0 0 0,0 0 0,0 0 0,0 1 0,1-1 0,3-4 1,0 2 13,0 1 0,0 0 0,0 1 1,0-1-1,1 1 0,0 1 0,0-1 0,0 1 1,0 0-1,0 1 0,11-3 0,7 0 18,51-3-1,-59 7-84,0 0 1,0 1-1,0 1 0,0 0 1,0 1-1,0 1 0,0 1 1,-1 0-1,29 12 0,-19-1-3384,-20-11-1071</inkml:trace>
</inkml:ink>
</file>

<file path=ppt/ink/ink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23:13:35.93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100 37 6880,'-76'-12'2560,"62"7"-1984,4-2-160,10 2-1856,0 2 704,10-2-256</inkml:trace>
</inkml:ink>
</file>

<file path=ppt/ink/ink4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5T01:01:33.6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99 5728,'-1'-2'630,"0"0"0,0-1 0,0 1 1,1 0-1,-1 0 0,0 0 0,1-1 0,0 1 0,-1 0 1,1-1-1,0 1 0,0 0 0,0-1 0,1 1 1,-1 0-1,0 0 0,1-1 0,0 1 0,-1 0 0,1 0 1,1-3-1,0 2-398,0 0 1,0 0-1,0 0 1,0 1 0,0-1-1,0 0 1,1 1-1,4-5 1,-3 5-191,-1 0 0,1 0 0,-1 0 0,1 0 0,0 1 0,0-1 0,-1 1 0,1 0 0,0 0 0,0 1 0,0-1 0,0 1 0,0 0 0,0 0 0,1 0 0,-1 0 0,0 1 0,0-1 0,0 1 0,-1 0 0,1 1 0,4 1 0,-4-1-24,0-1 0,0 2 0,0-1 0,0 0 0,-1 1 0,1 0 0,-1 0 0,0 0 0,1 0 0,-2 0 0,1 1 0,0-1 0,-1 1 0,1 0 0,-1 0 0,0 0 0,0 0 0,-1 0 0,1 0 0,0 7 0,0-1 41,-1-1 1,-1 1 0,0-1 0,0 0 0,-1 1 0,0-1-1,-1 1 1,0-1 0,0 0 0,-6 13 0,-4 6 253,-29 50 1,18-47-136,19-26-27,0 0 0,0 1 1,0-1-1,1 1 1,-1 0-1,-2 7 0,6-12-135,0-1-1,0 1 1,0-1-1,0 0 0,0 1 1,0-1-1,0 0 1,0 1-1,0-1 1,0 1-1,0-1 1,0 0-1,0 1 0,0-1 1,0 0-1,0 1 1,1-1-1,-1 0 1,0 1-1,0-1 0,0 0 1,1 1-1,-1-1 1,0 0-1,0 0 1,1 1-1,-1-1 1,0 0-1,1 0 0,-1 1 1,0-1-1,1 0 1,-1 0-1,0 0 1,1 0-1,-1 1 1,17 2 218,134-2 75,-24-1-2541,-43 9-4848,-53-2 3678</inkml:trace>
</inkml:ink>
</file>

<file path=ppt/ink/ink4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5T01:01:33.6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28 5728,'-1'-1'243,"1"0"0,-1 0 0,1 1 1,-1-1-1,1 0 0,0 0 0,-1 0 1,1 1-1,0-1 0,0 0 0,-1 0 0,1 0 1,0 0-1,0 0 0,0 0 0,0 0 1,0 0-1,0 1 0,1-1 0,-1 0 0,0 0 1,0 0-1,4-6 5688,-4 11-5840,1 0 1,0-1-1,0 1 1,0 0-1,3 5 0,2 7 59,0 6 86,-2 1 0,4 39 0,-4 49 212,-3-56-276,2 22 135,2 87 1050,-9-158-207,2-6-779,2-7-158,3-27-106,0-2-65,24-96 443,8 3-122,-29 109-310,0 2 51,0 0 0,10-19 0,-12 30-96,0 0-1,0 1 0,0 0 1,0 0-1,1 0 1,0 0-1,1 0 1,6-5-1,-11 11-11,-1-1 0,1 1 1,0-1-1,-1 1 0,1-1 0,0 1 1,-1 0-1,1-1 0,0 1 0,-1 0 0,1-1 1,0 1-1,0 0 0,0 0 0,-1 0 1,1 0-1,0 0 0,0 0 0,-1 0 1,1 0-1,0 0 0,0 0 0,0 0 0,-1 1 1,1-1-1,0 0 0,-1 0 0,1 1 1,0-1-1,0 1 0,-1-1 0,1 1 1,-1-1-1,1 1 0,0-1 0,-1 1 0,1-1 1,0 2-1,1 1 34,0 0 0,-1 0 0,1 0 1,-1 0-1,1 0 0,1 7 0,0 7 87,0-1 0,-1 1 1,0 26-1,-6 53 58,1-59-152,-3 16 37,3-41 52,1 1 1,1 0 0,0-1 0,2 23 0,-1-35-106,0 0 0,0 1 1,0-1-1,0 0 0,0 0 0,0 1 1,0-1-1,0 0 0,0 1 1,0-1-1,0 0 0,0 0 1,1 1-1,-1-1 0,0 0 1,0 0-1,0 1 0,0-1 1,0 0-1,1 0 0,-1 1 1,0-1-1,0 0 0,0 0 1,1 1-1,-1-1 0,0 0 0,0 0 1,0 0-1,1 0 0,-1 0 1,0 1-1,1-1 0,-1 0 1,0 0-1,0 0 0,1 0 1,-1 0-1,0 0 0,1 0 1,-1 0-1,1 0 0,0-1 9,1 0-1,-1 0 1,1 0-1,-1 0 1,1 0-1,-1 0 0,0 0 1,0 0-1,2-2 1,90-110-107,-4 5-59,-67 84 125,1 1 1,32-25-1,-55 48 26,8-6 11,0 0 1,1 0-1,11-5 1,-18 10-13,-1 0 0,1 0-1,0 0 1,-1 1 0,1-1 0,0 1 0,0-1 0,0 1 0,0 0 0,-1 0 0,1-1 0,0 1-1,0 1 1,0-1 0,0 0 0,0 0 0,-1 1 0,1-1 0,0 1 0,0-1 0,0 1 0,-1 0-1,1 0 1,0 0 0,1 1 0,1 2 47,-1 0 0,0 0 0,1 0 1,-2 1-1,1-1 0,0 1 0,-1-1 0,0 1 0,0 0 0,2 9 0,1 7 74,2 27 0,-5-37-75,7 78 164,-4 101 1,-4-209-12515,3-5 6502,5 0 1914</inkml:trace>
</inkml:ink>
</file>

<file path=ppt/ink/ink4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5T01:01:33.6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13 4064,'0'0'199,"0"-1"0,-1 1-1,1 0 1,0-1 0,-1 1 0,1 0 0,0-1 0,0 1 0,-1 0-1,1-1 1,0 1 0,0-1 0,0 1 0,0-1 0,0 1-1,-1 0 1,1-1 0,1-4 4595,-5 17 108,-7 27-3420,-29 185 758,31-140-1536,9-82-682,-1-1 1,1 0 0,0 0 0,0 0 0,-1 0 0,1 0 0,0 0 0,0-1 0,0 1 0,0 0 0,0 0 0,1 0 1,-1 0-1,0 1 0,1-1 0,0-1 0,-1 1 1,1-1-1,0 0 1,0 1-1,-1-1 0,1 0 1,0 1-1,0-1 0,-1 0 1,1 0-1,0 0 1,0 1-1,0-1 0,0 0 1,-1 0-1,1 0 1,1-1-1,77-5 82,-62 4-101,0 0 1,0 0 0,0 2 0,1 0 0,-1 2 0,20 3 0,-24-2 84,-1 0 1,0 1-1,0 1 1,-1 0-1,1 0 1,-1 1-1,0 1 0,11 8 1,-21-14-52,0 0 0,0 0 1,0 0-1,-1 0 0,1 0 1,0 0-1,0 1 0,-1-1 0,1 0 1,0 0-1,-1 0 0,1 1 0,-1-1 1,0 0-1,1 1 0,-1-1 0,0 0 1,0 1-1,0-1 0,0 0 0,0 1 1,0-1-1,0 0 0,0 1 0,-1-1 1,1 0-1,0 1 0,-1-1 0,1 0 1,-1 1-1,0-1 0,1 0 0,-1 0 1,-2 2-1,1 1 40,-1 0 1,-1-1-1,1 0 0,0 1 1,-1-1-1,0-1 0,1 1 1,-1 0-1,-6 2 1,-9 3 68,-1-1 1,0 0-1,-31 5 1,-64 5-234,90-15 120,18 0-537,0-2-1,0 1 0,0-1 1,0 0-1,0-1 1,-8-1-1,15 2 386,0 0 0,0 0 0,-1 0 0,1 0 0,0 0 0,0 0 0,-1 0 0,1 0 0,0 0 0,0 0 0,-1-1 0,1 1 0,0 0 0,0 0 0,0 0 0,0 0 0,-1-1 0,1 1 0,0 0 0,0 0 0,0 0 0,0-1 0,0 1 0,-1 0 0,1 0 0,0-1 0,0 1 0,0 0 0,0 0 0,0-1 0,0 1 0,0 0 0,0 0 0,0-1 1,0 1-1,0 0 0,0 0 0,0-1 0,0 1 0,0 0 0,0 0 0,0-1 0,0 1 0,1 0 0,-1 0 0,0 0 0,0-1 0,0 1 0,0 0 0,0 0 0,1-1 0,12-9-5171,4-1 1129,4 3 1430</inkml:trace>
</inkml:ink>
</file>

<file path=ppt/ink/ink4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5T01:01:33.6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95 7040,'-26'-17'2282,"25"16"-2156,0 1-1,0-1 0,-1 1 0,1-1 0,0 0 0,0 0 0,0 0 1,0 0-1,0 1 0,0-1 0,1 0 0,-1-1 0,0 1 0,-1-2 1,-1-3 3474,3 6-3536,-1-1 0,1 1 0,0 0 0,0 0 0,0 0 0,0 0 0,0 0 0,0-1 0,0 1 0,-1 0 1,1 0-1,0 0 0,0-1 0,0 1 0,0 0 0,0 0 0,0 0 0,0-1 0,0 1 0,0 0 0,0 0 1,0 0-1,0-1 0,0 1 0,0 0 0,0 0 0,0 0 0,0-1 0,0 1 0,0 0 0,1 0 0,-1 0 1,0 0-1,0-1 0,0 1 0,0 0 0,0 0 0,0 0 0,1 0 0,-1-1 0,0 1 0,0 0 0,0 0 1,0 0-1,1 0 0,-1 0 0,0 0 0,0 0 0,0 0 0,1 0 0,-1 0 0,0-1 0,0 1 0,0 0 0,1 0 1,17 1 2304,-5 0-1874,234-22 3178,-143 8-3394,-5-2-1453,-91 14-3932,-9 12-1793,1 5 3161</inkml:trace>
</inkml:ink>
</file>

<file path=ppt/ink/ink4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5T01:01:33.6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347 68 1824,'42'-3'4469,"-27"2"-2994,5 1 1360,-7 1 3132,-17-12-2266,1 8-3557,0 0 0,0 1 0,0 0 0,0 0-1,-1 0 1,1 0 0,-1 1 0,1-1 0,-1 1-1,0 0 1,-5-1 0,2 0 45,-17-6 244,0 2-1,-49-7 1,62 12-435,0 1-1,0 0 1,0 0 0,0 1-1,1 0 1,-1 1 0,0 0-1,0 1 1,-10 4 0,15-4 35,0 0 1,0 0 0,0 1 0,0 0-1,0 0 1,1 1 0,-1-1 0,1 1 0,1 0-1,-5 6 1,2-1 6,0-1 0,1 1-1,1 1 1,0-1 0,-5 17-1,1 4 37,1 0 0,2 0-1,-3 47 1,8-61 0,0 0 1,1 0-1,1 0 1,0 0 0,6 23-1,-6-34-16,1 0 0,-1-1 0,1 1 0,0 0 0,1-1 0,-1 1 0,1-1 0,0 0 0,1 0 0,-1 0 0,1 0 0,0-1 0,0 1 0,1-1 0,-1 0 0,1-1 1,0 1-1,8 4 0,2-2 103,-1 0 1,1-2 0,0 0-1,0 0 1,28 1 0,78-1 359,-110-4-477,183-14 13,-192 14-178,0-1 0,0 1-1,0 0 1,0-1 0,0 0-1,0 1 1,0-1 0,2-1-1,-4 2 23,0 0 0,1 0 0,-1-1-1,0 1 1,0 0 0,0 0 0,1-1-1,-1 1 1,0 0 0,0 0 0,0-1-1,0 1 1,1 0 0,-1 0 0,0-1 0,0 1-1,0 0 1,0-1 0,0 1 0,0 0-1,0 0 1,0-1 0,0 0-197,0 0 0,0 1 0,-1-1 1,1 0-1,0 1 0,-1-1 0,1 0 1,0 1-1,-1-1 0,1 1 0,-1-1 0,1 1 1,-1-1-1,0 0 0,-10-9-4239,0-4 1488</inkml:trace>
</inkml:ink>
</file>

<file path=ppt/ink/ink4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5T01:01:33.6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30 5408,'-1'-1'373,"-1"-1"1,1 1-1,0 0 0,-1 0 1,1-1-1,0 1 0,0-1 1,-2-2-1,3 3-127,0 1 0,0-1 0,0 1-1,0-1 1,0 0 0,-1 1 0,1-1-1,0 0 1,0 1 0,1-1 0,-1 1-1,0-1 1,0 0 0,0 1 0,0-1 0,0 1-1,1-1 1,-1 0 0,0 1 0,1-1-1,-1 1 1,1-1 0,1 9 4489,2 2-4102,-2 0 0,3 16 0,-3 174 2026,-3-103-2107,-1-57-869,-10 72-1,12-111 131,0 0-1,-1 0 0,1-1 1,0 1-1,0 0 0,0-1 1,-1 1-1,1 0 0,0-1 1,-1 1-1,1 0 0,-1-1 1,1 1-1,-1-1 0,1 1 1,-1-1-1,1 1 0,-1-1 1,1 1-1,-1-1 0,0 1 0,1-1 1,-1 0-1,0 1 0,1-1 1,-1 0-1,0 0 0,0 1 1,-2 0-845,-1 3-1021</inkml:trace>
</inkml:ink>
</file>

<file path=ppt/ink/ink4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5T01:01:33.6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249 29 6720,'-1'-1'323,"1"-1"-1,-1 1 1,1 0 0,0-1 0,0 1 0,0-1 0,0 1 0,0 0-1,0-1 1,0-1 0,0 2-144,1 1 0,-1-1 1,0 1-1,0-1 0,0 1 0,0-1 0,0 1 0,0-1 0,1 1 1,-1-1-1,0 1 0,0 0 0,1-1 0,-1 1 0,0-1 0,0 1 1,1 0-1,-1-1 0,1 1 0,-1 0 0,0-1 0,1 1 0,-1 0 1,1 0-1,-1 0 0,0-1 0,1 1 0,0 0 0,0 0-124,-1 0-1,0 0 1,0 0-1,0 0 1,1 0 0,-1 1-1,0-1 1,0 0-1,1 0 1,-1 0-1,0 0 1,0 1-1,0-1 1,0 0 0,1 0-1,-1 0 1,0 1-1,0-1 1,0 0-1,0 0 1,0 1-1,0-1 1,0 0 0,0 0-1,1 1 1,-1-1-1,0 0 1,0 0-1,0 1 1,0-1-1,0 0 1,0 0 0,0 1-1,-1-1 1,1 0-1,0 0 1,0 1-1,0-1 1,-3 12 704,3-11-558,-7 19 762,-2 0 0,-19 35 0,6-14-263,-132 241 1823,118-211-2192,36-70-319,0-1 1,0 0 0,0 0-1,-1 0 1,1 1 0,0-1-1,0 0 1,0 0 0,0 0-1,0 1 1,0-1 0,0 0-1,0 0 1,0 0 0,0 1-1,0-1 1,0 0 0,0 0-1,0 0 1,0 1 0,0-1-1,1 0 1,-1 0 0,0 0-1,0 1 1,0-1 0,0 0-1,0 0 1,0 0 0,0 0-1,1 1 1,-1-1 0,0 0-1,0 0 1,0 0 0,0 0-1,1 0 1,-1 0 0,0 1-1,0-1 1,1 0 0,14 4 516,20-3-7,-33-1-532,73-1 160,96 3-508,-142-1 47,37 3-2756,-61-3 2157,0-1 0,1 2 0,-1-1 0,0 0 0,0 1 0,0 0 0,0 0 0,10 6 0,-5 4-5330,-5-1 2038</inkml:trace>
</inkml:ink>
</file>

<file path=ppt/ink/ink4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5T01:01:33.6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49 5984,'-13'-3'11867,"23"3"-7854,44 3-3179,22 3-340,-30 0-513,67 5 11,126 8 138,35-17 334,23-7-53,-95-3-13,-64 1-188,407-1 313,-46 29 197,-387-17-482,1-4 0,185-24 0,-297 24-253,61-10-679,-56 9 46,0-1 0,0 0 0,-1 0 0,1 0 0,0-1 0,-1 1 0,8-6 0,-12 8 464,-1-1-1,1 1 1,-1 0 0,0-1-1,1 1 1,-1 0-1,1-1 1,-1 1 0,0 0-1,0-1 1,1 1-1,-1-1 1,0 1 0,0-1-1,1 1 1,-1-1-1,0 1 1,0 0 0,0-1-1,0 1 1,0-1 0,0 1-1,1-1 1,-1 1-1,0-1 1,-1 1 0,1-1-1,0 1 1,0-1-1,0 1 1,0-1 0,0 1-1,0-1 1,-1 1 0,1-1-1,0 1 1,0-1-1,-1 1 1,1 0 0,0-1-1,-1 1 1,1-1-1,0 1 1,-1 0 0,1-1-1,-1 1 1,0-1-56,-11-11-3792</inkml:trace>
</inkml:ink>
</file>

<file path=ppt/ink/ink4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5T01:01:33.6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29 203 7040,'-20'-1'3157,"11"1"3392,11-19-3797,2 14-2592,-1-1-1,0 0 1,1 1 0,0 0 0,1 0-1,-1 0 1,9-6 0,40-29 373,-46 36-451,16-11 71,1 0 0,40-16 0,-50 25-136,-1 1 0,1 1 0,0 0-1,1 1 1,-1 0 0,26-1-1,-32 4-27,0 0-1,0 1 1,-1 0 0,1 1-1,12 3 1,-17-4 10,1 0 0,-1 1 0,0 0 1,1-1-1,-1 1 0,0 0 0,0 1 0,0-1 0,0 0 1,0 1-1,-1 0 0,1 0 0,3 5 0,0 2 43,-1 1 1,0 0-1,-1 0 0,0 0 0,-1 0 0,0 0 0,-1 1 0,0 0 1,0-1-1,-1 1 0,-1 0 0,0 0 0,-1-1 0,0 1 0,-1 0 0,0-1 1,-6 18-1,1-8-23,-1-1-1,-1 0 1,0 0 0,-2-1 0,0 0 0,-1-1 0,-1-1-1,-26 29 1,-182 161 1272,206-191-848,15-16-436,-1 0-1,1 0 1,0 0-1,0 0 1,0 1-1,0-1 1,0 0-1,0 0 1,0 0-1,0 1 1,0-1-1,0 0 1,0 0-1,0 0 1,0 0-1,0 1 1,0-1-1,0 0 1,0 0-1,0 0 1,0 1-1,0-1 1,0 0-1,0 0 1,0 0-1,0 1 1,0-1-1,0 0 1,1 0-1,-1 0 1,0 0-1,0 0 1,0 1-1,0-1 1,0 0 0,1 0-1,-1 0 1,0 0-1,0 0 1,0 0-1,0 0 1,1 1-1,2-1 46,1 1 0,0-1 0,0 0 0,-1 0 0,1 0 0,5-2 0,3 1 93,43-2 207,108 10 0,-151-6-404,0 1-1,0 0 1,-1 1 0,1 0 0,-1 1-1,0 0 1,0 1 0,0 0-1,0 1 1,-1 0 0,0 0 0,0 1-1,-1 1 1,13 12 0,-16-11-3188</inkml:trace>
</inkml:ink>
</file>

<file path=ppt/ink/ink4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5T01:01:33.6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10 7552,'0'0'133,"-1"0"-1,1-1 1,0 1 0,-1 0 0,1 0 0,0-1 0,0 1 0,-1 0 0,1 0-1,0-1 1,0 1 0,-1 0 0,1-1 0,0 1 0,0 0 0,0-1-1,0 1 1,-1 0 0,1-1 0,0 1 0,0-1 0,0 1 0,0 0-1,0-1 1,0 1 0,0-1 0,9 1 3671,-6 0-3159,0 1-1,0 0 1,0 0-1,0 1 1,-1-1 0,5 3-1,-5-2-426,0 0 0,-1 1 0,1-1 0,-1 0-1,1 1 1,-1-1 0,0 1 0,0 0-1,0-1 1,0 1 0,-1 0 0,1-1 0,-1 1-1,1 0 1,-1 0 0,0 0 0,0-1 0,-1 5-1,0 7 155,-2 0 0,-4 19 0,5-28-362,-27 122-858,28-126 965,-2 20-3365,3-21 3161,0 0 0,0 0 0,0 0 0,0 0 0,0 0 0,0 0 0,0 1 0,0-1-1,0 0 1,0 0 0,0 0 0,0 0 0,0 0 0,0 0 0,3 1-2178,-3-1 2178,0 0 0,10-6-3218,3-8-529,5-1 1274</inkml:trace>
</inkml:ink>
</file>

<file path=ppt/ink/ink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23:13:39.41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303 692 2496,'8'-6'1757,"-4"1"1255,-11 0 224,6 5-3089,-1-1 1,1 1-1,0 0 1,-1-1-1,1 1 0,0 0 1,-1 0-1,1 0 0,-1 0 1,1 1-1,0-1 1,-1 0-1,1 0 0,0 1 1,-1-1-1,1 1 1,0-1-1,0 1 0,-1 0 1,-1 1-1,-23 18 945,23-17-948,-108 101 1781,88-79-1618,1 1 1,-27 42-1,42-57-306,1-2 66,0-1-1,1 1 1,0 1-1,-6 15 1,11-24-45,-1 1 0,0-1 0,1 1 1,0 0-1,-1-1 0,1 1 0,0-1 1,0 1-1,0 0 0,0-1 1,0 1-1,0 0 0,1-1 0,-1 1 1,0 0-1,1-1 0,-1 1 0,1-1 1,0 1-1,-1-1 0,1 1 1,0-1-1,0 0 0,0 1 0,0-1 1,0 0-1,0 0 0,1 1 1,-1-1-1,0 0 0,0 0 0,1-1 1,-1 1-1,1 0 0,-1 0 0,2 0 1,2 1 8,0 0 0,0-1-1,0 0 1,0 0 0,0 0 0,0 0 0,0-1 0,0 0 0,0 0 0,1 0 0,5-2-1,-3 0 20,-1 0 0,1 0 0,0-1-1,-1 0 1,1 0 0,10-7-1,-7 3-18,0-1-1,-1 0 0,-1 0 1,1-1-1,-1-1 1,0 1-1,-1-1 0,12-19 1,-3-2 52,-2 0 0,-1-1 0,13-46 0,17-105 166,-41 152-272,0-1 0,-3-54 0,-1 36 17,0 38-50,0 0 0,-1 0 0,-5-21 0,1 5-104,5 27 139,1 0 0,0 0 0,0 0 0,-1 0 0,1 0 0,0 0 0,-1 0 0,1 1 0,-1-1 0,0 0 0,1 0 0,-1 0 0,-1-1 0,-3 2-290,-1 9-17,-16 65 56,13-46 384,1 0-1,1 0 1,-4 48-1,8-29 151,4 69 1,-1-116-262,9 114 538,-6-95-415,0 1-1,2-1 1,12 33-1,-14-43 17,-1-4-47,0 0-1,0 1 1,1-1-1,0 0 1,4 7-1,-6-11-72,0-1 0,-1 1-1,1 0 1,0 0 0,0-1 0,0 1 0,-1 0-1,1-1 1,0 1 0,0-1 0,0 1 0,0-1 0,0 0-1,0 1 1,0-1 0,0 0 0,0 1 0,0-1-1,0 0 1,0 0 0,0 0 0,1 0 0,-1 0 0,0 0-1,0-1 1,0 1 0,0 0 0,0 0 0,0-1-1,0 1 1,0-1 0,0 1 0,0-1 0,0 1-1,1-2 1,1 0-7,1-1-1,-1 0 1,0 0-1,0 0 1,0 0-1,-1-1 1,1 1-1,-1-1 1,0 1-1,3-6 1,2-8 60,6-20 1,1 1-23,35-63-88,-46 97-243,-1 7 112,-1 14 46,-1-10 105,2 13 63,13 95 578,-12-104-484,0 0 1,0-1-1,1 1 1,1-1 0,0 0-1,13 20 1,-16-28-49,1 0 1,-1-1 0,1 1 0,0-1 0,0 1 0,1-1-1,-1 0 1,1 0 0,0-1 0,-1 1 0,6 2-1,-6-4-66,-1 0 0,1-1-1,0 1 1,-1-1 0,1 1-1,0-1 1,-1 0 0,1 0-1,0 0 1,0 0-1,-1-1 1,1 1 0,0-1-1,0 1 1,-1-1 0,1 0-1,-1 0 1,1 0 0,2-2-1,4-3 14,0 1 0,0-2 0,-1 1-1,0-1 1,0-1 0,-1 0 0,0 0 0,7-9 0,1-5 2,-1 0 1,12-25 0,91-180-261,-111 215 180,10-16-242,-13 24 193,-3 4 80,0 0 0,0 1 0,0-1 0,0 0-1,0 0 1,0 0 0,0 0 0,0 0 0,0 0 0,0 0 0,0 0 0,0 0 0,0 0 0,0 0 0,1 0 0,-1 0 0,0 0 0,0 0 0,0 0-1,0 0 1,0 0 0,0 0 0,0 0 0,0 0 0,0 0 0,0 0 0,0 0 0,0 0 0,0 0 0,0 0 0,0 0 0,0 0 0,1 0 0,-1 0-1,0 0 1,0 0 0,0 0 0,1 8-34,3 31-38,-1-1 0,-2 1 0,-5 47 0,0-27 140,4-40-17,-1 0-1,-1 0 1,0 0-1,-2 0 0,-6 23 1,9-40-29,0 0 0,0 0 0,0 0 0,-1 0 0,1 0 0,0 0 0,-1 0 0,0 0 0,1 0 0,-1-1 0,0 1 0,0 0 1,0-1-1,0 0 0,0 1 0,0-1 0,0 0 0,-1 0 0,1 0 0,0-1 0,-3 2 0,0-2-48,0 1-1,1 0 1,-1-1-1,0 0 1,0 0-1,1-1 1,-1 1 0,0-1-1,0 0 1,-5-2-1,4 1-74,0 0-1,0 0 1,0-1-1,0 0 1,1 0-1,-1-1 1,1 0-1,0 0 0,0 0 1,0 0-1,0-1 1,-4-6-1,9 11 105,0 0 1,-1-1-1,1 1 0,0 0 0,0 0 0,0-1 0,0 1 1,0 0-1,0-1 0,0 1 0,0 0 0,0 0 1,0-1-1,0 1 0,0 0 0,0-1 0,1 1 0,-1 0 1,0 0-1,0-1 0,0 1 0,0 0 0,0 0 0,0-1 1,1 1-1,-1 0 0,0 0 0,0 0 0,0-1 0,1 1 1,-1 0-1,0 0 0,0 0 0,1 0 0,-1-1 0,0 1 1,0 0-1,1 0 0,-1 0 0,0 0 0,0 0 0,1 0 1,-1 0-1,0 0 0,1 0 0,-1 0 0,15-2-45,-12 2 27,25 0-75,-1-1 0,34-5 0,-53 4 119,0 1 0,0-2 0,0 1 0,-1-1 0,1 0 0,0-1 0,-1 1 1,0-1-1,0-1 0,0 0 0,12-10 0,-2-6 71,0 0 1,-2-1-1,0 0 1,18-40-1,-9 18-53,29-45 79,18-33 9,-59 99-74,-2-1 1,0 0-1,9-39 1,-10 20-74,5-79 1,-10-46-177,-3 163 125,-1-1 0,-1 1 0,1 0 0,-1 0 0,-2-9 0,3 14 62,0-1 0,0 1 0,0 0 1,0-1-1,0 1 0,0 0 0,0-1 1,0 1-1,-1 0 0,1 0 1,0-1-1,0 1 0,0 0 0,0-1 1,0 1-1,-1 0 0,1 0 0,0-1 1,0 1-1,0 0 0,-1 0 0,1 0 1,0-1-1,0 1 0,-1 0 1,1 0-1,0 0 0,-1 0 0,1-1 1,0 1-1,0 0 0,-1 0 0,1 0 1,0 0-1,-1 0 0,1 0 0,0 0 1,-1 0-1,1 0 0,0 0 1,-1 0-1,1 0 0,0 0 0,-1 0 1,1 0-1,0 0 0,0 1 0,-1-1 1,1 0-1,0 0 0,-1 0 0,1 1 1,-1 0-13,-1 0 1,1 1 0,0-1 0,0 0-1,0 1 1,0-1 0,0 1 0,0 2-1,-5 14-32,1 0 0,0 1-1,-2 29 1,2-13 10,-11 68 451,-3 162 0,19-220-242,3-1-1,8 49 0,-10-84-95,2 1 1,-1 0-1,6 10 0,-7-17-48,1 1 1,-1-1-1,1 0 0,0 0 1,0 0-1,0 0 1,0 0-1,1-1 0,-1 1 1,1 0-1,5 3 1,-6-6-9,-1 1 0,1 0 0,0-1 0,-1 1 0,1-1 0,0 0 0,0 1 0,-1-1 0,1 0 0,0 0 0,0 0 0,0-1 1,-1 1-1,1 0 0,0-1 0,0 1 0,-1-1 0,1 1 0,0-1 0,-1 0 0,3-1 0,5-3 75,-1 0 0,12-10 0,-16 12-84,100-75-182,-84 65 126,1 1 1,0 0 0,33-12-1,-51 23 41,-1 0 0,1 0 0,0 1 0,1-1 0,-1 0 0,0 1 0,0 0 0,0 0 0,0 0 0,4 1 0,0 0-38,0 1-1,0 1 1,8 3-1,0 0 135,-14-5 335,-3-2-371,0 0 0,0-1-1,0 1 1,0 0 0,0-1 0,0 1 0,0-1-1,1 0 1,-1 1 0,-2-4 0,-4-3 37,6 6-111,0 1 1,1-1-1,-1 1 1,0-1 0,-1 1-1,1 0 1,0 0 0,0 0-1,0 0 1,-1 1-1,1-1 1,0 1 0,-1-1-1,1 1 1,0 0 0,-1 0-1,1 0 1,-1 0 0,1 0-1,0 0 1,-1 1-1,1-1 1,0 1 0,-1 0-1,1-1 1,0 1 0,0 0-1,0 0 1,0 1-1,0-1 1,0 0 0,0 1-1,-2 1 1,-7 6 14,2 1 0,-1-1 0,1 2 0,1-1 0,0 1 1,0 0-1,1 1 0,0 0 0,1 0 0,1 1 0,0-1 0,0 1 0,2 0 0,-1 0 1,2 1-1,0-1 0,-1 16 0,3-26 19,0 0-1,0 0 1,0 0-1,1 0 1,-1 0-1,1-1 1,0 1 0,0 0-1,0 0 1,0-1-1,0 1 1,1-1 0,-1 1-1,1-1 1,-1 1-1,1-1 1,4 4-1,-4-4 8,0-1-1,0 0 1,0 0-1,0 0 0,0 0 1,0 0-1,1 0 1,-1 0-1,0-1 0,0 1 1,1-1-1,-1 0 0,0 1 1,1-1-1,-1 0 1,0-1-1,1 1 0,-1 0 1,0-1-1,0 1 0,1-1 1,3-1-1,-2 0-31,1 0 0,-1-1 0,1 1 0,-1-1 0,0 0 0,0 0 0,0 0 0,-1-1 0,7-6 0,1-5 78,12-19 0,-22 31-33,1 1-19,8-13 43,-1-1 1,0 0-1,9-26 1,-12 29-91,-1 0 1,11-17-1,-12 18 58,-4 10-32,1 8-140,-2 24 202,3 56-122,-1-75 142,1 0-1,0-1 0,0 1 1,1-1-1,8 19 0,-11-28-51,1 0 0,-1 0 0,1 0 0,-1 0 0,1 0-1,-1 0 1,1 0 0,0 0 0,0 0 0,-1 0 0,1 0 0,0-1-1,0 1 1,0 0 0,0-1 0,1 2 0,-1-2-5,0 0-1,0 0 1,0 0 0,0 0-1,0 0 1,0 0 0,0 0 0,0-1-1,0 1 1,-1 0 0,1-1-1,0 1 1,0 0 0,0-1 0,0 1-1,0-1 1,-1 1 0,1-1-1,0 1 1,-1-1 0,2-1 0,11-10 63,0-2 0,-1 0 0,13-20 0,10-12 127,-14 24-238,0 0 0,1 1 0,2 1 0,0 1 0,42-26 1,-62 43 36,0 0 0,0 0 1,0 0-1,0 1 0,7-3 1,-10 4 2,0 0 0,-1 0 1,1 0-1,-1 0 0,1 0 1,0 0-1,-1 0 0,1 0 0,-1 0 1,1 0-1,0 0 0,-1 0 1,1 1-1,-1-1 0,1 0 0,-1 0 1,1 1-1,-1-1 0,1 0 1,0 1-1,-1 0 2,1 0 0,-1-1 0,1 1 0,-1 0 0,0 0 0,1-1 0,-1 1 1,0 0-1,0 0 0,0 0 0,0 0 0,0 0 0,0-1 0,0 1 0,0 0 0,0 0 0,0 0 0,0 1 1,-4 16 125,-11 31 0,3-13-21,2-4-31,2-8 19,-5 31 0,14-48-18,5-8-35,8-12 16,-13 11-55,30-31 100,-6 5-143,2 0 0,33-24 0,-55 48 18,0 0-9,0-1 0,1 1 0,0 1 0,-1-1 0,1 1 0,1 0 0,-1 0-1,0 0 1,8-1 0,-13 4 22,-1 0-1,1 0 1,0 0-1,-1 0 0,1 0 1,0 0-1,-1 0 1,1 0-1,0 0 1,-1 1-1,1-1 1,0 0-1,-1 0 1,1 1-1,-1-1 1,1 0-1,-1 1 0,1-1 1,-1 0-1,1 1 1,-1-1-1,1 1 1,-1-1-1,1 1 1,-1-1-1,1 1 1,-1-1-1,0 1 1,1 0-1,-1-1 0,0 1 1,0-1-1,0 1 1,1 0-1,-1-1 1,0 2-1,1 3-15,-1 0 0,1 0 0,-1 0 0,-1 5 0,1-3 10,-2 29-1,1-26 21,1 0-1,0-1 0,0 1 1,3 19-1,-2-23 37,1 0-7,-1 0 1,1 1 0,0-1-1,5 11 1,-7-16-38,1 0-1,0 0 1,-1 0 0,1 0 0,-1 0 0,1 0-1,0-1 1,0 1 0,-1 0 0,1 0-1,0-1 1,0 1 0,0-1 0,0 1-1,0 0 1,0-1 0,0 0 0,0 1-1,0-1 1,0 0 0,0 1 0,0-1-1,0 0 1,0 0 0,0 0 0,0 0-1,1 0 1,-1 0 0,0 0 0,0-1-1,0 1 1,0 0 0,0 0 0,0-1-1,0 1 1,1-1 0,4-2 25,1-1 0,-1 0 1,0 0-1,0 0 0,0-1 1,5-6-1,32-36-148,-18 17 113,-7 9 54,-7 8 27,18-16-1,-27 27-92,1-1-1,-1 1 1,0-1 0,0 1-1,0-1 1,1-3 0,-1 3-78,-10 18 40,0 0 0,1 0 1,1 1-1,0 0 0,-7 32 0,11-36 78,0 0 0,1 1 0,0-1-1,1 1 1,1-1 0,0 1 0,0-1 0,6 23 0,-6-32-16,0-1 0,1 1 0,-1 0 0,0 0 0,1 0 0,0-1 0,-1 1 0,1-1 0,0 1 0,0-1 0,0 0 0,1 0 0,-1 0 0,1 0 0,-1 0 0,1 0 0,-1-1 0,1 0 0,0 1 0,0-1 0,0 0 0,0 0 0,0 0 0,0-1 0,0 1 0,0-1 0,5 1 0,5-1 19,-1 0 0,1-1 1,-1-1-1,0 0 0,19-5 0,13-6-5,-1-3 0,0-1 0,-2-2 0,0-1 0,-1-3-1,71-52 1,-96 62-4,0 0 0,15-16 0,-23 22-3,-1-1 0,-1 0 0,1 0 0,-1 0 0,0 0 0,5-13 0,-9 19-12,-1 0 0,1-1 0,0 1 0,-1 0 0,1 0 1,-1-1-1,0 1 0,0 0 0,1-1 0,-2 1 0,1 0 0,0 0 0,0-1 1,-1 1-1,1 0 0,-1 0 0,0-1 0,0 1 0,0 0 0,-1-3 0,1 4-11,-1 0 0,1-1-1,0 1 1,-1 0 0,1 0-1,-1-1 1,1 1 0,-1 1-1,0-1 1,1 0 0,-1 0-1,0 0 1,0 1 0,0-1-1,0 1 1,1 0 0,-1-1-1,0 1 1,0 0 0,0 0-1,0 0 1,0 0 0,0 1-1,1-1 1,-3 1 0,0 0 14,1 0 0,0 0 0,0 0 0,-1 0 0,1 1 0,0-1 0,0 1 0,0 0 0,1 0 1,-1 0-1,0 0 0,1 0 0,-1 1 0,1-1 0,0 1 0,0-1 0,0 1 0,0 0 1,0 0-1,1 0 0,-1 0 0,1 0 0,0 0 0,0 1 0,0-1 0,0 0 0,1 1 1,-1 5-1,0 0 36,0 1 0,1 0 1,1-1-1,0 1 0,0 0 1,1-1-1,0 1 0,0-1 1,5 10-1,-4-12 9,0 0 0,0 0 0,1 0 1,0-1-1,0 1 0,1-1 0,0 0 0,7 7 0,-9-10-43,0-1-1,1 1 0,-1-1 1,0 1-1,1-1 0,0-1 1,-1 1-1,1 0 0,0-1 1,0 0-1,0 1 1,0-2-1,0 1 0,0 0 1,0-1-1,0 0 0,7 0 1,1-2-546,-1 0 1,0 0-1,0-1 1,0 0-1,0-1 1,-1 0-1,11-7 1,-13 7-675,-1 0 1,1-1-1,-1 0 0,0-1 0,-1 0 1,0 0-1,0 0 0,0-1 1,9-13-1,3-12-5415</inkml:trace>
</inkml:ink>
</file>

<file path=ppt/ink/ink4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5T01:01:33.6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 9792,'4'-11'4787,"-1"8"-3032,-2 6 220,-1-2-1821,0 0-1,1 0 1,-1 0 0,0 0 0,0 1 0,0-1 0,1 0-1,-1 0 1,1 0 0,-1 0 0,1 0 0,0 1-1,3 7 344,1 7 393,-2 1 0,0-1 0,2 33 0,-5 55 463,-1-43-1077,1-19-390,0 39-51,-6-29-2724,5-43 138,-6-22-5292</inkml:trace>
</inkml:ink>
</file>

<file path=ppt/ink/ink4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5T01:01:33.6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10 288 6976,'-10'-2'4259,"17"-3"-2230,13-11 729,37-22 1,-35 25-1743,-5 1-607,2 2 0,-1 0 0,2 1 0,-1 1 0,1 1 0,0 0 0,0 2 0,1 0 0,0 2 0,0 0 0,0 1 0,38 2 0,-30 3 304,0 1 0,56 17 0,-79-19-602,0 0 0,0-1 1,0 0-1,1 0 0,-1-1 1,1 1-1,-1-1 0,0-1 1,9 0-1,-11 0-69,0-1-1,1 1 1,-1-1 0,0 0-1,0 0 1,0 0 0,-1 0-1,1-1 1,0 1 0,-1-1-1,0 0 1,1 0 0,-1 0-1,4-6 1,36-52-1387,-18 16-3784,-11 25 2739</inkml:trace>
</inkml:ink>
</file>

<file path=ppt/ink/ink4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5T01:01:33.6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41 4800,'-5'0'779,"3"1"-508,1-1 1,-1 0 0,1 0-1,-1 0 1,0 0 0,1 0-1,-1 0 1,1 0 0,-1-1-1,1 1 1,-1 0-1,0-1 1,1 1 0,-1-1-1,-1-1 1,-12 2 4363,6 1-809,17-4-2101,120-25 937,-105 25-2525,0 1 0,-1 0 1,41 4-1,-57-2-85,-1 1-1,1 0 1,-1 1 0,10 2 0,-14-3-31,0-1 0,-1 0 0,1 0 1,0 1-1,0-1 0,0 1 1,-1-1-1,1 0 0,0 1 0,-1-1 1,1 1-1,0 0 0,-1-1 0,1 1 1,-1 0-1,1-1 0,-1 1 0,1 0 1,-1-1-1,1 1 0,-1 0 0,0 0 1,1 0-1,-1-1 0,0 1 1,0 0-1,0 0 0,1 0 0,-1 0 1,0 0-1,0-1 0,0 1 0,0 0 1,-1 0-1,1 0 0,0 0 0,0-1 1,0 1-1,-1 1 0,-2 3 33,1-1-1,-1 0 0,0 0 1,0-1-1,0 1 1,-1 0-1,-3 2 0,-33 25 88,20-16-95,-18 12-23,18-13-66,2 0 0,-1 0 0,-17 21-1,35-35 46,0 1-1,0 0 1,0 0 0,0 0-1,1 0 1,-1 0 0,0 0-1,1 0 1,-1 0-1,1 0 1,-1 0 0,1 0-1,0 0 1,-1 1-1,1-1 1,0 0 0,0 0-1,0 0 1,0 1-1,0-1 1,0 0 0,0 0-1,0 0 1,0 0-1,0 1 1,1-1 0,-1 0-1,0 0 1,1 0 0,-1 0-1,1 0 1,0 0-1,-1 0 1,1 0 0,0 0-1,-1 0 1,1 0-1,0 0 1,0 0 0,0-1-1,0 1 1,0 0-1,1 0 1,5 4 22,1-1 0,0 0-1,-1 0 1,16 4 0,-18-7-22,7 4 2,22 6 113,40 21 0,-64-27-76,0 1-1,-1 0 1,0 0-1,0 1 1,0 0-1,-1 0 1,0 1-1,11 13 1,-18-19 0,1 0 1,-1 0-1,0 0 0,0 0 1,0 1-1,0-1 1,0 0-1,0 0 1,-1 1-1,1-1 0,-1 0 1,1 1-1,-1-1 1,0 0-1,0 1 0,0-1 1,0 0-1,-1 1 1,1-1-1,-1 0 0,1 1 1,-1-1-1,0 0 1,0 0-1,0 1 0,0-1 1,0 0-1,0 0 1,-1 0-1,1 0 0,-1-1 1,1 1-1,-1 0 1,0-1-1,0 1 0,0-1 1,-3 3-1,-4 1-66,0-1-1,0-1 1,-1 0-1,1 0 1,-1 0-1,0-1 1,-18 1-1,-6-2-942,-33-3 0,48 1 452,-29-4-2359,29 2-717,-20 0 1,30 5-1060,11 5 1537</inkml:trace>
</inkml:ink>
</file>

<file path=ppt/ink/ink4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5T01:01:33.6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 10 5888,'1'-9'8471,"8"15"-3096,-6 3-5808,-1 26 1407,-1 0 0,-7 60 0,-19 73-33,15-111-591,-40 269 1213,49-286-1201,6-40-461,0-1 0,0 0 0,1-1 0,-1 0 0,-1 1 0,8-5 0,17-10-529,32-22 0,-30 18 593,6-5-45,64-57 0,-97 77 182,1 1 0,-1 1 0,1-1 0,0 1 0,0 0-1,0 0 1,0 0 0,1 0 0,9-2 0,-14 5-58,1-1 1,-1 1-1,0 0 1,0 0-1,0 0 0,0 0 1,1 0-1,-1 1 1,0-1-1,0 0 1,0 1-1,0-1 0,0 0 1,1 1-1,-1-1 1,0 1-1,0 0 1,0-1-1,0 1 0,-1 0 1,1-1-1,0 1 1,0 0-1,0 0 1,0 0-1,-1 0 0,1 0 1,-1 0-1,1 0 1,0 0-1,-1 0 1,1 2-1,1 3 103,0 1-1,-1-1 1,1 1-1,0 9 1,-2-9 43,1 20 69,-1 1 0,-1 0-1,-8 47 1,7-63-812,-1-1 0,-8 22 0,2-11-3199,3-7-1477,6-11 2851</inkml:trace>
</inkml:ink>
</file>

<file path=ppt/ink/ink4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5T01:01:33.6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592 1 7232,'-10'4'4635,"-4"12"-2164,8-8-1321,-14 12 111,-1 0 0,0-2 0,-26 17 0,-75 45 633,79-54-1398,-167 97 48,193-113-644,12-7-400,-1 0-1,0 0 0,0 0 0,0 0 0,0-1 1,-10 2-1,15-3 384,1-1 0,0 0 0,0 0 0,-1 0 0,1 0 0,0 0 0,0 0 1,-1 0-1,1 0 0,0 0 0,0 0 0,-1 0 0,1 0 0,0 0 0,-1 0 0,1 0 0,0 0 1,0 0-1,-1 0 0,1 0 0,0 0 0,0 0 0,-1 0 0,1 0 0,0-1 0,0 1 0,0 0 1,-1 0-1,1 0 0,0 0 0,0-1 0,0 1 0,0 0 0,-1 0 0,1 0 0,0-1 0,0 1 0,5-10-2968,13-8-587,12-6 515</inkml:trace>
</inkml:ink>
</file>

<file path=ppt/ink/ink4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5T01:01:33.6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 8384,'-13'0'10005,"19"0"-7403,155 8 1388,26-8-3622,-179 0-376,0 1 1,1 0-1,9 2 1,-17-3 36,1 1 0,0-1 1,0 0-1,-1 1 0,1 0 0,0-1 0,-1 1 1,1 0-1,0 0 0,-1 0 0,1 0 0,-1 0 1,0 0-1,1 0 0,-1 0 0,0 1 1,0-1-1,1 1 0,0 1 0,-2-2 13,0 1 0,0-1-1,0 1 1,0 0 0,0-1 0,0 1-1,0-1 1,-1 1 0,1 0-1,0-1 1,-1 1 0,1-1 0,-1 1-1,0-1 1,-1 2 0,-15 25 125,12-22-132,-99 155-1596,38-52-8233,52-84 6920</inkml:trace>
</inkml:ink>
</file>

<file path=ppt/ink/ink4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5T01:01:33.6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77 3648,'2'-6'791,"0"0"0,0 0 0,1 0 0,0 1-1,0-1 1,1 1 0,-1-1 0,1 1 0,5-5 0,-4 1 667,-1 2 2164,-4 20-1742,-5 61-616,-8 286 851,4-46-902,-2 94 173,4-148-849,1 76 377,8-228-1186,-2-105 57,0 0 1,0 0-1,0 0 0,1 0 1,0 0-1,-1 0 0,2 4 1,4-5-3680</inkml:trace>
</inkml:ink>
</file>

<file path=ppt/ink/ink4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5T01:01:33.6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250 156 4800,'0'-5'8203,"-3"12"-4201,-2-1-4709,-6 5 1366,9-9-609,1-1 1,-1 1 0,1 0-1,-1-1 1,0 0 0,0 1-1,0-1 1,1 0 0,-1 0-1,-1 0 1,1 0 0,0 0-1,0 0 1,0-1 0,0 1-1,-4 0 1,-5-1 24,0 0 0,0 0 0,0-1 0,0 0 0,0-1 0,0 0 0,0-1 0,0 0 1,1-1-1,0 0 0,0-1 0,0 0 0,-14-9 0,22 13-104,0-1 1,-1 1 0,1-1-1,0 0 1,0 0-1,0 0 1,0 0 0,0-1-1,1 1 1,-1 0 0,1-1-1,-1 1 1,1-1-1,0 1 1,0-1 0,0 0-1,0 0 1,0-3 0,1 3-11,0 1 1,0-1-1,0 1 1,0-1 0,1 1-1,0 0 1,-1-1 0,1 1-1,0-1 1,0 1-1,0 0 1,0 0 0,0-1-1,1 1 1,-1 0 0,1 0-1,-1 0 1,1 1-1,3-4 1,4-2 29,-1 0-1,2 1 1,-1 0-1,13-6 1,-15 9 59,-1 0 0,1 0 0,-1 1-1,1 0 1,0 0 0,0 1 0,13-2 0,-17 3-25,1 1-1,-1-1 1,1 0 0,-1 1-1,0 0 1,1 0 0,-1 0-1,0 0 1,1 0 0,-1 1-1,0-1 1,0 1 0,0 0-1,0 0 1,4 4 0,-3-1 65,0-1 0,0 1 0,-1-1 0,1 1 0,-1 1 0,-1-1 0,1 0 0,3 9 0,-1 2 166,-1 0 0,-1 0 0,0 1 0,-1-1 0,0 28 0,-2 28 343,-4 1 0,-2 0-1,-27 116 1,-25 17 204,41-158-639,-2 0 1,-29 52-1,43-91-149,-12 21 259,17-30-251,-1 1 1,1 0-1,-1 0 1,1-1-1,-1 1 0,0 0 1,1-1-1,-1 1 0,1-1 1,-1 1-1,0 0 1,0-1-1,1 0 0,-1 1 1,0-1-1,0 1 1,0-1-1,0 0 0,1 0 1,-1 0-1,0 1 1,0-1-1,0 0 0,0 0 1,0 0-1,0 0 1,-1-1-1,1 1-38,0-1 1,0 0-1,1 1 0,-1-1 1,0 0-1,0 0 0,1 0 1,-1 0-1,0 0 0,1 0 1,-1 0-1,1 0 0,-1 0 1,1 0-1,0 0 0,-1 0 1,1 0-1,0 0 0,0 0 1,0-1-1,0 1 0,0 0 1,0 0-1,0 0 0,0 0 1,0-2-1,6-31-324,-6 33 327,16-54-467,23-54 0,-27 78 355,46-132-263,45-113 77,-86 241 278,1 0 0,1 1-1,2 1 1,2 0-1,37-40 1,-58 70 46,1 0-1,0 1 1,-1-1 0,1 1 0,0 0-1,0 0 1,1 0 0,-1 0 0,0 0-1,1 1 1,-1 0 0,6-2 0,-8 3-1,0 0 1,0 0 0,0 0 0,0 0-1,0 0 1,0 0 0,-1 0 0,1 0-1,0 0 1,0 1 0,0-1 0,0 0-1,0 1 1,0-1 0,0 1 0,-1-1-1,1 1 1,0-1 0,0 1 0,-1 0-1,2 0 1,-1 1 8,0 0 0,0 0 0,0 0 0,0 0 0,0 0 0,0 0 1,0 0-1,-1 0 0,1 1 0,-1-1 0,0 0 0,1 4 0,-2 19 136,0-1 0,-8 44 1,-109 453 854,104-472-938,-17 73 197,28-100-108,2-16-82,2-13-3,0 0-104,1 1 0,0-1 0,0 1 0,0-1 0,6-9 0,3-8-86,34-65-308,-37 73 384,33-62-147,56-101-89,-30 77 167,104-123 0,-94 134-323,-76 89 439,1 0 1,-1 1-1,1-1 0,-1 1 0,1 0 0,0-1 0,0 1 1,3-2-1,-5 3 0,1 0-1,-1 0 1,1 0 0,-1 0 0,0 0 0,1-1 0,-1 1-1,1 0 1,-1 0 0,1 0 0,-1 0 0,1 1 0,-1-1-1,1 0 1,-1 0 0,1 0 0,-1 0 0,1 0-1,-1 1 1,1-1 0,-1 0 0,0 0 0,1 1 0,-1-1-1,1 0 1,-1 0 0,0 1 0,1-1 0,-1 1 0,0-1-1,1 0 1,-1 1 0,0-1 0,0 1 0,1-1-1,-1 1 1,0-1 0,0 1 0,2 6 60,-1 0 0,1 0 0,-2 0 0,1 0 0,-1 12 0,-14 178 1200,6-103-736,-1-2-122,-5 106-116,14-172-292,1 0-1,2 1 1,0-1 0,2 0 0,11 35-1,-16-59-257,1 1 0,0-1 0,-1 0 0,1 0 0,0 0 0,0 0-1,0-1 1,1 1 0,-1 0 0,0 0 0,1-1 0,1 3 0,-1-3-411,-1-1 0,1 1 0,-1 0 0,1-1 0,0 1 0,-1-1 0,1 0 0,0 0 0,-1 1 1,1-1-1,0 0 0,-1 0 0,1-1 0,0 1 0,-1 0 0,1 0 0,2-2 0,17-2-3379</inkml:trace>
</inkml:ink>
</file>

<file path=ppt/ink/ink4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5T01:01:33.6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48 5888,'0'-2'234,"0"0"-1,0 0 1,1 0 0,-1 0 0,0 0-1,1 0 1,0 0 0,-1 1 0,1-1-1,0 0 1,0 0 0,0 0-1,0 1 1,0-1 0,0 1 0,0-1-1,1 1 1,-1-1 0,1 1 0,-1 0-1,1-1 1,-1 1 0,3-1 0,4-4 2044,-8 6-2220,0 0 0,0 0 0,0 0 0,1 0 0,-1 0 0,0-1 0,0 1 0,1 0 0,-1 0 0,0 0 0,0 0 0,1 0 0,-1 0 0,0 0 0,0 0 0,1 0 0,-1 0 0,0 1 0,0-1 0,0 0 0,1 0 0,-1 0 0,0 0 0,0 0 0,1 0 0,-1 0 0,0 0 0,0 1 0,0-1 0,1 0 0,-1 0 0,0 0 0,0 1 0,0-1 0,0 0 0,0 0 0,1 0 0,-1 1 0,0-1 0,0 0 0,0 0 0,0 0 0,0 1 0,0-1 0,5 15 1006,-1 11-269,0 0 0,-2 0-1,-1 0 1,-3 37 0,-17 113 829,8-87-1035,-1 13-172,-17 202 920,12 113-160,14-323-1143,3-7-119,0-36-2715,0-43 1842,5-31-13097</inkml:trace>
</inkml:ink>
</file>

<file path=ppt/ink/ink4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5T01:01:33.6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23 141 5472,'-1'-2'480,"-1"0"27,1-1 0,-1 1 1,1-1-1,0 1 0,-1-1 0,1 0 0,1 1 0,-1-1 0,0 0 0,0-5 0,1 7-170,1-1 0,-1 1 0,0 0 0,0-1 1,0 1-1,0-1 0,0 1 0,0 0 0,0-1 0,0 1 0,-1 0 0,1-1 0,0 1 0,-1 0 0,1-1 0,-1 1 0,-1-2 0,1 1-130,1 1 0,-1 0-1,0 0 1,1-1 0,0 1-1,-1 0 1,1-1 0,0 1 0,-1 0-1,1-1 1,0 1 0,0 0 0,0-1-1,1-1 1,1-12 1041,1 12-1188,0-1-1,0 1 1,1-1-1,-1 1 1,1 0 0,0 1-1,0-1 1,0 1 0,8-4-1,-9 4-73,0 1-1,1 0 1,-1 0-1,1 0 1,-1 0-1,1 0 1,0 1-1,-1 0 1,1-1-1,0 1 1,-1 1-1,1-1 1,0 0-1,3 2 1,-6-2 5,1 1 0,-1-1 0,0 1 0,0-1 0,0 1 1,0-1-1,0 1 0,-1 0 0,1-1 0,0 1 0,0 0 0,0 0 1,-1 0-1,1-1 0,0 1 0,-1 0 0,1 0 0,0 0 0,-1 0 1,0 0-1,1 0 0,-1 0 0,0 1 0,1-1 0,-1 0 0,0 0 1,0 2-1,0 2 16,0 1 0,0-1 1,-1 0-1,-2 9 0,2-11 13,-11 40 302,-2 0 1,-24 52 0,7-22 410,29-69-639,0 0 1,1 1-1,-1-1 1,1 1-1,0 0 1,0-1-1,0 9 1,2-12-64,-1 1-1,0-1 1,1 0-1,-1 1 1,0-1 0,1 0-1,0 1 1,-1-1 0,1 0-1,0 0 1,0 0-1,0 1 1,-1-1 0,1 0-1,0 0 1,1 0-1,-1 0 1,0-1 0,0 1-1,0 0 1,0 0 0,1-1-1,-1 1 1,0-1-1,1 1 1,-1-1 0,0 1-1,1-1 1,1 0 0,12 3-23,0-2 1,0 0-1,0 0 1,1-2 0,26-3-1,-3 1-454,-18 1-711,0 2 1,23 3-1,-32-2-1494,0 2 0,20 5-1,-8 3-958</inkml:trace>
</inkml:ink>
</file>

<file path=ppt/ink/ink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23:13:39.85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36 9 8384,'-35'-9'3104,"35"14"-2400,0-10-64,8 5-2208,2 0-1472</inkml:trace>
</inkml:ink>
</file>

<file path=ppt/ink/ink4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5T01:01:33.6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109 136 3904,'-2'-19'12462,"0"31"-10429,-33 199 1423,27-148-3176,-53 464 2208,61-497-2063,0-22-107,0-23-362,11-107-2634,-3 51 2220,10-550 314,-25 527 1260,6 91-1032,-1-10 322,1 13-377,1-1 0,0 0 1,0 1-1,0-1 0,0 0 0,0 1 0,0-1 0,0 0 0,0 1 1,0-1-1,0 0 0,0 0 0,0 1 0,0-1 0,0 0 0,1 1 1,-1-1-1,1 0 0,1-10 547,-1 10-274,16 5-113,168-4 553,-116-3-514,0 2-110,36-3-60,116 13 1,-173-4 181,71 17 0,-43-7-106,-39-9-97,-31-5-27,-18 1-8794,4-2 6923,-6 5-549</inkml:trace>
</inkml:ink>
</file>

<file path=ppt/ink/ink4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5T01:01:33.6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190 131 3552,'-6'-2'2085,"-1"1"1,0-1 0,-9 1-1,-9-2 1391,7-1-1697,4 1-639,0 1 1,-19-1-1,-4-6 524,30 7-1377,7 1-277,0 1 0,0 0 1,-1 0-1,1 0 0,0 0 1,0 0-1,0 0 0,0 0 1,0 0-1,0-1 0,-1 1 1,1 0-1,0 0 0,0 0 0,0 0 1,0 0-1,0 0 0,-1 0 1,1 0-1,0 0 0,0 0 1,0 0-1,0 0 0,-1 0 1,1 0-1,0 0 0,0 0 1,0 0-1,0 0 0,0 0 1,-1 0-1,1 0 0,0 0 0,0 1 1,0-1-1,0 0 0,0 0 1,0 0-1,-1 0 0,1 0 1,0 0-1,4-2 190,0-1 1,0 1-1,0 0 1,0 0-1,0 0 1,1 1-1,-1-1 0,7 0 1,54-11 198,-28 6-5,36-8-13,102-25 316,-167 36-643,-17 4-101,-23 2-67,-89 20-90,109-20 189,-173 38-422,183-38-227,8-1 73,12 0-623,20 0-2500,-1 2 0,48 10 1,-35-2 673</inkml:trace>
</inkml:ink>
</file>

<file path=ppt/ink/ink4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5T01:01:33.6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407 5 6880,'1'-4'6585,"-4"9"-2973,-12 14-2618,0 1 0,2 0 0,-11 22 0,-30 71-281,24-47-170,-30 47 105,-7 14 144,41-69-460,3 2 0,2 1 0,-15 76 0,28-98-182,3-1 0,1 1 0,1 0 0,3 0 1,6 64-1,8-12 11,4 0 1,4-1-1,40 102 0,-56-173-183,31 75-667,-29-76 213,1 0 1,21 33-1,-27-48 49,0 0 1,0 1-1,0-1 1,0-1-1,0 1 1,6 4-1,-8-7 200,0 1-1,0 0 1,0-1 0,1 1-1,-1 0 1,0-1-1,0 1 1,1-1 0,-1 0-1,0 0 1,1 1-1,-1-1 1,0 0 0,1 0-1,-1 0 1,0 0-1,1 0 1,-1 0 0,0-1-1,1 1 1,-1 0-1,0-1 1,0 1 0,1-1-1,-1 1 1,2-2 0,0-1-803,0-1 0,1 1 1,-1-1-1,3-6 1,-2 4 177,22-29-3196</inkml:trace>
</inkml:ink>
</file>

<file path=ppt/ink/ink4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5T01:01:33.6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62 4064,'-5'-2'711,"-16"-11"12508,32 14-11550,28 3-767,0-2 0,58-5-1,76-17-696,-119 13-11,234-16 161,-221 22-199,0 4-1,87 13 1,-148-15-26,24 5-28,-29-6-111,-1 1 0,1-1-1,-1 0 1,1 0-1,0 0 1,-1 0-1,1 1 1,-1-1 0,1 0-1,-1 0 1,1 1-1,-1-1 1,1 0 0,-1 1-1,0-1 1,1 1-1,-1-1 1,1 0-1,-1 1 1,0-1 0,1 1-1,-1-1 1,0 1-1,0-1 1,1 1-1,-1-1 1,0 1 0,0 0-1,0-1 1,0 1-1,0-1 1,0 1 0,0-1-1,0 1 1,0 0-1,0-1 1,0 1-1,0-1 1,0 2 0,-4 5 33,0 0 1,-1 0 0,0 0-1,0 0 1,0 0 0,-1-1-1,0 0 1,0-1 0,-1 1-1,-9 5 1,-14 9 104,-35 17 1,31-19-4,9-2-62,1 0 1,1 1-1,0 1 1,1 2-1,-21 24 1,-86 117 315,-9 9-289,-34-12 84,-8-18 610,137-101-33,96-43-192,315-16 351,-254 16-915,12 4-178,-107-2-3115</inkml:trace>
</inkml:ink>
</file>

<file path=ppt/ink/ink4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5T01:01:33.6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14 8960,'-7'-7'3670,"17"6"465,-2 1-3397,86-3 4213,34 1-2872,-17 4-1704,-41-1-1878,0 2-4345,-42 0 3139</inkml:trace>
</inkml:ink>
</file>

<file path=ppt/ink/ink4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5T01:01:33.6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145 67 4160,'-5'-9'8181,"4"9"-7780,0 0 0,1 0-1,-1 0 1,0-1 0,0 1 0,1 0 0,-1-1 0,0 1-1,1 0 1,-1-1 0,0 1 0,1-1 0,-2 0 0,2 0-333,0 1 0,-1 0 0,1-1 1,0 1-1,-1 0 0,1 0 0,0-1 0,-1 1 1,1 0-1,0 0 0,-1 0 0,1-1 1,0 1-1,-1 0 0,1 0 0,-1 0 0,1 0 1,0 0-1,-1 0 0,1 0 0,-1 0 1,1 0-1,0 0 0,-1 0 0,1 0 1,-1 0-1,1 0 0,0 0 0,-1 0 0,0 1-3,0-1-1,0 1 0,0-1 0,-1 0 0,1 0 0,0 1 1,0-1-1,0 0 0,0 0 0,0 0 0,0 0 0,-2-1 1,2 1-71,0 0 1,0 0-1,1 0 1,-1 0-1,0 0 1,0 0-1,0 0 1,0 0 0,0 0-1,1 0 1,-1 0-1,0 1 1,0-1-1,0 0 1,1 1-1,-1-1 1,-1 1-1,-4 1 99,4-3-44,5 1 76,5-6-232,-8 6 113,0 0 0,1 0 0,-1 0 0,0 0-1,0 0 1,1 0 0,-1 0 0,0 0-1,1 0 1,-1 0 0,0 0 0,0-1 0,1 1-1,-1 0 1,0 0 0,0 0 0,0 0-1,1-1 1,-1 1 0,0 0 0,0 0 0,0 0-1,0-1 1,1 1 0,-1 0 0,0 0 0,0-1-1,0 1 1,0 0 0,0 0 0,0-1-1,0 1 1,0 0 0,0 0 0,0-1 0,0 1-1,0 0 1,0-1 0,0 1 0,0 0 0,0-1 44,3-4 221,-3 3-339,1 1-1,0-1 0,0 1 1,-1-1-1,1 0 0,-1 1 0,1-1 1,-1 0-1,1-2 0,-1 3 41,0 0 0,0 0 0,0 0 0,0 0 0,1 0-1,-1 0 1,0 0 0,1 0 0,-1 1 0,1-1 0,-1 0-1,1 0 1,0-1 0,0-1-313,-11 6 255,2-1 104,-1 0 0,1-1 0,-1 0 1,-16 0-1,36 0 157,-1 1 0,0 0 1,1 1-1,-1 0 0,0 1 1,0 0-1,17 9 0,-23-9-19,1-1-1,-1 1 0,0 0 0,0 0 0,0 1 0,-1-1 0,1 1 1,-1 0-1,0 0 0,0 0 0,2 6 0,-2-3 55,-1 0 1,0 1-1,0-1 0,0 1 0,-1-1 0,0 16 0,-2-5-34,0-1-1,-2 1 0,0-1 0,-1 0 1,-1-1-1,-10 25 0,11-31-302,-1 0 0,-1-1 0,0 1 0,-1-1 0,0 0 0,-13 14 0,15-19-404,-1 1 1,-1-1 0,1 0 0,-10 6 0,11-8-259,0-1-1,0 1 1,0-1-1,-1 0 1,1-1-1,0 1 1,-7 0 0,-11 1-2267</inkml:trace>
</inkml:ink>
</file>

<file path=ppt/ink/ink4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5T01:01:33.6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63 354 3904,'-2'1'199,"0"0"1,0-1-1,0 1 0,0 0 1,0 0-1,0 1 1,0-1-1,0 0 1,0 1-1,0-1 0,1 1 1,-1-1-1,-1 3 1,-15 26 3025,8-11-762,4-8 619,10-13-1190,18-17-413,-16 13-1287,130-136 1312,-35 33-411,-75 83-786,-4 4-2,0 0-1,2 2 1,26-18-1,-50 38-297,1-1-1,-1 1 1,1-1-1,-1 1 1,1 0-1,-1 0 1,1-1-1,-1 1 0,1 0 1,-1 0-1,1 0 1,-1 0-1,1 0 1,0 0-1,-1 0 1,1 0-1,-1 0 1,1 0-1,1 0 1,-2 0-1,0 0 1,1 1 0,-1-1 0,0 0 0,1 1 0,-1-1-1,0 0 1,0 1 0,1-1 0,-1 0 0,0 1-1,0-1 1,1 1 0,-1-1 0,0 0 0,0 1 0,0-1-1,0 1 1,0-1 0,0 1 0,0 5 51,0-1-1,0 0 1,-2 10-1,1-7-26,-40 220 337,2-63 85,38-162-440,1 1-1,-1-1 1,1 0 0,0 0 0,0 1 0,0-1-1,2 7 1,-2-9-1,0 0-1,0 0 1,1 0-1,-1-1 1,0 1-1,1 0 1,-1 0-1,1 0 0,-1 0 1,1-1-1,-1 1 1,1 0-1,0 0 1,-1-1-1,1 1 1,0-1-1,0 1 1,0-1-1,-1 1 1,1-1-1,0 1 1,0-1-1,0 1 1,0-1-1,0 0 0,0 0 1,0 1-1,-1-1 1,1 0-1,0 0 1,2 0-1,-1 0 4,1-1-1,0 1 1,0-1-1,-1 1 1,1-1-1,0 0 1,-1 0-1,1 0 1,-1 0 0,1-1-1,-1 1 1,1-1-1,-1 1 1,0-1-1,0 0 1,0 0-1,2-3 1,4-3-38,-1-2 0,-1 1 1,8-14-1,18-34 88,9-18-100,56-74 0,-84 131-11,6-8 73,1 1 1,0 0-1,47-40 1,-65 65 167,-3 6-29,-3 14 72,1-11-171,-66 250 1031,20-86-532,29-57-204,6-28-3017,13-82 3139,30 9-23362</inkml:trace>
</inkml:ink>
</file>

<file path=ppt/ink/ink4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5T01:01:33.6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151 7 9792,'-1'-1'259,"0"0"1,1 1-1,-1-1 1,0 1-1,0-1 1,0 1-1,0 0 1,0-1-1,0 1 1,0 0-1,1-1 1,-1 1-1,0 0 1,0 0-1,0 0 1,0 0-1,0 0 1,0 0-1,0 0 1,0 0-1,0 1 1,0-1-1,-2 1 1,-22 11 1842,17-7-993,2-2-964,-1 0-1,2 0 1,-1 1-1,0 0 1,1 0-1,0 0 1,0 1-1,0 0 1,0 0-1,1 0 1,0 0-1,0 1 0,0 0 1,1-1-1,0 1 1,0 1-1,0-1 1,1 0-1,0 1 1,0-1-1,1 1 1,0 0-1,0-1 1,0 1-1,1 0 1,0 0-1,0 0 0,1-1 1,0 1-1,0 0 1,0-1-1,1 1 1,4 10-1,-4-13-69,0 1-1,1-1 1,0 0-1,-1 0 1,1 0-1,0 0 1,1 0-1,-1-1 1,1 0-1,0 1 1,0-1-1,7 4 0,-8-5-20,-1-1-1,1 0 0,0 1 0,0-1 0,0 0 1,1 0-1,-1 0 0,0-1 0,0 1 0,0-1 1,1 0-1,-1 0 0,0 0 0,0 0 0,1-1 1,-1 1-1,0-1 0,0 1 0,0-1 0,6-3 1,-3 1 20,-1 0 0,0-1 0,0 0 1,0 1-1,0-2 0,0 1 1,-1-1-1,0 1 0,0-1 1,0 0-1,5-11 0,-3 5-53,-1-1 1,0 1-1,-1-1 0,-1 0 0,3-15 0,-5 24-143,0 0-1,-1-1 1,1 1 0,-1 0-1,0-1 1,0 1-1,0-1 1,0 1 0,-1 0-1,0-1 1,1 1-1,-1 0 1,0 0 0,-1-1-1,1 1 1,0 0-1,-1 0 1,0 0 0,0 0-1,0 1 1,0-1-1,0 0 1,0 1 0,-1 0-1,1-1 1,-1 1-1,0 0 1,1 0 0,-1 0-1,0 1 1,0-1-1,0 1 1,-1 0 0,1 0-1,0 0 1,0 0-1,-1 0 1,1 1 0,-6-1-1,4 0-491,0 1-1,0 0 1,1 0 0,-1 0-1,0 1 1,0-1-1,-8 3 1,-13 10-5782,16-5 3292</inkml:trace>
</inkml:ink>
</file>

<file path=ppt/ink/ink4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5T01:01:33.6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 4800,'6'-15'13736,"-6"15"-13440,15 9 2602,15 12-2682,-11-6 178,-1 0-1,27 30 1,29 43 524,-43-50-484,-22-27-347,131 171 1443,-119-151-1191,-2 0 0,-1 2 0,-2 0 0,16 46 0,-15-23 64,-4 1-1,-1 0 1,5 90 0,-16-102-211,-1 1 0,-9 57 0,4-64-116,-2 0 1,-2 0-1,-2-1 1,-1 0-1,-33 70 0,21-60-235,-2-2-1,-2-1 0,-44 56 1,37-60-2869,-57 55 1,53-62-1028,32-29 1968,-1-1-1,1 1 1,-10 3-1,-17 5-3714</inkml:trace>
</inkml:ink>
</file>

<file path=ppt/ink/ink4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5T01:02:41.97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123 16 4160,'-21'5'5765,"-62"-1"928,67-3-5610,14 1-402,13-2 606,148-13-218,-36 0-538,-102 12-371,0 1 0,0 1 0,0 0 0,0 2 0,0 0 0,27 9 0,-46-11-148,2 0-33,1 1 0,-1-1 0,1 0 1,-1-1-1,1 1 0,-1-1 0,9 0 0</inkml:trace>
</inkml:ink>
</file>

<file path=ppt/ink/ink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23:13:40.20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49 7296,'8'-12'2720,"1"12"-2112,14-5-192,-5 2 1920,9-1-1376,9-1 1919,18-3-1631,22 5-256,14-1-608,4-1-448,-9 5 32,-9 0-1280,-7 0 736,-11 0-5055,5 0 3135</inkml:trace>
</inkml:ink>
</file>

<file path=ppt/ink/ink4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5T01:02:42.49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7 50 3904,'0'0'87,"0"0"0,0-1-1,0 1 1,0 0 0,0 0 0,0 0 0,-1-1-1,1 1 1,0 0 0,0 0 0,0 0 0,0 0-1,0-1 1,0 1 0,-1 0 0,1 0 0,0 0 0,0 0-1,0 0 1,0 0 0,-1 0 0,1-1 0,0 1-1,0 0 1,0 0 0,0 0 0,-1 0 0,1 0 0,0 0-1,0 0 1,0 0 0,-2 0 1369,5 1 1200,-3-13 4528,2 11-7057,0 0 0,-1 0 0,1 1 1,0-1-1,0 0 0,0 0 0,0 1 0,0 0 0,0-1 0,2 1 0,6-2 118,21-5 532,1 1-1,51-3 1,-63 8-1161,1-1 666,1 1-1,36 4 1,-51-2-527,0 1 0,0 0 0,0 0 1,12 5-1,-14-5-292,-1 1-1,0-1 1,0 1-1,0 0 1,0 0 0,0 0-1,-1 1 1,4 3-1,7 9-1509</inkml:trace>
</inkml:ink>
</file>

<file path=ppt/ink/ink4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5T01:02:49.05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0 692 2496,'0'2'406,"0"1"0,1-1 0,-1 0 0,0 1 0,1-1 0,0 1 0,-1-1 0,1 0 0,0 1 0,0-1 0,0 0 0,2 3 1,-2-4-322,-1 0 0,1 0 0,0 0 0,0-1 0,0 1 1,0 0-1,0 0 0,0-1 0,1 1 0,-1 0 1,0-1-1,0 1 0,0-1 0,1 1 0,-1-1 0,0 0 1,0 0-1,1 1 0,-1-1 0,0 0 0,1 0 0,-1 0 1,0 0-1,0-1 0,1 1 0,0 0 0,7-2 86,-1 0 0,0-1 0,0 1 0,0-1 0,0-1 0,0 0 0,-1 0 0,1 0 0,-1-1 0,0 0 0,-1 0 0,1-1 0,-1 0 0,0 0 0,8-11 0,16-25 168,-3 0-1,26-52 0,-37 61-109,-2-1 0,-1 0 0,15-63 0,-24 70-118,-1-1 0,-1 0 0,-2 0 0,-5-47 0,3 55 6,2 12-95,-2 1 0,1-1 0,-4-10 1,4 16-45,0-1 1,0 0 0,0 1 0,0-1 0,-1 1 0,1-1-1,-1 1 1,1-1 0,-1 1 0,0 0 0,0 0-1,-3-2 1,5 4 2,-1-1 1,1 1-1,-1 0 0,1 0 0,-1 0 0,1 0 1,-1 0-1,0 0 0,1 0 0,-1 0 1,1 0-1,-1 0 0,1 0 0,-1 0 0,0 0 1,1 0-1,-1 0 0,1 1 0,-1-1 0,1 0 1,-1 0-1,1 1 0,-1-1 0,1 0 0,-1 1 1,0-1-1,-11 12-231,11-10 218,-7 9-8,0 1 1,1 0-1,0 1 1,1-1-1,0 1 1,-7 28-1,1-8-14,5-11 186,0 1 0,2 0 0,1 0 0,-3 43 0,6-31 9,1 0 0,9 56 0,-5-69 42,0-1 1,2 0-1,0-1 0,1 0 1,1 0-1,1 0 0,15 23 0,-23-42-141,-1 0 0,1 0-1,0 0 1,0 1-1,-1-1 1,1 0 0,0 0-1,0 0 1,0-1-1,0 1 1,1 0 0,-1 0-1,0-1 1,0 1-1,0 0 1,1-1 0,-1 1-1,2 0 1,-1-1-5,-1 0 1,0 0-1,0-1 1,0 1-1,0 0 1,0 0-1,0-1 1,0 1-1,0-1 1,0 1-1,0-1 1,0 1-1,0-1 1,0 1-1,0-1 1,0 0-1,0 0 1,0 0-1,4-6 104,0 1 1,0-1-1,-1 0 0,8-15 0,-7 10-222,8-13 147,6-9-9,25-39 1,-37 64-133,0 0 0,0 0 0,1 1-1,0 0 1,1 0 0,0 1 0,0 0 0,16-9-1,-23 15 71,-1 0 0,1 0 0,0 1 0,-1-1 0,1 1-1,0-1 1,0 1 0,-1-1 0,1 1 0,0 0-1,0 0 1,0 0 0,0 0 0,0 0 0,-1 0-1,1 0 1,0 1 0,0-1 0,0 1 0,-1-1-1,1 1 1,2 1 0,-2-1 5,0 1 1,0 0-1,0-1 1,0 1-1,-1 0 1,1 0-1,-1 0 1,1 0-1,-1 0 0,0 1 1,1-1-1,-1 0 1,0 1-1,-1-1 1,1 0-1,0 4 0,14 86 302,-11-54-129,1-20-24,-5-18-132,0 1 1,0-1-1,1 1 0,-1-1 0,0 1 0,0-1 0,0 1 0,1-1 0,-1 1 1,0-1-1,1 0 0,-1 1 0,0-1 0,1 0 0,-1 1 0,0-1 1,1 0-1,-1 1 0,1-1 0,-1 0 0,1 0 0,-1 0 0,0 1 1,1-1-1,-1 0 0,1 0 0,-1 0 0,1 0 0,-1 0 0,1 0 0,-1 0 1,2 0-1,3-2 85,0-1 0,0 0-1,0-1 1,0 1 0,0-1 0,-1 0 0,1 0 0,5-7 0,-1 1-33,17-16 3,32-32-110,-51 52-68,1 0 1,0 0 0,0 1-1,0 0 1,1 0 0,11-4-1,-19 9 96,0 0 1,0 0-1,-1-1 0,1 1 0,0 0 0,0 0 0,0 0 0,0 0 0,0 0 0,-1 0 0,1 0 0,0 0 0,0 1 0,0-1 0,0 0 0,-1 0 1,1 1-1,0-1 0,0 1 0,-1-1 0,1 0 0,0 1 0,1 0 0,0 1 5,-1 0-1,1 0 1,0 1 0,-1-1-1,1 0 1,-1 0 0,2 5 0,1 4 26,0 1 1,3 18-1,-6-29-23,30 148 386,-28-138-368,0 0 0,8 17 0,-8-19 231,-1-7-770,0-5-926,1-2-26,6-9-2888,5 2 1313</inkml:trace>
</inkml:ink>
</file>

<file path=ppt/ink/ink4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5T01:02:50.11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36 78 3904,'-1'1'392,"0"0"0,-1 0 0,1-1 0,0 1 0,-1 0 1,1-1-1,0 1 0,-1-1 0,1 0 0,-1 1 0,1-1 0,-1 0 0,1 0 0,-1 0 0,1 0 1,-1 0-1,0 0 0,1 0 0,0-1 0,-1 1 0,1 0 0,-3-2 0,3 1-281,1 0-1,0 0 1,0 0 0,1 1-1,-1-1 1,0 0-1,0 0 1,0 0 0,0 0-1,1 0 1,-1 1-1,0-1 1,1 0 0,-1 0-1,1 1 1,-1-1-1,1 0 1,0 0 0,3-4 30,1 1 1,-1 0-1,1 0 1,0 1-1,0-1 1,0 1-1,1 0 1,8-3-1,3-3 175,-9 5-302,0 1 1,1 0-1,-1 0 0,1 1 1,-1 0-1,1 1 1,0 0-1,0 0 1,-1 1-1,1 0 0,17 2 1,-21-1 7,1-1 1,-1 1-1,0 0 1,0 1-1,0 0 1,1-1-1,-2 1 1,1 1-1,0-1 1,0 1-1,-1 0 1,1 0-1,-1 0 1,0 1-1,0-1 1,0 1-1,-1 0 1,1 0-1,-1 1 1,5 6-1,-7-7 21,0-1 0,0 1 0,0-1 0,0 1 0,0 0 0,-1 0 0,0-1 0,1 1 0,-2 0 0,1 0 0,0-1 0,-1 1 0,1 0 0,-1-1 0,0 1 0,0 0 0,-3 4 0,-2 5 38,-1 1 1,-1-2-1,-8 13 1,4-7 34,-77 102 444,34-49-293,40-54-221,-2 3 93,16-20-107,1 0 0,0 0 1,-1 1-1,1-1 0,0 0 0,0 0 1,-1 1-1,1-1 0,0 0 0,0 1 0,-1-1 1,1 0-1,0 1 0,0-1 0,0 1 0,0-1 1,0 0-1,-1 1 0,1-1 0,0 1 0,0-1 1,0 0-1,0 1 0,0-1 0,0 1 0,0-1 1,1 1-1,-1-1 0,0 0 0,0 1 1,0 0-1,3 0 65,0 0 0,0 0 1,0 0-1,-1 0 1,1 0-1,0-1 0,0 1 1,0-1-1,1 0 0,3 0 1,36-4 461,-20 1-477,21-1 27,81 3 0,-42 2-94,-50-1 104,-28-1-220,0 1 1,0-1 0,-1 0-1,7-2 1,4 0-2791,1 1-3716,-3 4 3498</inkml:trace>
</inkml:ink>
</file>

<file path=ppt/ink/ink4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5T01:02:51.06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 76 3392,'-6'-6'11002,"61"20"-8239,-34-11-2409,-1-2 0,31-1 0,-26 0-174,448-24 1452,-143-2-1104,-3 8 262,341 6 822,-623 12-1550,94-8-1240,-120 9-2406,3 3 971</inkml:trace>
</inkml:ink>
</file>

<file path=ppt/ink/ink4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5T01:02:53.19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125 0 3072,'0'0'976,"-8"0"773,11 12 5067,-11 24-4357,3-9-1750,-1-1 1,-2 0 0,-13 29 0,10-26-367,1 0-1,-7 31 0,14-41-275,-8 33 367,2 0 1,-1 73 0,13-63-73,-3-60-325,0 0 1,0 0-1,0 0 0,0 0 0,0-1 0,1 1 0,-1 0 0,1 0 0,-1 0 0,1-1 1,-1 1-1,1 0 0,0 0 0,0-1 0,0 1 0,0-1 0,0 1 0,1-1 0,-1 1 1,0-1-1,3 2 0,-1-1 18,1-1 0,-1 1-1,1-1 1,-1 0 0,1 1 0,-1-2 0,1 1 0,0 0 0,5-1 0,170 16 179,-167-15-206,-1-1-1,1 0 0,21-3 0,-1-6-1592,-28 8 823,-1-1 0,1 1 0,-1-1 0,0-1 0,0 1 0,3-3 0,-4 4 137,-1 0 1,1-1-1,-1 1 0,0-1 1,0 1-1,0-1 1,0 1-1,0-1 0,0 0 1,1-3-1,-1 4 275,6-15-2550</inkml:trace>
</inkml:ink>
</file>

<file path=ppt/ink/ink4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5T01:02:53.65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8 1 5408,'-8'0'3804,"23"0"1826,11 0-1077,-14 0-5474,271 12 3470,-240-11-4400,-28-1-3481,-6 0 2692</inkml:trace>
</inkml:ink>
</file>

<file path=ppt/ink/ink4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5T01:02:54.20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16 1 4064,'-3'2'8643,"3"-2"-8470,-2 11 3035,-1 18-2865,2-24 457,-1 147 792,3-81-1418,-1-57-37,1-6-29,-1 1 0,0 0 0,-1 0 0,-3 13 0,3-19-831,1 1 1015</inkml:trace>
</inkml:ink>
</file>

<file path=ppt/ink/ink4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5T01:02:54.59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420 0 2976,'4'0'1183,"-8"0"-590,3 11 4849,-9 23-2740,-75 123 1830,84-154-4489,-50 74 853,-2-2 0,-64 68 0,19-21-794,95-117-3446,8-6 433,15-11-2124,-7 5 1845,12-5-383</inkml:trace>
</inkml:ink>
</file>

<file path=ppt/ink/ink4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5T01:02:55.19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8 45 3904,'-7'3'9781,"10"-3"-9534,0-1 0,0 0 0,-1 0 0,1 0 1,0 0-1,0-1 0,-1 1 0,1-1 0,-1 1 0,3-3 0,15-8 421,-17 11-589,5-3 102,1 1 1,-1-1 0,1 2-1,0 0 1,11-2 0,-18 4-150,1 0-1,-1 0 1,1 0 0,-1 0 0,1 0-1,0 1 1,-1-1 0,0 1 0,1 0 0,-1 0-1,1 0 1,-1 0 0,0 0 0,0 0-1,1 1 1,-1-1 0,0 1 0,0-1-1,-1 1 1,1 0 0,0 0 0,0 0 0,-1 0-1,2 2 1,-2-1 19,0-1 0,0 1-1,0 0 1,0 0 0,-1 0 0,1 0-1,-1 0 1,0 0 0,0 0 0,0 0-1,0 0 1,0 0 0,-1 0 0,1 0-1,-1 0 1,0-1 0,0 1 0,-2 4 0,1-1 21,-1 0 0,0 0 1,0 0-1,-1 0 0,1-1 1,-1 0-1,0 0 1,-6 6-1,2-3 192,0 1 0,-9 11 0,-7 10 560,21-24 195,9-2-534,5-1-371,-1 0 1,1-1-1,0 0 1,-1-1 0,1 0-1,0-1 1,12 0-1,-13 0-70,27-1-528,5 1-1816,1 1-4414,-15 2 3130</inkml:trace>
</inkml:ink>
</file>

<file path=ppt/ink/ink4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5T01:03:12.4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56 1568,'0'0'501,"9"-6"289,-8 5-627,0 1 0,-1-1 1,1 1-1,0-1 1,0 1-1,0-1 0,-1 0 1,1 1-1,0-1 1,-1 0-1,1 0 0,-1 0 1,1 0-1,-1 1 1,1-1-1,-1 0 0,1 0 1,-1 0-1,1-2 1,-2 1 154,1 0 0,0 0 1,-1 0-1,1 0 0,-1 0 0,0 0 1,0 0-1,1 0 0,-1 0 1,0 1-1,-2-3 0,2-3 424,1 7-717,0 0 0,0 0 0,0 0 0,0 0 0,0 0 0,0 0 0,0 0 0,0 0 0,0 0 0,0 0 0,0 0 0,0 0 0,0 0 0,0 0 0,1 0 0,-1 0 0,0 0 0,0 0 0,0 0 0,0 0 0,0 0 0,0 0 0,0 0 0,0 0 0,0 0 0,0 0 0,0 0 0,0 0 0,0 0 0,0 0 0,0 0 0,0 0 0,1 0 1,-1 0-1,0 0 0,0 0 0,0 0 0,0 0 0,-4 2 140,0 11 131,0 1 0,1-1-1,0 1 1,2-1 0,-1 25 0,-4 23 692,0-6-303,0 57 1,4-47-511,6 126 696,1-48-457,-4-129-278,0-1 0,0 1 0,5 17 0,-4-12 162,-3-13 60,-13-11-3829,7-1 345,5 0 1020</inkml:trace>
</inkml:ink>
</file>

<file path=ppt/ink/ink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23:13:41.70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127 8 6816,'-3'0'485,"0"1"-1,0-1 1,-1 0 0,1 1-1,0 0 1,0 0 0,0 0 0,0 0-1,0 0 1,0 1 0,0-1 0,-4 4-1,3-1-67,-1 0-1,1 0 0,0 0 1,0 1-1,0-1 1,-4 8-1,1 0-37,1 0 1,0 0-1,1 0 1,0 1-1,-4 18 1,5-12-229,1 0 1,1 1 0,0-1 0,2 1-1,0-1 1,1 1 0,1-1-1,5 23 1,-7-40-116,0 0-1,1 0 1,-1 0 0,1 0-1,0 0 1,0 0 0,-1 0-1,1 0 1,0 0 0,1 0-1,-1-1 1,0 1 0,0 0-1,1-1 1,2 3 0,-3-4-22,0 1 1,0-1 0,0 0 0,0 1 0,0-1 0,0 0 0,1 0-1,-1 0 1,0 0 0,0 0 0,0 0 0,1 0 0,-1 0 0,0 0-1,0-1 1,0 1 0,0 0 0,1-1 0,-1 1 0,0-1 0,0 1 0,0-1-1,0 1 1,0-1 0,0 0 0,0 0 0,1-1 0,4-4-10,0 0-1,0 0 1,0 0 0,-1-1 0,0 0 0,-1 0-1,1 0 1,-1-1 0,-1 0 0,1 1 0,2-12-1,-1 0-49,0 0 0,-1 0 0,2-35 0,-6 41 76,1 0 0,-2 0 0,0 0 0,-3-16 0,3 24-29,0 0-1,-1 1 1,1-1-1,-1 1 0,0-1 1,0 1-1,0 0 0,0-1 1,-1 1-1,0 0 1,0 1-1,0-1 0,0 0 1,-6-4-1,-10 1-166,14 5 145,11 3 312,-2 0-282,12 1 120,0 1 1,0-2 0,27-1 0,122-15 1106,-151 14-1114,-1 0 0,0 1 0,15 2 0,-24-1-73,-1-1-1,1 1 1,-1-1 0,1 1-1,-1 1 1,0-1 0,0 0 0,1 1-1,-1-1 1,0 1 0,0 0 0,-1 0-1,1 0 1,0 1 0,-1-1-1,1 1 1,3 3 0,-2 2 25,0-1 1,0 1-1,-1-1 1,0 1-1,-1 0 1,1 0-1,0 9 1,6 61 227,-6-44-165,2 40 148,2 22 15,-7-96-297,0 0-1,0 0 1,0-1-1,1 1 1,-1 0 0,0 0-1,0 0 1,0-1-1,0 1 1,0 0 0,1 0-1,-1 0 1,0 0-1,0 0 1,0-1 0,1 1-1,-1 0 1,0 0 0,0 0-1,1 0 1,-1 0-1,0 0 1,0 0 0,0 0-1,1 0 1,-1 0-1,0 0 1,0 0 0,1 0-1,-1 0 1,0 0-1,0 0 1,1 0 0,-1 0-1,0 0 1,0 0 0,0 0-1,1 1 1,-1-1-1,0 0 1,0 0 0,0 0-1,1 0 1,-1 0-1,0 1 1,0-1 0,0 0-1,0 0 1,0 0-1,1 1 1,-1-1 0,0 0-1,0 0 1,0 0 0,0 1-1,0-1 1,0 0-1,0 0 1,0 0 0,0 1-1,0-1 1,0 0-1,0 0 1,0 1 0,0-1-1,11-18-81,-2-4-61,-2 0 0,-1 0 0,4-25 0,7-25-158,-3 34 282,-9 26-38,-1-1-1,5-18 0,-8 20 22,-1 11 31,0 0 1,0 0 0,0 0 0,1-1 0,-1 1 0,0 0-1,0 0 1,0 0 0,0 0 0,0-1 0,0 1-1,1 0 1,-1 0 0,0 0 0,0 0 0,0 0 0,0-1-1,1 1 1,-1 0 0,0 0 0,0 0 0,0 0-1,0 0 1,1 0 0,-1 0 0,0 0 0,0 0 0,0 0-1,1 0 1,0 0 8,1 0 1,-1 1-1,0-1 0,0 0 0,1 1 0,-1 0 0,0-1 0,0 1 1,0 0-1,0-1 0,0 1 0,0 0 0,0 0 0,0 0 1,0 0-1,0 0 0,0 0 0,0 1 0,17 27 135,-9-14-83,-4-7 4,1 0 0,0 0 1,0-1-1,1 0 0,0-1 1,14 11-1,-18-15-23,1 0 0,0 0-1,-1 0 1,1-1 0,0 1 0,0-1 0,0 0 0,0 0 0,0-1-1,0 1 1,1-1 0,-1 0 0,0 0 0,0 0 0,0-1 0,0 1-1,0-1 1,6-2 0,-1 0-2,-1 0-1,0-1 1,0 0-1,0-1 1,0 0-1,-1 0 1,0-1-1,0 0 1,-1 0-1,1 0 1,6-9-1,-2 1 0,-1-1 0,0 0-1,-1 0 1,12-28 0,-20 41-37,0 0 1,-1 1-1,1-1 1,-1 0-1,1 0 0,-1 1 1,0-1-1,0 0 1,0 0-1,0 1 1,0-1-1,0 0 1,0 0-1,-1 1 0,0-4 1,1 4-9,0 1 0,-1-1 0,1 1 0,0-1 0,-1 1 0,1-1-1,-1 1 1,1-1 0,0 1 0,-1 0 0,1-1 0,-1 1 0,1 0 0,-1-1 0,1 1 0,-1 0 0,1-1 0,-1 1 0,0 0 0,0 0 0,0 0-18,0 0 1,-1 0 0,1 0-1,0 0 1,-1 0-1,1 0 1,0 0-1,-1 1 1,1-1-1,0 1 1,0-1 0,-2 2-1,-3 1 16,1 0-1,0 1 0,0 0 1,0 0-1,0 0 0,1 0 1,-1 1-1,1 0 1,0 0-1,1 0 0,-1 0 1,1 1-1,-3 6 0,-1 3 72,1 0 0,1 1-1,-7 31 1,10-37-27,1 1 0,-1 0 0,2-1 0,-1 1 0,3 13 0,-2-21-22,1 0-1,-1 0 1,1 0 0,0 0 0,0-1-1,0 1 1,0 0 0,1 0 0,-1-1-1,3 4 1,-3-5-1,0 0 1,0 1-1,1-1 0,-1 0 0,1 0 1,-1 0-1,1 0 0,-1 0 0,1 0 1,0 0-1,-1 0 0,1-1 1,0 1-1,0-1 0,0 1 0,-1-1 1,5 0-1,2 0 1,0-1 0,0 0 0,0 0 0,0-1 0,0 0 0,0-1 0,15-6 0,5-2-16,36-12 66,43-13 525,-100 34-535,0 0 1,1 1 0,-1 0-1,0 0 1,1 0-1,-1 1 1,1 1-1,-1-1 1,1 1 0,-1 0-1,1 1 1,-1 0-1,0 0 1,0 0-1,0 1 1,0 0 0,-1 1-1,1-1 1,-1 1-1,1 0 1,6 7-1,-1-1-450,-4-2 258,1-1 1,0 0 0,14 8-1,-20-13-473,0-1-1,0 0 0,0 1 1,0-1-1,0-1 0,7 2 1,-8-2-177,0 0-1,0 0 1,0 0 0,0 0 0,0 0 0,0-1 0,0 1 0,0-1 0,0 1 0,0-1-1,0 0 1,2-1 0,16-11-3605</inkml:trace>
</inkml:ink>
</file>

<file path=ppt/ink/ink4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5T01:03:13.0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77 1728,'5'-4'16332,"0"3"-18152,23-3 2283,45-2 0,-48 5-318,65-1 455,159 16 0,-208-9-441,-16-2 127,27 1 0,-42-4-145,-1 0 0,0-1-1,12-2 1,-19 2-109,1 1 0,-1-1 0,1 0-1,-1 0 1,1 0 0,-1 0 0,1-1 0,-1 1-1,0-1 1,0 1 0,0-1 0,0 0-1,0 0 1,2-2 0,-3 1-192,0 0 0,-1 1 0,1-1 0,-1 0 0,0 0 0,0 0 0,0 0 0,0 1 0,-1-6 0,1 6-418,-1 1 1,0-1-1,1 0 1,-1 1-1,0-1 0,0 1 1,0-1-1,0 1 0,0-1 1,0 1-1,-1 0 0,1-1 1,0 1-1,-1 0 0,-1-1 1,-3 0-1759</inkml:trace>
</inkml:ink>
</file>

<file path=ppt/ink/ink4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5T01:03:13.6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54 4064,'0'0'10170,"6"0"-9060,2-1-755,-1 0 0,1 0 0,-1-1 0,13-4 0,16-4 99,124-15 807,-120 20-1002,0 2 0,41 3-1,-36 1 61,-31-2-292,0 1 0,0 1 0,17 3 0,-13-3-502</inkml:trace>
</inkml:ink>
</file>

<file path=ppt/ink/ink4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5T01:03:14.8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385 37 3904,'8'-26'2176,"-3"16"1221,-9 16-2586,-29 36 402,-9 12-213,34-45-836,-83 84 1181,67-72-1045,1 1-1,1 2 0,-21 27 0,31-35-217,1 1 0,1 0 0,1 1 0,0 0 0,2 0 0,-7 21 0,4-2 59,2 0 1,1 1-1,2 0 0,1 0 1,2 0-1,2 0 0,8 60 0,-5-78-75,1 0 0,2-1 0,0 1 0,1-1 0,1 0 0,16 29-1,74 100 178,-29-49 280,-52-75 48,-17-24-579,0 0-1,0 0 1,0 0 0,1 0-1,-1 0 1,0 0 0,0 0 0,0 0-1,0 0 1,0-1 0,0 1 0,0 0-1,0 0 1,0 0 0,0 0 0,0 0-1,0 0 1,0 0 0,0 0 0,0 0-1,1 0 1,-1 0 0,0 0 0,0 0-1,0 0 1,0 0 0,0 0 0,0 0-1,0 0 1,0 0 0,0 0 0,1 0-1,-1 0 1,0 0 0,0 0-1,0 0 1,0 0 0,0 0 0,0 0-1,0 0 1,0 0 0,0 0 0,0 0-1,1 0 1,-1 0 0,0 0 0,0 0-1,0 0 1,0 0 0,0 0 0,0 1-1,0-1 1,0 0 0,1-3-389,3-1-254</inkml:trace>
</inkml:ink>
</file>

<file path=ppt/ink/ink4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5T01:03:16.1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18 2240,'-14'-5'5029,"1"5"-1317,-4 5 417,15-3-2919,12-1-613,36 2 21,93-17-260,75 9-108,-168 2-219,-30 2 5,0 0 0,19 2 0,-17-1 52,-15 0-95,0 0-1,0 0 1,0 1 0,0-1 0,0 0 0,5 2-1,-7-1 51,-5 0 80,-13 14 61,-33 22 1,1-1-106,10-1-97,-68 78-1,-20 54 306,103-130-207,-13 18-10,15-27-14,9-11 31,-19 21-1,24-29-44,0 0-1,-8 13 1,11-14-16,-1 1 0,0-1 0,-13 12 0,9-10-118,10-10 109,0 0 0,-1 0 1,1 0-1,0 0 0,0 0 0,0 0 1,0 0-1,0 0 0,0 0 0,-1 0 1,1 0-1,0 0 0,0 0 0,0 0 1,0 0-1,0 1 0,0-1 0,0 0 1,0 0-1,-1 0 0,1 0 0,0 0 1,0 0-1,0 0 0,0 1 0,0-1 1,0 0-1,0 0 0,0 0 0,0 0 1,0 0-1,0 0 0,0 1 0,0-1 1,0 0-1,0 0 0,0 0 0,0 0 0,0 0 1,0 1-1,0-1 0,0 0 0,0 0 1,0 0-1,0 0 0,0 0 0,0 0 1,1 0-1,-1 1 0,0-1 0,0 0 1,0 0-1,0 0 0,0 0 0,0 0 1,0 0-1,25-1 181,0-2 0,-1-1 1,28-7-1,23-4-111,77 2-19,-66 8-67,-31 6 58,-54-1-215,-1 0-1,1-1 1,-1 1 0,1 0 0,0 0-1,-1-1 1,1 1 0,-1 0 0,1 0-1,-1-1 1,0 1 0,1-1 0,-1 1-1,1 0 1,-1-1 0,0 1 0,1-1-1,-1 1 1,1-2 0,2 1-1642</inkml:trace>
</inkml:ink>
</file>

<file path=ppt/ink/ink4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5T01:03:16.5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5408,'12'6'7428,"11"1"-4800,-13-4-2250,1-1 0,-1 0 0,12 0-1,105-7 1452,35 2-1380,-114 4-410,44 3 364,-45-3-2077,-30-2-4155,-13 1 3109</inkml:trace>
</inkml:ink>
</file>

<file path=ppt/ink/ink4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5T01:03:17.6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109 0 4736,'-6'0'1302,"5"0"-534,3 0 196,-1 4-116,0 1-488,0-1-1,0 1 1,-1-1-1,0 1 0,1-1 1,-2 1-1,1 0 0,0-1 1,-2 8-1,-1 8 405,0 6 222,-1 0 0,-14 44 1,5-22-432,10-33-414,-1 2 21,0 0-1,-1 0 1,-1 0 0,-9 17-1,15-33-148,-1 1 36,0-1 1,1 1-1,-1-1 1,0 1-1,0-1 1,0 1 0,0-1-1,0 0 1,-1 1-1,1-1 1,0 0-1,-1 0 1,1 0 0,-1 0-1,-2 2 1,-2 1 296</inkml:trace>
</inkml:ink>
</file>

<file path=ppt/ink/ink4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5T01:03:18.5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4 493 3232,'-2'-2'243,"0"-3"635,6 7 1579,1-7 1279,3-2-2682,194-296 2690,-183 278-3691,34-37 0,-52 61-82,0 0 1,0 0-1,0 0 0,0 0 0,0 0 0,0 0 1,0 0-1,0 1 0,1-1 0,-1 0 0,0 0 1,1 1-1,-1-1 0,0 1 0,1 0 0,-1-1 1,0 1-1,1 0 0,-1 0 0,1 0 0,-1 0 0,1 0 1,2 0-1,-3 1 12,0-1 1,0 1-1,0 0 1,0 0-1,0 0 1,0 0-1,0 0 0,0 0 1,0 0-1,0 0 1,0 1-1,0-1 1,-1 0-1,1 0 1,-1 1-1,1-1 1,-1 0-1,1 1 0,-1-1 1,0 1-1,0-1 1,1 2-1,0 21 26,0-1 0,-1 0 0,-1 1 1,-7 37-1,2-22 137,-2 16 61,4-29 136,0 1 0,2-1 0,2 49 0,0-73-266,0-1-1,1 0 1,-1 1 0,0-1 0,1 1-1,-1-1 1,1 0 0,-1 1-1,1-1 1,0 1 0,0-1-46,-1-1 1,0 0-1,1 1 0,-1-1 1,0 0-1,1 1 0,-1-1 1,1 0-1,-1 0 1,0 1-1,1-1 0,-1 0 1,1 0-1,-1 0 0,1 0 1,-1 0-1,1 0 1,-1 0-1,0 0 0,1 0 1,-1 0-1,1 0 0,-1 0 1,1 0-1,-1 0 0,1 0 1,-1 0-1,1 0 1,-1 0-1,0-1 0,1 1 1,-1 0-1,1 0 0,-1-1 1,1 1-1,3-4 83,1-1 1,-1 1-1,0-1 0,-1 1 0,1-1 0,-1 0 1,0 0-1,0-1 0,4-9 0,-1 3-67,56-134 6,-43 99-151,1 1 1,39-67-1,-39 80-83,-13 21-125,0 0 0,17-22 1,-15 26-502,-11 15 566,-4 9 201,-20 113 231,16-69 92,-20 196 1407,16-110-1108,14-140-482,0 0 0,0-1-1,0 1 1,2 7 0,0 11-2780,11-23-6639,-11-1 7710,15 0-1585</inkml:trace>
</inkml:ink>
</file>

<file path=ppt/ink/ink4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5T01:03:18.9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13 4640,'-18'4'1504,"17"-3"-1406,0-1 0,0 1 1,0-1-1,0 1 0,0 0 0,0-1 1,0 1-1,0 0 0,1-1 1,-1 1-1,0 0 0,0 0 0,0 0 1,1 0-1,-1 0 0,1 0 1,-1 0-1,1 0 0,-1 0 0,1 0 1,-1 0-1,1 1 0,0-1 1,0 0-1,-1 2 0,1 0 204,0 0 0,-1 0 0,1 0 0,0 0 0,1 1 0,-1-1-1,1 3 1,1-1-104,0-1-1,0 1 0,0-1 1,0 0-1,1 0 1,0 0-1,-1 0 0,1 0 1,1-1-1,-1 0 1,1 1-1,-1-1 0,1 0 1,0-1-1,0 1 0,0-1 1,0 1-1,1-1 1,-1 0-1,0-1 0,1 1 1,0-1-1,-1 0 1,1 0-1,8 0 0,-6 0-22,1-1-1,-1 0 0,1 0 0,-1 0 0,0-1 1,1 0-1,-1-1 0,0 0 0,0 0 1,0 0-1,0-1 0,0 0 0,-1 0 1,1-1-1,11-8 0,-14 8-108,1 0-1,-1-1 1,0 0-1,0 1 1,-1-1 0,1-1-1,4-9 1,-7 13-82,0 1 1,-1-1-1,1 1 1,0-1 0,-1 0-1,0 1 1,1-1-1,-1 0 1,0 1-1,0-1 1,0 0 0,0 0-1,0 1 1,0-1-1,-1 0 1,1 1-1,0-1 1,-1 0 0,1 1-1,-1-1 1,0 1-1,1-1 1,-1 1-1,0-1 1,0 1 0,0 0-1,0-1 1,0 1-1,-1 0 1,1 0-1,0 0 1,-1-1 0,-2 0-1,1 0-71,-1 1 0,0-1 0,0 1 0,1 0 0,-1 0 0,0 0 1,0 1-1,0-1 0,0 1 0,0 0 0,0 0 0,0 0 0,-7 2 0,-2 1-44,-1 0 0,-21 8-1,18-3-1157,0 0-1,1 1 1,-1 0-1,-23 20 1,25-13-727</inkml:trace>
</inkml:ink>
</file>

<file path=ppt/ink/ink4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5T01:03:19.8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 3136,'2'-11'1629,"0"7"-743,-1 7 860,-1 10 217,77 156 2197,-35-79-3439,-23-53-124,18 48-1,-18-23 2,-2 0-1,-3 1 0,-2 1 0,4 106 1,-15-133-228,-3 0 1,-6 39-1,-19 74-38,18-108-245,-3 22 164,-30 85 0,34-131-448,0 1 0,-18 27 0,18-33-1586,8-12 1559,0 0 0,0-1-1,-1 1 1,1 0-1,0-1 1,-1 1-1,1 0 1,0-1-1,-1 1 1,1-1-1,-1 1 1,1-1-1,-1 1 1,1-1-1,-1 1 1,1-1-1,-1 0 1,1 1-1,-1-1 1,0 0-1,1 1 1,-1-1-1,0 0 1,1 0-1,-1 1 1,0-1 0,1 0-1,-1 0 1,0 0-1,1 0 1,-1 0-1,-1 0 1,-8 0-3120</inkml:trace>
</inkml:ink>
</file>

<file path=ppt/ink/ink4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5T01:03:22.0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135 20 1728,'3'-6'244,"7"0"6194,-5-1-2523,3 26-742,-8-16-3096,0 1 0,0 0 0,0-1 0,0 1 0,0 0 0,-1-1 0,0 1 0,-2 6 1,-4 10 99,-1-1 1,-12 23-1,-10 22 160,11-2 251,-19 103 0,25-101-431,6-33 94,2 0-1,1 0 1,1 0 0,2 49-1,1-76-174,1 1 0,-1-1 0,1 0 1,0 0-1,1 0 0,-1 0 0,0 0 0,5 7 0,-4-8-21,-1-1 1,1 0 0,0 0-1,0 0 1,0 0 0,0 0 0,1 0-1,-1 0 1,0-1 0,1 1-1,-1-1 1,1 0 0,0 0 0,3 1-1,10 3 152,0-1 0,1-1 0,-1 0-1,29 0 1,69-7 57,-94 3-292,28-1 1,-24 2 97,0-1-1,-1-1 0,26-5 0,-47 6-311,0 1-1,-1-1 1,1 1 0,0-1-1,0 0 1,0 0-1,-1 0 1,1 0 0,0 0-1,2-2 1,-4 2 8,0 1 1,1 0-1,-1-1 1,0 1-1,0-1 1,0 1-1,1-1 1,-1 1 0,0 0-1,0-1 1,0 1-1,0-1 1,0 1-1,0-1 1,0 1-1,0-1 1,0 1-1,0-1 1,0 1 0,0-1-1,0 1 1,0-1-1,0 1 1,-1 0-1,1-1 1,0 1-1,0-1 1,0 1-1,-1-1 1,1 1-1,0 0 1,-1-1 0,1 1-1,0 0 1,-1-1-1,1 1 1,0 0-1,-1 0 1,0-1-1,-3-3-2416</inkml:trace>
</inkml:ink>
</file>

<file path=ppt/ink/ink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23:13:44.22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187 453 2976,'-1'-1'163,"0"0"-1,1-1 1,-1 1 0,1 0 0,0-1 0,-1 1-1,1 0 1,0 0 0,0-1 0,0 1 0,0 0-1,0-1 1,0 1 0,0 0 0,0-1 0,0 1-1,1 0 1,-1-1 0,1 1 0,0-2-1,0-1 368,-1 0 0,1 0-1,-1 0 1,1-1 0,-1 1-1,0 0 1,-2-6 0,2-5 432,0 9-657,0 2-109,0 1 0,0-1 0,0 0 0,0 0 0,-1 0 0,0 0-1,0 1 1,0-1 0,0 0 0,0 1 0,-3-7 0,-3-5 770,6 12-774,0 1-1,0-1 0,0 0 0,-1 1 0,1 0 0,-3-4 0,3 5-121,1 1-1,-1-1 0,0 0 1,0 1-1,1-1 0,-1 1 1,0-1-1,0 1 0,0-1 1,0 1-1,0 0 0,0 0 1,0-1-1,0 1 0,0 0 0,0 0 1,0 0-1,0 0 0,0 0 1,0 0-1,0 0 0,0 0 1,-1 1-1,-2 0 12,0 0 0,0 0 0,0 1 0,0 0 0,1-1 0,-1 2 0,0-1 0,1 0 0,-1 1 0,1-1 1,0 1-1,0 0 0,0 0 0,0 0 0,0 1 0,-2 3 0,-4 8 85,1-1 1,-11 28-1,13-29-86,0 2-20,0 0-1,1 0 0,1 0 1,0 1-1,-2 31 0,5-41-7,1 0 0,0 0 0,0 0 0,0 0 0,1 0 0,0 0 0,1 0 0,-1 0 0,1 0 0,0-1 0,0 1 0,1 0 0,-1-1 0,1 0 0,1 0 0,-1 0 0,1 0 0,8 8 0,-9-10-24,-1-1-1,1-1 0,0 1 1,0 0-1,0-1 0,0 1 1,0-1-1,0 0 0,1 0 1,-1 0-1,0-1 0,1 1 1,-1-1-1,0 0 0,1 0 1,-1 0-1,7-1 0,3-1 41,0-1-1,-1 0 0,15-6 1,-21 7-56,4-2 0,0 0 1,0-1 0,0 0 0,-1-1-1,0 0 1,0 0 0,0-1 0,13-14-1,-10 8-64,-1-1-1,0 0 0,-1 0 0,13-27 0,-16 28-78,-5 8 27,0 0 1,1 0 0,0 0-1,0 0 1,5-6-1,-7 24-440,-1 3 347,-1 0 116,4 25 1,-3-37 114,1 0 0,0 0 1,0-1-1,0 1 0,0 0 1,0 0-1,1-1 0,0 1 1,0-1-1,0 1 0,4 4 1,2 3 99,-7-10-78,0 0 0,0 0-1,-1 0 1,1 0 0,0 0-1,0 0 1,0 0 0,0 0 0,0-1-1,0 1 1,2 1 0,-2-2-37,0 0 0,0 0 0,0 0 1,0-1-1,-1 1 0,1 0 0,0 0 0,0 0 1,0-1-1,-1 1 0,1 0 0,0-1 0,0 1 1,-1-1-1,1 1 0,0-1 0,-1 1 0,1-1 1,-1 0-1,1 1 0,0-1 0,-1 0 0,1 0 1,1-2-5,0 1 0,-1-1 1,1 0-1,-1 0 1,0 1-1,0-1 1,0 0-1,0 0 0,0 0 1,0-5-1,3-34 38,-4 28-35,1-30 77,-1 22-121,4-27-1,-4 32-95,0 16 86,0 0 1,0 0-1,0-1 1,0 1-1,0 0 1,0-1-1,0 1 1,0 0 0,0-1-1,1 1 1,-1 0-1,0 0 1,1-1-1,-1 1 1,1 0-1,1-2 1,-1 2-274,10 11 176,-3-3 175,-5-5-14,1 1-1,0-1 1,0 0-1,1 0 1,-1 0-1,0-1 1,1 1-1,-1-1 1,1 0 0,-1 0-1,1-1 1,-1 0-1,1 1 1,-1-1-1,1-1 1,0 1-1,-1-1 1,1 1 0,-1-1-1,1-1 1,-1 1-1,0-1 1,7-3-1,0-1 70,0 0-1,-1-1 1,0 0-1,0-1 1,0 0 0,-1-1-1,16-19 1,-7 4 90,0-2 0,15-29 0,-28 46-184,0-2 0,-1 1 0,0 0 1,0-1-1,-1 0 0,0 0 1,-1 0-1,-1 0 0,0 0 0,0 0 1,-1-1-1,-2-16 0,3 28-13,-1 0-1,0-1 0,0 1 1,0 0-1,0 0 1,0-1-1,-1 1 0,1 0 1,0-1-1,0 1 0,0 0 1,0 0-1,0-1 0,0 1 1,0 0-1,0 0 1,-1-1-1,1 1 0,0 0 1,0 0-1,0 0 0,-1-1 1,1 1-1,0 0 1,0 0-1,0 0 0,-1-1 1,1 1-1,0 0 0,0 0 1,-1 0-1,1 0 1,-1 0-1,-6 6 43,-7 18 191,6-5-86,2 2 0,0-1 0,-3 22 0,-5 66 314,9-64-357,-6 65 22,-10 67 259,20-138-194,1-37 208,14-2-357,-11 0-21,0 0 0,0 1 0,0-2 0,0 1 0,0 0 0,0 0 0,0-1 0,3-2 0,5-2 18,5-3 35,0-1 0,0 0 0,-1-1-1,25-24 1,45-58 129,-68 74-209,-14 15 37,0 0-58,1 0-1,-1 0 0,1 0 0,0 0 0,0 1 0,1-1 0,-1 1 0,6-3 0,-9 7 33,0-1 0,-1 1 0,1 0 0,-1-1 0,1 1 0,-1 0 0,0-1 0,1 1-1,-1 0 1,0 0 0,1 0 0,-1-1 0,0 1 0,1 2 0,-1-3 1,6 31 84,6 56-1,-10-58 158,2 0 0,12 48 0,-16-75-211,1-1 0,-1 1 0,1-1 0,0 1 0,-1-1 0,1 1 0,0-1 0,0 0 0,1 2 0,-1-2-16,-1-1 0,0 0-1,1 0 1,-1 1 0,0-1-1,1 0 1,-1 0 0,0 0-1,1 1 1,-1-1 0,1 0-1,-1 0 1,1 0 0,-1 0 0,0 0-1,1 0 1,-1 0 0,1 0-1,-1 0 1,1 0 0,-1 0-1,1 0 1,2-1 36,-1-1 0,1 1 0,-1 0-1,0-1 1,0 0 0,0 0 0,1 1 0,2-5-1,4-5-21,0 0-1,-1-1 0,0 0 0,-1 0 0,0 0 0,7-19 0,-6 13-89,-3 4 63,-3 8-158,1 14 70,3 24 63,-5-19 90,2-1-1,-1 0 1,2 0 0,-1 0 0,2 0 0,6 13 0,-11-24-14,13 0-11224,-11-2 10446,-1 1 0,3-1-1,-3 0 220,1 0-1,0 0 0,-1 0 0,1 0 0,-1 0 1,1 0-1,-1-1 0,2-1 0,0-1-281,1-1-1,-1 0 0,0 0 0,0 0 0,2-6 1,16-44-2002,2-5 1243</inkml:trace>
</inkml:ink>
</file>

<file path=ppt/ink/ink4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5T01:03:22.5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0 196 4992,'0'-16'1589,"0"15"-1428,1 0-1,-1 0 1,1 0-1,-1 0 1,1 0-1,-1 0 1,1 0-1,-1 0 1,1 0-1,0 0 1,0 0-1,-1 1 1,1-1-1,0 0 0,0 1 1,0-1-1,0 0 1,0 1-1,0-1 1,0 1-1,2-1 1,3-2 815,8-7 583,1 1 1,22-10 0,70-20 527,-106 39-2070,75-22 514,122-16 0,-168 33-505,1-1 11,-16 3-195,1 0 1,0 1-1,-1 1 0,19 0 0,-16 5-3324,-4 3 917</inkml:trace>
</inkml:ink>
</file>

<file path=ppt/ink/ink4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5T01:03:22.9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5 4800,'-4'-4'5742,"4"14"-3195,4 27-1497,-3-27-123,2 17-224,-2 1 0,-1-1-1,-5 50 1,4-71-671,0 0 0,1 1 0,1 10 0,0 4 608,0-21-806,-1 1 0,1-1-1,0 0 1,-1 0 0,1 0 0,-1 0 0,1 0 0,0 0 0,-1 0-1,1 0 1,-1 0 0,1 0 0,-1 0 0,1 0 0,-1-1 0,1 1 0,0 0-1,-1 0 1,1 0 0,-1-1 0,1 1 0,-1 0 0,1-2 0,5 0-764,16-5-3070,5 3 1312</inkml:trace>
</inkml:ink>
</file>

<file path=ppt/ink/ink4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5T01:03:23.4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516 0 4896,'-9'38'6549,"6"-26"-5974,-1 0-1,-1 0 1,0-1 0,-1 1-1,0-1 1,0-1 0,-16 20-1,-87 93 2172,32-40-1993,-91 144-102,124-165-353,19-32-105,18-22-392,1-1-1,-8 12 1,14-19 112,0 0 1,0 0-1,0 0 1,0 1 0,0-1-1,0 0 1,0 0-1,0 0 1,0 0-1,0 0 1,0 1 0,0-1-1,0 0 1,0 0-1,0 0 1,1 0-1,-1 0 1,0 1 0,0-1-1,0 0 1,0 0-1,0 0 1,0 0-1,0 0 1,0 0 0,1 0-1,-1 1 1,0-1-1,0 0 1,0 0-1,0 0 1,0 0 0,0 0-1,1 0 1,-1 0-1,0 0 1,0 0-1,0 0 1,0 0-1,1 0 1,-1 0 0,0 0-1,0 0 1,0 0-1,0 0 1,0 0-1,1 0 1,8-6-4224,8 1 1772</inkml:trace>
</inkml:ink>
</file>

<file path=ppt/ink/ink4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5T01:03:23.8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57 5472,'0'-1'266,"1"-1"0,-1 0 1,0 0-1,0 1 0,1-1 1,-1 0-1,1 0 0,-1 1 1,1-1-1,0 1 0,0-1 1,0 0-1,0 1 0,0 0 0,0-1 1,0 1-1,0-1 0,1 1 1,-1 0-1,0 0 0,1 0 1,-1 0-1,3-1 0,3-2 331,0 1 0,0 0 0,0 1 0,10-2 0,-13 2-380,0 2 1,0-1 0,1 0 0,-1 1 0,0 0 0,1 0 0,5 0-1,-9 0-204,0 1-1,0-1 0,0 0 1,1 0-1,-1 1 0,0-1 0,0 1 1,0-1-1,0 1 0,0 0 1,0-1-1,0 1 0,0 0 1,0-1-1,0 1 0,0 0 1,0 0-1,-1 0 0,1 0 0,0 0 1,-1 0-1,1 0 0,0 0 1,-1 0-1,1 1 0,-1-1 1,0 0-1,1 0 0,-1 2 0,0 9 165,0 0 0,-1 0 0,0 1 0,-1-1-1,0 0 1,-8 23 0,6-20-39,-41 115 1633,43-125-1537,0 1-1,0 0 1,1 0 0,-1 0-1,1 0 1,1 0-1,-1 9 1,1-13-166,0-1 0,1 1 0,-1 0 0,0-1-1,1 1 1,-1 0 0,1-1 0,-1 1 0,1-1 0,0 1 0,0-1 0,0 1 0,0-1-1,0 1 1,0-1 0,0 0 0,0 0 0,0 0 0,1 1 0,-1-1 0,0 0-1,1-1 1,-1 1 0,1 0 0,-1 0 0,1-1 0,-1 1 0,1 0 0,0-1-1,2 1 1,17 2 57,0-1 0,1-1 0,27-3 0,-6 1-155,-17 3-856,2-1-2790,-9-3-4397,-6 1 3583</inkml:trace>
</inkml:ink>
</file>

<file path=ppt/ink/ink4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5T01:03:24.8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53 3072,'23'-1'9102,"3"0"-3618,8-2-2543,20-2-3072,43-4 132,283 3 1007,-275 6-203,-98 0-736,1 0 1,-1 0-1,1-1 0,-1 0 1,1 0-1,-1-1 0,0 0 1,10-3-1,-17 4-290,0 1 0,0-1-1,0 1 1,-1-1 0,1 0 0,0 1 0,0-1 0,0 1-1,0-1 1,-1 1 0,1-1 0,0 1 0,0 0 0,-1-1-1,1 1 1,0-1 0,-1 1 0,0-1 0,1 0-64,0 1 0,0 0 0,-1-1 0,1 1 0,0 0 0,-2-2-854,2 2 854,0 0 0,-1 0 0,1-1 0,0 1 0,-1 0 0,1 0 0,-1 0 0,1 0 1,-1 0-1,1 0 0,0-1 0,-1 1 0,1 0 0,-1 0 0,1 0 0,-1 0 0,1 1 0,-1-1 0,1 0 1,-1 0-1,-5 7-2419</inkml:trace>
</inkml:ink>
</file>

<file path=ppt/ink/ink4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5T01:03:25.3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18 153 5408,'-1'-1'238,"1"1"0,-1 0 0,0-1 0,1 0 0,-1 1 0,1-1 0,-1 1 0,0-1 0,1 0 0,0 1 0,-1-1-1,1 0 1,-1 1 0,1-1 0,0 0 0,-1 0 0,1 1 0,0-1 0,0 0 0,0 0 0,0 0 0,0 1 0,0-1 0,0 0 0,0 0 0,0 0 0,0 0 0,0 1 0,1-2 0,-1-4 1679,-7 0 592,5 4-2114,6 6 2012,-3-4-2389,0 0 0,0 0 0,0 0 0,0 0 0,0 0 0,0-1 0,-1 1 0,1 0 0,0-1 0,0 1 0,0 0 0,1-2 0,-1 2-1,24-8 105,1 2 1,1 0-1,37-2 1,-13 1 70,333-45 564,-180 25-682,-200 26-119,0 0 0,1 1 0,-1 0 0,1 0 0,-1 0 0,9 2 0,2 5-3776,-2 5 1511</inkml:trace>
</inkml:ink>
</file>

<file path=ppt/ink/ink4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5T01:03:30.7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31 115 2144,'-8'0'7077,"10"-12"-3184,0 9-3777,-1 0 0,1 0 0,-1 0 0,1 0 0,0 0 0,0 0 0,1 1 0,-1-1 0,0 1 0,1 0 0,0 0 0,-1-1 0,1 2 0,0-1 0,0 0 0,6-2 0,7-3-54,34-10 0,-34 12 93,18-4-176,66-9-1,-92 17 10,0 0 0,-1 1 1,1 0-1,0 0 0,0 1 0,-1 0 0,1 0 0,0 0 0,-1 1 1,14 6-1,-17-7 23,-1 1 1,0 0-1,0 0 1,1 0-1,-1 0 0,0 1 1,-1-1-1,1 1 1,0 0-1,-1 0 1,0 0-1,1 0 0,-1 0 1,0 0-1,-1 1 1,1-1-1,0 1 1,-1-1-1,0 1 0,0-1 1,0 1-1,0 0 1,0 6-1,-1 3 73,-1 0 0,1 0-1,-2-1 1,0 1-1,-1-1 1,0 1 0,-1-1-1,-5 14 1,-2-3 88,0 1 0,-29 42 0,23-44-94,0-1-1,-1 0 1,-1-2-1,-25 21 1,-90 60 87,122-91-142,-20 16-32,22-17 402,0 0 0,0 0 0,-14 6 0,24-14-376,0 0 0,0 0 0,0 0 0,0 0 1,0 0-1,0 0 0,0-1 0,0 1 0,0 0 0,0 0 0,0 0 0,0 0 0,0 0 0,0 0 0,0 0 0,0 0 1,0-1-1,0 1 0,0 0 0,0 0 0,0 0 0,0 0 0,0 0 0,0 0 0,0 0 0,0 0 0,0-1 0,0 1 1,0 0-1,-1 0 0,1 0 0,0 0 0,0 0 0,0 0 0,0 0 0,0 0 0,0 0 0,0 0 0,0 0 1,-1 0-1,1 0 0,0 0 0,0 0 0,0 0 0,0 0 0,0 0 0,0 0 0,0 0 0,-1 0 0,1 0 0,0 0 1,0 0-1,0 0 0,20-8 217,0 1 1,0 1 0,0 0-1,25-2 1,-13 3-240,-1 3 1,0 0-1,1 2 1,-1 2-1,1 0 1,56 14-1,-87-16 16,7 1 9,0 1 0,-1 0 1,1 1-1,10 5 0,-14-5-150</inkml:trace>
</inkml:ink>
</file>

<file path=ppt/ink/ink4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5T01:03:31.1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 5728,'6'-13'5075,"-3"19"-4152,0 7-537,-1 12 414,-1 1 1,-1-1 0,-1 1-1,-6 28 1,1 8-58,5 8-112,1-41-382,0 18-617,1-53-2160,6 2 742</inkml:trace>
</inkml:ink>
</file>

<file path=ppt/ink/ink4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5T01:03:31.5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34 5056,'0'-20'1642,"0"20"-1561,0-1 0,0 1-1,0-1 1,0 0-1,0 1 1,0-1 0,0 1-1,0-1 1,0 0-1,0 1 1,0-1 0,1 1-1,-1-1 1,0 1-1,0-1 1,1 0 0,-1 1-1,0-1 1,1 1-1,-1-1 1,0 1 0,1 0-1,-1-1 1,2 0-1,-2 1 6,0 0 0,1 0 0,-1 0 0,0 0 0,1 0 0,-1 0 0,0 0 0,1 0 0,-1 0 0,0 1 0,1-1 0,-1 0 0,0 0 0,0 0 0,1 0 0,-1 1 0,0-1 1,1 0-1,-1 0 0,0 0 0,0 1 0,1-1 0,-1 0 0,0 1 0,0-1 0,0 0 0,0 0 0,1 1 0,-1-1 0,0 0 0,0 1 0,0-1 0,2 7 263,-1-1-1,0 0 1,0 1 0,0-1 0,-1 1 0,0-1 0,-1 9 0,1 13 401,-1 64 1183,0 11-277,2-79-1390,-2 1 1,0 0-1,-10 45 0,10-66-248,0 3 118,2-7-130,-1 1-1,0-1 1,0 1 0,0-1-1,0 1 1,0-1-1,0 1 1,0-1 0,0 1-1,0 0 1,-1-1 0,1 1-1,0-1 1,0 1 0,0-1-1,0 1 1,-1-1 0,1 1-1,0-1 1,-1 1-1,1-1 1,0 0 0,-1 1-1,0 0 1,-1-4-2550,5-2 662</inkml:trace>
</inkml:ink>
</file>

<file path=ppt/ink/ink4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5T01:03:32.0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4 281 5152,'0'0'131,"0"-1"0,-1 1-1,1-1 1,0 1 0,0-1 0,-1 1 0,1-1 0,0 1-1,0-1 1,-1 1 0,1-1 0,0 0 0,0 1 0,0-1 0,0 1-1,0-1 1,0 1 0,0-1 0,0 0 0,0 1 0,0-1 0,0 1-1,1-1 1,-1 1 0,0-1 0,1 0 0,11-13 1532,1 1-422,-1-4-392,14-18 887,29-31 0,-46 57-1555,0 0 1,0 1-1,1 0 0,0 0 0,0 1 0,1 1 0,0-1 1,14-5-1,-21 11-185,-1 0 1,1 0-1,-1 0 1,1 0 0,-1 0-1,1 1 1,-1 0-1,1 0 1,-1 0-1,1 0 1,-1 0-1,1 1 1,0-1-1,-1 1 1,0 0 0,6 2-1,-5-1 23,0 1 0,0-1 0,0 1 0,-1 0 0,1 0-1,-1 0 1,0 0 0,0 1 0,0-1 0,0 1 0,0 0 0,3 7-1,17 37 404,-14-27-95,1-1-1,13 20 1,-20-35-177,0 0 0,1-1-1,0 1 1,0-1 0,0 0 0,0 0-1,0-1 1,1 1 0,0-1 0,0 0 0,0 0-1,0 0 1,6 1 0,-8-2-54,1-2 0,-1 1 0,1 0 0,-1-1 0,1 1-1,-1-1 1,1 0 0,-1 0 0,1-1 0,0 1 0,-1-1 0,1 1 0,4-3 0,-2 1-30,-1-1 1,0 1 0,0-1 0,0 0-1,0 0 1,-1-1 0,8-6-1,0-4-35,1 0 0,-2-1 0,19-31 0,32-50-341,-30 47-5412,-32 48 5557,0 1-160,1-1 0,-1 0 0,0 0 0,1 1 0,-1-1 0,1 0 0,-1 1 0,1-1 0,-1 0 0,1 1 0,0-1 1,-1 1-1,1-1 0,0 1 0,-1-1 0,1 1 0,0-1 0,0 1 0,-1 0 0,1-1 0,0 1 0,0 0 0,0 0 1,0 0-1,-1 0 0,3-1 0,9 8-3451</inkml:trace>
</inkml:ink>
</file>

<file path=ppt/ink/ink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23:13:44.61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27 8 6816,'-22'-5'2528,"22"2"-1984,-5 3 352,10 8-2528,-1-1 1152,6 1-2112,3 9 1440,13 3-1664</inkml:trace>
</inkml:ink>
</file>

<file path=ppt/ink/ink4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5T01:03:32.8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10 130 2720,'-1'-1'105,"-8"-10"8699,22 3-6897,16-10-1491,-5 4-72,0 1 1,1 1-1,1 1 1,26-8-1,-31 13-135,39-8 0,-52 13-203,0 0 0,-1 1-1,1-1 1,0 1 0,0 1-1,0 0 1,0 0 0,10 3 0,-16-4 11,0 1 1,1 0-1,-1 0 1,0 0 0,0 0-1,1 0 1,-1 0-1,0 1 1,0-1 0,0 1-1,-1-1 1,1 1 0,0 0-1,-1 0 1,1 0-1,-1 0 1,1 0 0,-1 0-1,0 0 1,0 0 0,0 0-1,0 1 1,0-1-1,0 0 1,-1 1 0,1-1-1,-1 0 1,0 1 0,0-1-1,1 1 1,-2-1-1,1 1 1,0-1 0,0 1-1,-2 3 1,0 3 17,-1 0-1,-1 0 1,1 0 0,-2-1-1,1 1 1,-1-1 0,-10 13-1,3-7 94,-9 14 34,19-26-141,1 1 0,0-1-1,-1 0 1,1 1 0,1-1-1,-1 0 1,0 1 0,0-1-1,1 1 1,-1 4 0,1-5-28,1-1 1,-1 1 0,0-1-1,1 1 1,-1 0 0,1-1-1,0 1 1,-1-1-1,1 1 1,0-1 0,0 0-1,0 1 1,0-1 0,0 0-1,0 0 1,1 1-1,1 0 1,29 19 23,-15-10 1,-13-8 112,-1-1 1,0 1-1,0 0 0,0 0 1,0 0-1,0 0 0,-1 0 1,0 1-1,1-1 0,-1 1 1,0 0-1,-1 0 0,3 5 1,-4-7-66,0-1 0,1 1 0,-1-1 1,0 0-1,0 1 0,0-1 0,0 1 0,-1-1 1,1 1-1,0-1 0,-1 1 0,1-1 0,-1 0 0,1 1 1,-1-1-1,0 2 0,-1-1-22,1 0 0,-1-1 0,1 1 0,-1-1 0,0 1 0,0-1 0,0 0 0,1 1 0,-1-1 0,0 0 1,0 0-1,-1 0 0,-2 0 0,-12 4-120,-1-1 1,1-1-1,-1 0 1,0-1-1,-27-1 1,23 0-3145,7 4 848</inkml:trace>
</inkml:ink>
</file>

<file path=ppt/ink/ink4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5T01:03:36.7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80 15 3136,'0'-15'5450,"0"23"-4340,-4 48 231,1-16-837,-2 9 176,-14 59-1,0-4-166,4 25 36,1 170 1,19-155-121,1 1 2197,-6-146-2558,0 1-1,0-1 1,0 1-1,0-1 1,0 0-1,0 1 1,0-1-1,0 0 1,0 1-1,0-1 0,0 1 1,1-1-1,-1 0 1,0 1-1,0-1 1,1 0-1,8-8-1,9-13-36,94-133-573,-73 104 163,-32 42 290,-2 1-17,0 1 1,1-1-1,0 1 0,0 1 0,0-1 1,1 1-1,0 0 0,0 1 1,12-7-1,-18 11 109,0 1-1,-1 0 1,1-1-1,0 1 1,-1 0-1,1 0 1,0 0-1,-1-1 1,1 1-1,0 0 1,0 0-1,-1 0 1,1 0-1,0 0 1,-1 1-1,1-1 1,0 0-1,0 0 1,-1 0-1,1 0 0,0 1 1,-1-1-1,1 0 1,0 1-1,-1-1 1,1 1-1,-1-1 1,1 0-1,-1 1 1,1-1-1,-1 1 1,1 0-1,-1-1 1,1 1-1,-1-1 1,0 1-1,1 0 1,-1-1-1,0 1 1,1 0-1,-1-1 1,0 2-1,2 3 43,-1 0-1,0 0 0,0 0 1,0 9-1,-1-11-36,6 60 349,2 55 333,-7-89-456,-1-16-101,0 1-1,0-1 1,-1 1 0,-3 15-1,4-17 131,1-3-364,3-25-7348,0 7 5162</inkml:trace>
</inkml:ink>
</file>

<file path=ppt/ink/ink4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5T01:03:37.2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652 14 3552,'-5'-7'1147,"5"5"-683,0 2-373,-1 0 0,1-1 0,0 1 0,0 0 0,0 0 0,0-1 0,-1 1 0,1 0 0,0-1 0,0 1 0,-1 0 1,1 0-1,0 0 0,0-1 0,-1 1 0,1 0 0,0 0 0,0 0 0,-1 0 0,1 0 0,0 0 0,-1-1 0,1 1 1,0 0-1,-1 0 0,1 0 0,0 0 0,-1 0 0,1 0 0,0 0 0,0 0 0,-1 0 0,1 0 0,0 0 0,-1 1 1,1-1-1,-1 0 0,-3 3 249,1 0 0,-1 0 0,0 0 0,-1 0 0,1-1 0,0 0 0,-1 0 0,1 0 0,-8 2 0,-3 1 169,-27 13 834,-55 14 1,65-22-943,-30 11 136,-59 27-1,90-33-495,1 1 0,1 1 0,-46 37 0,73-52-36,-6 4 47,1 0 0,-2 0 0,-13 7 0,17-12-528,10-6-861,7 1 159</inkml:trace>
</inkml:ink>
</file>

<file path=ppt/ink/ink4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5T01:03:37.9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3 3648,'-16'-2'3214,"16"2"-3139,-1 0 1,1 0-1,0 0 1,0 0-1,0 0 1,-1 0-1,1 0 1,0 0-1,0 0 1,0 0-1,-1 0 1,1 0 0,0 0-1,0 0 1,-1 0-1,1 0 1,0 0-1,0 0 1,0 0-1,-1 0 1,1 0-1,0 1 1,0-1-1,0 0 1,0 0-1,-1 0 1,1 0-1,0 0 1,0 1-1,0-1 1,0 0-1,0 0 1,0 0 0,-1 0-1,1 1 1,0-1-1,0 0 1,0 0-1,0 1 1,0-1-1,0 0 1,0 0-1,0 0 1,0 1-1,0-1 1,0 0-1,0 0 1,0 0-1,0 1 1,0-1-1,0 0 1,2 10 957,-2-10-995,0 0 0,0 1 0,0-1 0,0 1 0,0-1 0,0 1 0,1-1 0,-1 0 0,0 1 0,0-1 0,0 1 0,0-1 0,0 0 0,1 1 0,-1-1 0,0 1 0,0-1 0,1 0 0,-1 1 0,0-1 0,0 0 0,1 0 0,-1 1 0,1-1 0,-1 0 0,0 0 0,1 1 0,-1-1 0,0 0 0,1 0 0,-1 0 0,1 0 0,0 1 0,28 7 520,0-1 0,1-1 0,-1-2 0,50 2 0,52-5-8,-73-2-39,-58 1-502,1 0 0,0 0-1,-1 0 1,1 0 0,0 0 0,-1 0 0,1 0 0,0 0 0,-1 0-1,1 0 1,-1 0 0,1 0 0,0 1 0,-1-1 0,1 0 0,-1 0-1,1 1 1,0-1 0,-1 1 0,1-1 0,-1 0 0,1 1 0,-1-1-1,0 1 1,1-1 0,-1 1 0,1-1 0,-1 1 0,0-1 0,1 1 0,-1-1-1,1 2 1,-1 0 50,0 0 1,0 1-1,-1-1 0,1 0 0,0 0 1,-1 1-1,-1 3 0,0 0 28,0 1 8,0-1 0,-1 0 0,0 0 0,-7 10 0,-3 6 198,-5 11-204,-1-1 1,-2-1-1,-45 52 0,52-65-654,0 0 0,-14 27-1,22-34-649</inkml:trace>
</inkml:ink>
</file>

<file path=ppt/ink/ink4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5T01:03:43.7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11 854 3072,'-1'1'421,"-6"7"620,6-8-1000,1 0-1,0 0 1,0 0-1,0 0 1,0 0 0,0 0-1,0 0 1,0 0-1,0 0 1,0 1-1,0-1 1,0 0-1,-1 0 1,1 0-1,0 0 1,0 0 0,0 0-1,0 0 1,0 0-1,0 0 1,0 0-1,0 0 1,0 0-1,0 1 1,0-1 0,0 0-1,0 0 1,0 0-1,0 0 1,0 0-1,0 0 1,0 0-1,0 0 1,0 0-1,0 0 1,0 1 0,0-1-1,0 0 1,0 0-1,0 0 1,0 0-1,0 0 1,0 0-1,0 0 1,0 0-1,0 0 1,0 0 0,1 0-1,-1 1 1,0-1-1,0 0 1,0 0-1,0 0 1,0 0-1,0 0 1,0 0 0,0 0-1,0 0 1,0 0-1,0 0 1,1 0-1,-1 0 1,0 0-1,0 0 1,0 0-1,13 1 2144,-11 0-2058,0-1 0,0 1 0,0-1 1,0 0-1,0 0 0,0 0 0,-1 0 0,1-1 0,3 0 1,14-6 295,-1-2 0,0 0 0,-1-1 1,0-1-1,23-18 0,-15 11-182,0 0-101,-1-1-1,0-2 1,-1 0 0,33-41-1,-24 21 62,-2-1-1,-1-2 1,-2-1 0,-3-1-1,-1-1 1,27-84 0,-47 121-170,-1 0 1,1-1 0,-2 1 0,0 0 0,0-1 0,-1 1 0,0-1 0,-1 1-1,0-1 1,0 1 0,-1 0 0,-1-1 0,0 1 0,0 0 0,-1 1 0,0-1-1,-1 1 1,-7-12 0,10 18-71,0 1-1,0-1 0,0 1 1,0-1-1,-1 1 1,1 0-1,-1 0 1,0 0-1,1 0 1,-1 1-1,0-1 0,0 1 1,0-1-1,0 1 1,-1 0-1,-4-1 1,3 2-40,0 0 0,0 0 0,0 0 0,1 0 1,-1 1-1,0 0 0,0 0 0,1 0 0,-1 0 0,-6 4 1,-3 2-90,-1 1 1,2 0 0,-1 1 0,1 1 0,-21 20 0,20-16 156,1 1-1,1 0 1,1 1-1,0 0 1,1 0-1,0 1 1,2 1-1,0 0 1,1 0-1,0 0 1,-3 21-1,3-8 116,2 1 1,1 0-1,1 1 0,2-1 0,5 59 1,-2-76-21,0 0 0,1 0 1,1 1-1,1-2 1,5 16-1,-8-25 0,1 0 1,-1 0-1,1 0 0,0 0 1,0 0-1,0-1 0,1 0 1,0 1-1,-1-1 0,1-1 0,1 1 1,-1-1-1,1 1 0,-1-1 1,1 0-1,0-1 0,7 4 1,-7-5 5,1 0 1,0 0-1,-1 0 1,1-1 0,0 0-1,0 0 1,-1 0-1,1-1 1,10-2 0,5-2 16,26-11 1,-16 3-85,0-1 1,0-2-1,-1-1 0,44-33 1,-74 49-17,1 0 1,0 1-1,0-1 1,0 0-1,-1 1 1,1-1 0,0 0-1,0 1 1,0-1-1,0 1 1,0 0-1,0-1 1,1 1-1,-1 0 1,0 0-1,0-1 1,0 1-1,0 0 1,0 0-1,0 0 1,0 0-1,0 1 1,0-1 0,0 0-1,1 0 1,-1 1-1,0-1 1,0 0-1,0 1 1,0-1-1,0 1 1,0 0-1,-1-1 1,3 2-1,-2 0-8,1 0-1,-1 0 0,0 0 0,0 0 0,0 0 1,0 1-1,0-1 0,0 0 0,0 0 0,-1 1 1,1-1-1,-1 1 0,0-1 0,1 5 0,-2 0 58,2-1 0,-1 0 0,1 1 0,0-1 0,0 0 0,2 7 0,-3-12-22,1-1-1,-1 1 1,0 0 0,1 0-1,-1-1 1,1 1 0,-1 0-1,1 0 1,-1-1 0,1 1-1,0-1 1,-1 1 0,1-1 0,-1 1-1,1-1 1,0 1 0,0-1-1,-1 1 1,3 0 0,-2-1-6,0 0 1,0 0 0,1 0-1,-1 0 1,0-1 0,0 1-1,0 0 1,1 0 0,-1-1-1,0 1 1,0-1 0,0 1-1,0-1 1,0 1-1,0-1 1,0 0 0,2-1-1,10-9 38,0-1-1,-1-1 1,12-14 0,-17 18-86,1 0 1,0 0-1,0 0 1,1 1 0,0 0-1,1 1 1,0 0-1,12-7 1,-20 14 4,-1-1-1,1 0 1,0 0-1,-1 1 1,1-1 0,0 1-1,0-1 1,0 1-1,-1 0 1,1-1-1,0 1 1,0 0 0,0 0-1,0 1 1,0-1-1,-1 0 1,1 1 0,0-1-1,3 2 1,-3-1 34,0 0 0,-1 1-1,1-1 1,-1 1 0,1-1 0,-1 1 0,0-1 0,0 1 0,1 0 0,-1 0 0,0-1 0,-1 1 0,1 0 0,0 0 0,0 3 0,2 7 156,-1 1 0,0 0-1,-1 0 1,-2 21 0,1-23-159,0 72 646,1-82-751,-1-1-1,1 0 1,-1 1 0,1-1-1,0 0 1,-1 0 0,1 1-1,-1-1 1,1 0 0,-1 0-1,1 0 1,0 0-1,-1 0 1,1 0 0,-1 0-1,2 0 1,3 0-787,0-1 1,0 0-1,0 0 0,0-1 0,0 1 1,-1-1-1,6-2 0,4-2-1693,12-3-464</inkml:trace>
</inkml:ink>
</file>

<file path=ppt/ink/ink4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5T01:03:44.4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54 172 4224,'-1'0'89,"1"1"0,0-1 0,0 0 0,0 0 1,0 1-1,-1-1 0,1 0 0,0 0 0,0 1 0,0-1 0,-1 0 1,1 0-1,0 0 0,0 0 0,-6 0 4355,15-13-168,-1 0-3432,-5 9-656,-1-1 1,1 1-1,0 0 1,0 0-1,0 0 1,0 0-1,1 1 1,0-1-1,7-4 1,5-4-70,20-9-1,-11 7 67,1 1 0,28-10 0,-40 18-168,0 1 0,1 0 0,0 1 0,-1 1 0,28-1-1,-40 3-16,0 0 0,0 0 0,0 0 0,0 0-1,-1 1 1,1-1 0,0 0 0,0 1-1,0 0 1,0-1 0,-1 1 0,1 0 0,0 0-1,-1 0 1,1 0 0,-1 0 0,3 2-1,-3-1 24,0-1 0,0 1 0,0-1 0,0 1 0,-1 0 0,1-1 0,0 1 0,-1 0 0,1-1 0,-1 1 0,0 0 0,0 0 0,0-1 0,1 1 0,-2 0 0,1 0 0,0 0-1,-1 2 1,-2 7 35,0 0 0,-1-1-1,0 1 1,-1-1 0,-1 0-1,1 0 1,-1 0 0,-11 12-1,-4 9-10,-82 144 171,36-40-29,0 1 71,52-111-95,0 0 1,-2-2-1,-25 29 0,37-47-60,-3 6 294,9-10-393,-1-1 0,1 0-1,-1 1 1,1-1 0,-1 0-1,1 0 1,0 0-1,-1 1 1,1-1 0,-1 0-1,1 0 1,0 0 0,-1 0-1,1 0 1,0 0 0,-1 0-1,1 0 1,-1 0 0,1-1-1,0 1 1,-1 0 0,2-1-1,107-20 199,-9 1-61,-49 12-180,-22 2-1822,57-2 0,-81 8 816,0 0-1,-1 1 0,1 0 0,0 0 1,0 0-1,7 3 0,6 6-2193</inkml:trace>
</inkml:ink>
</file>

<file path=ppt/ink/ink4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5T01:03:46.6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1 242 2560,'4'12'9556,"12"7"-9106,-5-6 264,-6-9-582,-1 1 0,1-1 0,0 0 1,1 0-1,-1 0 0,1-1 0,0 0 1,-1 0-1,1 0 0,1-1 0,-1 0 1,0 0-1,0 0 0,10 0 1,32-3 355,1-1 1,58-12 0,15-5-385,136-4 0,-249 22-108,37 0 110,85-15 0,98-14-23,-65 12-22,32 2 62,-125 12 47,41-4-350,73-4 318,-2 14-227,-51 2 44,11-10 348,55 2-595,-51 7 340,39 3-101,-51-3 127,-4-5 84,6 1 111,1-4-249,-97 2-126,70 2 0,-50 3 191,93-8 0,-120 3-4,296-27 9,-296 25-11,48-14-1,9-2-21,538-36 1463,-507 57-1262,-55 1-239,35 0-78,91-2 449,-187 1-527,-1 0 0,1-1 0,-1 0 0,0 0 0,0 0 0,1-1 1,-1 0-1,7-3 0,10-7-605</inkml:trace>
</inkml:ink>
</file>

<file path=ppt/ink/ink4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5T01:03:55.0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16 2816,'2'-2'1256,"-5"-1"-1006,2 3-190,1 0 0,0 0 0,0-1 1,-1 1-1,1 0 0,0 0 0,0 0 0,-1-1 0,1 1 0,0 0 0,0 0 0,0 0 0,-1-1 1,1 1-1,0 0 0,0-1 0,0 1 0,0 0 0,0 0 0,0-1 0,0 1 0,-4-4 3171,4 4-3132,0 0 0,0 0 0,0 0 0,0 0 0,0 0 0,0-1 0,0 1 0,0 0 0,0 0 0,0 0 0,0 0 0,0 0-1,0 0 1,0-1 0,0 1 0,-2 2-46,0 0-1,0 1 0,0-1 0,0 0 1,0 1-1,1-1 0,-1 1 0,1 0 1,0-1-1,0 1 0,0 0 1,0 0-1,0 0 0,0 3 0,-2 28 370,1 0-1,4 51 1,0-12 121,-1-56-298,0 1-1,1-1 0,1 0 0,8 29 1,-12-53 184,1 0-1,-1 0 1,2 0 0,-1-1 0,1 1 0,0 0 0,2-7 0,16-63-725,-15 60 246,1 1 0,0 0 0,1 0 0,1 1 0,1 0 0,0 0 0,12-16 0,-20 29 37,1 1 0,0 0-1,0 0 1,0 0-1,0 0 1,1 0-1,-1 0 1,0 0-1,0 0 1,1 0-1,-1 0 1,0 1-1,1-1 1,-1 0-1,1 1 1,-1-1 0,1 1-1,1-1 1,-2 2 8,1-1 1,-1 0-1,0 1 1,0-1-1,0 0 1,1 1-1,-1 0 1,0-1-1,0 1 1,0-1-1,0 1 1,0 0-1,0 0 1,0 0-1,-1 0 1,1 0-1,0 0 1,0 0-1,-1 0 1,1 0-1,0 0 1,-1 0-1,1 0 1,0 2 0,2 5 21,0 0 0,0 1 1,-1-1-1,0 1 0,1 13 1,-1 46 165,-2-35 31,0-31 84,1-4-10,2-1-191,1 0 0,-1 1 0,1-1 0,-1 1 0,1-1-1,0 1 1,0 0 0,0 0 0,4-1 0,13-6-26,36-25-28,88-47-310,-142 80 240,-1-1 0,1 1 0,0 0 0,0-1 0,0 1-1,0 1 1,0-1 0,0 0 0,0 1 0,0-1-1,0 1 1,0 0 0,0 0 0,0 0 0,0 1-1,0-1 1,0 1 0,0-1 0,0 1 0,0 0 0,-1 0-1,1 1 1,0-1 0,0 0 0,-1 1 0,1 0-1,-1-1 1,1 1 0,-1 0 0,0 1 0,0-1-1,0 0 1,0 0 0,0 1 0,0-1 0,-1 1 0,1 0-1,-1-1 1,0 1 0,2 4 0,2 11 185,-1 0 0,0 0 0,-1 0 0,-1 0 0,-1 23 0,0-15-216,0 76 466,-1-58-154,1-30-631,-1-14 327,0 0 0,0 0 0,1 0 0,-1 0 0,0 0 0,0 0 0,0 0 0,0 0 0,0 0 0,0 0 0,0 0 0,0 0 0,0 0 0,1-1 0,-1 1 0,0 0 0,0 0-1,0 0 1,0 0 0,0 0 0,0 0 0,0 0 0,0 0 0,1 0 0,-1 0 0,0 0 0,0 0 0,0 0 0,0 0 0,0 0 0,0 1 0,0-1 0,1 0 0,-1 0 0,0 0-1,0 0 1,0 0 0,0 0 0,0 0 0,0 0 0,0 0 0,0 0 0,0 0 0,0 0 0,0 0 0,1 1 0,-1-1 0,0 0 0,0 0 0,0 0 0,0 0 0,0 0 0,0 0 0,0 0-1,0 0 1,0 1 0,0-1 0,0 0 0,0 0 0,0 0 0,0 0 0,0 0 0,0 0 0,0 0 0,0 1 0,4-5-1651</inkml:trace>
</inkml:ink>
</file>

<file path=ppt/ink/ink4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5T01:03:58.1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385 1 3072,'0'0'4282,"-1"7"-2975,-6-3-795,0-1-1,0 0 0,0-1 1,0 0-1,0 0 1,-13 1-1,13-1-315,-36 6 250,-5 1 176,-91 29 1,125-33-539,5-2-88,0 1 1,-17 9 0,7-8 264,12-4-85,7-1-174,0 0-1,0 0 0,0 0 0,0 0 1,0 0-1,0 0 0,0 0 0,0 0 0,0 0 1,0 0-1,0 0 0,0 0 0,0 1 0,0-1 1,0 0-1,-1 0 0,1 0 0,0 0 1,0 0-1,0 0 0,0 0 0,0 0 0,0 0 1,0 0-1,0 0 0,0 0 0,0 0 0,0 0 1,0 0-1,0 1 0,0-1 0,0 0 1,0 0-1,0 0 0,0 0 0,0 0 0,0 0 1,0 0-1,0 0 0,1 0 0,-1 0 0,0 0 1,0 0-1,0 0 0,0 0 0,0 0 0,0 0 1,0 0-1,0 0 0,0 1 0,0-1 1,0 0-1,0 0 0,0 0 0,0 0 0,0 0 1,0 0-1,0 0 0,0 0 0,1 0 0,-1 0 1,0 0-1,0 0 0,0 0 0,0 0 1,0 1 13,1 1 1,-1 0 0,1 0 0,-1 0 0,0-1 0,0 1 0,0 0-1,-1 3 1,2 8 66,0-2-56,0-4 27,0 0 1,1 0-1,-1 0 0,1-1 1,1 1-1,3 8 1,-5-13-33,1 1 0,-1-1 1,1 0-1,0 0 0,-1 0 1,1 0-1,0 0 0,0-1 1,0 1-1,0 0 0,1-1 1,-1 1-1,0-1 0,4 1 1,9 7-43,19 13 0,2 2-108,1-4 122,-18-9 96,23 14 0,-37-21-64,-1 0 1,1-1-1,-1 1 1,0 1-1,0-1 1,-1 1 0,5 7-1,-7-11 34,0 1-1,0-1 0,0 1 1,0 0-1,-1-1 0,1 1 1,-1 0-1,1 0 1,-1-1-1,0 1 0,0 0 1,0 0-1,0 0 1,0-1-1,0 1 0,0 0 1,0 0-1,-1-1 1,1 1-1,-1 0 0,1 0 1,-1-1-1,0 1 1,0-1-1,1 1 0,-3 1 1,-5 6 85,-1-1 1,1 0-1,-2-1 1,1 0-1,-1-1 1,0 0 0,0 0-1,-1-1 1,-12 4-1,18-7-135,1-1-1,-1 1 1,1-1-1,-1 0 1,1-1-1,-1 1 1,1-1 0,-7 0-1,7 0-508,1-1 0,-1 1 0,1-1 0,-1 0 0,-6-2 1,0-1-1197</inkml:trace>
</inkml:ink>
</file>

<file path=ppt/ink/ink4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5T01:04:00.6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400 34 2144,'11'-2'2333,"-10"2"-2105,-1 0-1,1 0 1,0 0 0,-1 0 0,1-1 0,-1 1 0,1 0 0,0 0 0,-1 0 0,1-1-1,-1 1 1,1 0 0,-1 0 0,1-1 0,-1 1 0,1-1 0,-1 1 0,1 0-1,0-2 1,2 0 854,0-3 2214,-10-2-1882,4 5-1301,-1 1-1,1 0 0,-1 0 1,1 0-1,-1 0 0,1 0 1,-1 1-1,0-1 0,-6 1 1,4 0 75,-18-2 241,1 2-1,-1 0 0,0 2 1,1 1-1,-28 6 0,35-5-246,0 0-1,0 1 1,1 1-1,-1 1 0,1 0 1,1 1-1,-28 18 0,37-20-18,0-1 0,0 1 0,0 0 0,1 1 0,-1-1 0,2 1 0,-1 0 0,1-1 0,0 2 0,0-1 0,1 0 0,0 1 0,0-1 0,0 1 0,1 8 0,0-13-93,1 1 0,0-1-1,0 1 1,0-1 0,1 1-1,-1-1 1,1 1 0,0-1-1,0 1 1,0-1 0,0 0-1,1 0 1,-1 0 0,1 0-1,2 4 1,-1-4 30,0 1 0,1-1 0,-1 0 0,1 0 0,-1 0 0,1 0 0,0 0 0,0-1 0,0 0 0,6 2 0,1 0 63,1 0 0,0-1 0,0 0 1,0-1-1,1-1 0,-1 0 0,23-1 0,68-9-831,-36-1-4301,-45 8 3006</inkml:trace>
</inkml:ink>
</file>

<file path=ppt/ink/ink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23:13:44.97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233 6 5888,'-3'-2'723,"-1"1"1,1 0-1,0 1 1,-1-1 0,1 1-1,0-1 1,-1 1-1,1 0 1,-6 1-1,4-1-68,0 1-1,1 1 0,-1-1 0,0 1 0,-8 3 0,-1 3 143,1 1-1,0 0 1,-13 12-1,12-10-44,2-1-246,2-2-215,0 0 1,-14 15-1,22-21-261,0 1-1,0 0 1,0 0 0,0 0-1,0-1 1,1 2-1,-1-1 1,1 0-1,0 0 1,0 0 0,0 1-1,0-1 1,1 0-1,-1 6 1,1-8-27,0 1 0,0-1 1,1 0-1,-1 1 0,0-1 0,1 0 1,-1 0-1,0 1 0,1-1 0,0 0 0,-1 0 1,1 0-1,0 0 0,-1 0 0,1 0 1,0 0-1,0 0 0,0 0 0,0 0 0,0 0 1,0 0-1,0-1 0,0 1 0,1 0 1,-1-1-1,0 1 0,0-1 0,0 0 1,1 1-1,-1-1 0,0 0 0,0 1 0,3-1 1,4 0-251,0 1 0,0-1 0,0-1-1,9-1 1,-16 2 194,15-2-1663,1-1-1,-1-1 0,30-11 0,-37 12 969,-1-1 0,1 0 0,-1-1 0,0 0 0,0 0 0,-1-1 0,1 0 0,7-9 0,8-12-2420</inkml:trace>
</inkml:ink>
</file>

<file path=ppt/ink/ink4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5T01:04:01.3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26 1984,'0'-1'165,"0"1"0,-1-1 0,1 0 1,0 0-1,-1 0 0,1 1 0,0-1 0,0 0 0,-1 0 1,1 0-1,0 0 0,0 0 0,0 1 0,7-15 12317,-5 190-7175,1 0-4630,-3-7-2010,0-165 3</inkml:trace>
</inkml:ink>
</file>

<file path=ppt/ink/ink4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5T01:04:01.9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262 0 4160,'-8'4'4707,"-6"9"-1855,1-1-1105,-20 14-130,2 2 0,1 1 0,2 1 0,-33 45 0,41-42-920,17-27-573,0 1 0,-1-1 0,0-1 1,-6 8-1,65-20 2702,-18 5-2267,49 2 0,-30 2-498,10 1-184,-12 0 547,-19-3-2878,-6-3-2658,-1-4-3804,-15 2 4911</inkml:trace>
</inkml:ink>
</file>

<file path=ppt/ink/ink4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5T01:04:03.3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315 20 3968,'-1'-10'8608,"0"10"-8362,0-1 0,1 0 0,-1 0 0,0 0 1,0 1-1,0-1 0,0 0 0,0 1 0,0-1 0,0 1 0,0-1 1,0 1-1,0-1 0,0 1 0,0 0 0,-1 0 0,1-1 0,0 1 0,0 0 1,0 0-1,0 0 0,0 0 0,-1 0 0,1 1 0,-2-1 0,0 2-86,0 0-1,-1 0 1,1 0-1,0 1 0,1-1 1,-6 6-1,-6 6 133,-1-2-83,-72 70 937,75-69-1056,1-1 0,0 2-1,1 0 1,1 0 0,-8 16 0,16-27-78,-1 0 0,1 0 0,0 0 0,0 0 0,0 0 0,0 1 0,1-1 0,-1 0 0,1 0 1,0 0-1,0 1 0,0-1 0,0 0 0,1 0 0,-1 1 0,1-1 0,0 0 0,0 0 0,0 0 0,0 0 1,1 0-1,-1 0 0,1 0 0,-1-1 0,1 1 0,0 0 0,0-1 0,1 0 0,2 4 0,0-2 32,-1-1 0,1 1 0,0-1 0,0 0 0,0 0 0,1-1 0,-1 1 0,1-1 0,0 0 0,7 1 0,-9-2-21,0-1-1,-1 1 1,1-1-1,0 0 1,-1 0-1,1-1 1,0 1 0,-1-1-1,1 1 1,-1-1-1,1 0 1,-1 0-1,1-1 1,-1 1-1,0-1 1,1 0-1,-1 0 1,3-2-1,-1-1-29,-1 1 1,0-1-1,0 0 0,0 0 0,0 0 0,-1 0 0,5-12 0,15-44-76,-21 55 77,2-6-4,-2 0 0,2-17 0,-2 17 167,0 0 1,4-16 0,-3 22 239,-1 6-28,1 12 269,-2 21 86,-7 106 476,6-64-897,0-4-180,-2-9-105,-9 92 194,3-46-117,4-33-20,4-72-59,-1 1-1,0-1 1,1 1-1,-1-1 0,-3 6 1,-2 9 339,6-18-355,0 0 0,0 0 0,0 1 0,-1-1 0,1 0 0,0 0 0,0 1-1,0-1 1,0 0 0,-1 0 0,1 0 0,0 1 0,0-1 0,0 0-1,-1 0 1,1 0 0,0 0 0,0 0 0,-1 1 0,1-1 0,0 0 0,0 0-1,-1 0 1,1 0 0,0 0 0,-1 0 0,1 0 0,0 0 0,0 0-1,-1 0 1,1 0 0,-1 0 0,-12-5-123,-18-14-166,-29-37-89,-22-25-86,74 75 456,0-2 0,0 1 0,1-1 1,0-1-1,0 1 0,1-1 0,1 0 0,-7-12 0,11 18 6,-1 0 0,1 0-1,0-1 1,0 1 0,0 0-1,0-1 1,1 1 0,0-1-1,-1 1 1,1-1-1,0 1 1,0-1 0,1 1-1,-1 0 1,1-1 0,0 1-1,0-1 1,0 1 0,0 0-1,1 0 1,-1 0 0,1 0-1,0 0 1,-1 0 0,2 0-1,-1 0 1,0 1 0,5-5-1,-2 3 55,1-1 0,0 2 0,0-1 0,0 1-1,1 0 1,-1 0 0,1 0 0,9-1 0,-4 1 79,0 0-1,0 1 1,0 1-1,13-1 1,-14 3-80,0 0 1,-1 1-1,1 0 0,-1 1 0,1 0 0,-1 1 0,14 6 1,-5-2-286,-16-7-1588</inkml:trace>
</inkml:ink>
</file>

<file path=ppt/ink/ink4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5T01:04:04.2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12 4992,'-20'0'10377,"23"0"-8147,15-5 1797,-8 3-3726,0 0-1,0 1 1,0 0-1,0 0 1,0 1-1,17 2 1,7-1 166,-27-1-356,0 0 1,1 1-1,-1 0 1,14 3-1,-17-2-80,0-1-1,-1 1 0,1-1 0,-1 1 1,1 0-1,-1 0 0,0 1 0,0-1 1,0 0-1,5 6 0,-8-7-19,1-1 1,-1 1-1,0-1 0,1 1 0,-1 0 1,0-1-1,0 1 0,1-1 0,-1 1 0,0 0 1,0-1-1,0 1 0,0 0 0,0-1 0,0 1 1,0 0-1,0-1 0,0 1 0,0 0 0,0-1 1,0 1-1,0 0 0,0-1 0,-1 1 1,1-1-1,0 1 0,-1 0 0,1 0 0,-16 18 154,10-12-100,-12 15-82,-31 34 119,-73 57 554,117-108-616,5-4-20,-1-1 1,1 1-1,0-1 0,-1 1 0,1-1 0,-1 1 0,1-1 0,0 0 0,-1 1 0,1-1 0,-1 0 1,1 1-1,-1-1 0,0 0 0,1 0 0,-1 0 0,1 1 0,-1-1 0,1 0 0,-1 0 1,0 0-1,1 0 0,-2 0 0,15-1 406,-1-1 0,0-1 0,1 0 0,20-8 0,16-4-311,-31 10-238,75-17-530,-30 12-3925,-59 9 3888,10 0-1552,-4 3-2863,4 5 1537</inkml:trace>
</inkml:ink>
</file>

<file path=ppt/ink/ink4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5T01:08:14.2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64 1984,'0'-1'150,"0"0"-1,0 1 1,0-1-1,0 0 1,0 1-1,0-1 1,0 0 0,1 1-1,-1-1 1,0 0-1,0 1 1,0-1 0,1 0-1,-1 1 1,0-1-1,1 0 1,-1 1-1,1-1 1,-1 1 0,1-1-1,-1 1 1,1-1-1,-1 1 1,1-1 0,-1 1-1,2-1 1,-2 1 189,1-1-152,-1 0 0,0 1 0,0-1-1,0 1 1,1-1 0,-1 0 0,0 1 0,0-1-1,0 0 1,0 0 0,0 1 0,0-1-1,0 0 1,0 1 0,-1-1 0,1 0-1,0 1 1,0-1 0,0 0 0,-1 1-1,0-2 1,-8-15 2947,0 8-1803,4 5-548,6 5-598,0-1-244,-6 176 1662,6 132-348,5-244-1125,5 107-1913,-10-172 1126,1 1 1,-1-1-1,0 1 0,1-1 1,-1 1-1,0-1 0,1 1 1,-1-1-1,0 1 0,1 0 1,1 0-1,-2 0-71,12-1-1346</inkml:trace>
</inkml:ink>
</file>

<file path=ppt/ink/ink4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5T01:08:14.8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51 160 5888,'-1'-1'160,"0"-1"350,-1 1 0,1-1-1,-1 1 1,1 0-1,-1 0 1,0 0 0,1 0-1,-1 0 1,0 0 0,0 1-1,1-1 1,-1 0-1,0 1 1,0-1 0,-4 1-1,-11 1 1782,16-1-1809,5 0-423,38-1 476,1-1 0,49-8 0,79-23 7,136-24-251,4 20 114,-83 33-89,-170 7-197,108 21 0,-152-20-128,7 1-1427,-20 3-3054</inkml:trace>
</inkml:ink>
</file>

<file path=ppt/ink/ink4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5T01:08:17.7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208 105 3136,'0'-4'9318,"1"8"-6965,-3 13-2099,-12 22 512,-2-2 0,-28 50 0,41-82-687,1-1-1,-1 0 1,0 0-1,0 0 1,-1 0-1,1-1 1,-1 1-1,0-1 1,0 0-1,0 0 1,-7 4-1,9-7-60,0 1-1,1 0 0,-1-1 0,0 0 0,0 1 1,0-1-1,0 0 0,0 0 0,0 0 0,0 0 1,0 0-1,0 0 0,0-1 0,0 1 0,0-1 1,1 1-1,-1-1 0,0 0 0,0 1 0,0-1 0,1 0 1,-1 0-1,0-1 0,1 1 0,-1 0 0,1 0 1,-1-1-1,1 1 0,0-1 0,0 1 0,0-1 1,-2-2-1,-1-3-78,1 1 1,-1-1 0,1-1-1,0 1 1,1 0 0,0-1-1,0 1 1,0-1-1,1 0 1,1 1 0,-1-1-1,1 0 1,0 0 0,1 1-1,0-1 1,0 0-1,1 1 1,-1-1 0,2 1-1,-1-1 1,1 1 0,0 0-1,1 0 1,4-7-1,3 0 35,1 0-1,26-25 0,-31 32 64,1 0-1,0 1 1,1 0-1,-1 0 1,16-7-1,-21 11 12,0 1-1,0 0 1,0 0-1,0 0 1,0 1 0,0-1-1,0 1 1,0-1-1,0 1 1,0 0-1,0 0 1,1 1-1,-1-1 1,0 1-1,0-1 1,0 1 0,0 0-1,0 0 1,-1 0-1,1 1 1,0-1-1,0 1 1,4 3-1,-4-3 19,0 1-1,0 0 0,-1 1 0,1-1 0,-1 0 1,0 1-1,0-1 0,0 1 0,0 0 1,-1 0-1,1 0 0,-1 0 0,0 0 0,1 4 1,0 9 191,2 34 0,-4-50-256,1 42 248,-3 1 1,-1-1-1,-2 0 1,-15 59 0,15-83-157,-2 12 11,-1 0 0,-17 39 0,18-53 90,-5 22-1,-3 7 481,15-46-660,0 0-1,0 0 1,0 0-1,0 0 1,0 0-1,0 1 1,0-1-1,0 0 1,0 0 0,0 0-1,0 0 1,0 0-1,-1 0 1,1 1-1,0-1 1,0 0-1,0 0 1,0 0-1,0 0 1,0 0-1,0 0 1,0 0-1,-1 0 1,1 0-1,0 1 1,0-1-1,0 0 1,0 0-1,0 0 1,0 0 0,-1 0-1,1 0 1,0 0-1,0 0 1,0 0-1,0 0 1,0 0-1,-1 0 1,1 0-1,0 0 1,0 0-1,0 0 1,0 0-1,0 0 1,0 0-1,-1 0 1,1-1-1,0 1 1,0 0-1,0 0 1,0 0 0,0 0-1,0 0 1,-1 0-1,-2-7 219,6-27-445,-2 24 180,1-1-1,0 1 1,0-1-1,1 1 1,0 0 0,7-16-1,4-11-121,6-25-17,2 1 1,43-81 0,-53 120 103,1 0 1,1 1-1,1 1 0,1 0 1,1 1-1,0 0 1,2 2-1,0 0 1,24-16-1,-37 29 40,0 0 0,0 1 0,0 0 0,0 0 0,1 0-1,11-2 1,-16 4 36,0 1-1,0-1 1,0 1-1,0 0 1,0 0-1,0 0 1,0 0-1,0 1 1,0-1 0,0 0-1,0 1 1,0-1-1,0 1 1,0 0-1,-1 0 1,1-1-1,0 1 1,0 1-1,-1-1 1,1 0-1,0 0 1,-1 0-1,0 1 1,1-1 0,-1 1-1,0-1 1,1 1-1,0 2 1,2 3 28,-1 0 0,0 1 0,0-1 0,0 1 0,-1 0 1,0 0-1,1 14 0,0 61 253,-3-75-270,-1 28 93,-1-1 0,-2 1 0,-2-1 0,-1 0 0,-1-1 0,-3 0 0,0 0 0,-18 34 0,28-66-33,0 0 0,0 0 0,0 0 0,0 0 0,0 0-1,-1 0 1,1-1 0,-4 4 0,5-5-73,0 0 0,0 0 0,0 0 0,0 0 0,0 0-1,0 0 1,0 0 0,0 0 0,0 0 0,0 0 0,0 0 0,0 0 0,0 0-1,0 0 1,-1 0 0,1 0 0,0 0 0,0 0 0,0 0 0,0 0-1,0 0 1,0 0 0,0 0 0,0 0 0,0 0 0,0 0 0,0 0 0,0 0-1,-1 0 1,1 0 0,0 0 0,0 0 0,0 0 0,0 0 0,0 0 0,0 0-1,0-1 1,0 1 0,0 0 0,0 0 0,0 0 0,0 0 0,0 0-1,0 0 1,0 0 0,0 0 0,0 0 0,0 0 0,0 0 0,0 0 0,0 0-1,0 0 1,0-1 0,0 1 0,0 0 0,0 0 0,0 0 0,0 0-1,0 0 1,0 0 0,0 0 0,0 0 0,0 0 0,4-13-15,-1 6-49,1 0-1,0 0 1,6-9-1,8-12-75,63-134-404,-37 71 399,-34 70 132,4-8-59,1 1 1,28-39 0,-35 56 48,-5 6-9,0 1 1,0 0-1,0 0 1,1 0-1,-1 0 0,1 0 1,0 1-1,0-1 1,1 1-1,5-3 1,-9 5 38,0 1 0,-1 0 0,1 0 1,0 0-1,0 0 0,0 0 1,0 0-1,0 0 0,0 0 0,-1 0 1,1 0-1,0 0 0,0 1 0,0-1 1,0 0-1,0 0 0,-1 1 0,1-1 1,0 1-1,0-1 0,-1 1 1,1-1-1,0 1 0,-1-1 0,1 1 1,0 0-1,-1-1 0,1 1 0,-1 0 1,1 0-1,-1-1 0,1 1 0,-1 0 1,0 0-1,1 0 0,-1-1 1,0 2-1,3 5 95,-1-1 0,-1 1 0,3 10 0,-4-16-106,5 52 715,-2 94-1,-3-99-458,9 185 115,-6-196-671,-2-14-3414,-1-19 2170</inkml:trace>
</inkml:ink>
</file>

<file path=ppt/ink/ink4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5T01:08:18.4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52 4384,'-1'-3'330,"1"1"1,-1-1-1,0 1 1,1-1-1,-1 0 1,1 1-1,0-1 1,0 1-1,0-1 1,0 0-1,1-4 1,-1 6-127,1 0 0,-1 0 0,1 0 0,-1 1 1,1-1-1,0 0 0,-1 0 0,1 0 0,0 1 0,-1-1 0,1 0 1,0 1-1,0-1 0,0 0 0,0 1 0,0-1 0,-1 1 0,1 0 1,0-1-1,0 1 0,0 0 0,0-1 0,0 1 0,0 0 0,0 0 1,1 0-1,-1 0 0,0 0 0,1 0 0,0 0-62,-1 1 0,1-1 1,-1 0-1,1 1 0,-1-1 0,1 1 0,-1-1 0,0 1 0,1 0 0,-1 0 0,0 0 1,1-1-1,-1 1 0,0 0 0,0 1 0,0-1 0,0 0 0,0 0 0,1 3 0,15 26 1139,-13-19-1025,0 1 0,0 0 0,-1 0 1,3 20-1,-3-12-55,40 316 1761,-19-131-932,25 118-758,-26-208-1034,-22-113 546,1 7-8,-2-9 160,0 0-1,0 0 0,0 0 1,0 0-1,0 0 1,0 0-1,1 1 0,-1-1 1,0 0-1,0 0 1,0 0-1,0 0 0,0 0 1,0 0-1,0 0 1,1 0-1,-1 0 0,0 0 1,0 0-1,0 0 1,0 1-1,0-1 0,1 0 1,-1 0-1,0 0 1,0 0-1,0 0 0,0 0 1,1 0-1,-1 0 1,0 0-1,0-1 1,0 1-1,0 0 0,0 0 1,1 0-1,-1 0 1,0 0-1,0 0 0,0 0 1,0 0-1,0 0 1,0 0-1,0 0 0,1-1 1,-1 1-1,0 0 1,0 0-1,0 0 0,9-7-1823</inkml:trace>
</inkml:ink>
</file>

<file path=ppt/ink/ink4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5T01:08:19.0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18 4480,'-3'-17'10101,"3"30"-7467,0 523 2933,0-181-10216,1-364 2520,-1 0 0,2 0 0,-1 0 0,5-11 0,6-4-1135</inkml:trace>
</inkml:ink>
</file>

<file path=ppt/ink/ink4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5T01:08:19.7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83 3392,'-13'-12'6330,"13"12"-6222,0 0-1,-1 0 0,1 0 0,0 1 1,0-1-1,0 0 0,0 0 0,-1 0 1,1 0-1,0 0 0,0 0 0,0 0 1,-1 0-1,1 0 0,0 0 0,0 0 1,0-1-1,0 1 0,-1 0 0,1 0 1,0 0-1,0 0 0,0 0 0,0 0 1,-1 0-1,1 0 0,0 0 0,0-1 1,0 1-1,0 0 0,0 0 0,0 0 1,-1 0-1,1 0 0,0-1 0,0 1 1,0 0-1,0 0 0,0 0 0,0 0 1,0-1-1,0 1 0,0 0 0,0 0 1,0 0-1,0 0 0,0-1 0,0 1 1,0 0-1,0 0 0,8-11 2242,21-11-1059,-18 16-1232,0 1 0,0 1 0,0 0 0,0 0 0,1 1 0,-1 1-1,1 0 1,0 0 0,-1 1 0,1 1 0,0 0 0,17 2-1,-24-1 8,0 0-1,0 0 0,0 1 0,7 3 0,-11-5-41,0 1-1,0-1 1,1 1-1,-1 0 1,0 0 0,0-1-1,0 1 1,0 0-1,0 0 1,0 0-1,0 0 1,0 0 0,0 0-1,-1 0 1,1 1-1,0-1 1,-1 0-1,1 0 1,-1 1-1,2 2 1,-2-2 19,0 1 0,0-1 0,0 1 0,-1 0-1,1-1 1,-1 1 0,1 0 0,-1-1 0,0 1 0,0-1 0,0 0 0,0 1-1,0-1 1,-3 4 0,-1 1 137,-1 1-1,-13 11 1,6-6-26,-6 8 83,-79 77 899,97-97-1108,-1 0 0,1 1 1,0-1-1,0 0 0,-1 1 0,1-1 0,0 1 0,1-1 1,-1 1-1,-1 1 0,2-3-13,0 1 0,0-1 0,0 0 0,0 1 0,0-1 0,0 0 0,0 1 1,0-1-1,0 0 0,0 1 0,0-1 0,0 0 0,0 0 0,0 1 0,0-1 0,0 0 0,0 1 0,1-1 0,-1 0 0,0 0 0,0 1 0,0-1 0,1 1 0,-1-1 14,1 0 0,-1 1-1,1-1 1,0 0-1,-1 1 1,1-1-1,0 0 1,-1 0-1,1 0 1,0 0 0,-1 1-1,1-1 1,0 0-1,-1 0 1,2 0-1,48-2 544,-1-1 0,94-20-1,-110 12-474,-26 8-858,0 0-1,0 1 0,11-2 1,-5 3-732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00:36:39.415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213 44 3552,'2'-13'506,"-2"11"-90,0 0 1,1 0-1,-1 0 1,0 0-1,0-1 0,0 1 1,-1-3-1,1 4-312,0 0 0,-1 1 0,1-1 0,0 1 0,-1-1 0,1 1 0,-1-1-1,1 1 1,-1-1 0,1 1 0,-1-1 0,1 1 0,-1-1 0,1 1 0,-1 0 0,1-1 0,-1 1-1,0 0 1,1 0 0,-1-1 0,0 1 0,1 0 0,-1 0 0,0 0 0,1 0 0,-1 0 0,0 0 0,1 0-1,-2 0 1,0 0-10,0 0-1,1 0 0,-1 1 1,1-1-1,-1 1 0,0-1 1,1 1-1,-1-1 0,1 1 1,-1 0-1,1-1 0,-1 1 0,1 0 1,0 0-1,-3 2 0,2 0-1,-1 0-1,0 0 1,1 1-1,0-1 1,0 1-1,-2 4 0,-2 5 67,1 0 0,-5 24 0,10-35-125,-85 304 1695,74-274-1433,3-7-182,0 1 0,2 0 1,0 0-1,-1 29 0,7-49-75,-1 1 1,1 0-1,1 0 0,0 0 0,0 0 1,0 0-1,1 0 0,0 0 0,0-1 1,0 1-1,1-1 0,0 1 0,1-1 1,-1 0-1,1-1 0,0 1 0,1 0 0,-1-1 1,1 0-1,8 7 0,-8-9 10,0 0-1,1 0 1,-1 0-1,1 0 1,-1-1-1,1 0 1,0 0-1,0-1 1,0 0-1,0 1 1,0-2-1,0 1 1,11-1-1,6-2 102,1 0 0,26-6 0,-40 6-109,-3 0 18,1 1 0,-1-1 1,0-1-1,0 1 0,0-1 0,0 0 0,-1-1 1,1 0-1,-1 0 0,9-7 0,-2-1 50,-10 10-58,1-1 0,-1 0 1,0 0-1,0 0 0,-1 0 1,1 0-1,-1-1 0,1 1 1,-1-1-1,3-6 0,6-10 200,-9 16-250,0 0 0,0 0 0,0 0 0,0 0 1,0-1-1,1-5 0,-2 6-11,0 1 1,0-1-1,0 1 1,0-1-1,1 1 0,0 0 1,-1-1-1,1 1 1,1 0-1,-1 0 0,0 1 1,1-1-1,3-3 1,0 1-81,-1 1 0,1 0 0,0 0 0,1 0 1,12-5-1,-12 4 298,-3 2-136,-2 9-141,-5 62 46,-21 122 0,6-115 285,18-72-222,-1-1 0,1 1-1,-1-1 1,0 0 0,0 0 0,0 1-1,0-1 1,0 0 0,-3 3-1,3-4-21,1-1-1,-1 1 0,1-1 0,-1 1 1,1-1-1,-1 1 0,0-1 0,1 0 0,-1 1 1,0-1-1,1 0 0,-1 1 0,0-1 0,1 0 1,-1 0-1,0 0 0,0 0 0,1 0 1,-1 0-1,0 0 0,0 0 0,1 0 0,-1 0 1,0 0-1,0 0 0,1 0 0,-1-1 0,0 1 1,1 0-1,-1-1 0,0 1 0,1 0 1,-2-1-1,-3-4 25,0 1 1,0-1-1,0 1 1,1-1 0,0-1-1,0 1 1,0-1-1,0 1 1,-3-11-1,1 6-80,1 1 0,-9-10 0,9 12-69,-1 0 0,1 0 0,-6-12 0,12 19 87,-1-1-1,0 1 1,0 0-1,0-1 1,0 1-1,1 0 1,-1 0-1,0-1 1,0 1-1,0 0 1,1 0-1,-1-1 1,0 1-1,0 0 0,1 0 1,-1 0-1,0 0 1,1-1-1,-1 1 1,0 0-1,1 0 1,-1 0-1,0 0 1,1 0-1,-1 0 1,0 0-1,1 0 1,-1 0-1,0 0 1,1 0-1,-1 0 0,0 0 1,1 0-1,-1 0 1,1 1-1,15-1-10,-16 0 23,10 2 21,-1 0 0,16 4 0,7 3 27,-9-5-51,111 18 238,-103-18-518,0-2 1,41-2-1,-69-1-44,0 1 0,0 0 1,0-1-1,0 0 0,-1 1 0,1-1 1,0 0-1,0-1 0,4-2 0,-6 4 188,-1-1-1,1 1 0,-1-1 1,1 1-1,0-1 0,-1 1 0,1-1 1,-1 0-1,0 1 0,1-1 0,-1 0 1,1 1-1,-1-1 0,0 0 1,0 0-1,1 1 0,-1-1 0,0 0 1,0 0-1,0 1 0,0-1 0,0 0 1,0 0-1,0 0 0,0 1 1,0-1-1,0 0 0,0 0 0,-1 0 1,1 1-1,0-1 0,-1 0 0,1 1 1,0-1-1,-1 0 0,1 0 1,-1 1-1,1-1 0,-2 0 0,0-2-404,-1 1-1,0-1 0,1 1 0,-1 0 1,0 0-1,0 0 0,0 1 0,-1-1 1,1 1-1,0 0 0,-7-2 0,-17-5-1067</inkml:trace>
</inkml:ink>
</file>

<file path=ppt/ink/ink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23:13:45.30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12 9 6304,'0'-1'223,"-1"0"-148,1 1 0,0 0 0,0 0-1,0 0 1,0-1 0,0 1 0,0 0 0,0 0-1,0 0 1,0-1 0,0 1 0,0 0 0,0 0-1,0-1 1,0 1 0,0 0 0,0 0 0,0 0-1,0-1 1,1 1 0,-1 0 0,0 0 0,0 0-1,0-1 1,0 1 0,0 0 0,0 0 0,1 0-1,-1 0 1,0 0 0,0-1 0,0 1 0,0 0-1,1 0 1,-1 0 0,0 0 0,0 0 0,0 0-1,1 0 1,-1 0 0,0 0 0,0 0 0,1-1-1,0 24 4524,4 33-2373,-3 1 1,-7 72 0,2-62-1048,-10 80 156,12-140-1267,0-1 1,1 1-1,0 0 1,0-1-1,1 10 1,-1-15-45,1 0-1,-1 0 1,0 0 0,0 0-1,0 0 1,1 0 0,-1 0-1,1 0 1,-1 0 0,1 0-1,-1 0 1,1 0 0,0 1-1,0-2-12,0 0 0,-1 1 0,1-1 1,-1 0-1,1 0 0,-1 0 0,1 0 0,0 0 0,-1 0 0,1 0 0,-1 0 0,1 0 0,0 0 0,-1 0 0,1 0 1,-1 0-1,1 0 0,-1-1 0,1 1 0,0 0 0,-1 0 0,1-1 0,-1 1 0,1 0 0,-1-1 0,0 1 1,1 0-1,-1-1 0,1 1 0,-1-1 0,1 0 0,10-10-63,-1-2-1,0 1 1,-1-1 0,0-1-1,9-19 1,-17 32 59,0-1 0,-1 1 0,1-1 1,0 1-1,0 0 0,1 0 0,-1-1 0,0 1 0,0 0 0,1 0 1,-1 0-1,3-1 0,-4 2 27,1 1 1,-1-1-1,1 0 1,-1 1 0,1-1-1,-1 1 1,1-1-1,-1 1 1,1-1-1,-1 1 1,1-1-1,-1 1 1,0-1-1,1 1 1,-1 0-1,0-1 1,0 1-1,1 0 1,-1-1-1,0 2 1,8 48 330,-7-41-643,0 0-1,0 0 0,1 0 1,0 0-1,0 0 1,1-1-1,0 1 0,1-1 1,8 14-1,-8-16-846,0-1-1,1 0 1,0 0 0,0-1-1,0 1 1,1-1-1,0 0 1,-1-1 0,9 4-1,21 9-5171</inkml:trace>
</inkml:ink>
</file>

<file path=ppt/ink/ink4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5T01:08:24.2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77 106 2400,'0'-1'238,"-1"1"1,1-1 0,0 1-1,0-1 1,0 1-1,0 0 1,0-1-1,0 1 1,-1-1 0,1 1-1,0 0 1,0-1-1,0 1 1,-1-1-1,1 1 1,0 0 0,-1-1-1,1 1 1,0 0-1,-1 0 1,1-1-1,0 1 1,-1 0-1,1 0 1,-1 0 0,1-1-1,0 1 1,-1 0-1,1 0 1,-1 0-1,1 0 1,-1 0 0,1 0-1,-1 0 1,-20 1 3338,12-1-1329,-26 0 2222,34 0-4209,3 0 144,303-9 1925,-239 6-2046,172-5 148,-205 9-162,-27 0-250,0-1 0,0 0 0,0 0 1,1 0-1,-1 0 0,0-1 0,10-2 1,-12 0-717,1 1 1,0-1-1,-1 0 1,1-1-1,-1 1 1,0-1-1,3-3 1,-2 2-726,-1 1 0,1 0 0,0 0 0,0 0-1,10-5 1,1 0-2888,2 3 1456</inkml:trace>
</inkml:ink>
</file>

<file path=ppt/ink/ink4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5T01:08:24.6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40 5472,'-14'0'1544,"4"0"3029,68 1 6336,28-1-5605,121-3-5821,-196 2 514,28 1-362,-1-3-1,62-11 1,-81 10-1338,17-6-5506,-21 5 4143</inkml:trace>
</inkml:ink>
</file>

<file path=ppt/ink/ink4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5T01:08:27.2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215 9 1984,'12'-9'15891,"-13"15"-11836,-1 1-3351,0 2-513,-1-1 1,0 1 0,0-1-1,-1 0 1,-6 11-1,-29 40 513,2-3-280,24-34-322,0 1-1,2 1 0,-10 31 1,-28 132 431,48-180-595,-4 19 152,1-1 0,-2 35 0,6-52-74,0-1-1,1 1 1,0 0-1,0-1 1,0 0 0,1 1-1,0-1 1,1 0-1,0 0 1,0 0-1,0 0 1,7 10 0,-9-16 6,0 1 1,1-1 0,-1 0 0,0 1 0,1-1 0,-1 0 0,1 0 0,-1 0 0,1 0-1,0 0 1,-1-1 0,1 1 0,0 0 0,2 0 0,27 3 234,-15-3-73,5 0-88,-1-1 0,1-1 0,-1 0 0,21-6 0,21 0 58,13-3 65,-72 9-223,0 1 0,0-1 0,1-1 0,-1 1 0,0 0 0,3-3-1,15-5-153,-13 7 116,7-2-1522,-8-3-4760</inkml:trace>
</inkml:ink>
</file>

<file path=ppt/ink/ink4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5T01:08:27.9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47 3488,'-8'-7'14457,"18"9"-11277,15 4-2556,5-4 21,1-2 0,35-3-1,-10 0-168,240-6 340,-262 6-739,57-11 1,-42 2-3465,-37 6-6106,-3 10 6587</inkml:trace>
</inkml:ink>
</file>

<file path=ppt/ink/ink4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5T01:08:28.4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149 2 7136,'-2'0'433,"0"-1"1,-1 1-1,1 0 1,0 0-1,0 0 1,-1 0 0,1 0-1,0 1 1,0-1-1,-1 1 1,1-1-1,0 1 1,0 0-1,-3 1 1,-3 3 853,1-1 1,-11 10-1,-7 3 283,20-14-1268,-26 17 599,30-18-830,-1-1 0,0 1 0,1-1 0,-1 1 0,1 0 0,-1 0 0,1 0 0,0-1 0,0 1 0,0 0 1,0 1-1,0-1 0,0 3 0,0-4-28,1 0 1,0 0-1,1 0 0,-1 0 1,0 0-1,0 0 1,0 0-1,1 1 1,-1-1-1,0 0 0,1 0 1,-1 0-1,1 0 1,-1 0-1,1 0 1,0 0-1,0-1 0,-1 1 1,1 0-1,0 0 1,0 0-1,0-1 1,-1 1-1,1 0 1,2 0-1,2 2 83,0 0 0,0-1 0,0 0 1,6 2-1,-4-2-8,0 0 1,1 0 0,-1-1-1,1-1 1,0 1 0,-1-1-1,1 0 1,-1-1 0,1 0 0,-1 0-1,15-5 1,-13 3-38,1 0 0,-1-1 0,1 0 0,-2-1 1,1 0-1,0-1 0,-1 0 0,11-9 0,-17 13-55,0 0-1,0 0 1,-1 0 0,1 1-1,-1-1 1,1-1-1,-1 1 1,0 0-1,0 0 1,0 0 0,0-1-1,0 1 1,0-1-1,-1 1 1,1 0-1,-1-1 1,1 1 0,-1-1-1,0 1 1,-1-5-1,1 5-58,-1 1 0,1-1 0,-1 1 0,0-1 0,1 1 0,-1-1-1,0 1 1,0 0 0,0-1 0,0 1 0,0 0 0,0 0 0,-1 0 0,1 0 0,0 0-1,-1 0 1,1 0 0,0 0 0,-1 0 0,1 1 0,-1-1 0,1 1 0,-1-1 0,0 1-1,1-1 1,-1 1 0,0 0 0,1 0 0,-1 0 0,1 0 0,-4 0 0,-7 1-467,1 1 0,-19 4 0,15-2-80,-35 11-2434,30-8 1654</inkml:trace>
</inkml:ink>
</file>

<file path=ppt/ink/ink4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5T01:08:29.2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23 3808,'-1'-1'317,"0"-1"-1,1 1 1,-1 0-1,1-1 1,-1 1 0,1 0-1,0-1 1,0 1-1,-1 0 1,1-1 0,0 1-1,0-3 1,0 4-257,0 0-1,0 0 1,0 0 0,0 0-1,0 0 1,0-1 0,0 1-1,0 0 1,0 0 0,0 0-1,0 0 1,0 0 0,1-1 716,-1 1-717,0 0 1,0 0 0,0 0-1,0 0 1,1 0 0,-1 0 0,0 0-1,0 0 1,0 0 0,0 0-1,0 0 1,0 0 0,0 0-1,0 0 1,0 0 0,1 0-1,-1 0 1,0 0 0,0 0-1,0 0 1,0 0 0,0 0-1,0 0 1,0 0 0,0 0 0,0 0-1,7 10 3558,-3 5-2757,0 0 1,-1 0 0,-1 0 0,0 0-1,0 22 1,-2-31-724,5 251 2387,-1-2-1592,10 24-127,12 179-469,-21-404-4880,13-69-4346</inkml:trace>
</inkml:ink>
</file>

<file path=ppt/ink/ink4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5T01:08:30.1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87 4736,'-3'-3'87,"-4"-4"1831,8 7-1840,-1 0 0,0-1 0,1 1 0,-1 0 0,1 0 0,-1-1 0,0 1 0,1 0 0,-1 0 0,1 0 0,-1 0 0,0 0 0,1-1 0,-1 1 0,1 0 0,-1 0 0,1 0 0,-1 0 0,0 0 0,1 0 0,-1 1 0,1-1 0,0 0 0,5 0 346,0 1 0,0 0-1,0 1 1,0-1 0,7 3 0,12 4 462,47 4 332,0-4 1,90 1-1,141-18 364,264-36-313,-518 41-1199,706-50 1397,-118 45-212,-614 9-1220,799 39 627,-782-38-2950,-59 6-5861,0 1 5509</inkml:trace>
</inkml:ink>
</file>

<file path=ppt/ink/ink4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5T01:08:31.5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297 154 4160,'0'4'428,"0"0"0,-1-1 0,0 1 0,1-1 1,-2 1-1,1-1 0,0 1 0,-1-1 0,1 0 0,-1 1 0,-4 4 0,-2 3 886,-17 17-1,19-22-971,2-2-230,1 0 0,-1 0 0,0-1 0,0 0 0,0 0 0,0 0 0,-1 0 0,1 0 0,-1-1 0,0 0 0,0 0 0,0 0 0,0-1 0,0 1 0,0-1 0,0-1 0,0 1 0,0-1 0,-1 1 0,1-1 0,0-1 0,0 1 0,-9-3 0,7 1-81,0 0 0,0 0 0,0-1 0,1 0 0,-1-1 0,1 1 0,-1-1 0,1-1 0,0 1 0,1-1 0,-1 0 0,1 0 0,0-1 0,0 1 0,-4-9 0,6 10-47,1 0-1,-1 0 0,1 0 1,1-1-1,-1 1 1,1 0-1,-1-1 0,1 0 1,0 1-1,1-1 1,-1 0-1,1 1 0,0-1 1,0 0-1,1 1 0,-1-1 1,1 0-1,0 1 1,0-1-1,1 1 0,-1-1 1,1 1-1,0 0 0,0 0 1,4-6-1,-1 4 23,-1 0 1,1 0-1,0 1 0,1 0 0,-1 0 1,1 0-1,0 1 0,11-7 1,-2 3 141,1 0 0,27-8 1,-38 14-71,-1 1 0,0 0 1,0 0-1,1 0 1,-1 0-1,0 1 1,1 0-1,-1-1 1,1 2-1,-1-1 0,1 0 1,-1 1-1,0 0 1,1 0-1,-1 0 1,0 1-1,0-1 1,0 1-1,0 0 1,0 0-1,0 1 0,0-1 1,-1 1-1,1 0 1,-1 0-1,0 0 1,0 0-1,0 0 1,0 1-1,3 5 0,-2-2 98,-1 1-1,1 0 1,-1 0-1,-1 1 1,1-1-1,1 14 1,2 54 553,-6-74-708,-1 47 379,-1-1 0,-2 1 0,-3 0 0,-1-1 0,-24 71 0,-49 133 955,72-227-1462,9-25 80,0-1 1,-1 1-1,1-1 0,0 1 1,-1-1-1,1 1 0,0-1 1,-1 1-1,1-1 0,0 1 1,0-1-1,0 0 0,0 1 1,-1-1-1,1 1 0,0-1 1,0 0-1,0 1 0,0-1 1,1 0-1,0-24-145,2 1 1,1 0-1,2 1 0,11-36 0,16-30 18,-18 51 31,-1 2 28,1 0 0,2 2 0,1 0 0,41-56 0,-31 53 32,60-62 0,-71 83 87,1 0 1,0 1 0,1 1-1,1 1 1,34-18 0,-47 28 8,-1 1 1,1-1 0,0 1-1,14-2 1,-19 4-12,0-1 0,1 1 1,-1 0-1,0 0 0,0 0 0,1 0 1,-1 1-1,0-1 0,0 0 0,0 1 1,1 0-1,-1-1 0,0 1 0,0 0 1,0 0-1,0 0 0,0 1 0,0-1 1,2 3-1,0 1 20,-1 1 0,0-1 1,0 1-1,0 0 0,-1 0 0,0 0 1,0 0-1,-1 1 0,0-1 0,0 0 0,1 10 1,-3 3 50,0 0 1,0 0 0,-2 0 0,-1 0-1,0 0 1,-1-1 0,-11 26-1,4-15 11,-2 0-1,-1-1 0,-32 46 0,33-57-4,-1 0-1,-21 18 1,1 0 11,19-21-216,16-14 79,-1 0 0,1 1 0,-1-1 1,1 1-1,-1-1 0,1 0 1,-1 1-1,1-1 0,-1 0 1,0 1-1,1-1 0,-1 0 1,0 0-1,1 0 0,-1 0 1,0 0-1,1 1 0,-1-1 0,0 0 1,1-1-1,-1 1 0,0 0 1,1 0-1,-1 0 0,-1-1 1,2 1 13,0 0 1,0 0 0,0 0 0,0 0 0,0-1-1,-1 1 1,1 0 0,0 0 0,0 0-1,0-1 1,0 1 0,0 0 0,0 0 0,0-1-1,0 1 1,0 0 0,0 0 0,0 0 0,0-1-1,0 1 1,0 0 0,0 0 0,0 0-1,0-1 1,1 1 0,-1 0 0,0 0 0,0 0-1,0-1 1,0 1 0,3-5-105,-1-1 1,1 1-1,0 0 1,1 0-1,4-6 0,-3 4 33,164-240-1649,-70 104 1532,-78 117 248,0 2 1,2 0-1,35-29 1,-55 51 22,-1 0 0,1 0-1,-1 1 1,1-1 0,-1 1 0,1-1 0,0 1-1,0 0 1,0 0 0,4-1 0,-6 2-43,-1 0 1,1 0-1,0 0 1,0 0-1,0 1 1,-1-1-1,1 0 1,0 0-1,0 0 1,-1 1-1,1-1 1,0 0-1,0 1 1,-1-1-1,1 1 1,0-1-1,0 1 1,0 1 2,0-1 1,0 0 0,0 1 0,0-1-1,0 1 1,0-1 0,-1 1 0,1 0 0,0-1-1,-1 1 1,1 2 0,1 14 183,-1 1 1,0 0-1,-1-1 1,-4 21-1,2 2 154,-8 98 743,4-82-344,2 0 1,8 105-1,-3-154-720,0 0 1,1 1-1,0-2 0,1 1 0,0 0 1,0 0-1,0-1 0,7 10 0,-9-14-149,1-1 0,0 1 0,0-1 0,0 1 1,0-1-1,0 0 0,1 0 0,-1 0 0,1 0 0,0 0 0,-1 0 0,1-1 0,0 1 0,0-1 0,0 0 0,0 0 0,0 0 0,0 0 1,0 0-1,0-1 0,0 0 0,1 1 0,4-2 0,1 0-691,0 0-1,0-1 1,-1-1 0,1 1 0,-1-2-1,11-4 1,44-30-6967,-57 34 6817,34-20-3019</inkml:trace>
</inkml:ink>
</file>

<file path=ppt/ink/ink4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5T01:08:32.2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8 5824,'5'-8'11119,"-2"14"-10681,-1-1-1,1 1 1,-1 0-1,0 0 1,-1 0-1,1 0 1,-1 0-1,1 10 1,-3 58 687,0-50-700,-29 400 2477,5-117-1796,-1 4-5172,23-300 1292,3-3 902</inkml:trace>
</inkml:ink>
</file>

<file path=ppt/ink/ink4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5T01:08:33.0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31 4992,'-16'-4'2098,"15"3"-1951,1 1-1,-1 0 1,0 0-1,1 0 1,-1 0-1,1 0 1,-1 0-1,1 0 0,-1 0 1,1 0-1,-1 1 1,1-1-1,-1 0 1,1 0-1,-1 0 1,1 0-1,-1 1 1,1-1-1,0 0 0,-1 1 1,1-1-1,-1 0 1,1 1-1,-1 0 1,1-1 188,-1 0 0,1 0 1,-1 0-1,1 1 1,-1-1-1,1 0 0,0 0 1,-1 0-1,1 0 1,-1 0-1,1 0 0,-1 0 1,1 0-1,-1 0 1,1 0-1,-1 0 0,1 0 1,-1 0-1,1 0 1,-1-1-1,-2-1 1824,9-1-1266,11-1-116,8-3 98,49-6 1,-30 11-297,64 6 0,-105-4-556,1 0-1,-1 0 1,1 1 0,-1 0 0,0 0 0,1 0 0,-1 0 0,0 0 0,0 0 0,0 1 0,0 0 0,0-1 0,0 1 0,0 0 0,-1 0-1,1 1 1,0-1 0,2 5 0,-4-5 10,0 0-1,0-1 1,0 2-1,0-1 0,0 0 1,-1 0-1,1 0 1,-1 0-1,1 0 1,-1 1-1,0-1 1,0 0-1,0 0 0,0 0 1,0 1-1,-1-1 1,1 0-1,-1 0 1,1 0-1,-1 0 0,0 0 1,0 0-1,0 0 1,0 0-1,0 0 1,0 0-1,-3 3 1,-13 15 123,-1-1 0,0-1 1,-24 18-1,25-21-104,6-5 9,-37 28 939,57-37 415,5-2-1171,165-21 828,-174 21-1157,128-15-796,-106 11-3527,32-10 1,-50 12 709,0 1 0,13-2 1,1 4-1295</inkml:trace>
</inkml:ink>
</file>

<file path=ppt/ink/ink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23:13:49.52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54 550 4576,'-1'45'6508,"0"-25"-5389,-1 1 1,-8 38-1,-17 100 1286,18-121-1779,5-29-150,5-29 124,7-38-218,6-51-130,-6 44 80,3 1 0,21-69-1,-30 124-302,0 1-1,8-25 167,-9 32-186,-1-1-1,1 1 1,0-1-1,0 1 1,0-1-1,0 1 1,0 0-1,0-1 1,0 1 0,0 0-1,0 0 1,1 0-1,-1 0 1,0 0-1,1 0 1,1-1-1,-2 2 6,0 0-1,0 0 0,0 0 0,0 0 1,0 0-1,0 0 0,0 1 1,0-1-1,0 0 0,0 1 0,0-1 1,0 0-1,0 1 0,0-1 0,0 1 1,-1-1-1,1 1 0,0 0 1,0-1-1,0 1 0,-1 0 0,1 0 1,0-1-1,-1 1 0,1 0 0,-1 0 1,1 2-1,14 25 373,-13-18-243,0-1 0,0 1 1,-1 0-1,0 0 0,-1 0 1,0-1-1,-3 18 0,3-22-76,-1-1 0,-1 1-1,1 0 1,-1-1 0,0 1 0,-3 5-1,-4 12 107,6-15-124,0-1 0,0 0-1,0 0 1,0 0 0,-1-1-1,0 1 1,-9 9 0,-4-1 52,13-9-29,2-2-469,10-2 77,34-10 142,-26 5 104,24-3 0,107-13-20,0 0 252,-124 17 130,-21 3-176,-3 1-109,0 0-1,1 0 1,-1 0-1,0 0 0,0 0 1,0 0-1,1 0 1,-1 0-1,0 0 1,0 0-1,0 0 0,-2 0 1,0 2-51,-17 13-34,13-11 58,0 0-1,1 0 0,0 1 1,0 0-1,0 0 0,1 0 1,0 1-1,-6 9 0,11-14 33,-1-1-1,1 0 1,-1 1-1,1-1 1,-1 1-1,1-1 1,0 1-1,-1-1 0,1 1 1,0-1-1,0 1 1,0-1-1,1 1 1,-1-1-1,0 1 1,0-1-1,1 1 1,-1-1-1,1 0 0,-1 1 1,1-1-1,0 1 1,0-1-1,-1 0 1,1 0-1,0 1 1,0-1-1,0 0 1,0 0-1,0 0 1,2 1-1,-1 0 12,1-1 1,-1 1-1,1-1 1,-1 1-1,1-1 0,0 0 1,0 0-1,-1 0 1,1 0-1,0 0 1,0-1-1,0 1 0,0-1 1,0 0-1,3 0 1,1-1 25,1 0 1,-1 0 0,0 0 0,0-1 0,0-1-1,0 1 1,-1-1 0,1 0 0,6-4 0,-10 5-62,0 0 0,0 0 0,-1 0 0,1-1 0,-1 1 0,0 0 0,0-1 0,0 0 0,0 0 0,0 1 0,0-1 0,-1 0 0,1 0 0,-1-1 0,0 1 0,0 0 0,0 0 0,0-1 0,-1 1 0,1 0 0,-1-6 0,-1 1-21,0 0 0,-1 0-1,0 0 1,0 0 0,-1 0-1,0 1 1,0 0 0,0-1-1,-1 1 1,-1 0 0,1 1-1,-1-1 1,-7-7 0,11 13 28,0 0-29,0 1 0,1-1 0,-1 0 0,0 0 0,0 0 1,1 1-1,-1-1 0,0 0 0,1 0 0,-1 0 0,1 0 0,-1-1 0,3 2-2,0 0-1,-1 1 0,1 0 0,-1-1 1,1 1-1,0 0 0,-1 0 0,0 0 1,3 2-1,1 1 16,8 3 75,-9-4-23,1 0 0,-1-1 0,1 1 0,0-1 0,0 0 0,0 0 0,0 0 0,0-1 0,0 0-1,0 0 1,1 0 0,8 0 0,-7-1 9,0-1 0,0 0 0,0 0 0,0 0 0,0-1 0,0 0 0,0 0 0,-1 0 0,1-1 0,-1 0 0,0-1 0,1 0 0,-2 1 0,1-2 0,7-6 0,0-3-35,0 0-1,-1-1 1,-1-1-1,-1 1 0,0-2 1,14-31-1,-9 9 329,22-81 1,-32 100-270,15-76 268,-18 86-336,-1 0-1,-1 0 0,0 0 1,0 0-1,-1 0 1,0 1-1,-4-16 1,5 23 9,-8-16 263,8 18-259,0-1 0,0 1 0,0 0 0,-1 0 0,1-1 0,0 1 0,0 0 0,-1 0 0,1-1 0,0 1 0,0 0-1,-1 0 1,1 0 0,0-1 0,-1 1 0,1 0 0,0 0 0,-1 0 0,1 0 0,0 0 0,-1 0 0,1 0 0,0 0-1,-1 0 1,1 0 0,0 0 0,-1 0 0,1 0 0,0 0 0,-1 0 0,1 0 0,0 0 0,-1 0 0,1 1-1,0-1 1,-1 0 0,1 0 0,0 0 0,0 0 0,-1 1 0,1-1 0,0 0 0,0 0 0,-1 1 0,1-1 0,0 0-1,0 0 1,-1 1 0,-2 4 17,-1 0-1,0 0 0,1 1 1,0-1-1,1 1 0,-5 10 1,2 0 84,-5 24 1,-3 48 264,3 0 1,2 133 0,4-54-1770,4-165 614,-1-3 562,0 0-1,1 0 0,-1 0 1,0 0-1,0 0 0,1 0 1,-1 0-1,0 0 0,1 0 1,-1 0-1,1 0 0,0 0 1,-1 0-1,1 0 0,0-2 1,-9-25-951,-1 0 0,-23-47 0,-36-47 2900,58 106-499,9 13-461,6 9-352,4 5-148,1-1 0,0 1 0,0-2 0,1 0 0,0 0 0,1 0 0,0-2 1,0 1-1,22 10 0,-14-10-153,0 0 1,1 0 0,0-2 0,0-1 0,34 5 0,-39-8-60,0-2 0,0 1 0,22-4 0,-29 2-12,0 0 1,0-1-1,0 0 0,0 0 0,0-1 0,-1 0 0,14-7 1,-19 9-37,0-1 0,0 0 1,-1 1-1,1-1 0,0 0 1,-1 0-1,1 0 1,-1 0-1,0 0 0,0 0 1,1 0-1,-1-1 0,-1 1 1,1 0-1,0-1 1,0 1-1,-1 0 0,0-1 1,1 1-1,-1-1 0,0 1 1,0-1-1,0 1 1,-1 0-1,1-1 0,-1 1 1,1-1-1,-1 1 1,0 0-1,1-1 0,-1 1 1,-1 0-1,1 0 0,0 0 1,0 0-1,-1 0 1,1 0-1,-1 0 0,0 0 1,1 0-1,-1 1 0,0-1 1,0 1-1,0-1 1,0 1-1,-4-2 0,4 3-24,1 0 0,-1 0-1,0 0 1,0 0 0,0 0 0,0 0-1,1 0 1,-1 0 0,0 1 0,0-1-1,0 1 1,1-1 0,-1 1 0,0 0-1,1 0 1,-1 0 0,1 0 0,-1 0-1,1 0 1,-1 0 0,1 0 0,0 1-1,-1-1 1,1 0 0,0 1 0,-1 1-1,-3 3 15,1 0 0,1 0 0,-1 0-1,1 0 1,-4 11 0,5-12 37,1 0 0,1 0 1,-1 0-1,0 0 0,1 0 0,0 0 0,0 0 1,1 0-1,-1 0 0,1 0 0,0 0 0,1 0 1,-1-1-1,1 1 0,0 0 0,0-1 0,0 1 1,1-1-1,0 0 0,-1 1 0,1-1 1,1-1-1,-1 1 0,1 0 0,-1-1 0,1 0 1,0 0-1,0 0 0,1 0 0,-1 0 0,0-1 1,1 0-1,0 0 0,-1 0 0,1-1 0,0 1 1,0-1-1,0 0 0,0-1 0,8 1 1,-2-1 1,-1-1 0,1 0 1,-1-1-1,1 0 0,-1-1 1,15-5-1,2-4-47,25-15-1,-31 16 15,-18 10-13,-1 0 0,1-1-1,0 1 1,0 0 0,0 0 0,-1 1-1,1-1 1,0 1 0,0-1 0,5 1 0,-8 0 13,1 0 0,0 0 0,0 1 0,0-1 0,0 0 1,0 1-1,0-1 0,0 0 0,-1 1 0,1-1 1,0 1-1,0 0 0,-1-1 0,1 1 0,0-1 1,-1 1-1,1 0 0,0 0 0,-1-1 0,1 1 0,-1 0 1,0 0-1,1 0 0,-1 0 0,1-1 0,-1 1 1,0 0-1,0 0 0,0 0 0,0 0 0,1 0 1,-1 0-1,0 0 0,0 0 0,-1 0 0,1 1 1,0 7 88,-1-1 0,-1 1 0,-4 15 1,-1 7 87,7-15 49,0-15-101,4-5-5,-1 2-140,1-1 0,-1 1 0,0-1 0,-1 0 0,1 0 1,0-1-1,3-6 0,-3 6-18,1-1 0,-1 1 0,1-1 0,4-3 1,-5 6 17,0-1 0,0 0 1,0 1-1,0 0 0,7-3 1,-8 4 10,-1 1-1,0-1 1,0 1 0,0 0 0,0 0 0,0 0-1,0 0 1,0 0 0,1 0 0,-1 0-1,0 0 1,0 0 0,0 0 0,0 1 0,0-1-1,0 0 1,0 1 0,0-1 0,1 1-1,-1-1 1,-1 1 0,1-1 0,0 1 0,0 0-1,1 1 1,12 10-8,-9-6 94,1-1 1,-1 0-1,1 0 1,1 0-1,-1-1 1,1 0-1,10 5 1,-12-8-37,0-1 1,0 1 0,0-1-1,0 0 1,0 0 0,1 0 0,4-2-1,1 1 41,-2-1-67,-1 1 0,1-2 0,-1 1 0,1-1 0,-1 0 0,0-1 0,0 0 0,-1 0 0,1-1 0,10-8-1,-13 8-10,0-1 0,0 1-1,-1-1 1,0 0-1,0 0 1,0 0-1,-1 0 1,5-13-1,16-60 9,-19 59-14,63-309 58,-64 277-326,-12 86-32,6 45 408,11 108 0,-8-174-97,1 17 13,2 0 0,1 0-1,1 0 1,2 0 0,11 28 0,-16-51-241,-1 0 0,0 1 0,0-1 0,0 0 0,-1 1 0,0-1 0,0 15 0,0-13-1425,-1-8 1428,0-1 0,0 1-1,0-1 1,0 1-1,0-1 1,0 1 0,0-1-1,0 1 1,0-1-1,0 0 1,0 1 0,0-1-1,0 1 1,0-1 0,0 1-1,0-1 1,-1 1-1,1 0 1,-1-1 124,0 0 0,1 1 0,-1-1 0,0 0 0,0 0 0,0 0 0,0 1 0,0-1 0,1 0 0,-1 0 0,0 0 0,0-1 0,0 1-1,0 0 1,-1 0 0,-9-3-311,0 1-1,0-2 0,0 1 0,0-1 0,-13-8 0,-48-31 524,-39-38 3109,108 79-3023,0 0 1,0 0-1,0-1 1,0 0 0,0 1-1,1-1 1,0 0-1,-4-6 1,5 8-145,1 0 0,-1 0 0,1 0 0,0 0 1,-1-1-1,1 1 0,0 0 0,0 0 0,0 0 0,0 0 0,0 0 1,0 0-1,0 0 0,0 0 0,0-1 0,0 1 0,1 0 1,-1 0-1,0 0 0,1 0 0,-1 0 0,1 0 0,0 0 0,-1 0 1,1 0-1,-1 1 0,1-1 0,0 0 0,0 0 0,0 0 0,-1 1 1,1-1-1,2-1 0,8-5 276,0 1 0,0 0 1,1 0-1,0 1 0,0 0 0,22-4 0,77-11-361,-72 16-51,45 1 0,-64 3-455,1 2 0,-1 0 0,39 10 1,-56-11 319,0 0 0,0 0 0,0 0 1,0 0-1,0 1 0,-1-1 0,1 1 0,0 0 1,-1 0-1,1 0 0,-1 0 0,1 0 1,-1 0-1,0 1 0,0-1 0,0 1 0,-1 0 1,1-1-1,-1 1 0,1 0 0,-1 0 1,0 0-1,2 5 0,0 5 168,-2-11 62,-1-1 0,1 1 0,-1 0 0,0 0 0,1 0-1,-1 0 1,0 0 0,0 0 0,0 0 0,0 0 0,0 0 0,-1 0-1,1 0 1,-1 2 0,-10 34 662,-14 36 1961,18-46-1582,-1-2-839,6-32-2677,3-7 11,9-17-765,-6 17 1544,1 0 0,6-13 0,-10 23 1271,1 0-1,0 0 0,-1 1 0,1-1 1,1 0-1,-1 0 0,0 1 1,1 0-1,-1-1 0,1 1 0,0 0 1,-1 0-1,5-2 0,-2 2 494,0 1 0,1-1 0,-1 1 0,0 0 0,0 0 0,1 1 0,-1 0 0,0 0 0,1 0 0,-1 0 0,0 1 0,8 2 0,14-2 4046,-25 0-3120,-1 0-871,-1-1-1,1 1 1,0 0-1,0 0 1,-1 0-1,1 0 1,0 0-1,-1 0 0,1 0 1,-1 0-1,1 0 1,-1 0-1,0 0 1,1 0-1,-1 0 1,0 0-1,0 0 1,1 0-1,-1 1 1,0-1-1,0 0 0,-1 0 1,1 0-1,0 0 1,0 0-1,-1 2 1,-1 2 378,0 1 1,0-1-1,-1 0 1,-4 6 0,-4 9 763,-1-1-655,11-17-490,9-3-49,-4 0-127,-1 0 0,0 0-1,0-1 1,0 1-1,4-4 1,-4 4 37,0-1-1,0 0 0,0 1 1,-1 0-1,7-2 1,-8 3 8,0 0 0,0 0 0,0 0 0,0 0 0,0 0 0,1 0 0,-1 0 0,0 0 0,0 0 0,0 1 0,0-1 0,0 0 0,0 1 0,0-1 0,0 1 0,0-1 0,0 1 1,0 0-1,0-1 0,1 2 0,4 5 148,-1-1 1,0 1 0,0 0 0,0 0 0,-1 1-1,6 13 1,2 4 164,-5-12-186,-2-3-50,0 0 0,1-1 0,12 16 0,-17-24-101,0 0 0,0 0 0,0-1 0,0 1 0,0 0 0,0 0 1,0 0-1,1-1 0,-1 1 0,0-1 0,0 1 0,1-1 0,-1 1 0,0-1 0,1 0 0,-1 0 0,1 0 0,-1 0 0,0 0 1,1 0-1,-1 0 0,0 0 0,1 0 0,-1 0 0,0-1 0,1 1 0,-1-1 0,0 1 0,1-1 0,-1 1 0,0-1 1,2-1-1,4-3-210,0-1 0,0 1 0,-1-1 1,8-8-1,-3 2 3,-1 2 167,-1-1 1,-1 0 0,0-1-1,0 1 1,-1-1 0,-1-1-1,0 1 1,5-15 0,28-111 121,-34 119-40,24-122 177,-14 64 384,-11 39 661,-3 32-345,-2 20-249,-8 81 201,-2 69 274,11-149-1096,1 0 0,0 0 1,1 0-1,1 0 0,0 0 0,1 0 1,10 23-1,-11-32-286,0 0 0,0-1 0,0 0 0,1 1 0,0-1 1,0 0-1,0-1 0,1 1 0,5 3 0,-7-5-350,2 0 0,-1-1 0,0 0 0,0 0 0,1 0 1,-1 0-1,1-1 0,0 1 0,-1-1 0,1 0 0,0-1 0,0 1 0,5-1 0,28-4-3839,16-7-2966</inkml:trace>
</inkml:ink>
</file>

<file path=ppt/ink/ink4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5T01:08:58.62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275 70 2400,'0'-1'62,"0"0"1,0 1-1,0-1 0,0 0 0,0 0 1,0 0-1,0 1 0,0-1 1,1 0-1,-1 0 0,0 1 1,1-1-1,-1 0 0,0 1 0,1-1 1,-1 0-1,1 1 0,-1-1 1,1 1-1,-1-1 0,2 0 1,3-9 3168,-3 9-2969,0-1 0,0 0 0,-1 0 0,1-1 0,-1 1 0,1 0 0,-1 0 0,0-1 0,0 1 0,0-1 0,0 1 0,0-1 0,-1 1 0,1-1 0,-1 0 0,0-3 0,-4 32 885,-15 46-1,16-61-949,-4 9-27,-1-1 0,-21 37 0,6-12 211,-10 24 33,-39 89-161,65-140-245,-19 50 190,-31 123 1,50-164-256,-2 14 243,8-37-165,1 0 1,0 0 0,0 0 0,0 1-1,0-1 1,0 0 0,1 0 0,0 0-1,-1 0 1,3 4 0,-2-4 7,0-1 0,1 0-1,-1 0 1,1-1 0,0 1 0,0 0 0,-1 0 0,1-1 0,0 1-1,0-1 1,1 0 0,-1 1 0,0-1 0,0 0 0,1 0 0,-1-1-1,0 1 1,4 0 0,7 2 162,-1-1-1,16 1 0,-27-3-184,40 1 35,55-5-1,-41 0 7,70 4-4,-112 1-188,7 1 1222,-20-2-1238,0 0 0,1 0 0,-1 0 1,0 0-1,1 0 0,-1 0 0,0 0 0,1 0 0,-1 0 0,0 0 1,1 0-1,-1 0 0,0 0 0,1 0 0,-1-1 0,0 1 0,1 0 1,-1 0-1,0 0 0,0 0 0,1-1 0,-1 1 0,0 0 1,0 0-1,1-1 0,-1 1 0,0 0 0,0 0 0,0-1 0,1 1 1,-1 0-1,0-1 0,0 1 0,0 0 0,0-1 0</inkml:trace>
</inkml:ink>
</file>

<file path=ppt/ink/ink4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5T01:08:59.1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33 0 3392,'-19'0'2474,"6"0"2390,65 0-2468,373 17 1453,-331-3-3251,-89-13-498,0 0 0,0-1 1,0 0-1,0 0 0,0 0 0,0 0 1,-1-1-1,1 0 0,9-2 0,-13-2-1136,1-1-3367,5 6 2147</inkml:trace>
</inkml:ink>
</file>

<file path=ppt/ink/ink4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5T01:08:59.92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186 28 2720,'1'-1'219,"0"0"1,-1 1-1,1-1 0,-1 0 1,0 0-1,1 0 0,-1 0 1,1 0-1,-1 1 0,0-1 1,0 0-1,0 0 0,0 0 1,1 0-1,-1 0 0,0 0 1,-1 0-1,1 0 0,0-1 1,0 1-84,-1 1 1,1-1 0,-1 1 0,1-1-1,-1 0 1,1 1 0,-1-1 0,1 1 0,-1 0-1,0-1 1,1 1 0,-1-1 0,0 1 0,1 0-1,-1-1 1,0 1 0,0 0 0,1 0-1,-1 0 1,0 0 0,1 0 0,-1-1 0,0 1-1,0 0 1,1 1 0,-2-1 0,-5 1 59,1 0 0,0 1 0,-1 0 1,1 0-1,0 1 0,0-1 1,-6 5-1,-3 0 84,3-1-130,1-1 0,0 1 1,0 1-1,0 0 0,1 0 0,-15 15 0,24-22-152,0 1-1,1 0 1,-1 0 0,0 0 0,0 0-1,1 0 1,-1 0 0,0 0-1,1 0 1,-1 0 0,1 0 0,-1 0-1,1 0 1,0 0 0,0 0-1,-1 0 1,1 1 0,0-1 0,0 0-1,0 0 1,0 0 0,0 0-1,0 1 1,0-1 0,1 0 0,-1 0-1,1 1 1,0 0 31,0 0 0,0 0-1,1-1 1,-1 1 0,1-1 0,-1 1 0,1-1-1,0 0 1,-1 0 0,1 1 0,0-1 0,0 0-1,0-1 1,2 2 0,5 1 103,1 0 0,-1-1 0,0 0 0,1-1 0,-1 0 0,13-1 0,57-5 805,-52 0-595,0-1 1,38-14-1,-64 20-334,4-2 69,0 0-1,0 0 1,-1-1 0,1 1 0,5-5-1,-9 6-18,0 0 0,1 0 0,-1 0-1,0 0 1,0 0 0,1-1-1,-1 1 1,0 0 0,0-1 0,-1 1-1,1-1 1,0 1 0,0-1 0,-1 1-1,1-1 1,-1 1 0,1-1-1,0-2 1,-2 3-25,1-1 0,-1 0-1,1 1 1,-1-1 0,1 1 0,-1-1 0,0 1-1,0-1 1,0 1 0,1 0 0,-1-1-1,-1 1 1,1 0 0,0 0 0,0 0 0,0 0-1,-1 0 1,1 0 0,0 0 0,-1 0-1,1 0 1,-3 0 0,-1-1-59,0 0 0,0 0 0,0 0 0,0 1 0,-7-2-1,3 3-41,1-1-1,0 1 0,0 0 0,-1 1 0,1 0 0,0 0 0,0 1 0,-1 0 0,1 0 1,1 1-1,-13 5 0,19-8-223,1 1 1,-1-1 0,0 1-1,0-1 1,1 1 0,-1-1-1,0 1 1,1 0 0,-1-1-1,1 1 1,-1 0 0,0 0-1,0 1 1,1-1-69,0-1 0,0 1 0,0 0 0,0-1 0,0 1 0,0 0-1,0-1 1,0 1 0,0 0 0,0-1 0,1 1 0,-1-1 0,0 1 0,0 0 0,1 0 0,7 10-2973</inkml:trace>
</inkml:ink>
</file>

<file path=ppt/ink/ink4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5T01:09:12.8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32 262 3328,'-24'-12'5472,"23"11"-5352,0 0 1,1 0-1,-1 0 1,0 0 0,1 0-1,-1 0 1,1 0-1,-1 0 1,1 0-1,0 0 1,-1 0 0,1 0-1,0 0 1,0 0-1,0 0 1,0 0-1,0 0 1,0 0 0,0 0-1,0 0 1,0 0-1,1 0 1,-1 0 0,0 0-1,0 0 1,1 0-1,-1 0 1,1 0-1,-1 0 1,2-1 0,1-3 87,0 1 0,0 0 0,1 0 0,0 0 0,5-5 0,5-2 191,-3 1-118,1 0 1,14-8-1,16-3-112,1 1 0,79-23 0,-110 39-180,119-36 75,-121 37-63,1 1 0,-1 0 0,11 0 0,-17 1 0,0 1 1,0 0-1,-1 0 1,1 0-1,0 1 1,0-1-1,0 1 0,-1 0 1,1 0-1,0 0 1,5 3-1,-8-3 13,0 1-1,1-1 1,-1 0-1,0 0 1,0 1-1,-1-1 1,1 0-1,0 1 1,0-1-1,-1 1 1,1-1-1,-1 1 1,1-1-1,-1 1 1,0 0-1,1-1 1,-1 1-1,0-1 1,0 1-1,0 0 1,0-1-1,-1 1 1,1 0-1,0-1 1,-1 3-1,-1 4 101,-1 1-1,1-1 1,-6 10 0,-89 179 776,79-166-808,-1 0-1,-1-1 1,-2-1-1,-1-1 1,-1-1-1,-50 43 1,21-22 243,43-42-95,2-1 500,8-4-269,5 0 17,11-3-281,0 1 1,0-2 0,21-5-1,16-4-43,-9 7-117,50-1 0,-86 6-22,-1 1-1,1 0 1,-1 0 0,1 1-1,-1 0 1,0 0-1,0 1 1,0 0-1,7 4 1,-7-4 74,7 1 235,-14-4-468,0 0 1,1 1-1,-1-1 1,0 0 0,1 0-1,-1 0 1,0 0-1,1 0 1,-1 0-1,0-1 1,1 1-1,-1 0 1,0 0 0,1 0-1,-1 0 1,0 0-1,1 0 1,-1-1-1,0 1 1,1 0-1,-1 0 1,0 0 0,0-1-1,1 1 1,-1 0-1,0 0 1,0-1-1,1 1 1,-1 0-1,0-1 1,0 1-1,3-5-1935</inkml:trace>
</inkml:ink>
</file>

<file path=ppt/ink/ink4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5T01:09:13.3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 6 6048,'1'-6'6001,"2"20"-4279,1 25-731,-15 128 1033,1-55-1797,4-16 653</inkml:trace>
</inkml:ink>
</file>

<file path=ppt/ink/ink4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5T01:09:13.7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 9 5888,'0'-9'4121,"1"14"-1882,1 17-402,-3 115 1801,-7 68-2594,4-158-856,-1 53 222,1-83-250,2-13-814</inkml:trace>
</inkml:ink>
</file>

<file path=ppt/ink/ink4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5T01:09:14.2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14 246 4384,'-11'-11'1424,"11"11"-1335,-1-1 0,1 1 0,0 0 0,0-1 0,-1 1 0,1-1 0,0 1 0,0 0 0,0-1 0,0 1 0,-1-1 0,1 1 0,0-1 0,0 1-1,0-1 1,0 1 0,0-1 0,0 1 0,0-1 0,0 1 0,0 0 0,0-1 0,0 1 0,1-1 0,-1 1 0,0-1 0,0 1 0,0-1 0,1 1 0,-1-1 0,10-11 1937,-7 9-1786,7-7 265,0 1 1,0-1 0,1 2-1,0 0 1,1 0-1,0 1 1,19-9 0,92-30 1372,-120 45-1849,20-6 191,0 1 1,25-3 0,-35 7-180,-1 1 0,0 0-1,0 1 1,1 1 0,20 3-1,-26-2 119,1 0 0,-1 1-1,0 0 1,9 5 0,-12-5 61,1-1 0,-1 1 0,1-1 0,-1 0 0,1-1 0,0 1 0,0-1-1,-1 0 1,1 0 0,0-1 0,0 1 0,7-1 0,5-3-37,1-1-1,-1 0 1,0-1-1,-1-1 0,1-1 1,-1 0-1,-1-1 1,1-1-1,24-18 0,-29 18-541,-1 0-360</inkml:trace>
</inkml:ink>
</file>

<file path=ppt/ink/ink4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5T01:09:15.1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89 4224,'-13'-5'2314,"19"3"3049,11-7-3338,7-3-1461,-2 2-85,-1 0-226,0 1 0,1 0 0,0 2 0,33-7 0,-52 13-245,0 1-1,0 0 0,0 0 1,0 0-1,0 0 0,0 0 1,0 1-1,0-1 0,0 1 1,-1 0-1,1 0 0,0 0 1,0 0-1,-1 0 0,1 1 1,-1-1-1,1 1 0,-1 0 1,5 3-1,-6-3 9,1 0 0,0 1 0,-1-1 0,0 0-1,1 1 1,-1-1 0,0 1 0,0-1 0,0 1 0,-1-1 0,1 1 0,-1 0-1,1 0 1,-1-1 0,0 1 0,0 0 0,0-1 0,0 1 0,-1 0 0,1 0-1,-1-1 1,0 4 0,-6 12 131,0-1-1,-1 0 0,-1 0 1,-1-1-1,-16 22 1,1-2-109,24-33-33,-1 0 1,1 0-1,0 0 0,0 0 0,0 0 0,0 0 0,0 0 0,1 1 0,-1-1 0,1 0 0,0 0 0,0 1 0,1 3 0,-1-4 21,0-1 1,1 1 0,-1-1-1,1 1 1,0-1-1,0 1 1,0-1 0,0 1-1,0-1 1,0 0 0,1 0-1,-1 0 1,1 0-1,-1 0 1,1 0 0,0 0-1,2 2 1,3 0 79,-1 1 0,0 0 0,6 8 0,-11-12-53,1 0 0,-1 0 1,0 0-1,0 0 0,0 1 0,0-1 0,-1 0 1,1 1-1,0-1 0,0 1 0,-1-1 0,1 1 1,-1-1-1,1 1 0,-1-1 0,0 1 1,0 0-1,0-1 0,0 1 0,0 0 0,0-1 1,0 1-1,-1 1 0,1-2 10,-1 0 0,0 0-1,1 0 1,-1 0 0,0 0 0,0 0-1,0 0 1,0-1 0,0 1 0,0 0-1,0-1 1,0 1 0,0 0-1,0-1 1,0 0 0,0 1 0,0-1-1,0 0 1,-3 1 0,-25 2 34,19-3 55,-130 4-1588,105-4-3250,24 0 2254</inkml:trace>
</inkml:ink>
</file>

<file path=ppt/ink/ink4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5T01:09:10.8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73 3392,'-10'-8'13183,"15"2"-12591,25-4-302,-12 3-358,32-8 1,9 6 172,109-3 0,-111 10-59,110 3 937,-54 2-286,-113-10-5353</inkml:trace>
</inkml:ink>
</file>

<file path=ppt/ink/ink4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5T01:09:11.3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28 129 3968,'-1'0'242,"0"0"-36,0 0 1,0-1 0,-1 1-1,1 0 1,0 0 0,0-1-1,0 1 1,0-1-1,0 1 1,0-1 0,0 1-1,0-1 1,0 0 0,0 0-1,0 1 1,-1-3-1,1 6 1734,-5-2-157,32-5 3506,24-8-3969,7-1-980,318-37 977,-342 46-1200,0 0-1,36-11 0,-14-3-2513,-53 17 1789,-1 1 1,1-1-1,0 1 0,0 0 0,0 0 0,0 0 0,-1 0 0,1 0 0,0 0 0,2 1 0,4 3-2496</inkml:trace>
</inkml:ink>
</file>

<file path=ppt/ink/ink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23:13:52.60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164 514 3552,'-3'-5'1163,"3"5"-964,6 1 1074,-4-9 4038,-16 12-820,2-1-3834,1 1-1,1 0 1,-1 0 0,0 1 0,1 0-1,-11 8 1,15-9-511,0 0 0,0 1 0,1 0 0,-1 0 0,1 0 0,0 0 0,1 1 0,0 0-1,-1 0 1,-5 13 0,9-17-104,0 0 0,0 0 0,0 0 0,1 0-1,-1 0 1,1 1 0,-1-1 0,1 0 0,0 1 0,0-1-1,0 0 1,0 0 0,0 1 0,0-1 0,1 0 0,-1 0-1,1 1 1,0-1 0,-1 0 0,1 0 0,0 0 0,0 0-1,1 0 1,-1 0 0,0 0 0,1 0 0,-1 0 0,1-1-1,-1 1 1,1-1 0,0 1 0,-1-1 0,1 1 0,4 1-1,-1-1 14,0 0 0,0 0 0,0 0 0,0 0 0,1-1 0,-1 0 0,0 0 0,1 0 0,-1-1 0,1 0 0,-1 0-1,0 0 1,1-1 0,5-1 0,0-1-32,0-1 0,0 0 1,0-1-1,-1 0 0,0-1 0,0 0 0,0 0 0,16-15 0,-8 4-95,-1 0 0,-1-1 0,20-26 0,-8 2 64,-2-1-1,30-68 1,28-97 223,-72 176-138,20-65 424,-32 90-420,-3 7-79,-7 12 1,3 2 79,1-1 0,1 2 0,-7 22-1,-5 50 241,10-48-225,-33 131 463,13-61-37,15-68-388,8-31-56,1 1 1,0 0 0,1 0-1,-2 20 1,5-31-66,-1 1 0,1-1 0,0 0 0,-1 0-1,1 0 1,0 0 0,-1 0 0,1 0 0,0 0 0,-1 0 0,1 0 0,0 0-1,-1 0 1,2-1 0,5-1-68,0-1 1,0 0-1,-1 0 0,1 0 0,6-6 1,20-10-142,91-32-152,-121 50 348,0 1 0,-1-1 0,1 1 0,0-1 0,0 1-1,-1 0 1,1 0 0,0 0 0,0 0 0,-1 0 0,1 1 0,0-1 0,-1 1 0,1 0-1,0 0 1,-1 0 0,1 0 0,-1 0 0,1 1 0,-1-1 0,0 1 0,0-1-1,1 1 1,-1 0 0,0 0 0,2 3 0,2 2 51,-1 1 0,0-1 1,0 1-1,-1 0 0,0 0 0,5 15 1,-8-20-39,-1-1 0,1 1 0,0-1 0,1 0 0,-1 1 0,0-1 1,1 0-1,-1 0 0,1 0 0,-1 0 0,1 0 0,0 0 1,0 0-1,0-1 0,0 1 0,0-1 0,1 1 0,-1-1 0,0 0 1,1 0-1,-1 0 0,0 0 0,1 0 0,0 0 0,2 0 1,2-1 9,0 0 0,0 0 0,-1-1 1,1 0-1,0 0 0,-1-1 1,1 0-1,10-4 0,-4 1-19,-1 0 1,0-1-1,0-1 0,0 0 1,-1 0-1,0-2 0,-1 1 1,1-1-1,-2 0 0,1-1 1,-2 0-1,14-20 0,-21 27-116,-2 4 55,-9 5 45,-12 14-120,9-6 144,1 1 1,0 0-1,1 1 0,1 0 1,-17 34-1,22-37 46,-7 26-1,12-39-54,0 0 0,0 1 0,0-1 0,0 0 0,-1 1 0,1-1 0,0 0 0,0 1 0,0-1-1,0 1 1,0-1 0,0 0 0,0 1 0,0-1 0,0 0 0,0 1 0,0-1 0,0 0-1,0 1 1,1-1 0,-1 0 0,0 1 0,0-1 0,0 0 0,0 1 0,1-1 0,-1 0-1,0 1 1,0-1 0,1 0 0,-1 0 0,0 1 0,0-1 0,1 0 0,-1 0 0,0 0 0,1 1-1,-1-1 1,0 0 0,1 0 0,-1 0 0,0 0 0,1 0 0,-1 0 0,0 1 0,1-1-1,-1 0 1,1 0 0,0-1 0,0 1 7,0 0 1,1 0-1,-1 0 0,0-1 1,1 1-1,-1-1 0,0 1 0,1-1 1,-1 0-1,0 1 0,0-1 1,2-1-1,13-15-182,15-18 0,16-17-218,-47 52 388,2-3-21,0 1-1,1 0 1,-1 0-1,1 1 1,-1-1 0,4-1-1,-6 3 20,1-1 0,0 1 0,-1 0 1,1 0-1,0 0 0,-1 0 0,1 0 0,-1 0 0,1 0 0,0 0 0,-1 0 1,1 0-1,0 0 0,-1 0 0,1 0 0,0 1 0,-1-1 0,1 0 0,-1 0 1,1 1-1,-1-1 0,1 0 0,0 1 0,-1-1 0,1 1 0,-1-1 0,0 1 0,1-1 1,-1 1-1,1-1 0,-1 1 0,0-1 0,1 1 0,4 10 54,0-1 0,-1 1 0,0-1 0,-1 1 0,0 0 0,1 12 0,-3-14-46,-1-6 6,0 0 1,0-1 0,1 1-1,-1 0 1,1-1-1,1 4 1,-2-5-11,0-1 1,0 1-1,1-1 1,-1 1-1,0-1 1,1 0-1,-1 1 1,0-1-1,1 0 1,-1 1-1,1-1 0,-1 0 1,0 1-1,1-1 1,-1 0-1,1 0 1,-1 0-1,1 1 1,-1-1-1,1 0 1,-1 0-1,1 0 1,-1 0-1,1 0 1,-1 0-1,1 0 0,-1 0 1,1 0-1,-1 0 1,1 0-1,-1 0 1,1 0-1,-1-1 1,1 1-1,-1 0 1,1 0-1,-1 0 1,1-1-1,0 1 0,7-5-67,0 0 0,-1-1 0,1 0 0,10-11 0,-8 8-169,3-2 211,1 0-1,0 2 0,0-1 1,1 1-1,1 1 0,-1 1 1,18-6-1,-33 13 31,1 0-1,-1 0 1,0-1 0,1 1 0,-1 0 0,1 0-1,-1 0 1,1-1 0,-1 1 0,1 0 0,-1 0-1,1 0 1,-1 0 0,1 0 0,-1 0 0,1 0-1,-1 0 1,1 0 0,-1 0 0,1 0 0,-1 1-1,1-1 1,-1 0 0,0 0 0,1 0 0,-1 1-1,1-1 1,-1 0 0,1 0 0,-1 1 0,0-1-1,1 0 1,-1 1 0,0-1 0,1 0 0,-1 1-1,0-1 1,1 1 0,-1-1 0,0 1 0,0-1-1,0 0 1,1 1 0,-1-1 0,0 1 0,0-1-1,0 1 1,0-1 0,0 1 0,0-1 0,0 1-1,0-1 1,0 1 0,0 5 76,-1-1-1,0 0 1,0 0-1,-2 6 1,1-3 2,1 23 76,1-30-161,0-1 1,0 0-1,1 0 0,-1 1 0,0-1 1,0 0-1,0 0 0,0 0 0,0 1 1,1-1-1,-1 0 0,0 0 1,0 0-1,0 0 0,1 1 0,-1-1 1,0 0-1,0 0 0,0 0 0,1 0 1,-1 0-1,0 0 0,0 0 0,1 0 1,-1 1-1,0-1 0,0 0 0,1 0 1,-1 0-1,0 0 0,0 0 0,1 0 1,-1-1-1,0 1 0,1 0 1,-1 0-1,0 0 0,1 0 0,9-3-93,25-17-175,-25 14 259,1-1 0,0 2-1,0-1 1,0 2 0,20-6 0,-30 9 13,0 1 1,0 0 0,0 0-1,0 0 1,0 0-1,0 0 1,0 1-1,0-1 1,0 0 0,0 0-1,0 1 1,0-1-1,0 1 1,0-1-1,0 1 1,0-1 0,0 1-1,-1-1 1,1 1-1,0 0 1,0-1-1,-1 1 1,1 0 0,1 1-1,12 27 221,-2-6-47,-10-22-174,0 1-1,0 0 0,1 0 1,-1-1-1,0 0 0,0 1 1,1-1-1,-1 0 0,1 0 1,-1 0-1,1 0 0,0-1 1,-1 1-1,1-1 0,0 1 1,-1-1-1,1 0 0,0 0 1,-1 0-1,1-1 0,5 0 1,0-1-19,0 0 0,0-1 1,0 0-1,0 0 0,14-9 1,35-24-104,34-19-61,-68 44 132,-12 6 4,-1 0 0,0 0 0,15-12 0,-30 21 30,-66 59-109,59-51 100,1 0 0,0 1 0,-16 25 0,26-35-63,0 0 0,0-1 0,0 1 0,0 1 0,0-1 0,1 0 0,0 0 1,-1 0-1,1 0 0,0 0 0,1 5 0,-1 15 29,-7 26-139,-18 69 0,22-105 188,-4 11 3,-1 1-1,0-1 1,-2-1 0,-1 1-1,-21 33 1,31-56-42,1 0 0,-1-1 0,1 1 0,-1 0 0,0 0 0,0 0 0,1 0-1,-1-1 1,0 1 0,0 0 0,0-1 0,0 1 0,0-1 0,0 1 0,0-1 0,0 1 0,0-1 0,0 0 0,0 1 0,0-1 0,0 0 0,-2 0 0,3 0 20,0 0 0,-1 0 1,1 0-1,0 0 0,0 0 1,-1 0-1,1 0 0,0 0 1,0-1-1,-1 1 0,1 0 1,0 0-1,0 0 0,0 0 0,-1-1 1,1 1-1,0 0 0,0 0 1,0-1-1,0 1 0,-1 0 1,1 0-1,0-1 0,0 1 1,0 0-1,0 0 0,0-1 0,0 1 1,0-1-1,0 0 5,0 0 1,0 0-1,0 0 0,0-1 0,1 1 1,-1 0-1,0 0 0,1 0 0,-1 0 0,1 0 1,1-2-1,22-40-343,44-73 77,-52 92 358,1 1 0,34-36 0,125-91 630,-129 113-530,-45 35-165,11-8 124,21-22 0,-31 29-111,-1 0-1,1 1 1,-1-1 0,0 0-1,0 0 1,0-1-1,0 1 1,-1 0 0,1-1-1,-1 1 1,0-1 0,0 1-1,0-1 1,0-5 0,-1 9-10,0-1 0,0 1 0,0-1 0,0 0 0,0 1 0,0-1 0,-1 1 0,1-1 0,0 1 0,0-1 0,-1 1 0,1-1 1,0 1-1,-1-1 0,1 1 0,0-1 0,-1 1 0,1-1 0,-1 1 0,1-1 0,-1 1 0,1 0 0,-1-1 0,1 1 0,-1 0 0,1 0 0,-1-1 1,0 1-1,1 0 0,-1 0 0,1 0 0,-1 0 0,1 0 0,-1 0 0,0 0 0,1 0 0,-2 0 0,-1 0-13,0 0 0,0 0 0,1 1 0,-1-1 0,0 1 1,-5 2-1,3-1 45,-1 0 1,1 1 0,-1-1 0,1 1 0,0 1-1,0-1 1,1 1 0,-1 0 0,1 0 0,0 0 0,0 0-1,0 1 1,0 0 0,1 0 0,0 0 0,0 0-1,0 0 1,1 1 0,-1-1 0,1 1 0,1 0 0,-1-1-1,1 1 1,0 0 0,0 7 0,0-11-26,1 0 0,0-1 1,0 1-1,0 0 0,0 0 0,0 0 1,0 0-1,0-1 0,1 1 0,-1 0 1,1 0-1,-1-1 0,1 1 0,0 0 1,0-1-1,0 1 0,-1 0 0,1-1 1,1 1-1,-1-1 0,0 0 0,0 1 0,1-1 1,-1 0-1,0 0 0,1 0 0,-1 0 1,1 0-1,0 0 0,-1 0 0,1 0 1,2 0-1,1 0 14,-1 0 1,1-1-1,0 1 1,-1-1-1,1-1 0,0 1 1,-1 0-1,1-1 1,-1 0-1,1 0 0,-1-1 1,6-1-1,30-16-147,-1-2 0,-1-1 0,53-40-1,-49 32 208,-41 30-92,-1-1-1,1 1 0,0-1 1,0 1-1,-1-1 1,1 1-1,0-1 0,0 1 1,0 0-1,0 0 0,0-1 1,0 1-1,-1 0 1,1 0-1,0 0 0,0 0 1,0 0-1,1 0 1,-1 0 2,-1 1 0,1-1 1,-1 0-1,1 1 1,-1-1-1,1 0 1,-1 1-1,1-1 1,-1 0-1,1 1 0,-1-1 1,0 1-1,1-1 1,-1 1-1,1-1 1,-1 1-1,0 0 1,0-1-1,1 2 0,0 0 13,-1 1 0,1 0 0,-1 0-1,1 0 1,-1 0 0,0-1-1,0 1 1,-1 0 0,1 3 0,-5 21 70,-1 1 0,-1-1 0,-1-1 0,-16 37 0,19-54-56,-1 4 20,0 0-1,-2 0 1,-16 22-1,24-34-41,-1 0 1,0 0-1,0 0 0,0 0 0,0-1 1,0 1-1,0 0 0,0 0 0,0-1 0,0 1 1,0 0-1,0-1 0,0 1 0,0-1 1,0 0-1,-1 1 0,-1-1 0,2 0-4,0 0 0,0 0 1,0 0-1,0 0 0,0-1 0,1 1 0,-1 0 0,0-1 0,0 1 0,0-1 1,0 1-1,1-1 0,-1 1 0,0-1 0,1 1 0,-1-1 0,0 0 0,0 0 1,-1-2-10,1 1 1,-1 0-1,1 0 1,0-1-1,0 1 1,0-1 0,0 1-1,0-1 1,1 1-1,-1-1 1,1 0-1,-1 1 1,1-1 0,0-4-1,1 2 30,0 0 0,1 0 0,-1 1 0,1-1 0,0 0 0,0 1 0,0 0 0,0-1 0,1 1 0,0 0 0,0 0-1,0 0 1,1 1 0,-1-1 0,1 1 0,4-4 0,-3 3-29,1 0-1,0 0 1,0 1 0,0 0-1,0 0 1,1 0 0,-1 1-1,1 0 1,0 0 0,-1 1 0,9-1-1,-4 1-117,56-3-4065,2 4-5225,-18 4 5374</inkml:trace>
</inkml:ink>
</file>

<file path=ppt/ink/ink4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5T01:09:20.7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77 4224,'-3'-3'5908,"3"3"-5816,5-4 3934,-1 2-3523,0 1-1,-1 0 1,1 0-1,7-1 1,18-4 541,-8-1-693,1 2 0,-1 0 0,2 2 0,38-2 0,-32 3-196,129-1 379,-4 0-811,-123 0-2030,40-8 0,-26 2-637</inkml:trace>
</inkml:ink>
</file>

<file path=ppt/ink/ink4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5T01:09:18.8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39 18 3392,'-1'-6'512,"-1"-5"2104,1 16-1003,5 223 2888,-16 6-2421,5-107-1388,3-43-402,2-32-80,-8 54 529,7-91-467,5-11-203,-1-3 176,-1 5-17,0-14 504,1 2-668,0-1 0,0 0-1,1 0 1,0 0 0,0 1-1,1-1 1,0 1 0,0 0-1,5-8 1,10-21-167,-11 17 53,25-51 202,-28 62-156,0 0 1,0 0-1,1 1 1,0-1 0,1 1-1,0 0 1,7-6-1,-12 12-3,-1-1-1,1 1 1,0-1-1,-1 1 1,1-1-1,-1 1 1,1 0-1,0-1 1,-1 1-1,1 0 0,0 0 1,0-1-1,-1 1 1,1 0-1,0 0 1,0 0-1,-1 0 1,1 0-1,0 0 1,0 0-1,-1 0 0,1 0 1,0 0-1,-1 1 1,1-1-1,1 0 1,-1 1-7,0 0 0,0 0 0,0 0 0,0 0 0,0 0 0,0 0 0,0 1 0,0-1 0,0 0 0,-1 0 0,1 1 0,0 1 0,2 6 36,0-1 0,-1 1-1,2 12 1,-3-18 36,4 36 172,3 68-1,-3-1-1616,-5-103 172</inkml:trace>
</inkml:ink>
</file>

<file path=ppt/ink/ink4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5T01:09:19.2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616 7 4384,'0'0'118,"0"-1"1,-1 1-1,1-1 1,-1 1-1,1-1 1,0 1 0,-1-1-1,1 1 1,-1 0-1,1-1 1,-1 1-1,1 0 1,-1-1-1,0 1 1,1 0-1,-1 0 1,1 0-1,-1-1 1,0 1-1,1 0 1,-1 0-1,1 0 1,-1 0-1,0 0 1,1 0-1,-1 0 1,0 0-1,0 1 1,-21 7 1282,7-2-975,-99 39 2897,-120 40-268,34-31-2202,188-50-844,10-2-1165,20-3-2715,-9 1 2532,18-1-1215</inkml:trace>
</inkml:ink>
</file>

<file path=ppt/ink/ink4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5T01:09:22.4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51 50 3072,'-18'-12'1787,"6"5"2031,12 8-3741,0 0 878,-7-5 301,0 0-366,0 0-429,7 1-265,1-2 889,-1 7 6,0-9-686,9 5 1829,315 2-1156,-308-3-1052,-15 3-13,0 0-1,0-1 0,0 1 1,0 0-1,1-1 0,-1 1 1,0 0-1,0 0 0,0 0 1,0 0-1,0 0 0,0 0 1,1 0-1,-1 1 0,1-1 1,-1 1 355,-2 0-355,1-1 0,-1 0-1,0 1 1,1-1 0,-1 1 0,1-1 0,-1 1 0,1 0 0,-1-1 0,1 1-1,-1 0 1,1-1 0,0 1 0,-1 0 0,1-1 0,0 1 0,-1 0 0,1 1-1,-1 1 16,-104 204 601,88-172-537,4-10 20,-12 35-1,24-59-258,-1 8-1818</inkml:trace>
</inkml:ink>
</file>

<file path=ppt/ink/ink4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5T01:09:23.97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13 877 3136,'-4'1'293,"-3"1"491,6-1-357,4 0 1295,2-5 598,18-7-1517,0-1 0,0-1-1,-1-1 1,-1 0 0,37-34-1,68-72-70,-59 53-461,-28 28-106,0-1 0,41-59 1,-66 79-150,-1 0 0,-1-1 0,-1 0 0,0-1 0,-2-1 0,0 0 0,9-44 0,-14 49-60,-1-1 1,-1 0-1,0 0 1,-2 1-1,-2-34 1,1 49-22,1 0 0,-1 0 0,0 0 0,0 0 1,0 1-1,0-1 0,-1 0 0,1 1 0,-3-4 0,4 6 47,-1-1-1,1 0 0,-1 1 0,1-1 0,-1 1 0,1-1 0,-1 1 0,0 0 0,1-1 0,-1 1 0,1 0 0,-1-1 0,0 1 0,1 0 0,-1-1 0,0 1 0,0 0 0,1 0 0,-1 0 0,0 0 0,0 0 0,1 0 0,-1 0 0,0 0 0,1 0 0,-1 0 0,0 0 0,0 0 0,1 1 0,-1-1 0,0 0 0,1 1 0,-1-1 0,0 0 0,1 1 0,-1-1 0,1 1 0,-1-1 0,1 1 0,-1-1 0,0 2 0,-11 10-27,1 2-1,0 0 0,1 0 1,1 0-1,0 2 0,-9 21 0,-15 25 486,11-25 102,-31 56 355,46-78-724,0 0 1,1 0-1,1 1 0,-5 24 1,9-32-100,0 0 0,1 0 0,0 1 0,0-1 0,1 0 0,2 12 0,2 0 173,10 27-1,-13-40-147,1 0 0,0 0 0,1 0 0,0 0 0,5 7-1,-8-13-46,0 1 0,0-1-1,0 0 1,0 1-1,0-1 1,0 0-1,1 0 1,-1 0-1,1 0 1,-1 0 0,1 0-1,-1 0 1,1 0-1,-1-1 1,1 1-1,0-1 1,-1 1 0,1-1-1,0 1 1,0-1-1,-1 0 1,1 0-1,0 0 1,0 0 0,-1 0-1,1 0 1,0-1-1,3 0 1,7-5 20,-1 0 0,0-1 1,0-1-1,0 0 0,18-17 0,-19 16-56,5-5-12,-1 1 18,0 2-1,27-19 0,-40 29-40,0 1 0,0-1 0,-1 1 0,1-1-1,0 1 1,0-1 0,0 1 0,0 0 0,0-1-1,0 1 1,0 0 0,0 0 0,0 0 0,0 0 0,0 0-1,0 0 1,0 0 0,0 0 0,0 0 0,2 1-1,-3 0 11,1-1 0,0 1-1,-1-1 1,1 1 0,0 0-1,-1-1 1,1 1 0,-1 0-1,1-1 1,-1 1 0,1 0-1,-1 0 1,0 0 0,1-1-1,-1 1 1,0 0 0,0 0-1,1 1 1,-1 6-3,1 0 0,-1 0-1,-1 0 1,-1 9 0,1-6-5,-4 47 274,5-57-240,0-1-1,-1 0 0,1 1 1,0-1-1,0 1 1,0-1-1,0 1 0,0-1 1,0 1-1,0-1 0,0 1 1,0-1-1,0 0 0,1 1 1,-1-1-1,0 1 0,0-1 1,0 1-1,0-1 0,1 0 1,-1 1-1,0-1 0,0 1 1,1-1-1,-1 0 1,0 1-1,1-1 0,-1 0 1,0 0-1,1 1 0,-1-1 1,1 0-1,-1 0 0,0 1 1,1-1-1,-1 0 0,1 0 1,-1 0-1,1 0 0,-1 0 1,1 0-1,-1 0 1,1 0-1,-1 0 0,0 0 1,1 0-1,-1 0 0,1 0 1,-1 0-1,1 0 0,-1 0 1,1 0-1,-1 0 0,0-1 1,1 1-1,-1 0 0,1 0 1,-1-1-1,1 1 1,5-4 75,0 0 1,-1 0-1,8-7 0,-5 4-23,10-6-70,0 1 0,1 1 0,1 0 0,34-13-1,-34 16-46,-12 4-23,1 1-1,-1 0 1,1 0 0,0 1 0,0 0 0,0 1 0,0 0 0,13-1 0,-20 3 58,0-1 1,0 1 0,0-1-1,0 1 1,0-1 0,0 1-1,-1 0 1,1 0 0,0 0-1,0 0 1,-1 0-1,1 0 1,-1 1 0,1-1-1,-1 0 1,1 1 0,-1-1-1,0 1 1,0 0 0,0-1-1,0 1 1,0 0-1,0 0 1,0 0 0,0-1-1,-1 1 1,1 0 0,0 3-1,1 5 35,-1 1 0,0 0 0,0 21 0,-1-25 11,0 114 213,0-109-544</inkml:trace>
</inkml:ink>
</file>

<file path=ppt/ink/ink4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5T01:09:24.8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19 338 3808,'-18'-4'4794,"18"3"-4492,0 0-1,1 0 1,-1 0-1,0 0 1,0 0-1,1 0 0,-1 0 1,0 0-1,0 0 1,0-1-1,0 1 0,-1-1 1,2-14 1422,5 5-1140,0-1 0,1 1 1,13-17-1,-2 4-372,3-3 45,0 2 0,2 0 0,0 2 0,2 0 0,33-22-1,-49 38-260,0 1 0,0 0-1,1 1 1,0 0 0,0 0-1,0 1 1,17-4 0,-24 7 1,0 0 1,1 1 0,-1 0 0,0-1 0,0 1 0,0 0 0,0 1-1,1-1 1,-1 0 0,0 1 0,0 0 0,0 0 0,0 0 0,0 0-1,0 0 1,0 1 0,-1-1 0,1 1 0,0-1 0,-1 1 0,1 0-1,-1 0 1,1 1 0,-1-1 0,0 0 0,0 1 0,0-1 0,-1 1-1,1 0 1,1 3 0,3 7-7,-2-1-1,0 1 0,0 0 1,-1 0-1,-1 0 1,0 0-1,-1 0 0,0 1 1,-1-1-1,0 0 1,-1 0-1,-1 1 0,0-1 1,-5 16-1,2-15 59,0 0 0,-1-1 1,0 0-1,-14 21 0,-38 44 233,32-45-133,8-10 5,-2 0 0,0-1 0,-2-2 0,0 0 0,-1-1 0,-30 18 0,49-34-103,0-1 0,0 1 0,0-1 0,0 0 0,0 0 0,-1 0 0,1-1 1,0 0-1,-1 0 0,1 0 0,-10 1 0,14-2-42,0 0-1,-1 0 1,1-1 0,-1 1-1,1 0 1,0 0 0,-1 0-1,1 0 1,0 0 0,-1 0-1,1-1 1,0 1 0,-1 0-1,1 0 1,0 0 0,-1-1-1,1 1 1,0 0 0,0 0-1,-1-1 1,1 1 0,0 0-1,0-1 1,0 1 0,0 0-1,-1-1 1,1 1 0,0 0-1,0-1 1,0 1 0,0 0-1,0-1 1,0 1-1,0-1 1,0 1 0,0 0-1,0-1 1,0 1 0,0 0-1,0-1 1,0 1 0,0-1-1,0 1 1,0 0 0,0-1-1,1 1 1,-1 0 0,0-1-1,0 1 1,0 0 0,1-1-1,0 0 12,0-1 0,0 1-1,0-1 1,0 1 0,0 0-1,1-1 1,-1 1 0,1 0-1,-1 0 1,3-2 0,9-2 66,0 0 1,1 1-1,-1 0 1,1 1-1,0 1 1,16-1-1,86 2 333,-97 2-385,-1 1 0,1 0 1,0 1-1,-1 2 0,0 0 0,24 9 1,-7-3 48,-20-8-2550,-6 0 893</inkml:trace>
</inkml:ink>
</file>

<file path=ppt/ink/ink4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5T01:09:28.3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1 404 1728,'7'4'8848,"-4"-3"-7664,0-2-986,-1 1 1,1-1-1,0 0 1,0 0-1,0 0 1,-1 0-1,1 0 1,-1-1-1,1 1 1,2-3-1,-2 2-24,1 0 0,-1 0 1,1 0-1,0 0 0,-1 1 0,7-2 0,-4 2-4,-1-1 0,1 0-1,0 0 1,8-5-1,8-3 60,0 4-113,0 0 0,41-3-1,-28 4-174,123-13 577,-147 17-492,16 0 59,30 2 1,-18 0 42,67-6 1,-48 0 121,13-3-9,-7-1-178,14 2 72,1 0 46,103 2-1,-135 5-21,90-11-1,-74 4-150,238 0 71,-98 6 93,-34-7-152,175-2 125,-88 3 362,-124-4-403,61-2-128,-185 13 47,353-20 530,-315 16-584,343-26 94,-252 19 51,-63 4 6,417-26 209,-244 17-151,2 5 3,-50 3-111,480-36 410,-668 43-697,13 0 228,-13-4-3320,-15 4 381,-20 2-2613,-7 3 1744</inkml:trace>
</inkml:ink>
</file>

<file path=ppt/ink/ink4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5T01:09:29.9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26 2976,'0'0'89,"0"0"1,-1-1-1,1 1 1,0-1-1,0 1 1,-1 0 0,1-1-1,0 1 1,0-1-1,0 1 1,0 0-1,0-1 1,0 1-1,0-1 1,0 1-1,0-1 1,0 1-1,0-1 1,0 1-1,0 0 1,0-1-1,0 1 1,0-1-1,0 1 1,0-1-1,1 1 1,-1 0-1,0-1 1,0 1-1,1-1 1,-1 1-1,1-1 1,13-6 4183,-7 4-3628,-6 1-341,1 10 101,1-1-211,0-1 0,0 2 1,-1-1-1,0 0 0,0 0 0,1 12 1,1 50 429,-2-32-288,-1 83 675,-1-69-774,-2-21-61,1-24-96,1 0 0,-1 1 0,1-1 0,1 0 0,1 13 0,-1-1 501,-1-15-51,0-14-89,0 7-356,1 0 0,0-1 0,0 1 0,0 0 0,1 0 0,-1 0 0,1 0 0,2-4 1,10-23 150,-5 0-124,14-38 112,-9 38-122,1 0-1,31-44 1,-38 64-113,0 0-1,1 0 1,1 1 0,-1 0 0,2 0-1,-1 1 1,2 1 0,-1 0 0,15-8-1,-26 16 5,1-1-1,0 1 0,0-1 0,0 1 0,-1 0 1,1-1-1,0 1 0,0 0 0,0-1 0,0 1 0,0 0 1,0 0-1,0 0 0,0 0 0,0 0 0,0 0 1,0 0-1,0 0 0,0 0 0,0 1 0,-1-1 0,1 0 1,0 1-1,0-1 0,0 0 0,0 1 0,0-1 1,-1 1-1,1-1 0,0 1 0,0 0 0,-1-1 0,1 1 1,0 0-1,-1 0 0,1-1 0,-1 1 0,1 0 1,-1 0-1,1 0 0,-1-1 0,0 1 0,1 0 0,-1 0 1,0 0-1,1 1 0,0 5 14,1 1 1,-1-1-1,-1 0 1,0 13-1,0-16 15,-5 91 142,-1-3 95,10-45 163,-4-46-412,0-1-1,0 0 0,0 0 0,0 0 0,0 1 0,0-1 1,0 0-1,0 0 0,0 1 0,0-1 0,0 0 0,0 0 1,0 0-1,0 1 0,0-1 0,0 0 0,0 0 0,1 1 1,-1-1-1,0 0 0,0 0 0,0 0 0,0 0 0,1 1 1,-1-1-1,0 0 0,0 0 0,0 0 0,1 0 0,-1 0 1,0 0-1,0 0 0,0 0 0,1 1 0,-1-1 0,0 0 1,0 0-1,1 0 0,-1 0 0,0 0 0,0 0 0,1 0 1,-1 0-1,0 0 0,0 0 0,0-1 0,1 1 0,-1 0 1,0 0-1,10-8 197,-9 7-152,125-135 319,-51 54-413,-65 71 4,1 0 1,1 0 0,0 1 0,19-11-1,-30 20 26,0 0 0,0 1 0,0-1-1,0 0 1,0 1 0,0-1-1,0 1 1,0 0 0,0-1 0,0 1-1,0 0 1,0 0 0,0 0-1,0 0 1,1 0 0,-1 0 0,0 0-1,0 0 1,0 0 0,0 0 0,0 0-1,0 1 1,0-1 0,1 1-1,0 0 1,0 0 2,-1 1 0,1-1 1,-1 1-1,1-1 0,-1 1 0,0 0 0,1 0 1,-1-1-1,0 1 0,0 0 0,-1 0 0,2 3 0,1 5 2,0 1 0,-1-1 1,-1 1-1,1 12 0,2 50 389,3 99 574,-2-78-353,-4-78-185,1-21-2008,3-29-3952,-3 26 3942,5-20-1360</inkml:trace>
</inkml:ink>
</file>

<file path=ppt/ink/ink4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5T01:09:30.6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 9 3648,'1'0'48,"-1"0"0,0 0-1,0 0 1,0 0 0,1 0 0,-1 0 0,0 0-1,0 0 1,0 0 0,1-1 0,-1 1 0,0 0 0,0 0-1,0 0 1,0 0 0,1-1 0,-1 1 0,0 0-1,0 0 1,0 0 0,0-1 0,0 1 0,0 0 0,0 0-1,0 0 1,0-1 0,0 1 0,1 0 0,-1 0-1,0 0 1,0-1 0,0 1 0,0 0 0,0 0-1,-1-1 1,1 1 0,0 0 0,0 0 0,0 0 0,0-1-1,0 1 1,0 0 0,0 0 0,0 0 0,0-1-1,0 1 1,-1 0 0,1 0 0,0 0 0,0 0-4,0 0 1,0 0-1,0 0 1,0 0-1,0 0 1,0 0-1,0 0 1,0 0-1,0 0 1,1 0-1,-1 0 1,0 0-1,0 0 1,0-1 534,0 1-535,5 4 1086,-4-4-1038,-1 1 0,1-1 0,-1 1 0,1-1-1,-1 0 1,1 1 0,-1-1 0,0 1 0,1 0 0,-1-1 0,1 1 0,-1-1 0,0 1 0,0 0 0,1-1 0,-1 1-1,0 0 1,0-1 0,0 1 0,0 0 0,0 0 0,1 5 195,0 0 0,0 0 0,-1 1 0,0-1 1,-1 0-1,1 0 0,-1 0 0,0 0 0,-1 0 0,1 0 0,-4 7 0,-5 13 555,9-25-769,1 1 0,-1-1-1,1 0 1,-1 1 0,1-1-1,0 1 1,-1-1 0,1 0-1,0 1 1,0-1 0,0 1-1,1 1 1,-1-2 279,7 0 202,7 2-487,1-1 0,0-1 0,0 0 0,23-2-1,-17 0-67,34 4-1,-51-3 16,10 1 42,0 1-1,-1 0 1,1 1-1,0 1 1,-1 0 0,0 1-1,21 10 1,-33-15-22,0 1 1,0-1-1,0 1 0,0 0 1,0-1-1,0 1 0,0 0 1,0 0-1,0-1 0,-1 1 1,1 0-1,0 0 0,0 0 1,-1 0-1,1 0 1,-1 0-1,1 0 0,-1 0 1,1 0-1,-1 1 0,1 0 1,-1-1 27,-1 0 0,1 0 0,0 0 1,0 0-1,-1 0 0,1 0 0,-1 0 0,1 0 1,-1 0-1,1 0 0,-1 0 0,1 0 0,-1 0 1,0-1-1,1 1 0,-1 0 0,0 0 0,-1 0 1,-5 4 191,1-1 0,-1 0 0,-1 0-1,-10 4 1,15-7-309,-18 7 128,-1-1 0,0-1 0,0-1 0,0-1 0,-1-1 0,1-1 0,-1-1 0,0-1 0,-32-3 0,54 3-325,0 0-1,0-1 0,-1 1 0,1 0 1,0 0-1,0-1 0,0 1 1,0-1-1,-1 1 0,1-1 0,0 1 1,0-1-1,0 0 0,0 0 1,0 1-1,0-1 0,1 0 0,-1 0 1,0 0-1,0 0 0,1 0 0,-1 0 1,0 0-1,1 0 0,-1 0 1,1 0-1,-1-1 0,1 1 0,0 0 1,-1-1-1,3-3-2088</inkml:trace>
</inkml:ink>
</file>

<file path=ppt/ink/ink4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5T01:09:31.22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 4 2976,'0'0'971,"-2"2"-603,-10 5 4399,51-9 3712,25-2-6100,18-2-2298,-65 6-47,78-1 124,-41 2 178,-37-2-1195,-1 1 0,26 4 1,-36-3-2870,-1 3 1099</inkml:trace>
</inkml:ink>
</file>

<file path=ppt/ink/ink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23:13:54.01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199 27 5888,'-2'-5'630,"-1"1"0,0 0 1,0 0-1,-8-6 6169,10 15-6047,1-2-110,-9 127 4529,4-81-4427,-4 27 420,-4 0 0,-3 0 0,-34 94 0,49-167-1158,-3 8 45,0 1 0,1-1 0,0 1 0,-1 18 0,4-30-80,1 0 0,-1 0 1,1 0-1,-1 0 0,1 0 0,-1 0 1,1 0-1,-1 0 0,1 0 0,-1 0 1,1 0-1,-1 0 0,0 0 0,1-1 1,-1 1-1,1 0 0,-1 0 0,1-1 1,-1 1-1,0 0 0,1-1 0,-1 1 1,53-55-1130,-30 32 982,-15 14 140,-1 1 0,14-10 0,-19 16 53,1 0 0,-1 0 0,1 1-1,0-1 1,0 1 0,0 0 0,0 0 0,0 0 0,0 0 0,0 0 0,0 0-1,0 1 1,4 0 0,-6 0-4,0 0 0,0 0 1,0 0-1,-1 0 0,1 0 0,0 0 0,0 1 0,0-1 0,-1 0 0,1 1 1,0-1-1,0 1 0,0-1 0,-1 1 0,1-1 0,0 1 0,-1-1 1,1 1-1,-1 0 0,1-1 0,0 2 0,0 0 31,0 0-1,0 0 1,0 1 0,0-1 0,0 0-1,0 0 1,0 5 0,0-1 80,-1 0 1,0 0 0,0 0 0,0 0-1,-3 11 1,1-10 2,0 0 1,0 0-1,-1 0 1,0 0-1,-1 0 1,1-1-1,-1 1 1,-1-1-1,1 0 1,-1 0-1,-8 8 1,9-11-103,-1 1 0,1-1 0,-1 0 0,1 0 1,-1-1-1,0 1 0,0-1 0,0 0 0,0 0 0,0-1 0,0 0 0,-1 0 1,1 0-1,0 0 0,-1-1 0,-9 0 0,3-1-127,0-1 1,-15-3-1,23 4 46,0-1-1,0 1 1,0-1-1,0 1 1,0-1 0,0 0-1,1-1 1,-1 1-1,-5-5 1,9 7 54,0-1 0,-1 1 0,1 0 1,-1 0-1,1-1 0,0 1 0,0 0 1,-1-1-1,1 1 0,0-1 0,-1 1 0,1 0 1,0-1-1,0 1 0,0-1 0,0 1 1,-1-1-1,1 1 0,0-1 0,0 1 0,0-1 1,0 1-1,0-1 0,0 1 0,0 0 1,0-1-1,0 1 0,0-1 0,1 1 0,-1-1 1,0 1-1,0-1 0,0 1 0,0 0 1,1-1-1,-1 1 0,0-1 0,0 1 0,1 0 1,-1-1-1,0 1 0,1 0 0,-1-1 1,1 1-1,-1 0 0,0-1 0,1 1 0,-1 0 1,1 0-1,-1 0 0,0-1 0,2 1 0,24-7-10,-24 6-4,11 0 12,0 0-1,0 1 1,1 0 0,-1 1-1,0 0 1,20 6-1,-20-4 35,0-1-1,0 0 0,0-1 0,0 0 0,0-1 0,0-1 1,14-2-1,3-4-26,-1-3 0,0 0 0,-1-2 1,31-17-1,-29 13 154,34-24 0,-33 13-61,-40 36-108,1 1 0,0 1 0,0-1 0,1 2 0,0-1-1,-7 18 1,14-29 12,0 0 0,0 0 0,0 1 0,0-1 0,0 0 0,0 0 0,0 1 0,0-1 0,0 0 0,0 0 0,0 1 0,0-1 0,0 0 0,0 0 0,0 0 0,0 1 0,0-1 0,0 0 0,0 0 0,0 1 0,0-1 0,1 0 0,-1 0 0,0 0 0,0 1 0,0-1 0,0 0 0,1 0 0,-1 0 0,0 0 0,0 0 0,0 1 0,1-1 0,-1 0 0,0 0 0,0 0 0,0 0 0,1 0 0,-1 0 0,0 0 0,0 0 0,1 0 0,-1 0 0,0 0 0,0 0 0,1 0 1,-1 0-1,0 0 0,0 0 0,1 0 0,-1 0 0,0 0 0,1 0 0,16-4 32,-15 3-44,74-27-136,-60 20 150,0 1 0,1 1-1,-1 1 1,1 1-1,25-4 1,-39 7-3,-1 1 0,1 0-1,-1 0 1,1 1 0,0-1 0,-1 0 0,1 1 0,-1 0 0,1-1 0,-1 1 0,0 0-1,1 0 1,-1 0 0,0 1 0,5 2 0,-6-3 4,1 1 0,-1-1 0,0 1 1,0-1-1,1 1 0,-1 0 0,0 0 0,0-1 0,-1 1 0,1 0 0,0 0 1,-1 0-1,1 0 0,-1 0 0,1 0 0,-1 0 0,0 0 0,0 0 1,0 0-1,0 2 0,-3 15 16,0-1 0,-1 0-1,-1 0 1,0 0 0,-2-1 0,-8 18 0,-3 1 48,-39 55 0,39-64-13,-2-1-1,-1-1 0,-31 29 1,41-44-107,0 0 0,-1-1 0,0-1 1,0 1-1,-1-2 0,0 0 0,-1-1 0,1 0 1,-24 6-1,35-11 34,0-1-1,0 1 1,0-1 0,0 0-1,0 0 1,-1 0 0,1 0-1,0 0 1,0 0 0,0-1 0,0 1-1,0-1 1,0 1 0,0-1-1,0 0 1,0 0 0,0 0-1,0 0 1,-2-2 0,2 1-14,-1 0 0,1 0 0,0-1 0,0 1 0,0-1 0,0 0 0,1 0 0,-1 0 0,1 0 0,0 0 0,-2-5 0,1 0-38,0 0 1,1 0-1,0 0 1,0 0-1,1 0 0,0 0 1,1 0-1,-1 0 0,4-14 1,-2 15-8,1 0-1,-1 0 1,2 0 0,-1 1 0,1-1 0,-1 1-1,2 0 1,-1 0 0,1 0 0,0 0-1,0 1 1,0 0 0,1 0 0,0 0 0,0 1-1,0 0 1,1 0 0,9-4 0,9-2-1044,0 1 0,0 1 0,48-7 0,-40 8-397,78-12-6230,-100 17 1445</inkml:trace>
</inkml:ink>
</file>

<file path=ppt/ink/ink4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5T01:09:32.1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337 113 2976,'2'-4'414,"-1"4"-180,-1-1-1,1 0 1,-1 0-1,1 0 0,0 0 1,-1 0-1,1 1 1,0-1-1,-1 0 0,1 1 1,0-1-1,0 0 1,0 1-1,0-1 0,0 1 1,0-1-1,-1 1 1,1 0-1,2-1 0,-2 0-34,0 0-1,0 1 1,0-1-1,0 0 1,0 0-1,-1 0 0,1 0 1,0 0-1,0 0 1,-1 0-1,1 0 1,0 0-1,-1 0 1,1 0-1,-1 0 0,0-1 1,1 1-1,-1 0 1,0 0-1,0-1 1,0 1-1,0 0 0,0-3 1,0-2 492,0 0-1,-1-1 1,-1-8 0,2 14-640,-1-1 0,0 0 0,1 0 1,-1 0-1,0 1 0,0-1 1,0 0-1,0 1 0,0-1 0,0 1 1,-1-1-1,1 1 0,0 0 1,-1-1-1,1 1 0,-1 0 0,1 0 1,-1 0-1,0 0 0,1 0 1,-1 1-1,0-1 0,0 0 1,0 1-1,1-1 0,-1 1 0,0 0 1,0-1-1,0 1 0,-4 1 1,-2-1-69,0 0 0,-1 1 0,1 0 0,-1 1-1,-10 3 1,9-2 33,-1 1-1,1 1 0,1 0 0,-1 0 0,1 1 0,-14 10 0,-47 48 290,68-61-300,-9 8 75,0 1-1,1 1 0,1 0 0,0 1 0,0-1 1,2 2-1,0-1 0,0 1 0,1 0 0,1 0 0,1 1 1,-3 17-1,6-29-12,1 1 1,0 0-1,0-1 0,0 1 1,0-1-1,1 1 1,0 0-1,0-1 0,0 0 1,0 1-1,1-1 1,0 0-1,2 5 0,0-4 20,-1 1-1,1-1 1,0 0-1,1 0 1,-1 0-1,1 0 0,0-1 1,7 5-1,1-1 66,0-1 1,0 0-1,1-1 0,0 0 0,0-1 0,0-1 0,20 4 0,-14-4-246,0-1 1,0-1-1,0 0 0,0-2 0,0 0 0,0-2 0,0 0 0,0-1 1,35-10-1,-6-1-5351,-27 10 2821</inkml:trace>
</inkml:ink>
</file>

<file path=ppt/ink/ink4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5T01:09:32.8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36 2720,'0'-1'97,"0"1"0,0-1 1,0 0-1,0 0 0,0 1 0,1-1 1,-1 0-1,0 0 0,0 1 0,1-1 1,-1 0-1,0 1 0,1-1 0,-1 0 0,1 1 1,-1-1-1,1 0 0,-1 1 0,1-1 1,-1 1-1,1-1 0,-1 1 0,1-1 1,1 0-1,-1 1 257,0-1 0,0 0 1,0 1-1,0-1 0,-1 0 1,1 0-1,0 0 0,0 0 0,-1 0 1,1 0-1,1-2 0,3-3 3339,-4 21-1580,-1-5-2271,0 355 4670,7-390-12229,-5 11 3514,2 2 1393</inkml:trace>
</inkml:ink>
</file>

<file path=ppt/ink/ink4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5T01:09:33.3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351 13 3392,'0'0'158,"-1"-1"-1,1 0 1,0 1-1,0-1 1,-1 0 0,1 0-1,0 1 1,0-1 0,0 0-1,0 1 1,0-1-1,0 0 1,0 0 0,0-1 1463,-1 5 245,0 0-888,-3 5-512,-1 1 0,0-1 0,0-1 0,-1 1 0,0-1 0,0 0 0,-1 0 0,-12 9 0,-7 5 397,-31 16 0,50-32-714,-24 14 141,-98 69 1078,123-83-1261,3-4-57,1 1-1,0-1 1,0 1-1,0 0 1,0 0-1,0 0 1,0 0-1,0 0 1,1 0-1,-1 0 1,1 0-1,0 1 1,-2 2-1,2-2 11,1 3 714,10-3-152,-5-2-643,24 2 410,1-1 1,46-2-1,-24-1-197,186 1-1403,-223 0-2026,2 3 891</inkml:trace>
</inkml:ink>
</file>

<file path=ppt/ink/ink4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5T01:09:34.8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276 0 3392,'18'0'6757,"-30"0"-4720,-6 1-1642,0 0 0,1 0 0,-35 9-1,40-7-317,1 1 0,0 0-1,0 1 1,0 0-1,0 0 1,1 2 0,-12 8-1,15-10-31,1-1-1,0 1 1,1 1-1,-1-1 1,1 1 0,0 0-1,1 0 1,-1 0-1,1 1 1,1 0-1,-1 0 1,1 0-1,0 0 1,1 0-1,-1 0 1,-1 11 0,4-11 29,-1 0 0,1-1 1,0 1-1,1 0 1,-1-1-1,1 1 0,1 0 1,-1-1-1,1 1 1,0-1-1,1 0 0,0 0 1,-1 0-1,8 10 1,-7-12-23,0 0 0,0-1 0,0 1 0,1-1 0,0 1 0,-1-1 0,1 0 0,1 0 0,-1-1 0,0 1 0,1-1 0,-1 0 0,1 0 0,-1-1 0,1 1 0,0-1 0,0 0-1,0 0 1,0-1 0,7 1 0,-4-1 35,-1-1-1,1 0 1,0 0-1,-1 0 1,1-1-1,-1 0 1,0-1-1,1 0 1,-1 0-1,10-6 1,-8 3 19,0-1 1,0 0-1,0 0 0,-1-1 1,0 0-1,11-14 0,-7 4-56,0 0-1,-1-1 0,-1 0 1,-1 0-1,-1-1 0,0 0 1,4-24-1,-11 38-25,0 0 0,-1-1 0,1 1 0,-2-8 0,1 0 0,-1 7-199,-1 7 66,-1 8-29,3-8 123,-1 8-10,0 0 0,1 0 0,0 0 1,0 0-1,1 0 0,0 0 0,3 10 1,1 10 19,32 260-118,-31-239 233,-1 0 0,-3 0 0,-2 0 0,-6 51 0,4-90-24,0-1 0,0 1 0,-1-1 0,0 0 0,-1 0 0,0 0 0,-9 15 0,12-21-51,-2 0-1,1 1 1,0-1 0,-1 0 0,1 0-1,-1 0 1,0-1 0,0 1 0,0-1 0,0 1-1,0-1 1,-1 0 0,1 0 0,-1-1 0,-4 3-1,2-3 3,1 0 1,-1 0-1,0 0 0,1-1 0,-1 0 0,0 0 0,0 0 1,1-1-1,-1 0 0,-8-2 0,-17-6-1,0-1 1,0-1-1,1-2 1,1-1-1,-47-30 1,73 42-19,0 0 0,1 0 0,-1 0 0,1 0 0,-1 0 0,1-1 0,0 1 0,0-1 0,0 1 0,0-1 0,1 0 0,-1 0 0,1 0 0,0 0 0,-1 0 0,0-5 0,2 6-18,0 0 0,0 0 1,0-1-1,0 1 0,0 0 1,0 0-1,1 0 0,-1 0 1,1-1-1,0 1 0,0 0 1,-1 0-1,1 0 1,0 0-1,1 0 0,-1 1 1,0-1-1,1 0 0,-1 0 1,1 1-1,-1-1 0,1 1 1,0 0-1,3-3 0,3-1 13,1 0-1,-1 1 0,1 0 0,0 0 0,10-2 0,52-12 76,-62 16-89,30-6-8,55-4 0,-76 10 23,1 2 1,0 0 0,-1 1-1,1 1 1,20 5 0,-39-6-77,0-1 1,1 0-1,-1 0 1,0 0 0,1 0-1,-1 0 1,0 0-1,1 0 1,-1 0 0,0 0-1,1 0 1,-1 0-1,0 0 1,0 0 0,1 0-1,-1 0 1,0 0-1,1 0 1,-1 0 0,0 0-1,1 0 1,-1 0-1,0-1 1,0 1 0,1 0-1,-1 0 1,6-2-4382</inkml:trace>
</inkml:ink>
</file>

<file path=ppt/ink/ink4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5T01:09:35.4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92 5472,'0'0'152,"0"0"0,0 0 0,0 0 0,-1 0 0,1 0-1,0 0 1,0 0 0,-1-1 0,1 1 0,-2-1 1823,2 1-1823,0-1 0,0 1 0,-1 0 0,1 0 0,0 0 0,0-1 0,0 1 0,0 0 0,0 0 0,0 0 0,0-1 0,0 1 0,0 0 0,0 0 0,0-1-1,0 1 1,0 0 0,0 0 0,0 0 0,0-1 0,0 1 0,0 0 0,0 0 0,0 0 0,1-1 0,-1 1 0,0 0 0,0 0 0,0-1 0,9-15 2687,-5 9-2158,-2 3-505,0 0 0,0 0 0,1 0 1,0 0-1,-1 1 0,1-1 0,0 1 0,1 0 0,-1 0 1,1 0-1,-1 1 0,1-1 0,0 1 0,8-4 0,-10 4-175,1 1-1,0 0 0,-1 0 1,1 1-1,0-1 0,0 1 1,-1-1-1,1 1 0,0 0 1,0 0-1,0 0 0,0 0 1,-1 0-1,1 1 0,0-1 1,0 1-1,0 0 0,-1 0 0,1 0 1,-1 0-1,1 0 0,-1 1 1,1-1-1,3 4 0,-4-4-2,0 1-1,0 0 0,-1 0 1,1 0-1,0 0 0,-1 0 0,1 0 1,-1 1-1,1-1 0,-1 0 1,0 1-1,0-1 0,0 1 0,-1 0 1,1-1-1,-1 1 0,1-1 0,-1 1 1,0 0-1,0 0 0,0 2 1,-1 1 12,-1 0 0,1 0 0,-1 0 0,0-1 1,-1 1-1,1 0 0,-1-1 0,-4 6 0,-31 42 357,24-35 140,-16 27 1,29-44-487,1-1 1,0 0-1,0 1 0,0-1 1,0 1-1,-1-1 1,1 0-1,0 1 0,0-1 1,0 1-1,0-1 1,0 1-1,0-1 0,0 1 1,0-1-1,0 0 1,0 1-1,1-1 0,-1 1 1,0-1-1,0 0 1,0 1-1,0-1 0,1 1 1,-1-1-1,0 0 1,0 1-1,1-1 0,-1 0 1,0 1-1,1-1 1,-1 0-1,0 1 0,1-1 1,-1 0-1,0 0 1,1 0-1,-1 1 1,1-1-1,0 0 0,19 6 515,26-3-276,64-2 0,-56-1-727,-45 0-406,1 0 0,-1 1 0,12 3 0,10 7-4834,-12 1 2443</inkml:trace>
</inkml:ink>
</file>

<file path=ppt/ink/ink4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5T01:09:56.7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51 2144,'-2'0'22309,"309"-25"-24114,-1 0 2682,-284 25-2442,30 1 4831,-18 0-6207,-19-1-2950,-1 0-4231</inkml:trace>
</inkml:ink>
</file>

<file path=ppt/ink/ink4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5T01:09:57.2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49 81 4896,'-22'0'1584,"21"0"-1479,0 0 1,0 0 0,0 0-1,0 0 1,0 0 0,1 0-1,-1 0 1,0 0 0,0-1-1,0 1 1,0 0-1,-14-10 13545,16 10-13010,65-8 874,154-17-683,-202 22-803,51-10-92,-37 7-168,50-5 0,-58 10-728,-6-1-750,24 2 0,-37 0 722,0 1 0,-1-1 0,1 1 0,0 0 0,-1 0 0,1 1 0,0 0 0,-1-1 0,0 1 0,5 3 0,7 8-3006</inkml:trace>
</inkml:ink>
</file>

<file path=ppt/ink/ink4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5T01:09:58.4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51 125 3328,'-10'0'118,"-16"0"3856,26 0-3530,-1 0-1,0 0 0,1 1 0,-1-1 1,0 0-1,1-1 0,-1 1 0,1 0 1,-1 0-1,0 0 0,1 0 0,-1 0 0,0-1 1,1 1-1,-1 0 0,-2-3 2660,2 2-2660,1 0-378,0 0 0,1-1 0,-1 1 0,1 0 0,-1 0 0,1 0-1,-1 0 1,1 0 0,0 0 0,0 0 0,-1 0 0,1 0 0,0 0 0,0 0 0,0 1 0,0-1-1,0 0 1,0 0 0,3 0 0,26-14 282,-23 12-264,52-27 292,14-6-392,-64 33-4,0 0-1,0 0 1,0 1-1,0 0 1,0 1-1,16-1 1,-23 2 49,0 0 0,1 0 0,-1 1 1,1-1-1,-1 1 0,0-1 0,1 1 0,-1 0 0,0 0 0,0 0 0,1 0 1,-1 0-1,0 0 0,0 0 0,0 1 0,-1-1 0,1 1 0,0 0 0,0-1 1,-1 1-1,1 0 0,-1 0 0,0 0 0,1 0 0,-1 0 0,0 1 0,0-1 0,0 0 1,-1 0-1,1 1 0,0 2 0,0 1 43,0 1 0,0-1-1,-1 0 1,0 0 0,0 0 0,-1 1-1,1-1 1,-1 0 0,-1 0 0,1 0 0,-4 8-1,-3 5 33,-1-1-1,-1 0 1,-1 0-1,0-1 0,-2 0 1,0-1-1,0 0 1,-1-1-1,-29 22 0,-8-1 133,-7 6 26,55-39-253,2-2-6,0-1 1,0 1-1,0 0 0,0 0 0,0 0 0,-1-1 1,1 1-1,0 0 0,0-1 0,-3 1 0,31 2 244,1-6 81,-11 1-215,1 1 0,0 0-1,0 1 1,0 1 0,-1 0 0,1 2-1,18 4 1,-25-5-83,-9-1-69,0-1 0,0 0 0,-1 0 0,1 1 0,0-1 0,-1 1 0,1-1 0,0 1 0,-1 0 0,1 0 0,-1 0 0,3 1 0,1 7-7400</inkml:trace>
</inkml:ink>
</file>

<file path=ppt/ink/ink4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5T01:09:58.8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5888,'1'-1'3780,"6"6"1047,-6-4-4457,0 0-1,0 0 1,0 0-1,1 0 1,-1 0 0,0 1-1,-1-1 1,1 0-1,0 1 1,0-1-1,0 1 1,-1-1-1,1 3 1,2 24 131,-2 0 0,-1 0 1,-1 0-1,-10 54 0,11-55-1702,1-14-1534</inkml:trace>
</inkml:ink>
</file>

<file path=ppt/ink/ink4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5T01:09:59.2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 2 7968,'-3'-2'7070,"10"16"-3063,-4 2-3065,0-1 0,-1 1 0,-1 31 0,-8 49-45,1-28-629,-1 36-1644,5-94-2325,-1-17-1744,1-6 1402,1 1 1382</inkml:trace>
</inkml:ink>
</file>

<file path=ppt/ink/ink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23:13:55.30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27 147 4736,'-13'-2'780,"0"1"4674,15 0-5072,0 0 1,0 0-1,0 0 0,1 0 0,-1-1 0,-1 1 0,1-1 0,0 1 1,0-1-1,2-3 0,4-3 593,19-13 879,39-25 1,-53 37-1587,1 1 0,1 1 0,0 1 0,0 0 0,16-4 0,-27 9-209,-1 0 0,1 0 0,0 0 0,-1 1 0,1 0 0,0 0 0,0 0 0,-1 0 0,1 1 0,6 1 0,-8-2-24,0 1 0,0 0 1,0 0-1,-1 0 1,1 1-1,0-1 0,-1 0 1,1 1-1,-1-1 1,1 0-1,-1 1 0,0 0 1,0-1-1,0 1 1,0 0-1,0 0 0,0 0 1,0 0-1,0-1 1,0 4-1,1 4 42,0-1 0,0 1 1,-1 0-1,-1 0 0,1 0 0,-3 17 1,0-4 110,-10 35 0,8-42-122,-2 0-1,0 0 0,0-1 1,-1 1-1,-1-1 1,0-1-1,-15 19 0,-10 6 240,-37 35 0,31-33-232,-29 24 12,93-78 366,36-15-1,-26 16-425,0 1 0,46-8 0,-46 14-791,10-2-3167,-36 6 812,-1-1-1,18-6 0,-9 2-3160</inkml:trace>
</inkml:ink>
</file>

<file path=ppt/ink/ink4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5T01:09:59.6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6 205 5152,'-6'-5'2048,"8"1"-222,13-4 928,-7 5-1868,26-15 1474,56-28 1408,-76 41-3252,-1-1 1,1 2-1,1 0 0,25-4 0,100 2 2375,-122 5-2388,0-1 0,0-1 0,34-9 0,-42 9-526,-7 2 31,1-1 0,-1 1-1,1-1 1,-1 0 0,0 0 0,1 0 0,-1-1-1,0 1 1,2-4 0,14-9-800,-11 9-48,-7 5 100,0 0-1,1 0 0,-1 0 1,0 0-1,1 0 1,-1 1-1,0-1 1,1 0-1,1 0 0,-1 1-482,0-1 0,0 0 0,0 1-1,0-1 1,-1 0 0,1 0-1,3-2 1,3-3-3086</inkml:trace>
</inkml:ink>
</file>

<file path=ppt/ink/ink4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5T01:10:00.3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 24 5152,'-11'-8'4033,"11"8"-3942,0-1 0,0 1 0,0 0-1,0 0 1,0 0 0,0-1 0,0 1 0,0 0 0,1 0-1,-1 0 1,0 0 0,0-1 0,0 1 0,0 0-1,0 0 1,0 0 0,0 0 0,0-1 0,1 1 0,-1 0-1,0 0 1,0 0 0,0 0 0,0 0 0,1 0-1,-1 0 1,0-1 0,0 1 0,0 0 0,0 0 0,1 0-1,-1 0 1,0 0 0,0 0 0,0 0 0,1 0 0,30-4 4024,-11 3-3774,-5-2 194,1 1 0,-1 1 0,28 1-1,-35 1-428,1 0-1,0 0 1,0 1-1,-1 0 0,1 1 1,-1-1-1,1 2 1,7 4-1,-14-7-79,-1 0 0,1 0 0,-1 0 0,1 0 1,-1 0-1,0 1 0,1-1 0,-1 0 0,0 1 0,0-1 0,0 1 0,0 0 0,0-1 0,-1 1 0,1 0 1,0-1-1,-1 1 0,1 0 0,-1 0 0,0 0 0,0 0 0,1-1 0,-1 1 0,0 0 0,-1 0 0,1 0 1,0 0-1,0-1 0,-1 1 0,1 0 0,-2 3 0,-1 3 75,-1 1 0,0-1-1,0 0 1,-1 0 0,-6 9 0,-56 74-16,66-90-101,0 1 0,0 0 0,0 0 0,0-1 0,0 1 1,0 0-1,1 0 0,-1 0 0,1 0 0,-1 0 0,1 0 0,0 0 0,0 0 0,0 0 0,0 4 0,1-3 3,0 1 0,0 0 0,0 0 1,0-1-1,1 1 0,-1 0 0,4 5 1,3 2 47,1 1 1,0-1 0,15 13-1,-20-19-1,43 37 798,8 11 896,-54-53-1683,-1 0 0,1 1 0,-1-1 0,1 1 0,-1-1 0,1 1 0,-1-1-1,0 1 1,1-1 0,-1 1 0,0 0 0,0-1 0,1 1 0,-1-1 0,0 1 0,0 0 0,0-1 0,0 1 0,0 0 0,0-1 0,0 1 0,0 0 0,0-1-1,0 1 1,0-1 0,0 1 0,0 0 0,-1 0 0,1 0-15,-1 0 0,0 0 0,0 0 0,0 0 0,0-1 0,0 1 0,0 0 0,0 0 0,0-1 0,0 1 0,0-1 0,0 1-1,-3 0 1,-5 1-324,0 0-1,0 0 1,-12 0-1,-38 6-4092,52-7 3307,0 1-1,0 0 1,1 0 0,-1 0 0,1 1-1,0 0 1,-7 5 0,-11 13-2141</inkml:trace>
</inkml:ink>
</file>

<file path=ppt/ink/ink4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5T01:10:01.7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347 0 3648,'0'0'35,"0"0"-1,0 1 1,0-1 0,0 0-1,0 0 1,0 0 0,0 0-1,1 0 1,-1 0 0,0 0-1,0 0 1,0 0 0,0 1-1,1-1 1,-1 0 0,0 0 0,0 0-1,0 0 1,0 0 0,0 0-1,1 0 1,-1 0 0,6-2 5780,-12 6-2327,-12 12-1663,0-1 0,-25 15 1,25-19-1573,1 2 1,1 0 0,-23 22-1,17-8-76,1 1 0,2 1-1,0 1 1,2 0 0,2 2-1,0 0 1,-9 35 0,17-48 34,1 1 1,1 0 0,1 0 0,-2 41-1,5-47-140,2 0 0,0 0 0,1 0 0,0 0-1,1-1 1,0 1 0,2-1 0,6 16 0,4 2 183,2-2 0,27 38 0,10 17-419,-18-27-186,-8-23-3479,-27-33 3465,-1 0 0,1 0 0,0 0 0,0 0 0,1-1-1,-1 1 1,0 0 0,0 0 0,0-1 0,1 1 0,-1 0 0,0-1 0,2 1 0,-2-1-15,0 0 1,0 0-1,0 0 0,0 0 0,0 0 0,-1 0 1,1-1-1,0 1 0,0 0 0,0-1 0,0 1 1,-1 0-1,1-1 0,0 1 0,0-1 0,-1 1 0,1-1 1,0 1-1,-1-1 0,1 0 0,0 0 0,9-8-3038</inkml:trace>
</inkml:ink>
</file>

<file path=ppt/ink/ink4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5T01:10:02.3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 37 4160,'0'-1'395,"0"0"0,-1-1 0,1 1-1,0-1 1,-1 1 0,1 0 0,0-1 0,0 1 0,0-1 0,0 1 0,0-1 0,1 1 0,-1 0-1,0-1 1,1 1 0,-1-1 0,1 1 0,-1 0 0,1 0 0,0-1 0,1-1 0,-1-1 3655,-2 13-2154,-4 171 1852,-1-1-2792,9-7-348,-3-163-752,0-7-336,35-2-14218,-17 0 11930</inkml:trace>
</inkml:ink>
</file>

<file path=ppt/ink/ink4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5T01:10:02.7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 1 6816,'-1'0'5705,"2"5"-4418,-1 2 634,-1 22 2298,1-28-4126,0-1 1,0 1-1,0 0 1,0-1-1,0 1 1,-1-1-1,1 1 1,0 0-1,0-1 1,0 1 0,0-1-1,-1 1 1,1 0-1,0-1 1,-1 1-1,1-1 1,0 1-1,-1-1 1,1 1-1,-1-1 1,1 1-1,-1-1 1,1 0 0,-1 1-1,1-1 1,-1 0-1,1 1 1,-1-1-1,0 0 1,0 1-1,4-4 115,-1 0-1,1 0 0,-1 0 1,1 0-1,-1-1 1,2-3-1,2-3-69,-1 2-110,-1 4-213,-3 13-3675,-1-1 1007,0-1 838</inkml:trace>
</inkml:ink>
</file>

<file path=ppt/ink/ink4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5T01:10:05.3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166 49 3232,'-2'-2'701,"1"-1"0,-1 0 0,1 0 0,0 0-1,-2-6 1,1 1 2219,1 7-2684,0 0 0,1 0 0,-1 0 0,0-1 0,0 1 0,0 0 0,0 0 0,0 0 0,0 1 0,0-1 0,0 0 0,0 0 0,0 0 0,0 1 0,-1-1 0,1 1 1,0-1-1,0 1 0,-1-1 0,1 1 0,0 0 0,-1-1 0,1 1 0,0 0 0,-1 0 0,1 0 0,-1 0 0,-1 1 0,0-1-102,0 0 0,-1 1 0,1 0 0,0-1 0,0 1 0,0 0 0,0 1 1,0-1-1,0 1 0,-5 2 0,2 2-38,-1 0 0,1 1 0,0 0-1,1 0 1,-1 0 0,1 1 0,1 0 0,0 0 0,0 0 0,0 0 0,-2 10 0,2-5-6,0 1 0,1 0 0,1 1 0,0-1 0,1 0 0,0 19 0,2-26-47,0 0 1,0 0-1,1 0 0,0 0 0,0 0 1,0 0-1,1 0 0,0-1 0,0 1 1,1-1-1,0 0 0,0 0 1,0 0-1,1-1 0,0 1 0,0-1 1,0 0-1,1-1 0,0 1 0,-1-1 1,2 0-1,-1-1 0,0 1 1,9 2-1,-5-2 46,0 0 1,1-1-1,-1 0 1,0-1-1,1 0 1,0-1-1,-1 0 0,1 0 1,0-1-1,0-1 1,-1 0-1,1 0 1,-1-1-1,1-1 1,-1 1-1,11-5 1,-15 3-46,0 1 0,0-1 0,0 0 0,-1 0 0,1 0 0,-1-1 0,0 0 0,0 0 0,-1 0 1,1 0-1,-1-1 0,-1 0 0,1 0 0,-1 0 0,0 0 0,0-1 0,0 1 0,-1-1 0,2-11 0,-2 10-48,-1 0-1,0 0 1,0 0-1,-1-1 1,0 1-1,0 0 1,-1 0-1,0 0 1,0 0-1,-1 0 0,0 0 1,-1 0-1,0 1 1,0-1-1,0 1 1,-1 0-1,-5-8 1,3 8-120,1 0 0,-1 1 0,0-1 1,-1 1-1,1 1 0,-1-1 1,0 1-1,-1 0 0,-9-4 0,5 3-491,1 1 0,-1 0 0,0 1 0,0 0 0,-22-3 0,24 6-564,10 0 914,-1 1-1,0 0 1,0-1 0,0 1-1,0 0 1,0 0 0,0 0-1,0 0 1,0 0 0,1 0-1,-1 0 1,0 0 0,0 0-1,0 0 1,0 0 0,0 0 0,0 1-1,0-1 1,0 0 0,1 1-1,-1-1 1,0 1 0,0-1-1,0 1 1,1-1 0,-1 1-1,-1 1 1,1 5-2060</inkml:trace>
</inkml:ink>
</file>

<file path=ppt/ink/ink4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5T01:10:06.2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427 6 5984,'-4'-4'9241,"-6"2"-5114,-14 2-2971,17 1-305,-9-1-370,-6-1-28,0 2 1,0 0-1,-23 5 0,-3 2-140,-20 4 152,43-6-441,13-3 75,1 0 1,-1 0-1,-16 8 1,18-6-30,9-3-57,-1-1 1,1 0-1,-1 0 0,0 0 0,0-1 0,1 1 1,-1 0-1,0-1 0,0 1 0,0-1 1,-2 1-1,2 2-25,1-1-1,-1 1 1,1 0 0,0 0 0,0 1-1,0-1 1,0 0 0,1 0 0,-1 6-1,-1 17-65,1-19 92,1 0 0,-1 0 1,2 14-1,3 3 90,-4-19-93,0 0 1,1 0-1,0 0 1,0 0-1,0 0 1,1 0-1,0 0 1,0-1-1,3 7 1,6 6-22,1-1 1,1-1 0,0 0 0,1 0 0,1-1 0,0-1 0,0-1 0,2 0 0,28 16 0,-11-11 75,-22-11-44,0 0 0,0 1 0,-1 0 0,12 10 0,-14-10 9,4 5 215,-13-11-86,-6 2 9,2 2-108,-8-1 55,1 0 0,-1 0-1,1-1 1,-1 0 0,0-1 0,-24 1 0,-1-2-516,-38-4-1,28-4-1948,18 0-3284,20 4 2581,3 3 679</inkml:trace>
</inkml:ink>
</file>

<file path=ppt/ink/ink4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5T01:10:06.8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406 2 3808,'-2'-2'14719,"-41"38"-12991,30-24-1477,-243 257 2426,199-199-2703,33-40-2588,13-22 251</inkml:trace>
</inkml:ink>
</file>

<file path=ppt/ink/ink4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5T01:10:07.2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2 7040,'-1'-1'2572,"1"1"-2514,0 0 0,0 0 0,0 0 0,0 0 0,0 0-1,0 0 1,0 0 0,0 0 0,0 0 0,-1 0 0,1 0 0,0 0 0,0 0 0,0 0 0,0 0 0,0 0 0,0 0-1,0 0 1,0 0 0,0 0 0,-1 0 0,1 0 0,0 0 0,0 0 0,0 0 0,0 0 0,0 0 0,-1 1 405,1-1-405,0 0 0,0 0 0,0 0 0,0 0 0,0 0-1,0 0 1,0 0 0,0 0 0,0 0 0,0 0 0,0 0 0,0 1 0,0-1 0,0 0 0,0 0 0,7 8 960,-1-1 0,0 1 0,0 1 0,9 16 0,15 41 770,-16-34-917,19 37 699,78 117 1,-97-163-1455,-7-12-181,1 1-1,12 15 1,-14-19 500,-1-1-3205</inkml:trace>
</inkml:ink>
</file>

<file path=ppt/ink/ink4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5T01:10:07.6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8640,'1'19'11844,"2"16"-8658,2 12-3022,-1 211 1508,-4-181-1712,-3-30 140,1-34-181,1-1 0,0 1 0,2 20 0,0-11-2685,-1-15-511,0-7 3133,0 0 0,0 1 0,0-1 0,1 0 0,-1 0 0,0 0 0,0 1 0,0-1 0,0 0-1,0 0 1,1 0 0,-1 1 0,0-1 0,0 0 0,0 0 0,1 0 0,-1 0 0,0 1 0,0-1 0,0 0-1,1 0 1,-1 0 0,0 0 0,0 0 0,1 0 0,-1 0 0,0 0 0,0 0 0,1 0 0,-1 0-1,0 0 1,0 0 0,1 0 0,-1 0 0,0 0 0,0 0 0,1 0 0,-1 0 0,1-1 0,9-1-2869,3-2 558</inkml:trace>
</inkml:ink>
</file>

<file path=ppt/ink/ink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23:13:55.90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85 4 6720,'-5'-2'645,"4"2"-585,1 0-1,-1-1 0,1 1 1,-1 0-1,1 0 0,-1 0 1,1 0-1,-1-1 0,1 1 1,-1 0-1,1 0 0,-1 0 1,1 0-1,-1 0 0,1 0 1,-1 0-1,1 0 0,-1 1 1,1-1-1,-1 0 0,1 0 0,-1 0 1,1 0-1,-1 1 0,1-1 1,-1 0-1,1 0 0,0 1 1,-1-1-1,1 0 0,0 1 1,-1-1-1,1 1 0,-1-1 1,1 0-1,0 1 0,0-1 1,-1 1-1,1 0 0,-2 3-173,1-3 405,0 0 0,0 1 0,1-1 0,-1 1 0,1-1-1,-1 1 1,1 0 0,-1-1 0,1 1 0,0-1-1,0 3 1,-1 8 962,-1 0-1,0 0 1,0-1-1,-1 1 1,-7 16-1,4-11-412,-5 21 0,4-8-326,5-21-348,-1 1 0,1-1 0,-1 18 0,4-31-239,1 1 0,-1-1-1,0 1 1,1-1 0,-1 1 0,1-1-1,0 1 1,0 0 0,1 0-1,4-5 1,4-7-11,-1 1 69,-5 5 9,1 0 0,0 0 0,0 1 0,1 0 0,0 0 0,0 0 0,1 1-1,10-7 1,-16 13 177,-1 2 21,0 4-64,1 0 0,0-1 0,-1 1 0,0 0 0,-1 0 0,1 0 0,-1 0 0,0 0 0,0 0 0,0 1 0,0-1 0,-2 5 0,0 17 304,2-26-368,4-5-432,19-18-231,15-13 38,-35 32 552,0 1 0,1-1 1,-1 1-1,1 0 0,-1 0 0,1 1 0,0-1 1,0 1-1,6-2 0,-9 3 36,-1 0-1,1-1 1,-1 1-1,1 0 1,0 0 0,-1 0-1,1 0 1,0 0 0,-1 0-1,1 0 1,0 0 0,-1 0-1,1 0 1,0 0-1,-1 0 1,1 1 0,0-1-1,-1 0 1,1 0 0,-1 1-1,1-1 1,0 1-1,-1-1 1,1 0 0,-1 1-1,1-1 1,-1 1 0,0-1-1,1 1 1,-1-1-1,1 1 1,-1-1 0,0 1-1,1 0 1,-1-1 0,0 2-1,1 1 46,-1 0 0,0 0 0,0 0 0,0 0 0,0 0 1,-2 6-1,0 5 70,-2 14 94,1-14-1198,2 0-3315</inkml:trace>
</inkml:ink>
</file>

<file path=ppt/ink/ink4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5T01:10:08.2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59 74 6720,'2'-10'1768,"-2"8"-1284,0 1-1,0 0 1,0-1 0,0 1 0,1 0 0,-1-1 0,0 1 0,1 0 0,-1 0 0,1-1-1,-1 1 1,3-2 0,-11 15 4863,-5 23-4692,7-20-76,-5 14 73,-9 41-1,17-60-610,1 0 1,1 0-1,0 0 0,0 1 1,1-1-1,0 0 0,1 1 1,2 10-1,-2-16-9,1 0 1,0 0-1,0 1 1,0-1-1,1-1 1,-1 1-1,1 0 1,0 0-1,1-1 0,-1 0 1,1 0-1,0 0 1,0 0-1,0 0 1,0-1-1,1 0 0,-1 0 1,1 0-1,0 0 1,0-1-1,0 0 1,0 0-1,1 0 1,-1-1-1,0 1 0,1-1 1,-1-1-1,1 1 1,-1-1-1,1 0 1,-1 0-1,1 0 1,-1-1-1,1 0 0,-1 0 1,1 0-1,-1-1 1,0 0-1,0 0 1,0 0-1,0-1 1,0 0-1,0 1 0,-1-2 1,1 1-1,-1 0 1,5-6-1,-2 1-21,0-1 0,-1 0 0,0 0 0,-1 0 0,0-1 0,5-12 0,18-65 100,-24 75-69,0-4 13,0-1 0,-1 1 1,2-19-1,-5 29-42,0 0 1,0 0-1,0 0 0,-1 0 1,1 0-1,-2 1 0,1-1 1,0 0-1,-1 1 0,0-1 1,-1 1-1,-2-6 0,3 9-25,1 0-1,-1 0 0,0 0 1,0 0-1,1 0 0,-1 0 1,-1 1-1,1-1 0,0 1 1,0-1-1,0 1 0,-1 0 1,1 0-1,-1 0 0,1 0 1,0 1-1,-1-1 0,0 1 1,1-1-1,-1 1 0,1 0 1,-1 0-1,0 0 0,1 0 1,-6 1-1,-4 2-107,-1 0 0,1 0 0,-24 11-1,24-8 73,-1-1-190,-34 15-403,19-1-3670,23-14 2714</inkml:trace>
</inkml:ink>
</file>

<file path=ppt/ink/ink4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5T01:10:08.7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15 6048,'-4'-8'13498,"15"10"-11271,-3-1-1307,60-6 1215,3 0-1556,103 9-1555,-165-4 288</inkml:trace>
</inkml:ink>
</file>

<file path=ppt/ink/ink4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5T01:10:22.7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11 111 1312,'-5'-3'12874,"2"-12"-9447,2 15-3353,1-1 0,0 1-1,0-1 1,-1 1-1,1-1 1,0 1 0,0-1-1,0 1 1,0-1-1,0 0 1,0 1 0,0-1-1,0 1 1,0-1-1,0 1 1,0-1 0,0 1-1,0-1 1,0 1-1,0-1 1,1 1 0,-1-2-1,3-5 298,0 1-191,-1-1 0,1 1 0,1 0 0,-1 0 0,6-7 0,-1 4-65,-7 7-94,1 0 0,0 0 0,-1 0 0,1 0 0,0 0 0,0 0 0,1 1 0,1-3 0,-3 4-12,0 0-1,0 0 1,0-1 0,0 1-1,0 0 1,0 0 0,0 0-1,1 0 1,-1 0 0,0 0-1,0 1 1,0-1 0,0 0-1,0 0 1,0 1 0,0-1 0,-1 0-1,1 1 1,0-1 0,0 1-1,0 0 1,0-1 0,0 1-1,-1 0 1,1-1 0,1 2-1,0 1 28,0 0 0,0 0-1,0 0 1,0 0-1,-1 0 1,1 0 0,-1 0-1,0 1 1,0-1 0,0 0-1,0 1 1,0-1-1,-1 1 1,0 5 0,1 7 139,-4 29 1,-1-10 162,-9 38 0,9-57-220,-1-1-1,0 1 1,-1-1-1,-13 23 1,16-33-70,-1 0 0,1 0 0,-1-1 0,-5 5 0,-7 9 186,13-14 409,18-12 74,2 3-399,0 0 1,32-4-1,-31 8-952,23 1-1,-9 1-6000,-22-1 4529</inkml:trace>
</inkml:ink>
</file>

<file path=ppt/ink/ink4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5T01:10:23.4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10 5312,'-8'-10'10674,"12"15"-6709,3 0-3398,0-1 0,0 1-1,7 2 1,-4-3-317,-1 0-1,1-1 1,0 0-1,1-1 1,-1 0 0,0 0-1,1-1 1,-1-1-1,21-1 1,-19 0-204,-1 0 13,1 0 0,0 0 0,0-2 0,-1 1 0,1-2 0,12-4 0,3-4-71,-25 12 8,-1-1 0,0 0-1,0 1 1,1-1 0,-1 1 0,0 0 0,1-1-1,-1 1 1,0 0 0,1 0 0,-1 0 0,0 0-1,1 0 1,1 1 0,-2-1 52,-4 5-363,-39 153 619,32-131-164,-1 0 0,0-1 0,-27 42 0,23-43-299,7-11 293,-14 19-1,19-30-685,0 0 0,0 1 1,0-1-1,0 0 0,-1-1 0,1 1 0,-1-1 0,0 1 0,0-1 1,-4 2-1,0-3-4035,2-1 1441</inkml:trace>
</inkml:ink>
</file>

<file path=ppt/ink/ink4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5T01:10:26.2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73 202 5888,'-10'0'7424,"12"2"-6422,-2-2-933,8 7 1167,0-1 0,16 9 0,-22-13-1070,1-1 0,0 1-1,0-1 1,0 0 0,0 0-1,0-1 1,0 1-1,1 0 1,-1-1 0,0 0-1,0 0 1,0 0-1,6-1 1,2 0 175,-8 0-256,0 1 0,1 0 1,-1-1-1,0 0 1,0 0-1,0 0 0,0 0 1,0 0-1,0 0 0,0-1 1,-1 1-1,1-1 1,4-4-1,-2 0-81,-1 1-1,0-1 1,0 0-1,0-1 1,-1 1-1,0-1 1,-1 1-1,1-1 1,-1 0-1,0 0 1,-1 0-1,0 0 1,1-11-1,-2 12 13,0 0 0,0-1-1,0 1 1,-1 0-1,0 0 1,0 0-1,-1 0 1,1 0 0,-1 0-1,-1 0 1,1 0-1,-1 1 1,0-1-1,0 1 1,-8-10 0,10 14-17,0-1 1,-1 1-1,1 0 1,-1 0 0,0-1-1,1 1 1,-1 0 0,0 1-1,0-1 1,1 0-1,-1 0 1,0 1 0,0-1-1,0 1 1,0 0-1,0-1 1,0 1 0,0 0-1,0 0 1,0 0-1,0 0 1,0 1 0,0-1-1,0 1 1,0-1-1,1 1 1,-1-1 0,0 1-1,0 0 1,0 0 0,-2 2-1,-2 0 68,0 2 0,0-1 0,1 1 0,-1 0 0,1 0 0,0 0-1,-6 10 1,-11 15 138,-24 46 0,39-63-98,1 0 1,1 0-1,0 1 1,0 0 0,2 0-1,-4 24 1,6-34-25,1 0 1,0 0-1,0 0 1,0 0-1,1 0 1,0 1 0,-1-1-1,1 0 1,1 0-1,-1 0 1,0-1-1,1 1 1,0 0-1,0-1 1,0 1-1,0-1 1,1 1-1,0-1 1,5 6-1,1-2 60,1 1 0,-1-2 0,1 1 0,1-1 0,17 7 0,-21-10-111,-1-1 0,1 0 1,0-1-1,0 1 0,0-1 0,1 0 1,-1-1-1,0 0 0,0 0 0,0 0 1,0-1-1,10-2 0,-7 0-844,1 0 1,0 0-1,-1-1 0,1-1 1,-1 1-1,-1-2 0,12-7 0,-7 2-2478,-1 3 1045</inkml:trace>
</inkml:ink>
</file>

<file path=ppt/ink/ink4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5T01:10:26.7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24 124 6464,'-1'1'239,"-1"0"-1,0 0 1,1 0 0,-1 1 0,1-1 0,-1 1-1,1-1 1,0 1 0,0-1 0,0 1 0,0 0 0,0-1-1,0 1 1,0 0 0,0 0 0,1 0 0,-1 2-1,0 2 453,0 0 0,1 0 0,0 0 0,1 8 0,0 5 948,-1-15-1330,0 0 1,1 0 0,-1 0-1,1 0 1,0 0 0,1 0-1,1 5 1,1 2 610,-2-3 1479,-3-17-1758,1-21-281,1 1 0,1-1 0,8-36 0,-8 59-231,0-2 31,0 0 1,1 0 0,0 0-1,5-12 1,-6 19-131,-1-1 0,1 1 0,0-1-1,-1 1 1,1 0 0,0 0 0,0 0 0,1 0-1,-1 0 1,0 0 0,1 1 0,-1-1-1,1 1 1,-1-1 0,1 1 0,0 0 0,0 0-1,5-1 1,11 0 245,0 1 0,1 0 0,-1 2 0,0 0 0,1 1 0,25 6 1,-44-8-303,10 2-237,0 1 0,0-1 0,0 1 0,-1 1 0,11 5 0</inkml:trace>
</inkml:ink>
</file>

<file path=ppt/ink/ink4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5T01:10:27.5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137 18 6880,'0'0'2229,"-8"-11"1670,8 11-3774,-1-1-1,1 1 1,0 0 0,0-1 0,0 1 0,0 0 0,-1-1 0,1 1 0,0 0 0,0-1 0,-1 1 0,1 0 0,0 0 0,0-1 0,-1 1 0,1 0-1,0 0 1,-1-1 0,1 1 0,0 0 0,-1 0 0,1 0 0,0 0 0,-1 0 0,1 0 0,-1-1 0,1 1 0,0 0 0,-1 0 0,1 0 0,-1 0-1,1 0 1,0 1 0,-1-1 0,1 0 0,0 0 0,-1 0 0,1 0 0,-1 0 0,1 0 0,0 1 0,-1-1 0,1 0 0,0 0 0,0 0-1,-1 1 1,-4 2 160,-1 0-1,1 1 0,0 0 1,0 0-1,1 0 0,-1 0 0,1 1 1,-4 5-1,-29 44 773,33-46-990,0 0-1,0 1 1,0 0-1,1-1 1,1 1-1,-1 0 1,0 10 0,2-14-35,0 0 1,1 0 0,0 0 0,0 0-1,0 0 1,1 1 0,-1-1 0,1 0 0,0 0-1,1-1 1,-1 1 0,1 0 0,0 0-1,3 5 1,-4-10-29,-1 1 0,0-1 0,1 1 0,-1-1 0,1 1 0,-1-1 0,0 1 0,1-1 0,0 1-1,-1-1 1,1 0 0,-1 1 0,1-1 0,-1 0 0,1 0 0,0 1 0,-1-1 0,1 0 0,-1 0 0,1 0 0,0 0-1,-1 0 1,1 0 0,0 0 0,-1 0 0,1 0 0,0 0 0,-1 0 0,1 0 0,0 0 0,-1 0 0,1-1 0,-1 1-1,1 0 1,0 0 0,-1-1 0,1 1 0,-1-1 0,1 1 0,-1 0 0,1-1 0,-1 1 0,1-1 0,-1 1 0,1-1 0,3-4 43,0 0 1,0 1-1,5-11 1,-7 12-19,18-31 323,28-63 0,-48 97-333,0-1-1,0 1 0,0 0 0,0 0 1,0 0-1,0-1 0,0 1 0,0 0 1,0 0-1,0 0 0,0-1 0,0 1 1,1 0-1,-1 0 0,0 0 0,0 0 1,0 0-1,0-1 0,0 1 0,1 0 1,-1 0-1,0 0 0,0 0 1,0 0-1,0 0 0,1-1 0,-1 1 1,0 0-1,0 0 0,0 0 0,1 0 1,-1 0-1,0 0 0,1 0 0,3 7 418,0-2-497,10 19 308,-1 1 1,-1 0 0,-1 1 0,-1 0-1,-1 0 1,-2 1 0,6 33 0,-8-22-78,-1 1 0,-2-1 0,-1 0-1,-8 64 1,5-88-152,1 1-6,-1-1-1,0 0 0,-1 0 1,-9 24-1,11-37-24,1 1 0,-1-1 0,0 0 1,0 1-1,1-1 0,-1 0 0,0 0 0,0 0 0,0 0 0,0 0 0,-1 0 0,1 0 0,0 0 0,0 0 1,0 0-1,-1-1 0,1 1 0,0 0 0,-1-1 0,1 1 0,-1-1 0,1 0 0,-1 0 0,1 1 0,-1-1 1,1 0-1,0 0 0,-1 0 0,1 0 0,-1 0 0,1-1 0,-1 1 0,1 0 0,-1-1 0,1 1 0,0-1 1,-1 0-1,1 1 0,-2-2 0,-5-3-107,0 1 0,1-1-1,-1-1 1,1 0 0,-9-9 0,7 5 113,0 0 0,1 0 0,0-1 0,1 0 0,0 0 1,1-1-1,-5-13 0,1 0 118,2 0-1,-7-40 1,14 64-102,1 0 1,0 0-1,0 0 0,-1 0 1,1 0-1,0 0 0,0 0 1,0 0-1,0 0 0,0 0 1,0 0-1,0 0 0,1 0 1,-1 0-1,0 0 0,0 0 1,1 1-1,-1-1 0,1 0 1,-1 0-1,1 0 0,-1 0 1,1 0-1,-1 1 0,1-1 1,0 0-1,-1 0 0,1 1 1,0-1-1,0 0 0,0 1 0,0-1 1,-1 1-1,1-1 0,0 1 1,2-1-1,2 0-38,1 0-1,-1 1 1,0 0-1,1-1 1,-1 2-1,7 0 1,-2 0-502,1-1 1,0 0-1,15-3 1,11-6-4441,-16 4 2645</inkml:trace>
</inkml:ink>
</file>

<file path=ppt/ink/ink4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5T01:10:27.9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6 100 8640,'-5'-3'6725,"16"2"-2760,-3 1-3370,15-4 1000,55-10 1666,-65 10-3272,0 0 1,-1 0 0,1-1 0,14-9 0,-1 1-2390,10-7-5781,-21 11 2202,2 4 1937</inkml:trace>
</inkml:ink>
</file>

<file path=ppt/ink/ink4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5T01:10:28.4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330 4 6816,'18'-3'13397,"-20"3"-12261,-1 2-899,1-1 0,-1 1 1,0 0-1,1 0 0,-1 0 1,1 0-1,0 0 0,-3 4 0,1-2-84,0 0 0,-1 0 0,-7 6-1,-65 32 572,53-31-611,0 2-1,-36 25 1,58-36-133,-1 0 0,1 1 0,0-1 1,-1 0-1,1 1 0,0-1 1,-2 6-1,3-7 13,1-1 0,-1 1 1,1 0-1,0-1 0,0 1 0,-1 0 1,1 0-1,0-1 0,0 1 0,0 0 0,0 0 1,0-1-1,0 1 0,0 0 0,0 0 1,0 0-1,0-1 0,0 1 0,1 0 0,-1-1 1,0 1-1,1 0 0,-1 0 0,0-1 1,1 1-1,-1 0 0,1-1 0,-1 1 1,1-1-1,-1 1 0,1-1 0,-1 1 0,1-1 1,0 1-1,16 9 45,0-1 1,1 0-1,0-2 1,25 8-1,9 3 202,21 10 1424,-73-28-1643,0 0 0,0 0 0,0 0 0,1 0 1,-1 0-1,0 0 0,0 0 0,0 0 0,1 0 0,-1 0 0,0 0 1,0 0-1,0 0 0,0 0 0,1 1 0,-1-1 0,0 0 0,0 0 1,0 0-1,0 0 0,0 0 0,0 1 0,1-1 0,-1 0 0,0 0 1,0 0-1,0 0 0,0 1 0,0-1 0,0 0 0,0 0 1,0 0-1,0 0 0,0 1 0,0-1 0,0 0 0,0 0 0,0 0 1,0 1-1,0-1 0,0 0 0,0 0 0,0 0 0,0 0 0,0 1 1,0-1-1,-11 8 417,-18 3-340,-19 0-1056,-76 9 0,95-17-475,-15 0-1656,2 0-5864,32-1 5812</inkml:trace>
</inkml:ink>
</file>

<file path=ppt/ink/ink4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5T01:10:29.0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6 6560,'0'0'96,"0"0"1,0 0-1,0-1 0,0 1 1,0 0-1,0 0 0,0 0 1,0-1-1,0 1 1,0 0-1,0 0 0,0 0 1,0 0-1,0-1 0,0 1 1,0 0-1,0 0 0,0 0 1,0 0-1,0-1 1,0 1-1,0 0 0,0 0 1,0 0-1,0 0 0,1-1 1,-1 1-1,0 0 1,0 0-1,0 0 0,0 0 1,0 0-1,0 0 0,1 0 1,-1-1-1,0 1 1,0 0-1,0 0 0,1 0 1,6 5 3375,6 5-1183,11 2-696,0 2 0,-1 1 1,31 26-1,-48-36-1359,8 6 158,0 1 0,0 1 0,-1 0 0,-1 0 0,0 2 0,-1-1 0,17 31 0,-17-22-105,0 0-1,-2 1 0,0 0 1,-2 1-1,-1 0 1,-1 0-1,-1 1 0,-1-1 1,-1 49-1,-4-50-224,-2 0-1,0 0 1,-2-1 0,0 1-1,-2-2 1,0 1 0,-2-1-1,-16 29 1,1-6-317,-43 72-1427,17-45-4381,35-55-267,6-4 1946</inkml:trace>
</inkml:ink>
</file>

<file path=ppt/ink/ink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23:13:56.33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245 11 4736,'0'-1'40,"0"1"-1,0 0 1,-1 0 0,1 0 0,0-1-1,0 1 1,0 0 0,0 0 0,0-1 0,0 1-1,0 0 1,0 0 0,0-1 0,0 1-1,0 0 1,0-1 0,0 1 0,0 0 0,0 0-1,0-1 1,0 1 0,0 0 0,0 0-1,0-1 1,0 1 0,0 0 0,0 0-1,0-1 1,1 1 0,-1 0 0,0 0 0,0 0-1,0-1 1,1 1 0,-1 0 0,0 0-1,0 0 1,0-1 0,1 1 0,-1 0-1,0 0 1,0 0 0,1 0 0,-1 0 0,0 0-1,0 0 1,1 0 0,-1 0 0,0-1-1,0 1 1,1 0 0,-1 0 0,0 0-1,0 1 1,1-1 0,-1 0 0,0 0 0,1 0-1,-1 0 1,1 0 0,21 5 7080,-35 4-2181,0-1-3425,8-4-1073,-1 0-1,0-1 1,1 0-1,-9 3 1,-11 3 454,0 1-1,1 1 1,-29 18-1,46-25-784,1 1-1,-1-1 0,1 1 0,0 0 0,1 0 1,-1 1-1,1 0 0,0 0 0,1 0 0,-1 1 0,1-1 1,1 1-1,-1 0 0,1 0 0,0 0 0,-2 8 0,5-11-103,-1-1-1,1 1 1,-1 0-1,1-1 1,0 1-1,0 0 1,1-1-1,-1 1 1,1 0-1,0-1 1,0 1-1,0-1 1,0 1-1,0-1 1,1 1-1,0-1 1,-1 0-1,1 0 1,1 0-1,-1 0 1,0 0-1,1 0 0,-1-1 1,1 1-1,0-1 1,0 0-1,0 0 1,0 0-1,0 0 1,0 0-1,1-1 1,-1 1-1,1-1 1,-1 0-1,1 0 1,5 1-1,-1-2-350,-1 0 0,1 0 0,-1-1 0,1 0 0,-1 0 0,0-1 1,0 0-1,1 0 0,-1-1 0,-1 1 0,1-2 0,12-6 0,2-5-3289,0-1-1,26-26 1,13-10-5901,-33 30 7130</inkml:trace>
</inkml:ink>
</file>

<file path=ppt/ink/ink4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5T01:10:31.7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4 200 3328,'-1'0'25,"1"0"0,0 0 0,0 0 0,0 0 0,0 0 0,0 0 0,-1 0 0,1 0 0,0 0 0,0 0 0,0 0 0,0 0 0,0-1 0,0 1 0,-1 0 0,1 0 0,0 0 1,0 0-1,0 0 0,0 0 0,0 0 0,0-1 0,0 1 0,0 0 0,0 0 0,0 0 0,0 0 0,0 0 0,-1-1 0,1 1 0,0 0 0,0 0 0,0 0 0,0 0 0,0 0 0,0-1 0,0 1 0,1 0 0,-1 0 0,0 0 0,0 0 0,0 0 0,0-1 0,0 1 0,8-2 1925,8 1 1192,-14 1-1942,6 4 704,-1-3-1301,-1 0-1,1 0 1,0-1-1,0 0 1,9-1-1,7 0-100,241 16 1600,-88 1-1846,-122-12-109,62-3 1,-2-1 5,129 17-14,-118-7-134,71 1 119,169 18 50,-61 7-336,-127-16 42,167 20 157,-52-21 30,-164-14-81,270-1 185,-215-10-24,227-16-113,-52-7 4,-162 6 134,-25 2-147,262-11 7,-240 13 2,103-9-9,95-11 135,-383 39-155,235-15 306,-48 6-174,109-1 156,-184 8-149,183 3-82,-100 1-108,92 3 364,146-3 223,-246-5-424,214-10 417,-107 0-348,74-5 390,405-21 544,-564 30-1120,-32-5 297,-93-2-1834,-3-6-5089,-89 22 6410,1-1 1,-1 1-1,1 0 0,-1 0 1,1 0-1,-1 0 1,1-1-1,-1 1 1,1 0-1,-1-1 0,1 1 1,-1 0-1,1-1 1,-1 1-1,0 0 0,1-1 1,-1 1-1,1-1 1,-1 1-1,0-1 1,0 1-1,1-1 0,-1 1 1,0-1-1,1 0 1,-2-2-265,1 1 0,0 0 0,-1 0 0,1 0 0,-1-1 0,0 1 0,-1-3 0</inkml:trace>
</inkml:ink>
</file>

<file path=ppt/ink/ink4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5T01:10:39.8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317 61 2976,'0'-8'7861,"0"12"-6565,1 0-1114,-1-1 1,1 1 0,-1 0-1,0-1 1,0 1-1,-1 0 1,1-1-1,-1 1 1,1-1-1,-1 1 1,0 0-1,-1-1 1,1 0-1,-1 1 1,1-1-1,-1 0 1,0 0-1,0 0 1,0 0-1,-1 0 1,1 0-1,-4 2 1,1 0-49,0 0 0,0 0 0,-1-1 1,0 0-1,0 0 0,0-1 0,0 0 0,0 0 0,-1 0 0,1-1 1,-9 3-1,5-4-30,0 0 0,0-1 0,0 0 0,0 0 0,0-1 0,0 0 0,0-1 0,1 0 0,-1-1 0,0 0 0,1 0 0,0-1 0,0 0 0,0-1 0,0 0 0,1 0 0,-11-9 0,17 12-141,-1 0 0,1-1 0,-1 1 0,1-1 1,0 0-1,0 0 0,0 0 0,0 0 0,1 0 1,-1 0-1,1 0 0,-2-5 0,3 6-2,-1 0 0,1 0 0,-1 0 0,1 0 0,0 0 0,0 0-1,0 0 1,0 0 0,0 0 0,0 0 0,0 0 0,1 0 0,-1 0 0,1 0 0,0 0 0,-1 0 0,1 0-1,0 0 1,0 0 0,0 1 0,2-3 0,1 0 27,0 0 0,0 0 1,1 0-1,0 0 0,-1 1 0,1 0 0,1 0 0,-1 0 0,0 1 1,1 0-1,-1 0 0,1 0 0,0 0 0,-1 1 0,1 0 0,0 1 1,10-1-1,-12 1 25,13-2 74,33 2-1,-19 2 61,-23-2-56,-1 0 0,1 1 0,-1 0 0,1 0 0,-1 1 0,0 0 0,0 0 0,8 3 0,-2 1 71,32 18 102,-41-22-213,-1 1 0,1-1-1,-1 1 1,0 0 0,0 0-1,0 0 1,0 0 0,-1 1-1,5 5 1,-4-2 52,1 0-1,-1 1 1,0-1-1,0 1 1,-1 0-1,0 0 1,-1 0 0,0 0-1,0 0 1,0 0-1,-1 0 1,-1 12-1,-2 16 188,-17 158 1263,15-164-1419,-1 0 0,-2 0 0,-1 0-1,-15 34 1,6-30 46,17-32-272,0-1 0,0 1-1,0-1 1,0 1-1,0-1 1,0 0 0,0 1-1,-1-1 1,1 0 0,0 0-1,-1 0 1,1 0 0,-1 0-1,1 0 1,-1 0-1,0-1 1,-3 2 0,5-2-141,0 0 0,-1 0 0,1-1 0,-1 1 1,1 0-1,0 0 0,-1-1 0,1 1 1,0 0-1,-1-1 0,1 1 0,0 0 0,0-1 1,-1 1-1,1 0 0,0-1 0,0 1 0,0-1 1,-1 1-1,1 0 0,0-1 0,0 1 0,0-1 1,0 1-1,0-1 0,0 1 0,0 0 0,0-1 1,0 1-1,0-1 0,0 1 0,0-1 0,0 1 1,0 0-1,1-1 0,-1 1 0,0-1 0,0 1 1,1-1-1,7 0-1900</inkml:trace>
</inkml:ink>
</file>

<file path=ppt/ink/ink4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5T01:10:40.2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25 5728,'12'-18'2434,"-12"17"-2314,1 1 0,-1-1 0,0 1 1,1-1-1,-1 1 0,0 0 1,1-1-1,-1 1 0,1 0 0,-1-1 1,0 1-1,1 0 0,-1-1 0,1 1 1,-1 0-1,1 0 0,-1 0 0,1-1 1,-1 1-1,1 0 0,-1 0 1,1 0-1,-1 0 0,1 0 0,0 0 1,-1 0-1,1 0 0,-1 0 0,1 0 1,-1 1-1,1-1 0,6 3 2518,-7-3-2486,1 0-1,-1 0 0,1 1 0,-1-1 1,0 0-1,1 0 0,-1 1 0,0-1 1,1 0-1,-1 1 0,0-1 0,1 0 1,-1 1-1,0-1 0,1 1 0,-1-1 1,0 1-1,0-1 0,0 0 0,1 1 1,-1-1-1,0 1 0,0-1 0,0 1 1,0 0-1,2 4 276,-1 0-1,0 0 1,-1 0 0,1 0 0,-1 8-1,0 1-3863</inkml:trace>
</inkml:ink>
</file>

<file path=ppt/ink/ink4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5T01:10:40.6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 4736,'2'-1'2352,"-2"1"-2290,0 0 0,0 0 0,0 0 0,0 0 0,0 0 0,0 0 0,0 0 0,0 0 0,0 0-1,0 0 1,0 0 0,0-1 0,0 1 0,0 0 0,6 12 4235,4 19-499,-5-4-2453,-1 0 0,-1 45 0,-2-44-954,0 219 1664,-2-130-1811,-2-70-155,2-36-122,0 0 0,0 1 1,1-1-1,2 16 0,-1-7-1652,2-35-10336</inkml:trace>
</inkml:ink>
</file>

<file path=ppt/ink/ink4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5T01:10:41.0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374 9 3392,'0'0'182,"1"-1"-105,-1 1 0,0-1 0,0 1 0,1-1 1,-1 1-1,0-1 0,1 1 0,-1-1 0,1 1 0,-1 0 1,0-1-1,1 1 0,-1 0 0,1-1 0,-1 1 0,8-1 5968,-10 15-1608,-5 3-3544,-2-1-1,0 1 1,-1-2 0,-20 26-1,-1 3-70,-12 22-19,-70 100 186,91-138-935,4-3-31,-1-2 0,-24 23 0,39-42-684,3-2 104,0-1 1,-1 0-1,1 0 1,0 0-1,-1 1 1,1-2-1,-1 1 1,-2 2-1,-3-6-3943,2-8-1719,4 2 3606</inkml:trace>
</inkml:ink>
</file>

<file path=ppt/ink/ink4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5T01:10:41.4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27 3072,'0'-1'212,"0"1"0,0-1 1,0 0-1,0 0 0,0 0 0,0 0 0,1 0 1,-1 0-1,0 0 0,0 1 0,1-1 0,-1 0 1,1 0-1,-1 0 0,0 1 0,1-1 1,-1 0-1,2-1 0,15-5 3009,-13 6-2837,-1 1-1,1-1 1,0 1-1,-1-1 1,1 1-1,-1 0 1,1 0-1,0 1 1,-1-1-1,1 1 1,-1 0-1,1 0 1,3 1-1,-1 1-68,-1 0-1,1 0 1,-1 0 0,0 0-1,0 1 1,-1 0-1,6 5 1,4 8 94,0-1 0,-2 2-1,17 27 1,-24-35-154,34 56 301,45 71 296,-3-29-431,-74-102-312,2-2-3544,-9-3 3056,1-1-1,-1 0 1,1 0-1,0 0 1,-1 0-1,1 0 1,-1 0 0,1 0-1,-1 0 1,1 0-1,0 0 1,-1 0-1,1-1 1,-1 1-1,1 0 1,-1 0-1,1 0 1,0-1-1,-1 1 1,1 0-1,-1-1 1,0 1 0,1 0-1,1-3-1517,3-3-1223</inkml:trace>
</inkml:ink>
</file>

<file path=ppt/ink/ink4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5T01:10:41.9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16 5408,'0'-1'195,"0"1"1,0 0 0,0-1-1,0 1 1,0-1 0,-1 1-1,1-1 1,0 1-1,0-1 1,0 1 0,1-1-1,-1 1 1,0-1 0,0 1-1,0-1 1,0 1-1,0 0 1,0-1 0,1 1-1,-1-1 1,0 1 0,0-1-1,1 1 1,-1 0-1,0-1 1,4-1 2494,1 0 879,1 11-1656,-4-2-1574,0 0 0,0 1 0,-1-1 0,0 1 1,-1-1-1,1 1 0,-1 0 0,-3 14 0,3-10-138,-5 204 1911,6-9-1167,-1-114-1794,-1-90-279,1-7-1231,1-6-2639,4 6 2700</inkml:trace>
</inkml:ink>
</file>

<file path=ppt/ink/ink4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5T01:10:42.5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39 35 6464,'-5'-9'4146,"4"15"1499,-2 12-4647,-6 24 94,1 0 0,2 0 0,-1 54 0,7-81-948,0-1 1,1 0-1,1 0 1,0 0 0,1 0-1,7 22 1,-7-29-78,1 0 0,-1-1 0,1 1-1,0-1 1,0 0 0,1 0 0,0 0 0,0-1 0,0 1 0,1-1 0,0-1 0,0 1 0,0-1 0,8 5 0,-11-7-30,1 0 0,-1-1 0,1 1 0,0 0 1,-1-1-1,1 0 0,0 0 0,0 0 0,0 0 1,0-1-1,0 1 0,0-1 0,0 0 0,0 0 1,0-1-1,-1 1 0,1-1 0,0 0 0,0 0 0,0 0 1,0 0-1,-1-1 0,1 0 0,-1 1 0,1-1 1,-1 0-1,0-1 0,1 1 0,-1-1 0,-1 1 1,1-1-1,0 0 0,0 0 0,-1 0 0,0-1 1,0 1-1,3-6 0,5-9 35,-1 0-1,-1-1 1,-1 0 0,-1-1-1,0 1 1,-2-1 0,0 0-1,-1 0 1,-1 0 0,-1-1-1,-1 1 1,0 0 0,-2-1-1,0 1 1,-9-32 0,9 45-55,1 1 1,-2-1 0,1 1 0,-1-1 0,-4-7 0,5 11-44,0 1 0,0-1-1,0 1 1,0-1-1,-1 1 1,1 0 0,0 0-1,-1 0 1,0 0 0,1 0-1,-1 0 1,0 1 0,-5-2-1,-2-1-91,-1 0-1,0 1 1,0 1-1,-1 0 1,1 0-1,0 1 1,-1 1-1,-21 1 1,8 0-4613</inkml:trace>
</inkml:ink>
</file>

<file path=ppt/ink/ink4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5T01:10:43.5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 59 3072,'0'0'100,"-1"0"1,1 0-1,-1 0 0,1 0 1,-1 0-1,1 0 0,-1 0 1,1 0-1,-1 0 0,1 0 1,-1 0-1,1 0 0,-1 0 1,1-1-1,0 1 1,-1 0-1,1 0 0,-1-1 1,1 1-1,0 0 0,-1 0 1,0-1-1,3-4 3698,-1 5-3452,-1-1 0,1 1 0,-1-1 0,1 1-1,-1-1 1,1 1 0,-1-1 0,1 1-1,-1-1 1,1 0 0,-1 1 0,0-1 0,1 0-1,-1 1 1,0-1 0,0 0 0,1 1-1,-1-1 1,0 0 0,0 0 0,0 1 0,0-2-1,0 2-200,0-1 0,0 1 0,0-1 0,0 1-1,0 0 1,0-1 0,0 1 0,0-1 0,1 1 0,-1-1-1,0 1 1,0 0 0,0-1 0,0 1 0,1 0 0,-1-1-1,0 1 1,0 0 0,1-1 0,-1 1 0,0 0 0,1-1-1,-1 1 1,0 0 0,1 0 0,-1-1 0,0 1 0,1 0-1,-1 0 1,0 0 0,1 0 0,-1-1 0,1 1-1,-1 0 1,0 0 0,1 0 0,30-4 256,-1 1 1,1 2-1,35 2 0,-7 0-118,-45-1-280,0-1 0,-1-1 0,16-3 0,-1-4-5311,-24 7 1330,1 4 1290</inkml:trace>
</inkml:ink>
</file>

<file path=ppt/ink/ink4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5T01:10:53.1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23 176 4160,'-23'-8'8224,"29"0"-3953,3 1-3115,0-1 0,16-18 0,13-12-901,-15 17-131,-13 10-141,2 1 1,17-13 0,-26 21 4,0 0 1,0 0-1,0 0 0,1 1 1,-1 0-1,0-1 0,1 1 0,-1 0 1,1 1-1,-1-1 0,1 1 1,0-1-1,-1 1 0,1 0 1,5 1-1,-8-1 6,0 1 0,0-1 0,0 1 0,1 0 0,-1-1 0,0 1 0,0 0 0,0 0 0,-1 0 0,1 0 0,0 0 0,0 0-1,0 0 1,-1 0 0,1 0 0,0 0 0,-1 0 0,1 1 0,-1-1 0,0 0 0,1 0 0,-1 0 0,0 1 0,1 1 0,2 34 168,-3-24-30,-1 1 1,-3 24-1,3-32-88,-1 0 0,0-1 0,0 1 0,0-1 0,-1 0 0,0 0 0,0 0 0,0 0 0,-4 5 0,-6 6 82,0-1-1,0-1 1,-1 0 0,-1-1-1,-1-1 1,0 0-1,0-1 1,-22 11 0,28-18-116,4-1 320,13-4 71,2-1-268,3 0 50,0 0-1,0 1 0,0 0 1,23 2-1,-17 1-134,0-1 0,27-2 0,-9 0-5930,-31 1 4100</inkml:trace>
</inkml:ink>
</file>

<file path=ppt/ink/ink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23:13:56.79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18 13 6304,'1'-11'5500,"8"10"-1096,2 1-3695,-10 0-625,0 0 0,0 0 0,0 0 0,0 0 0,0 0 0,0 0 0,0 1 0,0-1 0,0 0 1,0 0-1,0 1 0,0-1 0,0 0 0,-1 1 0,1-1 0,0 1 0,0 0 0,0-1 0,-1 1 0,1-1 0,0 1 0,0 0 0,-1 0 1,1-1-1,-1 1 0,1 0 0,0 0 0,-1 0 0,0 0 0,1 0 0,-1 0 0,1 1 0,-1 2 69,1 1 0,-1-1 0,0 1-1,0-1 1,-1 0 0,-1 6 0,1-3 51,-4 31 841,-2 0 0,-21 67 1,22-89-670,3-10-168,1 0-1,-1 1 1,1 0 0,1-1-1,-1 1 1,1 0 0,0 0-1,0 13 1,1-19-148,1 0 0,-1 1 0,1-1 0,-1 0 0,1 1 0,0-1 1,-1 0-1,1 0 0,0 0 0,0 1 0,0-1 0,0 0 0,0 0 0,0 0 0,0 0 0,0 0 0,0-1 1,0 1-1,0 0 0,1 0 0,-1-1 0,0 1 0,1-1 0,-1 1 0,0-1 0,1 0 0,1 1 0,0-1-100,0 1 0,1-1 0,-1 0 0,0 1-1,1-2 1,-1 1 0,0 0 0,1-1-1,-1 1 1,0-1 0,4-1 0,5-4-1092,0-1 0,-1 0 0,0-1 0,0 0 0,10-10 0,5-4-1383,30-21-7148</inkml:trace>
</inkml:ink>
</file>

<file path=ppt/ink/ink4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5T01:10:53.7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97 34 5632,'-11'-16'1834,"10"15"-1630,0 0 0,1 0 0,-1 0 0,0 0-1,1 0 1,-1 1 0,0-1 0,0 0 0,0 1-1,0-1 1,1 0 0,-1 1 0,0-1 0,0 1-1,0-1 1,0 1 0,0 0 0,0-1-1,0 1 1,-1 0 0,1 0 0,0 0 0,0 0-1,0 0 1,0 0 0,0 0 0,0 0 0,0 0-1,0 1 1,0-1 0,0 0 0,-2 1 0,-1 2 29,1 0 1,0 0 0,0 0 0,0 0 0,0 0 0,1 0-1,-1 1 1,1 0 0,0-1 0,0 1 0,-3 6-1,2-1 75,-1 0 0,2 1 0,-4 19 0,5-24-194,0-1 0,1 1 0,0 0 0,0-1 0,0 1 0,0 0 0,1-1 0,1 6 0,-2-8-71,1 0 0,0 0 0,0 0 0,0-1 0,0 1 0,0-1 0,1 1 0,-1 0 0,0-1 0,1 0 0,-1 1 0,1-1 0,-1 0 0,1 0 0,0 0 0,-1 0 0,1 0 1,0 0-1,0 0 0,0-1 0,0 1 0,2 0 0,7 1 85,0-1 1,0 0 0,0-1 0,1 0 0,-1 0-1,0-1 1,0-1 0,0 0 0,0 0-1,-1-1 1,1-1 0,-1 0 0,14-6-1,-19 7-28,0-1-1,0 1 1,0-1-1,0 0 1,-1 0-1,0 0 0,0 0 1,0-1-1,6-8 1,-9 11-72,0 0 1,0 0-1,0 0 0,-1 0 1,1 0-1,0 0 0,-1-1 1,1 1-1,-1 0 0,0 0 1,1 0-1,-1-1 0,0 1 1,-1 0-1,1 0 1,0-1-1,-1 1 0,1 0 1,-1 0-1,1 0 0,-1 0 1,0 0-1,0 0 0,0 0 1,0 0-1,-1 0 1,1 0-1,0 0 0,-3-2 1,0 0-17,-1 0 0,0 0 0,0 0 0,0 0 0,-1 1 0,1 0 0,-1 0 0,1 0 0,-1 1-1,0 0 1,-12-3 0,1 2-292,0 1 1,0 0-1,-20 2 0,31-1-683,-4 1-3834,9 0 4594,1 1 1,0-1-1,0 0 0,0 1 1,0-1-1,0 0 0,0 1 1,0-1-1,0 0 0,0 1 1,0-1-1,0 0 0,0 1 1,0-1-1,0 0 0,0 1 1,0-1-1,0 0 0,0 1 1,0-1-1,0 0 0,1 1 1,-1-1-1,0 0 0,0 1 1,0-1-1,0 0 0,1 0 1,-1 1-1,0-1 0,0 0 1,1 0-1,-1 0 0,0 1 1,1-1-1,8 11-2490</inkml:trace>
</inkml:ink>
</file>

<file path=ppt/ink/ink4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5T01:10:54.2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210 0 2912,'-3'0'555,"-1"0"0,1 0 0,-1 1 1,1-1-1,-1 1 0,1 0 0,-1 0 0,1 0 1,-6 3-1,-20 10 3480,-50 28 863,74-39-4710,-4 2 348,1 1 1,-12 10-1,18-15-467,0 1 0,1-1 0,-1 1 0,1 0 0,-1 0 0,1 0 0,0 0 0,-1 0 0,1 0 0,0 0 0,1 0 0,-1 0 0,0 1 0,1-1 0,-1 0 0,0 5 0,1-6-41,0 0-1,0-1 0,0 1 1,1 0-1,-1 0 0,0 0 1,0 0-1,1 0 0,-1 0 1,0-1-1,1 1 0,-1 0 1,1 0-1,-1-1 0,1 1 1,-1 0-1,1-1 0,0 1 1,-1 0-1,1-1 0,0 1 1,1 0-1,0 0 41,0 0-1,1 0 1,-1 0 0,1 0-1,-1 0 1,0-1-1,1 1 1,3-1 0,1 0 66,0 0 0,0 0 0,0-1 1,-1 0-1,13-3 0,4-3 172,1-2 0,27-14-1,-47 20-233,0 1 0,0-1 0,0 0 0,-1 0 0,4-3 0,-5 5-44,-1-1 0,0 1 1,0-1-1,0 1 1,0-1-1,0 1 0,0-1 1,0 0-1,0 0 0,-1 1 1,1-1-1,0 0 0,-1 0 1,0 1-1,1-4 1,-1 4-48,-1 1 1,1-1-1,0 0 1,-1 0-1,1 0 1,-1 0-1,1 1 1,0-1-1,-1 0 1,0 0-1,1 1 1,-1-1 0,1 1-1,-1-1 1,0 0-1,0 1 1,1-1-1,-1 1 1,0-1-1,0 1 1,-1-1-1,-22-8-642,19 7 449,2 2 19,1-1 0,-1 1 0,0-1 0,0 1 0,0 0-1,1 0 1,-1 0 0,0 1 0,-5 0 0,-8 1-6969</inkml:trace>
</inkml:ink>
</file>

<file path=ppt/ink/ink4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5T01:10:55.6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212 29 3392,'-5'1'1820,"5"-1"-1781,1-1 155,-1-13 9300,-1 13-9201,1 0-1,0 1 1,0-1 0,0 0-1,-1 1 1,1-1 0,0 0-1,-1 1 1,1-1-1,-1 0 1,1 1 0,-1-1-1,1 1 1,-1-1 0,-1 0-1,-9-2-47,3 3-141,1 1 0,-1 0 0,1 1 0,0-1-1,-1 1 1,1 1 0,0-1 0,-7 5 0,-2 1-90,0 1-1,-18 15 1,31-22 0,-1 1 1,1 0-1,0-1 1,0 1-1,0 1 1,1-1-1,-1 0 1,1 1-1,0-1 1,0 1-1,-3 5 1,5-7-12,-1 0 1,1 0-1,-1 1 1,1-1 0,0 0-1,0 0 1,-1 0-1,2 0 1,-1 0-1,0 0 1,0 1 0,1-1-1,-1 0 1,1 0-1,0 0 1,-1 0-1,1 0 1,0 0 0,0 0-1,0-1 1,1 1-1,-1 0 1,0-1 0,1 1-1,1 2 1,2 0 56,1 0 1,-1 0-1,1 0 0,0 0 1,0-1-1,0 0 1,0 0-1,0-1 1,1 1-1,-1-2 1,1 1-1,11 1 0,-14-2-32,1-1-1,-1 1 0,1-1 1,-1-1-1,1 1 0,-1 0 1,0-1-1,1 0 1,-1 0-1,0 0 0,1-1 1,-1 1-1,0-1 0,0 0 1,0 0-1,-1 0 0,1-1 1,0 0-1,-1 1 0,6-7 1,-4 3 23,0-1 0,-1 0 0,1 0 0,-2 0 0,1 0 0,-1-1 0,0 1 0,0-1 0,-1 0 0,0 0 0,-1 0 0,1 0 0,-2 0 0,1-1 0,-1-12 0,-5 3 222,5 18-255,0-1-1,0 0 1,-1 1-1,1-1 1,0 1 0,0-1-1,0 1 1,-1-1 0,1 1-1,0-1 1,0 0-1,0 1 1,0-1 0,0 1-1,0-1 1,0 0-1,0 1 1,1-1 0,-1 1-6,-1 0-14,1 1 0,-1-1 1,1 1-1,0 0 1,-1-1-1,1 1 0,0 0 1,-1-1-1,1 1 1,0 0-1,0-1 0,-1 1 1,1 0-1,0 0 0,0-1 1,0 1-1,0 0 1,0-1-1,0 1 0,0 0 1,1 0-1,-1-1 1,0 2-1,7 45 268,0 3 145,-1-16-188,-1 1-1,-2-1 0,-1 39 0,0-8-12,-1-52-147,1 27 166,-1 0 1,-1-1 0,-8 50-1,7-85-167,0 1 1,-1 0-1,1-1 0,-1 1 1,0-1-1,-3 7 0,4-10-28,0 1 0,0-1-1,0 0 1,0 1 0,0-1 0,0 0-1,-1 0 1,1 0 0,0 0 0,-1 0-1,1 0 1,-1 0 0,1 0 0,0-1-1,-1 1 1,0 0 0,1-1 0,-1 1 0,1-1-1,-1 0 1,-3 1 0,-1-2 47,-1 0 1,0 0 0,1-1-1,-1 1 1,1-1-1,0-1 1,-12-5 0,1-1-22,-23-16 0,31 19-89,1 0 0,0-1 0,0 0 0,0 0 0,1-1 0,0 0 0,1 0 0,0-1 0,0 0 0,0 0 0,1 0 0,1-1 0,0 1 0,0-1 0,-2-11 0,5 17 29,0 1 1,1-1-1,0 0 0,-1 0 0,2 0 0,-1 1 1,0-1-1,1 0 0,-1 0 0,1 0 0,0 1 0,1-1 1,-1 1-1,0-1 0,1 1 0,0-1 0,0 1 1,0 0-1,0 0 0,1 0 0,-1 0 0,1 0 1,0 0-1,-1 1 0,1-1 0,0 1 0,5-3 1,2-1-15,0 1 1,0 0 0,0 1-1,1 0 1,0 1 0,0 0-1,21-3 1,-15 4-190,-1 2 0,0 0 1,1 0-1,-1 2 1,23 4-1,-37-5-320,1-1 0,-1 1 0,0 0 0,0 0 0,0-1 0,0 1 0,0 1 0,0-1 0,0 0 0,0 0 0,0 1 0,0-1 1,0 1-1,-1-1 0,1 1 0,-1 0 0,3 3 0,8 10-2522</inkml:trace>
</inkml:ink>
</file>

<file path=ppt/ink/ink4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5T01:10:56.4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183 26 5728,'5'-21'9621,"-3"16"-5978,-7 14-2102,-6 10-565,-22 29 1,-6 10-418,27-35-325,0 1 1,1 1 0,2 0-1,0 0 1,2 1 0,-6 34-1,-13 153 711,24-173-888,1 1 0,2-1 0,10 56 1,-9-82-43,1 0 0,1 0 0,0 0 0,9 18 0,-8-23-39,-1-1 0,1 0 0,0-1 0,1 1 0,0-1-1,0 0 1,15 12 0,21 12-504,3-2 144</inkml:trace>
</inkml:ink>
</file>

<file path=ppt/ink/ink4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5T01:10:57.4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3072,'0'0'8432,"8"7"-5142,-6-4-2982,1-1-1,-1 1 1,-1-1-1,1 1 1,0-1-1,-1 1 1,2 3-1,9 15 614,0-9-360,0-1-1,25 19 0,-9-8-214,-11-8-219,60 53 601,-65-55-536,-1 0 0,-1 0-1,0 1 1,10 18-1,-6-5 1,-2 0 0,-2 0 0,0 1 0,-1 1 0,-2-1 0,-1 1 0,-1 0 0,-1 1 0,-2-1 0,-1 1 0,-1-1 0,-1 1 0,-2 0 0,-7 33 0,4-39-39,0 0 0,-2 0 1,-11 24-1,-38 65 182,33-67-429,-43 75-15,36-70-2316,24-36-140,5-10-46</inkml:trace>
</inkml:ink>
</file>

<file path=ppt/ink/ink4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5T01:10:58.1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86 0 4224,'-5'0'10592,"2"5"-8481,-1 9-1265,-1 1-1,-1-1 1,-7 16-1,-3 4-29,15-33-796,1 0 1,-1 0 0,1 0 0,-1 0 0,1 0-1,0 0 1,0 0 0,-1 0 0,1 0-1,0 0 1,0 1 0,0-1 0,0 0 0,0 0-1,0 0 1,1 0 0,-1 0 0,0 0-1,0 0 1,1 0 0,-1 0 0,1 0 0,-1 0-1,1 0 1,0 2 0,1-2 3,0 0 0,-1 0 0,1 0-1,0 0 1,-1 0 0,1 0 0,0 0 0,0 0 0,0-1 0,0 1 0,0-1 0,0 0-1,3 1 1,1-1 61,0 1 0,-1 0 0,1 0 0,0 1 0,-1 0 0,1 0 0,0 0 0,-1 1 0,0-1 1,0 1-1,0 0 0,0 1 0,0 0 0,-1-1 0,1 1 0,4 6 0,-8-9-58,-1-1 1,1 1 0,-1-1 0,0 0-1,1 1 1,-1-1 0,0 1 0,1-1 0,-1 1-1,0-1 1,1 1 0,-1-1 0,0 1-1,0-1 1,0 1 0,0-1 0,1 1-1,-1 0 1,0-1 0,0 1 0,0-1-1,0 1 1,0-1 0,0 1 0,0 0 0,-1-1-1,1 1 1,0-1 0,0 1 0,0-1-1,0 1 1,-1-1 0,1 1 0,0-1-1,-1 1 1,1-1 0,0 1 0,-1-1-1,1 1 1,-1 0 0,-1 2 71,-5 9 104,0-1-1,0 0 1,-1 0 0,0-1-1,-1 0 1,-17 15 0,25-24-233,-6 4 65,0 1-1,-13 7 1,17-12-407,1 0-1,0 0 0,-1 0 1,1-1-1,-1 1 0,1 0 1,-1-1-1,1 0 1,-1 1-1,1-1 0,-1 0 1,1 0-1,-1-1 1,-2 1-1,5 0 189,-1-1 0,1 1 0,0 0 0,-1 0 0,1 0 0,-1 0 0,1 0 0,0 0 0,-1 0 0,1-1 0,0 1 0,-1 0 0,1 0 0,0 0 0,-1-1 0,1 1 0,0 0 0,0-1 0,-1 1 0,1 0 0,0 0 0,0-1 0,0 1 0,-1 0 0,1-1 0,0 1 0,0-1 0,0 1 0,0 0 0,0-1 0,0 1 0,0 0 0,-1-1 0,1-8-2498</inkml:trace>
</inkml:ink>
</file>

<file path=ppt/ink/ink4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5T01:10:58.5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 25 4384,'-23'3'16826,"24"-2"-16453,1-1 0,-1 0-1,0 0 1,0 1 0,1-1 0,-1 0 0,0 0-1,0 0 1,3-1 0,17-2 236,-13 2-558,1-1 0,14-4 1,19-6-1690,-20 7 710</inkml:trace>
</inkml:ink>
</file>

<file path=ppt/ink/ink4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5T01:10:59.2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195 1 6048,'-1'0'141,"1"0"1,-1-1 0,1 1 0,-1 0-1,0 0 1,1 0 0,-1 0-1,1 0 1,-1 0 0,1 0-1,-1 0 1,0 1 0,1-1-1,-1 0 1,1 0 0,-1 0-1,1 0 1,-1 1 0,1-1-1,-1 0 1,1 1 0,-1-1-1,1 0 1,-1 1 0,1-1-1,0 1 1,-1-1 0,1 1-1,-1-1 1,1 0 0,0 1-1,0-1 1,-1 2 0,-7 21 2797,6-14-2354,-14 46 1984,-24 67 750,34-107-3001,-12 26 523,2 0 1,-19 83-1,20-32-65,-6 127 0,21-194-675,0-1-1,2 1 0,1-1 1,9 41-1,-7-49-327,0 0 1,0 0-1,2-1 0,0 0 1,1-1-1,0 1 0,20 24 0,-24-34-222,-1-1-1,1-1 1,0 1-1,1-1 0,-1 1 1,9 4-1,-6-5-673,0 0 0,0 0-1,0-1 1,0 0 0,0 0 0,1-1 0,13 1-1,20 2-2102</inkml:trace>
</inkml:ink>
</file>

<file path=ppt/ink/ink4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5T01:10:59.8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30 77 4992,'-2'0'426,"1"-1"0,-1 1 0,1-1 1,-1 1-1,1-1 0,0 1 0,-1-1 0,1 0 1,0 0-1,0 0 0,-1 0 0,1 0 0,0 0 1,0 0-1,0 0 0,0 0 0,-1-2 0,2 2-241,0 1 0,0-1 0,-1 0 1,1 0-1,0 0 0,0 1 0,0-1 0,0 0 0,0 0 0,1 0 0,-1 1 0,0-1 0,0 0 0,0 0 0,1 1 0,-1-1 0,0 0 0,1 0 0,-1 1 0,0-1 0,1 0 0,-1 1 0,1-1 0,0 0 0,-1 1 0,1-1 0,-1 1 0,1-1 0,0 1 0,-1-1 0,1 1 0,0 0 0,1-1 0,9-5-6,0 1 0,1 0 0,-1 0 0,1 1-1,0 1 1,1 0 0,-1 1 0,0 0 0,1 1 0,-1 0 0,1 1-1,21 2 1,-31-1-144,0-1-1,0 0 0,0 1 0,0 0 1,-1 0-1,1 0 0,0 0 0,0 0 1,-1 1-1,1-1 0,-1 1 0,1-1 1,-1 1-1,0 0 0,0 0 1,0 0-1,0 0 0,0 1 0,0-1 1,0 0-1,-1 1 0,1 0 0,-1-1 1,0 1-1,1 0 0,-1-1 0,-1 1 1,1 0-1,0 0 0,-1 0 0,1 0 1,-1 3-1,-1 12-16,2 0-1,0 0 1,1-1-1,0 1 1,2 0-1,5 18 1,0-10-6,18 57-27,-23-70 134,-1 1 1,-1 0-1,1 28 0,-3-39-18,0 0 0,-1-1 0,1 1 0,-1 0 0,0-1 0,0 1 0,0 0 0,0-1 0,0 1 0,0-1 0,-1 1 0,1-1 0,-1 0 0,0 0 0,0 0 0,-2 3 0,-1 0-32,-1-1-1,0 1 0,0-1 1,-10 6-1,-14 3-193,0-1 0,-1-1 0,0-2 0,-41 7 0,5-1-6365,64-14 4737,12 1-2387,-7-1 3351,16 1-1904</inkml:trace>
</inkml:ink>
</file>

<file path=ppt/ink/ink4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5T01:11:00.9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447 3 5408,'-8'-2'9240,"-1"8"-7350,-73 62 2102,39-34-3227,2 2 1,-48 53-1,45-33-840,-71 120 1,114-176 49,-9 16-1999,6-10-727</inkml:trace>
</inkml:ink>
</file>

<file path=ppt/ink/ink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23:13:58.82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81 9 2656,'0'0'123,"0"0"0,0-1 0,-1 1 1,1 0-1,0 0 0,0 0 0,0-1 0,0 1 1,0 0-1,-1 0 0,1-1 0,0 1 0,0 0 1,0 0-1,-1 0 0,1 0 0,0-1 0,0 1 1,0 0-1,-1 0 0,1 0 0,0 0 0,0 0 1,-1 0-1,1 0 0,0 0 0,0 0 0,-1 0 0,1 0 1,0 0-1,-1 0 0,1 0 0,0 0 0,0 0 1,-1 0-1,1 0 0,0 0 0,0 0 0,-1 0 1,1 0-1,0 0 0,0 0 0,0 1 0,-1-1 1,1 0-1,0 0 0,-10 5 3351,7-2-3928,-16 19 2331,15-17-1510,-1 0 1,1 0-1,0 0 0,1 0 0,-6 10 0,0-6 3127,12-12-2977,7-4-358,1 0 0,17-9 1,-17 10-1770,-1 0 0,19-14 0,-27 18 875,0 0 1,0 1-1,0-1 1,0 0-1,1 1 1,-1-1-1,0 1 1,1 0-1,-1 0 1,6-2-1,11 2-3382</inkml:trace>
</inkml:ink>
</file>

<file path=ppt/ink/ink4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5T01:11:01.2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3 7296,'-5'-3'6026,"21"15"-2277,7 11-2102,0 0-1,33 47 0,34 69-560,-5-8-1596,-64-106-549,-19-24 710,-1 0 1,1 0-1,-1 1 1,1-1-1,0 0 0,0 0 1,-1-1-1,1 1 1,0 0-1,0 0 1,0-1-1,0 1 0,0-1 1,2 0-1,9 0-1549</inkml:trace>
</inkml:ink>
</file>

<file path=ppt/ink/ink4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5T01:11:01.6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0 6400,'1'0'4515,"3"6"469,1 2-1500,-2-1-3470,-1 3 545,0-1-1,-1 1 1,0 0 0,0 0 0,-1 10 0,-7 53 854,3-36-857,-1 126 679,3-65-944,0-59-64,0-24-289,1 0 0,1 0-1,2 15 1,-2-9-1235,0-10-2916,4-25-1716,1-7 1699,3-2 1420</inkml:trace>
</inkml:ink>
</file>

<file path=ppt/ink/ink4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5T01:11:02.0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 2 8384,'-1'1'345,"0"-1"1,0 1 0,0 0 0,0 0-1,0 0 1,0 0 0,0 0 0,0 0-1,0 0 1,1 1 0,-1-1-1,0 0 1,1 0 0,-1 0 0,1 1-1,-1-1 1,1 0 0,0 1 0,-1-1-1,1 0 1,0 1 0,0 1-1,1 39 1527,-1-30-1184,2 14-15,0 0 0,2 0 0,1 0 1,0 0-1,16 39 0,-17-55-555,0 0 1,0-1 0,1 0 0,1 1 0,0-2 0,0 1-1,0-1 1,1 0 0,1 0 0,-1-1 0,1 0 0,0 0 0,1-1-1,0 0 1,0 0 0,17 8 0,-21-12-72,0-1 1,0 1 0,0-1-1,0 1 1,9 0-1,-12-2-28,1 0 1,-1-1-1,1 1 0,-1 0 0,1-1 0,-1 1 0,0-1 1,1 0-1,-1 0 0,0 0 0,0 0 0,0 0 0,0 0 1,1 0-1,1-3 0,5-4 44,0-1 0,-1 0 0,1-1 0,-2 0-1,0 0 1,0-1 0,-1 1 0,0-1 0,0-1 0,6-20 0,-6 10 29,0 1 0,-2-1-1,0 0 1,-2 0 0,1-29 0,-3 46-110,0 0 0,0 0 0,-1 0 0,0 0 1,0 0-1,0 0 0,0 0 0,-1 0 1,0 0-1,0 1 0,0-1 0,0 1 0,-1-1 1,0 1-1,0 0 0,0 0 0,0 0 1,-1 1-1,1-1 0,-1 1 0,0-1 0,0 1 1,-1 1-1,1-1 0,0 1 0,-1-1 1,1 1-1,-1 0 0,-10-2 0,-1 2-175,-1 0 0,1 1 0,-1 1 0,0 0 0,0 1 0,1 1 0,-1 1 0,1 0 1,0 1-1,-31 12 0,46-15 107,-1-1 0,0 1 0,1 0 1,-1 0-1,1 0 0,-1 0 1,1 0-1,-1 0 0,-1 2 1,3-3-35,0 1 1,0-1 0,-1 1-1,1-1 1,0 0 0,0 1-1,0-1 1,-1 1 0,1-1-1,0 0 1,0 1 0,0-1-1,0 1 1,0-1 0,0 1-1,0-1 1,0 0 0,0 1-1,0-1 1,0 1 0,0-1-1,0 1 1,0-1 0,1 1-1,0 1-430,1 0 0,0 0 0,0 0-1,0 0 1,0 0 0,0 0 0,0-1-1,1 1 1,-1-1 0,4 2 0,16 9-4138,0 0 1536</inkml:trace>
</inkml:ink>
</file>

<file path=ppt/ink/ink4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5T01:11:02.5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15 5632,'8'-14'10677,"-4"21"-8349,0-2-1782,-2 2-176,0 0 0,-1 0 1,0 0-1,0 0 0,-1 0 0,1 0 0,-2 7 0,1-2 29,-4 74 732,-15 90 0,19-130-2619,23-54-11333</inkml:trace>
</inkml:ink>
</file>

<file path=ppt/ink/ink4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5T01:11:02.9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 64 8896,'-1'-1'180,"1"1"0,-1 0 0,0 0 0,1 0 0,-1 0 0,0 0 1,1 0-1,-1 0 0,0 0 0,1 0 0,-1 0 0,0 0 0,1 0 0,-1 1 0,0-1 1,1 0-1,-1 0 0,1 1 0,-1-1 0,0 0 0,1 1 0,-1-1 0,1 1 0,-1-1 1,1 1-1,-1-1 0,1 1 0,0-1 0,-1 1 0,1-1 0,0 1 0,-1-1 1,1 1-1,0 0 0,-1-1 0,1 1 0,0 0 0,0-1 0,0 1 0,0 0 0,0 0 1,-1 4 73,0-1 1,0 0 0,1 0 0,0 0 0,0 0 0,1 5 0,-1-4-95,2 0 0,-1-1 1,1 1-1,-1-1 0,1 0 0,0 1 1,1-1-1,-1 0 0,1 0 0,0 0 1,0-1-1,0 1 0,0-1 0,1 0 1,-1 1-1,1-1 0,0-1 0,0 1 1,0-1-1,0 1 0,8 2 1,-4-2 28,1 1 0,0-2 0,0 1 0,0-1 0,0-1 0,0 1 0,0-2 0,1 1 0,-1-1 0,11-1 0,-16 0-123,0 0 1,0 0 0,0-1-1,0 1 1,0-1-1,0 0 1,0 0-1,0 0 1,-1-1-1,1 1 1,-1-1-1,0 0 1,1 0-1,-1 0 1,-1 0 0,1 0-1,0-1 1,-1 1-1,0-1 1,3-5-1,0-2 24,-1 1 0,0-1 0,0 0 0,-1 0 0,0 0 0,1-18 0,-4 26-95,1 0 0,-1 0 1,0 0-1,0 0 1,0-1-1,-1 1 0,1 0 1,-1 0-1,0 0 1,1 0-1,-1 0 1,-3-4-1,3 5-12,0 1 1,0 0-1,0-1 1,0 1-1,0 0 0,-1 0 1,1 0-1,-1 0 1,1 0-1,-1 1 1,1-1-1,-1 0 0,1 0 1,-1 1-1,0-1 1,1 1-1,-1 0 1,0 0-1,1-1 0,-1 1 1,0 0-1,1 0 1,-1 0-1,0 1 0,-3 0 1,-10 2-612,0 1 0,0 0 0,1 2 0,0-1 1,0 2-1,0 0 0,0 1 0,1 0 0,1 1 0,-14 12 0,2 2-1244</inkml:trace>
</inkml:ink>
</file>

<file path=ppt/ink/ink4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5T01:11:03.7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242 6 2656,'11'-6'13561,"-20"7"-10968,-4-1-2183,-1 1 1,0 0-1,0 1 0,0 1 1,1 0-1,-1 1 0,1 1 0,0-1 1,-13 9-1,19-10-324,1 1 0,-1 0 0,1 0 0,0 1 0,0 0 1,1 0-1,-1 0 0,1 1 0,0-1 0,1 1 0,0 1 0,-1-1 0,2 1 0,-1-1 0,1 1 0,0 0 0,1 0 1,-3 11-1,3-12 0,2 0 0,-1 0 1,1 0-1,0 0 0,0 0 0,1 0 1,-1 0-1,4 9 0,-3-11-37,0-1-1,0 1 1,0-1-1,1 1 1,0-1-1,-1 0 1,1 0-1,0 0 1,1 0-1,-1 0 1,1 0-1,-1 0 1,1-1-1,5 4 1,0-1-19,0-1 1,0 0 0,1-1 0,0 0 0,-1 0-1,1-1 1,0 0 0,0-1 0,1 1 0,-1-2-1,0 1 1,0-2 0,11 0 0,5-3-1084,-1 0 0,1-2-1,35-12 1,-48 13-815,1 0 0,-2-1 0,21-13-1,9-11-7351,-23 17 5754</inkml:trace>
</inkml:ink>
</file>

<file path=ppt/ink/ink4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5T01:11:04.3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11 8384,'1'1'9434,"1"2"-9140,0-1 1,0 1-1,0 0 1,-1 0-1,1-1 0,-1 1 1,0 0-1,0 0 0,0 0 1,0 0-1,0 4 1,4 41 1308,-2-22-1080,-2-6-57,-1-14-353,1 0-1,-1 0 0,1 0 1,0 0-1,1-1 1,3 11-1,-5-16-107,0 1 1,0-1 0,0 0-1,0 0 1,0 0-1,0 0 1,0 0-1,1 0 1,-1 0-1,0 0 1,0 0-1,0 0 1,0 0 0,0 1-1,0-1 1,0 0-1,0 0 1,1 0-1,-1 0 1,0 0-1,0 0 1,0 0-1,0 0 1,0 0-1,0 0 1,1 0 0,-1 0-1,0 0 1,0 0-1,0 0 1,0 0-1,0 0 1,0-1-1,0 1 1,0 0-1,1 0 1,-1 0 0,0 0-1,0 0 1,0 0-1,0 0 1,0 0-1,0 0 1,0 0-1,0 0 1,1-1-1,5-7 142,4-8-186,0-3-17,35-60-77,-41 72 125,2 0-1,-1 0 1,1 0-1,0 1 1,1-1 0,-1 2-1,15-11 1,2 6 88,-22 10-72,0-1 0,0 1-1,0 0 1,0 0 0,-1 0 0,1 0 0,0 0-1,0 0 1,0 0 0,0 0 0,0 1-1,-1-1 1,1 0 0,0 0 0,0 1 0,0-1-1,-1 1 1,1-1 0,0 0 0,0 1 0,-1-1-1,1 1 1,0 0 0,-1-1 0,2 2 0,0 0 91,0 1 1,0 0 0,0 0 0,-1 0-1,1 0 1,-1 0 0,1 0 0,-1 1-1,0-1 1,0 0 0,-1 1 0,1-1-1,-1 0 1,1 1 0,-1-1 0,-1 6 0,12-9 22,5-4-114,0 0 1,29-11-1,-32 9 3,1 1 1,1 1 0,-1 0-1,18-2 1,-27 6 20,-1 0 1,1 0-1,0 0 1,0 1-1,0-1 0,-1 1 1,1 0-1,-1 0 1,1 1-1,-1 0 1,1-1-1,-1 1 1,0 1-1,1-1 0,-1 1 1,-1-1-1,6 6 1,8 5 2,-12-9-52,0 0 1,0 0-1,0 0 0,4 6 1,-2-3-400</inkml:trace>
</inkml:ink>
</file>

<file path=ppt/ink/ink4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5T01:11:04.8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28 206 5632,'-22'1'3104,"17"1"674,16 3 2833,1-2-5988,1-1 0,0-1 1,0 0-1,1-1 0,-1 0 1,0-1-1,18-3 1,-19 3-443,314-56 1595,-173 27-1456,-20 4-78,119-20-31,239-9-968,-486 54 220,22 1-1192,-26 0 1584,-1 0 0,1 0 1,-1 0-1,1 0 0,-1 1 0,1-1 0,-1 0 0,1 0 1,-1 0-1,1 1 0,-1-1 0,1 0 0,-1 0 1,1 1-1,-1-1 0,1 0 0,-1 1 0,0-1 0,1 1 1,-1-1-1,0 0 0,1 1 0,-1-1 0,0 1 0,1-1 1,-1 1-1,0-1 0,0 1 0,0-1 0,0 1 1,1-1-1,-1 1 0,0-1 0,0 1 0,0-1 0,0 1 1,0 0-1,0-1 0,0 1 0,-7 12-3897,-3 9 1322</inkml:trace>
</inkml:ink>
</file>

<file path=ppt/ink/ink4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5T01:11:05.4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148 7 4736,'0'-6'14997,"-14"13"-12544,2 0-2204,-1-1 0,-18 7 0,22-10-298,-1 0 1,1 1-1,0 1 0,0 0 0,1 0 0,-11 8 0,19-13 40,-1 1-1,1-1 1,0 0-1,-1 1 1,1-1-1,0 0 0,-1 1 1,1-1-1,0 1 1,0-1-1,-1 0 1,1 1-1,0-1 1,0 1-1,0-1 0,0 1 1,-1-1-1,1 1 1,0-1-1,0 1 1,0-1-1,0 1 1,0-1-1,0 1 0,1-1 1,-1 1-1,0-1 1,0 1-1,0-1 1,0 1-1,0-1 1,1 1-1,-1-1 0,0 0 1,0 1-1,1-1 1,-1 1-1,0-1 1,1 0-1,-1 1 1,0-1-1,1 0 0,0 1 1,22 13 161,-17-11-145,26 15 329,48 36 0,-72-48-164,-1 0 0,0 1 0,0 0 1,8 12-1,-13-17-68,0 1-1,-1-1 1,1 0 0,-1 1 0,0-1 0,1 1 0,-1 0 0,0-1 0,-1 1 0,1 0-1,0-1 1,-1 1 0,0 0 0,1 0 0,-1 0 0,0 0 0,-1-1 0,1 1 0,-1 5 0,0-5-134,-1 0 1,1 0 0,-1 0 0,1 0 0,-1 0 0,0-1 0,0 1 0,0 0 0,-1-1 0,1 0 0,-1 1 0,1-1 0,-1 0-1,0 0 1,1-1 0,-1 1 0,0 0 0,0-1 0,-1 0 0,1 0 0,0 0 0,0 0 0,0 0 0,-1 0 0,1-1 0,0 0 0,-1 0-1,1 0 1,-1 0 0,-4-1 0,-21-8-1816,2 1 538</inkml:trace>
</inkml:ink>
</file>

<file path=ppt/ink/ink4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5T01:11:06.8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17 4480,'-5'-16'12149,"6"19"-11695,0 0 0,0 0 0,1 0 0,-1 0 1,1 0-1,0 0 0,3 3 0,2 3 163,10 17 626,42 48 0,-15-25-930,20 21 104,-43-50-311,-2 0-1,0 1 1,-2 1 0,28 43-1,-23-23 16,-1 1-1,18 56 1,-30-73-5,-2 0 1,-1 1 0,0 0-1,-2 1 1,0 36 0,-5-45-19,0 0 0,-1 0 1,-2-1-1,0 1 0,-11 33 0,-45 84 107,33-80-194,9-17-29,-89 175 100,94-191-336,3-6-968,0-1 0,-1 0 0,-25 29 1,26-34-1451,0 0 378</inkml:trace>
</inkml:ink>
</file>

<file path=ppt/ink/ink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23:15:12.81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140 495 3232,'-8'-5'740,"2"1"675,0 0-1,-1 1 1,-13-6-1,19 8-1278,-1 1 0,0-1 0,1 1 0,-1 0 0,0-1 0,0 1 1,1 0-1,-1 0 0,0 0 0,0 0 0,1 1 0,-1-1 0,0 0 0,0 1 0,1-1 0,-1 1 0,1 0 0,-1-1 0,0 1 0,1 0 1,-3 1-1,0 1 20,0 0-1,0 1 1,0-1 0,0 1 0,0-1 0,1 1 0,-1 0 0,1 0 0,0 1 0,1-1-1,-1 1 1,-2 6 0,3-5-102,1 0 0,0 0 0,0 0 0,0 0 0,1 9 0,0-13-19,0 1-1,1 0 1,-1-1-1,1 1 0,0-1 1,-1 1-1,1-1 1,1 1-1,-1-1 0,0 0 1,0 1-1,1-1 1,-1 0-1,1 0 0,3 4 1,-2-4 32,1 1 1,-1-1 0,0 0-1,0 0 1,1 0-1,0 0 1,-1-1 0,1 1-1,0-1 1,0 0 0,-1 0-1,1 0 1,0-1-1,0 1 1,0-1 0,0 0-1,0 0 1,0-1-1,0 1 1,0-1 0,0 0-1,0 0 1,-1 0-1,1 0 1,7-4 0,-6 3 19,0-1 0,0 0 0,0 0 0,-1 0 1,1-1-1,-1 1 0,0-1 0,0 0 1,0-1-1,0 1 0,-1 0 0,1-1 1,-1 0-1,-1 0 0,1 0 0,-1 0 1,4-10-1,-4 6-73,-1 1 1,0 0-1,0 0 1,-1 0-1,0-1 0,0 1 1,-1 0-1,0 0 1,0-1-1,-1 1 1,0 0-1,0 0 1,-1 1-1,0-1 0,-1 0 1,0 1-1,0 0 1,0 0-1,-1 0 1,0 1-1,0-1 1,-1 1-1,-7-6 0,10 9-87,0 0 0,0 1-1,0 0 1,0 0 0,-1 0-1,1 0 1,-6-2 0,17 11-682,12 4 982,-11-9-114,0-1 1,1 0 0,-1-1 0,1 1-1,-1-2 1,0 1 0,1-2-1,-1 1 1,0-1 0,1 0 0,-1-1-1,0 0 1,-1-1 0,1 0-1,15-9 1,-1-1 85,-1-2 1,-1 0-1,0-1 0,25-27 1,-17 12-178,-1-1 1,-2-1 0,43-73-1,-67 103-48,5-6-113,-6 10 118,-1 0 1,0 1-1,1-1 0,-1 0 0,0 1 1,0-1-1,1 1 0,-1-1 0,0 0 1,0 1-1,0-1 0,1 1 0,-1-1 1,0 0-1,0 1 0,0-1 0,0 2 1,1 16 70,-1-1 1,-1 1-1,0 0 1,-1 0 0,-7 23-1,5-16 9,-34 154 331,24-118-124,-40 108 1,46-153-70,0 0 1,-1 0-1,-1-1 0,-11 15 1,18-26-85,0 0 1,0-1-1,0 1 1,-1-1-1,1 0 1,-7 5-1,9-8-86,-1 1 0,1 0-1,0 0 1,-1-1 0,1 1-1,-1-1 1,1 1 0,0-1-1,-1 1 1,1-1 0,-1 0-1,1 0 1,-1 0 0,1 0-1,-1 0 1,1 0 0,-1 0-1,1 0 1,-1-1 0,1 1-1,-1-1 1,1 1 0,0-1-1,-1 1 1,-1-2 0,3 2-35,-1-1 0,0 1 0,1-1 0,-1 1 0,0-1 0,1 0 0,-1 1-1,0-1 1,1 0 0,-1 1 0,1-1 0,0 0 0,-1 0 0,1 1 0,-1-1 0,1 0 0,0 0 0,0 0 0,0 0 0,-1 1 0,1-1 0,0-2 0,0 1 0,1 0-1,-1 0 0,0 1 1,1-1-1,0 0 0,-1 0 1,1 0-1,0 0 0,2-3 1,1-1-34,0 0 0,0 1 0,1-1 0,9-7 1,6-4-7,1 1 0,0 1 0,1 1 0,1 1 0,0 0 0,1 2 0,45-14 0,-65 24-220,0 0 0,0 0 0,-1 0 0,1 0 0,0 1 1,1 0-1,-1 0 0,5 0 0,13 4-1087</inkml:trace>
</inkml:ink>
</file>

<file path=ppt/ink/ink4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5T01:11:08.5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127 33 4320,'0'-1'278,"-1"0"0,1 1 0,-1-1 0,1 0-1,0 0 1,-1 0 0,1 0 0,0 0 0,0 0 0,0 0 0,0 0 0,0-1 0,0 0 0,0 1 385,-12-16 8430,11 17-8963,1 0 0,-1 1 0,0-1 0,0 0-1,0 1 1,0-1 0,0 0 0,0 1 0,0-1 0,1 1-1,-1-1 1,0 1 0,0 0 0,1-1 0,-1 1-1,0 0 1,1-1 0,-2 3 0,-11 18 637,10-15-545,-12 23 645,1 1 1,-18 53-1,27-66-697,1 0 0,1 0 0,0 1 0,1-1 0,1 0 1,0 1-1,3 17 0,-2-4-200,-1-25-110,1-1 0,0 1 0,0 0 0,1-1 0,-1 1 0,1 0 0,0-1 0,1 1 1,2 7-1</inkml:trace>
</inkml:ink>
</file>

<file path=ppt/ink/ink4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5T01:11: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260 1 5408,'-12'0'11730,"9"12"-11338,-1-2 154,0-1-1,-1 0 1,0 0 0,0-1-1,-1 1 1,-13 13 0,-48 42 1331,58-56-1649,-16 15 123,2-1 119,-29 20 0,50-40-419,0-1-1,0 1 1,0 0 0,0 0-1,0 0 1,0 1 0,0-1-1,1 0 1,-3 4 0,4-6-36,0 0 0,0 1 1,0-1-1,0 0 0,0 0 1,0 0-1,0 1 0,0-1 1,0 0-1,0 0 0,0 0 1,0 0-1,0 1 0,0-1 1,0 0-1,1 0 0,-1 0 1,0 1-1,0-1 0,0 0 1,0 0-1,0 0 0,0 0 1,0 0-1,1 1 0,-1-1 1,0 0-1,0 0 0,0 0 1,0 0-1,1 0 0,-1 0 1,0 0-1,0 0 0,0 1 1,0-1-1,1 0 0,-1 0 1,0 0-1,0 0 0,0 0 1,1 0-1,-1 0 0,0 0 1,0 0-1,14 1 434,-13-1-446,155 0 1074,-109-2-880,31-3-197,-37 2-1226,48 2-1,-12 2-6170,-56 2 5179</inkml:trace>
</inkml:ink>
</file>

<file path=ppt/ink/ink4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5T01:11:11.0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22 3328,'-8'0'17381,"16"0"-16944,73-6 438,-57 4-799,-17 2-21,1-1 1,-1 0 0,14-3-1,-17 1 124,3-1-239,-7 4 58,1 0-1,-1 0 1,0 0 0,0 0 0,0 0 0,0 0 0,0 0-1,1 0 1,-1 0 0,0 0 0,0 0 0,0 0 0,0 0 0,0 0-1,0 0 1,1 0 0,-1 0 0,0 0 0,0 0 0,0 0-1,0 1 1,0-1 0,0 0 0,0 0 0,0 0 0,1 0 0,-1 0-1,0 0 1,0 0 0,0 1 0,0-1 0,0 0 0,0 0-1,0 0 1,0 0 0,0 0 0,0 0 0,0 1 0,0-1 0,0 0-1,0 0 1,0 0 0,0 0 0,0 0 0,0 1 0,0-1-1,0 0 1,0 0 0,0 0 0,0 3 39,-6 1-131,4-1 95,4-4 76,-15 15-103,8-9 106,-7 1-64,7-4-2672</inkml:trace>
</inkml:ink>
</file>

<file path=ppt/ink/ink4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5T01:11:12.7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 0 1728,'-20'8'15879,"21"-5"-16351,-1-2 755,2 0-32,19 17 1082,-21-18-1251,1 1-1,-1-1 1,1 1-1,-1 0 1,1-1-1,-1 1 1,1-1 0,0 0-1,-1 1 1,1-1-1,0 1 1,-1-1-1,1 0 1,1 1 0,0-1-25,0 1 1,-1 0 0,1 0 0,-1-1 0,1 1 0,-1 0-1,1 0 1,1 3 0,-2-3 38,3 5 77</inkml:trace>
</inkml:ink>
</file>

<file path=ppt/ink/ink4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5T01:11:15.0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208 280 1472,'-36'16'2277,"20"-8"-1595,6-3 14,1-1-1,-13 4 0,-1 0 1057,-7 2-117,22-8-780,-14 2 2098,19-4-2486,1 1 0,-1-1 0,1 1 0,-1 0 0,1 0 0,-1 0 0,1 0 0,0 0 0,0 1 1,-1-1-1,-2 3 0,20-4 3144,14 0-3676,526-62 1541,-436 46-1346,-4 0-62,228-26 61,210-8 228,36 25 107,-217 25 45,-187 1-260,332-10 231,1-43 142,-300 13-3868,-209 37 1958,1-1 0,0 1 0,14-8 0,-23 10 1097,-1 0 1,1 0 0,-1 0-1,1 0 1,-1 0-1,1-1 1,-1 1 0,1 0-1,-1 0 1,1-1 0,-1 1-1,1 0 1,-1-1-1,0 1 1,1 0 0,-1-1-1,0 1 1,1-1 0,-1 1-1,0-1 1,1 1-1,-1-1 1,0 1 0,0-1-1,1 1 1,-1-1 0,0 1-1,0-1 1,0 1-1,0-1 1,0 1 0,0-1-1,0 1 1,0-1 0,0 0-1,0 1 1,0-1-1,-1 0-187,0 0-1,0 0 0,0 0 0,0 0 0,0 0 1,0 0-1,0 1 0,0-1 0,0 0 0,0 1 0,0-1 1,0 1-1,-1-1 0,1 1 0,0 0 0,-2-1 1,-23-3-2945</inkml:trace>
</inkml:ink>
</file>

<file path=ppt/ink/ink4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5T01:11:16.81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6 3328,'0'0'17477,"9"9"-15040,14-6-2285,-1 0 1,1-1-1,0-2 1,-1 0-1,25-4 1,-9 2-209,-19 0 169,20-5 0,-29 5-144,1 0 1,-1 0-1,1 1 0,-1 0 0,1 1 0,15 2 0,-13 0 15,-12-2 33,0 0 1,-1 0-1,1 0 0,0 0 1,0 0-1,-1 0 1,1 0-1,0 0 0,0 0 1,-1 1-1,1-1 0,0 0 1,0 1-1,-1-1 1,1 0-1,-1 1 0,1-1 1,0 1-1,0 0 1,-1 1 11,0-1 1,0 1-1,0-1 1,0 1-1,-1 0 1,1-1-1,-1 1 0,1-1 1,-1 1-1,1-1 1,-1 1-1,-1 2 1,-113 268 146,96-228-340,-7 20-1695,23-55 242,1 1-1,-2 17 1,0 2-3481,4 2 1637</inkml:trace>
</inkml:ink>
</file>

<file path=ppt/ink/ink4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5T01:11:19.7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9 643 2976,'-9'5'12944,"21"-3"-9601,9-6-2543,-13 2-474,-2 0-209,1 0 0,-1 0 0,0-1 0,0 1 0,-1-1 0,1-1 0,5-3 0,35-30 301,-33 23-398,0 0 1,0-1-1,-1 0 0,-1-1 0,16-32 0,35-90 398,-61 134-397,9-20 63,29-82 274,-34 90-290,-1 0 1,-1 0-1,0-1 1,0-28-1,-3 40-72,0 0 0,-1 0 0,1 0 1,-1 0-1,-1 0 0,1 0 0,0 0 0,-5-7 0,6 10-19,-1 0 1,0 1-1,0-1 1,0 1-1,0 0 1,0-1-1,0 1 1,0 0-1,-1-1 0,1 1 1,0 0-1,-1 0 1,1 0-1,-1 0 1,1 0-1,-1 1 1,1-1-1,-1 0 1,0 1-1,1-1 0,-1 1 1,0 0-1,1-1 1,-1 1-1,0 0 1,0 0-1,-1 0 1,-3 1-21,0 0 0,1 0 1,-1 1-1,1-1 1,-1 1-1,1 1 0,0-1 1,0 1-1,0 0 1,-7 5-1,5-2 37,-1 0 0,1 1-1,1 0 1,-1 0 0,-7 14 0,1-1 85,2 0-1,1 1 1,0 1 0,-7 25 0,8-21 49,2 1 1,1 0 0,1 0-1,1 1 1,1-1 0,2 1-1,4 53 1,-2-72-27,0 1-1,1 0 1,1 0 0,0-1 0,0 0-1,1 1 1,0-1 0,0 0 0,1-1-1,1 1 1,-1-1 0,14 15 0,-17-21-60,1 1 1,0-1-1,0 1 1,0-1-1,0 0 1,0 0-1,0 0 1,1 0 0,-1-1-1,1 1 1,-1-1-1,1 0 1,0 0-1,-1 0 1,1-1-1,0 1 1,0-1 0,5 0-1,-1-1 56,0 0 1,-1-1-1,1 1 0,-1-2 0,1 1 1,-1-1-1,13-7 0,12-6-215,192-92 442,-209 102-242,21-4-1,-30 8-55,-1 1 0,0 0-1,1 1 1,-1-1 0,1 1-1,-1 0 1,9 1 0,-13-1-23,1 1 1,0-1-1,-1 1 0,1-1 1,-1 1-1,1 0 0,-1-1 1,1 1-1,-1 0 1,0 0-1,1 0 0,-1 0 1,0 0-1,0 1 0,0-1 1,0 0-1,0 0 1,0 1-1,2 2 0,-2 0 5,1 0-1,-1 0 1,0 1-1,0-1 1,0 7-1,5 18 120,-5-27-109,-1-1 0,1 1 0,0-1 0,0 0 0,0 1 0,-1-1 0,1 0 0,1 1 0,-1-1 0,0 0 0,0 0 0,0 0 0,1 0 0,-1 0 0,3 1 0,-1-1 4,0 0-1,1-1 0,-1 0 0,0 1 0,1-1 0,-1 0 0,0 0 0,1-1 0,-1 1 0,0-1 0,5-1 0,6-1 119,18-4-144,-24 5-45,0-1 0,1 2 1,13-2-1,-20 3 49,1 0-1,-1 0 1,1 1 0,0-1 0,-1 0-1,1 1 1,-1 0 0,1 0 0,-1-1-1,0 2 1,1-1 0,-1 0 0,0 0-1,0 1 1,0-1 0,3 3 0,1 2 39,0 0-1,0 0 1,0 1 0,-1-1 0,0 1 0,0 1 0,-1-1 0,0 1 0,6 14 0,-10-22-214,0 1 0,0 0 0,1-1-1,-1 1 1,0 0 0,1-1-1,-1 1 1,0-1 0,1 1-1,-1 0 1,1-1 0,-1 1 0,1-1-1,-1 1 1,1-1 0,-1 0-1,1 1 1,0-1 0,-1 1-1,1-1 1,-1 0 0,1 0 0,0 1-1,-1-1 1,2 0 0,21 1-8088,-16-1 6560,13 0-991</inkml:trace>
</inkml:ink>
</file>

<file path=ppt/ink/ink4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5T01:11:20.3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39 154 4480,'-16'-10'1986,"14"8"-858,-1 0 1,1 0-1,0 0 0,0-1 0,0 1 0,-3-4 0,4 5-678,1 0 1,-1-1-1,1 1 1,-1 0-1,1 0 1,-1-1-1,1 1 0,0 0 1,-1-1-1,1 1 1,0 0-1,0-1 1,0 1-1,0-1 0,1-1 1,-1 1-356,1 0 0,-1 0 0,1 0 0,0 0 0,0 0 0,0 0 0,2-2 0,3-4 126,0 1-1,0 0 1,1 0-1,0 1 1,0 0-1,0 0 1,1 1 0,0 0-1,0 0 1,0 1-1,1 0 1,0 1-1,15-5 1,-21 7-207,1 1 0,-1-1 0,0 1 0,0 0 0,0 0 0,1 0 0,-1 0 0,0 1 0,0-1 0,0 1 0,1 0 0,-1 0 1,0 0-1,5 3 0,-6-3 16,0 0 1,0 1-1,0-1 1,-1 0-1,1 1 1,0 0-1,-1-1 1,1 1 0,-1 0-1,0 0 1,0 0-1,1 0 1,-1 0-1,0 0 1,-1 0-1,1 0 1,0 0 0,-1 0-1,1 0 1,-1 1-1,0-1 1,1 0-1,-1 3 1,-1 23 386,-2 0 0,0 0 0,-13 46 0,-33 83 153,32-105-435,-5 4-23,15-39-84,0 1-1,1 0 1,0 0 0,-3 24 0,9-40 7,-1 0 0,1 1 0,0-1 0,0 1 0,0-1-1,0 0 1,1 1 0,-1-1 0,0 1 0,1-1 0,0 0 0,-1 1 0,1-1 0,0 0 0,0 0 0,1 0 0,-1 0 0,0 0 0,1 0 0,-1 0 0,1 0 0,-1 0 0,1-1-1,0 1 1,0-1 0,0 1 0,0-1 0,0 0 0,0 0 0,0 1 0,0-1 0,1-1 0,-1 1 0,0 0 0,0-1 0,1 1 0,2-1 0,19 1-628,1-2 1,48-8 0,16 0-4975,-41 7-225,-2 4 1830</inkml:trace>
</inkml:ink>
</file>

<file path=ppt/ink/ink4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5T01:12:01.8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430 28 1984,'0'7'11557,"-1"-7"-11402,1-1 0,-1 1 0,1-1 0,-1 0 0,1 1 0,-1-1 1,1 1-1,-1-1 0,0 1 0,1 0 0,-1-1 0,0 1 0,0 0 0,1-1 0,-1 1 0,0 0 1,0 0-1,1 0 0,-1-1 0,0 1 0,-1 0 0,-21-2 358,-27 1 294,-44 1 423,66 2-1050,0-1 137,-47 10-1,68-9-292,-1 0 1,1 0-1,-1 1 0,1 0 0,0 0 0,0 0 0,0 1 0,1 0 0,-1 1 0,-10 9 0,14-10-4,0-1 0,0 1 0,1 0 0,-1 0 0,1 0 0,0 0 0,0 1 0,1-1 1,-1 0-1,1 1 0,0-1 0,0 1 0,0 0 0,1-1 0,0 1 0,-1 0 0,2-1 0,-1 1 0,0-1 0,1 1 1,0 0-1,0-1 0,1 1 0,-1-1 0,1 0 0,0 1 0,0-1 0,0 0 0,5 6 0,-4-5 38,1-1-1,0 0 1,0 0-1,0 0 1,1 0-1,-1 0 0,1-1 1,0 0-1,0 0 1,0 0-1,1-1 1,-1 0-1,0 0 0,1 0 1,-1 0-1,1-1 1,0 0-1,0 0 1,-1-1-1,1 0 0,0 0 1,0 0-1,-1 0 1,1-1-1,9-2 1,-5 0-38,-1 0 1,0 0-1,0-1 0,0 0 1,0-1-1,0 1 1,-1-2-1,0 1 1,10-10-1,-14 12 22,0-1 1,0 0-1,0 0 0,0-1 0,0 1 1,-1-1-1,0 0 0,0 0 1,0 0-1,-1 0 0,1-1 0,-1 1 1,0-1-1,-1 1 0,0-1 0,0 0 1,1-6-1,-7-34 353,1 18-129,3 24-185,0 1-1,0 0 0,0-1 0,-1 1 1,0 0-1,-3-5 0,5 6-78,-1 1 0,0 0 0,0-1-1,0 1 1,0 0 0,0-1 0,0 1-1,0 0 1,0 0 0,-1 0 0,1 0-1,0 0 1,-1 1 0,1-1 0,-1 0-1,-1 0 1,3 1-2,0 0-1,0 0 1,-1 0-1,1 0 1,0 0-1,0 0 1,0 1-1,-1-1 1,1 0-1,0 0 1,0 0-1,0 0 1,0 0-1,0 1 1,-1-1-1,1 0 1,0 0-1,0 0 1,0 1-1,0-1 1,0 0-1,0 0 1,0 0-1,0 1 1,0-1-1,0 0 1,-1 0-1,1 0 1,0 1-1,0-1 1,0 0-1,1 0 1,-1 1-1,0-1 1,0 0-1,1 11 49,0-9-51,7 33 168,20 52 0,0-1-47,39 252 474,-66-330-563,10 68-7,-11-65 28,1-1 0,-1 1 0,-1 0 1,0-1-1,-2 13 0,2-21-19,0 0-1,0 0 1,0 1 0,0-1-1,0 0 1,0 0 0,-1 0-1,1 0 1,-1 0 0,1-1-1,-1 1 1,0 0 0,0-1-1,1 1 1,-1-1 0,0 0-1,-1 1 1,1-1 0,0 0-1,0 0 1,0 0 0,-1-1-1,1 1 1,0-1 0,-1 1-1,-2-1 1,-7 2 28,0-2 0,0 0 0,-23-2-1,19 0-71,-10 0 43,-1-2 0,1-1 0,0-1 0,-44-16 0,64 20 15,1-1 0,-1 1 0,-9-7 1,13 8-27,1-1 1,-1 1-1,1 0 1,-1-1 0,1 1-1,-1-1 1,1 1-1,0-1 1,0 0-1,0 1 1,0-1 0,0 0-1,0 0 1,0-2-1,1 3-5,0-1 0,0 1 0,0 0 0,0-1 0,1 1-1,-1 0 1,0 0 0,1-1 0,-1 1 0,1 0-1,-1 0 1,1 0 0,0 0 0,0-1 0,-1 1 0,1 0-1,0 0 1,0 1 0,0-1 0,0 0 0,0 0-1,0 0 1,1 1 0,1-2 0,32-17 122,-33 18-132,23-9 35,0 1 0,1 1 1,0 1-1,1 2 0,-1 0 1,1 2-1,32 0 0,3 5-999</inkml:trace>
</inkml:ink>
</file>

<file path=ppt/ink/ink4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5T01:12:04.2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 46 2656,'0'0'7360,"-19"0"4255,25-4-9748,9-3-1416,28-13-1,-20 15-418,0 1 0,0 1 0,0 1 0,0 1 0,31 3 0,-47-2-34,-1 1 1,1 0-1,-1 1 0,1-1 0,11 6 0,-17-7 1,1 1 1,-1 0-1,1 0 1,-1 0-1,1 0 1,-1 0-1,0 0 1,1 0-1,-1 0 1,0 0-1,0 1 1,0-1-1,0 0 1,0 1-1,0-1 1,0 1-1,-1-1 0,1 1 1,0-1-1,-1 1 1,0 0-1,1-1 1,-1 1-1,0 0 1,1-1-1,-1 1 1,0 0-1,-1 2 1,-1 9 82,0-1-1,-1 0 1,-1 0 0,0 0 0,-10 18 0,-34 55 128,36-66-255,-11 15 312,-30 33 1,1-1 23,39-50-266,10-14-3,1 1 1,-1-1 0,1 1-1,0 0 1,0 0-1,0 0 1,0 0 0,0 0-1,1 0 1,-1 0 0,1 1-1,0-1 1,-1 6 0,2-9-3,0 0 1,0 0 0,0 1 0,0-1 0,0 0 0,0 0 0,0 0-1,1 1 1,-1-1 0,0 0 0,0 0 0,0 0 0,0 0 0,0 1 0,0-1-1,0 0 1,1 0 0,-1 0 0,0 0 0,0 0 0,0 1 0,0-1 0,1 0-1,-1 0 1,0 0 0,0 0 0,0 0 0,1 0 0,-1 0 0,0 0-1,0 0 1,0 0 0,1 0 0,-1 0 0,0 0 0,0 0 0,0 0 0,1 0-1,-1 0 1,10-2 280,-8 2-135,10-2-20,0 0 0,0 2 1,21 0-1,5 0 37,126-14-668,-95 3-5030,-50 4-26,-1 2 1680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00:36:39.795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0 40 4896,'0'-16'1824,"8"12"-1440,19 4-96,-1 0 1280,21-3-928,14-2 576,16 2-704,-1-2-128,-8 1-256,-9 4 256,-10 0-192,-12 4 320,-2 4-288,-12 0-1888,-5 1 928,-4-1-3712,-11-2 2496</inkml:trace>
</inkml:ink>
</file>

<file path=ppt/ink/ink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23:15:15.55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156 125 3968,'1'0'33,"-1"0"-1,0 0 1,0-1-1,0 1 1,0 0 0,0 0-1,0 0 1,0 0 0,0 0-1,0 0 1,0 0-1,0 0 1,0 0 0,0 0-1,0 0 1,0-1 0,0 1-1,0 0 1,0 0 0,0 0-1,0 0 1,0 0-1,0 0 1,0 0 0,0 0-1,0 0 1,0 0 0,0 0-1,0-1 1,0 1 0,0 0-1,0 0 1,0 0-1,0 0 1,0 0 0,0 0-1,-1 0 1,1 0 0,0 0-1,0 0 1,0 0-1,0 0 1,0 0 0,0 0-1,0 0 1,0 0 0,0 0-1,0 0 1,0 0 0,0 0-1,-1 0 1,1-1-1,0 1 1,0 0 0,0 0-1,0 0 1,0 1 0,0-1-1,0 0 1,0 0 0,-10-1 2524,2 1-230,6 0-1499,5 0 914,-2 2-1632,1 0-1,-1-1 1,0 1 0,1-1 0,-1 1 0,1-1-1,-1 0 1,4 2 0,-3-1 70,2 1 20,0 0 0,0 0 0,0-1 1,0 1-1,1-1 0,-1 0 0,10 3 0,-11-4-130,0-1 0,0 1-1,0-1 1,0 0-1,0 0 1,0 0 0,0 0-1,0-1 1,0 1-1,0-1 1,0 1 0,0-1-1,5-2 1,-6 1-4,1 0 0,-1 1 0,1-1 0,-1 0 0,0 0 0,0-1 0,0 1 0,0 0 1,2-5-1,13-23 755,-16 26-737,1 1-1,-1-1 0,1 0 0,-1 0 0,0-1 0,-1 1 0,1 0 0,-1 0 0,0 0 0,0-8 1,-1 10-84,1-1 1,-1 1 0,1-1-1,-1 1 1,0-1 0,0 1-1,0-1 1,0 1 0,-1 0-1,1-1 1,0 1 0,-1 0 0,0 0-1,1 0 1,-1 0 0,0 1-1,0-1 1,0 0 0,-3-1-1,4 3-20,-1-1 0,0 0 0,0 0 0,0 1 0,1-1-1,-1 1 1,0 0 0,0-1 0,0 1 0,0 0-1,0 0 1,0 0 0,1 1 0,-1-1 0,0 0 0,0 1-1,0-1 1,-2 2 0,-4 1-17,-1 1-1,-11 7 1,12-7 47,-9 5 131,-1 1 0,1 1-1,1 0 1,-21 20 0,31-24-104,-7 5 50,-14 19 0,23-26-61,1 1 1,-1-1-1,1 1 0,0-1 1,1 1-1,-1 0 0,-1 9 0,2-6 2,0 1-1,0-1 1,1 1-1,1 0 1,0 0-1,0-1 1,0 1-1,2 0 1,-1-1-1,1 1 1,0-1-1,7 16 1,-5-13 66,1 0-1,1 0 1,0 0 0,1-1 0,0 0 0,10 11 0,-12-15-9,1-1 0,0 0 1,1 0-1,-1 0 0,1-1 0,0 0 0,0-1 1,1 0-1,-1 0 0,14 5 0,-15-7-45,-1 0 0,1 0 0,0-1 0,0 1-1,0-2 1,0 1 0,0 0 0,0-1 0,0 0 0,0-1-1,0 1 1,0-1 0,0 0 0,5-3 0,27-8-1712,-33 9 674,0 1 1,0-1-1,-1 0 0,1 0 0,5-5 0,-1-1-5108</inkml:trace>
</inkml:ink>
</file>

<file path=ppt/ink/ink4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5T01:12:05.7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175 136 5152,'-3'-8'871,"1"0"-1,0 0 1,1 0 0,0 0-1,0 0 1,1-1 0,0 1 0,0 0-1,1 0 1,0 0 0,1 0 0,-1 0-1,1 0 1,5-10 0,-7 18-822,0 0-1,0 0 1,0-1 0,0 1 0,0 0 0,0 0 0,0 0-1,0-1 1,0 1 0,0 0 0,0 0 0,0 0 0,1-1 0,-1 1-1,0 0 1,0 0 0,0 0 0,0 0 0,0 0 0,1-1-1,-1 1 1,0 0 0,0 0 0,0 0 0,0 0 0,1 0-1,-1 0 1,0 0 0,0 0 0,0 0 0,1 0 0,-1 0-1,0 0 1,0-1 0,0 1 0,1 0 0,-1 1 0,0-1-1,0 0 1,0 0 0,1 0 0,-1 0 0,0 0 0,0 0 0,0 0-1,1 0 1,-1 0 0,0 0 0,0 0 0,0 0 0,0 1-1,1-1 1,-1 0 0,0 0 0,0 0 0,0 0 0,0 1-1,0-1 1,1 0 0,-1 0 0,0 0 0,0 0 0,0 1-1,0-1 1,0 0 0,0 0 0,0 0 0,0 1 0,9 21 437,-5-11-76,7 16-59,25 52 637,-19-49-550,-6-12-88,0 1 1,-2 0-1,12 31 1,-20-47-302,-1 1 1,1-1-1,-1 1 0,1-1 1,-1 1-1,0-1 0,-1 0 1,1 1-1,-1-1 1,1 1-1,-1-1 0,0 0 1,0 0-1,0 1 0,-1-1 1,1 0-1,-3 3 0,-3 4 53,0 0-1,-1 0 1,-12 11-1,7-6-30,7-9-119,0 0 0,0-1 0,0 1 0,0-1 0,-1-1 0,0 1 0,0-1 0,-1 0 0,1 0 0,-1-1 0,0 0 0,1-1 0,-12 3 0,10-4-546,0 0 0,0-1 0,0 1 0,0-2 0,0 1 0,0-1 0,-15-4 0,13 2-1210,-14-4-3001,9 7-1481,11 3 2446</inkml:trace>
</inkml:ink>
</file>

<file path=ppt/ink/ink4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5T01:12:06.9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535 13 4896,'0'0'27,"0"0"43,0 0-1,0-1 1,0 1 0,0 0-1,0 0 1,0 0 0,0-1 0,0 1-1,0 0 1,0 0 0,0 0-1,-1-1 1,1 1 0,0 0-1,0 0 1,0 0 0,0 0 0,0-1-1,0 1 1,-1 0 0,1 0-1,0 0 1,0 0 0,0 0 0,0-1-1,-1 1 1,1 0 0,0 0-1,0 0 1,0 0 0,-1 0 0,1 0-1,0 0 1,0 0 0,-1 0-1,1 0 1,0 0 0,-4 0 1920,-8-3 3336,11 2-5173,-1 0 1,1 1-1,-1-1 1,1 1-1,-1-1 0,1 1 1,0 0-1,-1-1 1,0 1-1,-1 0 0,-15 1 367,0 1 0,-1 0 0,1 2 0,0 0 0,-26 10 0,-88 41 625,128-53-1116,-8 3 36,1 1 0,0-1 0,0 2 0,1 0 1,-12 9-1,20-14-38,0 0 0,0 0 0,0 0 0,0 0 0,1 0 0,-1 1 0,0-1-1,1 0 1,0 1 0,0-1 0,-1 1 0,1 0 0,1-1 0,-1 1 0,0 0 0,1 0 0,-1-1 0,1 1 0,0 0 0,0 0 0,0 0 0,0-1 0,1 1 0,-1 0 0,1 0 0,0-1 0,-1 1 0,1 0 0,2 2 0,0 1 47,0 0 0,1 0 0,-1-1 0,1 1 0,1-1 0,-1 0 1,1 0-1,0 0 0,0-1 0,0 0 0,1 0 0,-1 0 0,1 0 0,0-1 1,0 0-1,0 0 0,1-1 0,7 3 0,-7-4 3,0 1-1,1-1 1,-1 0-1,0 0 1,0-1-1,0 0 1,1 0-1,-1-1 1,0 0-1,0 0 1,0-1-1,0 0 1,0 0-1,0-1 1,0 1-1,11-8 1,-9 4 16,1-1 0,-1 0 0,0-1-1,0 1 1,8-12 0,-13 15-53,0-1 0,-1-1 0,0 1-1,1 0 1,-2-1 0,1 1 0,-1-1-1,1 0 1,-2 0 0,1 0 0,1-8 0,2-40-78,-7 46 178,-2 9-172,-5 9-204,5 5 225,1-1 1,0 1-1,1 0 0,0 1 1,1 28-1,0-15-5,-25 621 1424,25-622-1273,-2-1 0,0 1-1,-13 45 1,16-72-104,-1 1-1,1-1 1,-1 0 0,1 0 0,-1 0 0,1 1 0,-1-1-1,1 0 1,-1 0 0,0 0 0,0 0 0,0 0 0,1 0-1,-1 0 1,0-1 0,0 1 0,-2 1 0,1-2-3,1 1 1,0-1 0,-1 0 0,1 0-1,-1 0 1,1 0 0,0 0-1,-1 0 1,1 0 0,-1-1-1,1 1 1,0-1 0,-1 1-1,1-1 1,0 1 0,0-1-1,-1 1 1,1-1 0,0 0-1,-1-1 1,-11-8 9,0-1 0,-19-21 0,3 2-88,14 16 17,-2-2-29,-1 0 0,-37-24 0,-53-23-295,102 60 348,2 2-2,1-1 0,0 1-1,0-1 1,0 1 0,0-1-1,0 0 1,0 0 0,0 0-1,1-1 1,-5-4 0,7 7 6,0 0 1,0-1 0,0 1-1,0 0 1,0 0-1,0-1 1,0 1 0,1 0-1,-1 0 1,0 0 0,0-1-1,0 1 1,0 0-1,1 0 1,-1 0 0,0-1-1,0 1 1,0 0-1,1 0 1,-1 0 0,0 0-1,0 0 1,1 0 0,-1-1-1,0 1 1,0 0-1,1 0 1,-1 0 0,0 0-1,0 0 1,1 0-1,10-2-41,10 0 83,-1 1 1,32 2-1,-11 0-80,28 3-249,-3 0-4711,-20-3-4821,-28-2 6987</inkml:trace>
</inkml:ink>
</file>

<file path=ppt/ink/ink4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5T01:12:08.8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 40 5056,'-7'1'1096,"7"0"-940,-1-1 1,-16-2 14279,27 2-14085,43 1 1233,0-2 0,103-18 1,-49-1-604,-104 20-988,0 0 0,0 0 0,0 0 0,0 0 0,-1 0 0,1 0 0,0 1 0,0 0 0,4 1 1,0-2-53,-6 0-64,7 2-1859,-26 9-12399,11-8 14099,-11 5-2128</inkml:trace>
</inkml:ink>
</file>

<file path=ppt/ink/ink4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5T01:12:09.20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 7552,'0'0'205,"0"1"1,1 0 0,-1 0 0,1-1-1,-1 1 1,1 0 0,-1-1-1,1 1 1,-1-1 0,1 1-1,0 0 1,-1-1 0,1 0 0,0 1-1,-1-1 1,1 1 0,0-1-1,0 0 1,-1 1 0,1-1 0,0 0-1,0 0 1,0 0 0,-1 0-1,1 0 1,0 0 0,1 0-1,29 2 2498,-30-2-2659,176-6 6333,-114 3-5015,-9-1-819,47 0 631,-88 5-1075,1 0 1,0 0 0,-1 2-1,1-1 1,15 7-1,-11-2-12706,-3-14 3583</inkml:trace>
</inkml:ink>
</file>

<file path=ppt/ink/ink4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5T01:12:10.1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64 23 5888,'0'-5'-247,"0"-13"10129,0 26-7118,-5 35-575,0-10-1450,-11 138 1939,1-76-1484,-3 137 1,13-149-2587,5-82 315,13-30-9687,7-10 5565,-3 11 901</inkml:trace>
</inkml:ink>
</file>

<file path=ppt/ink/ink4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5T01:12:10.6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43 51 7872,'-4'17'7142,"-10"18"-3898,9-23-2541,-8 23-1,11-21-418,0 1-1,0-1 0,2 1 0,0 0 0,0-1 1,2 1-1,-1-1 0,2 1 0,0-1 0,9 25 1,-8-29-161,0 0 1,0 0-1,1 0 1,0-1 0,1 0-1,0 0 1,1 0 0,0-1-1,0 0 1,0 0-1,1-1 1,0 0 0,1 0-1,0-1 1,11 6 0,-17-10-58,1 0 0,1 0 0,-1-1 0,0 0 0,0 0 0,1 0 0,-1 0 0,0 0 0,1-1 0,-1 0 0,1 0 0,-1 0 0,0-1 0,7-1 0,-5 1-25,0-1 0,0-1 0,-1 1 0,1-1 0,-1 0 0,0 0 0,0 0 0,0-1 0,7-6 0,1-3-27,-1-2-1,0 1 1,-1-2 0,0 1-1,14-30 1,-18 30 10,0 0-1,-1 0 0,0-1 1,-1 0-1,-1 0 0,-1 0 1,0 0-1,-1-1 0,-1 1 1,0-1-1,-1 1 0,-1-1 1,-1 1-1,0 0 0,-6-23 1,7 37-29,1-1 1,-1 0 0,0 1 0,0-1 0,0 1-1,0 0 1,-1-1 0,1 1 0,-1 0 0,1-1-1,-1 1 1,0 0 0,0 0 0,0 1 0,0-1-1,0 0 1,0 0 0,0 1 0,0 0 0,-1-1 0,1 1-1,-1 0 1,1 0 0,-1 0 0,1 0 0,-1 1-1,-4-1 1,-4 0-62,1 1 0,0 1 0,0-1 0,-1 2 0,1-1 0,0 2 0,-14 4 0,4-2-99,-25 8-339,-84 37 0,127-49 341,0 0 0,0 0 0,1 0 0,-1 0 0,1 0 0,-1 0 0,1 0 0,-1 0 0,1 1-1,0-1 1,-1 0 0,0 3 0,2-4 67,0 0-1,0 1 1,0-1-1,-1 0 1,1 1-1,0-1 1,0 0-1,0 1 1,0-1-1,0 0 0,0 1 1,0-1-1,0 1 1,0-1-1,0 0 1,0 1-1,0-1 1,0 0-1,1 1 1,-1-1-1,0 1 1,0-1-1,1 1-48,0 0 0,-1-1-1,1 1 1,0 0 0,-1-1 0,1 1-1,0-1 1,0 1 0,-1-1 0,1 1 0,0-1-1,0 0 1,1 1 0,4 0-787,0 0 1,0 0 0,0 0-1,0-1 1,8 0-1,-5 0 57,26 0-5162</inkml:trace>
</inkml:ink>
</file>

<file path=ppt/ink/ink4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5T01:12:11.1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55 9 6816,'-6'-2'444,"-20"-4"3831,25 6-3787,0 0 1,0 0-1,0 0 0,0 0 0,-1 0 0,1 0 0,0 0 0,0 1 1,0-1-1,0 0 0,0 1 0,-1-1 0,1 1 0,-5 4 5334,126-8-2108,2 1-3860,-115 1 983</inkml:trace>
</inkml:ink>
</file>

<file path=ppt/ink/ink4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5T01:12:11.49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108 12 7712,'2'-12'9820,"0"24"-6984,2 25-1823,-10-3 248,0 1 0,-15 38 0,1 2-612,-25 126-292,45-197-586,-1 1 1,0-1-1,0 0 0,-1 0 1,1 0-1,-1 0 0,-4 6 1,5-17-5422,-1-1 3801,1-12-1180,1-7-2176</inkml:trace>
</inkml:ink>
</file>

<file path=ppt/ink/ink4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5T01:12:11.9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206 9 6976,'-13'-8'7338,"12"15"-6533,1 0 1,-1 0-1,0 0 0,-1 0 1,1 0-1,-2-1 0,1 1 0,-6 11 1,-3 1-52,-19 26 1,17-26-125,6-10-462,-2 1 0,1-1 0,-1-1 0,-1 1 0,-12 8 0,-15 12 290,35-27-422,1-1-1,-1 1 1,1-1-1,-1 1 0,1-1 1,0 1-1,-1 0 1,1 0-1,0 0 1,0-1-1,0 1 0,1 0 1,-2 3-1,2-3 216,37 1 1120,64-9-1333,4 0-7154,-65 7 434,-17 2 3781</inkml:trace>
</inkml:ink>
</file>

<file path=ppt/ink/ink4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5T01:12:12.7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143 105 9312,'-6'-3'1143,"5"2"-976,0 1 1,-1-1-1,1 0 1,0 1 0,0 0-1,0-1 1,0 1-1,-1-1 1,1 1 0,0 0-1,0 0 1,-1 0 0,1 0-1,0 0 1,0 0-1,-1 0 1,-1 1 0,-8 0 319,6 0 49,0-1 0,1 1 0,-1 0 0,1 0 0,-1 0 0,1 1 0,-1-1 0,1 1 0,0 0 0,0 0 0,0 1 0,-4 2 0,8-5-483,0 1 1,0-1-1,0 1 0,0-1 0,0 1 0,1-1 0,-1 1 0,0-1 0,0 1 0,0-1 0,1 0 0,-1 1 0,0-1 0,1 1 1,-1-1-1,0 0 0,1 1 0,-1-1 0,0 0 0,1 1 0,4 2 91,0 0 0,0 0 0,0 0 0,0-1 0,0 1 0,1-1 0,-1 0-1,1-1 1,-1 0 0,1 0 0,6 1 0,2-1 99,-1-1 0,0 0 0,24-4 0,-30 3-97,1-1 1,-1 0 0,0 0-1,0-1 1,0 0 0,0 0-1,-1-1 1,1 0 0,-1 0-1,0 0 1,0-1 0,-1 0-1,1 0 1,-1-1 0,5-6-1,-9 11-101,0-1 0,1 0 0,-1 1 0,0-1 0,-1 0 0,1 0 0,0 0 0,0 0 0,-1 0 0,1 1 0,-1-1 0,0 0 0,0 0 0,1 0 0,-1 0 0,0-1 0,-1 1 0,1 0 0,0 0 0,-1 1 0,1-1 0,-1 0 0,1 0 0,-1 0 0,0 0 0,0 0 0,0 0-1,0 1 1,0-1 0,0 0 0,0 1 0,-1-1 0,1 1 0,-3-3 0,2 2-42,-1 0-1,0 0 0,1 0 1,-1 0-1,0 0 0,0 1 1,0-1-1,0 1 1,-1 0-1,1 0 0,0 0 1,0 0-1,-1 1 0,1-1 1,0 1-1,-1 0 0,1 0 1,0 0-1,-7 1 0,2 1-185,-1 0-77,-1 1 0,1 0 0,-16 8 0,22-10-143,0 1 0,1 0 1,-1 0-1,1 0 0,-1 0 0,-2 4 1,3-4-229,1 0 1,-1 0 0,1 0-1,0 0 1,0 1 0,0-1-1,0 1 1,0-1-1,0 3 1,0-3 216,1 0 0,0-1 0,0 1-1,0 0 1,0-1 0,1 1 0,-1 0 0,0-1-1,1 1 1,-1-1 0,1 1 0,-1 0 0,3 2-1,13 21-4051,-2-5 1686,-13-18 2953,0-1-1,0 1 1,-1-1-1,1 1 1,0-1-1,-1 1 1,0-1-1,1 1 1,-1 0 0,0-1-1,0 1 1,0 0-1,0-1 1,0 4-1,-1-3 431,0 1 0,0-1 0,-1 0 1,1 0-1,0 1 0,-1-1 0,0 0 0,-2 2 0,-6 7 173,1 1 0,1-1 0,0 1-1,1 1 1,0-1 0,1 1 0,0 0 0,-6 22 0,10-25-559,-1-1 1,2 0-1,-1 1 0,1-1 1,1 1-1,-1-1 1,2 1-1,-1-1 0,1 1 1,1-1-1,0 1 1,0-1-1,6 16 0,-5-20-64,-1 0 0,1-1-1,0 1 1,1-1 0,-1 0-1,1 0 1,0 0 0,5 4-1,-8-6-109,1-1-1,-1 1 0,1-1 0,0 0 0,0 0 0,0 0 0,-1 0 0,1 0 0,0-1 0,0 1 0,0 0 0,0-1 0,0 1 1,1-1-1,-1 0 0,0 0 0,0 0 0,0 0 0,0 0 0,0 0 0,0-1 0,0 1 0,4-2 0,-2 0 26,0-1 0,1 0-1,-1 0 1,0 0 0,0 0 0,-1-1-1,1 0 1,-1 0 0,0 0 0,0 0-1,0 0 1,0 0 0,-1-1 0,0 1-1,4-11 1,0-5 0,0 0 1,4-32-1,-9 44-39,1-4-102,0 0 0,-1-1 1,-1-22-1,-1 29-85,0 0 0,0 0 1,0 1-1,0-1 0,-1 0 0,0 0 0,0 1 0,-1 0 1,0-1-1,-3-4 0,5 8 16,-1 0 1,0 0-1,0 1 1,0-1-1,0 0 1,0 1-1,0-1 0,0 1 1,0 0-1,-1 0 1,1 0-1,0 0 1,-1 0-1,1 0 1,-1 1-1,1-1 0,-1 1 1,1 0-1,-1 0 1,0 0-1,1 0 1,-5 0-1,1 1-256,1 0 0,0 0 1,0 1-1,0-1 0,0 1 0,0 0 0,0 0 1,0 1-1,0-1 0,-4 4 0,2 1-427,-1 0 0,1 0 0,0 1 0,0-1 0,1 1 0,-8 13 0,-24 54-4339,34-68 4866,-19 47-3339</inkml:trace>
</inkml:ink>
</file>

<file path=ppt/ink/ink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23:15:16.15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42 3 4576,'-2'0'260,"0"-1"0,0 0 0,-1 1 0,1 0 0,0 0 0,-1-1 0,1 1 0,0 1 0,-1-1 0,1 0 0,0 1 0,-12 4 10390,28-2-9487,18 4-733,-1-2 1,2-1 0,59 0-1,-62-2-174,-1 1 0,0 1 0,0 2 0,52 17 0,-77-22-237,15 9-6,-17-9-43,6 3 135,-8-4-120,0 0 1,0 0-1,0 0 0,1 0 0,-1 0 1,0 0-1,0 0 0,0 0 0,0 0 0,0 0 1,1 0-1,-1 0 0,0 0 0,0 0 1,0 0-1,0 0 0,1-1 0,-1 1 1,0 0-1,0 0 0,0 0 0,0 0 1,0 0-1,0 0 0,0-1 0,1 1 1,-1 0-1,0 0 0,0 0 0,0 0 1,0 0-1,0-1 0,0 1 0,0 0 1,0 0-1,0 0 0,0 0 0,0-1 1,0 1-1,0 0 0,0 0 0,0 0 1,0 0-1,0-1 0,0 1 0,0 0 1,21-33-19607</inkml:trace>
</inkml:ink>
</file>

<file path=ppt/ink/ink4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5T01:12:13.72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343 25 4224,'-2'-11'1078,"2"10"-988,0 1-1,2-13 10723,-3 22-10302,0 0 1,0 0 0,-1 0-1,0 0 1,0 0 0,-1-1-1,-1 1 1,1-1 0,-1 0-1,0 0 1,-1 0-1,-6 7 1,-9 12-75,-47 45-1,39-45 189,5-1-447,1 0 1,1 1-1,1 1 1,-16 31-1,26-40-31,0 0 0,2 1 0,0 0-1,2 0 1,0 1 0,1-1-1,-4 35 1,9-51-94,0 0 0,0 0 0,0 0 0,0 0 0,0 0 0,1 0 0,0 0 0,0 0 0,0 0 0,0 0 0,1 0 0,0 0 0,0 0 0,0-1 0,0 1 0,4 4 0,-3-5 7,0 0-1,0-1 0,0 1 0,0-1 0,0 0 0,0 0 0,1 0 1,-1-1-1,1 1 0,0-1 0,-1 0 0,1 0 0,0 0 0,0 0 0,-1-1 1,1 1-1,7-1 0,5-1 23,0 0 0,-1-1 0,1-1 0,28-9 0,59-27-481,-79 28-1074,0-1 1,27-18-1,-49 29 767,0-1 1,0 0-1,0 1 0,-1-1 0,1 0 1,2-3-1,0-7-5322,-4 4 851</inkml:trace>
</inkml:ink>
</file>

<file path=ppt/ink/ink4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5T01:12:14.2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 72 8800,'-17'-7'2145,"11"4"1381,21-2-728,7 0-471,37-2 0,-14 2-1536,123-14 332,-54 15-5238,-100 5 2284,0 1-1,0 0 0,0 1 1,0 0-1,0 1 1,21 10-1,-7-3 1688,-27-11 277,1 0 1,-1 1-1,0-1 0,0 1 0,0 0 0,0-1 1,0 1-1,0 0 0,0-1 0,0 1 0,0 0 1,0 0-1,0 0 0,-1 0 0,1 0 0,0 0 1,0 0-1,-1 0 0,1 0 0,-1 0 0,1 0 1,0 2-1,-1 1 319,0-1 0,1 1-1,-1 0 1,0-1 0,-1 1 0,0 4 0,0 6 244,-1 10 548,0-9-301,1-1 1,1 1-1,3 27 1,-3-37-783,1 0 1,1-1 0,-1 1 0,1-1 0,0 1 0,0-1 0,0 0 0,0 1 0,1-1 0,-1 0 0,1-1-1,0 1 1,1 0 0,-1-1 0,1 0 0,4 4 0,-4-4-58,0-1-1,0 1 1,0-1-1,0 0 1,1 0 0,-1 0-1,0-1 1,1 1-1,0-1 1,-1 0 0,1-1-1,0 1 1,-1-1 0,6 0-1,-4 0 11,0-1-1,0 0 1,0-1 0,0 1-1,0-1 1,0-1-1,0 1 1,-1-1 0,10-5-1,-5 1 65,-1 0 0,0-1-1,0 0 1,-1 0 0,0-1 0,0 0-1,-1-1 1,0 1 0,-1-1-1,10-20 1,-13 23-95,0-1-1,0 1 1,-1-1-1,0 0 1,0 0 0,-1 0-1,0 0 1,0 0-1,-2-16 1,1 20-87,-1 0 1,0 1 0,0-1-1,0 0 1,0 1-1,0-1 1,-1 0-1,0 1 1,0 0 0,0-1-1,0 1 1,0 0-1,-1 0 1,1 0-1,-1 0 1,0 1-1,0-1 1,0 1 0,0 0-1,0-1 1,-1 1-1,-4-2 1,-2 0-237,0 0 0,0 1 1,0 0-1,-1 1 0,0 0 1,1 1-1,-1 0 0,0 0 0,1 1 1,-1 1-1,0 0 0,1 0 1,-1 1-1,1 0 0,-1 1 0,1 0 1,0 1-1,-11 5 0,17-7-168,0 1 0,0 0-1,0 0 1,0 0 0,0 1-1,0-1 1,1 1 0,0 0-1,0 0 1,0 0 0,-4 7-1,6-9 73,0 0 0,0 0 0,0 1 0,0-1 0,1 0 0,-1 1 0,1-1 0,-1 0 0,1 1 0,0-1 0,0 0 0,0 1 0,0-1 0,0 1 0,0-1 0,1 0 0,-1 1 0,1-1 0,0 0 0,0 1 0,0-1 0,0 0-1,0 0 1,0 0 0,3 3 0,1 1-858,0-2-1,0 1 1,7 4-1</inkml:trace>
</inkml:ink>
</file>

<file path=ppt/ink/ink4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5T01:12:14.9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131 5 8800,'-10'-4'2747,"8"11"-599,0 9-281,-17 108 2179,11-67-2737,-24 134 531,-12 100 533,42-268-2438,-9 67-1523,11-89 1481,0-1 0,0 1 0,-1-1 0,1 1 1,0-1-1,0 1 0,0-1 0,0 1 0,0 0 0,0-1 1,0 1-1,0-1 0,1 1 0,-1-1 0,0 1 1,0-1-1,0 1 0,1 0 0,-1-1 30,0 0-1,1 0 1,-1 0 0,0 0-1,0 0 1,0 0 0,1 0-1,-1 0 1,0 0 0,0 0-1,1 0 1,-1 0 0,0 0-1,0 0 1,1 0 0,-1 0-1,0 0 1,0 0 0,1 0-1,-1 0 1,0 0 0,0 0-1,0 0 1,1-1 0,-1 1-1,0 0 1,17-16-3944,3-10 1355</inkml:trace>
</inkml:ink>
</file>

<file path=ppt/ink/ink4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5T01:12:15.4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35 137 8960,'-5'9'1015,"0"0"0,1 1 0,0 0 0,1 0-1,0 0 1,0 0 0,-1 14 0,4-21-676,-2 6-33,1 1 0,1-1 0,0 0 0,0 1 0,1-1 0,0 1 0,1-1 0,0 0 0,0 0 0,1 0 0,0 0 0,0 0 0,1-1 0,0 0 0,1 1 0,0-1 1,0-1-1,1 1 0,0-1 0,13 12 0,-16-16-269,1-1 0,0 1 0,0-1 0,0 0 0,0 0 0,0-1 0,0 1 1,1-1-1,-1 0 0,1 0 0,-1 0 0,1-1 0,-1 1 0,1-1 0,-1 0 1,1 0-1,-1-1 0,1 0 0,4-1 0,10-2-43,0-2 1,36-14-1,-50 18 6,41-19-3,64-39 1,-103 56 44,1-1 1,-1 0 0,0-1 0,-1 0-1,1 0 1,-1 0 0,-1-1 0,1 1 0,-1-1-1,6-11 1,-8 13 19,-1 0 0,0 0 1,-1 0-1,1 0 0,-1 0 0,0 0 0,0-1 0,0 1 0,-1 0 1,0-1-1,0 1 0,0-1 0,-1 1 0,1 0 0,-1-1 1,-1 1-1,-3-10 0,1 5-18,-1 1-1,0 0 1,-1 0 0,0 0 0,0 0 0,-1 1-1,0 0 1,0 1 0,-1-1 0,0 1-1,0 1 1,-1 0 0,0 0 0,0 0 0,0 1-1,-12-4 1,13 5-117,-1 1 0,0 0 0,0 0 0,0 1-1,0 0 1,0 1 0,0 0 0,-1 0 0,1 1 0,0 0 0,0 1-1,-1 0 1,1 1 0,0-1 0,0 2 0,0-1 0,0 1 0,-14 8 0,19-10-156,1 1 0,-1 0 1,1 1-1,-1-1 0,1 0 1,0 1-1,0 0 1,1 0-1,-1 0 0,0 0 1,1 0-1,0 1 1,0-1-1,-2 4 0,4-6-53,0 1-1,0-1 0,0 0 1,0 0-1,0 0 0,1 0 1,-1 0-1,0 0 0,1 0 1,-1 0-1,0 0 0,1 0 1,-1 0-1,1-1 0,0 1 1,-1 0-1,1 0 0,0 0 1,-1-1-1,1 1 1,0 0-1,0-1 0,0 1 1,0 0-1,0-1 0,0 1 1,-1-1-1,1 0 0,0 1 1,0-1-1,2 1 0,1-1-1108,1 0 0,-1 0 1,0 0-1,8-2 0</inkml:trace>
</inkml:ink>
</file>

<file path=ppt/ink/ink4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5T01:12:19.8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55 8 3552,'-5'0'396,"3"0"-221,-1 0-1,1 0 0,-1 0 0,0 0 0,1-1 1,-1 1-1,1-1 0,-1 1 0,-3-2 0,5 1 687,0 0 0,-1 1-1,1 0 1,0-1 0,-1 1 0,1 0-1,0 0 1,-1-1 0,1 1-1,-7 3 5379,14 1-4674,-1-2-1333,0-1 0,-1 0 0,1 0 0,0 0 0,-1-1 0,1 1 0,0-1 0,0-1 0,6 0 0,21 1 120,251 19 160,-250-22-2486,-13-2-2879,-17 5 4242</inkml:trace>
</inkml:ink>
</file>

<file path=ppt/ink/ink4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5T01:12:20.2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52 13 7712,'-5'-12'6451,"5"16"-5532,5 67 4036,-7-24-4227,-2 0 0,-2 0 0,-22 80 0,23-114-735,-1 1-1673</inkml:trace>
</inkml:ink>
</file>

<file path=ppt/ink/ink4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5T01:12:20.7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122 14 4640,'-4'-3'425,"3"3"-379,1 0 1,-1 0-1,1 0 0,-1 0 1,1-1-1,-1 1 1,1 0-1,-1 0 0,1-1 1,-1 1-1,1 0 1,-9-9 7536,1 19-5738,-11 17 891,16-23-2472,0 0-1,0 0 1,-1-1 0,1 1-1,-1-1 1,0 0-1,0 0 1,-5 3 0,5-4-100,1 0 0,-1 1 1,1-1-1,0 1 1,-1 0-1,1 0 1,0 0-1,1 1 0,-1-1 1,-3 7-1,6-10-94,0 0 0,0 1 0,0-1 0,0 0 0,0 1 0,0-1-1,0 1 1,1-1 0,-1 0 0,0 1 0,0-1 0,0 0 0,1 1 0,-1-1 0,0 0-1,0 0 1,0 1 0,1-1 0,-1 0 0,0 1 0,1-1 0,-1 0 0,0 0-1,1 0 1,-1 0 0,0 1 0,1-1 0,-1 0 0,0 0 0,1 0 0,-1 0 0,1 0-1,12 4 271,-1-3-144,0 0 0,19 0 0,5-1-358,108 2-3992,-77-3-3654,-63 1 6897,-1 0-1,1 0 1,0 1-1,0-1 1,-1 1 0,1 0-1,-1 0 1,7 3 0,-1 1-2044</inkml:trace>
</inkml:ink>
</file>

<file path=ppt/ink/ink4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5T01:12:21.1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225 21 7648,'0'0'78,"0"0"1,0 0 0,0 0-1,-1 0 1,1 0 0,0 0-1,0 0 1,0 0 0,0 0-1,0 0 1,-1 0 0,1 0-1,0 0 1,0 0 0,0 0-1,0 0 1,0 0 0,0 0-1,-1 0 1,1 0 0,0 0-1,0 0 1,0 0 0,0 0-1,0 0 1,0 1 0,0-1-1,-1 0 1,1 0 0,0 0-1,0 0 1,0 0 0,0 0-1,0 1 1,0-1 0,0 0-1,2 6 1340,-2-5-1264,1 0-1,-1 0 0,1 0 0,-1-1 0,1 1 0,-1 0 1,0 0-1,0 0 0,0 0 0,1 0 0,-1 0 0,0 0 0,0 0 1,0 0-1,0 0 0,-1 0 0,1 0 0,0 0 0,-1 2 1,-1 1 177,0 0 0,-1 0 1,1 0-1,-1 0 1,0 0-1,0-1 0,-1 1 1,1-1-1,-1 0 1,-6 5-1,8-7-253,-1 1-1,0-1 1,0 0 0,0 0 0,0 0 0,0 0-1,0 0 1,0-1 0,0 1 0,0-1-1,0 0 1,0 0 0,0 0 0,0 0-1,0 0 1,0-1 0,-6-1 0,7 2-102,1-1 0,-1 1 0,1-1 0,0 0 0,-1 1 0,1-1 0,0 0 0,-1 0 0,1 0 1,0 0-1,0 0 0,-1 0 0,1 0 0,0 0 0,0 0 0,1 0 0,-1-1 0,0 1 0,0 0 0,0-1 1,1 1-1,-1-1 0,1 1 0,-1-1 0,1 1 0,0-1 0,-1 1 0,1-1 0,0 1 0,0-1 0,0 1 0,0-1 1,1-2-1,0 1-44,-1 0 1,1 0-1,0 1 1,0-1 0,0 1-1,0-1 1,0 1-1,1-1 1,-1 1-1,1-1 1,0 1 0,-1 0-1,1 0 1,0 0-1,0 0 1,1 0 0,3-2-1,-1 1 102,-1 1 0,0 1 0,1-1 0,-1 0 0,1 1-1,-1 0 1,1 0 0,4 0 0,-7 1 15,0 0 1,0 0-1,0 0 0,0 0 0,0 0 0,0 1 1,0-1-1,0 1 0,0-1 0,0 1 1,0 0-1,0 0 0,-1 0 0,1 0 0,0 0 1,-1 0-1,1 0 0,0 1 0,-1-1 1,3 3-1,1 3 288,0-1 0,-1 1 0,0 0-1,0 0 1,4 11 0,-7-14-191,0 0-1,0 0 1,0 0 0,-1 0-1,1 0 1,-1 0 0,0 1-1,0-1 1,-1 0-1,1 0 1,-1 0 0,-1 7-1,-5 5 204,0 0-1,-1-1 1,-19 29-1,14-24-248,-13 22-148,-68 107-2438,75-117-477,13-22 59,0 0 1,-13 17-1,5-14-3021</inkml:trace>
</inkml:ink>
</file>

<file path=ppt/ink/ink4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5T01:12:23.5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437 78 5216,'-5'-20'4515,"5"17"-3484,0 1 0,-1 0 0,1 0 0,-1 0 0,1 0 1,-1 0-1,-2-4 0,3 5-906,-1 0 1,0 0-1,0 0 0,0 0 1,0 0-1,0 0 1,0 0-1,0 1 1,0-1-1,-2-1 0,-5-2 449,-1 0 0,0 1-1,0 0 1,0 0 0,-17-2 0,14 3-449,1 1 0,-1 1 0,0 0 0,0 0 0,1 1 0,-1 1 0,-19 4 0,25-3-136,0-1-1,0 1 1,0 0 0,1 0-1,-1 0 1,1 1 0,0 0-1,0 0 1,0 1 0,1-1-1,-1 1 1,1 0 0,0 0-1,0 0 1,1 1-1,0-1 1,-4 10 0,2-5 31,1 0 0,1 0-1,0 1 1,0-1 0,1 1 0,0 0 0,1 0 0,0 0 0,1 17 0,1-18 76,1 0 0,0 0 0,0-1 1,1 1-1,5 13 0,-7-19-57,1-1-1,0 1 0,-1-1 1,1 0-1,0 0 1,1 0-1,-1 0 1,1 0-1,-1 0 0,1 0 1,0-1-1,0 0 1,0 1-1,0-1 1,0 0-1,0 0 0,6 1 1,-8-2-27,1-1-1,0 0 1,0 0 0,-1 0 0,1 0-1,0 0 1,-1 0 0,1 0 0,0-1-1,-1 1 1,1 0 0,0-1 0,-1 0-1,1 1 1,-1-1 0,1 0 0,-1 0-1,1 0 1,-1 0 0,1 0 0,-1 0-1,0 0 1,0 0 0,0-1 0,0 1-1,2-3 1,2-2-27,-1-1 0,1 0-1,5-14 1,-1-2-88,0 0 1,-2-1-1,9-48 0,-15 47 91,-1 16-108,0 15-228,1 81-11,-7 151 974,-1-145-382,-4 38 73,7-111-134,-6 35 244,8-49-311,0-1-1,0 1 1,0-1-1,0 0 1,-1 1-1,0-1 0,-5 6 1,8-11-91,-1 1 0,1-1 0,-1 1-1,1-1 1,-1 1 0,0-1 0,1 0 0,-1 1 0,0-1 0,1 0 0,-1 1 0,0-1 0,1 0-1,-1 0 1,0 0 0,0 0 0,1 1 0,-1-1 0,0 0 0,0 0 0,1-1 0,-1 1-1,0 0 1,1 0 0,-1 0 0,0 0 0,0-1 0,0 1 0,-22-13-268,18 10 196,-14-9-94,-4-4-29,-1 2 1,-27-12-1,44 24 116,1-1 0,0 0 0,-1 0 0,1-1 0,1 1 0,-1-1 0,0-1 0,1 1 0,-6-7 0,10 10 64,1 1 0,0-1 1,0 1-1,-1 0 1,1-1-1,0 1 0,0-1 1,0 1-1,0-1 0,-1 1 1,1 0-1,0-1 1,0 1-1,0-1 0,0 1 1,0-1-1,0 1 1,0-1-1,0 1 0,0-1 1,0 1-1,1-1 1,-1 1-1,0 0 0,0-1 1,0 1-1,1-1 1,-1 1-1,0-1 0,0 1 1,1 0-1,-1-1 1,0 1-1,1 0 0,-1-1 1,0 1-1,1 0 0,-1 0 1,1-1-1,18-7-54,-4 5 21,-5 0 65,-1 1 0,1 0-1,-1 0 1,1 1 0,0 1-1,18 0 1,-19 2-5,26 2 283,0 2 1,61 18 0,-91-23-591,-1 1 0,1-1 0,0-1 0,0 1 0,6 0 0,-7-1-1214,0 0 1,0-1-1,0 1 1,-1-1-1,1 1 0,0-1 1,4-2-1,8-5-1587</inkml:trace>
</inkml:ink>
</file>

<file path=ppt/ink/ink4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5T01:12:24.1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319 29 6048,'-2'-6'2069,"4"-1"1222,-2 6-3007,-1 1 0,1-1 0,-1 0 1,1 0-1,-1 1 0,0-1 0,1 0 1,-1 1-1,0-1 0,0 0 0,1 1 1,-1-1-1,0 1 0,0 0 0,0-1 1,0 1-1,1 0 0,-1-1 0,0 1 1,0 0-1,0 0 0,-1-1 0,-25-2 2064,4 4-1795,1 2 1,-1 0-1,1 1 1,0 2-1,0 0 1,0 2-1,1 0 0,-22 12 1,40-19-462,-1 1 0,0 0 0,1 0 0,0 1 1,-1-1-1,1 1 0,0-1 0,0 1 0,0 0 0,1 0 0,-1 1 0,1-1 1,0 0-1,-1 1 0,-1 4 0,3-4-37,0-1 1,0 1-1,0 0 1,1 0-1,-1-1 0,1 1 1,0 0-1,0 0 1,0-1-1,1 1 0,0 0 1,-1-1-1,1 1 1,0 0-1,0-1 0,3 6 1,0 0 7,1-2 0,-1 1 1,1 0-1,0-1 0,1 0 0,0 0 0,0 0 1,0-1-1,1 0 0,0 0 0,0-1 1,1 1-1,-1-2 0,1 1 0,0-1 1,0 0-1,1-1 0,-1 0 0,1 0 1,11 1-1,2-1-49,-1-2 1,1-1-1,0 0 0,-1-2 1,41-7-1,-41 4-1047,0-1-1,0-1 0,24-11 1,-41 15-6,1 0-1,-1 1 1,0-2 0,0 1-1,0 0 1,-1-1 0,6-5-1,2-4-2474,0 2-1691</inkml:trace>
</inkml:ink>
</file>

<file path=ppt/ink/ink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23:15:27.91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350 789 1408,'0'1'19,"0"-1"0,0 0-1,0 0 1,0 1 0,0-1 0,1 0-1,-1 0 1,0 1 0,0-1 0,0 0-1,0 0 1,0 0 0,0 1 0,0-1 0,1 0-1,-1 0 1,0 0 0,0 1 0,0-1-1,0 0 1,1 0 0,-1 0 0,0 0-1,0 1 1,0-1 0,1 0 0,-1 0 0,0 0-1,0 0 1,1 0 0,-1 0 0,0 0-11,1 0 0,-1 0 0,0 0 1,0 1-1,1-1 0,-1 0 0,0 0 0,0 0 1,1 0-1,-1 0 0,0 0 0,0 1 1,0-1-1,1 0 0,-1 0 0,0 0 1,0 1-1,0-1 0,0 0 0,1 0 0,-1 0 1,0 1-1,0-1 0,0 0 0,0 0 1,0 1-1,0-1 0,0 0 0,0 0 0,0 1 1,0-1-1,0 1 118,0-1 0,0 1 1,1 0-1,-1-1 0,0 1 0,0-1 0,0 1 0,0-1 1,1 1-1,-1-1 0,0 1 0,0-1 0,1 1 1,-1-1-1,0 0 0,1 1 0,4 8 1926,-3 2 1133,-2-11-3104,0 0-1,0 0 0,0 1 1,0-1-1,0 0 0,0 0 1,0 0-1,0 0 0,1 0 1,-1 0-1,0 0 0,0 0 1,0 0-1,0 0 0,0 0 1,0 0-1,1 0 0,-1 0 0,0 0 1,0 0-1,0 0 0,0 0 1,0 0-1,1 0 0,-1 0 1,0 0-1,0 0 0,0 0 1,0 0-1,0 0 0,0 0 1,1 0-1,-1 0 0,0 0 1,0 0-1,0 0 0,0 0 1,0 0-1,2-2 135,-1 1 0,0 0 0,0-1 0,0 1 1,0-1-1,0 0 0,0 1 0,0-1 0,1-2 0,2-9 20,-1 1 0,0-1 0,-1 0 1,0 0-1,-1-24 0,2-9-3,6-206 447,-10 209-436,2 9 187,-2-37 63,1-4-288,0 33-303,2 32-25,-1 1-1,1 0 1,1-1 0,-1 1 0,2 0 0,-1 0-1,1 1 1,0-1 0,8-10 0,-9 15 82,0 0-1,1 1 1,-1-1 0,1 1 0,0-1 0,7-4-1,-2 2-11,-8 5 47,1-1-1,0 1 0,-1 0 0,1 0 1,0 0-1,0 0 0,0 1 0,0-1 1,0 0-1,0 1 0,0 0 0,0-1 0,0 1 1,0 0-1,0 0 0,0 0 0,3 0 1,-2 1-15,0 0 0,0 0 1,0 0-1,0 0 1,0 1-1,-1-1 1,1 1-1,0-1 1,-1 1-1,4 3 1,2 3-38,-1-1 0,-1 1 1,1 0-1,-1 1 1,9 16-1,-11-18 163,-1 1-1,0 0 0,0 0 1,0 0-1,-1 0 1,0 0-1,1 15 1,-2-19-23,-1 1 0,0 0 0,-1-1 0,1 1 0,-1-1 0,0 1 0,0-1 1,0 1-1,0-1 0,-1 0 0,0 0 0,0 1 0,0-1 0,0 0 0,-6 6 0,0 0 136,0-1-1,-1 0 1,-17 12-1,21-17-157,0-1 0,0 0 0,0 0 0,0-1 0,-1 1 1,0-1-1,1 0 0,-1-1 0,0 1 0,-6 0 0,-77 9 324,47-7-530,0 2 1,-49 14-1,73-16 121,0 2 0,0 0 0,0 2 1,-16 8-1,25-10 11,0-1 1,1 1-1,0 1 1,0-1-1,0 1 1,1 1-1,0-1 1,-11 17-1,12-15-6,0 1 0,1 0 0,0 0 0,1 0-1,0 1 1,-3 15 0,5-20 61,1 0 0,1 0 0,-1-1 0,1 1 0,0 0 0,0 0 1,0 0-1,1 0 0,0-1 0,0 1 0,1 0 0,-1-1 0,1 1 0,3 5 0,-3-8-8,-1-1-1,1 1 1,0-1 0,0 0-1,0 0 1,0 0 0,0 0-1,1 0 1,-1 0 0,1-1-1,-1 1 1,1-1-1,-1 0 1,1 0 0,0 0-1,0 0 1,-1 0 0,1 0-1,0-1 1,0 1 0,0-1-1,0 0 1,0 0 0,4 0-1,4-1 42,1-1 0,-1 1-1,0-2 1,0 0 0,11-4 0,14-8-24,-1-2 0,53-32 1,32-16-80,-118 63 19,0 1 0,1 0-1,-1 1 1,1-1 0,-1 0 0,1 1-1,-1-1 1,1 1 0,-1 0-1,1 0 1,-1 0 0,1 0 0,-1 0-1,1 0 1,-1 1 0,1-1-1,4 3 1,-4-2 4,0 1 0,0 0 0,0 0 1,0 1-1,0-1 0,0 1 0,0-1 0,-1 1 0,1 0 0,-1 0 0,3 5 0,76 124 934,-71-116-850,0 1-1,2-2 0,0 1 1,0-2-1,26 24 0,-31-34-2605,-10-13-765,2 6 2631,0 1-1,0-1 1,0 0 0,0 0 0,1 0-1,-1 0 1,1-4 0,6-24-5546</inkml:trace>
</inkml:ink>
</file>

<file path=ppt/ink/ink4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5T01:12:24.8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9 7808,'0'0'132,"0"-1"1,0 1-1,0 0 0,-1 0 1,1-1-1,0 1 0,0 0 1,0 0-1,0-1 0,0 1 1,0 0-1,0 0 1,0-1-1,1 1 0,-1 0 1,0 0-1,0-1 0,0 1 1,0 0-1,0 0 1,0-1-1,0 1 0,1 0 1,-1 0-1,0 0 0,0-1 1,0 1-1,0 0 1,1 0-1,-1 0 0,0 0 1,0-1-1,1 1 0,-1 0 1,0 0-1,8 6 3413,7 17-597,-12-12-2356,0 1 1,-1-1-1,0 1 0,-1-1 1,0 22-1,0-4-18,3 29 296,3 62 116,-3-88-593,0-8 179,2-31-204,-1-5-389,0 0-1,0 0 0,5-22 1,4-11 27,-7 25-29,2 0 0,0 1 1,1 0-1,1 0 0,1 1 0,15-18 0,-21 30 81,0 0 0,0 0 0,11-7 0,-15 11 0,1 0 0,0 1 0,0-1 0,0 0 0,0 1 0,0 0 0,1 0 0,-1 0 0,0 0 0,7-1 0,-9 2-31,0 0 0,0 0 0,0 1 0,0-1 0,0 0 0,0 0 1,0 1-1,0-1 0,0 0 0,0 1 0,-1-1 0,1 1 1,0-1-1,0 1 0,0-1 0,-1 1 0,1 0 0,0-1 1,-1 1-1,1 0 0,-1 0 0,1-1 0,-1 1 0,1 0 1,-1 0-1,1 0 0,-1 0 0,0 0 0,1 0 0,-1 0 1,0 1-1,1 3 95,0 1-1,-1 0 1,1 0 0,-2 6 0,1-4-33,-3 26 316,2-27-389,0 0 0,0 0 0,1 1 0,0-1 1,0 0-1,2 11 0,-2-17-18,0-1 1,1 0 0,-1 1-1,0-1 1,0 1-1,0-1 1,1 1 0,-1-1-1,0 1 1,1-1-1,-1 0 1,0 1 0,1-1-1,-1 0 1,1 1-1,-1-1 1,0 0 0,1 1-1,-1-1 1,1 0-1,-1 0 1,1 0 0,-1 1-1,1-1 1,-1 0-1,1 0 1,-1 0 0,1 0-1,-1 0 1,1 0-1,-1 0 1,1 0 0,-1 0-1,1 0 1,-1 0-1,1 0 1,-1-1-1,1 1 1,-1 0 0,1 0-1,-1 0 1,1-1-1,24-13-146,-22 12 111,17-12-60,22-15 73,2 1-1,51-23 1,-93 50 63,1-1 0,-1 1 0,1 1 1,-1-1-1,1 0 0,-1 1 0,1-1 0,0 1 1,-1-1-1,1 1 0,-1 0 0,1 1 0,0-1 1,-1 0-1,1 1 0,-1-1 0,1 1 0,-1 0 0,1 0 1,3 1-1,-3 0-5,-1 0 0,1 0 1,-1 1-1,1-1 0,-1 1 0,0-1 0,0 1 1,0 0-1,0-1 0,-1 1 0,1 0 1,-1 0-1,1 0 0,-1 1 0,1 4 0,1 10-88,0-1 0,-2 1 0,0 0 0,-2 32-1,0-8-4041,14-72-17333</inkml:trace>
</inkml:ink>
</file>

<file path=ppt/ink/ink4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5T01:12:25.7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148 17 3904,'-4'-7'927,"4"7"-889,0 0 1,0 0-1,-1-1 1,1 1-1,0 0 0,0 0 1,0 0-1,-1-1 1,1 1-1,0 0 1,0 0-1,0-1 0,0 1 1,1-6 5616,-16 65 4633,-12 36-6720,-12 42-3451,35-124 14,0 5 484,4-17-600,1-1 0,0 1 0,0-1 0,-1 1 0,1-1 0,0 1 0,0-1 1,0 0-1,0 0 0,-1 1 0,1-1 0,0 0 0,0 0 0,0 0 0,0 0 0,0 0 0,0 0 0,1 0 0,-1 0 9,21 0-10,0 1 1,0 1 0,0 1-1,0 1 1,0 1 0,-1 1-1,23 9 1,-38-12 108,32 14 440,-36-16-517,-1 0 1,1 0 0,-1-1 0,0 1 0,1 0 0,-1 0-1,0 0 1,0 0 0,0 1 0,0-1 0,0 0 0,0 0-1,0 1 1,0-1 0,0 0 0,-1 1 0,1-1 0,-1 1-1,1-1 1,0 4 0,-1-4-9,-1-1-1,1 1 1,-1 0-1,1-1 0,-1 1 1,1 0-1,-1-1 1,0 1-1,1-1 1,-1 1-1,0-1 1,1 1-1,-1-1 1,0 1-1,0-1 0,0 1 1,-14 5 269,3-2-161,0-1-1,0-1 1,-20 2-1,2-1-28,-69 7-1090,79-9-1327,-27-4 0,12-8-7055,27 9 5809,6-8-2438</inkml:trace>
</inkml:ink>
</file>

<file path=ppt/ink/ink4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5T01:12:26.5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49 2976,'-8'0'5648,"8"13"1013,0-12-6357,0 0 0,0 0 1,0 0-1,0-1 0,0 1 0,0 0 1,0 0-1,1 0 0,-1 0 1,0-1-1,1 1 0,-1 0 0,0 0 1,1 0-1,-1-1 0,1 1 0,-1 0 1,1-1-1,0 1 0,-1-1 1,1 1-1,-1 0 0,2 0 0,0 0-53,0-1-1,0 1 0,-1-1 0,1 1 0,0-1 1,0 1-1,0-1 0,0 0 0,-1 0 1,5 0-1,5-2-125,0 0 0,0 0 0,12-5 0,-13 4 509,207-40 23,-137 30-1495,-43 8-1177,2 1-3354,-17 2 1420,-22 1 3805,1 1-217,0 0 1,0 0 0,0 0-1,0 0 1,0-1 0,0 1-1,0 0 1,0 0 0,-1 1-1,1-1 1,0 0 0,0 0-1,0 0 1,0 1 0,0-1-1,0 0 1,-1 1-1,1-1 1,0 1 0,0-1-1,-1 1 1,2 0 0,-1 11-3448</inkml:trace>
</inkml:ink>
</file>

<file path=ppt/ink/ink4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5T01:12:27.2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1154 29 5728,'-1'-1'157,"1"0"-1,0 0 1,-1 0 0,1 0 0,0 1-1,0-1 1,0 0 0,0 0 0,0 0-1,0 0 1,0 0 0,0 0 0,0 0 0,0 0-1,0 0 1,1 0 0,-1 0 0,0 1-1,1-1 1,-1 0 0,1 0 0,-1 0-1,1 0 1,-1 1 0,8-6 5918,-7 15-2595,-1 6-2245,-1-9-1037,-2 0-1,1 0 1,-1 0 0,0 0 0,0-1 0,0 1-1,-1-1 1,0 0 0,0 0 0,-9 9 0,-4 1 129,0-2 0,-19 13 0,-14 7 86,-71 51 505,90-61-461,-52 52 0,27-16-148,-4 6 25,-84 70-1,-67 17 210,6-5-297,167-119-501,24-19-937,-17 16 0,23-16-4393,21-12-1965,-2-1 6141,23-7-2058,10-5-543</inkml:trace>
</inkml:ink>
</file>

<file path=ppt/ink/ink4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5T01:12:28.0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472 116 4160,'-5'-5'9845,"3"2"-9082,0 1 0,1 0 1,-1-1-1,1 1 0,0-1 0,-1-2 1,-9-15 719,6 14-1305,0 0 0,0 0 0,-1 1 0,0 0 0,0 0 0,0 1 0,0 0-1,-1 0 1,1 0 0,-1 1 0,0-1 0,-8-1 0,4 2-101,1 1 0,-1 0 0,0 1 0,0 0-1,0 0 1,0 1 0,-21 3 0,6 1 8,0 1-1,-26 8 0,37-8-75,1 0-1,1 1 1,-1 0-1,1 1 1,-15 10-1,27-16-16,-1-1 0,1 1 1,0 0-1,-1 1 0,1-1 0,0 0 0,0 0 0,0 0 0,-1 1 0,1-1 0,1 1 0,-1-1 0,0 1 0,0-1 0,0 1 0,1-1 1,-1 1-1,1-1 0,-1 3 0,1-2-12,1-1 0,-1 1 0,0-1 0,1 1 0,0-1 0,-1 1 0,1-1 0,0 0 0,-1 1 0,1-1 0,0 0 0,0 0 0,0 1 1,0-1-1,0 0 0,0 0 0,1 0 0,-1 0 0,0 0 0,1-1 0,1 2 0,30 17 141,63 26 0,-60-30-23,58 34-1,-70-34 13,96 66 1135,-116-78-1115,-1 0 0,1 1 1,-1-1-1,1 1 0,-1 0 0,0 0 1,0 0-1,3 7 0,-6-10-101,1 0 0,-1 0 0,1 0 0,-1 0 0,1 1 0,-1-1 0,0 0 0,0 0 0,0 1 0,0-1 0,0 0 0,0 0 0,0 1 0,0-1 0,0 0 0,0 0 0,-1 0 0,1 1 0,-1-1 0,1 0 0,-1 0 0,1 0 0,-1 0 0,1 0 0,-1 0 0,0 0 0,0 0 0,0 0 0,0 0 0,1 0 0,-1 0 0,0 0 0,0-1 0,0 1 0,-1 0 0,0 0 0,-6 3 51,0-1 0,0 0 1,0 0-1,0-1 0,0 0 0,-1 0 0,1-1 0,0 0 0,-11 0 0,-11-1-108,-37-6 0,30 2-72,27 3-52,-106-13-620,96 11-1095,0-2-1,0 0 1,-30-12-1,49 17 1722,1-1 0,-1 1 0,1 0 1,0 0-1,-1 0 0,1 0 0,-1-1 0,1 1 0,-1 0 0,1-1 0,-1 1 0,1 0 1,0-1-1,-1 1 0,1 0 0,0-1 0,-1 1 0,1-1 0,0 1 0,0 0 0,-1-1 1,1 1-1,0-1 0,0 1 0,0-1 0,-1 1 0,1-1 0,0 1 0,0-1 0,0 1 1,0-1-1,0 1 0,0-1 0,0 1 0,0-1 0,0 1 0,1-1 0,-1 1 1,0-1-1,0 1 0,0-1 0,0 1 0,1-1 0,1-2-544,0 0 0,0 1 0,0-1 0,1 1-1,3-4 1,23-20-4408</inkml:trace>
</inkml:ink>
</file>

<file path=ppt/ink/ink4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5T01:12:28.7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 24 6560,'-13'-3'7540,"22"-1"-1251,14-2-5516,0 2 0,0 1 1,0 1-1,44 1 1,-64 1-753,10 0 85,0 0 1,0 1 0,0 1 0,15 4 0,-22-5-57,-1 1 1,0 0 0,0 0 0,0 0 0,0 1-1,0 0 1,-1 0 0,1 0 0,-1 0 0,0 1 0,0-1-1,6 8 1,-8-9-14,-1 0-1,0 0 1,0 0-1,0 1 1,-1-1-1,1 0 1,0 0-1,-1 1 1,1-1-1,-1 0 1,0 0-1,0 1 1,0-1-1,0 0 1,0 1-1,-1-1 1,1 0-1,-1 1 1,1-1-1,-1 0 1,0 0-1,0 0 1,0 0-1,0 0 1,-1 3-1,-5 6 25,0 0 0,-1-1 0,-10 13 0,13-18-32,-58 61 209,-7 7 521,68-71-697,0 0 0,1 1 0,-1-1 0,1 0 0,-1 1 0,1-1 0,0 1 0,-1 2 0,2-4-36,-1 0-1,1 0 0,0 0 1,0 0-1,0 0 0,0 0 1,0 0-1,1 0 0,-1 0 1,0 0-1,0 0 0,1 0 1,-1 0-1,0 0 0,1 0 1,-1-1-1,1 1 0,-1 0 1,1 0-1,-1 0 0,1-1 1,0 1-1,-1 0 0,1-1 1,0 1-1,1 1 0,4 1 62,0 1 0,0-1 0,0-1-1,0 1 1,0-1 0,12 3-1,44 6-73,-46-9-9,18 2-1313,64-3 0,-55-1-3208,-17-1 575,8-2-5001</inkml:trace>
</inkml:ink>
</file>

<file path=ppt/ink/ink4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5T20:24:43.2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55 41 3328,'-44'-15'1797,"38"13"-2571,1 2 4205,15 2 1325,69-9-3611,-32 2-978,180-8 1284,-163 13-1184,-64 0-310,-2 6-4064,1 0 2417</inkml:trace>
</inkml:ink>
</file>

<file path=ppt/ink/ink4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5T20:24:43.59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42 160 4384,'-40'-39'2368,"40"38"-2300,0 1 1,0 0 0,0 0-1,-1-1 1,1 1-1,0 0 1,0 0 0,0-1-1,0 1 1,0 0 0,-1 0-1,1-1 1,0 1-1,0 0 1,0-1 0,0 1-1,0 0 1,0 0-1,0-1 1,0 1 0,0 0-1,0-1 1,0 1-1,0 0 1,1 0 0,-1-1-1,0 1 1,0 0 0,0 0-1,0-1 1,0 1-1,0 0 1,1 0 0,-1-1-1,0 1 1,0 0-1,1-1 1,13-10 1905,21-7 421,6 6-1634,0 1 0,1 2 1,57-5-1,10-2-207,-74 5-357,-17 5-591,-5 4 95</inkml:trace>
</inkml:ink>
</file>

<file path=ppt/ink/ink4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5T20:24:54.0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4576,'1'0'279,"0"0"-1,0 0 1,0 1-1,0-1 1,0 0 0,0 1-1,0-1 1,0 1 0,0-1-1,0 1 1,0 0 0,-1-1-1,1 1 1,0 0 0,0 0-1,0 0 1,-1-1 0,1 1-1,0 1 1,13 23 172,-9-14 277,191 296 3976,-185-292-4503,0 1 0,-1 1 1,-1 0-1,-1 0 1,0 1-1,-1 0 1,-1 0-1,7 32 1,-9-20-30,-1 1 1,-2 0-1,-1 1 1,-1-1 0,-2 0-1,-12 56 1,1-33-57,-2-1 1,-3-1 0,-26 54-1,-14 23-482,25-44-4083,15-31 1457</inkml:trace>
</inkml:ink>
</file>

<file path=ppt/ink/ink4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5T20:25:02.69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43 30 1664,'-4'-1'694,"0"-1"0,0 1 0,0-1 0,0 0 0,1 0 0,-6-4 0,-1-5 3012,9 8-2698,3 4-452,2 3-247,0-1 0,1 0 0,-1 0 0,1 0 0,9 3 0,12 8 237,36 26 622,-29-19-701,-2 0-1,0 2 1,42 41-1,-34-19 49,-2 2-1,54 92 1,2 4 197,-88-136-671,0 0 1,-1 0-1,0 0 0,6 15 0,-6 1-2327,-4-23 2226,0 0 0,0 0 0,0 0 0,0 0 0,0 0 0,0 0 0,0 1 0,0-1 0,0 0 0,0 0 0,0 0-1,0 0 1,0 0 0,0 0 0,0 0 0,0 0 0,0 0 0,0 0 0,0 0 0,0 1 0,0-1 0,-8-2-6549</inkml:trace>
</inkml:ink>
</file>

<file path=ppt/ink/ink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23:15:29.02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89 261 4064,'-4'-7'756,"3"7"-572,1 0 0,-1 0 0,1-1 0,0 1 0,-1-1 0,1 1 0,0 0-1,-1-1 1,1 1 0,0-1 0,0 1 0,-1 0 0,1-1 0,0 1 0,0-1-1,0 1 1,0-1 0,0 1 0,0-1 0,-1 1 0,1-1 0,0 1 0,0-1 0,1 1-1,-1-1 1,0 1 0,4-7 5935,-3 7-5940,1 0 1,0 0 0,-1 0 0,1 0 0,-1 0-1,1 1 1,-1-1 0,0 0 0,1 1 0,-1 0-1,1-1 1,1 2 0,3 0 122,-1-1-188,0-1-1,-1 0 1,1 0-1,0-1 0,0 1 1,0-1-1,0 0 0,-1-1 1,1 1-1,0-1 1,-1 0-1,1 0 0,-1 0 1,0 0-1,6-5 0,2-2 30,1-1-1,-2 0 1,17-18-1,-21 21-86,-1 0 103,1 0-1,-1 0 1,0-1 0,0 0 0,6-12-1,-12 18-144,1 0-1,0 0 1,0 0-1,-1 0 1,1-1-1,-1 1 1,1 0-1,-1 0 1,0 0-1,0-1 1,0 1-1,0 0 1,0 0 0,-1-1-1,1 1 1,-1 0-1,1 0 1,-1 0-1,0 0 1,0 0-1,0 0 1,0 0-1,0 0 1,0 0-1,-1 0 1,1 1-1,-1-1 1,1 0-1,-3-1 1,-2-3-77,0 1 0,-1 0 1,-11-6-1,16 9 36,-1 1 1,1 0-1,-1 0 0,0 0 1,1 0-1,-1 0 0,0 0 1,1 1-1,-1 0 0,0-1 1,0 1-1,1 0 0,-1 0 1,-4 1-1,-2 1-47,-1 0 1,1 1-1,0 0 1,0 0-1,0 1 0,0 0 1,0 1-1,1 0 1,-10 8-1,0 2 244,12-9-133,-1 0-1,1 0 1,0 0 0,0 1-1,1-1 1,-8 14 0,5-4 19,2 1 1,-1-1 0,2 2-1,0-1 1,1 0 0,1 1-1,-1 28 1,3-30 12,1 0 0,1 0-1,0 0 1,1 0 0,1 0-1,0-1 1,1 1 0,12 26 0,-15-39-23,1 1 0,0 0 0,0-1 1,1 1-1,-1-1 0,1 0 1,-1 0-1,1 0 0,0 0 0,1 0 1,-1 0-1,0-1 0,1 0 1,-1 1-1,1-1 0,5 2 0,-2-2-16,-1-1 0,1 1-1,-1-1 1,1 0-1,-1-1 1,1 1 0,0-1-1,-1-1 1,12-1-1,9-2-606,-1-1-1,51-17 0,-32 9-6718,-31 9 1814</inkml:trace>
</inkml:ink>
</file>

<file path=ppt/ink/ink4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5T20:25:03.1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562 6 2912,'-3'-6'945,"0"9"-398,1 1-428,-8 18 4505,7-12-3874,-1-1 0,-7 13 0,-50 92 1341,24-54-1450,-71 107 670,79-128-1057,-1-1 0,-40 38 0,-80 59-12,141-127-265,-8 5-350,3 0 101</inkml:trace>
</inkml:ink>
</file>

<file path=ppt/ink/ink4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5T20:25:05.5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2496,'0'0'7653,"0"9"-6672,0 370 4758,2-324-5239,17 87 1,-10-79-116,-8-33-133,-1-26-232,-1 0-1,1 0 1,1 0-1,-1 0 0,0 0 1,1 0-1,0 0 1,1 5-1,0 6 94,-3-9 29,1-7 99,5-15-9659</inkml:trace>
</inkml:ink>
</file>

<file path=ppt/ink/ink4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5T20:25:06.6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274 18 3488,'0'-1'169,"-1"1"0,1-1 0,-1 1 0,1 0 0,-1-1 0,-10-1 9019,-1 16-7783,2-3-991,2-4-188,1 1-1,0 1 1,0-1 0,1 1 0,0 0 0,-8 18-1,-21 64 325,30-76-419,-8 29 280,2 0-1,-9 88 1,20-123-358,-1-1 0,1 1 0,1-1 0,-1 1 0,2-1 0,-1 1 0,1-1 0,5 14 0,-5-16-30,1 0 0,0-1 0,-1 1-1,2-1 1,-1 0 0,1 0 0,0 0 0,0-1-1,0 1 1,0-1 0,1 0 0,8 6-1,-2-4 34,1 0-1,-1-1 1,1 0 0,0 0-1,0-2 1,0 0-1,1 0 1,-1-1-1,1 0 1,-1-1-1,1-1 1,0 0-1,-1 0 1,1-1-1,-1-1 1,21-5-1,-11 1-21,-15 4-14,1 0 0,-1-1 0,0 0 0,10-5 0,0-1 90,-1-1 1,-1-1 0,0-1 0,22-20-1,-31 25-75,0 0-1,0 0 0,0-1 1,-1 0-1,0 0 0,-1 0 0,0 0 1,0-1-1,0 0 0,-1 0 1,2-11-1,-4 9-15,0 0 0,0 0 0,-1 0 1,-1 0-1,0 0 0,0 0 0,-1 0 0,-5-15 0,-34-85 94,40 110-110,-5-13-20,0 0 0,-1 1 0,0 0 0,-1 1 0,-1 0 0,0 0 0,0 1-1,-1 0 1,-1 0 0,0 1 0,0 1 0,-1 0 0,0 0 0,-16-8 0,22 14-14,0 0 0,0 0 0,0 0 0,0 1-1,-1 0 1,1 0 0,-1 1 0,0-1 0,1 2 0,-1-1 0,-13 1 0,-27 3-97,32-3 157,-1 1-1,1 1 0,-1 0 1,1 1-1,-19 6 0,12-1 25,-42 17-186,56-21 60,-1 0 0,1 1 1,0 0-1,0 1 0,-7 6 0,12-9-319,1-1 0,0 1 0,0 0 0,0 0 0,0 0 0,0 0 0,-1 4 0,-2 9-1442</inkml:trace>
</inkml:ink>
</file>

<file path=ppt/ink/ink4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5T20:25:10.29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2976,'8'5'10227,"6"-1"-5580,22-1-4803,5 0 232,-27 0 166,0 0-1,1-1 1,-1 0-1,1-1 1,0-1-1,21-2 1,-13 0 65,-16 1-98,0 1-1,0-1 0,0 0 1,11-4-1,-8 2-411,-10 3 280</inkml:trace>
</inkml:ink>
</file>

<file path=ppt/ink/ink4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5T20:25:11.1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19 179 2400,'-1'0'449,"1"-1"-224,0 1 0,0 0-1,-1 0 1,1 0 0,0 0-1,-1-1 1,1 1 0,0 0-1,-1 0 1,1 0 0,0 0-1,-1 0 1,1 0 0,0 0-1,-1 0 1,1 0 0,0 0-1,-1 0 1,1 0-1,0 0 1,-1 0 0,1 0-1,0 0 1,-1 0 0,1 1-1,-6-1 2301,7-3-1036,-1 2-1373,0 0 1,1 0-1,-1 1 1,0-1 0,0 0-1,0 0 1,1 0 0,-1 0-1,0 0 1,0 0-1,0 0 1,-1 0 0,1-1-1,1-11 524,6-1-502,0 1 1,1 1 0,1 0-1,17-20 1,-19 24-108,1 1 1,0 0 0,1 0-1,0 0 1,0 1-1,17-8 1,-22 13-17,0-1 0,0 1 0,0 0 0,0 0 0,0 0 0,0 0 0,0 1 0,9-1 0,-11 2-10,1-1-1,0 0 1,-1 1 0,1 0 0,-1-1-1,0 1 1,1 0 0,-1 0 0,0 1-1,1-1 1,-1 0 0,0 1 0,0-1-1,0 1 1,3 3 0,-1 0 51,0 1 1,-1-1-1,1 1 1,-1 0-1,0 0 1,-1 0-1,0 0 1,0 0-1,0 1 1,-1-1-1,1 1 0,-2-1 1,1 1-1,-1 8 1,0-3-33,0-1 0,-1 0 0,-1 0 0,0 0 0,-1 0 1,0 0-1,-7 18 0,5-19 11,-1 0 0,0 0 0,-1-1 0,0 1-1,0-2 1,-1 1 0,-12 10 0,-67 47 67,40-33-131,35-23 205,-12 8 282,29-23 78,13-7-458,-1 4 111,-1 1 0,1 1 0,1 0 0,-1 1-1,1 1 1,27-3 0,86 3 52,-122 4-167,12 0-1567</inkml:trace>
</inkml:ink>
</file>

<file path=ppt/ink/ink4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5T20:25:12.0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1 320,'-6'12'13587,"7"-3"-12966,-1-7-482,0-1 0,1 1 0,-1-1 1,1 0-1,-1 1 0,1-1 0,-1 0 1,1 1-1,0-1 0,0 0 1,0 0-1,0 1 0,-1-1 0,2 0 1,-1 0-1,0 0 0,0 0 0,0-1 1,0 1-1,2 1 0,2 1 19,0 0 1,1-1-1,10 4 0,-6-3-75,0-1 0,1-1 0,0 0-1,-1 0 1,1-1 0,-1 0 0,1-1 0,0 0 0,-1-1 0,19-5 0,5 1 69,-27 5-91,-1 1 1,0-1-1,0-1 0,8-2 0,-1 5 222,-12-1-144,-2 0-244,0 1 64,0-1 0,0 1 0,0-1 0,1 1 0,-1 0 1,0-1-1,1 1 0,-1 0 0,0 0 0,0 1 0,-71 126 354,41-69 179,-27 52-6,53-102-531,-5 6-2620</inkml:trace>
</inkml:ink>
</file>

<file path=ppt/ink/ink4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5T20:25:15.82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312 4 1888,'5'-4'3141,"-6"6"-2889,0-1 0,0 0 1,0 0-1,0 1 0,1-1 0,-1 0 0,0 1 0,1-1 0,-1 3 0,-1 1 187,-30 66 1540,21-51-1599,-1 0-1,-1-1 1,0 0 0,-2-1 0,0 0 0,-1-1 0,-1-1-1,-21 16 1,18-17-133,-23 12-1,19-12-179,-13 12-147,45-28-6169,3-5 3171,7 2 459</inkml:trace>
</inkml:ink>
</file>

<file path=ppt/ink/ink4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5T20:25:16.6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5 2080,'-14'-5'8666,"19"8"-8365,-1 0-1,0 0 0,0 0 0,-1 0 1,5 5-1,10 9 474,53 43 586,-10-10-699,-40-31-263,36 24-1,-49-39-178</inkml:trace>
</inkml:ink>
</file>

<file path=ppt/ink/ink4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5T20:25:18.1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0 2144,'-9'8'9927,"8"-4"-8254,1-4-1348,6 13 656,-5-12-937,0 0 0,-1-1 0,1 1 0,0-1 0,0 1 0,-1-1 0,1 1 0,0-1 0,0 1 1,0-1-1,0 0 0,-1 1 0,1-1 0,0 0 0,0 0 0,0 1 0,0-1 0,1 0 0,22-1 328,-16 1-375,39-2-37,-24 1-36,24 1 0,22 11 284,-47-7-121,0-1 0,39 2 0,-59-5 174,-3 8-26,-5 7-31,-1 0 0,0-1 0,-1 0 0,-1 0 0,0-1 0,-13 15 0,16-20-107,-9 10 186,-66 92 762,81-109-1035,-22 34 271,20-31-302,0 0-1,0-1 0,0 1 1,1 0-1,0-1 0,0 1 0,0 0 1,0 5-1,2-4-141,7-1-6655,4-1 4221</inkml:trace>
</inkml:ink>
</file>

<file path=ppt/ink/ink4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5T20:25:23.7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11 1056,'5'0'9760,"8"7"-8027,-10-5-1659,1-1-1,0 0 1,0 0-1,0 0 1,0 0 0,0-1-1,0 0 1,0 1-1,0-2 1,0 1 0,0 0-1,0-1 1,-1 1-1,7-3 1,35-5 245,0 2 0,1 2 0,-1 2 0,1 2 0,76 10 1,-88-7-151,-18-2 95,1 1-1,19 4 1,-28-3-206,-7-2-95,9 3-1099</inkml:trace>
</inkml:ink>
</file>

<file path=ppt/ink/ink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23:15:29.67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51 8 5888,'3'-7'3950,"-3"13"103,0 0-3550,-1 14 857,-4 23 0,-1 5-357,-10 70 726,3-34-1256,10-64-412,-1 9 204,1-13 173,1 0-5052</inkml:trace>
</inkml:ink>
</file>

<file path=ppt/ink/ink4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5T20:25:24.3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17 1888,'0'-1'37,"0"1"0,0-1 0,0 1 1,0-1-1,0 1 0,0-1 0,1 1 0,-1 0 0,0-1 1,0 1-1,0-1 0,0 1 0,1 0 0,-1-1 0,0 1 1,0-1-1,1 1 0,-1 0 0,0-1 0,1 1 0,-1 0 1,0 0-1,1-1 0,-1 1 0,0 0 0,1 0 0,-1-1 1,1 1-1,-1 0 0,0 0 0,1 0 0,-1 0 0,1-1 0,8-3 1505,-9 31 4169,0 13-4505,-5 42 1078,3-39-906,-8 52 0,8-86-1260,0 0 1,1-1-1,0 1 0,1 0 0,1 14 0,0-9 243,-1-9-878,13-7-5294</inkml:trace>
</inkml:ink>
</file>

<file path=ppt/ink/ink4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5T20:25:25.4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2 168 2976,'2'2'903,"-3"-3"-89,0 1-770,1 0 1,0 0-1,0-1 1,0 1-1,0 0 1,0 0-1,0 0 0,-1 0 1,1 0-1,0 0 1,0 0-1,0 0 1,0-1-1,0 1 1,0 0-1,0 0 1,0 0-1,0 0 0,-1 0 1,1-1-1,0 1 1,0 0-1,0 0 1,0 0-1,0 0 1,0-1-1,0 1 1,0 0-1,0 0 0,0 0 1,0 0-1,0-1 1,0 1-1,0 0 1,1 0-1,-1 0 1,0 0-1,0-1 0,5-15 4068,2 8-3672,-6 6-388,1 1 0,-1 0 0,0-1-1,0 0 1,0 1 0,0-1 0,0 0-1,0 1 1,0-1 0,-1 0 0,1-2 0,1-2 8,0 0 0,0 0 0,0 1 0,1-1 0,0 1 0,0-1 0,0 1 0,1 0 0,0 1 1,0-1-1,0 1 0,0-1 0,1 1 0,7-6 0,3-1 94,-12 8-133,0 0-1,0 1 0,1-1 1,-1 1-1,1 0 0,-1 0 0,1 0 1,0 0-1,5-1 0,-1 4 18,-7 1-24,0 0-1,1-1 1,-1 1 0,-1 0 0,1 0 0,0 0 0,0 0 0,-1 0 0,1 0 0,-1 0 0,0 0 0,1 0 0,-1 0-1,0 3 1,0 2 50,2 9 24,0 0 1,-2 0 0,0 0 0,0 0 0,-2 0 0,0 0 0,-1 0 0,0-1 0,-1 1-1,-1-1 1,-8 18 0,-30 60 114,12-53 293,31-40-483,0 1 0,0-1 1,-1 0-1,1 1 0,0-1 0,0 0 0,0 1 1,0-1-1,-1 0 0,1 0 0,0 1 0,0-1 1,-1 0-1,1 0 0,0 1 0,-1-1 1,1 0-1,0 0 0,0 0 0,-1 1 0,1-1 1,0 0-1,-1 0 0,1 0 0,-1 0 1,1 0-1,0 0 0,-1 0 0,1 0 0,0 0 1,-1 0-1,1 0 0,0 0 0,-1 0 0,0 0-2,1 0 0,0-1 0,0 1-1,0 0 1,0 0 0,-1-1-1,1 1 1,0 0 0,0 0-1,0-1 1,0 1 0,0 0 0,0 0-1,0-1 1,0 1 0,0 0-1,0 0 1,0-1 0,0 1 0,0 0-1,0-1 1,0 1 0,0 0-1,0 0 1,0-1 0,0 1-1,0 0 1,0 0 0,0-1 0,0 1-1,1 0 1,-1 0 0,0-1-1,0 1 1,0 0 0,0 0-1,1-1 1,-1 1 0,10-10 96,1-1-1,0 2 1,15-11 0,-24 19-99,0 0 1,1 0-1,-1 0 1,0 0 0,1 0-1,-1 0 1,1 0-1,-1 1 1,1-1 0,-1 1-1,1 0 1,-1 0 0,6 0-1,2 1 104,1 1 0,11 3-1,-14-3-62,1 0 0,-1-1-1,9 1 1,19 1-1489,-35-3 1146,-1 0 0,0 0 0,1 0 0,-1 0 0,1 0 0,-1 0 0,0-1 0,1 1 0,-1 0 0,1 0 0,-1-1 0,0 1 0,3-4-2941,1-1 356,12-4-54,2-2 1152</inkml:trace>
</inkml:ink>
</file>

<file path=ppt/ink/ink4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5T20:25:26.1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109 95 3232,'-1'-1'223,"-1"1"1,1-1-1,0 0 0,0 0 1,-1 1-1,1-1 0,0 1 1,-1-1-1,1 1 1,0-1-1,-1 1 0,1 0 1,-1 0-1,1 0 0,0 0 1,-1 0-1,1 0 0,-1 0 1,1 0-1,0 0 1,-1 1-1,1-1 0,-1 1 1,1-1-1,0 1 0,0-1 1,-1 1-1,1 0 1,0 0-1,0-1 0,0 1 1,0 0-1,-2 2 0,-2 1 22,-1 1 0,1 0-1,0 0 1,0 1 0,1 0-1,0-1 1,0 1 0,0 1-1,1-1 1,-1 1 0,2-1-1,-1 1 1,1 0 0,0 0-1,-2 8 1,4-8-187,-1-1 1,1 0-1,0 0 0,1 1 0,-1-1 1,1 0-1,0 0 0,1 0 1,-1 0-1,1 0 0,1 0 1,-1 0-1,1-1 0,0 1 1,0-1-1,1 1 0,-1-1 1,1 0-1,0-1 0,1 1 1,-1-1-1,1 0 0,0 0 1,0 0-1,0 0 0,0-1 1,1 0-1,-1 0 0,1-1 1,11 4-1,-12-5-10,-1 0 1,0-1 0,0 0-1,0 0 1,1 0-1,-1-1 1,0 1-1,0-1 1,0 0-1,0 0 1,0-1 0,0 1-1,0-1 1,0 0-1,0 0 1,-1 0-1,1 0 1,-1-1 0,1 1-1,-1-1 1,0 0-1,4-6 1,3-1-23,-2-1 0,0-1 1,0 0-1,-1 0 0,8-19 0,-12 25-44,1-2 69,0 0 0,-1 0 1,0 0-1,-1 0 1,0-1-1,2-16 1,-1-2-78,-2 12 263,0-1 0,-1-20 0,0 32-211,-1 0 0,1 1-1,-1-1 1,0 0 0,0 0 0,0 0 0,-1 1-1,1-1 1,-1 1 0,0-1 0,0 1-1,0 0 1,0-1 0,-4-2 0,5 5-20,0 0 1,-1 1 0,1-1 0,0 0-1,0 1 1,-1 0 0,1-1 0,-1 1-1,1-1 1,0 1 0,-1 0 0,1 0-1,-1 0 1,1 0 0,-1 0 0,1 0-1,0 0 1,-3 1 0,-27 8-503,17-1-60,9 1-3240,5-2 1823</inkml:trace>
</inkml:ink>
</file>

<file path=ppt/ink/ink4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5T20:25:26.6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76 0 3904,'-7'6'787,"1"0"0,-1 0 0,2 1 0,-1 0 0,1 0 0,0 0-1,0 1 1,-7 15 0,9-15-280,0 1-1,0 0 1,1 0-1,0 0 1,0 0-1,1 0 1,0 16-1,1-21-431,0-1-1,1 1 1,-1-1-1,1 1 1,0-1-1,0 1 1,0-1-1,0 0 1,1 1-1,-1-1 1,1 0-1,0 0 1,0 0-1,0 0 1,0-1-1,1 1 1,-1 0-1,1-1 1,-1 0-1,1 1 1,0-1-1,6 3 0,-4-3-10,-1-1-1,0 1 0,1-1 0,0 0 0,-1 0 0,1 0 0,0-1 0,-1 0 0,1 0 0,0 0 0,-1 0 0,1-1 1,0 0-1,-1 0 0,1 0 0,-1 0 0,1-1 0,-1 0 0,0 0 0,0 0 0,1 0 0,-1-1 0,-1 0 0,1 1 0,0-1 1,-1-1-1,1 1 0,3-5 0,1-1-16,-1-1 1,0 0-1,0 0 0,-1 0 1,6-15-1,-10 21-9,-1 0-1,1 0 0,-1 0 0,0-1 0,0 1 1,0 0-1,0-1 0,-1 1 0,0-1 1,0 1-1,0-1 0,-1 1 0,1 0 1,-1-1-1,0 1 0,0 0 0,-4-8 0,5 11-60,-1 0-1,1 0 1,-1 0 0,1 0-1,-1 0 1,0 1-1,0-1 1,1 0-1,-1 0 1,0 1-1,0-1 1,0 0-1,0 1 1,0-1-1,0 1 1,0-1-1,0 1 1,0-1-1,0 1 1,0 0-1,0 0 1,0-1 0,0 1-1,0 0 1,-1 0-1,1 0 1,0 0-1,0 0 1,0 1-1,-2-1 1,0 1-75,0 0 1,0 0 0,0 0-1,0 1 1,0-1 0,0 1-1,0 0 1,1-1-1,-4 4 1,-6 4-1278,-6 5-887,17-14 1625,0 1 0,-1 1-1275,1-1 1275,1 0 0,-1 0 0,1-1 0,-1 1-1,1 0 1,-1 0 0,1 0 0,0 0 0,-1 0 0,1 0-1,0 1 1,0-11-1512</inkml:trace>
</inkml:ink>
</file>

<file path=ppt/ink/ink4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5T20:25:28.1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368 5 2240,'5'-5'6730,"-8"6"-6454,0 0 0,1 0-1,-1 0 1,0 1-1,1-1 1,0 1-1,-1-1 1,1 1-1,0 0 1,0 0 0,-1 0-1,-1 3 1,-7 5 189,-25 22 395,1 2-1,1 1 1,-31 44-1,23-28-569,19-22-146,-21 22 309,36-44-546,5-4 30,-1 1 1,0 0 0,1 0-1,-5 7 1,-2-2-85,10-9 53,0 1 0,-1-1 0,1 0-1,0 0 1,0 0 0,0 0 0,0 0 0,0 1-1,0-1 1,-1 0 0,1 0 0,0 0 0,0 0-1,0 0 1,0 0 0,0 0 0,-1 0 0,1 1-1,0-1 1,0 0 0,0 0 0,-1 0 0,1 0-1,0 0 1,0 0 0,0 0 0,0 0 0,-1 0-1,1 0 1,0 0 0,0 0 0,0-1 0,-1 1-1,1 0 1,0 0 0,0 0 0,0 0 0,0 0-1,-1 0 1,1 0 0,0 0 0,0 0 0,0-1-1,0 1 1,0 0 0,0 0 0,-1 0 0,1 0-1,0 0 1,0-1 0,0 1 0,0 0 0,0 0-1,0 0 1,0 0 0,0-1 0,0 1 0,3-1-1506</inkml:trace>
</inkml:ink>
</file>

<file path=ppt/ink/ink4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5T20:25:28.5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 1 2240,'-6'-1'3570,"9"7"-768,17 12 537,-9-8-2757,68 65 1501,16 16-721,-77-71-992,24 36 0,8 9-27,-47-61-1110,5 4 1492,8-18-13573,-14-8 10341</inkml:trace>
</inkml:ink>
</file>

<file path=ppt/ink/ink4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5T20:25:29.3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40 1 2976,'0'11'6601,"-3"11"-3817,-8 25-1081,9-39-1540,1-1 1,-1 1-1,1 12 1,0-17-120,1 1 0,0-1 1,0 1-1,1-1 1,-1 1-1,1-1 1,-1 0-1,1 1 1,3 5-1,-4-8 138,10-1-70,-7 0-148,7 0 23,-1 0 0,1 0-1,-1 0 1,1 1 0,-1 1 0,1 0-1,-1 0 1,0 1 0,0 0-1,11 5 1,-13-4 75,-1-1 0,1 2 0,-1-1 0,0 1 0,0 0 0,0 0 0,-1 1 0,0 0 0,0 0 0,0 0 0,-1 0 0,7 13 0,-10-17 15,0 1 1,0 0 0,0 0 0,-1 0-1,1 0 1,-1 0 0,1 0 0,-1 0 0,0 0-1,0 0 1,-1 0 0,1 0 0,-1 0-1,1 0 1,-1 0 0,0-1 0,0 1 0,0 0-1,0 0 1,-1-1 0,1 1 0,-1 0 0,0-1-1,0 0 1,-4 5 0,1-1 103,-1 0 0,-1 0 0,1-1 1,-1 0-1,0 0 0,0 0 0,0-1 1,-10 4-1,9-5-150,0 0 0,0 0 0,-1-1 0,1 0 0,-1 0 0,0-1 0,1 0 0,-1-1 0,0 0 0,-13-1 0,6 1-585,14 0-190,0 0 0,-1 0 0,1 0 0,0 0 0,0 0 0,-1-1 0,-2 0 0,3-2-2003,4-5-2570</inkml:trace>
</inkml:ink>
</file>

<file path=ppt/ink/ink4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5T20:25:30.0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49 1984,'20'-8'13482,"-15"7"-13089,0-1-1,0 1 0,0 0 1,0 0-1,0 1 0,0-1 1,10 2-1,20-3 325,-15-2-699,26-9 1,-13 3-1928,-8 5 715</inkml:trace>
</inkml:ink>
</file>

<file path=ppt/ink/ink4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5T20:25:40.7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 53 2144,'-10'0'11338,"2"-6"-8026,10 4-2499,-2 1-780,0 1 0,1 0 0,-1 0 1,0-1-1,0 1 0,0 0 0,0 0 0,1-1 0,-1 1 1,0 0-1,0 0 0,0-1 0,0 1 0,0 0 0,0 0 0,0-1 1,0 1-1,0 0 0,0-1 0,0 1 0,0 0 0,0-1 1,0 1-1,0 0 0,0 0 0,0-1 0,0 1 0,0 0 1,0-1-1,0 1 0,-1 0 0,1 0 0,0-1 0,0 1 0,0 0 60,1 0 0,0 0 0,0 1 0,0-1 0,0 0 0,-1 0 0,1 0 0,0-1 0,0 1 0,0 0 0,0 0 0,-1 0 0,1 0 0,0-1 0,0 1 0,0-1-1,27-9-183,-7 2 357,-15 6-153,1 0 1,0 1-1,0 0 0,-1 0 1,1 1-1,0 0 0,13 1 1,-11 0 40,0 0-1,-1 0 1,1-1 0,0 0 0,0-1 0,0 0 0,9-3 0,-8 2-33,0 1 1,1 0 0,-1 0 0,13 1 0,-2 1 345,23-1 1,-29 0-4205,0 0-4341</inkml:trace>
</inkml:ink>
</file>

<file path=ppt/ink/ink4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5T20:25:43.6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 27 1984,'0'0'188,"0"-1"1,0 0 0,0 0-1,0 0 1,0 0-1,0 0 1,0 0-1,0 1 1,0-1-1,1 0 1,-1 0 0,0 0-1,1 1 1,0-2-1,1-11 8784,-3 24-7203,-2 29-805,-10 56 209,11-72-986,0 1 0,3 32 0,-1-28-150,-2 34 0,1-29 137,1-27-125,0 0 0,0 0 0,0-1 1,-1 1-1,-2 10 0,2-16-63,1-1 10,0 0 1,-1 1-1,1-1 0,0 0 1,0 1-1,-1-1 0,1 0 1,0 1-1,0-1 1,0 0-1,0 1 0,0-1 1,0 1-1,0-1 0,-1 0 1,1 1-1,0-1 0,0 0 1,0 1-1,1-1 0,-1 1 1,0-1-1,0 0 0,0 1 1,0-1-1,0 0 0,0 1 1,0-1-1,1 1 0,-1-1 1,0 0-1,0 0 0,0 1 1,1-1-1,-1 0 0,1 1 1,-1 0-216,22-16-15775</inkml:trace>
</inkml:ink>
</file>

<file path=ppt/ink/ink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23:15:30.03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14 10 7040,'-11'-3'1657,"9"2"-492,6 5 39,-3-4-995,-1 0 0,1 0 0,0 1-1,-1-1 1,1 0 0,0 0 0,-1 0-1,1 0 1,0 0 0,-1 0 0,1 0-1,0 0 1,0 0 0,0 0 0,4-1 307,185-7 5889,-147 9-6060,-26 1-332,0-2 0,25-2 0,-6-1-1474,-16 5-2374,-4 3-3727,-2 2 4069,3-6 357</inkml:trace>
</inkml:ink>
</file>

<file path=ppt/ink/ink4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5T20:25:44.2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75 1 3072,'-1'0'186,"1"0"-1,-1 0 1,1 0 0,0 0-1,-1 0 1,1 0 0,-1 0-1,1 0 1,-1 0 0,1 0-1,-1 0 1,1 0 0,-1 0-1,1 0 1,-1 0 0,1 0-1,0 0 1,-1 0-1,1 1 1,-1-1 0,1 0-1,0 0 1,-1 1 0,1-1-1,-1 0 1,1 1 0,0-1-1,-1 1 1,-13 16 4023,-7 26-709,15-26-3227,1 0 1,1 0 0,0 1-1,1-1 1,1 1-1,1 0 1,0 0 0,1-1-1,3 22 1,-2-28-252,1 1 0,0 0 0,1 0 0,0-1 0,9 22 0,-10-28 24,1-1 1,-1 0-1,0 1 0,1-1 0,0 0 1,0-1-1,0 1 0,1 0 1,-1-1-1,1 0 0,0 0 0,-1 0 1,2 0-1,-1 0 0,0-1 0,0 0 1,6 2-1,-6-3-15,-1 0-1,1-1 1,0 1-1,-1-1 0,1 0 1,0 0-1,0 0 1,-1-1-1,1 1 1,0-1-1,-1 0 1,1 0-1,-1 0 1,1-1-1,-1 1 1,7-5-1,-1 0-16,1 0 0,-1-1-1,-1-1 1,10-8 0,-10 8 9,-1-1 1,0 0-1,0 0 0,-1-1 1,0 0-1,0 0 1,4-13-1,-7 17-1,-1 1-1,0-1 1,-1 0 0,1 0-1,-1 0 1,0 0-1,-1-1 1,0 1 0,0 0-1,0 0 1,0 0 0,-1 0-1,0 0 1,-1 0-1,-2-9 1,-2 5-10,0-1 0,0 1 0,-2 0-1,1 1 1,-1-1 0,0 2 0,-1-1 0,-11-8 0,15 13-17,-1 0 0,-1 0-1,1 0 1,0 1 0,-13-5 0,3 2 25,9 3-39,-1 1 0,0 0 0,0 0 0,-12-1 0,17 3-108,0-1-1,0 1 1,1 0-1,-1 0 1,0 0-1,0 0 1,0 1 0,0-1-1,0 1 1,0 0-1,1 0 1,-1 0-1,0 0 1,1 0-1,-1 1 1,1-1-1,-4 3 1,5-2-501,-1 0 0,1 1 0,0-1 1,0 0-1,0 1 0,0-1 0,0 1 0,1 0 1,-1-1-1,1 1 0,-1 0 0,1-1 0,0 5 1,4 13-1949</inkml:trace>
</inkml:ink>
</file>

<file path=ppt/ink/ink4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5T20:25:44.8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25 2976,'0'-1'188,"0"0"0,0 0 0,0 0-1,0 0 1,0 0 0,0 0 0,1 0 0,-1 0 0,0 0 0,1 0-1,-1 0 1,1 0 0,-1 0 0,1 1 0,-1-1 0,1 0 0,-1 0 0,1 0-1,0 1 1,-1-1 0,1 1 0,0-1 0,0 0 0,0 1 0,-1-1-1,1 1 1,0-1 0,0 1 0,0 0 0,0-1 0,0 1 0,1 0 0,0-1 82,0 1 0,0 0 0,1 0 0,-1 0 0,0 0 1,0 1-1,0-1 0,0 0 0,0 1 0,0 0 0,-1-1 1,1 1-1,0 0 0,0 0 0,2 1 0,5 5 7,-1 0-1,-1 0 0,1 1 1,-1-1-1,0 1 1,8 15-1,30 58 679,-15-25-437,-20-40-457,-1 0 1,-1 1-1,11 30 0,-19-45 1304</inkml:trace>
</inkml:ink>
</file>

<file path=ppt/ink/ink4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5T20:25:45.2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360 2 2240,'0'0'24,"0"0"1,0 0-1,0 0 1,0 0-1,0 0 1,0 0 0,0 0-1,0 0 1,0 0-1,0 0 1,0 0-1,0 0 1,0 0-1,-1 0 1,1 0-1,0-1 1,0 1-1,0 0 1,0 0-1,0 0 1,0 0-1,0 0 1,0 0-1,0 0 1,0 0-1,0 0 1,0 0-1,0 0 1,0 0-1,0 0 1,0 0-1,0 0 1,0 0-1,0 0 1,0 0-1,0 0 1,0 0-1,-1 0 1,1 0-1,0 0 1,0 0-1,0 0 1,0 0-1,0 0 1,0 0-1,0 0 1,0 0-1,0 0 1,0 0-1,0 0 1,0 0-1,0 0 1,0 0-1,0 0 1,0 0 0,0 0-1,0 0 1,0 0-1,-1 0 1,1 0-1,0 0 1,0 0-1,0 0 1,0 0-1,0 1 1,-5 4 1952,-5 8 2012,-1 1-1946,3-2-749,0-1 0,-16 16 0,-19 17 427,1 0-1269,-2-2 0,-58 42 0,90-75-713,7-6-314,-1 0-1,1 0 1,0 1 0,1 0-1,-1 0 1,1 1 0,-8 8-1,11-4-1098</inkml:trace>
</inkml:ink>
</file>

<file path=ppt/ink/ink4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5T20:25:46.0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5 3968,'2'-4'10124,"9"38"-8622,-9-4-657,-1 1-1,-4 41 1,3-66-798,-4 225 747,4-194-665,-1-11-107,1-25-140,0 0 1,-1 1 0,1-1-1,0 1 1,0-1 0,-1 1-1,1-1 1,-1 0 0,1 1-1,-1-1 1,1 1 0,-1-1-1,-1 1 1,-4-33-16528</inkml:trace>
</inkml:ink>
</file>

<file path=ppt/ink/ink4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5T20:25:46.9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354 1 1984,'-5'2'6104,"-3"8"-3448,-4 6-1182,-97 58 2769,76-54-3974,-10 3 60,29-16-97,-1 1-1,-19 15 1,11-6-189,-24 21 479,42-36-352,5-2-165,0 0-1,-1 0 0,1 0 1,0-1-1,0 2 1,-1-1-1,1 0 0,0 0 1,0 0-1,-1 0 1,1 0-1,0 0 1,0 0-1,0 0 0,-1 0 1,1 0-1,0 0 1,0 0-1,0 1 0,-1-1 1,1 0-1,0 0 1,0 0-1,0 0 1,0 1-1,-1-1 0,1 0 1,14 0 565,47-10-307,26-3 274,261-4 189</inkml:trace>
</inkml:ink>
</file>

<file path=ppt/ink/ink4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5T20:25:55.3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0 105 2080,'0'0'10730,"26"-12"-8554,-12 6-1751,-1 0 0,27-6 0,-10 4-163,45-8 206,11 1 98,83-9 906,-157 23-1358,17-3 182,-8 3-125,-19 1-283</inkml:trace>
</inkml:ink>
</file>

<file path=ppt/ink/ink4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5T20:25:56.3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58 1408,'0'-8'8997,"9"0"-7736,-5 4-186,5-5 712,-8 8-1769,0 0 1,0-1 0,-1 1 0,1-1 0,0 1 0,-1 0 0,1-1-1,-1 1 1,1-3 0,2-4 43,0 4 301,-3 4-166,1 5 475,1 7-334,0 0 0,-1 1-1,0-1 1,-1 0-1,0 1 1,-1-1 0,-3 14-1,-1 37 349,5 120 156,0-182-740,0 12 46,0-7-5435,0-5 4740,0 0 0,0 1 0,0-1 1,0 0-1,1 0 0,-1 1 0,0-1 0,1 0 0,-1 0 0,1 0 1,1 2-1,9 5-4221</inkml:trace>
</inkml:ink>
</file>

<file path=ppt/ink/ink4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5T20:25:57.4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 6 2496,'-8'-6'9155,"10"11"-6913,-1-4-1271,-1 11 517,-2 174 2176,1 0-3222,-4-95-634,5-90 170,0 1-1,-1 0 1,1-1 0,0 1 0,0-1-1,-1 1 1,1 0 0,-1-1-1,1 1 1,-2 1 0,2-2-464</inkml:trace>
</inkml:ink>
</file>

<file path=ppt/ink/ink4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5T20:25:58.1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153 0 2304,'2'3'529,"4"-2"3982,-7 16-1263,-1-12-2875,0 0 1,-1 0 0,0-1-1,0 1 1,0-1 0,-1 0-1,1 1 1,-8 5 0,-4 6 284,-18 20 360,22-25-834,0 0 0,1 1-1,1 0 1,0 0-1,1 1 1,-9 15 0,17-27-160,-1 0 0,1 0 0,0 1 1,-1-1-1,1 0 0,0 0 0,-1 0 0,1 0 0,0 0 1,0 1-1,0-1 0,0 0 0,0 0 0,0 0 0,1 1 1,-1-1-1,1 1 0,-1-1-14,0 0 1,1-1-1,-1 1 1,1 0-1,0-1 1,-1 1-1,1-1 1,-1 1-1,1-1 1,0 1-1,0-1 1,-1 1-1,1-1 1,0 1-1,0-1 1,-1 0-1,1 0 1,1 1-1,3 0 48,1-1 0,-1 1 0,1-1-1,-1 0 1,11-2 0,6-2 43,-1-1 1,29-10-1,0 0 182,-41 12-520,23-4 605,-10 5-3486,-7 3-7975,2 9 8480</inkml:trace>
</inkml:ink>
</file>

<file path=ppt/ink/ink4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5T20:25:58.81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34 24 4736,'-2'-1'378,"1"1"-265,0 0 0,1 0 1,-1-1-1,0 1 0,1 0 1,-1 0-1,0 0 0,0 0 1,1 0-1,-1 0 0,0 0 0,-6 2 6070,-1 7-2877,6-3-3196,1-1-1,-1 1 0,1 0 1,0 0-1,1 0 0,-1 0 1,1 0-1,1 0 0,-1-1 1,1 1-1,0 0 0,0 0 1,0 0-1,1-1 0,0 1 1,0 0-1,1-1 0,3 7 1,1 0-112,0-1 0,0 0 0,2 0 1,-1 0-1,1-1 0,1-1 1,10 10-1,-12-13 67,1 1 1,0-1-1,0-1 0,0 1 1,0-2-1,1 1 1,0-1-1,0-1 0,17 4 1,-22-6-46,0 0 0,0-1 0,0 0 0,0 0-1,0 0 1,1 0 0,-1-1 0,0 0 0,0 0 0,0 0 0,0-1 0,0 0 0,0 0 0,-1 0 0,1 0 0,-1-1 0,1 0 0,-1 0 0,0 0 0,0 0 0,5-6 0,-4 4 15,-1 0 0,0 1-1,-1-2 1,1 1 0,-1 0-1,0-1 1,0 0 0,0 1-1,-1-1 1,0 0 0,0 0-1,-1-1 1,1 1 0,-1 0-1,-1 0 1,1-1 0,-1 1-1,0 0 1,-2-13 0,0 12-14,0-5 72,-1 0 0,-1 0 0,0 0 0,-6-12 0,8 21-64,0 0 0,0-1 0,0 1 0,0 0 0,-1 0 0,1 1 0,-1-1 0,0 0 0,0 1 0,0 0 0,0-1 0,0 1 0,0 1 0,-1-1 0,1 0 0,-1 1 0,-6-2 0,1 0-81,-1 1 1,1 1-1,-1 0 0,0 0 1,1 1-1,-1 0 1,0 1-1,1 0 1,-1 1-1,1-1 1,-14 6-1,21-6-44,1-1 1,-1 1-1,1 0 1,0-1-1,-1 1 0,1 0 1,0 0-1,0 0 1,0 0-1,0 0 0,-2 3 1,2-3-387,0 1 1,0 0-1,0 0 1,0-1-1,1 1 1,-1 0-1,1 0 1,0 0-1,-1 0 1,1 0-1,0 0 0,0 0 1,0 2-1,1 2-1233,0-1 1,0 0-1,3 10 0,2 2 357,4 14-1106</inkml:trace>
</inkml:ink>
</file>

<file path=ppt/ink/ink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23:15:30.71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82 30 5152,'1'-2'401,"-1"0"0,1 0 1,-1 1-1,1-1 0,-1 0 1,0 0-1,0 0 0,0-2 0,0-6 5865,-1 10-6031,-1 1-1,0-1 1,0 1 0,1 0-1,-1 0 1,1-1-1,-1 1 1,1 0 0,-1 0-1,1 0 1,-1 1 0,-1 1-1,-6 7 384,0-1-84,1 0-1,-12 18 0,17-23-466,1 0 0,0 1 0,0-1 0,1 0 0,-1 1 0,1-1 0,0 1 0,0-1 0,0 1 0,1 9 0,0-3-119,0 0-1,1-1 1,1 1 0,0 0-1,0 0 1,1-1-1,1 1 1,-1-1 0,2 0-1,9 17 1,-14-26-129,1-1 0,-1 1 0,1-1 0,-1 1 0,1-1 0,-1 0 0,1 1 0,-1-1-1,1 0 1,-1 0 0,1 1 0,-1-1 0,1 0 0,0 0 0,-1 0 0,1 0 0,-1 1 0,1-1 0,0 0 0,-1 0 0,1 0 0,0-1 0,-1 1-1,1 0 1,-1 0 0,1 0 0,0 0 0,-1 0 0,1-1 0,-1 1 0,1 0 0,-1-1 0,1 1 0,-1 0 0,1-1 0,-1 1 0,1 0-1,-1-1 1,1 1 0,0-1 0,11-10-2229</inkml:trace>
</inkml:ink>
</file>

<file path=ppt/ink/ink4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5T20:25:59.3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96 12 2912,'-2'0'107,"1"0"0,0-1 0,0 1 1,0 0-1,-1 0 0,1 0 0,0-1 0,0 1 1,0-1-1,0 1 0,-1-1 0,1 1 0,0-1 0,-1-1 1,0 1 49,1 0 234,0 1-1,0 0 1,0-1-1,0 1 1,0 0-1,0-1 1,1 1 0,-1 0-1,0 0 1,0 0-1,0 0 1,0 0-1,0 0 1,0 0-1,0 0 1,0 1-1,0-1 1,0 0 0,0 0-1,0 1 1,0-1-1,0 1 1,-1 0-1,-16 13 2461,15-9-2653,0-1-1,0 1 1,1-1 0,0 1 0,0 0 0,-2 8-1,-3 5 163,6-15-340,0 0 0,0 1 0,0-1 0,0 0 0,1 0 0,-1 0 0,1 1 0,0-1 0,0 0 0,0 1 0,0-1 0,0 0 0,1 0 0,0 0 0,-1 1 0,1-1 0,1 0 0,-1 0 0,0 0 0,1 0 0,-1 0 0,1-1 0,0 1 0,0 0 0,0-1 0,0 1 0,1-1 0,-1 0 0,0 0 0,1 0 0,4 3 0,0-2 15,0 1 0,1-2-1,-1 1 1,1-1 0,0 0 0,0 0 0,0-1 0,0 0 0,14-1 0,-2-1-52,-1-1 0,35-7 0,-43 6 16,1-1 0,-1 0 0,15-9-1,0 1-78,-23 11 106,1-1-1,-1 0 0,0 0 1,0 0-1,-1 0 1,1-1-1,0 1 1,-1-1-1,4-4 1,-5 6-22,0 0 0,0 0 0,-1 0 0,1 0 0,-1 0 0,1 0 0,-1 0 0,1 0 0,-1 0 0,0 0 0,1 0 0,-1 0 0,0 0 0,0 0 0,0 0 0,0 0 0,0 0 0,0 0 0,0 0 0,0-1 0,0 1 0,0 0 0,-1 0 1,1 0-1,0 0 0,-1 0 0,1 0 0,-1 0 0,1 0 0,-1 0 0,1 1 0,-1-1 0,0 0 0,0 0 0,0 0 0,-4-3-1,-1 0 1,1 1-1,-1-1 0,0 1 0,0 1 1,0-1-1,0 1 0,0 0 0,-1 1 0,1 0 1,-9-1-1,-11 0-398,-40 2 0,32 0-694,24 0-3104,19-2-2521,2 0 5867,15-2-2705</inkml:trace>
</inkml:ink>
</file>

<file path=ppt/ink/ink4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5T20:25:59.99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21 4064,'-1'-1'24,"1"1"0,0 0 0,-1 0 1,1-1-1,0 1 0,0 0 0,-1 0 0,1-1 1,0 1-1,-1 0 0,1-1 0,0 1 0,0-1 1,0 1-1,0 0 0,-1-15 12895,10 23-11582,-4-4-1181,2 6-2,0 1-1,-1 0 0,10 22 0,3 6-62,46 63 304,-37-60-235,-15-25-130,1 0 0,28 27-1,1 1 159,-14-14 940,-16-18-5802</inkml:trace>
</inkml:ink>
</file>

<file path=ppt/ink/ink4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5T20:26:00.4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311 1 3648,'-2'0'338,"1"0"-132,0 0 1,0 0-1,1 0 1,-1 0-1,0 0 1,0 0-1,0 0 0,1 0 1,-1 0-1,0 0 1,0 0-1,0 1 1,1-1-1,-1 0 1,0 0-1,1 1 1,-1-1-1,0 1 1,1-1-1,-1 1 0,0-1 1,1 1-1,-1-1 1,1 1-1,-1 0 1,-5 4 167,-19 19 2191,-31 39 1,36-37-2036,2 1 1,0 0-1,-20 45 1,29-50-607,-2 0 0,-1 0 1,-1-1-1,-19 25 0,11-16-1868,12-9-3402,8-12 322</inkml:trace>
</inkml:ink>
</file>

<file path=ppt/ink/ink4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5T20:26:01.5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87 4736,'-14'0'8816,"19"0"-8322,0-1 0,0 0 0,0-1 1,-1 1-1,1-1 0,0 0 1,-1 0-1,5-4 0,11-3 49,-6 3-491,1 1 0,0 0 0,27-4 0,-21 5 139,22-8 0,-28 7-162,-3 1-4,-8 3 12,0 0 1,1-1 0,-1 1-1,0 1 1,9-2 0,-1 1 102,8-1 58,-19 2-195,-1 0-1,1 0 1,-1 0 0,1 0-1,0 0 1,-1 1 0,1-1-1,-1 0 1,1 0 0,-1 1-1,1-1 1,-1 0 0,1 1-1,-1-1 1,0 1 0,1-1 0,-1 1-1,1-1 1,-1 1 0,0-1-1,0 1 1,1-1 0,-1 1-1,0-1 1,0 1 0,1-1-1,-1 1 1,0-1 0,0 1-1,0 0 1,1 7 38,-1-1 0,1 0 0,-1 1 0,-1-1 0,0 0 0,0 1-1,-3 10 1,-21 52 240,10-30-270,-1 6 161,-38 74 1,42-99-126,0 0 0,-1-1 1,-1-1-1,-1-1 1,-27 27-1,16-24 369,24-21-325,-6 0 186,7 0-42,2 0-198,17-10 139,-13 6-4,1 0-1,0 1 1,0 0 0,7-2 0,9-2 67,0 2-1,0 0 1,0 1 0,37-2 0,-30 6-376,1 1-986,46-6-1,-44 3-5446,-14 0-779</inkml:trace>
</inkml:ink>
</file>

<file path=ppt/ink/ink4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5T20:26:07.534"/>
    </inkml:context>
    <inkml:brush xml:id="br0">
      <inkml:brushProperty name="width" value="0.3" units="cm"/>
      <inkml:brushProperty name="height" value="0.6" units="cm"/>
      <inkml:brushProperty name="color" value="#E6E6E6"/>
      <inkml:brushProperty name="tip" value="rectangle"/>
      <inkml:brushProperty name="rasterOp" value="maskPen"/>
    </inkml:brush>
  </inkml:definitions>
  <inkml:trace contextRef="#ctx0" brushRef="#br0">1 8 3392,'3'-8'7083,"-1"12"-6646,2 4-125,0 1 1,-1 0 0,0 0-1,0 0 1,-1 0-1,0 0 1,1 14 0,0 70 309,-3-68-433,-9 232 1469,-1-189-721,3-27-349,4-35-427,1-17-167,1 0-81,1 1 0,0-1 0,2-12 0,1-2 51,47-332 713,-49 351-684,-1 4 42,0 0 0,0 1 0,0-1 0,1 0 0,-1 0 1,1 0-1,-1 1 0,1-1 0,0 0 0,-1 1 0,1-1 1,0 0-1,0 1 0,0-1 0,2-1 0,2 12 1053,6 24-364,-6-17-622,0 0 1,1 1-1,1-2 1,1 1-1,13 20 1,-19-34-99,-1-1 1,0 0 0,1 0-1,-1 0 1,1 0 0,-1 0-1,1 0 1,-1 0 0,1 0-1,0 0 1,-1-1 0,1 1-1,0-1 1,0 1 0,-1-1-1,1 0 1,0 0 0,0 1-1,0-1 1,-1-1 0,1 1-1,0 0 1,0 0 0,0-1-1,-1 1 1,4-2 0,5-1-14,0-1 0,0-1 0,13-8 0,-12 7 36,11-9 186,-21 15-211,-1 0 0,0 0 0,0 0 0,0 0 0,0 0 0,0 0 0,0 0 0,0 0 0,1 0 0,-1 0 0,0 0 0,0 0 0,0 0 0,0 0 0,0 0 0,0 0 0,1 0 0,-1 0 0,0 0 0,0 0 0,0 0 0,0 0 0,0 0 0,0 0 0,1 0 0,-1 0 0,0 0 0,0 0 0,0 1 0,0-1 0,0 0 0,0 0 0,0 0-1,0 0 1,0 0 0,1 0 0,-1 0 0,0 0 0,0 1 0,0-1 0,0 0 0,0 0 0,0 0 0,0 0 0,0 0 0,0 0 0,0 1 0,0-1 0,0 0 0,0 0 0,0 0 0,0 0 0,0 5 0,0 13 194,-1-5-133,2 0 1,-1 0-1,2 0 0,2 14 0,-1-10 31,-1 1-1,-1 0 1,0-1 0,-3 21 0,1 0 18,1-30-136,0 0-1,1 1 0,2 8 1,-3-16 17,0 0 0,0-1 0,1 1 1,-1 0-1,0 0 0,1 0 0,-1 0 1,1 0-1,-1-1 0,1 1 0,-1 0 0,1 0 1,-1-1-1,1 1 0,1 1 0,-2-2-6,1 0 0,0 0 0,-1 0 0,1 0-1,-1 0 1,1 0 0,0 0 0,-1 0 0,1 0 0,-1 0-1,1 0 1,-1 0 0,1 0 0,0-1 0,-1 1-1,1 0 1,-1 0 0,1-1 0,-1 1 0,1 0 0,-1-1-1,1 1 1,-1 0 0,0-1 0,1 1 0,-1-1 0,1 0-1,5-6-129,0 0-1,-1 0 0,0 0 0,0-1 1,-1 0-1,4-9 0,18-52-187,-20 52 330,3-8-2,0 1-17,6-27 0,-14 46 114,-2 14 17,-1 9 47,-15 142 1011,4-37-5357,12-99 2114</inkml:trace>
</inkml:ink>
</file>

<file path=ppt/ink/ink4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5T20:26:09.157"/>
    </inkml:context>
    <inkml:brush xml:id="br0">
      <inkml:brushProperty name="width" value="0.3" units="cm"/>
      <inkml:brushProperty name="height" value="0.6" units="cm"/>
      <inkml:brushProperty name="color" value="#E6E6E6"/>
      <inkml:brushProperty name="tip" value="rectangle"/>
      <inkml:brushProperty name="rasterOp" value="maskPen"/>
    </inkml:brush>
  </inkml:definitions>
  <inkml:trace contextRef="#ctx0" brushRef="#br0">126 1 2560,'15'0'10621,"-14"1"-10398,0 1 0,0 0 0,0 0 0,0-1 0,-1 1-1,1 0 1,-1 0 0,1 0 0,-1 0 0,1 0 0,-1 3 0,1 24 845,-1-1 0,-5 38 0,0-12-550,-17 148 642,9-100-523,2-31-29,9-63-674,-1-11-348,0-16-124,0-9 97,-1-15 61,2-46 1,7-153 1056,-5 241-657,0 1 0,0-1 0,0 0 1,0 0-1,0 0 0,0 1 0,0-1 0,-1 0 0,1 0 1,0 1-1,0-1 0,0 0 0,-1 0 0,1 1 0,-1-1 0,1 0 1,0 1-1,-1-2 0,0 2 4,1 0-1,0 0 1,-1 0 0,1 0-1,0 0 1,-1 0 0,1 0-1,0 0 1,-1 0 0,1 0-1,0 0 1,-1 0 0,1 0-1,-1 0 1,1 0 0,0 0-1,-1 0 1,1 1 0,0-1-1,0 0 1,-1 0 0,1 0-1,0 1 1,-1-1 0,1 0-1,0 1 1,-4 2 112,2 0 1,-1 0-1,0 0 0,1 0 1,-4 5-1,-1 5-10,0 0 0,1 0 1,1 0-1,0 1 0,-4 15 0,5-14-12,3-12-121,0 1 0,0-1-1,0 1 1,1-1 0,-1 1-1,1-1 1,0 1 0,0 4-1,0-8 0,0 1 1,0-1-1,0 1 0,1-1 0,-1 1 0,0-1 0,0 1 0,0-1 0,1 1 1,-1-1-1,0 0 0,1 1 0,-1-1 0,0 0 0,1 1 0,-1-1 0,0 0 1,1 1-1,-1-1 0,1 0 0,-1 1 0,1-1 0,-1 0 0,1 0 1,-1 0-1,0 0 0,1 1 0,-1-1 0,1 0 0,-1 0 0,1 0 0,-1 0 1,1 0-1,-1 0 0,1 0 0,-1 0 0,1 0 0,-1-1 0,2 1 0,19-9-135,-5-1 193,79-44-68,-76 45 60,-1 1 1,1 0 0,28-6-1,-42 13 10,0 0 0,-1 1 0,1-1 0,0 1 0,0 0 0,9 0 0,-12 1-16,0-1 0,-1 1 0,1-1-1,0 1 1,0-1 0,0 1 0,-1 0-1,1 0 1,0 0 0,-1 0 0,1 0-1,-1 0 1,1 1 0,-1-1-1,0 0 1,1 1 0,-1-1 0,0 1-1,0-1 1,1 4 0,2 6 59,0 0 0,-1 0 1,0 1-1,-1-1 0,0 1 0,-1 13 1,5 23-38,-1-22-26,-3-10 2,1 1-1,1-2 0,8 23 1,-12-37-37,0-1 1,1 1 0,-1 0-1,0 0 1,1-1 0,-1 1-1,1 0 1,-1-1 0,1 1 0,-1 0-1,1-1 1,-1 1 0,1-1-1,0 1 1,-1-1 0,1 1-1,0-1 1,0 1 0,-1-1-1,1 0 1,0 1 0,0-1 0,0 0-1,-1 0 1,1 0 0,0 1-1,0-1 1,0 0 0,0 0-1,-1 0 1,1 0 0,0-1 0,0 1-1,0 0 1,-1 0 0,1 0-1,0-1 1,0 1 0,0 0-1,-1-1 1,1 1 0,0-1-1,-1 1 1,1 0 0,0-1 0,0 0-1,6-4 2,-1 0 0,0-1-1,9-11 1,-10 12 40,11-12-116,-10 12 117,0-1 0,0 0-1,0 0 1,-1-1 0,0 0-1,-1 0 1,0 0 0,0 0-1,6-16 1,10-29-216,-14 38 151,-1 0 0,0 0-1,4-19 1,2-8-167,-8 32 254,-1 1-1,0-1 0,0 0 0,-1 0 0,1-9 1,-2 17-20,-1 10 172,-7 14 118,4-13-330,1 0 1,0-1-1,-1 12 0,-7 56-397,-12 98-529,19-57-3277,5-100 2457,5 28 0,8 22-6250</inkml:trace>
</inkml:ink>
</file>

<file path=ppt/ink/ink4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5T20:27:28.8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5 155 1728,'-5'1'2763,"7"1"-1328,-2-2-1148,1 0 1,-1 0-1,0 1 0,1-1 0,-1 0 0,1 0 0,-1 0 0,0 1 0,1-1 0,-1 0 0,1 0 0,-1 0 0,1 0 1,-1 0-1,0 0 0,1 0 0,-1 0 0,1 0 0,0 0-137,0 0-1,0 0 1,0 0-1,0 0 1,-1 0-1,1 0 1,0-1-1,0 1 1,0 0-1,-1 0 1,1-1-1,0 1 1,0 0-1,-1-1 1,1 1-1,0-1 1,-1 1-1,2-2 1,4-3 524,16 0 160,-13 4-698,24-8 285,7-1-229,8 0 147,72-24 0,-29 7-35,-2 1 314,-49 14-244,-34 9-302,1 0 0,0 1 0,0 0 0,0 1 0,13-2 0,-18 3 104,-18 14-8223,14-13 7267,-7 7-1326</inkml:trace>
</inkml:ink>
</file>

<file path=ppt/ink/ink4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5T20:27:29.3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99 2400,'-3'1'529,"-8"-5"3694,28 4-1749,14 1 379,-19 0-2365,-1-1 0,0 0 0,1 0 0,-1-1 0,19-5 1,-21 4-299,0 1 1,0 0 0,0 0 0,16 1 0,-14 0-8,0-1 0,14-1 0,149-37 899,-93 19-916,-58 13-136,-16 5-543,-1 0 1,1 1-1,0-1 1,11 0-1,-17 2 175,0 0-1,-1 0 1,1 0-1,0 0 1,0 0-1,0 0 1,0-1-1,-1 1 1,1 0-1,0 0 1,0-1-1,-1 1 1,1-1-1,0 1 1,-1 0-1,1-1 1,0 1-1,-1-1 1,1 0-1,-1 1 1,2-1-1,-2 0 122</inkml:trace>
</inkml:ink>
</file>

<file path=ppt/ink/ink4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5T20:28:14.6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87 2400,'10'-7'2494,"11"3"5596,-9 2-5375,-1-2-4404,69-24 2477,-2 0-221,-47 17-199,-20 8 370,-11 5 368,-7 3-630,3-4-504,1 0 0,-1 0 0,1 0 0,-1-1 0,1 1 0,-1-1 0,0 0 0,1 0 0,-1 0 1,-4-1-1,-6 0-737,1 0-1848,0-6 725</inkml:trace>
</inkml:ink>
</file>

<file path=ppt/ink/ink4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5T20:30:36.4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291 3 1664,'0'0'8197,"-16"11"-5525,5-13-1564,10 1-1094,0 1 0,1 0 0,-1-1 0,0 1 0,0 0 0,1 0 0,-1 0 0,0-1 0,1 1 0,-1 0 0,0 0 0,0 0 0,1 0 0,-1 0 0,0 1 0,1-1 0,-2 0 0,-5 1 162,0 0-1,0-1 1,0 0-1,1 0 1,-1-1 0,0 0-1,-9-2 1,-27-2 648,30 4-673,9 1-153,0 0 1,0 0 0,0 0-1,-1 0 1,1 1 0,0-1-1,0 1 1,0 0 0,0 0-1,0 1 1,1-1 0,-8 5 0,-7 4-267,13-8 293,1 0-1,-1 0 1,1 1 0,0 0 0,0-1 0,0 2 0,0-1-1,0 0 1,1 1 0,-6 7 0,9-11-26,0 0 1,-1 0-1,1 0 1,0 1-1,0-1 1,0 0-1,-1 0 0,1 1 1,0-1-1,0 0 1,0 0-1,0 1 1,0-1-1,0 0 1,0 0-1,0 1 0,-1-1 1,1 0-1,0 1 1,0-1-1,0 0 1,0 0-1,0 1 1,1-1-1,-1 0 0,0 1 1,0-1-1,0 0 1,0 0-1,0 1 1,0-1-1,0 0 1,0 0-1,1 1 0,-1-1 1,0 0-1,0 0 1,0 0-1,1 1 1,-1-1-1,0 0 1,0 0-1,1 0 1,-1 1-1,0-1 0,0 0 1,1 0-1,-1 0 1,0 0-1,0 0 1,1 0-1,-1 0 1,0 0-1,1 0 0,9 5-59,2 3 109,1-2 0,0 1-1,0-2 1,0 0 0,0 0 0,19 2-1,-19-3 1,-1 0 0,1 1 0,-1 1 0,0-1 0,0 2 0,0 0 0,-1 0 0,0 1 0,-1 1 0,11 9 0,-19-15 2,1 0 1,0 1-1,-1-1 0,0 1 1,0-1-1,0 1 0,0 0 1,0 0-1,-1 0 0,0 0 1,0 0-1,1 6 0,-1-7 41,-1 1-1,1 0 0,-1-1 1,0 1-1,0 0 0,0-1 1,0 1-1,-1-1 0,0 1 1,0 0-1,0-1 0,0 1 1,0-1-1,-3 5 0,1-5-13,1-1-1,-1 1 0,0-1 1,0 0-1,-1 0 0,1 0 1,0 0-1,-1 0 0,1-1 1,-1 1-1,1-1 0,-1 0 1,0 0-1,1 0 0,-1-1 1,0 0-1,-6 1 0,5-1-21,-1 0-1,0-1 1,1 1-1,-1-1 1,0 0 0,1-1-1,0 1 1,-1-1-1,1 0 1,0 0-1,0-1 1,0 0-1,0 0 1,0 0-1,0 0 1,-5-6-1,-38-30-1441,77 39-10315,-9 3 7077</inkml:trace>
</inkml:ink>
</file>

<file path=ppt/ink/ink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23:15:31.26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9 12 5472,'-1'-1'170,"-6"-6"1369,7 7-1523,0 0 0,0 0 1,0 1-1,0-1 0,0 0 0,0 0 1,0 0-1,0 0 0,1 0 1,-1 0-1,0 0 0,0 0 0,0 0 1,0 0-1,0 0 0,0 0 0,0-1 1,0 1-1,1 0 0,-1 0 0,0 0 1,0 0-1,0 0 0,0 0 1,0 0-1,0 0 0,0 0 0,0 0 1,0 0-1,0 0 0,1 0 0,-1 0 1,0-1-1,0 1 0,0 0 1,0 0-1,0 0 0,0 0 0,0 0 1,0 0-1,0 0 0,0 0 0,0 0 1,0-1-1,0 1 0,0 0 1,0 0-1,0 0 0,0 0 0,0 0 1,0 0-1,0 0 0,0 0 0,0-1 1,0 1-1,0 0 0,0 0 1,0 0-1,0 0 0,0 0 0,-1 0 1,1 0-1,0 0 0,0 0 0,0-1 1,0 1-1,0 0 0,0 0 0,0 0 1,1 0 404,11 12-512,-2 1-155,-7-10 29,-1-1 1,0 1-1,0-1 1,0 1-1,-1 0 1,1 0-1,2 5 1,-1 2-970,1 0 0,1 0 1,0-1-1,8 11 0,2 6 1638,-2 1 3382,-11-21-2972,0 1-1,0 0 1,-1 0-1,0 0 1,0 0-1,-1 11 1,-5 44 2163,1-28-1750,0 76 3039,14-117-3141,85-82 161,-77 76-1267,0-1-1,0 2 1,38-19-1,-39 23 14,29-12 278,-42 19-264,1-1-1,-1 1 0,1 0 0,0 0 1,-1 1-1,1-1 0,8 1 0,-11 1-67,-1-1 0,0 0 0,1 1 0,-1-1 0,0 1 0,1-1 0,-1 1 0,0 0 0,0-1 0,0 1 0,0 0 0,1 0 0,-1 0 0,0 0 0,-1 0 0,1 0 0,0 0 0,0 0 0,0 1 0,-1-1 0,1 0 0,0 0 0,-1 1 0,1-1 0,-1 0 0,0 1 0,1-1 0,-1 0 0,0 3 0,1 5-13,0 0 1,-1 1 0,-1 12 0,1-7 21,2 22-153,1 0 1,2 0 0,11 43-1,-3-44-3945,-10-31 2670,-1 1 0,0-1 0,-1 0 0,1 1 0,1 10 0</inkml:trace>
</inkml:ink>
</file>

<file path=ppt/ink/ink4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5T20:24:48.59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414 1 2720,'2'2'9019,"-5"12"-7148,0-7-1598,-1 0 0,0 0 0,0 0 0,0 0 0,-1 0 0,0-1 0,0 0 0,-11 10 0,-11 14 209,-8 14-94,2-3-113,-30 49 0,46-62-208,-79 135 160,28-51-1758,50-87-3333,13-16 2566</inkml:trace>
</inkml:ink>
</file>

<file path=ppt/ink/ink4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5T20:24:49.0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 4 3136,'-3'0'613,"-7"-3"4646,13 4-4955,0 0 0,-1 1 1,1-1-1,-1 1 1,0-1-1,1 1 0,-1 0 1,0 0-1,0 0 0,3 4 1,1 0 96,48 46 1482,-2 2-1,53 70 1,-25-24-1459,20 28 485,-89-116-669,-6-6-1535</inkml:trace>
</inkml:ink>
</file>

<file path=ppt/ink/ink4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5T20:24:49.5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30 6656,'-1'0'127,"1"-1"0,0 1 0,0-1 0,0 1 0,-1-1 0,1 1 0,0-1 0,0 0 0,0 1 0,0-1 0,0 1 0,0-1 0,0 1 0,0-1 0,0 0 0,0 1 0,0-1 0,1 1 0,-1-1 1,0 1-1,0-1 0,0 1 0,1-1 0,-1 1 0,0-1 0,1 1 0,-1-1 0,1 0 0,11-12 2071,-12 13-2088,0 0 0,0 0-1,1 0 1,-1 0 0,0 0-1,0 0 1,1 0 0,-1 0-1,0 0 1,0 0 0,1 0-1,-1 0 1,0 0 0,0 0-1,1 0 1,-1 0 0,0 0-1,0 0 1,0 0 0,1 0 0,-1 0-1,0 1 1,0-1 0,0 0-1,1 0 1,-1 0 0,0 0-1,0 0 1,0 1 0,1-1-1,-1 0 1,0 1 0,7 10 1282,4 19-897,-10-28-327,6 26 312,-1 0 0,-1 0 0,-2 0 0,1 35 0,-2-22-139,3 118-293,-4-29 322,-1-72-7582,13-75-4484</inkml:trace>
</inkml:ink>
</file>

<file path=ppt/ink/ink4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5T20:24:49.9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61 4800,'-2'-3'448,"-5"-3"270,7 6-696,0 0 1,0 0 0,-1 0-1,1 0 1,0 0 0,0 0-1,0 0 1,0 0 0,0 0-1,0 0 1,0 0-1,0 0 1,0-1 0,0 1-1,0 0 1,0 0 0,0 0-1,0 0 1,-1 0 0,1 0-1,0 0 1,0 0-1,0 0 1,0 0 0,0 0-1,0 0 1,0 0 0,0 0-1,0 0 1,0 0-1,-1 0 1,1 0 0,0 0-1,0 0 1,0 0 0,0 0-1,0 0 1,0 0 0,0 0-1,0 0 1,0 0-1,0 1 1,0-1 0,-1 0-1,1 0 1,0 0 0,0 0-1,0 0 1,0 0 0,0 0-1,0 0 1,0 0-1,0 0 1,0 0 0,0 0-1,0 1 1,0-1 0,0 0-1,0 0 1,0 0 0,0 0-1,0 1 822,0 7 1247,0 3-1670,2-1 1,-1 1 0,1 0 0,1 0 0,0-1-1,0 0 1,5 11 0,37 67 789,-44-88-1199,8 16 186,1 1 0,0-2 1,2 0-1,-1 0 0,2-1 1,0-1-1,1 0 0,0 0 1,1-2-1,21 14 0,-33-23-152,0 0 0,-1-1-1,1 0 1,0 0 0,-1 1-1,1-1 1,0-1 0,0 1 0,0 0-1,0-1 1,0 0 0,0 1-1,0-1 1,0 0 0,0-1 0,0 1-1,0 0 1,0-1 0,0 0-1,0 0 1,0 0 0,-1 0 0,1 0-1,0 0 1,0-1 0,-1 1-1,1-1 1,-1 0 0,0 0 0,1 0-1,-1 0 1,0 0 0,0 0-1,2-4 1,3-9 75,0-1-1,-1 0 1,-1 0-1,3-18 1,-4 16-80,-1-1 0,-1 0 0,-1 0 0,-2-31 1,0 39-42,0-1 1,-1 1 0,0 0 0,-1 0 0,0 0 0,-1 1-1,0-1 1,-11-18 0,12 24-42,-1 1 0,0 0-1,0 0 1,0 0 0,0 1 0,-1-1 0,1 1-1,-1 0 1,0 1 0,0-1 0,0 1-1,0 0 1,0 0 0,-1 0 0,1 1 0,-7-1-1,3 0-54,0 1 0,-1 0-1,1 1 1,0 0 0,-1 0-1,1 1 1,0 0-1,-17 5 1,10-2-122,12-3 30,-1 0 0,0 0 1,1 1-1,-1-1 0,1 1 1,-1 0-1,1 1 0,0-1 1,0 1-1,-7 5 1,6 2-773</inkml:trace>
</inkml:ink>
</file>

<file path=ppt/ink/ink4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5T20:24:50.6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76 4224,'0'-1'291,"-1"1"1,1-1-1,-1 1 1,1-1-1,0 1 1,-1-1-1,1 0 1,0 1-1,-1-1 0,1 1 1,0-1-1,0 0 1,0 1-1,0-1 1,0 0-1,0 1 1,0-1-1,0 1 1,0-1-1,0 0 1,0 1-1,0-1 0,0 0 1,0 1-1,0-1 1,1 0-1,-1 0 1,1 0 482,1 0 0,-1 0 1,0 1-1,1-1 1,-1 0-1,1 1 0,-1-1 1,1 1-1,2-1 0,14-5-1495,3-1 949,-1 1 0,1 1 0,0 1 0,23-1 0,-2-1-152,-22 3 40,-1 0-121,34-2 1,-40 6 502,-2 1-1994,-3-2-4583,4 8-822</inkml:trace>
</inkml:ink>
</file>

<file path=ppt/ink/ink4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5T20:24:53.1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34 21 3552,'10'-11'1416,"0"2"4138,-10 9-5451,0 0-1,0 0 0,1 0 1,-1 0-1,0 1 0,0-1 0,1 0 1,-1 0-1,0 0 0,0 1 1,0-1-1,1 0 0,-1 0 1,0 0-1,0 1 0,0-1 1,0 0-1,0 1 0,1-1 0,-1 0 1,0 0-1,0 1 0,0-1 1,0 0-1,0 1 0,0-1 1,0 0-1,0 0 0,0 1 1,0-1-1,0 0 0,0 1 0,0-1 1,0 0-1,-1 1 0,-1 15 210,1-9 125,-46 395 2432,42-346-2477,3 0-1,6 64 0,-3-108-418,5 64 387,3 0 0,23 89 0,-25-139-367,2 0 0,1-1 0,24 45 0,-25-54-277,1-1 0,1 0-1,0-1 1,1-1-1,1 1 1,24 19-1,3-4-1171</inkml:trace>
</inkml:ink>
</file>

<file path=ppt/ink/ink4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5T20:32:36.2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 13 2912,'-3'-1'237,"3"1"-118,0-1 0,-1 1-1,1 0 1,-1 0 0,1 0-1,0 0 1,-1-1 0,1 1 0,0 0-1,-1 0 1,1-1 0,0 1-1,-1 0 1,1-1 0,0 1-1,0 0 1,-1-1 0,1 1 0,0 0-1,0-1 1,0 1 0,-1-1-1,1 1 1,0 0 0,0-1 0,0 1-1,0-1 1,0 1 0,0 0-1,0-1 1,0 1 0,0-2-1,2 20 4211,10 46-3831,35 242 1367,-45-291-1773,3 20 216,1 11 482,2 58 0,-8-104-778,0 0 0,0 1-1,0-1 1,0 0 0,0 0-1,0 0 1,0 1 0,0-1 0,-1 0-1,1 0 1,0 0 0,0 0-1,0 1 1,0-1 0,0 0 0,0 0-1,0 0 1,0 0 0,0 0-1,0 1 1,-1-1 0,1 0 0,0 0-1,0 0 1,0 0 0,0 0-1,0 0 1,-1 1 0,1-1 0,0 0-1,0 0 1,0 0 0,0 0-1,-1 0 1,1 0 0,0 0-1,0 0 1,0 0 0,-1 0 0,1 0-1,0 0 1,0 0 0,0 0-1,0 0 1,-1 0 0,1 0 0,0 0-1,0 0 1,0 0 0,0 0-1,-1 0 1,1-1 0,0 1 0,0 0-1,0 0 1,-11-6-947,11 5 644,-9-5-733</inkml:trace>
</inkml:ink>
</file>

<file path=ppt/ink/ink4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5T20:32:36.6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 4224,'0'-3'2755,"0"3"-2659,0 0 0,1 0-1,-1 0 1,0 0 0,1 0 0,-1 1-1,0-1 1,0 0 0,1 0-1,-1 0 1,0 1 0,0-1-1,1 0 1,-1 0 0,0 0 0,0 1-1,0-1 1,0 0 0,1 0-1,-1 1 1,0-1 0,0 0-1,0 1 1,0-1 0,0 0 0,0 0-1,0 1 1,0-1 0,0 1-1,0 26 957,-1-4-250,5 39 0,-3-41 340,4-21-3041,0 3 678</inkml:trace>
</inkml:ink>
</file>

<file path=ppt/ink/ink4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5T20:32:37.7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11 132 3072,'-1'0'162,"0"-1"0,1 1-1,-1 0 1,1-1 0,-1 1 0,1-1 0,-1 1 0,1 0 0,-1-1-1,1 1 1,-1-1 0,1 1 0,-1-1 0,1 0 0,0 1 0,-1-1-1,1 1 1,0-1 0,0 0 0,0 1 0,-1-1 0,1-1 0,0 0 105,0 0 0,0 0 1,0 0-1,0 0 0,0 0 1,0 0-1,2-3 1,-1 0-53,1 0 1,0 0 0,0 0 0,0 1 0,5-8 0,-2 7-170,-1 0-1,1 0 1,0 1-1,1 0 1,-1 0-1,1 0 1,0 1-1,-1-1 1,2 1 0,-1 1-1,0-1 1,0 1-1,13-3 1,1 2-38,-1 0 1,1 0-1,27 2 1,-34 1 47,-1 1-1,0 0 1,1 1-1,17 6 1,-22-6-23,0 1 0,-1 0 1,1 0-1,0 1 0,-1 0 0,0 1 1,10 7-1,-12-8 5,-1 1 0,0-1 1,0 1-1,-1 0 0,1 1 0,-1-1 0,0 0 1,-1 1-1,1 0 0,-1-1 0,0 1 0,-1 0 1,1 0-1,-1 0 0,0 11 0,0 7 195,-1-1-1,-6 42 0,6-59-169,-3 15 89,-1 0 1,-1 0 0,-1-1 0,-1 0 0,-11 25 0,13-35-63,0 0 0,0 0 0,-1-1 0,0 0 0,-1 0 0,0 0 0,-14 13 0,-3-6 1046,26-16-1056,22-2 120,0-1 0,41-9 0,-33 5-38,-18 4-100,23-10 0,-24 8-2177,23-6 0,-13 7-2690</inkml:trace>
</inkml:ink>
</file>

<file path=ppt/ink/ink4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5T20:32:40.6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1 2496,'-1'2'1881,"1"-2"-1646,0 0 0,0 1 0,0-1 0,0 0 0,0 0 0,0 1 1,0-1-1,0 0 0,1 4 2586,-1-4-2586,6 18 117,1 1-19,-3 15 13,-2-1-1,-2 48 0,-1-36 225,1-43-518,0 0 0,0 0 0,1 0 0,-1 0 0,0 0 0,1 0 0,-1 0 0,1 0 1,0 0-1,0 0 0,-1 0 0,3 3 0,-2-5 343,23-5-205,-22 5-222,-1-1 0,1 0-1,-1 1 1,1-1 0,-1 1-1,1-1 1,0 1-1,-1 0 1,1 0 0,0 0-1,-1 0 1,1 0 0,0 0-1,-1 0 1,1 1 0,0-1-1,-1 0 1,1 1 0,-1-1-1,1 1 1,-1 0-1,1 0 1,-1-1 0,1 1-1,2 2 1,7 8 229,1-1-1,-2 2 1,1 0-1,-2 0 1,1 0-1,7 15 1,-17-25-107,1-1-1,0 1 1,0-1-1,-1 1 1,1 0 0,-1 0-1,1-1 1,-1 1 0,0 0-1,0 0 1,0-1 0,0 1-1,0 0 1,0 0-1,0 0 1,0-1 0,-1 1-1,1 0 1,-1-1 0,1 1-1,-1 0 1,0-1-1,0 1 1,0-1 0,0 1-1,0-1 1,0 1 0,0-1-1,0 0 1,-2 2 0,-3 1 92,5-3-151,0 0 0,-1 0 0,1 0 0,-1-1 0,1 1 0,-1 0 0,1-1 0,-1 1-1,1-1 1,-1 0 0,0 1 0,1-1 0,-1 0 0,1 0 0,-4 0 0,-30 5 33,32-5-36,-1 1 0,1 0 0,0 0 1,-1 0-1,1 1 0,0-1 0,0 1 0,0-1 0,-4 4 1,-23 11-4252</inkml:trace>
</inkml:ink>
</file>

<file path=ppt/ink/ink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23:15:07.10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248 417 1984,'0'0'640,"0"-8"4938,0 8-5463,-1 0 0,1-1-1,-1 1 1,1 0-1,-1 0 1,1-1-1,-1 1 1,1 0-1,-1 0 1,0 0-1,1 0 1,-1-1 0,1 1-1,-1 0 1,1 0-1,-1 0 1,0 0-1,1 0 1,-1 1-1,1-1 1,-1 0-1,1 0 1,-1 0 0,1 0-1,-2 1 1,-1 0 554,-2-1-485,1 0 1,0 1-1,-1-1 0,1 1 0,-1 1 0,1-1 0,0 0 1,0 1-1,0 0 0,0 0 0,0 0 0,0 1 0,1-1 0,-1 1 1,1 0-1,-5 4 0,2-2-38,-68 65 1381,66-61-1416,0 1 1,1-1-1,0 1 1,1 1-1,0-1 1,-7 18-1,10-19 60,-1 1-128,0-1-1,1 1 0,1 0 1,-3 17-1,4-25-34,1 0-1,0 1 1,0-1 0,0 1 0,1-1-1,-1 1 1,0-1 0,1 1 0,0-1-1,-1 0 1,1 1 0,0-1-1,0 0 1,1 0 0,-1 0 0,0 0-1,1 0 1,-1 0 0,1 0-1,0 0 1,-1 0 0,1-1 0,0 1-1,3 1 1,-2-1-4,0-1 0,0 0-1,0 0 1,0-1 0,0 1 0,0-1 0,0 1-1,0-1 1,0 0 0,0 0 0,0 0-1,0 0 1,0-1 0,0 1 0,3-2-1,8-2 26,26-10-1,-23 7-20,0-1-1,-1 0 1,0-1-1,24-19 1,-12 6 26,-1-2 1,-1 0 0,32-40-1,-14 16 356,-44 48-379,0 0 0,0 0-1,1 0 1,-1-1 0,0 1 0,0 0 0,0 0 0,0 0 0,1-1 0,-1 1 0,0 0 0,0 0 0,0 0-1,1 0 1,-1 0 0,0 0 0,0-1 0,0 1 0,1 0 0,-1 0 0,0 0 0,0 0 0,1 0 0,-1 0-1,0 0 1,0 0 0,1 0 0,-1 0 0,0 0 0,0 0 0,1 0 0,-1 0 0,0 0 0,0 0 0,0 0-1,1 1 1,-1-1 0,0 0 0,0 0 0,1 0 0,-1 0 0,0 0 0,0 0 0,0 1 0,0-1 0,1 0-1,-1 0 1,0 0 0,0 1 0,0-1 0,0 0 0,0 0 0,1 0 0,-1 1 0,0-1 0,0 0 0,0 0-1,0 1 1,7 19 310,-4-12-256,4 14 238,5 24 0,-10-33-169,1 0 0,0 0 1,1-1-1,1 1 0,0-1 0,1 0 1,13 22-1,-15-29-80,-1 0 0,1 0 0,1-1 1,-1 1-1,1-1 0,7 5 0,-11-8-39,1 0 1,0 0-1,0 0 0,-1-1 1,1 1-1,0-1 1,0 1-1,0-1 0,0 0 1,0 0-1,0 0 0,0 0 1,-1 0-1,1 0 1,0 0-1,0-1 0,0 1 1,0-1-1,0 1 0,-1-1 1,1 0-1,0 1 1,0-1-1,-1 0 0,3-2 1,1 0 14,0 0 0,0 0 0,0-1 1,0 0-1,0 0 0,-1 0 0,0 0 0,0-1 1,0 0-1,0 0 0,3-7 0,0 1 20,-2 0 0,1-1 0,-1 0-1,-1 0 1,0 0 0,-1-1 0,0 0 0,1-17-1,-4 29-57,0-1 1,0 1-1,0 0 0,0 0 0,-1-1 0,1 1 0,0 0 1,0 0-1,-1 0 0,1-1 0,-1 1 0,1 0 0,-1 0 1,0 0-1,1 0 0,-1 0 0,0 0 0,0 0 0,1 0 1,-1 0-1,0 0 0,0 1 0,-2-2 0,2 2 2,0-1-1,0 1 0,0 0 1,-1 0-1,1-1 0,0 1 1,0 0-1,0 0 0,-1 0 1,1 1-1,0-1 0,0 0 1,0 0-1,0 1 0,0-1 1,-1 0-1,1 1 0,0-1 1,0 1-1,0 0 0,0-1 1,0 1-1,0 0 0,0-1 1,1 1-1,-2 1 0,-3 3 35,2-1-1,-1 1 0,0 0 0,1 0 0,0 0 1,0 0-1,0 1 0,1-1 0,0 1 1,0 0-1,-2 7 0,3-7-2,0-1 0,0 0 0,1 0 0,-1 1 0,1-1 0,0 1 0,1-1 0,-1 0 0,1 0 0,0 1 0,1-1 1,-1 0-1,4 6 0,-3-6-9,0-1 1,1 0 0,-1 0 0,1 0 0,0 0-1,1 0 1,-1-1 0,0 0 0,1 1 0,0-1-1,0 0 1,5 2 0,-3-2 6,0 0 0,0-1 0,0 0 1,1 0-1,-1 0 0,1-1 0,-1 0 0,11 0 0,2-1-2,1-1 0,-1-1 0,36-7 0,-18 0 54,37-16 1,-50 16-71,0-1 1,0-1-1,34-23 1,-47 26 21,0-1 0,0 1 0,-1-2 1,0 1-1,-1-2 0,0 1 0,-1-1 0,11-17 1,-11 14 104,-3 6-51,0 1 1,-1-1-1,0 0 0,4-15 0,-7 22-86,-1 1 0,0-1-1,0 0 1,0 1 0,0-1-1,1 0 1,-1 0 0,0 1-1,0-1 1,-1 0 0,1 1-1,0-1 1,0 0 0,0 0-1,0 1 1,0-1 0,-1 0-1,1 1 1,0-1 0,-1 1-1,0-2 1,1 2 4,-1-1 1,1 1-1,-1 0 1,1 0-1,-1-1 1,1 1-1,-1 0 1,0 0-1,1 0 1,-1 0-1,1 0 0,-1 0 1,0 0-1,1 0 1,-1 0-1,1 0 1,-1 0-1,0 0 1,0 0-1,-2 1 5,0 0 0,1 0-1,-1 0 1,1 1 0,-1-1 0,1 0-1,-1 1 1,1 0 0,-3 2 0,-8 10 57,-10 9 404,-25 35 1,-16 33 291,59-85-715,1 1-1,0 0 1,0 0-1,1 0 1,0 1 0,1-1-1,-4 16 1,5-21-33,1-1 0,0 1 0,-1 0 0,1 0 0,0 0 0,0 0 0,0 0 0,0 0 0,1 0 0,-1 0 0,0 0 0,1 0 0,-1 0 0,1 0 0,0 0 0,0-1 0,0 1 0,0 0 0,0 0 0,0-1 0,0 1 0,0-1 0,1 1 0,-1-1 0,0 1 0,1-1 0,0 0 0,-1 0 0,1 0 0,0 0 0,-1 0 0,1 0 0,0 0 1,0-1-1,0 1 0,2 0 0,0 0 4,1-1 0,-1 0 0,0 1 0,0-2 0,0 1 0,0 0 1,1-1-1,-1 0 0,0 0 0,0 0 0,0 0 0,0-1 0,-1 1 1,1-1-1,0 0 0,-1-1 0,7-4 0,-1 0-18,0 0 1,-1-1-1,0 0 0,0-1 0,7-11 1,3-5-128,-2-1 0,26-55 1,-42 80 128,0 1 0,0 0 0,0 0 0,0 0 0,0 0 0,0 0 0,0 0 0,0-1 1,0 1-1,0 0 0,0 0 0,0 0 0,0 0 0,0 0 0,0 0 0,0 0 0,0-1 0,0 1 0,0 0 0,0 0 0,0 0 0,0 0 1,1 0-1,-1 0 0,0 0 0,0 0 0,0 0 0,0-1 0,0 1 0,0 0 0,0 0 0,0 0 0,1 0 0,-1 0 0,0 0 1,0 0-1,0 0 0,0 0 0,0 0 0,0 0 0,1 0 0,-1 0 0,0 0 0,0 0 0,0 0 0,2 7-39,-1 13-2,-1-19 25,-1 18-45,1-3 30,0 0-1,3 18 1,-2-30 59,0 1-1,0-1 1,0 0 0,0 1 0,1-1-1,0 0 1,0 0 0,0 0 0,0-1-1,0 1 1,1 0 0,4 4 0,-6-7-10,1 0 1,0 0-1,-1 0 1,1 0 0,0 0-1,-1 0 1,1 0-1,0-1 1,0 1 0,0-1-1,-1 1 1,1-1-1,0 0 1,0 1 0,0-1-1,0 0 1,0 0 0,0-1-1,0 1 1,0 0-1,-1-1 1,4 0 0,4-2 2,0 0 1,0-1-1,10-5 1,-16 7-15,14-8-3,-1 0 0,-1-1-1,0-1 1,0 0 0,-1-1 0,22-26 0,65-97-2,-71 91 1,9-11-2,-2-1 1,34-75-1,-63 115-56,27-66 66,-31 73-32,-1 0-1,0-1 0,-1 0 1,0 0-1,1-18 0,-3 29 23,0 0-1,0-1 0,0 1 0,0 0 0,0 0 1,0 0-1,0 0 0,0 0 0,0 0 0,0 0 1,0 0-1,0-1 0,0 1 0,0 0 0,0 0 1,0 0-1,0 0 0,0 0 0,0 0 0,0 0 0,0 0 1,0-1-1,0 1 0,0 0 0,0 0 0,0 0 1,0 0-1,0 0 0,-1 0 0,1 0 0,0 0 1,0 0-1,0 0 0,0 0 0,0 0 0,0-1 1,0 1-1,0 0 0,0 0 0,0 0 0,-1 0 0,1 0 1,0 0-1,0 0 0,0 0 0,0 0 0,0 0 1,0 0-1,0 0 0,0 0 0,-1 0 0,1 0 1,0 0-1,0 0 0,0 0 0,0 0 0,0 0 1,-7 7 51,-4 9 203,-4 13-96,1 1 0,2 1 0,1 0 0,1 1 0,-10 62 0,11-25-3,-1 123 1,10-179-128,2 47 37,-1-55-60,-1 0 1,1 0 0,0 0 0,1-1-1,-1 1 1,1 0 0,0 0 0,4 7-1,-5-11 1,0 0 0,-1 0 0,1 0 0,0 0 0,-1 0 0,1 0 0,0 0 0,0-1 0,0 1 0,0 0 0,0-1 0,0 1 0,0 0 0,0-1 0,0 0 0,0 1 0,0-1 0,0 1 0,0-1 0,0 0 0,0 0 0,0 0 0,1 0 0,-1 0 0,0 0 0,0 0 0,0 0 0,0 0 0,0 0 0,0-1 0,1 1 0,-1 0-1,0-1 1,0 1 0,1-1 0,1-1-15,1-1 0,-1 1 0,0-1 0,0 1 0,0-1 0,0 0-1,0 0 1,2-5 0,9-12-93,-2 0 1,17-41-1,2-4-97,-24 54 128,-4 10-61,-3 20 26,-2 9 192,2 44-1,1-26 257,-1-39-305,0-1-1,1 1 1,0 0-1,0-1 0,3 7 1,-3-10-31,0 1 0,0-1 0,0 0 0,1 0 0,0 0 1,0 0-1,-1 0 0,2-1 0,-1 1 0,0 0 0,5 3 0,-5-5 0,0 0 0,-1 0-1,1 0 1,0-1 0,0 1 0,0-1-1,-1 1 1,1-1 0,0 0 0,0 1-1,0-1 1,0 0 0,0 0 0,0 0-1,0-1 1,0 1 0,0 0 0,-1-1-1,1 1 1,0-1 0,0 0 0,2-1-1,5-2-3,0-1 0,0-1 0,9-6-1,20-16-100,-2-2 0,37-38-1,-72 67 91,0-1-1,1 1 1,-1 0 0,0-1-1,1 1 1,-1 0-1,1 0 1,-1 0-1,1 0 1,0 0-1,-1 0 1,3 0-1,-4 1 6,0 0-1,1 1 1,-1-1-1,0 0 1,0 0 0,0 0-1,0 1 1,1-1-1,-1 0 1,0 0-1,0 0 1,0 1 0,0-1-1,0 0 1,0 0-1,0 1 1,0-1-1,0 0 1,0 0 0,0 1-1,0-1 1,0 0-1,0 1 1,0-1-1,0 0 1,0 0-1,0 1 1,0-1 0,0 0-1,0 0 1,-1 0-1,1 1 1,0-1-1,-25 52 7,17-37 58,0 0-1,1 0 0,-9 31 1,15-42-37,1-1 0,-1 1 0,1-1 0,0 0 0,0 1 0,0-1 0,0 1 0,0-1 0,1 0 0,0 1 0,-1-1 0,4 6 0,-4-7-16,1 0-1,0 0 1,1 0-1,-1-1 1,0 1 0,0 0-1,1-1 1,-1 1-1,1-1 1,0 0 0,-1 1-1,1-1 1,0 0-1,0 0 1,-1 0-1,1 0 1,0 0 0,0 0-1,0-1 1,0 1-1,0-1 1,3 1-1,-3-1 10,0 1 0,0-1 0,0 0 0,1 0 0,-1 0 0,0 0 0,1 0-1,-1 0 1,0-1 0,0 1 0,0-1 0,1 1 0,-1-1 0,0 0-1,0 0 1,0 0 0,0 0 0,0 0 0,2-2 0,-3 1-26,1 1 1,-1 0-1,0 0 1,0-1-1,0 1 1,0-1 0,-1 1-1,1-1 1,0 1-1,-1-1 1,1 1-1,-1-1 1,1 0-1,-1 1 1,0-1-1,1 0 1,-1 1 0,0-1-1,0 0 1,0 1-1,-1-1 1,0-3-1,0-3-93,0 0 1,-1 0-1,-4-9 0,-2-2 42,-1 1-1,-17-28 1,11 21-200,13 23 246,1 0 0,-1-1 0,1 1 0,0-1 0,0 0 0,0 1 0,1-1 0,-1 0 0,0 0 0,1 1 0,0-1 0,0 0 0,0 0 0,0 0 0,0 1 0,0-1 0,2-5 0,-1 5 0,1 0 0,0-1 0,-1 1 0,1 0 0,0 0 0,0 0 0,1 1 0,-1-1 0,0 0 0,1 1 0,0 0 0,3-3 0,4-1-13,0 0 0,1 0-1,-1 1 1,1 1 0,0 0 0,1 0 0,11-2 0,-7 3 71,-1 0 0,1 1 0,-1 1 0,1 0 0,0 1 0,20 3 0,-30-2 24,0 0 1,-1 0-1,1 1 0,-1 0 0,1 0 1,-1 0-1,0 1 0,1-1 1,-1 1-1,0 1 0,-1-1 1,1 1-1,-1 0 0,1 0 1,-1 0-1,0 0 0,-1 1 1,1-1-1,-1 1 0,4 7 0,-3-3-11,0 1-1,0-1 0,0 1 1,-2 0-1,1 0 0,-1 0 1,-1 1-1,1-1 0,-2 0 1,0 1-1,0-1 0,0 1 1,-2-1-1,1 0 0,-4 13 1,5-23-53,-1 0 0,1 0 0,0 0 0,0 0 0,0 0 0,0 0 0,0 1 0,0-1 0,0 0-1,0 0 1,0 0 0,0 0 0,0 0 0,0 1 0,0-1 0,-1 0 0,1 0 0,0 0 0,0 0 0,0 0 0,0 1 0,1-1 0,-1 0 0,0 0 0,0 0 0,0 0 0,0 1 0,0-1 0,0 0 0,0 0 0,0 0 0,0 0 0,0 0 0,0 0 0,0 1 0,0-1 0,1 0 0,-1 0 0,0 0 0,0 0 0,0 0 0,0 0 0,0 0-1,0 0 1,1 1 0,-1-1 0,0 0 0,0 0 0,0 0 0,11-5-130,13-14-116,18-37 91,-31 44 128,-7 8 42,-1 0 0,1 0-1,-1 1 1,1-1 0,0 1 0,6-3 0,-9 5-3,0 1-1,0 0 1,-1-1 0,1 1-1,0 0 1,0 0 0,0 0-1,0-1 1,0 1 0,-1 0-1,1 0 1,0 1-1,0-1 1,0 0 0,0 0-1,-1 0 1,1 0 0,0 1-1,0-1 1,0 0 0,-1 1-1,1-1 1,0 1-1,0-1 1,-1 1 0,1-1-1,0 1 1,-1-1 0,1 1-1,-1 0 1,1-1 0,-1 1-1,1 0 1,0 1-1,2 3 56,0 0-1,0 1 0,3 10 0,-2-5 86,1 0-46,1 4 159,14 22 0,-17-31-194,1-1 0,0 0 1,0 0-1,1 0 0,-1-1 0,1 1 0,6 3 0,-1-1-32,0 0 1,1-1-1,-1 0 0,1-1 1,0-1-1,1 1 0,-1-2 1,1 0-1,0 0 0,0-1 1,0 0-1,0-1 0,0-1 1,0 1-1,16-4 0,30-5-4589,-58 8 4312,1 0 0,-1 0 1,1 0-1,-1 0 0,1 0 0,-1 0 0,1-1 0,-1 1 0,0 0 0,1 0 1,-1-1-1,1 1 0,-1 0 0,0 0 0,1-1 0,-1 1 0,0-1 0,1 1 1,-1 0-1,0-1 0,0 1 0,1-1 0,-1 1 0,0 0 0,0-2 0,1-13-5063,-1 6 2413,0-26-3193,0-2 2059</inkml:trace>
</inkml:ink>
</file>

<file path=ppt/ink/ink4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5T20:32:41.0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11 154 4640,'-2'-2'244,"-7"-6"2436,9 7-2571,0 1 0,0 0-1,0-1 1,0 1 0,0 0 0,0-1 0,0 1-1,0 0 1,1-1 0,-1 1 0,0 0-1,0-1 1,0 1 0,0 0 0,1-1 0,-1 1-1,0 0 1,0 0 0,0-1 0,1 1-1,-1 0 1,0 0 0,0-1 0,1 1 0,-1 0-1,0 0 1,1 0 0,-1 0 0,0-1-1,1 1 1,-1 0 0,40-23 1628,1 2 0,72-26 0,-81 36-1991,0 2 0,0 1 0,1 2 0,48-4 0,-53 10-2722,-1 3 822</inkml:trace>
</inkml:ink>
</file>

<file path=ppt/ink/ink4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5T20:27:34.6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34 7232,'1'-5'10212,"2"-2"-10862,-1-10-6224,2 13 2906</inkml:trace>
</inkml:ink>
</file>

<file path=ppt/ink/ink4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5T20:27:37.3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459 1 3904,'-13'4'4394,"7"4"-2055,-2 2-1259,-2 12-12,-2-1-1,0-1 1,-28 34 0,6-7-369,-27 45-157,-43 59 96,80-120-1063,-2 0 0,-47 42 0,66-67-427,4-3-244,0 0 0,-1 0 1,1 0-1,-7 3 0,5-5-1496,5-10-1589</inkml:trace>
</inkml:ink>
</file>

<file path=ppt/ink/ink4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5T20:27:37.7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 9 5632,'-2'-1'356,"-8"-5"544,10 6-863,0-1-1,0 1 1,-1 0-1,1 0 0,0 0 1,0 0-1,0 0 1,0 0-1,0 0 0,0 0 1,0-1-1,-1 1 1,1 0-1,0 0 0,0 0 1,0 0-1,0 0 0,0 0 1,-1 0-1,1 0 1,0 0-1,0 0 0,0 0 1,0 0-1,-1 0 1,1 0-1,0 0 0,0 0 1,0 0-1,0 0 1,0 0-1,-1 0 0,1 0 1,0 1-1,0-1 1,0 0-1,0 0 0,0 0 1,0 0-1,0 0 1,-1 0-1,1 0 0,0 0 1,0 1-1,0-1 1,0 0-1,0 0 0,0 0 1,12 3 1573,-6-2-1161,0 1 0,0-1-1,0 1 1,-1 1-1,1-1 1,8 6-1,7 2 44,-1 0-299,-1 0 0,0 1-1,0 1 1,-2 1 0,1 0-1,-1 1 1,-1 1 0,-1 1-1,0 0 1,-1 1 0,-1 1-1,0 0 1,-2 0-1,0 1 1,11 28 0,37 84 575,-50-104-2624</inkml:trace>
</inkml:ink>
</file>

<file path=ppt/ink/ink4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5T20:27:38.3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64 1 5728,'-3'1'6229,"3"0"-6096,-2 8 2181,2 15-2266,0-17 860,-2 35 605,-14 75 0,3-29-1110,10-65-384,-11 113 522,9-99-370,1-10-1310,3-8-2848</inkml:trace>
</inkml:ink>
</file>

<file path=ppt/ink/ink4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5T20:27:38.9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 6 6400,'-3'-6'3055,"3"8"-2878,-6 8 1241,2 5-287,2-8-707,0-1 1,1 1-1,-1-1 1,1 13 0,1 15-95,2 0 1,2 0 0,1-1-1,1 1 1,2-1 0,1 0-1,24 53 1,-29-77-239,1 0 1,0-1-1,0 1 1,0-1-1,1-1 1,10 11-1,-14-16-49,0 0 0,1 0 0,-1 0 0,0 0 0,1 0 0,-1-1 0,1 1 0,0-1 0,0 1 0,-1-1 0,1 0 0,0 0 0,0-1 0,0 1 0,0-1 0,0 1 0,0-1 0,0 0 0,0 0 0,0 0 0,0 0 0,0-1 0,0 1 0,6-3 0,-1 0-17,0-1 0,0-1 0,-1 0 0,0 0 0,1 0-1,-1-1 1,-1 0 0,1 0 0,-1-1 0,-1 1 0,1-2-1,-1 1 1,5-9 0,2-5-48,-2 0-1,0 0 1,12-40-1,-19 51 72,-1 1 0,0-1 0,0 1 0,-1-1 0,0 0 0,0 0-1,-1 0 1,-2-14 0,1 18 8,-1 0 0,1 0 0,-1 0 1,0 1-1,-1-1 0,1 0 0,-1 1 0,-1 0 0,1-1 0,-1 1 0,1 1 0,-1-1 0,-1 0 0,-6-5 0,3 4-22,0 0-1,-1 0 0,0 0 0,0 1 0,0 1 0,-1 0 0,0 0 0,0 1 1,-10-3-1,6 3-132,0 1 1,0 0-1,-1 1 1,1 1-1,0 0 1,-15 3-1,24-3 15,0 1 0,0 0 0,-1 1-1,1-1 1,-9 5 0,-3 7-2327,16-12 1828,0 0 1,0 1-1,0-1 1,1 1-1,-1-1 1,0 1-1,0-1 0,1 1 1,-1-1-1,0 4 1,1 6-1755</inkml:trace>
</inkml:ink>
</file>

<file path=ppt/ink/ink4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5T20:27:39.5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 66 5824,'-13'0'8240,"20"-6"-4945,63-16 151,-14 8-2972,64-8 1,-104 21-333,25 1 0,-20 0 65,-13 2 848</inkml:trace>
</inkml:ink>
</file>

<file path=ppt/ink/ink4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5T20:32:43.8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17 2816,'0'0'100,"0"-1"1,0 1-1,-1 0 0,1-1 1,0 1-1,0 0 1,-1-1-1,1 1 0,0 0 1,0-1-1,0 1 1,0-1-1,0 1 0,0 0 1,-1-1-1,1 1 0,0 0 1,0-1-1,0 1 1,0-1-1,0 1 0,1 0 1,-1-1-1,0 1 1,0-1-1,0 1 0,0 0 1,0-1-1,0 1 0,1 0 1,-1-1-1,0 1 1,0 0-1,0-1 0,1 1 1,-1 0-1,0-1 1,1 1-1,-1 0 0,0 0 1,1-1-1,-1 1 0,0 0 1,1 0-1,-1 0 1,0 0-1,1-1 0,-1 1 1,0 0-1,1 0 1,-1 0-1,1 0 0,-1 0 1,0 0-1,1 0 0,-1 0 1,1 0-1,-1 0 1,0 0-1,1 0 0,0 1 1,6 4 141,0 2-1,0-1 1,-1 1 0,1 0 0,-2 0 0,9 14-1,6 5 424,2 3 443,30 52 0,-42-63-823,-1 1-1,0 0 0,-2 1 0,8 27 0,-10-26 183,0 0 0,-2 0-1,2 39 1,-7-48-1611,1-11 641,0 0 1,1 1-1,-1-1 1,0 0 0,1 0-1,-1 0 1,0 0-1,0 0 1,0 0 0,0-1-1,-1 2 1,-7 6-2058</inkml:trace>
</inkml:ink>
</file>

<file path=ppt/ink/ink4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5T20:32:44.3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 0 4576,'-15'0'7482,"16"13"-5732,0-12-1635,-1 1 101,1 0-1,0 1 1,0-1 0,0 0-1,1 0 1,-1 0 0,0 0-1,1 0 1,1 2 762,-1-9-2274,13-6-4069,-5 7 2768</inkml:trace>
</inkml:ink>
</file>

<file path=ppt/ink/ink4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5T20:32: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 93 3488,'-3'-2'510,"-7"-4"4041,12 5-4329,1 1 1,-1-1-1,0 0 1,1 0-1,-1 0 0,0 0 1,0 0-1,0 0 1,3-3-1,6-3 61,23-8 277,70-19 0,-45 20-18,-53 13-487,0 0 1,1 1-1,-1-1 1,0 1 0,1 0-1,-1 1 1,9 1-1,-13-1-20,0 0-1,1-1 1,-1 1-1,0 0 1,0 0-1,0 1 0,0-1 1,1 0-1,-2 1 1,1-1-1,0 1 1,0-1-1,0 1 1,-1 0-1,1 0 1,-1 0-1,0 0 1,1 0-1,-1 0 0,0 0 1,0 1-1,0-1 1,0 0-1,-1 1 1,1-1-1,-1 0 1,1 1-1,-1-1 1,0 1-1,0-1 1,0 1-1,-1 2 0,0 8 162,-1 0 0,-1 1-1,0-1 1,-7 20 0,5-20-82,-14 29 203,14-33-127,1 1 0,0 0 0,-4 12 0,8-21-161,0 0 0,-1 0 1,1 0-1,0-1 0,0 1 1,0 0-1,0 0 0,0 0 1,0 0-1,0-1 0,0 1 0,1 0 1,-1 0-1,0 0 0,0-1 1,1 1-1,-1 0 0,0 0 0,1-1 1,-1 1-1,1 0 0,-1-1 1,1 1-1,0 0 0,0 0 1,0 0 16,1 0 1,0 0-1,0 0 1,0 0-1,0 0 1,-1 0-1,1-1 1,0 1-1,0-1 1,3 1-1,1 0 28,-1-1-1,1 1 1,0-1-1,-1-1 1,1 1-1,0-1 1,6-1-1,-7 0-211,1 0-1,0 1 0,0 0 1,0 0-1,0 1 1,9 0-1,-9 1-595,0-1 0,0 2 0,0-1-1,-1 1 1,1-1 0,-1 2-1,1-1 1,-1 1 0,0-1 0,0 1-1,6 5 1,19 14-3943</inkml:trace>
</inkml:ink>
</file>

<file path=ppt/ink/ink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23:15:09.19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23 5632,'0'0'1834,"20"0"3601,123-12-848,-37 2-3318,69 9-573,-149 3-863,1 1 0,-1 2 0,-1 0 0,42 15 0,-49-11-1966,-4 2 592</inkml:trace>
</inkml:ink>
</file>

<file path=ppt/ink/ink4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5T20:35:20.7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222 18 992,'6'-9'13544,"-10"11"-15343,2-2 1949,0 0 1,-1 0 0,1 0-1,0 0 1,0 0-1,0 0 1,0-1-1,0 1 1,0-1-1,0 1 1,-3-2 0,-28-3 691,30 4-806,1 1 1,-1 0-1,1 0 0,-1 0 0,1 0 1,-1 0-1,1 0 0,-1 1 0,1-1 1,-1 1-1,1 0 0,0-1 0,-1 1 0,1 0 1,0 1-1,-3 0 0,-3 3 6,0 0 0,0 1 0,-8 6 0,5-3-33,-9 10 164,2 1-168,15-17-32,0 0-1,0 1 1,0-1 0,0 1-1,1 0 1,-1 0 0,-2 6-1,5-10 31,0 0-1,0 0 1,0 1-1,0-1 1,0 0-1,0 0 1,0 0-1,0 1 1,-1-1-1,1 0 1,0 0-1,0 0 1,0 0-1,0 0 1,0 1-1,0-1 1,-1 0 0,1 0-1,0 0 1,0 0-1,0 0 1,0 0-1,-1 0 1,1 1-1,0-1 1,0 0-1,0 0 1,-1 0-1,1 0 1,0 0-1,0 0 1,0 0-1,-1 0 1,1 0-1,0 0 11,1 1-2,2 7-47,-3-8 35,0 1-1,0-1 1,0 0 0,0 1-1,0-1 1,0 0 0,0 1-1,0-1 1,0 0 0,0 0-1,0 1 1,0-1 0,0 0-1,0 1 1,1-1 0,-1 0-1,0 1 1,0-1 0,0 0-1,0 0 1,1 1 0,-1-1-1,0 0 1,0 0 0,1 0-1,-1 1 1,0-1 0,0 0-1,1 0 1,-1 0 0,0 0 0,1 0-1,-1 1 1,0-1 0,1 0-1,0 0 1,22 16-180,81 42 234,-42-21 277,-57-34-271,1 0-1,-1 1 0,0-1 0,0 1 0,0 1 1,-1-1-1,0 0 0,0 1 0,0 0 0,6 10 0,-9-14 38,0 1-1,-1-1 0,1 0 0,-1 1 0,1-1 0,-1 0 0,0 1 0,1-1 0,-1 0 0,0 1 0,0-1 0,0 1 0,0-1 0,0 0 0,0 1 0,-1 1 0,0-2-36,1 0-1,-1 0 0,0 0 0,0 0 0,0-1 0,0 1 0,0 0 0,0 0 0,0-1 0,0 1 1,0-1-1,0 1 0,-1-1 0,1 1 0,0-1 0,0 0 0,0 0 0,-3 1 0,-22 3-37,-1-1-1,1-1 1,-40-3-1,18 0-3520,33 3 167,5 5 1045</inkml:trace>
</inkml:ink>
</file>

<file path=ppt/ink/ink4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5T20:35:29.0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 34 1664,'0'0'528,"-8"-7"528,11 5 1584,-3 2-2571,0 0-1,0 0 1,0 0 0,0-1-1,0 1 1,0 0 0,0 0 0,0 0-1,0-1 1,0 1 0,0 0-1,0 0 1,0 0 0,0-1 0,0 1-1,0 0 1,-1 0 0,1 0-1,0-1 1,0 1 0,0 0 0,0 0-1,0 0 1,-1 0 0,1 0-1,0 0 1,0-1 0,0 1 0,-1 0-1,1 0 1,0 0 0,0 0-1,0 0 1,-1 0 0,1 0 0,0 0-1,0 0 1,0 0 0,-1 0 0,1 0-1,0 0 1,0 0-37,0 0 1,0 0-1,0 0 0,0 0 1,0 0-1,0 0 1,0 0-1,0 0 0,0 0 1,0-1-1,0 1 1,0 0-1,0 0 0,0 0 1,0 0-1,0 0 0,0 0 1,0 0-1,0 0 1,0 0-1,-1-3 2281,-3-2-111,4 5-2178,0 0 0,0 0 0,0 0 0,0 0 0,0 0-1,0 0 1,0 0 0,0 0 0,0 0 0,0 0 0,0 0-1,0 0 1,0 0 0,0 0 0,0 0 0,-1 0 0,1-1-1,0 1 1,0 0 0,0 0 0,0 0 0,0 0 0,0 0 0,0 0-1,0 0 1,0 0 0,0 0 0,0 0 0,0 0 0,0 0-1,0-1 1,0 1 0,1 0 0,-1 0 0,0 0 0,0 0-1,0 0 1,0 0 0,0 0 0,0 0 0,0 0 0,0 0-1,0 0 1,0 0 0,0 0 0,0 0 0,0 0 0,0 0-1,0-1 1,0 1 0,0 0 0,1 0 0,-1 0 0,0 0-1,0 0 1,0 0 0,0 0 0,0 0 0,0 0 0,0 0 0,-1 0 87,0 0 0,1-1 0,-1 1 0,0-1 0,0 1 1,0-1-1,1 1 0,-1-1 0,0 1 0,1-1 1,-1 0-1,-1-1 0,3 3 51,-1 0-127,1 0-46,3 11 70,-3-5-40,0-1 0,0 1 0,-1 0 0,-1 12 0,1 18 281,7 170 761,-7-203-1002,0-3 63,2-1-399,4-1 278,1 0 1,-1 0-1,0 0 0,0-1 0,0 0 1,0 0-1,6-4 0,-3 2-139,0 0-1,17-4 1,-11 5 103,0 1-1,19-1 1,-27 3 27,-1 0 0,0 0 1,0 1-1,0 0 0,0 0 0,0 0 0,0 1 1,10 4-1,-4 0-81,-5-3 120,1 0 1,-1 1-1,0 0 0,0 0 0,0 0 0,-1 1 0,0 1 1,7 6-1,-8-7 89,0 1 0,-1-1-1,0 1 1,0 0 0,0 1 0,3 7 0,-6-11-55,0 0 0,0 0 0,-1 0-1,1 0 1,-1 1 0,0-1 0,0 0 0,0 0 0,0 0 0,0 0 0,0 0 0,-1 1-1,0-1 1,0 0 0,-2 5 0,2-6-20,0 0 0,0-1 1,0 0-1,0 1 0,0-1 0,-1 0 0,1 0 1,-1 0-1,1 0 0,-1 0 0,1 0 0,-1 0 0,1 0 1,-1 0-1,0-1 0,1 1 0,-1-1 0,-3 1 1,-1 1 68,-1-1 1,0 0 0,-8-1-1,-20-1 26,0-3 0,-40-8 0,-17-2-394,82 14 172,-17-4-1255,26 4 1035,0-1 1,0 1 0,0-1 0,0 1-1,0 0 1,0-1 0,0 0-1,0 1 1,0-1 0,0 0-1,0 1 1,0-1 0,1 0-1,-1 0 1,0 0 0,1 1 0,-1-1-1,0 0 1,0-2 0,1 3 126,0 0 0,0-1 0,0 1 0,0-1 0,0 1 1,0 0-1,0-1 0,0 1 0,0 0 0,0-1 1,0 1-1,0 0 0,1-1 0,-1 1 0,0 0 0,0-1 1,0 1-1,0 0 0,1 0 0,-1-1 0,0 1 0,0 0 1,1 0-1,-1-1 0,0 1 0,1 0 0,8-5-2128</inkml:trace>
</inkml:ink>
</file>

<file path=ppt/ink/ink4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5T20:35:29.4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14 157 4480,'-3'-1'267,"2"1"-171,1 0 0,-1 0 0,1-1 0,-1 1 0,1 0 0,-1 0 0,1-1 0,-1 1 0,1 0 0,-1-1 0,1 1 0,-1 0 0,1-1 0,-1 1 0,1-1 0,0 1 0,-1-1 0,1 1 0,0-1 0,-1 1-1,1-1 1,0 1 0,-1-2 0,2 2 142,-1-1 0,0 1-1,1-1 1,-1 1-1,0 0 1,0-1-1,1 1 1,-1 0-1,1-1 1,-1 1 0,0 0-1,1-1 1,-1 1-1,1 0 1,-1 0-1,1 0 1,-1 0 0,1-1-1,-1 1 1,1 0-1,-1 0 1,1 0-1,-1 0 1,1 0-1,-1 0 1,1 0 0,-1 0-1,1 0 1,27 1 1156,-1 0-366,35-6 260,122-15 330,-155 15-1441,0-1 0,-1-1 1,0-2-1,34-15 0,-15 3-97,6-3-1210,-19 7-2796,-33 16 3605,0 1-1,1-1 1,-1 1-1,0 0 1,0-1 0,0 1-1,0 0 1,1 0-1,-1-1 1,0 1 0,0 0-1,0 0 1,1 0-1,-1 1 1,0-1-1,0 0 1,0 0 0,1 1-1,-1-1 1,0 0-1,0 1 1,0-1-1,0 1 1,0 0 0,2 1-1,11 9-3651</inkml:trace>
</inkml:ink>
</file>

<file path=ppt/ink/ink4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5T20:35:31.4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471 18 2080,'0'-16'6906,"0"16"-6846,0 0 0,0 0 0,0-1 0,0 1 0,0 0 0,0 0 0,0 0 0,0 0 0,0 0 0,0 0 0,-1 0 0,1 0 0,0 0 0,0 0 0,0 0 0,0 0 0,0 0 0,0-1 0,0 1 0,-1 0 0,1 0 0,0 0 0,0 0 0,0 0 0,0 0 0,0 0 0,0 0 0,0 0 0,-1 0 0,1 0 0,0 1 0,0-1 0,0 0 0,0 0 0,0 0 0,0 0 0,0 0 0,0 0-1,-1 0 1,1 0 0,0 0 0,0 0 0,0 0 0,0 0 0,0 0 0,0 1 0,0-1 0,0 0 0,0 0 0,0 0 0,0 0 0,0 0 0,0 0 0,-1 0 0,1 0 0,0 1 0,0-1 0,0 0 0,0 0 0,0 0 0,-18 38 1443,14-29-1110,0-1 0,-9 16 1,-48 56 993,49-67-1258,0-1 0,0 0 0,-27 18 0,23-19-14,-54 37-161,-73 65-1,127-99-188,-14 13 12,14-8-4039</inkml:trace>
</inkml:ink>
</file>

<file path=ppt/ink/ink4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5T20:35:31.8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 12 3968,'-7'-4'603,"-2"-1"111,9 5-683,0 0 0,0 0-1,0 0 1,0 0 0,0 0-1,0 0 1,0 0 0,0 0-1,0 0 1,0 0 0,0 0-1,0-1 1,0 1 0,1 0-1,-1 0 1,0 0 0,0 0-1,0 0 1,0 0 0,0 0-1,0 0 1,0 0 0,0 0-1,0 0 1,0 0 0,0 0-1,0 0 1,0 0 0,0 0-1,0 0 1,0 0 0,0-1-1,0 1 1,0 0 0,0 0-1,0 0 1,0 0 0,0 0-1,0 0 1,0 0 0,0 0-1,0 0 1,0 0-1,0 0 1,0 0 0,0 0-1,0 0 1,0-1 0,0 1-1,0 0 1,0 0 0,23 9 2806,108 58 1201,-91-46-3425,-18-8-318,-1 0 1,-1 2 0,29 24 0,49 59 977,-88-89-1074,10 16 166,0 0-1,30 52 1,-49-76-1427,-1-2 270,0 0-1,0-1 0,1 1 0,-1 0 1,0 0-1,1-1 0,-1 1 0,1 0 0,0 0 1,0-2-1,11-10-4038,1 5 2639</inkml:trace>
</inkml:ink>
</file>

<file path=ppt/ink/ink4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5T20:35:32.4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19 2912,'9'-18'9989,"-7"24"-9708,0 1 1,0 0 0,-1 0-1,1 0 1,-2 1-1,1-1 1,-2 12-1,1-17-234,2 38 542,7 40 1,1 19 140,-3-18 29,0 34-9,-2-43-78,-5-71-517,-2 4-2387</inkml:trace>
</inkml:ink>
</file>

<file path=ppt/ink/ink4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5T20:35:33.4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133 108 4384,'-6'-4'589,"6"3"-472,-1 1-1,0-1 0,0 0 0,0 1 0,0-1 0,0 1 0,0-1 1,0 1-1,1-1 0,-1 1 0,-1 0 0,1-1 0,0 1 1,0 0-1,-2 0 1008,-3 4 1116,-2 1-1143,5-3-810,0 0 0,0-1 0,0 1 0,1 1 0,-1-1 0,1 0 0,-1 1 0,-2 3 0,-4 7 92,1 0 1,0 0-1,0 0 1,2 1-1,0 1 1,-7 21-1,10-25-326,1-1-1,0 1 0,0 0 1,1 0-1,1-1 0,-1 1 0,2 0 1,-1 0-1,2 0 0,2 12 0,0-12-25,0-1-1,0 0 0,1 0 0,0-1 0,1 1 0,0-1 0,1 0 0,-1-1 0,2 0 0,-1 0 0,12 9 0,1-1 100,1 0 0,0-1 0,38 18-1,-53-30-51,0 1 0,0-2 0,1 1 0,-1-1 0,1 0-1,-1 0 1,1 0 0,0-1 0,0 0 0,-1-1-1,1 1 1,0-1 0,0-1 0,0 1 0,0-1 0,0 0-1,-1-1 1,13-4 0,-7 1 54,-6 3-96,-1 0-1,1 0 1,-1-1-1,1 1 1,-1-1-1,0-1 1,-1 1-1,1-1 1,0 0-1,4-5 1,-4 3-14,4-5 121,14-20-1,-21 28-98,0-1 1,0-1-1,0 1 0,0 0 1,-1 0-1,1-1 0,-1 1 1,0-1-1,0-5 0,0-19 105,-1-1 0,-2 1 0,0 0 0,-8-30 0,5 37-75,-1 0 0,-1 0 1,-1 1-1,-1 0 1,-19-35-1,23 48-79,-1-1-1,0 1 1,-1 0 0,0 0-1,0 1 1,0 0-1,-1 0 1,0 1 0,0 0-1,-1 0 1,0 1 0,-16-7-1,19 10-16,-1-1 0,0 1 1,0 1-1,0-1 0,0 1 0,0 1 0,0-1 0,0 1 0,0 0 1,0 1-1,-1 0 0,1 0 0,0 0 0,0 1 0,1 0 0,-1 0 0,0 1 1,-11 6-1,11-5-28,1 1 0,0-1 0,0 1 0,0 1 0,0-1 0,1 1 0,0 0 0,0 0 0,-7 13 0,5-6-93,0 0 0,1 1 0,0 0 0,-3 17 0,7-27-303,1 0 1,1 0-1,-1 0 1,1 0-1,-1 0 1,1 0-1,0 0 0,1 0 1,-1 0-1,1 0 1,-1 0-1,1 0 0,0 0 1,1-1-1,-1 1 1,1 0-1,-1-1 1,1 1-1,5 6 0,6 9-4312</inkml:trace>
</inkml:ink>
</file>

<file path=ppt/ink/ink4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5T20:35:34.5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36 3136,'1'-7'14227,"15"4"-11396,22 1-3420,2 2 837,123-4 128,-143 2-337,66-3 226,-81 4-197,0 1 1,0-1-1,0 0 1,6-2-1,-6 1-44,0 1 1,0 0-1,1 0 0,6 0 1,-5 0 703,-15 10-635,-12 13 83,-44 39 1,0-2 29,54-48-317,1-1-1,0 1 0,1 1 0,-8 14 0,13-20-884,1 0 0,0 1 1,0 0-1,0-1 0,1 1 0,0 0 0,0-1 0,1 1 1,0 0-1,0 0 0,0 0 0,1-1 0,0 1 1,0 0-1,1 0 0,0-1 0,4 10 0,3 5-1841</inkml:trace>
</inkml:ink>
</file>

<file path=ppt/ink/ink4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5T20:35:38.5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69 3904,'-5'-5'7504,"5"4"-7360,0 1 1,0-1-1,0 1 0,0-1 1,0 1-1,0-1 1,0 1-1,0-1 1,0 1-1,0-1 1,0 1-1,0 0 1,0-1-1,0 1 1,1-1-1,-1 1 0,0-1 1,0 1-1,0 0 1,1-1-1,-1 1 1,0-1-1,1 0 1,1-2 254,-1 1-319,-1 1-1,0-1 1,1 1 0,-1-1-1,1 1 1,0-1 0,-1 1-1,1-1 1,0 1-1,0 0 1,0-1 0,0 1-1,2-2 1,5 2 64,-1 0 1,0 1-1,10 1 0,3 0 68,11-2-37,41-8 0,-32 3-152,-12 2 58,-17 1 86,-1 2 0,18-1 0,35 2-1437,-65 1 557,1 0 0,0 1-1,0-1 1,0 1-1,0-1 1,0 1 0,0 0-1,0 0 1,0-1-1,1 1 1,-1 0 0,0 3-1,-2 13-1846,5-1-325</inkml:trace>
</inkml:ink>
</file>

<file path=ppt/ink/ink4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5T20:35:39.0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15 123 2912,'-15'-3'9520,"19"2"-9220,0 0 0,-1 0 0,1 0 0,-1-1 0,0 1 1,1-1-1,-1 0 0,4-3 0,9-4 17,14-4 49,0 2-1,1 1 0,0 1 0,1 1 1,47-4-1,55-5 563,-117 10-2044,-7 3-2002,0 0 1070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00:36:40.172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74 83 5632,'-45'-55'2112,"35"50"-1664,-4-3-96,9 5-352,5-1-64,14-1-384,9 2 224,9 3-32,12 0 160,11 12-3936</inkml:trace>
</inkml:ink>
</file>

<file path=ppt/ink/ink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23:15:01.17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33 34 2720,'-2'-9'10174,"2"10"-10117,0-1 1,-1 0-1,1 0 1,-1 0-1,1 0 0,0 1 1,-1-1-1,1 0 1,-1 0-1,1 1 1,0-1-1,-1 0 1,1 1-1,0-1 1,-1 0-1,1 1 1,0-1-1,0 0 0,0 1 1,-1-1-1,1 1 1,0-1-1,0 0 1,0 2-1,0-2 34,3-2 81,0 1 0,0-1 0,-1 0 0,1 0 0,-1 0 0,0 0 0,1 0 0,-1 0 0,0 0 0,0-1 0,2-3 0,-2 0 2244,-9 9-988,-13 13-270,16-13-1003,-3 3-297,6-5 1,0 0 0,0 0 0,0 0 0,0-1 0,0 1 0,0 0 0,0 0 0,0-1 0,0 1 1,0 0-1,-1-1 0,1 1 0,0-1 0,-2 1 0</inkml:trace>
</inkml:ink>
</file>

<file path=ppt/ink/ink4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5T20:35:39.7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3072,'6'2'10842,"-3"3"-10480,-1 0-1,1 1 0,-1-1 1,-1 1-1,1-1 0,1 11 1,1 38 297,-2-32-477,0 74 855,-1-29-714,0-40-281,8 100 614,-8-87-241,-1-27-3853</inkml:trace>
</inkml:ink>
</file>

<file path=ppt/ink/ink4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5T20:35:40.8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32 54 3072,'-4'2'1189,"-13"5"7014,17-7-8139,0 0 0,-1 0 1,1 0-1,0 0 0,-1 0 1,1 0-1,0 0 0,-1 0 1,1 0-1,0 0 0,-1 0 1,1 0-1,0 0 0,-1 0 1,1 0-1,0 0 0,-1 0 1,1 0-1,0 0 0,-1 0 1,1-1-1,0 1 0,0 0 1,-1 0-1,1 0 0,0-1 1,-1 1-1,1 0 0,0 0 1,0-1-1,0 1 0,-1 0 1,1 0-1,0-1 0,0 1 1,0 0-1,0-1 0,0 1 1,-1 0-1,1-1 1,0 1-1,0 0 0,0-1 1,0 1-1,0 0 0,0-1 1,1 0-49,-1-1 1,0 1 0,1 0 0,-1 0 0,1 0-1,-1 0 1,1 0 0,0 0 0,-1 0 0,1 0-1,0 0 1,0 0 0,0 0 0,-1 0-1,1 0 1,0 0 0,2 0 0,18-12 27,-11 9-24,-1 0 0,1 1-1,-1 0 1,1 0 0,0 1-1,12-1 1,-17 3-12,-1-1-1,1 2 1,0-1 0,0 0 0,0 1-1,-1 0 1,1 0 0,0 0-1,-1 1 1,1 0 0,-1 0 0,1 0-1,-1 0 1,0 0 0,4 4 0,-5-4 39,-1 1 1,1-1-1,-1 1 1,0 0-1,1 0 1,-1 0-1,-1 0 1,1 0-1,0 1 1,-1-1 0,0 0-1,1 1 1,-2-1-1,1 1 1,0-1-1,-1 1 1,1-1-1,-1 5 1,0 8 45,-1 0 0,-5 29-1,3-21 22,-2 5-12,-1 0 0,-1-1 0,-2 1 0,0-2 0,-2 1 0,-1-2 0,-2 1-1,0-2 1,-29 40 0,20-40 20,18-20-60,1-1 0,0 1 0,0 0 0,-5 8 0,8-12-55,1-1 0,0 1-1,0-1 1,0 1 0,-1-1-1,1 0 1,0 1 0,-1-1 0,1 1-1,0-1 1,-1 0 0,1 1 0,-1-1-1,1 0 1,0 1 0,-1-1-1,1 0 1,-1 0 0,1 1 0,-1-1-1,1 0 1,-1 0 0,0 0 265,3 0-187,43-20-461,-33 14 238,1 0 1,19-6-1,-28 11 142,1 0-1,-1 1 1,1-1-1,0 1 1,-1-1-1,1 1 1,-1 1-1,1-1 1,-1 1-1,1-1 1,6 4-1,11 2 138,15 7 134,-29-10-195,0 0-1,-1-1 0,10 2 0,19 7 287,-8-3 0,-26-7-514,-1-1-1,1 0 1,-1 0-1,1 1 1,0-1-1,-1 0 1,1 0-1,-1-1 1,1 1-1,0 0 1,-1-1-1,1 1 1,-1-1-1,4 0 1,1-15-13336,-6 13 13144,-6-24-2241</inkml:trace>
</inkml:ink>
</file>

<file path=ppt/ink/ink4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5T20:35:42.9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170 9 3552,'0'0'82,"0"0"-1,-1 0 1,1 0 0,0 0 0,0 0 0,-1 0-1,1 0 1,0 0 0,-1 0 0,1 0-1,0 0 1,0 0 0,-1 0 0,1-1-1,0 1 1,0 0 0,-1 0 0,1 0 0,0 0-1,0-1 1,0 1 0,-1 0 0,1 0-1,0 0 1,0-1 0,0 1 0,0 0 0,0 0-1,-1-1 1,1 1 0,0 0-55,0-1-1,0 1 1,0 0 0,0 0-1,0 0 1,0 0 0,0 0 0,0 0-1,0 0 1,0 0 0,0 0-1,0 0 1,0 0 0,0 0 0,0 0-1,0-1 1,-1 1 0,1 0-1,0 0 1,0 0 0,0 0 0,0 0-1,0 0 1,0 0 0,0 0 0,0 0-1,0 0 1,0 0 0,0 0-1,-1 0 1,1 0 0,0 0 0,0 0-1,0 0 1,0 0 0,0 0-1,0 0 1,0 0 0,0 0 0,0 0-1,0 0 1,-1 0 0,1 0-1,0 0 1,0 0 0,0 0 0,0 0-1,0 0 1,0 1 0,0-1-1,0 0 1,0 0 0,0 0 0,0 0-1,0 0 1,0 0 0,0 0 0,0 0-1,0 0 1,0 0 0,-1 0-1,1 0 1,0 0 0,0 1 0,0-1-1,0 0 1,0 0 0,0 0-1,-5-1 3449,-16-3-1344,11 6-1404,8-2-609,0 0 0,1 0 1,-1 0-1,0 1 0,0-1 1,1 0-1,-1 1 0,-2 1 1,-6 3 96,5-3-132,0 0-1,0 1 1,0-1 0,0 1 0,1 0-1,-1 1 1,1-1 0,-5 6 0,4-3-59,1 1 1,0 0 0,0 0-1,0 1 1,0-1 0,1 1-1,1-1 1,-3 13 0,0 1 20,2 0 0,0 23 0,2-20-35,0 0 0,2 0 0,1-1 0,6 27 0,-6-40-6,0 0 0,1 0 0,1 0-1,-1-1 1,2 0 0,-1 0 0,1 0 0,1 0 0,-1-1 0,1 0 0,1 0 0,9 9 0,-7-9 55,0 0 1,0-1-1,13 8 0,-18-13-24,1 0-1,0 1 0,0-2 0,-1 1 0,1-1 0,0 1 1,0-1-1,0-1 0,1 1 0,4-1 0,-1 0 33,0 0 0,1 0-1,-1-2 1,0 1 0,0-1-1,0 0 1,0-1 0,-1 0-1,1 0 1,-1-1 0,1 0-1,-1 0 1,-1-1 0,1 0-1,0-1 1,-1 1 0,0-1-1,-1-1 1,10-11 0,-7 6 29,0-1 1,-2 0 0,1 0-1,-2-1 1,0 0-1,0 0 1,-2-1-1,1 1 1,-2-1 0,0 0-1,-1 0 1,0 0-1,-1-1 1,-1 1 0,-1 0-1,0 0 1,-3-15-1,2 23-55,0 0-1,0 1 0,0-1 0,-1 1 0,0 0 1,-1 0-1,1 0 0,-8-8 0,3 4-43,0 0-1,-1 1 0,-15-11 0,15 13-5,-1 1 0,0 1 0,0-1 0,-18-6 0,13 6-101,-14-2 105,-3-2-3467</inkml:trace>
</inkml:ink>
</file>

<file path=ppt/ink/ink4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5T20:35:43.8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158 40 5056,'-7'-2'1612,"7"2"-1559,0 0 0,-1 0 0,1 0 1,0 0-1,0 0 0,-1 0 0,1 0 0,0 0 0,0 0 1,-1 0-1,1 0 0,0 0 0,0 0 0,0 0 1,-1-1-1,1 1 0,0 0 0,0 0 0,-1 0 0,1 0 1,0 0-1,0-1 0,0 1 0,0 0 0,-1 0 1,1 0-1,0-1 0,0 1 0,0 0 0,0 0 0,0 0 1,0-1-1,0 1 0,0 0 0,0 0 0,-1-1 1,1 1-1,0 0 0,0 0 0,0-1 0,0 1 1,0 0-1,1 0 0,-1-1 0,0 1 127,-1-1 0,1 0 0,0 0 0,0 1-1,0-1 1,-1 0 0,1 1 0,0-1 0,-1 1 0,1-1 0,0 0 0,-1 1-1,1-1 1,-1 1 0,1-1 0,-1 1 0,1-1 0,-1 1 0,1-1 0,-1 1-1,0 0 1,1-1 0,-1 1 0,0 0 0,1 0 0,-1-1 0,0 1 0,1 0-1,-1 0 1,0 0 0,1 0 0,-1 0 0,0 0 0,-1 0 0,0 0 34,-1 0 0,1 0 0,-1 0 1,1 0-1,-1 1 0,1-1 0,-1 1 1,-3 1-1,0 2-62,-1 1-1,1 0 1,0 1 0,1-1 0,-1 1-1,1 0 1,0 0 0,0 1 0,1-1-1,-6 12 1,4-7-148,1 0-1,0 1 1,1 0 0,0 0-1,1 0 1,0 0 0,1 1-1,1-1 1,-1 1 0,2 14-1,1-6-72,1 0 0,0-1 1,2 1-1,0-1 0,11 29 0,-12-41 95,-1-1 0,2 0 0,-1-1 0,1 1-1,0-1 1,0 1 0,1-1 0,9 9 0,-12-12 6,1-1 1,0 0-1,0 1 0,0-2 1,0 1-1,0 0 0,0 0 1,0-1-1,1 0 0,-1 0 1,0 0-1,1 0 0,-1 0 1,1-1-1,-1 1 0,1-1 0,-1 0 1,1 0-1,0 0 0,5-2 1,9-3 29,-1 0 0,0-2 0,-1 0 1,1-1-1,-1-1 0,-1 0 0,0-1 1,24-21-1,-31 24 13,0 0 0,-1-1 0,0 0 0,0 0 1,-1-1-1,0 0 0,-1 0 0,0-1 0,0 1 1,-1-1-1,0 0 0,0 0 0,3-22 0,-6 24-31,0-1-1,0 0 1,-1 0-1,0 0 1,0 0-1,-1 0 1,0 0-1,-1 0 1,0 0-1,0 0 1,-1 1-1,0-1 1,-1 1-1,0 0 1,0 0-1,-10-14 1,8 15-24,1 1 1,-1 0-1,-1 0 1,1 0-1,-1 1 1,0 0-1,0 0 1,0 1-1,-1 0 1,1 0-1,-1 1 1,-11-4-1,2 2-365,0 2 1,0 0-1,0 0 0,-1 2 0,-17 0 0,30 0-1069,5 1 1360,0 0 0,0 0 0,0 0 1,0 0-1,0-1 0,-1 1 1,1 0-1,0 0 0,0 0 1,0 0-1,0 0 0,0 0 0,0 0 1,0 0-1,0 0 0,0 0 1,0 0-1,-1 0 0,1 0 0,0 0 1,0 0-1,0 0 0,0 0 1,0 0-1,0 0 0,0 0 1,0 0-1,0 0 0,-1 0 0,1 0 1,0 0-1,0 0 0,0 0 1,0 0-1,0 0 0,0 0 0,0 0 1,0 1-1,0-1 0,0 0 1,0 0-1,0 0 0,-1 0 0,1 0 1,0 0-1,0 0 0,0 0 1,0 0-1,0 0 0,0 0 1,0 1-1,0-1 0,0 0 0,0 0 1,0 0-1,0 0 0,0 0 1,0 0-1,0 0 0,0 0 0,0 0 1,0 1-1,0-1 0,0 0 1,0 0-1,0 0 0,0 0 1,0 8-3723</inkml:trace>
</inkml:ink>
</file>

<file path=ppt/ink/ink4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5T20:35:50.0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207 145 2560,'2'-16'6451,"0"-9"-3409,-2 21-2879,0-1 0,-1 1 0,1 0-1,-1-1 1,1 1 0,-1 0 0,-1 0 0,1 0 0,-1 0 0,1 0 0,-1 0-1,-3-4 1,5 7-130,-1 0 0,1 0 0,-1 0 1,1 0-1,-1-1 0,1 1 0,-1 0 0,1 0 0,0 0 0,0 0 0,0-1 0,0 1 0,0-2 0,0 3 7,0-1-1,0 0 1,0 0-1,0 0 0,0 0 1,-1 0-1,1 0 1,0 0-1,0 1 1,-1-1-1,1 0 0,0 0 1,-1 0-1,1 1 1,-1-1-1,1 0 0,-1 0 1,1 1-1,-1-1 1,1 0-1,-1 1 1,0-1-1,0 1 0,1-1 1,-2 0-1,-1-1 44,3 1-52,-1 1 1,1-1-1,0 1 0,-1 0 1,1-1-1,-1 1 1,1 0-1,-1-1 1,1 1-1,-1 0 0,1-1 1,-1 1-1,1 0 1,-1 0-1,1 0 1,-1 0-1,1-1 0,-1 1 1,1 0-1,-1 0 1,0 0-1,0 0 1,0 1 9,-1-1 1,1 1 0,0-1 0,-1 0 0,1 0 0,0 0 0,-1 0 0,1 0 0,-1 0 0,-2 0 0,-8 0 222,9 2-266,0 0 0,-1 0 0,1 0 0,0 1 0,0-1 0,0 1 0,1 0 0,-1 0 0,1 0 0,-1 0 0,1 0 0,0 1 0,0-1 0,1 1 0,-1-1 0,1 1 0,-1 0 0,0 6 0,1-5-21,1 1 0,0-1 0,0 0 1,0 0-1,0 0 0,1 0 0,0 0 0,0 0 0,0 0 0,5 9 0,-6-12 19,1 2 60,0 0-1,-1 0 0,1 0 1,-1 0-1,-1 8 0,0 1 280,1-13-320,0 1 1,0-1-1,0 0 0,0 1 0,0-1 0,0 1 0,0-1 1,0 0-1,0 1 0,0-1 0,0 0 0,0 1 1,-1-1-1,1 0 0,0 1 0,0-1 0,0 0 0,-1 1 1,1-1-1,0 0 0,0 1 0,-1-1 0,1 0 1,0 0-1,-1 0 0,1 1 0,0-1 0,-1 0 0,1 0-8,0 0 0,0 0-1,0 0 1,-1 0-1,1 0 1,0 0 0,0 0-1,0 0 1,0 0-1,0 0 1,0 1-1,0-1 1,0 0 0,0 0-1,0 0 1,0 0-1,0 0 1,0 0-1,0 0 1,0 0 0,0 0-1,-1 0 1,1 0-1,0 0 1,0 0 0,0 0-1,0 0 1,0 0-1,0 0 1,0 1-1,0-1 1,0 0 0,0 0-1,0 0 1,0 0-1,0 0 1,0 0 0,0 0-1,0 0 1,0 0-1,0 0 1,0 0-1,0 0 1,0 0 0,0 1-1,0-1 1,0 0-1,0 0 1,1 0 0,-1 0-1,0 0 1,0 0-1,0 0 1,0 0-1,0 0 1,0 0 0,0 0-1,0 0 1,0 0-1,0 0 1,0 0 0,0 0-1,0 0 1,0 0-1,0 0 1,1 2 80,-1 0 0,1 0 0,-1-1 0,0 1 1,0 0-1,0 0 0,0-1 0,0 4 0,-1 1-50,1-6-60,-6 1-92,6 0 107,0-1 0,-1 1-1,1-1 1,0 1 0,0-1-1,0 1 1,0-1 0,0 1-1,0 0 1,0-1-1,0 1 1,0-1 0,0 1-1,0-1 1,0 1 0,0-1-1,0 1 1,1-1 0,-1 1-1,0-1 1,0 1-1,1-1 1,-1 0 0,1 1-1,1 2-16,0-1 0,0 0 0,0 0 0,0 0 0,0 0 0,1-1 0,-1 1 0,1-1 0,0 1 0,-1-1 0,1 0 0,4 1 0,-3-1 37,-1 1 1,1 0-1,-1-1 1,0 1-1,7 5 1,-10-7-17,3 2 26,-1 0 0,1 1 1,-1 0-1,0-1 0,0 1 0,0 0 0,0 0 0,0 0 0,-1 0 1,3 5-1,-3-2 15,1 0 0,-1 0 1,0 0-1,0 0 0,0 10 1,-1-10 189,0 1 0,-1-1-1,0 0 1,-3 11 0,3-14-174,1-1-1,-1 0 0,0 0 0,0 1 1,0-1-1,0 0 0,-1 0 1,1 0-1,-1 0 0,1 0 1,-1 0-1,0-1 0,-3 4 0,-2-1 85,5-3-87,0 0 0,0 1 0,0-1 0,0 0 0,0 1 0,0-1 0,0 1 0,-1 2 0,2-3-23,0 0 1,0-1-1,0 1 1,0-1-1,0 1 0,0-1 1,0 1-1,0-1 1,0 0-1,0 1 0,0-1 1,0 0-1,0 0 1,0 0-1,0 0 0,-1 0 1,1 0-1,0 0 1,-1-1-1,-25-3 207,25 3-179,-20-7-25,19 6-96,-1 0 0,0 1 1,0-1-1,0 1 0,0 0 1,0 0-1,-4 0 0,-15-4-7805</inkml:trace>
</inkml:ink>
</file>

<file path=ppt/ink/ink4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5T20:36:12.8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30 38 1472,'0'0'17,"0"0"1,0-1-1,0 1 1,0 0-1,0 0 1,0-1-1,0 1 1,0 0-1,0-1 1,0 1-1,0 0 1,0-1-1,0 1 0,0 0 1,0 0-1,0-1 1,0 1-1,0 0 1,1 0-1,-1-1 1,0 1-1,0 0 1,0 0-1,1-1 1,-1 1-1,0 0 0,0 0 1,0 0-1,1-1 1,-1 1-1,0 0 1,0 0-1,1 0 1,-1 0-1,0 0 1,1 0-1,-1 0 1,0-1-1,0 1 0,1 0 1,-1 0-1,0 0 1,1 0-1,-1 0 1,0 0-1,0 0 1,1 1-1,-1-1 1,0 0-1,2 0 1169,7-8 1187,-1-1-645,-7 8-1162,0 1-1,0-1 1,0 0 0,-1 0 0,1 0 0,0 0-1,0 0 1,-1 0 0,1 0 0,0-3 0,-2 31 139,-2-1 1,-1 0-1,-8 26 1,-4 27-366,11-46-132,0-7 32,-2 47 0,7-57-135,-1 0 1,-1-1-1,-4 17 0,5-22-100,0-1 0,0 0 0,1 1 0,1 15 0,0 1 557,18-27-157,-14-1-327,0 0-1,0-1 0,-1 1 0,1-1 1,6-5-1,13-7-45,-10 7 46,1 0 0,0 2 0,1 0 0,22-6 0,-8 12-260,-28 0 113</inkml:trace>
</inkml:ink>
</file>

<file path=ppt/ink/ink4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5T20:36:13.3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50 2976,'-8'1'10398,"22"-1"-7124,22-1-2237,61-23 883,-76 18-1762,0 1-1,1 1 1,-1 2 0,30-2 0,-34 4 231,-17 0-383,0 0-1,0 0 0,0 0 1,0 0-1,0 0 0,0 0 1,0 0-1,0 0 0,0 0 1,0 0-1,0 0 0,0 0 0,0 0 1,0 0-1,0 0 0,0 0 1,0 0-1,0 0 0,0 0 1,0 0-1,0 0 0,0 0 1,0 0-1,0 0 0,0 0 1,0 0-1,0 0 0,0-1 1,7-3-2107</inkml:trace>
</inkml:ink>
</file>

<file path=ppt/ink/ink4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5T20:36:13.9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50 3552,'0'0'5178,"-1"13"-1546,-1-6-3375,0 0-1,1-1 1,0 1-1,0 0 0,0-1 1,1 1-1,0 0 1,0 0-1,1 0 0,0 0 1,2 8-1,-2-11-212,0 0-1,0 0 0,1-1 0,0 1 0,0 0 0,0-1 1,0 1-1,0-1 0,1 0 0,-1 1 0,1-1 1,0-1-1,0 1 0,0 0 0,1-1 0,-1 1 0,0-1 1,1 0-1,0 0 0,4 1 0,-3 0 41,1-2-1,-1 1 1,1-1-1,-1 1 0,1-2 1,0 1-1,-1 0 1,1-1-1,0 0 1,8-2-1,-10 1-31,1 0 0,-1-1 1,1 1-1,-1-1 0,0 0 0,0 0 0,0-1 0,0 1 0,0-1 1,-1 0-1,1 0 0,-1 0 0,6-7 0,-3 4 14,-1-1 1,0 0-1,0 0 0,0-1 0,-1 0 0,0 1 0,-1-1 1,0-1-1,0 1 0,0 0 0,-1-1 0,-1 1 1,1-1-1,-1 0 0,-1 1 0,0-13 0,0 19-55,-1 0 0,1 1 0,0-1 0,-1 0 0,1 0 0,-1 0-1,0 0 1,0 0 0,1 1 0,-1-1 0,0 0 0,-1 1-1,1-1 1,0 1 0,0-1 0,-1 1 0,1-1 0,-1 1 0,1 0-1,-1 0 1,1 0 0,-1 0 0,0 0 0,0 0 0,1 0 0,-1 1-1,0-1 1,0 0 0,0 1 0,0 0 0,0-1 0,0 1 0,0 0-1,-3 0 1,-3 0-42,1 1-1,-1 0 1,1 0-1,-1 1 1,1 0-1,-1 0 1,-11 5-1,-11 6-760,-64 16 0,108-28-9261,-7-1 8832,11 0-2384</inkml:trace>
</inkml:ink>
</file>

<file path=ppt/ink/ink4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5T20:36:14.6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1 2912,'-9'0'10445,"13"32"-8896,6 64 1075,-4 4-1716,1-1-547,-7-75-251,-1-6 85,1 0-1,4 21 1,-4-34 61,1 4-801,-5-14-3353,-2-15-3014,-1 5 2294</inkml:trace>
</inkml:ink>
</file>

<file path=ppt/ink/ink4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5T20:36:15.3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5 148 3648,'0'0'119,"-1"-1"1,1 0 0,-1 0-1,1 0 1,-1 1-1,1-1 1,0 0-1,-1 0 1,1 0-1,0 0 1,0 0-1,0 1 1,0-1-1,0 0 1,0 0 0,0 0-1,0 0 1,0 0-1,0 0 1,0 0-1,0 0 1,1 0-1,-1 1 1,1-3-1,1 0 750,0 0 0,1-1-1,-1 1 1,6-5 0,-5 5-448,0 0 1,0 0-1,0-1 1,-1 1-1,1-1 1,2-4-1,-3 3-318,0 0 0,1 0 0,0 0 0,0 1 0,1-1 0,-1 1 1,1 0-1,0 0 0,0 0 0,0 0 0,1 1 0,-1 0 0,1 0 0,0 0 0,0 0 0,0 1 0,8-3 0,-9 4-82,-1 0 0,1 0-1,-1 0 1,1 1 0,-1-1 0,1 1 0,0 0-1,-1 0 1,1 1 0,0-1 0,-1 1 0,1 0-1,-1-1 1,1 2 0,-1-1 0,1 0 0,-1 1-1,0-1 1,0 1 0,1 0 0,-1 0 0,-1 0-1,1 1 1,0-1 0,0 1 0,-1-1 0,5 7 0,-6-6 11,1 0 1,-1 0 0,1 0 0,-1 0-1,0 0 1,0 1 0,0-1 0,-1 0-1,1 1 1,-1-1 0,0 1 0,1-1-1,-2 0 1,1 1 0,0-1 0,-1 1-1,1-1 1,-2 4 0,-3 9 53,0-1-1,-12 23 1,13-29-70,-71 134 530,47-92-500,-7 17 461,34-67-144,2-2-340,0 0 0,0 1 0,0-1 1,0 0-1,0 1 0,0-1 0,0 1 0,1-1 1,-1 1-1,2-1 0,2-1 52,7-3 15,0 0-1,0 1 1,1 0-1,-1 1 0,1 1 1,0 0-1,0 0 1,19 1-1,-5 2-10,-1 1 0,1 1 0,29 8-1,-46-8-216,0 0-1,-1 1 0,11 5 1,-20-7-341,1-1 0,-1 1 0,1-1 0,-1 1 0,0-1-1,0 1 1,0-1 0,0 1 0,0-1 0,0 1 0,0-1 0,0 3 0,-1-2-690,1 13-4954</inkml:trace>
</inkml:ink>
</file>

<file path=ppt/ink/ink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23:15:03.46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52 106 3808,'5'-13'2229,"-6"31"4750,-3 15-4155,-2 18-1955,-3 39-88,-2 46-330,3 16 413,5-122-791,3-29 3,0 0-1,0 0 0,0 0 1,0 0-1,0 0 0,-1 0 1,1 0-1,0 0 0,-1 0 1,1 0-1,-1 0 0,1 0 0,-1 0 1,1 0-1,-1-1 0,0 1 1,-1 1-1,2-2-65,0-1 0,-1 1 0,1-1 0,-1 1 0,1-1-1,0 0 1,0 1 0,-1-1 0,1 1 0,0-1 0,0 0 0,0 1 0,0-1 0,0 0 0,-1-1-1,1 2 4,-1-48-115,0-30 113,2-7 17,-2 54-21,1 1 0,9-55-1,-5 61 3,2-6 96,16-55 0,-18 74-66,0 0 1,1 1 0,1-1-1,0 1 1,0 0 0,13-15-1,-17 23-28,0 0 1,0 0-1,0 0 0,1 0 0,-1 0 0,0 0 0,1 1 1,0-1-1,-1 1 0,1-1 0,0 1 0,-1 0 1,1 0-1,0 0 0,0 1 0,0-1 0,0 1 0,0 0 1,0-1-1,0 1 0,0 1 0,0-1 0,0 0 0,0 1 1,0-1-1,0 1 0,0 0 0,-1 0 0,1 0 1,4 3-1,-3-2 22,-1-1 0,0 1 0,0 0 0,0 1 0,0-1 0,0 1 0,0-1 0,0 1 0,-1 0 0,0 0 0,1 0 0,-1 0 0,0 0 0,-1 0 0,1 1 0,0-1 0,-1 1 0,1 3 0,-1-3 0,0 0 0,-1 0 0,0 0 0,0 0 0,0 0 0,-1 0 0,1 1 1,-1-1-1,0-1 0,0 1 0,0 0 0,0 0 0,-1 0 0,0 0 0,0-1 0,-4 6 0,-10 14 63,-1-1 0,-1 0 0,-1-1 0,-1-2 0,-26 21 0,39-35-108,4-2-11,0 0 0,0-1 0,-1 1 0,1-1 0,0 0 1,-1 0-1,0 0 0,0 0 0,1-1 0,-1 1 0,0-1 0,-8 1 1,15-2-157,1-1 151,0 0 0,0 0-1,0 0 1,1 1-1,-1 0 1,0 0 0,7 1-1,0 2 25,1 2-1,-1-1 1,0 2-1,-1-1 0,1 1 1,-1 1-1,0 0 1,-1 0-1,1 1 0,12 15 1,-14-15 25,-1 1-1,1 0 1,-2 1-1,1 0 1,-1 0 0,-1 0-1,0 0 1,0 1 0,-1 0-1,-1 0 1,3 13 0,-5-20 22,0 1-1,-1-1 1,0 0 0,1 1 0,-2-1 0,1 0 0,0 1 0,-1-1 0,0 0 0,0 1 0,0-1-1,0 0 1,-1 0 0,0 0 0,0 0 0,0 0 0,0 0 0,0-1 0,-1 1 0,0-1 0,1 1-1,-5 2 1,1-1 19,0 0 0,0 0 0,-1 0-1,1-1 1,-1 0 0,0-1 0,0 1 0,-1-1 0,1-1-1,-1 1 1,1-1 0,-1-1 0,0 1 0,0-1-1,0-1 1,-14 0 0,6-1 38,10 1-122,0 0-1,0-1 1,-1 0-1,1 0 1,0-1-1,0 1 0,-8-5 1,14 6 13,0 0 0,0 0-1,1 0 1,-1 0 0,0 0 0,0 0 0,0 0 0,0 0-1,0 0 1,0 0 0,0 0 0,0 0 0,0-1-1,0 1 1,1 0 0,-1 0 0,0 0 0,0 0 0,0 0-1,0 0 1,0 0 0,0 0 0,0-1 0,0 1 0,0 0-1,0 0 1,0 0 0,0 0 0,0 0 0,0 0 0,0 0-1,0-1 1,0 1 0,0 0 0,0 0 0,0 0-1,0 0 1,0 0 0,0 0 0,0 0 0,0-1 0,-1 1-1,1 0 1,0 0 0,0 0 0,0 0 0,0 0 0,0 0-1,0 0 1,0 0 0,0 0 0,18 1 65,-7 1 8,0-1 0,0 0 1,1-1-1,-1 0 0,0-1 1,0 0-1,0 0 1,17-6-1,-3 0-78,0-1 1,36-18-1,-33 12 60,0-1 1,-2-2-1,0-1 0,-1-1 0,36-34 1,-43 36-20,-5 6 23,16-20 1,-29 30-68,0 1 1,0 0-1,1-1 1,-1 1-1,0 0 1,0-1-1,1 1 1,-1 0-1,0-1 1,0 1-1,1 0 1,-1 0-1,0-1 1,1 1-1,-1 0 1,1 0-1,-1 0 1,0 0-1,1-1 1,-1 1-1,0 0 1,1 0-1,1 7-113,-5 16 101,-10 26-74,8-32 157,0 0-1,2 1 1,0-1 0,-1 23-1,4-38-47,-1-1 1,2 1-1,-1-1 0,0 0 0,0 1 1,0-1-1,1 1 0,-1-1 0,1 0 1,-1 1-1,1-1 0,-1 0 0,1 1 1,0-1-1,0 0 0,0 0 0,0 0 1,-1 0-1,1 0 0,1 0 0,-1 0 1,0 0-1,0 0 0,0 0 0,0 0 1,1-1-1,-1 1 0,0 0 0,1-1 1,-1 1-1,0-1 0,1 0 0,-1 0 1,3 1-1,0-1 11,-1-1 1,1 0-1,-1 0 1,0 1-1,1-2 1,-1 1-1,0 0 1,0-1 0,0 0-1,0 1 1,5-5-1,35-30-120,-24 18 140,-9 7-15,3-2-417,-13 13 387,1 1 0,-1-1 0,1 1 0,-1 0 0,1-1 0,-1 1 0,0 0 0,0-1 0,1 1 0,-1 0 0,0 0 0,0-1 0,0 1 0,0 0 0,0 0 0,0 0 0,0 0 1,1 4-37,2 14 46,0 1-1,0 21 1,-3-38 16,0 0 0,1-1-1,-1 1 1,1 0-1,0 0 1,-1-1 0,1 1-1,0-1 1,1 1-1,-1-1 1,0 1 0,1-1-1,-1 0 1,1 1 0,0-1-1,0 0 1,0 0-1,0 0 1,0-1 0,0 1-1,0 0 1,5 2 0,-6-4-6,0 0 0,-1 0 0,1 0 0,0 0 0,-1 0 0,1 0 0,0 0 0,-1-1 0,1 1 0,-1 0 0,1 0 1,0-1-1,-1 1 0,1 0 0,-1 0 0,1-1 0,-1 1 0,1-1 0,-1 1 0,1 0 0,0-2 0,12-12 115,-7 7-109,0 0-17,1-1 0,-1 0 0,0 0-1,-1-1 1,0 0 0,6-14 0,18-61 237,-19 54-231,9-30 26,34-90-29,-7 57-110,5-12-22,-47 96 347,-8 19 125,-8 22 207,4 0-333,2 0 0,1 1 0,-1 35 0,10 99 46,1-127-234,1-1 1,21 67-1,-8-58-1475,-19-47 1186,0 0 0,1-1 1,-1 1-1,0 0 1,1-1-1,-1 1 0,0-1 1,1 1-1,-1 0 1,1-1-1,-1 1 0,1-1 1,-1 1-1,1-1 1,-1 0-1,1 1 0,0-1 1,-1 1-1,1-1 1,-1 0-1,1 0 0,0 1 1,-1-1-1,1 0 1,0 0-1,0 0 0,0 0 1,0 0-201,0 0 1,0 0-1,0-1 1,-1 1-1,1 0 1,0-1-1,0 1 1,0 0-1,-1-1 1,1 1-1,0-1 1,0 0-1,-1 1 1,1-1-1,-1 0 1,1 1-1,0-1 1,-1 0-1,1 1 1,-1-1-1,0 0 1,1-1-1,5-12-2943,1-3 1242</inkml:trace>
</inkml:ink>
</file>

<file path=ppt/ink/ink4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5T20:36:16.0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55 3 4736,'0'-1'325,"-1"1"0,1 0 0,-1 0 0,0-1 0,1 1 0,-1 0 0,0 0 0,1 0 0,-1 0 0,0 0 0,1 0 0,-1 0 0,0 0 0,1 0 0,-1 0 0,0 0 0,1 1 0,-1-1 0,0 0 0,1 0 1,-1 1-1,1-1 0,-1 0 0,1 1 0,-2 0 0,0 0 33,1 1 1,-1 0-1,0 0 1,1 0-1,-1 0 1,1 0-1,-2 3 1,-2 6-53,1-1 1,-5 14 0,9-22-24,-2 8-235,0-1 0,1 1-1,0-1 1,1 1 0,0 0-1,1-1 1,0 1 0,0-1 0,5 14-1,-1 8 36,-3-17-46,0 0 0,1 0-1,1-1 1,0 1 0,1-1 0,0 0-1,1 0 1,14 22 0,-20-34-14,1 1 0,0-1 1,0 0-1,0 0 0,1 1 1,-1-1-1,0 0 0,0 0 1,1 0-1,-1 0 0,1 0 1,-1-1-1,0 1 0,1 0 1,0-1-1,-1 1 0,1-1 0,-1 1 1,1-1-1,0 0 0,-1 0 1,1 1-1,-1-1 0,1-1 1,0 1-1,-1 0 0,1 0 1,0 0-1,-1-1 0,1 1 1,-1-1-1,1 1 0,-1-1 1,1 0-1,-1 0 0,1 0 1,-1 1-1,0-1 0,1 0 0,-1-1 1,0 1-1,2-2 0,4-5 40,0 0-1,0-1 1,-1 0-1,0-1 0,0 1 1,-1-1-1,0 0 1,-1 0-1,0-1 0,-1 1 1,0-1-1,-1 0 1,0 0-1,-1 0 0,0 0 1,0 0-1,-1 0 1,-1 0-1,-1-12 0,1 16-42,0 1-1,-1-1 1,0 1-1,0-1 0,0 1 1,0 0-1,-1 0 1,0 0-1,-1 0 0,-4-6 1,-2 1-120,1 0-1,-13-8 1,17 15 22,-2-4-137,6 7 118,1 0 1,-1 1-1,0-1 0,1 0 1,-1 0-1,0 0 0,0 1 1,0-1-1,0 1 0,1-1 1,-1 0-1,0 1 0,0 0 0,0-1 1,0 1-1,0-1 0,0 1 1,0 0-1,-1 0 0,0 0 1,38 20-15690,-15-9 14287</inkml:trace>
</inkml:ink>
</file>

<file path=ppt/ink/ink4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5T20:36:16.6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135 3 5312,'-10'-1'2012,"9"1"-1758,0-1 0,0 1-1,0 0 1,0 0 0,-1 0 0,1 0-1,0 0 1,0 0 0,0 0 0,0 0-1,0 1 1,0-1 0,0 0 0,-1 1-1,-17 5 2507,15-5-2359,0 1-1,0-1 1,0 1-1,-6 3 1,-9 5 369,15-8-656,0 1 1,0-1-1,0 1 0,0-1 0,-4 5 1,6-5-97,1 0 0,-1 0-1,1 0 1,0 0 0,-1 0 0,1 1 0,0-1 0,0 1 0,0-1 0,1 0 0,-1 1 0,1-1 0,-1 4-1,0-2 29,1 1-1,0 0 1,1 0-1,-1 0 0,1 0 1,0 0-1,0 0 0,0 0 1,4 7-1,3 6-134,11 19 0,-11-24 160,13 25 169,1-1 0,43 55 0,-63-89-188,1-1 0,-1 1 0,1-1 0,0 1 0,-1-1 0,1 0 0,0 0 0,5 3 0,-7-5-36,0 0 1,1 1-1,-1-1 0,0 0 0,0 1 0,0-1 1,0 0-1,0 0 0,0 0 0,1 0 0,-1 0 1,0 0-1,0 0 0,0-1 0,0 1 1,0 0-1,1-1 0,-1 1 0,0 0 0,0-1 1,0 1-1,0-1 0,0 0 0,0 1 0,-1-1 1,1 0-1,0 0 0,0 0 0,0 1 1,1-3-1,3-4-1,-1 0 0,0-1 0,0 0 0,0 1 0,-1-1 0,0 0 0,-1-1 0,3-14 0,5-73 145,-8 71-18,-1 12-76,0 0 0,-1 0-1,-1 0 1,0 0 0,-5-26 0,4 30-37,1 6-54,1 0 0,0 0-1,-1 1 1,0-1 0,0 0 0,0 1 0,0-1 0,0 1-1,0-1 1,-1 1 0,1-1 0,-1 1 0,0 0 0,0 0 0,-2-2-1,2 1-59,-1 1 0,0 1 0,-1-1 0,1 0 0,0 1 0,-7-3-1,9 4 29,-1 0 0,0 0 0,0 0 0,0 0 0,1 0 0,-1 0 0,0 0 0,0 0 0,1 1 0,-1-1-1,0 1 1,1-1 0,-1 1 0,0 0 0,-2 2 0,1-2-210,1 1 0,-1-1-1,1 1 1,-1 0 0,1 0 0,0 0 0,0 0-1,0 0 1,0 0 0,-2 5 0,3-6-32,1 0 1,-1 1 0,1-1 0,0 0 0,-1 0-1,1 1 1,0-1 0,0 0 0,0 1-1,0-1 1,0 0 0,0 1 0,0-1-1,0 0 1,1 1 0,-1-1 0,0 0 0,1 0-1,-1 1 1,1-1 0,0 0 0,-1 0-1,1 0 1,0 0 0,0 0 0,1 2-1,10 11-3871</inkml:trace>
</inkml:ink>
</file>

<file path=ppt/ink/ink4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5T20:36:17.3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213 1 4064,'-24'0'5808,"16"0"-5060,1 1 0,-1 0 0,1 0-1,0 1 1,0 0 0,-14 6 0,13-5-476,-1 1 1,1 1-1,1-1 0,-1 1 0,0 1 0,1 0 0,0 0 0,1 0 1,-9 10-1,10-7-212,-1 0 0,1 0 1,1 1-1,0 0 1,0 0-1,1 0 0,0 0 1,1 0-1,0 1 0,1 0 1,0-1-1,0 1 0,1-1 1,1 1-1,-1 0 0,2-1 1,0 1-1,3 12 0,-4-21-36,0 0-1,0 1 1,1-1-1,-1 0 0,0 0 1,1 0-1,-1 0 0,1 0 1,0 0-1,0 0 1,0-1-1,-1 1 0,1-1 1,1 1-1,-1-1 0,0 0 1,0 0-1,0 0 0,1 0 1,-1 0-1,1 0 1,-1-1-1,1 1 0,-1-1 1,0 0-1,1 0 0,-1 1 1,1-2-1,-1 1 1,4 0-1,4-2 36,0 0 1,0 0 0,0-1-1,0 0 1,0 0-1,10-6 1,-4 1-74,0-1 0,-1-1-1,0 0 1,19-17 0,-26 20 74,0-1-1,0-1 0,0 1 1,-1-1-1,-1 0 1,1-1-1,-1 1 0,5-13 1,-10 18-15,1 0 0,-1 0 0,0-1 0,0 1 0,0 0 0,-1-1 0,1 1 0,-1 0 0,0-1 0,0 1 0,-2-7 0,2 9-48,-1 0-1,1 0 1,-1 0-1,0 0 1,0 0-1,0 0 1,0 0-1,0 0 1,0 1-1,0-1 1,0 0-1,-1 1 1,1-1-1,-1 1 1,0-1-1,1 1 1,-1 0-1,0 0 1,1-1-1,-1 1 1,0 0-1,0 1 1,0-1 0,-4-1-1,-7-1-210,-1 0-1,1 1 1,0 0-1,-15 1 1,21 1 173,0 0-1129</inkml:trace>
</inkml:ink>
</file>

<file path=ppt/ink/ink4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5T20:36:18.0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67 80 5888,'-10'-1'4019,"9"0"-3448,0 1 0,-1 0 0,1 0 0,0-1 0,0 1 0,0 0 0,0 0 0,0 0 0,0 1 0,0-1 0,0 0 0,-2 1 1,2-1-535,1 1 1,-1-1 0,0 1 0,0-1 0,1 1 0,-1 0 0,0-1 0,1 1 0,-1 0 0,0 0 0,1-1 0,-1 2-1,-10 14 659,9-13-649,0-1 0,0 1 0,0 0 0,0 0 0,0 0 0,1 0 0,0 0 0,-1 0 0,1 0 0,0 0 0,0 1 0,1-1 0,-1 0 0,1 1 0,-1-1 1,1 0-1,0 1 0,1 4 0,3 9-3,0 0 0,2-1 1,8 21-1,-10-30 9,0 1 0,0-1-1,0 0 1,1 0-1,0-1 1,1 1 0,-1-1-1,1 0 1,7 5 0,-11-10-49,0 1-1,0-1 1,0 0 0,0 0 0,0 0 0,1 0-1,-1 0 1,0 0 0,1-1 0,-1 1-1,0-1 1,1 0 0,-1 1 0,1-1 0,3-1-1,-2 1 0,0-1 0,0 0 0,0 0 0,0-1 0,0 1 0,-1-1-1,1 0 1,6-4 0,-1-1 10,0 0 0,0-1 1,-1 0-1,0-1 0,12-15 0,-16 17 17,0 1 0,0-1 0,-1 0 0,0 0-1,0 0 1,0 0 0,-1 0 0,0-1 0,-1 1 0,0-1 0,0 1-1,0-1 1,-1 0 0,0 1 0,0-1 0,-1 0 0,0 1 0,-1-1 0,-4-13-1,3 12-43,-2 0-1,1 0 0,-1 0 1,-1 1-1,-9-12 0,13 17-20,-1 0-1,0 0 1,-1 0-1,1 0 1,0 1-1,-1-1 1,0 1-1,1 0 1,-1 0-1,0 1 1,0-1-1,0 1 1,0 0-1,0 0 1,-8-1-1,7 1-24,0 1-1,0 0 0,0 1 0,0-1 0,0 1 0,0 0 0,0 0 0,1 0 0,-1 1 1,0 0-1,1 0 0,-7 4 0,4-2-359,1 0-1,0 1 1,0 0-1,0 0 1,1 0 0,0 1-1,-5 7 1,9-12 54,0 1 1,0-1-1,1 1 1,-1-1-1,0 1 0,1-1 1,-1 1-1,1-1 1,0 1-1,0-1 0,-1 1 1,1 0-1,0-1 1,0 1-1,1 0 1,-1-1-1,0 1 0,0-1 1,1 1-1,-1-1 1,1 1-1,0-1 0,-1 1 1,1-1-1,0 1 1,0-1-1,0 1 1,0-1-1,0 0 0,1 2 1,15 13-2419</inkml:trace>
</inkml:ink>
</file>

<file path=ppt/ink/ink4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5T20:36:19.0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351 1 2976,'-8'5'9658,"-11"-2"-5924,12-2-3512,1 0 0,0 0 0,-1 0 1,1 1-1,0 0 0,0 0 1,0 0-1,0 1 0,1 0 1,-1 0-1,1 1 0,-1-1 1,1 1-1,-5 5 0,1 0-233,0-1 1,1 1-1,0 1 0,1-1 0,0 2 0,-9 16 0,15-26-3,0 1-1,1-1 0,-1 1 1,1-1-1,-1 1 1,1 0-1,-1-1 1,1 1-1,0 0 1,0-1-1,0 1 1,0 0-1,0-1 1,0 1-1,1 0 0,-1-1 1,0 1-1,1 0 1,-1-1-1,1 1 1,0-1-1,-1 1 1,1-1-1,2 3 1,1 1 0,0 0 0,1 0 0,0-1 0,11 9 0,9 9-268,-19-14 296,0 0 0,0 0-1,-1 1 1,-1 0-1,1 0 1,-1 0-1,-1 1 1,0-1 0,0 1-1,2 17 1,-5-19 149,0 0 0,-1 0 0,0 0 0,-1 0 0,1 0-1,-1 0 1,-1 0 0,-5 12 0,6-16-61,-1 1-1,1-1 0,-1 0 1,-5 6-1,6-9-71,1 1 1,-1-1-1,1 0 1,-1 1-1,1-1 1,-1 0-1,0 0 1,0 0-1,1 0 1,-1 0-1,0 0 1,0 0-1,-4 0 1,5-1-11,-8 1-4,0 0-1,0-1 0,0 0 1,0 0-1,0-1 0,-15-3 1,23 4-27,-60-22-4681,51 18 1937,1-1 0,-1 0 0,-16-12 0,8 2-711</inkml:trace>
</inkml:ink>
</file>

<file path=ppt/ink/ink4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5T20:36:21.3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132 57 2656,'16'-11'10157,"-16"11"-10009,-1 0 1,1-1-1,-1 1 0,1 0 1,0 0-1,-1-1 0,1 1 1,-1 0-1,1 0 0,-1 0 1,1 0-1,-1-1 0,1 1 1,-1 0-1,1 0 0,-1 0 1,1 0-1,-1 0 0,1 0 1,-1 0-1,1 0 0,0 1 1,-2-1-1,4-4-174,0-1 0,-1 1 0,2 0 0,-1 0-1,0 0 1,1 0 0,0 0 0,6-6 0,-8 10 74,-1 1-32,1-1-1,0 1 1,0 0-1,-1 0 1,1 0 0,-1-1-1,1 1 1,-1 0-1,1 0 1,-1 0-1,1 2 1,0-2 74,-1 1 1,0-1 0,0 1-1,0-1 1,0 1 0,0-1-1,0 1 1,0-1 0,0 1-1,0-1 1,-1 1 0,1-1-1,-1 1 1,0 1 0,1-3 335,-2 1-488,2-1 35,0 0 1,-1 0-1,1 0 0,0 0 1,-1 0-1,1 0 1,0 0-1,-1 0 1,1 0-1,0 0 1,-1 0-1,1 0 1,0 0-1,-1 1 0,1-1 1,0 0-1,0 0 1,-1 0-1,1 1 1,0-1-1,0 0 1,-1 0-1,1 1 0,0-1 1,0 0-1,0 1 1,-1-1-1,1 0 1,0 1-1,0-1 1,0 0-1,0 1 1,0-1-1,0 1 0,0 0 68,0-1 0,0 1 0,0 0 0,0-1 0,0 1-1,-1 0 1,1-1 0,0 1 0,0 0 0,0-1-1,-1 1 1,1 0 0,0-1 0,0 1 0,-1-1 0,1 1-1,-1-1 1,1 1 0,-1-1 0,1 1 0,-1-1 0,1 1-1,-1-1 1,1 1 0,-2 0 0,2-3-21,-1 1 0,1 0-1,-1 0 1,0 0 0,0 0 0,1 0 0,-1 0 0,0 0 0,-2-1 0,3 2-1,-1-1 21,1 1 0,-1-1 0,1 0-1,-1 1 1,1-1 0,-1 1 0,1-1-1,0 0 1,-1 1 0,1-1-1,0 0 1,-1 0 0,1 1 0,0-1-1,0 0 1,0 0 0,0 1 0,0-1-1,0 0 1,0 0 0,0 1 0,0-1-1,0 0 1,0 0 0,1 1-1,-1-2 1,1 1 19,-1 0 1,1 0-1,0 0 0,0 0 0,-1 0 1,1 0-1,0 0 0,0 0 0,0 0 1,0 0-1,0 0 0,0 0 0,0 1 1,1-1-1,-1 1 0,2-2 0,-1 2-40,-1 0-1,0-1 0,1 1 0,-1 0 1,1 0-1,-1 0 0,0 0 0,1 1 1,-1-1-1,1 0 0,-1 0 0,0 1 1,1-1-1,-1 1 0,0-1 1,0 1-1,1 0 0,-1-1 0,0 1 1,0 0-1,0 0 0,0 0 0,0 0 1,0 0-1,0 0 0,1 1 0,1 1 70,-1 0 0,0 0 0,0 0 1,0 1-1,0-1 0,-1 0 0,1 1 0,1 5 0,-3-7-44,0 0 0,0 0 0,0 0 0,0 0 0,-1 0 0,1 1 0,-1-1 0,1 0 0,-1 0 0,1 0 0,-1 0 0,0 0 0,0 0 1,0-1-1,0 1 0,-1 0 0,1 0 0,0-1 0,-1 1 0,-1 1 0,-5 5 60,0-1-1,-15 10 1,16-12-50,-83 53-942,54-36-3013,34-21 3238,0 1 0,0-1-1,0 0 1,1 1 0,-1-1 0,0 1-1,-1 2 1,3-4 460,-1 1-1,1-1 0,0 1 0,0-1 1,-1 1-1,1-1 0,0 1 0,0-1 1,0 1-1,0-1 0,0 1 0,0-1 1,0 1-1,0-1 0,0 1 0,0-1 1,0 1-1,0-1 0,0 1 0,0-1 1,0 1-1,1-1 0,-1 1 0,0-1 1,0 1-1,1-1 0,-1 0 0,0 1 1,0-1-1,1 1 0,-1-1 0,1 0 1,-1 1-1,1 0 0,9 5-3401</inkml:trace>
</inkml:ink>
</file>

<file path=ppt/ink/ink4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5T20:37:19.64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140 169 1472,'0'0'1004,"0"11"3796,0-5-4604,0-1 1,-1 1-1,0 0 0,0-1 1,0 1-1,-3 6 0,1-5 138,2-4-204,-1 0 1,1-1 0,-1 1-1,1 0 1,-1-1 0,0 1-1,0-1 1,-4 4 0,-8 8 290,11-10-273,-1 0-1,0 0 0,0-1 0,0 1 0,-10 5 1,13-9-117,0 1 0,0-1 0,0 0 0,0 1 1,0-1-1,0 0 0,0 0 0,0 0 0,0 0 0,0 0 1,0 0-1,0 0 0,-1 0 0,1 0 0,0 0 1,0-1-1,0 1 0,0 0 0,0-1 0,0 1 0,0-1 1,1 1-1,-1-1 0,0 1 0,0-1 0,0 0 0,0 1 1,1-1-1,-1 0 0,0 0 0,0 0 0,1 1 1,-1-1-1,1 0 0,-1 0 0,0-2 0,-4-7 61,1 0 1,0-1-1,0 0 0,1 0 0,0 0 0,1 0 1,0 0-1,1 0 0,0-1 0,1 1 0,0 0 1,1-1-1,4-20 0,-3 25-62,1 0 0,0 0 0,0 1-1,1-1 1,-1 1 0,1-1 0,1 1 0,-1 1 0,1-1 0,0 1-1,0-1 1,1 1 0,0 1 0,9-7 0,-13 9-24,1 0-1,0 0 1,-1 1 0,1-1-1,0 1 1,0-1 0,0 1-1,0 0 1,1 0-1,-1 0 1,0 1 0,0-1-1,1 1 1,-1 0 0,0 0-1,0 0 1,1 0 0,-1 0-1,0 1 1,0 0 0,1-1-1,-1 1 1,0 0 0,0 1-1,0-1 1,0 0 0,0 1-1,-1 0 1,1 0 0,0-1-1,-1 2 1,1-1 0,-1 0-1,0 0 1,3 4 0,1 1 53,-1 1 1,0-1-1,0 1 1,-1 0-1,0 0 0,0 0 1,-1 1-1,0 0 1,-1-1-1,1 1 1,1 17-1,-4-19-8,1-1 0,-1 1-1,0 0 1,0 0 0,-1 0-1,0-1 1,0 1 0,-1 0-1,0-1 1,0 1 0,-4 7-1,-19 37 176,1 0 0,3 2-1,2 0 1,2 2 0,-15 92 0,30-138-145,0 0 0,-1-1 0,1 1 0,-7 12 0,5-3 36,5-16-81,-1-1-1,0 0 1,-1 0-1,1 0 1,0 0-1,0 1 1,0-1 0,-1 0-1,1 0 1,-1 0-1,1 0 1,-1 0 0,1 0-1,-1 1 1,0-11 689,2-11-565,2-1 0,0 1 1,11-34-1,-11 42-140,5-13-14,0 1-1,2 0 0,0 1 1,2 0-1,0 0 0,22-28 0,-8 18 21,2 0-1,1 1 1,35-29-1,-16 18-83,52-44-375,-99 86 420,0 0 0,0 1 0,-1-1 0,1 1 0,0-1 0,0 1 0,0-1 0,-1 1 1,1-1-1,0 1 0,0 0 0,0 0 0,0-1 0,0 1 0,0 0 0,0 0 0,0 0 0,0 0 0,0 0 0,0 0 0,0 0 0,-1 0 0,1 1 0,0-1 0,0 0 0,0 0 0,0 1 0,0-1 0,0 1 0,0-1 0,-1 1 0,1-1 0,0 1 0,0-1 0,-1 1 0,1 0 0,0-1 0,-1 1 0,1 0 0,-1 0 0,1-1 0,-1 1 0,1 0 0,-1 0 0,1 0 0,-1 0 0,1 1 0,1 5-1,0-1 1,0 1 0,0 0-1,-1 0 1,1 8-1,-1-2 30,-1 1-1,-1-1 1,0 0-1,-5 17 1,1 7 88,-3 5-6,-1-1 0,-21 63 0,14-54 29,-7 8 550,21-56-193,2-6-188,1-12-93,5-23-167,5-2-91,1 1-1,3 0 1,0 1-1,26-44 1,43-60-441,-83 143 469,-1-1 1,0 0 0,1 1-1,-1-1 1,1 1-1,-1-1 1,1 1 0,-1-1-1,1 1 1,-1-1-1,1 1 1,0-1 0,-1 1-1,1-1 1,0 1 0,-1 0-1,1 0 1,0-1-1,0 1 1,0 0 8,-1 0 0,0 0 0,1 0-1,-1 0 1,1 1 0,-1-1 0,1 0 0,-1 0 0,0 0-1,1 1 1,-1-1 0,0 0 0,1 0 0,-1 1 0,1-1 0,-1 0-1,0 1 1,0-1 0,1 0 0,-1 1 0,0-1 0,1 1 0,0 2-9,0-1 1,0 1-1,0-1 0,0 1 1,-1 0-1,1-1 1,-1 1-1,1 4 1,4 93 415,-1-45-305,-1-37 13,0 21-1,-4 31 5,2 82 22,7-114-1,-3-12 82,-5-25-188,1 0 0,-1 0 0,0 1 1,0-1-1,0 0 0,1 1 0,-1-1 1,1 0-1,-1 0 0,1 0 0,0 1 1,-1-1-1,1 0 0,0 0 0,0 0 1,-1 0-1,1 0 0,0 0 0,0 0 0,0-1 1,0 1-1,1 0 0,-1 0 0,0-1 1,0 1-1,0-1 0,0 1 0,1-1 1,-1 0-1,0 1 0,1-1 0,-1 0 1,0 0-1,0 0 0,1 0 0,-1 0 1,0 0-1,1 0 0,-1 0 0,0 0 0,1-1 1,-1 1-1,0 0 0,3-2 0,1 0 8,1-1 0,0 0 0,-1 0-1,0 0 1,1 0 0,-1-1-1,-1 0 1,7-5 0,0-4-110,0 0 0,0-1 0,-1 0 0,-1 0 1,-1-1-1,0 0 0,0 0 0,-2-1 0,0 0 1,7-33-1,-11 40 58,-2 0 1,1 0 0,-1 0 0,-1 0-1,1 0 1,-4-13 0,4 20-6,-1-1 0,1 1 0,-1-1 0,0 0 0,0 1 1,0-1-1,0 1 0,0 0 0,-1-1 0,1 1 0,-1 0 0,1 0 1,-1 0-1,0 0 0,0 0 0,0 0 0,0 0 0,0 1 0,0-1 1,0 1-1,-1-1 0,1 1 0,0 0 0,-1 0 0,-3-1 0,4 2-3,0 0-1,0 0 0,0 0 1,0 1-1,-1-1 1,1 0-1,0 1 0,0 0 1,0-1-1,0 1 0,0 0 1,0 0-1,0 0 0,1 0 1,-1 1-1,0-1 0,0 0 1,1 1-1,-1-1 0,1 1 1,0 0-1,-1-1 1,-1 4-1,-1 1-27,-1 1 0,1 1 0,0-1 0,-5 15-1,1 0 94,2 0-1,0 1 0,1 0 1,1-1-1,2 2 0,0-1 0,1 0 1,2 0-1,5 43 0,-5-59 46,1 0-1,0-1 0,0 1 1,0 0-1,1-1 1,0 0-1,0 1 1,1-1-1,0 0 0,0-1 1,0 1-1,8 6 1,-10-10-36,1 0 1,-1 0 0,1 0 0,0-1-1,0 1 1,0-1 0,0 0-1,0 0 1,0 0 0,0 0 0,0 0-1,0-1 1,0 0 0,0 1 0,1-1-1,-1 0 1,0 0 0,0-1-1,0 1 1,0-1 0,5-1 0,4-1 20,-1-1-1,1-1 1,-1 0 0,12-8 0,-10 6-11,-1-1 0,-1-1 0,1 0 0,-2-1 0,1 0-1,16-21 1,45-75 75,-57 81-63,-3 1-140,-10 19 58,-1 1 1,2 0 0,-1-1-1,5-5 1,-2-3-340,-5 12-44,0 5 280,0-3 141,-5 119 1819,5-120-1857,1 0 0,-1 0 0,0-1 0,0 1 0,0 0 0,0 0-1,0 0 1,0 0 0,0 0 0,1 0 0,-1 0 0,0 0 0,0-1 0,0 1 0,0 0 0,0 0 0,1 0 0,-1 0 0,0 0 0,0 0-1,0 0 1,0 0 0,0 0 0,1 0 0,-1 0 0,0 0 0,0 0 0,0 0 0,0 0 0,1 0 0,-1 0 0,0 0 0,0 0 0,0 0-1,0 1 1,-8 54-143,8-28 131,1 39-76,0-60 169,0-1-1,1 0 1,0 1 0,0-1-1,0 0 1,0 0 0,1 0-1,0-1 1,5 7 0,-7-10-26,1 1 1,-1-1-1,0 0 1,0-1-1,1 1 1,-1 0-1,1 0 1,-1 0-1,1-1 1,-1 1-1,1-1 0,-1 1 1,1-1-1,0 0 1,-1 0-1,1 1 1,0-1-1,-1 0 1,1-1-1,-1 1 1,1 0-1,0 0 1,-1-1-1,1 1 1,2-2-1,0 1-11,-1 0 0,1-1-1,-1 1 1,1-1 0,-1 0-1,0 0 1,0 0 0,0-1 0,0 1-1,4-5 1,2-6 90,-1-1 0,0 0 0,-1 0 0,9-24-1,-13 29-99,0 2-54,-1-1 0,0 0 1,1-12-1,-2 12 18,1 0 1,-1 1-1,4-11 0,-3 15-18,-1 2 22,-1 0-1,0 1 1,1-1-1,-1 0 0,0 1 1,1-1-1,-1 0 0,0 1 1,0-1-1,1 0 0,-1 0 1,0 1-1,0-1 0,0 0 1,0 0-1,0 1 1,0-1-1,0 0 0,-1 0 1,1 1-1,0-2 0,0 3-41,0 0 0,1 1 0,-1-1 0,0 0 0,0 0 0,0 1 0,0-1 0,0 0 0,0 0 0,0 1 0,0-1 0,-1 3 0,-5 26-5,3-15 28,-9 68-30,-3 16 133,12-83-147,-16 57 221,16-66-65,0 1-1,0-1 0,-1 0 1,1 0-1,-2 0 1,1 0-1,-7 7 1,8-11-27,-1 0 0,1-1 0,0 1-1,0-1 1,-1 0 0,0 0 0,1 0 0,-1 0 0,0-1 0,0 1 0,0-1 0,0 0 0,0 0 0,0 0 0,-7 0 0,4-1-40,1 0 1,-1-1 0,0 1-1,1-1 1,-1 0-1,1-1 1,0 0 0,-12-4-1,15 4-6,-2 0 0,0 0 0,0-1 0,0 1 0,-7-7 0,11 8-6,1 1-1,0 0 1,0-1-1,-1 1 1,1 0-1,0 0 1,-1-1-1,1 1 1,0 0-1,-1 0 0,1-1 1,-1 1-1,1 0 1,0 0-1,-1 0 1,1 0-1,-1 0 1,1 0-1,-1-1 1,1 1-1,0 0 1,-1 0-1,0 1 1,1-3 8,0 1 19,0 1 11,1-1-235,15-5 175,-1 0-1,25-5 0,-7 2 35,37-9 72,17-4-113,-74 17 12,2 1 33,0-2-1,0 0 1,16-8 0,6-8 135,-16 10-124,26-18 1,-42 26 19,0 0 1,0 0-1,-1 0 1,0-1-1,1 0 1,-1 0-1,-1 0 1,1 0-1,5-11 1,-8 12-43,0 0 1,0-1-1,0 1 1,-1 0-1,1 0 1,-1-1-1,0 1 1,0 0-1,0 0 1,-1-1-1,0 1 1,0 0-1,0 0 1,0 0-1,-3-7 1,2 7-32,1 1 0,-1-1 0,0 1 1,0-1-1,0 1 0,0 0 0,-1 0 0,1 0 0,-1 0 0,0 0 0,0 1 1,0-1-1,0 1 0,-1 0 0,1 0 0,-7-3 0,9 5 14,0-1 1,1 1-1,-1 0 0,0 0 0,0 0 0,0 0 0,0 0 0,1 0 1,-1 0-1,0 0 0,0 0 0,0 1 0,1-1 0,-1 0 0,0 0 1,0 1-1,1-1 0,-1 1 0,0-1 0,1 0 0,-1 1 0,0-1 0,1 1 1,-1 0-1,1-1 0,-2 2 0,-12 20-165,9-12 22,2-4 116,0 0 0,0 0 0,1 0 0,-1 0 0,2 0 1,-1 0-1,1 0 0,-1 8 0,-1 53 161,3-62-79,0 2 13,0-1 0,1 1 1,-1-1-1,2 1 0,-1-1 0,1 0 1,0 1-1,0-1 0,0 0 0,1 0 0,6 9 1,-8-14-20,0 1 0,0-1 0,1 0 0,-1 0 0,1 0 0,-1 0 0,1 0 0,-1 0 0,1 0 0,-1 0 0,1 0 0,3 0 0,8 5 216,-10-5-213,-1 0 0,1-1 0,0 1-1,0 0 1,0-1 0,0 1 0,0-1-1,0 0 1,0 0 0,0 0 0,0-1 0,6 0-1,36-12 451,-40 11-431,8-2-5,-1-1 1,0 0-1,0-1 0,19-12 0,-24 13-25,0 0 1,-1-1 0,0 0-1,0 0 1,-1 0 0,1-1-1,-1 1 1,6-13 0,-5 9-49,-1-1 0,0-1 0,0 1 1,-2-1-1,1 0 0,-1 1 1,-1-2-1,0 1 0,-1 0 0,0-20 1,-1 29 2,0-1 1,0 1-1,1-1 1,-1 0 0,1 1-1,0-1 1,0 1 0,0-1-1,1 1 1,-1 0-1,1 0 1,0-1 0,3-3-1,-4 5 1,1 0 1,0 0-1,0 0 0,0 0 1,0 1-1,0-1 0,1 1 0,-1 0 1,0-1-1,1 1 0,-1 0 0,1 0 1,-1 1-1,1-1 0,-1 0 0,1 1 1,0 0-1,4-1 0,-4 2-1,-1-1 0,1 0-1,-1 1 1,1 0 0,-1-1-1,1 1 1,-1 0 0,1 0-1,-1 0 1,0 1 0,0-1-1,0 0 1,0 1 0,0 0-1,0-1 1,0 1 0,0 0-1,-1 0 1,1 0 0,2 4-1,1 3-13,1 0 0,-1 1 0,4 14 0,-8-22 47,4 10 50,-1 2 1,-1-1 0,0 0-1,-1 1 1,0-1-1,-1 1 1,-1 0 0,-2 26-1,1 15 520,1-35-346,0-18 5,21 0 344,-18-2-564,0 1 1,0-1-1,0 1 1,0-1-1,-1 0 1,1 0 0,0 0-1,0-1 1,0 1-1,0-1 1,0 1 0,-1-1-1,1 0 1,0 0-1,0 0 1,3-3 0,13-9-73,-11 8 48,0-1 0,0 0 1,-1 0-1,0-1 0,12-13 0,-3-2 85,-2 0 0,22-45 1,13-54-132,-29 70 64,96-281-777,-114 318 253,-1-1 0,0-23 0,-17 171 38,6-38 426,-26 126 452,28-174-280,-2 0 0,-21 60 0,8-44-115,23-60 21,-1-1 10,0 1 1,1-1-1,-1 1 0,-1-1 1,1 1-1,0-1 0,0 0 0,-1 0 1,1 1-1,-1-1 0,0 0 0,0 0 1,-3 3-1,-4 0 236,9-5-270,0 0-1,0 0 1,0 0-1,0 0 0,0 0 1,0 0-1,-1 0 1,1 1-1,0-1 0,0 0 1,0 0-1,0 0 1,0 0-1,0 0 0,-1 0 1,1 0-1,0 0 1,0 0-1,0 0 0,0 0 1,0 0-1,-1 0 1,1 0-1,0 0 0,0-1 1,0 1-1,0 0 1,0 0-1,0 0 0,-1 0 1,1 0-1,0 0 1,0 0-1,0 0 0,0 0 1,0 0-1,0-1 1,0 1-1,0 0 1,0 0-1,0 0 0,-1 0 1,1 0-1,0 0 1,0 0-1,0-1 0,0 1 1,0 0-1,0 0 1,0 0-1,1-6-13,0 0 0,0 1 0,0-1 0,0 1 0,1 0 0,0-1 0,0 1 0,1 0 0,-1 0 0,1 0 0,5-6 1,-2 3-38,1 0 1,-1 1 0,1-1-1,0 1 1,14-9 0,-19 14 14,-1 1 0,1 0 0,0 0 0,0 0 0,0 0 0,0 0 0,0 0 0,0 1 0,0-1 0,1 1 0,-1-1 0,0 1 0,0 0 0,0 0 1,1 0-1,2 0 0,-4 1 7,1-1-1,-1 1 1,0-1 0,1 1 0,-1 0 0,1-1 0,-1 1 0,0 0 0,0 0 0,0 0 0,1 0-1,-1 0 1,0 1 0,0-1 0,0 0 0,-1 0 0,1 1 0,0-1 0,0 0 0,-1 1 0,1-1-1,-1 1 1,1 2 0,2 4 42,-1 1-1,-1 0 0,1-1 0,-1 17 1,-1-21-6,0 0 1,1-1 0,-1 1 0,1 0 0,0 0-1,0 0 1,0-1 0,1 1 0,-1-1 0,1 1-1,2 3 1,-3-5-3,1-1 1,-1 1-1,0 0 0,1-1 0,-1 1 0,1-1 1,-1 1-1,1-1 0,0 0 0,-1 0 0,1 0 1,0 0-1,0 0 0,0 0 0,0 0 0,0-1 1,0 1-1,0-1 0,0 1 0,0-1 0,3 0 1,6 0 99,1-1 1,0-1 0,-1 0-1,1-1 1,-1 0 0,0-1 0,18-8-1,-10 3-127,-1-1 0,0-1 0,23-18 0,-34 24 3,-1 0 1,0-1-1,-1 0 0,1 0 1,-1 0-1,0 0 0,-1-1 1,1 0-1,4-11 0,-8 14-263,-2 4 61,-4 8-71,-7 16-11,11-18 250,-1-1 0,1 1 0,1 0 0,-1 0 0,1 9-1,0-12 47,0 0-1,1-1 0,-1 1 0,1 0 1,0 0-1,-1 0 0,1-1 0,0 1 1,1 0-1,-1-1 0,0 1 0,1-1 1,1 3-1,5 4-76,-5-6 176,-1 0 0,1 0 0,0 0-1,0 0 1,5 3 0,-6-5-49,0 0 0,0 0 0,0-1 1,0 1-1,0-1 0,0 1 0,0-1 0,0 0 1,0 0-1,0 1 0,0-1 0,0-1 0,0 1 0,4-1 1,-5 1-74,1-1 0,-1 1 0,1-1 0,-1 0 0,1 0 0,-1 0 0,0 1 0,1-1 0,-1-1 0,0 1 0,0 0 0,0 0 0,0 0 0,0-1 0,0 1 0,0 0 0,0-1 0,0 1 0,0-1 0,-1 1 0,1-2 0,0 0-17,1-1 0,-2 1 0,1 0 0,0-1 0,-1 1-1,1-1 1,-1 1 0,0-1 0,0-3 0,-2-2 18,1 1 1,-1 0-1,0-1 0,-1 1 0,0 0 1,0 0-1,-8-13 0,8 17-26,0 0 0,0 1-1,0-1 1,0 1 0,0-1-1,-1 1 1,1 0 0,-1 0-1,0 1 1,0-1 0,0 1 0,-1 0-1,1 0 1,0 0 0,-9-2-1,12 4 32,0 0-1,0-1 0,0 1 1,0 0-1,0 0 1,0 0-1,0 0 0,0 0 1,0 0-1,0 0 1,0 1-1,0-1 0,0 0 1,0 0-1,-2 2 1,3-2 6,0 0 0,-1 0 1,1 1-1,0-1 1,0 0-1,-1 1 0,1-1 1,0 0-1,0 0 1,0 1-1,-1-1 0,1 0 1,0 1-1,0-1 1,0 1-1,0-1 0,0 0 1,0 1-1,0-1 1,0 0-1,0 1 0,0-1 1,0 1-1,0-1 1,0 0-1,0 1 1,0-1-1,0 0 0,0 1 1,0-1-1,1 0 1,-1 1-1,0-1 0,0 0 1,0 1-1,1-1 1,-1 0-1,0 1 0,6 8-97,-5-7 104,-1-1 1,1 1-1,0-1 1,0 0 0,0 1-1,0-1 1,0 0-1,0 0 1,0 0-1,0 0 1,0 0 0,1 0-1,-1 0 1,2 1-1,1 0 44,-1-1 29,0 1 0,0-1 1,0 0-1,0 0 0,0 0 0,4 0 0,-5-1-54,-1 0 0,1 0 0,-1 0 1,1 0-1,-1-1 0,0 1 0,1-1 0,-1 1 0,1-1 0,-1 1 0,0-1 0,0 0 0,1 1 0,-1-1 0,0 0 0,0 0 1,2-2-1,4-4 59,1-1 1,-1-1-1,-1 1 1,0-1 0,6-12-1,24-52 245,-20 36-288,150-335 347,-159 345-733,-5 22-201,-2 20 194,-5 280 287,5-294 76,-3 204 587,-1-145-445,-15 85 1,12-116-25,0 0 1,-2-1-1,-1 1 1,-21 40-1,30-66-84,-1 0-1,0 0 0,0 0 0,0 0 0,-1 0 1,1 0-1,0 0 0,-1-1 0,0 0 1,0 1-1,-5 2 0,6-4-34,0 0 0,1-1-1,-1 1 1,0 0 0,0-1 0,1 0 0,-1 1-1,0-1 1,0 0 0,0 0 0,0 0 0,0 0-1,1 0 1,-1 0 0,0-1 0,0 1 0,0-1-1,1 1 1,-1-1 0,0 0 0,0 0 0,1 1-1,-1-1 1,-2-2 0,0 0-37,-1-1 0,1 0-1,0 1 1,0-1 0,0-1 0,1 1 0,0 0 0,-1-1 0,2 0-1,-1 0 1,0 0 0,1 0 0,0 0 0,0 0 0,1-1 0,-1 1-1,0-10 1,2 12 36,0 1 1,1 0-1,-1 0 0,1-1 0,0 1 0,-1 0 1,1 0-1,0 0 0,1 0 0,-1 0 0,0 0 0,0 0 1,1 0-1,-1 0 0,1 1 0,0-1 0,-1 1 0,4-3 1,5-3 83,-1 1 0,16-8 0,-22 13-84,30-15-167,2 2 0,67-19 0,18 9-6953,-95 20 3536,-5 3-3210</inkml:trace>
</inkml:ink>
</file>

<file path=ppt/ink/ink4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5T20:37:22.27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2 415 5824,'-1'0'110,"1"0"1,0 1 0,0-1 0,0 1-1,-1-1 1,1 0 0,0 1-1,0-1 1,0 1 0,0-1-1,0 1 1,0-1 0,0 0-1,0 1 1,0-1 0,0 1-1,0-1 1,0 0 0,1 1-1,-1-1 1,0 1 0,0-1-1,0 0 1,0 1 0,1-1-1,-1 1 1,0-1 0,0 0-1,1 1 1,-1-1 0,0 0-1,1 0 1,-1 1 0,0-1-1,1 0 1,-1 0 0,1 1-1,-1-1 1,0 0 0,1 0-1,-1 0 1,1 0 0,-1 0-1,0 1 1,1-1 0,-1 0-1,1 0 1,-1 0 0,1 0-1,-1 0 1,0 0 0,1-1-1,2 1 192,-1 0-1,0 0 1,0 0-1,0-1 0,0 1 1,0-1-1,0 1 1,-1-1-1,1 0 0,0 0 1,3-2-1,2-3 18,0-1 0,0 0 0,-1 0 0,0-1 0,0 0 0,-1 0 0,0-1 0,8-16 0,23-77 589,-36 101-906,18-55 372,45-98-1,-62 152-383,-1 1 1,1-1-1,0 1 1,1-1-1,-1 1 1,0-1-1,0 1 0,1-1 1,-1 1-1,0 0 1,1 0-1,-1 0 0,1 0 1,3-2-1,-4 3 4,0 0 0,0 0-1,0 0 1,0-1-1,0 1 1,0 0 0,0 0-1,0 0 1,0 1 0,0-1-1,0 0 1,0 0-1,0 0 1,0 1 0,0-1-1,-1 1 1,1-1 0,0 1-1,0-1 1,0 1-1,0-1 1,-1 1 0,1 0-1,0-1 1,0 1 0,-1 0-1,1 0 1,-1-1 0,1 1-1,0 2 1,6 8 13,0 1 1,-2 1-1,1-1 1,-2 1-1,4 14 1,13 69 133,-20-91-146,4 22 178,1 29 0,-6-48-78,0 0 0,0 0 0,-1 0 0,0 0 0,0 0-1,-1 0 1,0 0 0,-3 8 0,4-14-66,0 1 0,0-1 0,-1 0 1,1 0-1,0 0 0,-1 0 0,1-1 0,-1 1 0,0 0 0,0-1 0,0 1 0,0-1 1,0 1-1,0-1 0,0 0 0,0 0 0,0 0 0,0 0 0,-1 0 0,1-1 1,0 1-1,-3 0 0,-5 0-6,0-1 0,-1 1 0,1-1 0,-10-2 0,-9 0-163,-3 2-121,-48-7 0,66 6 280,-4 1-25,18 0-8,-1 0 1,1 0-1,0 0 1,-1 0-1,1 0 1,-1-1-1,1 1 1,0 0-1,-1 0 1,1 0-1,0 0 1,-1 0-1,1-1 1,0 1-1,-1 0 1,1 0-1,0 0 1,0-1-1,-1 1 1,1 0-1,0-1 1,0 1 0,-1 0-1,1-1 1,0 1-1,0 0 1,0-1-1,0 1 1,-1 0-1,1-1 1,0 1-1,0-1 1,0 0-147,10 1-96,39 0 406,-1-2 1,0-3 0,89-19-1,-114 19-100,-1-1 0,-1-1 0,1-1-1,-1-1 1,28-16 0,-34 17 20,-1-1 0,0-1 0,0 0 0,-1-1 0,-1-1 0,0 0 0,15-19 0,-26 31-72,-1 0 0,0 0 0,0 0-1,1-1 1,-1 1 0,0 0 0,0 0 0,0-1 0,0 1 0,1 0 0,-1 0-1,0-1 1,0 1 0,0 0 0,0-1 0,0 1 0,0 0 0,0 0-1,1-1 1,-1 1 0,0 0 0,0-1 0,0 1 0,0 0 0,0-1 0,-1 1-1,1 0 1,0-1 0,0 1 0,0 0 0,0 0 0,0-1 0,0 1-1,0 0 1,-1-1 0,1 1 0,0 0 0,0 0 0,-1-1 0,1 1-7,-1 0-1,1 0 1,-1 0 0,1 0 0,-1 0 0,1 0 0,0 0 0,-1 0-1,1 1 1,-1-1 0,1 0 0,-1 0 0,1 0 0,-1 1 0,1-1-1,0 0 1,-1 0 0,1 1 0,0-1 0,-1 0 0,1 1 0,0-1-1,-1 0 1,1 1 0,0-1 0,-1 1 0,1 0 0,-17 25 62,2 2 0,-20 44 1,19-37 401,12-30-364,1 0 1,0 1 0,1 0-1,-1-1 1,1 1 0,0 0-1,1 0 1,-1 0 0,1 0 0,1 1-1,-1-1 1,1 0 0,0 12-1,1-13-100,-1-2 81,1 0-1,-1 0 0,1 0 0,0 0 0,0 0 1,2 4-1,-2-6-40,-1 0 0,1-1 1,-1 1-1,1 0 0,0-1 0,-1 1 1,1 0-1,0-1 0,0 1 0,-1-1 1,1 1-1,0-1 0,0 0 0,0 1 1,0-1-1,-1 0 0,1 0 0,0 1 1,0-1-1,0 0 0,0 0 0,0 0 1,0 0-1,0 0 0,0 0 0,1-1 1,2 0-13,-1 0 0,1 0 0,-1 0 0,0-1 0,1 0 0,-1 1 0,0-1 0,0 0 0,0-1 0,0 1 0,0 0 1,-1-1-1,5-5 0,0 0-94,-1 0 0,-1 0 0,10-17 1,0-12-115,-2-1 0,-1 0 1,8-53-1,-12 57 154,1-33-557,-11 107 356,0-25 314,2 28 0,2-18 77,-1-2 96,5 25 0,-5-41-175,1-1-1,0 0 1,0 0 0,0 0 0,0 0 0,1 0-1,0-1 1,7 11 0,-8-15-48,-1 1 1,1-1-1,0 0 1,-1 0-1,1 0 1,0 0-1,0 0 1,0 0-1,0 0 1,0-1-1,0 1 1,0-1-1,0 1 1,0-1-1,0 0 1,0 0-1,0 0 1,0 0-1,1 0 1,-1-1-1,0 1 1,0 0-1,3-2 1,3 0 2,-2 0-1,1-1 1,0 0 0,0 0 0,11-7 0,-8 2 37,0-1 0,0 0 0,-1 0 0,10-13-1,30-44-240,-36 45 139,-6 9 84,0 1 0,11-12 1,-18 23-62,0 0 0,0-1 0,0 1 0,0 0 1,0 0-1,1 0 0,-1 0 0,0 0 0,0-1 0,0 1 0,0 0 0,0 0 1,0 0-1,1 0 0,-1 0 0,0 0 0,0 0 0,0 0 0,0-1 0,1 1 1,-1 0-1,0 0 0,0 0 0,0 0 0,1 0 0,-1 0 0,0 0 0,0 0 1,0 0-1,0 0 0,1 0 0,-1 0 0,0 1 0,0-1 0,0 0 0,0 0 1,1 0-1,-1 0 0,0 0 0,0 0 0,0 0 0,0 0 0,1 0 0,-1 1 1,0-1-1,0 0 0,0 0 0,0 0 0,0 0 0,0 0 0,0 1 0,0-1 1,1 0-1,3 17-312,-2 22 102,-2-20 244,-1 1 12,2 0 0,3 26 0,-3-39 6,1-1 1,-1 0 0,1 1 0,1-1 0,-1 0 0,1 0-1,0 0 1,0-1 0,1 1 0,0-1 0,5 7 0,-8-11-14,1 0 0,-1 0 1,0 0-1,1 0 0,-1 0 1,1 0-1,-1-1 1,1 1-1,0 0 0,-1-1 1,1 1-1,0-1 1,-1 0-1,1 1 0,0-1 1,-1 0-1,1 0 0,0 0 1,0 0-1,-1-1 1,1 1-1,0 0 0,-1-1 1,1 1-1,0-1 0,-1 1 1,1-1-1,2-2 1,3-1 46,0 0 0,0 0 1,-1-1-1,12-10 1,-5 2-186,0 0 1,0-1 0,20-29-1,-34 50-88,1 0-1,-1 0 1,0 0 0,-2 8-1,-6 6 215,-1 0 0,-1-1 0,-16 22-1,-46 55-88,12-18 201,-83 100 357,141-176-364,4-3-81,8-9-103,16-18 61,18-27 16,3 2 0,71-63 1,-83 82 171,-1-1 1,-3-1 0,38-56-1,-58 75-147,-1 0 0,0-1 0,10-31 0,-14 33-16,1 1 1,0-1 0,1 1 0,1 1 0,18-26 0,-26 39-20,0 0 0,0 0 0,1-1 0,-1 1 0,0 0 0,0 0 1,1 0-1,-1 0 0,0 0 0,0 0 0,1 0 0,-1 0 0,0 0 0,1 0 0,-1 0 1,0 0-1,0 0 0,1 0 0,-1 0 0,0 0 0,1 0 0,-1 1 0,0-1 0,0 0 0,1 0 1,-1 0-1,0 0 0,0 0 0,1 1 0,-1-1 0,0 0 0,0 0 0,0 0 0,0 1 1,1-1-1,-1 0 0,0 0 0,0 1 0,0-1 0,0 0 0,0 0 0,1 1 0,-1-1 0,0 0 1,0 1-1,7 14 42,-3 0-34,-1 1 1,0-1-1,0 1 1,-2 0-1,0 0 1,-2 18-1,1-19-3,-1 1 78,0-1 1,-1 1-1,-1-1 1,0 1 0,-1-1-1,-9 20 1,13-33-84,-1-1 1,1 1-1,-1-1 0,1 1 1,-1-1-1,0 1 1,0-1-1,0 1 0,0-1 1,0 0-1,0 0 1,0 1-1,0-1 0,-1 0 1,1 0-1,0 0 1,-1 0-1,1 0 0,0-1 1,-1 1-1,1 0 0,-1-1 1,0 1-1,1-1 1,-1 1-1,1-1 0,-1 0 1,0 0-1,1 0 1,-1 1-1,0-2 0,1 1 1,-3 0-1,3 0 1,0-1-1,0 1 0,0 0 1,0 0-1,-1-1 1,1 1-1,0-1 1,0 1-1,0-1 1,0 0-1,0 1 0,0-1 1,0 0-1,1 0 1,-1 1-1,0-1 1,0 0-1,1 0 1,-1 0-1,0 0 0,1 0 1,-1-2-1,-11-26 146,9 21-130,3 7-3,0 1 1,0-1-1,0 0 0,0 0 1,0 1-1,0-1 0,0 0 0,0 0 1,0 1-1,0-1 0,1 0 0,-1 1 1,0-1-1,1 0 0,-1 1 0,0-1 1,1 0-1,-1 1 0,1-1 1,-1 1-1,1-1 0,-1 0 0,1 1 1,-1-1-1,1 1 0,-1 0 0,2-1 1,0-1 44,0 1-1,0 0 1,0 0 0,0 0 0,1 0 0,-1 0-1,0 0 1,3 0 0,130-8 362,-27 3-1845,-60 1-597,23-7-5884,-43 5-668</inkml:trace>
</inkml:ink>
</file>

<file path=ppt/ink/ink4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5T20:37:23.59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525 1 2144,'1'0'564,"3"17"13619,-4-6-15346,-2-4 1358,0-1 0,-1-1 1,1 1-1,-1 0 0,0-1 0,-1 1 1,-4 6-1,-5 7 120,-127 205 1866,93-151-1445,-112 129 0,153-195-690,-19 19 96,2 2 0,1 0 0,-23 38-1,23-34 126,22-32-252,0 1 1,0-1-1,0 0 0,0 1 1,0-1-1,0 1 0,0-1 1,0 0-1,0 1 0,0-1 1,0 1-1,0-1 0,0 0 1,0 1-1,1-1 0,-1 0 1,0 1-1,0-1 0,0 0 1,1 1-1,-1-1 0,0 0 0,0 1 1,1-1-1,-1 0 0,0 0 1,1 1-1,9 5 345,-3-4-226,0-1-1,0 0 0,0 0 1,1-1-1,-1 0 0,0 0 1,0 0-1,0-1 0,11-3 1,10 1 106,50-4 86,122-6-450,-104 5-2073,-93 7 2757,3 0-3868,-5 1 3130,-3-13-11434</inkml:trace>
</inkml:ink>
</file>

<file path=ppt/ink/ink4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5T20:37:23.96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53 96 5152,'-4'-2'310,"-1"-1"0,0 2 0,0-1 0,-1 0-1,1 1 1,0 0 0,0 0 0,-8 1 5611,23 4-3260,0-1-2104,1-1-1,-1 0 1,0-1 0,1 0 0,18-1 0,53-9 719,-49 5-683,272-51 773,-298 54-1646,40-12 244,-19-1-7643,-27 26 693,4 4 4026,3 4 64</inkml:trace>
</inkml:ink>
</file>

<file path=ppt/ink/ink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23:15:03.82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29 49 6304,'-19'-16'2848,"14"12"-2464,0 1 1984,10 6-1376,0-3 1568,4 0-1473,4-3 993,10-2-1184,14-3 640,3 8-864,13-7-384,2 7-160,3-5-128,0 5 0,-3 0-864,-15 5 480</inkml:trace>
</inkml:ink>
</file>

<file path=ppt/ink/ink4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5T20:37:24.49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108 68 5824,'-4'0'481,"0"0"0,-1 1 0,1-1 1,0 1-1,0 0 0,1 0 0,-1 1 1,-6 2-1,7-3 132,-2 1-41,1 1 1,0 0-1,0-1 1,0 2 0,0-1-1,1 0 1,-1 1-1,1-1 1,0 1-1,0 0 1,0 0 0,-2 4-1,4-5-467,-1 0-1,0 0 1,1 0 0,-1 0-1,1 0 1,0 0 0,0 1 0,0-1-1,1 0 1,-1 0 0,1 1-1,0-1 1,0 1 0,0-1-1,0 0 1,0 1 0,2 5-1,-1-8-70,-1 0-1,0 0 0,0 0 0,1-1 0,-1 1 1,1 0-1,-1-1 0,1 1 0,-1 0 0,1-1 1,-1 1-1,1 0 0,0-1 0,-1 1 0,1-1 1,0 1-1,-1-1 0,1 0 0,0 1 0,0-1 1,0 0-1,-1 1 0,1-1 0,0 0 0,0 0 1,0 0-1,-1 0 0,1 0 0,0 0 0,0 0 1,0 0-1,1 0 0,2-1 32,0 0 0,0-1 0,0 0 0,0 1 0,5-4 0,4-2 60,7-3-80,0-1 0,-1-1-1,0 0 1,18-17 0,-29 23-93,0-1 1,11-13-1,-17 18 46,0 0 0,-1 0 0,1-1 0,-1 1 0,1-1 0,-1 0 0,0 1 0,1-1 0,-1 0 0,-1 0 0,1 0 0,0 0 0,0-4 0,-2 5-8,1 1 0,0-1 1,-1 1-1,1-1 0,-1 1 0,1-1 0,-1 1 0,0 0 0,0-1 0,0 1 0,1 0 0,-1-1 0,-1 1 0,1 0 0,0 0 0,0 0 0,0 0 0,0 0 0,-1 0 0,1 0 0,0 1 1,-1-1-1,1 0 0,-1 1 0,1-1 0,-4 0 0,1 0-49,0 0 1,0 0-1,-1 0 1,1 0 0,0 1-1,-1 0 1,1 0-1,-8 1 1,-1 2-149,-1 0 1,1 1 0,0 0-1,1 2 1,-1-1-1,1 1 1,0 1 0,1 0-1,-17 14 1,10-7-2434,30-13-4011,-2-2 4699,15-3 0,21-6-1258</inkml:trace>
</inkml:ink>
</file>

<file path=ppt/ink/ink4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5T20:37:25.36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40 201 2144,'-8'7'747,"6"-5"-160,1-1 0,-1 1 0,1-1 0,-1 0 0,1 0 0,-1 1 0,0-1 0,0-1 0,1 1 0,-1 0 0,0 0 0,0 0 0,0-1-1,0 1 1,-4-1 1606,6-4 164,1 1-2190,0 0 1,0 0-1,0 0 0,0 1 1,0-1-1,0 0 0,1 0 1,-1 1-1,4-4 0,3-7 138,2-3-83,0 1 1,2 0-1,-1 1 0,2 0 0,0 0 0,1 2 0,0 0 0,1 0 0,0 1 0,33-17 0,-44 26-176,0 0 1,0 1-1,1-1 0,-1 1 1,1 0-1,-1 0 1,1 0-1,-1 0 0,1 1 1,0 0-1,-1 0 0,1 0 1,8 2-1,-10-1-4,1 0-1,-1 0 1,0 0 0,0 0-1,0 1 1,0-1-1,0 1 1,0 0 0,0 0-1,0 0 1,-1 0 0,1 1-1,-1-1 1,1 1-1,-1-1 1,0 1 0,0 0-1,2 5 1,21 54 928,-21-49-773,1-1 0,0 1-1,0-1 1,1 0 0,1-1-1,0 1 1,10 11 0,-16-21-160,0-1 1,0 0 0,0 0-1,0 0 1,0 0-1,0-1 1,1 1 0,-1 0-1,0 0 1,0-1-1,1 1 1,-1 0-1,0-1 1,1 1 0,-1-1-1,1 0 1,-1 0-1,0 1 1,1-1-1,-1 0 1,1 0 0,-1 0-1,1 0 1,-1-1-1,0 1 1,1 0-1,1-1 1,2-1 50,-1-1-1,1 1 1,-1-1 0,1 0-1,-1-1 1,4-3-1,-4 3-99,1 1 0,-1 0-1,9-6 1,-11 8-131,0 1 1,-1-1-1,1 0 0,0 0 0,-1 0 1,0 0-1,1 0 0,-1 0 1,1 0-1,-1-1 0,0 1 1,0-1-1,0 1 0,0 0 1,0-1-1,0 0 0,0 1 1,-1-1-1,1 0 0,0-2 1,0 2-758,-1 0 1,0 0 0,0-1 0,0 1 0,0 0 0,-1 0-1,1 0 1,0 0 0,-1 0 0,1 0 0,-2-3 0,-2-6-2621</inkml:trace>
</inkml:ink>
</file>

<file path=ppt/ink/ink4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5T20:37:26.10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14 78 5408,'-13'-9'11024,"17"6"-9350,1 0-1362,0 1-1,1 0 1,-1 0-1,9-1 1,9-4 167,11-5 125,2 3 0,-1 0 0,71-6 0,-98 14-480,0 1 0,0 0 0,0 0 0,0 0 0,0 1 0,10 3 0,-14-3-47,-1 0 0,1 0 0,-1 0 0,1 1 0,-1 0 0,0 0 0,0 0-1,0 0 1,0 0 0,0 1 0,0-1 0,0 1 0,-1 0 0,5 6 0,20 30 1192,-25-35-1154,1-1-1,-1 0 1,1 0 0,0 0-1,5 5 1,-6-7 162,17-1 209,-10-3-519,1 0 0,-1-1 1,0 0-1,10-5 0,-12 4-1500,1 0 0,10-10 0,-15 13 197,0 0 0,1 0-1,-1 0 1,1 1 0,0 0 0,-1 0-1,1 0 1,0 0 0,0 0 0,4 0 0,1 0 24,14-3-2528</inkml:trace>
</inkml:ink>
</file>

<file path=ppt/ink/ink4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5T20:37:27.13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427 1 3808,'3'3'12410,"-5"-1"-12155,1 1 0,-1-1-1,0 0 1,0 0 0,0 0-1,0 0 1,0 0 0,0 0-1,-4 2 1,-6 6 179,3 0-86,-1-2-1,-19 13 1,-4 4 273,3 2-294,1 0-1,1 2 0,2 2 0,1 0 0,-26 44 1,24-32-11,2 2 1,-34 85-1,56-122-270,1-1 1,-1 1-1,2-1 0,-1 1 1,1 0-1,0 0 0,1 0 1,0 0-1,1 7 1,-1-11-30,1 0 1,0 0-1,0 0 1,0-1-1,1 1 1,-1-1-1,1 1 1,0-1-1,0 1 1,0-1-1,0 0 1,1 0 0,-1 0-1,1 0 1,0-1-1,0 1 1,0-1-1,0 1 1,0-1-1,4 2 1,1-1 5,-1 1 0,1-1-1,0-1 1,0 0 0,0 0 0,0 0 0,15 0 0,3-1-195,31-3 1,-51 2 38,1-1 1,0 0-1,-1-1 0,0 1 1,1-1-1,-1 0 1,0-1-1,0 1 0,0-1 1,0 0-1,-1-1 0,8-5 1,-11 7 73,1 0 1,-1-1 0,1 1-1,-1-1 1,0 0-1,0 1 1,0-1 0,-1 0-1,1 0 1,-1 0-1,1 0 1,-1-1 0,0 1-1,0 0 1,-1 0-1,1-1 1,-1 1 0,1 0-1,-1-1 1,0 1-1,0-1 1,-1 1 0,1 0-1,-1-1 1,0-2-1,0 2 73,0 1-1,0 0 1,0 0-1,0 0 1,-1 0-1,1 0 1,-1 0-1,0 0 1,0 1-1,0-1 1,0 0-1,-3-2 1,3 4-25,0-1 0,0 1-1,0 0 1,0 0 0,-1 0 0,1 0-1,0 0 1,-1 1 0,1-1 0,-1 0-1,1 1 1,0 0 0,-1 0 0,1 0-1,-1 0 1,1 0 0,-4 1 0,-3 0 19,0 1 0,1 1 0,-1 0 0,0 0 0,1 0 0,-8 5 1,0 1 50,1 0 0,-16 13 0,12-4-74,19-17 5,-1 0 0,0-1 0,1 1 0,-1 0 0,0 0 0,1 0 0,-1-1 0,1 1 0,-1 0 0,1 0 0,0 0 0,-1 0 0,1 0 0,0 0 1,0 0-1,0 0 0,0 0 0,-1 0 0,1 0 0,1 0 0,-1 2 0,0-3-71,1 1 1,-1-1-1,1 1 1,0-1 0,-1 0-1,1 1 1,0-1-1,-1 1 1,1-1-1,0 0 1,-1 0 0,1 0-1,0 1 1,-1-1-1,1 0 1,0 0-1,0 0 1,-1 0 0,1 0-1,1 0 1,19-1-1514,-17 0 1101,11 0-1776,0-1 1,14-4 0,6-4-3460</inkml:trace>
</inkml:ink>
</file>

<file path=ppt/ink/ink4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5T20:37:27.81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267 14 4160,'-7'6'6479,"-11"3"-3938,8-5-2001,0 2 0,-9 6 0,4 1 38,-1 0 0,2 2 0,0 0 0,1 0 0,-22 35 0,20-23-141,1 0 0,1 1 0,-12 38-1,25-64-425,-7 17 155,1 0-1,1 1 0,-4 31 0,8-46-111,1 0 0,0 0-1,0 0 1,0 0 0,1 0 0,-1 0 0,1 0 0,1 0 0,-1 0 0,0-1-1,1 1 1,0 0 0,0-1 0,1 1 0,-1-1 0,1 0 0,0 0-1,0 0 1,0 0 0,5 3 0,-5-4-39,0-1-1,1 0 1,-1 0 0,1-1-1,-1 1 1,1-1 0,0 1-1,0-1 1,0 0 0,-1-1-1,1 1 1,0-1 0,5 1-1,4-1-102,0-1 0,22-3 0,-23 2 52,0-1-1,0 0 0,0-1 1,0 0-1,-1-1 1,1 0-1,-1-1 0,-1 0 1,1 0-1,-1-1 0,0-1 1,0 0-1,-1 0 0,0-1 1,-1 0-1,0 0 1,0-1-1,-1 0 0,0-1 1,-1 0-1,0 0 0,6-16 1,-5 7 110,-1-2 0,0 1 0,-1-1 1,-2 1-1,2-34 0,-4 46-42,-2 0-1,1-1 1,-1 1-1,0 0 1,-1 0-1,0-1 1,0 1-1,-1 0 1,0 1-1,-1-1 0,0 1 1,0-1-1,-1 1 1,0 0-1,-10-11 1,10 14-42,1 1 1,-1 0-1,0 0 0,0 1 1,0-1-1,0 1 0,-1 0 1,0 1-1,1-1 0,-1 1 1,-7-2-1,-1 1-202,0 1-1,0 0 1,-26 1 0,34 1 90,1 0 0,0 1 1,0-1-1,1 1 1,-10 3-1,12-3-83,0 0-1,1-1 1,-1 1 0,0 0 0,1 0-1,-1 0 1,1 0 0,-1 0 0,1 0-1,0 0 1,-1 0 0,1 1 0,0-1 0,0 1-1,0-1 1,0 1 0,0-1 0,0 1-1,0-1 1,0 3 0,0-2-27,1-1 0,0 0 0,0 0 0,0 0 0,0 0 1,1 0-1,-1 0 0,0 0 0,0 0 0,1 0 0,-1 0 0,0 0 0,1 0 1,-1 0-1,1-1 0,0 1 0,-1 0 0,1 0 0,-1 0 0,1 0 0,0-1 1,1 2-1,11 10-3768</inkml:trace>
</inkml:ink>
</file>

<file path=ppt/ink/ink4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5T20:37:28.36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104 1 3328,'-22'0'3376,"12"9"512,5-1-2806,1-1 1,-1 2-1,1-1 1,1 0 0,-5 13-1,6-14-740,-8 23 107,2 0 0,1 1 1,1 0-1,1 0 0,2 0 1,1 0-1,4 45 0,-1-69-403,0 1-1,0 0 1,1-1 0,0 1-1,1-1 1,-1 0-1,2 0 1,3 8-1,-5-11-8,1-1 0,-1 1-1,1 0 1,0-1 0,0 0 0,0 1-1,0-1 1,0 0 0,1-1-1,0 1 1,-1-1 0,1 1 0,0-1-1,0 0 1,5 1 0,-6-2-46,0-1 0,0 0-1,-1 0 1,1 0 0,0 0 0,0 0 0,0 0 0,0-1 0,-1 1 0,1-1 0,0 0 0,-1 0 0,1 0 0,0 0 0,3-3 0,-2 2 1,-1 0 1,0 0 0,1-1 0,-1 1 0,0-1 0,0 0-1,-1 0 1,1 0 0,-1 0 0,4-5 0,-4 2 23,0 0 0,0 0 1,-1 0-1,0 0 0,0-1 1,0 1-1,-1 0 0,1-1 1,-2-9-1,0 0-73,1-2 43,-2-100-189,0 89 123,-1 1-1,-7-32 1,7 50-51,0 1 1,-6-15 0,8 21 12,-1 0 0,0 0 1,1 0-1,-1 0 0,0 0 1,0 1-1,-1-1 0,1 0 1,-1 1-1,-3-4 0,5 6 39,0 0-1,0-1 0,0 1 0,0 0 0,0-1 0,0 1 1,0 0-1,0 0 0,0 0 0,0 0 0,0 0 0,0 0 0,0 0 1,0 1-1,0-1 0,0 0 0,0 0 0,0 1 0,0-1 1,0 1-1,0-1 0,0 1 0,0-1 0,0 1 0,1-1 1,-1 1-1,0 0 0,0 0 0,1-1 0,-1 1 0,1 0 0,-2 1 1,1-1-310,0 0 0,0 1 0,1-1 0,-1 0 0,0 0 1,0 1-1,1-1 0,-1 0 0,1 1 0,-1-1 0,1 1 0,0-1 1,-1 1-1,1-1 0,0 1 0,0-1 0,0 1 0,0-1 0,0 1 1,1-1-1,-1 1 0,1 1 0,6 5-4048</inkml:trace>
</inkml:ink>
</file>

<file path=ppt/ink/ink4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5T20:37:28.90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300 1 6304,'-16'2'1172,"7"-1"-508,0 0 0,0 1 0,0 0 0,1 0 1,-1 1-1,1 0 0,-13 7 0,4 1 194,1 0 0,0 1-1,1 1 1,0 0 0,1 1 0,1 1 0,-16 22 0,20-25-649,1 1 0,0 0 0,1 1 0,0 0 0,2 0 0,-1 0 0,2 1 0,0 0 0,0 0 0,0 17 0,3-27-157,1 1 1,1-1-1,-1 1 0,1-1 0,0 1 0,0-1 0,1 0 1,-1 0-1,1 0 0,0 0 0,1 0 0,-1 0 0,1 0 0,5 7 1,-5-8-12,0-1 1,0 1-1,0-1 1,1 0-1,-1 0 1,1 0 0,0-1-1,0 1 1,0-1-1,0 0 1,0 0 0,0 0-1,0 0 1,1-1-1,-1 0 1,1 0-1,7 1 1,4-1-137,1-1 1,-1-1-1,1 0 1,-1-1-1,0 0 1,24-8-1,-33 8 58,0-1 0,0 1 0,-1-1 0,0-1 0,1 1 0,-1-1 0,0 0 0,-1-1 0,1 1 0,-1-1 0,0 0 0,0 0 0,0-1 0,-1 1 0,0-1 0,0 0 0,5-11 0,-2 1 75,-1-1 1,-1 0-1,-1 0 0,0 0 1,-1-1-1,0-18 0,-2 23 23,-1 0 0,0 0-1,-1 0 1,-1 1 0,0-1-1,0 0 1,-2 1-1,1-1 1,-7-12 0,8 21-89,0 0 0,-1-1 0,0 1 0,0 0-1,0 0 1,-1 1 0,1-1 0,-1 1 0,0-1 0,0 1 0,0 0 0,0 1 0,0-1 0,-1 1 0,1 0 0,-1 0 0,0 0 0,1 1 0,-1-1 0,0 1 0,0 0 0,0 1 0,0-1 0,-8 1 0,4 0-198,0 1 0,1 0 1,-1 0-1,1 1 0,-1 0 0,1 0 1,0 1-1,0 0 0,0 0 0,0 1 1,1 0-1,-1 1 0,-10 8 0,14-10-158,1 0-1,0 1 1,0 0-1,0 0 1,0 0-1,0 0 1,1 0 0,0 0-1,0 1 1,0-1-1,-1 6 1,2-8 107,0 0 0,1 1 0,-1-1 1,1 0-1,0 0 0,0 0 0,0 0 1,0 1-1,0-1 0,0 0 1,0 0-1,1 0 0,-1 0 0,1 0 1,0 0-1,-1 0 0,1 0 0,0 0 1,0 0-1,0 0 0,1 0 1,-1 0-1,0-1 0,1 1 0,-1 0 1,1-1-1,2 2 0,24 10-3520</inkml:trace>
</inkml:ink>
</file>

<file path=ppt/ink/ink4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5T20:37:29.71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315 0 2304,'-8'1'12425,"2"2"-13453,-12 5 3180,-25 8 1,-12 4-768,44-15-1296,4-2-10,1 0 0,-1 0 1,-8 7-1,-6 4 145,9-7-114,1 1 0,-17 16 0,24-21-110,-4 5-48,7-8-165,2 8-86,-1-6 320,1 0-1,1-1 0,-1 1 0,0-1 0,0 1 0,0-1 0,1 1 0,-1-1 0,1 0 0,-1 0 1,1 0-1,2 1 0,23 13 142,-23-13-175,21 7 160,1 0 0,0-1-1,0-2 1,32 4 0,-24-4 607,-3 2 350,-29-8-720,-3 1-311,1-1-1,-1 1 1,1 0-1,-1-1 1,0 1 0,1-1-1,-1 1 1,0-1-1,1 1 1,-1-1 0,0 1-1,-1 0 1,-16 5 67,-1-1-1,1-1 1,-1 0 0,-21 1-1,38-5-133,-15 2-91,-65 6-927,69-7-829,-1-1 1,1-1 0,0 0 0,-15-4 0,12 2-1856,6 7-2240</inkml:trace>
</inkml:ink>
</file>

<file path=ppt/ink/ink4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5T20:54:05.79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58 28 2656,'-1'1'215,"0"0"-1,1 0 1,-1-1 0,0 1-1,0-1 1,0 1-1,0-1 1,0 1 0,0-1-1,0 0 1,0 1 0,0-1-1,0 0 1,0 0 0,0 0-1,-1 1 1,-26 3 4328,20-4-1938,7 0-2057,2-3-261,-1 3-281,0 0 0,0 0 1,0 0-1,0 0 1,0 0-1,0 0 1,0-1-1,0 1 1,0 0-1,0 0 1,0 0-1,0 0 0,0 0 1,0 0-1,0-1 1,0 1-1,0 0 1,0 0-1,-1 0 1,1 0-1,0 0 1,0 0-1,0 0 1,0 0-1,0 0 0,0-1 1,0 1-1,0 0 1,0 0-1,0 0 1,-1 0-1,1 0 1,0 0-1,0 0 1,0 0-1,0 0 0,0 0 1,0 0-1,0 0 1,-1 0-1,1 0 1,0 0-1,0 0 1,0 0-1,0 0 1,0 0-1,0 0 0,-1 0 1,1 0-1,0 0 1,0 0-1,0 0 1,0 0-1,-1 2 93,5-1-40,-3-1-96,18-4 405,33-1 208,48-4-522,-24 2 41,-24 3 194,82 3 0,-59 3-243,-51-2-44,-1 0 251,37-3-1,-51 2-133,-9 1-94,1 0 0,0 0-1,0 0 1,0 0 0,0 0 0,-1 0-1,1-1 1,0 1 0,0 0 0,0 0-1,-1-1 1,1 1 0,0-1 0,1 0-1,-1 0 200,-15 2-6618,-8 7 1727,5 0 1105</inkml:trace>
</inkml:ink>
</file>

<file path=ppt/ink/ink4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5T20:54:06.51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 83 2816,'-2'-7'774,"-1"-5"1047,3 12-1768,0 0 0,-1 0-1,1-1 1,0 1 0,0 0 0,0 0 0,0 0-1,0-1 1,0 1 0,0 0 0,0 0-1,0 0 1,0-1 0,1 1 0,-1 0 0,0 0-1,0 0 1,0-1 0,0 1 0,0 0-1,0 0 1,0 0 0,0 0 0,0-1-1,1 1 1,-1 0 0,0 0 0,0 0 0,0 0-1,0 0 1,1 0 0,-1-1 0,0 1-1,0 0 1,0 0 0,0 0 0,1 0-1,-1 0 1,0 0 0,0 0 0,0 0 0,1 0-1,-1 0 1,1-6 1951,-1 6-1803,0-1 0,0 1-1,0 0 1,-1-1-1,1 1 1,0 0-1,0-1 1,0 1 0,0 0-1,0-1 1,1 1-1,-1 0 1,0-1-1,0 1 1,0 0-1,0 0 1,0-1 0,0 1-1,0 0 1,1-1-1,-1 1 1,0 0-1,0 0 1,1-1 0,12 3 192,-9-1-289,-1 0 0,0-1 1,1 1-1,-1-1 0,6 0 0,84-17 873,2-1-855,-77 16-118,116-9 146,-107 11 70,-1 0 1,53 8 0,-73-6-263,-4-1 56,-1 0-1,1-1 0,-1 1 0,0-1 1,1 0-1,-1 0 0,1 1 0,-1-1 0,1 0 1,-1 0-1,2 0 0,-1 0 232</inkml:trace>
</inkml:ink>
</file>

<file path=ppt/ink/ink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23:15:35.78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33 9 3072,'0'-9'9290,"1"23"-7306,3 5-1577,-1 0-1,-1 1 0,-1-1 0,-2 33 1,1-19-98,-3 33 426,-2-2-1,-17 85 0,20-143-687,-1 10 140,-2 30 0,7-38-85,-1-7 175,-1 7-368,0-7 87,1 0-1,-1 0 1,0 0-1,0 0 1,0 0-1,0 0 0,0 0 1,-1 0-1,1 0 1,0-1-1,0 1 1,-1 0-1,1 0 0,0 0 1,-1 0-1,1 0 1,-1-1-1,1 1 1,-1 0-1,0 1 0,3 19 1109,5-24-1024,0 0 0,0-1-1,0 1 1,0-1 0,12-10-1,28-30-335,-33 31 65,0 0 0,26-18-1,-31 24 94,2 0 118,-11 7-14,1 0 0,-1 0 0,0 0-1,1 0 1,-1 0 0,1 0 0,-1 1-1,0-1 1,1 0 0,-1 0 0,0 0-1,1 1 1,-1-1 0,0 0 0,0 1-1,1-1 1,-1 0 0,0 0 0,0 1-1,1-1 1,-1 0 0,0 1-1,0-1 1,0 1 0,0-1 0,1 0-1,-1 1 1,0-1 0,0 0 0,0 1-1,0-1 1,0 1 0,0 0 0,1 6 141,0 1 0,0 14 0,-1-1-146,2 43 532,-3-24-362,1-39-219,5-7-5263,1 1 820,6 0 1398</inkml:trace>
</inkml:ink>
</file>

<file path=ppt/ink/ink4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5T20:54:09.37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414 344 2720,'0'0'31,"0"0"-1,0 0 1,0 0 0,0 0 0,0 0-1,0 0 1,0 0 0,0 0 0,0 0-1,0 0 1,0-1 0,0 1-1,0 0 1,0 0 0,0 0 0,0 0-1,0 0 1,0 0 0,0 0 0,0 0-1,0 0 1,0 0 0,0 0 0,0 0-1,0 0 1,0 0 0,0 0-1,0 0 1,0 0 0,0-1 0,0 1-1,0 0 1,0 0 0,0 0 0,0 0-1,5-6 1429,-4 6-1340,-1-1 0,0 1-1,1 0 1,-1-1 0,1 1 0,-1 0 0,0-1-1,1 1 1,-1 0 0,0-1 0,0 1-1,1-1 1,-1 1 0,0 0 0,0-1 0,0 1-1,1-1 1,-1 1 0,0-1 0,0 1-1,0-1 1,0 1 0,0-1 0,0 1-1,0-1 1,0 1 0,0-1 0,0 0 0,-2-14 1273,1 11-1224,0 1-1,0 0 1,-1-1-1,1 1 1,-1 0-1,0 0 1,0 0-1,0 1 0,0-1 1,-1 0-1,1 1 1,-1-1-1,-4-2 1,3 2-75,-1 0 1,-1 0 0,1 1-1,0 0 1,0 0 0,-1 0-1,-8-2 1,-6 2-64,0 0 0,-1 1 0,-32 3 0,47-2 36,-13 1-35,1 1 1,0 1-1,0 0 0,0 2 0,0 0 1,-18 8-1,31-11-23,1 0 0,-1 1 0,0 0 0,1 0 0,0 0 0,0 0 0,0 1 0,0-1 0,0 1 0,1 0 0,-1 0 0,1 1 0,0-1 0,-4 9 0,4-7 13,1 1 0,0 0 0,0 0 1,0 0-1,1 0 0,0 0 0,0 1 1,1-1-1,0 0 0,1 8 0,0-3 47,1 0 0,1 0-1,0 0 1,1-1-1,0 1 1,0-1-1,1 0 1,1 0 0,0 0-1,0-1 1,1 0-1,14 16 1,-13-19 8,0 0 0,0-1 0,0 0 1,1 0-1,0-1 0,0 0 0,0 0 0,1-1 0,0-1 1,0 1-1,0-2 0,0 1 0,0-1 0,0-1 0,1 0 1,-1 0-1,0-1 0,14-2 0,-9 1-18,-1-1 0,0-1-1,0 0 1,0-1 0,0-1-1,0 0 1,-1 0 0,0-2-1,0 1 1,-1-2 0,0 0-1,19-16 1,-26 20-46,16-15 84,0 0-1,-1-2 1,26-35 0,-45 55-112,-1 0 1,1 0-1,-1 0 0,1 0 1,-1-1-1,1 1 1,-1 0-1,0 0 1,1 0-1,-1 0 0,0 0 1,0-2-1,0 2-208,-1 3 16,-2 5 116,-1 0 1,1 1-1,1 0 1,0-1-1,0 1 0,0 0 1,0 9-1,0-1-105,1 0 1,3 27 0,-2-33 231,2-1 1,-1 1 0,1-1-1,6 15 1,-6-18-11,1-1 1,0 1-1,0-1 0,1 0 0,-1 0 0,1 0 0,0-1 1,6 6-1,-8-8 30,0 0 1,1 0 0,-1 0-1,1-1 1,0 1-1,-1-1 1,1 1-1,0-1 1,0 0 0,0 0-1,0 0 1,0-1-1,0 1 1,0-1-1,0 1 1,0-1 0,5 0-1,-4-1 8,0 0 1,1 0-1,-1 0 0,0 0 0,0 0 1,0-1-1,0 0 0,0 0 0,0 0 1,-1 0-1,7-5 0,-7 4-38,1 0 1,-1 1-1,0-2 0,0 1 0,0 0 1,0 0-1,-1-1 0,1 0 0,-1 1 1,0-1-1,0 0 0,-1 0 0,1 0 1,-1 0-1,1-1 0,-1 1 0,-1 0 1,1-1-1,-1 1 0,1 0 0,-1-1 1,-1 1-1,1 0 0,0-1 1,-3-7-1,1 6-61,-1-1-1,0 2 1,0-1 0,-1 0 0,1 1 0,-1-1 0,0 1 0,-1 0-1,1 0 1,-1 1 0,0-1 0,0 1 0,0 0 0,-1 0 0,1 1-1,-1 0 1,0 0 0,0 0 0,0 1 0,-1 0 0,1 0 0,0 0-1,-1 1 1,1 0 0,-1 0 0,-7 0 0,11 2 8,1 0 1,-1 0 0,1 0-1,-1 0 1,1 1 0,-1-1-1,1 1 1,0-1 0,0 1-1,0 0 1,0 0 0,0 0-1,0 0 1,0 0 0,0 0-1,1 1 1,-1-1 0,1 0-1,0 1 1,0-1 0,0 1-1,0 0 1,-1 3 0,2-6 43,0 0 1,0 1-1,0-1 1,0 1-1,0-1 1,0 1-1,0-1 1,0 1-1,0-1 1,0 0-1,0 1 1,0-1-1,0 1 1,0-1 0,0 0-1,1 1 1,-1-1-1,0 1 1,0-1-1,0 0 1,1 1-1,8-7 526,-4 2-610,5-5 143,10-9-73,1 1 0,1 0 0,0 2 0,31-16 0,-26 18-82,2 2 0,31-10-1,-43 17 60,-1 0 0,1 1 0,0 1 0,0 1 0,24 0-1,-37 1 26,0 1 0,-1-1-1,1 1 1,0 0 0,0-1-1,0 2 1,-1-1-1,1 0 1,0 1 0,-1 0-1,1-1 1,-1 1 0,0 1-1,0-1 1,0 0-1,0 1 1,0 0 0,0 0-1,-1-1 1,1 2-1,-1-1 1,4 6 0,-3-2 35,0 0 1,-1 0-1,0 1 1,0-1-1,0 1 0,-1-1 1,0 1-1,-1-1 1,1 1-1,-3 13 1,-11 83 456,8-87-416,1 2 400,4-18-214,1-2-218,1 0 0,-1 0 0,0 0 0,1 0 0,-1 0 0,0 0 0,0-1 0,0 1 0,0 0 0,0-1 0,0 1 0,0 0 0,1-3 0,0 0 54,35-54 271,38-57-832,-67 103 344,-6 9 86,-1 1-1,0-1 1,1 1 0,0 0 0,-1-1-1,1 1 1,0 0 0,0 0-1,0 0 1,1 1 0,-1-1 0,0 0-1,1 1 1,2-2 0,-4 3 17,-1 0 1,1 0 0,0 0 0,-1 0-1,1 0 1,-1 0 0,1 0-1,0 0 1,-1 1 0,1-1 0,-1 0-1,1 0 1,0 1 0,-1-1 0,1 0-1,-1 1 1,1-1 0,-1 0-1,1 1 1,-1-1 0,1 1 0,-1-1-1,0 1 1,1-1 0,-1 1-1,0-1 1,1 1 0,-1-1 0,0 1-1,0 0 1,1-1 0,-1 1-1,0-1 1,0 1 0,0 0 0,0-1-1,0 1 1,0 1 0,2 26-163,4 71 94,-6-90 110,1 0 0,1 0 0,-1 0 0,2 0 0,-1 0 0,1-1 0,6 14 0,-9-22-14,1 1-1,-1-1 0,1 1 1,-1 0-1,1-1 0,-1 1 1,1-1-1,-1 0 0,1 1 1,-1-1-1,1 1 0,0-1 1,-1 0-1,1 1 0,0-1 1,-1 0-1,1 0 0,0 0 1,0 1-1,-1-1 0,1 0 1,0 0-1,-1 0 0,1 0 1,0 0-1,0 0 0,-1-1 0,1 1 1,0 0-1,-1 0 0,1 0 1,0-1-1,-1 1 0,1 0 1,0-1-1,-1 1 0,1 0 1,0-1-1,-1 1 0,1-1 1,2-2 33,1 1 1,-1-1 0,-1 0-1,1 0 1,0 0 0,3-4-1,37-61 248,22-32-162,-50 81-151,0 0 0,35-33 0,-40 44 32,47-39-40,-51 43-75,0 0 0,0 0 0,1 1 0,-1-1 0,1 2 0,0-1 0,12-2 0,-18 4 86,0 1 0,1 0 0,-1 0 0,0 0 0,0 0 0,1 1 0,-1-1-1,0 0 1,0 0 0,0 1 0,1-1 0,-1 1 0,0-1 0,0 1-1,0-1 1,0 1 0,0 0 0,0-1 0,0 1 0,0 0 0,0 0 0,0 0-1,0 0 1,-1 0 0,1 0 0,0 0 0,-1 0 0,1 0 0,0 0 0,-1 0-1,1 1 1,-1-1 0,1 1 0,0 4 5,1 0-1,-1 0 1,0 0 0,0 0 0,0 11-1,-2 9 60,-1-1 0,-2 1-1,-10 44 1,2-31 66,-27 64 1,32-87-72,-2 0 1,-18 28 0,24-39 3,-1-1 1,0 1-1,0 0 1,0-1 0,-1 0-1,1 0 1,-1 0-1,0-1 1,0 1-1,-1-1 1,-10 4-1,13-6-25,1 0-1,-1 0 0,0-1 0,0 0 0,0 1 0,0-1 1,0 0-1,0-1 0,0 1 0,1 0 0,-1-1 0,0 0 1,0 1-1,0-1 0,1 0 0,-1-1 0,0 1 0,1 0 1,-1-1-1,1 1 0,-1-1 0,1 0 0,0 0 0,0 0 1,0 0-1,0 0 0,0 0 0,0-1 0,1 1 0,-1-1 1,-1-2-1,-1-5-24,3 8-42,-1-1 0,1 0-1,0 0 1,0 0 0,1 1 0,-2-7 0,2 8 28,0 1 0,0-1 1,0 0-1,0 0 0,1 1 0,-1-1 1,0 0-1,0 1 0,1-1 0,-1 0 1,0 1-1,1-1 0,-1 1 0,1-1 1,-1 0-1,0 1 0,1-1 1,0 1-1,-1-1 0,1 1 0,-1 0 1,1-1-1,-1 1 0,1-1 0,0 1 1,-1 0-1,1 0 0,0-1 1,-1 1-1,1 0 0,0 0 0,0 0 1,-1 0-1,1 0 0,1 0 0,4 0-7,-1 0 0,1 0 0,0 1-1,0 0 1,0 0 0,0 0 0,9 5-1,5 0-37,4 1 81,1-1 1,0-2-1,0 0 0,0-1 0,35-1 0,-54-3 15,0 0 0,0-1 0,0 1 0,0-1 0,-1 0-1,1-1 1,0 1 0,-1-1 0,0 0 0,1-1 0,-1 1 0,-1-1-1,1 0 1,0 0 0,-1-1 0,7-8 0,1-3 34,-1 1 0,-1-1 0,-1-1 0,9-22 0,53-146 339,-60 155-383,10-31-102,-2-2 1,16-103-1,-32 137-105,-4 19-40,1 9-102,-2 4-209,-22 125 224,8-32 352,8-61-15,2 1 0,1 0 0,2 0 0,2 68 0,2-96 5,0 0 0,0 0 0,1-1 0,0 1 0,5 13 0,-6-18-8,1 0 0,-1-1 0,1 1 0,0-1-1,0 1 1,0-1 0,0 0 0,0 1 0,0-1-1,0 0 1,1-1 0,-1 1 0,1 0 0,0-1-1,-1 1 1,1-1 0,0 0 0,4 1 0,3 1 94,0-1 1,1 0-1,-1-1 1,1 0-1,-1-1 1,1 0-1,18-3 1,3-3 72,38-12-1,-9 1-171,-48 13 0,1 0 1,15-8-1,8-4-153,-37 16 40,1 0 1,-1 0-1,0 0 0,1 0 0,-1 0 1,1 0-1,-1 0 0,1-1 0,-1 1 1,0 0-1,1 0 0,-1 0 0,1-1 1,-1 1-1,0 0 0,1-1 0,-1 1 1,0 0-1,0-1 0,1 1 0,-1 0 1,0-1-1,0 1 0,1-1 0,-1 1 1,0 0-1,0-1 0,0 1 0,0-1 1,0 1-1,1-1 0,-2 0-433,1 0 0,-1 0-1,1 1 1,-1-1 0,1 0 0,-1 1-1,1-1 1,-1 0 0,1 1 0,-1-1-1,0 1 1,0-1 0,1 1 0,-2-2-1,-6-2-3773</inkml:trace>
</inkml:ink>
</file>

<file path=ppt/ink/ink4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5T20:54:09.79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 57 4320,'-2'0'10554,"18"0"-7716,34-4-1692,-8-4-394,176-28-16,-184 33-1064,65-2 671,-87 5-1411,1 0 0,-1 1-1,0 1 1,0 0 0,22 7 0,-5 5-2132</inkml:trace>
</inkml:ink>
</file>

<file path=ppt/ink/ink4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0T00:52:32.712"/>
    </inkml:context>
    <inkml:brush xml:id="br0">
      <inkml:brushProperty name="width" value="0.3" units="cm"/>
      <inkml:brushProperty name="height" value="0.6" units="cm"/>
      <inkml:brushProperty name="color" value="#E6E6E6"/>
      <inkml:brushProperty name="tip" value="rectangle"/>
      <inkml:brushProperty name="rasterOp" value="maskPen"/>
    </inkml:brush>
  </inkml:definitions>
  <inkml:trace contextRef="#ctx0" brushRef="#br0">160 96 1248,'-4'-4'82,"0"1"1,0-2-1,0 1 0,0 0 0,1-1 1,-4-5-1,0-9-906,6 17 805,1 0-1,0 1 1,-1-1-1,0 0 1,1 0-1,-1 0 1,0 1-1,0-1 1,0 0-1,0 1 1,0-1-1,-3-2 1,2 3 12,-1-1 0,1 0 0,-1 1 0,1 0 0,-1 0 0,1 0 0,-1 0 0,0 0 0,1 0 0,-1 1 0,0-1 0,-4 1 0,-12-3 647,17 3-494,1 0 0,-1 0-1,1 0 1,-1 0 0,0 0 0,1 1 0,0-1 0,-1 1 0,1-1-1,-1 1 1,1-1 0,-1 1 0,1 0 0,0 0 0,0 0-1,-2 1 1,1-1 18,1 0-1,-1 0 1,0 0-1,1 0 0,-1 0 1,0 0-1,0 0 1,0-1-1,0 1 1,-3 0 122,5-1-281,0 0 1,0 0-1,-1 0 1,1 0-1,0 0 1,0 0-1,0 0 1,0 0-1,-1 1 0,1-1 1,0 0-1,0 0 1,0 0-1,0 0 1,-1 0-1,1 1 1,0-1-1,0 0 1,0 0-1,0 0 1,0 0-1,0 1 1,0-1-1,0 0 0,0 0 1,0 0-1,-1 1 1,1-1-1,0 0 1,0 0-1,0 0 1,0 1-1,8 15 103,-6-12-66,1-1 0,0 1 0,0-1 0,0 0-1,0 0 1,0 0 0,0 0 0,1 0 0,0-1 0,-1 1 0,1-1 0,0 0 0,7 2 0,-3-1 59,0 0 0,0-1 1,1 0-1,-1-1 0,0 0 1,12 0-1,133 7 219,-48-3-336,-27 0 77,85-7 0,-98-2-19,108-11 295,31-1 64,-122 12-151,-28 3-191,66 7 0,10 0 73,165 6-30,-98 12-92,-88-4 209,-80-19-274,-17-1 1038,-26 7-583,7-5-370,0 0-1,-1 0 1,1-1-1,0 0 1,0 0 0,0-1-1,-1 0 1,-7 0-1,-18 0 132,-150 13 690,-244 5 52,205-25-449,-244-41-1,206 24-520,-4 22-356,159 3 22,107-1 389,0 1 0,-1-1-1,1 1 1,0 0-1,-1-1 1,1 1 0,-1 0-1,1 0 1,1 2 0,3 1-51,18 7 3,1 0 1,0-2 0,0-1 0,37 7-1,-7-1-6,14 6 63,131 32 363,-68-21-85,37 9-214,45-8-82,-29-5-16,-16-2 53,14 3 26,-46-7 232,0-6 0,168-3 0,-304-12-239,0 0 1,1 0 0,-1 0 0,0 0 0,1 0 0,-1 0-1,0-1 1,0 1 0,1 0 0,-1-1 0,0 1 0,0-1-1,1 1 1,0-2 0,-1 2-22,-1-1 0,0 0 0,1 0-1,-1 1 1,0-1 0,0 0 0,0 0 0,0 0 0,0 1-1,0-1 1,0 0 0,0 0 0,0 1 0,0-1-1,0 0 1,0 0 0,-1 0 0,1 1 0,0-1 0,-1 0-1,1 1 1,0-1 0,-1-1 0,-34-87 202,-12-26-37,35 84-298,8 21 69,0 1 0,0-1 0,-1 1 0,-6-10 1,8 16 23,0-1 0,1 1 0,0-1 0,0 0 0,0 0 0,-2-5 0,3 7 16,0-1-1,0 1 0,0-1 1,0 1-1,-1 0 0,1 0 1,-1 0-1,1 0 0,-1 0 1,0 0-1,0 0 0,0 0 1,0 1-1,0-1 0,0 1 1,0-1-1,-1 1 0,1 0 1,-1 0-1,1 0 0,0 0 1,-1 1-1,-4-2 0,-6 0 23,0 1 0,0 0 1,-22 2-1,14-1 67,-60-1 110,-75 2-47,-152 11 205,-180 39-310,383-39 166,0-5-1,-130-6 1,114-13-87,-20 1-653,135 12 481,-1 0 1,0 1 0,1-1 0,0 1 0,-1 1 0,1 0 0,0-1 0,0 2 0,0-1-1,1 1 1,-1 0 0,1 0 0,0 0 0,-9 10 0,11-10 23,0 0 0,1 0 0,-1 1 0,1-1 0,0 1 0,0 0 0,0-1 0,1 1 0,0 0 0,0 0 0,0 0 0,0 10 0,1-5-7,0 0 0,1 1-1,0-1 1,1 0 0,4 13 0,6 32-70,-10-42 142,0 1 1,1-1 0,1 0-1,9 21 1,-13-34-28,0 1 1,1-1-1,-1 0 1,0 1-1,1-1 1,-1 0-1,0 1 1,1-1-1,-1 0 1,0 1-1,1-1 1,-1 0-1,1 0 1,-1 0-1,0 1 0,1-1 1,-1 0-1,1 0 1,-1 0-1,1 0 1,-1 0-1,1 0 1,-1 0-1,1 0 1,0 0-1,15-4 160,11-12 44,-4-1-76,5-6-65,46-27-1,-64 45-120,0-1 0,1 2 0,0-1 0,0 1 0,0 1 0,0 0 0,0 1 0,22-3 0,-15 5 15,1 1 1,-1 0-1,0 1 1,35 9 0,-20-1 15,55 24 0,-70-27 44,1 0 0,0-1 0,1-1 0,26 3 0,82 3 168,-19-2-161,8 7-21,-11-1 74,130 1 1,-5-26 257,-72 1-117,17 16-1589,-123-5-3641,-49-2 4467,0 0 0,0-1 0,0 1 1,0-1-1,0 0 0,0 0 0,0 0 0,0 0 0,0-1 0,4-2 1,-6 2 332,0 0 0,0 0 1,0 0-1,-1 0 0,1 0 1,-1-1-1,1 1 1,0-3-1</inkml:trace>
</inkml:ink>
</file>

<file path=ppt/ink/ink4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0T00:52:53.895"/>
    </inkml:context>
    <inkml:brush xml:id="br0">
      <inkml:brushProperty name="width" value="0.3" units="cm"/>
      <inkml:brushProperty name="height" value="0.6" units="cm"/>
      <inkml:brushProperty name="color" value="#D9AEFF"/>
      <inkml:brushProperty name="tip" value="rectangle"/>
      <inkml:brushProperty name="rasterOp" value="maskPen"/>
    </inkml:brush>
  </inkml:definitions>
  <inkml:trace contextRef="#ctx0" brushRef="#br0">1 26 1248,'0'-16'3370,"1"16"-3289,2 0 117,1 0 0,0 0 1,-1 0-1,1 0 1,3 1-1,12 1 265,237-13 1531,-211 9-1773,1 3-1,66 8 1,34 4 48,135 21 139,-161-17-301,-105-15-106,0 0 0,0-1 0,21-2 0,-8 1 149,-25 0-145,11-3 22,-5-1-138</inkml:trace>
</inkml:ink>
</file>

<file path=ppt/ink/ink4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0T00:52:58.662"/>
    </inkml:context>
    <inkml:brush xml:id="br0">
      <inkml:brushProperty name="width" value="0.3" units="cm"/>
      <inkml:brushProperty name="height" value="0.6" units="cm"/>
      <inkml:brushProperty name="color" value="#D9AEFF"/>
      <inkml:brushProperty name="tip" value="rectangle"/>
      <inkml:brushProperty name="rasterOp" value="maskPen"/>
    </inkml:brush>
  </inkml:definitions>
  <inkml:trace contextRef="#ctx0" brushRef="#br0">4 74 992,'-4'12'2437,"21"-4"-1562,-11-7-733,0 1 1,0-1 0,0 0-1,0-1 1,0 1-1,0-1 1,0-1-1,7 0 1,7 0 104,2 0 74,31-5 0,-32 2-119,32 0 0,-27 3-111,1-2 0,-1-1 0,40-12 0,27-4 115,214-8 141,-261 24-252,55-1 189,61 13-23,-50 0 32,113-8-357,-17 3 235,-109-4-144,-32-1 58,279 6 54,-220 5-19,-51-2-107,-63-7-15,0-1 0,0 1 0,15-5 0,11 0 63,24 0-103,-49 3 39,27-1-1,-29 3 26,0 0 0,0-1-1,15-4 1,-8 1 287,-27 12-288,-8 3-64,14-9 52,1 0 0,-1 0-1,0 0 1,1 0 0,-1 0 0,1 0-1,-4 4 1,1 1-136,4-6 104,0 0 0,0 0 1,0 1-1,0-1 0,1 0 0,-1 0 1,1 1-1,-1-1 0,0 0 1,1 0-1,-1 3 0,-7 20 71,4 0-21,4 8 597,-9-20-198,5-11-371,1 0 0,-1 0 0,0 0 0,1-1 0,-1 0-1,-6 0 1,-43 1 329,-83 10 0,-164 43-330,205-33-155,-43 9 286,116-27-140,-1-1 0,0-1 0,1 0 0,-30-5 0,-188-34-94,-22-4 82,197 33-2,-27-2-51,14 2 100,19 4-110,-39-1-20,28 6 59,-156 4 19,201 0-109,-44 11 1,32-5 60,-7 0-30,-69 15 121,105-23-92,-4 0-78,0 0 1,0 0-1,0 2 0,1-1 0,-20 10 1,30-12 91,0-1 0,1 0 0,-1 1 1,0-1-1,1 0 0,-1 1 0,0-1 0,1 1 1,-1-1-1,1 1 0,-1-1 0,1 1 0,-1-1 1,1 1-1,0 0 0,-1-1 0,1 1 0,0 0 1,-1-1-1,1 1 0,0 0 0,0-1 1,0 1-1,-1 0 0,1 0 0,1 1 1,0 0-1,-1-1 1,1 1-1,0 0 1,0-1-1,0 1 1,0-1-1,0 1 1,2 0-1,-2-1 19,69 77 190,-60-68-165,1-1 1,0 0-1,1-1 1,-1 0-1,20 9 1,-16-10 18,1-1-1,1-1 1,-1 0 0,1-1-1,-1 0 1,1-2 0,0 0 0,30-1-1,73 0 136,248-6-51,-47 14-228,-136 1 53,14-5 334,-61 1 103,-1 0-399,-63-6-26,174-3 68,-21 3 3,16 27 71,-159-15-372,-35-5 307,1-3-1,-1-1 0,63-5 1,-107 1-66,-1 0 1,1 0 0,-1 0-1,0 0 1,1-1 0,-1 1-1,7-5 1,-9 5 6,-1 0-1,1 0 1,-1 0 0,1 0-1,-1 0 1,0 0 0,0-1-1,1 1 1,-1 0 0,0-1-1,0 1 1,0-1 0,0 1-1,-1-1 1,1 1 0,0-1-1,-1 0 1,1 1 0,-1-1-1,1 0 1,-1 1 0,0-3-1,5-18-149,-1 7-4,-1-8-109,0-27 1,0 8 82,-2-66-149,-2 61 257,1 39 86,-1 1 1,-3-15-1,-1-12 139,2-11 23,2 42-157,0 1 0,-1-1 0,0 1 0,1 0 1,-1 0-1,0 0 0,0 0 0,0 0 0,0 0 1,0 0-1,-5-2 0,2-1 72,3 4-66,0 0-1,-1 0 1,1 0 0,0 0 0,0 0 0,0 0 0,-1 0 0,1 1-1,0-1 1,-1 1 0,1 0 0,-5 0 0,-34 2 389,12 1-52,6-2 66,-28 5 1,7 0-231,-250 37 873,221-27-900,45-9-42,-1-1 0,0-1 0,-42 1 0,42-6-811,-1-1 1,-38-6 0,55 5-186,-14-3-1004,-7-52-4389,14-2 3593</inkml:trace>
</inkml:ink>
</file>

<file path=ppt/ink/ink4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5T20:59:56.55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 5 832,'-3'-5'229,"5"6"-174,4 3 1624,-6 156-1423,0 482-150,0-482 54,0-231-32,0-213 171,0 213 1152,4 86 271,-1-11-1702,0 0 0,0 0-1,0 0 1,0 0 0,-1 0 0,1 0-1,-1 1 1,0-1 0,-1 1 0,1 0 0,-1 0-1,0-1 1,0 1 0,0 0 0,-1 0-1,0 9 1,1-3 108,0 1-1,4 15 1,-3-15-11,0 0 1,0 17 0,-2-18-92,-11 270 1068,8-247-908,3 49 0,1-32-9,1-6 21,14 82-1,-7-91 464,-12-49-4306,2 11 2874,-4-7-1399</inkml:trace>
</inkml:ink>
</file>

<file path=ppt/ink/ink4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5T20:59:57.74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10 333 1248,'-3'-18'564,"0"0"-1,1-1 1,1 1-1,1 0 1,2-26-1,1 27-311,1 1 1,0-1-1,8-16 0,0-6 126,-9 31-344,1 1 0,7-15 1,2-4 118,-8 21 18,-5 4-150,1 1 1,-1 0-1,0 0 0,1-1 0,-1 1 1,0 0-1,1-1 0,-1 1 1,0 0-1,0-1 0,0 1 1,1-1-1,-1 1 0,0-1 1,0 1-1,0 0 0,0-1 0,1 0 1,4 42 852,-13 58 131,1-24-735,-9 193 594,8-133-268,1 111-216,9-169-194,2 52-261,-1-103 132,0 0 0,14 48 1,12 53 1088,-28-122 588,-3-7-1300,-1-15-250,14-106 120,-4 59-341,6-226 304,-12 237-277,-1-44-28,-30-178 342,28 266-299,-4-22-531,-1-1-1,-19-48 1,23 71-594,-1 0 0,-7-13 0,5 9-394</inkml:trace>
</inkml:ink>
</file>

<file path=ppt/ink/ink4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5T20:59:58.90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42 13 1984,'-6'-8'3531,"6"8"-3463,0 0 0,0-1-1,0 1 1,0 0-1,0 0 1,0 0 0,0-1-1,0 1 1,0 0 0,0 0-1,0 0 1,0 0 0,0-1-1,0 1 1,0 0 0,-1 0-1,1 0 1,0 0-1,0 0 1,0-1 0,0 1-1,0 0 1,-1 0 0,1 0-1,0 0 1,0 0 0,0 0-1,-1 0 1,1 0-1,0 0 1,0-1 0,-4 1 121,0 0-18,-1 8-233,2-2 55,0-2 90,1 1 0,0-1 0,0 0 0,1 1 0,-1-1 0,1 1-1,-1 5 1,0 32 16,2 0 1,2 0-1,6 43 0,-8-84-96,24 400 797,-24-401-801,13 359 360,-7-310 45,1-1 0,3 0 0,30 93 0,-63-212 1505,9 12-1832,-13-108 1,14-60-254,12 67 90,-4-76-36,1 174 135,-10-99-106,14 142 20,2 10-2356,2 16 1539</inkml:trace>
</inkml:ink>
</file>

<file path=ppt/ink/ink4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5T20:59:59.53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99 26 2560,'-2'-1'291,"1"0"0,-1 0 1,0 0-1,1 0 0,-1 0 1,1 0-1,-1 0 0,1-1 0,-1 1 1,1-1-1,0 1 0,-2-3 0,2 3-211,1 0-1,-1 1 1,0-1-1,1 0 1,-1 1-1,0-1 0,0 1 1,1 0-1,-1-1 1,0 1-1,0-1 1,0 1-1,0 0 0,0 0 1,1 0-1,-1-1 1,0 1-1,0 0 1,0 0-1,0 0 0,0 0 1,0 0-1,0 1 1,0-1-1,0 0 1,1 0-1,-2 1 0,-9 0 407,9-1-434,1 0 0,0 0 0,-1 0 0,1 1-1,0-1 1,0 0 0,-1 0 0,1 1 0,0-1 0,-2 1-1,-3 3 142,4-3-31,1 0 0,0 0 0,-1 0 0,1-1 0,0 1 0,-1 0 0,1-1 0,-1 1 0,1-1 0,-1 0 0,1 1 0,-3-1 0,53-1 177,12 0 148,99 11-1,-151-9-434,1 1 1,-1 0-1,0 0 1,-1 0-1,1 1 1,0 1-1,-1-1 0,1 1 1,-1 1-1,0-1 1,9 9-1,-6-6-1367</inkml:trace>
</inkml:ink>
</file>

<file path=ppt/ink/ink4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5T21:00:00.83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33 114 2400,'4'-17'779,"-4"17"-734,0 0 0,0-1 1,1 1-1,-1-1 0,0 1 0,0 0 1,0-1-1,0 1 0,0-1 1,0 1-1,-1-1 0,1 1 1,0 0-1,0-1 0,0 1 1,0-1-1,0 1 0,0 0 1,-1-1-1,1 1 0,0 0 0,0-1 1,-1 1-1,1 0 0,0-1 1,-1 1-1,1 0 0,0 0 1,0-1-1,-1 1 0,1 0 1,-1 0-1,1-1 0,0 1 1,-1 0-1,1 0 0,-1 0 0,1 0 1,-1 0 375,3 0 57,-20-10 2919,7 4-1734,11 6-1640,0 0 1,0 0 0,0 0 0,0 0 0,0 0 0,0 0 0,0 0 0,0 0-1,0 1 1,0-1 0,0 0 0,-1 0 0,1 0 0,0 0 0,0 0-1,0 0 1,0 0 0,0 0 0,0 0 0,0 0 0,0 0 0,0 0-1,0 0 1,0 0 0,0 0 0,0 1 264,0-3-315,0 0 1,0 1-1,0-1 0,0 0 1,0 0-1,0 1 0,1-1 1,-1 0-1,1-2 0,8 1-42,0-1-1,11-7 0,13-7-206,-27 15 262,1 1-1,-1 0 1,1 0-1,0 0 1,-1 1 0,1 0-1,11 0 1,-13 1 31,-1 1-1,1-1 1,0 1 0,-1 0-1,0 1 1,1-1-1,-1 1 1,1 0 0,-1 0-1,0 0 1,0 0 0,4 4-1,-6-5 43,1 1 0,0 0-1,-1 0 1,1 1 0,-1-1 0,0 0-1,1 1 1,-1-1 0,0 1-1,1 3 1,-2-3 39,0 0 1,0 0-1,-1 0 0,1 0 0,-1 0 0,0 0 0,0 0 1,0 0-1,0 0 0,-1 0 0,0 4 0,0-2-45,0 0-1,-1 0 0,1-1 0,-1 1 1,0-1-1,0 1 0,0-1 0,-1 0 1,1 0-1,-1 0 0,0 0 0,-1 0 1,1-1-1,-5 5 0,5-5-113,1 0 1,-1 0-1,1 0 0,0 1 0,0-1 0,0 1 1,0-1-1,1 1 0,-2 5 0,3 0-75,0-9 137,0 1 0,0 0 0,0 0 0,0 0 0,0-1 0,0 1 0,0 0 0,0 0 0,-1 0 0,1-1 0,0 1 1,0 0-1,-1 0 0,1 0 0,0-1 0,-1 1 0,0 0 0,1 0 3,0-1 0,0 0 0,0 0 0,0 0 0,0 0 0,0 0 0,0 0 1,0 1-1,0-1 0,0 0 0,0 0 0,0 0 0,0 0 0,0 0 0,0 0 0,0 0 0,0 1 0,0-1 0,0 0 0,1 0 1,-1 0-1,0 0 0,0 0 0,0 0 0,0 0 0,0 0 0,0 0 0,0 1 0,0-1 0,0 0 0,0 0 0,1 0 1,-1 0-1,0 0 0,0 0 0,0 0 0,0 0 0,0 0 0,0 0 0,0 0 0,1 0 0,-1 0 0,0 0 0,0 0 0,12 5-85,14 3-128,-13-6 228,23 0-1,-24-2-36,0 1 1,18 3-1,-2 0-68,14 4-92,-39-7 250,1 1 0,-1-1-1,0 0 1,0 1 0,1 0 0,-1-1-1,0 1 1,0 0 0,3 4 0,-5-6-31,-1 1 1,1-1 0,-1 1 0,0-1 0,1 1 0,-1-1-1,0 1 1,1-1 0,-1 1 0,0 0 0,0-1 0,0 1-1,1-1 1,-1 1 0,0-1 0,0 1 0,0 0 0,0-1 0,0 1-1,0-1 1,0 1 0,0 0 0,0-1 0,-1 1 0,1-1-1,0 1 1,0 0 0,-1 1 31,0 0 0,-1 0 1,1-1-1,0 1 0,0 0 0,-1-1 0,1 1 0,-3 1 1,-4 3 143,0 0 0,0-1 0,-10 4 0,-5 3-106,1 0 0,0 2-1,1 0 1,0 2-1,1 0 1,1 1 0,-29 34-1,39-40-430,5 2 65</inkml:trace>
</inkml:ink>
</file>

<file path=ppt/ink/ink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23:15:36.17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77 177 7872,'-13'3'3584,"-6"17"-3104,11-8 1408,3 0-1120,-8 4 0,8 4-512,-4-3-32,9 3-128,-4-5 160,4 1-160,0-4 95,4 0-95,-4-4-128,4 3 0,-4-6-2495,5-1 1343</inkml:trace>
  <inkml:trace contextRef="#ctx0" brushRef="#br0" timeOffset="1">100 9 5152,'-10'-8'2336,"15"8"-2048,0 0-1056,8 8 544,6-1-2048,7 1 1216</inkml:trace>
</inkml:ink>
</file>

<file path=ppt/ink/ink4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5T21:10:18.2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6 117 2400,'-5'-5'14917,"24"6"-14299,188 34 65,-173-30-534,39 1-31,136-4-1,-191-2-115,280-14 604,-41-15-86,-124 13-293,195-29 266,-271 36-432,465-37 1001,-294 45-571,-129 1-7062,-96 0 4374</inkml:trace>
</inkml:ink>
</file>

<file path=ppt/ink/ink4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5T21:10:57.0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32 586 3808,'-11'-9'1227,"1"10"4074,-1-1-347,11-5-3535,1 0-1265,-1 0 1,1 0 0,0 0-1,0-1 1,1 1-1,0 0 1,3-6-1,21-38 201,-5 11-149,78-140 93,6 36-209,-85 118-4,4-4-182,-22 26 96,0 0 0,0 0 0,1 0 0,-1 0 0,0 0 0,1 1 0,0-1 0,-1 1 0,4-1 0,-5 2-4,-1 0 0,0 0 0,0 0 0,1 0 0,-1 0 0,0 0 0,1 0 0,-1 0 1,0 0-1,0 0 0,1 1 0,-1-1 0,0 0 0,0 0 0,1 0 0,-1 1 0,0-1 0,0 0 0,0 0 0,0 0 1,1 1-1,-1-1 0,0 0 0,0 0 0,0 1 0,0-1 0,0 0 0,0 1 0,0-1 0,1 0 0,-1 0 0,0 1 1,0-1-1,0 0 0,0 1 0,0-1-5,1 10 43,-1 1 0,0-1 0,0 0 0,-1 0 0,0 0 0,-1 0 0,-3 14 0,-3 16 57,1 104 682,23-167-42,-16 23-730,72-128 198,-61 111-204,2 0 0,0 0 0,0 2 1,2-1-1,17-13 0,-17 17-154,0 0 0,1 0 0,1 2 0,24-12 0,-40 21 152,0 0 0,0 1 0,0 0-1,0-1 1,0 1 0,0-1 0,0 1 0,0 0 0,0 0 0,0 0-1,0 0 1,0 0 0,0 0 0,0 0 0,0 0 0,1 0-1,-1 0 1,0 0 0,0 1 0,0-1 0,0 0 0,0 1 0,0-1-1,1 2 1,-1-1 25,0 0-1,0 0 1,-1 0-1,1 0 1,0 1-1,0-1 1,-1 0-1,1 1 1,-1-1-1,0 1 1,1-1-1,-1 0 1,0 1-1,0-1 1,0 3-1,0 6 152,-1 1-1,0-1 1,-5 18 0,6-27-166,-73 328 1341,46-203-1067,26-123-842,1-2 618,-1-1 0,1 1 1,0-1-1,0 1 1,0-1-1,0 1 0,0-1 1,0 1-1,0-1 1,0 1-1,0-1 1,0 1-1,0-1 0,0 1 1,0-1-1,0 1 1,1 0-1,19 1-9515</inkml:trace>
</inkml:ink>
</file>

<file path=ppt/ink/ink4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5T21:10:57.4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100 1 4992,'0'0'113,"-1"0"0,1 0 0,0 0 0,-1 0 0,1 0-1,-1 0 1,1 0 0,-1 0 0,1 0 0,0 0 0,-1 0 0,1 0 0,-1 1 0,1-1 0,0 0 0,-1 0 0,1 0 0,0 1 0,-1-1 0,1 0 0,0 1 0,-1-1-1,1 0 1,0 1 0,0-1 0,-1 0 0,1 1 0,0-1 0,0 0 0,0 1 0,-1-1 0,1 1 0,0-1 0,0 0 0,0 1 0,0 0 0,-7 25 2286,2-4-1223,-7 2 172,6-11-858,0-1 1,1 1-1,1 1 1,-5 16 0,9-27-394,-1 1 0,1-1 1,0 1-1,-1-1 1,2 0-1,-1 1 1,0-1-1,1 1 1,-1-1-1,1 0 1,0 1-1,0-1 1,0 0-1,1 0 1,-1 0-1,1 0 1,-1 0-1,1 0 1,0 0-1,0-1 1,1 1-1,4 4 1,-5-5-31,0-1 1,0 0 0,0 0-1,0 1 1,0-1-1,0 0 1,0-1 0,0 1-1,0 0 1,1-1-1,-1 1 1,0-1 0,1 0-1,-1 1 1,0-1-1,1 0 1,-1-1 0,0 1-1,1 0 1,-1-1-1,0 1 1,0-1 0,1 0-1,-1 1 1,0-1-1,0 0 1,0-1 0,0 1-1,0 0 1,0 0 0,0-1-1,-1 1 1,4-4-1,2-4 140,0-1 1,-1 0-1,7-14 0,-11 20-163,-1 0 1,1 0 0,-1 0-1,0 0 1,0-1-1,0 1 1,-1 0-1,1 0 1,-1-1 0,0 1-1,0 0 1,-2-6-1,2 9-50,0 0-1,0 0 0,0 0 1,-1 0-1,1 0 0,-1 0 1,1 0-1,-1 0 0,1 0 1,-1 0-1,1 0 0,-1 1 1,0-1-1,1 0 0,-1 0 1,0 1-1,0-1 0,0 0 1,0 1-1,1-1 1,-3 0-1,1 0-21,0 1 1,-1-1-1,1 1 1,0 0 0,0-1-1,0 1 1,0 0-1,-1 0 1,1 1-1,-2-1 1,-4 2-103,1 0 0,-1 0 1,1 1-1,0 0 0,-8 4 1,-58 30-1125,62-34-1885</inkml:trace>
</inkml:ink>
</file>

<file path=ppt/ink/ink4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5T21:11:13.3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108 35 1824,'15'-22'2684,"-6"13"2386,0 5 932,-12 19-2395,0 1-3531,-16 89 1833,4-27-1364,-2 88-31,-4 23-367,15-144-225,4-29 133,0 0 0,-1-1-1,0 1 1,-1 0 0,-7 16 0,7-23-6,-6 10-518,10-19 292,0 1 1,0 0-1,-1-1 1,1 1-1,-1-1 1,1 1-1,-1-1 0,1 1 1,-1-1-1,1 1 1,-1-1-1,1 1 0,-1-1 1,1 0-1,-1 1 1,0-1-1,1 0 1,-1 1-1,1-1 0,-2 0 1,1 0-75,1 0-1,0 0 1,-1-1 0,1 1 0,0 0 0,-1-1 0,1 1-1,0 0 1,-1-1 0,1 1 0,0 0 0,0-1 0,0 1-1,-1 0 1,1-1 0,0 1 0,0-1 0,0 1 0,0 0-1,-1-2 1,1-3-1967</inkml:trace>
</inkml:ink>
</file>

<file path=ppt/ink/ink4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5T21:11:13.8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14 126 6400,'-13'-21'9445,"19"20"-4372,26-5-4008,202-38 522,-164 27-1604,0 3 0,92-5 0,-140 18 4,-1-1-105,-1 2 0,1 0 0,26 5 0,-47-5 73,0 0 1,1 0-1,-1 0 0,1 0 1,-1 0-1,0 0 0,1 1 1,-1-1-1,0 0 0,1 0 1,-1 0-1,1 1 1,-1-1-1,0 0 0,0 1 1,1-1-1,-1 0 0,0 0 1,0 1-1,1-1 0,-1 0 1,0 1-1,0-1 0,0 1 1,1-1-1,-1 0 0,0 1 1,0-1-1,0 1 1,0-1-1,0 0 0,0 1 1,0-1-1,0 1 0,0-1 1,0 0-1,0 1 0,0-1 1,0 1-1,0-1 0,0 0 1,-1 1-1,1-1 0,0 1 1,0-1-1,0 0 1,-1 1-1,1-1 0,0 0 1,0 1-1,-1-1 0,1 0 1,-1 1-1,-1 2-544,0 0 0,-1 0-1,1-1 1,-1 1 0,-3 2-1,-1 0-1315,0-1 0,0-1 0,-11 4 0,5-1-384,-6 5-409</inkml:trace>
</inkml:ink>
</file>

<file path=ppt/ink/ink4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5T21:11:14.2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 1 6048,'-53'5'5184,"42"-4"-708,14 2-2127,20 4-878,-21-6-1352,28 6 585,0-1 0,0-1 0,34 0-1,94-4-428,-79-2-90,-48 1-424,37 0 300,-23 0-3120,-32 0 1517</inkml:trace>
</inkml:ink>
</file>

<file path=ppt/ink/ink4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5T21:11:17.5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108 23 4992,'1'-2'415,"-1"0"-1,0 1 1,1-1 0,-1 0 0,1 1 0,0-1-1,-1 1 1,1 0 0,0-1 0,0 1 0,2-2-1,1 0 3396,-5 14 2181,-29 100-3255,-8 60-1974,11-35-463,10-51-651,14-77-1004,-2-29-8842,5 15 7961,-1-3-371</inkml:trace>
</inkml:ink>
</file>

<file path=ppt/ink/ink4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5T21:11:18.1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22 125 5632,'-22'-8'13519,"140"-41"-9732,-82 36-3302,101-30 797,-123 39-1147,1 1 0,0 1 0,0 0 0,0 2 1,0-1-1,0 2 0,19 2 0,-29-2-80,0 0 1,-1 1 0,1 0-1,-1 0 1,0 0-1,0 0 1,1 0 0,-1 1-1,7 6 1,1 2 308,17 20 1,-11-10 163,-9-11-274,-4-4-86,1 0-1,0 0 1,0-1 0,10 7 0,-14-10-149,1-1 0,-1 0-1,1 1 1,0-1 0,0 0 0,0-1 0,0 1 0,-1 0 0,1-1-1,0 0 1,0 1 0,0-1 0,0 0 0,0-1 0,0 1 0,4-1-1,12-5-546,-1 0-1,1-1 0,-2-1 1,1-1-1,21-14 0,-8 5-3482,-29 17 3877,16-10-3153,-1-3-3511,0-1 2036</inkml:trace>
</inkml:ink>
</file>

<file path=ppt/ink/ink4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5T21:10:01.8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7 1728,'-7'-6'12593,"5"12"-10579,-1 12-2840,-1 49 1482,1-42-270,2-1-1,2 26 1,1 107 847,-3-87-829,6 5 23,-5-57-397,0-4-49,0 1-1,-1 0 1,-4 24-1,4-8 407,2-24 123,0-20-954,-1-294-6350,-7 206 6960,3 52 351,2 36 192,0 1 1,-7-20 0,7 23-98,-4-2 163,3 5-296,3 6-468,0-1-1,0 1 1,0 0 0,0 0 0,0 0 0,0 0-1,0 0 1,0 0 0,0 0 0,0 0-1,0 0 1,0-1 0,0 1 0,0 0-1,0 0 1,0 0 0,0 0 0,0 0-1,0 0 1,1 0 0,-1 0 0,0 0-1,0 0 1,0 0 0,0-1 0,0 1-1,0 0 1,0 0 0,0 0 0,0 0-1,0 0 1,0 0 0,0 0 0,1 0 0,-1 0-1,0 0 1,0 0 0,0 0 0,0 0-1,0 0 1,0 0 0,0 0 0,0 0-1,0 0 1,1 0 0,-1 0 0,0 0-1,0 0 1,3 2 1870,-2-1-1829,-1-1 0,1 1 0,-1-1 0,1 0 0,0 1 0,-1-1 0,1 1 1,0-1-1,-1 0 0,1 0 0,0 1 0,-1-1 0,1 0 0,0 0 1,1 0-1,110 6 1401,-33-1-1237,-11-3-151,65 4-23,-107-6 139,-21 0-161,-1 0-1,1 0 0,0 0 0,7 1 0,-9-6 122,-2 3-320,-3 4-300,-19-5-9700,12 1 6977,-5 4 434</inkml:trace>
</inkml:ink>
</file>

<file path=ppt/ink/ink4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5T21:10:02.2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16 4160,'-25'6'4256,"24"-5"-4033,1-1-1,0 0 1,-1 0 0,1 1 0,0-1-1,0 0 1,-1 1 0,1-1 0,0 0 0,0 1-1,0-1 1,0 0 0,-1 1 0,1-1-1,0 0 1,0 1 0,0-1 0,0 1 0,0-1-1,0 0 1,0 1 0,0-1 0,0 1 0,0-1-1,0 0 1,0 1 0,0-1 0,0 0-1,1 1 1,-1-1 0,0 1 0,2-1 117,0 1 0,0-1 1,0 1-1,1-1 0,-1 0 1,0 0-1,0 0 0,2 0 0,139-7 2486,-85 3-2436,122-11 32,-176 15-772,0-1 0,0 1 0,0-1 0,0 0 0,0 0 0,0 0 0,7-4 0</inkml:trace>
</inkml:ink>
</file>

<file path=ppt/ink/ink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23:15:37.27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105 283 3072,'0'1'68,"0"0"-1,0 0 1,0 0 0,0 0-1,0 0 1,0 0 0,-1 0-1,1 0 1,0-1 0,-1 1-1,1 0 1,-1 0 0,1 0 0,-1-1-1,1 1 1,-1 0 0,1 0-1,-1-1 1,0 1 0,1-1-1,-1 1 1,0-1 0,0 1-1,-1 0 1,1 0 55,0 0 0,0-1 0,-1 1 0,1 0 0,0 0 0,0 0 0,0 0 0,1 0 0,-1 0 0,-1 3 0,-20 35 2756,11-22-1738,-11 27 0,20-39-1022,0 1-1,0 0 1,1-1-1,-1 1 1,1 0-1,1 0 1,-1 0 0,1 0-1,0 7 1,0-11-67,0-1 0,1 1-1,-1-1 1,0 1 0,1-1 0,-1 0 0,0 1 0,1-1 0,0 0 0,-1 1 0,1-1 0,0 0 0,0 0 0,0 0 0,-1 0 0,1 0 0,0 0 0,1 0 0,-1 0 0,0 0-1,0 0 1,0 0 0,0 0 0,1-1 0,-1 1 0,0-1 0,1 1 0,-1-1 0,0 1 0,1-1 0,-1 0 0,1 0 0,-1 1 0,1-1 0,-1 0 0,0 0 0,1-1 0,-1 1-1,1 0 1,-1 0 0,0-1 0,1 1 0,-1-1 0,1 1 0,-1-1 0,0 0 0,0 1 0,1-1 0,1-1 0,0-2 106,0 0 0,0 1-1,0-1 1,0 0 0,-1 0 0,0 0 0,1-1 0,-2 1 0,1 0 0,0-1-1,-1 1 1,2-8 0,-1-4 31,-1 1 0,0-23-1,-1 37-186,0 0-4,0 0-1,0 1 1,0-1 0,0 0 0,0 1-1,0-1 1,0 0 0,0 1 0,0-1-1,1 0 1,-1 1 0,0-1 0,0 1-1,0-1 1,1 0 0,-1 1 0,0-1-1,1 1 1,-1-1 0,1 1 0,0-2-1,0 18-338,2 9 527,0 0 0,-4 48 1,0-29 161,0 10 331,-3 0 0,-22 105 0,25-152-516,-1-1 0,0 1 1,-5 10-1,7-16-125,-1 0 0,1 0 1,-1 0-1,1 0 1,-1 0-1,1 0 0,-1 0 1,0 0-1,1 0 0,-1 0 1,0 0-1,0-1 0,0 1 1,0 0-1,0 0 1,0-1-1,0 1 0,0-1 1,0 1-1,0-1 0,0 1 1,0-1-1,0 0 0,0 1 1,-1-1-1,1 0 1,0 0-1,-2 0 0,3 0-27,0 0 1,-1 0-1,1 0 0,-1-1 0,1 1 0,0 0 1,-1 0-1,1 0 0,0-1 0,-1 1 0,1 0 0,0 0 1,-1-1-1,1 1 0,0 0 0,-1-1 0,1 1 0,0 0 1,0-1-1,-1 0 0,-4-9-63,1 0 0,0 0-1,-4-20 1,5 18-86,-1-3-15,1 1-1,0-1 0,1-1 0,1-24 1,1 32 77,0 0 0,1 1 0,0-1-1,0 0 1,1 1 0,0-1 0,0 1 0,1 0 0,0-1 0,7-10 0,-5 10-36,-2 2 34,1 1 0,-1 0 0,1 0 0,0 0 0,0 1 0,1-1 0,8-6 0,23-10 34,43-18-1,-23 12 171,-25 12 15,-4 3-4,-1-1-1,0-2 1,-1-1-1,-1 0 1,28-25-1,-35 23-98,0 0 0,-1-1-1,-1-1 1,14-24-1,41-89 113,-50 93-50,-7 8 406,-14 34-485,0 0 0,0 1-1,1-1 1,-1 0 0,1 1-1,0-1 1,-1 4-1,0 9 87,-6 21 261,-2-1 0,-20 51 0,17-56-250,-2 0-1,0 0 0,-2-2 1,-1 0-1,-30 37 0,46-64-86,0 0 0,0 1-1,0-1 1,0 0 0,0 1-1,0-1 1,0 1 0,1-1-1,-1 1 1,-1 3 0,2-5-20,0 0 0,0 0 1,0 0-1,1 0 1,-1 1-1,0-1 0,0 0 1,0 0-1,0 0 1,0 0-1,0 0 0,0 1 1,0-1-1,0 0 1,0 0-1,1 0 0,-1 0 1,0 0-1,0 0 1,0 1-1,0-1 0,0 0 1,1 0-1,-1 0 1,0 0-1,0 0 0,0 0 1,0 0-1,0 0 1,1 0-1,-1 0 0,0 0 1,0 0-1,13-1 144,-5-2-154,0 0-1,0-1 1,-1 0-1,1 0 0,-1-1 1,11-8-1,-11 8-11,0-1 0,1 1 0,-1 1 0,1 0-1,16-7 1,-22 11-13,0-1 0,0 1 0,0 0-1,0-1 1,0 1 0,0 0 0,0 0-1,0 0 1,-1 1 0,1-1 0,0 0-1,0 1 1,0-1 0,0 1 0,0 0-1,-1-1 1,1 1 0,0 0 0,-1 0-1,1 0 1,0 0 0,1 2 0,3 3 108,-1 0 1,0 0 0,0 0 0,5 10 0,6 6 134,2 3-117,-12-15-268,17 18 0</inkml:trace>
</inkml:ink>
</file>

<file path=ppt/ink/ink4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5T21:10:02.5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5 5216,'-4'2'7186,"15"3"-4191,18 3-1033,22 2-392,0-2 0,103 2 0,-135-10-1701,0 0 0,0-2 0,0 0-1,0-2 1,0 0 0,19-7 0,-36 11-217,0-1-1,0 0 0,0 0 0,0 0 0,0-1 0,-1 1 1,1 0-1,2-3 0,1 0-1114,9-5-782</inkml:trace>
</inkml:ink>
</file>

<file path=ppt/ink/ink4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5T21:10:03.7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0 593 4320,'1'-7'5978,"2"2"-3311,4-6-1446,-5 7-899,-1 1-103,0 0-1,0 0 0,-1 1 1,1-1-1,0 0 1,-1 0-1,0 0 1,0-4-1,5-8 327,1 0-18,4-21 298,-4 17-365,31-89 701,-6 21-679,2-6-194,-27 77-258,0 1-1,18-28 1,-21 39-18,4-6 25,1 0 0,1 1-1,0 0 1,0 0 0,1 1-1,14-10 1,-24 18-38,2-2 0,1 1 0,-1-1 0,1 1-1,-1 0 1,1 0 0,0 0-1,5 0 1,-7 0 4,-1 1 0,1 0 0,-1 0 0,1 0 0,-1 0 0,1 0-1,0 0 1,-1 0 0,1 0 0,-1 0 0,1 0 0,0 0 0,-1 0 0,1 0 0,-1 0 0,1 1-1,0-1 1,-1 0 0,1 0 0,-1 1 0,1-1 0,-1 0 0,1 1 0,-1-1 0,1 0 0,-1 1-1,0-1 1,1 1 0,-1-1 0,0 1 0,1-1 0,-1 1 0,0-1 0,1 1 0,-1-1 0,0 1-1,0 0 1,0-1 0,1 1 0,-1-1 0,0 1 0,0-1 0,0 2 0,-1 13 89,0-1 0,-1 1-1,-1-1 1,0 0 0,-1 0 0,-11 26 0,3-12 35,-2-1 0,-24 35 0,37-61-126,0 0 1,0 0 0,0 1 0,1-1-1,-1 0 1,0 1 0,1-1 0,-1 1 0,0-1-1,1 1 1,0 0 0,-1-1 0,1 3-1,0-4-15,1 1 1,-1-1-1,1 1 0,-1 0 0,1-1 0,-1 1 0,1-1 0,-1 1 0,1-1 0,0 1 0,-1-1 0,1 0 0,0 1 0,-1-1 0,1 0 0,0 0 0,-1 1 0,1-1 0,0 0 0,0 0 0,-1 0 0,1 0 1,0 0-1,0 0 0,-1 0 0,2 0 0,40 7 86,81 23 0,-122-30-67,0 1 1,0-1-1,0 0 1,0 1 0,1-1-1,-1 1 1,0-1-1,0 1 1,0-1 0,0 1-1,0 0 1,-1 0 0,1-1-1,0 1 1,1 1-1,-2-1 9,0-1 0,0 0 0,0 0 0,0 1 0,0-1-1,0 0 1,0 0 0,0 1 0,0-1 0,0 0 0,0 0 0,0 1 0,0-1-1,0 0 1,0 0 0,0 1 0,0-1 0,0 0 0,0 0 0,0 0-1,-1 1 1,1-1 0,0 0 0,0 0 0,0 0 0,-1 1 0,-11 6 391,-13 1-14,-1 0-1,-42 6 1,55-12-855,0-1 1,1 0-1,-1-1 0,0 0 0,1-1 0,-1-1 0,-23-5 0,21-1-2959,15 8 3169,0 0 1,-1 0-1,1-1 0,0 1 1,-1-1-1016,0 0 1016,1 1-1,0 0 0,0-1 1,0 1-1,-1 0 0,1-1 1,0 1-1,0 0 1,0-1-1,0 1 0,0-1 1,0 1-1,0 0 0,0-1 1,0 1-1,0-1 0,0 1 1,0 0-1,0-1 0,0 1 1,1 0-1,-1-1 0,0 0 1,8-7-2835</inkml:trace>
</inkml:ink>
</file>

<file path=ppt/ink/ink4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5T21:10:04.8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95 5 3392,'0'-1'320,"-1"1"-1,0-1 1,1 1-1,-1 0 1,0-1 0,1 1-1,-1 0 1,0-1 0,0 1-1,1 0 1,-1 0-1,0 0 1,0 0 0,0 0-1,1 0 1,-1 0 0,0 0-1,-1 0 1,-5 0 2700,6 1-2894,1-1 0,-1 1 0,0-1 1,1 0-1,-1 1 0,1-1 0,-1 1 0,1-1 1,-1 1-1,1-1 0,0 1 0,-1 0 0,1-1 0,-1 1 1,1-1-1,0 1 0,-1 1 0,0 1 168,-5 10 118,0 1-1,1-1 1,1 2-1,0-1 1,-2 24-1,0-5 149,-14 104 902,15-60 244,7-87-1478,2 0-1,-1 0 1,1 0-1,9-16 1,-2 5-144,5-13-170,2 1 1,1 1 0,35-45-1,-49 72 10,0 0 0,0 0 0,0 0 0,1 1-1,0 0 1,6-4 0,-11 8 69,-1-1 1,1 1-1,-1 0 1,1-1-1,0 1 1,-1 0-1,1 0 1,-1 0-1,1-1 1,0 1-1,-1 0 0,1 0 1,0 0-1,-1 0 1,1 0-1,0 0 1,-1 0-1,1 0 1,0 1-1,-1-1 0,1 0 1,-1 0-1,1 0 1,0 1-1,0-1 1,1 2 12,-1-1 1,0 0 0,0 0 0,0 0 0,0 0-1,0 1 1,0-1 0,0 0 0,0 1 0,0 1-1,2 4 100,0 0-1,-1 0 0,2 12 0,0 17 281,-1 0 0,-2 38-1,-1-59 133,4-26-68,2 2-345,19-56-290,0-2-270,-17 51 232,1 0 1,14-19 0,-23 35 218,0 0 1,0-1-1,0 1 1,1 0-1,-1 0 0,0 0 1,0 0-1,0 0 1,1 0-1,-1 0 0,0 0 1,0-1-1,0 1 1,1 0-1,-1 0 0,0 0 1,0 0-1,0 0 1,1 0-1,-1 0 0,0 0 1,0 0-1,0 1 1,1-1-1,-1 0 0,0 0 1,0 0-1,0 0 1,1 0-1,-1 0 0,0 0 1,0 0-1,0 0 1,0 1-1,1-1 0,-1 0 1,0 0-1,0 0 1,0 0-1,0 1 0,0-1 1,1 0-1,-1 0 1,0 0-1,0 0 0,0 1 1,0-1-1,0 0 1,0 0-1,0 1 0,0-1 1,0 0-1,5 13-98,1 9 204,-1 0 0,-1 0 0,1 31 1,-2 69-254,-3-119 117</inkml:trace>
</inkml:ink>
</file>

<file path=ppt/ink/ink4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5T21:10:05.5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188 21 5728,'-12'-15'7792,"11"14"-7678,1 1 1,0 0 0,0-1 0,-1 1 0,1-1 0,0 1-1,-1 0 1,1 0 0,-1-1 0,1 1 0,0 0-1,-1 0 1,1-1 0,-1 1 0,1 0 0,-1 0 0,1 0-1,-1 0 1,1 0 0,-1 0 0,1 0 0,-1 0-1,1 0 1,0 0 0,-1 0 0,1 0 0,-1 0 0,0 0-1,-13 6 429,11-3-256,-5 1-75,0 1-1,1 1 1,0-1-1,0 1 1,1 0-1,-1 1 1,1 0-1,1 0 1,-1 0-1,1 0 0,1 1 1,-6 11-1,-3 11 62,1 1 1,-8 34-1,18-58-183,1-2-33,-2 4 214,0 0 0,1 0 0,-1 15 0,4-23 123,1-5-146,6-14-75,7-21-316,-13 31 110,0 0-46,0 1 0,0 0 1,0 0-1,1 0 0,0 0 0,1 1 0,-1-1 1,1 1-1,9-11 0,-13 17 67,1-1 0,0 0-1,-1 1 1,1 0 0,0-1 0,0 1 0,-1-1-1,1 1 1,0 0 0,0-1 0,-1 1 0,1 0-1,0 0 1,0 0 0,0 0 0,-1 0 0,1 0-1,0 0 1,0 0 0,0 0 0,0 0 0,-1 0-1,1 0 1,0 0 0,0 1 0,0-1 0,-1 0-1,1 1 1,0-1 0,-1 0 0,1 1 0,1 0-1,1 2 62,1 0 0,-1 0 0,0 1 0,5 5 0,-6-6-30,85 116 488,-83-114-643,0 1 1,0-1-1,1 0 0,0-1 0,0 1 1,0-1-1,0 0 0,11 6 1,-14-10-147,0 1 1,0-1-1,0 0 1,0 0-1,0 0 1,0 0-1,0 0 1,0-1 0,0 1-1,0 0 1,0-1-1,0 0 1,0 1-1,0-1 1,-1 0-1,1 0 1,0 0-1,0 0 1,1-2 0,4-2-802,-1 1 1,0-2 0,-1 1 0,6-7 0,2-5-643,-1-1 1,-1 0-1,12-25 1,18-29 4233,-40 69-2106,12-12 2917,-13 14-3228,0 1 0,0 0 0,1 0 0,-1 0 0,0-1 1,0 1-1,1 0 0,-1 0 0,0 0 0,1 0 0,-1-1 0,0 1 1,0 0-1,1 0 0,-1 0 0,0 0 0,1 0 0,-1 0 0,0 0 1,1 0-1,-1 0 0,0 0 0,1 0 0,-1 0 0,0 0 1,0 0-1,1 0 0,-1 0 0,0 0 0,1 0 0,-1 1 0,0-1 1,0 0-1,1 0 0,-1 0 0,0 0 0,0 1 0,1-1 1,-1 0-1,0 0 0,0 1 0,1-1 0,-1 0 0,0 0 0,0 1 1,0-1-1,0 0 0,0 1 0,1-1 0,6 19 1120,0-1 0,0 1 0,3 20 0,11 35-215,11 22-543,-32-95-536,0 0 0,1 0 1,-1 0-1,0 0 0,1 0 0,-1 0 1,1 0-1,0 0 0,-1 0 1,1-1-1,0 1 0,-1 0 0,1 0 1,0-1-1,0 1 0,0 0 0,0-1 1,1 2-1,-1-2-393,1 0 1,-1 0-1,0-1 0,1 1 0,-1 0 1,0 0-1,0-1 0,1 1 1,-1-1-1,0 1 0,0-1 1,2-1-1,0 1-270,0-1 258,-1 0 1,1 1-1,0-1 1,0-1-1,-1 1 1,1 0 0,-1-1-1,0 1 1,0-1-1,0 0 1,3-4-1,-2 2-139,20-23-1982</inkml:trace>
</inkml:ink>
</file>

<file path=ppt/ink/ink4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5T21:10:05.9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328 3 7040,'-1'-1'212,"0"1"-1,-1-1 1,1 1 0,0 0-1,-1 0 1,1 0 0,0-1 0,-1 1-1,1 1 1,0-1 0,-1 0-1,1 0 1,0 0 0,-1 1 0,1-1-1,0 1 1,-1-1 0,1 1-1,0-1 1,0 1 0,0 0 0,0-1-1,0 1 1,-2 2 0,-5 3 706,1 1 1,-9 9 0,9-9-227,-69 77 2691,-24 52-3113,95-128-978,0 0 0,-1-1 0,-7 7 0,7-9-1448,0 0 0,0 0 0,-12 7 0,3-1-1342</inkml:trace>
</inkml:ink>
</file>

<file path=ppt/ink/ink4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5T21:10:06.2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182 1 5056,'-18'0'1642,"12"2"-1002,-9 10 960,6-5-649,1 0 1,0 0-1,1 1 1,-8 9 0,4-2-476,2 1 0,-1 0 1,2 1-1,0 0 0,-10 34 1,9-18-72,2 0 1,-6 49-1,12-68-328,0 1-1,1 0 1,0-1 0,2 1-1,-1 0 1,2-1 0,4 16-1,-5-22-39,1 0 0,1 0 0,-1 0 0,1 0 0,1-1 0,-1 1 0,1-1 0,1 0 0,-1 0 0,1-1 0,0 0 0,1 0 0,8 6 0,-5-4-443,1-1 1,0-1 0,1 0-1,-1-1 1,1 0 0,0-1 0,0 0-1,1 0 1,-1-2 0,1 1-1,0-2 1,-1 0 0,1 0-1,25-3 1,39-8-3958,0-2 1377</inkml:trace>
</inkml:ink>
</file>

<file path=ppt/ink/ink4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5T21:10:06.6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0 6240,'4'8'2959,"8"-2"-2910,-8-4 436,5 4 231,-1 0 1,-1 0-1,1 1 0,-1 0 1,0 0-1,-1 1 0,1 0 0,-2 0 1,1 0-1,4 10 0,-6-11-398,4 8 51,-1 0-1,0 0 0,-1 1 1,0 0-1,-2 1 1,0-1-1,0 1 1,-2 0-1,1 30 0,-3-19-186,-1-1-1,-1 0 1,-2 0-1,0 0 1,-12 36-1,11-48-270,-1 0 0,0 0-1,-1-1 1,-1 0 0,0-1-1,-11 15 1,10-17-1325,-1 0-1,0 0 1,-20 15 0,10-10-991</inkml:trace>
</inkml:ink>
</file>

<file path=ppt/ink/ink4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5T21:10:07.0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361 0 5632,'-1'1'142,"0"-1"0,0 1 0,0-1 0,0 1 0,0-1 0,0 1 0,1 0 0,-1-1 0,0 1 0,0 0 0,1 0 0,-1-1 0,0 1 0,1 0-1,-1 0 1,1 0 0,-1 0 0,1 0 0,0 0 0,-1 0 0,1 0 0,0 0 0,0 0 0,-1 0 0,1 0 0,0 2 0,-5 14 1667,-1-5-987,-1 0 0,-1-1 0,0 0 0,0 0 0,-1-1 0,-19 18 0,6-10-270,-1 0-1,-30 18 0,0-5-329,-38 25-1036,75-46-1650,8 1 662</inkml:trace>
</inkml:ink>
</file>

<file path=ppt/ink/ink4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5T21:10:22.9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48 116 3808,'0'-2'386,"0"0"1,0 0-1,0 0 1,1 0-1,-1 1 1,0-1-1,1 0 0,0 0 1,-1 0-1,1 1 1,0-1-1,0 0 1,2-2-1,0-1 1900,-3 5-2210,0 0 0,0 0 1,-1 0-1,1 0 1,0 0-1,0 1 0,0-1 1,-1 0-1,1 0 0,0 0 1,0 0-1,0 0 1,-1 0-1,1 0 0,0 0 1,0 0-1,-1-1 0,1 1 1,0 0-1,0 0 1,0 0-1,-1 0 0,1 0 1,0 0-1,0 0 0,0 0 1,0-1-1,-1 1 1,1 0-1,0 0 0,0 0 1,0 0-1,0 0 0,0-1 1,-1 1-1,1 0 1,0 0-1,0 0 0,0-1 1,0 1-1,0 0 0,0 0 1,0 0-1,0-1 1,0 1-1,0 0 0,0 0 1,0 0-1,0-1 0,0 1 1,0 0-1,0 0 1,0-1-1,0 1 0,0 0 1,0 0-1,0 0 0,0-1 1,0 1-1,1 0 1,-1 0-1,0 0 0,0 0 1,0-1-1,-1 2 83,-1-1 0,0 1 0,1 0 0,-1-1 0,0 1-1,1 0 1,-1 0 0,-2 2 0,0 3-16,0-1 0,0 1 0,0 0 0,1 1 0,0-1 1,0 1-1,1-1 0,0 1 0,0 0 0,0 0 0,1 0 0,0 0 0,0 0 0,1 0 0,0 0 0,0 0 0,1 0 0,-1 0 0,2 0 0,-1 0 1,1 0-1,4 9 0,-4-11-107,0-1 0,1 0 0,-1 0 1,1 0-1,0 0 0,1-1 1,-1 1-1,1-1 0,-1 0 0,1 0 1,0 0-1,0 0 0,0-1 0,1 1 1,-1-1-1,1 0 0,-1 0 1,1-1-1,0 0 0,-1 1 0,1-1 1,0-1-1,0 1 0,6-1 0,5 0 35,0-1 0,0 0 0,0-2 0,0 1 0,0-2-1,17-6 1,-17 4 34,0 0 0,0-1 0,-1-1 0,22-14 0,-30 17-61,0 0 1,0 0 0,-1-1 0,0 0-1,0 0 1,0 0 0,-1-1 0,0 0-1,0 0 1,0-1 0,3-7 0,-7 11-16,1 0-1,-1 0 1,0-1 0,0 1 0,0 0 0,-1-1 0,0 1 0,0 0 0,0-1 0,0 1-1,0-1 1,-1 1 0,0 0 0,0 0 0,0-1 0,-1 1 0,1 0 0,-1 0 0,0 0 0,0 0-1,0 0 1,-1 1 0,1-1 0,-1 1 0,0 0 0,-4-5 0,2 4-48,0-1 0,0 1 0,-1 0 0,0 1 0,1-1 0,-1 1 0,0 0 1,-1 0-1,1 1 0,0 0 0,-1 0 0,0 0 0,1 1 0,-1 0 0,0 1 0,-9-1 0,8 2-3,0 0 0,1 1 0,-1 0 0,1 0 0,-1 1 0,1 0 0,0 0-1,0 1 1,0 0 0,-9 7 0,11-8-270,1 0 0,-1 1 0,1 0 0,0 0 0,0 0-1,0 0 1,1 1 0,0-1 0,0 1 0,0 0 0,0 0 0,0 0-1,1 0 1,0 1 0,-2 8 0,4 1-3100,4 1 1094</inkml:trace>
</inkml:ink>
</file>

<file path=ppt/ink/ink4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5T21:10:23.3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 0 8800,'0'9'4000,"-23"-1"-3488,15 0 1696,8-1-1312,-10 1 415,7 0-767,-7 1-416,10-1-96,-5-5-736,5 1 384,18-4-12831</inkml:trace>
</inkml:ink>
</file>

<file path=ppt/ink/ink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23:15:38.34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141 160 2560,'24'-20'4688,"-23"18"-4438,0 1 0,0 0 0,0-1 0,0 1 0,-1-1 1,1 1-1,0-1 0,-1 0 0,1 1 0,-1-1 0,1 0 0,-1 1 0,0-1 1,0 0-1,1 1 0,-1-1 0,-1 0 0,1 0 0,0 1 0,0-1 1,-1-3-1,-1-1 557,1-1-1,-1 1 1,-5-12 0,4 14-585,1-1 0,-1 1 1,0-1-1,0 1 0,-1 0 0,1 0 0,-1 0 0,0 1 0,0-1 0,0 1 0,-1 0 0,1 0 1,-5-2-1,6 3-205,0 1-1,0 0 1,1 0 0,-1 0 0,0 0 0,0 0 0,0 1 0,0-1 0,0 1-1,0 0 1,0 0 0,0 0 0,0 0 0,0 1 0,0-1 0,0 1 0,0 0-1,0 0 1,0 0 0,0 0 0,1 0 0,-1 0 0,-3 3 0,3-2-23,1 0 0,0 0 0,0 0 0,0 0 0,1 1-1,-1-1 1,0 0 0,1 1 0,0 0 0,-1-1 0,1 1 0,0 0 0,0-1 0,0 1 0,0 3 0,-1 7 67,1 0 0,-1 16 0,2-5 103,-2 6 116,1 0-1,2 0 1,1 0-1,7 33 1,7 53 779,-11-65-881,-4-42-127,-1-1 1,0 1-1,0-1 0,-1 1 1,0-1-1,0 1 0,-4 11 1,2-14 92,4-5-348,-1-1 120</inkml:trace>
</inkml:ink>
</file>

<file path=ppt/ink/ink4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5T21:10:23.6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102 63 9056,'-35'20'4064,"34"-19"-4094,-8 5 916,1 0-1,-14 12 1,19-16-663,1 0 1,0 0-1,0 1 1,0-1-1,0 1 1,0-1-1,0 1 1,1 0-1,0-1 1,-1 1-1,1 0 1,0 0-1,0 0 1,0 0-1,1 0 1,-1 4-1,1-6-189,0 0 0,0 1 0,1-1 0,-1 0 0,0 0 0,1 0-1,-1 0 1,1 0 0,-1 0 0,1 0 0,-1 0 0,1 0 0,0 0 0,-1 0 0,1-1 0,0 1 0,0 0 0,0 0-1,0-1 1,-1 1 0,1 0 0,0-1 0,0 1 0,0-1 0,0 1 0,2 0 0,3 1 58,0-1-1,0 1 1,10 0 0,-12-1-52,14 1 97,1-1 1,0-1-1,-1 0 1,1-2-1,-1 0 1,1-1-1,-1-1 1,35-12-1,-35 9 2,0-2-1,19-12 1,-36 20-123,1 0 1,0-1-1,0 1 1,0-1-1,-1 1 1,1-1-1,-1 1 1,1-1-1,-1 0 1,0 1-1,0-1 1,0 0-1,0 0 0,0 0 1,0 0-1,0 0 1,0 0-1,-1-1 1,1 1-1,-1 0 1,0 0-1,1 0 1,-1-1-1,0 1 1,-1 0-1,1 0 1,0 0-1,0 0 0,-1-1 1,1 1-1,-3-4 1,2 2-14,-1 1 0,0-1 0,-1 0 1,1 0-1,0 1 0,-1 0 0,0-1 0,0 1 1,0 0-1,0 0 0,-1 1 0,1-1 0,-1 1 1,1-1-1,-1 1 0,-5-2 0,0 1-155,0 0 0,-1 1-1,1 0 1,-1 0 0,1 1-1,-1 0 1,0 1 0,1 0-1,-14 2 1,14-1-549,1 1 1,0-1 0,-1 2-1,1-1 1,0 1-1,-11 6 1,16-7-98,1 0 0,-1-1 0,0 1 0,1 1 0,0-1 0,-1 0 0,-1 4 0,-2 2-1847</inkml:trace>
</inkml:ink>
</file>

<file path=ppt/ink/ink4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5T21:10:23.9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21 5824,'-14'-20'5525,"17"30"162,-1 5-3844,-2 95 3290,0 58-3844,3-153-1381,-1-1-3534,-1-14 3287,-1 0-1,1 0 0,-1 1 1,0-1-1,1 0 0,-1 0 0,1 0 1,-1 0-1,1 0 0,-1 0 1,1 0-1,-1 0 0,1 0 0,-1 0 1,1 0-1,-1 0 0,0 0 1,1 0-1,-1 0 0,1 0 0,-1 0 1,1-1-1,-1 1 0,1 0 1,-1 0-1,2-2-679,17-7-2564,-16 8 2132,19-7-1855</inkml:trace>
</inkml:ink>
</file>

<file path=ppt/ink/ink4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5T21:10:24.4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37 7392,'-11'-10'2373,"10"10"-2210,0 0 0,0 0 0,0 0 0,0 0 0,1 0-1,-1 0 1,0 0 0,0 0 0,0 1 0,0-1 0,0 0 0,1 0 0,-1 1 0,0-1 0,0 1 0,0-1 0,1 0-1,-1 1 1,0 0 0,1-1 0,-2 2 43,-1 3 454,0-1 1,1 1 0,0 0 0,-1 1 0,2-1 0,-1 0 0,-1 8 0,-1 1 275,2-5-471,-1 1-1,1-1 1,1 1 0,-1 16-1,2-21-347,0 0 0,0 0 0,1 0 0,0 0 0,0 0 1,0 0-1,1 0 0,-1 0 0,1 0 0,4 5 0,-5-8-76,1 0 0,0 0 1,0 0-1,0-1 0,0 1 0,0-1 0,0 1 1,0-1-1,1 0 0,-1 0 0,0 0 0,1 0 0,-1 0 1,1 0-1,-1-1 0,4 1 0,0 0 86,0 0 0,0-1 0,0 1 0,0-1-1,12-2 1,-11 0-78,0 0 0,0 0 1,0-1-1,0 0 0,-1 0 0,1-1 0,-1 0 0,0 0 0,0 0 0,0-1 0,-1 0 0,1 0 1,-1-1-1,-1 1 0,1-1 0,-1 0 0,0 0 0,0 0 0,0-1 0,-1 0 0,0 1 0,-1-1 1,1 0-1,-1 0 0,-1-1 0,1 1 0,-1 0 0,0-14 0,-1 17-35,0 1 0,-1-1 0,1 0 0,-1 1 0,0-1 0,0 1 0,0-1 0,0 1-1,-1-1 1,1 1 0,-1 0 0,0 0 0,0 0 0,0 0 0,-3-3 0,3 4-5,0 0 1,1 0-1,-1 1 1,-1-1-1,1 1 1,0-1-1,0 1 1,-1 0-1,1 0 0,0 0 1,-1 0-1,1 0 1,-1 0-1,1 1 1,-1-1-1,0 1 1,1 0-1,-1 0 1,0 0-1,-3 0 1,-2 1-112,0 1 1,0 0 0,0 0 0,0 1 0,1 0 0,-1 0-1,1 1 1,0 0 0,0 0 0,-10 9 0,12-9-889,0 1-1,1-1 1,-1 1 0,-5 9 0,8-11 223,1 0 1,-1 0-1,1 0 0,0 0 1,0 1-1,0-1 1,0 0-1,1 1 1,-1-1-1,1 0 1,0 1-1,0-1 0,0 1 1,1 4-1,3 9-1419</inkml:trace>
</inkml:ink>
</file>

<file path=ppt/ink/ink4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5T21:10:24.8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1 5056,'-5'4'772,"0"0"0,0 0 0,1 1 0,0-1 0,-1 1 0,2 0 0,-1 1 0,1-1 0,0 1 0,0-1 0,0 1 0,1 0 0,0 0 0,0 0-1,0 0 1,1 0 0,0 1 0,0-1 0,0 7 0,2-11-645,-1 1 0,0-1 0,0 0 0,1 0 0,-1 0 0,1 0-1,0 0 1,0 1 0,0-1 0,0-1 0,0 1 0,0 0 0,0 0-1,0 0 1,1 0 0,-1-1 0,1 1 0,0-1 0,-1 1 0,1-1 0,0 0-1,0 0 1,0 1 0,-1-1 0,1 0 0,1-1 0,-1 1 0,3 1-1,3 0 39,0 0 0,-1-1-1,1 0 1,0 0 0,0-1 0,13-1-1,-16 1-100,0-1-1,1 0 0,-1 0 1,0 0-1,1-1 0,-1 0 1,0 0-1,0 0 0,-1-1 1,1 0-1,0 0 0,-1 0 1,0 0-1,1-1 0,3-3 1,-8 6-64,1 0 0,0 0 0,-1 1 0,1-1 0,-1 0 0,1 0 1,-1 0-1,1 0 0,-1 0 0,0 0 0,1 0 0,-1 0 1,0 0-1,0 0 0,0 0 0,0 0 0,0 0 0,0 0 0,0 0 1,0 0-1,0 0 0,0 0 0,-1 0 0,1 0 0,0 0 0,-1 0 1,1 1-1,0-1 0,-1 0 0,1 0 0,-1 0 0,0 0 1,1 0-1,-1 1 0,0-1 0,1 0 0,-3 0 0,0-2-111,0 0 1,0 1-1,-1-1 0,1 1 0,-1 0 0,0 0 0,0 1 0,-8-3 1,1 2-1053,0 1 0,0 0 0,-18 1 0,15 0-2164,9 0 971</inkml:trace>
</inkml:ink>
</file>

<file path=ppt/ink/ink4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5T21:10:25.1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17 7296,'-4'-10'1334,"2"4"254,4 16 5153,3 13-4152,3 44 0,-7 69 975,-4-94-2148,-16 73 1,11-71-1218,-4 45 0,12-58-942,0-13-3436,0-14 1864</inkml:trace>
</inkml:ink>
</file>

<file path=ppt/ink/ink4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5T21:10:27.0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312 13 2720,'0'-1'137,"1"0"-1,-1 0 1,0 1 0,1-1 0,-1 0-1,1 1 1,-1-1 0,1 0 0,0 1-1,-1-1 1,1 0 0,0 1-1,-1-1 1,1 1 0,0 0 0,0-1-1,-1 1 1,1-1 0,0 1 0,0 0-1,0 0 1,-1 0 0,1-1 0,0 1-1,0 0 1,0 0 0,0 0-1,0 0 1,-1 0 0,1 0 0,1 1-1,6-1 5318,-14 7-1136,5-6-3874,-13 17 767,-77 101 2133,69-86-2762,-105 167 2635,114-174-2958,0 1 0,2 1 0,1 0-1,1 0 1,2 0 0,-5 34-1,8-26-184,2 1-1,2 0 0,1 0 0,1 0 0,3 0 0,10 46 0,-13-77-313,-1 0 0,1 0-1,0 0 1,1 0 0,-1 0-1,1 0 1,0 0 0,6 6-1,-8-10-125,1 0-1,0-1 0,-1 1 0,1-1 0,0 1 0,0-1 0,0 0 0,0 0 0,0 0 1,0 0-1,1 0 0,-1 0 0,0-1 0,0 1 0,1-1 0,-1 1 0,0-1 0,1 0 1,-1 0-1,0 0 0,1 0 0,-1 0 0,0-1 0,0 1 0,1-1 0,2-1 1,25-10-4717,1-5 1670</inkml:trace>
</inkml:ink>
</file>

<file path=ppt/ink/ink4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5T21:10:27.7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83 100 8384,'-1'0'205,"0"0"-1,0 0 1,1 0 0,-1 0 0,0 0 0,1 1 0,-1-1-1,0 0 1,1 1 0,-1-1 0,0 1 0,1-1-1,-1 0 1,1 1 0,-1-1 0,1 1 0,-1 0 0,1-1-1,-1 1 1,1-1 0,-1 1 0,1 0 0,0-1 0,-1 1-1,1 0 1,0-1 0,-1 2 0,-4 25 2466,4-16-1632,-15 66 1974,-16 99 70,20-115-2209,17-81-1142,1 1-1,13-27 1,-11 27 177,-7 15 62,47-119-326,-20 36 356,9-27 633,-35 106-454,-1 6-91,0 0 1,0-1 0,0 1 0,0 0-1,0 0 1,0 0 0,0 0 0,1 0-1,1-2 1,-3 4-58,0-1 0,0 1 1,1 0-1,-1 0 0,0 0 0,0 0 0,1 0 0,-1 0 0,0 0 0,0-1 0,0 1 0,1 0 1,-1 0-1,0 0 0,0 0 0,1 0 0,-1 0 0,0 0 0,0 0 0,1 0 0,-1 0 0,0 0 1,0 1-1,0-1 0,1 0 0,-1 0 0,0 0 0,0 0 0,1 0 0,-1 0 0,0 0 0,0 1 0,0-1 1,0 0-1,1 0 0,-1 0 0,0 0 0,0 1 0,5 7 284,-3 0-102,-1 0 0,0 0 0,0 1 0,-1 16 0,0 6 12,4 10-22,2 76 595,-6-114-804,0-1 0,0 1 1,1 0-1,-1 0 0,1-1 1,1 5-1,-2-7-15,0 1 1,0-1-1,0 0 0,1 1 1,-1-1-1,0 1 1,0-1-1,0 0 0,1 1 1,-1-1-1,0 0 0,0 1 1,1-1-1,-1 0 0,0 0 1,1 1-1,-1-1 0,1 0 1,-1 0-1,0 1 1,1-1-1,-1 0 0,0 0 1,1 0-1,-1 0 0,1 0 1,-1 1-1,1-1 0,-1 0 1,0 0-1,1 0 0,-1 0 1,1 0-1,-1 0 0,1-1 1,-1 1-1,0 0 1,1 0-1,-1 0 0,1 0 1,-1 0-1,0-1 0,1 1 1,-1 0-1,1 0 0,-1-1 1,0 1-1,1 0 0,-1 0 1,1-1-1,3-5-229,1 0-1,-1 0 1,0 0-1,0-1 0,0 1 1,-1-1-1,0 0 1,2-9-1,3-4 22,-1 5 92,3-11 72,1 1 1,16-25 0,-27 50 78,1-1-1,-1 1 0,0 0 0,0 0 1,0 0-1,0 0 0,0-1 0,0 1 1,0 0-1,0 0 0,0 0 1,0 0-1,0-1 0,0 1 0,1 0 1,-1 0-1,0 0 0,0 0 0,0 0 1,0 0-1,0 0 0,1-1 1,-1 1-1,0 0 0,0 0 0,0 0 1,0 0-1,1 0 0,-1 0 0,0 0 1,0 0-1,0 0 0,1 0 1,-1 0-1,0 0 0,0 0 0,0 0 1,0 0-1,1 0 0,-1 0 0,0 0 1,0 0-1,0 0 0,0 0 1,1 0-1,-1 1 0,0-1 0,0 0 1,0 0-1,0 0 0,0 0 1,1 0-1,-1 0 0,0 0 0,0 1 1,0-1-1,0 0 0,0 0 0,0 1 1,4 11 1043,-3-8-1058,3 19 527,0 0 0,-2 0-1,-1 0 1,-2 40 0,0-12-361,1-36-339,0 23 434,0-15-3197,2-23 1157,-2 0 1714,0 0-1,0 0 0,0 0 0,11 1-7071</inkml:trace>
</inkml:ink>
</file>

<file path=ppt/ink/ink4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5T21:10:28.1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18 103 7392,'-8'-4'3967,"22"1"1681,-2 1-4256,-6 1-1196,-1-1-1,1 0 0,-1 0 0,0 0 0,0-1 0,0 0 0,0 0 0,0 0 0,-1 0 0,1-1 0,-1 0 0,0 0 0,0 0 1,0 0-1,-1 0 0,1-1 0,-1 0 0,5-10 0,-8 15-148,1-1 0,-1 1 0,0-1 0,0 0 0,1 1 0,-1-1 0,0 0-1,0 1 1,0-1 0,0 0 0,0 1 0,0-1 0,0 0 0,0 1 0,0-1 0,0 0 0,0 1 0,0-1 0,-1 1 0,1-1 0,0 0 0,0 1-1,-1-1 1,1 0 0,0 1 0,-1-1 0,0 0 8,0 1-1,0-1 1,0 1-1,0 0 1,1-1 0,-1 1-1,0 0 1,0 0-1,0 0 1,0-1-1,0 1 1,0 0-1,0 0 1,0 0-1,0 1 1,-1-1 0,-3 1 181,0 0 1,0 0 0,0 1 0,0 0 0,-5 2 0,5-1 61,-1 1 1,1-1-1,0 1 1,0-1-1,1 1 1,-1 1-1,1-1 1,0 1-1,0 0 1,0-1-1,0 2 0,-3 6 1,5-7-199,0-1 0,1 1-1,-1 0 1,1 0 0,0 0 0,0-1 0,1 1-1,0 0 1,-1 1 0,1-1 0,1 0 0,-1 0 0,1-1-1,0 1 1,2 7 0,1-3-60,0 0 0,0 0 0,1 0 0,0-1 0,0 0 0,1 0 0,0 0 0,0-1 0,1 0 0,0 0 0,0-1 0,1 0 0,12 8 0,-18-12-199,0-1-1,0-1 0,0 1 1,1 0-1,-1 0 1,0-1-1,0 1 1,0-1-1,1 0 1,-1 0-1,0 0 1,1 0-1,-1 0 1,0 0-1,0-1 1,1 1-1,-1-1 0,0 1 1,0-1-1,0 0 1,0 0-1,0 0 1,0 0-1,0 0 1,0 0-1,0-1 1,2-1-1,4-5-1280,0 0-1,0 0 0,-1 0 1,8-12-1,-7 9-462,32-37-7819,-17 24 5642</inkml:trace>
</inkml:ink>
</file>

<file path=ppt/ink/ink4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5T21:10:28.4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0 7456,'-1'0'131,"1"0"0,-1 0 0,0 0 0,1 1 0,-1-1 0,0 0 0,0 0 0,1 0 0,-1 1 0,1-1 0,-1 0 0,0 1 0,1-1 0,-1 0 0,1 1 0,-1-1 0,1 1 1,-1-1-1,1 1 0,-1-1 0,1 1 0,-1 0 0,0 1 150,0 0 0,0-1 1,0 1-1,1 0 0,-1 0 1,1 0-1,-1 0 0,1 2 1,-1 7 1147,1 0 0,2 16 0,-1-10 545,5 111 4612,24 63-2687,-22-144-3253,-8-47-638,0 0-1,0 1 1,0-1 0,0 0 0,0 0 0,0 1 0,0-1-1,0 0 1,0 0 0,1 0 0,-1 0 0,0 1 0,0-1 0,0 0-1,0 0 1,0 0 0,1 0 0,-1 1 0,0-1 0,0 0-1,0 0 1,1 0 0,-1 0 0,0 0 0,0 0 0,0 0 0,1 0-1,-1 0 1,0 1 0,0-1 0,0 0 0,1 0 0,-1 0-1,0 0 1,0 0 0,1 0 0,-1-1 0,0 1 0,0 0-1,0 0 1,1 0 0,-1 0 0,0 0 0,0 0 0,1 0 0,8-8 17,-7 6 5,72-68-752,-12 9 276,-30 30-247,-1-1 0,30-41 1,-40 43-1600,25-42 1,-23 30 269</inkml:trace>
</inkml:ink>
</file>

<file path=ppt/ink/ink4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5T21:10:29.3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2 403 5152,'0'0'100,"0"0"0,0 0 0,0-1 0,-1 1 0,1 0 0,0-1 0,0 1 0,0 0 0,0 0 0,0-1 0,0 1 0,0 0 0,-1-1 0,1 1-1,0 0 1,0-1 0,0 1 0,0 0 0,0-1 0,0 1 0,1 0 0,-1-1 0,0 1 0,0 0 0,0-1 0,0 1 0,0 0 0,0-1 0,1 1 0,-1 0 0,0-1 0,0 1 0,0 0 0,1 0 0,-1-1 0,0 1 0,0 0 0,1 0 0,-1 0 0,0-1 0,0 1 0,1 0 0,-1 0 0,0 0 0,1 0 0,-1 0 0,0 0 0,1-1 0,-1 1 0,0 0 0,1 0 0,-1 0 0,0 0 0,1 0 0,-1 0-1,0 0 1,3 2 2532,17-1 2810,8 5-2691,1-1-1381,-6-3-891,1-1 0,0-1 0,-1-1 1,28-5-1,-10 1-225,312-30 1000,185-35-300,128-29-325,-22 8 123,-508 72-432,447-49 320,-515 62-716,-43 2-289,1 2-1,36 2 0,-60 0 130,1 0 0,-1 0 1,0 0-1,0 1 0,0-1 0,1 1 0,-1 0 0,0-1 1,0 1-1,2 1 0,-4-1 105,1-1 1,-1 0 0,1 1-1,-1-1 1,0 0-1,1 1 1,-1-1 0,0 1-1,0-1 1,1 0-1,-1 1 1,0-1-1,0 1 1,1-1 0,-1 1-1,0-1 1,0 1-1,0-1 1,0 1-1,0-1 1,0 1 0,0-1-1,0 1 1,0-1-1,0 1 1,0-1-1,0 2 1,-2 1-522,0 1 0,0-1 0,0 0 0,-1 0 0,1 0 0,-1 0 0,1 0 0,-1 0 0,0 0 0,-4 2 0,-33 23-6415,-2 3 2289</inkml:trace>
</inkml:ink>
</file>

<file path=ppt/ink/ink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23:15:38.68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 11 6976,'-5'-8'3595,"9"5"-1284,17 4-4,-9 0-1336,90 3 2554,-98-4-3597,1 1 1,-1-1-1,1 1 1,-1 0-1,1 1 1,4 1 0,-4-1-550,-1-1 1,0 1 0,0-1-1,1 0 1,-1-1 0,6 1-1,3-1-1197</inkml:trace>
</inkml:ink>
</file>

<file path=ppt/ink/ink4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5T21:11:22.5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11 2656,'-12'-4'1292,"4"0"3133,6 2-3106,5 12 3639,-2-7-4758,0-1 0,-1 1 0,1 0 0,0-1 0,1 1 0,-1-1 0,0 1 0,1-1 0,-1 0 0,1 0 0,0 0 0,0 1 0,0-2 0,0 1 0,3 3 0,6 3 202,0 0 0,-1 1-1,0 0 1,9 13 0,-11-14-214,-3-2-100,-1 0-1,0 0 0,0 0 0,0 0 0,-1 1 0,0-1 1,3 10-1,11 51 502,-13-48-409,2 11-64,-2 0-1,-2 0 1,0 1 0,-2-1 0,-2 1-1,0-1 1,-2 0 0,-1 0 0,-18 57-1,-66 208-1059,70-218 336</inkml:trace>
</inkml:ink>
</file>

<file path=ppt/ink/ink4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5T21:12:14.2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 1984,'15'-16'12992,"-2"21"-10590,18 6-2469,25 1 1001,1-2-1,100 4 0,229-19 813,124 6-894,-176 38-980,-281-33-774,-6-3 246</inkml:trace>
</inkml:ink>
</file>

<file path=ppt/ink/ink4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5T21:10:59.0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105 13 4800,'-10'-8'2056,"10"7"-1902,-1 1 1,1 0 0,0-1 0,0 1 0,-1 0 0,1 0 0,0-1-1,0 1 1,-1 0 0,1 0 0,0 0 0,-1 0 0,1-1-1,0 1 1,0 0 0,-1 0 0,1 0 0,0 0 0,-1 0-1,1 0 1,0 0 0,-1 0 0,1 0 0,0 0 0,-1 0 0,1 0-1,-1 0 1,1 0 0,0 0 0,-1 0 0,1 0 0,0 0-1,0 1 1,-1-1 0,1 0 0,0 0 0,-1 0 0,1 0 0,0 1-1,0-1 1,-1 0 0,1 0 0,0 1 0,-1-1 0,-3 4 247,0 0 0,0 0 0,0 0 0,0 1 0,1-1 0,0 1 0,0 0 0,-4 9 0,1-1 42,0 0-1,-6 21 1,6 0-166,0-1 0,3 1 0,0 48 0,1-22-105,2 92 755,1-86-6650,-1-75 2522,0 0 1056</inkml:trace>
</inkml:ink>
</file>

<file path=ppt/ink/ink4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5T21:10:59.4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25 9312,'-15'-3'2981,"15"3"-2940,0 0 0,-1 0 0,1 0 0,0 0 1,0 0-1,0 0 0,0 0 0,-1 0 0,1 0 0,0-1 0,0 1 1,0 0-1,0 0 0,0 0 0,-1 0 0,1 0 0,0 0 0,0 0 0,0 0 1,0-1-1,0 1 0,0 0 0,0 0 0,0 0 0,0 0 0,-1 0 0,1-1 1,0 1-1,0 0 0,0 0 0,0 0 0,0 0 0,0-1 0,0 1 1,0 0-1,0 0 0,0 0 0,0 0 0,0-1 0,0 1 0,0 0 0,0 0 1,0 0-1,1 0 0,-1 0 0,0-1 0,0 1 0,0 0 0,5-5 1603,171-1 3845,60 2-5048,-120 5-260,-64-2-3125</inkml:trace>
</inkml:ink>
</file>

<file path=ppt/ink/ink4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5T21:10:59.7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68 6720,'-22'2'2170,"18"0"-1136,4-1-438,4 0 734,88-7 4410,46-18-3216,-1 1-1881,-34 4-2473,-93 18-612,-1 3 709</inkml:trace>
</inkml:ink>
</file>

<file path=ppt/ink/ink4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5T21:11:05.3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466 22 4160,'1'-10'1681,"0"1"969,-1 9-2561,0 0 0,-1-1 0,1 1 0,0 0 1,0 0-1,-1 0 0,1-1 0,0 1 0,0 0 0,-1 0 0,1 0 0,0 0 0,0 0 0,-1 0 0,1 0 1,0 0-1,-1-1 0,1 1 0,0 0 0,-1 0 0,1 0 0,0 0 0,0 0 0,-1 1 0,1-1 1,0 0-1,-1 0 0,1 0 0,0 0 0,-1 0 0,-11 4 360,0 0 0,0 1 1,0 0-1,1 1 0,0 0 0,-14 10 0,1-1 18,0 1-138,2 0 0,0 1 0,1 1 0,0 1 0,2 1 0,0 0 0,1 2 0,2 0 0,-21 35 0,17-22-87,2 1 0,2 1 0,1 1-1,2 0 1,-15 75 0,24-92-159,1 0 0,1 0 1,1 1-1,1-1 0,0 1 1,2-1-1,6 33 0,-7-51-67,0 1-1,0-1 1,1 1-1,-1-1 0,1 0 1,-1 0-1,1 0 1,0 1-1,0-2 0,1 1 1,-1 0-1,0 0 1,1-1-1,0 1 0,0-1 1,-1 0-1,1 0 1,6 3-1,-5-3-426,0-1 1,0 1-1,0-1 1,0 0-1,1 0 1,-1-1-1,0 1 0,1-1 1,7 0-1,14-1-1519</inkml:trace>
</inkml:ink>
</file>

<file path=ppt/ink/ink4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5T21:11:06.0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11 401 7552,'0'0'144,"-1"0"-1,0 0 1,1 0 0,-1 0-1,1 0 1,-1 0 0,1-1 0,-1 1-1,1 0 1,-1 0 0,1-1 0,-1 1-1,1 0 1,-1 0 0,1-1 0,-1 1-1,1-1 1,-1 1 0,1-1 0,7-7 2014,-3 4-1442,15-15-74,0-2 0,-2 0 0,21-34 0,5-5 427,-5 12 510,83-81-1,-114 124-1454,-4 5 42,-3 16 106,-1-13-258,-17 118 581,8-57-379,-13 64 232,22-111-277,1-17-163,0 1 0,-1-1 0,1 0 0,0 0 1,0 1-1,0-1 0,0 0 0,0 0 0,0 1 1,0-1-1,0 0 0,0 0 0,0 1 0,0-1 1,0 0-1,0 0 0,0 1 0,0-1 0,1 0 1,-1 0-1,0 0 0,0 1 0,0-1 0,0 0 1,0 0-1,0 1 0,1-1 0,-1 0 0,0 0 1,0 0-1,0 0 0,1 1 0,-1-1 0,0 0 1,0 0-1,0 0 0,1 0 0,-1 0 0,0 0 1,0 0-1,1 0 0,-1 1 0,0-1 0,0 0 1,1 0-1,-1 0 0,0 0 0,0 0 0,1 0 1,-1-1-1,0 1 0,0 0 0,1 0 0,-1 0 1,0 0-1,0 0 0,1 0 0,-1 0 0,0 0 1,0 0-1,1-1 0,-1 1 0,0 0 0,0 0 1,0 0-1,1-1 0,9-8 65,-1-2 0,13-17 0,102-114 87,-88 107-211,61-47 0,-72 63-46,-12 8-15,1 1 1,0 1-1,24-13 0,-38 22 86,1-1 0,0 1 0,0 0 0,0 0 0,-1-1 0,1 1 0,0 0 0,0 0 0,0 0 0,0 0 0,0 0 0,-1 0 0,2 0 0,-1 0 23,-1 0-1,0 0 1,0 0-1,1 1 1,-1-1-1,0 0 1,0 0-1,1 0 1,-1 0-1,0 1 1,0-1-1,1 0 1,-1 0-1,0 1 1,0-1-1,0 0 1,0 0-1,0 1 1,1-1-1,-1 0 1,0 1-1,0-1 0,0 0 1,0 0-1,0 1 1,0 2 29,0 1 1,0-1 0,-1 0-1,1 0 1,-3 6-1,2-4-7,-62 215 1393,21-81-1373,40-132-44,0 0 1,0 1-1,1-1 0,0 14 1,0-19-127,1-1 0,1 1 0,-1-1 0,0 1 0,0-1 0,0 1 0,1-1 0,-1 1 0,1-1 0,-1 0 0,1 1 0,0-1 1,0 0-1,-1 1 0,1-1 0,0 0 0,0 0 0,0 0 0,0 0 0,0 0 0,1 0 0,-1 0 0,0 0 0,0 0 0,1 0 0,-1-1 0,0 1 0,1 0 0,-1-1 0,0 0 0,3 1 0,17 3-1613</inkml:trace>
</inkml:ink>
</file>

<file path=ppt/ink/ink4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5T21:11:06.4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1 6976,'-3'1'398,"0"1"-1,1 0 1,-1 0 0,1 0 0,-1 0-1,1 1 1,0-1 0,0 0 0,0 1-1,0 0 1,-3 4 0,2-1 551,-4 4 514,2-4-749,1 0 0,0 1 1,-5 10-1,9-15-625,-1 0 0,0 0 1,1 0-1,-1 0 0,1 0 0,0 0 0,0 0 1,-1 0-1,1 0 0,1 0 0,-1 0 0,0 0 0,0 0 1,1 0-1,-1 0 0,1 0 0,1 4 0,-1-6-39,-1 1 0,0 0 0,1 0 0,-1-1 0,1 1 0,-1 0 0,1-1 0,-1 1 0,1 0 0,0-1 0,-1 1-1,1-1 1,0 1 0,-1-1 0,1 1 0,0-1 0,0 0 0,-1 1 0,1-1 0,0 0 0,0 1 0,0-1 0,-1 0-1,2 0 1,0 0 21,0 0-1,-1 0 1,1-1-1,0 1 0,-1-1 1,1 1-1,0-1 1,-1 0-1,1 1 1,-1-1-1,3-1 0,1-2 155,0 0 0,0 0-1,0-1 1,8-9-1,-12 12-184,1 0 1,-1 0-1,1 0 0,-1 0 0,0 0 0,0 0 0,0-1 1,0 1-1,0 0 0,-1-1 0,1 1 0,-1-1 0,1 1 0,-1 0 1,0-1-1,0-3 0,0 4-64,-1 1 0,1-1 0,-1 1 1,0-1-1,1 1 0,-1 0 0,0-1 0,0 1 1,0 0-1,0-1 0,0 1 0,0 0 0,0 0 1,0 0-1,-1 0 0,1 0 0,0 0 0,-1 1 1,1-1-1,0 0 0,-1 1 0,1-1 0,-1 1 1,1-1-1,-1 1 0,0 0 0,-2-1 0,-20 2-3138,24-1 3009,0 0 0,0 0 0,0 0 0,-1 0 0,1 0 0,0 0 0,0 0 0,0 0 0,-1 0 0,1 0 0,0 0 0,0 0 1,0 0-1,-1-1 0,1 1 0,0 0 0,-2-5-3977,2 5 3977,0 0 0,0 0 1,0 0-1,0-1 0,0 1 0,0 0 0,1 0 0,3-10-3254,8-1 682</inkml:trace>
</inkml:ink>
</file>

<file path=ppt/ink/ink4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5T21:11:06.7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0 7968,'-2'1'1645,"2"-1"-1577,0 0 1,0 1-1,0-1 1,0 0 0,0 0-1,0 0 1,0 0-1,0 0 1,0 0-1,0 0 1,0 0-1,0 0 1,0 0-1,0 1 1,0-1 0,0 0-1,0 0 1,0 0-1,0 0 1,1 0 342,-1 1-342,4 7 1285,11 10 329,4 1-848,-2 1 1,0 0 0,-1 2-1,-1 0 1,12 26-1,54 123 1576,-64-132-1726,-2 1 0,19 80 0,-31-105-560,0-1 0,-2 1 0,0 0 0,0 0 0,-1-1 0,-1 1 0,-1 0 0,0 0 0,-1-1 0,0 1 0,-2-1 0,-5 16 0,-5-1-192,-1-1 0,-1 0 1,-22 28-1,-19 19-2728,37-49 1243</inkml:trace>
</inkml:ink>
</file>

<file path=ppt/ink/ink4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5T21:12:15.0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16 277 4480,'-1'-1'300,"0"0"1,-1 0-1,1 0 1,0 0-1,0 0 0,-1 0 1,1 0-1,0 0 1,0 0-1,0-1 1,-1-1-1,4 2 726,-1 0 0,1 0-1,-1-1 1,1 1 0,-1 0 0,1 0-1,-1-1 1,3-2 0,26-7-331,1 2 1,1 1-1,-1 2 1,48-4-1,252-21 841,-145 16-900,63-7 77,36-15-584,-125 16-130,317-44-1791,-385 53 768</inkml:trace>
</inkml:ink>
</file>

<file path=ppt/ink/ink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23:15:39.06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6 0 6816,'-5'0'3072,"10"14"-2656,-5-11 1248,0 2-992,0 2 1120,0 6-992,0-1 0,0-1-480,0-3-129,0 4-127,0-4-64,0 4 32,0-9-895,0 2 479</inkml:trace>
</inkml:ink>
</file>

<file path=ppt/ink/ink4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5T21:11:08.8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 36 3072,'4'-27'9781,"-4"19"-2960,-4 37-3786,-1 15-2934,-10 66 479,5-50-253,3-20-183,4-28-115,1 0 0,0 1 1,1-1-1,0 0 0,2 24 1,-1 2-29,-1-17 222,1-20-287,0-1 1,0 0 0,0 0 0,0 0-1,0 0 1,0 0 0,0 1 0,0-1-1,0 0 1,0 0 0,0 0-1,0 0 1,0 0 0,0 0 0,0 1-1,0-1 1,0 0 0,0 0 0,0 0-1,0 0 1,0 0 0,0 1 0,0-1-1,0 0 1,0 0 0,0 0 0,0 0-1,0 0 1,0 0 0,-1 0 0,1 1-1,0-1 1,0 0 0,0 0 0,0 0-1,0 0 1,0 0 0,0 0-1,-1 0 1,1 0 0,0 0 0,0 0-1,0 0 1,0 0 0,0 0 0,-1 0-1,1 0 1,0 0 0,0 0 0,0 0-1,0 0 1,0 0 0,0 0 0,-1 0-1,1 0 1,0 0 0,0 0 0,0 0-1,0 0 1,0 0 0,0 0-1,-1 0 1,1 0 0,0-1 0,-3-3-2247,-2 1 727</inkml:trace>
</inkml:ink>
</file>

<file path=ppt/ink/ink4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5T21:11:09.5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1 303 5152,'3'-2'11026,"8"-4"-9322,-6 3-1140,1-1 0,0 0 0,-1 0 0,0 0 0,7-7 0,4-4 137,41-38 642,-32 28-915,1 2 1,2 0-1,54-34 0,-78 54-386,0 2-1,0-1 1,1 0-1,-1 1 1,0 0-1,8-1 1,-10 1-32,1 1 1,-1 0-1,0 0 1,0 0-1,0 0 1,1 1-1,-1-1 1,0 0-1,0 1 1,0 0-1,0-1 1,0 1-1,0 0 1,3 2-1,2 2 83,-3-3-43,0 1 1,0 0-1,-1-1 0,1 1 1,-1 1-1,0-1 0,0 0 0,0 1 1,0 0-1,0 0 0,-1-1 1,3 6-1,-3-3 80,1 0-1,0 0 1,0-1 0,1 1 0,7 7-1,-10-11-95,0-1-1,0 0 0,1 0 1,-1 0-1,0 0 0,1 0 1,-1 0-1,1-1 0,0 1 1,-1 0-1,1-1 0,-1 1 1,1-1-1,0 0 0,-1 1 1,1-1-1,0 0 0,0 0 1,-1 0-1,1 0 0,0-1 1,-1 1-1,1 0 0,0-1 1,-1 1-1,1-1 0,2 0 1,11-7 77,-1 0 0,0-1 0,-1-1-1,15-12 1,5-3 1,5-2-195,9-6-282,-19 10-5144,-26 22 3605</inkml:trace>
</inkml:ink>
</file>

<file path=ppt/ink/ink4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5T21:11:58.2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12 1568,'-4'0'130,"-6"-1"858,10 1-961,0 0-1,0 0 1,0 0-1,0 0 0,0 0 1,0 0-1,0 0 0,0 0 1,0 0-1,0 0 0,-1 0 1,1 0-1,0 0 1,0 0-1,0 0 0,0 0 1,0 0-1,0 0 0,0 0 1,0 0-1,0 0 1,0 0-1,0 0 0,0 0 1,0 0-1,0-1 0,-1 1 1,1 0-1,0 0 1,0 0-1,0 0 0,0 0 1,0 0-1,0 0 0,0 0 1,0 0-1,0 0 0,0-1 1,0 1-1,2-3 3063,-7 0-554,4 3-2308,1-1 0,-1 1 1,0 0-1,1-1 0,-1 1 0,1 0 1,-1 0-1,1 0 0,-1-1 0,0 1 0,1 0 1,-1 0-1,0 0 0,1 0 0,-1 0 0,0 0 1,1 0-1,-1 1 0,1-1 0,-2 0 0,1 1-92,0-1-1,0 1 1,-1 0-1,1-1 0,0 1 1,0 0-1,0 0 0,1 0 1,-1 0-1,-1 1 0,0 0-28,1 0 0,0 0 0,-1 1 0,1-1 0,0 0 0,0 1-1,0-1 1,1 1 0,-1-1 0,1 1 0,-1 4 0,-1 12 166,2-15-232,-1 0 0,1 1 0,0-1 0,0 0 0,1 7 0,-1-10 23,1 1 0,-1-1-1,0 1 1,0-1 0,0 1 0,0 0 0,0-1 0,0 1-1,0-1 1,0 1 0,-1-1 0,1 1 0,-1-1 0,0 2 0,-4 5-1147</inkml:trace>
</inkml:ink>
</file>

<file path=ppt/ink/ink4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5T21:11:58.6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280 3 4224,'0'0'37,"0"0"-1,0 0 1,0 0 0,0 0 0,1 0 0,-1 0-1,0 1 1,0-1 0,0 0 0,0 0-1,0 0 1,0 0 0,0 0 0,0 0 0,0 0-1,0 0 1,0 0 0,0 0 0,1 0-1,-1 0 1,0 0 0,0 0 0,0 0 0,0 0-1,0-1 1,0 1 0,0 0 0,0 0 0,0 0-1,0 0 1,0 0 0,0 0 0,0 0-1,1 0 1,-1 0 0,0 0 0,0 0 0,0 0-1,0 0 1,0 0 0,0 0 0,0 0-1,0 0 1,0-1 0,0 1 0,0 0 0,0 0-1,0 0 1,0 0 0,0 0 0,0 0-1,0 0 1,0 0 0,0 0 0,0 0 0,0 0-1,0 0 1,0-1 0,0 1 0,0 0-1,0 0 1,0 0 0,0 0 0,0 0 0,0 0-1,0 0 1,0 0 0,0 0 0,-1 0 0,5 5 830,-2-3 677,-2-1-1283,0 0 0,0 0-1,0-1 1,0 1 0,0 0-1,0 0 1,0 0 0,-1-1-1,1 1 1,0 0 0,-1 0-1,1-1 1,0 1 0,-2 1 100,2-2-323,-2 7 349,-1 0 1,-1 0-1,1 0 1,-1-1-1,0 0 1,0 1-1,-1-1 1,-8 8-1,-16 11 93,-2 0 0,0-2 0,-47 26 0,65-41-422,-19 10 470,31-18-743,0 1 1,-1 0-1,1-1 1,0 1-1,0-1 1,-1 1-1,1-1 1,0 0 0,-1 1-1,1-1 1,-1 0-1,1 0 1,0 0-1,-1 0 1,1 0-1,0 0 1,-3-1 0,4 1 68,0 0 0,0-1 1,0 1-1,0 0 0,0 0 1,-1-1-1,1 1 0,0 0 1,0 0-1,0-1 0,0 1 1,0 0-1,0 0 0,0-1 1,0 1-1,0 0 0,0 0 1,0-1-1,0 1 0,0 0 1,0-1-1,0 1 0,0 0 1,0 0-1,0-1 0,0 1 1,1 0-1,-1 0 0,0-1 1,0 1-1,0 0 0,7-5-1656</inkml:trace>
</inkml:ink>
</file>

<file path=ppt/ink/ink4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5T21:11:59.2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21 5408,'-4'0'6989,"3"0"-6885,20-8 3608,1 4-3214,-11 1-441,0 1-1,1 1 1,-1-1-1,0 2 1,18 0-1,-26 0-33,0 0 0,-1 0-1,1 0 1,0 0 0,0 0 0,-1 0-1,1 1 1,0-1 0,-1 0-1,1 0 1,0 1 0,-1-1 0,1 0-1,0 1 1,-1-1 0,1 1 0,-1-1-1,1 1 1,-1-1 0,1 1 0,-1-1-1,1 1 1,-1 0 0,1-1 0,-1 1-1,0 0 1,1-1 0,-1 1-1,0 0 1,0-1 0,1 1 0,-1 0-1,0 0 1,0-1 0,0 1 0,0 0-1,0 0 1,0-1 0,0 1 0,0 0-1,0-1 1,-1 1 0,1 0 0,0 0-1,0-1 1,0 1 0,-1 0-1,1-1 1,-1 1 0,1 0 0,-1 0-1,-3 6 221,0-1-1,-1 0 1,0 0-1,-5 5 1,6-7-174,-36 32 1814,109-35-518,-7 3-2944,-49-1 747</inkml:trace>
</inkml:ink>
</file>

<file path=ppt/ink/ink4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5T21:12:08.1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9 1408,'4'-9'14443,"-7"13"-12373,-2 10-2237,2 10 591,0 0 0,2 0 0,2 31-1,1-3-17,11 109 452,0 1 66,-13-162-700,0-12-7499,1 5 4017,3 3 1082</inkml:trace>
</inkml:ink>
</file>

<file path=ppt/ink/ink4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5T21:12:08.9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4 130 3808,'-1'-1'354,"1"0"0,-1-1 1,1 1-1,0 0 0,-1-1 1,1 1-1,0 0 0,0-1 0,0 1 1,0-1-1,0 1 0,0 0 1,0-1-1,0 1 0,1 0 0,-1-1 1,1 1-1,-1 0 0,1-1 1,-1 1-1,1 0 0,-1 0 0,1 0 1,0 0-1,0-1 0,1 0 0,5-11 955,-4 7-1066,1 0 0,0 1-1,0-1 1,0 1 0,0 0-1,1 0 1,0 0-1,0 1 1,0-1 0,1 1-1,-1 0 1,1 1 0,0-1-1,0 1 1,0 1 0,1-1-1,7-1 1,-12 3-245,-1 1-1,1 0 0,-1 0 1,0 0-1,1 0 1,-1 0-1,1 0 0,-1 0 1,1 1-1,-1-1 1,1 1-1,-1-1 1,0 1-1,1-1 0,-1 1 1,0 0-1,1-1 1,1 3-1,-1-1 33,-1 0-1,1 0 1,0 0-1,-1 0 1,0 0-1,1 0 1,-1 0 0,0 0-1,0 1 1,1 2-1,0 5 73,0 0-1,0 1 1,-1-1 0,-1 17-1,-2 6 168,-1-1 1,-11 44-1,9-51-218,0-2 85,-1 0-1,-10 26 1,11-38-52,1 0-1,-2-1 1,1 1-1,-2-1 1,1 0-1,-10 9 1,3 1-94,12-18 39,0-1 0,0 1 0,0-1 0,0 1 0,0-1 0,0 1 0,0-1 0,0 1 0,-1-1 0,1 0 0,-1 0 1,-2 2-1,0 0-98,1-3 175,14-1 54,0 0-1,0-1 1,-1-1-1,1 1 1,15-7-1,-10 3-141,23-4-1,-29 8-104,-9 2 62,1 0 0,0 0 0,-1 0 0,1-1 0,-1 1 1,1-1-1,0 1 0,-1-1 0,3-1 0,-2 2-777,0 0-158,-1 1 0,0-1 0,0 1 0,0-1 1,0 1-1,1 0 0,4 5-3839,-1-2 2885</inkml:trace>
</inkml:ink>
</file>

<file path=ppt/ink/ink4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5T21:12:09.3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1 5216,'-3'4'8711,"-1"18"-5042,-1 5-2578,2-19-878,2-7-170,1 1 0,-1 0 0,0-1 0,1 1 0,-1 0 0,1 0 0,-1 0 0,1-1 0,0 1 0,-1 0 0,1 0 1,0 0-1,1 0 0,-1 0 0,1 2 0,0 5-756,8-28-11518,0 5 10002</inkml:trace>
</inkml:ink>
</file>

<file path=ppt/ink/ink4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5T21:12:09.9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11 120 3552,'-1'0'379,"0"-1"-1,0 0 1,0 0 0,1 1 0,-1-1 0,0 0-1,1 0 1,-1 0 0,0 1 0,1-1 0,0 0-1,-1 0 1,1 0 0,-1 0 0,1 0 0,0 0-1,0 0 1,-1 0 0,1 0 0,0 0 0,0-2-1,1 1-6,-1 0 0,1 0 0,-1 0 0,1 0 0,0 1 0,-1-1 0,1 0 0,0 0 0,0 1 0,3-4 0,0 0 35,2 0-1,-1 0 0,0 0 1,1 0-1,7-4 0,2 0-4,23-9-1,-32 15-370,0 0 0,0 1 0,1 0 0,-1 1-1,1 0 1,10-2 0,-14 3-33,0 0-1,0 0 1,0 1-1,0-1 1,0 1-1,0-1 1,0 1-1,0 0 1,0 0-1,-1 0 1,1 1 0,0-1-1,0 1 1,-1-1-1,1 1 1,-1 0-1,0 0 1,1 0-1,-1 0 1,0 0-1,2 4 1,-1-2 36,-1 0 0,0 0 0,0 1 0,-1-1 0,1 0 0,-1 1 0,0 0 0,0-1 0,-1 1 0,1 0 0,-1-1-1,0 1 1,-1 5 0,-1 7 29,0 0-1,-2 0 0,0 0 0,-1 0 0,0-1 1,-1 0-1,-11 19 0,-1-3 117,-1-1 0,-32 40 0,39-58-100,0 0 0,-23 19 0,-1-1 153,36-31-223,0 0-1,0 0 1,0 0 0,0 0-1,0 1 1,0-1-1,0 0 1,0 0-1,0 0 1,0 0-1,0 0 1,0 0-1,0 0 1,0 0 0,0 0-1,0 0 1,0 0-1,0 0 1,0 1-1,0-1 1,0 0-1,0 0 1,0 0 0,0 0-1,0 0 1,1 0-1,-1 0 1,0 0-1,0 0 1,0 0-1,0 0 1,0 0 0,0 0-1,0 0 1,0 0-1,0 0 1,0 0-1,0 1 1,0-1-1,0 0 1,0 0-1,0 0 1,1 0 0,-1 0-1,0 0 1,0 0-1,0 0 1,0 0-1,0 0 1,0 0-1,0 0 1,0 0 0,0 0-1,0 0 1,0 0-1,0-1 1,1 1-1,-1 0 1,0 0-1,0 0 1,0 0 0,11 0 270,21-2-76,-20 1-85,46-5 280,41-2-332,-43 11-1511,-48-7-3553</inkml:trace>
</inkml:ink>
</file>

<file path=ppt/ink/ink4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5T21:12:10.8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236 22 3808,'0'-10'879,"0"5"2018,0 5-2758,1 0 0,-1 0 0,0 0-1,1 0 1,-1 0 0,10-6 8398,-11 6-8221,0 1 0,0 0 0,1-1 0,-1 1 0,0-1 0,0 1 0,0-1 0,0 1 0,1-1 0,-1 1 0,-2-1 0,-5 2-140,0 1 0,-1-1-1,1 1 1,1 1 0,-1 0 0,-10 6 0,-1 3 118,-20 17 0,32-23-236,0 0 0,0 0 1,1 1-1,0-1 1,0 1-1,1 1 0,0-1 1,-5 13-1,0 3 48,1 0 0,-5 26-1,8-18-62,-5 65-1,10-83-73,0 10 29,2 32 0,-1-47 51,1-1 0,0 1 1,1-1-1,0 1 0,1-1 0,-1 0 0,6 10 0,-7-16-20,0 0 0,0 0 0,1 0 0,-1-1 0,1 1 1,-1 0-1,1-1 0,-1 1 0,1-1 0,0 1 0,0-1 0,0 0 0,0 0 0,0 0 0,0 0 0,0 0 1,0 0-1,0-1 0,0 1 0,4 0 0,0-1-52,0 0 1,0 0-1,0 0 1,0 0-1,-1-1 1,10-3-1,-13 4 11,1-1-1,-1 0 0,0 0 1,1 0-1,-1 0 0,0-1 1,0 1-1,0 0 1,0-1-1,0 0 0,-1 1 1,1-1-1,0 0 0,-1 0 1,1 0-1,-1 0 0,2-4 1,-1 3 24,-1-1-1,1 1 1,-1 0 0,0-1 0,0 1-1,-1 0 1,1-1 0,-1 1 0,0-1-1,0 1 1,0-1 0,-1-5 0,1 5-36,-1 1 0,0-1 1,0 0-1,-1 1 1,1-1-1,-1 1 0,0 0 1,0 0-1,0-1 0,0 1 1,0 1-1,-1-1 1,1 0-1,-1 0 0,-4-3 1,5 5-6,0 0 1,0-1-1,0 1 1,-1 0-1,1 1 1,0-1-1,0 0 0,0 0 1,-1 1-1,1-1 1,0 1-1,0 0 1,-1 0-1,1 0 1,0 0-1,-1 0 1,1 0-1,0 1 0,-1-1 1,1 1-1,0 0 1,0-1-1,0 1 1,0 0-1,-4 3 1,-37 25-874,37-22-2622,33-6-9207,-5-6 10075</inkml:trace>
</inkml:ink>
</file>

<file path=ppt/ink/ink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23:15:39.41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16 4576,'-1'-8'1521,"2"0"1656,-1 8-3145,0 0 0,1 0 19,0 1 1,0-1-1,0 0 0,0 1 0,0-1 0,0 0 0,0 0 0,0 0 0,-1 0 0,1 0 1,0 0-1,2 0 0,5-1-209,2 4-462,0 0 0,-1 0 0,1 1-1,-1 0 1,0 1 0,0 0 0,10 7 0,22 12-515,-25-15 1521,30 23 0,-31-21 978,-1-1 0,25 13 0,-34-22-923,0 1 1,-1 0-1,1-1 0,0 0 1,6 1-1,-10-2-243,1 1 0,-1-1 1,1 0-1,-1 0 0,1 0 0,-1 0 0,1 0 1,-1 0-1,1-1 0,-1 1 0,0 0 0,1-1 0,-1 1 1,1-1-1,-1 0 0,0 1 0,0-1 0,1 0 0,-1 0 1,0 0-1,2-1 0,-2 1-111,-1 0-1,1 0 1,-1 1 0,1-1 0,-1 0-1,0 0 1,0 1 0,1-1 0,-1 0-1,0 0 1,0 0 0,0 0 0,0 1-1,0-1 1,0 0 0,0 0 0,0 0-1,0 0 1,0 1 0,0-1 0,0 0-1,-1 0 1,1 0 0,0 1 0,-1-1-1,1 0 1,-1 0 0,1 1 0,-1-1-1,1 0 1,-1 1 0,1-1 0,-1 0-1,1 1 1,-1-1 0,0 1 0,-1-1-1,0-1 59,0 1 0,-1 0 0,1-1 0,-1 1 0,1 0-1,-1 1 1,0-1 0,1 0 0,-1 1 0,0-1 0,-3 1-1,3 0-100,0 0-1,0 0 0,0 0 0,0 1 0,0-1 1,1 1-1,-1 0 0,0 0 0,1 0 1,-1 0-1,0 0 0,1 1 0,-1-1 0,1 1 1,0-1-1,-1 1 0,1 0 0,-2 2 1,3-2-27,-1 0 1,1-1 0,0 1 0,1 0-1,-1 0 1,0 0 0,0 0 0,1 0 0,-1 0-1,1 0 1,0 0 0,-1 0 0,1 0-1,0 0 1,0 0 0,1 0 0,-1 0 0,0 0-1,0 0 1,1 0 0,0 0 0,-1 0 0,1 0-1,0 0 1,0 0 0,1 2 0,10 15 28,1-1 0,0 0 0,27 27 0,-37-42-44,2 3-59,1 1 83,1 0 0,11 9-1,-17-15-139,0 0 0,0 0 0,1 0 0,-1 0 0,0 0 0,1-1 0,-1 1 0,1 0 0,-1-1 0,1 1 0,-1-1 0,1 1 0,-1-1 0,1 0 0,-1 0 0,1 0 0,0 0 0,-1 0 0,1 0 0,-1 0 0,1 0 0,1-1 0,11-11-2558,-1-1 843</inkml:trace>
</inkml:ink>
</file>

<file path=ppt/ink/ink4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5T21:12:11.3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383 9 3328,'5'-9'9205,"-11"22"-5370,2-4-3094,0-1 0,-8 14 0,-1 2 246,1-2-445,-1-1 0,-1 0-1,-1-1 1,-25 28 0,-78 64 306,92-88-672,-66 55-112,74-64-1852,42-37-12423,-12 13 11795</inkml:trace>
</inkml:ink>
</file>

<file path=ppt/ink/ink4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5T21:12:11.6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0 5056,'-1'2'6363,"1"4"-2321,4 19-836,9 31-1708,30 75 795,-43-129-2289,3 9 85,0 0-1,1 0 0,9 19 0,-12-30-377,0 1-1,0 0 0,0-1 0,-1 1 1,1 0-1,0-1 0,0 1 1,0-1-1,0 0 0,0 1 1,0-1-1,0 0 0,0 0 0,0 1 1,1-1-1,0 0 0,22 1-8789,-21-1 7857,6 0-1119</inkml:trace>
</inkml:ink>
</file>

<file path=ppt/ink/ink4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5T21:12:15.9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18 172 2976,'-14'-11'1268,"14"11"-1192,0 0-1,-1-1 0,1 1 0,0 0 0,-1 0 1,1 0-1,0-1 0,0 1 0,0 0 0,-1 0 0,1-1 1,0 1-1,0 0 0,0-1 0,0 1 0,-1 0 1,1-1-1,0 1 0,0 0 0,0-1 0,0 1 1,0 0-1,0-1 0,0 1 0,0 0 0,0-1 1,0 1-1,0 0 0,0-1 0,0 1 0,1-1 0,-1-18 8464,0 20-7964,0-7 1116,1 5-1600,0 0 0,0 1-1,0-1 1,0 1 0,0-1-1,0 1 1,0 0-1,0 0 1,0-1 0,0 1-1,0 0 1,0 0 0,0 0-1,0 0 1,2 0-1,32-2 297,-15 2 54,400-37 1809,82-10-1930,16 18-1098,-222 23-2147,7 21-2134,-179 0 712,-9 1 1393</inkml:trace>
</inkml:ink>
</file>

<file path=ppt/ink/ink4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5T21:12:00.6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41 4064,'-1'-2'323,"1"1"-1,0-1 1,0 0 0,-1 0-1,1 1 1,0-1-1,0 0 1,1 0 0,-1 1-1,0-1 1,1 0 0,-1 0-1,1 1 1,-1-1 0,1 1-1,0-1 1,-1 0 0,1 1-1,0-1 1,0 1 0,0 0-1,0-1 1,1 1 0,5 0 5824,-6 20-4435,-1 6-1364,4 161 671,-4-185-1792</inkml:trace>
</inkml:ink>
</file>

<file path=ppt/ink/ink4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5T21:12:00.9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448 3 5728,'-6'-3'7732,"5"4"-7603,-6 12 875,-1 0-189,0-3-411,-1-1 0,0 0 1,0 0-1,-1-1 0,-16 10 1,-60 32 1156,59-36-1159,-25 15 9,18-12-162,1 2-1,-44 33 1,71-47-563,0 0 0,-1-1 1,1 0-1,-1 0 0,-6 2 0,35-17-9904,-1 5 7765</inkml:trace>
</inkml:ink>
</file>

<file path=ppt/ink/ink4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5T21:12:01.5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47 4800,'-8'-13'9146,"8"13"-9004,0-1-1,0 0 0,0 1 1,1-1-1,-1 1 0,0-1 0,0 0 1,1 1-1,-1-1 0,1 1 1,-1-1-1,0 1 0,1-1 1,-1 1-1,1-1 0,-1 1 1,1 0-1,0-1 0,-1 1 1,1 0-1,-1-1 0,1 1 1,0 0-1,-1 0 0,1 0 1,-1-1-1,1 1 0,1 0 1,27-4 898,-8 1 56,-10 0-821,0 0-69,0 0-1,1 1 1,11-1 0,-19 3-153,0 0 0,0 0 0,1 0 0,-1 1 0,0-1 0,0 1 0,0 0 0,-1 1-1,1-1 1,0 1 0,0-1 0,5 5 0,-9-6-42,1 0-1,0 1 1,-1-1 0,1 0-1,0 1 1,-1-1-1,1 1 1,-1-1-1,1 1 1,-1 0-1,1-1 1,-1 1-1,1 0 1,-1-1 0,0 1-1,1 0 1,-1-1-1,0 1 1,1 0-1,-1-1 1,0 1-1,0 0 1,0 0-1,0-1 1,0 1 0,0 0-1,0 0 1,0 0-1,0-1 1,0 1-1,0 0 1,0 0-1,-1-1 1,1 1-1,0 0 1,-1-1 0,1 1-1,0 0 1,-1-1-1,1 1 1,-1 0-1,0 0 1,-3 3 59,1 0 0,-1 0-1,0-1 1,-8 6 0,7-6 39,-4 4 38,-54 38 922,63-45-1056,0 0 1,0 0-1,0 0 0,0 0 0,0 0 0,0 0 0,1 0 0,-1 0 0,0 0 0,0 0 1,0 0-1,0 0 0,0 0 0,0 0 0,0 0 0,0 0 0,0 0 0,0 0 1,0 0-1,0 0 0,1 0 0,-1 0 0,0 0 0,0 1 0,0-1 0,0 0 1,0 0-1,0 0 0,0 0 0,0 0 0,0 0 0,0 0 0,0 0 0,0 0 1,0 0-1,0 0 0,0 0 0,0 1 0,0-1 0,0 0 0,0 0 0,0 0 1,0 0-1,0 0 0,0 0 0,0 0 0,0 0 0,0 0 0,0 0 0,0 1 1,0-1-1,0 0 0,0 0 0,0 0 0,0 0 0,0 0 0,0 0 0,15 0 268,22-4-245,16-11-944,-41 11-567,-1 1 0,1 0 0,0 0 0,21-1 0,-17 5-3234,1 6 1488</inkml:trace>
</inkml:ink>
</file>

<file path=ppt/ink/ink4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5T21:12:16.8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11 3552,'-36'-3'2763,"15"1"7848,47-3-9708,302 34 1251,-216-15-1802,396 41 256,81 10-197,49-12-765,-365-36-4753,-207-16 1091,-11-1 1291</inkml:trace>
</inkml:ink>
</file>

<file path=ppt/ink/ink4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5T21:12:46.0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19 383 3648,'-15'0'1173,"15"0"-1127,0 0-1,0 0 1,-1 0-1,1 0 1,0 0 0,0 0-1,0 0 1,-1 1-1,1-1 1,0 0-1,0 0 1,0 0-1,0 0 1,0 1 0,-1-1-1,1 0 1,0 0-1,0 0 1,0 1-1,0-1 1,0 0-1,0 0 1,0 0-1,0 1 1,0-1 0,0 0-1,0 0 1,0 0-1,0 1 1,0-1-1,0 0 1,0 0-1,0 1 1,0-1 0,0 0-1,0 0 1,0 0-1,0 1 1,0-1-1,0 0 1,0 0-1,1 0 1,-1 1 0,0-1-1,0 0 1,0 0-1,1 0 1,0 1 822,1 0 1,0 0-1,0-1 0,-1 1 1,1-1-1,0 0 1,0 1-1,3-1 0,-4 0-768,0 0 1,-1-1-1,1 1 0,0 0 0,0 0 0,-1-1 0,1 1 0,0-1 0,-1 1 0,1 0 0,0-1 0,-1 1 0,1-1 0,-1 0 0,1 1 0,-1-1 0,1 1 0,-1-1 0,1 0 0,-1 1 0,0-1 1,1 0-1,-1 0 0,0 1 0,0-1 0,1-1 0,0-3-22,0 0 0,0 0 0,0 0 0,-1 0 0,1-9 0,-2 8-34,2-1 0,-1 0 0,1 1 0,2-9 0,2-3 46,1 0 0,0 0 1,1 1-1,2 0 0,-1 0 1,2 1-1,0 0 0,1 1 1,0 0-1,1 1 0,1 0 0,0 1 1,1 1-1,18-13 0,-19 16-84,0 1-1,1 0 0,26-10 0,-31 15-43,-1 1-1,0 0 1,1 0-1,0 0 1,-1 1-1,1 1 1,0 0 0,11 1-1,-18-1 43,0 0 0,0 0-1,0 1 1,0-1 0,0 1 0,-1-1-1,1 1 1,0 0 0,0 0 0,-1 0-1,1 0 1,-1 0 0,1 0 0,-1 0-1,1 0 1,-1 0 0,0 1 0,1-1-1,1 4 1,-2-3 13,0 0 0,0 0 0,0 1 0,0-1 0,-1 1 0,1-1 0,-1 1 0,0-1 0,1 1 0,-1-1 0,0 1 0,-1-1 0,1 1 0,0-1 0,-1 4 0,-3 7 95,1 0 1,-2 0-1,0 0 1,-13 23-1,-35 46 210,31-50-28,9-13-135,-24 24-1,-8 11 64,44-54-227,1 1-1,-1-1 1,1 1 0,-1 0-1,1-1 1,-1 1 0,1 0-1,0-1 1,-1 1 0,1 0 0,0 0-1,-1-1 1,1 1 0,0 0-1,0 0 1,0 0 0,0-1-1,0 1 1,0 1 0,1 0-33,0-1 0,0 0 0,0 1 1,1-1-1,-1 0 0,0 0 0,1 0 1,-1 0-1,3 2 0,1 0 79,40 31-228,30 20 204,-71-52 16,0 1 0,0 0 0,-1 0 0,1 0 0,-1 0 0,0 0 1,1 1-1,-2 0 0,4 4 0,-5-6-3,0-1 0,0 1 0,0 0 0,-1 0-1,1 0 1,-1 0 0,1 0 0,-1 0 0,0 0 0,1 0 0,-1 0 0,0 0 0,-1 0-1,1 0 1,0 0 0,0 0 0,-1 0 0,1 0 0,-1 0 0,0 0 0,1 0-1,-3 3 1,1-3 28,1 0 0,-1 0 0,0 1 0,0-1 0,0 0 0,0-1-1,0 1 1,0 0 0,-1-1 0,1 1 0,-1-1 0,1 0 0,-1 1 0,1-1-1,-5 1 1,-5 1 139,0 0 0,-16 1 0,10-2-146,-53 2 200,34-2-211,20-1-2285,0-1-6232,26-2 1474,4 1 4230</inkml:trace>
</inkml:ink>
</file>

<file path=ppt/ink/ink4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5T21:12:46.4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5 4896,'-1'0'61,"1"0"0,0 0 1,0 0-1,0 0 0,0 0 0,0 0 1,0 0-1,0 0 0,0 0 0,-1 0 1,1 0-1,0 0 0,0 0 0,0 0 1,0 0-1,0 0 0,0 0 0,-1 0 1,1 0-1,0 0 0,0 0 0,0 0 1,0 0-1,0 0 0,0 0 0,0 0 1,0 0-1,-1 0 0,1 0 1,0 0-1,0 0 0,0 0 0,0 0 1,0 0-1,0-1 0,0 1 0,0 0 1,0 0-1,0 0 0,0 0 0,-1 0 1,1 0-1,0 0 0,0 0 0,0-1 1,0 1-1,0 0 0,0 0 0,0 0 1,0 0-1,0 0 0,0 0 0,0 0 1,0-1-1,0 1 0,0 0 0,0 0 1,0 0-1,0 0 0,0 0 0,1 0 1,-1 0-1,0-1 0,0 1 0,0 0 1,0 0-1,0 0 0,0 0 0,0 0 1,7 3 930,-5-3-629,-1 1 1,0-1 0,1 1 0,-1 0 0,1 0-1,-1 0 1,0-1 0,1 1 0,-1 0-1,0 0 1,0 1 0,0-1 0,0 0 0,0 0-1,0 1 1,0-1 0,0 0 0,0 3-1,4 11 604,-4-11-888,0-1 1,-1 0-1,1 0 0,1 0 0,-1 0 1,0 0-1,1 0 0,2 3 0,-4-6-292,5-11-9541</inkml:trace>
</inkml:ink>
</file>

<file path=ppt/ink/ink4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5T21:12:47.0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12 5312,'0'-2'161,"-1"-5"1419,1 7-1542,0-1 0,0 1 0,0 0-1,0 0 1,0 0 0,0 0 0,0 0-1,1-1 1,-1 1 0,0 0-1,0 0 1,0 0 0,0 0 0,1 0-1,-1 0 1,0 0 0,0-1 0,0 1-1,0 0 1,1 0 0,-1 0 0,0 0-1,0 0 1,0 0 0,1 0 0,-1 0-1,0 0 1,0 0 0,0 0 0,0 0-1,2 0 1302,0 0-786,0 0 0,-1 0 1,1 0-1,-1 1 0,1-1 0,-1 0 0,1 1 0,0-1 0,2 2 0,-2 0-303,1 0 0,-1 0 1,0 1-1,0-1 0,0 1 0,0-1 0,0 1 1,-1 0-1,1 0 0,-1 0 0,1 0 0,-1 0 1,0 0-1,0 0 0,-1 0 0,1 4 1,1 7 210,0 0 1,-2 18 0,0-31-427,0 24 289,-1 0-1,-2 0 0,0-1 0,-9 32 0,12-55-313,0-1 0,0 1 0,-1 0 0,1-1 0,0 1 0,0 0 0,0-1 0,0 1 0,0 0-1,0-1 1,0 1 0,0 0 0,1 0 0,-1-1 0,0 1 0,0 0 0,0-1 0,1 1 0,-1-1 0,0 1-1,1 0 1,-1-1 0,1 1 0,-1-1 0,1 1 0,-1-1 0,1 1 0,-1-1 0,1 1 0,-1-1 0,1 0-1,-1 1 1,1-1 0,0 0 0,-1 1 0,1-1 0,0 0 0,-1 0 0,1 0 0,0 1 0,-1-1 0,1 0-1,1 0 1,5 0 25,1 1 0,-1-1 1,12-1-1,-3 0-84,40-1-124,19 0 95,-64 3 63,-1 0 0,0 1 0,1 0 0,-1 1 0,15 5 0,-14-4 21,-1 1 0,1 0 1,-1 1-1,0 0 0,17 14 0,-24-18 35,0 1 0,0 0 1,0 0-1,-1 0 0,1 0 0,-1 0 1,0 0-1,0 1 0,0-1 0,0 1 1,-1 0-1,0-1 0,1 1 0,-1 0 0,-1 0 1,1 0-1,0-1 0,-1 1 0,0 0 1,0 0-1,0 5 0,-1-6 16,0-1 0,0 1 0,0-1 0,0 1 0,0-1 0,-1 1 0,1-1 0,-1 0 0,0 1 0,1-1 0,-1 0 0,0 0 0,0 0 0,0 0-1,-1-1 1,1 1 0,0-1 0,-5 3 0,-5 2 55,0 0 1,-23 7-1,-4-3-99,-2-1 0,-65 6 0,96-14-31,-83 5-772,73-5-1490,-22-4 1,40 3 1919,1 0 1,0 0-1,-1 0 1,1 0-1,0-1 0,0 1 1,-1 0-1,1-1 1,0 1-1,0 0 1,0-1-1,-1 0 1,1 1-1,0-1 1,0 0-1,0 1 0,0-1 1,0 0-1,0 0 1,1 0-1,-1 0 1,0 0-1,-1-1 1,2-7-1913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00:36:45.629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6 1088 2912,'0'13'6842,"-5"-18"-4895,6-8-1531,1-1 0,0 1 1,1-1-1,1 1 0,9-23 0,-1 2-38,6-25-34,26-75 166,-35 112-402,1 1-1,0 0 1,2 1-1,14-20 1,-9 18 46,0 1 0,1 0-1,2 1 1,0 1 0,1 1 0,1 1 0,41-25 0,-58 39-107,0 1-1,1-1 0,0 1 0,-1 0 1,9-1-1,-13 2-35,1 1-1,-1 0 1,0 0-1,0-1 1,0 1-1,0 0 1,0 0-1,0 0 1,0 0-1,1 0 1,-1 1-1,0-1 1,0 0-1,0 0 1,0 1-1,0-1 1,0 1-1,0-1 1,0 1-1,0-1 1,0 1-1,0 0 1,0-1-1,0 1 1,-1 0 0,1 0-1,0 0 1,0-1-1,-1 1 1,1 0-1,-1 0 1,1 0-1,-1 0 1,1 0-1,-1 0 1,1 0-1,-1 2 1,1 7 32,-1 0 1,0-1 0,0 1-1,-1 0 1,-1 0 0,1-1-1,-7 19 1,2-4 81,-48 205 211,43-190-245,8-28-24,-1-1 0,2 1 1,0 0-1,-2 18 0,4-28-51,0-1 1,1 0-1,-1 0 0,0 0 1,0 0-1,1 0 0,-1 1 1,0-1-1,0 0 0,1 0 1,-1 0-1,0 0 0,1 0 0,-1 0 1,0 0-1,0 0 0,1 0 1,-1 0-1,0 0 0,1 0 1,-1 0-1,0 0 0,0 0 1,1 0-1,-1 0 0,0 0 1,1 0-1,-1-1 0,0 1 1,0 0-1,0 0 0,1 0 0,-1-1 1,6-3 37,0 0 0,-1-1-1,1 0 1,-1 0 0,-1-1 0,1 0 0,-1 1 0,7-13 0,0 1-27,30-36-168,81-80 1,-115 126 165,13-15 40,-13 13-83,0 2 1,0-1-1,1 1 1,-1 0-1,2 0 1,-1 1 0,16-9-1,-23 16 6,-1-1-1,1 1 1,-1-1 0,1 1-1,-1-1 1,1 1 0,-1 0-1,0-1 1,1 1 0,-1 0-1,0 0 1,0-1 0,0 1-1,1 0 1,-1 1 0,0 4 22,1 1 0,-1-1 1,-1 1-1,1-1 0,-2 8 1,-1 11 55,1-4 5,-5 24-1,-1 4 29,2-9-63,3-24 42,-2 31 0,5-47-76,0 0 0,0 0 1,0 0-1,0 1 0,0-1 0,-1 0 1,1 0-1,0 0 0,0 0 1,0 1-1,0-1 0,0 0 1,0 0-1,0 0 0,0 1 0,0-1 1,0 0-1,0 0 0,0 0 1,0 0-1,1 1 0,-1-1 0,0 0 1,0 0-1,0 0 0,0 0 1,0 1-1,0-1 0,0 0 0,0 0 1,0 0-1,1 0 0,-1 0 1,0 1-1,0-1 0,0 0 1,0 0-1,1 0 0,-1 0 0,0 0 1,0 0-1,0 0 0,0 0 1,1 0-1,-1 0 0,0 0 0,0 0 1,0 0-1,0 0 0,1 0 1,-1 0-1,0 0 0,0 0 1,0 0-1,1 0 0,-1 0 0,0 0 1,0 0-1,0 0 0,0 0 1,1 0-1,-1 0 0,0 0 0,0 0 1,0-1-1,0 1 0,1 0 1,-1 0-1,0 0 0,11-13 62,36-62-80,6-8-54,-51 80 74,15-20-57,25-26 1,-28 33 141,-13 13-100,1 0 1,0 1 0,0 0-1,0-1 1,0 1-1,4-3 1,-5 5 8,-1 0 0,0 0 0,0 0 0,0 0 1,0 0-1,0 0 0,0-1 0,0 1 0,0 0 0,1 0 0,-1 0 0,0 0 0,0 0 1,0 0-1,0 0 0,0 0 0,0 0 0,0 0 0,1 0 0,-1 0 0,0 0 0,0 0 0,0 0 1,0 0-1,0 0 0,0 0 0,1 0 0,-1 0 0,0 0 0,0 0 0,0 0 0,0 0 0,0 0 1,0 1-1,0-1 0,0 0 0,1 0 0,-1 0 0,0 0 0,0 0 0,0 0 0,0 0 1,0 0-1,0 1 0,1 2-4,-1 0 1,0 1-1,0-1 1,-1 0-1,1 1 0,-1-1 1,1 0-1,-1 1 1,0-1-1,0 0 1,-2 4-1,-2 9 3,-6 29 9,1 1-1,3 1 0,-2 76 1,9-121-2,0 0 0,0 1 0,0-1 0,0 0 0,1 0 0,-1 0 0,0 0 0,1 0 0,0 0 0,-1 0 0,1 0 0,0 0 0,0-1 0,0 1 0,0 0 0,0 0 0,1-1 0,-1 1 0,1-1 0,-1 1 0,1-1 0,-1 1-1,3 1 1,-1-2 13,0 0 0,0 0 0,-1-1 0,1 1 0,0 0 0,0-1 0,0 0 0,0 1 0,0-1 0,0 0 0,0-1 0,0 1 0,-1 0 0,1-1 0,0 0 0,3 0 0,9-5 6,0 0-1,0 0 1,-1-2 0,16-9 0,53-42-202,-76 54 174,21-17 58,-1-1-1,-1-2 0,-1 0 0,38-51 1,-46 49-28,-16 26-27,0-1-1,0 0 0,-1 0 0,1 0 0,0 0 1,-1 0-1,0 0 0,1 0 0,-1-1 0,0 1 1,0 0-1,0-2 0,0 3-5,0 1 0,0-1-1,0 1 1,0-1 0,-1 1 0,1-1 0,0 1-1,0-1 1,0 1 0,-1-1 0,1 1 0,0-1 0,0 1-1,-1 0 1,1-1 0,0 1 0,-1-1 0,1 1-1,-1 0 1,1-1 0,0 1 0,-1 0 0,1-1-1,-1 1 1,1 0 0,-1 0 0,0-1 0,0 1 1,0 0 0,0 0 0,-1 0 1,1 0-1,0 1 0,0-1 0,0 0 1,0 0-1,0 1 0,0-1 0,0 0 1,-2 2-1,-1 0-6,-1 1-1,1 0 1,-1 0-1,-6 6 1,3 0-27,0 0 0,0 0 0,1 0 0,0 1 0,1 1 0,0-1 0,0 1 0,1 0 0,0 0 0,1 0 0,1 1 0,-3 14 0,4-19 42,1 0 0,1-1 1,-1 1-1,1 0 0,0-1 1,1 1-1,0 0 0,0-1 1,0 1-1,1-1 0,0 1 1,0-1-1,0 0 1,1 0-1,0 0 0,1 0 1,-1 0-1,1 0 0,0-1 1,0 0-1,1 0 0,-1 0 1,8 6-1,-9-9 21,1 0-1,-1 0 1,0 0-1,1 0 1,-1 0-1,1-1 1,0 1-1,0-1 1,-1 0 0,1 0-1,0 0 1,0-1-1,0 1 1,6-1-1,-7 0 0,0-1 0,0 1-1,0-1 1,0 0 0,0 0 0,0 0 0,0 0-1,-1 0 1,1 0 0,0-1 0,-1 1-1,1-1 1,-1 0 0,1 0 0,-1 0-1,0 0 1,0 0 0,0-1 0,3-3-1,0-3-16,0 0-1,-1 1 0,0-2 0,-1 1 1,1 0-1,-2-1 0,1 1 0,-2-1 0,1 0 1,-1-13-1,0-7 57,-3 0 0,-4-32 0,5 53-63,-1 0 1,0 0 0,-1 0 0,1 1-1,-2-1 1,1 1 0,-1 0-1,-6-11 1,7 15-25,0 0 0,-1-1-1,1 1 1,-1 0 0,0 1 0,1-1-1,-2 1 1,1 0 0,0 0-1,-1 0 1,1 0 0,-1 1 0,0 0-1,0 0 1,-6-2 0,4 2 61,-11-2-366,15 2 241,8 2 241,210 5-471,-205-4 356,1 0 0,0 0 0,-1 1 0,1 0 0,16 7 0,-24-8-43,-1 0-1,1 0 0,0 1 1,-1 0-1,1-1 0,0 1 1,-1 0-1,0 0 0,0 0 1,1 0-1,-1 1 0,0-1 1,-1 1-1,1-1 0,0 1 0,-1 0 1,1-1-1,-1 1 0,0 0 1,0 0-1,0 0 0,-1 0 1,2 5-1,-2 0 35,0 1 0,0-1 0,-1 0 0,1 0 0,-4 12 0,-14 42 149,10-38-77,-6 13-44,9-24 13,-7 24 1,12-30 71,4-10-19,5-12-72,1-5-48,2 1 1,0 0-1,1 1 1,1 0-1,19-19 0,-22 26-41,0 1 0,1 0 0,0 1 0,1 0 0,0 1 0,0 0 0,1 1 0,21-8 0,-33 14 42,-1 1 0,0-1 0,0 1 0,1 0 0,-1-1 0,0 1 0,0 0 1,1 0-1,-1 0 0,0 0 0,1 0 0,-1 0 0,0 0 0,0 0 0,1 1 0,-1-1 1,0 0-1,0 1 0,1-1 0,-1 1 0,2 1 0,-2-1-5,0 0-1,0 0 1,-1 0 0,1 0-1,0 1 1,-1-1 0,1 0 0,-1 1-1,1-1 1,-1 0 0,0 1-1,0-1 1,1 0 0,-1 1-1,0-1 1,0 1 0,0-1-1,-1 0 1,1 1 0,0-1-1,-1 2 1,-6 24 37,0 0 0,-2 0 0,-2-1 1,-15 30-1,-15 38 131,40-91-135,0 0 0,0 0 1,0 0-1,1 0 0,-1 7 0,15-19 221,10-10-211,0-1-1,-2-1 1,22-26-1,3-3-149,74-67-45,-116 113 102,0-1 0,1 1-1,0 0 1,0 0 0,12-5-1,-18 8 49,0 1 0,0 0-1,1 0 1,-1 0 0,1 0 0,-1 0-1,0 0 1,1 0 0,-1 0-1,0 0 1,1-1 0,-1 2-1,0-1 1,1 0 0,-1 0-1,0 0 1,1 0 0,-1 0-1,0 0 1,1 0 0,-1 0 0,0 0-1,1 1 1,-1-1 0,0 0-1,1 0 1,-1 0 0,0 1-1,1-1 1,4 13 4,-2 16 65,-4-3-46,-5 28-1,2-27-18,0 28-1,4-45 8,3 63-18,-2-65 35,0 1 0,1-1 0,0 1 0,1-1 0,0 0 0,5 11 0,-4-11-112,-2-4 90,-1-1 0,1 0 0,0 0 1,0 0-1,0 0 0,2 2 0,-3-4 11,0 0 0,0-1 0,-1 1 1,1-1-1,0 1 0,0-1 0,0 1 0,0-1 0,0 1 0,0-1 0,0 0 0,0 0 0,0 1 0,0-1 0,0 0 0,0 0 1,0 0-1,0 0 0,0 0 0,0 0 0,0-1 0,0 1 0,0 0 0,0 0 0,0-1 0,1 0 0,5-2 2,0 0-1,0-1 0,-1 0 0,1 0 1,-1-1-1,0 0 0,0 0 0,-1 0 1,1 0-1,-1-1 0,-1 0 0,1 0 0,-1-1 1,7-12-1,1-7 35,-2 0 0,13-48 1,-13 40-110,-5 16 30,3-7 22,6-30 0,-13 48-35,0 0-1,0-1 0,-1 1 0,0 0 1,0 0-1,-1 0 0,1 0 0,-2 0 1,-2-10-1,4 16 28,0 0 0,0 0 0,0 0 0,-1 1 0,1-1 0,0 0-1,-1 0 1,1 0 0,0 1 0,-1-1 0,1 0 0,-1 0 0,0 1 0,1-1 0,-1 1 0,1-1 0,-1 0 0,0 1-1,0-1 1,1 1 0,-1-1 0,0 1 0,0 0 0,1-1 0,-1 1 0,0 0 0,0-1 0,0 1 0,0 0 0,0 0-1,1 0 1,-1 0 0,0 0 0,-2 0 0,1 1-6,0 0 0,1 0 0,-1 0 0,0 0 0,0 0 0,1 0 0,-1 0 0,0 1-1,1-1 1,-1 1 0,1-1 0,0 1 0,0 0 0,-3 3 0,0 3 23,0 1 1,0 0-1,0 0 0,1 0 0,-3 18 0,-5 49 56,10-66-54,-2 28-8,1 1 1,4 40 0,-2-76 19,1 0 1,-1 1 0,1-1-1,-1 0 1,1 0-1,0 1 1,0-1 0,3 5-1,-3-7-4,-1 0-1,1-1 1,-1 1-1,1 0 1,0-1-1,0 1 1,-1 0-1,1-1 1,0 1 0,0-1-1,0 1 1,0-1-1,-1 0 1,1 1-1,0-1 1,0 0-1,0 0 1,0 0-1,0 1 1,0-1-1,0 0 1,0 0-1,0 0 1,0-1 0,0 1-1,0 0 1,0 0-1,0 0 1,-1-1-1,1 1 1,0 0-1,0-1 1,0 1-1,0-1 1,0 0-1,14-7-14,-2-1 1,1-1-1,23-21 0,-17 14 8,26-22 4,109-84 173,-155 122-189,1 0 0,0 1 0,0-1 0,0 1 0,0-1 0,0 1 0,0-1 0,0 1 0,0-1 0,0 1 0,0 0 0,0 0 0,0-1 0,0 1 0,0 0 0,0 0 0,1 0 0,-1 0 0,2 1 0,-3-1 0,0 0 1,1 0 0,-1 1-1,0-1 1,0 0 0,1 0-1,-1 1 1,0-1 0,0 0-1,0 0 1,1 1 0,-1-1-1,0 0 1,0 1 0,0-1-1,0 0 1,0 1 0,1-1-1,-1 0 1,0 1 0,0-1-1,0 1 1,-3 14-47,-54 110 87,12-29-21,41-87 5,0 1 31,5-10-44,-1 0-1,1 0 1,-1 0-1,1 1 1,-1-1-1,1 0 1,-1 0-1,1 0 1,-1 0-1,1 0 1,-1 0-1,1 0 1,-1-1-1,0 1 1,1 0-1,-1 0 1,1 0-1,-1 0 1,1 0-1,-1-1 1,1 1-1,-1 0 1,0-1-1,1 1 1,-1-1-1,24-11-4,-2-2 1,0 0-1,-1-2 0,27-24 1,-24 19-25,1 1 0,39-24 1,-64 44 21,0-1 0,1 1 0,-1 0 0,1 0 0,-1-1 0,1 1 0,-1 0 0,0 0 0,1 0 0,-1-1 0,1 1 0,-1 0 0,1 0 0,-1 0 0,1 0 0,-1 0 0,1 0 0,-1 0 0,1 0 0,-1 0 0,1 0 0,-1 0 0,1 0 0,-1 0 0,1 1 0,-1-1 0,1 0 0,-1 0 0,1 1 0,-1-1 0,0 0 0,1 0 0,-1 1 0,1-1 0,-1 0 0,0 1 0,1-1 0,-1 1 0,0-1 0,1 0 0,-1 1 0,0-1 0,0 1 0,0-1 0,1 1 0,-1-1 0,0 1 0,0-1 0,0 1 0,0-1 0,0 1 0,0-1 0,0 1 0,1 5-1,-1-1-1,0 0 0,-1 11 0,1-14-1,-8 47-103,5-37 100,1-1 0,0 0 0,1 1-1,0-1 1,1 0 0,0 1 0,4 21-1,-4-31 19,1 1-1,0-1 1,-1 1-1,1-1 1,0 0-1,0 1 1,1-1-1,-1 0 1,0 0-1,1 0 1,-1 0-1,1 0 1,-1 0-1,1 0 1,0-1-1,0 1 0,0-1 1,0 1-1,0-1 1,0 0-1,0 0 1,1 0-1,-1 0 1,0 0-1,1 0 1,-1 0-1,1-1 1,-1 1-1,1-1 1,-1 0-1,1 0 1,2 0-1,0-1 16,-1 1 0,1-1 0,0 0 1,-1-1-1,1 1 0,-1-1 0,1 0 0,-1 0 0,0-1 0,0 1 1,0-1-1,0 0 0,0 0 0,-1 0 0,1 0 0,2-5 0,112-162 61,-29 38-114,-31 57-178,36-51-390,-50 52 506,-2-2 0,-5-2 0,37-106 0,-51 123-41,-23 60 111,1 0 0,0 0 0,-1 0 0,0 0 0,1 0 0,-1 0 0,0 0 0,1-1 0,-1 1 0,0 0 0,0 0 0,0 0 0,0 0 0,0-1 0,0 1 0,-1 0 0,1 0 0,0 0 0,0 0 0,-1 0-1,1 0 1,-1-2 0,1 3 14,-1 0-1,1 0 0,0 0 1,0 0-1,0 0 0,0 0 0,-1 0 1,1 0-1,0 0 0,0 0 1,0 0-1,0 0 0,-1 0 0,1 0 1,0 0-1,0 0 0,0 0 1,0 0-1,-1 0 0,1 1 0,0-1 1,0 0-1,0 0 0,0 0 1,-1 0-1,1 0 0,0 0 0,0 0 1,0 1-1,0-1 0,0 0 1,0 0-1,0 0 0,0 0 0,-1 0 1,1 1-1,0-1 0,0 0 1,0 0-1,0 0 0,-12 22-292,1 0-1,-14 38 1,11-25 245,-8 17 49,-54 122 334,8-17 240,57-126-473,2 1 1,1 1-1,-4 34 0,9-44-52,0 2 21,-1 36 0,4-53-25,0-1 0,1 1 1,0-1-1,0 1 0,1-1 0,0 1 0,0-1 0,1 0 0,4 8 0,-6-13-14,0 0 0,0-1-1,0 1 1,0 0-1,1-1 1,-1 1 0,0-1-1,1 0 1,-1 1-1,1-1 1,0 0 0,-1 0-1,1 0 1,0 0-1,0 0 1,0 0-1,2 0 1,-1 0 2,0-1 0,1 1-1,-1-1 1,0 0 0,0 0 0,0 0-1,1 0 1,-1-1 0,0 1 0,3-2-1,3-1-20,-1 0 0,0-1 0,0 0 0,0 0 0,0 0-1,-1-1 1,8-6 0,-1-2 20,-1 0 0,0-1 0,0-1 0,13-21 0,38-69 25,-44 70-134,-17 30 69,-1 2-9,0 0 0,-1 1 0,1-1-1,-1 0 1,0 0 0,0 0 0,2-6 0,-9 13-282,0 7 206,-20 110-5,23-99 91,0 1 1,2 0-1,3 33 0,-1-50 53,0-1-1,0 1 1,0-1-1,1 1 0,0-1 1,0 1-1,1-1 0,2 5 1,-4-9-25,0 1 0,0-1 1,0 1-1,0-1 1,1 0-1,-1 0 0,0 1 1,1-1-1,-1 0 0,1 0 1,-1 0-1,4 1 1,-4-2-3,0 0 0,0 1 1,0-1-1,0 0 1,0 0-1,1 0 0,-1 0 1,0 0-1,0 0 1,0-1-1,0 1 1,0 0-1,0-1 0,0 1 1,1 0-1,-1-1 1,0 1-1,0-1 0,0 0 1,-1 1-1,3-2 1,4-6 9,0 1 0,-1-1-1,1 0 1,-2 0 0,1 0 0,-1-1 0,0 0 0,5-16 0,4-4 15,89-166 75,-102 194-122,8-21 16,-6 11-169,-3 11 154,0 0-1,0 0 0,0 0 0,0 0 1,-1 0-1,1-1 0,0 1 0,0 0 1,0 0-1,0 0 0,0 0 1,0 0-1,0 0 0,0-1 0,0 1 1,0 0-1,0 0 0,0 0 1,0 0-1,0 0 0,-1 0 0,1 0 1,0 0-1,0-1 0,0 1 1,0 0-1,0 0 0,0 0 0,-1 0 1,1 0-1,0 0 0,0 0 0,0 0 1,0 0-1,0 0 0,0 0 1,-1 0-1,1 0 0,0 0 0,0 0 1,0 0-1,0 0 0,0 0 1,-1 0-1,1 0 0,0 0 0,-2 1-6,0 0 0,1 0 0,-1 0 0,0 0 0,1 0 0,-1 1 0,1-1 0,-1 0-1,1 1 1,-1-1 0,1 1 0,0-1 0,0 1 0,0 0 0,0-1 0,-1 5 0,-12 31-142,13-36 157,-5 22 26,0-1-1,2 1 0,0 0 1,1 1-1,2-1 0,0 1 0,2-1 1,5 42-1,-5-61-33,6 23 200,-7-26-169,1 0 0,-1 0 0,1 1 0,-1-1 0,1 0 0,0 0-1,0 0 1,-1 0 0,1 0 0,0 0 0,0 0 0,0 0 0,0 0 0,0 0-1,0 0 1,1-1 0,0 2 0,2-1-4,-1-1-1,0 1 1,0-1-1,1 0 1,-1 0-1,0 0 1,0 0-1,1 0 1,-1-1-1,0 1 1,0-1-1,0 0 1,1 0 0,-1 0-1,0-1 1,-1 1-1,7-4 1,0-2-33,1 1-1,-1-1 1,0-1 0,8-8 0,90-116 185,-74 88-289,49-52-1,-79 93 87,-1 1 1,1-1 0,0 1-1,0 0 1,0 0 0,0 0-1,4-1 1,-6 2 27,-1 1 0,0 0-1,1 0 1,-1 0 0,1 0 0,-1 0-1,0 0 1,1 0 0,-1 0 0,1 0-1,-1 0 1,0 0 0,1 0 0,-1 0-1,1 0 1,-1 0 0,0 0 0,1 0-1,-1 0 1,0 1 0,1-1 0,-1 0-1,0 0 1,1 1 0,-1-1 0,1 0 0,-1 1-8,1 0 0,-1 0 0,1 0 0,-1 0 0,0 0 0,1 0 0,-1 0 0,0 1 0,0-1 0,0 0 0,0 0 0,0 0 0,0 0 0,0 0 0,0 1 0,-23 150 12,-2 12 28,25-161-5,0-1 0,0 1-1,0-1 1,0 1-1,0 0 1,0-1-1,2 6 1,-2-8-15,0 0-1,1 1 1,-1-1-1,0 1 1,1-1 0,-1 1-1,1-1 1,-1 0-1,1 1 1,-1-1 0,0 0-1,1 1 1,-1-1 0,1 0-1,-1 0 1,1 0-1,-1 1 1,1-1 0,0 0-1,-1 0 1,1 0 0,-1 0-1,1 0 1,-1 0-1,1 0 1,-1 0 0,1 0-1,0 0 1,-1 0-1,1 0 1,-1-1 0,1 1-1,-1 0 1,1 0 0,-1-1-1,1 1 1,-1 0-1,1 0 1,0-1 0,5-3 5,1 1 1,-1-1-1,0-1 1,0 1-1,11-11 0,24-31-162,-32 36 114,-2 2 16,0-1-35,1 1 0,0-1 0,12-8 0,-20 16 51,0 1 1,1 0 0,-1-1 0,0 1-1,0 0 1,1 0 0,-1-1-1,0 1 1,1 0 0,-1 0 0,0-1-1,1 1 1,-1 0 0,1 0-1,-1 0 1,0 0 0,1 0 0,-1-1-1,1 1 1,-1 0 0,0 0-1,1 0 1,-1 0 0,1 0-1,-1 0 1,0 0 0,1 1 0,-1-1-1,1 0 1,-1 0 0,0 0-1,1 0 1,-1 0 0,0 1 0,1-1-1,-1 0 1,0 0 0,1 0-1,-1 1 1,0-1 0,1 0 0,-1 1-1,0-1 1,0 0 0,1 1-1,-1-1 1,0 0 0,0 1 0,0-1-1,0 0 1,1 1 0,-1-1-1,0 1 1,0-1 0,0 1 0,1 27 13,-1-22-18,-1 5 30,1 1 0,-2-1 0,0 0 0,0 0 0,-1 0 0,0 0 0,-5 11 0,6-18 5,1 0 0,0-1-1,1 1 1,-1 0 0,0 0-1,1 0 1,0 4 0,11-12 74,-4-1-87,0-1-1,0 0 1,0 0-1,-1-1 1,0 0-1,-1 0 1,0-1-1,7-10 1,1-3-19,-11 19-3,6-11-34,0 1 0,2 1 0,-1-1 0,20-17 0,-28 29 37,0-1 0,0 0 0,0 0 0,-1 0 0,1 1 0,0-1-1,0 1 1,0-1 0,0 0 0,0 1 0,0 0 0,0-1 0,1 1 0,-1 0 0,0-1 0,0 1 0,0 0 0,0 0 0,0 0 0,0 0 0,1 0 0,-1 0 0,0 0 0,0 1 0,0-1 0,0 0 0,0 1 0,0-1 0,0 0 0,0 1 0,0-1 0,0 1 0,0 0-1,0-1 1,0 1 0,0 0 0,0 0 0,1 1 0,1 3 87,1 0 0,-1 1 0,0-1 0,0 1 0,3 11 0,-5-13 23,21 69 883,0 3-195,-18-65-769,1-1 1,0 1-1,1-1 1,11 17 0,-15-24-84,0-1 0,0 0 1,0 0-1,0 0 0,0 0 1,0-1-1,0 1 0,0 0 1,1-1-1,-1 0 1,1 1-1,-1-1 0,1 0 1,3 1-1,-4-2-393,1 1-1,-1-1 1,1 0 0,-1 0 0,1 0-1,0 0 1,-1-1 0,1 1-1,3-2 1,4-3-2140,-6-6-2442</inkml:trace>
</inkml:ink>
</file>

<file path=ppt/ink/ink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23:15:39.87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70 91 7456,'0'-12'2421,"0"12"-2343,-1 0 0,1-1 0,0 1 0,0 0 0,0 0-1,0 0 1,0 0 0,0-1 0,0 1 0,-1 0 0,1 0 0,0 0 0,0 0 0,0 0 0,0 0 0,0 0 0,-1-1-1,1 1 1,0 0 0,0 0 0,0 0 0,0 0 0,-1 0 0,1 0 0,0 0 0,0 0 0,0 0 0,-1 0-1,1 0 1,0 0 0,0 0 0,0 0 0,-1 0 0,1 0 0,0 0 0,0 0 0,0 0 0,0 1 0,-1-1-1,1 0 1,0 0 0,0 0 0,0 0 0,0 0 0,-1 0 0,1 43 2690,-6 50 0,-20 72 650,16-85-2684,-8 84-166,17-47-345,2-96-440,0-1 0,2 0-1,8 32 1,-11-51 107,0 0-1,0-1 0,1 1 0,-1 0 1,0 0-1,1-1 0,-1 1 1,0 0-1,1 0 0,-1-1 0,1 1 1,-1 0-1,1-1 0,-1 1 1,1-1-1,0 1 0,-1-1 0,1 1 1,0-1-1,-1 1 0,1-1 1,0 0-1,0 1 0,-1-1 1,1 0-1,0 1 0,0-1 0,0 0 1,-1 0-1,1 0 0,0 0 1,0 0-1,0 0 0,-1 0 0,2 0 1,2-1-276,-1 0 1,1 0 0,-1-1 0,0 1 0,1-1-1,2-1 1,-2 1 1,16-12-1436,1 0 1,-2-1-1,32-32 1,9-6-978,52-39 1102,-40 28 6900,-69 62-4652,-1 0 0,0-1 0,0 1 0,0-1 1,0 1-1,-1-1 0,3-3 0,-4 6-507,0 0 0,0 0 0,0 0 0,0-1 0,0 1 0,0 0 0,0 0 0,0 0 1,0 0-1,0-1 0,0 1 0,0 0 0,0 0 0,0 0 0,0 0 0,0-1 0,0 1 0,0 0 0,0 0 0,0 0 0,0 0 0,0 0 0,0-1 0,0 1 0,0 0 0,0 0 0,0 0 0,0 0 0,0 0 0,-1-1 0,1 1 1,0 0-1,0 0 0,0 0 0,0 0 0,0 0 0,0 0 0,-1 0 0,1 0 0,0-1 0,0 1 0,0 0 0,0 0 0,0 0 0,-1 0 0,1 0 0,-2 0 62,1 1-1,-1-1 1,0 0-1,1 1 1,-1-1-1,0 1 1,1-1-1,-4 3 1,-4 2 134,-1 0 0,1 1 0,0 0 0,1 1 0,-1 0 0,1 0 0,1 1 1,-1 0-1,-9 14 0,13-15-189,-1 0 1,1 0 0,0 0 0,0 1-1,1-1 1,0 1 0,1 0 0,0 0-1,0 0 1,0 1 0,1-1 0,0 0-1,1 12 1,1-16 8,-1 0 1,1 0-1,0 1 0,0-1 1,0 0-1,1 0 0,3 7 1,-5-10-35,1 0 1,0 0 0,-1 0 0,1 0 0,0 0-1,0 0 1,0 0 0,-1 0 0,1 0-1,0 0 1,1 0 0,-1 0 0,0-1 0,0 1-1,0 0 1,0-1 0,1 1 0,-1-1 0,0 1-1,0-1 1,1 0 0,-1 1 0,0-1-1,1 0 1,-1 0 0,0 0 0,1 0 0,1 0-1,1-2 50,0 1 0,0-1 0,0 0 0,0 0-1,0 0 1,0-1 0,-1 1 0,1-1 0,3-4-1,29-30 221,-35 35-286,17-18 5,-2-2 0,-1 0 1,0-1-1,-2 0 0,0-1 0,-2-1 0,-1 0 0,0-1 0,8-41 0,51-308 415,-68 363-309,0 1-1,-1-1 1,-1-18 0,1 30-115,0-1 0,0 1 0,0 0 0,0-1 0,0 1 0,0-1 0,-1 1 0,1-1 0,0 1 0,0-1 0,0 1 0,0-1 0,-1 1 0,1-1 0,0 1 0,0 0 1,-1-1-1,1 1 0,0 0 0,-1-1 0,0 0 0,1 1-3,0 0 1,-1 1-1,1-1 1,0 0-1,-1 0 1,1 0 0,0 0-1,-1 0 1,1 1-1,0-1 1,-1 0-1,1 0 1,0 1-1,-1-1 1,1 0-1,0 0 1,0 1-1,0-1 1,-1 0-1,1 1 1,0 0 0,-15 29 175,-3 21 243,-22 106 1,33-127-336,1 1-3,0 0-1,-1 49 1,7-65-298,0 0 1,1-1 0,1 1-1,0-1 1,1 1-1,1-1 1,8 22 0,1-4-2664,1-3 800</inkml:trace>
</inkml:ink>
</file>

<file path=ppt/ink/ink4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5T21:12:47.4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98 6048,'-33'-18'8853,"40"17"-4400,-3-1-4006,1 1 0,-1 1-1,1-1 1,-1 0 0,1 1 0,6 0 0,7 0 100,142-17 2222,-81 7-2328,-30 5-332,181-29 102,-214 32-176,-14 2-320,-1 0-1,1 0 0,0 0 0,-1 0 0,1 0 0,0-1 0,-1 1 1,1-1-1,-1 1 0,3-2 0,-3 0-1589</inkml:trace>
</inkml:ink>
</file>

<file path=ppt/ink/ink4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5T21:12:47.8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0 8544,'0'31'8982,"-1"14"-5559,-15 156 87,0 1-3324,15-148-1120,4-19-2484,1-15 1332</inkml:trace>
</inkml:ink>
</file>

<file path=ppt/ink/ink4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5T21:13:41.9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52 1824,'0'-1'610,"0"-1"0,0 1 0,0-1 0,0 0 0,0 1 0,0-1 0,0 0 0,-1 1 0,1-1 0,-1-2 0,-2-12 2088,4 1 2901,0 18-5458,0 0 0,-1 0 0,1 0 0,-1-1 0,1 1 0,-1 5 0,0 435 3331,-1-440-3440,1 0 1,-1 1-1,1-1 1,-1 0-1,0 0 0,-3 5 1,4-7-47,-4 10-112,-3 6-32,7-17 29,0 1 0,-1-1 1,1 1-1,0-1 1,-1 1-1,1-1 0,-1 1 1,1-1-1,-1 1 1,1-1-1,-1 0 0,1 1 1,-1-1-1,1 0 1,-1 0-1,1 1 0,-1-1 1,0 0-1,1 0 1,-1 0-1,1 0 0,-2 1 1,2-2 19,0 1 0,-1 0 1,1 0-1,0 0 0,0 0 1,0 0-1,0 0 0,0 0 0,-1 0 1,1 0-1,-1-3-2391,3-2 831</inkml:trace>
</inkml:ink>
</file>

<file path=ppt/ink/ink4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5T21:13:42.5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72 202 6240,'-8'-7'825,"7"5"-83,-1 0-1,0 0 1,0 1-1,0-1 1,0 0-1,0 1 1,-3-2-1,4 2-656,1 1-1,-1 0 1,1 0-1,-1 0 1,0 0-1,1 0 1,-1 0-1,0 0 1,1 0-1,-1 0 1,1 1-1,-1-1 1,1 0-1,-1 0 1,0 0-1,1 1 1,-1-1-1,1 0 1,-1 1-1,1-1 1,-1 0-1,1 1 1,-1-1-1,1 1 1,0-1-1,-1 1 1,1-1-1,0 1 1,-1-1-1,1 1 1,0-1-1,-1 1 1,1-1-1,0 1 1,0-1-1,0 1 1,0 0-1,-1 0 1,-2 9 208,1 0 0,-1-1 0,0 16 1,-3 11 389,2-22-458,2 0 1,0 0-1,0 1 1,1-1-1,2 25 1,0-31-145,0 0 1,1-1 0,0 1 0,0 0 0,0-1 0,1 1 0,0-1 0,1 0 0,0 0 0,0 0 0,8 10 0,-6-10-8,-3-2 20,0-1 0,1 0 0,0 0 0,8 6 0,-11-9-56,1 0 0,-1 0-1,1 0 1,-1-1 0,1 1 0,-1 0 0,1-1 0,0 0 0,-1 1-1,1-1 1,0 0 0,-1 0 0,1 0 0,0 0 0,-1 0 0,1 0-1,0 0 1,-1-1 0,4 0 0,2-2 12,-1 0 0,1 0-1,-1-1 1,0 0 0,0 0 0,-1 0-1,1-1 1,-1 0 0,0 0 0,0 0 0,-1-1-1,1 1 1,-1-1 0,4-9 0,-1 2-44,-1-1 0,0 0-1,-1 0 1,-1 0 0,0-1 0,-1 1 0,0-1 0,0-25 0,-3-9 119,-12-77 1,10 117-126,0 0 0,-1 0 0,0 0 0,-5-10 0,4 10-16,2 4 15,0 1 0,0-1 0,-1 0 0,0 0 0,1 1 0,-2 0 1,1-1-1,-1 1 0,1 0 0,-5-3 0,6 6-27,0 0 1,1 0-1,-1 0 0,0 0 0,0 0 1,0 1-1,1-1 0,-1 1 0,0-1 0,0 1 1,0 0-1,0-1 0,0 1 0,0 0 1,0 0-1,0 1 0,0-1 0,0 0 1,0 1-1,0-1 0,0 1 0,0 0 0,1-1 1,-1 1-1,0 0 0,0 0 0,1 0 1,-1 0-1,-1 2 0,-2 1-172,0 0 0,0 0 0,1 0 0,-1 1 0,1 0-1,0 0 1,0 0 0,1 0 0,0 1 0,0-1 0,0 1 0,1 0 0,-1 0 0,1 0 0,1 0-1,-1 0 1,0 12 0,1-10-603,1-1 0,0 0 0,0 1-1,1-1 1,0 0 0,1 1 0,-1-1 0,1 0 0,1 0-1,-1 0 1,1 0 0,1-1 0,-1 1 0,1-1-1,6 9 1,8 5-1266</inkml:trace>
</inkml:ink>
</file>

<file path=ppt/ink/ink4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5T21:13:42.9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0 5632,'-1'0'231,"0"1"0,1-1 0,-1 0 1,0 1-1,1-1 0,-1 0 0,1 1 0,-1-1 0,1 1 1,-1-1-1,1 1 0,-1-1 0,1 1 0,0-1 0,-1 1 1,1-1-1,0 1 0,-1 0 0,1-1 0,0 1 0,0 0 1,-1 0-1,-6 25 4373,2-7-3789,-35 66-298,37-79-2883</inkml:trace>
</inkml:ink>
</file>

<file path=ppt/ink/ink4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5T21:13:43.3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153 3 8640,'-19'-2'2784,"11"3"-1696,6 0-1082,-2 1 339,1 0 0,-1 0 0,1 1 0,-1-1 0,1 1 0,0-1 0,0 1 0,0 0 0,-3 5 0,-6 8-7,2 1 0,0 0 0,1 1 0,0 0 1,2 0-1,0 1 0,1 0 0,1 0 0,1 0 1,0 1-1,-1 31 0,5-45-268,1-1-1,-1 1 1,1 0 0,0 0 0,1 0-1,-1-1 1,1 1 0,0 0-1,1-1 1,-1 0 0,1 0-1,0 1 1,7 7 0,-8-10-18,1 0 0,0 0 1,0 0-1,0-1 0,0 1 1,1-1-1,-1 0 0,1 0 1,0 0-1,-1 0 0,1-1 1,0 1-1,0-1 0,0 0 1,0 0-1,0 0 0,0-1 1,0 1-1,0-1 0,7-1 1,-6 1-79,1-1 1,0 0 0,-1 0 0,1 0-1,-1-1 1,0 0 0,1 0 0,-1-1-1,0 1 1,0-1 0,0 0 0,-1 0-1,1-1 1,-1 1 0,0-1-1,0 0 1,0 0 0,5-7 0,-2 0 30,0 0 0,0 0 1,-1-1-1,-1 0 0,0-1 1,0 1-1,-1-1 0,-1 1 1,0-1-1,-1-1 0,0 1 1,-1 0-1,-1 0 0,0 0 1,0-1-1,-5-20 0,4 27-21,-1 1 0,0 0 0,0 0 0,-1 0 0,1 0 0,-1 1 0,-1-1 0,-6-8 0,9 12-11,0 1 0,0 0-1,-1 0 1,1-1-1,0 1 1,-1 0 0,1 1-1,-1-1 1,1 0-1,-1 0 1,1 0 0,-1 1-1,1-1 1,-1 1 0,0 0-1,1-1 1,-4 1-1,2 0-35,-1 0 0,1 0 0,0 1 0,-1-1 0,1 1 0,0 0 0,-1 0 0,-3 2 0,-4 2-342,0 1-1,1 1 1,-16 11-1,23-15 246,-12 8-1136,-20 21 0,15-9 235</inkml:trace>
</inkml:ink>
</file>

<file path=ppt/ink/ink4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5T21:13:44.1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3 5472,'-7'-2'3205,"9"8"1824,3 7-3290,-3 11-835,0 0 1,-1 1-1,-1-1 1,-5 32-1,5-30-274,4-30-466,0 1 0,0-1 0,0-1 1,3-5-1,8-8-168,47-58-35,-62 75 54,1 0-1,0 0 1,0 0 0,0 0-1,1 0 1,-1 0-1,0 1 1,0-1-1,0 0 1,1 1-1,-1-1 1,0 1-1,1-1 1,-1 1 0,0-1-1,1 1 1,-1 0-1,0 0 1,3 0-1,-3 0 2,0 0 0,0 0 0,0 1 0,0-1 0,0 1 0,-1-1 0,1 0-1,0 1 1,0 0 0,0-1 0,-1 1 0,1-1 0,0 1 0,-1 0 0,1-1 0,0 1 0,-1 0-1,1 0 1,-1 0 0,1 0 0,-1-1 0,0 1 0,1 0 0,-1 0 0,0 0 0,1 0-1,-1 1 1,2 9 276,0 0 0,-1 0 0,0 16 0,-1-27-279,0 0 1,0 1-1,0-1 0,1 0 0,-1 0 0,0 0 0,0 0 1,0 0-1,1 0 0,-1 0 0,0 0 0,0 0 0,0 0 0,1 0 1,-1 0-1,0 0 0,0 0 0,1 0 0,-1 0 0,0 0 1,0 0-1,0 0 0,0 0 0,1 0 0,-1-1 0,0 1 0,0 0 1,0 0-1,1 0 0,-1 0 0,0 0 0,0-1 0,0 1 1,0 0-1,1 0 0,6-5-193,50-36-455,-50 35 656,0 1 1,0 1-1,1-1 1,0 1-1,-1 0 1,2 1-1,-1 0 1,0 0-1,0 1 1,15-3-1,-19 5 77,0 0 0,1 0 1,-1 0-1,0 0 0,1 1 0,-1 0 0,0-1 0,0 2 0,0-1 0,0 0 0,0 1 0,0 0 0,0 0 0,0 0 0,0 0 0,-1 1 0,1-1 0,-1 1 0,0 0 0,0 0 0,0 0 0,5 7 0,-6-6-21,0-1 1,0 1 0,-1-1-1,1 1 1,-1-1-1,0 1 1,0 0 0,0 0-1,0 0 1,-1 0 0,0 6-1,0-7-484,0-1 0,0 1-1,-1 0 1,1-1-1,-1 1 1,-1 3 0,2-6 42,0 1 1,-1-1-1,1 1 1,-3 1-2552,2-1 2551,1-1 1,-1 0-1,1 0 1,-1 1-1,1-1 1,-1 0-1,1 0 1,-1 0-1,1 0 1,-1 0-1,0 0 1,1 0 0,-1 0-1,1 0 1,-1 0-1,1 0 1,-1 0-1,1 0 1,-1-1-1,1 1 1,-1 0-1,0-1 1</inkml:trace>
</inkml:ink>
</file>

<file path=ppt/ink/ink4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5T21:13:56.6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99 2496,'-7'0'794,"11"-11"4242,1 4-2571,-5 7-2431,0 0 1,0 0-1,0 0 0,0 0 0,0 0 1,0 0-1,0 0 0,0 0 0,0 0 1,0 0-1,0-1 0,0 1 0,0 0 1,0 0-1,0 0 0,0 0 0,0 0 1,0 0-1,0 0 0,0 0 1,0 0-1,0-1 0,0 1 0,0 0 1,0 0-1,0 0 0,0 0 0,0 0 1,0 0-1,0 0 0,0 0 0,0 0 1,0 0-1,0-1 0,0 1 0,0 0 1,-1 0-1,1 0 0,0 0 1,0 0-1,0 0 0,0 0 0,0 0 1,0 0-1,0 0 0,0 0 0,0 0 1,0 0-1,-1 0 0,1 0 0,0 0 1,0 0-1,0 0 0,0 0 0,0 0 1,0 0-1,0 0 0,-1 0 211,-7-4 485,8 4-703,0 0 0,-1 0 0,1 0 0,0 0 0,0 0 0,0 0 0,0 0 0,0-1 0,-1 1 0,1 0 0,0 0 0,0 0 1,0 0-1,0 0 0,0 0 0,-1-1 0,1 1 0,0 0 0,0 0 0,0 0 0,0 0 0,0 0 0,0-1 0,0 1 0,0 0 0,0 0 0,0 0 0,0 0 0,0-1 0,0 1 0,0 0 1,0 0-1,0 0 0,0-1 0,0 1 0,0 0 0,0 0 0,0 0 0,0 0 0,0-1 0,0 1 0,0 0 0,0 0 0,1 0 0,9-14 528,-8 11-456,0 0 0,1 1 1,-1-1-1,0 0 0,1 1 1,-1 0-1,5-4 1,7-4 54,-12 8-134,0 0 0,0 0 1,0 1-1,0-1 0,1 1 0,-1-1 0,0 1 1,1 0-1,-1 0 0,0 0 0,1 0 0,-1 0 1,5 0-1,-2 4 140,0 0 0,-1 0 0,0 1 0,0 0 0,0 0 0,5 5 0,-8-6-78,0-1 1,0 1-1,0-1 0,-1 1 1,1-1-1,0 1 1,-1 0-1,0-1 0,0 1 1,0 2-1,-3 29 477,2-23-371,-1 4-111,-1-1 0,-1-1-1,-5 16 1,-6 25 32,5-3 163,-2 0 0,-21 53 0,22-72-206,4-13 20,0-1 0,-1 0 1,-17 27-1,18-33 229,-4 3 362,16-19-619,0-1 0,1 1 0,0 0 0,-1 0 1,1 1-1,0-1 0,1 1 0,-1 1 0,1-1 0,-1 1 1,1 0-1,0 1 0,-1-1 0,1 1 0,0 1 1,0-1-1,0 1 0,0 1 0,0-1 0,0 1 0,12 3 1,30 15-118,-48-18-106,18-8-14640,-6-1 11189</inkml:trace>
</inkml:ink>
</file>

<file path=ppt/ink/ink4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5T21:13:56.9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0 7456,'0'0'2421,"-10"12"694,7 8 1059,2-4-3319,0-10-714,1 0 0,0 1 0,0-1 0,1 9 0,0 9-2228,7-24-4856</inkml:trace>
</inkml:ink>
</file>

<file path=ppt/ink/ink4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5T21:13:57.4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14 4992,'-16'-7'1589,"16"2"18,0 3-371,-4 4 593,-1-2 1999,12 1-1480,1 1-1591,1 1 1,-1 1 0,10 5-1,-12-6-583,0 0-1,1 0 0,-1 0 0,1-1 0,-1 0 0,1 0 1,7 0-1,23 0 199,47-5 1,-11 0-174,-41 1-260,-24 1 103,0 0-1,15 1 1,10 1-197,-35 1 161,0 0-1,1 1 1,-1 0 0,1-1 0,0 1-1,-2 3 1,2-3 29,-26 38 251,19-30-149,-12 21 0,-57 158 639,29-62-758,36-90-616,8-24-1001,33-32-15947</inkml:trace>
</inkml:ink>
</file>

<file path=ppt/ink/ink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23:15:44.35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198 412 4576,'0'-2'458,"-1"-10"1405,1 12-1817,0 0 1,0-1-1,0 1 0,0 0 1,0 0-1,0 0 0,0 0 1,0 0-1,0 0 0,0-1 1,0 1-1,0 0 0,0 0 1,0 0-1,0 0 0,0 0 1,0 0-1,0-1 0,0 1 1,0 0-1,0 0 0,0 0 1,0 0-1,0 0 0,0 0 1,-1-1-1,1 1 0,0 0 1,0 0-1,0 0 0,0 0 1,0 0-1,0 0 0,0 0 1,0 0-1,-1 0 0,1 0 1,0 0-1,0 0 1,0 0-1,0 0 0,0 0 1,0-1-1,-1 1 0,1 0 1,0 0-1,0 0 0,0 0 1,0 1-1,0-1 0,0 0 1,-1 0-1,1 0 0,0 0 1,0 0-1,0 0 0,0 0 1,0 0-1,0 0 0,-1 0 1,1 0-1,0 0 0,0 0 1,0 1-1,-21 0 3986,16 0-3864,-1 1 0,1 0 1,-1 0-1,1 1 0,0-1 0,0 1 0,0 0 1,0 1-1,0-1 0,-5 7 0,-4 4 249,-21 27 0,20-21-248,10-14-141,0 1-1,0 0 0,1 0 1,0 0-1,0 0 1,1 0-1,-3 9 1,5-14 4,1 1 1,-1-1-1,1 0 1,-1 1 0,1-1-1,0 1 1,0 0-1,0-1 1,0 1-1,0-1 1,0 1-1,1-1 1,0 1 0,-1-1-1,1 0 1,0 1-1,0-1 1,0 0-1,0 1 1,1-1-1,-1 0 1,0 0 0,1 0-1,0 0 1,-1 0-1,4 2 1,-5-4 25,1 1 0,0-1 0,0 1 0,-1-1 0,1 1 0,0-1 1,0 0-1,0 1 0,0-1 0,-1 0 0,1 0 0,0 1 0,0-1 0,0 0 0,0 0 1,0 0-1,0 0 0,0 0 0,0 0 0,0 0 0,-1-1 0,2 1 0,1-1 26,-1 0-1,-1 0 1,1 0 0,0 0-1,0-1 1,0 1-1,0 0 1,-1-1-1,2-1 1,3-4 114,-1 1 1,0-1-1,7-14 0,20-51 432,-28 63-899,-1 1 1,-1-1-1,0 0 1,0 0-1,1-15 1,-4 42 197,-1-1 0,-1 0 1,-7 25-1,3-10 178,-69 287 1626,68-292-1450,-13 28-1,7-20 252,14-33-425,3-5-4,7-10 6,21-43-135,24-36-79,-43 74 86,1 2-1,0-1 0,22-18 1,15-7 59,1 3 1,3 2 0,57-30-1,-85 52 26,-7 5 99,-1-1 0,0-1 0,17-15 0,-11 8 53,-14 11-61,-1 0 1,1 0 0,15-20 0,-17 17-141,-10 14-59,0 0 25,1 1 1,-1-1 0,1 1 0,-1 0-1,0 6 1,-1 2 14,0-1 0,-9 24 0,7-25 0,2 1 0,-1 0 0,-3 20 0,6-26 1,0 2 20,0 0 0,1 1 0,0-1 0,1 14 0,-1-19-15,1 0 0,-1 0 1,1 0-1,0 0 0,-1 0 0,1 0 0,0 0 0,0 0 0,0-1 0,0 1 0,1 0 0,-1-1 0,0 1 0,1-1 0,-1 1 0,1-1 0,0 1 0,-1-1 0,1 0 0,0 0 0,0 0 1,1 1-1,0-1 11,0 0 0,0-1 0,0 1 0,0-1 1,0 1-1,0-1 0,0 0 0,1 0 0,-1 0 1,0-1-1,0 1 0,0-1 0,0 1 1,0-1-1,0 0 0,2-1 0,7-4 28,-1 1 0,16-11 0,-22 12-24,192-119-192,-99 68 207,1 0 83,-85 48-242,-12 6-46,-9 6-19,-24 13 196,1 2 0,1 0 0,-48 45 0,72-60-2,1 0 1,-1 1 0,1-1 0,0 1 0,1 0 0,-6 12 0,9-17 0,-1-1 0,1 1 0,0 0 0,-1-1 1,1 1-1,0 0 0,0 0 0,0-1 0,-1 1 1,1 0-1,0-1 0,0 1 0,0 0 0,0 0 1,0-1-1,0 1 0,1 0 0,-1 0 0,0-1 1,0 1-1,0 0 0,1-1 0,-1 1 0,0 0 1,1-1-1,-1 1 0,0 0 0,1-1 0,-1 1 1,1-1-1,-1 1 0,1-1 0,-1 1 0,1-1 1,0 1-1,-1-1 0,1 0 0,0 1 0,-1-1 1,1 0-1,0 1 0,-1-1 0,1 0 0,0 0 1,-1 0-1,1 0 0,0 0 0,0 0 0,-1 0 1,2 0-1,3 1 9,-1-1 0,1-1 0,-1 1 0,1-1 0,-1 1 0,0-1 0,8-3 1,81-40 93,-66 31-98,-8 1-158,-17 10 105,0 0 1,1 0-1,-1 1 0,1-1 0,-1 1 1,1-1-1,0 1 0,-1 0 1,1 0-1,0 0 0,5 0 1,-6 2 18,0 0 1,0 0 0,0 0-1,-1 0 1,1 0 0,0 1-1,-1-1 1,1 1 0,-1-1-1,3 3 1,8 8-91,-5-8 131,1 0 1,1 0-1,-1-1 1,0 0-1,1-1 1,0 0-1,0 0 1,-1-1-1,1 0 1,0 0-1,0-1 0,0 0 1,0-1-1,0 0 1,10-2-1,4-2 15,0-1 0,0-2-1,0 0 1,31-16 0,-50 21-21,0 1 0,0-1 0,0 0 0,5-5 0,7-6 34,-16 12-90,-1 2 28,0 0-1,1 0 1,-1 0 0,1 0-1,-1 0 1,1 0-1,-1 0 1,0 0 0,1 0-1,-1 1 1,1-1-1,-1 0 1,1 0 0,-1 1-1,1-1 1,-1 0-1,1 1 1,-1-1-1,1 0 1,-1 1 0,-12 13-31,1-1 37,1-4-16,0 1 1,-13 17 0,21-24 32,1 1 0,-1 0 0,1-1-1,0 1 1,0 0 0,0 0 0,0 0 0,1 1 0,0-1 0,0 0-1,0 0 1,0 1 0,0 4 0,1-8-6,0 0 0,0 0 0,0 0 0,0-1 0,1 1 0,-1 0 0,0 0 0,0 0 0,0 0 0,1-1 0,-1 1 0,1 0 0,-1 0 0,0-1 0,1 1 0,-1 0 0,1-1 0,-1 1 0,1 0 0,0-1 0,-1 1 1,1-1-1,0 1 0,-1-1 0,1 1 0,0-1 0,0 0 0,-1 1 0,1-1 0,0 0 0,0 0 0,1 1 0,0-1 19,0 0 1,0 0-1,0 0 1,0 0-1,0 0 1,0 0-1,0 0 1,0-1 0,0 1-1,0-1 1,0 1-1,3-2 1,5-5-14,1 0 0,-1-1 0,-1 0 1,1-1-1,-1 0 0,-1 0 0,13-17 0,-6 7-31,53-80-107,-55 77 132,12-21-50,-3-1 0,24-63 0,-44 102 30,2-3-4,-1 0 1,0 0-1,-1 0 0,0 0 0,0 0 0,1-16 1,-3 25 13,0-1 1,0 0-1,0 0 1,0 0-1,-1 0 1,1 0 0,0 0-1,0 1 1,0-1-1,0 0 1,-1 0-1,1 0 1,0 0 0,0 0-1,0 0 1,0 0-1,-1 0 1,1 0 0,0 0-1,0 0 1,0 0-1,-1 0 1,1 0-1,0 0 1,0 0 0,0 0-1,-1 0 1,1 0-1,0 0 1,0 0-1,0 0 1,0 0 0,-1 0-1,1 0 1,0-1-1,0 1 1,0 0-1,0 0 1,0 0 0,-1 0-1,1 0 1,0 0-1,0-1 1,0 1-1,0 0 1,0 0 0,0 0-1,0 0 1,0-1-1,-1 1 1,1 0-1,0 0 1,0 0 0,0-1-1,0 1 1,0 0-1,0 0 1,0 0-1,0-1 1,-11 18-166,10-16 168,-11 18 1,2 1 1,0 1 0,1-1 0,-9 32 0,14-40 15,1 0 0,1 1 1,0-1-1,0 1 0,2 0 0,-1-1 1,2 1-1,-1 0 0,5 17 0,-4-24 22,0-1 0,1 1-1,0 0 1,0-1 0,1 0-1,0 1 1,0-1 0,0 0-1,0 0 1,1-1-1,-1 1 1,1-1 0,0 0-1,1 0 1,-1 0 0,1 0-1,0-1 1,0 0 0,0 0-1,0 0 1,0-1 0,1 1-1,-1-1 1,1-1 0,0 1-1,-1-1 1,1 0 0,9 1-1,-2-2 25,0 0 1,0-1-1,-1 0 0,1-1 0,0-1 0,-1 0 0,1 0 0,-1-2 0,21-9 1,-23 9-94,0-1 0,0 0 1,17-14-1,-12 9 163,-11 7-133,1 0-1,-1 0 1,0 0 0,0-1-1,6-7 1,-11 15-13,0 0 0,0 0 1,1 0-1,-1 0 0,1 0 0,0 0 0,0 1 1,0 2-1,4 54-110,-4-41 191,0-18-57,0 1-1,-1-1 1,1 0-1,0 1 1,0-1-1,0 1 1,0-1-1,0 1 1,1-1-1,-1 0 1,0 1-1,1-1 1,-1 1 0,1-1-1,-1 0 1,1 1-1,0-1 1,-1 0-1,1 0 1,0 0-1,0 1 1,0-1-1,0 0 1,0 0-1,0 0 1,0-1-1,0 1 1,1 0-1,-1 0 1,2 0 0,0 0 38,-1 0 0,1 0 0,0 0 0,0-1 0,0 1 0,0-1 1,0 0-1,0 0 0,0 0 0,0 0 0,0-1 0,0 1 1,-1-1-1,1 0 0,0 1 0,5-4 0,4-1-18,0-2 1,18-11-1,5-3-194,-16 12 152,57-30 61,-68 34-17,-1 1-1,1-2 1,-1 1 0,-1-1-1,1 0 1,-1 0 0,6-8 0,-12 14-38,1 0 0,-1-1 0,0 1 1,0-1-1,1 1 0,-1-1 0,0 1 1,0-1-1,1 1 0,-1-1 0,0 1 1,0-1-1,0 1 0,0-1 1,0 1-1,0-1 0,0 0 0,0 1 1,0-1-1,0 1 0,0-1 0,0 1 1,0-1-1,-1 1 0,1-1 0,0 1 1,0-1-1,-1 1 0,1-1 1,0 1-1,0-1 0,-1 1 0,1 0 1,-1-1-1,1 1 0,0-1 0,-1 1 1,1 0-1,-1-1 0,0 1 1,0-1-39,-1 0 0,0 0 1,0 0-1,0 1 1,1-1-1,-1 1 0,0-1 1,0 1-1,0-1 0,-3 1 1,1 0 22,0 1-1,0 0 1,0 0 0,0 0 0,0 0-1,0 0 1,0 1 0,0-1 0,0 1-1,1 0 1,-1 1 0,1-1 0,-1 1-1,-2 2 1,-6 6 33,0 1 0,-11 15 0,21-24-16,-1 0 10,1 1 0,0 0 0,0-1 0,0 1 0,0 0 0,1 0 0,-1 0 0,1 0 1,0 0-1,1 0 0,-1 0 0,0 0 0,1 0 0,0 1 0,0-1 0,0 0 0,1 0 0,0 0 0,-1 1 0,3 3 0,-3-7 21,1 0 1,0 1 0,0-1-1,0 0 1,0 0-1,0 0 1,0 0-1,0 0 1,0 0-1,0 0 1,1 0-1,-1 0 1,0 0-1,0-1 1,1 1-1,-1 0 1,1-1 0,-1 1-1,1-1 1,-1 0-1,1 0 1,-1 1-1,3-1 1,4 0 53,0 0 1,0 0 0,10-2-1,-6 0 8,35-3 20,-1-3 0,48-14 0,-69 15 33,-22 6-110,0 0 0,-1 0 0,1 0 0,-1-1 0,1 1 0,-1-1 0,0 0 0,0 1 0,0-1 0,0 0 0,3-3 0,-5 3-19,1 1 0,0-1 0,0 0 0,-1 1 0,1-1 0,-1 0 0,1 1 0,-1-1 0,0 0 0,1 0 0,-1 0 0,0 1 0,0-1 0,-1 0 0,1 0 0,0 0 0,0 1 0,-1-1 0,1 0 0,-1 0 0,0 1 0,0-3 0,0 1-21,0 1 1,-1-1-1,1 0 1,0 0 0,-1 1-1,0-1 1,0 1 0,1-1-1,-1 1 1,-1 0 0,1 0-1,-5-4 1,4 4 33,0 1-57,0-1 0,0 0 0,-1 1-1,1-1 1,0 1 0,-1 0 0,1 0 0,0 0 0,-1 1 0,0-1 0,1 1 0,-1 0 0,-5 0 0,-2 2-135,9-2 154,-1 1 0,1-1 0,0 1-1,0-1 1,0 1 0,-1 0 0,1 0 0,-2 1 0,-8 5 23,-6 5 365,28-7-431,-9-4 262,6 2-102,-12-3 17,1 0-142,0-1 0,1 1 1,-1 0-1,0 1 1,1-1-1,-1 0 1,0 1-1,1 0 1,-1 0-1,1 0 0,-1 0 1,1 1-1,0-1 1,-1 1-1,1 0 1,-4 3-1,4-3 17,0 0-1,1 1 0,-1 0 0,1 0 1,-1 0-1,1 0 0,0 0 1,0 0-1,-3 6 0,5-7 12,-1-1 1,1 1-1,-1 0 0,1-1 0,0 1 0,0 0 0,0-1 0,0 1 1,0 0-1,0-1 0,0 1 0,0 0 0,1-1 0,-1 1 0,0-1 1,1 1-1,0 0 0,-1-1 0,1 1 0,0-1 0,0 0 0,0 1 1,0-1-1,2 3 0,0-2 31,-1 1 0,2-1 0,-1 0 1,0 0-1,0 0 0,1 0 0,-1 0 0,1-1 1,-1 0-1,1 0 0,-1 0 0,1 0 0,0 0 0,4 0 1,8 0 200,31-2 0,-41 1-207,19-2 56,0 0 1,0-2-1,-1-1 0,1-1 1,-2-1-1,46-20 0,-44 13-88,-1-1 0,43-33-1,-49 33-2,-17 14-11,0 0-1,1 0 0,-1 0 0,0 0 0,0 1 0,1-1 0,-1 0 0,0 1 0,1-1 0,-1 1 0,2-1 0,-3 1 22,1 0 0,-1 1 0,1-1 0,-1 0 0,0 1 0,1-1 0,-1 0 0,1 1-1,-1-1 1,0 0 0,0 1 0,1-1 0,-1 1 0,0-1 0,0 1 0,1-1 0,-1 1 0,0-1 0,0 0 0,0 1 0,0-1 0,0 1 0,1-1 0,-1 1 0,0-1 0,0 1 0,-1-1-1,1 1 1,0-1 0,0 1 0,0-1 0,0 2 0,-1 17 74,0 1 1,-6 34-1,6-39-72,2-5-7,0-9 6,-1-1-1,0 0 1,0 0-1,0 0 1,0 1-1,0-1 1,0 0-1,0 0 0,1 1 1,-1-1-1,0 0 1,0 0-1,0 0 1,0 0-1,1 1 1,-1-1-1,0 0 1,0 0-1,1 0 1,-1 0-1,0 0 1,0 0-1,0 0 1,1 0-1,-1 0 1,0 0-1,0 1 1,1-1-1,-1 0 1,0 0-1,0 0 1,1 0-1,-1-1 0,0 1 1,0 0-1,1 0 1,-1 0-1,0 0 1,0 0-1,0 0 1,1 0-1,-1 0 1,0 0-1,0-1 1,1 1-1,-1 0 1,0 0-1,0-1 1,15-6 271,-15 7-276,16-11 131,4-2-177,1 0 0,1 2 0,36-15 0,-56 25 36,-1 1 0,1-1 1,0 1-1,0-1 0,-1 1 1,1 0-1,0 0 0,0-1 1,0 1-1,0 1 0,-1-1 1,1 0-1,0 0 0,3 1 0,-4 0 3,0 0-1,0-1 0,0 1 1,0 0-1,0 0 0,0 0 1,-1 0-1,1 0 0,0 0 0,0 0 1,-1 0-1,1 0 0,-1 0 1,1 0-1,-1 1 0,1-1 1,-1 0-1,0 0 0,1 0 1,-1 1-1,0 1 0,1 22 76,-2-21-33,1 1-1,0-1 0,1 0 0,-1 0 0,1 0 0,1 7 0,-1-10-25,-1 1-1,1-1 0,0 1 0,0-1 0,0 0 1,0 1-1,0-1 0,0 0 0,0 0 0,1 0 1,-1 0-1,0 0 0,1 0 0,-1 0 0,0 0 1,1-1-1,-1 1 0,1 0 0,-1-1 0,1 1 1,-1-1-1,3 0 0,2 2 35,1-2 0,0 1 0,-1-1 0,1 0 0,0-1-1,-1 1 1,8-3 0,48-13 214,-41 11-238,-10 2 9,0 0 0,0-1 0,-1 0 0,1-1 0,-1 0 0,0 0 0,19-14 0,-17 9-31,0-2 1,0 1 0,-1-1 0,0-1-1,-1 0 1,11-20 0,-5-2 29,-1-1 1,-1-1 0,11-52-1,-18 64-79,2-7-72,-1-1 0,4-43-1,-12 74 116,0-24-291,0 26 296,-1 0 1,1 0 0,0 0-1,0 0 1,0 0-1,0 0 1,0 0 0,0 0-1,0 0 1,0 1-1,0-1 1,0 0 0,0 0-1,0 0 1,0 0-1,0 0 1,0 0 0,0 0-1,0 0 1,0 0-1,0 0 1,0 0 0,0 0-1,0 0 1,0 0-1,0 0 1,0 0-1,-1 0 1,1 0 0,0 0-1,0 0 1,0 0-1,0 0 1,0 0 0,0 0-1,0 0 1,0 0-1,0 0 1,0 0 0,0 0-1,0 0 1,0 0-1,0 0 1,0 0 0,0 0-1,0 0 1,0-1-1,0 1 1,0 0 0,0 0-1,0 0 1,0 0-1,0 0 1,0 0 0,-1 0-1,1 0 1,0 0-1,0 0 1,0 0 0,0 0-1,0 0 1,0 0-1,0 0 1,0 0 0,0 0-1,0 0 1,-3 6-100,-3 13 34,-7 50 65,2 0 1,-2 137-1,14-183-101,1 0 0,7 30 1,-5-29-382,-1-4-295,4 15-5216,-7-35 5913,0 0 1,1 2-2007,-1-2 2007,0 0-1,0 0 1,0 1-1,0-1 0,0 0 1,0 0-1,0 0 1,0 0-1,0 0 1,0 0-1,-3 2-1671,-5-8-3303,-2-5 1670,3 3 3469,-42-70 3984,43 69-2962,4 5-629,0 0-1,0 1 1,1-1 0,-1 0 0,1-1-1,0 1 1,0 0 0,0 0 0,1-1-1,-1 1 1,1 0 0,0 0-1,1-8 1,0 6-128,1-1 1,0 1-1,0 0 0,0-1 0,1 1 1,-1 0-1,2 1 0,3-7 0,7-7-247,1 1-1,1 1 1,35-30 0,-43 40-210,48-36-5319,-46 35 2977,-3 5-1813,-2 6 1418</inkml:trace>
</inkml:ink>
</file>

<file path=ppt/ink/ink4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5T21:13:58.1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185 1 5632,'-1'0'501,"0"0"0,1 0 0,-1-1 0,0 1-1,1 0 1,-1 0 0,0 0 0,0 0 0,1 0 0,-1 0 0,0 0 0,1 1 0,-1-1 0,-1 0 0,-7 7 3368,-7 19-1946,5-7-654,-8 8 110,10-16-1012,0 1 0,1 1 1,-11 21-1,6-2-13,1 1-1,1 1 0,-8 46 1,19-80-354,-17 134 72,16-119 4,1 0 1,1 0-1,0 0 0,1-1 0,1 1 1,0 0-1,5 13 0,-7-26-44,-1 0 0,1 0-1,0 0 1,-1 0 0,1-1-1,0 1 1,0 0 0,0-1 0,1 1-1,-1-1 1,0 1 0,1-1-1,-1 1 1,1-1 0,-1 0-1,1 0 1,-1 0 0,1 0 0,3 1-1,-3-1-10,0-1-1,0 0 0,0 1 1,0-1-1,0 0 1,0-1-1,0 1 0,0 0 1,0 0-1,0-1 1,0 0-1,0 1 0,0-1 1,0 0-1,3-1 0,3-3-7,1-1 0,-1 0 0,0-1 0,-1 1 0,1-1 0,6-10 0,-8 10-35,-1 0 0,0 0 0,0-1 0,-1 1 0,5-12 0,-7 14 0,-1 0 1,1 0-1,-1 0 1,1 0 0,-1 0-1,-1 0 1,1 0-1,-1-1 1,0 1-1,-1-7 1,1 11 15,0 1 0,0-1-1,0 0 1,0 1 0,0-1 0,0 0 0,-1 0 0,1 1 0,0-1-1,-1 0 1,1 1 0,0-1 0,-1 0 0,1 1 0,-1-1 0,1 1-1,-1-1 1,1 1 0,-1-1 0,1 1 0,-1-1 0,0 1 0,1-1-1,-1 1 1,1 0 0,-1-1 0,0 1 0,0 0 0,1 0 0,-1 0-1,0-1 1,1 1 0,-1 0 0,0 0 0,0 0 0,1 0 0,-1 0-1,0 0 1,0 0 0,1 1 0,-1-1 0,0 0 0,1 0 0,-1 0-1,0 1 1,0-1 0,1 0 0,-1 1 0,1-1 0,-2 1 0,-3 2-1,1 0 1,-1 0-1,1 0 1,-1 1-1,-5 6 1,-1 2-28,-3 1-296,2 1-1,0 0 1,-14 22 0,23-31-1782,2 0 608</inkml:trace>
</inkml:ink>
</file>

<file path=ppt/ink/ink4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5T21:14:01.7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13 3328,'-6'-13'12403,"7"23"-11073,-6 105 789,1-70-1773,6 82-1,4-85-80,12 45 0,-9-49-288,-7-27 102,0 0-1,-1 0 1,-1 12 0,0-22-125,0-1 1,0 1-1,1 0 1,-1 0-1,0 0 1,0 0-1,1 0 1,-1 0-1,1 0 1,-1-1-1,0 1 1,2 1-1,-2-2-77,0 0 0,0 0 0,0 1 0,0-1 0,0 0 0,1 0 0,-1 0 0,0 0 1,0 0-1,0 1 0,0-1 0,1 0 0,-1 0 0,0 0 0,0 0 0,0 0 0,1 0 0,-1 0 0,0 0 0,0 0 0,0 0 0,1 0 0,-1 0 0,0 0 0,0 0 0,1 0 0,-1 0 0,0 0 0,0 0 0,0 0 0,1 0 0,-1 0 0,0 0 0,0 0 0,0 0 0,1 0 0,-1 0 0,0-1 0,0 1 0,0 0 0,0 0 0,1 0 0,-1 0 0,0 0 0,0-1 0,0 1 0,0 0 0,0 0 0,0 0 0,1-1 0,-1 1 0,6-11-3205,6-1 1110</inkml:trace>
</inkml:ink>
</file>

<file path=ppt/ink/ink4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5T21:14:02.3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91 4064,'-15'-2'1307,"15"2"-1181,0-1 0,-1 1 0,1 0 0,0 0 0,-1 0 0,1 0 0,0 0 0,-1 0 0,1 0 0,0 0 0,-1 0 0,1 0 0,0 0 0,-1 0 0,1 0 0,0 0 0,-1 0 0,1 0 0,0 0 0,-1 0 0,1 0 0,0 0 0,0 1 0,-1-1 0,1 0 0,0 0 0,0 0 0,-1 1 0,1-1 0,0 0 0,0 0 0,-1 1 0,1-1 0,0 0 0,0 0 0,0 1 0,0-1 0,-1 0 0,1 1 0,0-1 0,-1 3 1513,41-39 5428,-26 24-6707,1 1 0,0 0-1,23-11 1,-37 21-356,0 1 1,0-1-1,0 1 1,0-1-1,1 1 0,-1 0 1,0 0-1,0 0 1,0-1-1,1 1 0,-1 0 1,0 0-1,0 1 1,0-1-1,1 0 0,-1 0 1,0 1-1,0-1 1,0 0-1,0 1 0,1-1 1,-1 1-1,0 0 1,0-1-1,0 1 0,0 0 1,0 0-1,-1-1 1,1 1-1,0 0 0,0 0 1,0 0-1,-1 0 1,1 0-1,-1 0 0,1 0 1,0 0-1,-1 1 1,1 1-1,1 3 33,0 1 1,0-1-1,0 1 0,-1-1 1,0 12-1,-1 22 198,-1 0-1,-3 0 1,-1-1 0,-18 69-1,14-79 92,-2 0-1,-17 33 0,27-59-235,-1 0 0,1 0 1,-1 0-1,0 0 0,0-1 0,0 1 0,0-1 0,-4 3 0,23-2 913,22 0-1,-3-6-706,-30 1-304,1 1 0,0 1 1,0-1-1,-1 1 1,1 1-1,0-1 0,7 2 1,7 5-221,14 2-12472,-27-6 9906</inkml:trace>
</inkml:ink>
</file>

<file path=ppt/ink/ink4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5T21:14:02.8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18 5152,'-1'0'74,"1"0"0,0 0 0,0 0 0,-1 0 0,1 0 0,0-1 0,0 1 0,-1 0 0,1 0 0,0-1 0,0 1 0,0 0 0,0 0 0,-1 0 0,1-1 0,0 1 0,0 0 0,0-1 0,0 1 0,0 0 0,0 0 0,0-1 0,0 1 1,0 0-1,0-1 0,0 1 0,0 0 0,0 0 0,0-1 0,0 1 0,0 0 0,0-1 0,0 1 0,0 0 0,1-1 0,10-4 4813,-5 2-3090,-5 3-1662,-1 0-1,0 0 1,1 0 0,-1 0-1,0 0 1,1 0 0,-1 0-1,0 0 1,1 0 0,-1 0-1,0 0 1,1 0-1,-1 0 1,0 0 0,1 0-1,-1 0 1,0 0 0,1 1-1,-1-1 1,0 0 0,1 0-1,-1 0 1,0 1 0,0-1-1,1 0 1,-1 0 0,0 1-1,0-1 1,1 1 0,6 13 1866,-1 18-645,-1 159 427,-2-16-1438,-1-78-52,-3-55-3434,-4-53-5557</inkml:trace>
</inkml:ink>
</file>

<file path=ppt/ink/ink4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5T21:14:03.5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383 0 4384,'-10'1'10303,"-1"5"-6523,-11 15-4347,13-11 1808,-29 28-322,-73 77 450,65-61-921,-43 57 74,68-88-612,0 2 474,16-21 274,15-5 353,94-3-544,25-1-374,-84 6-79,-24-1 37,1 0 0,-1 2 0,24 4 1,-26-3-8,-14-2-37,0-1 1,0 1 0,10 3-1,-12-2-124</inkml:trace>
</inkml:ink>
</file>

<file path=ppt/ink/ink4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5T21:14:04.2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256 42 3552,'12'-21'9957,"-12"20"-9794,0 1 0,0-1 0,0 1 0,0-1 0,-1 1 0,1-1 1,0 1-1,0-1 0,0 1 0,-1-1 0,1 1 0,0-1 0,-1 1 0,1-1 0,-1 1 0,1-1 0,0 1 1,-1 0-1,1-1 0,-1 1 0,1 0 0,-2-1 0,-16-5 2025,-17 2-586,13 6-1294,1 0-1,-1 1 1,1 1-1,-1 1 1,-27 11 0,44-14-287,1-1-77,-1 0 1,1 1 0,0 0-1,0 0 1,0 0 0,0 1-1,-5 3 1,9-6 50,-1 1 1,1-1-1,-1 1 1,1 0-1,-1-1 1,1 1-1,-1 0 0,1-1 1,-1 1-1,1 0 1,0 0-1,-1-1 1,1 1-1,0 0 1,0 0-1,0-1 0,0 1 1,0 0-1,0 1 1,0-1 9,0 1 0,1-1 0,-1 0 0,1 0 0,-1 0 0,1 1 0,0-1 0,-1 0 0,1 0 0,0 0 0,0 0 0,0 0 0,0 0 0,0 0 1,0-1-1,1 2 0,13 8 7,0 0 0,0-1 0,27 11 0,53 16 553,-45-18-277,21 13 619,-69-30-625,-2 0-237,0 0-1,0 0 0,0 0 1,-1 0-1,1 0 0,0-1 1,-1 1-1,1 0 1,0 0-1,-1 0 0,1 0 1,-1 0-1,0-1 0,1 1 1,-1 0-1,0 0 1,1-1-1,-1 1 0,0 0 1,0-1-1,1 1 0,-1-1 1,0 1-1,0-1 1,0 1-1,-1-1 0,-28 8 485,26-8-405,-28 5-641,-1-1-1,1-2 1,-62-4 0,48-2-2641,27-1 1686</inkml:trace>
</inkml:ink>
</file>

<file path=ppt/ink/ink4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5T21:14:35.7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86 1728,'4'-4'7968,"-14"7"-5001,10-3-2940,0 0-1,-1 0 0,1 0 0,0 0 0,0 0 1,0 0-1,0 0 0,0 0 0,-1 0 1,1 0-1,0 0 0,0-1 0,0 1 0,0 0 1,0 0-1,0 0 0,-1 0 0,1 0 0,0 0 1,0 0-1,0 0 0,0 0 0,0-1 0,0 1 1,0 0-1,0 0 0,-1 0 0,1 0 1,0 0-1,0 0 0,0-1 0,0 1 0,0 0 1,0 0-1,0 0 0,0 0 0,0 0 0,0-1 1,0 1-1,0 0 0,0 0 0,0 0 0,0 0 1,0 0-1,0-1 0,0 1 0,0 0 1,0 0-1,0 0 0,0 0 0,1 0 0,-1-1 1,0 1-1,0 0 0,0 0 0,0 0 0,0 0 1,0 0-1,0 0 0,0 0 0,1 0 0,-1-1 1,0 1-1,35-25 1318,-29 20-1132,-2 2-145,-1-1 0,1 1 0,0 0-1,0 1 1,0-1 0,1 1 0,6-4-1,-8 5-29,13-4 190,29-8 0,-41 13-197,0-1 0,0 0 0,-1 1 1,1 0-1,0 0 0,0 0 0,-1 0 1,1 0-1,0 1 0,0 0 0,-1 0 1,1 0-1,-1 0 0,6 3 0,-7-2-2,0 0-1,0 0 0,0 0 0,0 1 0,0-1 1,-1 0-1,1 1 0,-1 0 0,0-1 0,0 1 1,0 0-1,0 0 0,0-1 0,0 1 0,-1 0 1,0 0-1,1 0 0,-1 0 0,0 5 0,-2 3 100,1 0-1,-1 0 0,-1 0 0,0 0 0,-1-1 0,0 1 0,-7 13 0,-4 12 183,-10 20-50,-9 30-49,-6 10-87,36-78-29,4-16-95,0 0 1,-1 0 0,1 1 0,-1-1-1,1 0 1,-1 0 0,0 0 0,0 0 0,0-1-1,0 1 1,0 0 0,-1 0 0,-1 2-1,2-3 167,9-6 58,19-27 298,-14 20-187,1 0-1,16-11 1,-24 19-260,-1 1-1,0 0 1,1 1-1,0-1 1,-1 1-1,1 0 1,0 1 0,0 0-1,12-2 1,-7 2 114,-1 1 0,1 0 0,0 1 0,-1 0 0,17 4 0,-22-4-117,0 1 0,0 0 1,0 0-1,-1 0 0,1 0 0,0 1 0,-1 0 0,0 0 0,0 0 0,0 0 0,0 1 0,0 0 0,3 4 1,-5-6-68,0 1 0,0-1 0,0 1 0,0 0 0,0 0 0,0 0 0,-1 0 0,0 0 0,0 0 0,1 1 0,-2-1 0,1 0 0,0 1 0,-1-1 0,1 0 0,-1 5 0,0-4-394,-2 13-126,-4-7-6576,12-23-1538,6-10 3963</inkml:trace>
</inkml:ink>
</file>

<file path=ppt/ink/ink4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5T21:14:36.1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5408,'-1'1'1039,"4"0"-47,-2 0-787,0-1-1,0 0 1,-1 0 0,1 1 0,0-1 0,0 0-1,-1 1 1,1-1 0,0 1 0,0-1-1,-1 1 1,1-1 0,-1 1 0,1 0 0,0-1-1,-1 1 1,0 0 0,1-1 0,-1 1 0,1 0-1,-1 0 1,0 0 0,1-1 0,-1 1 0,0 0-1,0 0 1,1 1 0,-10 54 3032,6-49-3173,2-5-197,-2-2-790</inkml:trace>
</inkml:ink>
</file>

<file path=ppt/ink/ink4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5T21:14:36.7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5 4992,'-5'-5'10837,"6"13"-9355,0-7-1394,0 1-1,1-1 0,-1 0 1,0 0-1,1 0 0,-1 0 1,1 0-1,-1 0 0,1 0 1,-1 0-1,1 0 0,0-1 1,-1 1-1,4 0 0,27 4 544,-22-4-348,18 1-168,1-1-1,-1-1 0,1-2 0,41-7 0,-65 8-126,17-2 88,27-1-1,-48 4-17,-1 2-110,-1-1 43,1 1-1,0-1 0,-1 1 1,1-1-1,-1 1 1,1-1-1,-1 1 0,0 1 1,-11 17 401,-1-1 1,-1 1 0,-28 29-1,-4 6-26,43-51-354,-7 8 33,1 1 0,0 0 0,1 0 0,0 1 0,-7 20 0,-6 14 17,14-33-537,1 0-1,1 1 1,-7 26-1,10-36 59,16-24-15533,6 2 13534</inkml:trace>
</inkml:ink>
</file>

<file path=ppt/ink/ink4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5T21:14:37.4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215 4 6656,'0'0'198,"0"0"0,-1 0 0,1-1-1,0 1 1,-1-1 792,1 1-792,0 0 0,-1-1 0,1 1 0,0 0-1,0 0 1,-1 0 0,1 0 0,0 0 0,0-1 0,-1 1 0,1 0 0,0 0 0,-1 0 0,1 0 0,0 0 0,-1 0-1,1 0 1,0 0 0,-1 0 0,1 0 0,0 0 0,0 0 0,-1 0 0,1 1 0,0-1 0,-1 0 0,-11 4 2143,10-2-2087,1 0 1,-1 0-1,1-1 1,0 1-1,0 0 1,-1 0-1,1 3 1,-8 10 588,-12 14 39,1 1-1,2 1 0,-16 36 0,-2 3-54,29-58-693,1 0 1,0 1-1,1 0 0,1 0 0,0 0 0,0 1 0,2-1 0,-3 26 0,5-30-114,0-1-1,1 1 1,0-1 0,0 0-1,1 1 1,0-1-1,0 0 1,1 0-1,0 0 1,0 0-1,1 0 1,0-1 0,1 0-1,0 0 1,8 10-1,-11-15-11,0 1 0,0-1 0,0 0 0,0 0 0,1 0 0,-1 0 0,1-1-1,-1 1 1,1 0 0,0-1 0,0 0 0,0 0 0,-1 0 0,1 0 0,0 0 0,0 0 0,0-1-1,7 1 1,-6-2-3,1 1 0,-1-1 1,0 0-1,1 0 0,-1-1 0,0 1 0,1-1 0,-1 0 0,0 0 0,0 0 0,6-5 0,-1-1-34,1 0-1,-1-1 1,-1 0 0,1 0-1,-2-1 1,1 0 0,-1 0-1,8-18 1,-14 26 47,0 0-1,0-1 1,0 1 0,0 0 0,-1 0 0,1-1-1,-1 1 1,0 0 0,1-1 0,-1 1 0,0 0-1,0-1 1,-1 1 0,1 0 0,-1-1-1,1 1 1,-2-3 0,2 4-24,-1-1 0,0 1 1,0-1-1,0 1 0,0 0 0,0-1 1,0 1-1,0 0 0,-1 0 0,1 0 0,0-1 1,-1 2-1,1-1 0,-1 0 0,1 0 1,-1 0-1,1 1 0,-1-1 0,0 1 0,1-1 1,-1 1-1,0-1 0,-2 1 0,-2 0-10,0 0 0,0 0 0,0 1 0,0 0 0,0 0 0,0 0 0,0 1 0,0 0 0,0 0 0,1 0 0,-9 5 0,6-2-480,0 0 0,0 0 0,1 1 0,-1 0 0,1 0 0,-11 14 0,17-19 90,-1 1 0,1 0 0,0 0 0,0 0-1,0 0 1,0 0 0,0 0 0,0 0-1,1 1 1,-1-1 0,1 0 0,-1 0 0,1 0-1,0 1 1,0-1 0,0 0 0,0 1 0,0-1-1,1 0 1,-1 0 0,1 1 0,-1-1 0,2 4-1,10 18-5971</inkml:trace>
</inkml:ink>
</file>

<file path=ppt/ink/ink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23:15:44.71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46 111 11712,'-37'-43'5311,"34"23"-4607,-2 7 32,10 10-544,-5-9-576,8 4 192,-3-1-1823,3 6 1087</inkml:trace>
</inkml:ink>
</file>

<file path=ppt/ink/ink4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5T21:14:42.9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306 60 2560,'0'-1'40,"-1"1"0,1 0-1,0 0 1,0 0 0,0-1 0,0 1 0,0 0 0,-1 0-1,1 0 1,0 0 0,0-1 0,0 1 0,-1 0 0,1 0 0,0 0-1,0 0 1,0 0 0,-1 0 0,1 0 0,0 0 0,0 0-1,-6 3 5223,-3-15-2227,-8 0-635,9 6-1467,1 1 0,-1 0 1,-15-7-1,20 11-828,0 0 0,0 0-1,0 0 1,0 0 0,-1 0 0,1 1-1,0-1 1,0 1 0,-1 0 0,1 0-1,0 0 1,-1 1 0,1-1 0,0 1-1,0-1 1,0 1 0,0 0-1,-1 1 1,1-1 0,0 0 0,1 1-1,-1 0 1,0-1 0,-4 5 0,-4 4 139,-1 0 0,2 0 0,0 2 0,-13 16-1,6-6 42,10-11-218,0 0 0,1 0 0,0 1 0,1 0 0,0 0 0,1 0 0,-4 19 0,5-19 21,1-2-35,0 1 1,1-1 0,0 0-1,0 1 1,1-1 0,0 0-1,1 1 1,0-1-1,1 0 1,0 1 0,1-1-1,0 0 1,5 11 0,-3-9 12,1-1 0,0 0 0,1 0 0,0 0 0,1 0 0,0-1 0,0-1 0,1 1 0,1-2 0,12 11 0,-19-18-67,0 1 1,0 0-1,-1-1 1,2 0 0,-1 0-1,0 0 1,0 0-1,0 0 1,0-1-1,0 1 1,1-1-1,-1 0 1,0 0-1,0 0 1,1-1-1,-1 1 1,0-1-1,0 1 1,5-3-1,-1 1 21,1-1 0,0-1-1,-1 1 1,0-1 0,0-1-1,11-8 1,-7 4-134,-1 0 0,13-15 0,-20 20 72,1 0 0,-1-1 0,0 1 0,0-1 0,-1 1 0,1-1-1,-1 0 1,0 0 0,1-7 0,-3 10 40,0 0-1,0-1 1,0 1-1,0-1 1,-1 1-1,1 0 1,-1-1-1,0 1 1,1 0-1,-1 0 1,0-1-1,0 1 1,-1 0 0,1 0-1,0 0 1,-1 0-1,1 0 1,-1 1-1,0-1 1,1 0-1,-1 1 1,0-1-1,0 1 1,0-1-1,0 1 1,-3-1-1,2 0 4,-1 0 1,1 0-1,-1 1 0,0-1 0,1 1 0,-1 0 1,0 0-1,0 0 0,0 0 0,0 1 0,1 0 1,-1 0-1,0 0 0,0 0 0,-6 1 0,7 1-13,-1-1 1,0 1-1,1 0 0,0 0 0,-1 0 0,1 1 1,0-1-1,0 1 0,-3 3 0,-22 30 30,26-35-19,-1 5 8,-1-1 0,1 1 1,0 0-1,0 0 0,1 1 0,-3 10 0,-6 41-102,4-16-303,5-22-1928,2-20 2218,0 0 0,0 0 1,0 1-1,0-1 0,0 0 1,0 0-1,0 0 0,0 0 1,0 1-1,1-1 0,-1 0 1,0 0-1,0 0 0,0 0 1,0 0-1,0 1 0,0-1 0,0 0 1,0 0-1,0 0 0,1 0 1,-1 0-1,0 0 0,0 1 1,0-1-1,0 0 0,0 0 1,1 0-1,-1 0 0,0 0 1,0 0-1,9-6-3229,21-38-4615,-24 38 6916,1-1 0,12-9-1,16-9-824</inkml:trace>
</inkml:ink>
</file>

<file path=ppt/ink/ink4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5T21:14:43.8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356 26 1408,'0'1'13,"1"-1"0,-1 0 0,0 0 0,0 0 0,0 0 0,0 1 0,0-1 1,0 0-1,0 0 0,0 0 0,0 0 0,0 1 0,1-1 0,-1 0 0,0 0 0,0 0 0,0 0 0,0 0 0,0 0 0,1 0 1,-1 0-1,0 1 0,0-1 0,0 0 0,0 0 0,1 0 0,-1 0 0,0 0 0,0 0 0,0 0 0,0 0 0,1 0 1,-1 0-1,0 0 0,0 0 0,0 0 0,0 0 0,1 0 0,-1 0 0,0 0 0,0 0 0,0-1 0,0 1 0,1 0 0,10-4 85,-7 2 1376,-1-6 3545,-10 4-3121,3 2-1497,0 0-1,0 1 1,0-1 0,0 1 0,-1 0-1,1 1 1,0-1 0,-1 1-1,1 0 1,0 0 0,-1 0-1,-5 1 1,-10 2 787,-25 8 0,45-11-1179,-67 20 1410,51-15-1205,0 1 0,1 1 0,0 0 0,1 1 1,0 0-1,-22 18 0,31-23-160,1 1 0,0 0-1,-1 0 1,1 1 0,1-1 0,-1 1 0,1 0 0,0 0 0,0 0 0,0 0 0,1 0 0,-1 1 0,1-1 0,1 1 0,-1 0-1,1-1 1,-1 10 0,2 5-16,1-1 0,1 1 0,1 0-1,0-1 1,2 1 0,0-1 0,1 0 0,1 0-1,1-1 1,0 0 0,12 17 0,-16-28-17,1 0 1,1-1 0,-1 0-1,1 0 1,0 0 0,1 0 0,-1-1-1,1 0 1,0-1 0,0 1-1,11 3 1,-14-6-13,0 0 0,0-1 0,1 0 0,-1 0-1,0 0 1,1-1 0,-1 0 0,1 0 0,-1 0 0,0 0-1,1 0 1,-1-1 0,1 0 0,-1 0 0,0 0 0,0 0 0,1-1-1,-1 0 1,0 0 0,-1 0 0,1 0 0,7-6 0,-5 4-112,0-2 1,0 1 0,0-1 0,-1 1 0,0-1-1,0-1 1,0 1 0,-1-1 0,0 0-1,0 0 1,4-11 0,-6 14 58,-1-1 1,1 1-1,-1-1 1,0 1-1,0-1 1,0 1-1,0-7 0,-1 7 38,-1 1 0,1 0-1,-1 0 1,1 0-1,-1 0 1,0 0-1,0 1 1,-1-1 0,1 0-1,-1 0 1,1 1-1,-4-5 1,2 4 13,1-1-1,-1 1 1,-1 0 0,1 0-1,0 0 1,-1 0 0,0 0-1,1 1 1,-1 0 0,0 0 0,0 0-1,-1 0 1,1 0 0,0 1-1,0 0 1,-1 0 0,1 0-1,-1 1 1,-6-1 0,4 1 11,1 0 1,-1 1 0,1 0-1,0 0 1,0 1 0,-1 0-1,1 0 1,0 0-1,0 0 1,1 1 0,-1 0-1,0 1 1,-6 4 0,4-2 59,0 1 1,0-1-1,0 1 1,1 1-1,0 0 1,0 0-1,1 0 1,0 1 0,1 0-1,-6 10 1,-2 9-84,10-23-62,0 1 1,0 0-1,0 0 0,1 0 0,0 0 1,0 0-1,1 0 0,0 1 0,-1 7 1</inkml:trace>
</inkml:ink>
</file>

<file path=ppt/ink/ink4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5T21:14:44.7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363 10 4064,'-8'-8'3701,"-55"7"5786,-72 2-7076,121 1-2257,-1 1 0,0 0 0,1 1 0,-1 1 0,1 0 0,-24 13 0,36-17-164,-1 1 1,1 0 0,0 0-1,0 0 1,0 0 0,1 0-1,-3 3 1,3-4 164,2 16 47,-1-16-200,1 1-1,0-1 1,0 0-1,0 0 1,-1 0-1,1 0 0,0 0 1,0 0-1,1 0 1,-1 0-1,0 0 1,0 0-1,0 0 0,3 0 1,23 11 108,-17-8-34,10 3-42,0-1-1,26 5 1,-25-7-63,-1 1 1,27 10 0,-32-8 116,0 1-1,-1 0 1,1 1-1,-2 1 1,0 0-1,0 0 1,0 2-1,-2-1 1,16 20-1,-23-26 19,0 1 1,0-1-1,-1 1 1,1 0-1,-1 0 1,-1 0-1,1 0 0,-1 1 1,2 10-1,-3-15-62,-1 0 1,0 1-1,0-1 0,0 1 0,0-1 0,0 0 0,-1 1 1,1-1-1,-1 1 0,1-1 0,-1 0 0,0 0 0,0 1 1,0-1-1,0 0 0,0 0 0,-1 0 0,1 0 0,-1 0 1,1 0-1,-1 0 0,0-1 0,0 1 0,1-1 0,-1 1 1,0-1-1,0 0 0,-1 1 0,-1 0 0,-9 3 12,0 0-1,0-1 1,0 0-1,0-1 1,-1-1-1,1 0 1,-1-1-1,1 0 1,-27-3-1,18 0-851,0-1-1,1 0 1,-1-2-1,1-1 1,-30-12-1,38 12-1059,0 0 0,-19-13 1,31 19 1636,0-1 0,0 1 1,0-1-1,0 1 0,1-1 1,-1 0-1,0 1 0,0-1 1,1 0-1,-1 0 0,0 1 1,1-1-1,-1 0 0,1 0 1,-1 0-1,1 0 0,-1 1 1,1-1-1,0 0 0,-1 0 1,1 0-1,0 0 0,0 0 1,0 0-1,-1 0 0,1 0 1,0 0-1,1 0 0,-1 0 1,0 0-1,0 0 0,0 0 1,0 0-1,1 0 0,-1 0 1,1 0-1,-1 0 0,0 0 1,1 0-1,0-1 0,12-15-3263</inkml:trace>
</inkml:ink>
</file>

<file path=ppt/ink/ink4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5T21:15:07.4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41 2400,'0'0'15089,"-6"0"-15885,75-27 4028,-35 21-3028,-1 2 0,1 2 1,42 1-1,-56 1-125,-17 0-63,-1 0 1,1 0 0,0 0-1,0 1 1,-1-1 0,1 1-1,0-1 1,-1 1-1,1 0 1,-1 0 0,1 0-1,-1 1 1,1-1 0,-1 1-1,0-1 1,0 1-1,3 2 1,-3-2 30,-1 0 1,1 0-1,-1 0 1,0 0-1,0 0 0,0 0 1,0 1-1,-1-1 1,1 0-1,0 1 0,-1-1 1,1 0-1,-1 1 1,0-1-1,0 0 0,0 1 1,0-1-1,-1 5 1,-3 8 24,-1 0 0,0 1 1,-1-1-1,0-1 1,-1 1-1,-18 25 0,4-11 36,15-21-69,0 0 0,-6 11-1,5-7-41,6-11-19,0 0-1,0 0 1,1 0 0,-1 0-1,0 0 1,1 0 0,-1 0-1,1 1 1,0-1 0,-1 0-1,1 0 1,0 2 0,0-2 5,0 0 1,1 0-1,-1 0 0,1 0 1,-1 0-1,1 0 1,-1 0-1,1 0 1,0 0-1,-1 0 1,1 0-1,0-1 1,0 1-1,0 0 1,0 0-1,0-1 0,-1 1 1,3 0-1,11 9-36,0-1 28,-2 0-1,1 1 0,-1 1 0,-1-1 0,11 14 0,-20-22 7,2 3 195,0 1 0,0-1 0,-1 1 1,1 0-1,2 7 0,-5-12-124,-1 1 0,0-1 0,1 0-1,-1 0 1,0 1 0,0-1 0,0 0-1,0 0 1,0 1 0,0-1 0,0 0 0,0 0-1,0 1 1,-1-1 0,1 0 0,-1 0-1,1 0 1,0 1 0,-1-1 0,0 0 0,1 0-1,-1 0 1,0 0 0,0 0 0,1 0-1,-1 0 1,0 0 0,0 0 0,0-1 0,0 1-1,0 0 1,-2 0 0,-9 7 123,-1-1-1,-1-1 1,-27 9-1,-44 8-150,65-19-293,-24 2-4984,35-2 3290</inkml:trace>
</inkml:ink>
</file>

<file path=ppt/ink/ink4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5T21:15:07.8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1 8896,'-8'3'4032,"3"2"-3520,2-1 2208,3-1-1601,-5 5 737,5 1-1088,-5-1-224,10 0-352,-5 0-128,0-1-32,-5-7-256,5 5 128,-5-5-1664</inkml:trace>
</inkml:ink>
</file>

<file path=ppt/ink/ink4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5T21:15:08.2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175 9 6880,'0'-9'11919,"-4"16"-9524,-2 3-1604,-1 1-1,-12 15 1,11-15-495,0-1 1,1 2-1,-7 12 0,-50 124 831,57-127-1124,0-1 0,2 1 1,1 0-1,0 0 1,-1 37-1,5-51 3,1-1 0,-1 1 1,1 0-1,1-1 0,-1 1 0,1-1 1,0 1-1,1-1 0,-1 0 0,1 0 1,1 0-1,4 8 0,-5-10 13,0-1-1,1 1 1,-1 0 0,1-1-1,-1 0 1,1 0-1,0 0 1,0 0 0,0-1-1,1 1 1,-1-1-1,1 0 1,-1-1-1,1 1 1,0-1 0,0 0-1,8 1 1,-7-1-64,1-1-1,-1 0 1,1-1 0,0 1 0,-1-1-1,1-1 1,-1 1 0,0-1 0,1 0-1,-1-1 1,0 1 0,0-1 0,0-1-1,-1 1 1,1-1 0,-1 0 0,0 0-1,0 0 1,0-1 0,-1 0 0,1 0-1,-1 0 1,0 0 0,-1-1 0,1 1-1,-1-1 1,0 0 0,-1 0 0,1 0-1,-1-1 1,0 1 0,1-9 0,-2 12 67,-1-1 0,0 1 0,1 0 1,-1-1-1,0 1 0,-1-1 0,1 1 1,-1 0-1,1-1 0,-1 1 1,-2-6-1,2 8-13,1 0 0,-1 0 0,0 0 0,1 0 0,-1 0 0,0 0 1,1 1-1,-1-1 0,0 0 0,0 0 0,0 1 0,0-1 0,0 0 0,0 1 0,1-1 1,-1 1-1,-1 0 0,1-1 0,0 1 0,0 0 0,0-1 0,0 1 0,0 0 0,0 0 0,0 0 1,0 0-1,0 0 0,0 0 0,-1 0 0,1 1 0,0-1 0,0 0 0,0 0 0,0 1 1,0-1-1,0 1 0,-1 0 0,-14 7-76,0 1 0,1 0 1,0 1-1,-13 12 0,-26 18-602,40-31-796,0 1 0,0 1-1,-23 24 1,22-15-626</inkml:trace>
</inkml:ink>
</file>

<file path=ppt/ink/ink4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5T21:15:10.9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9 1152,'-3'-9'10421,"3"31"-5930,3 242 1498,2-143-5771,0-97-1300</inkml:trace>
</inkml:ink>
</file>

<file path=ppt/ink/ink4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5T21:15:11.4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297 71 4576,'-1'1'140,"1"0"-1,0 0 1,0 0 0,0 0-1,0 0 1,0 0-1,0 0 1,0 0 0,1 0-1,-1 0 1,0 0 0,0 0-1,1 0 1,0 1 0,2 10 426,-3-2 518,-1 1 0,1-1-1,-2 0 1,1 1 0,-1-1 0,-7 18 0,7-24-928,0 1 1,0-1-1,0 0 1,-1 0-1,0 0 1,0 0 0,0-1-1,0 1 1,0-1-1,-1 1 1,1-1 0,-1 0-1,0-1 1,0 1-1,0-1 1,0 0 0,-5 2-1,3-2-98,1-1 0,-1 0 0,0 0 0,0 0 1,1-1-1,-1 1 0,0-1 0,0-1 0,1 1 0,-1-1 0,0 0 0,1-1 0,-1 1 0,1-1 0,-1 0 0,1-1 0,-8-3 1,2 0-124,0-1 0,0 0 0,1-1 0,0 0 1,1 0-1,-17-19 0,23 23-6,0 1 1,0-1-1,0 0 0,1 0 0,0-1 0,0 1 1,0 0-1,0-1 0,0 1 0,1-1 0,-1-6 1,2 7 49,-1 1 0,2-1 1,-1 1-1,0 0 1,1-1-1,-1 1 0,1 0 1,0-1-1,0 1 0,0 0 1,1 0-1,-1 0 1,1 0-1,0 0 0,0 0 1,3-4-1,-1 3 51,0-1-1,1 1 1,-1 0 0,1 0-1,0 0 1,0 1 0,0 0-1,0 0 1,0 0 0,1 0-1,-1 1 1,1 0 0,0 0-1,0 1 1,0-1-1,8 0 1,-10 2 67,1 0-1,0 0 1,-1 0-1,1 1 1,-1-1 0,1 1-1,-1 0 1,1 1-1,-1-1 1,0 1-1,0 0 1,0 0 0,1 0-1,-2 0 1,1 1-1,0-1 1,0 1 0,-1 0-1,0 0 1,0 1-1,1-1 1,2 6-1,0 0 163,-1 0 0,0 1 0,0 0 0,-1 0 0,-1 0 0,1 0 0,2 20 0,-1 5 593,1 37 0,-5-51-366,-1 0 0,-1 0 0,-1 1 0,-10 40 0,9-50-366,-1 0 0,0 0 0,-1 0 1,0 0-1,-1-1 0,0 0 0,-1 0 1,0 0-1,-13 13 0,17-21-327,0 0-1,0 0 1,0-1-1,0 1 1,-1-1-1,1 0 1,-1 0-1,0 0 1,1-1-1,-7 2 1,7-2-382,1 0-1,-1-1 1,0 1 0,0-1-1,0 0 1,0 0-1,0 0 1,1-1 0,-6 0-1,8 1 503,0 0 0,0 0 0,0 0 0,0 0-1,-1 0 1,1 0 0,0 0 0,0 0-1,0 0 1,0 0 0,0 0 0,-1 0-1,1 0 1,0-1 0,0 1 0,0 0 0,0 0-1,0 0 1,0 0 0,-1 0 0,1 0-1,0-1 1,0 1 0,0 0 0,0 0 0,0 0-1,0 0 1,0 0 0,0-1 0,0 1-1,0 0 1,0 0 0,0 0 0,0 0-1,0-1 1,0 1 0,0 0 0,0 0 0,0 0-1,4-7-2140,8-1-2374</inkml:trace>
</inkml:ink>
</file>

<file path=ppt/ink/ink4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5T21:15:11.9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320 3 6656,'-2'-1'302,"1"1"0,0-1 0,-1 1-1,1 0 1,0-1 0,-1 1 0,1 0 0,-1 0 0,1 0 0,0 0 0,-1 0 0,1 1 0,-1-1-1,1 0 1,0 1 0,-1-1 0,1 0 0,0 1 0,-1 0 0,1-1 0,0 1 0,-2 1 0,-38 24 5159,-87 52-2709,127-77-2750,-27 17 182,26-17-177,1 0 0,0 0-1,0 0 1,0 0 0,-1 0 0,1 0 0,0 0 0,0 0-1,1 1 1,-1-1 0,0 0 0,0 1 0,1-1 0,-1 1-1,0-1 1,1 1 0,-1 1 0,2-2-12,-1-1-1,1 1 1,-1 0-1,1-1 1,0 1 0,-1-1-1,1 1 1,0-1-1,0 1 1,-1-1-1,1 0 1,0 1 0,0-1-1,-1 0 1,2 1-1,0-1 2,117 57 538,-116-56-447,0 1 0,0-1 1,0 1-1,0 0 0,-1 0 1,1 0-1,-1 1 1,0-1-1,1 0 0,-1 1 1,0 0-1,2 3 0,-4-5-33,0 0-1,1 0 0,-1 1 1,0-1-1,1 0 0,-1 0 1,0 0-1,0 1 0,0-1 1,0 0-1,0 0 0,0 0 1,-1 1-1,1-1 0,0 0 1,-1 0-1,1 0 0,0 0 1,-1 1-1,0-1 0,1 0 1,-1 0-1,0 0 0,1 0 1,-1 0-1,0-1 0,0 1 1,0 0-1,0 0 1,0 0-1,0-1 0,0 1 1,0 0-1,-2 0 0,-6 5-143,-1-1 0,0 0-1,0-1 1,0 0 0,0-1 0,-15 3-1,10-3-1593,0-1-1,0-1 0,-31-1 1,43 0 1049,0 0 0,0-1 1,0 1-1,0-1 1,0 0-1,-5-2 0,4 1 35,1 0 0,-1-1 0,1 1 0,-5-6 1,8 8 596</inkml:trace>
</inkml:ink>
</file>

<file path=ppt/ink/ink4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5T21:15:24.5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24 4224,'1'0'150,"0"-1"1,-1 1-1,1-1 1,-1 0 0,1 1-1,0-1 1,-1 0-1,0 1 1,1-1-1,-1 0 1,1 1-1,-1-1 1,0 0-1,0 0 1,1-1-1,-1 2-70,0-1 0,0 1 0,0 0 0,0 0 0,0 0 0,0 0 0,0-1 0,0 1 0,0 0 0,0 0-1,0 0 1,0 0 0,0 0 0,1-1 0,-1 1 0,0 0 0,0 0 0,0 0 0,0 0 0,0 0 0,0 0 0,0-1-1,0 1 1,1 0 0,-1 0 0,0 0 0,0 0 0,0 0 0,0 0 0,1 0 0,-1 0 0,0 0 0,0 0 0,0 0 0,0 0-1,0 0 1,1 0 0,-1 0 0,0 0 0,0 0 0,2 1 366,0 0 0,0 0 0,0 1 0,0-1 0,0 1 0,0 0 0,-1-1 0,1 1-1,-1 0 1,1 0 0,-1 0 0,2 3 0,12 34 2765,-14-37-3132,-1-2-67,0 1-1,0-1 0,1 0 0,-1 1 0,0-1 0,0 0 0,0 1 0,0-1 0,0 0 0,0 1 0,0-1 0,0 0 0,0 1 0,0-1 0,0 1 0,0-1 0,0 0 0,0 1 0,0-1 0,0 0 0,0 1 0,0-1 0,-1 0 1,1 1-1,0-1 0,0 0 0,0 0 0,-1 1 0,0 0 330,3-7 91,4-5-347,-4 8-49,-1 1-1,1-1 0,-1 0 1,0 0-1,0 1 0,0-1 1,1-6-1,1-16 30,-2 13 458,-1 11 437,1 3 697,0 20-639,3-3-3907,-3-15 1460,0-1-1,1 0 1,0 1 0,-1-1-1,1 0 1,0 0 0,1 0-1,-1 0 1,4 3-1,2-2-1380,5-3 42</inkml:trace>
</inkml:ink>
</file>

<file path=ppt/ink/ink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23:15:48.45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28 96 2400,'-1'0'273,"-1"0"1,1 0-1,0 0 1,-1 0-1,1 0 0,-1 0 1,1 0-1,-1 1 0,1-1 1,-1 0-1,1 1 1,0-1-1,-1 1 0,1 0 1,0-1-1,0 1 1,-1 0-1,0 1 0,12-2 5776,39-4-3922,-23 0-1543,-1-2 0,1-1 1,-1-1-1,46-21 0,-2 0 116,-59 25-598,-1 1-1,1 0 0,-1 1 0,15-2 0,-22 3-114,1 1-1,-1 0 0,1 0 0,-1 0 1,1 0-1,-1 1 0,1-1 0,-1 1 1,1-1-1,-1 1 0,0 0 0,1 0 1,-1 0-1,0 0 0,0 1 0,0-1 1,1 0-1,-2 1 0,1 0 0,0-1 1,0 1-1,0 0 0,2 3 0,18 26-2098,-17-22-1135</inkml:trace>
</inkml:ink>
</file>

<file path=ppt/ink/ink4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5T21:15:25.7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4 2656,'0'0'52,"-7"-3"567,7 3-562,0 0 1,0 0-1,-1 0 1,1 0-1,0 0 0,0 0 1,0 0-1,0 0 1,-1 0-1,1 0 0,-5 4 4347,3 1-3715,-1-1-1,1 1 1,0 0-1,0 0 0,1 0 1,0 0-1,-2 8 1,2 39 1982,1-35-2039,7 177 2048,-4-139-2470,5 12 47,-4-43-2097,0 34-1,-4-58 1635,0 1 0,0 0-1,0-1 1,0 1-1,0-1 1,0 1-1,0-1 1,0 1-1,0-1 1,0 1-1,0-1 1,0 1-1,0 0 1,1-1-1,-1 1 1,0-1-1,0 1 1,1-1-1,-1 0 1,0 1-1,1-1 1,-1 1-1,0-1 1,1 1-1,-1-1 1,1 0-1,-1 1 1,0-1-1,1 0 1,-1 0-1,1 1 1,-1-1-1,1 0 1,-1 0-1,1 1 1,-1-1-1,1 0 1,-1 0 0,1 0-1,0 0 1,-1 0-1,1 0 1,-1 0-1,1 0 1,0 0-1,8-3-3638</inkml:trace>
</inkml:ink>
</file>

<file path=ppt/ink/ink4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5T21:15:26.4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13 4480,'0'-1'118,"-1"1"0,1 0 0,0-1 0,0 1 1,0-1-1,0 1 0,1-1 0,-1 1 0,0-1 0,0 1 0,0 0 1,0-1-1,0 1 0,0-1 0,1 1 0,-1 0 0,0-1 0,0 1 1,1-1-1,-1 1 0,0 0 0,1-1 0,-1 1 0,0 0 0,1 0 1,-1-1-1,0 1 0,1 0 0,-1 0 0,1-1 0,-1 1 0,0 0 0,1 0 1,-1 0-1,1 0 0,-1 0 0,1 0 0,-1-1 0,1 1 0,-1 0 1,0 0-1,1 1 0,-1-1 0,1 0 0,-1 0 0,1 0 0,0 0 1,3 0 1868,4 4 1032,-7-2-2785,1 0-1,-1 0 1,0 0 0,1 0-1,-1 0 1,0 0 0,0 0-1,0 0 1,0 1 0,-1-1-1,1 0 1,-1 0 0,1 1 0,-1-1-1,0 0 1,0 4 0,0 5 232,-1 0 1,-2 11 0,3-18-342,-12 107 1387,-4 20-1104,8-82-418,8-42-49,14-13-293,-9 3 326,0 0 0,0 1-1,0 0 1,0 0 0,0 0 0,1 0-1,-1 1 1,1 0 0,-1 0 0,1 0 0,7 1-1,3 1 35,-1 0 0,0 1 0,-1 1 0,1 0 0,0 1 0,-1 1-1,0 0 1,19 10 0,-15-6 196,-1 1 1,0 1-1,-1 0 0,0 1 0,27 27 0,-40-36-78,0 0-1,-1 1 1,1-1-1,-1 0 1,1 1-1,1 4 1,-3-7-86,-1 1 0,1-1 1,-1 1-1,0-1 0,0 1 0,1-1 0,-1 1 0,0-1 1,0 1-1,0-1 0,0 1 0,-1-1 0,1 1 1,0-1-1,-1 1 0,1-1 0,-1 1 0,1-1 1,-1 1-1,-1 0 0,0 2 52,-1 0-1,0 0 1,0-1-1,0 1 1,-1-1 0,1 0-1,-1 0 1,0 0 0,0-1-1,0 1 1,0-1-1,0 0 1,-1 0 0,-6 2-1,-7 2 31,-1-2-1,-21 4 0,39-8-120,-32 4-375,-1-2 1,-63-4 0,81 1-1115,-27-6 0,37 6 436,0-1 1,0 0-1,0 0 0,-6-3 0,11 4 626,0 0 0,0 0 0,0 0 0,0 0 0,0 0 0,0 0 0,0 0 0,0 0 0,0-1 0,1 1 1,-1 0-1,0 0 0,1-1 0,-1 1 0,1 0 0,0-1 0,-1 1 0,1-1 0,0 1 0,0 0 0,0-1 0,0 1 0,0-1 0,0 1 0,0-1 0,0 1 0,0 0 0,1-1 0,-1 1 0,1-2 0,10-15-1979</inkml:trace>
</inkml:ink>
</file>

<file path=ppt/ink/ink4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5T21:15:26.8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41 5632,'-19'-7'12623,"34"7"-9796,111-8 827,-68 3-3185,232-14 384,-212 18-1348,-48 1-2978,-7 17-15033</inkml:trace>
</inkml:ink>
</file>

<file path=ppt/ink/ink4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5T21:15:27.3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450 17 4064,'24'-17'8379,"-33"23"-3601,-20 11-1515,-56 22 1,57-27-2602,-1 1-1,-41 27 1,52-27-480,1 1 0,0 1 0,1 1-1,1 0 1,0 2 0,1-1 0,1 1 0,0 1 0,2 1 0,-11 23 0,12-21-129,1 1 0,1 0-1,2 0 1,0 0-1,1 1 1,1-1 0,1 1-1,2 0 1,1 35-1,0-53-31,1 0-1,0 0 1,0 0-1,1 0 1,0 0-1,0 0 1,0-1-1,1 1 1,6 10-1,-7-13-29,0 0-1,1 0 1,0 0-1,-1 0 1,1 0-1,0-1 0,0 1 1,1-1-1,-1 0 1,0 0-1,1 0 1,0 0-1,-1-1 1,1 1-1,0-1 1,4 1-1,3 0-119,0-1 0,1 0 0,-1-1 0,1-1 0,-1 1 0,0-2 0,0 1 0,0-2 0,1 1 0,-2-2 0,1 1 0,12-7 0,-8 3-63,0-2-1,-1 1 1,0-1 0,0-1-1,-1-1 1,0 0 0,17-21-1,-25 28 145,-2-1 1,1 0-1,5-9 0,-8 12 45,0 1-1,-1 0 1,1-1 0,-1 1 0,1-1 0,-1 1-1,0-1 1,1 1 0,-1-1 0,0 0-1,0 1 1,0-1 0,0 1 0,0-1-1,-1 1 1,1-1 0,0 1 0,-1-1-1,0-1 1,0 2-1,1 0 0,-1 0 0,1 0 0,-1 0 0,0 0 0,0 0 0,1 1 0,-1-1 0,0 0 0,0 1 0,0-1 0,0 1 0,0-1 0,0 1 0,0-1-1,0 1 1,0-1 0,0 1 0,0 0 0,0 0 0,0 0 0,0-1 0,0 1 0,0 0 0,0 0 0,0 0 0,0 1 0,-2-1 0,-3 1-31,0 1 1,0-1-1,-11 5 0,-25 13-478,2 2 0,0 2-1,-43 32 1,73-48-396,1 1 0,-12 11-1,18-16 367,0 0-1,0 0 0,0 1 0,1-1 1,0 1-1,-1 0 0,1 0 0,1 0 1,-3 6-1,1 19-6357</inkml:trace>
</inkml:ink>
</file>

<file path=ppt/ink/ink4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5T21:15:34.9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5 4064,'5'-5'11274,"-3"10"-10966,-1-1-1,0 1 1,-1 0 0,1-1-1,-1 1 1,0 0-1,0-1 1,-1 10 0,-12 37 1128,9-41-1287,1 0 0,1 1 0,0 0-1,-2 18 1,4-16-15,0-8-142,0 1-1,0 0 0,0-1 1,1 1-1,1 8 0,-1-13 15,-1 1 0,1 0 0,0 0 0,0-1 0,0 1 0,0-1 0,0 1 0,0-1 0,0 1 0,1-1 0,-1 0 0,0 0 0,1 1 0,-1-1 0,1 0 0,-1 0 0,1 0 0,0-1 0,-1 1 0,1 0 0,3 0 0,31 9 25,-17-5-51,22 9 0,-34-11 40,-1 0 1,0 1-1,1-1 1,-1 1-1,-1 0 1,1 1-1,5 5 0,-7-6 28,-2-3 33,1 1-1,-1 0 0,0 0 0,0 0 1,0 1-1,0-1 0,-1 0 0,1 1 1,0-1-1,-1 1 0,0 0 0,0-1 1,0 1-1,0 0 0,0 0 0,0 0 1,-1 0-1,1-1 0,-1 1 0,0 4 1,0-2 85,0 0 0,-1 0 0,0 0 0,0-1 1,0 1-1,-1-1 0,0 1 0,1-1 1,-2 1-1,1-1 0,-4 6 0,-2 1 15,-1 0 1,-17 17-1,23-26-240,0 1 0,0 0 0,0-1-1,-1 1 1,1-1 0,-1 0 0,0 0 0,0-1-1,1 1 1,-1-1 0,0 0 0,0 0 0,-1 0 0,1 0-1,0-1 1,0 1 0,0-1 0,0 0 0,-7-1-1,7 0-358,0 0-1,0 0 0,0 0 0,1-1 0,-1 1 1,0-1-1,1 0 0,-1 0 0,1 0 1,-1 0-1,1 0 0,0-1 0,0 0 0,0 1 1,1-1-1,-1 0 0,1-1 0,-1 1 0,1 0 1,-3-6-1,3 5-211,0-1-1,1 0 1,-1 1 0,1-1-1,0 0 1,0 0 0,0 0 0,1 0-1,0 0 1,0-5 0,1 4-478,1 1 0,-1 0 0,5-11 0</inkml:trace>
</inkml:ink>
</file>

<file path=ppt/ink/ink4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5T21:15:35.4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40 6720,'-4'-4'553,"-15"-11"1161,18 14-1657,0 1 1,1 0-1,-1-1 0,0 1 0,0-1 0,0 1 0,1 0 0,-1 0 0,0 0 0,0-1 0,0 1 0,0 0 0,0 0 0,1 0 0,-1 0 0,0 0 1,0 0-1,0 1 0,0-1 0,0 0 0,1 0 0,-1 1 0,-5 9 8356,6-10-8281,0 0 0,0 0 0,2 1 39,0 1 1,0-1 0,1 0 0,-1 0-1,0 0 1,1-1 0,-1 1 0,1 0-1,0-1 1,-1 0 0,1 0 0,4 0-1,37-3 929,-26 1-779,114-15 266,-20 3-2108,-65 12-8441,-38 14 912</inkml:trace>
</inkml:ink>
</file>

<file path=ppt/ink/ink4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5T21:15:35.9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 7136,'-16'-1'7920,"16"1"-7800,7 5 2101,3-2-1464,1 0 1,0 0-1,15 0 1,14 4-87,-20-3-442,30 2 0,-4 0-180,-31-4-1,24-1 1,-4 0 62,-23 0-86,14 3-173,-1-3 191,-23-1-75,-3 5 97,-1 0 1,1 0-1,-1 0 1,0-1-1,0 1 1,0 0-1,0-1 1,-4 6-1,-1 1-30,-16 40 101,-7 10-54,16-36-285,8-12-1998,-1-1 1,-16 22-1,14-31-1514,13-15-6356,1 0 8727</inkml:trace>
</inkml:ink>
</file>

<file path=ppt/ink/ink4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5T21:15:36.4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41 6816,'5'-2'5996,"12"-1"-3416,27-3-709,245-17 401,-242 23-2139,-26 0 34,-1 0 1,26-5-1,-45 5-134,0 0 0,-1-1 1,1 1-1,0 0 0,0 0 0,0 0 0,-1 0 0,1 0 0,0 0 1,0 0-1,0 0 0,-1 0 0,1 0 0,0 0 0,0 1 1,-1-1-1,1 0 0,0 1 0,0-1 0,-1 0 0,1 1 0,0-1 1,-1 1-1,1-1 0,0 1 0,-1-1 0,1 1 0,-1-1 1,1 1-1,-1 0 0,1-1 0,0 2 0,-1 0 33,1 0 0,-1 0 0,0 1 0,0-1 0,1 0 0,-1 0 1,-1 0-1,1 1 0,-1 3 0,-1 5 134,-1 0 0,0-1 1,-1 1-1,0-1 0,-1 0 1,0 0-1,-7 10 0,-50 60 334,18-24-377,37-47-239,-115 149-2028,116-152 1329,-3 5-2361,24-23-6129</inkml:trace>
</inkml:ink>
</file>

<file path=ppt/ink/ink4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5T21:15:36.8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91 69 6560,'-2'0'316,"-1"0"0,1 0 1,-1 1-1,1-1 0,-1 1 0,1 0 1,-1 0-1,1-1 0,0 1 0,-1 1 1,1-1-1,0 0 0,0 1 1,0-1-1,-3 3 0,2 0 114,-1 0 1,1 0-1,0 0 1,0 0-1,0 0 0,0 1 1,-2 5-1,1 2 106,0 0-1,0 0 1,1 0 0,1 1-1,-2 19 1,2-14-80,2 0 0,0 1 0,5 27 0,-4-39-375,1 0 0,0 0 0,0 0 0,0 0 0,1 0-1,0 0 1,0 0 0,1-1 0,0 1 0,0-1 0,7 8-1,-9-13-73,0 1-1,0 0 0,0-1 0,0 0 1,0 1-1,0-1 0,0 0 1,0 0-1,1 0 0,-1 0 0,0-1 1,0 1-1,1 0 0,-1-1 0,1 0 1,-1 0-1,0 0 0,1 0 0,-1 0 1,1 0-1,-1 0 0,0-1 1,1 1-1,-1-1 0,0 0 0,1 1 1,-1-1-1,4-3 0,2 0 4,-1 0 0,1-1 0,-1 0 0,0-1-1,-1 0 1,12-12 0,60-78-124,-69 82 159,0-1 0,0 1-1,-1-2 1,-1 1 0,6-21 0,-11 30 32,-1 1 1,0-1 0,0 0 0,0 0-1,-1 0 1,0 0 0,0 0 0,0 0-1,-1 1 1,-3-12 0,3 13-24,0 0 1,0 1 0,-1-1 0,1 1-1,-1-1 1,0 1 0,0 0-1,-1 0 1,1 0 0,-1 0 0,1 0-1,-1 0 1,0 1 0,0-1-1,0 1 1,0 0 0,-5-2 0,-3-2 17,0 1 1,-1 0-1,-24-6 0,32 10-121,0 0 0,-1 1 0,1-1 0,0 1 0,-1 0 0,1 0 0,0 1 0,-1-1-1,1 1 1,0 0 0,-1 0 0,1 1 0,0-1 0,0 1 0,-5 2 0,4-1-257,1-1 1,0 1-1,0 0 1,0 1-1,0-1 1,0 1 0,-3 4-1,6-7-9,0 1-1,0-1 1,0 1 0,0 0-1,0 0 1,1-1 0,-1 1-1,0 0 1,1 0-1,-1 2 1,1-2-314,0 0 0,0 0 0,1 0 0,-1 0 0,0 0 0,1 1 0,-1-1 0,1 0 0,-1 0 0,3 3 0,4 10-4752</inkml:trace>
</inkml:ink>
</file>

<file path=ppt/ink/ink4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5T21:15:37.4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333 10 5216,'-8'-10'3178,"7"19"2574,1 6-4362,-6 20 615,-2 1 0,-1-2 0,-24 61 0,11-46-960,-52 88 1,12-52-851,25-35-182,-13 13-2994,42-53 2384,4-5-908,-3 6-1955,3-27-5180</inkml:trace>
</inkml:ink>
</file>

<file path=ppt/ink/ink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23:15:49.44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63 7 3904,'0'0'15247,"-1"-6"-14281,-2 9-949,0 1 1,1-1-1,0 1 1,-1 0 0,1 0-1,1 0 1,-1 0-1,0 1 1,1-1-1,-1 6 1,-1 0-62,0 0 85,0-1 0,1 1 0,0 0 0,1 0-1,-1 16 1,2-17-60,1-7 17,-1 0-1,0 1 1,0-1-1,0 0 1,0 1 0,0-1-1,-1 1 1,1-1-1,-1 0 1,1 1-1,-1-1 1,0 0-1,-1 3 1,-2 0-349,3-4 145,1-1-1,0 0 1,0 1 0,-1-1 0,1 1 0,0-1 0,-1 1 0,1-1 0,-1 0 0,1 1 0,-1-1 0,1 0 0,-1 1 0,1-1 0,-1 0 0,1 0 0,-1 0 0,1 1 0,-1-1 0,1 0 0,-1 0 0,1 0 0,-1 0 0,1 0 0,-1 0 0,-1 0 0</inkml:trace>
</inkml:ink>
</file>

<file path=ppt/ink/ink4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5T21:15:37.8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59 7040,'-21'-34'2282,"21"33"-2211,-1 1-1,1-1 0,-1 0 0,1 0 1,-1 0-1,1 0 0,0 0 0,-1 1 0,1-1 1,0 0-1,0 0 0,0 0 0,0 0 1,0 0-1,0 0 0,0-1 0,0 1 71,0 1-1,0-1 1,0 1-1,1 0 0,-1-1 1,0 1-1,0-1 1,1 1-1,-1 0 0,0-1 1,1 1-1,-1 0 1,0-1-1,1 1 0,-1 0 1,1 0-1,-1-1 1,0 1-1,1 0 0,-1 0 1,1 0-1,0-1 1,0 1 257,1 0 0,0-1 0,0 1 0,-1 0 1,1 0-1,0 0 0,0 0 0,-1 1 0,1-1 1,0 0-1,0 1 0,2 0 0,2 3 111,0 0-1,0 0 0,0 0 1,0 1-1,-1 0 1,0 0-1,0 0 0,0 1 1,3 6-1,7 10-22,13 28 0,2 3-238,-11-16-692,-4-7-3672,-14-22-2944</inkml:trace>
</inkml:ink>
</file>

<file path=ppt/ink/ink4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5T22:07:35.30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131 177 2976,'0'0'971,"-7"-10"-209,7 10-723,1 1-1,-1 0 1,1-1 0,-1 1-1,0 0 1,1 0 0,-1 0-1,0-1 1,0 1 0,1 0-1,-1 0 1,0 0 0,0-1-1,0 1 1,0 0-1,0 0 1,0 0 0,0 0-1,-1 1 1,1 1 15,-4 110 1370,-32 178 0,6-131-458,28-154-887,-1 8 120,0 5 925,-13 36 1,16-55-1110,0 0 1,0 0-1,0 0 0,0 0 1,0 0-1,0 1 0,0-1 1,0 0-1,0 0 0,0 0 1,0 0-1,0 0 0,0 0 1,-1 0-1,1 1 1,0-1-1,0 0 0,0 0 1,0 0-1,0 0 0,0 0 1,0 0-1,0 0 0,0 0 1,-1 0-1,1 0 0,0 0 1,0 0-1,0 0 0,0 0 1,0 0-1,0 0 0,0 0 1,-1 0-1,1 0 1,0 0-1,0 0 0,0 0 1,0 0-1,0 0 0,0 0 1,-1 0-1,1 0 0,0 0 1,0 0-1,0 0 0,0 0 1,0 0-1,0 0 0,0 0 1,-1 0-1,1 0 0,-5-9 341,-2-8-202,1-12-84,2 0 1,-1-56 0,4 47-65,3-179-315,1 182 129,0 0 1,3 0-1,0 1 1,3 0-1,0 0 1,3 0-1,0 2 1,24-45-1,-34 74 127,0-1 0,0 1 0,1 0 0,-1 0 1,0 0-1,1 0 0,0 0 0,0 1 0,0-1 0,0 1 0,6-4 0,-7 5 32,0 0-1,0 1 1,0-1-1,0 1 0,1 0 1,-1-1-1,0 1 1,0 0-1,1 0 1,-1 0-1,0 1 0,0-1 1,1 1-1,-1-1 1,0 1-1,0 0 1,0-1-1,0 1 0,0 0 1,0 1-1,4 1 1,3 4-7,1 0 0,-2 1 0,1 0 0,-1 0 0,0 0 0,-1 1-1,0 1 1,10 16 0,-6-6 77,-1 0-1,-1 1 1,11 36-1,-10-24 69,-2 2 0,-2-1 0,-1 1 0,-1 0 0,-2 54 0,-4-66 40,0 1 1,-1 0-1,-2-1 1,0 0-1,-1 0 1,-2-1 0,0 1-1,-2-2 1,-13 25-1,16-33 42,-1 0 0,-1 0 0,0-1 0,-1-1 0,0 1 0,-17 14 0,22-22-156,0-1 1,0 0-1,0 1 1,0-1-1,-1-1 1,0 1-1,1-1 0,-1 0 1,0-1-1,0 1 1,0-1-1,0 0 1,0-1-1,0 1 0,0-1 1,0 0-1,0-1 1,0 1-1,-7-3 1,5 2-6,-7-2-151,15 3 96,0 0 0,-1 0-1,1-1 1,0 1 0,0 0 0,-1 0 0,1 0-1,0 0 1,0 0 0,0-1 0,-1 1 0,1 0 0,0 0-1,0 0 1,0-1 0,-1 1 0,1 0 0,0 0-1,0-1 1,0 1 0,0 0 0,0 0 0,0-1-1,-1 1 1,1 0 0,0 0 0,0-1 0,0 1 0,0 0-1,0 0 1,0-1 0,0 1 0,0 0 0,0-1-1,1 1 1,0-2-5,0 0 1,1 1-1,0-1 0,-1 1 0,1-1 0,0 1 1,0 0-1,0-1 0,2 0 0,9-6-16,9-7-211,1 2 0,0 0 0,27-9 0,16-10 248,119-59 454,-163 81-392,28-8-1,16-8-213,-62 25 139,-1-1-8,1 0 0,0 0 0,-1 0 0,1 1 1,0 0-1,0 0 0,0 0 0,0 0 0,0 1 0,0-1 0,0 1 0,6 0 1,75 8-129,-83-8 172,0 1 0,0-1 0,1 0 0,-1 1 0,0 0-1,0-1 1,0 1 0,0 0 0,0 0 0,0 0 0,0 1 0,0-1-1,3 3 1,4 3 355,-4-7 492,-7-5-206,1 3-588,0 0 0,-1 0 0,1 0 1,-1 0-1,1 0 0,-5-3 1,-7-4 93,-1 0 1,0 1-1,-24-9 1,30 13-187,3 2-29,0 1-1,1-1 1,-1 1 0,0 0 0,0 0 0,0 0-1,0 0 1,0 1 0,0 0 0,0 0 0,0 1 0,0-1-1,0 1 1,-9 2 0,8 0-55,0-1 0,0 1 0,0 0 0,0 0 1,0 1-1,1 0 0,-1 0 0,1 0 0,0 0 0,-6 8 0,6-6-24,0 0 1,1 0-1,-1 1 0,1-1 0,1 1 1,0 0-1,-1 0 0,-3 15 0,6-17 69,0 1-1,0-1 1,0 1 0,1 0-1,0-1 1,0 1 0,0 0-1,1-1 1,0 1-1,0-1 1,0 1 0,4 7-1,-4-10 102,0 1 1,0-1-1,1 0 0,-1 0 0,1 0 0,0-1 0,0 1 0,0 0 1,0-1-1,1 1 0,-1-1 0,1 1 0,-1-1 0,1 0 0,0 0 1,0-1-1,0 1 0,0 0 0,0-1 0,0 0 0,0 0 0,0 0 1,1 0-1,-1 0 0,0-1 0,1 1 0,5-1 0,-5 1 51,-1-1 0,1 0 0,0 0 0,-1 0-1,1-1 1,-1 1 0,1-1 0,-1 0 0,1 0 0,-1 0 0,1 0-1,-1-1 1,0 1 0,0-1 0,5-3 0,-3 1-39,-1 0 1,0 0 0,0-1 0,0 1 0,-1-1-1,1 0 1,-1 0 0,5-11 0,-1-2 70,11-37 1,-12 33-397,-3 18-514,-1 10 265,0 21-9,1-4 212,-1-11 245,1-1 1,1 0-1,0-1 0,1 1 0,0-1 0,0 1 0,1-2 0,0 1 1,1-1-1,9 11 0,-14-19 113,-1 1-1,0-1 1,0 0 0,1 1 0,-1-1-1,1 0 1,-1 0 0,1 0 0,0 0 0,-1 0-1,1-1 1,0 1 0,0 0 0,-1-1-1,1 1 1,0-1 0,0 0 0,0 1-1,0-1 1,0 0 0,-1 0 0,1 0-1,0-1 1,0 1 0,0 0 0,0-1-1,0 1 1,-1-1 0,1 0 0,0 1-1,0-1 1,-1 0 0,1 0 0,-1 0 0,1 0-1,-1 0 1,1-1 0,2-2 0,8-9 164,-4 6-114,-1 0 1,0-1-1,0 0 1,-1-1-1,-1 0 0,9-16 1,4-16 105,13-54 0,7-49 112,-34 127-304,50-230 562,-48 204-610,1-70 0,-7 106-12,-1 1 0,1-1 0,-3-10 0,3 17 42,0 0 0,0 0 0,0 0 0,0 0 0,0-1-1,0 1 1,-1 0 0,1 0 0,0 0 0,0 0-1,0 0 1,0 0 0,0 0 0,0-1 0,0 1 0,0 0-1,0 0 1,0 0 0,-1 0 0,1 0 0,0 0-1,0 0 1,0 0 0,0 0 0,0 0 0,0 0-1,-1 0 1,1 0 0,0 0 0,0 0 0,0 0 0,0 0-1,0 0 1,0 0 0,-1 0 0,1 0 0,0 0-1,0 0 1,0 0 0,0 0 0,0 0 0,0 0 0,-1 0-1,1 0 1,0 0 0,0 0 0,0 0 0,0 0-1,0 0 1,0 0 0,0 0 0,-1 1 0,1-1-1,0 0 1,0 0 0,0 0 0,0 0 0,0 0 0,0 0-1,0 0 1,0 1 0,0-1 0,0 0 0,0 0-1,0 0 1,0 0 0,0 1 0,-8 11-565,6-9 467,-10 22-85,2-1 0,0 2 0,1 0 0,2 0 0,-5 29 0,-26 266-209,35-282 410,-3 76-66,6-93 24,1 0 1,1 0-1,6 27 1,-6-43 77,-1 0 0,1-1 0,0 1 0,1 0 0,-1-1 0,5 6 0,-7-9 7,1-1-1,0 0 1,0 0 0,0 0-1,0 0 1,0 1 0,0-1-1,0 0 1,0-1 0,0 1 0,0 0-1,0 0 1,1 0 0,-1-1-1,0 1 1,1-1 0,-1 1-1,1-1 1,-1 1 0,0-1 0,1 0-1,-1 0 1,1 0 0,-1 0-1,1 0 1,-1 0 0,1 0-1,-1 0 1,3-1 0,4-2 91,-1 0-1,1-1 1,0 0 0,-1 0-1,9-7 1,34-30 1,-15 11-32,113-82-271,-145 110 116,0-1 1,0 0-1,1 1 1,-1 0-1,1 0 1,-1 0-1,1 1 0,0-1 1,0 1-1,-1 0 1,1 0-1,0 0 1,0 0-1,1 1 1,-1-1-1,0 1 0,4 1 1,6 0-138,-12-1 170,0 0-1,0 0 0,0 0 1,1 1-1,-1-1 0,0 1 0,0-1 1,0 1-1,-1 0 0,1-1 0,0 1 1,0 0-1,0 0 0,0 0 1,1 2-1,-1-1 75,0-1 0,-1 1 0,1 0 1,0-1-1,-1 1 0,1 0 0,-1 0 0,0 1 0,0-1 0,1 0 1,-2 0-1,1 0 0,0 1 0,0-1 0,-1 0 0,1 1 1,-1-1-1,1 5 0,-1-7-44,0 1 1,0-1-1,0 0 0,0 1 1,0-1-1,0 0 0,0 1 1,0-1-1,0 0 1,0 1-1,0-1 0,-1 0 1,1 1-1,0-1 1,0 0-1,0 1 0,0-1 1,-1 0-1,1 1 0,0-1 1,0 0-1,0 0 1,-1 1-1,1-1 0,0 0 1,-1 0-1,1 0 0,0 1 1,0-1-1,-1 0 1,1 0-1,0 0 0,-1 0 1,1 0-1,0 0 0,-1 1 1,1-1-1,0 0 1,-1 0-1,1 0 0,0 0 1,-1 0-1,-19-6 380,7 2-261,3 2-224,-1 0-1,1 1 1,-1 0-1,0 1 1,1 0-1,-1 1 1,0 1-1,1-1 1,-1 1-1,1 1 1,0 0-1,0 1 1,0 0-1,0 0 1,1 1-1,-1 0 1,-14 12-1,19-14-5,1 1 0,0 0 0,1 0-1,-1 0 1,1 0 0,-1 1 0,1 0 0,1-1-1,-1 1 1,1 0 0,-3 7 0,4-10 70,1 1 0,-1-1 0,0 0 0,1 1 1,-1-1-1,1 1 0,0-1 0,0 1 0,0-1 0,0 1 0,0-1 1,1 1-1,-1-1 0,1 1 0,-1-1 0,1 0 0,0 1 0,0-1 1,0 0-1,0 1 0,1-1 0,-1 0 0,0 0 0,1 0 0,3 3 1,-3-3 72,1 0 1,-1 0 0,1-1 0,0 1 0,-1-1 0,1 1 0,0-1 0,0 0-1,0 0 1,-1-1 0,1 1 0,0 0 0,0-1 0,0 0 0,0 0 0,1 0 0,-1 0-1,0 0 1,0 0 0,4-2 0,-2 1 42,0-1-1,0 0 1,0 0 0,0-1-1,-1 1 1,1-1 0,-1 0-1,0 0 1,0-1 0,0 1-1,6-7 1,0-2-13,1-1 0,-2-1-1,1 1 1,-2-1 0,0-1 0,-1 0 0,0 0 0,-1 0 0,-1-1 0,0 0 0,3-27-1,-6 35-120,-2 6-14,1 0-1,-1 0 1,0 1 0,0-1-1,0 0 1,0 1-1,0-1 1,0 0-1,0 0 1,0 1 0,-1-3-1,-2 12-899,3 19 647,1-1 0,6 36 0,-6-54 284,1 0 0,0 1-1,1-1 1,-1 0 0,2-1-1,-1 1 1,1 0 0,0-1-1,1 0 1,0 0 0,10 11 0,4 2 54,26 24 247,-41-40-168,0-1-1,1 1 1,-1-1 0,1 0-1,0-1 1,0 1-1,0-1 1,9 3 0,-11-5-103,0 0 1,0 1 0,0-1 0,-1 0 0,1 0 0,0-1 0,0 1 0,0 0 0,0-1 0,0 0 0,-1 0 0,1 0 0,0 0 0,-1 0 0,5-3 0,-3 2-459,-2 0 0,1 0 0,0-1 0,0 1 0,-1-1 0,1 1 0,-1-1 0,0 0-1,0 0 1,0 0 0,3-6 0,3-4-1303</inkml:trace>
</inkml:ink>
</file>

<file path=ppt/ink/ink4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5T22:07:35.69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63 157 4896,'-41'-28'2208,"24"24"-1920,12-1 768,5 10-640,8-10-160,6 2-160,17-9 736,6 4-448,21-12-96,0 3-160,28-2 224,-4 7-160,11 0 672,-7 4-480,-4 0-800,-16 8 192</inkml:trace>
</inkml:ink>
</file>

<file path=ppt/ink/ink4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5T22:07:37.88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58 751 3072,'-16'10'976,"12"-4"-284,4-5-374,2-3 362,20-37 336,-2-2-1,-1 0 0,17-61 0,25-134-426,-17 59 63,-8 48-279,-50 218-1248,-20 187 1009,21-190-14,-30 186 496,-13-6-78,34-181 113,-38 92 0,25-88 1306,34-83-1440,6-8-200,9-14-122,-1-7-275,0-1-1,16-41 0,-17 35 35,51-133-193,-41 104 148,85-198-437,-102 247 494,0 0 1,1 1-1,1 0 1,-1 0-1,2 0 1,-1 1-1,1 0 1,0 0-1,1 1 1,17-12 0,5-6-74,-30 24 108,-1 1 0,1 0 1,0 0-1,0 0 0,-1 0 0,1 0 0,0 0 1,-1 0-1,1 0 0,0 0 0,0 1 1,-1-1-1,1 0 0,0 0 0,-1 0 0,1 1 1,-1-1-1,1 0 0,0 1 0,-1-1 1,1 1-1,-1-1 0,1 1 0,-1-1 1,1 1-1,-1-1 0,1 1 0,-1-1 0,1 1 1,-1 0-1,0-1 0,1 2 0,0-1-19,0 0 0,-1 1 0,1-1 0,0 1 0,-1-1 0,1 1 0,-1-1 0,1 1 0,-1 0 0,0-1 0,1 1 1,-1 0-1,0-1 0,0 3 0,-12 48 44,3 0 1,2 1 0,-1 76-1,8-106 123,4 25-1,-3-41-56,0-1 0,0 1 1,1-1-1,0 0 0,0 1 0,0-1 1,6 10-1,-7-15-63,-1 0 0,1 0 1,0 0-1,0 0 0,-1-1 0,1 1 1,0 0-1,0-1 0,0 1 0,0-1 1,0 1-1,0-1 0,-1 1 1,1-1-1,1 1 0,-1-1 0,0 0 1,0 0-1,0 0 0,0 1 0,0-1 1,0 0-1,0 0 0,0 0 0,0-1 1,0 1-1,0 0 0,0 0 1,0 0-1,0-1 0,0 1 0,0-1 1,0 1-1,0-1 0,0 1 0,0-1 1,0 1-1,1-2 0,17-14 257,-1-1 0,31-36 0,-12 12 3,103-97 44,-42 42-426,-5 10-750,-84 81 556,-5 9 175,-4 12 81,-1-15 24,-17 113-329,-1 11 102,16-96 191,1 0 0,3 38 0,-1-54 127,1 11-48,-1-23 5,0 0-1,0 0 1,0 0-1,1 0 0,-1 0 1,0 0-1,1 0 1,-1 0-1,0 0 1,1-1-1,0 1 1,-1 0-1,1 0 0,-1 0 1,1-1-1,0 1 1,1 1-1,-2-2-14,1 0 0,-1 0 0,1 0 0,-1 0 0,1 0 0,-1 0 1,1 0-1,-1 0 0,1 0 0,-1 0 0,1 0 0,-1 0 0,1 0 0,-1 0 0,1 0 0,-1-1 0,1 1 0,-1 0 0,1 0 0,-1-1 0,1 1 0,-1 0 0,0-1 0,1 1 0,-1 0 1,0-1-1,1 1 0,-1-1 0,0 1 0,1 0 0,-1-1 0,0 1 0,0-1 0,1 1 0,-1-1 0,0 1 0,0-1 0,0 0 0,11-28 585,-4 8-461,34-130 439,-37 129-514,0 1 0,-2-1 0,0 1 0,-2-1 0,-1-25 0,-6 11-239,7 35 115,-1-1-1,1 1 0,-1 0 1,1-1-1,-1 1 1,0 0-1,1-1 1,-1 1-1,0 0 1,0 0-1,0 0 1,0-1-1,0 1 1,0 0-1,0 0 1,0 1-1,-1-1 1,1 0-1,0 0 1,0 0-1,-2 0 1,2 1 23,0 0 0,1 0 0,-1 0 0,0 0 1,1 0-1,-1 0 0,0 0 0,1 0 0,-1 0 0,0 0 0,1 0 1,-1 0-1,0 1 0,1-1 0,-1 0 0,1 0 0,-1 1 0,0-1 1,1 0-1,-1 1 0,1-1 0,-1 1 0,0 0 0,0 0-14,0 1-1,0-1 0,0 1 0,0-1 0,0 1 0,0 0 1,0 0-1,0 2 0,-1 1-62,1 0 0,0 1-1,0 0 1,0 9 0,1-13 66,0 1 0,0 0 1,0-1-1,1 1 0,-1-1 1,1 1-1,1 4 0,-1-7 37,-1 1-1,0-1 1,0 1-1,1 0 1,-1-1-1,1 1 1,-1-1-1,0 1 1,1-1-1,-1 1 1,1-1 0,-1 1-1,1-1 1,-1 0-1,1 1 1,0-1-1,-1 0 1,1 1-1,-1-1 1,1 0-1,0 0 1,-1 0-1,1 1 1,0-1-1,-1 0 1,1 0-1,0 0 1,-1 0-1,1 0 1,-1 0-1,1 0 1,1-1-1,0 0 26,1 0 0,0 0 0,-1 0 0,0-1 0,1 1 0,2-3 0,12-7 51,-5 5-49,0 1 1,0 1-1,1 0 0,-1 0 1,1 2-1,0-1 0,16 0 1,140-11-69,-123 10-36,-27 0 20,-12 3 63,-1-1-1,0 1 1,13 0 0,-18 1 6,0 0-1,0 0 1,1 0 0,-1 0 0,0 0 0,0 1 0,0-1 0,0 0 0,0 1 0,0-1 0,0 1 0,0-1 0,0 1 0,0 0 0,0-1 0,0 1 0,0 0 0,0-1 0,0 1 0,0 0 0,-1 0 0,1 0 0,0 0 0,-1 0 0,1 0-1,0 2 1,0 0 15,0 0 0,0 0 0,-1 0 0,1 0 0,-1 1 0,0-1 0,0 0 0,0 0 0,0 0 0,-1 0 0,1 1-1,-1-1 1,-2 6 0,-1 2 24,-1 0 0,-9 15-1,2-3 136,-17 42 342,28-65 165,1-3-444,1-6 30,1 4-220,1 1-1,-1 0 1,0 0-1,1 0 0,0 0 1,0 0-1,0 1 0,7-6 1,0 1-99,20-12 0,2-1-48,16-18 27,-28 22-90,29-20 0,-46 35 132,0 0-1,0 1 0,0-1 1,0 1-1,1 0 1,-1 0-1,1 0 1,-1 0-1,1 0 0,-1 1 1,1 0-1,-1-1 1,1 1-1,5 1 1,-7 0-1,1-1 1,0 1 0,0 0 0,-1 0 0,1 0 0,-1 0 0,1 0 0,-1 1 0,1-1 0,-1 1 0,0 0 0,0 0 0,0 0-1,0 0 1,0 0 0,0 0 0,0 0 0,2 5 0,-2-2 25,0 0 0,0 0 0,-1 1 0,0-1 0,0 1-1,0-1 1,-1 1 0,1-1 0,-1 1 0,-1-1 0,-1 11 0,1 0 56,0 13 21,-13 163 400,12-177-486,1-5 411,10-25 163,-3-1-336,5-21 0,3-9-97,-5 23-188,1 0 1,1 1-1,1 0 1,1 1-1,1 0 1,23-26-1,-34 44 24,0 0-1,0 0 1,0 1-1,0-1 1,1 1-1,-1-1 1,5-1 0,-7 4 10,0-1 1,0 1 0,-1-1 0,1 1 0,0 0 0,0 0 0,0-1-1,0 1 1,0 0 0,0 0 0,0 0 0,0 0 0,0 0 0,0 0 0,0 1-1,0-1 1,0 0 0,0 0 0,0 1 0,0-1 0,0 1 0,0-1-1,0 1 1,-1-1 0,1 1 0,0-1 0,0 1 0,0 0 0,-1-1-1,1 1 1,0 0 0,-1 0 0,1-1 0,0 3 0,2 2 24,-1 0-1,0 0 1,-1 0 0,1 0 0,-1 1 0,0-1 0,0 0-1,-1 1 1,1-1 0,-1 0 0,-1 8 0,1-4 45,0-8-10,0-1-43,3-5 140,-3 3-154,1 0-1,-1 0 0,1 0 0,-1 0 1,0 0-1,0 0 0,0 0 0,0-2 0,-1 0-23,0 16 102,1-8-109,1-3 44,-1 0 1,0 0 0,0 0-1,0 0 1,0 0 0,0 0 0,0 0-1,-1 1 1,1-1 0,0 0-1,0 0 1,-1 0 0,1 0 0,-1 0-1,1 0 1,-1 0 0,0 1-1,0-1-9,1-1 0,-1 1 0,1 0 0,-1 0 0,0 1 0,1-1 0,0 0 0,-1 0 0,1 0 0,0 0 0,-1 0 0,1 0 0,0 0 0,0 1 0,0-1 0,0 1 0,1 30-115,0-15 33,0-10 94,-1-1 0,1 0 0,1 0-1,-1 0 1,1 0 0,0 0-1,1 0 1,-1 0 0,6 8 0,6 14-84,-10-19 92,-1-1-1,1 0 1,1 0 0,0-1-1,0 1 1,0-1 0,1 0-1,10 10 1,-8-10 19,22 18 149,-28-24-165,-1 0 1,1 0-1,0 0 1,-1-1-1,1 1 1,0 0-1,-1-1 1,1 1-1,0-1 1,0 1-1,0-1 1,-1 0-1,1 0 1,0 0-1,0 0 0,0 0 1,2-1-1,0 0 2,-1-1 0,0 1 1,1-1-1,-1 0 0,0 0 0,0 0 0,-1 0 0,1-1 0,0 1 0,-1-1 0,4-4 0,22-35-939,-21 31 464,43-68-4495,-24 45 2586</inkml:trace>
</inkml:ink>
</file>

<file path=ppt/ink/ink4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5T22:07:46.09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335 125 3072,'0'-1'152,"1"0"1,0 0-1,0 0 1,0 0-1,-1 0 0,1 0 1,-1 0-1,1 0 1,-1 0-1,1 0 0,-1 0 1,1 0-1,-1 0 1,0 0-1,0-1 1,0 1-1,1 0 0,-1 0 1,0 0-1,-1 0 1,1-1-1,0 1 0,0 0 1,0 0-1,-1 0 1,1 0-1,0 0 1,-1-1-1,1 1 0,-1 0 1,0 0-1,1 0 1,-1 0-1,0 1 0,1-1 1,-1 0-1,-2-1 1,2 0-99,0 1 1,0 0-1,0 0 1,-1 0-1,1 1 1,0-1-1,-1 0 1,1 0-1,-1 1 1,1-1-1,-1 1 1,1-1-1,-1 1 0,1 0 1,-1 0-1,1 0 1,-4 0-1,2 0-4,0 0-1,0 1 0,0 0 0,1-1 0,-1 1 1,0 1-1,0-1 0,-5 3 0,1 1-35,0 0 0,0 1 0,0-1-1,1 2 1,0-1 0,-7 9 0,-26 41 25,2 3 0,-43 90 0,72-133-34,-4 8-17,1 1-1,-11 34 0,19-48-25,0 0 1,1 0-1,1 0 0,-1 0 0,2 0 0,-1 0 0,2 0 1,1 17-1,1-15 73,0-1-1,0 1 1,1-1 0,1 0 0,0 0 0,1-1 0,0 1 0,0-1 0,2 0 0,-1-1-1,12 13 1,-15-19 17,0 0-1,1 0 0,0 0 0,-1 0 1,1-1-1,0 0 0,1 0 0,-1 0 1,0-1-1,1 0 0,-1 0 0,1 0 1,0-1-1,0 1 0,0-1 0,-1-1 1,1 1-1,0-1 0,0 0 0,0-1 1,0 1-1,0-1 0,0 0 1,0-1-1,-1 1 0,9-4 0,250-127 1219,-240 117-1186,1-1 1,-2-1-1,0-1 1,-1 0-1,-1-2 1,31-37 0,-41 42-18,0 0 0,0-1 1,8-19-1,20-55 130,-38 87-194,47-138 154,-24 63 43,-8 17-105,1-4-174,-15 55-174,-6 11-43,-10 16 8,4 3 144,1 0 0,1 1 0,-8 30 0,6-16 80,-13 41 118,-35 103 223,25-97-269,-48 137 1482,81-219-1475,-1 0 0,1 0 1,0 0-1,0 0 0,0 0 0,0 0 0,0 1 0,0-1 0,0 0 1,0 0-1,0 0 0,0 0 0,0 0 0,0 0 0,0 0 0,0 0 0,0 0 1,0 1-1,0-1 0,0 0 0,0 0 0,0 0 0,0 0 0,0 0 1,0 0-1,0 0 0,0 0 0,1 0 0,-1 0 0,0 1 0,0-1 0,0 0 1,0 0-1,0 0 0,0 0 0,0 0 0,0 0 0,0 0 0,0 0 1,0 0-1,0 0 0,1 0 0,-1 0 0,0 0 0,0 0 0,0 0 0,0 0 1,0 0-1,0 0 0,0 0 0,0 0 0,0 0 0,1 0 0,-1 0 0,0 0 1,0 0-1,0 0 0,0 0 0,0 0 0,10-4 356,13-9-199,-1-4-155,25-22 0,-31 24-145,0 2-1,1 0 0,27-16 1,-43 28 114,0 0 1,0 1-1,0-1 1,0 1-1,0-1 0,0 1 1,0 0-1,0-1 1,0 1-1,0 0 0,0 0 1,0-1-1,1 1 1,-1 0-1,0 0 1,0 0-1,0 0 0,0 1 1,0-1-1,0 0 1,0 0-1,0 1 0,0-1 1,0 0-1,0 1 1,0-1-1,0 1 1,0 0-1,0-1 0,0 1 1,0 0-1,1 1 1,1 1-75,-1 1 0,1 1 0,-1-1 0,0 0 1,0 1-1,1 6 0,7 14-86,7 11 224,-12-25 11,0 0-1,1-1 0,0 1 0,14 18 0,-18-27-46,0 0-1,0 0 0,1 1 1,-1-1-1,0-1 0,1 1 1,0 0-1,-1-1 0,1 1 1,0-1-1,0 0 0,0 0 1,0 0-1,0 0 0,0-1 1,0 1-1,0-1 0,0 0 1,0 0-1,1 0 1,-1 0-1,0 0 0,5-2 1,14-4 247,-1 0 1,-1-2-1,30-15 1,-11 5-125,-2 2 26,-2-1-1,0-1 0,-1-2 0,45-35 0,-73 50-108,0-1 0,0 0 0,-1-1 0,0 1 0,0-1 0,-1 0 0,5-9 0,-9 15-58,1 1 1,-1-1-1,0 1 0,0-1 0,1 1 1,-1-1-1,0 0 0,0 1 0,0-1 1,1 0-1,-1 1 0,0-1 0,0 0 1,0 1-1,0-1 0,-1 0 0,1 0-6,0 1 0,0 0 0,0 0 0,0 0 0,-1 0 0,1 0 0,0-1 0,0 1 0,0 0 0,-1 0 0,1 0 0,0 0 0,0 0 0,0 0 0,-1 0 0,1 0 0,0 0 0,0 0 0,-1 0 0,1 0 0,0 0 0,0 0 0,0 0 0,-1 0 0,1 0 0,0 0 0,0 0 0,0 0 0,-1 0 0,-2 2-44,1-1 0,-1 0 0,1 0 1,-1 1-1,1-1 0,-4 4 0,-37 33-280,-42 51 1,81-84 314,0 0 0,0 1 1,1 0-1,0-1 0,0 1 0,0 1 0,-3 9 0,5-14 17,1 0 0,-1 0 0,1 0 0,-1 0 0,1 0 0,0 0 0,0 0 0,0 0 1,0 0-1,0 0 0,0 0 0,1-1 0,-1 1 0,1 0 0,-1 0 0,1 0 0,0 0 0,-1 0 0,1 0 0,0-1 0,0 1 0,1 0 0,-1-1 0,0 1 0,0-1 0,1 1 0,-1-1 0,4 3 0,-3-3 38,0-1 0,0 1 1,0 0-1,0-1 0,0 1 0,0-1 0,0 1 0,1-1 1,-1 0-1,0 0 0,0 0 0,0 0 0,1 0 0,-1-1 0,0 1 1,0-1-1,3 0 0,3-2 35,0-1-1,0 1 1,7-5-1,0-2 117,0-1 0,0 0-1,-1-1 1,-1-1 0,24-27-1,-22 20-99,-10 12-177,0 1 1,1 0-1,8-8 0,-6 10-195,-4 7 40,-3 13 23,-1-11 244,1 7-88,0-1-1,1 0 1,0 1 0,1-1-1,0 0 1,7 15 0,-9-23 75,0-1-1,0 0 1,0 1 0,0-1 0,1 0-1,-1 0 1,0 0 0,1 0 0,-1 0-1,1 0 1,-1 0 0,1 0 0,-1-1 0,1 1-1,-1-1 1,1 1 0,0-1 0,-1 1-1,1-1 1,0 0 0,2 0 0,1 1 51,1-1 0,-1 0 1,0 0-1,1-1 0,6-1 0,3-2 96,0-2 0,24-11 0,-2 0-106,-9 5-158,-22 8 68,1 0 0,0 1 0,0 1 0,0-1-1,0 1 1,0 0 0,1 1 0,7-2-1,-15 3 31,1 1-1,0-1 0,0 0 0,0 0 1,0 0-1,0 0 0,-1 1 0,1-1 0,0 0 1,0 1-1,-1-1 0,1 1 0,0-1 1,0 1-1,-1-1 0,1 1 0,0 0 0,-1-1 1,1 1-1,-1-1 0,1 1 0,-1 0 0,1 0 1,-1-1-1,1 3 0,6 22-79,-4-12 92,-2-9-7,0 0-1,1 0 0,-1-1 1,1 1-1,0 0 0,0-1 1,1 0-1,-1 1 0,1-1 1,-1 0-1,1 0 0,5 4 1,-6-6 23,1 0 1,-1 0 0,0 0 0,1 0 0,-1 0 0,1 0 0,-1-1 0,0 1-1,1-1 1,0 1 0,-1-1 0,1 0 0,-1 0 0,1 0 0,-1-1 0,1 1-1,-1 0 1,1-1 0,-1 0 0,0 0 0,5-2 0,10-3 107,0-1 0,-1-1-1,0-1 1,-1 0 0,0-1 0,0-1 0,-1 0 0,-1-1 0,19-20-1,-17 11-84,-1-1 0,-1 0 0,-1-1 0,-1 0 0,10-32 0,55-217 207,-53 178-358,-22 90 99,2-6-30,0-1-1,-1 1 1,-1 0-1,1-14 1,-2 24 34,0-1 1,0 1-1,0 0 1,0 0-1,0-1 1,0 1 0,0 0-1,0 0 1,0-1-1,0 1 1,0 0-1,0 0 1,0-1-1,0 1 1,0 0-1,0 0 1,0-1-1,0 1 1,0 0 0,-1 0-1,1-1 1,0 1-1,0 0 1,0 0-1,0 0 1,0-1-1,-1 1 1,1 0-1,0 0 1,-5 5-163,-4 12-76,-6 42 66,-9 83 0,6 62 62,14-143 74,2-9 186,2-1-1,13 98 0,-11-135-123,1 6 116,1 26-1,-4-43-641,1-4-177,2-9-974,1-19-1125,-4 20 2091,-1 0 0,-1 0 0,1-1-1,-2 1 1,1 0 0,-1 1 0,-6-13 0,-34-59-1685,24 47 2238,-45-71 4619,63 102-4373,0 1 1,0-1-1,0 0 1,1 0-1,-1 1 0,0-1 1,1 0-1,0 0 0,-1 0 1,1 0-1,0 0 1,0 0-1,0 0 0,0 1 1,0-1-1,0 0 0,1 0 1,-1 0-1,0 0 1,1 0-1,0 0 0,-1 1 1,3-4-1,-1 2 51,1-1 0,0 1-1,0 0 1,0 0 0,0 1 0,0-1-1,1 1 1,-1-1 0,7-2 0,19-9 239,0 1 0,1 1 1,0 2-1,0 1 0,58-9 1,-23 7-1849,3 2 310</inkml:trace>
</inkml:ink>
</file>

<file path=ppt/ink/ink4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5T22:07:49.67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122 523 4320,'0'-1'122,"0"0"0,0 0 1,0 1-1,0-1 0,0 0 0,0 0 1,0 0-1,0 0 0,0 0 1,-1 0-1,1 1 0,0-1 0,-1 0 1,1 0-1,0 0 0,-1 1 0,1-1 1,-1 0-1,1 0 0,-1 1 0,0-1 1,1 0-1,-1 1 0,1-1 0,-1 1 1,0-1-1,0 1 0,1-1 1,-1 1-1,0-1 0,0 1 0,0 0 1,1 0-1,-1-1 0,0 1 0,0 0 1,-1 0-1,-1 0-46,1 0 0,0 0 0,0 1 0,0-1 0,-1 1 0,1 0 0,0-1 0,0 1 0,0 0 0,0 0 0,0 0 0,0 1 0,0-1 0,-1 2 0,-4 4-38,0 0 0,1 0 0,0 0 0,1 1 0,-1 0 0,2 0 0,-1 1 0,1 0 0,0-1 0,1 1 0,0 0 0,0 1 0,1-1 0,0 0 0,1 1 0,-1 14 0,2-23-2,0 1 1,0-1 0,0 0-1,0 1 1,1-1 0,-1 0-1,0 1 1,1-1 0,-1 0-1,0 0 1,1 1 0,0-1-1,-1 0 1,1 0-1,0 0 1,-1 0 0,1 0-1,0 0 1,0 0 0,0 0-1,0 0 1,0 0 0,0 0-1,0 0 1,0-1 0,0 1-1,0-1 1,1 1 0,-1 0-1,0-1 1,0 0 0,1 1-1,-1-1 1,0 0 0,1 0-1,-1 0 1,0 1-1,1-1 1,-1-1 0,2 1-1,1 0 65,1-1-1,-1 0 1,1 1-1,-1-2 1,0 1-1,1 0 1,-1-1-1,0 0 1,0 0-1,6-4 1,-6 3-28,0-1 0,-1 1 0,1-1 0,-1 0 1,0 0-1,0 0 0,-1 0 0,1 0 0,-1-1 1,0 1-1,0-1 0,0 1 0,-1-1 0,0 0 1,0 0-1,1-8 0,-1 6-81,-1 0 0,1-1 0,-2 1 0,1-1 0,-1 1 1,0 0-1,-1 0 0,0-1 0,0 1 0,-4-9 0,5 14-40,0 0 0,0 1 0,0-1 0,0 1 0,0-1 0,-1 1-1,1-1 1,0 1 0,-1 0 0,1 0 0,-1-1 0,1 1 0,-1 0 0,0 1 0,1-1 0,-3-1 0,4 2 22,-1 0-1,0 0 1,1-1-1,-1 1 1,0 0 0,0 0-1,1 0 1,-1 0-1,0 0 1,1 0 0,-1 0-1,0 0 1,1 0 0,-1 1-1,0-1 1,1 0-1,-1 0 1,0 0 0,1 1-1,-1-1 1,1 0 0,-1 1-1,0-1 1,1 1-1,-1-1 1,1 1 0,-1-1-1,1 1 1,0-1-1,-1 1 1,1-1 0,-1 1-1,1-1 1,0 1 0,-1 0-1,1-1 1,0 1-1,0 0 1,0-1 0,-1 2-1,1-2 34,0 0 0,0 1 0,0-1 0,0 1 0,0-1 1,0 0-1,0 1 0,-1-1 0,1 0 0,0 1 0,0-1 0,1 0 0,-1 1 0,0-1 0,0 0 0,0 1 0,0-1 0,0 0 0,0 1 0,0-1 0,0 0 0,1 1 0,-1-1 0,0 0 0,0 0 0,0 1 0,1-1 1,-1 0-1,0 1 0,0-1 0,1 0 0,-1 0 0,1 1 0,0-1 47,0 0 1,0 0 0,0 1-1,0-1 1,1 0 0,-1 0-1,0 0 1,0 0 0,0-1-1,0 1 1,2 0 0,1-2 107,1 1 1,-1-1 0,1 0 0,-1 0-1,7-3 1,1-5 63,-1 1 0,1-1-1,17-21 1,28-43 366,-53 69-556,43-63 496,14-19-62,0 4-147,18-22-134,-77 102-262,0 1-1,1-1 0,-1 1 0,1 0 1,0 0-1,4-3 0,-7 5 50,1 0-1,-1-1 1,1 1 0,-1 0 0,0 0-1,1 0 1,-1 0 0,1-1-1,-1 1 1,1 0 0,-1 0 0,1 0-1,-1 0 1,0 0 0,1 0-1,-1 0 1,1 1 0,-1-1-1,1 0 1,-1 0 0,1 0 0,-1 0-1,1 1 1,0 0 7,-1-1-1,1 1 1,-1 0-1,1 0 1,-1-1-1,0 1 1,1 0 0,-1 0-1,0 0 1,0 0-1,1-1 1,-1 1-1,0 0 1,0 0-1,0 0 1,0 0 0,0 1-1,-5 74-19,-35 273-118,-66 84 710,66-321-453,31-91 155,0-1 0,-2 0 0,-14 19 0,21-32-77,-1 0-1,0-1 0,-1 0 1,1 0-1,-1-1 0,-8 6 1,12-10-148,1 1 0,-1-1 1,0 0-1,0 0 0,0-1 1,0 1-1,0 0 0,0 0 0,0-1 1,0 0-1,0 1 0,0-1 1,0 0-1,0 0 0,0 0 1,0 0-1,-1 0 0,1-1 0,0 1 1,0 0-1,0-1 0,0 0 1,0 1-1,0-1 0,0 0 1,1 0-1,-1 0 0,-3-3 0,0-1-13,-1 0 1,1 0-1,0-1 0,1 1 0,0-1 0,-1-1 0,2 1 0,-1 0 0,1-1 0,0 0 0,0 0 0,1 0 0,0 0 0,0 0 0,0-9 0,1 10-46,0-1-1,0 0 0,1 1 1,0-1-1,1 1 1,-1-1-1,1 1 0,0-1 1,1 1-1,0-1 1,0 1-1,0 0 0,1 0 1,-1 0-1,2 0 1,-1 1-1,6-8 0,-1 5 32,0 0-1,0 1 0,1-1 0,0 2 0,1 0 0,-1 0 0,1 0 0,0 1 1,1 1-1,-1 0 0,1 0 0,14-2 0,14-2-13,0 3 1,46-2-1,-56 5-114,78 2 250,-77 1-3170,1-1-4128,-14 0 3455</inkml:trace>
</inkml:ink>
</file>

<file path=ppt/ink/ink4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5T22:07:53.13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92 121 4736,'0'0'130,"0"-1"1,0 1-1,-1-1 1,1 1-1,0-1 1,0 1-1,0-1 1,0 0-1,-1 1 0,1-1 1,0 1-1,0-1 1,0 1-1,0-1 1,0 1-1,0-1 1,0 1-1,1-1 1,-1 0-1,2 0 1322,-3 9-1135,-3 7 105,-1 24 1,1 2 34,-19 143 54,-11 70 610,14-107 948,19-137-872,1-10-1180,0 0-1,0 0 1,0 0 0,0 0 0,0 0-1,0 0 1,0 0 0,0 0 0,0 0 0,0 0-1,0 0 1,0 0 0,0 0 0,0 0-1,0 0 1,0 0 0,0 0 0,0 0-1,0 0 1,0 0 0,0 0 0,1 0 0,-1 0-1,0 0 1,0 0 0,0 0 0,0 0-1,0 0 1,0 0 0,0 0 0,0 0 0,0 0-1,0 0 1,0 0 0,0 0 0,0 0-1,0 0 1,0 0 0,0 0 0,0 0-1,0 0 1,0 0 0,0 0 0,0 0 0,0 0-1,0 0 1,0 0 0,0 0 0,0 0-1,0 0 1,0 0 0,0 0 0,0 0 0,0 0-1,0 0 1,0 0 0,9-19 1099,6-42-759,32-190-266,-19 96-320,3-30 26,-28 162-162,-1-29-1,3 57-556,-2 1 904,-1 0 0,-1 1 0,1-1-1,-1 0 1,0 1 0,0 7 0,2 9 65,26 183-100,-18-106 714,42 165 0,-47-241-302,-4-16-70,0-1 0,0 1 0,5 11 0,-7-19-258,1 1 1,-1-1-1,0 1 1,0-1-1,1 0 0,-1 1 1,0-1-1,1 1 1,-1-1-1,0 0 1,1 1-1,-1-1 1,0 0-1,1 1 0,-1-1 1,1 0-1,-1 0 1,1 1-1,-1-1 1,0 0-1,1 0 1,-1 0-1,1 0 1,-1 0-1,1 1 0,-1-1 1,1 0-1,-1 0 1,1 0-1,-1 0 1,1 0-1,-1-1 1,1 1-1,-1 0 0,1 0 1,-1 0-1,1 0 1,-1-1-1,1 1 1,-1 0-1,1 0 1,-1-1-1,0 1 0,1 0 1,-1 0-1,0-1 1,1 1-1,-1-1 1,0 1-1,1 0 1,-1-1-1,18-24 641,-17 23-622,11-21 118,-1 1 0,-2-2-1,0 0 1,6-28 0,2-6-100,9-15-3,3 1 1,64-113 0,-26 56-285,-55 109 70,-4 6-461,0 0 0,9-23 1,-14 31-548,0 7-713,-1 12-468,-5 7-676,-2 6 1020</inkml:trace>
</inkml:ink>
</file>

<file path=ppt/ink/ink4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5T22:07:55.92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1257 5056,'0'-1'123,"0"1"0,1-1 0,-1 0 1,1 0-1,-1 1 0,1-1 0,-1 0 0,1 0 0,-1 1 1,1-1-1,0 1 0,-1-1 0,1 0 0,0 1 1,0-1-1,0 1 0,-1 0 0,1-1 0,1 1 0,1-2 262,42-29 3258,-29 21-3124,-1-1-1,-1 0 0,24-23 1,-11 4-69,-2-2-1,-1-1 1,21-38 0,49-114 892,-44 70-953,-45 106-487,-3 8-250,-3 14-362,0-4 715,-17 115-406,-4 45 407,20-141 72,1-12 149,0 1 1,1-1 0,0 1-1,5 22 1,-5-37-139,1 1 1,0-1-1,0 1 1,0-1-1,0 0 1,0 1-1,0-1 1,1 0-1,-1 0 1,1 0-1,2 3 1,-3-4-49,0 0 0,-1-1 0,1 1 0,0-1 1,0 1-1,0-1 0,0 1 0,-1-1 0,1 0 0,0 1 0,0-1 0,0 0 1,0 0-1,0 0 0,0 0 0,0 0 0,0 0 0,0 0 0,0 0 0,0 0 1,0 0-1,0 0 0,-1 0 0,1-1 0,0 1 0,0 0 0,0-1 0,0 1 1,0-1-1,0 1 0,-1-1 0,1 1 0,0-1 0,-1 0 0,2 0 0,6-7 63,-1 0 0,0 0 0,-1 0 0,9-15 0,18-38 182,-21 33-440,-2 0 1,9-34 0,-14 44-166,-10 67-260,4-23 555,-5 18-69,4-32 117,0 0 1,0 0-1,2 0 0,-1 0 1,2 0-1,-1-1 0,4 17 1,-4-27 6,1 1-1,-1-1 1,1 1 0,-1-1 0,1 1 0,0-1-1,-1 1 1,1-1 0,0 0 0,0 1 0,0-1 0,0 0-1,0 0 1,1 1 0,-1-1 0,0 0 0,0 0-1,1-1 1,-1 1 0,1 0 0,-1 0 0,0-1 0,1 1-1,-1-1 1,1 1 0,0-1 0,-1 1 0,1-1-1,-1 0 1,1 0 0,0 0 0,-1 0 0,1 0 0,0 0-1,2-1 1,5-1 133,0 0 0,0-1 0,-1 0 0,17-8-1,-19 8-182,31-16 94,-2 0-1,44-33 1,60-57-281,-56 42-15,-61 50 229,-5 3-76,21-13 0,-33 25-14,-11 10-129,-5 6 142,-48 101 47,58-114 22,-12 26 0,7-16 0,0 0 0,1 0 0,0 0 0,1 1 0,1 0 0,-4 16 0,7-25 1,0 0-1,0-1 0,0 1 0,0 0 0,0 0 0,1-1 0,-1 1 0,1-1 0,0 1 1,0 0-1,0-1 0,0 0 0,0 1 0,3 2 0,-3-3 15,0-1 0,0 0-1,0 1 1,1-1 0,-1 0 0,0 0-1,1 0 1,-1 0 0,1 0 0,-1 0 0,1 0-1,-1-1 1,1 1 0,0-1 0,-1 1-1,1-1 1,0 1 0,-1-1 0,1 0-1,0 0 1,0 0 0,3 0 0,0-1 42,1-1 1,0 0 0,-1 0-1,1 0 1,-1 0 0,0-1-1,0 0 1,0 0 0,0 0 0,0-1-1,-1 1 1,1-1 0,-1-1-1,5-5 1,9-11 5,25-42 0,-27 39-20,33-46 41,3 2-1,85-85 1,-105 120-75,-2-1 1,-2-1-1,30-47 0,-35 41-9,-2-1 0,-2-1 0,16-50 0,-26 69-23,30-93 44,-34 97-145,0 1 1,-2-1 0,0 0 0,0-21 0,-3 40 104,0 1 1,0-1-1,0 1 1,0-1 0,0 1-1,0 0 1,0-1-1,0 1 1,0-1-1,0 1 1,0-1 0,0 1-1,0 0 1,0-1-1,-1 1 1,1 0-1,0-1 1,0 1 0,0-1-1,-1 1 1,1 0-1,0-1 1,0 1-1,-1 0 1,1 0 0,-1-1-1,1 1 1,-1 0 0,0 0 0,1 0 0,-1 0-1,1 0 1,-1 0 0,1 0 0,-1 1 0,1-1 0,-1 0 0,1 0 0,-1 1-1,1-1 1,-1 0 0,1 0 0,-1 1 0,0 0 0,-22 24-225,1 10 72,-28 57 0,41-75 161,-10 21 1,-59 105 7,61-115 2,1 0 0,2 1 0,0 1 0,2 0 0,2 1 0,1 0 0,1 1 0,1-1 0,2 2 0,-2 62 0,7-87-2,4 91 173,-2-90-131,-1 1 0,1-1 0,0 0 0,1 0 0,0 0 0,0 0 0,1-1-1,7 12 1,-10-18-10,1 1 0,-1-1 0,1 0 0,0 0 0,-1-1 0,1 1 0,0 0 0,0 0 0,0-1 0,1 1 0,-1-1 0,0 0 0,0 0 0,1 0 0,-1 0 0,1 0 0,-1 0 0,1 0 0,-1-1 0,1 0 0,-1 1 0,1-1-1,-1 0 1,1 0 0,0 0 0,-1-1 0,1 1 0,-1 0 0,1-1 0,-1 0 0,1 0 0,-1 0 0,4-1 0,8-7 32,0 0 0,-1 0 0,0-1 0,-1-1 0,0 0 0,20-24 0,53-83 55,-82 114-108,12-19 37,-8 12 13,1-1 1,10-10-1,-7 7-164,-9 12 54,0 0 1,0 0-1,0 1 1,0-1-1,0 1 1,4-3-1,-3 14-418,-5 16 211,-7 44-1,1-14 291,2-8-6,-3 62 17,9-105-31,0 0 0,1 0 0,-1-1 0,1 1 0,0 0 0,0-1 0,0 1 0,1-1 0,2 6 0,-3-8 5,-1 1 0,1-1 0,0 0 0,-1 0 0,1-1 0,0 1 0,0 0 0,0 0 0,0 0 0,0 0 0,0-1 0,0 1 0,0 0 0,0-1 0,0 1 0,0-1 0,0 1 0,0-1 0,1 0 0,-1 1 0,0-1 0,0 0 0,0 0 0,1 0 0,-1 0 0,0 0 0,0 0 0,1 0 0,-1 0 0,0-1 0,0 1 0,0 0 0,0-1 0,2 0 0,15-8 64,-1 0-1,0-2 1,23-18 0,4-2-4,104-56-60,-23 15 30,-95 55 24,-21 13-61,-1-1-1,1 0 0,-1 0 0,13-12 0,-21 17-15,0 0 1,0 0-1,0-1 0,1 1 1,-1 0-1,0 0 0,0 0 1,0 0-1,0 0 0,0-1 1,1 1-1,-1 0 0,0 0 1,0 0-1,0 0 0,0-1 1,0 1-1,0 0 0,0 0 1,0 0-1,0-1 0,0 1 1,0 0-1,0 0 0,0 0 1,0-1-1,0 1 1,0 0-1,0 0 0,0 0 1,0-1-1,0 1 0,0 0 1,0 0-1,0 0 0,0-1 1,0 1-1,0 0 0,-1 0 1,1 0-14,-1-1 0,0 1 0,1 0 0,-1 0 0,1 0 0,-1 0 0,0 0 0,1 1 0,-1-1 0,1 0 0,-1 0 0,1 0 0,-1 0 1,0 1-1,1-1 0,-1 0 0,1 0 0,-1 1 0,1-1 0,-1 1 0,-25 17-38,0 0 1,2 2-1,-35 36 1,27-22 12,-48 71-1,78-102 35,0 0 0,1 0 1,-1 0-1,1 0 0,0 0 0,0 0 0,0 0 0,0 1 0,1-1 0,-1 0 0,1 1 0,0 5 0,0-8 16,0 0-1,0 1 1,1-1-1,-1 0 1,0 1-1,1-1 1,-1 0-1,0 1 1,1-1-1,0 0 1,-1 0-1,1 0 1,0 1 0,0-1-1,0 0 1,-1 0-1,1 0 1,0 0-1,0 0 1,1-1-1,-1 1 1,0 0-1,0 0 1,0-1-1,0 1 1,1-1 0,-1 1-1,0-1 1,1 1-1,-1-1 1,0 0-1,2 1 1,4-1 51,0 0 1,-1 0 0,1-1 0,0 0-1,0 0 1,-1 0 0,1-1-1,-1 0 1,0 0 0,1-1 0,10-5-1,-2-1-7,0-1-1,-1 0 1,16-14-1,-13 8-7,-1 0-1,-1-1 0,14-20 0,33-57 85,-46 68-91,4-7-22,0-1 0,-2-1 1,18-52-1,-2-19-170,33-183-1,-65 276-196,2-25-1,-7 30 13,3 8 334,0 0 1,0-1 0,0 1 0,0 0 0,0 0 0,0 0 0,0 0 0,-1 0 0,1 0 0,0 0 0,0-1 0,0 1 0,0 0 0,0 0 0,0 0 0,-1 0 0,1 0-1,0 0 1,0 0 0,0 0 0,0 0 0,0 0 0,-1 0 0,1 0 0,0 0 0,0 0 0,0 0 0,0 0 0,-1 0 0,1 0 0,0 0 0,0 0 0,0 0 0,0 0-1,0 0 1,-1 1 0,1-1 0,0 0 0,0 0 0,0 0 0,0 0 0,0 0 0,0 0 0,0 0 0,-1 0 0,1 1 0,0-1 0,0 0 0,0 0 0,0 0 0,0 0-1,0 0 1,0 1 0,0-1 0,-3 5-37,1-1 0,0 1 0,0 0 0,-1 8-1,-3 6-16,-24 76-147,-23 66 170,38-117 35,2 0 0,2 0 0,2 1 0,2 1 0,2-1 0,0 63 0,5-84 49,2 0 0,6 38 0,-7-53 6,1-1-1,1 1 1,-1-1-1,1 0 0,1 0 1,0 0-1,0-1 1,0 1-1,1-1 1,8 10-1,-12-15-27,1-1-1,-1 0 1,1 0 0,-1 0-1,1 0 1,-1 0 0,1 0 0,0 0-1,-1 0 1,1 0 0,0-1-1,0 1 1,-1-1 0,1 1-1,0-1 1,0 0 0,0 0-1,0 0 1,-1 0 0,1 0 0,0 0-1,0 0 1,0-1 0,0 1-1,0 0 1,-1-1 0,1 0-1,2 0 1,3-3 51,0 0 0,-1 0 1,1 0-1,11-11 0,-17 14-61,44-40 84,-2-3-1,-2-1 0,64-91 1,-100 129-112,-1 0 1,1 0 0,2-7 0,-6 13-7,-1 0 0,1-1 1,-1 1-1,1 0 0,-1 0 0,0 0 1,1-1-1,-1 1 0,0 0 1,0-1-1,0 1 0,0 0 0,0 0 1,0-1-1,0 1 0,0 0 1,-1 0-1,1-1 0,0 1 1,-1 0-1,1 0 0,-1 0 0,1-1 1,-1 1-1,-1-1 0,2 2 11,0-1-1,0 1 0,-1 0 0,1 0 0,0 0 0,0 0 1,0 0-1,-1-1 0,1 1 0,0 0 0,0 0 1,-1 0-1,1 0 0,0 0 0,0 0 0,-1 0 1,1 0-1,0 0 0,-1 0 0,1 0 0,0 0 1,0 0-1,-1 0 0,1 0 0,0 0 0,0 0 1,-1 0-1,1 1 0,0-1 0,-1 0 0,-4 2-38,0 1 0,0 0 0,0 0-1,0 1 1,0-1 0,1 1-1,-1 0 1,1 0 0,0 1 0,0-1-1,-5 10 1,0 0 28,1 0-1,0 0 1,-6 18-1,-18 62 44,29-82-3,1 1 0,-1 0 1,2 0-1,0-1 0,1 22 0,0-31-1,0 0-1,1 1 1,-1-1 0,1 0 0,0 0-1,0 1 1,0-1 0,1 0-1,-1 0 1,0 0 0,1 0-1,0-1 1,0 1 0,0 0 0,0-1-1,0 1 1,1-1 0,-1 0-1,1 0 1,-1 0 0,1 0-1,0 0 1,0 0 0,0-1 0,0 1-1,0-1 1,0 0 0,0 0-1,0 0 1,4 0 0,2 0 46,-1 0 1,1-1 0,0 0-1,-1 0 1,1-1-1,0 0 1,-1 0 0,1-1-1,-1-1 1,12-3-1,-5-1-35,0 0 0,-1-1-1,0 0 1,0-2 0,-1 1 0,0-2-1,0 1 1,16-20 0,5-10 13,38-59-1,-41 54-53,-3 9-416,-36 85-133,-28 97 499,26-117 124,-1 0 0,-28 52 0,38-79 15,-1 1 1,1-1-1,0 1 0,0-1 0,-1 1 1,0 4-1,2-7-71,0 0-1,0 0 0,0 0 1,1 0-1,-1 0 1,0 0-1,0 1 1,0-1-1,0 0 0,0 0 1,0 0-1,0 0 1,0 0-1,0 0 1,0 1-1,0-1 1,0 0-1,0 0 0,0 0 1,1 0-1,-1 0 1,0 0-1,0 0 1,0 0-1,0 0 0,0 1 1,0-1-1,0 0 1,1 0-1,-1 0 1,0 0-1,0 0 1,0 0-1,0 0 0,0 0 1,1 0-1,-1 0 1,0 0-1,0 0 1,12-3-13,-3 1 9,0 0 1,0 0-1,0 1 0,0 1 0,0-1 1,0 1-1,12 2 0,12 0-66,31-2-836,-21 0-2800,-24 0 2148</inkml:trace>
</inkml:ink>
</file>

<file path=ppt/ink/ink4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5T22:07:56.31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47 35 7808,'-41'-15'3520,"36"7"-3040,5 3-256,5 5-224,8-4-1696,5 1 928</inkml:trace>
</inkml:ink>
</file>

<file path=ppt/ink/ink4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5T22:08:00.90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473 27 1312,'2'-1'49,"-2"1"-23,1 0 0,-1 0 1,1 0-1,0 0 0,-1 0 1,1-1-1,-1 1 0,1 0 1,-1 0-1,0 0 0,1-1 0,-1 1 1,1 0-1,-1-1 0,1 1 1,-1-1-1,0 1 0,1 0 1,-1-1-1,0 1 0,1-1 1,-1 1-1,0-1 0,0 1 0,1-1 1,-1 1-1,0-1 0,0 1 1,0-1-1,0 1 0,0-2 1,13-2 5460,-13 3-5376,0 1-1,0 0 0,0-1 0,0 1 0,0-1 0,0 1 0,0 0 0,-1-1 0,1 1 0,0-1 1,0 1-1,0 0 0,-1-1 0,1 1 0,0 0 0,0-1 0,-1 1 0,1 0 0,0-1 0,-1 1 1,1 0-1,0 0 0,-1 0 0,1-1 0,0 1 0,-1 0 0,1 0 0,-1 0 0,1 0 0,0 0 1,-1-1-1,1 1 0,-1 0 0,1 0 0,-1 0 0,1 0 0,0 0 0,-1 0 0,1 1 0,-1-1 1,1 0-1,0 0 0,-1 0 0,0 0 0,-16 3-181,13-3 110,-1 0 0,1 1-1,-1 0 1,1 0 0,-1 0 0,1 1 0,-7 3 0,-115 50 1577,91-42-1271,2 1 1,-48 28 0,70-35-334,0 1 0,1 0 1,0 0-1,0 1 1,1 0-1,0 1 1,0 0-1,1 0 0,1 1 1,-11 18-1,11-15 72,1 1-1,1 0 0,0 0 0,1 0 1,0 0-1,1 1 0,1-1 1,-1 26-1,3-32-32,0 0 0,1 1-1,0-1 1,1 0 0,0 0 0,0 0 0,1 0-1,0 0 1,0 0 0,1-1 0,0 0 0,0 0-1,1 0 1,1 0 0,9 12 0,-5-10 111,1-1 1,0 0-1,1-1 0,-1 0 1,1 0-1,1-2 1,24 11-1,-30-14-75,0 0 0,1-1 0,-1 0 0,1-1 1,-1 1-1,1-1 0,0-1 0,0 0 0,0 0 0,-1 0 0,1-1 1,0 0-1,-1 0 0,1-1 0,12-4 0,-17 4-51,1 0 0,-1 0 0,1-1 0,-1 1-1,0-1 1,0 1 0,0-1 0,0 0 0,-1 0 0,1-1 0,-1 1 0,0 0-1,0-1 1,0 1 0,0-1 0,0 0 0,-1 0 0,0 1 0,0-1-1,0 0 1,0 0 0,0 0 0,-1 0 0,0-7 0,0-3-22,-1-1 0,0 1 0,-1-1 0,0 1 0,-7-19 0,7 26-88,-1 0 1,1 0-1,-2 0 0,1 0 0,-1 0 0,0 1 0,0-1 0,-1 1 1,0 0-1,-11-10 0,14 14 42,0 0 0,-1 0 0,0 0 0,1 0 0,-1 0 0,0 1 0,0-1 0,0 1 0,0 0 1,0 0-1,-1 0 0,1 0 0,0 1 0,0-1 0,-1 1 0,1 0 0,0 0 0,-1 0 0,1 0 0,0 0 0,-1 1 0,1-1 0,0 1 0,0 0 1,0 0-1,0 0 0,-4 2 0,-4 4 11,1 0 0,-1 0 0,1 1 1,1 0-1,0 1 0,-16 17 0,-41 68 140,64-91-43,0 1 0,0 0 0,1-1 0,-1 1 0,1 0 0,0-1 0,-1 8 0,95-49-8337,-62 25 6112</inkml:trace>
</inkml:ink>
</file>

<file path=ppt/ink/ink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23:15:49.79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13 21 5408,'-13'-17'1984,"18"14"1504,0 11-4064,3 0 448,1-1-352,1 1 256,-2 1-928,2 2 640,-2 1-1632,1 1 1216,5-1-1728</inkml:trace>
</inkml:ink>
</file>

<file path=ppt/ink/ink4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5T22:08:01.32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102 35 6560,'-7'-24'2117,"1"13"111,4 15-712,1 4-1277,0 0 0,-1 1 1,0-1-1,-1 0 0,0 0 0,0 0 1,-6 11-1,-4 11 242,-1 8-60,2 2 0,-8 46 1,18-77-331,1 0 0,1 0 0,0 0 0,0 0 1,1 0-1,0 0 0,2 9 0,4 7-352,11 26 1,-11-29-1218,-3-9-749</inkml:trace>
</inkml:ink>
</file>

<file path=ppt/ink/ink4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5T22:08:01.73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20 160 4640,'-15'-10'1504,"14"10"-1454,1 0 1,0 0-1,0 0 0,-1-1 1,1 1-1,0 0 0,0 0 1,-1 0-1,1-1 0,0 1 1,0 0-1,0 0 0,-1-1 1,1 1-1,0 0 0,0 0 1,0-1-1,0 1 1,0 0-1,0-1 0,-1 1 1,1 0-1,0-1 0,0 1 1,0 0-1,0 0 0,0-1 1,0 1-1,0 0 0,0-1 1,0 1-1,0 0 0,1-1 1,-1 1-1,0 0 1,0-1-1,0 1 0,0 0 1,8-9 1926,-7 8-1822,6-4 201,0 0 0,0 0 0,1 0 1,-1 1-1,1 0 0,0 0 0,16-4 0,62-11-731,-54 13 503,69-8 166,-6 0-2369,-77 11 660,0-2 1,0 0-1,20-9 1,-12 4 43</inkml:trace>
</inkml:ink>
</file>

<file path=ppt/ink/ink4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5T22:08:02.11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124 9 5472,'0'0'70,"0"0"1,0-1 0,0 1-1,0 0 1,0-1-1,0 1 1,0 0-1,0 0 1,0-1 0,0 1-1,0 0 1,0-1-1,0 1 1,0 0 0,0-1-1,0 1 1,-1 0-1,1 0 1,0-1-1,0 1 1,0 0 0,0-1-1,-1 1 1,1 0-1,0 0 1,0 0 0,0-1-1,-1 1 1,1 0-1,0 0 1,0 0-1,-1-1 1,0 1 0,1 0-26,0 1 1,-1-1 0,1 0 0,0 1-1,0-1 1,-1 0 0,1 1 0,0-1-1,0 0 1,-1 1 0,1-1 0,0 0-1,0 1 1,0-1 0,-1 1 0,1-1-1,0 0 1,0 1 0,0-1 0,0 1-1,0-1 1,0 1 0,0-1 0,0 1-1,0 0 1,0 13 464,-2 0 0,0 0-1,0 0 1,-7 19 0,-23 57 1736,25-72-1985,-16 37 424,11-28 87,-12 39 0,24-65-703,-1 1 0,1-1 0,0 1 0,-1-1-1,1 1 1,0-1 0,0 1 0,0-1 0,0 1 0,0 0-1,1-1 1,-1 1 0,1 1 0,-1-2-16,1-1 0,-1 1 0,1 0 0,-1-1 0,1 1 0,-1-1 0,1 1 0,0 0 0,-1-1 0,1 0 0,0 1 0,0-1 0,-1 1 0,1-1 0,0 0 0,0 0 0,-1 1 0,1-1 0,0 0 0,0 0 0,0 0 0,-1 0 0,1 0-1,0 0 1,1 0 0,4 0 18,-1-1 0,1 0-1,-1-1 1,8-2-1,-7 2-222,0 0 0,0 0 0,0 1 0,13-1 0,-18 2 159,1 0-1,0 0 1,-1 0 0,1 0-1,-1 1 1,1-1 0,0 1 0,-1-1-1,1 1 1,-1-1 0,0 1-1,1 0 1,-1 0 0,1 0-1,-1 0 1,0 0 0,0 0 0,0 0-1,1 0 1,-1 0 0,0 0-1,0 1 1,-1-1 0,2 2-1,1 2 40,-1 1 0,1-1 0,-1 1 0,-1-1 0,1 1 0,1 12 0,0 38 373,-3-38-941,4 31-1,0-33-213</inkml:trace>
</inkml:ink>
</file>

<file path=ppt/ink/ink4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5T22:08:03.86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85 616 4160,'-1'0'141,"0"1"0,1 0 0,-1 0 0,1-1 0,-1 1 0,1 0 0,-1 0 0,1 0 0,0 0 1,-1 0-1,1 0 0,0 0 0,0 0 0,-1 0 0,1-1 0,0 1 0,0 0 0,0 0 0,0 0 0,0 0 0,1 1 0,4 25 1817,-4-20-1174,-1-5-673,1-1 0,-1 1 0,1-1 0,-1 0 0,0 1-1,1-1 1,0 0 0,-1 0 0,1 1 0,0-1 0,0 0 0,0 0 0,0 0 0,0 0 0,0 0 0,0 0 0,0 0-1,0 0 1,0 0 0,0-1 0,1 1 0,-1 0 0,0-1 0,0 1 0,1-1 0,-1 1 0,1-1 0,-1 0-1,0 0 1,1 1 0,-1-1 0,1 0 0,-1 0 0,0 0 0,1-1 0,-1 1 0,1 0 0,-1 0 0,3-2-1,2 1 178,0-1-1,0-1 1,0 1-1,0-1 1,0 0-1,0 0 0,6-5 1,-5 1-178,0 1 1,0-1-1,0-1 0,-1 1 1,0-1-1,-1 0 0,0-1 1,0 1-1,0-1 0,-1 0 1,-1 0-1,4-13 0,-4 13-84,-1 1 0,0-1 0,-1 0 0,0 0 0,0 0 0,-1 0 0,0 0 0,-1 0 0,0 0-1,0 0 1,-1 0 0,0 1 0,-6-15 0,7 20-59,0 1 0,0 0 0,-1-1 0,1 1 0,-1 0 0,1-1 0,-1 1 0,0 0 0,0 0 0,0 1 0,0-1 0,0 0 0,-1 1 0,1-1 0,-1 1 0,1 0 0,0 0 0,-1 0 0,0 0 0,1 0 0,-1 0 0,0 1 0,1-1 0,-6 1 0,4 0-11,1 0 0,-1 0 0,0 1 0,0 0 0,1 0-1,-1 0 1,0 0 0,1 0 0,-1 1 0,1 0 0,0 0-1,-1 0 1,1 0 0,0 0 0,0 0 0,0 1 0,0 0-1,-2 3 1,-9 11 124,2 1 0,0 0 1,1 0-1,1 1 0,-14 38 0,12-22 147,1 0 1,-9 60-1,19-85 3,0 1 0,0 0 0,2 11 1,-1-18-139,0 0 1,0-1 0,1 1 0,0 0 0,0-1 0,0 1 0,0-1-1,0 1 1,1-1 0,-1 0 0,1 1 0,4 4 0,-4-6-33,0-1 0,0 1 0,0-1 0,0 0 0,0 0 0,0 0 0,0 0 0,0 0 0,1 0 0,-1 0 0,0-1 0,1 1 1,-1-1-1,1 1 0,-1-1 0,4 0 0,5-1 103,0 0 0,14-2 1,-24 2-150,86-15 192,104-35 0,-140 34-185,0-3 0,-2-2 0,60-36 0,-51 22 63,-2-4-1,54-48 1,-96 74-145,-11 9-84,-11 9-268,-13 13 314,1 1 1,1 1-1,0 0 0,-18 26 0,10-13 28,-25 34-9,44-55 84,1 0 1,0 0-1,1 1 0,-7 18 0,13-28 8,-1 0 0,1 0 0,0 0-1,-1 0 1,1 0 0,0 0 0,0 0 0,0 0 0,0 0 0,1 0-1,-1 0 1,0 0 0,1 0 0,0 0 0,-1-1 0,1 1-1,0 0 1,1 2 0,-1-3 8,0 0-1,0 1 1,0-1-1,0 0 1,0 0 0,0 0-1,0-1 1,0 1-1,1 0 1,-1 0 0,0-1-1,1 1 1,-1 0-1,0-1 1,1 1-1,-1-1 1,1 0 0,-1 0-1,1 1 1,-1-1-1,0 0 1,1 0-1,-1 0 1,1 0 0,-1-1-1,1 1 1,1-1-1,9-2 21,-1-2-1,1 1 0,-1-1 1,0-1-1,-1 0 0,1-1 0,-1 0 1,9-8-1,5-6 46,40-44-1,-36 32 17,-1-2 1,-2-1-1,25-46 0,46-111-84,-85 166-49,-1-1 0,-1 0 0,-2 0-1,-1-1 1,4-41 0,-9 63-51,-1 0-1,0 0 0,0 0 0,0 0 0,-1 0 0,-3-12 1,4 18 67,0 0 1,-1 0 0,1 0 0,0 0-1,-1 0 1,1 0 0,-1 0-1,0 0 1,1 0 0,-1 0 0,0 1-1,1-1 1,-1 0 0,0 0-1,0 0 1,0 1 0,1-1 0,-1 1-1,0-1 1,0 0 0,0 1-1,0 0 1,0-1 0,0 1 0,-1-1-1,1 1 1,0 0 0,0 0-1,0 0 1,0 0 0,0 0 0,0 0-1,0 0 1,0 0 0,-1 0-1,1 0 1,0 1 0,0-1 0,-1 1-1,-4 1-30,0 1-1,0 0 1,0 0-1,1 0 1,-6 5-1,-7 5 15,1 1-1,0 1 1,1 0 0,1 2-1,0 0 1,2 0 0,0 1 0,1 1-1,0 0 1,2 0 0,-14 35-1,14-24 48,1 1 1,1 0-1,1 1 0,2-1 0,1 1 0,2 0 0,2 44 0,1-62 32,0 0 0,1 0-1,0 0 1,1 0 0,0 0 0,2-1-1,7 19 1,-10-28-10,0 0-1,1 1 0,-1-1 1,1 0-1,0-1 1,0 1-1,0 0 1,0-1-1,1 0 1,0 1-1,-1-1 1,1-1-1,0 1 1,0-1-1,1 1 0,-1-1 1,0 0-1,1-1 1,0 1-1,-1-1 1,1 0-1,0 0 1,-1 0-1,10-1 1,0 0-29,0-1 0,0-1 0,-1 0 0,15-5-1,53-20-3036,-12 4-2904,-37 12 1139,0 2 1626</inkml:trace>
</inkml:ink>
</file>

<file path=ppt/ink/ink4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5T22:08:04.24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112 1 8800,'-27'23'4000,"5"5"-3488,7-16 1408,12 5-1152,-10-6 255,8 6-607,-5-5 224,6 4-352,-5-9-288,9 6-32,-4-13 352,4 3-160,9-3-4767,4-11-2593,5 2 4032</inkml:trace>
</inkml:ink>
</file>

<file path=ppt/ink/ink4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5T22:08:14.02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472 44 3968,'-3'-6'6707,"1"-4"-3249,2 9-3180,0-1 1,0 0-1,-1 1 1,1-1-1,0 1 1,-1-1-1,1 1 1,-2-3-1,1 3-179,0 0 0,0 0 0,-1 0 0,1 0 0,0 0 0,0 0 0,0 1 0,-1-1 0,1 0 0,0 1 0,-1-1 0,1 1 0,0-1 0,-1 1 0,1 0 0,-1 0 0,1 0 0,-1 0 0,1 0 0,0 0 0,-1 0 0,-2 1 0,-4 0 11,1 0-1,0 1 1,-8 2-1,5 0-22,1 0-1,-1 0 1,1 1-1,0 1 0,-9 6 1,-39 36 174,48-40-220,-18 17 155,1 1-1,-35 43 1,44-49-74,2 2 0,0 0 0,1 0 0,1 1 0,1 1-1,-13 38 1,15-26-57,1 1-1,2 1 1,2-1-1,1 1 1,2 0-1,2 0 1,1 0-1,2-1 1,2 1-1,13 54 1,-11-71-31,0 1 0,2-2 1,0 1-1,1-1 0,1 0 0,22 28 1,16 20-46,-45-61 173,-4-6-417,0-1 0,0 1 0,1-1-1,-1 1 1,0-1 0,0 0 0,0 1 0,1-1-1,-1 1 1,0-1 0,0 1 0,1-1 0,-1 0-1,0 1 1,1-1 0,-1 0 0,0 1 0,1-1 0,-1 0-1,1 0 1,-1 1 0,1-1 0,-1 0 0,0 0-1,1 0 1,-1 1 0,1-1 0,-1 0 0,1 0 0,-1 0-1,1 0 1,-1 0 0,1 0 0,-1 0 0,1 0-1,0-1 1,9-3-2235</inkml:trace>
</inkml:ink>
</file>

<file path=ppt/ink/ink4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5T22:08:14.47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49 5408,'0'-2'244,"0"0"1,0 0-1,0 0 1,1 0-1,-1 0 0,0-1 1,1 1-1,0 0 1,-1 0-1,1 0 1,0 1-1,0-1 1,0 0-1,0 0 0,0 0 1,1 1-1,1-3 1,0 0 428,-3 3-337,0 1 0,1-1-1,-1 1 1,0-1 0,1 1 0,0-2 1007,-1 2-1007,1 0-1,-1-1 1,1 1 0,-1 0 0,1 0-1,-1-1 1,1 1 0,0 0-219,0 1 1,-1-1-1,1 1 1,-1-1-1,1 1 1,-1 0-1,1-1 1,-1 1-1,1 0 1,-1-1-1,0 1 1,1 0-1,-1 0 1,0-1-1,0 1 1,1 1-1,2 13 359,0-1 1,-1 0-1,0 1 0,-1-1 0,-1 1 1,-2 24-1,0-11-13,-3 101 350,-2 116-404,9-203-79,1-3-2815,2-61-5547,-2 6 5558</inkml:trace>
</inkml:ink>
</file>

<file path=ppt/ink/ink4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5T22:08:15.05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310 60 6720,'1'-1'136,"-1"1"0,1-1 0,0 1 0,0-1 1,0 1-1,0-1 0,0 1 0,0 0 0,0-1 0,0 1 1,0 0-1,0 0 0,0 0 0,0-1 0,0 1 0,0 0 1,0 1-1,0-1 0,0 0 0,0 0 0,0 0 0,0 0 1,0 1-1,0-1 0,0 1 0,0-1 0,0 0 0,0 1 1,0 0-1,-1-1 0,1 1 0,0-1 0,0 1 0,-1 0 1,1 0-1,0 0 0,-1-1 0,1 1 0,0 1 0,0 0 156,0 1-1,0-1 0,0 0 0,0 0 0,-1 1 0,1-1 1,-1 0-1,0 1 0,1-1 0,-1 1 0,0-1 0,-1 0 1,1 1-1,0-1 0,-1 1 0,1-1 0,-2 3 0,-2 4-25,0-1 0,-1 0 0,0 0-1,0 0 1,-1-1 0,0 1-1,0-1 1,-1-1 0,0 0-1,0 0 1,-13 8 0,4-3-25,-1-1 0,-1-1 0,0 0 1,-27 8-1,39-15-181,0 0 0,0-1 0,-1 1-1,1-2 1,0 1 0,-1 0 0,1-1 0,0-1 0,-1 1 0,1-1 0,0 0-1,-1 0 1,1-1 0,-9-2 0,12 2-60,0 0 1,0 1-1,0-1 0,0 0 1,0-1-1,0 1 0,1 0 1,-1-1-1,1 1 0,-1-1 1,1 0-1,0 0 0,0 0 1,0 0-1,0 0 0,1 0 1,-1-1-1,1 1 0,0 0 1,0-1-1,0 1 0,1-1 1,-1 0-1,1 1 0,0-8 1,0 7-33,1-1 0,0 1 1,0-1-1,0 1 0,0-1 1,1 1-1,0 0 1,0 0-1,0 0 0,0 0 1,1 0-1,-1 0 0,1 1 1,0-1-1,0 1 1,5-4-1,6-5-127,0 0 1,24-14-1,-35 24 138,9-6-56,1 1 0,0-1 0,0 2 1,1 0-1,0 1 0,0 0 0,16-3 0,-22 7 132,-1 0-1,1 0 0,0 1 1,-1 0-1,1 0 1,-1 1-1,1 0 1,-1 0-1,1 1 0,-1 0 1,1 0-1,-1 1 1,0 0-1,0 0 1,10 7-1,-14-7 19,1 0 0,-1 0 0,0 0 0,0 0 0,0 1 0,0-1 0,0 1 0,-1 0 0,0 0 0,0 0 0,0 0 0,0 0 0,0 0 0,-1 0 0,0 1 0,0-1 1,1 6-1,0 8 235,-1 0 0,-1 35 1,-4 1 194,-19 105 1,15-126-344,-1 0 0,-1 0 0,-2-1 1,-21 39-1,22-52-98,-1 0 1,-17 19-1,18-24 2,6-9-191,0 1 0,0-1 1,0 0-1,-1 0 0,-8 5 1,10-7-459,0 0-1,-1-1 1,1 0-1,-1 0 1,-4 1 0,-3-3-4080,17-9-2691,11-1 1932</inkml:trace>
</inkml:ink>
</file>

<file path=ppt/ink/ink4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5T22:08:15.63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446 9 6816,'-1'-9'10227,"-7"9"-8919,-6 2-842,1-1 0,0 2-1,0 0 1,0 0-1,-13 6 1,2-1-1,12-5-325,0 0-1,0 1 1,1 1 0,0 0 0,-1 0-1,2 1 1,-1 1 0,1 0 0,-13 10-1,7-2-35,1 1-1,0 1 0,1 1 1,1 0-1,0 0 1,2 1-1,-18 38 0,13-18-8,3-1-1,1 2 1,-11 57 0,21-84-64,0 0 0,1 0 1,0 1-1,1-1 1,0 0-1,1 0 0,1 0 1,3 14-1,-4-21 12,1-1-1,0 1 0,0-1 1,1 1-1,0-1 1,0 0-1,0 0 1,0 0-1,1 0 0,-1-1 1,1 1-1,1-1 1,-1 0-1,1 0 0,-1-1 1,1 1-1,0-1 1,0 0-1,0 0 0,7 2 1,-3-2 18,-1-1-1,0 0 1,1 0-1,-1-1 1,1 0 0,-1-1-1,1 0 1,10-1 0,-5 0-15,-1-1 1,0-1-1,0 0 1,21-8 0,-27 8-49,0 0 0,-1-1 1,0 0-1,9-6 1,-12 8 7,0 0 0,-1-1 0,1 1 0,-1-1 0,0 1 0,0-1 0,0 0 0,0 0 0,0 0 0,0 0 0,1-3 0,-3 4-11,1 1 0,-1 0 1,0-1-1,1 1 1,-1-1-1,0 1 1,0 0-1,0-1 0,0 1 1,0-1-1,-1 1 1,1 0-1,0-1 0,0 1 1,-1 0-1,1-1 1,-1 1-1,0 0 1,1-1-1,-2 0 0,1 0-26,-1 0-1,0 0 1,1 1-1,-1-1 0,0 1 1,0 0-1,0-1 0,0 1 1,0 0-1,0 0 1,-3-1-1,-2 0-76,0 0 0,0 0 0,0 1 0,0 0 0,0 0 0,-13 1 0,4 2-233,0 0 0,0 0 0,-1 2 0,2 0 1,-1 1-1,0 1 0,1 0 0,0 1 0,-17 11 1,32-18 261,-1 0 1,1 0-1,0 0 0,0 0 1,0 0-1,-1 0 1,1 0-1,0 0 1,0 1-1,0-1 0,0 0 1,0 0-1,-1 0 1,1 0-1,0 0 1,0 0-1,0 1 1,0-1-1,0 0 0,0 0 1,0 0-1,-1 0 1,1 1-1,0-1 1,0 0-1,0 0 1,0 0-1,0 1 0,0-1 1,0 0-1,0 0 1,0 0-1,0 0 1,0 1-1,0-1 0,0 0 1,0 0-1,0 0 1,0 1-1,0-1 1,1 0-1,-1 0 1,0 0-1,0 0 0,0 1 1,0-1-1,0 0 1,0 0-1,13 6-2906,17 0-1049,-20-5 2378,1-2 0,0 1 0,19-4 0,7-3-808</inkml:trace>
</inkml:ink>
</file>

<file path=ppt/ink/ink4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5T22:08:16.03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53 32 7456,'-11'-20'2421,"11"20"-2241,0 0 0,-1-1 0,1 1 0,0-1-1,-1 1 1,1 0 0,0-1 0,0 1 0,-1-1 0,1 1 0,0-1 0,0 1 0,0-1-1,0 1 1,-1-1 0,1 1 0,0-1 0,0 0 0,0 1 0,0-1 0,0 1-1,0-1 1,1 0 0,-1 1 19,1 1-1,-1-1 1,0 0-1,1 1 1,-1-1-1,0 0 1,1 1-1,-1-1 0,0 0 1,1 1-1,-1-1 1,0 1-1,0-1 1,0 0-1,1 1 1,-1-1-1,0 1 1,0-1-1,0 1 1,0 0-1,1 3 73,-1-1 0,1 1 0,-1 0-1,0 0 1,0-1 0,-1 1 0,-1 6 0,0 6 426,-4 47 625,-6 85 140,10 60-726,-5 94-575,-4-174-4711,10-121 3262,1-6 954,-1 0 0,1 0 0,0 0-1,-1 0 1,1 0 0,0 0 0,0 0 0,0 0 0,0 0 0,0 0 0,0 0 0,1 0 0,-1 0 0,1 2 0</inkml:trace>
</inkml:ink>
</file>

<file path=ppt/ink/ink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23:15:50.17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118 1 2560,'0'0'24,"1"2"195,0 0 0,0 0 0,1 0 0,-1-1 0,1 1 0,2 3 0,-4-5-97,1 0-1,-1 1 1,0-1-1,0 0 0,0 1 1,0-1-1,1 0 1,-1 1-1,0-1 1,0 0-1,0 1 1,0-1-1,0 1 1,0-1-1,0 0 0,0 1 1,0-1-1,0 0 1,0 1-1,0-1 1,-1 0-1,1 1 1,0-1-1,0 0 1,0 1-1,0-1 0,-1 1 1,-5 11 1994,4-10-1548,-1 3 30,0-1 1,-1 1-1,0-1 0,-8 8 0,-6 6 571,6-7-327,8-7-739,-1 1 1,1-1 0,0 0-1,-6 10 1,9-13-109,1 0 0,-1-1 0,1 1 0,0 0-1,-1 0 1,1 0 0,0-1 0,0 1 0,-1 0 0,1 0 0,0 0 0,0 0 0,0 0 0,0 0 0,0-1 0,0 1 0,0 0 0,0 0 0,1 0 0,-1 0 0,0 0 0,0 0 0,1-1 0,-1 1 0,1 0-1,-1 0 1,0-1 0,1 1 0,0 0 0,-1 0 0,1-1 0,-1 1 0,1-1 0,0 1 0,-1 0 0,1-1 0,0 1 0,1 0 0,0 0 30,0 1 0,1-1 0,-1 1 0,1-1 0,-1 0 0,1 0 0,0 0 0,-1-1 0,7 2 1,-5-1 61,1 0 0,-1 1 1,0-1-1,0 1 1,1 0-1,4 3 1,9 4 2185,-23-2-951,-3-2-1214,0 0 0,1 0-1,-1-1 1,-1 0-1,1 0 1,-1-1 0,1 0-1,-1-1 1,-13 2 0,11-1-299,3-1-78,-3 2-3103,22-11-4283,1 4 5666</inkml:trace>
</inkml:ink>
</file>

<file path=ppt/ink/ink4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5T22:08:16.39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8 27 8640,'-7'-17'2784,"7"17"-2763,0 0 1,0 0 0,0 0 0,0 0-1,0 0 1,0 0 0,0 0 0,0-1-1,0 1 1,0 0 0,-1 0 0,1 0 0,0 0-1,0 0 1,0 0 0,0 0 0,0 0-1,0-1 1,0 1 0,0 0 0,0 0-1,0 0 1,0 0 0,0 0 0,0 0-1,0-1 1,0 1 0,0 0 0,0 0-1,0 0 1,1 0 0,-1 0 0,0 0-1,0 0 1,0 0 0,0-1 0,0 1-1,0 0 1,0 0 0,0 0 0,0 0 0,0 0-1,0 0 1,1 0 0,-1 0 0,0 0-1,0 0 1,0 0 0,0 0 0,1-1 110,0 0 0,0 1 0,0-1 0,0 1 0,0-1 0,0 1 0,0 0 1,-1-1-1,2 1 0,-1 0 0,2 0 0,-1 0 143,-1 0 1,1 1-1,0-1 1,0 1-1,0-1 0,0 1 1,-1 0-1,3 1 0,18 11 194,0 1-1,-1 0 0,-1 1 0,-1 2 0,0 0 1,-1 1-1,-1 0 0,0 2 0,-2 0 0,0 0 0,-1 2 1,-2 0-1,18 40 0,-11-12 141,22 102 0,-6 60 690,-31-168-1232,-1 1 0,-2-1 0,-2 1 0,-1-1 0,-3 0 0,-2 0 0,-2 0 0,-21 65 0,22-89-340,-1 0 1,-1-1-1,0 0 0,-2 0 1,-24 30-1,10-20-1699,-1-1 0,-41 33 0,6-12-6934</inkml:trace>
</inkml:ink>
</file>

<file path=ppt/ink/ink4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5T22:08:20.57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68 509 2560,'0'-3'187,"-1"0"0,1 0 0,0 0-1,0 0 1,0 0 0,0 0 0,1 0 0,-1 0 0,1 1 0,1-6 0,3-20 3346,0-8 431,-3 28-1985,-4 26-1783,-21 227 934,9-76-340,-15 185 297,21-247-849,1-8 3487,32-399-2694,-18 247-969,25-226-142,-23 212 45,30-112-1,39-58-42,-63 201-11,29-56 0,-33 73 25,1 1-1,0 0 0,2 1 0,22-23 1,-32 35 10,1 1 0,1 0 0,-1-1 1,0 2-1,8-5 0,-10 7 31,-1 0 0,1 0 0,0 0 0,0 0 0,0 0 0,0 1 0,0-1 1,-1 1-1,1 0 0,0 0 0,0 0 0,0 0 0,0 0 0,5 2 0,-2 0-11,0 0 0,1 1 0,-1 0 0,0 0 1,0 0-1,0 1 0,-1 0 0,0 0 0,1 0 0,-1 1 0,0 0 0,-1 0 0,7 9 1,4 7-4,-1 1 1,13 29-1,-24-45 50,6 13 36,0 0-1,-1 0 1,-1 1 0,-1 0-1,6 41 1,-10-51-2,-2-1 1,1 0-1,-1 1 1,-1-1-1,1 0 0,-2 1 1,1-1-1,-1 0 1,0 0-1,-1 0 1,0 0-1,-1-1 1,0 1-1,0-1 1,-9 13-1,4-11 5,0 1 0,0-2 0,-1 1 0,0-1 0,-1-1 0,0 0 1,0 0-1,-1-1 0,0-1 0,-24 10 0,12-8 17,1-1 0,-1-1 0,-1-1 0,1-1 0,-27 1 0,30-5-55,1-1 1,-1-1-1,-26-5 1,16 1-308,17 7-1955,14-1 2151,-1 0 0,1 0 0,0 1 0,0-1 0,0 0 0,-1 0 0,1 0 0,0 0-1,0 1 1,0-1 0,-1 0 0,1 0 0,0 0 0,0 1 0,0-1 0,0 0 0,0 0 0,0 1 0,0-1 0,-1 0 0,1 0 0,0 1 0,0-1 0,0 0 0,0 0 0,0 1 0,0-1 0,0 1-1,1 0-248,0 1 0,-1 0 0,1 0 0,0 0 0,0-1 0,0 1 0,0-1 0,0 1 0,1-1-1,-1 1 1,2 1 0,19 16-4016</inkml:trace>
</inkml:ink>
</file>

<file path=ppt/ink/ink4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5T22:08:23.50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51 931 4224,'-7'4'436,"2"-1"-134,-1 1 0,1 0 0,-9 7 0,13-10-151,0 1 1,-1-1-1,1 1 1,0 0-1,0-1 0,0 1 1,0 0-1,1 0 1,-1-1-1,0 1 1,1 0-1,-1 0 1,1 0-1,-1 0 1,1 0-1,0 3 0,11-5 2175,-5-1-2057,-1-1 0,1 1 1,-1-1-1,0 0 1,0-1-1,0 1 0,0-1 1,0 0-1,5-5 0,11-5 579,142-94 1777,-136 86-2210,0-1-1,-1-1 0,37-45 0,-48 49-309,0 1 48,0-1 1,25-21 0,-39 41-173,-1-1 0,1 1-1,-1-1 1,1 1 0,-1-1 0,0 1 0,1-1 0,-1 1 0,0 0 0,1-1 0,-1 1 0,0-1 0,0 1 0,1 0-1,-1-1 1,0 1 0,0 0 0,0 1 0,0 9 18,0 0-1,-1 0 0,0 0 1,-1 0-1,0 0 1,-5 16-1,-2 11 8,5-23 34,-15 106 83,17-104-95,1-1 0,1 1 0,1-1 0,0 1-1,5 21 1,-5-33 32,1 0 0,-1 0 0,1 0-1,3 6 1,-5-10-28,1 0-1,0 0 1,-1 0 0,1 0-1,0 0 1,-1 0-1,1 0 1,0 0-1,0 0 1,0-1 0,0 1-1,0 0 1,0 0-1,0-1 1,0 1 0,0-1-1,0 1 1,0-1-1,0 0 1,0 1-1,0-1 1,1 0 0,-1 0-1,0 1 1,2-1-1,1-1 16,-1 0 0,0 0 1,1 0-1,-1 0 0,0 0 0,1-1 0,-1 1 0,0-1 0,4-3 0,27-23 159,-20 16-99,126-96 381,-112 87-480,18-16-685,-56 53 395,6-8 212,-5 10 40,0 1 0,1-1-1,1 1 1,1 0 0,-7 36 0,12-46 41,0-1 0,1 1 0,0-1 0,0 1 0,1-1 0,0 1 1,2 9-1,-1-13 18,-1 0-1,1 0 1,0 0 0,1 0 0,-1 0 0,1-1 0,0 1-1,0-1 1,0 0 0,1 0 0,-1 0 0,8 5 0,-9-7 2,1 0 0,0 0 0,0-1 0,-1 1 0,1-1 0,0 0 0,1 0 0,-1 0 0,0 0 0,0-1 0,0 1 0,0-1 0,1 0 0,-1 0 0,0 0 0,0 0 0,0-1 0,1 1 0,-1-1 0,3-1 0,-2 1 15,0 0 0,0-1 0,0 0 0,0 0 0,0 0 0,0 0 0,0 0 0,-1-1 0,1 0 0,-1 0 0,0 0 1,0 0-1,5-7 0,-2 0-25,-1-1 0,-1 0 1,0 0-1,0 0 0,-1 0 1,0-1-1,-1 0 0,-1 1 1,0-1-1,0 0 0,-1 0 1,-2-17-1,0 19-50,-1 1 1,1 0-1,-1 0 1,-1 0-1,0 0 1,0 0-1,-1 1 1,0 0-1,0 0 1,-1 0-1,0 0 1,0 1-1,-1 0 1,0 1-1,0-1 0,-1 1 1,1 1-1,-1 0 1,-16-8-1,22 12-10,0 0-1,0 0 0,1 0 0,-1 1 0,0-1 0,0 1 1,0 0-1,0 0 0,0 0 0,0-1 0,0 2 0,-1-1 1,1 0-1,-2 1 0,3 2-58,6 0 76,5 1-7,3-1 86,1 0 0,0-1 0,0-1 1,0-1-1,0 0 0,0 0 0,0-1 0,0-1 1,0 0-1,-1-1 0,1-1 0,-1 0 0,0-1 1,0 0-1,0-1 0,0-1 0,-1 0 0,-1 0 1,1-1-1,-1-1 0,20-18 0,-12 4-24,0 0-1,30-51 0,20-55-17,-68 127-15,118-256 208,-112 240-243,0 0 0,0-1 0,-2 1 0,-1-2 0,0 1 0,2-37 0,-6 54 10,0-1 0,0 0 0,0 1 0,-1-1 0,1 0 0,-1 1 0,1-1 0,-1 1 0,0-1 0,0 1 0,0-1 0,-2-2 0,3 5 16,-1-1 0,1 1 0,-1-1 0,1 1 0,0 0 1,-1-1-1,1 1 0,-1 0 0,1-1 0,-1 1 0,1 0 1,-1 0-1,1-1 0,-1 1 0,1 0 0,-1 0 0,0 0 1,1 0-1,-1 0 0,1 0 0,-1 0 0,1 0 0,-1 0 0,0 0 1,1 0-1,-1 0 0,1 0 0,-1 0 0,1 1 0,-1-1 1,1 0-1,-1 0 0,1 1 0,-1-1 0,1 0 0,-1 1 1,-18 14-161,14-10 124,0 1 0,0 0 1,0 0-1,0 0 0,1 1 1,0-1-1,-4 11 0,-13 35-35,-24 89-1,-3 64 213,40-167-113,-23 115 154,-11 161 0,37-258 201,5 96-1,0-150-304,0 0 0,0 0 0,0 0-1,0 0 1,0 0 0,1 0 0,-1 0 0,1 0 0,0 0 0,-1-1-1,1 1 1,0 0 0,0 0 0,2 2 0,-3-4-61,1 0 1,-1 0-1,0 0 1,0 0-1,1 0 1,-1 0-1,0 0 0,1 0 1,-1 0-1,0 0 1,0 0-1,1 0 1,-1 0-1,0 0 1,1 0-1,-1 0 0,0 0 1,0-1-1,1 1 1,-1 0-1,0 0 1,0 0-1,1 0 1,-1-1-1,0 1 0,0 0 1,0 0-1,1 0 1,-1-1-1,0 1 1,0 0-1,0-1 1,11-19 87,33-107 91,-43 124-191,81-180-638,-82 183 633,0 0 0,0 0-1,0-1 1,0 1 0,1 0 0,-1 0-1,0 0 1,0 0 0,0 0 0,0-1-1,0 1 1,0 0 0,0 0-1,0 0 1,0 0 0,1 0 0,-1 0-1,0 0 1,0 0 0,0-1 0,0 1-1,0 0 1,0 0 0,1 0 0,-1 0-1,0 0 1,0 0 0,0 0-1,0 0 1,1 0 0,-1 0 0,0 0-1,0 0 1,0 0 0,1 0 0,3 6-190,2 19 76,0-5 149,-3-12 20,1 1 0,0-2 0,0 1 0,0 0 0,1-1 0,7 9 0,-10-15-34,-1 1 0,1-1 0,0 1 1,-1-1-1,1 0 0,0 1 0,0-1 0,0 0 0,0 0 1,0-1-1,0 1 0,0 0 0,0-1 0,0 1 0,1-1 0,-1 0 1,0 1-1,0-1 0,0 0 0,1 0 0,-1-1 0,0 1 0,0 0 1,0-1-1,0 1 0,0-1 0,1 0 0,-1 0 0,0 0 0,3-2 1,2-1 60,0-1 0,0-1 1,0 0-1,-1 0 1,9-9-1,13-12-23,-23 22-67,3-1-54,1-2-1,-1 1 0,11-13 0,-10 20 112,1 0 0,0-1 0,16-3 0,-19 3-83,-4 1 50,1-1 0,0 0 0,-1 1 0,1-1 0,-1 0 0,1-1 0,-1 1 0,0-1 0,7-3 0,-2-2 31,1 1 0,11-6 0,-11 7-50,0 0 0,-1-1-1,1 0 1,11-12 0,-2 0 169,-9 9-140,0 0-1,-1 0 1,0-1 0,11-18-1,-7 3 12,0-2 0,10-39 1,-14 42-28,17-52 82,-4-2 1,14-98-1,-34 162-135,0-1-1,-1 1 1,-1-1-1,0 0 1,-4-14 0,5 28 27,0 0 1,0 1 0,0-1 0,0 0 0,-1 0 0,1 1 0,0-1 0,-1 0 0,1 0-1,-1 1 1,1-1 0,-1 0 0,1 1 0,-1-1 0,1 0 0,-1 1 0,1-1 0,-1 1-1,0-1 1,1 1 0,-1 0 0,0-1 0,0 1 0,1-1 0,-1 1 0,0 0-1,0 0 1,0 0 0,1-1 0,-1 1 0,0 0 0,0 0 0,0 0 0,1 0 0,-1 0-1,0 0 1,0 0 0,0 1 0,0-1 0,1 0 0,-1 0 0,-1 1 0,-2 1-7,0-1 0,0 1 1,0 0-1,0 0 1,0 0-1,0 0 1,1 1-1,-5 3 1,0 2 2,-1 2 0,2-1 0,-14 20 0,-16 35-46,30-52 62,-98 187-113,75-134 172,-24 74-1,49-123-25,1 1-1,1-1 0,0 1 1,1 0-1,1 0 0,1 0 1,3 33-1,2-18 41,2 0-1,0 0 1,14 32 0,-17-51-24,1-1-1,0 0 1,1 0 0,1-1 0,0 1 0,1-2 0,9 12 0,-14-18 11,0-1 0,1 1-1,-1-1 1,1 0 0,0 0 0,0 0 0,0 0 0,0-1 0,0 0 0,1 0 0,-1 0 0,1 0 0,-1-1 0,1 0-1,0 0 1,0 0 0,-1 0 0,1-1 0,0 1 0,0-1 0,9-2 0,-8 1-19,-1 0 0,0-1 1,0 0-1,0 0 0,0 0 0,0 0 1,0-1-1,4-3 0,4-5-25,16-15 0,-17 15 34,118-118 167,-68 66 1,-53 54-181,0 0 0,-1 0 0,0-1-1,0 0 1,-1-1 0,0 0 0,-1 0 0,8-21 0,-13 31-43,-1-1 0,1 0 0,-1 0 0,0 0 0,1 0 0,-1 1 0,0-1 0,0 0 0,0 0 0,0 0 0,-1 0 1,1 1-1,0-1 0,-2-3 0,2 4-3,-1 0 0,0 0 0,1 0 0,-1 0 0,0 0 0,0 0 0,0 0 0,0 0 1,0 0-1,0 0 0,0 0 0,0 1 0,0-1 0,0 0 0,0 1 0,-2-1 0,-1 0-23,1 0 1,-1 0-1,0 1 0,1-1 0,-1 1 0,0 0 0,0 0 1,1 0-1,-1 1 0,0 0 0,1-1 0,-6 3 0,-2 1 25,0 1 0,0 0-1,0 1 1,1 0-1,0 1 1,1 0 0,-1 1-1,1 0 1,1 0 0,-1 0-1,1 2 1,1-1-1,0 0 1,0 1 0,1 1-1,0-1 1,1 1 0,-7 19-1,5-7 58,1 0-1,-5 38 1,10-48-13,0 1 1,1-1 0,1 0 0,-1 1 0,2-1 0,4 18 0,-5-27-6,0-1-1,0 1 1,0 0 0,1-1 0,-1 0 0,1 1 0,0-1 0,0 0 0,0 0 0,0 0 0,1 0 0,-1 0 0,1 0 0,0-1 0,0 0 0,0 1 0,0-1-1,0 0 1,0 0 0,1 0 0,-1-1 0,0 1 0,1-1 0,0 0 0,-1 0 0,1 0 0,0-1 0,-1 1 0,1-1 0,0 0 0,0 0 0,-1 0-1,1 0 1,0-1 0,-1 1 0,1-1 0,0 0 0,-1 0 0,1-1 0,-1 1 0,4-2 0,21-13 65,0 0 0,-2-2 0,0 0 0,27-27-1,-13 12-33,22-18-32,-12 8-53,62-39 1,-102 75 7,-9 5 19,0 1 0,1 0-1,-1 0 1,1 0 0,-1 0 0,1 0 0,0 0 0,-1 0 0,1 0 0,0 0 0,0 1 0,2-1 0,-4 17-185,-2 13 185,-1 0-1,-10 40 0,8-42 21,2-12 17,1-7 88,0-1 0,0 16 0,2-22 42,5-11 85,14-25 67,-7 9-355,2 1 0,1 0-1,1 1 1,20-23 0,-14 31-48,-19 24-223,-2 4 283,-1 0 1,0 0-1,-1 0 1,0 0 0,-4 17-1,-1 8 75,-1 15-9,2-24 131,0 39 1,5-67-155,0 0 0,0 0 0,1 0 0,-1 0 0,0 0 0,0 0 1,0 0-1,0 0 0,1 0 0,-1 0 0,0 0 0,0 0 0,0 0 0,0 0 0,0 0 0,1-1 1,-1 1-1,0 0 0,0 0 0,0 0 0,0 0 0,0 0 0,0 0 0,1 0 0,-1-1 0,0 1 1,0 0-1,0 0 0,0 0 0,0 0 0,0 0 0,0-1 0,0 1 0,0 0 0,0 0 0,0 0 0,0 0 1,0-1-1,0 1 0,0 0 0,21-44 409,-14 28-389,1 0 0,11-18 0,-13 26-44,38-51-153,-39 52 120,1 2-1,0-1 1,-1 1 0,2 0 0,-1 0 0,1 0 0,8-4 0,-14 8 29,1 0 0,0 1 0,-1-1 0,1 1 0,0-1 0,-1 1 0,1-1 0,0 1 0,0 0 0,-1 0 0,1 0 1,0 0-1,0 0 0,-1 0 0,1 1 0,0-1 0,0 0 0,-1 1 0,3 0 0,-2 0 9,0 1 0,0-1 0,1 1 0,-1 0 0,0-1 0,-1 1 0,1 0 0,0 0 0,0 0 0,-1 0 0,2 4 0,2 4 12,0-1 0,-1 1-1,-1 1 1,5 19 0,1 7 40,5 31 139,-13-60-129,1 0 0,0 1 0,0-1 0,5 12 0,-6-18-194,0 0 1,0 0 0,0 0-1,0 0 1,1 0 0,-1 0 0,0 0-1,1 0 1,-1 0 0,1-1-1,0 1 1,0-1 0,-1 1 0,1-1-1,0 0 1,0 0 0,0 0-1,0 0 1,1 0 0,-1 0 0,4 1-1,3-2-1508,0 0 0,0-1 0,0 0 0,0 0 0,13-4 0,5-3-3798</inkml:trace>
</inkml:ink>
</file>

<file path=ppt/ink/ink4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5T22:08:23.85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50 1 6304,'4'3'2336,"-4"2"-1824,-9 2-128,9 1 2336,-5 0-1568,2 4 928,-7 0-1184,2-4-449,3 0-287,-3 1-224,8-1 32,0-1-4127,-5 1 2271</inkml:trace>
</inkml:ink>
</file>

<file path=ppt/ink/ink4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5T22:08:28.17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612 289 4224,'0'0'22,"0"0"0,0 0 0,0 0 0,0 0 0,0-1 1,0 1-1,0 0 0,0 0 0,0 0 0,0-1 0,0 1 0,0 0 0,-1 0 0,1 0 1,0-1-1,1 1 0,-1 0 0,0 0 0,0 0 0,0-1 0,0 1 0,0 0 0,0 0 1,0 0-1,0 0 0,0-1 0,0 1 0,0 0 0,0 0 0,1 0 0,-1 0 0,0-1 1,0 1-1,0 0 0,0 0 0,1 0 0,-1 0 0,0 0 0,0 0 0,0 0 0,0-1 1,1 1-1,-1 0 0,0 0 0,0 0 0,0 0 0,1 0 0,-1 0 0,0 0 0,0 0 1,0 0-1,1 0 0,-1 0 0,0 0 0,8-1 7087,-8 0-6982,0 1 0,1-1-1,-1 0 1,0 1 0,0-1 0,0 1 0,0-1 0,0 1-1,0-1 1,0 1 0,0-1 0,0 1 0,0-1-1,-1 1 1,1-1 0,0 0 0,0 1 0,0-1 0,-1 1-1,1-1 1,0 1 0,0 0 0,-1-1 0,1 1-1,-1-1 1,1 1 0,-1-1 0,-12-13 1415,3 4-1257,0 1 0,-1 0 0,0 0 0,0 1 0,-1 0 0,0 1 0,-1 1 0,-14-6 0,13 8-250,0 0-1,1 1 0,-1 1 1,0 1-1,0 0 0,-27 1 1,6 4 90,-53 12 0,77-14-117,0 1 0,1 0-1,0 1 1,-1 0 0,1 0-1,1 1 1,-1 1 0,1-1 0,0 2-1,0-1 1,0 1 0,1 0 0,0 1-1,1 0 1,0 0 0,0 1 0,0 0-1,1 0 1,-8 18 0,2 1 76,1 1 0,2 0 0,1 1 1,1 0-1,2 0 0,0 1 1,2-1-1,2 1 0,3 40 0,-1-58-60,1-1-1,0 0 0,1 0 0,0 0 1,1-1-1,7 16 0,-8-19 13,2-1 0,-1 1 0,1-1 0,0 0 0,1 0 0,0 0 0,0-1 0,0 0 0,12 8 0,-1-2 49,1-2-1,0 0 1,0-1-1,1-1 1,0-1-1,1 0 1,-1-2-1,1 0 1,0-1-1,34 1 1,-26-4 18,0-1 1,0-1 0,0-2 0,0-1 0,0-1-1,-1-1 1,34-13 0,75-33 80,-107 39-94,-1-2-1,42-28 1,-64 40-50,11-9-64,-17 12 17,0-1 0,1 1 1,-1 0-1,1 0 1,-1-1-1,0 1 1,1 0-1,-1-1 1,0 1-1,1 0 0,-1-1 1,0 1-1,0-1 1,1 1-1,-1-1 1,0 1-1,0 0 1,0-1-1,0 1 0,0-1 1,1 1-1,-1-1 1,0 1-1,0-1 1,0 1-1,0-1 1,0 1-1,0-1 0,-1 0 1,1 1-8,-1 0 1,0 0-1,1 0 1,-1 0-1,0 0 0,0 0 1,1 0-1,-1 0 1,0 1-1,1-1 0,-1 0 1,0 0-1,1 0 1,-1 1-1,0-1 0,1 0 1,-2 1-1,-14 8-197,15-8 160,-7 3 13,0 1-1,1 0 1,0 0 0,0 0-1,0 1 1,1 0-1,0 1 1,0-1 0,0 1-1,1 0 1,0 0-1,1 1 1,-1 0 0,-3 9-1,8-16 35,-1 0-1,1 1 0,-1-1 1,1 1-1,0-1 0,0 0 1,-1 1-1,1-1 0,0 1 0,0-1 1,0 1-1,1-1 0,-1 1 1,0-1-1,0 1 0,1-1 1,-1 0-1,2 3 0,-1-2 13,1 0 0,-1 0 0,1 1 1,-1-1-1,1-1 0,0 1 0,0 0 0,0 0 0,4 2 0,2 1 49,1-1 0,0 0 0,0 0 0,16 4 1,-9-4 77,0-1 0,0-1 0,1 0 0,-1-1 1,1 0-1,20-3 0,-25 1-61,-1-1 0,1 0 0,-1-1 0,1 0-1,-1 0 1,0-1 0,-1-1 0,1 0 0,16-11 0,-24 14-52,-1 0 0,0 0-1,1 0 1,-1-1 0,0 1 0,0-1 0,0 1 0,0-1 0,-1 0-1,1 0 1,-1 0 0,1 0 0,-1 0 0,0 0 0,0 0 0,-1 0 0,1 0-1,-1-1 1,1 1 0,-1 0 0,0 0 0,0-1 0,0 1 0,-1 0-1,1 0 1,-2-4 0,0 1-54,1 0 0,-1 0-1,-1 1 1,1-1 0,-1 0 0,0 1-1,0 0 1,-1 0 0,1 0 0,-1 0-1,0 1 1,-1-1 0,-6-5 0,5 6-16,0 0 0,0 1 1,0-1-1,-1 1 0,1 1 1,-15-5-1,-41-4-337,53 10 330,-15 0-332,18 2 21,14 3 197,8 0 314,0-1 1,0 0 0,25 0-1,52-3 292,-38-1-358,-30 1-53,-9-1 7,0 1 0,0 0 1,0 2-1,28 5 0,-34-4 5,-1 0 0,1 0 0,-1 1 0,1 1 1,12 7-1,-20-11-33,0 1 0,0-1 1,-1 1-1,1 0 0,0-1 1,-1 1-1,1 0 1,-1 0-1,0 0 0,1 0 1,-1 0-1,0 0 0,0 0 1,0 1-1,-1-1 0,1 0 1,0 1-1,-1-1 1,0 0-1,1 1 0,-1-1 1,0 0-1,0 1 0,0-1 1,-1 1-1,1-1 0,-1 0 1,1 1-1,-2 2 1,-2 5 27,-1-1-1,1 1 1,-2-1 0,1 0 0,-8 8 0,-7 13 586,19-29-561,1-1-35,0-1-1,0 0 0,0 1 1,0-1-1,0 0 0,0 1 0,0-1 1,1 1-1,-1-1 0,0 0 1,0 1-1,1-1 0,-1 1 1,0-1-1,1 1 0,0-1 1,0-2 61,6-7-84,0 1 0,1 0-1,0 0 1,0 1 0,1-1-1,9-6 1,-5 4-24,14-11-3,1 1 0,0 1 1,2 1-1,1 2 0,39-17 1,-64 31 7,1 0 1,1 1-1,-1 0 1,0 0-1,0 1 1,1 0 0,-1 0-1,1 1 1,-1 0-1,10 1 1,-14-1 6,0 1 1,-1 0-1,1-1 0,-1 1 0,1 0 1,0 0-1,-1 1 0,0-1 1,1 0-1,-1 1 0,0 0 1,0-1-1,1 1 0,-1 0 0,-1 0 1,1 0-1,0 0 0,0 1 1,-1-1-1,1 0 0,-1 1 1,0-1-1,0 1 0,0-1 0,0 1 1,0 0-1,-1-1 0,1 1 1,-1 0-1,1 3 0,-1 1 23,0-1-1,0 0 1,0 0-1,-1 1 1,0-1-1,0 0 1,-2 7-1,-18 41 116,18-45-138,1-6 71,1 1 0,0 0 1,1 0-1,-1-1 0,0 1 1,1 0-1,0 5 0,0-9-49,0 0-1,1 0 1,-1 0-1,0 0 1,0 0-1,0 0 1,0 0-1,1 1 1,-1-1-1,0 0 0,0 0 1,0 0-1,0 0 1,1 0-1,-1 0 1,0 0-1,0 0 1,0 0-1,1 0 1,-1 0-1,0 0 1,0 0-1,0 0 1,1 0-1,-1 0 1,0 0-1,0 0 1,0-1-1,0 1 1,1 0-1,-1 0 1,0 0-1,0 0 1,0 0-1,1 0 1,5-4 19,0 1 1,0-1-1,0 0 1,0-1-1,0 1 1,8-10-1,28-38 70,-28 34-156,16-17 1,-26 31 63,0 1-33,-1-1-1,1 1 0,-1 0 1,8-5-1,-10 8 10,-1-1 0,1 1 1,0-1-1,0 1 0,-1 0 0,1 0 1,0-1-1,-1 1 0,1 0 0,0 0 0,0 0 1,-1 0-1,1 0 0,0 0 0,0 0 0,0 0 1,-1 0-1,1 0 0,0 0 0,0 0 1,-1 1-1,1-1 0,0 0 0,-1 1 0,1-1 1,0 0-1,-1 1 0,1-1 0,0 1 0,-1-1 1,1 1-1,-1-1 0,1 1 0,-1-1 0,1 1 1,0 1-1,2 5-15,1-1 1,-1 1-1,0 1 1,-1-1-1,0 0 1,0 1 0,-1-1-1,1 11 1,0-8 92,-1 1 1,2-1-1,5 18 1,-8-27-58,1-1 0,-1 1 0,1-1 1,-1 1-1,1 0 0,-1-1 1,1 1-1,-1-1 0,1 1 1,-1-1-1,1 0 0,-1 1 1,1-1-1,0 0 0,-1 1 1,1-1-1,0 0 0,-1 0 0,1 0 1,0 1-1,-1-1 0,1 0 1,0 0-1,0 0 0,-1 0 1,1 0-1,0 0 0,-1 0 1,1-1-1,0 1 0,0 0 0,-1 0 1,1 0-1,0-1 0,-1 1 1,1 0-1,0-2 0,29-15 266,-25 13-229,4-3-2,-1 2-92,0-1 1,1 1-1,-1 0 1,16-5-1,-23 9 43,0 1-1,0 0 1,0 0 0,0 0-1,0-1 1,0 1-1,0 0 1,1 1 0,-1-1-1,0 0 1,0 0 0,0 0-1,0 1 1,0-1-1,0 0 1,0 1 0,0-1-1,0 1 1,0-1-1,1 2 1,0-1-6,0 1 1,0 0-1,0 0 0,0 1 1,-1-1-1,1 0 0,2 5 1,0 1-15,0 1 0,-1-1-1,6 19 1,-3 5 39,-1 1 1,1 51-1,-7 67 191,1-128-177,-2 23 251,-2 0-1,-21 90 1,17-115-161,7-21-110,1 1 0,0-1 0,0 0 1,0 0-1,-1 1 0,1-1 0,0 0 0,0 0 0,0 1 0,-1-1 0,1 0 1,0 0-1,-1 0 0,1 0 0,0 1 0,0-1 0,-1 0 0,1 0 1,0 0-1,-1 0 0,1 0 0,-1 0 0,1 0 10,-1 0 1,1-1-1,-1 1 0,1 0 0,-1 0 1,1-1-1,0 1 0,-1 0 1,1-1-1,0 1 0,-1-1 1,1 1-1,0 0 0,-1-1 0,1 1 1,0-1-1,0 1 0,0-1 1,0 1-1,-1-1 0,-2-9 39,1 0 1,0 1-1,0-1 0,1 0 1,1 0-1,-1 0 0,3-17 0,-2 21-38,3-46 22,1 0 0,23-97 0,-19 120-77,1-1 1,2 1-1,1 0 1,1 1-1,1 1 1,25-36-1,-27 47 9,45-61-108,-49 68 73,0 0 0,1 0-1,0 1 1,0 0 0,17-10-1,-23 16 48,0 0 0,0 1 0,0-1 1,0 1-1,1 0 0,-1 0 0,0 0 0,1 0 0,-1 1 0,0-1 0,1 1 0,-1 0 0,0 0 0,1 0 1,-1 0-1,1 1 0,-1-1 0,0 1 0,1 0 0,-1 0 0,0 0 0,0 1 0,0-1 0,0 1 0,0-1 1,0 1-1,0 0 0,-1 0 0,1 0 0,0 1 0,-1-1 0,0 1 0,3 3 0,-1-1 13,-1 0-1,1 0 0,-1 0 0,-1 1 1,1-1-1,-1 1 0,0 0 0,0 0 1,0 0-1,-1 0 0,0 0 1,0 0-1,-1 0 0,1 0 0,-1 0 1,-1 0-1,-1 10 0,2-13 19,-1 1 0,0-1-1,0 0 1,-1 0 0,1 0 0,-1 1-1,1-2 1,-1 1 0,0 0 0,0 0-1,0 0 1,-5 3 0,6-4 9,-1-1 0,0 0 1,0 0-1,0 0 0,1 0 1,-1 0-1,0-1 0,0 1 1,-1 0-1,1-1 0,0 0 1,0 1-1,0-1 0,0 0 1,0 0-1,0 0 0,0 0 1,0 0-1,-1-1 0,1 1 1,-3-2-1,1 1 10,1-1 0,0 1 1,1-1-1,-1 0 0,0 0 0,0 0 1,1 0-1,-1 0 0,1 0 0,-5-6 1,7 8-44,-1-1 0,1 0 0,-1 1 1,1-1-1,-1 0 0,1 1 0,-1-1 1,1 0-1,0 0 0,-1 1 0,1-1 1,0 0-1,0 0 0,0 0 0,-1 1 1,1-1-1,0 0 0,0 0 0,0 0 1,0 0-1,0 1 0,0-1 0,1 0 0,-1 0 1,0 0-1,0 0 0,1 1 0,-1-1 1,0 0-1,1 0 0,-1 1 0,1-1 1,-1 0-1,1 1 0,-1-1 0,1 0 1,-1 1-1,1-1 0,0 1 0,-1-1 1,1 1-1,0-1 0,-1 1 0,1 0 1,0-1-1,1 1 0,6-3-5,1 0 1,0 0-1,0 1 0,0 1 0,1 0 0,12-1 0,-8 2 16,-1-2-1,14-2 0,-5-2 31,0-2 1,0 0 0,-1-1-1,0-2 1,-1 0 0,0-1-1,-1-1 1,21-17 0,-8 2 42,-1-2 1,-1-1-1,38-51 1,49-88 298,-103 147-347,-1-1 0,-2 0-1,-1-1 1,0 0 0,9-43-1,-14 47-180,-2 0-1,0 0 0,-1 0 0,-2-42 0,0 62 135,0 0-1,0 0 1,0 0 0,0 0 0,-1 0 0,1 0-1,0 0 1,0 0 0,-1 0 0,1 0 0,-1 0-1,1 0 1,-1 1 0,1-1 0,-1 0 0,-1-1-1,2 2 7,-1 0 0,1-1 0,-1 1 0,1 0 0,-1 0 0,1 0-1,-1 0 1,1 0 0,-1 0 0,1 0 0,-1 0 0,1 0 0,-1 0 0,1 0 0,-1 0-1,1 0 1,0 0 0,-1 0 0,1 0 0,-1 1 0,1-1 0,-1 0 0,0 1-1,-2 1-40,-1 1-1,1 0 1,-1 0-1,1 0 0,0 0 1,-3 4-1,-3 5 36,0 1 1,0 0-1,2 0 1,-1 1 0,2 0-1,0 0 1,0 1-1,1-1 1,1 1-1,1 0 1,0 1-1,1-1 1,0 0-1,2 26 1,2-11 44,1 0 1,1 0-1,2-1 0,17 50 1,-15-56 5,2-1 1,0 0-1,1-1 0,1 0 1,1-1-1,22 27 1,-30-42 16,-1 0 0,1-1 0,-1 0 1,1 0-1,0 0 0,1 0 0,-1-1 1,1 0-1,10 4 0,-13-6-14,-1 0-1,1 0 1,-1-1 0,1 1 0,-1-1-1,1 0 1,-1 1 0,1-1 0,0-1-1,-1 1 1,1 0 0,-1-1 0,1 1-1,0-1 1,-1 1 0,1-1 0,-1 0-1,0 0 1,1-1 0,-1 1 0,0 0 0,0-1-1,0 1 1,0-1 0,4-3 0,-2 0-1,0-1 0,0 0 1,0 0-1,-1 0 1,0 0-1,0-1 0,0 1 1,-1-1-1,0 0 1,1-10-1,-1 4-73,0 1-1,-1 0 1,-1-1-1,-1-24 1,0 32-16,0-1 0,0 1 0,-1 0 0,-2-6 0,4 10 32,-1 0 0,1 0-1,-1 0 1,1 0 0,-1 0-1,0 0 1,1 0 0,-1 0 0,0 0-1,-2-1 1,3 2 17,-1-1 0,1 1 1,-1 0-1,1 0 0,0 0 0,-1 0 1,1 0-1,-1-1 0,1 1 0,-1 0 1,1 0-1,-1 0 0,1 0 0,-1 0 1,1 0-1,-1 1 0,1-1 0,-1 0 1,1 0-1,-1 0 0,1 0 0,-1 1 1,1-1-1,-1 0 0,1 0 0,-1 1 1,0 0-11,-1 1 0,1-1 0,0 0 0,0 1 0,0-1 0,0 1 0,0-1 0,1 1 1,-1-1-1,0 1 0,1-1 0,-1 1 0,0 3 0,-3 27-39,3-21 34,-1 9 8,0 1 1,2 0-1,0-1 0,6 39 1,-4-46 73,1 0 1,1 0-1,0-1 1,1 1 0,0-1-1,1 0 1,0 0 0,11 16-1,-15-26-32,0 0 0,0 0-1,-1-1 1,1 1 0,0 0 0,1-1-1,-1 1 1,0-1 0,0 1 0,1-1-1,-1 0 1,1 0 0,-1 0 0,1-1-1,-1 1 1,1 0 0,3 0 0,4-1 75,-1 0 1,1 0 0,13-3 0,-10 2 12,8-3-52,0 0 0,-1-1 0,1-2 1,-1 0-1,-1-1 0,38-20 0,-42 18-26,1 0 0,-2-1 0,0 0 0,0-1 0,-1-1 0,0 0 0,-1-1 0,-1 0 0,0-1 0,13-25 0,4-13 179,37-105 0,-51 117-213,-2-1 0,-2 0 0,8-73 0,-16 95-136,-1 0 0,0 1 0,-4-29 0,3 48 125,0-1-1,0 0 1,-1 0-1,1 0 1,0 1-1,0-1 1,0 0-1,-1 0 1,1 1-1,0-1 1,-1 0-1,1 0 1,-1 1-1,0-2 1,1 2 5,0 0 1,-1 0-1,1 0 0,0 0 1,0 0-1,0 0 0,-1 0 1,1 0-1,0 0 0,0 0 1,-1 0-1,1 0 0,0 0 1,0 0-1,-1 0 0,1 0 0,0 0 1,0 0-1,0 0 0,-1 0 1,1 0-1,0 1 0,0-1 1,0 0-1,-1 0 0,1 0 1,0 0-1,0 0 0,0 1 1,0-1-1,-1 0 0,-13 23-226,0 8 217,0 0 0,3 1 0,-16 67 0,-5 101 315,31-194-311,-7 53 80,3-1 0,3 1 1,2 0-1,10 78 0,-10-134-74,8 38 257,-7-39-268,-1 1 1,1 0-1,0 0 0,0-1 1,1 1-1,-1-1 0,1 1 1,-1-1-1,1 0 0,0 0 1,2 3-1,-2-3-938,11-12-3510,-12 9 4261,0 0 1,-1 0-1,1 0 1,0-1-1,0 1 0,-1 0 1,1-1-1,0 1 1,-1 0-1,1-1 1,-1 1-1,0-1 1,1 1-1,-1 0 1,0-1-1,0 1 0,0-1 1,0 1-1,0-1 1,0 1-1,-1-1 1,1 1-1,-1-3 1,-2-4-324,1 1 0,-2 0 1,-4-9-1,7 14 450,-6-11-88,-1 1 0,0 1 0,-1-1 0,0 1 1,-15-13-1,-60-46 2212,37 33-25,24 18-781,-17-14 2129,40 33-3347,0 0 0,0 0 0,-1 0 0,1 0 0,0-1 0,0 1 0,0 0 0,0 0 1,-1 0-1,1 0 0,0 0 0,0 0 0,0 0 0,0 0 0,0-1 0,-1 1 0,1 0 0,0 0 0,0 0 0,0 0 0,0-1 0,0 1 0,0 0 0,0 0 1,0 0-1,0 0 0,0-1 0,0 1 0,-1 0 0,1 0 0,0 0 0,0-1 0,0 1 0,0 0 0,0 0 0,1 0 0,-1 0 0,0-1 0,0 1 1,0 0-1,0 0 0,0 0 0,0 0 0,0-1 0,0 1 0,0 0 0,0 0 0,0 0 0,1 0 0,-1-1 0,0 1 0,0 0 0,0 0 0,0 0 0,1 0 1,10 0 376,186 63 732,4 0-474,-194-61-623,-1-1 0,1 0 0,-1 0 0,1-1 0,0 0 0,-1 0-1,1 0 1,0-1 0,-1 0 0,8-2 0,-12 2-17,1 0-1,-1 0 1,0 0 0,1 0-1,-1 0 1,0-1 0,0 1-1,0-1 1,0 1 0,0-1-1,-1 0 1,1 0 0,0 0-1,-1 0 1,1 0 0,-1 0-1,0 0 1,0 0 0,0-1-1,0 1 1,0 0 0,0-1-1,0 1 1,-1 0 0,1-1-1,-1 1 1,0-1 0,0 1-1,0-4 1,0-6 7,-1-1 0,-1 0-1,-5-20 1,6 27-60,-1-1 0,0 1 0,-1-1 0,0 1 0,0 0 0,0 0 0,-1 0 0,-5-7 0,8 12 3,1 0 0,-2 0 1,1 0-1,0 0 0,0 0 0,0 0 0,0 0 0,-1 0 0,1 0 0,0 1 1,-1-1-1,1 1 0,-1-1 0,1 1 0,-3-1 0,3 1 19,0 0 0,0 0 0,0 0 0,0 0 0,-1 0 0,1 1 0,0-1 0,0 0 0,0 1 0,0-1 1,0 1-1,0-1 0,0 1 0,0 0 0,1-1 0,-3 2 0,0 2 7,0 0 1,0-1 0,0 1 0,1 1-1,-1-1 1,1 0 0,0 0-1,-2 6 1,0 2 109,1 0 1,0 0-1,1 0 0,0 1 0,1-1 0,0 0 1,1 1-1,0-1 0,4 21 0,-2-18 52,2 0 0,0-1 1,1 1-1,0-1 0,1 0 0,0 0 0,14 19 0,-16-26-111,1-1-1,0 0 1,0-1-1,1 1 0,-1-1 1,1 0-1,0-1 0,1 1 1,-1-1-1,1 0 0,0-1 1,0 1-1,0-2 0,0 1 1,1-1-1,-1 0 0,1 0 1,11 0-1,9 1-382,1-3-1,0 0 1,43-7 0,-65 7 163,-3-1 156,17-1-1797,33-8 0,-47 8 1180,-1 0 0,0 0 0,0 0 0,0-1-1,0 0 1,-1 0 0,1-1 0,-1 1 0,9-9-1,-5 2-2211,0 0-1,11-21 0</inkml:trace>
</inkml:ink>
</file>

<file path=ppt/ink/ink4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5T22:08:30.07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28 1315 6560,'-28'-12'2949,"29"10"-2794,0 1 0,0-1 0,0 1 0,0-1 0,0 1 0,0-1 0,0 1 0,0 0 0,1 0 0,-1 0 0,2-2 0,0 0 97,70-64 2822,-39 38-2447,-3-2 0,34-40-1,-31 24-115,-2-2-1,45-92 1,31-116 747,-58 99-316,-34 100-567,-23 66-482,-7 12-5,5-3 115,0 0 1,2 0-1,-7 24 0,-13 58 259,17-56-105,-5 14 17,-20 84 303,29-111-298,2 1 1,-2 49 0,6-66-26,0 0-1,1 0 1,5 25 0,-5-36-116,-1-1-1,1 1 0,0 0 0,0 0 1,0 0-1,0-1 0,1 1 0,-1-1 0,1 1 1,0-1-1,-1 1 0,1-1 0,0 0 1,0 0-1,0 0 0,1 0 0,-1 0 1,0 0-1,1-1 0,-1 1 0,1-1 1,0 0-1,-1 0 0,6 2 0,-5-3-6,0 0-1,0 0 1,1 0-1,-1 0 1,0-1-1,0 1 1,0-1 0,0 0-1,0 0 1,0 0-1,0 0 1,-1 0-1,1-1 1,0 1-1,-1-1 1,1 0-1,3-2 1,1-2-20,-1-1 1,1 1-1,-1-1 1,0 0-1,5-8 1,6-14 111,-2 0 0,0-1 0,14-46 0,-11 27-76,80-167-4,-3 9-22,-56 102 80,38-153 0,-76 255-70,0-1 48,0 0 1,0 0-1,-1 0 1,1 0-1,-1 1 1,0-1-1,0-6 1,0 10-79,0 0 0,0-1 0,0 1 0,0 0 0,0 0 0,0 0 0,0 0 0,0-1 0,0 1 0,0 0 0,0 0 0,0 0 0,0 0 0,0-1 0,0 1 1,0 0-1,0 0 0,0 0 0,0 0 0,0 0 0,0-1 0,0 1 0,-1 0 0,1 0 0,0 0 0,0 0 0,0 0 0,0 0 0,0-1 0,0 1 0,-1 0 0,1 0 0,0 0 0,0 0 0,0 0 0,0 0 0,0 0 0,-1 0 0,1 0 0,0 0 0,0 0 1,0 0-1,0 0 0,-1 0 0,1 0 0,0 0 0,0 0 0,0 0 0,0 0 0,-1 0 0,1 0 0,0 0 0,0 0 0,0 0 0,0 0 0,-1 0 0,1 0 0,-7 11-24,-5 12 39,-15 48 0,11-24 96,-13 28 187,-10 25 103,-26 106 1,-12 154-77,41-180 260,28-140-223,8-33-30,3-9-123,7-12-113,-2-1-217,13-30 1,0-1-58,-3 12 31,1 2 0,38-49 0,-56 79 132,2-1 10,0 0 0,-1-1 0,1 2 0,6-6-1,-8 8-6,-1-1 0,1 1-1,-1-1 1,1 1 0,-1 0-1,1 0 1,0-1 0,-1 1-1,1 0 1,-1 0-1,1 0 1,0 0 0,-1-1-1,1 1 1,-1 0 0,1 0-1,0 0 1,-1 0-1,1 1 1,0-1 0,-1 0-1,1 0 1,-1 0 0,1 0-1,-1 1 1,1-1-1,0 0 1,-1 0 0,1 1-1,-1-1 1,1 0 0,-1 1-1,1-1 1,-1 1-1,0-1 1,1 1 0,-1-1-1,1 1 1,-1-1 0,1 1-1,3 8-71,0 0-1,0 0 1,-1 0-1,0 0 1,3 14-1,-3-9 55,10 26-1,-8-29 124,1 1 1,0-1-1,0 0 0,1 0 0,1-1 0,0 0 0,15 15 1,-18-21-59,-1 0 1,1-1-1,0 0 0,0 1 1,0-2-1,0 1 1,1-1-1,-1 0 0,1 0 1,0 0-1,-1-1 1,1 1-1,0-2 0,0 1 1,0 0-1,0-1 1,0 0-1,8-2 0,-4 0 30,-1 0-1,0-1 0,0 0 1,0 0-1,0-1 0,0-1 1,15-9-1,-20 10-42,0 0 0,0 1 0,0-1 0,0 0 0,-1-1 1,0 1-1,0-1 0,0 1 0,0-1 0,3-10 0,-1 0-40,0 0 0,3-21 0,-6 30 4,0-4-80,0-1 1,0 1-1,-1-1 0,0 0 1,-1 0-1,-1-13 0,1 24 89,0 0-1,0 0 1,0 0-1,0 0 1,0 0-1,0 0 0,0 0 1,0 0-1,0 0 1,0 0-1,0 1 1,0-1-1,0 0 0,0 0 1,0 0-1,0 0 1,0 0-1,0 0 1,0 0-1,0 0 0,0 0 1,0 0-1,0 0 1,0 0-1,0 0 1,0 0-1,0 0 0,-1 0 1,1 0-1,0 1 1,0-1-1,0 0 1,0 0-1,0 0 0,0 0 1,0 0-1,0 0 1,0 0-1,0 0 1,0 0-1,0 0 0,0 0 1,0 0-1,-1 0 1,1 0-1,0 0 0,0 0 1,0 0-1,0 0 1,0 0-1,0 0 1,0 0-1,0 0 0,0 0 1,0 0-1,0-1 1,0 1-1,0 0 1,0 0-1,-1 0 0,1 0 1,0 0-1,0 0 1,0 0-1,0 0 1,0 0-1,0 0 0,0 0 1,0 0-1,-5 10-128,-4 13-11,7-11 164,0 0 0,1 1 0,0-1-1,1 1 1,0-1 0,3 21 0,0-22 14,1 0-1,0 0 1,0-1 0,1 1 0,10 15-1,-14-24-52,1 0-1,-1 0 0,1 0 1,0 0-1,0 0 0,0 0 0,0-1 1,0 1-1,0-1 0,0 1 1,1-1-1,-1 0 0,0 0 0,1 0 1,-1 0-1,1 0 0,-1 0 0,1-1 1,0 1-1,4-1 0,5 1-982,-1-2 0,1 0 0,17-3 0,-12 1-1109,-9 2 1491,-1 1-323,-1-1 1,1 0 0,-1 0-1,1-1 1,-1 0 0,1 0-1,-1-1 1,0 1 0,0-2-1,6-3 1,11-15-4935</inkml:trace>
</inkml:ink>
</file>

<file path=ppt/ink/ink4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5T22:08:30.45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127 113 12640,'-90'-16'4671,"63"16"-3615,18 5 512,27-5-1344,13 0 1120,24 0-768,17-5 160,4-3-416,5-4-352,9-5 0,21-3-2592,21 0 1408,-11 9-5407,0 2 3711,-13 9-2784</inkml:trace>
</inkml:ink>
</file>

<file path=ppt/ink/ink4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5T22:08:33.18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16 1098 5056,'-1'0'88,"0"1"-1,0-1 1,0 1 0,0-1-1,1 1 1,-1-1 0,0 1 0,0-1-1,0 1 1,1 0 0,-1 0-1,0-1 1,1 1 0,-1 0 0,1 0-1,-1 0 1,1 0 0,-1 0-1,1 0 1,-1 0 0,1 0 0,0 0-1,0 0 1,-1 0 0,1 0-1,0 0 1,0 0 0,0 0 0,0 0-1,0 0 1,0 0 0,1 0-1,-1 0 1,0 0 0,0 0 0,1 0-1,-1 0 1,1-1 0,-1 1-1,1 0 1,-1 0 0,1 0 0,-1 0-1,1 0 1,0-1 0,0 2-1,2 1 266,0 0 0,0 0 0,0-1 0,1 1 0,-1-1 0,1 0 0,-1 0 0,1 0-1,0 0 1,0 0 0,0-1 0,0 0 0,0 0 0,0 0 0,0 0 0,0 0 0,0-1-1,0 0 1,0 0 0,7-1 0,-3 0-69,0 0 0,-1 0 0,1-1-1,-1 0 1,0-1 0,1 1 0,-1-1 0,0-1 0,-1 1 0,11-8-1,0-3 144,0-1-1,25-29 1,26-41 190,-23 27-348,39-40 70,-41 51-77,-2-2 0,45-72 0,-68 88-68,-1-1 0,-1 0 1,-2-2-1,12-47 0,-14 31 57,-2 1-1,5-82 1,-14 126-250,0-10 59,-2-34 0,1 46-68,-1 0 1,0 1 0,0-1 0,0 1-1,0-1 1,-1 1 0,1 0 0,-1-1-1,0 1 1,-1 0 0,1 0-1,-5-5 1,5 8-15,1 0 0,0-1-1,-1 1 1,1 0 0,-1 1-1,1-1 1,-1 0 0,0 0-1,1 1 1,-1-1 0,0 1-1,1-1 1,-1 1 0,0 0-1,0-1 1,1 1 0,-1 0 0,0 0-1,0 1 1,1-1 0,-1 0-1,0 0 1,1 1 0,-1-1-1,0 1 1,-2 1 0,-1 0-11,1 0 1,0 0-1,0 0 1,1 1-1,-1-1 0,0 1 1,1 0-1,0 0 1,-6 7-1,-2 7 31,1 1 0,0 0-1,2 0 1,-10 29 0,8-22 8,-97 304 111,94-278-22,3 0 0,1 1-1,0 53 1,8-89 46,2 27 0,0-37-87,0 0 1,0 0 0,0 0 0,0 0 0,1-1-1,0 1 1,4 6 0,-5-10-34,0-1 1,0 0-1,0 1 0,0-1 0,0 0 1,0 0-1,1 0 0,-1 0 1,0 0-1,1 0 0,-1 0 1,1-1-1,-1 1 0,1-1 1,-1 1-1,1-1 0,-1 1 1,1-1-1,0 0 0,-1 1 1,1-1-1,-1 0 0,1 0 0,0 0 1,-1-1-1,1 1 0,-1 0 1,1 0-1,0-1 0,-1 1 1,1-1-1,1-1 0,7-2 91,-1 0 0,0-1 0,16-10 1,-20 11-33,78-53 154,-34 23-282,61-34 1,-84 54-25,-16 8 20,2 0 0,-1 0 0,1 1 0,-1 0 0,19-4 0,-27 9 27,1 0 1,-1 0 0,1 0 0,-1 0 0,1 0 0,-1 1 0,1 0 0,-1-1 0,6 3-1,31 16-189,-16-8 163,-18-8 113,0 0 0,-1-1 0,2 0 0,-1 0 0,0-1 0,0 0 0,12 1 0,-16-2 77,-2 0-111,-1-1 1,1 0-1,0 0 1,0 0 0,-1 0-1,1 0 1,-1 1 0,1-1-1,0 0 1,-1 0 0,0 1-1,1-1 1,-1 0-1,1 1 1,-1-1 0,0 0-1,1 1 1,-1-1 0,0 1-1,0-1 1,0 0 0,-22-9-132,17 8 77,3 0-32,-1 1 0,1-1 0,-1 1 0,0 0 0,1 1 0,-1-1 0,0 0 0,1 1 0,-7 0 0,8 0 8,-1 1 0,1 0 0,-1-1 0,0 1 0,1 0 0,-1 0-1,1 1 1,0-1 0,-1 0 0,1 1 0,0-1 0,0 1 0,0 0 0,0 0 0,-2 2 0,-3 4 25,1 1 1,-1 0-1,1 0 1,1 1 0,0 0-1,0 0 1,1 0-1,0 0 1,-2 13 0,2-8 41,1 0 0,1 0 1,0 0-1,1 1 0,1-1 1,1 16-1,-1-30 7,0 0 0,0 0 0,0 0 0,1-1 0,-1 1 0,0 0 0,0 0 0,0 0 0,1 0 0,-1 0 0,0-1 0,1 1 0,-1 0 0,1 0 0,-1-1 0,1 1 1,-1 0-1,1-1 0,0 2 0,0-2-9,-1 0 0,1 0 1,-1 0-1,1 0 0,-1 0 1,1 0-1,-1 0 0,1 0 1,-1 0-1,1 0 0,-1-1 1,1 1-1,-1 0 1,0 0-1,1 0 0,-1-1 1,1 1-1,-1 0 0,1-1 1,-1 1-1,0 0 0,1-1 1,-1 1-1,1-1 0,4-5 84,0 0 1,-1-1-1,5-8 0,-5 9-91,11-21 131,16-43 0,-11 25-54,-18 39-205,1 0 0,0 0 0,0 1 0,1-1 0,8-9 0,-12 14-195,1 2 284,0 0-1,0 0 1,-1 0-1,1 0 1,-1-1-1,1 1 0,-1 0 1,1 0-1,-1 0 1,1 0-1,-1 0 1,0 1-1,2 3-11,17 44-7,-15-35 45,1-1 0,1 0 0,0 0 0,12 18 0,-11-21 106,0 0-1,0-1 1,1-1-1,12 12 1,-17-18-74,-1 0 0,1 0-1,-1-1 1,1 1 0,0-1 0,-1 1 0,1-1 0,0 0 0,0 0-1,0 0 1,0 0 0,0-1 0,0 1 0,0-1 0,0 0-1,0 0 1,1 0 0,-1 0 0,0 0 0,0-1 0,5-1 0,-1-1-7,0 1 1,-1-2-1,1 1 1,-1-1 0,0 0-1,-1 0 1,8-7-1,36-40 106,-38 38-54,8-9-16,-1 0-1,0-1 0,-2-1 1,-1-1-1,-1 0 0,-1-1 1,17-50-1,-6-12-47,19-150 0,-34 185-97,4-28 103,-12 69-143,-1 0 0,0 0 0,0 0 0,-4-19 0,3 27-303,0 4 151,-1 12 21,0 4 156,-9 70 134,-1 141 0,10-122 336,1-83-237,-1 123 10,4-124-65,0 0 1,0 0-1,2 0 1,12 35-1,-16-55-55,0 0 0,1 0-1,-1 0 1,0 0 0,1 0-1,-1 0 1,1 0 0,0 0 0,-1 0-1,1 0 1,0 0 0,-1-1-1,1 1 1,0 0 0,0-1 0,0 1-1,0 0 1,0-1 0,0 1-1,0-1 1,1 1 0,-1-1-3,0 0 1,0 0-1,0 0 1,1 0-1,-1 0 0,0-1 1,0 1-1,0 0 1,0-1-1,0 1 1,0 0-1,0-1 1,0 0-1,0 1 0,0-1 1,0 1-1,0-1 1,0 0-1,-1 0 1,1 0-1,1-1 0,3-4 21,-1 0-1,0 0 0,0-1 0,5-13 0,1-2-24,52-88-1095,-62 110 1071,0 0 1,1 0-1,-1-1 0,0 1 1,0 0-1,0 0 0,0-1 1,0 1-1,0 0 1,1 0-1,-1 0 0,0-1 1,0 1-1,0 0 0,0 0 1,1 0-1,-1 0 1,0 0-1,0-1 0,1 1 1,-1 0-1,0 0 0,0 0 1,0 0-1,1 0 0,-1 0 1,0 0-1,0 0 1,1 0-1,-1 0 0,0 0 1,0 0-1,1 0 0,-1 0 1,0 0-1,0 0 1,1 0-1,-1 0 0,0 0 1,0 0-1,1 0 0,-1 0 1,0 1-1,0-1 0,0 0 1,1 0-1,-1 0 1,0 0-1,0 1 0,0-1 1,1 0-1,-1 1 0,8 14-64,-3-5-100,0-2 192,1 0 0,0-1 1,13 14-1,-16-19 6,-1 0 0,0 0 0,0-1 1,1 1-1,-1-1 0,1 1 0,-1-1 0,1 0 0,-1 0 0,1 0 0,0 0 0,0 0 0,0-1 0,-1 1 1,1-1-1,0 0 0,0 0 0,3 0 0,26-5 63,1-1 1,-2-1-1,1-2 0,-1-1 1,0-1-1,53-29 0,-75 34-59,0-1-1,0 1 1,-1-2-1,0 1 0,0-1 1,-1 0-1,0-1 1,0 0-1,-1 0 1,0 0-1,-1-1 1,8-18-1,0-7 50,-2 0-1,10-52 1,-16 66-11,15-95-7,-18 98-93,-1 0 0,0-1 0,-2 1 0,-3-24 0,3 28 0,-3-16-318,4 29 322,-1 1 0,1-1-1,0 0 1,0 0 0,0 0 0,-1 0 0,1 1-1,0-1 1,-1 0 0,1 0 0,-1 1 0,1-1 0,-1 0-1,1 1 1,-1-1 0,0 0 0,1 1 0,-1-1-1,0 1 1,1-1 0,-1 1 0,0-1 0,-1 0 0,2 2 20,-1-1 1,0 0-1,1 0 0,-1 0 1,1 0-1,-1 0 1,0 0-1,1 1 1,-1-1-1,1 0 1,-1 0-1,1 1 1,-1-1-1,1 0 1,-1 1-1,1-1 1,-1 1-1,1-1 1,-1 1-1,1-1 1,0 1-1,-1-1 1,1 1-1,-1 0 1,-8 18-32,0 11 71,1 0 0,1 0 0,-3 32 0,3-20 15,-1 8 109,2-1 1,2 101-1,5-124-67,1-1 0,2 0 0,1 0-1,0 0 1,2 0 0,1-1 0,19 40 0,-24-58-49,0 0 1,0-1 0,1 1 0,0-1-1,-1 0 1,2 0 0,-1 0 0,7 5 0,-8-8-11,-1-1 0,0 1 0,1-1 0,-1 0 1,1 0-1,-1 0 0,1 0 0,-1 0 0,1-1 0,0 1 1,-1-1-1,1 0 0,0 0 0,-1 0 0,1 0 1,0 0-1,0 0 0,-1-1 0,1 1 0,0-1 0,-1 0 1,5-2-1,124-62 383,-96 47-354,-14 6-29,0 0 0,-1-1 0,0 0-1,-1-2 1,-1-1 0,33-34 0,-49 47-39,1-1 1,-1 1-1,0-1 0,0 0 0,3-5 1,-5 8 2,0 1 1,1-1-1,-1 0 1,0 1-1,0-1 1,0 0-1,1 1 1,-1-1-1,0 0 1,0 0-1,0 1 1,0-1-1,0 0 1,-1 1-1,1-1 1,0 0-1,0 1 1,0-1 0,0 0-1,-1 1 1,1-1-1,0 0 1,-1 1-1,1-1 1,0 1-1,-1-1 1,1 1-1,-1-1 1,1 1-1,-1-1 1,1 1-1,-1-1 1,0 1-1,1-1 1,-1 1-1,1 0 1,-1-1-1,0 1 1,1 0-1,-1 0 1,0-1-1,-2 1 11,1 0 0,0 0 0,0 0-1,0 0 1,0 0 0,-1 0 0,1 1-1,0-1 1,0 1 0,0-1 0,0 1-1,0 0 1,0 0 0,0 0 0,0 0-1,-2 2 1,-31 25 107,32-26-101,-3 4 35,0 0 0,1 0 0,-1 0 0,1 1-1,1 0 1,-1 0 0,1 0 0,0 0-1,1 1 1,-4 12 0,3-9 24,2 0 1,0 0 0,0 1-1,1-1 1,1 1-1,1 22 1,2-14-16,0 0 0,2-1 1,0 0-1,1 0 0,1 0 0,0 0 1,2-1-1,15 25 0,-17-33-22,-1-1 0,1 0 0,1 0 0,-1-1 0,1 0 0,1 0 0,0-1 0,0 0 0,0-1 0,1 0 0,0 0 1,13 5-1,-16-8-118,1-1 0,0 1 1,-1-1-1,1-1 0,0 0 1,0 0-1,0 0 0,0-1 1,0-1-1,0 1 1,0-1-1,0 0 0,0-1 1,0 0-1,0 0 0,-1-1 1,1 0-1,7-4 0,-6 2-506,-1 0 0,0-1 0,0 0-1,-1 0 1,1 0 0,-1-1 0,-1 0-1,11-15 1,-7 7-1008,-1 0 0,0-1-1,11-30 1,-1-6-4711</inkml:trace>
</inkml:ink>
</file>

<file path=ppt/ink/ink4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5T22:08:33.65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1 221 10720,'53'2'5286,"23"-1"-2215,68-12 523,109-15-1300,50-15-1409,124-18-574,-142 9-3827,-184 28-4372,-52 7 11</inkml:trace>
</inkml:ink>
</file>

<file path=ppt/ink/ink4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5T22:08:34.17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94 1 13056,'-2'1'278,"1"-1"0,0 1-1,-1 0 1,1-1 0,0 1 0,0 0 0,0 0 0,0 0 0,-1 0 0,1 0 0,1 1 0,-1-1 0,0 0 0,0 0 0,0 1 0,1-1 0,-1 0 0,0 1 0,1-1 0,-1 0 0,1 1 0,0-1 0,0 1 0,-1 2 0,0 1 261,0 1 1,0-1 0,-1 0-1,0 0 1,0 0 0,0 0-1,0-1 1,-1 1 0,0 0-1,0-1 1,-4 4-1,0 3-124,4-7-264,1-1-1,-1 1 1,0-1-1,0 0 1,0 0-1,0 0 1,0-1-1,-6 4 1,9-6-147,0 1-1,0-1 1,0 0 0,0 0 0,0 0-1,0 0 1,0 0 0,0 0 0,0 0-1,-1 0 1,1 0 0,0 0 0,0 0-1,0 0 1,0 0 0,0 0 0,0 0-1,0 0 1,0 0 0,0 0 0,0 0-1,0 0 1,0 0 0,-1 0 0,1 0-1,0 0 1,0 0 0,0 0 0,0 0-1,0 0 1,0 0 0,0 0 0,0 0-1,0 0 1,0 0 0,-1 0 0,1 0-1,0 0 1,0 0 0,0 0 0,0 0-1,0 0 1,0 0 0,0 0 0,0 0-1,0 0 1,0 0 0,0 0 0,0-1-1,0 1 1,0 0 0,0 0 0,0 0-1,0 0 1,0 0 0,0 0 0,0 0-1,0 0 1,0 0 0,0 0 0,0 0-1,0-1 1,3-6 318,6-8 85,-6 10-421,2-2-184,0 1-1,0-1 1,-1 0-1,0 0 0,5-15 1,-9 22-39,0-1 0,0 0 0,0 0 0,0 0 1,0 0-1,0 0 0,0 1 0,0-1 0,0 0 0,-1 0 1,1 0-1,0 0 0,-1 1 0,1-1 0,-1 0 0,1 0 0,0 1 1,-1-1-1,0 0 0,1 1 0,-1-1 0,1 0 0,-1 1 1,-1-1-1,-2-4-1586,-9-10-6923</inkml:trace>
</inkml:ink>
</file>

<file path=ppt/ink/ink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23:15:50.57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101 1 6048,'0'0'233,"-1"0"0,1 0 0,-1 1 0,0-1 0,1 0 0,-1 1 0,1-1 0,-1 0 0,1 1 0,-1-1 0,1 1 0,-1-1 0,1 1 0,-1-1 0,1 1 0,-1-1 0,1 1 0,0-1 0,-1 2 0,-8 16 3688,2-5-2876,-64 89 2064,71-102-3098,-1 1 0,1-1 0,0 0 0,0 1 0,-1-1 0,1 0 0,0 0 0,0 1 0,-1-1 0,1 1 0,0-1 0,0 0 0,0 1 0,0-1 0,-1 0 0,1 1 0,0-1 0,0 1 0,0-1 0,0 0 0,0 1 0,0-1 0,0 1 0,0-1 0,0 0 0,1 1 0,9-1 259,-8-1-287,20-4 84,0-2 0,-1 0 1,29-15-1,-27 12 32,-2 0-62,-13 6-59,1 0-1,-1 0 0,1 1 1,0 0-1,0 0 0,1 1 0,14-2 1,-24 4 46,1 0 0,-1 0 0,0 1 0,1-1 0,-1 0 0,0 0 0,0 0 0,1 1 0,-1-1 0,0 0 0,1 0 0,-1 1 0,0-1 0,0 0 0,0 0 0,1 1 0,-1-1 0,0 0 0,0 1 0,0-1 1,0 0-1,0 1 0,0-1 0,1 0 0,-1 1 0,0-1 0,0 1 0,0-1 0,0 11 263,0-11-247,0 5 15,0 0 0,0 0 0,-1 0 0,0 0 0,0 0 0,0 0 0,-1 0 1,1 0-1,-1-1 0,0 1 0,-5 6 0,6-9-189,1-1 0,-1 1 0,0-1 1,1 0-1,-1 1 0,1-1 0,0 1 0,-1-1 0,1 1 1,0-1-1,0 1 0,0 2 0,0-3-110,18-3-15494</inkml:trace>
</inkml:ink>
</file>

<file path=ppt/ink/ink4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5T21:09:25.8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17 109 3136,'-5'-12'3036,"5"17"-1857,0-1-925,0 1-124,-6 277 2263,6-250-2120,0-20-106,-1 0-1,-2 18 1,3-26-76,-2 2 364,3-8 57,1-20 270,-1-8-724,1 0 0,2 0 0,9-37 0,1 16-142,20-50 0,-1 23-330,-29 70 393,1 0-1,0 0 0,0 1 1,1-1-1,-1 1 1,2 1-1,8-10 0,-14 15 46,1 0-1,-1 0 1,0 1 0,0-1-1,0 0 1,1 0-1,-1 1 1,0-1-1,1 0 1,-1 1 0,0 0-1,1-1 1,-1 1-1,1 0 1,-1-1 0,1 1-1,-1 0 1,1 0-1,-1 0 1,1 0-1,-1 1 1,1-1 0,-1 0-1,0 1 1,1-1-1,-1 1 1,0-1-1,1 1 1,-1 0 0,0-1-1,1 1 1,-1 0-1,0 0 1,0 0-1,0 0 1,0 0 0,0 0-1,0 0 1,0 0-1,0 1 1,0 0-1,4 5 64,-1 0 0,0 1-1,-1-1 1,0 1-1,4 15 1,34 180 934,-28-131-730,-7-27 20,-1 1 0,-2 50 0,2-40 350,-5-55-1279,0-19-5548,1 3 1884,6 0 1402</inkml:trace>
</inkml:ink>
</file>

<file path=ppt/ink/ink4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5T21:09:26.2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0 4320,'-2'4'361,"1"-1"-1,0 0 1,0 0 0,0 1-1,0-1 1,1 1 0,0-1-1,-1 1 1,1-1 0,0 0-1,1 1 1,0 4 0,0 7 91,-1-3-190,0 1 0,2 0 1,-1-1-1,2 1 0,0-1 0,0 1 1,1-1-1,0 0 0,1-1 0,1 1 0,12 19 1,-17-30-183,-1 0 1,1 0 0,0 0 0,-1 0 0,1 0 0,0-1 0,0 1-1,0 0 1,0 0 0,0-1 0,-1 1 0,1 0 0,0-1-1,1 1 1,-1-1 0,0 0 0,0 1 0,0-1 0,0 0-1,0 1 1,0-1 0,0 0 0,1 0 0,-1 0 0,0 0 0,0 0-1,0 0 1,0-1 0,2 1 0,-1-1 40,0 0 0,0 0 1,0-1-1,0 1 0,0-1 0,0 1 1,0-1-1,-1 1 0,1-1 0,-1 0 0,1 0 1,-1 0-1,3-3 0,5-12-240,-1 0 0,0 0 0,-1-1 0,-1 0 1,0 0-1,-2-1 0,0 1 0,-1-1 0,1-37 0,1 56-3342,0 3 1973</inkml:trace>
</inkml:ink>
</file>

<file path=ppt/ink/ink4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5T21:09:26.6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149 10 4800,'-8'-9'1557,"8"9"-1489,-1 0 0,0 0-1,1 0 1,-1 0 0,0 0 0,1 0-1,-1 1 1,1-1 0,-1 0 0,0 1 0,1-1-1,-1 0 1,1 1 0,-1-1 0,1 1-1,-1 0 1,-25 15 4295,10-4-3513,-27 29 1,38-35-731,1-1 0,-1 1 0,1 1 0,0-1 1,0 0-1,1 1 0,0 0 0,0 0 0,0 0 0,1 0 1,0 0-1,-1 13 0,2-16-77,1 0 1,0 1 0,0-1-1,1 0 1,-1 1-1,1-1 1,0 0-1,0 0 1,0 0 0,1 0-1,-1 0 1,1 0-1,0 0 1,0 0 0,1-1-1,-1 1 1,1-1-1,0 1 1,0-1 0,0 0-1,0 0 1,0 0-1,6 3 1,-7-4-101,0-1 0,1 1 0,-1-1 0,1 0 0,-1 0 1,1 0-1,0 0 0,-1 0 0,1 0 0,0-1 0,0 1 0,-1-1 0,1 0 0,0 0 1,0 0-1,0 0 0,-1 0 0,1-1 0,0 1 0,0-1 0,-1 0 0,1 0 0,0 0 1,-1 0-1,1 0 0,4-3 0,-2-1-940,1 0 1,0 0-1,-1 0 1,0-1-1,0 0 1,4-8-1,4-3-1104</inkml:trace>
</inkml:ink>
</file>

<file path=ppt/ink/ink4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5T21:09:26.9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11 4480,'-5'-9'999,"2"8"625,0 15 1040,2-6-2623,-5 59 1991,5 114 0,2-86-1227,-1-43-281,4 139 77,-4-163-319,-1-24-405,1 0 0,0 0 0,0 0 0,0 1 0,0-1 0,1 0 0,0 0 0,-1 0 0,1 0 0,1-1 0,1 6 0,-3-9 19,0 0 1,0 0 0,0 1 0,1-1 0,-1 0 0,0 0 0,0 0 0,0 0 0,0 0 0,1 1 0,-1-1 0,0 0 0,0 0 0,0 0 0,1 0-1,-1 0 1,0 0 0,0 0 0,0 0 0,1 0 0,-1 0 0,0 0 0,0 0 0,0 0 0,1 0 0,-1 0 0,0 0 0,0 0 0,1 0-1,-1 0 1,0 0 0,0 0 0,0 0 0,1 0 0,-1 0 0,0-1 0,0 1 0,0 0 0,0 0 0,1 0 0,-1 0 0,0 0 0,0-1 0,0 1-1,0 0 1,9-5-1955</inkml:trace>
</inkml:ink>
</file>

<file path=ppt/ink/ink4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5T21:09:27.3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74 101 4640,'-3'1'2292,"6"1"-111,10 0-340,-7-4-1638,-1 1-1,0-1 1,0 0-1,0 0 1,-1 0-1,1-1 0,0 0 1,-1 0-1,0 0 1,7-6-1,-9 7-151,-1 1 0,1-1 0,-1 1 0,0-1-1,1 0 1,-1 0 0,0 0 0,0 0 0,0 1 0,0-1-1,0 0 1,-1-1 0,1 1 0,-1 0 0,1 0 0,-1 0 0,0 0-1,0 0 1,0-1 0,0 1 0,0 0 0,0 0 0,0 0-1,-1 0 1,1 0 0,-1 0 0,0-1 0,-1-1 0,2 3-32,-1 0 1,0 0 0,1 0 0,-1 0 0,0 0 0,0 0-1,0 1 1,1-1 0,-1 0 0,0 1 0,0-1 0,0 0 0,0 1-1,0-1 1,0 1 0,-1-1 0,1 1 0,0 0 0,0 0-1,0-1 1,0 1 0,0 0 0,-1 0 0,1 0 0,0 0 0,0 0-1,0 0 1,0 1 0,-1-1 0,0 1 0,-2 0 58,0 0-1,0 0 1,0 1 0,0 0 0,0 0-1,1 0 1,-6 4 0,0 1 108,-3 1 119,2 1 0,-1 0-1,-13 15 1,22-21-238,-1 1-1,1-1 1,0 0 0,0 1-1,0-1 1,0 1 0,0 0-1,1-1 1,0 1 0,0 0-1,0 0 1,0 0 0,1 0-1,-1 0 1,1 0 0,0 8-1,2-3 24,0 0 0,0-1 0,1 1 0,0 0 0,1-1 0,0 0-1,0 0 1,1 0 0,-1 0 0,2-1 0,-1 1 0,1-2 0,0 1 0,1 0-1,0-1 1,0 0 0,0-1 0,0 0 0,10 5 0,-15-9-41,0 0 0,0 0 0,0 0 0,0-1 0,0 1 0,0-1 0,0 1 0,0-1 0,0 0 0,0 1 0,1-1 0,-1 0 0,0-1 0,3 1 0,-1-1-151,0 0 1,0-1-1,0 1 0,0-1 1,0 0-1,0 0 1,3-2-1,6-7-1741,0 1-1,23-25 0,-22 21-403,26-23-4809,-18 21 4171</inkml:trace>
</inkml:ink>
</file>

<file path=ppt/ink/ink4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5T21:09:27.7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24 5408,'-1'1'198,"-1"0"1,1 0 0,0-1-1,0 1 1,0 1 0,-1-1-1,1 0 1,0 0 0,0 0-1,1 1 1,-1-1 0,0 0-1,0 1 1,1-1 0,-1 0-1,0 4 1,0-2 265,1 1 0,-1 0 0,1-1 0,0 1 0,1 5 0,1 9 1039,-2-12-1216,1-1 1,0 0-1,0 0 1,0 0 0,1 0-1,0 0 1,0 0-1,0 0 1,0-1-1,1 1 1,0-1 0,4 5-1,-4-6 91,0 0-1,0 0 1,0-1 0,0 1-1,1-1 1,-1 0-1,1 0 1,0 0-1,5 1 1,-7-4-275,1 0-1,-1 0 1,0 0-1,1 0 0,-1-1 1,0 1-1,0-1 1,0 1-1,0-1 1,0 0-1,-1 0 1,1 0-1,2-4 1,0 2-7,5-7-59,-1 0 0,8-13 1,-15 20-135,0 0 1,0 0-1,0 0 1,0 0-1,-1-1 1,0 1 0,0 0-1,0 0 1,-1-6-1,0-4-1690,2 13 1504,-1 0 0,0 0-1,1 0 1,-1 0 0,0 0 0,1 0 0,-1 0 0,1 0 0,-1 0 0,1 0-1,0 0 1,-1 0 0,1 1 0,0-1 0,1-1 0,18-12-4382,-2 5 879,3 0 1258</inkml:trace>
</inkml:ink>
</file>

<file path=ppt/ink/ink4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5T21:09:28.1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135 6 4160,'1'-6'1233,"1"7"-451,3 1 1080,-10 19 2565,0-9-3117,-14 23 0,13-25-1023,0 1 1,1-1 0,-7 18-1,12-26-257,-1 0 0,1 0-1,0 0 1,-1 0 0,1 0-1,0 0 1,0 0 0,1 0-1,-1 0 1,0 0 0,1 0 0,-1 0-1,1-1 1,-1 1 0,1 0-1,2 3 1,0 1 190,1-1-1,0 1 1,8 7 0,-9-10-71,0 0 0,0 0 0,0 0 0,-1 0 0,1 0 1,-1 1-1,0-1 0,0 1 0,0 0 0,-1-1 0,3 7 0,-4-7-82,0 0 0,0-1 0,0 1 0,0 0 0,0 0 0,-1-1 0,1 1 0,-1 0 0,0-1 0,0 1 0,0-1 0,0 1 0,-2 3 0,0-1-52,0-1-1,-1 1 1,1-1-1,-1 0 1,0 0-1,-5 4 1,-5 2-1044,0-1 0,0 0-1,-20 9 1,6-2-549</inkml:trace>
</inkml:ink>
</file>

<file path=ppt/ink/ink4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5T21:09:28.5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1 131 5408,'0'0'160,"0"-1"1,0 1 0,0-1-1,0 1 1,0-1-1,0 1 1,0-1 0,0 0-1,1 1 1,-1-1-1,0 1 1,0 0 0,1-1-1,-1 1 1,0-1-1,1 1 1,-1-1-1,0 1 1,1 0 0,-1-1-1,0 1 1,1-1-1,-1 1 1,1 0 0,-1 0-1,1-1 1,-1 1-1,1 0 1,-1 0 0,1 0-1,-1-1 1,1 1-1,-1 0 1,2 0 0,22 1 1092,-10 0-730,60-1 505,561-14 1986,-116-23-2368,-21-1 111,-353 27-510,290-8 61,-427 19-432,113 7 141,-72 2-3286,-47-8 2833,13 4-1809,-15-4 1926,1-1 0,-1 1 0,1-1 0,-1 1 0,0-1 0,1 0 0,-1 1-1,0 0 1,1-1 0,-1 1 0,0-1 0,0 1 0,1-1 0,-1 1 0,0 0-1,1 12-3066</inkml:trace>
</inkml:ink>
</file>

<file path=ppt/ink/ink4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5T21:09:29.2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11 5056,'-4'-11'7893,"5"19"-7465,1 1 1,-1-1-1,1 0 1,4 10-1,3 14 187,15 112 1533,-11-59-1725,2 68 79,2 7-183,-13-121-1017,-3-13-3324,-1-22 2444</inkml:trace>
</inkml:ink>
</file>

<file path=ppt/ink/ink4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5T21:09:29.6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4992,'1'-1'4099,"1"5"-1509,2 13-575,1 21-1066,-4 236 4005,-2-51-4500,3-51-77,-3-91-5047,-1-76 2487,-2-18-2040,1-11 1007,2-4 1078</inkml:trace>
</inkml:ink>
</file>

<file path=ppt/ink/ink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23:15:50.93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8 4 6240,'5'-3'2304,"-5"6"-1792,-5 2 2048,5 3-1632,0 4 640,0 4-960,0-1-320,-5 5-192,5 0-320,0 0 128,-3-3-1312,3-2 800,0-2-3136,3-6 2080,16-11-2560</inkml:trace>
</inkml:ink>
</file>

<file path=ppt/ink/ink4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5T21:09:29.9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18 5472,'-20'-3'1760,"20"3"-1612,-1 0 0,0 0 0,1 0 0,-1 0 0,1-1 0,-1 1 0,1 0 0,-1 0 0,1-1 0,-1 1 0,1 0 0,-1-1 0,1 1 0,-1-1 0,1 1 0,0-1 0,-1 1 0,1 0 0,-1-1 0,1 0 1,31-5 4774,-10 5-4119,0 0-1,41 4 1,3 1-789,-50-4-1,28 6 1,-31-4-1782,0 0-1,0-1 1,22 0 0,-13-2-371</inkml:trace>
</inkml:ink>
</file>

<file path=ppt/ink/ink4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5T21:09:30.7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15 3904,'-2'-1'731,"-9"-7"5375,11 8-6050,0-1 1,1 1-1,-1-1 0,1 1 0,-1-1 1,1 1-1,-1 0 0,1-1 1,-1 1-1,1 0 0,-1 0 0,1-1 1,-1 1-1,1 0 0,0 0 1,-1 0-1,1-1 0,-1 1 0,1 0 1,0 0-1,-1 0 0,1 0 1,-1 0-1,1 0 0,0 1 0,0-1 1,18 1 332,-4 2-165,-10-3-154,0 0 1,0 1-1,0 0 0,0 0 0,0 0 0,0 1 0,0 0 0,0 0 0,-1 0 0,1 0 0,-1 1 0,1-1 0,-1 1 0,5 5 0,-7-6-18,1 1 1,-1-1-1,0 1 1,0-1-1,0 1 1,0 0-1,0 0 1,-1 0-1,1 0 1,-1 0-1,0 0 1,0 1-1,0-1 1,0 0-1,-1 1 1,1-1-1,-1 0 1,0 1-1,0-1 0,0 1 1,-1-1-1,1 0 1,-1 1-1,0 2 1,-6 38 201,6-31-236,-1-1 0,0 0-1,-5 17 1,5-23-74,0 0 0,0 0 0,1-1 1,0 1-1,0 0 0,1 0 0,0 0 0,0 0 0,0 0 0,1 0 0,0 0 0,1 7 0,2-2 133,0 0 0,0 0-1,1-1 1,0 0 0,10 14 0,-10-16 269,0 1 0,0-1 0,5 18 0,-9-24-209,0 1 0,0 0 0,0 0-1,-1 0 1,1 0 0,-1 0 0,0 0 0,0 0-1,0 0 1,0 0 0,0 0 0,-1 0-1,1 0 1,-1 0 0,-2 5 0,2-7-82,0 1 0,-1-1 1,1 0-1,-1 1 1,1-1-1,-1 0 0,1 0 1,-1 0-1,1 0 0,-1 0 1,0-1-1,0 1 0,-3 1 1,-2 0 97,3 0-113,0-1 1,0 0 0,0 0 0,0 0-1,0-1 1,-1 1 0,1-1 0,0 0-1,0 0 1,0-1 0,-1 1 0,1-1-1,0 0 1,-7-2 0,3 1-1429,0 0 1,-1 0 0,-13 1-1,12-1-2308,3 1 1174</inkml:trace>
</inkml:ink>
</file>

<file path=ppt/ink/ink4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5T21:09:33.4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 64 3072,'-1'-2'358,"0"-1"1,0 1-1,0-1 1,1 1-1,-1-1 1,1 1-1,-1-1 1,1 1-1,0-1 1,0 0-1,0 1 1,1-1 0,-1 1-1,1-1 1,-1 1-1,1-1 1,1-3-1,-2 6-190,1-1-1,-1 0 0,0 0 1,0 0-1,1 0 1,-1 0-1,0 0 1,0 0-1,0 0 1,0 0-1,0 0 1,0 0-1,-1-2 1,0 3 373,3 10-392,0 1 66,-1 1 0,0-1 1,-1 23-1,0 1 54,-1 301 1662,-15-231-1755,12-67-365,-1 0-1,-2-1 1,-13 40 0,15-56-1202,5-18 898,0 0 1,-1 0 0,0 0-1,1 0 1,-1 0 0,-2 4-1</inkml:trace>
</inkml:ink>
</file>

<file path=ppt/ink/ink4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5T21:09:33.9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4480,'3'20'6894,"4"69"-5111,2 268 1273,-11-302-2752,-9 58 0,11-110-270,-3 14-918,1-11-1039</inkml:trace>
</inkml:ink>
</file>

<file path=ppt/ink/ink4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5T21:09:34.3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 5824,'-11'0'2734,"15"0"-1236,17 0 392,48 9 756,100 5-236,-91-10-1923,0 0-4040</inkml:trace>
</inkml:ink>
</file>

<file path=ppt/ink/ink4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5T21:09:34.8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14 100 4576,'-2'1'1852,"6"1"-863,12 0 703,23-9 679,-28 6-2100,0-1 0,0 0-1,0-1 1,0 0 0,-1 0 0,12-6 0,-20 7-237,2 1 28,-1-1 0,0 0 0,1 0 0,-1 0 0,0 0 0,2-3 0,-4 4-56,-1 0 1,1 0 0,0 1-1,-1-1 1,1 0 0,-1 0 0,0 0-1,1 1 1,-1-1 0,0 0-1,1 0 1,-1 0 0,0 0-1,0 0 1,0 0 0,0 0 0,0 1-1,0-1 1,0 0 0,0 0-1,0 0 1,0 0 0,-1 0 0,1 0-1,0 0 1,-1 1 0,1-1-1,0 0 1,-1 0 0,1 0 0,-2-1-1,1 0-21,-1 0-1,0 0 0,1 0 0,-1 0 1,0 0-1,0 1 0,0-1 1,0 1-1,0-1 0,-1 1 0,1-1 1,0 1-1,-1 0 0,1 0 1,-1 1-1,-4-2 0,3 1 31,-1 1 0,0 0 0,1 0 0,-1 0 1,1 0-1,-1 1 0,1 0 0,-1 0 0,-5 1 0,3 1 170,0 0 0,0 0 1,0 0-1,0 1 0,1 0 0,0 0 1,0 1-1,0-1 0,0 2 0,0-1 1,-8 11-1,13-13-112,-1 0 1,1-1-1,0 1 1,0 0-1,0 0 1,0 0 0,0 0-1,1 0 1,0 0-1,-1 1 1,1-1-1,0 0 1,0 0-1,1 0 1,-1 0-1,1 0 1,-1 0-1,1 0 1,0 0-1,0 0 1,1 0-1,-1 0 1,4 5-1,1 3 81,2 0 0,-1 0 0,2-1-1,10 11 1,28 25 46,95 74 0,-140-118-487,0-1-1,0 1 1,0-1-1,0 0 1,0 0-1,0 0 1,1 0-1,-1-1 1,0 1-1,4 0 1,7 3-1409</inkml:trace>
</inkml:ink>
</file>

<file path=ppt/ink/ink4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5T21:09:35.6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226 7 3904,'-1'-1'573,"0"1"1,0-1-1,1 0 1,-1 1-1,0-1 1,0 1-1,0 0 1,0-1-1,0 1 1,0 0-1,-2-1 1,-15 1 1677,13 0-2049,1 1 0,-1 0 1,1 0-1,0 1 0,-8 2 0,-7 6 754,-34 24 1,46-29-855,1 0 1,0 1 0,0 0 0,0 0-1,1 1 1,0-1 0,0 1 0,-5 10-1,4-4-65,1-1 0,1 1-1,-1 0 1,2 0-1,0 0 1,0 0-1,1 1 1,1-1-1,1 22 1,0-24 0,1 0 0,0 0 0,1-1 0,0 1 0,1 0 0,0-1 1,1 0-1,0 1 0,1-1 0,0-1 0,0 1 0,10 11 0,-12-17 6,0-1 0,0 0 0,0-1-1,1 1 1,0-1 0,-1 1-1,1-1 1,0 0 0,0 0 0,0-1-1,0 1 1,0-1 0,0 0-1,1 0 1,-1 0 0,0-1-1,1 0 1,-1 0 0,0 0 0,1 0-1,3-1 1,-1 0 8,0 0 0,0 0 1,-1-1-1,1 0 0,-1 0 0,1 0 0,-1-1 1,0 0-1,0 0 0,0-1 0,-1 0 1,11-8-1,-13 8-30,1 0 1,-1 0 0,-1 0 0,1 0-1,-1 0 1,1 0 0,-1-1 0,0 1-1,-1-1 1,1 1 0,-1-1-1,0 0 1,0 1 0,0-9 0,-1 9-36,0 1 0,0-1 1,0 0-1,-1 1 0,1-1 1,-1 0-1,0 1 1,0-1-1,0 1 0,0-1 1,-1 1-1,0 0 0,1-1 1,-1 1-1,0 0 1,-1 0-1,1 0 0,0 1 1,-5-5-1,4 4-23,0 1-1,-1 0 1,1 0 0,0 0-1,0 0 1,-1 1 0,1-1-1,-1 1 1,0 0 0,1 0-1,-1 0 1,0 0-1,0 1 1,0-1 0,1 1-1,-1 0 1,0 1 0,0-1-1,0 0 1,1 1 0,-1 0-1,-3 1 1,2 0-9,0 0 0,0 0 0,1 1 0,-1 0 0,1 0 0,0 0 0,0 0 0,0 1 0,0-1 0,1 1 0,-1 0 0,1 0 0,0 0 0,0 1 0,-3 5 0,-26 69-286,17-40 440,13-34-417,0 1-1,0 0 0,-2 10 0,4-14-139,0 0 0,-1 0 0,1-1 1,0 1-1,1 0 0,-1 0 0,0 0 0,0 0 0,1 0 1,-1-1-1,1 1 0,0 0 0,-1 0 0,1-1 0,2 4 0,11 4-6601</inkml:trace>
</inkml:ink>
</file>

<file path=ppt/ink/ink4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5T21:09:38.3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92 120 2912,'-1'-1'69,"1"0"0,0 0-1,-1 0 1,1 1 0,0-1 0,-1 0 0,1 0 0,-1 0 0,0 1-1,1-1 1,-1 0 0,1 1 0,-2-2 0,-8-5 4222,10 7-4213,0 1 22,1 1 1,-1 0-1,0-1 1,0 1-1,0 0 0,0 0 1,0 0-1,0-1 0,0 1 1,-1 0-1,1-1 0,-2 3 1,1 4 141,-2 20 363,-4 34 340,2 124 1,6-161-633,-2-1-1,0 0 1,-1 1 0,-2-1 0,-7 31 0,9-45-90,2-10-198,0 0 0,0 1 1,0-1-1,0 0 0,0 0 0,0 0 0,0 0 0,0 0 0,0 1 0,0-1 0,0 0 0,0 0 0,0 0 0,0 0 0,0 1 0,0-1 0,0 0 0,0 0 1,0 0-1,0 0 0,0 0 0,0 1 0,0-1 0,0 0 0,0 0 0,0 0 0,-1 0 0,1 0 0,0 0 0,0 1 0,0-1 0,0 0 0,0 0 0,0 0 1,0 0-1,-1 0 0,1 0 0,0 0 0,0 0 0,0 0 0,-10-13 985,7 7-990,0 0 0,1-1 0,-1 0 0,1 0 0,1 0 0,0 0 0,0 0 0,0 0 0,0-8 0,1 10-23,-5-91 259,10-148 0,1 174-138,-6 69-139,0 1-1,0-1 1,0 0 0,-1 1 0,2-1-1,-1 1 1,0-1 0,0 0 0,0 1-1,0-1 1,0 1 0,0-1 0,1 0 0,-1 1-1,0-1 1,1 1 0,-1-1 0,1 0-1,-1 1 19,0 0-1,1 0 0,-1 0 0,0 0 1,0 0-1,1 0 0,-1 0 0,0 0 1,1 0-1,-1 0 0,0 0 0,0 0 1,1 1-1,-1-1 0,0 0 0,0 0 1,1 0-1,-1 0 0,0 1 0,0-1 1,0 0-1,1 0 0,-1 0 0,0 1 1,0-1-1,1 0 0,14 23 137,-14-20-129,16 30 30,-1 1 0,18 56 0,-7-13 18,13 37 498,-21-58-262,-13-34-205,5 24 0,3 13 321,-14-59-398,3 7 1187,0-11 37,0 0-1355,0-1 163,-1 0-1,0 0 0,0 0 0,0 0 0,-1 0 1,1 0-1,-1-1 0,-1 1 0,1 0 1,-1-10-1,2-2 33,0-96 106,23-148-341,6 86-2774,-31 174 2750,0 1-1,0-1 0,0 1 0,0-1 0,0 1 0,0-1 0,1 1 0,-1-1 0,0 1 0,0-1 0,0 1 0,1 0 0,-1-1 1,0 1-1,1-1 0,-1 1 0,0 0 0,1-1 0,-1 1 0,0 0 0,1-1 0,-1 1 0,1 0 0,-1 0 0,0-1 1,1 1-1,-1 0 0,1 0 0,-1 0 0,1 0 0,-1-1 0,1 1 0,-1 0 0,1 0 0,0 0 0,11 4-1804</inkml:trace>
</inkml:ink>
</file>

<file path=ppt/ink/ink4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5T21:09:38.7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3 3808,'-10'-2'10428,"11"7"-11059,0 0 889,-1-1 1,1 1-1,-1-1 1,0 1-1,0-1 1,-1 1-1,1-1 1,-3 7-1,0 8 200,-2 208 535,6-140-2157,-1-83 50</inkml:trace>
</inkml:ink>
</file>

<file path=ppt/ink/ink4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5T21:09:39.3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4736,'21'1'6020,"30"5"-3438,-32-4-1865,-18-2-609,1 0 0,0 0 0,-1 0 0,1 0 0,0 0-1,0 1 1,-1-1 0,1 1 0,-1-1 0,4 2 0,-5-1-63,1-1 1,-1 1 0,1 0 0,-1 0-1,1-1 1,-1 1 0,0 0 0,1 0-1,-1 0 1,0 0 0,0-1-1,0 1 1,0 0 0,1 0 0,-1 0-1,0 0 1,-1 0 0,1 0 0,0-1-1,0 1 1,0 0 0,0 0 0,-1 0-1,1 0 1,0-1 0,-1 1-1,0 1 1,-10 25 172,6-16-266,-6 22 1,10-31 32,1 0 0,0 1-1,-1-1 1,1 0 0,0 0 0,0 0 0,0 0 0,0 1 0,1-1 0,-1 0 0,1 0-1,-1 0 1,1 0 0,0 0 0,0 0 0,0 0 0,1 2 0,2 2 79,0-1 0,0 0 0,1 0 0,6 5 0,-7-7 109,0 0 1,-1 1 0,0-1-1,1 1 1,-1 0-1,0-1 1,-1 2 0,4 5-1,-6-7-63,1-1-1,-1 0 1,-1 0-1,1 0 1,0 0-1,-1 0 1,1 1-1,-1-1 1,1 0-1,-1 0 1,0 0-1,0 0 1,0 0-1,0-1 1,0 1-1,-3 2 1,3-2-108,0-1 1,0 0-1,0 0 1,-1 0-1,1 0 0,-1 0 1,1 0-1,0 0 1,-1 0-1,0 0 1,1-1-1,-1 1 1,1-1-1,-1 1 1,0-1-1,-2 1 0,0-1-767,-1 0-1,0 0 0,1-1 1,-8 0-1,6 0-716</inkml:trace>
</inkml:ink>
</file>

<file path=ppt/ink/ink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23:15:51.28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314 0 6304,'-3'27'5632,"2"-9"-4562,-1 0 1,-1 0-1,-6 21 1,4-16-676,-14 43 1097,-50 120 0,24-73-956,44-112-546,-34 106-1442,35-106 1390,0 0-249,0-1 0,0 0 1,0 1-1,0-1 0,0 1 0,-1-1 0,1 1 1,0-1-1,0 0 0,0 1 0,0-1 0,-1 1 1,1-1-1,0 0 0,-7 4-4972,7-3 5136</inkml:trace>
  <inkml:trace contextRef="#ctx0" brushRef="#br0" timeOffset="1">8 469 5408,'-8'-9'1984,"16"9"-1536,6-3-128,1-2 1504,-2 2-1056,5-2 1952,4 1-1536,4 1 192,11-5-801,-1 3-383,-1 2-96,2-2-256,-1 1 96,-6 1-1375,2-2 799,-9 2-3424,-5 3 2272,4-12-3200</inkml:trace>
</inkml:ink>
</file>

<file path=ppt/ink/ink4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5T21:09:43.1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326 30 2912,'0'0'47,"0"0"0,1-1 0,-1 1 0,0 0 0,0 0 0,0 0 0,0 0 0,0 0-1,0 0 1,0 0 0,0 0 0,0 0 0,0 0 0,0-1 0,1 1 0,-1 0 0,0 0 0,0 0 0,0 0 0,0 0 0,0 0 0,0-1 0,0 1 0,0 0 0,0 0 0,0 0 0,0 0 0,0 0-1,0 0 1,0-1 0,0 1 0,0 0 0,0 0 0,0 0 0,0 0 0,-1 0 0,1 0 0,0 0 0,0-1 0,0 1 0,0 0 0,0 0 0,0 0 0,0 0 0,0 0 0,0 0 0,0 0 0,-1 0-1,1 0 1,0 0 0,0 0 0,0-1 0,0 1 0,0 0 0,0 0 0,0 0 0,-1 0 0,1 0 0,0 0 511,-1-1-401,1 1 1,-1-1-1,1 0 1,-1 1 0,1-1-1,-1 1 1,0-1-1,1 0 1,-1 1-1,1-1 1,-1 1 0,0 0-1,0-1 1,1 1-1,-1 0 1,0-1-1,0 1 1,1 0-1,-1 0 1,0-1 0,0 1-1,0 0 1,-1 0-1,-24-3 1034,23 2-851,-8 1-161,1 0 0,-1 0 0,1 1 0,0 0 0,-1 1 0,1 0 0,0 0 0,0 1 0,0 1 0,1 0 0,-1 0 0,1 1 0,0 0 0,0 0 0,0 1 0,1 0 0,0 1 0,0 0 0,1 0 0,-11 14 1,8-9-136,2 1 1,0 0 0,0 1-1,1-1 1,1 1 0,0 1-1,-5 17 1,10-25-32,-1 1 1,1-1-1,0 0 1,0 1-1,1-1 0,0 0 1,0 1-1,1-1 1,0 0-1,0 1 1,1-1-1,0 0 0,0 0 1,0 0-1,1 0 1,0-1-1,1 1 1,0-1-1,0 1 0,0-1 1,9 9-1,-4-5 69,1-1-1,1 0 0,0 0 0,0-1 1,1-1-1,0 0 0,0 0 0,1-1 1,0-1-1,20 6 0,-20-7 44,0-1 0,1-1 0,-1 0-1,24 0 1,-28-2-52,-1-1 0,1 0 0,0 0 0,-1-1 0,1 0-1,-1 0 1,0-1 0,10-4 0,-10 2 7,0 0 0,0-1 0,-1 0 0,0 0 0,0-1 0,-1 0 0,1 0 0,-1-1 0,-1 1 0,7-13 0,-6 8-3,0 0 1,-1 0-1,-1 0 0,0-1 0,0 0 1,-1 0-1,-1 0 0,0 0 1,-1 0-1,-1-1 0,0 1 0,-2-15 1,1 16-56,0 1 0,-1-1 0,-1 1 0,0 0-1,-1 0 1,0 0 0,0 1 0,-1-1 0,-1 1 0,1 0 0,-2 0 0,1 1 0,-16-17 0,17 22-54,-1-1 0,1 1 0,-1 0 0,1 1 0,-1-1 0,0 1 0,0 1 0,-1-1 0,1 1 0,0 0 0,-1 0-1,0 1 1,1-1 0,-1 2 0,0-1 0,1 1 0,-9 0 0,7 1-22,1 0-1,-1 0 1,0 1 0,0 0-1,0 0 1,1 1-1,0 0 1,-1 0-1,1 1 1,0 0 0,1 0-1,-1 1 1,-9 8-1,14-11-27,0 0 0,0 0 0,0 0 0,0 0-1,1 0 1,-1 1 0,-1 3 0,3-5 2,-1 0-1,1-1 1,0 1 0,0 0 0,0-1-1,0 1 1,-1 0 0,1-1 0,0 1-1,0 0 1,1-1 0,-1 1 0,0 0-1,0-1 1,0 1 0,0 0-1,1-1 1,-1 1 0,0 0 0,0-1-1,1 1 1,-1-1 0,0 1 0,1 0-1,-1-1 1,1 1 0,-1-1 0,1 1-1,-1-1 1,1 0 0,-1 1 0,1-1-1,0 1 1,0-1 0,16 5-2816,5 0 891</inkml:trace>
</inkml:ink>
</file>

<file path=ppt/ink/ink4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5T21:09:43.7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 72 2496,'0'0'127,"-1"-1"1,0 1-1,0-1 1,0 0-1,0 1 0,0-1 1,1 1-1,-1-1 1,0 0-1,0 0 1,1 1-1,-1-1 0,1 0 1,-1 0-1,1 0 1,-1 0-1,1 0 0,-1 0 1,1 0-1,0 0 1,-1 0-1,1-2 1,0-27 3988,1 12-1339,-2 15-594,-1 6-840,-4 16-400,-5 26-623,-10 75 682,20-96-863,-2 8 197,1-31-332,2-1-8,0 1-1,0-1 1,0 0 0,-1 1 0,1-1 0,0 0 0,0 1 0,0-1 0,0 1 0,-1-1 0,1 0 0,0 1 0,0-1 0,0 1 0,0-1 0,0 0 0,0 1-1,0-1 1,0 1 0,0-1 0,0 0 0,1 1 0,-1-1 0,0 0 0,0 1 0,0-1 0,0 1 0,0-1 0,1 0 0,-1 1 0,0-1 0,0 0 0,1 0 0,0 1-1,-1 1-1035,10-6-6705,-6 3 6728,9-5-1618,2 2 913</inkml:trace>
</inkml:ink>
</file>

<file path=ppt/ink/ink4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5T21:09:44.2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0 2912,'-3'0'1228,"8"0"-760,-4 0 668,0 0-937,0 1 0,-1-1 0,1 0 0,0 1 0,0-1 0,0 1 0,-1-1 0,1 1 0,0-1 0,0 1 0,-1-1 0,1 1 0,0-1 0,-1 1 0,1 0 0,-1 0 0,1-1 0,-1 1 0,1 0 0,-1 0 0,0 0 0,1-1 0,-1 1 0,0 0 0,0 0 0,1 0 0,-1 0 0,0 0 0,0-1 0,0 1 0,0 0 0,0 0 0,0 1 0,-2 30 1467,-9 9-309,8-34-1234,1 0 0,0 0 0,1 0 0,-1 0 0,1 8 1,1-15-119,0 0 0,0 0 0,0 1 0,0-1 0,0 0 0,0 0 0,0 1 0,1-1 0,-1 0 1,0 0-1,0 0 0,0 1 0,0-1 0,1 0 0,-1 0 0,0 0 0,0 0 0,0 0 0,1 1 1,-1-1-1,0 0 0,0 0 0,1 0 0,-1 0 0,0 0 0,0 0 0,1 0 0,-1 0 0,0 0 1,0 0-1,1 0 0,-1 0 0,0 0 0,0 0 0,1 0 0,-1 0 0,0 0 0,0 0 0,1 0 1,-1-1-1,0 1 0,0 0 0,0 0 0,1 0 0,12-6 84,-13 6-82,9-3-1,-1 0 0,0 1 0,1 0 0,0 0 0,-1 1 0,17-1 0,22-3 16,-46 5 26,1 0 0,-1 0 0,0-1 0,1 1 0,-1 0 0,0 1 1,0-1-1,1 0 0,-1 0 0,0 0 0,0 1 0,0-1 0,1 1 0,-1-1 0,2 2 1,-3-2-5,1 1 1,-1-1 0,0 0 0,1 1-1,-1-1 1,1 1 0,-1-1 0,0 1 0,1-1-1,-1 1 1,0-1 0,0 1 0,1-1-1,-1 1 1,0 0 0,0-1 0,0 1 0,0-1-1,0 1 1,0-1 0,0 1 0,0 0-1,0-1 1,0 1 0,0-1 0,0 1 0,0 0-1,0-1 1,0 1 0,-1-1 0,1 1 0,0-1-1,0 1 1,-1-1 0,1 1 0,-1 0-1,-4 6 44,0 1-1,0-2 1,-1 1 0,0-1-1,0 0 1,0 0-1,-1 0 1,0-1-1,0 0 1,0 0-1,-1-1 1,0 0-1,1 0 1,-1-1-1,-1 0 1,-14 3-1,17-5-90,-15 2-3061,15-5-317,10-6-1381,4 3 3013</inkml:trace>
</inkml:ink>
</file>

<file path=ppt/ink/ink4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5T21:09:44.6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36 6144,'-8'0'2784,"11"5"96,2-5-1376,4 0-864,9-5 704,0 5-768,1-4 127,-1-4-415,3 0-32,3 8-160,-6-8-64,4 8 0,-4-7-1023,3 7 543</inkml:trace>
</inkml:ink>
</file>

<file path=ppt/ink/ink4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5T21:09:46.6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91 12 3072,'0'-12'9605,"-2"36"-8660,-1-1 0,-7 30-1,4-22-285,-13 63 273,-16 114 392,33-182-1227,-12 109 131,14-107 231,1-13-560,-1-14-843,9-10-3275,0-2 2017,0 0 730</inkml:trace>
</inkml:ink>
</file>

<file path=ppt/ink/ink4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5T21:09:47.0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64 5056,'-9'-2'1107,"-11"-3"366,19 5-1265,1-1-1,-1 1 1,1 0 0,-1-1-1,0 1 1,1 0 0,-1-1-1,1 1 1,-1 0-1,1-1 1,-1 1 0,1-1-1,0 1 1,-1-1-1,1 1 1,0-1 0,-1 1-1,1-1 1,0 1 0,-1-1-1,1 0 1,0 1-1,0-1 1,0 0 0,0 0-1,0 0-38,1 0 0,0 1 0,-1-1-1,1 1 1,0-1 0,0 1 0,0-1-1,-1 1 1,1 0 0,0-1 0,0 1-1,0 0 1,0 0 0,0-1 0,0 1-1,0 0 1,0 0 0,0 0 0,1 0 0,2 0-25,127-15 2229,-10 4-2287,-65 7 47,-41 4-32,-1-1 1,25-4-1,-38 4 550</inkml:trace>
</inkml:ink>
</file>

<file path=ppt/ink/ink4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5T21:09:47.3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21 5728,'-18'0'1840,"10"2"2232,22-1-1856,45 0-68,53-1-185,-79-2-3107,46-8 1,-53 2-3609,-12 4 2688</inkml:trace>
</inkml:ink>
</file>

<file path=ppt/ink/ink4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5T21:09:47.8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93 1 7392,'0'0'181,"-1"0"1,1 0 0,-1 0-1,1 0 1,-1 0-1,1 0 1,-1 0 0,1 0-1,-1 1 1,1-1-1,-1 0 1,1 0 0,0 0-1,-1 1 1,1-1-1,-1 0 1,1 1 0,0-1-1,-1 0 1,1 1-1,0-1 1,-1 0 0,1 1-1,0-1 1,0 0-1,-1 1 1,1-1 0,0 1-1,0-1 1,0 1-1,0-1 1,0 1 0,-1-1-1,1 1 1,0-1-1,0 1 1,0 0 0,-5 27 501,4-19-75,-70 334 1263,70-339-2040,-1 8-2204,4-10 145,4-4-687,2-2 1081</inkml:trace>
</inkml:ink>
</file>

<file path=ppt/ink/ink4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5T21:09:48.2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42 4992,'-3'-9'3974,"16"9"1731,-4 0-5603,20-1 544,-1-2-1,1-2 1,32-8-1,-42 9-561,-11 2 9,0 0-1,-1 1 0,2 0 0,-1 0 0,0 1 1,15 2-1,-23 3 468,-2 19-236,-1 1 0,-1-1 0,-1 1 0,-14 38 0,-7 33-419,13-35 149,1-1-2561,2 0-3802,9-36 4117</inkml:trace>
</inkml:ink>
</file>

<file path=ppt/ink/ink4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5T21:09:50.5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498 55 3328,'-4'-2'1269,"8"4"1878,-4-12 1397,-6 1-3413,5 7-1024,0 0 0,0 1-1,0-1 1,0 0-1,-1 1 1,1-1 0,0 1-1,-1 0 1,1-1-1,-1 1 1,1 0-1,-1 0 1,1 0 0,-4-2-1,-1 1-39,0 0-1,0 0 0,0 0 1,-1 1-1,1-1 1,0 1-1,0 1 0,-1 0 1,1-1-1,-1 2 1,-6 0-1,3 1-2,0 0 0,0 1 0,0 0-1,1 1 1,-1 0 0,-12 7 0,3 0-7,1 2-1,0 0 1,1 1 0,1 1-1,-28 31 1,26-24-19,2 1 0,1 0 0,-16 30 0,-28 81 461,52-110-334,0 1 1,2-1 0,0 1-1,-1 36 1,3-35-8,2-15-75,1 0 0,0 1 0,0-1 0,1 0-1,1 1 1,0-1 0,0 0 0,6 15 0,-7-22-31,1 0 1,0 0 0,0 1 0,0-1-1,0 0 1,1-1 0,-1 1-1,1 0 1,0-1 0,1 1 0,-1-1-1,0 0 1,1 0 0,0-1 0,-1 1-1,1-1 1,0 1 0,0-1-1,1 0 1,-1-1 0,0 1 0,1-1-1,6 1 1,0-1 63,0 0-1,0-1 1,0-1-1,-1 0 1,1 0 0,17-5-1,64-23 80,-60 18-90,41-15-14,81-41 0,-135 56-1456,-8 3-2587,-2-1-2192,-4 1 3616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00:36:45.952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0 35 7648,'5'-3'2816,"22"6"-2176,23-3-192,-14-3 1184,36 0-992,36-2-64,8 1-352,-13 4-32,-8-5-96,-1-1-1056,1 1 544,-10 1-6048</inkml:trace>
</inkml:ink>
</file>

<file path=ppt/ink/ink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23:15:52.49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387 19 4064,'-1'-2'291,"0"1"1,0-1-1,-1 1 1,1 0-1,0 0 0,0 0 1,-1 0-1,1 0 1,-1 0-1,1 0 0,-1 0 1,1 0-1,-1 1 1,0-1-1,1 0 1,-1 1-1,0 0 0,0-1 1,1 1-1,-1 0 1,0 0-1,0 0 1,1 0-1,-1 0 0,0 0 1,0 1-1,-2 0 1,-4 1 257,1 0 1,-1 0-1,0 1 0,-10 6 1,-4 1 116,-2 1-429,0 2 1,1 0-1,0 1 0,1 1 0,-27 25 1,47-38-245,0-1 0,1 1-1,-1 0 1,1-1 0,0 1 0,-1 0 0,1 0 0,0 0 0,0 0-1,0 0 1,0 0 0,1 0 0,-1 0 0,0 0 0,0 4 0,1-5 12,0 1 1,1-1-1,-1 1 0,0-1 1,0 1-1,1-1 1,-1 1-1,1-1 0,-1 1 1,1-1-1,0 0 1,-1 1-1,1-1 1,0 0-1,0 1 0,0-1 1,0 0-1,0 0 1,0 0-1,0 0 1,1 0-1,-1 0 0,2 1 1,12 7-54,-7-4 271,0 0-1,0 0 1,-1 0-1,1 1 1,-1 0 0,-1 1-1,11 11 1,-17-18-189,1 1 0,-1-1 1,0 1-1,1-1 0,-1 1 0,0 0 0,0-1 1,1 1-1,-1-1 0,0 1 0,0 0 0,0-1 1,1 1-1,-1-1 0,0 1 0,0 0 0,0-1 1,0 1-1,0 0 0,0-1 0,-1 1 0,1 0 1,0-1-1,0 1 0,0-1 0,-1 1 0,1 0 1,0-1-1,0 1 0,-1-1 0,1 1 0,-1-1 1,1 1-1,0-1 0,-1 1 0,1-1 0,-1 0 1,1 1-1,-2 0 0,-1 1 103,-1 0-1,0-1 1,0 1 0,0-1 0,-5 2-1,0-1-41,-45 15 322,-40 15-1650,114-41-11860,10 2 9109</inkml:trace>
</inkml:ink>
</file>

<file path=ppt/ink/ink4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5T21:09:51.1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108 9 2976,'-3'-1'197,"3"1"-149,-1 0-1,1 0 1,0 0-1,-1 0 1,1 0-1,-1 0 1,1 0-1,0 0 1,-1 0-1,1 0 1,-1-1-1,1 1 1,0 0-1,-1 0 1,1 0-1,0-1 1,-1 1-1,1 0 1,0 0-1,-1-1 1,1 1-1,0 0 1,0-1-1,-1 1 1,1 0-1,0-1 1,0 1-1,0 0 1,-1-1-1,1 1 1,0-1-1,-2 18 9437,-2 1-8056,-7 20 1,-1-7-667,-8 21 65,3 1-593,9-30-84,-8 40 0,12-49 223,3-9-3460,9-12-1822,-4 4 3529,8-6-614</inkml:trace>
</inkml:ink>
</file>

<file path=ppt/ink/ink4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5T21:09:51.5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1 4896,'-1'1'231,"-1"1"0,0-1 0,0 0 0,1 1 0,-1 0 0,1-1 0,-1 1 0,1 0 0,0 0 0,0 0 0,0 0 0,0 0 1,0 0-1,0 0 0,0 0 0,1 0 0,-1 0 0,1 0 0,0 0 0,-1 1 0,1-1 0,0 0 0,0 0 0,0 1 0,1-1 0,0 3 0,-1-2-121,0 0 0,1 0 1,0 1-1,0-1 0,0 0 0,0 0 0,0 0 0,1 0 0,-1 0 0,1-1 0,0 1 1,0 0-1,0-1 0,0 1 0,0-1 0,0 0 0,1 1 0,2 1 0,-2-2 4,0-1 0,1 0 0,-1 1 0,0-1 0,0 0 0,0 0 0,1-1 0,-1 1 1,0-1-1,1 0 0,-1 0 0,1 0 0,-1 0 0,0 0 0,1-1 0,-1 1 0,0-1 0,1 0 0,-1 0 0,0 0 0,0-1 0,0 1 0,4-3 0,-3 1-3,0 0 0,0 0 1,0-1-1,-1 1 0,1-1 1,-1 1-1,0-1 0,0 0 0,0 0 1,-1 0-1,1-1 0,-1 1 1,0-1-1,0 1 0,1-7 0,-3 10-89,1 0 0,-1 0 0,0 0 0,0 0 0,0-1 0,0 1 0,0 0 0,0 0 0,0 0 0,0-1 0,0 1 0,-1 0 0,1 0 0,0 0 0,-1 0 0,1-1 0,-1 1 0,1 0 0,-1 0 0,0 0 0,1 0 0,-1 0 0,0 0 0,0 1 0,0-1 0,1 0 0,-1 0 0,0 0 0,0 1 0,0-1 0,0 1 0,0-1 0,-1 1 0,1-1 0,0 1 0,0-1 0,0 1 0,0 0 0,0 0 0,-2-1 0,-2 1-90,0-1-1,-1 1 1,1-1 0,0 2 0,0-1 0,0 0 0,0 1 0,-8 2-1,1 1-301,0 0 0,0 0 0,-12 8 0,2 4-5264,21-12 3581</inkml:trace>
</inkml:ink>
</file>

<file path=ppt/ink/ink4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5T21:09:53.8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535 31 3328,'-1'0'83,"1"-1"0,-1 0 1,1 0-1,0 1 0,-1-1 1,1 0-1,0 1 0,0-1 1,-1 0-1,1 0 0,0 0 0,4-6 6246,-4 6-5997,-1 0 0,1 0 0,0 0 0,0 0 0,-1 0 0,1 0 0,0 0 0,-1 0 0,1 0 0,-1 1 0,0-3 0,-5 3-36,1-1 0,-1 1 0,1 0 0,-11 1 1,-2 0 109,2-1-287,0 0-1,0 1 0,0 1 0,0 1 0,1 0 0,-1 1 0,1 0 0,-1 2 0,1 0 0,1 0 0,-1 1 0,1 1 0,1 1 0,-15 10 0,10-3-105,1 0 1,0 1-1,1 0 0,0 1 0,-19 32 1,13-14 269,2 1-1,-20 49 1,34-72-174,0 0 0,1 0 0,1 1 0,1-1 1,0 1-1,-1 18 0,3-28-82,1-1 1,1 1 0,-1-1 0,0 1-1,1-1 1,0 1 0,0-1-1,1 0 1,-1 1 0,1-1-1,0 0 1,0 0 0,0 0-1,0 0 1,1 0 0,-1-1 0,1 1-1,0-1 1,0 0 0,1 0-1,-1 0 1,1 0 0,-1 0-1,8 3 1,-2-1 83,1-1 1,0 0-1,-1-1 1,2 0-1,-1 0 1,16 1-1,65 1 320,-53-4-410,-13 1 49,-1-2 0,1-1 0,0-1 0,-1-1 0,0-1 1,26-8-1,-11 0-839,-14 3-3358,-16 8 2458</inkml:trace>
</inkml:ink>
</file>

<file path=ppt/ink/ink4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5T21:09:54.4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35 1728,'0'0'1,"-3"-11"613,10 5 1630,-7 6-2095,8-17 6373,-7 58-2378,4 71-2677,-2-72-1045,-1-1-1245,-3-15-8643</inkml:trace>
</inkml:ink>
</file>

<file path=ppt/ink/ink4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5T21:09:54.9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 3232,'0'-1'282,"0"0"-1,0 0 1,0 1-1,0-1 1,0 0 0,0 0-1,0 0 1,1 0-1,-1 0 1,0 0 0,1 0-1,0-2 1,3 5 2013,3 7-331,-4-1-1355,0 0 1,-1 1 0,1-1 0,-2 1 0,1-1 0,-1 1 0,0 10-1,0-5-213,1 103 1240,-3-63-1475,0-45 30,0 0-1,-3 14 0,-1 11-1870,-5-37-3165,9 2 3920,1 1 671,-1-1-1,1 0 1,0 1 0,-1-1 0,1 1 0,0-1 0,-1 0 0,1 0-1,0 1 1,0-1 0,-1 0 0,1 1 0,0-1 0,0 0 0,0 0 0,0 1-1,0-1 1,0-1 0,0 1-389,3-11-1549</inkml:trace>
</inkml:ink>
</file>

<file path=ppt/ink/ink4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5T21:09:55.3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101 10 6048,'0'-8'1673,"0"6"-668,0 6 1037,0 0 27,-1 8-1212,-1 1 1,-1-1-1,0 0 1,0 0-1,-1 0 0,-7 12 1,0 5 78,6-17-495,0-1 0,-1 0-1,-9 13 1,9-15-226,0 0 0,1 1 0,0 0 0,-5 14 0,10-24-200,0 0 0,0 0 0,0 1 0,0-1 0,0 0 0,0 0 0,0 1-1,0-1 1,0 0 0,0 0 0,0 1 0,1-1 0,-1 0 0,0 0 0,0 1 0,0-1 0,0 0 0,0 0 0,0 1 0,0-1 0,1 0 0,-1 0 0,0 0 0,0 1 0,0-1 0,1 0 0,-1 0 0,0 0 0,0 0 0,1 1 0,-1-1 0,0 0 0,0 0 0,0 0 0,1 0 0,-1 0 0,1 0 0,16 2 294,-10-3-246,-1 1 0,1-1 0,10-3 0,82-32-20,-58 24-730,52-7 1,-76 17-1249,34 0 0,-39 2 76,-1 1 1,0 1-1,22 5 1,-9 3-515</inkml:trace>
</inkml:ink>
</file>

<file path=ppt/ink/ink4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5T21:13:18.0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32 608 2400,'-4'4'1457,"2"-3"-1054,4-3 889,-2 0-992,1 1 0,-1-1 0,0 0 0,0 1 0,-1-1 0,1 1 0,0-1 1,0 0-1,-1 1 0,1-1 0,-1 1 0,1-1 0,-2-1 0,0-3 107,-1-8-208,0 1 1,1-1 0,1 1-1,0-21 1,-2-29 135,1 50-238,-1-8 98,1-1-1,0 1 0,3-26 1,-1-6 395,0 42-524,-1 0 1,1 0-1,1 0 1,0 0 0,1 0-1,4-16 1,-3 17-37,1 1 1,0 0 0,1 0 0,9-14 0,-10 18-19,-1 0-1,1 1 1,0 0 0,1 0 0,-1 0-1,1 1 1,-1-1 0,1 1 0,8-4 0,-6 4-35,77-34 202,-73 34-103,0-1 0,0 1 1,1 1-1,0 0 0,20 0 0,-2 4 271,-29-2-123,-5 6 282,3-2-414,-1-1-1,0 1 1,0 0-1,0-1 1,0 0 0,0 1-1,-1-1 1,1 0-1,-1 0 1,-4 3-1,-34 25 469,29-23-474,-20 13 4,-17 14-404,48-35 302,1 0-1,-1 1 1,1-1-1,-1 1 0,1-1 1,-1 1-1,1-1 0,-1 1 1,1-1-1,0 1 1,-1-1-1,1 1 0,0 0 1,-1-1-1,1 1 0,0-1 1,0 1-1,0 0 1,-1 0-1,1 0 2,1-1 0,-1 1 0,0-1 0,0 0 0,0 1 0,1-1 0,-1 1 0,0-1 0,0 0-1,1 1 1,-1-1 0,0 0 0,1 1 0,-1-1 0,0 0 0,1 0 0,-1 1 0,0-1 0,1 0 0,-1 0 0,1 1 0,5 0-48,-1 1 0,1-1 0,10 2-1,-7-2 115,45 6 8,-30-4-49,0 1 1,35 9 0,-51-10 24,-5-2 17,1 0 1,-1 0-1,0 0 1,0 0-1,0 1 1,5 2-1,-8-4-46,0 1 0,0-1-1,1 0 1,-1 0 0,0 0-1,0 1 1,0-1 0,0 0-1,0 0 1,1 0-1,-1 1 1,0-1 0,0 0-1,0 0 1,0 1 0,0-1-1,0 0 1,0 0 0,0 1-1,0-1 1,0 0 0,0 0-1,0 0 1,0 1-1,0-1 1,0 0 0,0 0-1,0 1 1,0-1 0,0 0-1,-1 0 1,1 1 0,0-1-1,0 0 1,0 0 0,-2 2 39,1-1 0,0 0 1,-1 0-1,1 0 1,-1 0-1,1 0 1,-1 0-1,-3 1 0,-34 12 563,-46 12-1,53-18-1162,0 1 0,1 2 0,-47 24 0,55-24-3582,19-9 901,8-2 1083</inkml:trace>
</inkml:ink>
</file>

<file path=ppt/ink/ink4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5T21:13:18.4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12 7136,'-24'0'3232,"19"0"-2816,2 0 1472,6 0-1120,-3 5 608,5-1-800,4-4 320,6 0-545,1 0-95,2 0-160,1 0-352,4 0 128,-6-4-2207,6 4 1279,8-8-3904,1 0 2752</inkml:trace>
</inkml:ink>
</file>

<file path=ppt/ink/ink4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5T21:13:19.7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17 677 2080,'-1'1'349,"0"0"0,0-1-1,1 1 1,-1-1 0,0 1 0,1 0-1,-1-1 1,1 1 0,-1 0 0,1 0 0,-1 0-1,1-1 1,-1 1 0,1 2 0,-1-3-322,1 0 1,0 0-1,0 0 0,0 0 1,0 0-1,0 0 1,0 0-1,0 0 0,-1 0 1,1 0-1,0 0 0,0 0 1,0 0-1,0 0 1,0 0-1,0 0 0,0 0 1,0 0-1,-1 1 1,1-1-1,0 0 0,0 0 1,0 0-1,0 0 1,0 0-1,0 0 0,0 0 1,0 0-1,0 0 1,0 0-1,0 1 0,0-1 1,0 0-1,0 0 1,0 0-1,0 0 0,0 0 1,0 0-1,0 0 1,0 1-1,0-1 0,0 0 1,0 0-1,0 0 0,0 0 1,0 0-1,0 0 1,0 0-1,0 0 0,0 1 1,0-1-1,0 0 1,0 0-1,0 0 0,0 0 1,0 0-1,0 0 1,0 0-1,1 0 0,-1 0 1,0 0-1,0 1 1,0-1-1,0 0 0,0 0 1,0 0-1,0 0 29,0 0 0,0 0 0,-1 0 0,1 0 0,0 0 0,0 0 0,-1 0 0,1 0 0,0 0 0,0-1 0,-1 1 0,1 0 0,0 0 0,0 0 0,-1 0 0,1 0 0,0 0 0,0-1 0,0 1 0,-1 0 0,1 0 0,0 0 0,0-1-1,0 1 1,0 0 0,-1 0 0,1 0 0,0-1 0,0 1 0,1 1 530,0-5 135,0-12 4,5-252 1393,-3 233-1914,1 1 0,2 0 0,11-37 0,-10 42-29,-2 6-48,1 0-1,17-38 0,-20 54-100,1 0 0,0 0 0,0 1 0,1 0 0,0 0 0,0 0 0,0 0 0,1 1 0,0 0 0,0 0 0,0 1 0,0-1 0,1 1 0,0 1 0,13-6 0,-17 8-19,-1 1 0,1-1 1,0 1-1,0 0 0,-1 0 0,1 0 0,0 0 0,-1 1 0,1-1 0,0 1 0,-1-1 1,4 3-1,-4-3 14,-1 0 1,0 1-1,1 0 1,-1-1-1,0 1 0,0 0 1,0 0-1,0-1 1,0 1-1,0 0 1,0 0-1,0 0 1,0 0-1,0 1 1,0-1-1,0 0 1,-1 0-1,1 0 0,-1 1 1,1-1-1,-1 0 1,1 0-1,-1 1 1,0-1-1,1 1 1,-1 1-1,0 1 32,-1 0-1,1 0 1,-1 0-1,0 0 1,0 0 0,0 0-1,-1 0 1,1 0-1,-1-1 1,0 1-1,-3 4 1,-3 3 34,0-1 0,-11 11 0,2-2-8,17-19-92,0 0 0,-1 0 0,1 0 0,0 1 0,0-1 0,0 0 0,-1 0 0,1 1 0,0-1 0,0 0 0,0 0 0,0 1 0,0-1 0,0 0 0,-1 1 0,1-1 0,0 0 0,0 0 0,0 1 0,0-1-1,0 0 1,0 1 0,0-1 0,0 0 0,0 1 0,0-1 0,1 0 0,-1 0 0,0 1 0,0-1 0,0 0 0,0 1 0,0-1 0,0 0 0,1 0 0,-1 1 0,0-1 0,0 0 0,0 0 0,1 0 0,-1 1 0,0-1 0,0 0 0,0 0 0,1 0 0,-1 0 0,1 1 0,15 3-376,45 1 109,109 13 571,-131-10-129,-37-7-113,-1-1 0,1 1 1,0-1-1,0 1 0,-1 0 0,1 0 0,0 0 0,-1 0 0,1 0 0,-1 0 1,1 0-1,-1 0 0,1 1 0,-1-1 0,0 1 0,2 1 0,-4-2-8,1 0-1,0-1 0,0 1 0,0 0 1,-1-1-1,1 1 0,0 0 0,0-1 1,-1 1-1,1 0 0,-1-1 0,1 1 1,-1-1-1,1 1 0,-1-1 0,1 1 1,-1-1-1,1 1 0,-1-1 0,0 0 0,0 1 1,-14 9 173,-1-2 0,0 0 0,-23 8 0,13-6-110,-11 4-696,-1-2 0,-1-2 0,-45 6 0,65-13-367,4-1-2463,-24 2 0,33-4 1284</inkml:trace>
</inkml:ink>
</file>

<file path=ppt/ink/ink4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5T21:13:20.1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12 8480,'-10'-11'3840,"5"11"-3360,2 0 1088,6 0-960,2 0 320,5 3-544,3-3-161,6 5-127,2-5-639,2 3 287,4 1-3008,0 4 1824</inkml:trace>
</inkml:ink>
</file>

<file path=ppt/ink/ink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23:15:52.92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63 100 6720,'2'-1'360,"0"0"0,0 0 1,0 1-1,0-1 0,1 1 0,-1-1 1,0 1-1,0 0 0,0 0 0,4 0 1,17-3 2646,-12-1-2023,-1 1 0,0-2 0,12-6-1,-20 10-885,1-1-1,0 1 1,-1-1-1,1 0 0,-1 0 1,1 0-1,-1 0 0,0-1 1,0 1-1,0 0 1,0-1-1,-1 0 0,1 1 1,-1-1-1,3-5 0,-4 7-74,0 0-1,0 0 1,0 1-1,0-1 1,1 0-1,-1 0 0,-1 0 1,1 0-1,0 0 1,0 1-1,0-1 1,0 0-1,-1 0 0,1 0 1,0 1-1,-1-1 1,1 0-1,-1 0 1,1 1-1,0-1 0,-1 0 1,0 1-1,1-1 1,-1 0-1,1 1 1,-1-1-1,0 1 0,0-1 1,1 1-1,-1-1 1,-1 0-1,1 1 4,-1-1 0,0 0 0,0 1 0,0-1 0,0 1 0,1-1 0,-1 1 0,0 0 0,0 0 0,0 0 0,0 0 0,-3 1 0,-4 2 42,0 0-1,1 1 0,0 0 0,-1 0 0,2 1 0,-12 8 0,-1 1 119,12-9-61,1 0 0,0 0 0,0 1 0,1 0 0,-1 0-1,1 1 1,-10 13 0,15-18-93,0 0 0,0 0-1,0-1 1,0 1 0,0 0-1,0 0 1,1 0 0,-1 0-1,1 0 1,-1 0 0,1 0-1,0 0 1,0 0 0,0 0 0,0 1-1,0-1 1,0 0 0,1 0-1,-1 0 1,1 0 0,-1 0-1,1 0 1,0 0 0,-1-1-1,1 1 1,0 0 0,1 0-1,-1 0 1,0-1 0,0 1-1,1-1 1,-1 1 0,1-1 0,-1 1-1,1-1 1,0 0 0,-1 0-1,4 2 1,1 0-25,1 1 0,-1-1-1,0-1 1,1 0 0,-1 1 0,1-2 0,0 1 0,0-1-1,-1 0 1,1-1 0,0 1 0,0-1 0,0-1-1,13-1 1,-10 0-1044,0-1 0,-1 0 0,19-7 0,-18 5-1510,-1 0 0,1-1 0,11-9 0,-3 0-2349</inkml:trace>
</inkml:ink>
</file>

<file path=ppt/ink/ink4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5T21:13:21.2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13 774 1984,'0'2'112,"-1"-1"0,0 1 0,1 0 0,-1-1 0,0 1 0,0-1 0,0 1 0,-1-1 0,1 1 0,-2 1 0,4-4 446,-1 0 0,1 0 0,0 0 0,-1 0 0,1 0 0,-1 0 0,1-1 0,-1 1 1,1 0-1,-1 0 0,0 0 0,1-2 0,4-25 1516,-1-31-1126,-3 1 369,11-77 1,-1 84-1137,2 0 0,26-66 0,-20 63-175,-8 22-31,20-37 1,-24 56 73,0 0 0,1 0 0,1 0 0,0 1 0,13-12 0,-19 20-27,1 1 0,-1 0 1,1 0-1,0 0 0,0 1 0,1-1 0,-1 1 0,0 0 1,1 0-1,-1 0 0,1 1 0,0 0 0,0 0 0,-1 0 0,1 0 1,0 1-1,8 0 0,-10 0 20,1 1 0,0-1 0,0 1 0,-1 0 0,1 0 0,-1 1 0,1-1 0,-1 1 0,0 0 0,1 0 0,-1 0 0,0 0 1,0 0-1,0 1 0,0-1 0,-1 1 0,1 0 0,-1 0 0,0 0 0,0 0 0,0 0 0,0 1 0,2 4 0,-2-3-3,-1-1 0,0 1 0,1-1 0,-2 1 0,1 0 0,-1 0 0,1-1 0,-1 1 0,-1 0 0,1 0 0,-1-1 0,1 1 0,-1 0 0,-1 0 0,-2 8 0,-3 1 78,1 1 1,-2-1-1,-12 18 0,11-20-128,-2 0 0,1 0 0,-1-1 0,-24 19 0,12-10-350,23-20 351,0 0 0,0 0-1,-1 0 1,1 0 0,0 0-1,0 0 1,0 0 0,0 0-1,0 0 1,0 0-1,-1 1 1,1-1 0,0 0-1,0 0 1,0 0 0,0 0-1,0 0 1,0 0 0,0 0-1,0 0 1,0 1-1,0-1 1,-1 0 0,1 0-1,0 0 1,0 0 0,0 0-1,0 0 1,0 1 0,0-1-1,0 0 1,0 0 0,0 0-1,0 0 1,0 0-1,0 1 1,0-1 0,0 0-1,0 0 1,0 0 0,1 0-1,-1 0 1,0 0 0,0 1-1,0-1 1,0 0-1,0 0 1,0 0 0,0 0-1,0 0 1,0 0 0,0 0-1,1 0 1,-1 1 0,0-1-1,0 0 1,0 0-1,0 0 1,0 0 0,0 0-1,1 0 1,-1 0 0,0 0-1,0 0 1,0 0 0,0 0-1,14 1-134,-5 0 46,102 17-184,-51-7 372,-54-10-43,0 1-1,-1 0 0,1 0 0,-1 0 0,1 1 1,-1-1-1,0 1 0,7 6 0,-11-9-1,0 1-1,0 0 0,0 0 1,-1 0-1,1 0 1,0 0-1,0 0 1,-1 0-1,1 0 1,-1 0-1,1 0 1,-1 1-1,1 0 1,-1-1-22,0 0 0,0-1 0,0 1 0,0-1 0,0 1 0,0 0 1,0-1-1,0 1 0,0-1 0,0 1 0,-1-1 0,1 1 0,0 0 0,0-1 1,-1 1-1,1-1 0,0 1 0,-1-1 0,0 1 0,-2 2 46,0-1-1,0 0 0,-1 0 0,1-1 1,-1 1-1,-6 2 0,4-2-26,-40 14-89,-1-2 0,-94 14 0,97-24-1749,41-3 1215,0-1 0,-1 0-1,1-1 1,-1 1 0,1-1-1,0 1 1,-1-1-1,1 0 1,0 0 0,-5-2-1,3-1-1283</inkml:trace>
</inkml:ink>
</file>

<file path=ppt/ink/ink4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5T21:13:21.6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8 4480,'0'0'48,"0"0"0,-1 0 0,1 1 0,0-1 0,0 0 0,-1 0 0,1 0 0,0 0 0,0 0 0,-1 0 0,1 0 0,0 0 0,0 0 0,-1 0 0,1 0 0,0 0 0,0-1 0,-1 1 0,1 0 0,0 0 0,0 0 0,-1 0 0,1 0 0,0 0 0,0-1 0,0 1 0,-1 0 0,1 0 0,0 0 0,0-1 0,0 1 0,0 0 0,-1 0 0,1 0 0,0-1 0,0 1 0,0 0 0,0 0 0,0-1 0,0 1 0,0 0 0,0 0 0,0-1 0,0 1 0,0 0 0,0 0 0,0-1 0,0 1 0,0 0 0,0 0 0,0-1 0,0 1 0,-1 64 9788,-4 103-7166,5-32-2515,1-60-945,2-51-1311,-1-12-2312</inkml:trace>
</inkml:ink>
</file>

<file path=ppt/ink/ink4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5T21:13:22.0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32 6400,'-8'0'2880,"3"0"-416,10 0-1600,-2-4 1472,7 4-1312,3-5 511,6 2-863,-1-5-384,4 8-192,-4-4-384,3 4 160,3-4-1791,-1 8 1055,4-8-4192,-1 0 2816</inkml:trace>
</inkml:ink>
</file>

<file path=ppt/ink/ink4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5T21:14:16.1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25 743 2656,'-2'-1'113,"2"1"-68,0 0 1,-1 0-1,1 0 1,0 0-1,-1 0 1,1 0-1,0 0 1,-1 0-1,1-1 1,0 1-1,0 0 1,-1 0-1,1 0 0,0-1 1,0 1-1,-1 0 1,1 0-1,0-1 1,0 1-1,0 0 1,-1-1-1,1 1 1,0 0-1,0 0 1,0-1-1,0 1 1,0 0-1,0-1 0,-1 1 1,1 0-1,0-1 1,0 1 252,-1 0 1,0-1-1,1 1 1,-1 0-1,1 0 0,-1-1 1,0 1-1,1 0 1,-1-1-1,1 1 1,-1 0-1,1-1 1,-1 1-1,1-1 0,0 1 1,-1-1-1,1 1 1,-1-1-1,1 1 1,0-1-1,-1 0 0,1 1 1,0-2-1,0 2-221,0 0-1,0 0 1,0-1-1,0 1 1,0 0-1,0 0 0,0-1 1,0 1-1,0 0 1,-1 0-1,1-1 1,0 1-1,0 0 0,0 0 1,0 0-1,0-1 1,0 1-1,-1 0 1,1 0-1,0 0 1,0-1-1,0 1 0,0 0 1,-1 0-1,1 0 1,0-1-45,0 1-1,-1 0 1,1 0 0,0 0-1,0 0 1,0 0 0,0 0 0,0 0-1,0 0 1,0 0 0,0 0 0,0-1-1,0 1 1,0 0 0,0 0-1,-1 0 1,1 0 0,0 0 0,0 0-1,0 0 1,0 0 0,0-1 0,0 1-1,0 0 1,0 0 0,0 0 0,0 0-1,0 0 1,0 0 0,0-1-1,0 1 1,0 0 0,1 0 0,-1 0-1,0 0 1,0 0 0,0 0 0,0 0-1,0 0 1,0-1 0,0 1-1,0 0 1,0 0 0,0 0 0,0 0-1,0 0 1,1 0 0,-1 0 0,0 0-1,0 0 1,0 0 0,0 0 0,1-3 206,-1 1 1,1-1-1,-1 1 1,1-1 0,-1 1-1,0-1 1,0 1-1,-1-6 1,0-4 344,1-5-92,-1-3-177,2 0-1,0 0 1,1 1-1,8-37 1,13-53 304,-17 60-453,-4 31-124,4-23-1,-5 37-45,25-90-120,-21 81 155,0 0 1,0 1-1,1 0 1,1 0-1,10-14 1,-10 19 45,-1-1 1,1 1-1,1 1 0,15-12 1,38-18 53,-51 30-137,1 1-1,0 0 1,0 1-1,0 0 1,0 0-1,1 2 1,-1-1-1,1 2 1,17-2-1,-25 3 37,0 1-1,1-1 1,-1 1 0,0 0-1,0 0 1,1 0-1,-1 1 1,0-1-1,0 1 1,-1 0-1,1 0 1,0 1-1,0-1 1,5 6-1,-7-6 0,0 0-1,0 0 0,0 0 1,-1 0-1,1 0 0,-1 1 0,1-1 1,-1 0-1,0 1 0,0 0 0,0-1 1,0 1-1,0-1 0,0 1 1,-1 0-1,1 0 0,-1-1 0,0 1 1,0 0-1,0 0 0,0 0 0,-1-1 1,0 7-1,-4 3 76,1 1-1,-2-1 1,0 0 0,0-1 0,-1 1-1,-15 18 1,8-13-16,-1 0 0,-1-1 0,-22 17 0,23-23 59,0 0 1,-1-1 0,-17 8-1,17-13-308,26-4-76,7 1 139,0 2-1,0 0 1,0 1-1,28 11 1,-38-13 52,5 2 39,-1 0-1,1 1 0,10 7 0,-18-10 9,0 1 0,-1-1 0,1 1-1,-1-1 1,0 1 0,0 0 0,0 0 0,0 1 0,0-1-1,-1 1 1,0-1 0,3 5 0,-5-7 25,1 1 0,-1-1 0,1 1 0,-1-1 1,0 0-1,1 1 0,-1-1 0,0 1 0,0-1 0,0 1 0,0-1 0,0 1 1,0-1-1,-1 1 0,1-1 0,0 1 0,-1-1 0,1 0 0,-1 1 0,-1 1 1,0 0 19,0-1 0,0 1 0,0-1 0,0 0 0,0 0 0,-1 0 1,1 0-1,-1 0 0,-3 2 0,-5 1 71,1 0 1,-1-1 0,-21 6-1,4-3-185,0-1 0,-1-2-1,1 0 1,-1-2 0,0-1-1,-51-5 1,71 2-1297,0 0-1,0 0 1,0-1 0,-14-7-1,18 9-611</inkml:trace>
</inkml:ink>
</file>

<file path=ppt/ink/ink4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5T21:14:16.7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 3392,'10'-12'13487,"-10"21"-11380,0 6-633,6 29-1,-3-28-851,1 29 1,0 7 381,-1-19-3043,-2-11-5059,-3-10 1514,1-4 3291</inkml:trace>
</inkml:ink>
</file>

<file path=ppt/ink/ink4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5T21:14:17.1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60 6304,'4'0'9760,"5"-2"-4444,56-13-2515,78-23-5089,-103 33 970</inkml:trace>
</inkml:ink>
</file>

<file path=ppt/ink/ink4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5T22:44:39.5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582 75 992,'0'0'309,"6"8"6618,-16-12-2687,5 0-5978,-18-7 2357,19 10-511,-1 0 1,1 0-1,-1 0 1,1 1-1,-10 0 1,14 0-99,-7 0 24,-1-1 0,1 0 0,-8-2 1,-2-1-209,4 1 192,-10-2 300,12 5-335,-1-1 1,-11-3-1,3 0 179,13 3-74,-1-1 0,1 0 1,0-1-1,-12-5 0,13 5-91,1 0 1,-1 1-1,0 0 0,0 0 0,0 0 0,0 1 1,0 0-1,-8-1 0,9 2-18,-1 0 1,1 1-1,0-1 1,-1 1-1,1 0 1,0 0-1,-1 1 1,1 0-1,0 0 1,0 0-1,0 0 1,-8 7-1,1-2 144,6-2-99,-1-1 0,0 0 0,-11 5 0,16-8-42,0 0-1,0 0 1,0 1 0,0-1-1,0 1 1,1-1 0,-4 5-1,-8 6-95,10-10 112,1-1 0,-1 1 0,1 0 1,0 0-1,0 0 0,0 1 1,0-1-1,1 0 0,-1 1 1,-2 4-1,-3 5 90,-5 1-182,10-11 68,0 0 1,1-1-1,-1 1 1,0 0-1,1 0 0,0 0 1,-3 4-1,-23 46 181,25-47-149,1 0 0,0 0 0,0 0 1,1 1-1,-1-1 0,1 0 0,1 0 0,0 6 0,-1 2 184,0 3-98,0-5-21,0 1 1,2 14 0,-1-22-80,0 0 0,0 1 1,0-1-1,1 0 0,-1 0 1,1 0-1,0-1 0,0 1 0,5 6 1,110 138 65,-110-139-14,-3-4 21,0 0 0,1 0 0,7 7 0,13 12 43,-20-19-97,0 0 0,0-1 0,0 1 0,1-1 1,-1 0-1,1 0 0,0-1 0,0 0 0,10 4 0,-1-1 97,-10-4-29,0-1-1,0 1 0,0-1 0,0 0 0,0 0 1,9 0-1,-3 0 66,-4-1-24,-1 0-1,0 0 0,0 0 0,0-1 1,0 0-1,0 0 0,11-4 1,6 1 73,-7 1-104,-14 2-89,-2 14-5685,0 3 432</inkml:trace>
</inkml:ink>
</file>

<file path=ppt/ink/ink4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5T22:44:40.8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12 1888,'1'0'13,"-1"0"0,0 0 1,0 0-1,0 0 0,0 0 0,0 0 1,0 0-1,0 0 0,0 0 0,0 0 0,0 0 1,0 0-1,0 0 0,0-1 0,0 1 1,0 0-1,0 0 0,0 0 0,0 0 0,0 0 1,0 0-1,0 0 0,0 0 0,0 0 1,0 0-1,0 0 0,0 0 0,0-1 1,0 1-1,-1 0 0,1 0 0,0 0 0,0 0 1,0 0-1,0 0 0,0 0 0,0 0 1,0 0-1,0 0 0,0 0 0,0 0 0,0 0 1,0 0-1,0 0 0,0 0 0,-1 0 1,1 0-1,0 0 0,0 0 0,0 0 1,0 0-1,0 0 0,0 0 0,0 0 0,0 0 1,0 0-1,0 0 0,0 0 0,0 0 1,-1 0-1,3-6 2433,-10 3 999,8 3-3013,1 2-399,-1 1 0,0 0-1,0-1 1,0 1 0,0-1-1,0 5 1,-1-1 64,2 5 324,0 0 0,0 0-1,4 12 1,-2-13-286,-1 1 1,0 0-1,0 12 0,3 37 345,-5-57-420,0 0 1,1 1 0,-1-1-1,1 1 1,0-1 0,2 6 0,-1-5 78,-1-1-1,0 1 1,0-1 0,0 1 0,-1-1 0,1 8 0,4 12 37,-5-22-171,-1 14-949,0-12 554,1 1 0,-1-1-1,1 0 1,0 1 0,0 4-1,-1 12-1507,1-19 1624,0 1 0,0 0-1,0 0 1,0-1-1,1 1 1,-1 0 0,0-1-1,1 1 1,0 0-1,-1-1 1,1 1-1,0-1 1,0 1 0,0-1-1,-1 1 1,2-1-1,-1 0 1,0 0 0,0 1-1,0-1 1,3 2-1,5 5-1138</inkml:trace>
</inkml:ink>
</file>

<file path=ppt/ink/ink4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5T22:44:42.0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57 1728,'8'-56'4304,"-8"55"-3878,0 33 1084,0-4 436,0-28-1716,1 18 415,1-13-535,0-1 1,0 1-1,-1-1 0,1 1 1,0 4-1,-1-3 34,0 0 0,1-1 0,0 1-1,4 9 1,33 53 235,-36-63-174,0 0-1,-1 0 1,0 1-1,0-1 1,0 1 0,0 0-1,-1-1 1,0 1-1,0 0 1,-1 0 0,0 0-1,0-1 1,0 7-1,0-8-44,-3-4-285,3 0 64,0 0-1,0 0 1,0 0 0,0 0 0,0 0 0,0 0 0,0-1-1,0 1 1,0 0 0,1 0 0,-1 0 0,0 0-1,0 0 1,0 0 0,0-1 0,0 1 0,0 0 0,-1 0-1,1 0 1,0 0 0,0 0 0,0 0 0,0-1 0,0 1-1,0 0 1,0 0 0,0 0 0,0 0 0,0 0 0,0 0-1,0 0 1,0-1 0,0 1 0,-1 0 0,1 0 0,0 0-1,0 0 1,0 0 0,0 0 0,0 0 0,0 0 0,0 0-1,-1 0 1,1 0 0,0 0 0,0 0 0,0 0 0,0 0-1,0 0 1,0 0 0,-1 0 0,1 0 0,0 0 0,0 0-1,0 0 1,0 0 0,0 0 0,0 0 0,-1 0-1,1 0 1,0 0 0,0 0 0,0 0 0,0 0 0,7-10-4278,-4 7 3896,-1 0 0,0 0 0,0 0 0,0 0 0,-1 0 0,1-1 0,0-3 0,8-38-1898</inkml:trace>
</inkml:ink>
</file>

<file path=ppt/ink/ink4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5T21:13:30.2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2 192 1568,'4'-4'8144,"-4"4"-8045,-1-1 1,1 1 0,0 0 0,-1 0 0,1-1-1,0 1 1,-1 0 0,1-1 0,0 1-1,0 0 1,-1 0 0,1-1 0,0 1 0,0-1-1,0 1 1,-1 0 0,1-1 0,0 1 0,0 0-1,0-1 1,0 1 0,0-1 0,0 1-1,0 0 1,0-1 0,0 1 0,0-1 0,0 0-1,1-5 1397,4-14-307,-4 11-1079,1 0 1,0 0-1,0 0 0,1 0 0,1 1 1,-1-1-1,9-12 0,-9 14-42,-1 3-76,1 1 1,-1-1 0,1 0 0,0 1 0,0 0 0,0 0 0,0 0 0,1 0-1,-1 0 1,1 1 0,0-1 0,0 1 0,0 0 0,0 0 0,5-1 0,0-1 56,1 2 0,-1 0 0,0 0 0,1 0 1,18 1-1,-24 1 5,1 0-1,-1 0 1,1 0 0,-1 1-1,0 0 1,0 0 0,1 0 0,-1 0-1,0 1 1,0-1 0,0 1-1,7 5 1,-8-5-3,0 1 1,0 0-1,-1 0 0,1 0 0,-1 0 0,0 0 1,1 1-1,-2-1 0,1 1 0,0-1 1,-1 1-1,1 0 0,-1 0 0,1 5 0,0 2 97,-1 0 0,0 0 0,0 0 0,-1 0 0,-2 16 0,-12 55 263,13-75-366,-7 29 125,-2-1 1,-1 0-1,-2 0 0,-1-1 0,-2-1 0,-1-1 0,-1 0 0,-45 57 0,62-88-167,-3 3 66,1 1 0,-1-1 0,0 1 0,-1-1 0,1-1 0,-1 1 0,-8 5 0,3-3 151,20-10-472,-1 0 351,0 1 0,0 0 1,1 0-1,-1 1 1,1 0-1,-1 1 0,1 0 1,0 1-1,-1 0 1,1 0-1,14 3 0,2 1-75,0 2-1,0 0 0,26 12 0,-37-15-317,-8-3-2452,-2 0 1135</inkml:trace>
</inkml:ink>
</file>

<file path=ppt/ink/ink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23:15:53.29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31 72 5152,'-5'0'1444,"12"-4"269,14-9 2826,-4 7-2746,-15 5-1661,1 1 0,-1-1 0,1 0 0,-1 0 0,0 0 0,1 0 0,-1 0 0,0-1 0,0 1 0,0-1 1,0 1-1,0-1 0,0 0 0,0 0 0,0 0 0,-1 0 0,4-4 0,-5 5-100,0 1 0,0-1 0,1 1 0,-1 0 0,0-1 0,0 0 0,0 1 0,0-1 0,0 1-1,1-1 1,-1 1 0,0-1 0,0 1 0,0-1 0,0 1 0,-1-1 0,1 1 0,0-1 0,0 1 0,0-1 0,0 1 0,0-1 0,-1 1-1,1-1 1,0 1 0,0-1 0,-1 1 0,1-1 0,0 1 0,-1 0 0,1-1 0,-1 1 0,1 0 0,0-1 0,-1 1 0,1 0 0,-1-1-1,1 1 1,-1 0 0,1 0 0,-1-1 0,1 1 0,-1 0 0,1 0 0,-1 0 0,1 0 0,-1 0 0,1 0 0,-1 0 0,0 0 0,-2 0 25,1 0 1,-1 0 0,0 1 0,1-1 0,-1 1 0,1 0 0,-1-1 0,-3 3-1,1 0 78,0 0-1,-1 0 0,1 0 0,0 1 0,1 0 0,-1 0 0,1 1 0,0-1 1,0 1-1,-6 8 0,8-9-41,0 1 1,0-1-1,0 1 1,0 0-1,1-1 1,-1 1-1,1 0 1,1 0-1,-1 0 0,1 0 1,0 0-1,0 0 1,1 5-1,-1-8-72,0 0 0,0 0-1,1 0 1,-1 0-1,1-1 1,0 1 0,-1 0-1,1 0 1,0-1-1,0 1 1,0 0 0,0-1-1,1 1 1,-1-1-1,0 1 1,1-1 0,-1 0-1,0 0 1,1 1-1,0-1 1,-1 0 0,1 0-1,3 1 1,-1-1-90,0 1 0,1-1-1,-1 0 1,1 0 0,-1-1 0,1 0 0,-1 1 0,9-2-1,1 0-1376,0-1 0,-1 0-1,1-1 1,-1-1 0,1 0-1,-1-1 1,0 0-1,-1-1 1,19-11 0,-8-5-2618</inkml:trace>
</inkml:ink>
</file>

<file path=ppt/ink/ink4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5T21:13:30.6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3 8544,'-5'-3'3872,"0"15"-3360,5-9 1760,5 2-1344,-5 3 479,0 4-831,-5-4-128,5 1-288,-3-6-320,6 5 96,-6 1-704,3-3 448,-5-6-2783,10 0 1727</inkml:trace>
</inkml:ink>
</file>

<file path=ppt/ink/ink4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5T21:13:31.3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21 150 4384,'-16'-5'1993,"16"5"-1934,0 0 0,0 0 0,0 0 0,-1 0 0,1 0 0,0 0 1,0 0-1,0 0 0,-1 0 0,1 0 0,0 0 0,0 0 0,0 0 1,0-1-1,-1 1 0,1 0 0,0 0 0,0 0 0,0 0 0,0 0 1,0 0-1,-1 0 0,1-1 0,0 1 0,0 0 0,0 0 0,0 0 1,0 0-1,0 0 0,0-1 0,0 1 0,-1 0 0,1 0 0,0 0 0,0 0 1,0-1-1,0 1 0,0 0 0,0 0 0,0 0 0,0-1 0,0 1 1,0 0-1,0 0 0,0 0 0,0 0 0,0-1 0,1 1 0,-1 0 1,0 0-1,0 0 0,0 0 0,0-1 0,0 1 0,0 0 0,0 0 1,0 0-1,1 0 0,-1-1 0,0 0 462,1-1-1,-1 0 1,0 0 0,1 0-1,-1 0 1,0 1-1,0-1 1,0 0 0,-1-3-1,1-2 477,0 3-865,0 0 1,0 0 0,0 0-1,1 0 1,-1 0 0,1 1 0,0-1-1,0 0 1,1 0 0,-1 1 0,1-1-1,0 1 1,0-1 0,0 1 0,0 0-1,1 0 1,4-5 0,-2 3-98,0 1 0,0 0-1,0 1 1,1-1 0,-1 1 0,1 0 0,0 0 0,11-3 0,-13 5-44,0 0 0,0 0 0,1 1 0,-1-1 0,0 1 1,0 0-1,1 1 0,-1-1 0,0 0 0,0 1 0,0 0 1,0 0-1,0 1 0,7 2 0,-3-1 24,-1 1 0,0 0-1,11 8 1,-15-9 16,0-1 0,-1 1 0,1 0 0,-1 0 0,0 0 0,1 0 0,-1 0 0,-1 0 0,1 1 0,2 4 0,-1 2 64,-1 0 0,0-1 0,0 1 0,0 0 1,-2 0-1,1 0 0,-2 14 0,-1-2 92,0 0 0,-8 26 1,3-26-82,-1 0 0,-1 0 0,-1-1 0,0 0 1,-2-1-1,0 0 0,-2-1 0,0 0 0,-1-1 0,-17 16 1,22-24-58,-1-1 1,-15 11 0,26-18 230,5-2-94,18-2 18,27-6 310,-30 6-356,-1 1 0,1 0 0,0 2 0,-1 0 0,1 1 0,-1 1 0,22 6 0,41 5 290,-71-14-853,-9-5-3750</inkml:trace>
</inkml:ink>
</file>

<file path=ppt/ink/ink4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5T21:13:32.2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70 4064,'-1'0'125,"0"0"-1,0 0 0,0 0 1,0 0-1,0 0 0,0 0 0,0 0 1,0 0-1,1-1 0,-1 1 1,0 0-1,0 0 0,0-1 1,0 1-1,1-1 0,-1 1 1,0 0-1,-1-2 0,2 2-31,0 0 0,0-1 0,0 1 0,-1 0 0,1 0 0,0 0-1,0 0 1,-5-4 4696,5 4-4758,0 0 126,-1-1 0,1 1 1,0-1-1,0 1 0,0-1 0,0 1 0,0-1 1,-1 1-1,1-1 0,0 1 0,0-1 0,-1 1 0,1 0 1,0-1-1,-1 1 0,1-1 0,0 1 0,-1 0 1,0-1-1,1 1-107,0 0 1,-1 0-1,1 0 0,0 0 1,0-1-1,0 1 1,-1 0-1,1 0 0,0 0 1,0 0-1,0 0 0,0-1 1,0 1-1,-1 0 1,1 0-1,0 0 0,0 0 1,0-1-1,0 1 1,0 0-1,0 0 0,0 0 1,0-1-1,0 1 0,0 0 1,0 0-1,0-1 1,0 1-1,0 0 0,0 0 1,0 0-1,0-1 1,0 1-1,0 0 0,0 0 1,0 0-1,0-1 0,0 1 1,0 0-1,0 0 1,0 0-1,1-1 0,-1 1 1,0 0-1,0 0 1,0 0-1,0 0 0,0-1 1,1 1-1,-1 0 0,0 0 1,0 0-1,0 0 1,1 0-1,-1 0 0,0-1 1,7-4 294,1 0 0,-1 0 1,10-4-1,-9 4-161,-5 4-148,-1-1-1,1 1 1,0-1 0,-1 1 0,1 0 0,0 0 0,0 0 0,0 1-1,0-1 1,-1 1 0,1-1 0,0 1 0,0 0 0,0 0 0,4 1-1,11 1 113,-15-2-91,0 0 0,0 0 0,-1 0 1,1 1-1,0 0 0,3 0 0,-5 0-30,0-1 1,0 1-1,0-1 0,0 1 0,-1 0 0,1-1 1,0 1-1,0 0 0,-1 0 0,1-1 0,0 1 1,-1 0-1,1 0 0,-1 0 0,1 0 0,-1 0 1,1 0-1,-1-1 0,0 1 0,0 0 0,1 0 0,-1 2 1,2 10 167,-1 0 0,-1 0-1,0 1 1,-2 14 0,-10 55 269,6-48-217,-1 13-66,-2 0 1,-3 0-1,-24 67 0,24-87 7,7-14-111,0 1 0,-2-2 0,0 1 1,0-1-1,-13 17 0,14-25 185,6-4 55,2 2-261,-1-3-30,0 1 1,-1-1 0,1 0 0,0 0 0,0 0 0,0 1-1,-1-1 1,1 0 0,0 0 0,0 0 0,0 0 0,-1 0 0,1-1-1,0 1 1,0 0 0,0 0 0,-1 0 0,1-1 0,0 1-1,0 0 1,0-1 0,4-1 103,3 0-3,3 0-84,-1-1 0,1 2-1,-1-1 1,1 2 0,0-1 0,15 2-1,9 0-1604</inkml:trace>
</inkml:ink>
</file>

<file path=ppt/ink/ink4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5T21:13:33.1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45 1984,'0'0'21,"-1"1"1,1-1 0,0 0-1,0 0 1,0 0-1,0 0 1,0 0-1,0 0 1,-1 0-1,1 0 1,0-1-1,0 1 1,0 0-1,0 0 1,0 0-1,0 0 1,-1 0-1,1 0 1,0 0-1,0 0 1,0 0-1,0 0 1,0 0-1,0 0 1,0 0 0,0-1-1,-1 1 1,1 0-1,0 0 1,0 0-1,0 0 1,0 0-1,0 0 1,0 0-1,0-1 1,0 1-1,0 0 1,0 0-1,0 0 1,0 0-1,0 0 1,0-1-1,0 1 1,0 0-1,0 0 1,0 0-1,0 0 1,0 0 0,0 0-1,0-1 1,0 1-1,0 0 1,0 0-1,0 0 1,0 0-1,0 0 1,0 0-1,1 0 1,-1-1-1,0 1 2,0 0 0,0 0 0,0 0 0,0 0 0,0 0 0,0 0 0,-1 0 0,1 0 0,0 0 0,0 0 0,0 0 0,0 0 0,0 0 0,0 0 0,0 0 0,0 0 0,0 0 0,0 0 0,0 0 0,0 0 0,0 0 0,0 0 0,0 0 0,0 0 0,0 0 0,0 0 0,0 0 0,0 0 0,0 0 0,0 0 0,0 0 0,0 0 0,0 0 0,0 0 0,0 0 0,0 0 0,0 0 0,-1 0 78,1 0-1,0 0 1,0 0 0,0 1-1,-1-1 1,1 0 0,0 0-1,0 0 1,-1 0 0,1 0-1,0 0 1,0 0 0,-1 0-1,1 0 1,0 0-1,0 0 1,-1 0 0,1 0-1,0 0 1,0 0 0,0 0-1,-1 0 1,1 0 0,0-1-1,0 1 1,-1 0 0,1 0-1,0 0 1,0 0-1,0 0 1,-1-1 0,1 1-1,0 0 1,0 0 0,0 0-1,0 0 1,0-1 0,-1 1-1,-3-10 4646,3 8-2798,0 4-994,-10-1 2673,9 2-2902,2-3-704,0 0-1,0 1 1,0-1 0,0 0 0,0 1-1,0-1 1,0 1 0,0-1 0,0 0-1,0 1 1,0-1 0,1 0-1,-1 1 1,0-1 0,0 0 0,0 0-1,1 1 1,-1-1 0,0 0-1,0 1 1,1-1 0,-1 0 0,0 0-1,0 0 1,2 1 1104,1-3-881,0 0 0,-1 0 0,1 0 1,4-5-1,-11 3-67,4 4-180,0-1 1,0 1-1,0 0 0,0 0 1,0 0-1,0 0 0,0-1 1,-1 1-1,1 0 0,0 0 1,0 0-1,0 0 1,0 0-1,0 0 0,0 0 1,-1-1-1,1 1 0,0 0 1,0 0-1,0 0 1,0 0-1,0 0 0,-1 0 1,1 0-1,0 0 0,0 0 1,0 0-1,0 0 0,-1 0 1,1 0-1,0 0 1,0 0-1,0 0 0,0 0 1,-1 0-1,1 0 0,0 0 1,0 0-1,0 0 0,0 0 1,-1 0-1,1 0 1,0 1-1,0-1 0,0 0 1,0 0-1,0 0 0,0 0 1,-1 0-1,1 0 0,0 1 1,0-1-1,0 0 1,0 0-1,0 0 0,0 1 1,25-21-17651</inkml:trace>
</inkml:ink>
</file>

<file path=ppt/ink/ink4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5T22:45:24.9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46 1312,'-1'0'97,"0"-1"0,0 1-1,0-1 1,1 0 0,-1 1 0,0-1-1,1 0 1,-1 1 0,1-1 0,-1 0 0,1 1-1,-1-1 1,1 0 0,-1 0 0,1 0-1,0 0 1,-1 1 0,1-1 0,0 0 0,0 0-1,0 0 1,-1 0 0,1 0 0,0 0 0,0 0-1,0 0 1,1 0 0,-1 1 0,0-2-1,1-8 894,-2 10-847,1-1-1,0 1 1,0-1 0,0 0-1,-1 1 1,1-1-1,0 1 1,-1-1 0,1 0-1,-1 1 1,1-1-1,-1 1 1,1-1 0,-1 1-1,1 0 1,-1-1 0,0 0-1,-3-1 274,6 4-18,-1-1-147,0 8-38,3 15-56,-1 1 1,-1 0-1,-1 0 0,-5 42 0,3-47 7,0-10-142,0 16 212,1 31 0,2-11-117,-8 68-1,0-3-71,6-96 59,-1-1 0,0 1 0,-5 21 0,5-20 245,3-32 502,4-274 562,-7 198-1356,-1 31 153,2 53-501,-1 0 0,-1 0 1,-2-11-1,4 18 248,0 1 0,0 0 0,0 0 1,0 0-1,0 0 0,0 0 0,0-1 0,0 1 0,0 0 0,0 0 1,0 0-1,0 0 0,0 0 0,0-1 0,0 1 0,0 0 0,0 0 0,0 0 1,0 0-1,0 0 0,0-1 0,-1 1 0,1 0 0,0 0 0,0 0 1,0 0-1,0 0 0,0 0 0,0 0 0,0 0 0,-1-1 0,1 1 1,0 0-1,0 0 0,0 0 0,0 0 0,0 0 0,0 0 0,-1 0 1,1 0-1,0 0 0,0 0 0,0 0 0,0 0 0,-1 0 0,1 0 1,0 0-1,0 0 0,0 0 0,0 0 0,0 0 0,-1 0 0,1 0 1,0 0-1,0 0 0,0 0 0,0 1 0,-3 7-2436,5 3 1423</inkml:trace>
</inkml:ink>
</file>

<file path=ppt/ink/ink4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5T22:45:25.8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34 4384,'0'0'69,"0"-1"0,0 1 0,0 0 0,0 0 0,-1 0 0,1-1 0,0 1 0,0 0 0,0 0 0,0 0 0,-1-1 0,1 1 0,0 0 0,0 0 0,0 0 0,-1 0 1,1 0-1,0-1 0,0 1 0,0 0 0,-1 0 0,1 0 0,0 0 0,0 0 0,-1 0 0,1 0 0,0 0 0,0 0 0,0 0 0,-1 0 0,1 0 0,-1 0 0,-10 1 4874,12 5-4675,-1-5-250,0 0 0,0-1-1,0 1 1,0 0-1,0-1 1,0 1 0,0 0-1,0-1 1,0 1-1,0 0 1,0-1-1,-1 1 1,1 0 0,0-1-1,0 1 1,-1 0-1,1-1 1,-1 1 0,-11 34 1395,11-36-1294,1 0 0,0 1 0,-1-1 0,1 0 0,0 0 0,0 1 0,-1-1 0,1 0 0,0 0 0,0 1 0,0-1 0,0 0 0,0 0 0,0 0 0,0 1 0,0-1 0,1 0 0,-1 0 0,0 0 0,3-25 397,-1 21-388,3-19 304,-5 23-431,0 1 1,0-1-1,0 1 0,0 0 1,0-1-1,0 1 0,1-1 1,-1 1-1,0 0 1,0-1-1,0 1 0,-1-1 1,1 1-1,0-1 0,0 1 1,0 0-1,0-1 0,0 1 1,0-1-1,-1 1 1,1 0-1,0-1 0,0 1 1,0 0-1,-1-1 0,1 1 1,0 0-1,-1-1 0,1 1 1,0 0-1,-1-1 1,1 1-1,0 0 0,-1 0 1,1 0-1,0-1 0,-1 1 1,0 0-1,1 1-19,-1 0 0,1 0 0,0-1-1,-1 1 1,1 0 0,0 0 0,0 0 0,-1 0-1,1 0 1,0 0 0,0 0 0,0 0 0,0 0-1,0 0 1,0 0 0,1 0 0,-1 0 0,0 0-1,1 0 1,-1 6-39,0 51-1602,3-47-1239</inkml:trace>
</inkml:ink>
</file>

<file path=ppt/ink/ink4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5T22:45:30.6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374 129 2496,'0'0'784,"1"1"-1029,3 7 6708,-4 0-6321,-1 1-1,-1 0 0,1-1 1,-2 1-1,-3 11 0,4-16-12,-1 1 0,1-1-1,-1 0 1,0 0 0,0 0-1,0 0 1,-7 6 0,0 1-79,9-8 2,-1-1-1,0 0 1,1 0 0,-1 0-1,0-1 1,0 1 0,0 0-1,0-1 1,-1 1 0,-2 1-1,-5 0 109,0 0 0,0 0 0,0-1 0,-1 0 0,1 0 0,0-2 0,-1 1 0,-10-2 0,11 2-125,0 0 0,1 1 0,0 0 0,-12 4 0,8-2-45,-24 3 0,25-5 46,9-1 66,0-1-1,0 1 1,0-1-1,0 0 0,0 0 1,0 0-1,0 0 1,0-1-1,0 1 0,-3-1 1,3-1-27,1 1 1,0 0-1,-1-1 0,1 1 1,0-1-1,0 0 0,0 1 1,0-1-1,0 0 0,1 0 1,-1 0-1,1-1 0,-1 1 1,1 0-1,0-1 0,0 1 1,-1-3-1,0-1-122,0 0-1,0 0 1,1-1-1,0 1 1,0 0-1,0-8 1,2 9-4,-1 1-1,1 0 1,0 0 0,2-7-1,2-8-166,-2 8 191,-1-1 0,2 1 0,-1 0 0,2 0 0,-1 0 0,2 1 0,-1 0 0,1 0 0,1 0 0,0 0 0,0 1 0,1 1 0,14-14 0,-19 20 23,-1 0 0,1 0 0,0 0 0,0 0 0,0 0 0,0 1 0,0-1 0,1 1 0,-1 0 0,0 0 0,1 0 0,-1 0 0,0 1 0,7-1 0,-5 1 3,-1 0 0,1 1 0,0 0 0,0 0 0,-1 0-1,1 1 1,0-1 0,-1 1 0,7 4 0,2 2 42,0 1 0,0 0 0,-1 1 0,-1 1 0,15 16 1,-17-18-58,49 59 123,-52-60-29,0 0 1,-1 1-1,0 0 0,0 0 1,-1 1-1,5 15 1,-5-11 16,-2-8-30,0 0 0,-1 0-1,1 0 1,-1 1 0,-1-1-1,1 0 1,-1 8 0,-1-7 53,-1 1 1,1-1-1,-1 0 0,0 1 1,-1-1-1,0 0 1,0-1-1,0 1 0,-7 9 1,3-7-4,0 0-1,-1-1 1,0 0-1,0 0 1,-16 10 0,9-6 75,0 1 0,-26 27 0,5-3-235,20-22 11,-25 32 1,23-22-161,1 1-1,-17 35 0,29-48-787,0-1 0,-4 15 0,8-11-175</inkml:trace>
</inkml:ink>
</file>

<file path=ppt/ink/ink4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5T22:45:31.7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133 133 2656,'0'-5'1872,"3"-9"2832,-3 14-4622,0 0 1,0-1-1,0 1 1,0 0-1,0 0 0,0-1 1,0 1-1,0 0 1,0 0-1,0 0 1,0-1-1,0 1 1,-1 0-1,1 0 0,0-1 1,0 1-1,0 0 1,0 0-1,-1 0 1,1 0-1,0-1 1,0 1-1,0 0 1,-1 0-1,1 0 0,0 0 1,0 0-1,0-1 1,-1 1-1,1 0 1,0 0-1,0 0 1,-1 0-1,1 0 0,0 0 1,0 0-1,-1 0 1,1 0-1,0 0 1,0 0-1,-1 0 1,1 0-1,0 0 1,0 0-1,-1 0 0,1 1 1,0-1-1,0 0 1,-1 0-1,-1 2 26,1 1-1,-1-1 0,1 1 1,0-1-1,0 1 1,-2 4-1,1-2-75,1-1 0,-1 0 0,0 1 0,-4 4 0,-56 66 1403,58-70-1459,0 1 0,0-1 0,1 1 1,0-1-1,0 1 0,0 0 0,1 0 0,-3 8 1,-4 11-206,9-23 213,1 0 1,-1 0-1,1-1 0,0 1 1,0 0-1,-1 0 0,1-1 0,1 1 1,-1 0-1,0-1 0,0 1 0,0-1 1,3 2-1,22 24 140,-22-24-113,0 0 0,0 0 0,0-1 0,1 1 0,-1-1 0,1 0 0,-1-1 0,1 1 0,0-1 0,0 0 0,-1 0 0,1 0 0,0-1 0,0 1 0,0-1 0,0 0 0,8-2 0,-3 1 115,-1-1 0,0 0 1,1-1-1,-1 0 0,0 0 0,-1-1 0,1 0 0,10-8 0,-13 9-85,0-1 0,0 0 0,-1 0 0,0-1-1,0 1 1,0-1 0,0 0 0,-1-1 0,0 1-1,0-1 1,0 0 0,-1 1 0,0-2-1,0 1 1,-1 0 0,4-12 0,-4-5 138,0-1 0,-2 1 0,-1 0 1,-4-28-1,3 41-137,1 0 0,-1 0 0,-1 0 0,0 0 0,0 1 0,-1 0 0,-8-15 0,11 22-55,0 1 0,0-1 0,0 1 0,0-1 0,0 1 0,0-1 0,0 1 0,-1 0 0,1 0 0,-1 0 0,1 0 0,0 0 0,-1 0 0,0 0 0,1 0 0,-1 0 0,0 1 0,1-1 0,-1 0 0,0 1 0,0 0 0,1-1 0,-1 1 0,0 0 0,0 0 0,0 0 0,1 0 0,-1 0 0,0 1 0,0-1 0,1 0 0,-1 1 0,0 0 0,-2 0 0,1 1-91,0 0 0,0 0 0,1 0-1,-1 0 1,1 0 0,-1 0 0,1 1-1,0-1 1,-1 1 0,1 0 0,1 0 0,-1-1-1,0 1 1,1 0 0,-1 1 0,1-1-1,-1 4 1,-3 11-2136,2 1 0,-3 24 0,5-19 422</inkml:trace>
</inkml:ink>
</file>

<file path=ppt/ink/ink4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5T22:45:32.6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141 42 3072,'-3'-1'10971,"-9"1"-8455,9-1-2504,0 1-1,1 0 1,-1 1-1,0-1 1,0 0-1,-5 2 0,5 1-10,-1-1-1,1 1 0,0 0 0,0 1 1,0-1-1,-4 5 0,-4 6-87,4-6 32,0-2 33,0 2 0,1-1 1,-1 1-1,2 0 0,-1 0 0,1 1 1,-7 16-1,12-23 16,-1 0 0,1 0 0,0 0 0,0 0 0,0 0 0,0 0 0,0 0 0,0 0 0,0 0 0,1 0 0,-1-1 0,2 4 1,10 24-63,-4-13 74,-5-10 6,0 0 0,0 0 0,0 0 0,1 0 0,0-1 0,0 0 0,0 0 0,1 0 0,0 0 0,7 6 0,-8-9 31,-1 0 0,0 0 0,0 0 0,1-1 0,-1 1 0,1-1 0,0 0 0,-1 1 0,1-2 0,0 1 0,0 0 0,0-1 0,-1 0 0,1 0 0,0 0 0,0 0 0,0-1 0,-1 1 0,8-3 0,-7 1 38,0 0-1,0-1 1,0 1-1,0-1 1,0 0-1,-1 0 1,0 0-1,1-1 1,-1 1-1,0-1 1,4-7-1,0 2 101,-3 3-51,1-1 0,-1 0 0,0-1-1,-1 1 1,0-1 0,0 1 0,0-1 0,-1 0 0,2-13 0,-3 10-28,0-1-1,0 1 1,-2-1 0,1 1-1,-1-1 1,-4-15-1,4 22-75,-1 0 0,1 0 0,-1 0-1,0 1 1,-1-1 0,1 0 0,-1 1 0,0 0-1,0-1 1,0 1 0,0 1 0,-1-1-1,-4-3 1,5 4-156,0 1 0,0 0-1,-1-1 1,1 2 0,-1-1 0,0 0-1,1 1 1,-1-1 0,0 1 0,0 0-1,0 1 1,0-1 0,1 1 0,-1-1-1,0 1 1,0 0 0,-6 1-1,7 0-338,1 0 0,-1 0-1,1 0 1,0 0 0,-1 0 0,1 0-1,0 0 1,0 1 0,0-1-1,0 1 1,-3 2 0,-1 5-1403</inkml:trace>
</inkml:ink>
</file>

<file path=ppt/ink/ink4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5T21:12:52.2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267 50 2560,'0'0'6725,"-10"0"-3264,-4 0-2479,0 1-1,0 1 0,-1 0 1,-25 7-1,31-6-843,1 0-1,-1 1 1,1 0-1,0 0 0,0 0 1,1 1-1,-1 0 1,-12 13-1,12-10-46,0 1 0,1 1 0,1-1 0,-1 1-1,1 0 1,1 1 0,0-1 0,0 1 0,1 0 0,1 0 0,0 1 0,0-1-1,1 1 1,1-1 0,0 1 0,0 0 0,1 0 0,1-1 0,0 1 0,0 0-1,1-1 1,1 1 0,0-1 0,6 14 0,-8-21 7,1 0-1,0 0 1,0 0-1,1 0 1,-1 0-1,1-1 1,0 1-1,0-1 1,0 0-1,7 6 1,-7-8-55,-1 1 1,1-1-1,0 1 1,0-1-1,0 0 1,-1 0-1,1 0 1,0-1-1,0 1 1,0-1-1,0 1 1,0-1-1,1 0 1,-1 0-1,0 0 1,0-1-1,3 0 1,7-2 19,-1-1 1,1 0-1,-1-1 1,0 0-1,0-1 1,-1 0-1,0-1 1,0 0-1,0-1 1,-1 0-1,11-11 0,-13 11-24,0-1-1,-1 0 0,0 0 0,0-1 0,-1 1 1,0-2-1,-1 1 0,0-1 0,-1 0 0,0 0 0,-1 0 1,0 0-1,2-13 0,1-54 12,-6 66 3,0 0 0,-1 0 0,0 1 0,-5-21 0,5 28-73,0 1 0,0 0 1,0 0-1,-1 0 0,1 0 1,-1 0-1,0 0 1,1 0-1,-1 0 0,0 0 1,-1 1-1,1-1 0,0 1 1,-1 0-1,0 0 1,1 0-1,-1 0 0,0 0 1,0 0-1,0 1 0,0-1 1,0 1-1,-1 0 1,-5-1-1,6 1-195,0 0 1,0 1-1,0-1 0,-1 1 1,1 0-1,0 0 0,0 1 1,0-1-1,-1 0 0,1 1 1,0 0-1,0 0 0,0 0 1,0 0-1,-5 3 0,8-4 74,0 0-1,-1 0 0,1 0 1,0 1-1,0-1 0,-1 0 1,1 0-1,0 0 0,0 0 0,0 0 1,-1 1-1,1-1 0,0 0 1,0 0-1,0 0 0,0 1 1,0-1-1,-1 0 0,1 0 1,0 1-1,0-1 0,0 0 1,0 0-1,0 0 0,0 1 0,0-1 1,0 0-1,0 0 0,0 1 1,0-1-1,0 0 0,0 1 1,0-1-1,0 0 0,0 0 1,0 1-1,3 6-2263</inkml:trace>
</inkml:ink>
</file>

<file path=ppt/ink/ink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23:15:53.64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46 1 7808,'-8'13'2322,"5"-9"-1882,0 1 0,1 0 1,-1 0-1,1 1 1,0-1-1,0 0 0,-1 6 1,-5 23 2541,6-27-2419,0 0 0,0 0 0,1 0 0,-1 10 0,2-16-536,0-1 0,0 1 1,0 0-1,0-1 0,0 1 0,0-1 0,0 1 0,0 0 1,1-1-1,-1 1 0,0-1 0,0 1 0,1 0 0,-1-1 1,0 1-1,1-1 0,-1 1 0,0-1 0,1 1 0,-1-1 0,1 1 1,-1-1-1,1 0 0,-1 1 0,1-1 0,-1 0 0,1 1 1,0-1-1,1 1 19,0-1 0,0 0 0,-1 1 0,1-1 0,0 0 0,0 0 0,0 0 0,0-1 0,3 1 0,4-3-97,0 1-1,16-8 0,-1-3-210,-1 0-1,24-18 1,-26 16 382,1 1 0,31-15 1,-52 29-74,-1-1 0,1 1 0,0 0 0,-1 0 0,1-1 0,-1 1 0,1 0 0,0 0 0,-1 0 0,1 0 0,0 0 0,-1 0 0,1 0 0,0 0 0,-1 0 0,1 0 0,0 0 0,-1 0 0,1 1 0,0-1 0,-1 0 0,1 0 0,0 1 0,-1-1 0,1 0 0,0 1 0,0 0 28,0 0 0,-1 1-1,1-1 1,0 0 0,0 0 0,-1 0-1,1 1 1,-1-1 0,1 0-1,-1 1 1,1 2 0,0 2 123,0 0 0,-1 1 1,0-1-1,-1 9 0,-1 15-30,2-18-523,-1-1 0,0 1 0,-1-1-1,-1 1 1,-5 16 0,8-26-605,-1 0 0,0 0 0,1 0 0,-1 0 0,1 0 0,0 0 0,0 0 0,0 0 0,0 2 0,0-1 65,0 9-5057</inkml:trace>
</inkml:ink>
</file>

<file path=ppt/ink/ink4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5T21:12:52.6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6880,'0'1'434,"0"0"0,0 0 0,0 0 1,0 0-1,0 1 0,0-1 0,1 0 0,-1 0 1,0 0-1,1 0 0,-1 0 0,1 0 0,-1 0 1,1 0-1,-1 0 0,1 0 0,0 0 0,-1 0 1,2 0-1,8 17 1575,-5 0-437,-1 1 1,2 24-1,-6-29-4332,-1-4-3538,7-29 996,6-2 1724</inkml:trace>
</inkml:ink>
</file>

<file path=ppt/ink/ink4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5T21:12:53.2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214 77 4576,'-11'-16'10740,"10"16"-10298,-11 0 1703,-44 3 1039,45-1-2963,-1 1-1,1 1 1,0 0-1,0 0 1,0 1-1,1 0 0,0 1 1,-14 11-1,22-16-194,0 0-1,1 0 0,-1 1 1,1-1-1,-1 1 0,1-1 1,0 1-1,-1-1 0,1 1 1,0 0-1,0 0 0,0-1 1,1 1-1,-1 0 0,0 0 1,1 0-1,-1 0 0,1 0 1,-1 0-1,1 0 0,0 0 1,0 0-1,0 0 0,0 0 1,0 0-1,1 0 0,-1 0 1,1 0-1,-1 0 0,1 0 1,0 0-1,-1 0 0,1 0 1,0 0-1,0-1 0,0 1 1,1 0-1,-1-1 0,0 1 1,1-1-1,-1 1 0,1-1 1,2 2-1,0-1 11,1 0 1,-1-1-1,1 1 0,0-1 0,0 0 1,0 0-1,-1-1 0,1 1 1,0-1-1,0 0 0,0-1 1,0 1-1,0-1 0,0 0 0,-1 0 1,1 0-1,0-1 0,4-2 1,10-4 35,0-1 0,31-21 1,-39 23-2,-1-1 1,15-13 0,-22 18-18,0 0 0,0 0 0,0-1 0,0 1 0,-1-1 1,1 0-1,-1 1 0,0-1 0,0 0 0,1-5 0,-3 7-32,0 0 0,0 0-1,0 1 1,0-1 0,0 0-1,0 0 1,-1 0 0,1 1-1,-1-1 1,1 0 0,-1 0-1,0 1 1,1-1 0,-1 1-1,0-1 1,0 0 0,0 1-1,0 0 1,-1-1 0,1 1-1,0 0 1,-1-1 0,1 1-1,-3-1 1,1-1-38,-1 0 0,0 1 1,0 0-1,0 0 0,0 0 0,0 0 1,-1 0-1,-8-1 0,5 2-407,0 0 0,0 1 0,-15 1-1,19-1-239,-1 1-1,1 0 1,0 0-1,0 0 0,-5 2 1,9-2 402,-1-1 1,0 1 0,1-1 0,-1 1-1,1-1 1,-1 1 0,1-1-1,-1 1 1,1 0 0,-1-1 0,1 1-1,-1 0 1,1-1 0,0 1-1,-1 0 1,1 0 0,0-1 0,0 1-1,0 0 1,0 0 0,-1-1-1,1 1 1,0 0 0,0 0 0,0 0-1,1-1 1,-1 1 0,0 0-1,0 0 1,0-1 0,0 1 0,1 0-1,-1 0 1,0-1 0,1 1-1,-1 0 1,1-1 0,-1 1 0,1 0-1,0 0 1,12 15-2817</inkml:trace>
</inkml:ink>
</file>

<file path=ppt/ink/ink4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5T21:12:53.7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352 0 5056,'-31'4'8160,"23"4"-5410,6-5-2275,0 0 0,-1 0 0,0-1-1,0 1 1,0-1 0,-3 2 0,-14 9 413,-115 78 2589,118-77-3301,0 0-1,0 2 1,2-1-1,0 2 1,-17 24 0,28-35-62,1-1 0,0 0 1,0 1-1,1 0 1,-3 6-1,5-10-82,-1-1 0,1 0 1,0 0-1,-1 0 0,1 0 0,0 0 0,0 0 1,0 1-1,0-1 0,0 0 0,0 0 0,0 0 0,0 0 1,1 0-1,-1 1 0,0-1 0,1 0 0,-1 0 1,0 0-1,1 0 0,0 0 0,-1 0 0,1 0 0,0 0 1,-1 0-1,1 0 0,0-1 0,0 1 0,0 0 1,0 0-1,-1-1 0,1 1 0,0-1 0,0 1 0,1 0 1,0-1-1,4 2-64,-1-1-1,1 0 1,0 0-1,0 0 1,0-1 0,0 0-1,0 0 1,0-1 0,0 0-1,0 0 1,9-3 0,7-3-301,33-15 1,-50 20 297,2-1 3,1-1 0,-1 0 0,0-1 0,0 0 0,0 0 0,-1 0 0,0-1 0,0 1 0,0-2 0,8-11 0,-11 14 43,0-1 0,0 0 0,0 0 0,-1-1 0,0 1 0,0 0 0,-1-1 0,1 1 0,-1-1 0,0 0 0,0 1 0,-1-1 0,0 0 0,0 0 0,0 1 0,-2-10 0,0 11-36,1-1 1,-1 1 0,1 0-1,-1-1 1,-1 1 0,1 0-1,0 1 1,-1-1 0,0 0-1,0 1 1,0-1 0,0 1-1,-1 0 1,1 0 0,-1 0-1,0 1 1,0-1 0,0 1-1,-7-3 1,7 3-264,-1 0 0,0 0-1,0 1 1,0 0 0,0 0 0,0 0 0,0 0-1,0 1 1,0 0 0,0 0 0,0 0-1,0 1 1,0-1 0,0 1 0,0 1 0,0-1-1,-8 4 1,12-4-92,-7 4-719,4 1-2691,3 1 1497</inkml:trace>
</inkml:ink>
</file>

<file path=ppt/ink/ink4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5T21:12:54.1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7 4064,'-1'-7'10375,"2"12"-5880,-1 2-4966,-1 24 2717,-12 58 0,0 13-1031,10-45-919,-4 61 11,7-71-1158,1-40-2602</inkml:trace>
</inkml:ink>
</file>

<file path=ppt/ink/ink4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5T21:12:55.2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426 34 3488,'0'0'72,"0"0"1,0-1-1,0 1 0,0 0 1,0 0-1,0-1 0,0 1 1,0 0-1,0 0 0,0 0 1,0-1-1,0 1 0,0 0 1,0 0-1,0 0 1,0-1-1,0 1 0,0 0 1,0 0-1,-3-6 4567,5 4-3733,-1 1-765,-1 1 0,0 0 1,0-1-1,0 1 0,0 0 1,0-1-1,0 1 0,0 0 1,0-1-1,0 1 0,0 0 1,0-1-1,0 1 0,0 0 1,0-1-1,0 1 1,0 0-1,0-1 0,0 1 1,0 0-1,0-1 0,-1 1 1,1 0-1,0-1 0,0 1 1,0 0-1,-1-1 0,1 1 1,0 0-1,0 0 0,-1-1 1,1 1-1,0 0 0,0 0 1,-1 0-1,1 0 0,0-1 1,-1 1-1,1 0 0,0 0 1,-1 0-1,1 0 0,-1 0 1,-14-7 2326,3 6-1938,1 0 0,-1 0 0,0 1 0,1 1 0,-24 4 0,13-3-371,1 2-17,0 0-1,1 2 1,-1 0-1,-32 15 1,29-11-13,9-4-41,-1 2 1,-20 12-1,30-17-82,1 1 0,0 0 0,0 0 0,0 0 0,0 1 0,1 0 0,0 0 0,0 0 1,-6 10-1,9-14 13,0 1 1,1-1 0,-1 0 0,1 1 0,-1-1 0,1 1-1,0-1 1,-1 0 0,1 1 0,0-1 0,0 1 0,0-1-1,0 1 1,1-1 0,-1 1 0,0-1 0,0 1 0,1-1-1,-1 0 1,1 1 0,-1-1 0,1 0 0,0 1 0,0-1-1,1 2 1,2 1 35,0 1 1,1-1-1,-1 0 0,11 7 0,3 3-148,-2-2 217,1 1 1,0-2-1,1 0 0,0-1 0,1-1 0,24 8 1,37 19 1277,-79-36-1215,-2 1-138,0 1 0,0-1 0,-1 0 0,1 0 0,0-1 0,-1 1 0,1 0 0,-1 0 0,1-1 0,-1 1 1,1-1-1,-1 1 0,-2 0 0,1 0 32,-28 8 15,-1 0 0,-32 3-1,-45 13-4915,80-17-2225</inkml:trace>
</inkml:ink>
</file>

<file path=ppt/ink/ink4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5T22:45:56.3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9 182 1248,'0'-3'5429,"-1"2"-5408,1 1 1,0 0-1,0 0 0,-1 0 1,1 0-1,0 0 1,0 0-1,-1 0 0,1 0 1,0 0-1,-1 0 0,1 0 1,0 0-1,0 0 0,-1 0 1,1 0-1,0 0 0,0 0 1,-1 0-1,1 0 0,0 0 1,0 1-1,-1-1 0,1 0 1,0 0-1,-1 0 0,0 1 14,4-3 37,-3 1-4,0 0 0,1 0-1,-1 1 1,0-1 0,0 0 0,1 0 0,-1 0 0,0 0 0,0 0 0,0 0-1,0 0 1,0 0 0,-1-1 0,2-11 603,25-26-127,-20 30-389,0 0 0,0 0 0,1 1-1,0 0 1,10-8 0,6-7 228,-19 20-306,0 0 0,0 1 0,0-1 0,0 1-1,1-1 1,-1 2 0,1-1 0,-1 0 0,1 1 0,0 0 0,-1 0 0,1 0 0,5 0 0,3-1 185,-10 2-242,-1-1 1,0 1 0,1 0-1,-1 0 1,0 0-1,1 0 1,-1 0 0,0 1-1,1-1 1,-1 1 0,0 0-1,0-1 1,1 1-1,-1 0 1,0 0 0,0 0-1,0 1 1,0-1 0,0 0-1,-1 1 1,1 0-1,0-1 1,2 4 0,-1-1 31,-1 0 0,1 0 0,-1 0 0,0 0 0,0 0 0,0 1 0,-1-1 0,1 1 0,-1-1 0,0 1 1,0 5-1,0 0 0,-1 1 1,-1 0 0,1 0-1,-2 0 1,1-1 0,-6 17-1,1-7-7,-1 0-1,-14 26 0,16-35-28,-2 1 0,1-1 0,-2 0 0,1 0 0,-2-1 0,-17 17 0,-13 13 248,29-28-86,-1-1 0,0 0 0,-24 17 0,22-23 3,13-4 60,6-5 211,23-13-51,-20 14-414,0 1 0,0 0 0,1 0 0,-1 1 1,1 0-1,0 0 0,-1 1 0,1 0 0,9 2 1,6 2 6,0 1 1,31 11 0,-46-13-113,11 4-1012,-16-5-737,0-2 550</inkml:trace>
</inkml:ink>
</file>

<file path=ppt/ink/ink4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5T22:45:57.1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265 72 5312,'0'-1'172,"0"1"1,0 0-1,0-1 0,0 1 1,0-1-1,0 1 0,0-1 1,0 1-1,0-1 0,1 1 1,-1 0-1,0-1 1,0 1-1,0 0 0,1-1 1,-1 1-1,0-1 0,0 1 1,1 0-1,-1-1 0,1 1 1,-3-2 1867,-5 0-1126,2 2-677,-1 0-1,1 0 0,0 1 1,0-1-1,0 1 0,0 0 1,0 0-1,0 1 0,0 0 1,-9 4-1,-4 1 39,3-2-91,1 1-1,0 0 1,1 1 0,-1 0 0,-18 15-1,25-16-162,-1 0-1,1 0 1,1 1-1,-1 0 0,1 0 1,0 1-1,1 0 1,0 0-1,-8 15 1,12-20-24,0-1 0,1 1 0,-1-1 0,0 1 1,1-1-1,0 1 0,0-1 0,-1 1 0,2 0 1,-1-1-1,0 1 0,0-1 0,1 1 0,-1-1 1,1 1-1,0-1 0,0 1 0,0-1 0,0 1 1,0-1-1,0 0 0,1 0 0,-1 0 0,1 0 0,0 0 1,-1 0-1,1 0 0,0 0 0,0-1 0,0 1 1,3 1-1,2 2 41,0-1 1,1 0-1,-1 0 0,1 0 1,0-1-1,0-1 1,0 1-1,10 1 0,1-1-15,-1-2-1,1 1 0,0-2 0,-1-1 1,1 0-1,24-5 0,-28 3 12,-1-1 0,0 0-1,0-1 1,0 0 0,-1-1-1,0-1 1,0 0-1,18-13 1,-27 16 16,1 1 1,0-1-1,-1 1 0,0-1 0,0-1 0,0 1 1,0-1-1,-1 1 0,0-1 0,0 0 0,0 0 0,-1 0 1,1-1-1,-1 1 0,0-1 0,2-9 0,-3 10-2,0-1-1,-1 0 0,1 1 1,-1-1-1,0 0 0,0 1 1,-1-1-1,0 1 0,0-1 1,0 0-1,-1 1 0,1 0 1,-1-1-1,-1 1 0,-4-9 1,4 10-42,0-2-36,0 1 0,-1-1 0,0 1 0,0 0 0,0 0 0,-1 0 0,1 1 0,-1 0 0,0-1 0,-1 2 0,1-1 0,-7-3 0,9 5-32,0 1 1,-1-1 0,1 1-1,-1 0 1,1 0 0,-1 0-1,0 1 1,1-1 0,-1 1-1,0 0 1,1 0 0,-1 0-1,0 0 1,1 0 0,-7 2-1,-4 2-422,1 0 0,-1 1 0,-13 7 0,-37 24-4939,63-36 5202,0 1 0,0-1-1,1 1 1,-1-1 0,0 1 0,0 0 0,0 0 0,0-1 0,1 1 0,-1 0 0,0 0 0,1 0 0,-1 0 0,1 0-1,-1 0 1,1 0 0,-1 0 0,1 0 0,0 0 0,-1 0 0,1 1 0,3 10-1875</inkml:trace>
</inkml:ink>
</file>

<file path=ppt/ink/ink4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5T22:45:57.8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83 3808,'18'-23'5040,"-17"22"-4796,-1 0 0,1 0 0,-1 0 0,1 0-1,-1 0 1,0 0 0,1 0 0,-1 0 0,0 0 0,0 0 0,0 0 0,0-1 0,0 1 0,0-1 0,0-1 934,1 3-1137,-1-1 0,0 1 0,0 0 1,1-1-1,-1 1 0,0 0 0,0-1 0,0 1 0,0 0 0,0-1 1,0 1-1,1-1 0,-1 1 0,0 0 0,0-1 0,0 1 1,0-1-1,0 1 0,0 0 0,0-1 0,-1 1 0,1 0 0,0-1 1,0 1-1,0-1 0,0 1 0,0 0 0,-1-1 0,-8-13 1006,8 14-1032,1-1-1,-1 1 1,0-1 0,0 1 0,0-1 0,0 1 0,1 0-1,-1-1 1,0 1 0,0 0 0,0 0 0,0-1-1,0 1 1,0 0 0,0 0 0,0 0 0,0 0 0,0 0-1,1 1 1,-1-1 0,0 0 0,0 0 0,0 1-1,0-1 1,0 0 0,-1 1 0,0 0-7,0 0 0,0 0 1,0 1-1,1-1 0,-1 0 1,0 1-1,0-1 0,-2 4 1,3-3-46,0 0 1,0 0 0,0 0 0,0-1 0,0 1 0,1 0 0,-1 0 0,1 1 0,0-1 0,-1 3 0,3 4 52,-2-9-8,0 0 0,0 0-1,1 0 1,-1 0 0,0 0 0,0 1 0,0-1 0,0 0 0,0 0 0,1 0 0,-1 0 0,0 0 0,0 0 0,0 0 0,0 0-1,0 0 1,1 0 0,-1 0 0,0 0 0,0 0 0,0 0 0,0 0 0,1 0 0,-1 0 0,0 0 0,0 0 0,0-1 0,0 1-1,0 0 1,1 0 0,-1 0 0,0 0 0,0 0 0,0 0 0,0 0 0,0 0 0,0-1 0,0 1 0,1 0 0,-1 0 0,0 0-1,10-4 285,-9 3-262,1 1 0,-1 0 0,0 0 1,0-1-1,0 1 0,1-1 0,-1 1 1,0-1-1,0 0 0,1 0 0,0-1 85,0 0 0,0 0 0,-1-1 0,1 1 0,-1 0 0,1 0 0,-1-1 0,1-2 0,-1 4-75,-1 0 0,0 0-1,0 0 1,1 0 0,-1 1-1,0-1 1,0 0 0,0 0-1,0 0 1,0 0 0,0 0-1,0 0 1,-1 0 0,1 0-1,0 0 1,0 0 0,-1 0-1,1 0 1,-1 1 0,1-1-1,0 0 1,-1 0 0,0 0-1,0-1 1,0 2-105,0-1-1,0 1 1,1-1 0,-1 1-1,0 0 1,0 0 0,0-1-1,1 1 1,-1 0 0,0 0-1,0 0 1,0 0 0,0-1-1,0 1 1,1 1 0,-1-1-1,0 0 1,0 0 0,0 0-1,0 0 1,0 1 0,1-1-1,-1 0 1,0 1 0,0-1-1,1 0 1,-1 1 0,0-1-1,0 1 1,1-1 0,-1 1-1,1 0 1,-1-1 0,0 1-1,0 1 1,-2 3-3913</inkml:trace>
</inkml:ink>
</file>

<file path=ppt/ink/ink4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5T22:45:58.8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1 4640,'0'0'1504,"-1"11"4650,0-9-5787,-1 0-1,1 0 0,0 0 0,0 0 1,0 1-1,1-1 0,-1 0 0,1 1 1,-1 3-1,-6 17-66,-2 2 16,2 0 1,-10 48-1,17-66-111,0-1 0,0 0 0,0 0-1,3 11 1,27-32-222,-23 11-64,0 0 0,0 0-1,1 1 1,-1 1-1,1-1 1,15-2-1,-5 3-76,-9 0 133,1 1-1,-1 0 0,0 0 1,1 1-1,-1 1 0,0 0 1,1 0-1,17 5 0,-20-4 87,2 1 3,-1 1-1,0-1 1,10 6-1,-16-7-20,0-1 0,0 1 0,0-1 0,0 1 0,0 0 0,0 0 0,-1 0 0,1 0 0,0 0 0,-1 0 0,0 1 0,1-1 0,-1 0 0,0 1 0,1 2 0,-2-2 46,0 1 0,0-1 0,0 0 0,0 0 0,-1 0 0,1 1 0,-1-1 0,0 0 0,0 0 0,0 0 0,0 0 0,0 0 0,-1 0-1,1-1 1,-1 1 0,0 0 0,0-1 0,-4 5 0,-7 9 88,7-9-4,-1 0 1,1 0-1,-11 7 0,-13 11-192,-52 55 0,68-66-458,-26 21 0,37-32 122,-1 0-1,0 0 1,0-1 0,-1 0 0,1 1-1,0-2 1,-1 1 0,0 0-1,1-1 1,-1 0 0,0 0 0,-6 1-1,-3-2-1030</inkml:trace>
</inkml:ink>
</file>

<file path=ppt/ink/ink4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5T22:45:59.5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39 216 2496,'-32'-17'3616,"32"17"-3548,0 0 0,-1 0 0,1-1 1,-1 1-1,1 0 0,0 0 0,-1 0 0,1-1 1,0 1-1,-1 0 0,1-1 0,0 1 0,-1 0 0,1 0 1,0-1-1,0 1 0,0-1 0,-1 1 0,1 0 1,0-1-1,0 1 0,0 0 0,0-1 0,-1 1 1,1-1-1,0 1 0,0 0 0,0-1 0,0 1 0,0-1 1,0 1-1,0-1 0,0 1 0,1-1 0,-1 0 259,0 0 0,0 0 0,1 0-1,-1 0 1,1 0 0,-1 0 0,0 1-1,1-1 1,0 0 0,-1 0 0,1 0 0,0 0-1,3-2 165,0 1-1,-1 0 0,1 0 0,7-3 1,17-9 337,1-6-689,1 1 0,0 2-1,2 1 1,0 1-1,1 2 1,0 1 0,58-12-1,-71 20-754,-1 1-1,1 1 1,-1 1-1,24 1 1,-29 2-701</inkml:trace>
</inkml:ink>
</file>

<file path=ppt/ink/ink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23:15:53.99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23 1 12128,'-18'24'4479,"21"8"-3455,-6 8-320,3-20 1120,-5 8-1152,5 0-416,5-4-192,-2 1-1216,12-11 608,7-2-6847,14-19 4031,-4-6-1792</inkml:trace>
</inkml:ink>
</file>

<file path=ppt/ink/ink4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5T22:46:00.4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6 4224,'0'0'1365,"10"-6"512,-10 6-1847,0 0 0,0 1 0,0-1 0,0 0 0,0 0 0,0 0-1,0 0 1,0 0 0,0 0 0,0 0 0,0 0 0,0 1 0,0-1 0,0 0-1,0 0 1,0 0 0,0 0 0,1 0 0,-1 0 0,0 0 0,0 0-1,0 0 1,0 0 0,0 0 0,0 0 0,0 0 0,0 0 0,0 0 0,0 0-1,1 1 1,-1-1 0,0 0 0,0 0 0,0 0 0,0 0 0,0 0-1,0 0 1,0 0 0,0 0 0,1 0 0,-1 0 0,0-1 0,0 1 0,0 0-1,0 0 1,0 0 0,0 0 38,1 0 0,-1 0-1,0 0 1,0 0 0,0 0-1,0 0 1,0 0 0,1 0-1,-1 0 1,0 0 0,0 0 0,0 0-1,0 0 1,1 0 0,-1 0-1,0 0 1,0 0 0,0 0 0,0 0-1,0 0 1,1 1 0,-1-1-1,0 0 1,0 0 0,0 0 0,0 0-1,0 0 1,0 0 0,1 0-1,-1 1 1,0-1 0,0 0 0,0 0-1,0 0 1,0 0 0,0 0-1,0 1 1,0-1 0,0 0 0,0 0-1,0 0 1,0 0 0,0 1-1,0-1 1,0 0 0,0 0-1,0 0 1,0 0 0,0 1 0,-1 34 6,-11 62 1,8-45 106,3-39-58,1 0-1,-2 0 1,1-1 0,-5 15 0,5-18 180,6-11 122,10-16 308,-9 10-554,-2 1 0,1-1 0,3-10 0,5-10 97,-2 8-60,32-54 304,-36 62-404,1 1 0,1 0 0,18-19 0,-22 25-106,-5 4-8,1 1 0,0-1 0,0 0 0,0 0 0,0 0 0,-1 1 0,1-1 0,0 0 0,0 1 0,0-1 0,0 1 0,1-1 0,-1 1 0,0-1 0,1 1 0,6 3-2,-7-1-9,0 0 0,0 0 0,0 0-1,0 0 1,-1 0 0,1 0 0,0 0 0,-1 0-1,0 1 1,1-1 0,-1 3 0,0 2 7,4 13 83,-1-4 111,-1 1 0,0 18-1,33-79 412,-18 26-608,-6 5 105,1 0-1,24-19 0,-35 31-81,1 0 0,-1 0 0,1 0 0,0 0 0,-1 0 0,1 0 0,0 0 0,0 1 0,-1-1 0,1 0 0,0 1 0,0 0 0,0-1 0,0 1 0,0 0 0,0 0 0,0 0 0,0 0 0,-1 0 0,1 0-1,0 1 1,0-1 0,0 1 0,0-1 0,0 1 0,-1 0 0,1 0 0,0 0 0,-1 0 0,1 0 0,-1 0 0,1 0 0,-1 0 0,1 1 0,-1-1 0,0 0 0,1 1 0,0 2 0,2 1 81,-1 1 1,1 0-1,-1 0 1,-1 0 0,1 1-1,-1-1 1,0 1-1,-1-1 1,2 13-1,0 20-71,-1-13-660,5 29 1,-5-46-858,1 1 1,0-1 0,6 14-1,0-10-793</inkml:trace>
</inkml:ink>
</file>

<file path=ppt/ink/ink4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0T00:54:44.4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18 592 1472,'2'0'634,"-3"0"-618,1 0 1,0 0-1,0 0 0,0 0 1,-1 0-1,1 0 0,0 0 1,0 0-1,0 1 0,0-1 0,-1 0 1,1 0-1,0 0 0,0 0 1,0 0-1,0 0 0,0 0 1,-1 1-1,1-1 0,0 0 0,0 0 1,0 0-1,0 0 0,0 0 1,0 1-1,0-1 0,0 0 0,0 0 1,0 0-1,-1 1 0,1-1 1,0 0-1,0 0 0,0 0 1,0 0-1,0 1 0,0-1 0,0 0 1,0 0-1,1 0 0,-1 1 1,0-1-1,0 0 0,0 0 1,0 0-1,0 0 0,0 1 0,0-1 1,0 0-1,0 0 0,0 0 1,1 0-1,-1 0 0,0 1 1,1-1 559,-1 11 31,0-2-324,0-1-1,0 1 1,-1-1 0,0 1 0,0-1-1,-1 1 1,-3 8 0,3-10 427,2-7-688,0 0 0,0 0 0,0 0 0,0 0 0,0 0 0,0 0 0,-1 0 0,1 0 0,0 0 0,0 0 0,0 0 0,0 0 0,0-1 0,0 1 0,0 0 0,0 0 0,0 0-1,0 0 1,0 0 0,0 0 0,0 0 0,0 0 0,0 0 0,0 0 0,0 0 0,-1 0 0,1 0 0,0 0 0,0 0 0,0 1 0,0-1 0,0 0 0,0 0 0,0 0 0,0 0 0,0 0-1,0 0 1,0 0 0,0 0 0,0 0 0,0 0 0,0 0 0,-4-7 446,4-33 553,1 15-863,2-174 1757,5 105-1892,-3 52 124,-3 29-119,0 0-1,6-14 1,-4 13 19,3-22-1,-5 15 49,-2 14-115,1 0 1,0-1-1,0 1 1,0-1-1,1 1 0,5-12 1,4-6-22,-8 17 39,1-1 1,0 1-1,5-9 1,-8 15-16,1 0 0,-1 1 0,1-1 0,0 0 0,-1 0 0,1 1 0,0-1 0,0 1 0,0-1 0,0 1 0,0 0 0,0 0 0,0 0 0,1 0 0,-1 0 0,4 0 0,57-8 91,-60 9-76,-1 0 0,1 0 0,-1 0 0,1 0 0,0 0 0,-1 1-1,1-1 1,-1 1 0,1 0 0,3 1 0,-3 0-3,0-1 0,0 0 0,1-1 0,-1 1 0,0 0 0,4-1 0,-4 1 40,-1-1 0,0 1 0,0-1 0,1 1 0,-1 0 0,0 0 0,0 0-1,0 0 1,0 1 0,0-1 0,0 0 0,0 1 0,0-1 0,-1 1 0,1 0 0,-1 0 0,1-1 0,-1 1 0,0 0 0,1 0 0,-1 0 0,0 1 0,0-1 0,0 0 0,-1 0 0,1 0 0,-1 1 0,1-1 0,-1 0 0,0 1 0,1-1 0,-1 0 0,-1 5 0,-1-1 27,0-1 0,0 1 0,-1-1 0,0 1 0,0-1 0,0 0 0,-1 0 0,0 0 0,0 0 0,0-1-1,-9 8 1,4-5 102,1-1-1,-1 0 0,-1 0 0,1-1 0,-20 8 1,19-9-59,0-1 1,0-1 0,0 0 0,0 0-1,-17 0 1,17-5-181,10 3 63,0 0-1,0 0 1,0 0-1,0 0 0,0 0 1,-1 0-1,1-1 0,0 1 1,0 0-1,0 0 0,0 0 1,0 0-1,0 0 0,0 0 1,0-1-1,0 1 0,-1 0 1,1 0-1,0 0 0,0 0 1,0 0-1,0-1 1,0 1-1,0 0 0,0 0 1,0 0-1,0 0 0,0-1 1,0 1-1,0 0 0,0 0 1,0 0-1,0 0 0,0-1 1,0 1-1,0 0 0,1 0 1,-1 0-1,0 0 1,0 0-1,0-1 0,0 1 1,1 0-22,0-1 1,-1 1 0,1-1 0,0 1 0,0-1-1,-1 1 1,1 0 0,0-1 0,0 1 0,0 0-1,0 0 1,0 0 0,0 0 0,-1 0 0,1 0-1,0 0 1,0 0 0,0 0 0,0 0 0,1 0-1,24 9 9,3-1-106,-16-6 130,-1 0-1,1 0 1,0 1-1,-1 1 1,0 0-1,24 12 1,-21-8 60,-8-5 10,-1 0 1,0 1 0,0 0-1,0 0 1,8 7 0,-13-9-23,1 0 0,-1 0 1,1 0-1,-1 0 0,0 0 1,0 0-1,0 1 0,0-1 1,0 0-1,0 1 0,-1-1 1,1 1-1,-1-1 0,1 1 1,-1-1-1,0 0 0,0 1 1,0-1-1,-1 6 1,0-6-2,0 1 0,0-1 0,0 0 0,0 1 0,-1-1 0,1 0 0,0 0 0,-1 1 0,0-1 0,1 0 0,-1-1 0,0 1 1,0 0-1,0 0 0,0-1 0,-4 2 0,-5 4 99,-22 9 0,31-15-120,-52 21 362,-36 19-203,79-35-170,1-1 1,-19 6 0,26-10-231,0 0 1,-1 0 0,1 0-1,-1 0 1,1-1 0,-1 0-1,1 0 1,-1 0 0,1 0 0,-1 0-1,1-1 1,-1 1 0,-3-2-1,6 1-114,0 1-1,0-1 0,1 1 1,-1-1-1,0 0 0,0 1 1,1-1-1,-1 0 0,0 0 1,1 0-1,-1 1 0,1-1 1,-1 0-1,1 0 0,-1 0 1,1 0-1,0 0 0,-1-1 1,0-6-1462</inkml:trace>
</inkml:ink>
</file>

<file path=ppt/ink/ink4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0T00:54:45.5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31 1824,'2'-7'1071,"-1"6"-979,-1 1-1,0 0 1,0-1-1,0 1 1,0-1 0,0 1-1,0 0 1,0-1-1,0 1 1,0 0-1,0-1 1,0 1-1,0 0 1,0-1-1,0 1 1,0 0 0,0-1-1,0 1 1,-1 0-1,1-1 1,0 1-1,0 0 1,0-1-1,0 1 1,-1 0-1,1-1 1,0 1 0,0 0-1,-1 0 1,1-1-1,-1-4 721,0-1 1219,1 5-2011,0 1-1,0 0 1,0 0 0,0 0 0,0 0 0,0 0-1,0 0 1,0 0 0,0 0 0,0 0-1,0 0 1,-1 0 0,1 0 0,0 0-1,0 0 1,0 0 0,0 0 0,0 0-1,0 0 1,0-1 0,0 1 0,0 0-1,0 0 1,0 0 0,0 0 0,0 0 0,0 0-1,0 0 1,-1 0 0,1 0 0,0 0-1,0 0 1,0 0 0,0 0 0,0 0-1,0 0 1,0 0 0,0 0 0,0 1-1,0-1 1,0 0 0,0 0 0,0 0-1,0 0 1,-1 0 0,1 0 0,0 0-1,0 0 1,0 0 0,0 0 0,0 0 0,0 0-1,0 0 1,0 0 0,0 0 0,0 0-1,0 0 1,0 0 0,0 1 0,0-1-1,0 0 1,0 0 0,0 0 0,0 0-1,0 0 1,0 0 0,0 0 0,6 26 3757,0-2-3405,-2-4-192,-2 0-1,0 30 1,1 2-63,-1-18-41,0-12-166,0 0 1,6 25 0,-3-10 183,-5-31-109,0 1 0,1-1 1,0 0-1,0 1 0,3 5 0,1-1 466,-8-22 160,-2-7-537,-2-66-54,4 36-93,-5-82-183,7 117 146,1-27 1,0 17-941,-2 15-937,4 18-3242</inkml:trace>
</inkml:ink>
</file>

<file path=ppt/ink/ink4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0T00:54:46.3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 3136,'8'0'10112,"-7"-1"-10025,0 0 1,0-1 0,1 1-1,-1 0 1,0 0 0,1 1 0,-1-1-1,3-1 1,0 3-24,0-3 933,-3 2-976,0-1-1,0 1 0,0-1 0,0 1 1,0 0-1,0-1 0,0 1 1,0 0-1,0 0 0,0 0 1,0 0-1,0 0 0,0 0 1,0 0-1,0 0 0,0 0 0,2 1 1,22 5-110,-11-3 191,14 0 114,-20-3-136,-1 1-1,1 0 0,0 0 1,14 5-1,-18-4-54,-2-1 9,0-1-1,1 1 1,-1 0 0,0 0-1,0 0 1,0 0-1,0 1 1,0-1-1,0 1 1,0-1-1,0 1 1,0 0-1,-1-1 1,4 5-1,-6-6-81,1 0 0,0 0 0,0-1 1,0 1-1,0 0 0,0 0 0,0 0 0,-1 0 0,1 0 0,0 0 0,0 0 0,0 0 0,0 0 0,0 0 1,-1 0-1,1 0 0,0 0 0,0 0 0,0 0 0,0 0 0,0 0 0,-1 0 0,1 0 0,0 0 0,0 0 0,0 1 1,0-1-1,0 0 0,0 0 0,-1 0 0,1 0 0,0 0 0,0 0 0,0 0 0,0 0 0,0 1 0,0-1 1,0 0-1,0 0 0,0 0 0,-1 0 0,1 0 0,0 0 0,0 1 0,0-1 0,0 0 0,0 0 0,0 0 1,0 0-1,0 0 0,0 1 0,0-1 0,0 0 0,0 0 0,0 0 0,0 0 0,0 0 0,0 1 0,0-1 1,1 0-1</inkml:trace>
</inkml:ink>
</file>

<file path=ppt/ink/ink4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0T00:55:03.0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2 963 1984,'-1'-1'2338,"1"2"-2284,0-1-1,0 0 1,0 0 0,0 0 0,0 0-1,0 0 1,0 0 0,0 0 0,0 0-1,0 0 1,0 1 0,0-1 0,0 0-1,0 0 1,0 0 0,0 0 0,1 0-1,-1 0 1,0 0 0,0 0 0,0 0 0,0 0-1,0 0 1,0 0 0,0 0 0,0 0-1,0 0 1,0 0 0,1 0 0,-1 0-1,0 0 1,0 0 0,0 0 0,0 0-1,0 0 1,0 0 0,0 0 0,0 0-1,0 0 1,1 0 0,-1 0 0,0 0 0,0 0-1,0 0 1,0 0 0,0 0 0,0 0-1,0 0 1,0 0 0,0 0 0,0 0-1,0 0 1,1 0 0,-1-1 0,0 1-1,0 0 1,0 0 0,0 0 0,0 0-1,0 0 1,0 0 0,0 0 0,0 0 0,0 0-1,0 0 1,0-1 0,0 1 0,0 0-1,0 0 1,-2-3 321,2 3-356,0-1 0,-1 1 0,1 0 1,0 0-1,0 0 0,0 0 0,0 0 0,0 0 1,-1-1-1,1 1 0,0 0 0,0 0 1,0 0-1,0 0 0,0 0 0,0-1 0,0 1 1,0 0-1,0 0 0,0 0 0,0 0 1,0-1-1,0 1 0,0 0 0,0 0 0,0 0 1,0-1-1,0 1 0,0 0 0,0 0 1,0 0-1,0 0 0,0-1 0,0 1 0,0 0 1,1-6 345,0 1 1,0-1 0,-1 0 0,0 0-1,0 1 1,-1-9 0,0-4-30,6-38 275,-3 36-496,1-21 1,5-73-76,-7 104-42,4-24 63,17-62 1,-5 30-52,-12 51-45,1 0-1,0 1 1,13-21 0,-13 24 43,57-86-106,-32 54 68,13-30 197,-32 50-74,2 1 0,0 0-1,27-30 1,-39 49-65,1 0-1,0 0 0,0 0 0,0 1 1,0-1-1,1 1 0,-1 0 0,5-3 1,-6 5-15,-1 0 1,0-1-1,1 1 1,-1 0 0,0 0-1,1 0 1,-1 0-1,1 0 1,-1 0 0,0 0-1,1 1 1,-1-1-1,0 0 1,0 1 0,1-1-1,-1 1 1,0 0 0,0-1-1,0 1 1,1 0-1,-1 0 1,0-1 0,0 1-1,0 0 1,0 0-1,-1 0 1,1 0 0,1 2-1,5 5 14,0 0-1,0 1 0,0 0 0,-1 0 0,0 0-1,-1 0 1,7 18 0,-10-21-16,3 6 91,-2 0 0,3 13-1,-6-22-64,1 1 0,-1-1 0,0 0 0,0 0 0,0 1 0,0-1 0,-1 0 0,1 0 0,-1 0 0,0 1 0,0-1 0,0 0 0,-2 3 0,2-4-10,0 0-1,0-1 0,-1 1 1,1 0-1,-1 0 0,1-1 0,-1 1 1,0-1-1,0 0 0,0 0 1,0 1-1,1-1 0,-2 0 1,1 0-1,-3 0 0,-4 2 2,0-1 1,-15 1-1,16-3-8,0 1 0,-14 4 0,-48 23-130,44-16 119,-31 8-1,19-9-1,36-12-79,6 0-46,9 0-41,-6 2 123,0-1 0,0 1 0,0-1 0,0 0 0,7-2 0,22 1-115,54 5 232,-84-4-77,0 1 0,0 0 1,0 0-1,0 0 0,0 1 0,0 0 0,0 0 0,0 1 0,5 3 0,-2-1 67,0 1-1,0 0 1,0 0-1,10 12 1,-18-17-51,0 0 0,0 0 1,0 0-1,-1 0 0,1 0 0,0 0 0,-1 0 1,1 0-1,-1 0 0,0 1 0,1-1 1,-1 0-1,0 0 0,0 1 0,1-1 0,-1 0 1,0 1-1,0-1 0,-1 0 0,1 0 1,0 1-1,0-1 0,0 0 0,-1 0 1,1 1-1,-1 0 0,-3 5 65,1-1 0,0 0 0,-9 11 1,1-1-24,2-4 42,0 0-1,-1 0 0,0-1 1,-18 13-1,14-11 25,0-1 1,-1-1-1,-1-1 0,0 0 1,0-1-1,-1-1 0,-31 11 1,-52 8-171,78-17-164,-4 0-701,24-9 572,1-1 0,0 0 1,0 0-1,-1 0 1,1 1-1,0-1 0,0 0 1,-1 0-1,1-1 0,0 1 1,-1 0-1,1 0 0,0-1 1,0 1-1,0-1 0,-1 1 1,-1-2-1,3 2 45,0-1 1,1 0-1,-1 1 1,0-1-1,0 0 1,0 1-1,0-1 1,1 0-1,-1 1 0,0-1 1,1 1-1,-1-1 1,1 0-1,-1 1 1,1-2-1,8-4-2041</inkml:trace>
</inkml:ink>
</file>

<file path=ppt/ink/ink4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0T00:55:04.2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29 2496,'6'-7'10777,"-4"27"-10128,-1-3-593,25 186 606,-18-158-445,2 17 14,-5 10 1022,-9-80-736,-1-14-186,-8-98-242,8 54-88,-7-1-145,5 26 85,5 31 61,1 0 0,-2-17 0,5-36-119,-2 63 67,0 0 1,0-1-1,0 1 0,0 0 1,0 0-1,0-1 1,0 1-1,0 0 0,0 0 1,0-1-1,0 1 1,0 0-1,0 0 0,0-1 1,0 1-1,-1 0 0,1 0 1,0 0-1,0-1 1,0 1-1,0 0 0,-1 0 1,1 0-1,0 0 1,0-1-1,0 1 0,-1 0 1,1 0-1,0 0 1,0 0-1,0 0 0,-1 0 1,1 0-1,0 0 1,0-1-1,-1 1 0,1 0 1,0 0-1,0 0 0,-1 0 1,1 0-1,0 0 1,0 1-1,-1-1 0,1 0 1,0 0-1,0 0 1,-1 0-1,1 0 0,0 0 1,0 0-1,-1 1 1,2 12-7375,-1 1 4992</inkml:trace>
</inkml:ink>
</file>

<file path=ppt/ink/ink4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0T00:55:05.5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71 3232,'-1'-1'51,"1"1"0,0 0 0,0 0-1,0 0 1,-1 0 0,1 0 0,0-1 0,0 1 0,0 0 0,0 0-1,-1 0 1,1-1 0,0 1 0,0 0 0,0 0 0,0-1 0,0 1 0,0 0-1,0 0 1,0 0 0,0-1 0,-1 1 0,1 0 0,0 0 0,0-1-1,0 1 1,0 0 0,1 0 0,-1-1 0,0 1 0,0 0 0,0 0 0,0-1-1,0 1 1,0 0 0,0 0 0,0-1 0,0 1 0,1 0 0,-1 0-1,0 0 1,0-1 0,0 1 0,0 0 0,1 0 0,-1 0 0,0-1 0,1 1 51,-1 0 1,1-1 0,-1 1 0,1-1 0,-1 1 0,0-1 0,1 1-1,-1-1 1,0 1 0,0-1 0,1 1 0,-1-1 0,0 0 0,0 1 0,0-1-1,0 1 1,1-2 0,7-18 3897,-8 20-3973,0 0 1,0-1-1,0 1 1,0 0-1,0 0 1,0 0-1,0-1 1,0 1-1,0 0 0,0 0 1,0 0-1,0-1 1,0 1-1,0 0 1,0 0-1,0 0 1,0 0-1,0 0 0,1-1 1,-1 1-1,0 0 1,0 0-1,0 0 1,0 0-1,0 0 1,1-1-1,-1 1 0,0 0 1,0 0-1,0 0 1,0 0-1,0 0 1,1 0-1,-1 0 1,0 0-1,0 0 0,0 0 1,1 0-1,-1 0 1,0 0-1,0 0 1,0 0-1,0 0 0,1 0 1,-1 0-1,0 0 1,0 0-1,0 0 1,1 0-1,-1 0 1,0 0-1,3 1 2637,-2-1-2435,17-3 155,2-2-140,-16 4-204,0 0 0,1 0 0,-1 0 0,1 1 1,0-1-1,-1 1 0,7 1 0,19 1 110,51-3 1,-31 0 28,-49 1 472,-1 0-633,0-1 0,0 1 0,0-1 1,0 1-1,0 0 0,0-1 0,-1 1 1,1-1-1,0 1 0,0 0 0,0-1 0,-1 1 1,1 0-1,0-1 0,-1 1 0,1 0 0,0-1 1,-1 1-1,1 0 0,0 0 0,-1-1 1,1 1-1,0 0 0,-1 0 0,1 0 0,-1-1 1,1 1-1,-1 0 0,-17-2 132,11 1-28,-11 0-17,-31 1 1,9 1-115,35 0-11,0-1 0,1 1 0,-1 0 0,0 0 0,1 0 0,-1 0-1,1 1 1,-1 0 0,-7 4 0,-2 3-706,-20 16-1,-2 2-5170,30-24 3833</inkml:trace>
</inkml:ink>
</file>

<file path=ppt/ink/ink4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0T00:55:16.5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11 627 1248,'0'0'389,"0"2"-239,0 5 10,0-5 298,-8 7 12,6-4-488,3-4-68,-1-1 88,4 18 1092,-4-4 1161,0-25 2396,1-10-4007,0 16-478,-1 0-1,0 0 1,0-1-1,-1-7 1,1 11-115,-1 0-1,1 1 1,0-1 0,0 0 0,0 0-1,0 0 1,0 1 0,0-1-1,1 0 1,-1 0 0,1-1-1,2-16 334,-3 9-347,-1 6-47,1 0 1,0 0-1,0 1 0,0-1 1,0 0-1,1 0 0,-1 1 1,1-1-1,0 0 0,2-4 1,1 1 15,-1 0 1,0 0 0,0-1-1,-1 1 1,1-1 0,-2 1-1,2-13 1,7-23 57,-8 34-49,0 0 0,1-15 0,-2 17-12,-1 1 0,2-1 0,-1 1 1,0-1-1,5-10 0,16-35-143,-15 32 63,17-32 1,-3 13-12,-13 23 159,18-29-1,-17 34-45,0 0 0,17-15 0,-16 17-35,-7 6-3,0 1 0,-1-1 1,1 0-1,0 1 0,1 0 1,-1 0-1,0 0 0,0 0 1,1 0-1,5-1 0,-1 1 37,-1 0-1,1 0 0,12 0 1,-17 2-12,0 0 0,1 0 0,-1 0 0,0 1 1,0-1-1,0 1 0,0 0 0,0 0 1,0 0-1,0 0 0,5 3 0,0 1 9,-1 0 0,0 0-1,9 8 1,-14-10-6,0-1 1,0 1-1,0 0 0,0-1 1,0 1-1,0 0 1,-1 0-1,0 0 0,1 0 1,-1 0-1,0 0 1,0 4-1,1 3 50,-1 0 1,0 1-1,-1-1 0,0 0 0,-3 14 1,3-19-27,-1 1 0,-1-1 1,1 0-1,-1 1 0,0-1 1,0 0-1,0 0 0,-1 0 1,0 0-1,0 0 1,-6 6-1,-5 2-12,0 0-1,-20 13 1,-3 2 122,26-20-110,-1-1 0,-22 12 0,21-13-53,-1 1 0,-18 14 0,21-13 16,0-1 0,0 0 0,-1-1 0,-15 6 1,13-11-3,19-6-98,1 1 1,0 0 0,9-5-1,4-4 153,-14 10-61,0-1 1,0 1-1,0 0 0,11-5 1,-1 4-8,0-1 0,0 2 0,0 0 1,25-1-1,-31 3 47,1 2 0,-1-1 1,0 1-1,1 1 1,-1-1-1,0 2 0,1-1 1,11 6-1,-19-7-19,2 1 24,0-1 0,-1 1 0,0 0 1,1 0-1,5 4 0,-8-5-9,0 1 1,0-1-1,0 1 0,0-1 0,0 1 1,-1-1-1,1 1 0,0-1 0,-1 1 1,1 0-1,-1-1 0,0 1 1,0 0-1,1 2 0,-1 0-5,1 0 0,-1 0 0,1 0 0,-1 0 0,-1 0 0,1 0-1,0 0 1,-1 0 0,0 0 0,0 0 0,0 0 0,-1-1 0,1 1 0,-1 0 0,0-1-1,0 1 1,0-1 0,0 1 0,-1-1 0,-3 4 0,0-2 53,1-1-1,-1 0 1,0 0 0,0 0 0,0-1 0,-1 0-1,1 0 1,-1-1 0,1 1 0,-1-2-1,-10 3 1,9-3-78,-64 7 229,61-8-254,1 0-1,-1 0 1,1-1-1,-19-3 0,-34-19-2603,53 18-1188,19 21-5112</inkml:trace>
</inkml:ink>
</file>

<file path=ppt/ink/ink4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0T00:55:25.1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9 1056,'0'10'140,"0"-3"98,-2-12-40,-1-1-139,2-2 555,2 10 84,1 4 190,0-6 522,0-3-247,-2 4-1014,-2 1 318,2-7-54,1-4 94,-1 9-283,9 9 1157,-9-1-1238,1-1-1,0 1 1,1-1 0,3 9-1,-3-8-50,0 0 0,0 0 0,-1 0 0,1 10 0,-1-5-94,0 1 1,4 15-1,-3-16 28,0 0 1,0 16 0,-2 61 213,0-89-256,0 1 37</inkml:trace>
</inkml:ink>
</file>

<file path=ppt/ink/ink4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0T00:55:26.0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37 2656,'0'0'21,"-1"1"1,1-1-1,0 0 1,0 0-1,0 0 1,0 0-1,0 0 1,0 1-1,-1-1 1,1 0-1,0 0 1,0 0-1,0 0 1,0 0-1,-1 0 1,1 0-1,0 0 1,0 0-1,0 1 1,0-1-1,-1 0 1,1 0-1,0 0 1,0 0-1,0 0 1,-1 0-1,1 0 1,0 0-1,0 0 1,0 0-1,0-1 0,-1 1 1,1 0-1,0 0 1,0 0-1,0 0 1,0 0-1,-1 0 1,1 0-1,0 0 1,0 0-1,0-1 1,0 1-1,0 0 1,-1 0-1,1 0 1,0 0-1,0 0 1,0-1-1,0 1 1,0 0-1,0 0 1,0 0-1,0 0 1,0-1-1,0 1 1,0 0-1,-1 0 1,1 0-1,0-1 1,0 1-1,0 0 1,-1-4 85,1 4-91,0 0 0,-1 0 0,1 0-1,0 0 1,0 0 0,0 0 0,0 0-1,0 0 1,0 0 0,0 0 0,0 0 0,0 0-1,0 0 1,0 0 0,0 0 0,-1 0-1,1 0 1,0 0 0,0 0 0,0 0 0,0 0-1,0 0 1,0 0 0,0 0 0,0 0-1,0 0 1,0 0 0,0 0 0,0 0-1,-1 0 1,1 0 0,0 0 0,0 0 0,0 0-1,0 0 1,0 0 0,0 0 0,0 0-1,0 0 1,0 0 0,0 1 0,0-1 0,0 0-1,0 0 1,0 0 0,0 0 0,0 0-1,0 0 1,0 0 0,0 0 0,0 0 0,0 0-1,0 0 1,0 0 0,0 1 0,0-1-1,0 0 1,0 0 0,0 0 0,0 0 0,0 0-1,0 0 1,0 0 0,0 0 0,0 0-1,0 0 1,0 0 0,0 0 0,0 1 0,-4 6 874,2-5-617,2-2-67,1 0-1,0 0 1,-1 0 0,1 0 0,0 0-1,0 0 1,-1 0 0,1 0 0,0 0-1,-1 0 1,1 0 0,0 0-1,0 0 1,-1 1 0,1-1 0,2 2 1205,15 1-841,-8-3-293,1 0-1,-1-1 0,0-1 0,16-3 1,-11 4-187,-13 2-83,1-1 0,-1 0-1,0 0 1,0-1 0,0 1-1,1 0 1,2-2 0,14-3 34,-15 4-32,1 0 0,-1-1 1,0 1-1,0-1 0,5-2 0,-8 4-27,0-1 1,1 1-1,-1 0 1,1 0 0,-1-1-1,1 1 1,-1 0-1,1 1 1,-1-1-1,1 0 1,-1 0 0,0 1-1,1-1 1,-1 0-1,2 2 1,0-1 36,0 0 0,0 0-1,0 0 1,-1 1 0,1-1 0,0 1 0,2 3 0,-3-4 1,-1 0 0,0-1 1,1 1-1,-1 0 1,1 0-1,-1 0 1,1-1-1,0 1 0,-1-1 1,1 1-1,-1-1 1,1 0-1,0 0 1,-1 0-1,1 0 0,0 0 1,0 0-1,1 0 1,-1 0 0,1-1 1,-1 1-1,0-1 0,0 1 1,1-1-1,-1 0 1,0 0-1,0 0 1,0 0-1,0 0 0,0 0 1,2-2-1,-4 2-22,0 1-1,0 0 0,0 0 1,0 0-1,0 0 0,0-1 1,0 1-1,0 0 0,0 0 1,0 0-1,0 0 1,1-1-1,-1 1 0,0 0 1,0 0-1,0 0 0,0 0 1,0 0-1,0 0 0,1 0 1,-1-1-1,0 1 0,0 0 1,0 0-1,0 0 0,1 0 1,-1 0-1,0 0 1,0 0-1,0 0 0,0 0 1,1 0-1,-1 0 0,0 0 1,0 0-1,0 0 0,1 0 1,-1 0-1,0 0 0,0 0 1,0 0-1,0 0 0,1 0 1,-1 0-1,0 0 1,0 1-1,0-1 0,0 0 1,0 0-1,1 0 0,-1 0 1,0 0-1,0 0 0,0 1 1,0-1-1,0 0 0,1 0 1,1 3-21,17-15-1205,-18 12 1018,0 0-1,0-1 0,0 1 1,0-1-1,0 1 0,0-1 1,0 0-1,0 1 0,0-1 1,0 0-1,0 0 0,0 0 1,1-1-1,0-1-343,8-6-1073</inkml:trace>
</inkml:ink>
</file>

<file path=ppt/ink/ink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23:16:17.847"/>
    </inkml:context>
    <inkml:brush xml:id="br0">
      <inkml:brushProperty name="width" value="0.3" units="cm"/>
      <inkml:brushProperty name="height" value="0.6" units="cm"/>
      <inkml:brushProperty name="color" value="#E6E6E6"/>
      <inkml:brushProperty name="tip" value="rectangle"/>
      <inkml:brushProperty name="rasterOp" value="maskPen"/>
    </inkml:brush>
  </inkml:definitions>
  <inkml:trace contextRef="#ctx0" brushRef="#br0">98 179 1408,'-4'-4'158,"3"3"-118,0 0 0,0 0 0,0 0 0,0 0 0,0 0 0,0 1 0,0-1 0,0 0-1,-1 0 1,1 1 0,0-1 0,-3 0 0,3 1-104,2 0 36,-1-1-1,0 1 1,0 0-1,0-1 0,1 1 1,-1 0-1,0-1 1,0 1-1,1 0 1,-1 0-1,0-1 1,0 1-1,1 0 0,-1 0 1,0 0-1,1-1 1,-1 1-1,1 0 1,-1 0-1,0 0 0,1 0 1,-1 0-1,0 0 1,1 0-1,-1 0 1,1 0-1,-1 0 1,1 0-1,18-1 1114,-8 1-131,17-4 1258,38-13 1,-15 3-1156,-10 6-368,0 2 0,45-2 0,85 6-230,-115 2-302,215 5 894,46 8-660,-135-3-132,399 42 184,-97-11-316,-296-29-99,557-1-98,-222-54 139,-360 27-47,141-8 168,-188 16-119,867-38 332,-928 44-390,125-5 45,845-11 263,-722 13-281,-67 0-128,340 7-163,-324 10 447,-61 0-50,298-8-23,-356-4-81,140-14 95,-131 5-45,131 1-54,-46 2 149,55 0-316,-194 8 295,93 3 79,-157-4-168,47-5 1,-63 4 0,0 0 0,0 0 0,15 4 0,11 0 292,-43 7 25,5-8-382,1 0 0,-1-1 1,0 0-1,0 1 0,0-1 1,-1-1-1,1 1 0,0-1 0,-8 2 1,-47 5 109,42-6-107,-829 56 164,642-48-174,-1540 83-704,574-38 532,173-35 669,462-12-488,-81 12-10,-257 28 600,747-40-559,-97 8-5,-278 12 312,-244-24 543,409-20-533,-257-16-395,462 18 142,-45-3-759,147 16 480,0 2-1,0 0 0,-33 7 0,46-5 141,1 0 0,0 1 0,1 1 0,-1 0 0,1 2 0,0-1-1,-21 14 1,19-8-37,0 0 0,1 1-1,0 1 1,1 0 0,0 1-1,2 0 1,0 1 0,-17 30-1,-6 14 505,16-29-453,1 0 1,-14 39 0,-38 146 16,50-150 230,15-50-182,0 1 0,1-1-1,1 1 1,1 0-1,0 0 1,2 32-1,0-45-46,1-1-1,0 1 1,0-1-1,0 1 1,0-1 0,1 0-1,0 1 1,-1-1-1,1 0 1,0 0-1,5 4 1,2 3-93,19 16 1,-11-11-40,-13-12 131,0 0 1,1 0-1,-1-1 1,0 1-1,1-1 1,0 0-1,8 2 1,33 7 142,-7-6-17,0-2 1,62-2-1,-49-2-12,301-7-74,2 0-100,285 13-80,201-29 687,-474 17-717,-17 0 277,255 7-215,-381 2 73,13 1 66,407 26-44,-393-16 69,-22 0 71,3-1-72,191 5-45,57 2 167,-151-5-81,-49-2-135,209 6 400,93-21 75,-158 0-498,-73-7 188,-13 0 80,-86 5-245,16 1 421,-98-4-528,-72 9-43,105 14 1,-148-10 214,104-6 1,-55-2 90,-44 4-84,69-3-678,-120 1 507,-1 0 0,1-1 0,-1 0 0,0 0 0,13-6 0,-20 8 120,-1-1 1,0 1-1,1 0 1,-1-1-1,0 1 1,1-1-1,-1 1 1,0-1-1,0 1 1,1-1-1,-1 1 1,0 0-1,0-1 1,0 0-1,0 1 1,0-1-1,0 1 1,1-1-1,-1 1 0,0-1 1,-1 1-1,1-1 1,0 1-1,0-1 1,0 1-1,0-1 1,0 1-1,0-1 1,-1 1-1,1-1 1,0 1-1,0-1 1,-1 1-1,1 0 1,0-1-1,-1 1 1,1-1-1,-15-18-285,6 11 334,-1 0 0,0 0 1,-1 1-1,0 0 0,-15-7 0,-5-3 19,-26-15-217,-53-32-161,85 47 184,0-1 0,-26-24-1,48 38 124,-99-85-294,86 77 265,-1 0-1,0 1 0,-1 1 0,-31-12 0,16 10 78,-1 2-1,0 1 1,-1 2-1,0 1 1,0 2-1,-1 1 1,1 2-1,-1 1 0,1 2 1,0 2-1,-48 10 1,-76 32 521,56-16-423,-191 53-20,231-65-51,-86 19 432,74-30-599,50-5 94,-2-2 46,-45-4 1,22 0 23,-357-36 235,-214-68 208,350 71-411,-404-5 0,-337 62-319,323 8 175,-202 15 164,804-38-98,-648 35-87,-768 14 283,721-29-145,334 4-102,241-14 195,41-2-466,545-29 235,-213-1 238,100-11-49,331-62 673,-1 1-609,131 12-323,214 38 273,-319 35-176,170 3 126,-437 2 30,-336-1-97,903-12-130,-243-8 215,-400 12 83,113-4-92,445-32 67,-292 20 54,55-3-80,-54-17 634,-513 40-643,-16 3-80,1 0 1,-1-2-1,0 0 0,-1-1 1,24-9-1,-40 13-34,1 0-1,0-1 1,-1 1 0,1-1 0,-1 1-1,1 0 1,0-1 0,-1 1-1,1-1 1,-1 1 0,1-1 0,-1 1-1,0-1 1,1 1 0,-1-1 0,0 0-1,1 1 1,-1-1 0,0 0-1,0 1 1,1-1 0,-1 0 0,0 1-1,0-1 1,0 0 0,0 1-1,0-1 1,0 0 0,0 1 0,0-1-1,0 0 1,0 1 0,0-1 0,-1 0-1,1 1 1,0-1 0,0 0-1,-1 1 1,1-1 0,0 0 0,-1 1-1,1-1 1,-1 0 0,-3-5-28,0 1 0,-1 0 0,-7-7 0,6 6-67,-52-47-84,37 35 85,-21-24-1,4 0 104,-32-38 14,54 60-122,-28-25-1,-4-6 1,41 42 154,1 0 1,-6-11-1,-5-7-136,12 18-196,11 18-198,6 22 274,-1 0-1,-2 1 1,8 44-1,-13-57 213,-2-9 66,0 1-1,-1 0 0,0 0 0,-1 0 0,-2 21 0,1-27-28,0 1 0,0-1-1,0 0 1,-1 1 0,0-1 0,0 0-1,0 0 1,-1-1 0,1 1 0,-1 0-1,0-1 1,-1 0 0,-6 8 0,2-6-5,1 0 0,-1 0 1,0-1-1,-1 0 0,1-1 1,-1 0-1,-10 4 0,-65 14 167,73-19-196,-277 44 457,-4-21-110,65-8-89,-263 17-392,200-17 11,123-11 91,-53 5-657,219-11 641,0-1 1,0 0 0,0 0 0,0 0 0,0 0 0,0 0-1,0 0 1,0 0 0,0 0 0,0-1 0,0 1-1,0 0 1,1-1 0,-1 1 0,-1-1 0,1-3-291,9-1 181,2 1 103,1 0 0,13-2 0,15-5 134,250-80 466,-202 67-598,139-60 1,-109 32 101,109-48 5,91-35 54,-247 106-114,1 3 1,1 3-1,82-15 0,207-33-30,-290 53-26,-34 8 89,40-5 0,-63 14-126,0 1 0,-1 0 0,1 1-1,0 0 1,-1 1 0,24 7 0,-6 0-72,54 25 0,-62-22 198,0 1-1,-1 0 1,0 2-1,-1 1 1,-1 0 0,0 2-1,-2 0 1,0 1-1,-1 1 1,0 1 0,-2 0-1,-1 1 1,0 0-1,13 33 1,-18-34 21,-5-14-28,0 1 1,-1 0-1,0 0 0,-1 0 0,1 0 0,0 13 0,0 0 57,-2-16-57,0 1 1,0-1 0,0 0-1,-1 0 1,0 0 0,0 0-1,0 0 1,-1 0-1,0 1 1,0-1 0,0 0-1,-3 8 1,-1-6-11,0 0 0,0 0 1,0-1-1,-1 1 0,0-1 0,0 0 0,-1-1 0,-7 6 1,0-2 30,-1 1 0,-31 12 0,-34 11 77,-2-4 0,-142 30 1,147-47-339,-104 3 1,40-5 53,-167 21-127,-161 16 252,-187-6 122,-163 8-16,-261 85-59,748-71-128,219-42-66,-56 15-710,168-36 831,0 0 0,1 1 0,-1-1 0,0 0 0,0 0 0,1 1-1,-1-1 1,0 0 0,0 1 0,1-1 0,-1 0 0,0 1 0,1-1 0,-1 1-1,1-1 1,-1 1 0,1-1 0,-1 1 0,0 1 0,1-2 20,1 1 0,-1 0 0,0-1 0,1 1 0,-1-1 0,1 0 0,-1 1 1,1-1-1,-1 1 0,1-1 0,-1 0 0,1 1 0,0-1 0,-1 0 0,1 1 0,0-1 1,-1 0-1,1 0 0,0 0 0,-1 0 0,1 0 0,0 0 0,-1 0 0,2 0 0,46 8-153,66 1 0,52-9 481,-88 0-259,562-25 165,-4-29 70,-446 37-181,136-6 965,-321 22-1021,-4 1-28,-1 0 0,1 0 0,0 0-1,0 0 1,0 0 0,0 0 0,0 0 0,0-1 0,0 1-1,-1 0 1,1-1 0,0 1 0,0 0 0,0-1 0,0 0-1,-12 0 26,-465 20-61,5 21 45,459-39-13,-1049 74 135,803-69 103,48-3-18,-222 5-162,-46 0-346,-413 12 680,240-12-742,650-8 311,0 0 0,0 0 0,0 0 0,-1 0 0,1 0 0,0 0 0,0 1 0,0-1-1,0 0 1,0 1 0,0-1 0,0 1 0,0-1 0,-1 2 0,1 3-297,9 1-73,12 4 293,-1-2-1,1-1 1,1 0-1,-1-1 0,28 3 1,109 7 358,-82-10-182,689 33 385,-616-41-392,337-7 208,303-7-1742,-262 23-4622,-315-3 3620</inkml:trace>
</inkml:ink>
</file>

<file path=ppt/ink/ink4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0T00:55:34.5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17 772 3072,'-3'-9'3100,"3"-6"-2616,0 8 113,-3 0 385,3 7-966,0 0 0,-1 0 1,1 0-1,0-1 0,0 1 0,0 0 0,0 0 0,0 0 0,0 0 0,0 0 1,-1 0-1,1-1 0,0 1 0,0 0 0,0 0 0,0 0 0,0 0 0,0-1 1,0 1-1,0 0 0,0 0 0,0 0 0,0-1 0,0 1 0,0 0 0,0 0 0,0 0 1,0 0-1,0-1 0,0 1 0,0 0 0,0 0 0,0 0 0,1 0 0,-1-1 1,0 1-1,0-1 110,0-1 1,0 1-1,0 0 1,-1-1-1,1 1 1,0-1-1,-1 1 1,1 0-1,-1 0 0,0-2 1,-4-17 370,8-28 319,-1 22-767,1 0 1,1 0-1,2 1 1,0-1-1,12-28 1,6-26 21,-10 14-43,-9 41-18,0 0 1,2 1-1,13-33 0,-16 47-27,26-51 125,-25 54-138,-1-1 1,1 1 0,0 1-1,1-1 1,11-10 0,-16 16 27,10-8 3,0 0 0,0 1 0,1 0 0,14-7 0,-22 13 44,0 0 1,0 1-1,0-1 0,1 1 0,-1 0 0,0 0 0,1 1 0,-1-1 0,1 1 1,-1 0-1,1 0 0,-1 1 0,0-1 0,1 1 0,-1 0 0,0 0 0,8 3 1,-9-3-13,-1 1 0,1-1 1,-1 1-1,0 0 1,1 0-1,-1 0 1,0 0-1,0 0 1,0 0-1,-1 0 0,1 1 1,0-1-1,-1 1 1,0-1-1,1 1 1,-1-1-1,0 1 0,0 0 1,0 0-1,-1-1 1,1 1-1,-1 0 1,0 0-1,0 5 0,1 3 81,-2 0 0,0 0 1,0-1-1,-1 1 0,-4 12 0,1-8-12,-1-1 0,-1 0 0,0-1 0,-1 0 0,0 0 0,-1 0 1,-13 13-1,13-15-77,3-4 3,0 0-1,0 0 1,-1-1 0,0 0-1,0 0 1,-10 5-1,12-8-8,0 0 0,-1-1 0,1 1 0,-1-1-1,0 0 1,0 0 0,0-1 0,0 0 0,0 0-1,-8 0 1,-25 8-461,39-9 431,0 0 0,0 0 1,0 0-1,0 0 1,0 0-1,0 0 0,-1 0 1,1 0-1,0 0 1,0 0-1,0 0 0,0 0 1,0-1-1,0 1 1,0 0-1,0 0 1,0 0-1,-1 0 0,1 0 1,0 0-1,0 0 1,0 0-1,0 0 0,0 0 1,0 0-1,0 0 1,0 0-1,0 0 0,0 0 1,0-1-1,0 1 1,0 0-1,0 0 0,0 0 1,0 0-1,0 0 1,0 0-1,0 0 1,-1 0-1,1 0 0,0-1 1,0 1-1,0 0 1,1 0-1,-1 0 0,0 0 1,0 0-1,0 0 1,0 0-1,0 0 0,0 0 1,0 0-1,0-1 1,0 1-1,0 0 0,0 0 1,0 0-1,6-8-261,14-12 59,-17 18 145,7-7 53,0 1 0,0 1 0,1 0 0,0 0 1,1 1-1,0 0 0,-1 1 0,2 0 0,-1 1 0,0 1 1,1 0-1,0 0 0,0 2 0,0-1 0,0 2 1,0-1-1,22 4 0,-29-2 65,0 1 1,0-1 0,0 2-1,-1-1 1,1 0-1,-1 1 1,0 0-1,1 0 1,-1 1-1,0 0 1,-1-1-1,5 6 1,-7-7-18,0-1-1,0 1 1,-1 0 0,1 0 0,-1 0 0,1 0 0,-1 1-1,0-1 1,0 0 0,0 0 0,0 1 0,0-1 0,-1 1-1,1-1 1,-1 1 0,1-1 0,-1 1 0,0-1 0,0 1-1,0-1 1,0 1 0,-1-1 0,1 1 0,-1-1 0,1 1-1,-1-1 1,0 0 0,0 1 0,0-1 0,-2 4 0,-2 1 36,0-1 0,-1 0 0,0 0 1,0 0-1,0 0 0,0-1 1,-1 0-1,0 0 0,-13 6 1,-7 1 196,-40 14 0,35-15-158,-10 4-98,-42 16 115,72-25-166,0 0 0,1 1 0,0 0 0,-17 13 1,2-3-581,17-16-1347,9-1 1798,0 0 1,0-1-1,-1 1 1,1-1-1,0 1 0,0 0 1,0-1-1,0 1 1,0-1-1,0 1 0,0 0 1,0-1-1,0 1 1,0 0-1,1-1 0,-1 1 1,0-1-1,0 1 1,0 0-1,0-1 0,0 1 1,1 0-1,-1-1 1,0 1-1,0 0 0,1-1 1,6-6-1543</inkml:trace>
</inkml:ink>
</file>

<file path=ppt/ink/ink4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0T00:55:35.5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107 15 3232,'-5'3'9034,"7"-3"-9036,0 0-1,0-1 0,0 1 0,0 0 1,0 0-1,0 0 0,0 0 0,0 1 1,0-1-1,-1 0 0,5 2 0,12 1 234,121 1 339,-138-4-533,0 0-1,-1 0 1,1-1-1,0 1 0,0 0 1,-1 0-1,1 0 1,0-1-1,-1 1 1,1 0-1,0-1 1,-1 1-1,2-2 0,-2 2-30,0 0 0,0 1 0,0-1 0,0 0 0,0 0 0,0 0 0,0 0 0,0 0 0,0 0 0,0 0 0,0 0 0,0 0 0,0 0 0,0 0 0,0 0 0,1 0-1,-1 0 1,0 0 0,0 0 0,0 0 0,0 0 0,0 0 0,0 0 0,0 0 0,0 0 0,0 0 0,0 0 0,0 0 0,0 0 0,0 0 0,0 0 0,0 0 0,0 0 0,1 0 988,-1 0-955,-1-1 1,1 0 0,-1 1-1,0-1 1,1 0-1,-1 1 1,0-1-1,1 1 1,-1-1 0,0 1-1,0-1 1,0 1-1,0-1 1,-1 1-1,-5-4 56,4 2-48,1 1 0,0 0-1,-1 0 1,0 0 0,1 0 0,-1 0 0,0 0 0,1 0-1,-1 1 1,0 0 0,-5-1 0,1 2 138,0 0 0,0 0-1,-9 3 1,3-2 6,1 0 0,-22 1 1,21-3-146,-23 5 1,6 2-76,19-3-453,1-2-1,-1 0 0,0 0 0,-14 0 0,42-13-8647</inkml:trace>
</inkml:ink>
</file>

<file path=ppt/ink/ink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23:17:02.9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81 3904,'-8'-13'1253,"8"13"-1221,-1-1 0,1 1-1,0-1 1,0 1 0,0-1 0,0 1-1,0-1 1,0 1 0,0-1-1,0 1 1,0-1 0,0 1 0,0-1-1,0 1 1,0-1 0,1 1 0,-1-1-1,0 1 1,0-1 0,0 1-1,1-1 1,-1 1 0,1-1 0,-1 0 129,1-5 921,0 1 1,-1-1-1,1 0 0,-2-9 1,0-2 705,6 204 590,-2-1-1146,5 2-640,-1-6-32,-6-156-131,6 48 1,-5-64 601,-2-21-290,0-5-487,4-18-239,2 0 0,1 0 0,2 1 0,23-56 0,-30 85-38,0-1 0,1 1-1,0 0 1,0 0 0,0 0 0,1 0 0,-1 0-1,1 1 1,0 0 0,0 0 0,0 0 0,0 0-1,0 0 1,1 1 0,-1 0 0,1 0 0,0 0 0,0 0-1,9-1 1,-7 2 9,1-1-1,-1 2 1,1-1 0,0 1-1,-1 0 1,1 1 0,-1 0-1,1 0 1,-1 1-1,1-1 1,-1 2 0,10 3-1,-8-2 31,-1 0 0,0 1 0,10 7-1,-15-10 11,0 0 0,-1 1 0,0-1 0,1 1 0,-1-1 0,0 1 0,0 0 0,-1 0 0,1 0 0,-1 0 0,1 0-1,0 4 1,0 1 42,-1-1-1,0 1 0,0 0 1,-1-1-1,0 1 1,-1 0-1,1-1 0,-1 1 1,-1-1-1,0 1 0,0-1 1,0 0-1,-1 1 1,0-1-1,-6 10 0,-1 1 33,-1 0 1,-1-1-1,-1 0 0,-22 22 0,17-21 76,-34 26 1,43-37-159,0-1 0,0 0 0,0-1 0,-1 0 1,0-1-1,-16 6 0,23-9-194,-1-1 1,1 1-1,-1 0 0,1-1 1,-1 0-1,0 1 0,1-2 1,-1 1-1,1 0 1,-1-1-1,1 1 0,-1-1 1,1 0-1,-6-2 0,-1-3-1280</inkml:trace>
</inkml:ink>
</file>

<file path=ppt/ink/ink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23:17:03.4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394 7 4800,'0'0'54,"0"0"1,0-1-1,0 1 1,0 0-1,0 0 0,1 0 1,-1 0-1,0-1 1,0 1-1,0 0 1,0 0-1,0 0 0,0-1 1,0 1-1,0 0 1,0 0-1,0 0 1,-1-1-1,1 1 0,0 0 1,0 0-1,0 0 1,0 0-1,0-1 1,0 1-1,0 0 0,0 0 1,0 0-1,-1 0 1,1-1-1,0 1 1,0 0-1,0 0 0,0 0 1,-1 0-1,1 0 1,0 0-1,0 0 1,0 0-1,0-1 0,-1 1 1,1 0-1,0 0 1,0 0-1,0 0 1,-1 0-1,1 0 0,0 0 1,0 0-1,0 0 1,-1 0-1,1 0 1,0 0-1,0 0 0,0 1 1,0-1-1,-1 0 1,1 0-1,0 0 1,0 0-1,0 0 0,0 0 1,-1 0-1,1 1 1,-11 9 1327,10-9-1198,-15 19 717,1 2 0,0 0 0,2 0 0,-12 27 0,13-25-532,-101 206 2388,99-202-2573,-12 21 380,2 2 1,-18 57 0,26-54-378,2 0 0,-9 83 0,19-103-118,2 0 0,2 0 0,1 0 1,1 0-1,11 50 0,-10-71-37,0 0 1,1-1 0,1 1 0,0-1-1,0 0 1,1-1 0,1 1-1,0-1 1,0-1 0,1 1 0,1-1-1,-1 0 1,2-1 0,10 9-1,8 3-449,37 22-1,-52-36-818,0 0-1,1-1 0,0 0 0,0-1 0,21 5 1,2-3-1532</inkml:trace>
</inkml:ink>
</file>

<file path=ppt/ink/ink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23:17:03.9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 6560,'1'-1'166,"-1"-1"0,1 1 0,0 0 0,0 0 0,0 0 0,0 0 0,0 0 0,1 0 0,-1 0 0,0 0 0,0 0 0,1 1 0,-1-1 0,0 0 0,1 1 0,-1-1 0,1 1 0,-1 0 0,0-1 0,1 1 0,-1 0 0,1 0 0,-1 0 0,1 0 0,1 0 0,8 1 370,-1 0-1,17 4 0,-14-3 209,1 1-360,0 0 0,-1 1-1,0 1 1,0 0-1,0 0 1,-1 2 0,0-1-1,0 1 1,0 1 0,20 18-1,-19-13-74,0 0 0,0 1 1,-1 1-1,-1 0 0,-1 1 0,0 0 0,13 29 0,-3 2 106,-2 1-1,-1 1 0,-3 1 0,-2 0 0,5 53 1,-14-52-276,-2 0 1,-7 65-1,4-94-115,-34 260-82,11-165-3846,11-58 1626</inkml:trace>
</inkml:ink>
</file>

<file path=ppt/ink/ink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23:17:53.7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1092 4736,'-22'6'1530,"21"-6"-1412,1 0 0,-1 1 1,1-1-1,-1 0 0,0 0 0,1 0 0,-1 0 0,1 0 0,-1 0 0,0 0 0,1 0 0,-1 0 0,1 0 0,-1 0 0,0 0 0,1 0 0,-1 0 0,1-1 0,-1 1 0,1 0 0,-1 0 0,1-1 0,-1 1 0,1 0 0,-1-1 0,1 1 0,-1 0 0,1-1 0,-1 1 0,1-1 0,0 1 0,-1-1 0,1 1 0,0-1 0,-1 1 0,1-1 0,0 1 0,0-1 0,-1 1 0,1-1 0,0 0 0,0 0 0,0-2 317,0 0 0,0 0 0,0 0 0,0 0 0,0 0 0,1 0 0,1-4 0,32-87 2432,-19 57-2214,1-3-28,1 0 0,38-60 0,-42 80-437,1 1 1,1 0-1,0 1 1,2 0-1,0 1 1,23-17-1,-7 11 88,1 1 0,1 2 0,74-32 0,-103 50-257,8-4 16,0 1-1,16-4 1,-26 8-39,-1 0-1,1 1 1,-1-1 0,1 1 0,-1 0-1,1 0 1,-1 0 0,1 0 0,-1 1-1,1-1 1,-1 1 0,1 0-1,-1 0 1,6 3 0,-8-3 5,0-1 0,1 1 0,-1 0-1,0 0 1,0 0 0,0 0 0,0 0 0,0 0 0,0 1-1,0-1 1,0 0 0,0 1 0,-1-1 0,1 0 0,0 1 0,-1-1-1,1 1 1,-1-1 0,0 0 0,1 1 0,-1-1 0,0 1-1,0 0 1,0-1 0,0 1 0,0-1 0,0 1 0,-1-1 0,0 3-1,-1 4 31,-1 0-1,0-1 1,0 1-1,-7 9 0,7-10-10,-45 70 133,9-15-76,10-12-62,-45 74 162,67-116-87,6-6-49,-1 0 1,1 0-1,-1 0 0,1-1 0,0 1 0,0 1 1,0-1-1,0 0 0,0 0 0,-1 5 1,17-21 667,40-48-576,3 3 1,2 3-1,108-78 0,-158 127-186,-1-1-67,1 2 1,0-1-1,1 1 1,13-5 0,-23 10 109,-1 1 1,1 0-1,-1 0 0,1-1 1,-1 1-1,1 0 1,-1 0-1,1 0 1,-1 0-1,1 0 1,-1 0-1,1 0 1,0 0-1,-1 0 1,1 0-1,-1 0 1,1 0-1,-1 0 0,1 0 1,-1 0-1,1 1 1,-1-1-1,1 0 1,-1 0-1,1 1 1,-1-1-1,1 0 1,-1 1-1,0-1 1,1 0-1,-1 1 0,1-1 1,-1 1-1,0-1 1,1 1-1,-1-1 1,0 0-1,0 1 1,1-1-1,-1 1 1,0-1-1,0 1 1,0 0-1,0-1 1,0 1-1,0-1 0,1 1 1,-1 3-25,0 0 0,0-1 0,0 1 0,0 0 0,-2 5 0,-21 78 223,0 3 188,20-70-315,-5 24 107,8-40-132,-1 0-1,1-1 1,0 1-1,1 0 1,-1 0-1,1-1 1,-1 1-1,3 5 1,-3-9-27,0 0 1,0 1 0,0-1 0,0 0 0,0 0 0,0 1 0,0-1 0,0 0 0,0 1 0,0-1 0,1 0 0,-1 0 0,0 1-1,0-1 1,0 0 0,1 0 0,-1 1 0,0-1 0,0 0 0,1 0 0,-1 0 0,0 1 0,0-1 0,1 0 0,-1 0-1,0 0 1,1 0 0,-1 0 0,0 0 0,1 0 0,-1 0 0,0 1 0,1-1 0,-1 0 0,0 0 0,0 0 0,1-1 0,-1 1-1,0 0 1,1 0 0,-1 0 0,0 0 0,1 0 0,-1 0 0,0 0 0,0 0 0,1-1 0,-1 1 0,0 0 0,1 0-1,-1 0 1,0-1 0,0 1 0,0 0 0,1-1 0,11-16 178,-10 14-115,61-90 145,-52 77-172,0 1 0,1 1 0,1-1 1,0 2-1,26-21 0,-10 12-186,0 2 0,36-17 1,-65 37 128,0 0 1,0 0 0,0-1 0,0 1 0,0 0 0,0 0-1,0 0 1,0 0 0,0 0 0,0 0 0,1 0 0,-1 0-1,0 0 1,0-1 0,0 1 0,0 0 0,0 0 0,0 0-1,0 0 1,1 0 0,-1 0 0,0 0 0,0 0 0,0 0-1,0 0 1,0 0 0,0 0 0,1 0 0,-1 0 0,0 0-1,0 0 1,0 0 0,0 0 0,0 0 0,0 0 0,1 0-1,-1 0 1,0 0 0,0 1 0,0-1 0,0 0 0,0 0-1,0 0 1,0 0 0,0 0 0,1 0 0,-1 0 0,0 0-1,0 0 1,0 1 0,0-1 0,0 0 0,0 0 0,0 0-1,0 0 1,-4 11-200,-14 18 171,15-24 15,-8 12 37,1 1 1,1 0-1,1 0 1,1 1-1,0 0 1,1 0-1,1 1 1,1 0-1,1 0 1,-2 38 0,5-53 23,0 0 1,1 0-1,-1 0 1,1 1-1,0-1 1,0 0-1,1 0 1,0 0 0,2 6-1,-3-10-18,0 0 0,0 1 0,0-1 0,0 0 0,0 0 0,0 1 0,0-1 0,1 0 0,-1 0 0,0 0 0,1 0 0,-1 0 1,0-1-1,1 1 0,-1 0 0,1-1 0,-1 1 0,1-1 0,0 1 0,-1-1 0,1 0 0,-1 0 0,1 0 0,0 0 0,-1 0 0,1 0 0,0 0 0,-1 0 0,1-1 0,-1 1 0,1-1 0,0 1 0,2-2 0,4-1 64,0-1-1,-1 0 1,1 0-1,-1-1 1,13-10-1,32-35-22,-20 17-41,38-33 114,70-65-423,-134 125 196,3-1-264,-12 15 35,-5 11 257,-3 10 47,1 1 0,2 1 1,0 0-1,3 0 1,0 0-1,0 38 1,5-59 60,1 0 0,0 0 0,0 0 0,5 18 0,-6-26-9,1 0-1,0 1 0,-1-1 0,1 0 1,0 0-1,0 0 0,0 0 1,1 0-1,-1 0 0,0 0 1,1 0-1,-1 0 0,1 0 1,0-1-1,0 1 0,-1-1 0,1 1 1,0-1-1,0 0 0,0 0 1,1 0-1,-1 0 0,0 0 1,0 0-1,0-1 0,3 1 1,-2-1-11,0 0 1,-1 0 0,1 0-1,-1-1 1,1 1 0,-1-1-1,1 0 1,-1 0 0,0 0-1,1 0 1,-1 0 0,5-3-1,0-1-6,1-1-1,9-9 1,4-9 1,22-29 1,-13 15 66,2-1-85,53-49-1,-69 74-21,1 1 0,0 1 1,0 0-1,1 1 0,1 1 0,20-8 0,-3 4-185,30-13 35,-62 24-78,-7 4 121,-12 5 39,0 2 81,-67 39-139,71-39 126,-1 1 0,1 0 0,0 1 0,-16 20 0,15-13 36,1 0 0,0 0 0,2 1 0,0 1 1,1 0-1,0 0 0,2 0 0,0 1 0,2 0 0,-5 40 0,8-55 11,1 1 1,0-1 0,0 1-1,1-1 1,-1 0-1,1 1 1,3 8 0,-3-11-11,0-1 1,0 0 0,0 0 0,0 0 0,1 1 0,-1-1 0,1-1 0,-1 1 0,1 0 0,0 0-1,0-1 1,-1 1 0,1 0 0,0-1 0,1 0 0,-1 0 0,0 1 0,0-1 0,3 1 0,5 0 12,0 0 1,-1 0 0,1-1 0,0 0 0,0-1 0,-1 0 0,1 0 0,0-1 0,0-1 0,11-2 0,3-2 12,-1-1 1,43-19-1,-49 18-6,-1 0 0,1-2 0,-1 0 0,-1 0 0,0-2 0,0 0 0,-2 0 0,16-18 0,32-43 27,23-25-23,-2 18-35,24-25-24,42-80-123,-14-14 33,-104 153 97,-29 44 3,8-10-122,-1-1 1,0 0 0,-1 0-1,8-22 1,-14 25-115,-1 10 242,0 0-1,0-1 1,0 1-1,0 0 1,0 0 0,0 0-1,0 0 1,0 0-1,0-1 1,-1 1-1,1 0 1,0 0 0,0 0-1,0 0 1,0 0-1,0 0 1,0 0-1,0 0 1,-1-1 0,1 1-1,0 0 1,0 0-1,0 0 1,0 0-1,0 0 1,0 0 0,-1 0-1,1 0 1,0 0-1,0 0 1,0 0-1,0 0 1,-1 0 0,1 0-1,0 0 1,-2 1-10,1 0 1,-1 0-1,0-1 1,1 2-1,-1-1 0,1 0 1,-1 0-1,1 0 1,0 1-1,-1-1 1,1 1-1,-1 1 1,-230 298-494,201-261 494,2 2 0,-34 63 0,48-74 83,1 1-1,1-1 1,2 2 0,-11 49-1,4 23 169,15-81-132,1-1-1,2 36 1,0-54-81,0-1 0,1 0 0,0 0-1,0 1 1,0-1 0,0 0 0,0 0 0,1 0 0,0 0 0,0-1 0,0 1 0,0 0-1,6 5 1,-6-6-1,1-1-1,0 1 1,0-1-1,1 0 1,-1 0 0,0 0-1,1 0 1,-1-1-1,1 0 1,-1 1-1,1-1 1,0 0-1,-1-1 1,1 1 0,7 0-1,2-1 20,1-1-1,-1 0 1,0 0 0,0-2-1,25-7 1,-14 2-57,-1-1 0,28-15 0,-35 14 30,0 0 1,0-1 0,-1-1-1,0 0 1,-1-1 0,-1-1-1,15-17 1,-3-3 17,0-1-1,21-43 1,-44 74-43,2-4-141,0 0 0,5-13 1,-8 20 128,-1-1 0,1 1 0,-1 0 0,1-1 0,-1 1 0,0-1 0,0 1 0,0-1 1,0 1-1,0-1 0,0 1 0,0-1 0,0 1 0,0 0 0,-1-1 0,1 1 0,0-1 1,-1 1-1,1 0 0,-1-1 0,0 1 0,0 0 0,0-2 0,-1 2 0,1 0 0,0 0-1,-1 1 1,1-1 0,-1 0-1,1 1 1,-1-1 0,0 1-1,1 0 1,-1-1 0,1 1-1,-1 0 1,0 0 0,1 0-1,-1 0 1,0 0 0,1 0-1,-3 1 1,-32 8-256,21-3 266,1 0 1,0 1 0,1 0-1,0 1 1,0 1 0,0 0 0,1 1-1,1 0 1,-18 20 0,21-22 8,1 1 0,0 0 0,1 0 0,0 1 0,1 0 0,0 0 0,0 0 0,1 0-1,0 1 1,1 0 0,0-1 0,1 1 0,0 1 0,0 13 0,2-20 28,0 0-1,1 0 1,-1 0-1,1 0 1,0-1 0,0 1-1,1 0 1,-1 0-1,1-1 1,0 1-1,1-1 1,-1 0-1,1 1 1,-1-1 0,1 0-1,1-1 1,-1 1-1,0 0 1,5 3-1,-3-4 6,-1 0 1,1 0-1,0-1 0,0 1 0,0-1 0,0 0 0,0 0 1,1-1-1,-1 0 0,0 0 0,1 0 0,-1 0 0,1-1 1,-1 0-1,1 0 0,-1-1 0,7 0 0,-1-1-15,-1-1 0,1 0 0,-1 0 0,1-1 0,-1-1 0,0 1 0,0-2 0,-1 1 0,0-1 0,0-1 0,0 0 0,11-11 0,90-110 278,-76 86-318,74-73-1,-14 44 10,-58 46-97,-19 14-86,-17 11 193,0 0 1,0 0-1,0 0 1,0 0-1,0 0 1,0 0-1,0 0 1,0 0-1,0 1 1,0-1-1,0 0 1,0 0-1,0 0 1,0 0-1,0 0 1,0 0-1,0 0 1,0 0-1,0 0 1,0 0-1,0 0 1,0 0-1,0 0 1,0 0-1,0 0 1,0 0-1,0 0 1,0 0-1,0 0 1,0 0-1,0 0 1,0 0-1,0 1 1,0-1-1,0 0 1,0 0-1,0 0 1,0 0-1,0 0 1,0 0-1,0 0 1,0 0-1,0 0 1,0 0-1,0 0 1,0 0-1,1 0 1,-11 10-89,-6 4 104,1 0-1,1 2 1,0 0 0,2 0-1,0 1 1,0 0 0,2 1-1,0 1 1,-12 30 0,-6 43 97,24-76-90,0 0 0,2 1 1,-2 28-1,4-43 8,0 0 0,0 1 0,0-1 0,0 0 0,1 0 0,-1 1 0,1-1 0,-1 0 0,1 0 0,0 0 0,0 0 0,0 0 1,0 0-1,0 0 0,3 4 0,-2-5-6,-1 0 1,1 0-1,-1 0 1,1 0-1,0 0 1,-1-1 0,1 1-1,0 0 1,-1-1-1,1 1 1,0-1-1,0 0 1,0 1 0,-1-1-1,1 0 1,0 0-1,0 0 1,0-1-1,0 1 1,-1 0 0,3-1-1,7-2 25,-1 0-1,0-1 1,-1 0 0,1-1-1,-1 0 1,18-12 0,51-45 5,110-124-199,-169 166 127,-14 15 14,14-15-492,-15 17 206,-9 12 136,1-3 156,1 2-1,-1-1 1,1 0-1,0 0 0,-2 13 1,-2 3 1,5-17 3,-39 141-6,37-127 35,1-1-1,1 0 1,1 1-1,0 0 1,5 37 0,-4-53-5,1-1 1,0 0-1,-1 0 1,1 1-1,0-1 1,1 0-1,-1 0 1,1 0-1,-1 0 1,1 0-1,3 3 1,-4-5-7,0 1 1,1-1-1,-1 0 1,0 0-1,1 0 1,-1 0-1,1 0 1,0-1-1,-1 1 1,1 0-1,-1-1 1,1 1-1,0-1 0,0 1 1,-1-1-1,1 0 1,0 0-1,0 0 1,-1 0-1,1 0 1,0 0-1,2-1 1,1 0 5,1-1 0,-1 1 0,0-1 0,-1 0 1,1 0-1,0-1 0,-1 0 0,1 0 0,-1 0 0,0 0 1,4-4-1,3-4-37,-1-1 1,13-17-1,64-105 234,-7 12-158,-55 91-124,1 1 0,52-45 0,-47 47-126,-5 8-114,-36 31 239,1 0 1,0 1-1,1-1 0,-11 22 1,-24 58-50,29-59 57,-142 289 484,152-312-361,-1-1 0,0 0-1,0 0 1,-1 0 0,0 0-1,0-1 1,-11 9 0,17-16-66,0 0 1,0 0 0,0 1-1,-1-1 1,1 0 0,0 0-1,0 0 1,0 0 0,0 1-1,-1-1 1,1 0 0,0 0-1,0 0 1,-1 0 0,1 0-1,0 0 1,0 0 0,0 0-1,-1 0 1,1 0 0,0 0-1,0 0 1,-1 0 0,1 0-1,0 0 1,0 0 0,-1 0-1,1 0 1,0 0 0,0 0-1,0 0 1,-1 0 0,1 0-1,0 0 1,0 0 0,-1-1-1,1 1 1,0 0 0,0 0-1,0 0 1,0 0 0,-1-1-1,1 1 1,0 0 0,0 0-1,0 0 1,0 0 0,0-1-1,0 1 1,-1 0 0,1 0-1,0-1 1,0 1 0,0 0-1,0 0 1,0-1 0,0 1-1,0 0 1,0-1-1,1-15 114,3-9-119,-2 8-24,6-22 0,-6 34 20,-1 1 1,1-1-1,0 1 0,0-1 1,0 1-1,0 0 0,1 0 0,0 0 1,5-5-1,-7 8 9,-1 0-1,1 1 1,0-1-1,0 1 1,0-1-1,0 1 1,0-1-1,0 1 1,0-1-1,0 1 1,0 0-1,0 0 1,0 0-1,0 0 1,0 0-1,1 0 1,-1 0-1,0 0 1,2 0-1,21 7 179,-19-5-136,204 78 460,-156-63-1238,98 16 0,-130-32-2239,-3-1 815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00:36:06.118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166 27 1312,'0'0'49,"0"0"0,1 0 0,-1 0 0,0 0 0,1 0 0,-1 0 0,0-1 0,0 1 0,1 0 0,-1 0 0,0 0 0,0-1 0,1 1 0,-1 0 0,0 0 0,0-1 0,0 1 0,1 0 0,-1-1 0,0 1 0,0 0 0,0 0 0,0-1 0,0 1 0,0 0 0,0-1 0,1 1 0,-1 0 0,0-1 0,0 1 0,0 0 0,0-1 0,-1 1 0,1-1 0,0 0 588,4-6 399,5-2 2781,-9 9-3800,-1 0-1,1 1 1,-1-1 0,1 0-1,0 0 1,-1 1-1,1-1 1,0 1 0,-1-1-1,1 0 1,0 1 0,0-1-1,-1 0 1,1 1-1,0-1 1,0 1 0,0-1-1,0 1 1,0-1 0,-1 1-1,1-1 1,0 1 0,0-1-1,0 0 1,0 1-1,0 0 1,0 4 99,-38 91 2083,2-5-894,15-9-616,-19 158 0,31-172-579,3-15 93,3-24 72,-12 54-1,14-79-225,0 0 1,1 0-1,0 0 0,-1 0 0,2 8 0,0-10 117,-1 1 0,0 0-1,0 0 1,0 0 0,0-1-1,-1 1 1,1 0 0,-1 0-1,-1 4 1,2-7-170,0 0 0,0 0 0,0 1-1,0-1 1,0 0 0,0 0 0,0 0 0,0 0 0,0 0-1,0 0 1,0 0 0,0 0 0,0 0 0,0 0-1,0 1 1,0-1 0,-1 0 0,1 0 0,0 0-1,0 0 1,0 0 0,0 0 0,0 0 0,0 0 0,0 0-1,0 0 1,0 0 0,0 0 0,0 0 0,-1 0-1,1 0 1,0 0 0,0 0 0,0 0 0,0 0 0,0 0-1,0 0 1,0 0 0,0 0 0,0 0 0,-1 0-1,1 0 1,0 0 0,0 0 0,0 0 0,0 0 0,0 0-1,0 0 1,0 0 0,0 0 0,0 0 0,0 0-1,-1 0 1,1 0 0,0-1 0,0 1 0,-1 0-136</inkml:trace>
</inkml:ink>
</file>

<file path=ppt/ink/ink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23:17:54.7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424 2 1056,'1'0'50,"-1"0"0,1-1 0,0 1 0,-1 0 0,1 0 0,0 0 0,-1 0 0,1-1-1,-1 1 1,1 0 0,0 0 0,-1 0 0,1 0 0,0 1 0,-1-1 0,1 0 0,0 0 0,-1 0 0,1 0 0,-1 1 0,1-1 0,0 0 0,-1 1 0,1-1 0,-1 0-1,1 1 1,-1-1 0,1 1 0,11 9 8052,-13-10-7948,-3 7 2163,-11 6-2371,11-10 945,-46 50 1220,-54 74 0,-29 64-194,113-159-1642,1 1 0,1 0-1,2 2 1,2 0 0,1 1 0,-12 54 0,19-61-121,1 0-1,2 0 1,1 1-1,1-1 1,1 1 0,2-1-1,1 1 1,12 51-1,-10-60-41,1-1-1,1 0 0,1-1 0,0 1 0,1-2 1,19 29-1,-26-45-91,0 1 1,0-1-1,0 0 1,1 1-1,-1-1 0,1 0 1,-1 0-1,1 0 1,0-1-1,-1 1 1,1-1-1,0 0 0,0 1 1,0-1-1,4 0 1,-3 0-404,0-1 0,0 1 1,0-1-1,0 0 0,0 0 1,8-2-1,10-3-1308</inkml:trace>
</inkml:ink>
</file>

<file path=ppt/ink/ink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23:17:55.5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23 459 4576,'-23'6'5797,"33"-18"-3276,-1 2-1581,35-38 1044,7-9 120,100-87 0,-143 138-2003,236-176 2075,-243 181-2181,-1 0-1,1 1 0,0 0 0,0-1 1,-1 1-1,1-1 0,0 1 1,0 0-1,0-1 0,0 1 0,0 0 1,-1 0-1,3 0 0,-3 0 4,0 0 0,0 0 0,1 0 0,-1 0 0,0 0 0,0 1 0,0-1 0,0 0 0,1 0 0,-1 0 0,0 0 0,0 1-1,0-1 1,0 0 0,0 0 0,0 0 0,0 1 0,0-1 0,1 0 0,-1 0 0,0 0 0,0 1 0,0-1 0,0 0 0,0 0 0,0 0 0,0 1 0,0-1-1,0 0 1,0 0 0,0 1 0,-1-1 0,1 0 0,-9 26-49,6-19 76,-14 31 87,-12 30 283,29-53-24,0-15-358,0 1-1,0-1 1,0 0 0,0 1-1,0-1 1,0 0-1,0 0 1,0 1-1,0-1 1,0 0-1,0 0 1,0 1-1,1-1 1,-1 0-1,0 0 1,0 1-1,0-1 1,0 0 0,1 0-1,-1 0 1,0 1-1,0-1 1,0 0-1,1 0 1,-1 0-1,0 0 1,0 1-1,1-1 1,-1 0-1,0 0 1,0 0-1,1 0 1,-1 0 0,0 0-1,1 0 1,-1 0-1,0 0 1,0 0-1,1 0 1,-1 0-1,29-18 511,5-1-517,98-47-173,-112 57 135,0 2 0,0 0 1,1 1-1,39-5 0,-56 11 12,-1-1-1,1 1 1,-1 0 0,1 0 0,5 2-1,-9-2 14,1 0-1,0 0 0,-1 0 1,1 0-1,-1 0 0,1 1 0,0-1 1,-1 0-1,1 0 0,-1 1 1,1-1-1,-1 1 0,1-1 1,-1 0-1,1 1 0,-1-1 0,1 1 1,-1-1-1,0 1 0,1-1 1,-1 1-1,0-1 0,1 1 1,-1 0-1,0-1 0,0 1 0,0-1 1,1 1-1,-1 0 0,0-1 1,0 1-1,0-1 0,0 1 1,0 0-1,0-1 0,0 1 0,0 0 1,-1-1-1,1 1 0,0 0 1,-6 15 69,-1 0 0,0-1 1,-1 0-1,-19 26 1,-1 3 163,14-19-158,1 1-1,1 1 1,1 0-1,1 0 1,-5 29 0,14-53-47,0 1 0,1-1 0,-1 0 0,1 1 1,0-1-1,0 1 0,0-1 0,0 5 0,1-7-17,-1 0 0,1 0 1,-1 0-1,1 0 0,-1 0 0,1-1 0,0 1 0,-1 0 0,1 0 0,0-1 0,-1 1 0,1 0 0,0-1 1,0 1-1,0-1 0,0 1 0,-1-1 0,1 1 0,0-1 0,0 0 0,0 1 0,0-1 0,0 0 0,0 0 1,0 0-1,0 0 0,0 0 0,2 0 0,2 0-51,0 0-1,-1-1 1,1 1 0,0-1 0,0 0 0,-1-1-1,1 1 1,-1-1 0,1 0 0,-1 0 0,5-3-1,4-1-132,29-16-270,-1-1 0,0-2-1,-2-2 1,-1-2 0,-1-1 0,50-54-1,-79 78-20,-4 9 309,-4 15 394,-1-9-28,1 8 116,-1-7-87,1-1-1,2 18 1,-1-25-154,-1 1-1,1-1 0,0 1 1,0-1-1,-1 0 0,2 1 1,-1-1-1,0 0 0,0 0 1,1 1-1,-1-1 1,1 0-1,-1 0 0,1-1 1,3 3-1,-4-3-34,1 0 0,-1-1 0,1 1 0,-1-1 0,1 1 0,0-1 0,-1 0 0,1 0 0,-1 0 0,1 1 0,0-2 0,-1 1 0,1 0 0,0 0 0,-1 0 0,1-1 0,-1 1 0,1-1 0,-1 1 0,1-1 0,-1 0 0,1 0 0,-1 1 0,1-1 0,1-2 0,4-1 92,-1-1 0,1-1 0,-1 1 0,6-7 0,-8 7-103,9-9 123,12-16 1,-22 25-145,0 1 0,-1-1 0,1 0 0,-1 0 0,0 0-1,0 0 1,0 0 0,1-8 0,-3 11-31,0 0 0,0 0 1,0 0-1,0 0 0,0 0 0,-1 1 0,1-1 0,-1 0 0,1 0 0,-1 0 0,0 1 0,1-1 0,-1 0 1,0 1-1,0-1 0,0 0 0,-1 1 0,1-1 0,0 1 0,-1 0 0,1 0 0,0-1 0,-1 1 1,0 0-1,1 0 0,-1 0 0,1 0 0,-1 1 0,-2-2 0,-2 0-411,1 0-1,-1 0 0,0 1 1,1-1-1,-1 1 1,0 1-1,0-1 0,-7 1 1,-12 3-1496</inkml:trace>
</inkml:ink>
</file>

<file path=ppt/ink/ink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23:17:57.9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5 900 5632,'-5'-20'4762,"20"27"-479,-13-6-4136,0 0 0,1 0 1,-1 0-1,0 0 0,1-1 1,-1 1-1,1-1 0,-1 1 1,1-1-1,0 0 0,-1 0 0,1 0 1,-1 0-1,1 0 0,-1-1 1,1 1-1,-1-1 0,1 0 0,-1 1 1,0-1-1,1 0 0,-1-1 1,4-1-1,5-4 163,-1 0 0,0-1 0,14-14 0,-11 10-179,-5 4-57,45-41 300,-52 47-368,1 0 0,0 0-1,-1 0 1,1-1 0,-1 1-1,0 0 1,0-1-1,0 1 1,0-1 0,0 1-1,-1-1 1,1 1 0,-1-1-1,1 0 1,-1 1-1,0-1 1,0-2 0,0 4-14,-1 0 0,1-1 1,-1 1-1,1 0 1,-1 1-1,1-1 0,-1 0 1,1 0-1,-1 0 0,0 0 1,0 0-1,1 0 0,-1 1 1,0-1-1,0 0 1,0 1-1,0-1 0,0 1 1,0-1-1,0 1 0,0-1 1,0 1-1,0 0 0,0-1 1,0 1-1,-2 0 1,-2-1-10,0 0 1,1 1-1,-1 0 1,-8 0 0,8 1 49,-1 0 1,0 0 0,0 0 0,1 1-1,-1 0 1,1 0 0,-1 1-1,1-1 1,0 1 0,0 0-1,0 1 1,0-1 0,1 1 0,0 0-1,-1 0 1,1 0 0,1 1-1,-1-1 1,0 1 0,1 0-1,-4 8 1,1-1 139,1 0 0,0 1 0,0 0 0,2 0 0,-1 0 0,2 1 0,0-1 0,-1 15 0,3-19-45,0-1 0,0 0-1,1 1 1,4 15 0,-5-20-90,1-1 0,1 1 0,-1-1 0,0 0 0,1 1 1,-1-1-1,1 0 0,0 0 0,0 0 0,1 0 0,-1-1 0,0 1 1,1 0-1,3 2 0,0-2 17,-1 0 0,1 0 0,0 0 0,-1-1 0,1 0 0,0 0 0,1-1 0,-1 1 0,0-2 0,0 1 0,1 0 0,-1-1 0,0 0 0,1-1 0,7-1 0,7-2 22,0-1-1,41-16 1,-57 19-51,45-19 23,0-1-1,-2-3 1,0-3 0,-2-1-1,-2-2 1,0-2 0,41-42-1,-53 42-110,-1-2-1,-1-2 0,42-68 1,53-116-325,-90 150-185,31-87 0,-64 154 533,-1 0 1,1 0-1,-1-1 1,0 1-1,0 0 1,0-1-1,-1 1 0,1 0 1,-1-1-1,0 1 1,0 0-1,-1-6 1,0 9 20,1 0 1,0 0-1,0 0 0,-1 0 1,1 0-1,-1 0 1,1 0-1,0 0 1,-1 0-1,0 0 0,1 1 1,-1-1-1,0 0 1,1 0-1,-1 0 1,0 1-1,0-1 1,0 0-1,0 1 0,1-1 1,-1 1-1,-2-1 1,1 0-4,0 1 1,1 0 0,-1-1-1,0 1 1,0 0 0,0 0 0,0 1-1,0-1 1,1 0 0,-1 0-1,0 1 1,-2 0 0,-2 2-17,-1 0 1,0 0 0,1 0 0,-1 1 0,-8 7-1,3-1 43,1 2-1,0-1 0,0 2 1,1-1-1,0 1 0,-9 19 1,-10 20-29,3 1 0,-25 73 1,48-119 20,-27 70 48,-20 87 1,44-140 29,1 1 1,1 0 0,1-1 0,2 1 0,0 0 0,2 0 0,0 0-1,6 26 1,-6-45-26,1 1 0,0 0 1,0-1-1,1 1 0,-1-1 0,1 1 0,8 10 0,-10-15-26,1 0 1,0 0-1,0 0 0,0 0 0,0 0 1,0 0-1,1 0 0,-1-1 1,1 1-1,-1-1 0,1 0 1,-1 0-1,1 0 0,0 0 1,-1 0-1,1 0 0,0-1 0,0 1 1,0-1-1,-1 0 0,5 0 1,5-1 34,0-1 1,0 0 0,0-1 0,17-6-1,44-21 239,-29 8-167,52-36 0,-74 44-129,2-1-55,-1-2 1,-1 0-1,0-1 1,-2-2-1,23-26 1,-41 45 25,-1 0 1,0 0-1,0-1 1,0 1 0,0-1-1,0 1 1,0 0-1,0-1 1,0 0-1,-1 1 1,1-1 0,-1 1-1,1-1 1,-1 0-1,1 0 1,-1-3 0,0 5 13,0-1 1,0 1 0,0-1-1,0 0 1,0 1 0,-1-1 0,1 0-1,0 1 1,0-1 0,0 1-1,-1-1 1,1 0 0,0 1 0,-1-1-1,1 1 1,-1-1 0,1 1-1,0-1 1,-1 1 0,1 0-1,-1-1 1,1 1 0,-1-1 0,0 1-1,0-1 1,-1 1-7,0-1 0,0 0-1,0 1 1,0-1 0,0 1 0,0 0 0,0 0-1,-3 0 1,-3 0-37,-1 1-1,-14 3 1,22-4 44,-13 3-10,0 1-1,1 0 1,0 1 0,0 0-1,0 1 1,1 0 0,0 1-1,0 1 1,1 0 0,-1 0-1,-14 16 1,20-18 40,1 0-1,0-1 1,1 2 0,0-1-1,0 0 1,0 1 0,0 0-1,1 0 1,0 0 0,1 0-1,0 1 1,0-1 0,0 1-1,1-1 1,0 1 0,1-1-1,0 1 1,0 0 0,0-1-1,1 1 1,3 14 0,-2-16 30,0-1 1,-1 0-1,2 1 1,-1-1 0,1 0-1,0 0 1,0 0-1,0-1 1,1 1 0,-1-1-1,1 0 1,0 0-1,0 0 1,1 0-1,-1-1 1,1 0 0,0 0-1,0 0 1,0 0-1,0-1 1,0 0 0,9 3-1,-4-3 3,0 0 0,0 0 0,1-1 0,-1 0 0,0-1 1,1 0-1,-1-1 0,1 0 0,-1 0 0,0-1 0,17-5 0,7-7-32,-1-1 1,-1-1-1,31-21 0,-23 12-31,50-21 0,83-12-117,-75 28 165,-91 28-52,-4 1-4,1 0 0,-1 0 0,1 0 0,-1 0 1,5 0-1,-8 1 16,0 0-1,0 0 1,0 0-1,1 0 1,-1 0 0,0 0-1,0 0 1,0 0-1,0 0 1,0 0 0,0 0-1,0 0 1,0 0-1,0 0 1,1 1 0,-1-1-1,0 0 1,0 0-1,0 0 1,0 0 0,0 0-1,0 0 1,0 0-1,0 0 1,0 0 0,0 0-1,0 0 1,0 1-1,0-1 1,0 0 0,0 0-1,0 0 1,1 0-1,-1 0 1,0 0 0,0 0-1,0 0 1,0 0-1,0 1 1,0-1 0,0 0-1,0 0 1,-1 0-1,1 0 1,0 0 0,0 0-1,0 0 1,0 0-1,0 1 1,0-1 0,0 0-1,0 0 1,0 0-1,-3 4-47,-9 6-57,0-1-1,-24 13 1,-10 7 156,27-16-23,1 2 1,0 0-1,2 1 1,0 1-1,0 0 1,2 1-1,0 1 0,1 0 1,1 1-1,1 1 1,1-1-1,-8 24 1,16-39 1,1 0 0,0 0 1,0 0-1,-1 9 1,2-12-15,0 0 1,0-1-1,0 1 0,0-1 1,1 1-1,-1-1 1,0 1-1,1-1 0,-1 1 1,1-1-1,-1 1 1,1-1-1,0 1 0,0-1 1,0 0-1,-1 1 1,1-1-1,0 0 0,2 2 1,0-1 18,0 0 0,0-1 0,1 1 0,-1-1 0,0 0 1,0 0-1,1 0 0,-1 0 0,1-1 0,-1 1 0,1-1 0,6 0 0,5-1 77,24-4-1,-38 5-102,21-5 59,0 0 1,0-2-1,-1-1 1,0 0-1,-1-1 1,1-2-1,-2 0 0,0-1 1,28-22-1,8-14-51,79-88-1,-65 63-17,-29 32-21,112-125-62,-92 82-193,68-126 0,-128 210 280,11-21-112,19-43 0,-29 60 80,0 0 0,0 0 0,0 0 0,0 0 0,0-5 0,-1 9 21,0-1 0,0 1 0,0-1 0,0 0 0,0 1 0,0-1 0,0 1 0,0-1 0,-1 1 0,1-1 0,0 1 0,0-1 0,0 0 0,-1 1 0,1-1 0,0 1 0,0 0 0,-1-1 0,1 1 0,-1-1 0,1 1 0,0-1 0,-1 1 0,1 0 0,-1-1 0,1 1 0,-1 0 0,1-1 0,-1 1 0,1 0 0,-1 0 0,1-1 0,-1 1 1,1 0-1,-1 0 0,1 0 0,-1 0 0,0 0 0,1 0 0,-1 0 0,1 0 0,-1 0 0,1 0 0,-1 0 0,0 0 0,1 0 0,-1 1 0,1-1 0,-2 0 0,-4 3-9,0-1 0,0 1-1,0 0 1,0 1 0,1-1 0,-1 1 0,1 0 0,-9 8 0,-36 43-66,3 7-7,-53 90-1,75-112 89,7-10 34,1 0 0,1 0-1,1 2 1,2 0 0,2 0-1,0 1 1,-10 62 0,3 121 344,18-215-401,-1 3-68,1 0 0,0 0 0,0 0 0,0 0 0,1 0 1,-1-1-1,1 1 0,0 0 0,0 0 0,0-1 0,1 1 0,-1 0 0,1-1 0,3 5 0,-5-7 37,0-1-1,0 0 0,1 0 0,-1 1 1,0-1-1,0 0 0,0 0 1,0 1-1,1-1 0,-1 0 0,0 0 1,0 0-1,1 1 0,-1-1 0,0 0 1,0 0-1,1 0 0,-1 0 1,0 0-1,0 0 0,1 1 0,-1-1 1,0 0-1,1 0 0,-1 0 1,0 0-1,0 0 0,1 0 0,-1 0 1,0 0-1,1 0 0,-1 0 0,0 0 1,0-1-1,1 1 0,-1 0 1,0 0-1,1 0 0,-1 0 0,0 0 1,0 0-1,1-1 0,-1 1 1,0 0-1,0 0 0,0 0 0,1-1 1,10-20-3683,2-11-135,0-5 1275</inkml:trace>
</inkml:ink>
</file>

<file path=ppt/ink/ink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23:17:58.2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36 8320,'-1'-1'283,"-9"-3"1987,10 4-2224,0 0 0,0-1 0,0 1-1,0 0 1,-1 0 0,1 0 0,0 0 0,0 0 0,0 0 0,0 0-1,0 0 1,-1 0 0,1 0 0,0 0 0,0 0 0,0 0-1,0 0 1,-1 0 0,1 0 0,0 0 0,0 0 0,0 0 0,0 0-1,0 0 1,-1 0 0,1 0 0,0 0 0,0 0 0,0 0-1,0 0 1,0 0 0,-1 0 0,1 0 0,0 0 0,0 1 0,0-1-1,0 0 1,0 0 0,0 0 0,-1 0 0,1 0 0,0 0-1,0 1 1,25-1 5085,164-5-1219,-1-8-3728,-8 0-4979,-174 13 4287,1-1-1349,-1 1 0,1 0 0,12 2 0,-5 3-1385</inkml:trace>
</inkml:ink>
</file>

<file path=ppt/ink/ink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23:17:59.7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6 341 5824,'0'0'104,"0"0"0,-1 0 1,1 0-1,0 1 0,-1-1 1,1 0-1,0 0 0,-1 0 1,1 1-1,0-1 0,-1 0 0,1 0 1,0 1-1,0-1 0,-1 0 1,1 1-1,0-1 0,0 0 1,0 1-1,-1-1 0,1 0 0,0 1 1,0 0-25,0-1 1,0 0 0,0 0 0,1 0-1,-1 1 1,0-1 0,0 0 0,0 0-1,0 0 1,1 0 0,-1 1-1,0-1 1,0 0 0,0 0 0,1 0-1,-1 0 1,0 0 0,0 0 0,1 0-1,-1 1 1,0-1 0,0 0-1,1 0 1,-1 0 0,0 0 0,0 0-1,1 0 1,-1 0 0,0 0 0,0 0-1,1 0 1,-1-1 0,0 1-1,0 0 1,0 0 0,1 0 0,-1 0-1,20-5 1038,0 0 0,0-2-1,-1 0 1,0-1 0,36-20 0,82-66 591,-108 72-1229,89-55 550,7-6-497,-109 75-533,-16 8-1,0 0-1,1 0 0,-1 0 0,0 0 0,0 0 0,1 0 0,-1 0 0,0 0 1,0 0-1,1 0 0,-1 0 0,0 0 0,0 0 0,0 0 0,1 0 0,-1 0 1,0 0-1,0 0 0,1 0 0,-1 0 0,0 1 0,0-1 0,0 0 0,0 0 0,1 0 1,-1 0-1,0 1 0,0-1 0,0 0 0,0 0 0,1 0 0,-1 0 0,0 1 1,0-1-1,0 0 0,0 0 0,0 1 0,0-1 0,0 0 0,0 0 0,0 0 0,0 1 1,0-1-1,0 0 0,0 0 0,0 1 0,0-1 0,0 0 0,0 0 0,0 1 1,0-1-1,0 0 0,0 0 0,0 0 0,0 1 0,0-1 0,0 0 0,-1 0 1,1 1-1,-22 85 354,-8 27 368,27-98-586,0 1 0,2-1 0,0 1 1,1-1-1,2 22 0,-1-34-100,-1-1 1,0 1-1,1-1 1,-1 1-1,1-1 1,0 0 0,0 1-1,0-1 1,0 0-1,0 0 1,1 0-1,-1 0 1,0 0-1,1 0 1,0 0-1,-1 0 1,1 0-1,0-1 1,3 3-1,-2-3-4,0 1 0,0-1 0,1 0 0,-1 0-1,0 0 1,1 0 0,-1-1 0,0 0 0,1 1 0,-1-1 0,1 0 0,4-1-1,9-2 13,-1-1 0,0 0 0,0-1-1,23-11 1,-29 12-44,60-25 44,-1-3-1,-2-3 0,108-75 1,-79 45-560,-158 140-266,-11 37 1046,68-104-234,1 1 1,0 0-1,0 0 1,1 1-1,1-1 1,-1 0-1,1 1 1,1 0-1,-1 18 1,2-24 1,1 0 1,-1 0 0,1 0 0,-1 0 0,1 0 0,0 0 0,1-1 0,-1 1 0,1 0-1,-1-1 1,5 6 0,-4-6-6,0-1 0,0 0 1,0 0-1,1 0 0,-1 0 0,1 0 0,-1 0 0,1-1 0,0 1 0,-1-1 1,1 0-1,0 0 0,0 0 0,0 0 0,0 0 0,6 0 0,-7-1-13,1 0-1,-1 0 1,1 0-1,0 0 1,-1 0-1,1-1 1,-1 0-1,1 1 1,-1-1-1,1 0 1,-1 0-1,1 0 1,-1-1-1,0 1 1,0 0-1,0-1 1,1 0-1,-1 1 1,-1-1-1,1 0 1,3-3-1,1-4-7,0 1-1,-1-1 0,9-17 1,-5 7-17,-1 1 1,-1-1 0,-1-1-1,6-29 1,-10 39-27,-1 0 0,0 0 0,-1 0 0,0 0 0,0-1 0,-1 1 0,0 0 0,-1 0 0,0 0 0,-6-15 0,6 21 22,0 0 0,0 1 0,0-1 0,0 1 0,-1 0 0,1-1-1,-6-4 1,-9-12-118,62 19 327,-34 3-210,1 0 0,-1 0 0,0 1 1,0 0-1,19 9 0,-26-10 4,0 0 0,1 1 0,-1-1 1,0 1-1,-1 0 0,1 0 0,0 0 1,-1 1-1,0-1 0,0 1 0,0 0 1,0 0-1,-1 0 0,1 0 0,-1 0 1,3 10-1,-2-4 61,-1 1 0,0 0 0,-1-1 0,0 1-1,0 0 1,-2 11 0,-10 68 211,2-33-71,10-36 68,-1-21-239,0 1 1,0-1-1,0 1 1,0 0-1,0-1 1,1 1-1,-1-1 1,0 1-1,0-1 1,1 1-1,-1-1 1,0 1-1,1-1 1,-1 1-1,0-1 1,1 1-1,-1-1 1,1 0-1,-1 1 1,1-1-1,-1 0 1,0 1-1,1-1 1,0 0-1,-1 1 1,1-1-1,-1 0 1,1 0-1,-1 0 1,1 0-1,-1 0 1,1 1-1,0-1 1,0 0-1,9-3 57,-1 0 0,0 0-1,1-1 1,-1 0 0,-1-1 0,15-9-1,-9 6-31,101-68 63,-78 50-191,0 2 1,59-29 0,-93 52 41,1-1 0,-1 1 0,1 0 0,0 0 0,0 0 0,4 0 1,-7 1 25,0 0 0,0 0 1,0 0-1,0 0 1,0 0-1,0 0 0,0 0 1,-1 0-1,1 1 1,0-1-1,0 0 0,0 1 1,0-1-1,0 0 1,-1 1-1,1-1 0,0 1 1,0-1-1,-1 1 1,1-1-1,0 1 0,-1 0 1,1-1-1,0 1 1,-1 0-1,1 0 0,-1-1 1,1 1-1,-1 0 1,0 0-1,1 0 0,-1 0 1,0-1-1,1 3 1,-1 2 0,0 0 0,0 1 0,0-1 0,0 1 0,-1-1 0,0 0 0,0 1 0,-3 7 0,-18 42 116,12-31-15,-11 32 1,19-49-25,0 1 1,1 0 0,0 0-1,0-1 1,0 1 0,1 0-1,1 0 1,1 13 0,-2-19-32,1 0 1,-1 0 0,1-1-1,-1 1 1,1 0 0,0-1-1,0 1 1,0-1 0,0 1-1,0-1 1,0 1 0,0-1-1,0 1 1,1-1 0,-1 0-1,0 0 1,1 0 0,-1 0-1,1 0 1,-1 0 0,1 0-1,0 0 1,-1-1 0,1 1 0,0-1-1,0 1 1,-1-1 0,1 0-1,0 1 1,0-1 0,0 0-1,-1 0 1,1 0 0,0-1-1,3 0 1,1 0 18,1 0 0,-1 0 0,0-1 1,0 0-1,0-1 0,0 1 0,0-1 0,-1 0 0,8-6 1,3-5-32,0-1 0,-1-1 0,-1-1 0,0 0 0,12-21 0,12-15-6,-5 11-38,2 3 1,1 0-1,3 3 0,73-56 0,-13 20-537,-99 71 561,0 1 1,0 0-1,0 0 0,0 0 0,0 0 1,0 0-1,0 0 0,1 0 0,-1 0 1,0 0-1,0-1 0,0 1 0,0 0 0,0 0 1,0 0-1,0 0 0,0 0 0,0 0 1,0 0-1,0 0 0,1 0 0,-1 0 1,0 0-1,0 0 0,0 0 0,0 0 1,0 0-1,0 0 0,0 0 0,0 0 1,1 0-1,-1 0 0,0 0 0,0 0 0,0 0 1,0 0-1,0 0 0,0 0 0,0 0 1,0 0-1,0 0 0,1 0 0,-1 0 1,0 0-1,0 0 0,0 0 0,0 0 1,0 0-1,0 0 0,0 0 0,0 0 0,0 1 1,0-1-1,0 0 0,0 0 0,1 0 1,-1 0-1,-3 9-121,-10 17 31,-69 132 14,37-67 123,-73 110-1,98-171 48,15-20 0,-1-1 0,0 0 0,-1 0 0,0 0 0,0-1 0,-15 12 0,22-19-81,0-1 1,0 0-1,-1 1 0,1-1 1,0 0-1,0 0 0,-1 1 1,1-1-1,0 0 0,-1 0 1,1 0-1,0 0 0,0 1 0,-1-1 1,1 0-1,0 0 0,-1 0 1,1 0-1,-1 0 0,1 0 1,0 0-1,-1 0 0,1 0 1,0 0-1,-1 0 0,1 0 0,0 0 1,-1 0-1,1 0 0,0 0 1,-1 0-1,1-1 0,0 1 1,-1 0-1,1 0 0,0 0 1,-1-1-1,1 0 3,-1 0 0,1 0 0,0 0-1,0 0 1,0 0 0,-1 0 0,1 0 0,0 0 0,0 0 0,1 0 0,-1 0-1,0-2 1,9-29 24,-7 29-39,-1 0-1,1-1 0,1 1 1,-1 0-1,0 0 1,1 1-1,-1-1 1,1 0-1,0 1 1,0-1-1,0 1 1,0 0-1,0 0 0,1 0 1,-1 1-1,1-1 1,6-1-1,3-1-12,0 1 0,0 0 0,22 0 0,14 1-225,0 3 0,69 10 0,6 0-870,-122-11 941,12 1-1894,1 0 0,-1-2-1,27-3 1,-18-1-314</inkml:trace>
</inkml:ink>
</file>

<file path=ppt/ink/ink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23:18:00.1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114 39 6816,'7'-33'2197,"-6"27"-1638,2 6-265,-2 0-165,1 1 0,-1-1 0,0 0 0,0 0 0,0 1 0,0-1-1,0 1 1,1-1 0,-1 1 0,0 0 0,0-1 0,-1 1 0,3 1-1,-1 1 237,-1-1 0,1 1 0,0 0-1,-1-1 1,1 1 0,1 5 0,15 40 1451,-3 0 1,17 86 0,-24-81-1058,-2 1-1,-3 0 1,-5 73 0,-3-73-359,-4 1 0,-21 75 0,-53 98 10,74-207-387,-64 143-2104,48-112 779</inkml:trace>
</inkml:ink>
</file>

<file path=ppt/ink/ink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23:17:36.5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40 210 4480,'17'-24'7125,"-15"20"-5766,-1 4-928,0 4-295,0 0-67,3 17 475,-1 1 1,-1-1-1,-2 34 1,0-44-403,0 470 1628,0-451-1610,-1 0 0,-1 0 0,-7 32 0,7-53 182,2-8-275,0-1 1,0 1-1,-1 0 0,1-1 0,0 1 1,0-1-1,0 1 0,0 0 1,-1-1-1,1 1 0,0-1 1,-1 1-1,1-1 0,0 1 1,-1-1-1,1 1 0,0-1 1,-1 0-1,1 1 0,-1-1 0,1 0 1,-1 1-1,0 0 0,0-2-39,0 0-1,0 1 0,0-1 1,0 0-1,1 0 0,-1 1 1,0-1-1,0 0 0,1 0 0,-1 0 1,1 0-1,-1 0 0,1 0 1,-1 0-1,0-2 0,-10-25 70,4 2-84,1 0 0,2 0 1,-3-41-1,5-103 158,4 125-231,12-70 0,-8 87-64,1 0 1,1 0 0,18-40-1,-2 16-49,32-51 0,-47 87 140,2 0 1,0 2-1,1-1 0,0 1 1,1 1-1,1 0 0,21-15 0,-32 25 22,1 1-1,-1 0 0,1 0 0,-1 0 0,1 1 1,0-1-1,0 1 0,0 0 0,0 0 1,0 0-1,0 1 0,0-1 0,1 1 0,-1 0 1,0 0-1,5 1 0,-4 0 10,0 1 0,0-1-1,-1 1 1,1 0 0,-1 0 0,1 1-1,-1-1 1,1 1 0,-1 0 0,0 0 0,0 0-1,6 8 1,-2-1 20,0 1 0,0-1 0,-1 1 0,0 1-1,-1 0 1,0-1 0,4 18 0,-3-9 62,-1 0 1,-2 0-1,5 40 0,-9-50-34,1 0-1,-2 0 1,1 0 0,-1 0 0,-1 0-1,0-1 1,0 1 0,-1 0-1,0-1 1,0 0 0,-1 0 0,-1 0-1,-8 13 1,7-13 27,-1 0 0,0 0 0,0-1-1,-1 0 1,-1-1 0,-9 8 0,13-12-27,-1 1-1,0-1 1,1 0 0,-2-1-1,1 1 1,0-1 0,0-1-1,-1 1 1,1-1 0,0 0 0,-1 0-1,-7-1 1,5 0 19,-1-1 0,0 0 0,1-1 0,-1 0 1,1 0-1,-1-1 0,1-1 0,0 1 0,-14-9 0,16 8-416,1 0-1,0-1 1,0 1-1,0-1 1,1 0-1,0-1 1,-1 1 0,-3-7-1,0-1-1115</inkml:trace>
</inkml:ink>
</file>

<file path=ppt/ink/ink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23:17:38.6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1 888 6880,'0'-1'98,"-1"1"1,1 0 0,0 0 0,0 0-1,0-1 1,0 1 0,0 0-1,0 0 1,0 0 0,0-1-1,0 1 1,0 0 0,0 0-1,0 0 1,0-1 0,0 1-1,0 0 1,0 0 0,0 0 0,0-1-1,0 1 1,1 0 0,-1 0-1,0 0 1,0 0 0,0-1-1,0 1 1,0 0 0,0 0-1,1 0 1,-1 0 0,0-1-1,0 1 1,0 0 0,0 0 0,1 0-1,-1 0 1,0 0 0,0 0-1,0 0 1,1 0 0,-1 0-1,15-10 1601,-3 2-1012,8-12-148,-1-2 0,0 0 0,-2-1 0,28-47 0,-8 12 14,-6 4-139,9-12-162,-39 66-243,-1-1-1,0 0 1,1 1-1,-1-1 0,0 1 1,1-1-1,-1 0 0,1 1 1,-1-1-1,1 1 1,-1-1-1,1 1 0,-1 0 1,1-1-1,0 1 0,-1-1 1,1 1-1,0 0 0,-1 0 1,1-1-1,0 1 1,-1 0-1,1 0 0,0 0 1,0 0-1,-1 0 0,1 0 1,1 0-1,-2 0 12,1 1 1,0 0-1,0-1 0,-1 1 0,1 0 1,0 0-1,-1 0 0,1-1 0,-1 1 0,1 0 1,-1 0-1,1 0 0,-1 0 0,0 0 1,1 0-1,-1 2 0,2 6 101,-1-1 1,1 1-1,-2 11 0,-1 28 341,-9 51-1,8-90-396,1 0 0,1 1 0,-1-1 0,2 0 0,-1 0 0,1 0 1,0 0-1,1 0 0,6 17 0,-8-24-36,1-1 0,0 0-1,0 1 1,0-1 0,0 0 0,0 0 0,1 0 0,-1 0 0,0 0 0,0 0 0,1 0-1,-1 0 1,1-1 0,-1 1 0,1 0 0,-1-1 0,1 1 0,-1-1 0,1 0 0,-1 1-1,1-1 1,2 0 0,3 0 63,1 0 0,0 0 0,9-2 0,-13 1-68,8-1 25,0 0 0,-1-2 0,1 1 1,0-1-1,13-8 0,51-31 8,-75 43-57,78-55 76,-50 33-317,46-25 0,-74 46 229,0 1-1,0-1 0,-1 1 1,1-1-1,0 1 0,0 0 1,0 0-1,0-1 0,0 1 1,0 0-1,0 0 0,-1 0 0,1 0 1,0 0-1,0 0 0,2 0 1,-3 1 2,1-1-1,-1 0 1,1 1 0,-1-1 0,1 0 0,-1 1 0,0-1-1,1 0 1,-1 1 0,0-1 0,1 1 0,-1-1-1,0 1 1,1-1 0,-1 1 0,0-1 0,0 1 0,1-1-1,-1 1 1,0 0 0,1 3-30,-1 1 0,0-1-1,0 1 1,0-1 0,-1 7 0,1-7 44,-13 76-20,12-76 43,1 1 1,-1-1-1,1 1 1,0-1-1,0 1 1,1-1-1,-1 1 1,1-1-1,0 1 1,0-1-1,0 0 1,1 1-1,0-1 1,0 0-1,0 0 0,0 0 1,0 0-1,1-1 1,0 1-1,0 0 1,0-1-1,0 0 1,0 0-1,1 0 1,-1 0-1,1-1 1,0 1-1,0-1 1,0 0-1,0 0 1,0 0-1,0 0 1,0-1-1,1 0 1,-1 0-1,1 0 1,-1 0-1,9-1 1,-11 0 2,0 0 0,-1 0 1,1 0-1,0 0 1,0-1-1,-1 1 0,1-1 1,0 1-1,-1-1 0,1 0 1,0 0-1,-1 1 1,1-1-1,-1 0 0,1 0 1,-1-1-1,0 1 0,0 0 1,1 0-1,-1-1 0,0 1 1,2-3-1,-2 1-21,0 0-1,1 0 0,-1 0 1,0 0-1,-1 0 1,1 0-1,-1 0 0,1 0 1,-1 0-1,0 0 0,0 0 1,0 0-1,-1-5 1,1 6-10,-8-38-35,7 37 11,0 1 0,0-1 0,0 0 0,-1 0 0,1 0 0,-1 1 0,0-1 0,1 1 0,-1-1 0,0 1 1,-3-3-1,-5-3-118,-16-13-85,25 21 223,0-1 1,0 0 0,0 1-1,0-1 1,0 1 0,-1-1-1,1 1 1,0-1 0,0 1-1,-1 0 1,1 0 0,0-1-1,0 1 1,-1 0 0,1 0-1,0 0 1,-1 1 0,-1-1-1,-3 2-61,2-1-77,10-1 96,24-4-102,-11 1 80,-13 2 93,-1 0 0,0-1 0,0 1 1,0-1-1,0 0 0,0 0 0,0-1 0,0 1 1,-1-1-1,1 0 0,-1 0 0,5-5 0,4-5 118,1-1-1,11-16 0,-22 26-127,270-311 535,-252 293-507,-2-1 0,0-2 0,-2 0 0,0 0 0,-2-2 0,-1 0 0,20-56 0,-20 39-250,-12 33 49,-2 11 152,0 0 1,0 0-1,0 0 1,0-1-1,0 1 1,-1 0-1,1 0 1,0 0-1,0 0 1,0 0 0,0 0-1,0 0 1,0 0-1,0 0 1,0 0-1,-1 0 1,1 0-1,0 0 1,0 0-1,0 0 1,0 0-1,0 0 1,0 0-1,-1 0 1,1 0-1,0 0 1,0 0 0,0 0-1,0 0 1,0 0-1,0 0 1,0 0-1,-1 0 1,1 0-1,0 0 1,0 0-1,0 0 1,0 0-1,0 1 1,0-1-1,0 0 1,0 0-1,0 0 1,-17 17-350,-76 106 123,74-92 252,0 0 0,-20 47 0,21-31 17,-22 80 0,32-95 61,2 1-1,1 1 1,0 49 0,5-72-53,0 0 1,1-1-1,1 1 1,-1-1-1,2 1 1,0-1-1,0 0 1,1 0-1,5 11 1,-8-17-14,1-1 0,0 0 0,0 0 1,0 0-1,0-1 0,1 1 0,-1 0 1,1-1-1,0 0 0,-1 1 0,1-1 0,0 0 1,0 0-1,1-1 0,-1 1 0,0-1 1,0 1-1,1-1 0,-1 0 0,1-1 1,-1 1-1,1 0 0,-1-1 0,1 0 1,0 0-1,-1 0 0,1 0 0,-1 0 0,1-1 1,5-1-1,4-2-3,0 0 0,-1-1-1,1 0 1,-1-1 0,0-1 0,-1 0 0,0 0 0,0-1-1,19-17 1,-10 4-29,-1-1-1,0 0 1,23-38-1,-32 48-104,-10 12 100,0 0 0,1 0 0,-1 0 1,0 0-1,0 0 0,0 0 0,0 0 0,0 0 0,1 0 0,-1 0 0,0 0 0,0 0 1,0 0-1,0 0 0,0 0 0,0 0 0,1 0 0,-1 0 0,0 1 0,0-1 0,0 0 1,0 0-1,0 0 0,0 0 0,0 0 0,1 0 0,-1 0 0,0 0 0,0 1 0,0-1 0,0 0 1,0 0-1,0 0 0,0 0 0,0 0 0,0 0 0,0 1 0,0-1 0,0 0 0,0 0 1,0 0-1,0 0 0,0 0 0,0 1 0,0-1 0,-1 26-490,1-21 478,-9 49 4,5-35 1,1 1 0,-1 34 1,4-48 14,0 0 1,1 0-1,0 0 1,0 0 0,0 0-1,1 0 1,0-1 0,0 1-1,0-1 1,1 1-1,0-1 1,0 0 0,6 7-1,-8-10 24,1 0-1,-1 0 0,1-1 0,0 1 1,-1-1-1,1 0 0,0 1 0,0-1 1,0 0-1,0 0 0,0 0 1,0 0-1,0 0 0,1-1 0,-1 1 1,0-1-1,0 1 0,1-1 0,-1 0 1,0 0-1,0 0 0,1 0 1,-1 0-1,0-1 0,0 1 0,4-2 1,-5 2-5,1-1 1,0 0 0,0 0-1,-1 0 1,1 0 0,-1 0-1,1 0 1,-1-1 0,1 1-1,-1-1 1,0 1 0,0 0-1,0-1 1,0 0 0,0 1-1,0-1 1,0 0 0,0 0-1,0 1 1,-1-1 0,1 0 0,-1 0-1,0 0 1,1 0 0,-1 0-1,0 0 1,0 1 0,0-1-1,0 0 1,0 0 0,-2-4-1,1 1-9,0-6-4,-1 1-1,-5-14 0,5 20-28,1 1 0,0 0 0,-1 0 0,0 1 0,0-1 0,0 0 0,0 0 0,0 1 0,0-1 0,-1 1 0,-3-3 0,-13-6-161,16 10 177,1 0-1,0 0 1,0-1 0,0 1 0,0 0-1,0-1 1,0 1 0,0-1-1,0 1 1,0-1 0,1 0-1,-4-4 1,5 6-6,0 0 1,1-1-1,-1 1 0,0 0 1,0-1-1,0 1 1,0 0-1,0 0 0,0-1 1,1 1-1,-1 0 0,0 0 1,0-1-1,0 1 1,1 0-1,-1 0 0,0 0 1,0 0-1,0-1 0,1 1 1,-1 0-1,0 0 1,1 0-1,-1 0 0,0 0 1,0 0-1,1-1 0,0 1 1,14-5 91,0 0 18,4-3-63,-16 7-32,1-1 0,0 1 0,-1-1 0,1 0 1,-1 0-1,1 0 0,2-3 0,5-5-3,1 0-1,-1 1 1,2 0 0,-1 1-1,1 1 1,0 0-1,1 0 1,16-4 0,-28 10-5,1 0 0,-1 1 0,1-1 0,-1 1 0,1 0 0,-1 0 0,1 0 0,-1 0 1,1 0-1,-1 1 0,1-1 0,-1 1 0,0-1 0,1 1 0,-1 0 0,0 0 0,3 2 0,-2-1 9,0 0 0,-1 0 0,1 0 0,-1 1-1,0-1 1,1 1 0,-1-1 0,-1 1-1,1 0 1,0 0 0,1 5 0,0-1 26,0 0 0,-1 1 0,0 0 0,0-1 0,-1 1 1,0 0-1,-1 0 0,0 0 0,-1 15 0,-3-3 125,-8 24-1,-3 16 297,15-60-441,0 0 0,0 1-1,0-1 1,0 1 0,0-1 0,0 0 0,0 1-1,0-1 1,0 0 0,0 1 0,0-1 0,0 1-1,0-1 1,0 0 0,0 1 0,0-1 0,0 1 0,0-1-1,1 0 1,-1 1 0,0-1 0,0 0 0,0 1-1,1-1 1,-1 0 0,0 0 0,0 1 0,1-1-1,0 1 3,0-1 0,-1 0 0,1 0 0,0 0 0,-1 0 0,1 0 0,0 0 0,0 0-1,-1 0 1,1 0 0,0 0 0,-1-1 0,1 1 0,1 0 0,23-14 232,-25 13-240,158-119 34,-114 83-168,-39 33 101,0 0 0,0 1 0,1-1 0,-1 1 0,1 0 0,11-3 0,-16 5 19,1 0-1,0 1 1,0-1 0,0 1 0,0 0 0,0 0 0,-1 0 0,1 0-1,0 0 1,0 0 0,0 0 0,0 1 0,0-1 0,0 1 0,-1-1-1,1 1 1,0 0 0,0-1 0,-1 1 0,1 0 0,0 0 0,-1 0-1,1 1 1,-1-1 0,0 0 0,3 3 0,7 11 39,18 32 1,-9-13-1,-13-21-22,2-1 1,18 22 0,10 8-3711,-29-33 1548,-2 1-1616,3 2 1301</inkml:trace>
</inkml:ink>
</file>

<file path=ppt/ink/ink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23:17:39.0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10 112 6656,'-10'-3'3008,"20"-2"-2624,-6 1 1760,9 8-1248,23-8 1472,4 1-1345,42-10 609,4 4-960,12-2-160,-3 2-320,-1-11-128,-14 9-32,12-4-2592,-8 7 1409</inkml:trace>
</inkml:ink>
</file>

<file path=ppt/ink/ink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23:17:39.7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29 5888,'-27'0'1898,"14"3"3713,22-3-3430,6-1-1232,1 0 0,21-6 0,-2 1-47,114-10 1633,-125 16-2271,0 0 0,0 1 1,0 2-1,27 5 0,-29-3-244,-5-1-183,0 0 0,27 10 0,-43-13-305,1 0 0,0-1 0,-1 1-1,1-1 1,0 1 0,0-1 0,-1 0 0,4 0 0,4 0-1841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00:36:06.937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8 756 3552,'-8'0'1350,"16"0"105,1-11 2273,-3 5-3309,0 0 0,-1-1 0,1 0 0,-1 1 0,-1-2-1,8-13 1,17-51 402,-27 65-729,52-164 578,-2 5-407,-39 131-256,2 0 1,31-54-1,-31 65 86,-10 13-121,1 1 1,1-1-1,0 1 0,0 1 0,1-1 0,10-8 1,-8 13-260,-10 5 286,1 0 0,-1 0 0,0 0 0,0 0 0,0 0 0,1 0 0,-1 0 0,0 0 0,0 0 0,0 0 0,0 1 0,1-1 0,-1 0 0,0 0 0,0 0 0,0 0 0,0 0 0,0 1 0,1-1 0,-1 0-1,0 0 1,0 0 0,0 0 0,0 1 0,0-1 0,0 0 0,0 0 0,0 0 0,0 1 0,0-1 0,0 0 0,-2 22 246,-27 77-176,-35 195 182,27-116-105,-15 84 193,51-257-332,-6 38 330,-1-1 1,-21 63-1,28-103-326,-10 21 504,10-22-468,1 0 1,-1-1-1,1 1 1,-1-1-1,1 1 1,-1 0-1,0-1 1,1 1-1,-1-1 1,0 1-1,1-1 1,-1 0-1,0 1 1,0-1 0,1 0-1,-1 1 1,0-1-1,0 0 1,0 0-1,1 0 1,-1 1-1,0-1 1,0 0-1,0 0 1,0 0-1,1-1 1,-1 1-1,-1 0 1,-1-2-24,0 1 0,0-1 0,0 1 0,0-1 0,0 0 0,0-1 0,1 1 0,-1 0 0,1-1 0,0 1 0,-1-1 0,1 0 0,1 1 0,-1-1 0,0 0 0,1 0 0,-1-1 0,1 1 0,0 0 1,0 0-1,0-1 0,-1-5 0,1 1-103,0 0 1,1 0 0,-1 0 0,1 0 0,1 0-1,-1 1 1,2-1 0,-1 0 0,4-10-1,-1 9 98,0 0 0,1 0 0,0 1-1,0-1 1,1 1 0,0 0 0,1 1-1,0 0 1,0 0 0,0 0 0,10-6-1,1 0 88,0 1-1,1 1 1,0 1-1,24-9 0,-27 13-209,0 2 0,-1 0-1,1 1 1,1 0 0,-1 1-1,18 1 1,-32 1-161,-1 0 0,1 0 0,0 0-1,-1 0 1,1 1 0,0-1 0,-1 1 0,1-1 0,-1 1 0,1 0 0,-1-1 0,1 1 0,-1 0 0,0 0-1,1 0 1,1 2 0,5 9-2097</inkml:trace>
</inkml:ink>
</file>

<file path=ppt/ink/ink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23:17:41.7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1271 6240,'0'-1'154,"-1"0"0,1 0 0,0 0 0,-1 1 0,1-1 0,0 0 1,0 0-1,0 0 0,0 0 0,0 1 0,0-1 0,0 0 0,0 0 0,0 0 0,0 0 1,0 0-1,0 1 0,1-1 0,-1 0 0,0 0 0,1 0 0,-1 1 0,0-1 0,1 0 0,-1 1 1,1-1-1,0 0 0,21-21 2252,-6 8-1330,20-23 707,-18 20-954,22-26-1,-20 14-490,0 0 1,-2 0 0,26-61-1,-33 64-190,1 0-1,1 1 0,1 1 0,28-36 0,-28 46-85,-14 14-63,0 0 0,0-1 0,1 1-1,-1 0 1,0 0 0,1-1 0,-1 1 0,0 0 0,0 0 0,1-1 0,-1 1 0,0 0-1,1 0 1,-1 0 0,1 0 0,-1 0 0,0 0 0,1 0 0,-1-1 0,0 1 0,1 0 0,-1 0-1,1 0 1,-1 1 0,0-1 0,1 0 0,-1 0 0,0 0 0,1 0 0,-1 0 0,0 0 0,1 0-1,-1 1 1,0-1 0,1 0 0,-1 0 0,0 0 0,1 1 0,-1-1 0,0 0 0,0 0-1,1 1 1,-1-1 0,0 0 0,1 1 0,0 4-6,1 0 1,-1 0-1,0 0 0,-1 0 1,1 0-1,-1 0 0,0 6 1,-5 40 182,4-36-150,-10 45-3,7-41 79,0 0 1,-1 34 0,5-53-88,0 1-1,0-1 1,0 1 0,0 0-1,0-1 1,0 1 0,0-1-1,0 1 1,0 0 0,0-1-1,0 1 1,0-1 0,1 1-1,-1-1 1,0 1 0,0-1-1,1 1 1,-1-1 0,0 1-1,1-1 1,-1 1 0,0-1-1,1 1 1,-1-1 0,1 1-1,-1-1 1,1 0 0,-1 1-1,1-1 1,-1 0 0,1 0-1,-1 1 1,1-1 0,0 0-1,-1 0 1,1 0 0,-1 0-1,1 1 1,-1-1 0,1 0-1,0 0 1,-1 0 0,1 0-1,-1-1 1,1 1 0,0 0-1,-1 0 1,1 0 0,-1 0-1,1-1 1,-1 1 0,1 0-1,0 0 1,-1-1 0,1 1-1,-1 0 1,0-1 0,1 1-1,0-1 1,17-12 321,23-20 0,98-109-183,-30 28-157,-75 78-21,-26 27-53,0 0 0,0 0 0,1 1 0,0 0 0,1 1 1,11-8-1,-20 15 66,-1-1 1,1 1 0,0 0-1,-1-1 1,1 1 0,-1 0 0,1 0-1,-1 0 1,1 0 0,0-1-1,-1 1 1,1 0 0,0 0-1,-1 0 1,1 0 0,-1 0-1,1 0 1,0 1 0,-1-1 0,1 0-1,-1 0 1,1 0 0,-1 1-1,1-1 1,0 1 0,0-1 1,0 1 1,0 0 0,-1 0-1,1 0 1,0 0-1,0 0 1,-1 0 0,1 0-1,-1 0 1,1 0-1,-1 0 1,1 2 0,0 5 12,1-1 0,-2 0 0,1 11 1,0-13 4,0 38 102,2-1 0,18 80 1,-16-103-94,-3-7 33,1 0 0,1 0 1,0 0-1,7 12 0,-10-21-21,0-1 0,1 0 0,-1 1-1,1-1 1,0 0 0,0 0 0,0 0 0,0 0-1,0 0 1,0 0 0,0-1 0,0 1 0,1-1 0,-1 1-1,1-1 1,-1 0 0,1 0 0,0 0 0,-1 0-1,1-1 1,0 1 0,-1-1 0,6 1 0,-1-2 25,0 0 1,0 0-1,-1 0 1,1-1-1,0 0 1,-1 0-1,0 0 0,1-1 1,-1 0-1,0-1 1,0 1-1,-1-1 1,1 0-1,-1 0 1,7-8-1,1-2-2,0 0 0,-1 0 0,-1-1-1,13-24 1,-11 14 8,-2 1-1,-1-1 1,-1-1 0,8-35-1,-14 50-106,-1 3 2,0 1-1,-1 0 1,0 0 0,0-10-1,-1 15 24,0 1 0,0-1 0,0 1 0,0-1 1,0 1-1,0 0 0,0-1 0,-1 1 0,1-1 0,-1 1 0,1 0 0,-1 0 0,1-1 0,-1 1 0,0 0 0,0 0 0,0-1 0,1 1 0,-1 0 0,0 0 0,0 0 0,-1 0 0,1 1 0,0-1 0,0 0 0,0 0 0,-1 1 0,0-2 0,0 2 5,0 0 1,0 0-1,0 0 0,1 0 1,-1 0-1,0 1 1,0-1-1,1 0 0,-1 1 1,0-1-1,1 1 0,-1 0 1,0 0-1,1-1 1,-1 1-1,1 0 0,-1 0 1,1 1-1,0-1 0,-3 2 1,2-1-8,-5 4 3,1 1 0,0-1 0,0 1 0,0 1 0,1-1 0,0 1 0,-5 10 0,-22 58-82,30-72 96,-6 19 2,-11 43 0,17-55 31,1 0 0,0 1-1,0-1 1,1 0 0,0 0 0,3 15 0,-3-24-7,1 1 0,0 0 0,-1 0 1,1-1-1,0 1 0,0-1 0,1 1 0,-1-1 0,0 0 1,1 1-1,-1-1 0,1 0 0,0 0 0,0 0 0,0 0 1,4 3-1,-2-3 11,-1 0 1,1 0-1,0 0 1,0-1-1,0 1 1,0-1-1,0 0 0,0-1 1,0 1-1,5 0 1,4-1 40,0-1 0,1 0 0,-1-1 1,0 0-1,23-8 0,-13 2-35,-1-1 1,0-2-1,-1 0 0,0-1 1,0 0-1,25-22 0,0-5-56,54-61-1,-99 99-1,0 0-1,0 0 1,0 0-1,0 0 1,0 0-1,0 0 1,0 0-1,0 0 1,1 0 0,-1 1-1,0-1 1,0 1-1,1-1 1,1 0-1,-3 1 17,1 0-1,-1 0 0,0 0 1,0 0-1,1 0 0,-1 1 1,0-1-1,0 0 0,1 0 1,-1 0-1,0 0 0,0 0 1,1 1-1,-1-1 0,0 0 1,0 0-1,0 0 0,1 1 1,-1-1-1,0 0 0,0 0 1,0 1-1,0-1 0,0 0 1,1 1-1,1 14-80,-7 66-6,3-47 148,1 55-1,2-76-39,-1-7 2,0 1 1,0 0-1,3 8 0,-3-15-10,0 1 0,0 0 0,0 0-1,1 0 1,-1 0 0,0 0-1,1-1 1,-1 1 0,0 0 0,1 0-1,-1-1 1,1 1 0,-1 0 0,1-1-1,0 1 1,-1 0 0,1-1 0,0 1-1,-1-1 1,1 1 0,0-1 0,0 1-1,-1-1 1,1 1 0,0-1 0,0 0-1,0 0 1,-1 1 0,1-1 0,2 0-1,-1 0 27,1-1 0,-1 1-1,0-1 1,1 0-1,-1 1 1,0-1 0,0 0-1,1-1 1,-1 1 0,0 0-1,0-1 1,0 1 0,0-1-1,2-2 1,1-1 43,1-1 0,-1 0 1,6-9-1,27-45 25,19-30-650,-57 90 541,1 0 0,-1 0-1,0 0 1,0 0 0,1 0 0,-1 0 0,0 0-1,1 0 1,-1 0 0,0 0 0,0 0 0,1 0 0,-1 0-1,0 0 1,0 1 0,1-1 0,-1 0 0,0 0-1,0 0 1,0 0 0,1 0 0,-1 0 0,0 1 0,0-1-1,0 0 1,1 0 0,-1 0 0,0 1 0,0-1-1,0 0 1,0 0 0,0 1 0,1-1 0,-1 0-1,0 0 1,0 0 0,0 1 0,0-1 0,0 0 0,0 0-1,0 1 1,0-1 0,6 14-136,-3-2 107,3 23-1,-5-23 38,1 1 0,5 16 1,-5-26 15,-1 1 0,0-1 1,1 1-1,0-1 0,0 1 1,0-1-1,0 0 1,1 0-1,-1 0 0,1 0 1,-1-1-1,5 4 1,-5-5 3,0 0 0,0 0 0,0 0 0,1 0 1,-1 0-1,1 0 0,-1-1 0,0 1 0,1-1 0,-1 0 1,1 1-1,-1-1 0,1 0 0,-1-1 0,5 0 1,1 0 22,-1-1 0,1 0 0,12-5 1,-6 1-7,-1 0 0,-1-1 1,1-1-1,-1 0 0,0-1 1,-1 0-1,0-1 0,0 0 1,-1 0-1,15-21 0,16-31 41,-1-1 0,-4-2 0,-3-2 0,41-113 0,-55 121-126,19-100 0,1-79-550,-39 225 278,-3 20 34,-4 23 87,-44 314 414,34-213 109,10-59-109,4 95 0,3-109-165,0-50-31,1 35-87,0-39-132,-1-1 0,0 1 1,1 0-1,0-1 1,0 0-1,0 1 0,0-1 1,2 5-1,-2-8 97,-1 0-1,0 1 0,0-1 1,0 0-1,1 0 0,-1 1 1,0-1-1,0 0 0,1 0 1,-1 0-1,0 1 0,0-1 1,1 0-1,-1 0 0,0 0 1,0 0-1,1 0 0,-1 0 1,0 0-1,1 0 0,-1 1 1,0-1-1,1 0 0,-1 0 1,0 0-1,1 0 0,-1-1 1,0 1-1,0 0 0,1 0 1,-1 0-1,0 0 0,1 0 1,-1 0-1,0 0 0,0-1 1,1 1-1,-1 0 0,0 0 1,0 0-1,1 0 0,-1-1 1,0 1-1,1-1 1,8-10-2906,-9 10 2469,10-13-1950</inkml:trace>
</inkml:ink>
</file>

<file path=ppt/ink/ink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23:17:42.1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11 7968,'-34'-4'2565,"15"-3"1308,22 9-2786,-1-1-896,0-1-1,-1 1 1,1 0 0,0-1 0,0 0-1,0 1 1,0-1 0,0 0 0,0 0-1,2 0 1,6 1 239,204 4 1027,-133-6-4168,-79 1 2516,1 0-509,1 0 1,-1 0-1,1 0 1,-1 1-1,0-1 1,0 1-1,4 1 1,10 5-1793</inkml:trace>
</inkml:ink>
</file>

<file path=ppt/ink/ink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23:17:43.2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2 415 4576,'-1'10'1426,"1"-7"-1173,0 0-1,0-1 0,0 1 0,0 0 0,0 0 0,2 4 1,-2-6-166,0-1 1,1 1-1,-1 0 1,0-1-1,1 1 1,-1-1 0,1 1-1,-1 0 1,1-1-1,-1 1 1,1-1-1,-1 1 1,1-1-1,0 1 1,-1-1 0,1 0-1,-1 1 1,1-1-1,0 0 1,0 1-1,-1-1 1,1 0-1,0 0 1,-1 0 0,1 0-1,0 0 1,0 0-1,-1 0 1,2 0-1,3 0 154,-1-1-1,0 0 1,0 0-1,0 0 0,0 0 1,0 0-1,0-1 1,-1 0-1,1 0 1,0 0-1,-1 0 0,1-1 1,-1 1-1,4-5 1,7-7 289,22-26 0,-18 19-253,56-70 546,5-5 23,50-50 493,-118 133-1101,1 2-518,-11 16 108,-3 9 162,-11 40 533,6-30-158,-7 50 0,12-54-154,0 2 105,0 40 0,2-56-255,0 0 1,1-1-1,0 1 0,0-1 0,0 1 0,1-1 0,0 1 0,0-1 0,0 0 0,1 0 0,-1 0 1,6 6-1,-6-8-14,0-1 0,0 0 0,0 0 0,0 0 0,1 0 0,-1 0 0,1-1 1,-1 1-1,1-1 0,0 0 0,0 1 0,-1-1 0,1 0 0,6 0 0,-4 0 14,0-1-1,0 1 0,1-1 0,-1-1 1,0 1-1,0-1 0,11-3 1,-5 1 0,1-2 1,-1 1 0,0-2 0,0 0-1,0 0 1,14-11 0,4-8-50,43-48 0,-29 27-79,36-37 73,-61 63-69,-12 16-105,-7 9-455,-15 25 582,2 0-1,1 1 0,2 0 0,0 1 0,-7 42 1,17-66 71,0-1 0,1 1 0,0-1 0,0 1 1,0-1-1,3 11 0,-3-15-2,1 0-1,0-1 1,0 1 0,0 0 0,0-1 0,0 1-1,0-1 1,1 1 0,-1-1 0,1 0-1,-1 1 1,1-1 0,0 0 0,0 0 0,0 0-1,0 0 1,1-1 0,-1 1 0,0-1 0,3 2-1,1-1 13,0 0-1,0 0 1,0-1-1,0 0 1,0 0-1,0-1 1,0 0-1,0 0 1,0 0-1,0-1 1,0 1-1,0-2 1,8-1-1,-6 0 6,0 1-1,1-1 1,-1-1 0,-1 0-1,1 0 1,0-1 0,-1 1-1,13-12 1,-9 5-8,-1-1 0,0 0 0,0 0 0,-2-1 0,1 0 0,-2-1 0,0 0 0,0 0 0,-1 0-1,-1-1 1,-1 0 0,0 0 0,4-28 0,-8 36-107,0 0 1,-1 0-1,0-1 0,0 1 0,0 0 0,-1 0 1,0 1-1,0-1 0,-1 0 0,-4-8 0,5 12 48,0 1 0,0-1 0,-1 1 0,1-1 0,-1 1 0,1 0 0,-1 0 0,1 0 0,-1 1 0,0-1 0,0 1 0,0-1 0,0 1 0,0 0 0,0 0 0,-1 0 0,-4 0 0,-2 0-29,-1 0 0,1 0 0,0 1 0,-11 2 1,-5 4-37,16-2 328,174-22 90,-110 13 40,93 4-1,-137 2-290,0 0 0,-1 1 0,1-1 0,-1 2 0,12 3 0,-18-5-66,0 1 0,-1-1 0,1 1 1,0-1-1,-1 1 0,1 0 0,-1 0 1,0 0-1,1 0 0,-1 0 0,0 1 1,0-1-1,-1 1 0,1-1 0,0 1 1,-1-1-1,1 1 0,-1 0 0,0 0 1,1 3-1,-1 2 36,1 0-1,-1 0 1,-1 0-1,1 0 1,-1 0-1,-2 13 1,-12 49 285,9-53-279,2 0 0,0 1 0,-1 22 1,5-32 216,4-9-157,4-11-36,-9 11-59,23-40 150,-14 25-113,12-19 1,-19 32-67,58-75 20,-53 70-28,1 0-1,-1 1 1,2 0-1,-1 0 1,1 1-1,0 0 1,11-6-1,-17 11 10,0 0 0,0 0 0,0 0 1,0 0-1,0 1 0,0-1 0,0 1 0,0 0 0,1-1 0,-1 2 0,0-1 0,0 0 0,0 1 0,0-1 0,0 1 0,0 0 1,0 0-1,0 0 0,0 0 0,0 1 0,-1-1 0,1 1 0,0-1 0,-1 1 0,1 0 0,-1 0 0,0 0 0,3 3 1,5 7 98,-1 0 0,1 0 1,-2 1-1,10 18 1,-16-27-56,11 18 136,46 76 597,-52-87-684,1-1 0,1 0 1,0 0-1,0-1 0,1 0 0,16 11 0,-22-17-57,1 0-1,0-1 1,0 1-1,0-1 1,0 0-1,0-1 1,0 1-1,1-1 1,9 1-1,-11-2-121,-1 0 0,1 0 0,-1 0-1,1-1 1,-1 1 0,1-1-1,-1 0 1,1 0 0,-1 0-1,0 0 1,0-1 0,1 1-1,-1-1 1,0 0 0,0 0 0,2-2-1,11-17-2716,2 1 804</inkml:trace>
</inkml:ink>
</file>

<file path=ppt/ink/ink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23:18:01.8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56 264 3968,'-41'16'2229,"40"-16"-2042,0 1 1,0 0-1,0-1 0,0 1 1,0 0-1,0 0 0,0 0 1,1 0-1,-1 0 0,0 0 1,0 0-1,1 0 0,-1 0 1,1 1-1,-1-1 0,0 2 1,1-2-110,0-1 0,0 1 1,0-1-1,0 1 1,0-1-1,0 1 0,0-1 1,0 1-1,0-1 1,0 1-1,0-1 0,0 1 1,1-1-1,-1 1 1,0-1-1,0 0 0,0 1 1,1-1-1,-1 1 1,0-1-1,1 1 0,-1-1 1,0 0-1,1 1 1,-1-1-1,0 0 0,1 0 1,-1 1-1,1-1 1,-1 0-1,1 0 0,-1 1 1,1-1-1,-1 0 1,0 0-1,1 0 0,-1 0 1,1 0-1,-1 0 0,1 0 1,-1 0-1,1 0 1,-1 0-1,1 0 0,-1 0 1,1 0-1,16-1 666,0 0 0,0-1 0,0 0 0,-1-2 0,22-7-1,-22 6-585,-1-1 0,0-1 0,0 0 0,0-1 0,-1-1 0,-1 0 0,1-1 0,-1-1 0,14-14 0,-9 5-25,46-52 134,-64 72-270,0 0 0,0 0 0,0 0 0,0 0 0,0 0 0,0 0 1,0 0-1,0 0 0,0 0 0,0 0 0,0 0 0,0-1 0,0 1 0,0 0 1,0 0-1,0 0 0,0 0 0,0 0 0,0 0 0,1 0 0,-1 0 0,0 0 1,0 0-1,0 0 0,0 0 0,0 0 0,0 0 0,0 0 0,0 0 0,0 0 1,0 0-1,0 0 0,0 0 0,0 0 0,0 0 0,0 0 0,0 0 0,0 0 1,0 0-1,1 0 0,-1 0 0,0 0 0,0 1 0,0-1 0,0 0 0,0 0 1,0 0-1,0 0 0,0 0 0,0 0 0,0 0 0,0 0 0,0 0 0,0 0 1,0 0-1,0 0 0,0 0 0,0 0 0,0 0 0,0 0 0,0 0 0,0 0 1,0 0-1,0 1 0,1 6-113,0 8 25,-1-15 90,0 32-17,-1-14 76,0 1 0,2-1 0,1 0 0,0 1 1,9 32-1,-11-48-3,1-1 0,0 0-1,0 0 1,0 0 0,0 0 0,0 0 0,0 0 0,1 0 0,-1 0 0,1-1 0,-1 1 0,1 0 0,0-1-1,3 3 1,-4-4-5,1 1 1,-1 0-1,1-1 0,0 1 0,-1-1 0,1 1 0,0-1 0,0 0 0,-1 0 1,1 0-1,0 0 0,0 0 0,0 0 0,-1 0 0,1-1 0,0 1 0,-1 0 1,4-2-1,21-9 357,-1-2 0,42-27 0,-50 29-391,20-13 7,-1-1 0,61-57 0,17-26 79,-113 106-108,1 0 1,0 1-1,-1-1 1,1 1-1,0 0 1,0-1 0,0 1-1,0 0 1,0 0-1,0 0 1,0 1-1,0-1 1,0 0-1,3 1 1,-4 0-1,-1 0 0,1 0 0,-1 0 0,1 0 1,-1 0-1,1 0 0,-1 1 0,1-1 0,0 0 0,-1 0 0,1 1 0,-1-1 0,0 0 1,1 1-1,-1-1 0,1 1 0,-1-1 0,1 0 0,-1 1 0,0-1 0,1 2 1,0 0-8,0 0 1,0 0 0,-1 0 0,1 0 0,-1 0 0,1 1 0,-1-1 0,1 3 0,-1 9 18,0-1 1,-1 1-1,0 0 1,-1-1-1,0 1 1,-1-1-1,-1 1 1,0-1-1,-11 22 1,4-13 71,-2 0-1,0 0 1,-1-2-1,-27 31 1,34-43 19,-1 0-1,0 0 1,-16 11 0,22-17-69,-1 0-1,1-1 1,0 0 0,-1 1 0,1-1-1,-1 0 1,1 0 0,-1 0 0,0 0-1,1-1 1,-1 1 0,0-1 0,0 0-1,1 1 1,-1-1 0,0 0 0,0-1-1,0 1 1,1 0 0,-1-1 0,-3-1-1,5 2-20,0-1 0,0 1-1,0-1 1,0 1-1,0-1 1,0 1 0,0-1-1,0 1 1,0-1-1,1 0 1,-1 0 0,0 1-1,1-1 1,-1 0-1,0 0 1,1 0 0,-1 0-1,1 0 1,-1 0 0,1 0-1,0 0 1,-1 0-1,1 0 1,0 0 0,0 0-1,0 0 1,0 0-1,0 0 1,0 0 0,0 0-1,0 0 1,0 0 0,0 0-1,0 0 1,1 0-1,-1 0 1,0 0 0,1 0-1,-1 0 1,1 0-1,0-1 1,2-2-33,-1 0 0,1 0 0,0 0 0,0 1-1,0-1 1,0 1 0,1 0 0,4-4 0,2 1-26,1-1 1,0 2 0,0 0-1,19-6 1,48-11-99,-74 22 136,63-12-1507,0 4-5641,-35 5 160,-19 6 4202</inkml:trace>
</inkml:ink>
</file>

<file path=ppt/ink/ink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23:18:02.1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51 125 5632,'-42'-68'2560,"34"39"-2208,8 21-192,8 5-160,2-9-576,8 7 320</inkml:trace>
</inkml:ink>
</file>

<file path=ppt/ink/ink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23:18:13.6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7 896 4160,'0'1'221,"-1"0"0,0 0 0,0 0 0,1 1 0,-1-1 1,1 0-1,-1 0 0,1 1 0,-1-1 0,1 0 0,0 1 0,0-1 0,0 1 1,0-1-1,0 0 0,0 1 0,0-1 0,0 0 0,0 1 0,1-1 0,-1 1 1,0-1-1,1 0 0,-1 0 0,1 1 0,1 1 0,-1-1-27,0 1 0,1-1 0,-1 0 0,0 0 0,1 0 0,0 0 0,-1 0 0,1-1 0,0 1 0,0-1 0,0 1 0,0-1 0,0 1 0,5 1 0,-3-2 22,0 0 0,0-1 0,1 1 1,-1-1-1,0 0 0,1 0 1,-1 0-1,0-1 0,1 0 0,-1 0 1,0 0-1,0 0 0,1 0 1,-1-1-1,0 0 0,-1 0 1,1 0-1,0 0 0,0-1 0,3-3 1,8-6 237,-1-1 0,-1 0 1,15-19-1,-27 31-440,68-77 1019,-31 37-640,-3 0 1,34-52-1,34-92-260,-103 184-128,2-3-48,-1 0 1,1 1-1,0 0 1,0-1-1,0 1 0,0 0 1,1 0-1,-1 0 1,1 0-1,0 0 0,0 1 1,5-5-1,-7 7 27,0 0 0,0 0 1,-1 0-1,1 0 0,0 0 0,-1 0 0,1 0 1,0 0-1,0 0 0,-1 0 0,1 0 1,0 0-1,-1 1 0,1-1 0,0 0 0,-1 0 1,1 1-1,0-1 0,-1 1 0,1-1 0,-1 0 1,1 1-1,-1-1 0,1 1 0,-1-1 0,1 1 1,-1 0-1,1-1 0,0 2 0,11 21-3,-11-19 5,9 20-24,-2 0 1,7 33-1,-8-27-9,-2-8 76,-2 1-1,0-1 1,-2 0-1,0 1 1,-1-1-1,-1 1 0,-2-1 1,0 0-1,-1 1 1,-1-2-1,-9 25 1,12-42-8,1 1 0,-1-1 1,0 0-1,0 1 0,0-1 1,-1 0-1,0-1 0,1 1 1,-1 0-1,0-1 0,-1 1 1,1-1-1,-1 0 0,1 0 1,-7 3-1,7-4 9,-1-1 0,0 0 0,0 0 0,0 0 0,0 0 0,0-1 0,0 1 1,0-1-1,0 0 0,0-1 0,0 1 0,0 0 0,0-1 0,0 0 0,0 0 0,0 0 0,0-1 0,-5-2 0,-5-3 13,1 0-1,-1-2 1,-19-15-1,17 12-173,1-1-1,-26-28 1,41 40 119,0 1 0,-1-1 0,1 1 1,-1-1-1,1 1 0,0-1 0,0 1 1,-1-1-1,1 1 0,0-1 1,0 1-1,-1-1 0,1 0 0,0 1 1,0-1-1,0 1 0,0-2 0,0 2 3,0 0 1,0-1-1,1 1 0,-1 0 0,0-1 0,0 1 0,0 0 0,0 0 0,1 0 0,-1-1 1,0 1-1,0 0 0,1 0 0,-1 0 0,0-1 0,0 1 0,1 0 0,-1 0 0,0 0 1,1 0-1,-1 0 0,0 0 0,1-1 0,22 1-238,-19 1 252,70 5 20,76 5 84,-126-11-58,0-1 0,0-1 0,0-1 0,26-7 0,-32 5 27,0-1 0,-1-1 0,0-1-1,0-1 1,-1 0 0,0-1 0,-1 0-1,19-18 1,-17 13-40,0-2 0,-1 0 0,0-1 0,-2 0 0,0-2 0,12-22 0,-18 28-122,-1-1 1,11-27-1,-57 118-871,25-45 940,-16 55 0,27-75 38,0 1 0,1-1 0,1 0 0,0 0 0,0 1-1,1-1 1,0 1 0,5 21 0,-5-31-3,0-1 0,1 1 0,-1-1 0,1 1-1,-1-1 1,1 1 0,0-1 0,0 1 0,-1-1-1,1 0 1,0 0 0,0 1 0,0-1 0,0 0-1,1 0 1,-1 0 0,0 0 0,0 0 0,1 0 0,-1 0-1,1-1 1,-1 1 0,1 0 0,-1-1 0,1 1-1,-1-1 1,1 1 0,-1-1 0,1 0 0,-1 0-1,1 0 1,0 0 0,-1 0 0,1 0 0,-1 0-1,1 0 1,0-1 0,1 0 0,8-2 118,-1 0 0,0-1 0,1 0 0,13-8 0,-14 6-113,24-11 17,-2-2 0,0-1-1,-2-1 1,53-47-1,3-17-195,-85 84 120,0 0 0,0-1 0,1 1 0,-1 0 1,0 0-1,0 0 0,0 0 0,1 1 0,-1-1 1,0 0-1,1 0 0,-1 1 0,1-1 0,-1 1 1,1 0-1,-1-1 0,4 1 0,-4 0 18,-1 0 0,1 1 0,0-1 0,0 0 0,0 1-1,-1-1 1,1 1 0,0-1 0,0 1 0,-1 0 0,1-1-1,-1 1 1,1 0 0,0-1 0,-1 1 0,1 0 0,-1 0-1,0-1 1,1 1 0,-1 0 0,0 0 0,1 0 0,-1 0-1,0 0 1,0 0 0,0-1 0,0 1 0,0 0 0,0 2-1,1 8 6,-1 1 0,0-1 0,-4 21-1,2-19 34,1-1 0,0 1 0,2 17 0,-1-22 7,1 0 0,0-1 0,1 1 0,0-1 0,5 15 0,-6-21-7,0 1-1,-1-1 1,1 1-1,0-1 1,0 0-1,0 1 1,0-1 0,1 0-1,-1 0 1,0 0-1,0 0 1,1 0-1,-1 0 1,1 0-1,-1-1 1,1 1-1,-1 0 1,1-1-1,-1 1 1,1-1-1,-1 0 1,1 1 0,0-1-1,-1 0 1,1 0-1,-1 0 1,1 0-1,0 0 1,-1-1-1,1 1 1,0 0-1,-1-1 1,1 1-1,2-2 1,3-1 28,1-1 1,-1 0-1,0 0 0,0-1 1,0 1-1,11-12 0,10-6 35,-3 1-97,9-7-211,-32 26 187,0 0 0,1 1 0,-1 0 0,1-1 0,0 1 0,-1 0 0,1 0 0,0 0 0,-1 1 1,1-1-1,4 0 0,-6 1 26,-1 0 0,1 0 1,-1 0-1,1 1 1,-1-1-1,1 0 0,-1 0 1,0 0-1,1 1 1,-1-1-1,1 0 0,-1 0 1,0 1-1,1-1 0,-1 0 1,1 1-1,-1-1 1,0 0-1,0 1 0,1-1 1,-1 1-1,0-1 1,0 0-1,1 1 0,-1-1 1,0 1-1,0-1 1,0 1-1,0-1 0,0 1 1,0-1-1,1 1 0,-1-1 1,0 1-1,0-1 1,-1 1-1,1-1 0,0 1 1,0-1-1,0 1 0,-6 26-151,4-20 130,-83 362 511,59-272-401,-8 38 973,34-127-432,5-24-24,13-61-351,-6 28-257,30-113-51,-31 131 72,2 0-1,1 1 1,1 1-1,33-48 1,-18 37-61,2 1 1,48-46-1,-72 77-6,0 1 0,1 0 1,0 1-1,0 0 0,18-9 0,-23 13 20,0 0 0,1 0 0,-1 1 0,1-1 0,-1 1 0,1 0 0,0 1 0,-1-1 0,1 1 0,0 0 0,0 0 0,-1 0 0,1 1 1,0 0-1,8 2 0,-11-2 39,0 0-1,0 0 1,0 0 0,0 0 0,0 1 0,0-1 0,-1 0 0,1 1 0,0-1 0,-1 1 0,0 0 0,1 0-1,-1-1 1,0 1 0,0 0 0,0 0 0,0 0 0,0 0 0,0 0 0,0 0 0,-1 1 0,1-1 0,-1 0 0,0 0-1,1 0 1,-1 1 0,0-1 0,0 0 0,-1 0 0,1 0 0,-1 4 0,0-2 36,0 1 1,0 0-1,-1-1 1,1 1-1,-1-1 1,0 0-1,0 1 1,0-1-1,-1 0 1,0 0 0,1-1-1,-2 1 1,1 0-1,-5 3 1,0 0 42,-1-1 0,-1 0 0,1-1 0,-13 5 0,17-7-49,0-2-1,-1 1 0,1 0 1,-1-1-1,0 0 0,1 0 1,-1-1-1,0 0 0,-9 0 1,12-1-36,0 0 1,0 1 0,0-1 0,0 0 0,0 0 0,0-1 0,0 1 0,0-1 0,1 1 0,-1-1-1,0 0 1,-2-2 0,5 3-31,0 1-1,0 0 0,-1 0 1,1-1-1,0 1 1,0 0-1,0-1 0,0 1 1,-1 0-1,1 0 0,0-1 1,0 1-1,0 0 1,0-1-1,0 1 0,0 0 1,0-1-1,0 1 1,0 0-1,0-1 0,0 1 1,0 0-1,0-1 1,0 1-1,0 0 0,0-1 1,0 1-1,0 0 0,1-1 1,-1 1-1,0 0 1,0-1-1,0 1 0,0 0 1,1 0-1,-1-1 1,0 1-1,0 0 0,1 0 1,-1 0-1,0-1 0,0 1 1,1 0-1,-1 0 1,0 0-1,1 0 0,-1 0 1,0-1-1,1 1 1,15-6-1173,-15 6 1188,10-3-381,1 1 0,0 0 0,0 0 1,1 1-1,-1 1 0,0 0 0,13 1 0,-21 0 380,0 0 0,1 0 0,-1 0 1,0 0-1,0 1 0,0 0 0,0 0 0,0 0 1,0 0-1,0 0 0,0 1 0,-1 0 0,0-1 1,1 2-1,-1-1 0,0 0 0,0 0 1,-1 1-1,1 0 0,-1-1 0,0 1 0,0 0 1,2 6-1,2 6 19,-1 1 1,-1 0-1,-1 0 1,2 26 0,-1 72 344,-6-56 410,-2 1 0,-3-1 0,-3-1 0,-32 109 0,40-157 883,11-24-1125,10-27-365,-11 23-98,7-28 0,-6 17-32,28-86 15,78-208-30,-88 268-97,63-95 0,-84 140 12,1 0-1,12-13 1,-17 21 51,0 0 1,0 0-1,1 0 1,-1 0 0,0 1-1,1-1 1,-1 1-1,1-1 1,-1 1-1,1 0 1,-1 0-1,1 0 1,0 1-1,0-1 1,-1 0-1,5 1 1,-6 0 33,0 0-1,0 0 1,0 0 0,0 0-1,0 1 1,0-1-1,1 0 1,-1 1 0,0-1-1,0 1 1,0-1 0,0 1-1,0-1 1,0 1 0,-1 0-1,1-1 1,0 1-1,0 0 1,0 0 0,-1 0-1,1-1 1,0 1 0,-1 0-1,1 0 1,-1 0 0,1 0-1,-1 0 1,1 1-1,-1-1 1,0 0 0,1 0-1,-1 0 1,0 0 0,0 0-1,0 0 1,0 0 0,0 1-1,0-1 1,0 1 0,-1 5 28,0 0 1,0 0-1,0-1 1,-1 1-1,-3 10 1,-5 4-6,-1 1 1,-15 21 0,1-1-35,14-21 106,-8 14 205,-40 55 0,58-89-276,0 1 0,1-2-1,-1 1 1,0 0 0,0 0-1,1 0 1,-1 0 0,0 0-1,0-1 1,0 1 0,0 0-1,-2 0 1,5-11-38,16-25-129,-12 29 139,0-1 1,0 1 0,1 0 0,0 1 0,0-1-1,0 2 1,1-1 0,14-6 0,-13 6-10,43-19-16,106-33 1,-79 31-14,-41 15 38,-28 9-38,0-1 0,0 0 0,0 0 0,13-8 0,-45 51-525,20-37 577,1 1 0,-1 0 0,1 0 0,0 0 0,0 0 0,0-1 0,1 1 0,0 0 0,-1 0 0,1 0 0,1 0 0,-1 0 0,0 0 0,1 0 0,0 0 0,0 0 0,0 0 0,1 0 0,-1 0 0,1-1 0,0 1 0,0-1 0,0 1 0,0-1 1,1 0-1,-1 0 0,1 0 0,0 0 0,0 0 0,5 3 0,-5-4 12,-1 0 0,1 0 0,0 0 0,0-1 0,-1 1 0,1-1 1,0 0-1,0 0 0,0 0 0,4 1 0,-6-2-9,1 0 1,0 0-1,-1 0 0,1-1 0,-1 1 0,1 0 1,-1-1-1,1 1 0,-1-1 0,1 1 0,-1-1 1,1 0-1,-1 1 0,1-1 0,-1 0 0,0 0 1,0 0-1,1 0 0,-1 0 0,0-1 0,0 1 1,1-2-1,3-3 2,-1 0 0,0 0 0,-1 0 0,1 0 0,-1-1 0,0 1 0,2-8 0,-4 11-13,-1 0 1,1-1-1,-1 1 0,1 0 1,-1 0-1,0-1 1,0 1-1,0 0 0,-1 0 1,1-1-1,-1 1 0,0 0 1,0 0-1,0 0 0,0 0 1,0 0-1,-1 0 1,-2-3-1,-5-8-74,-1 0 0,-15-15 0,24 29 70,1 0 1,0 0 0,0 0 0,0-1 0,0 1 0,0 0 0,0 0 0,0 0-1,0 0 1,-1-1 0,1 1 0,0 0 0,0 0 0,0 0 0,0 0 0,0-1-1,0 1 1,0 0 0,0 0 0,0 0 0,0-1 0,0 1 0,0 0 0,0 0-1,0 0 1,0 0 0,0-1 0,0 1 0,1 0 0,-1 0 0,0 0 0,0 0 0,0-1-1,0 1 1,0 0 0,0 0 0,0 0 0,1 0 0,-1 0 0,0-1 0,0 1-1,0 0 1,0 0 0,0 0 0,1 0 0,7-4-8,-6 3 0,29-13-25,1 0 0,1 2 0,0 2 0,1 1-1,0 1 1,0 2 0,1 2 0,56-1 0,-83 5 43,1 0-1,-1 1 1,0 0 0,0 1 0,0 0 0,0 0 0,0 0 0,0 1 0,9 5 0,-14-7-9,-1 1 0,1-1 0,-1 1-1,1 0 1,-1 0 0,0 0 0,1 0 0,-1 0-1,0 0 1,-1 1 0,1-1 0,0 1 0,-1-1 0,1 1-1,-1-1 1,0 1 0,0 0 0,0 0 0,0 0 0,0 0-1,-1 0 1,1-1 0,-1 1 0,0 0 0,0 0 0,0 0-1,-1 6 1,-4 14-24,3-15 32,0 0-1,0 0 1,1 0 0,0 0-1,0 9 1,1-16 1,0 1 1,1-1-1,-1 1 0,0 0 0,1-1 1,-1 1-1,1-1 0,-1 1 0,1-1 1,0 1-1,-1-1 0,1 0 0,0 1 1,0-1-1,0 0 0,0 1 0,0-1 1,0 0-1,1 0 0,-1 0 0,0 0 1,0 0-1,1-1 0,-1 1 0,1 0 1,-1 0-1,1-1 0,-1 1 0,1-1 1,2 1-1,4 0 70,-1 0 0,1-1 0,0 0 0,-1 0 0,1-1 0,-1 0 1,1 0-1,11-4 0,-2 0 1,0-1 1,25-13-1,-26 10-59,0-1 0,-1-1 0,0 0 0,-1 0 0,0-2 0,-1 0 0,-1 0 0,0-1 0,16-24 0,2-10 68,39-89 1,-39 76-220,82-171 17,-107 221 110,16-37-124,-19 44 78,-1 0 1,0 0 0,0 0-1,0-1 1,0 1 0,-1 0-1,0-1 1,0-6 0,0 10 33,0 1 1,0-1 0,0 1-1,0-1 1,-1 1 0,1 0 0,0-1-1,0 1 1,0-1 0,-1 1 0,1 0-1,0-1 1,0 1 0,-1 0-1,1-1 1,0 1 0,0 0 0,-1 0-1,1-1 1,0 1 0,-1 0 0,1 0-1,-1-1 1,1 1 0,0 0-1,-1 0 1,1 0 0,-1 0 0,1 0-1,-17 1-214,12 1 226,1 0 1,-1 0-1,0 0 1,-5 4-1,4-1 10,1 0 0,0 0 1,0 0-1,1 0 0,0 1 0,-1 0 1,-2 6-1,2-5-10,-6 11-19,1 1 1,1 0-1,1 1 1,0 0-1,-5 25 0,-17 106 3,28-140 27,1-7-1,-22 173 300,21-149-278,1 0-1,1 0 1,2 0-1,7 38 1,-8-63-17,-1 0 1,1-1 0,0 1-1,0-1 1,0 1 0,0-1 0,0 0-1,0 1 1,1-1 0,-1 0-1,1 0 1,0 0 0,0 0 0,-1 0-1,1-1 1,0 1 0,1 0-1,-1-1 1,0 1 0,0-1 0,1 0-1,-1 0 1,0 0 0,1 0 0,0 0-1,-1-1 1,1 1 0,-1-1-1,1 1 1,3-1 0,7 0 81,1 0 1,-1-1-1,0-1 1,23-6-1,-20 5-91,133-35 224,-131 31-199,1 0 0,-1-1-1,0 0 1,-1-2 0,27-19-1,-41 26-48,0 0-1,0 0 1,0-1 0,0 1-1,0-1 1,-1 0-1,1 0 1,-1 0-1,0 0 1,-1 0 0,1 0-1,-1 0 1,1-1-1,-1 1 1,0-8 0,-1 10 6,1 1 1,-1-1-1,-1 0 1,1 0 0,0 0-1,0 1 1,-1-1 0,1 0-1,-1 1 1,1-1 0,-1 0-1,0 1 1,1-1 0,-1 1-1,0-1 1,0 1 0,-2-3-1,1 3 6,1 0 0,-1-1 0,0 1 1,0 0-1,0 0 0,0 0 0,0 1 0,0-1 0,0 0 0,0 1 0,0-1 0,0 1 0,-1 0 1,1 0-1,0 0 0,0 0 0,-4 0 0,-4 2-20,0-1-1,0 1 1,1 1 0,-1 0-1,1 0 1,-17 10 0,11-5 0,0 0 0,1 2 0,-19 16 1,30-23 21,-2 1 9,1 0 1,-1 0-1,-7 10 1,11-13-2,1 0 1,-1 1 0,0-1 0,0 0-1,1 1 1,-1-1 0,1 0 0,-1 1 0,1-1-1,-1 1 1,1-1 0,0 1 0,0-1-1,0 0 1,0 1 0,0-1 0,0 1 0,0-1-1,1 1 1,-1-1 0,0 1 0,1-1-1,0 2 1,1 0-5,0 1 0,1-1 0,-1 1 0,1-1 0,0 0-1,0 0 1,0-1 0,0 1 0,0-1 0,1 1 0,-1-1 0,1 0 0,0 0-1,-1 0 1,1-1 0,6 2 0,6 2 107,0-2-1,30 4 1,-28-6-27,0-1 0,1-1 0,-1 0 0,0-1 0,30-8 0,91-33-8,-79 22-59,199-81-144,-251 98 131,-4 3-25,0-1 0,0 1 0,0-1 0,0 0 0,-1 0 0,1-1 0,-1 1 0,0-1 0,5-3 0,-23 10-384,-16 8 318,1 1-1,0 2 1,1 0 0,1 2-1,-40 31 1,63-43 78,-1 0 1,1 0 0,0 1-1,0-1 1,1 1-1,0 0 1,0 1 0,-4 7-1,7-11 26,-1 0-1,1 1 1,0-1-1,0 1 1,0-1-1,0 1 0,0 0 1,1-1-1,0 1 1,0 0-1,0-1 1,0 1-1,0 0 1,1-1-1,-1 1 1,1 0-1,0-1 1,2 4-1,-2-5 10,-1-1-1,1 0 0,0 0 0,0 1 1,0-1-1,0 0 0,0 0 0,0 0 1,1 0-1,-1 0 0,0 0 1,0-1-1,1 1 0,-1 0 0,1-1 1,-1 1-1,0-1 0,1 1 1,-1-1-1,1 0 0,-1 1 0,1-1 1,-1 0-1,1 0 0,-1 0 1,3 0-1,3-1 37,0 0 0,-1 0-1,1-1 1,10-3 0,6-4-20,0-2-1,0 0 1,-1-1-1,0-1 1,26-22 0,-39 27-22,0 0 0,-1 0 1,0-1-1,0 0 1,-1-1-1,0 0 1,-1 0-1,7-15 1,-7 14-1,19-38-44,-1-2 1,-3 0 0,15-60-1,25-116-524,-57 211 472,0 0 1,-2 0 0,2-25-1,-4 38 50,0-1 1,-1 1-1,1-1 0,-1 0 0,-1-6 0,2 10 24,0-1-1,-1 1 0,1-1 1,0 0-1,0 1 0,-1-1 1,1 1-1,0-1 0,-1 1 1,1-1-1,-1 1 0,1-1 1,0 1-1,-1 0 0,1-1 1,-1 1-1,1-1 0,-1 1 1,0 0-1,1 0 0,-1-1 1,1 1-1,-1 0 1,1 0-1,-1 0 0,0-1 1,1 1-1,-1 0 0,0 0 1,1 0-1,-1 0 0,1 0 1,-1 0-1,0 1 0,1-1 1,-1 0-1,1 0 0,-1 0 1,0 0-1,1 1 0,-1-1 1,-3 2-2,0 0 1,0 1 0,1-1 0,-1 1 0,1-1-1,0 1 1,0 0 0,0 0 0,0 1-1,-4 5 1,-6 11 24,1 1 0,1 0 0,1 1 0,0 0 0,-9 34 1,6-6 80,-12 78 0,22-103-73,1 0 0,1 0 0,1 0 0,1 0 0,5 26 0,-4-35 29,2-1 0,0 1 0,1-1 1,1 1-1,0-1 0,1-1 0,1 0 1,15 23-1,-18-31-131,-1-1 0,1 0-1,0 0 1,0 0 0,0-1 0,1 0 0,-1 0 0,1 0 0,0-1-1,0 1 1,1-1 0,-1-1 0,0 1 0,1-1 0,0-1 0,0 1-1,-1-1 1,1 0 0,0 0 0,0-1 0,0 0 0,0 0 0,0-1-1,10-2 1,22-7-4329,56-24 1,-83 29 2991,-1 0 1,0 0 0,0-1 0,0 0 0,12-11 0,9-8-2046</inkml:trace>
</inkml:ink>
</file>

<file path=ppt/ink/ink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23:18:14.0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14 143 10048,'-14'-7'4544,"59"2"-3936,-13-3 1631,-1 5-1343,54-17 224,5 3-704,36-3-32,-5 9-256,14-9-128,-9 8-32,0 0-3072,-14 4 1697,-13 8-6977,-17 8 4672</inkml:trace>
</inkml:ink>
</file>

<file path=ppt/ink/ink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23:18:15.7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341 12 5824,'10'-12'7669,"-10"16"-7149,-1-1 0,1 0 1,-1 0-1,1 0 0,-1 0 1,-2 5-1,-18 32 79,16-32-232,-68 131 1042,29-52-989,-9 10-128,-72 155 680,120-242-906,1 0 0,1 0 0,0 1 0,0-1 0,1 1 0,0-1 0,1 1 0,0 0-1,1 0 1,2 18 0,-2-27-44,0 0-1,0 0 0,0-1 1,1 1-1,-1 0 1,1-1-1,-1 1 0,1 0 1,0-1-1,0 1 1,-1-1-1,1 1 0,0-1 1,0 1-1,1-1 0,-1 0 1,0 1-1,0-1 1,1 0-1,-1 0 0,0 0 1,1 0-1,-1 0 1,1 0-1,-1-1 0,1 1 1,0 0-1,-1-1 0,1 1 1,0-1-1,0 0 1,-1 1-1,1-1 0,0 0 1,0 0-1,-1 0 0,1 0 1,0-1-1,2 0 1,7-1 106,-1-1 1,-1 0 0,1-1 0,0-1 0,11-6 0,-18 9-126,16-8 11,0-1 1,-1-2-1,-1 1 0,17-17 0,-24 20-10,0-2 0,-1 1-1,0-1 1,-1-1 0,0 1 0,-1-2 0,8-16 0,-11 21-49,0-1 1,-1 0 0,0-1 0,0 1 0,-1 0-1,3-19 1,-7 20-133,0 7-172,1 1 332,1 1 0,0-1 0,-1 1 0,1-1 0,0 1 0,0-1 0,-1 1 0,1 0 0,0-1-1,0 1 1,0-1 0,0 1 0,0-1 0,0 1 0,0-1 0,0 1 0,0 0 0,0-1 0,0 1 0,0-1 0,1 2 0,1 3 44,0 1 0,0-1 0,0 0 0,1 1 0,0-1 0,0 0 0,0 0 0,1-1 0,0 1 0,0-1 0,0 0 0,0 0 0,0 0 0,1 0 0,0-1 0,0 0 1,0 0-1,6 2 0,-5-2 50,0 0 0,0-1 0,0 0 0,0 0 0,1-1 0,-1 0 0,1 0 0,-1 0 0,1-1 0,-1 0 0,1 0 1,-1-1-1,1 1 0,-1-2 0,1 1 0,6-3 0,9-4 22,0-2 0,-1 0 0,0-1 0,0-1 0,29-23 0,-42 27-98,1 1 0,-1-1 0,0-1 0,0 1 0,-1-1 0,-1-1 0,1 1 0,-1-1 0,-1-1 0,0 1 0,0 0 0,-1-1 0,4-19 0,-6 13-81,-3 11-38,-5 10-73,-11 17 107,2 2 0,0-1 1,2 2-1,0 0 1,-12 34-1,21-48 116,0 0 1,1 0-1,0 1 0,1-1 0,0 0 0,0 18 0,2-25-4,0 0 0,0 0 0,0 0 0,1 0 0,-1-1 0,1 1 0,0 0 0,0 0 0,0 0 0,0 0 0,0-1 0,1 1 0,-1-1 0,1 1 0,0-1 0,0 1 0,-1-1 0,2 0 0,-1 0 0,0 0 0,0 0-1,1 0 1,-1-1 0,1 1 0,-1-1 0,1 1 0,5 1 0,-2-1 42,-1-1 0,1 0 0,0 0 0,0 0 0,0 0 0,0-1 0,0 0-1,0-1 1,11-1 0,1-2 114,33-11 0,-25 4-177,0-1-1,-1-1 1,0 0 0,-1-2-1,0-1 1,-2-2 0,30-27-1,-39 36-204,-13 9 192,0 0-1,1 0 1,-1 0-1,0 0 1,0 0-1,0 1 1,0-1-1,0 0 1,1 0-1,-1 0 1,0 0-1,0 0 1,0 0 0,0 0-1,0 0 1,0 1-1,1-1 1,-1 0-1,0 0 1,0 0-1,0 0 1,0 0-1,0 1 1,0-1-1,0 0 1,0 0-1,0 0 1,0 0 0,0 1-1,0-1 1,0 0-1,0 0 1,0 0-1,0 0 1,0 1-1,0-1 1,0 0-1,0 0 1,0 0-1,0 0 1,0 1-1,-9 26-405,8-23 398,-13 25-4,-1 0-1,-1-1 0,-31 41 1,23-34 23,-157 224 59,177-253-60,-99 131 10,74-102 252,-58 55-1,83-86-228,0 0 20,1-1-1,-1 0 0,0 0 1,0 0-1,0 0 0,0-1 1,-1 0-1,-5 3 0,10-5-46,-1 1 1,0-1-1,0 0 0,0 0 0,0 1 0,0-1 0,0 0 1,0 0-1,0 0 0,0 0 0,0 0 0,0 0 0,0 0 1,0-1-1,0 1 0,0 0 0,0 0 0,0-1 1,0 1-1,0-1 0,0 1 0,0-1 0,1 1 0,-1-1 1,0 1-1,0-1 0,1 0 0,-1 1 0,0-1 0,1 0 1,-1 0-1,0 0 0,1 1 0,-1-1 0,1 0 1,0 0-1,-1 0 0,1 0 0,-1-1 0,0-3 20,0 0 1,0 1-1,1-1 0,-1 0 0,1 0 1,0-6-1,2-10 30,0-1-1,2 0 1,0 1 0,1 0 0,1 0-1,1 0 1,1 1 0,17-32 0,-16 37-30,1 0 1,0 1 0,0 0 0,2 0-1,0 1 1,0 1 0,1 0 0,1 1-1,0 0 1,0 1 0,18-9-1,9 0-59,1 2 0,1 2 0,66-15 0,-109 30 28,35-8-411,38-4 0,-26 8-3777,-16 3 1586</inkml:trace>
</inkml:ink>
</file>

<file path=ppt/ink/ink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23:17:48.6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114 635 3072,'-1'-7'3066,"-2"-10"2084,2 17-5094,1-1-1,0 1 1,-1-1 0,1 1-1,0 0 1,-1-1 0,1 1-1,-1 0 1,1-1-1,0 1 1,-1 0 0,1 0-1,-1-1 1,1 1-1,-1 0 1,1 0 0,-1 0-1,1 0 1,-1 0-1,1-1 1,-1 1 0,1 0-1,-1 0 1,1 0 0,-1 0-1,1 0 1,-1 1-1,1-1 1,-1 0 0,1 0-1,-1 0 1,1 0-1,-1 1 1,1-1 0,-1 0-1,-2 2 60,0-1 0,0 1 0,0 0-1,0 0 1,1 0 0,-1 0-1,1 0 1,-1 1 0,1-1 0,0 1-1,-2 3 1,-3 3 15,2 1-1,-7 12 1,5-7 38,1 1 1,1 1 0,0-1 0,1 1 0,1-1-1,-2 27 1,5-33-75,-1-1-1,1 1 1,1-1-1,0 1 1,0-1-1,1 0 1,0 1-1,0-1 1,1 0-1,1 0 1,-1 0-1,1-1 1,8 12-1,-9-16-32,0 0 0,1-1 0,-1 1 0,1-1 0,0 0 0,0 0 0,0-1 0,0 1 0,0-1 0,1 0 1,-1 0-1,1 0 0,-1 0 0,1-1 0,5 1 0,1 0 39,1-1 0,-1 0 1,1 0-1,0-1 0,12-2 1,-3-2-1,1 0 0,-1-2 0,0 0 0,0-1 0,-1-1 1,0-1-1,0-1 0,-1 0 0,0-2 0,-1 0 0,0-1 0,-1-1 1,-1-1-1,0 0 0,-1-1 0,-1 0 0,22-33 0,-32 43-64,0-1-1,0 0 1,-1 0 0,0 0-1,2-9 1,-4 14-45,-1 1 0,0 0 0,0 0 0,1 0 0,-1-1 0,0 1 0,0 0 0,0 0 0,0 0 1,0-1-1,-1 1 0,1 0 0,0 0 0,0 0 0,-2-2 0,2 2-2,0 0 0,-1 1 0,1-1 0,-1 1 0,1 0 1,-1-1-1,1 1 0,-1-1 0,1 1 0,-1 0 0,1-1 0,-1 1 0,0 0 0,1 0 0,-1-1 0,1 1 0,-1 0 0,0 0 0,1 0 1,-1 0-1,-1 0 0,0 0-12,-1 0 0,1 1 0,-1-1 0,0 1 0,1 0 0,-1 0 0,1 0 0,0 0 0,-1 0 0,1 0 0,0 1 1,0-1-1,-4 4 0,-3 4 16,0 0 0,1 0 0,0 1 0,0 0 0,1 1 0,1 0 0,0 0 0,0 0 1,-6 19-1,10-24 20,0 1-1,1-1 1,-1 1 0,2-1 0,-1 1 0,1 0 0,0-1 0,1 13 0,0-14 25,0-1 0,0 1 0,1-1 1,-1 0-1,1 1 0,0-1 0,0 0 0,1 0 0,-1 0 0,1-1 1,0 1-1,0-1 0,7 7 0,-3-3 31,2-1-1,-1 0 1,1 0 0,-1-1 0,2 0-1,-1-1 1,0 0 0,1 0-1,0-1 1,19 4 0,-23-6-24,0-1 1,1 1 0,-1-1-1,0 0 1,0-1 0,0 1-1,0-1 1,0 0 0,0-1 0,0 1-1,0-1 1,0-1 0,-1 1-1,1-1 1,-1 0 0,0 0-1,1 0 1,-2-1 0,8-6-1,-8 5-14,1 0 0,-1 0 1,0 0-1,-1-1 0,1 1 0,-1-1 0,0 0 0,-1 0 0,1 0 0,1-10 0,0 2 17,-2 0 0,0 0 0,0-28 0,-2 38-81,0-1 0,-1 1 1,1-1-1,-1 0 0,0 1 1,0-1-1,-1 1 1,1 0-1,-1-1 0,0 1 1,0 0-1,-1 0 0,1 0 1,-4-4-1,3 5 9,1 1 1,-1-1-1,1 1 1,-1 0-1,0 0 0,0 0 1,0 0-1,0 0 0,-1 1 1,1-1-1,0 1 0,-1 0 1,1 0-1,-1 0 1,1 0-1,-1 1 0,1-1 1,-5 1-1,-3 1 23,1-1 0,-1 2 1,0 0-1,1 0 0,0 1 0,-1 0 1,1 1-1,0 0 0,0 0 0,1 1 1,0 1-1,0 0 0,-9 6 0,17-11 3,1-1 0,-1 1 0,1-1 0,-1 1-1,0 0 1,1-1 0,-1 1 0,1 0 0,-1-1 0,1 1-1,-1 0 1,1-1 0,0 1 0,-1 0 0,1 0-1,0 0 1,0-1 0,-1 2 0,2-1 6,-1-1 1,0 0 0,0 1-1,0-1 1,1 0-1,-1 1 1,0-1-1,0 0 1,1 1-1,-1-1 1,0 0-1,0 0 1,1 1 0,-1-1-1,0 0 1,1 0-1,-1 0 1,1 0-1,-1 1 1,0-1-1,1 0 1,-1 0 0,0 0-1,1 0 1,-1 0-1,1 0 1,3 0 67,0 0 1,1 0 0,-1 0-1,0 0 1,7-2 0,6-3-15,0 0 0,0-2 0,-1 0 0,1 0 0,-2-2 0,1 0 0,26-21 0,-13 9 17,1 2 0,1 1 0,1 1 1,0 2-1,1 1 0,36-10 0,-62 22-61,1-1 1,0 2-1,0-1 0,0 1 0,12 0 0,-18 1-10,-1 0 0,1 0 1,-1 0-1,1 0 0,-1 0 0,1 1 0,-1-1 0,1 0 0,-1 1 0,1-1 0,-1 1 0,0 0 0,1-1 0,-1 1 0,0 0 1,1 0-1,-1 0 0,0 0 0,0 0 0,0 0 0,0 0 0,0 0 0,0 0 0,0 0 0,0 1 0,-1-1 0,1 0 0,0 1 1,-1-1-1,1 0 0,-1 1 0,1-1 0,-1 1 0,0-1 0,0 1 0,1-1 0,-1 3 0,-2 16 51,0 1 0,-1-1 0,-1-1-1,-7 22 1,5-22-25,1 0 0,1 1 0,1 0 0,-1 20 0,7-22 90,-3-17-115,0-1 0,0 0 1,0 1-1,0-1 0,1 1 0,-1-1 0,0 0 0,0 1 0,0-1 0,0 0 1,1 1-1,-1-1 0,0 0 0,0 1 0,1-1 0,-1 0 0,0 0 1,0 1-1,1-1 0,-1 0 0,0 0 0,1 1 0,-1-1 0,0 0 0,1 0 1,-1 0-1,1 0 0,-1 0 0,0 1 0,1-1 0,-1 0 0,1 0 0,-1 0 1,0 0-1,1 0 0,-1 0 0,0 0 0,1-1 0,6-1 91,-1-1 0,0-1 0,0 1 0,0-1 0,0 0 0,6-7 0,32-32-85,2-7 45,-6 6-93,49-41 1,-76 73 36,-11 9-52,1 0 0,1 0 0,-1 0 0,0 1 1,1-1-1,-1 1 0,1 0 0,7-4 0,-11 6 43,0 0 0,0 0 0,1 0 0,-1 0 0,0 0 0,1 0 0,-1 0 0,0 0 0,0 0 0,1 0 0,-1 0 0,0 0 0,1 1 0,-1-1 0,0 0 1,0 0-1,1 0 0,-1 0 0,0 0 0,0 0 0,1 1 0,-1-1 0,0 0 0,0 0 0,0 0 0,1 1 0,-1-1 0,0 0 0,0 0 0,0 1 0,0-1 0,0 0 0,1 0 0,-1 1 0,0-1 0,0 0 0,0 1 0,0-1 0,1 13 88,-1-11-73,-2 32-127,-11 61 0,7-61 383,-3 65 0,9-97-230,0 1-1,0-1 1,0 1-1,1-1 1,-1 1 0,1-1-1,-1 0 1,1 1-1,0-1 1,0 0-1,2 4 1,-3-6-30,0 1 0,1-1 0,-1 0 0,0 0-1,0 0 1,0 0 0,0 0 0,0 0 0,1 1 0,-1-1 0,0 0 0,0 0 0,0 0 0,1 0 0,-1 0-1,0 0 1,0 0 0,0 0 0,1 0 0,-1 0 0,0 0 0,0 0 0,0 0 0,1 0 0,-1 0 0,0 0-1,0 0 1,0 0 0,1 0 0,-1 0 0,0 0 0,0 0 0,0 0 0,0-1 0,1 1 0,-1 0 0,0 0 0,0 0-1,0 0 1,0 0 0,1-1 0,-1 1 0,0 0 0,0 0 0,0 0 0,0 0 0,0-1 0,0 1 0,0 0-1,11-16 147,-7 10-135,36-62 110,14-21-174,-50 83 29,-1 1-20,0 1 0,0-1 1,1 1-1,0 0 0,0 0 1,0 0-1,0 0 0,7-4 1,-11 8 26,1-1 0,-1 1 1,1 0-1,0 0 1,-1 0-1,1 0 1,0-1-1,-1 1 1,1 0-1,-1 0 1,1 0-1,0 0 1,-1 0-1,1 0 1,0 1-1,-1-1 1,1 0-1,-1 0 1,1 0-1,0 0 1,-1 1-1,1-1 1,-1 0-1,1 1 0,-1-1 1,1 0-1,-1 1 1,1-1-1,-1 1 1,1-1-1,-1 1 1,0-1-1,1 1 1,-1-1-1,0 1 1,1-1-1,-1 1 1,0 0-1,1-1 1,-1 1-1,0-1 1,0 1-1,0 0 1,0 0-1,6 29-219,-6-29 224,0 4-53,4 25 14,-4-28 80,0 0-1,1 0 0,-1 0 0,1-1 1,-1 1-1,1 0 0,0 0 0,0-1 1,0 1-1,0-1 0,0 1 0,2 1 1,-3-3-21,1 1 0,-1-1 0,1 0 1,0 1-1,-1-1 0,1 0 1,0 0-1,0 0 0,-1 0 0,1 0 1,0 0-1,-1 0 0,1 0 1,0 0-1,0 0 0,-1 0 0,1 0 1,0 0-1,-1 0 0,1-1 1,0 1-1,-1 0 0,1 0 0,0-1 1,-1 1-1,2-1 0,16-13 130,-14 11-103,7-7-64,1 0 0,0 1 0,1 1 0,0 0 0,23-10 0,-34 17 12,-1 1 1,0-1 0,1 1 0,-1-1-1,0 1 1,1 0 0,-1-1 0,1 1-1,-1 0 1,0 0 0,1 0 0,-1 0-1,1 1 1,-1-1 0,1 0 0,-1 0-1,0 1 1,1-1 0,-1 1 0,0-1-1,1 1 1,-1 0 0,0 0 0,0-1-1,0 1 1,1 0 0,-1 0 0,0 0-1,0 0 1,0 0 0,-1 0 0,1 1-1,0-1 1,0 0 0,-1 0 0,1 1 0,0 0-1,2 5-39,-1 1 1,0-1-1,0 1 0,-1-1 0,1 13 1,0 9 16,-2-1 1,-1 1 0,-1-1 0,-7 34 0,-33 113 333,10-52-217,10-21 300,22-100-93,1-5-94,6-11-18,13-31-200,-13 29 84,51-121 1,51-108-21,-86 200-161,3 1 1,50-66 0,-70 102 60,0 0 0,1 1 0,1-1 0,14-10 0,-19 16 32,-1 0 0,0 1 0,1 0-1,0-1 1,-1 1 0,1 0 0,0 1 0,-1-1 0,6-1 0,-6 2 10,-1 0 1,1 0-1,-1 0 1,1 1-1,-1-1 0,1 0 1,-1 1-1,1-1 1,-1 1-1,0-1 1,1 1-1,-1-1 1,0 1-1,1 0 1,-1 0-1,0 0 0,0 0 1,0 0-1,2 1 1,-1 1-11,0 0 0,-1-1 0,1 1 0,-1 0 0,1 0 0,-1 0 0,0 0 0,0 0 0,-1 0 0,1 0 0,0 0 0,-1 0 0,0 4 0,-1 44-138,0-41 164,1 9 109,-2-1-1,0 0 1,-1-1 0,-1 1-1,0 0 1,-13 30 0,3-21-97,5-15 23,9-11-32,-1-1 0,1 0 0,0 0 0,0 0 0,0 1 0,0-1 0,-1 0 0,1 0 0,0 0 0,0 1 1,-1-1-1,1 0 0,0 0 0,0 0 0,-1 0 0,1 0 0,0 0 0,0 0 0,-1 0 0,1 0 0,0 0 0,-1 0 0,1 0 0,0 0 0,0 0 0,-1 0 0,1 0 0,0 0 0,-1 0 1,1-1-6,0 1 0,-1-1 0,1 1 0,0-1 1,0 0-1,0 1 0,0-1 0,0 1 1,0-1-1,0 0 0,0 1 0,0-1 1,0 1-1,0-1 0,0 1 0,1-1 1,-1 0-1,0 1 0,0-1 0,1 0 1,5-10-20,1 1 1,0 0 0,1 0 0,8-10 0,39-33-115,-36 36 125,0 2 0,2 0 0,0 2 0,1 0-1,0 2 1,32-13 0,-29 16-109,-24 8 102,0 0-1,0-1 0,0 1 1,0 0-1,0 0 0,0 0 1,0 0-1,0 0 0,0 0 1,0 0-1,0 0 0,0 0 1,0 0-1,0 0 0,0 1 1,0-1-1,0 0 0,-1 1 1,1-1-1,0 1 0,0-1 1,1 2-1,-1 0 3,0 0-1,0 0 1,-1 0 0,1 0 0,-1 1 0,1-1-1,-1 0 1,0 1 0,0-1 0,0 3-1,-3 26-169,-8 15 142,7-33 63,-4 23 0,7-26-19,0 0 1,0 1 0,1-1-1,1 1 1,1 11 0,-1-18 6,0 1 1,0-1-1,1 0 1,-1 0 0,1 0-1,0 0 1,0 0-1,0-1 1,1 1 0,-1 0-1,1-1 1,0 0-1,0 0 1,6 5 0,-6-6 25,-1 0 0,0-1 1,1 0-1,-1 1 1,1-1-1,-1 0 1,1 0-1,0 0 0,-1-1 1,1 1-1,0-1 1,0 0-1,0 1 1,-1-1-1,1 0 1,0-1-1,0 1 0,-1 0 1,1-1-1,0 1 1,0-1-1,-1 0 1,1 0-1,-1 0 0,5-3 1,-3 2-6,1-1 1,0 0-1,-1-1 0,0 1 1,0-1-1,0 0 0,0 0 1,0 0-1,-1 0 0,0-1 1,6-9-1,-3-2-31,0 0 1,-1 0 0,-1-1-1,0 0 1,-1 0-1,-1 0 1,0 0-1,-2 0 1,0 0-1,-1 0 1,-5-30 0,5 44-32,1 0 1,-1 1 0,0-1 0,0 1 0,-1 0 0,1-1 0,0 1 0,-1 0 0,0 0-1,1 0 1,-1 0 0,0 0 0,0 0 0,0 0 0,0 0 0,-3-1 0,4 2 9,-1 0-1,1 0 1,-1 1 0,1-1 0,-1 1 0,1-1-1,-1 1 1,1-1 0,-1 1 0,1 0 0,-1-1-1,1 1 1,-1 0 0,0 0 0,1 0 0,-1 1-1,1-1 1,-1 0 0,1 0 0,-1 1 0,1-1-1,-1 1 1,1 0 0,-1-1 0,1 1 0,0 0-1,-1 0 1,1 0 0,-2 1 0,2-1 11,0 1 0,0-1-1,0 0 1,-1 1 0,1-1 0,1 1 0,-1 0-1,0-1 1,0 1 0,1 0 0,-1-1 0,1 1 0,-1 0-1,1 0 1,0 0 0,-1-1 0,1 1 0,0 0-1,0 0 1,1 0 0,-1-1 0,0 1 0,1 0 0,-1 0-1,1 0 1,-1-1 0,1 1 0,0 0 0,0-1-1,-1 1 1,3 2 0,0 0 17,0 0 0,0 0 0,0 0 0,0 0 0,1 0 0,0-1-1,0 1 1,0-1 0,8 5 0,-7-6 31,0 1 0,0-1-1,0-1 1,1 1 0,-1-1-1,0 0 1,1 0-1,-1 0 1,1-1 0,-1 1-1,1-2 1,-1 1 0,1 0-1,-1-1 1,0 0 0,1-1-1,-1 1 1,0-1 0,0 0-1,0 0 1,6-3 0,7-6 50,-1-1 1,0 0-1,-1-1 1,18-19-1,-29 27-77,57-59 126,21-19-262,-79 80 194,10-7-622,-9 12 145,-3 9 200,-4 7 140,1 0-1,-9 32 1,-1 16-5,-15 131 303,25-193-176,1 0 0,-1 0-1,0 0 1,0 0 0,-1 0 0,1 0 0,-1-1 0,0 1 0,0 0-1,-5 6 1,7-10-43,-1 0 1,1 1-1,-1-1 0,1 0 0,-1 0 0,1 0 0,-1 1 1,1-1-1,-1 0 0,0 0 0,1 0 0,-1 0 0,1 0 1,-1 0-1,1 0 0,-1 0 0,0-1 0,1 1 0,-1 0 1,1 0-1,-1 0 0,1 0 0,-1-1 0,1 1 0,-1 0 1,1-1-1,-1 1 0,1 0 0,-1-1 0,1 1 0,0 0 1,-1-1-1,0 0 0,0-1-18,-1 1 0,1-1-1,0 1 1,-1-1 0,1 0 0,0 0 0,0 0-1,-1-3 1,-3-16-223,2 1 0,1-1 0,0 0 0,2-23 0,0 44 229,0-1-3,0 1 0,0 0 0,0-1 0,0 1 0,0 0 0,0-1 0,0 1 0,0 0 1,0-1-1,0 1 0,0-1 0,0 1 0,0 0 0,0-1 0,0 1 0,1 0 0,-1-1 0,0 1 0,0 0 0,0 0 0,0-1 0,1 1 1,-1 0-1,0-1 0,0 1 0,1 0 0,-1 0 0,0-1 0,0 1 0,1 0 0,-1 0 0,0 0 0,1 0 0,-1-1 0,0 1 0,1 0 1,-1 0-1,0 0 0,1 0 0,-1 0 0,1 0 0,-1 0 0,0 0 0,1 0 0,-1 0 0,0 0 0,1 0 0,-1 0 0,1 0 0,18 10-35,-13-6 71,2-1-28,-1 0 0,1 0 0,0-1 0,1 0 1,-1 0-1,0-1 0,0 0 0,1 0 0,-1-1 0,1 0 0,-1-1 0,0 0 1,13-2-1,9-5 79,0 0 0,36-17 0,-50 19-25,30-15 153,-2-1 1,68-47-1,-21 13-217,-80 50-25,-7 4-92,1 0-1,-1-1 1,0 1-1,0-1 0,4-4 1,-9 18 57,0-1-1,-1 0 1,-5 16-1,-2 12 2,6-18 105,1 0 0,0 0 0,2 1 0,0-1 0,6 37 1,-6-53 8,1-1 1,0 1 0,-1-1-1,2 0 1,-1 1 0,0-1-1,1 0 1,-1 0 0,1 0-1,0 0 1,0 0 0,0-1 0,4 5-1,-5-7-33,0 1 1,0 0-1,-1-1 0,1 0 0,0 1 1,0-1-1,0 1 0,0-1 0,0 0 1,0 0-1,0 0 0,0 1 0,0-1 1,0 0-1,0 0 0,0-1 0,0 1 1,2 0-1,-1-1 4,0 0-1,1 0 1,-1 0 0,0 0 0,0 0 0,0-1 0,0 1 0,0 0-1,0-1 1,2-2 0,63-76 378,-25 27-260,86-78 103,-92 97-250,-3-1 0,0-2 0,-3-1 0,-1-2 0,-2-1 0,23-45 0,38-94-96,-50 101-220,-36 73 273,-1 4-17,1 0 0,-1 0 1,-1 0-1,1 0 0,0 0 0,0-1 0,-1 1 0,1-4 0,-1 5-90,-2 4 37,-5 12-50,-9 25-1,-102 224-58,67-159 352,2 17-111,42-99 47,1 0 1,0 0-1,-2 36 1,8-54-11,0 1 0,0-1 0,0 0 0,0 1 0,3 8 0,-3-13-28,1 1 1,-1-1 0,0 0 0,1 0-1,0 1 1,-1-1 0,1 0-1,-1 0 1,1 0 0,0 0 0,0 0-1,0 0 1,0 0 0,0 0 0,0 0-1,0 0 1,0 0 0,0 0-1,0-1 1,0 1 0,1-1 0,-1 1-1,0-1 1,0 1 0,1-1-1,-1 1 1,2-1 0,1 0 5,0 0 0,0-1 0,0 1 1,0-1-1,0 0 0,0 0 0,0 0 0,0 0 1,-1-1-1,7-3 0,38-26 201,-40 26-161,184-136 69,-191 140-134,19-11-207,-19 11 164,0 0 1,0 1 0,0-1-1,0 1 1,0-1 0,1 1 0,-1-1-1,0 1 1,0 0 0,0 0-1,0 0 1,1-1 0,-1 1 0,2 1-1,-3-1 20,0 1-1,1-1 0,-1 1 0,0-1 1,0 1-1,0-1 0,1 1 1,-1-1-1,0 1 0,0-1 0,0 1 1,0-1-1,0 1 0,0 0 1,0-1-1,0 1 0,0-1 0,0 1 1,-1-1-1,1 2 0,-3 12-109,3-13 89,-6 19 77,3-10 14,0 0 0,-2 19 1,5-26-32,0 0 1,0 0-1,0 0 1,0 0 0,1 0-1,-1-1 1,1 1 0,0 0-1,-1 0 1,1 0-1,1 0 1,-1-1 0,0 1-1,3 3 1,-3-5 4,-1 0 0,1 0 0,0 0 0,0-1 0,0 1 1,0 0-1,0 0 0,0-1 0,0 1 0,0 0 0,0-1 0,0 1 0,1-1 0,-1 0 1,0 1-1,0-1 0,0 0 0,1 0 0,-1 0 0,0 0 0,0 0 0,1 0 0,-1 0 0,0 0 1,0 0-1,2-1 0,3 0-11,0-1 1,0 0 0,-1-1-1,7-2 1,-6 1-30,21-9 60,94-41-48,-114 51-21,4 0-288,-11 3 309,1 0 1,-1 0-1,0 0 0,0 1 1,0-1-1,0 0 0,0 0 1,1 1-1,-1-1 0,0 0 1,0 1-1,0-1 0,0 0 1,0 0-1,0 1 0,0-1 1,0 0-1,0 1 0,0-1 1,0 0-1,0 0 0,0 1 1,0-1-1,0 0 0,0 1 1,0-1-1,0 0 0,-1 0 1,1 1-1,0-1 0,0 0 1,0 0-1,0 1 0,-1-1 1,1 0-1,0 1 0,-13 27-121,7-17 89,1 1 1,0-1 0,1 1 0,-3 18 0,6-26 43,0 0 0,0 1-1,1-1 1,0 0 0,-1 1 0,2-1 0,-1 0-1,1 1 1,-1-1 0,1 0 0,0 1 0,1-1-1,-1 0 1,1 0 0,-1 0 0,1 0 0,1 0-1,-1-1 1,0 1 0,1-1 0,0 1 0,0-1-1,0 0 1,0 0 0,0 0 0,1 0 0,4 2 0,-3-2 42,0-1 0,1 0 0,0 0 0,-1 0 0,1 0 0,0-1 0,0 0 0,0 0 0,0-1 1,0 0-1,0 0 0,0 0 0,0-1 0,0 1 0,11-4 0,-6 1-33,1-1 0,-1 0 1,0-1-1,0 0 0,-1-1 0,0 0 0,11-9 0,-13 9 25,-1-1 0,-1-1-1,1 1 1,-1-1 0,-1 0 0,1-1-1,-1 1 1,-1-1 0,0 0 0,0 0-1,-1-1 1,5-16 0,-8 24-57,1-1-1,-1 1 1,0-1 0,0 1-1,1-1 1,-2 1 0,1-1 0,0 1-1,0-1 1,-1 1 0,1-1-1,-1 1 1,0 0 0,0-1 0,0 1-1,-2-3 1,1 2-31,0 0 1,0 0-1,-1 0 0,0 0 0,1 1 1,-1-1-1,0 1 0,0 0 1,-7-4-1,-2 0-49,-1 1 1,-1 1-1,1-1 1,-25-3 0,26 6 54,-24 0 0,-2-1 174,23 0-134,23 2 60,15-2 100,39-3-51,121 4-1,-94 3 157,-67-1-251,-8-1 22,22 3-1,-32-2-17,0 1 0,0 0-1,0 0 1,0 0 0,0 0-1,0 1 1,0-1 0,-1 1-1,1 0 1,3 3 0,-6-4-8,1 0 1,-1 0 0,0 1 0,0-1 0,0 1 0,0-1 0,0 1 0,0 0 0,-1-1 0,1 1 0,0 0 0,-1-1 0,1 1 0,-1 0 0,0 0 0,1 0 0,-1-1 0,0 1 0,0 0 0,-1 3-1,0 5 40,0-1-1,-5 16 0,5-19-6,-3 5 10,1 2 237,6-12-94,6-5 6,26-15 203,-11 5-441,1 1 1,38-14-1,-62 27 33,6-3-50,1 0 1,0 1-1,0 0 1,15-1 0,-21 3 48,1 0 0,0 0 1,-1 1-1,1-1 0,0 1 1,-1-1-1,1 1 1,-1 0-1,1 0 0,-1 0 1,0 0-1,1 0 0,-1 1 1,0-1-1,0 1 0,0-1 1,0 1-1,0 0 0,3 3 1,3 7-171,0 0 0,0 0 0,-2 1 0,1 0 0,-1 0 0,-1 0 0,-1 1 0,0 0 0,0 0 0,2 25 1,-5-29-2505,0-9 2298,-1 0 0,0 0 0,0 0 0,1 0 0,-1 0 0,0 0 0,0-1 0,0 1 0,0 0 0,0 0 0,0 0 0,0 0 0,-1 0 0,1 0 0,0 0 0,-1 0 0,1 0 0,0-1 0,-1 1-1,1 0 1,-1 0 0,1 0 0,-1-1 0,0 2 0,-9 9-3306</inkml:trace>
</inkml:ink>
</file>

<file path=ppt/ink/ink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23:17:48.9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13 9792,'-14'-5'4448,"19"1"-3872,4 1-160,5 6-352,3-3-512,6 4 224,-4-4-1088,-1 5 704,-10 6-6080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00:36:11.370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9 971 3392,'-1'0'282,"0"0"-216,1 0 0,0 0-1,0 0 1,-1 0 0,1 0-1,0 0 1,0 0 0,0 0-1,-1 0 1,1 0-1,0 0 1,0 0 0,-1 0-1,1 0 1,0 0 0,0 0-1,0 0 1,-1 0 0,1 0-1,0 0 1,0 1 0,0-1-1,-1 0 1,1 0-1,0 0 1,0 0 0,0 0-1,0 1 1,-1-1 0,1 0-1,0 0 1,0 0 0,0 1-1,0-1 1,0 0 0,0 0-1,0 0 1,-1 1-1,1-1 1,0 0 0,0 0-1,0 1 1,0-1 0,0 0-1,0 0 1,0 0 0,0 1-1,0-1 1,0 0-1,0 0 1,1 1 0,22-1 1752,-20 0-1596,0 0 0,0 1-1,0-1 1,1 1 0,5 2-1,-7-2-127,0 0-1,0 0 1,1-1-1,-1 1 0,0-1 1,0 0-1,1 1 0,-1-1 1,0 0-1,1 0 1,-1 0-1,5-2 0,0 0 75,1-1-1,-1 0 0,0-1 1,0 0-1,-1 0 1,1 0-1,-1-1 0,0 0 1,0 0-1,0 0 0,-1-1 1,6-6-1,-5 2 17,-1 1-1,0-1 0,0 0 1,-1 0-1,-1 0 0,1-1 1,1-11-1,-3 12-93,-1 0 0,0 0-1,-1 0 1,0 0 0,0 0 0,-1 0 0,0 0 0,-1 0-1,0 0 1,-1 1 0,0-1 0,-6-13 0,7 19-146,1 1 0,-1-1 0,0 1 0,-1 0 0,1 0 1,0 0-1,-1 0 0,0 0 0,0 1 0,0-1 0,0 1 0,0-1 0,0 1 1,0 0-1,-5-1 0,6 2 1,0 0 0,0 0 1,-1 0-1,1 1 0,0-1 0,-1 1 0,1 0 1,-1 0-1,1 0 0,-1 0 0,1 0 0,0 0 1,-1 1-1,1-1 0,-1 1 0,1-1 0,0 1 1,0 0-1,-1 0 0,1 0 0,0 0 1,0 1-1,0-1 0,0 1 0,0-1 0,-2 3 1,-2 2-30,1 1 0,-1 0 0,1 0 0,1 0 0,-1 1 0,1-1 0,0 1 0,1 0 0,0 1 0,-3 11 0,2-2 18,1 0-1,0 0 1,0 36-1,3-44 69,1 0 0,0 1 1,1-1-1,0 0 0,1 0 0,0 0 0,1 0 0,4 9 0,-4-11 59,0-1 0,0 0 0,0 0 0,1 0-1,0-1 1,1 1 0,-1-1 0,1 0 0,0-1-1,11 8 1,-11-9 37,1-1 1,1 1-1,-1-1 0,0 0 0,1 0 0,0-1 0,-1 0 0,1-1 0,0 1 1,0-2-1,0 1 0,0-1 0,0 0 0,16-3 0,6-1 59,0-3 0,0 0 0,-1-2-1,35-14 1,-44 14-97,0 0 1,-1 0-1,0-2 0,0-1 0,-2 0 0,22-19 1,-16 9 32,-2 0 1,0-2 0,-1-1 0,22-37 0,59-119 574,-86 149-528,-1-1-1,-1 0 1,14-62-1,-20 61-253,-2 0-1,-1 0 0,-2-68 1,-2 83 42,-1-3-50,-4-22 0,5 39 35,-1 0-1,0 1 1,-1-1 0,1 0 0,-1 1 0,0-1 0,0 1 0,0 0-1,0 0 1,-6-7 0,7 10 66,1 1-1,-1-1 1,0 1-1,1 0 1,-1-1-1,0 1 1,1 0-1,-1-1 1,0 1-1,0 0 0,0 0 1,1 0-1,-1 0 1,0 0-1,0 0 1,1 0-1,-1 0 1,0 0-1,0 0 1,0 0-1,1 0 1,-1 1-1,0-1 1,0 0-1,1 0 1,-1 1-1,0-1 1,1 1-1,-1-1 1,0 0-1,1 1 1,-1 0-1,1-1 1,-2 2-1,-17 19-275,11-9 149,1 0 1,1 1 0,-8 20 0,6-15 32,-13 38-173,-25 113 0,38-119 291,2 0 1,2 1-1,4 63 1,0-59-8,2 1 164,2-1 0,22 102 0,-23-145-33,1 0 0,1-1 1,0 0-1,0 0 0,12 18 0,-15-28-87,-1 1 0,0-1 0,0 1 0,1-1 1,-1 0-1,1 1 0,0-1 0,-1 0 0,1 0 0,0 0 0,-1 0 0,1-1 1,0 1-1,0 0 0,0-1 0,0 1 0,3-1 0,1 1 11,0-1 0,0 0-1,0 0 1,6-1 0,2-2 67,1-1-1,-1 0 1,-1 0 0,1-1-1,18-11 1,11-3 8,-3 3 37,-1-2 1,68-43-1,-96 53-132,0 0-1,-1 0 0,0-1 0,0-1 0,-1 0 0,-1 0 0,0-1 0,0 0 0,8-15 0,-12 17 6,1-1-1,-1 0 1,-1 0-1,0 0 1,0-1 0,-1 1-1,-1-1 1,0 1-1,0-1 1,-1 0-1,0 1 1,-2-14-1,1 15-45,-1-1 0,-5-18 0,6 25-23,-1 0 1,1 0-1,-1 0 1,1 0-1,-1 0 1,0 0-1,0 0 0,0 1 1,0-1-1,-1 1 1,1-1-1,-6-3 1,5 4 15,-1 0 0,1 1 1,-1-1-1,1 1 0,-1 0 0,0 0 1,0 0-1,0 0 0,1 1 1,-1-1-1,0 1 0,0 0 0,0 0 1,0 0-1,0 1 0,1 0 0,-1-1 1,0 1-1,0 1 0,1-1 1,-5 2-1,-1 1-21,1 0 0,-1 1 0,1 0 0,0 0 1,1 1-1,-1 0 0,1 0 0,0 1 0,1-1 0,-1 2 1,2-1-1,-1 1 0,-6 11 0,3-3-10,0 1 1,2 0-1,0 0 0,1 0 0,0 1 1,-2 19-1,5-24 43,2-1 0,0 0 0,0 1 0,1-1-1,1 1 1,1 13 0,-1-20 23,1 1 0,-1-1 0,1 0-1,0 0 1,1 0 0,-1-1 0,1 1-1,0 0 1,1-1 0,-1 0 0,1 0 0,0 0-1,9 8 1,-4-5 46,0-1 1,1-1-1,0 1 0,0-2 0,0 1 1,1-1-1,-1-1 0,1 0 0,1 0 1,-1-1-1,0-1 0,1 0 0,-1 0 1,1-1-1,0-1 0,-1 0 0,1 0 0,0-1 1,-1-1-1,1 0 0,19-6 0,-19 4-40,0 0-1,0-1 1,0 0-1,-1-1 0,0 0 1,0-1-1,-1 0 1,1 0-1,-2-1 1,1-1-1,-1 0 0,0 0 1,-1 0-1,0-1 1,-1-1-1,0 1 0,9-19 1,29-55-3,-19 39-37,-24 42-36,0-1-1,0 1 1,0 0 0,0 0-1,1 0 1,-1 0-1,1 1 1,0-1 0,3-2-1,-5 5 42,0-1 0,0 1 0,0-1-1,0 1 1,0-1 0,0 1 0,0 0-1,1-1 1,-1 1 0,0 0 0,0 0 0,0 0-1,0 0 1,0 0 0,0 0 0,1 0-1,-1 0 1,0 0 0,0 1 0,0-1 0,0 0-1,0 1 1,0-1 0,0 1 0,0-1-1,0 1 1,0 0 0,0-1 0,0 1-1,0 0 1,0 0 0,-1-1 0,1 1 0,0 0-1,0 2 1,21 29-62,-21-30 92,0 0-1,0 0 1,0 0 0,0 0-1,0 0 1,0 0-1,0 0 1,-1 1-1,0-1 1,1 0-1,-1 0 1,0 0-1,0 1 1,0-1 0,0 4-1,-1-5 15,1 0 1,-1 0-1,1 0 0,-1-1 0,1 1 0,-1 0 1,0-1-1,1 1 0,-1 0 0,0-1 0,0 1 1,1-1-1,-1 1 0,0-1 0,0 1 0,0-1 1,0 1-1,0-1 0,0 0 0,1 0 0,-3 1 1,-23-1 268,3 1-466,17 1 145,0 0 0,0 0 0,0 1 0,1 0-1,-1 0 1,1 1 0,-1-1 0,1 1 0,0 0 0,1 0-1,-7 7 1,1 1-89,1 0 1,0 1-1,-10 20 0,15-26 49,1 1 0,0-1 0,0 1 0,0 0 0,1 0 0,-2 15 0,4-21 72,-1 1 0,1-1 0,0 1 0,0-1 0,0 0-1,0 1 1,0-1 0,1 1 0,-1-1 0,1 1 0,0-1-1,0 0 1,0 1 0,0-1 0,0 0 0,0 0 0,0 0-1,1 0 1,-1 0 0,1 0 0,0 0 0,-1 0 0,1 0-1,0-1 1,0 1 0,0-1 0,3 2 0,2 0 37,1 0-1,0-1 1,0 0 0,0 0 0,0-1 0,1 0-1,-1 0 1,0-1 0,0 0 0,1-1 0,-1 0-1,0 0 1,12-3 0,1-2 94,0 0 1,0-2-1,35-18 0,-38 17-120,-1-1 0,0 0 0,-1-1 0,0-1 0,-1-1 0,0 0 0,-1-1 0,0-1 0,-2 0 0,1-1 0,14-26 0,-5 2 195,27-70-1,8-53-271,-42 118 11,-1-3 35,9-63 1,-10 43-93,8-83-121,-10 55 88,-11 93 95,2-13-29,-2 12-49,-3 9-147,-1 8 100,0 1-1,1 0 1,1 0 0,-1 20-1,1-16 95,-27 205 4,-2-12 79,25-152-143,3 93 1,4-101 127,5 57 122,-5-92-76,2-1 0,0 1 0,1 0 0,8 22 0,-11-35-4,1-1 0,-1 1 0,1 0 0,-1 0 0,1-1 0,0 1 1,0-1-1,0 0 0,0 1 0,0-1 0,1 0 0,-1 0 0,1 0 0,-1-1 0,4 3 0,-4-4-20,-1 1 0,0-1 0,1 1 0,-1-1-1,1 0 1,-1 1 0,1-1 0,-1 0 0,1 0 0,-1 0-1,1-1 1,-1 1 0,1 0 0,-1 0 0,1-1-1,-1 1 1,1-1 0,-1 1 0,0-1 0,1 0-1,-1 1 1,0-1 0,0 0 0,1 0 0,-1 0-1,0 0 1,0 0 0,0 0 0,2-3 0,6-8 26,0-1 1,-1-1-1,0 1 0,-1-1 1,10-27-1,-8 13-45,-1 0 0,5-37-1,-12 31-78,-2 19-525,24 67 100,-14-23 265,27 73 72,-32-91 224,1-1 0,0 0 1,0 0-1,9 12 1,-12-20-41,0 1-1,0-1 1,1 1 0,-1-1 0,1 0 0,0 0 0,-1 0 0,1 0 0,0 0 0,0-1 0,0 1 0,0-1 0,0 0 0,1 0 0,-1 0 0,0 0 0,7 0 0,7 0 62,1-1 1,-1-1-1,1-1 0,-1 0 0,0-1 0,0-1 0,0-1 1,21-8-1,-14 3-70,-1-2 0,0 0 0,-1-1 0,38-30 0,-64 48-99,1 0-1,0 0 1,0 0-1,0 0 1,1 1 0,-1 0-1,0 5 1,1-8 92,1 0 0,0 0-1,1 0 1,-1 0 0,0 0 0,1 0 0,0 0 0,0 0 0,0 1 0,0-1-1,0 0 1,1 0 0,-1 0 0,1 0 0,0 0 0,0 0 0,0 0 0,0 0-1,0 0 1,1 0 0,2 3 0,-2-3 33,1-1 0,0 1 1,-1-1-1,1 1 0,1-1 0,-1 0 0,0 0 0,0-1 0,1 1 1,-1-1-1,1 1 0,-1-1 0,1 0 0,4 0 0,-6-1-13,0 1-1,0-1 0,0 0 0,-1-1 0,1 1 0,0 0 0,0-1 0,0 1 1,0-1-1,0 1 0,0-1 0,0 0 0,-1 0 0,1 0 0,0 0 0,-1 0 1,1 0-1,-1 0 0,1 0 0,-1-1 0,1 1 0,-1-1 0,0 1 1,0-1-1,0 0 0,0 1 0,2-4 0,-1-1-2,1 1 0,-1-1 0,-1 0 0,1 0 0,-1 0 0,0-1 0,0 1 0,0 0 0,-1 0 0,-1-12 0,-1 4-16,0-1 0,-2 1 0,-6-20 1,9 31-26,0 0 0,0 0 0,0 1 0,0-1 0,-1 0 0,1 1 0,-1-1 0,0 1 0,1 0 0,-1 0 0,0-1 0,-1 1 0,1 1 1,0-1-1,0 0 0,-1 0 0,1 1 0,-1-1 0,0 1 0,1 0 0,-1 0 0,-5-1 0,2 1-3,1 0-1,0 1 1,0 0 0,0 0 0,-1 0-1,1 1 1,0 0 0,0 0 0,0 0-1,0 1 1,0-1 0,-5 4-1,1-2-159,-6 4 99,15-7 85,0 0 0,0 0 0,0 0 1,0 0-1,0 0 0,0 0 0,0 0 0,-1 0 1,1 0-1,0 0 0,0 0 0,0 1 0,0-1 1,0 0-1,0 0 0,0 0 0,0 0 0,0 0 1,0 0-1,0 0 0,0 0 0,0 0 0,0 0 1,0 1-1,0-1 0,0 0 0,0 0 0,0 0 1,0 0-1,0 0 0,0 0 0,0 0 0,0 0 1,0 0-1,0 0 0,1 0 0,-1 0 0,0 1 1,0-1-1,0 0 0,0 0 0,0 0 0,0 0 1,0 0-1,0 0 0,0 0 0,0 0 0,0 0 1,0 0-1,11 3 217,-4-2-240,0-1-1,0 1 1,0-1-1,0-1 0,0 0 1,0 1-1,0-2 1,0 1-1,7-4 0,5-2 73,32-18-1,10-5-79,18 1-120,-76 29 134,0-1 1,-1 0-1,1 1 0,0 0 1,0 0-1,0 0 0,0 0 1,0 0-1,-1 0 0,5 1 1,-6 0 14,0-1-1,1 1 1,-1-1 0,0 0 0,0 1 0,0 0 0,0-1 0,0 1-1,0 0 1,0 0 0,0-1 0,0 1 0,0 0 0,0 0 0,0 0-1,-1 0 1,1 0 0,0 0 0,-1 0 0,1 1 0,-1-1-1,1 0 1,-1 0 0,0 0 0,1 0 0,-1 3 0,1 4-14,-1 1 0,-1-1 0,1 0 1,-1 1-1,-1-1 0,-3 13 0,-19 49 109,21-62-109,-13 29 488,16-37-469,0 0-1,0 0 0,0 0 0,0 0 1,0 0-1,0 0 0,0 0 0,0 0 1,0 0-1,0 0 0,0 0 0,0 0 1,0 0-1,0 0 0,0 0 0,0 0 1,0 0-1,1 0 0,-1 0 0,0 0 1,0 0-1,0 0 0,0 0 0,0 0 1,0 0-1,0 0 0,0 0 1,0 0-1,0 0 0,0 0 0,0 0 1,0 0-1,0 0 0,0 0 0,0 0 1,0 0-1,0 0 0,0 0 0,0 0 1,0 0-1,0 0 0,0 0 0,0 0 1,1 0-1,-1 0 0,0 1 0,0-1 1,0 0-1,0 0 0,0 0 0,0 0 1,0 0-1,0 0 0,0 0 0,0 0 1,0 0-1,0 0 0,0 0 0,0 0 1,0 0-1,0 0 0,0 0 0,-1 0 1,9-3 175,10-7-51,31-22 92,-20 12-362,2 1-1,61-29 1,-89 47 122,0-1-1,0 1 1,0 0 0,1 0-1,-1 0 1,0 1-1,1-1 1,-1 1 0,1 0-1,-1 0 1,1 0 0,-1 0-1,1 0 1,-1 1-1,0 0 1,1-1 0,-1 1-1,0 1 1,1-1 0,-1 0-1,0 1 1,0 0-1,0-1 1,0 1 0,-1 0-1,1 1 1,0-1 0,-1 0-1,5 6 1,0 2 28,9 12 117,27 29-1,-37-45-49,0-1 1,0 0-1,0 0 0,0 0 1,1-1-1,-1 0 1,1 0-1,0-1 0,12 4 1,-18-6-178,0-1 0,0 1 0,0-1 1,0 0-1,0 0 0,1 0 0,-1 1 1,0-1-1,0 0 0,0 0 0,0 0 1,0-1-1,0 1 0,0 0 0,0 0 1,0 0-1,0-1 0,0 1 0,0-1 1,0 1-1,0-1 0,0 1 0,0-1 1,0 1-1,0-1 0,0 0 0,0-1 0,8-2-1626</inkml:trace>
</inkml:ink>
</file>

<file path=ppt/ink/ink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23:17:49.3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351 120 10464,'13'-8'4736,"77"-7"-4096,-40 7 895,0 3-959,26-7-160,1 4-256,26-4-224,-4 9 32,-6-2-128,-11 5 96,-14 0-2719,-15 8 1535</inkml:trace>
  <inkml:trace contextRef="#ctx0" brushRef="#br0" timeOffset="1">22 20 9792,'-22'-20'4448,"27"20"-3872,4 4-1120</inkml:trace>
</inkml:ink>
</file>

<file path=ppt/ink/ink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23:17:50.6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95 656 5472,'3'-14'5564,"-15"23"-2094,5-3-3400,0-1 0,1 1 0,0 0 0,0 1 0,0 0 0,1-1 0,0 2 0,0-1 0,0 1 0,1-1 0,1 1 0,-1 0 0,1 1 0,1-1 0,-4 15 0,4-15 46,1 0 0,0 0 1,0 0-1,1 0 0,0 1 0,0-1 0,0 0 0,1 0 0,1 0 1,0 0-1,0 0 0,0 0 0,1-1 0,0 1 0,0-1 1,1 1-1,6 7 0,-10-13-69,1-1 0,0 0 1,-1 0-1,1 0 0,0-1 0,0 1 1,0 0-1,0 0 0,0 0 1,0-1-1,0 1 0,0 0 0,0-1 1,1 1-1,-1-1 0,0 1 1,0-1-1,0 0 0,1 0 0,-1 1 1,0-1-1,0 0 0,1 0 1,-1 0-1,0 0 0,0 0 0,1-1 1,-1 1-1,0 0 0,0 0 0,1-1 1,-1 1-1,0-1 0,0 1 1,0-1-1,0 0 0,0 1 0,0-1 1,0 0-1,0 0 0,0 0 1,0 0-1,0 0 0,0 0 0,-1 0 1,1 0-1,0 0 0,-1 0 1,1 0-1,-1 0 0,1-2 0,5-13 63,0 0 0,-2-1 0,0 1 0,-1-1 0,0 0 0,-2 0 0,0-26 0,-1 17-79,-1 8-66,3-23 0,-1 35 147,0 0 0,0 0-1,1 0 1,-1 0-1,2 0 1,-1 1-1,5-9 1,30-61 580,-7 12-446,112-182 110,-116 207-334,2 1-1,2 1 1,1 2 0,39-34-1,-66 64-48,0 1 0,0 0-1,0-1 1,1 2 0,-1-1-1,1 0 1,0 1 0,5-2 0,-9 4 15,0 0 0,0-1 1,0 1-1,0 0 1,0 0-1,0 0 1,0 0-1,0 0 1,0 0-1,0 1 1,0-1-1,0 0 1,0 0-1,0 1 1,-1-1-1,1 0 1,0 1-1,0-1 1,1 2-1,0-1-4,-1 1 0,0 0-1,0-1 1,0 1 0,1 0 0,-2-1-1,1 1 1,0 0 0,0 0-1,-1 0 1,1 0 0,-1 0 0,1 3-1,3 26-25,-3 0-1,0 0 0,-2 0 1,-5 35-1,-3-5 132,-23 86 0,-28 51 48,-2-27 1,-104 203 1,118-270 179,19-39 24,-59 96 1,87-158-302,-1 0 1,-1 0 0,1 0 0,0 0-1,-1 0 1,1-1 0,-4 3 0,5-4-28,0-1 0,1 0 0,-1 1 0,0-1 0,1 0 0,-1 0 0,0 1-1,0-1 1,1 0 0,-1 0 0,0 0 0,0 0 0,1 0 0,-1 0 0,0 0 0,0 0 0,-1 0 0,1-1 5,0 1 0,0-1-1,0 0 1,0 1-1,0-1 1,0 0-1,0 0 1,0 0-1,0 1 1,0-1-1,0 0 1,1 0 0,-1 0-1,-1-2 1,-2-5 15,0-1 1,1 1-1,0-1 1,1 0 0,-1 0-1,2 1 1,-1-1-1,1-1 1,0-11 0,1-5-32,1-1 1,5-26 0,-3 34-15,2-1 1,0 1-1,1 0 1,0 1-1,12-22 1,-11 27-9,0 0 1,1 0 0,0 1 0,1 0 0,1 0 0,0 1 0,14-12 0,-14 15 10,0 1-1,1 1 1,0-1-1,1 2 1,-1 0-1,1 0 1,0 1 0,1 0-1,-1 1 1,0 0-1,20 0 1,-11 1 8,1 1 0,0 1 0,0 2 0,-1 0 0,40 9 0,-46-7-463,1 1 0,-1 0 0,0 2 0,23 11 0,-15-3-812</inkml:trace>
</inkml:ink>
</file>

<file path=ppt/ink/ink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23:18:19.8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1143 6560,'-10'0'3014,"15"0"-354,1-5 727,2-1-2657,0-1-1,0 0 1,-1 0 0,10-13 0,1 0-161,336-405 2839,-344 411-3342,5-5 5,20-21 0,-35 39-75,1 1-1,-1-1 1,1 0-1,0 1 1,-1-1-1,1 1 1,0-1-1,0 1 1,-1-1-1,1 1 0,0 0 1,0-1-1,0 1 1,0 0-1,-1 0 1,1-1-1,0 1 1,2 0-1,-3 0 0,1 0 0,-1 1 0,1-1 0,0 0 0,-1 0 0,1 1 0,-1-1 0,1 0 0,-1 1 0,1-1 0,-1 1-1,1-1 1,-1 1 0,1-1 0,-1 1 0,1-1 0,-1 1 0,0-1 0,1 2 0,1 2-7,0 1 1,0 0-1,-1 0 1,2 11-1,-3-13 33,5 28-5,-2 1-1,-1-1 0,-2 1 1,-1-1-1,-1 1 0,-2-1 1,-12 50-1,10-61 30,-1-1-1,0 0 1,-2 0-1,0-1 1,-1 0 0,-1-1-1,0 0 1,-1 0-1,-1-2 1,-22 22 0,32-34-7,-1 1 0,1-1 0,-1 0 0,0 0 0,0-1 0,0 1 0,0-1 0,-1 0 0,1 0 0,-1 0 1,-5 1-1,7-3-22,0 0 0,0 1 1,0-1-1,0-1 0,0 1 1,0 0-1,1-1 0,-1 1 1,0-1-1,0 0 0,1 0 1,-1 0-1,0 0 0,1 0 1,-1-1-1,1 1 1,-1-1-1,1 0 0,-4-3 1,4 3-48,-1-1 1,1 0 0,-1 0 0,1 0-1,0 0 1,0 0 0,0 0 0,0-1 0,1 1-1,0-1 1,-1 1 0,1-1 0,0 0-1,1 1 1,-1-1 0,1 0 0,-1 0 0,1 1-1,0-1 1,1-4 0,-1 7 16,1 0 1,-1 0-1,0 0 0,1 0 1,-1 0-1,1 0 0,-1 0 0,1 0 1,0 0-1,-1 0 0,1 1 1,0-1-1,0 0 0,-1 0 1,1 1-1,0-1 0,0 0 1,0 1-1,0-1 0,0 1 1,0-1-1,0 1 0,0 0 1,2-1-1,28-3-32,-28 4 55,16-2-7,129-12 170,-129 11-119,-1-2 0,0 1 0,0-2 0,0-1-1,-1 0 1,17-9 0,-8 0 25,-2-1-1,0-1 1,-1-1 0,37-40-1,71-100-181,-46 53 92,-41 55-60,-19 24 112,-1-2-1,-1 0 0,26-44 1,-35 43-40,-1 1 1,-1-2 0,-2 1-1,-1-1 1,-1-1 0,-2 0-1,3-42 1,-8 52-268,-2 15 51,-3 8 45,-7 14-41,6-8 171,-41 67-116,11-15 240,9-17-82,1 1 0,3 1 1,1 0-1,2 2 0,3 1 1,1 0-1,-11 69 0,9 10 121,15-104-82,1 0 0,1 1 1,5 33-1,-4-50-5,0 0 1,0 0-1,1-1 0,0 1 0,0 0 1,0-1-1,1 1 0,0-1 1,3 5-1,-4-7-1,1 0 0,-1-1 0,1 1 0,-1-1 1,1 0-1,0 0 0,0 0 0,0 0 0,0 0 0,0 0 0,0-1 1,0 0-1,1 0 0,-1 0 0,1 0 0,4 1 0,5-1-8,1 0 1,-1-1-1,0 0 0,0-1 0,0 0 0,0-1 1,0-1-1,0 0 0,0 0 0,-1-1 0,1-1 1,13-7-1,-2-2-2,-1 0 0,0-1 0,-1-1 0,-1-2 0,20-19 1,14-17-149,51-49 158,-78 79-152,60-41 0,-77 56-106,-24 21-261,-117 159 471,106-136 43,2 2 0,2 0-1,-20 46 1,37-74 78,0 0 0,-3 17-1,6-26-93,-1 1 0,1-1 1,0 1-1,0-1 0,0 1 0,0-1 0,0 1 0,0 0 0,0-1 0,0 1 0,0-1 1,0 1-1,0-1 0,0 1 0,0-1 0,0 1 0,1-1 0,-1 1 0,0-1 1,0 1-1,1-1 0,-1 1 0,0-1 0,1 1 0,-1-1 0,0 1 0,1-1 0,0 1 1,0-1 10,0 0 0,0 0 0,0 1 0,0-1 0,0 0 0,0 0 0,-1-1 0,1 1 0,0 0 1,0 0-1,0 0 0,0-1 0,0 1 0,0 0 0,1-1 0,3-2 61,1 0-1,0-1 1,7-5-1,31-30-305,40-45 0,-66 71 15,-18 13 199,1-1 1,-1 1-1,0 0 1,0 0-1,1-1 0,-1 1 1,0 0-1,1 0 1,-1 0-1,0 0 1,1-1-1,-1 1 0,0 0 1,0 0-1,1 0 1,-1 0-1,0 0 1,1 0-1,-1 0 0,1 0 1,-1 0-1,0 0 1,1 0-1,-1 0 1,0 0-1,1 0 0,-1 0 1,0 1-1,0-1 1,1 0-1,-1 0 1,0 0-1,1 0 1,-1 1-1,0-1 0,0 0 1,1 0-1,-1 1 1,0-1-1,0 0 1,1 0-1,-1 1 0,0-1 1,0 0-1,0 0 1,0 1-1,0-1 1,1 0-1,-1 1 0,0-1 1,0 0-1,0 1 1,0-1-1,0 0 1,0 1-1,0-1 0,0 1 1,0 6-5,0 0-1,1 0 1,0 0 0,0 0 0,0 0 0,1 0-1,0 0 1,1 0 0,4 9 0,-5-13 31,-1-1 1,1 1-1,0-1 1,0 1-1,0-1 1,0 0-1,0 0 1,1 0-1,-1 0 1,0 0-1,1 0 1,0-1-1,-1 1 1,1-1-1,0 0 1,0 0 0,0 0-1,0 0 1,0 0-1,0 0 1,0-1-1,0 0 1,0 1-1,0-1 1,4-1-1,5 0 1,-1 0 1,1-1-1,0-1 0,-1 0 0,1 0 0,-1-1 0,21-11 1,-18 7 27,0-1 0,0-1 1,-1 0-1,0 0 0,11-14 1,8-12 114,-2-2 0,48-81 1,-57 84-148,110-162-33,-35 42-190,-71 110 96,30-74 0,-29 51-301,-26 68 398,0-1 0,1 1 1,-1-1-1,0 0 0,1 1 0,-1-1 0,0 0 1,0 1-1,0-1 0,0 0 0,0 1 1,0-1-1,0 0 0,0 1 0,0-1 0,0 0 1,0 1-1,0-1 0,-1 0 0,1 1 1,0-1-1,0 0 0,-1 1 0,1-1 0,-1 0 1,0 1 0,0 0 1,0 0 0,0 0 0,0 1 0,0-1 0,0 0 0,0 0 0,0 1 0,0-1 0,0 1 0,0-1-1,0 1 1,0 0 0,0-1 0,0 1 0,0 0 0,1-1 0,-1 1 0,0 0 0,-1 1 0,-15 16-44,1 1 0,1 1 1,-19 29-1,-31 72-100,44-72 211,3 0 0,-17 70 0,-8 103 128,42-221-183,-12 95 85,13-84-16,-1-1 0,2 1 0,0 0 0,0 0-1,1-1 1,3 14 0,-3-21-14,-1 0-1,0 0 1,1-1 0,0 1-1,0-1 1,3 5 0,-4-7-28,0 1 1,0-1 0,1 0 0,-1 0 0,0 0-1,0 0 1,1 0 0,-1 0 0,0 0 0,1 0-1,-1 0 1,1-1 0,-1 1 0,1-1 0,0 1-1,-1-1 1,1 1 0,0-1 0,1 0 0,3 0 11,0-1 1,0 1 0,0-2-1,0 1 1,0 0-1,-1-1 1,9-4 0,35-21 2,-41 23-33,26-18 1,-2-1-1,48-44 1,-65 53-11,86-83-61,-41 37-86,-53 53 33,-6 5 63,1 0 0,0 0 0,0 0-1,0 0 1,1 1 0,-1-1 0,0 0 0,1 1-1,-1 0 1,4-2 0,-5 3 40,-1 0 0,1 0 0,-1 0 0,1 0 0,-1 1 0,1-1 0,-1 0 0,1 0 1,-1 0-1,1 1 0,-1-1 0,1 0 0,-1 0 0,0 1 0,1-1 0,-1 0 0,1 1 0,-1-1 0,0 1 0,1-1 0,-1 1 0,0-1 1,0 0-1,1 1 0,-1-1 0,0 1 0,0-1 0,0 1 0,0-1 0,0 1 0,1-1 0,-1 1 0,0-1 0,0 1 0,0-1 1,0 1-1,0-1 0,-1 1 0,1-1 0,0 2 0,-2 24-65,-9 50 1,2-25 39,6-32 71,-6 61-9,9-69 12,0 0 0,0 1 0,2-1 0,-1 1-1,4 12 1,-3-19 26,0-1 1,0 1-1,0 0 0,3 5 0,-4-8-22,0-1 0,1 1 0,-1-1 0,0 1 0,0-1-1,1 1 1,-1-1 0,0 0 0,1 1 0,0-1 0,-1 0 0,1 0 0,0 0 0,2 1 0,-2-2 2,0 0 0,0 1 1,1-1-1,-1 0 0,0 0 1,1 0-1,-1-1 0,0 1 1,0 0-1,0-1 0,1 0 1,-1 1-1,2-2 1,25-15 261,-20 10-267,0 0 0,0 0 0,-1-1-1,0-1 1,12-15 0,26-50-106,-12 12-23,38-63 36,-60 106-14,2 1 0,0 0-1,0 1 1,23-19 0,-37 35 52,1 0 1,0 1 0,-1-1 0,1 0 0,0 1 0,-1-1-1,1 1 1,0-1 0,0 1 0,0-1 0,-1 1 0,1 0-1,0-1 1,0 1 0,0 0 0,0 0 0,0 0 0,0 0-1,0 0 1,1 0 0,-2 0 9,1 0-1,-1 1 1,1-1-1,-1 0 1,1 1-1,-1-1 1,1 1-1,-1-1 1,0 1-1,1-1 1,-1 1-1,1-1 1,-1 1-1,0-1 1,0 1-1,1-1 1,-1 1-1,0 0 1,0-1-1,0 1 1,0 1-1,1 4-2,0 1 0,-1-1 0,-1 1 0,0 8 0,-7 30-93,-24 79 0,27-108 103,-29 77-12,4-14 140,26-70-87,3-4 12,0 1 0,-1-1 0,0-1 0,0 1 1,-1 0-1,-5 8 0,8-12-49,0-1 0,0 0-1,0 0 1,0 0 0,0 0 0,0 0 0,0 0 0,-1 0-1,1 0 1,0 0 0,0 0 0,0 0 0,0 0 0,0 0-1,0 0 1,0 0 0,0 0 0,-1 0 0,1 0 0,0 0-1,0 0 1,0 0 0,0 0 0,0 0 0,0 0 0,0 0-1,0 0 1,-1 0 0,1 0 0,0 0 0,0 0 0,0 0-1,0 0 1,0 0 0,0 0 0,0-1 0,0 1 0,0 0-1,0 0 1,0 0 0,0 0 0,-1 0 0,1 0 0,0 0-1,0 0 1,-3-9 35,-2-14-264,3 16 90,1 0 8,1 5 94,-1 0 1,1 1-1,0-1 1,-1 1-1,1-1 1,-1 1-1,1-1 1,-1 1-1,1-1 1,-1 1-1,0 0 1,0-1-1,0 1 1,0 0-1,0 0 1,0-1-1,-2 0 1,2 0-336,3 8 62,-1-5 318,1 0 0,-1 0 1,0 0-1,0 0 1,1 0-1,-1-1 1,1 1-1,-1 0 0,1-1 1,1 1-1,0 0 21,3 1 17,0 0-1,1 0 1,0 0 0,-1-1 0,1-1-1,0 1 1,0-1 0,-1 0-1,1 0 1,10-2 0,5-2 65,38-13-1,-40 11-95,1-2 0,-1 0 0,0-2 0,-1 0 0,0-1 0,-1-1 0,0 0 0,0-2 0,-2 0 0,0-1 0,20-23 0,97-156 320,-81 113-269,46-81-114,-97 159 43,30-53 11,28-75 0,-38 83-78,-14 34-91,-1 0 1,0-1 0,-1 0-1,5-23 1,-10 38 140,0-1 0,1 1 0,-1-1 0,0 1 0,0-1 0,0 1 0,0-1 0,0 1 0,0-1 0,0 1 0,0-1 0,0 1 0,0-1 0,0 1 0,0-1 1,0 1-1,0-1 0,0 1 0,0 0 0,0-1 0,-1 1 0,1-1 0,0 1 0,-1-1 0,-11 14-241,-12 24 311,-36 75 0,29-39-31,-34 118-1,50-133 198,-8 78 0,19-105-118,2 1 0,2 0 0,0 0 1,7 36-1,-6-62-32,0-1 0,0 1 0,0-1 1,1 1-1,2 5 0,-3-10-44,-1 0 1,1 0-1,0 0 1,-1 0-1,1 0 1,0 0-1,-1 0 1,1 0-1,0 0 1,0-1-1,0 1 1,0 0-1,0-1 1,0 1-1,0 0 1,0-1-1,0 1 1,0-1-1,0 1 1,0-1-1,1 0 1,-1 0-1,0 1 1,0-1-1,0 0 1,1 0-1,-1 0 1,0 0-1,0 0 1,2-1-1,5-1-4,-1 0 0,0-1 0,1 0-1,-1 0 1,0-1 0,10-6 0,41-34 80,-43 32-87,66-60-120,-25 20 111,76-68-746,-140 138 568,-6 24-1,-2 13 209,-9 72 0,24-121-1,1-1 0,-1 1 0,1 0 0,0 0 0,1 0 0,-1-1 1,1 1-1,0 0 0,2 5 0,-2-9-8,0 0 0,-1 0-1,1 0 1,0-1 0,0 1-1,0 0 1,0 0 0,0-1 0,1 1-1,-1 0 1,1-1 0,-1 1 0,1-1-1,-1 0 1,1 0 0,0 1 0,-1-1-1,1 0 1,0 0 0,0-1 0,0 1-1,0 0 1,0-1 0,0 1 0,0-1-1,0 1 1,0-1 0,2 0-1,2 0 7,1-1-1,-1 0 0,0 0 0,-1-1 0,1 0 1,0 0-1,0 0 0,-1 0 0,1-1 0,9-6 0,5-6-23,26-22-1,-30 23-77,49-52 71,-43 43-12,31-27 0,3 12 8,-37 26-75,17-14-1,-21 15-192,-14 11 26,-9 7 89,-7 9 139,0 1 0,1 0 0,1 1 0,0 1 0,1 0 0,2 0 0,0 1 0,0 0 0,-11 43 0,18-56 86,1 1 1,0 0-1,1 0 1,-1 12-1,2-19-57,-1 0-1,1 0 0,0 0 0,0 0 0,0 0 0,0 0 1,0 0-1,1 0 0,-1 0 0,0 0 0,0-1 1,1 1-1,-1 0 0,0 0 0,1 0 0,-1 0 1,1 0-1,-1 0 0,1-1 0,-1 1 0,1 0 0,0-1 1,-1 1-1,1 0 0,0-1 0,0 1 0,-1 0 1,1-1-1,0 0 0,0 1 0,0-1 0,0 1 0,0-1 1,0 0-1,0 0 0,0 1 0,0-1 0,0 0 1,-1 0-1,1 0 0,0 0 0,0 0 0,0 0 1,0 0-1,0 0 0,0-1 0,0 1 0,1-1 0,32-8 24,-1-2 0,-1-1-1,0-1 1,-1-2-1,0-1 1,30-22-1,162-131 206,-221 168-236,120-113-116,-93 78-16,-14 18 74,-10 6-144,-5 12 161,0 13-80,-2 17 134,-1-1 0,-2 0 0,-1 1 0,-12 34 0,5-14 133,10-40-124,-2 12 39,-11 26 0,14-43-33,0 0 1,0-1 0,0 1 0,-1-1 0,1 0-1,-1 0 1,-1 0 0,1 0 0,0 0 0,-1 0 0,-6 4-1,9-7-25,0-1-1,0 1 0,-1 0 1,1-1-1,0 1 1,0-1-1,-1 0 0,1 1 1,0-1-1,-1 0 0,1 0 1,0 0-1,-1 0 0,1 0 1,0 0-1,-1 0 0,1 0 1,-3-1-1,2 0 5,-1 0 1,1 0-1,0-1 1,-1 1-1,1-1 1,0 1-1,0-1 0,-4-3 1,0-2 2,0-1 0,0 1 0,1-1 0,-7-12 0,2-3 39,10 22-53,0 1 0,-1-1 0,1 0 0,0 0 0,0 0 0,-1 1 0,1-1 0,0 0 0,0 0 0,0 0 0,0 0 0,0 1 0,0-1 0,0 0 0,1 0 0,-1 0 0,0 1 0,0-1 0,1 0 0,-1 0 0,1 0 0,-1 0-1,1 1 0,0 0 0,0-1 0,0 1 0,-1 0 0,1 0 0,0 0 0,0 0 0,-1-1 0,1 1 0,0 0 0,0 1 0,0-1 0,-1 0 1,1 0-1,0 0 0,0 0 0,1 1 0,19 8 264,-13-6-204,8 4 13,1-2 0,-1 0 0,22 3 0,-30-6-51,1-1 1,0-1-1,-1 0 0,1 0 1,0-1-1,-1 0 0,1 0 1,10-4-1,0 0-1980,31-15 0,-45 17 1503,0 1 1,-1-1 0,1 0 0,-1 0 0,0 0-1,0 0 1,0-1 0,0 0 0,0 1-1,-1-2 1,4-4 0,-7 8 163,1 0 0,0 0 0,-1 0 1,1 0-1,-1 0 0,1 0 0,-1 0 0,0-1 0,1 1 1,-1 0-1,0 0 0,0 0 0,0-1 0,0 1 0,0 0 0,0 0 1,0 0-1,-1-1 0,1 1 0,0 0 0,-1 0 0,1 0 0,0 0 1,-2-2-1,2 1-12,-6-12-2810</inkml:trace>
</inkml:ink>
</file>

<file path=ppt/ink/ink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23:18:20.1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14 9888,'-32'-14'4480,"27"19"-3904,2-5 1183,6 0-1087,2 0 576,0 4-736,0-4-224,4 5-160,-1-2-608,2 0 256</inkml:trace>
</inkml:ink>
</file>

<file path=ppt/ink/ink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23:18:20.5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730 3 8640,'-20'-2'3563,"27"2"2363,17 2-1416,-7-2-5342,51 0 1587,178 1 137,-82 4-3360,-148-4-463,27 5 1,-25-2 253</inkml:trace>
  <inkml:trace contextRef="#ctx0" brushRef="#br0" timeOffset="1">32 139 9568,'-21'-8'4320,"16"13"-3776,0-5 1152,10 0-257,3 0-1119,2 0-288,-2 0-32,-3 0-2047,0 0 1119</inkml:trace>
</inkml:ink>
</file>

<file path=ppt/ink/ink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23:18:20.8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10 8480,'-19'-7'2730,"19"6"-2669,0 1-1,-1 0 0,1 0 0,0 0 0,0 0 1,0 0-1,-1 0 0,1 0 0,0 0 1,0 0-1,-1 0 0,1 0 0,0 0 0,0 0 1,0 0-1,-1 0 0,1 0 0,0 0 1,0 0-1,0 0 0,-1 0 0,1 0 0,0 1 1,0-1-1,0 0 0,-1 0 0,1 0 1,0 1-1,0-1-21,0 0-1,0 0 1,0 0 0,0 0 0,0 0-1,0 0 1,0 0 0,0 0 0,0 1-1,0-1 1,0 0 0,0 0-1,0 0 1,0 0 0,0 0 0,0 0-1,0 0 1,0 0 0,0 0 0,0 1-1,0-1 1,0 0 0,1 0 0,-1 0-1,0 0 1,0 0 0,0 0 0,0 0-1,0 0 1,0 0 0,0 0 0,0 0-1,0 0 1,1 0 0,-1 0 0,0 0-1,0 0 1,0 0 0,0 0 0,0 0-1,0 0 1,0 0 0,0 0 0,1 0-1,-1 0 1,0 0 0,0 0 0,0 0-1,0 0 1,0 0 0,75 1 5585,79-2-3222,87-4-2034,-175 5-346,65 4-3420,-111-3-276,-5-1 1093</inkml:trace>
</inkml:ink>
</file>

<file path=ppt/ink/ink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23:18:21.2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83 10816,'-31'-28'4864,"36"28"-4224,8-3 1151,8 3-1119,43-8 864,7 4-896,29-9-256,-2 10-256,-4-6-256,-7 6 64,16-5-3360,-8 4 1889</inkml:trace>
</inkml:ink>
</file>

<file path=ppt/ink/ink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23:18:21.6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 12640,'10'3'5727,"-15"-3"-4991,0 0 2496,5 9-1920,-4-6 736,4 2-1216,-5-5-352,5 3-288,-5-3-160,5 4 0</inkml:trace>
</inkml:ink>
</file>

<file path=ppt/ink/ink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23:18:53.92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152 285 1824,'1'-2'194,"-1"1"0,1-1 0,0 0 0,-1 1 0,1-1 0,0 1 0,0-1-1,0 1 1,0 0 0,0-1 0,1 1 0,-1 0 0,0 0 0,1 0 0,-1 0 0,1 0 0,-1 0 0,1 0 0,1 0 0,6-5 2748,-9 6-2920,0-1 1,0 1-1,0 0 0,0 0 0,1 0 1,-1 0-1,0 0 0,0 0 1,1 0-1,-1 0 0,0 0 0,0 0 1,0 0-1,1 0 0,-1 0 0,0 0 1,0 0-1,0 0 0,1 0 0,-1 0 1,0 0-1,0 0 0,0 0 1,1 1-1,-1-1 0,0 0 0,0 0 1,0 0-1,0 0 0,1 0 0,-1 0 1,0 1-1,0-1 0,0 0 1,0 0-1,0 0 0,0 0 0,0 1 1,1-1-1,-1 0 0,0 0 0,0 0 1,0 1-1,0-1 0,0 0 1,0 0-1,0 0 0,0 1 0,0-1 1,0 0-1,0 0 0,0 1 0,0-1 1,1 15 571,-4-8-326,0 1-1,0-1 1,0 0 0,-1 0-1,-7 9 1,-2 4 238,10-15-338,-1 0-1,1 0 0,-1 0 1,0-1-1,-1 1 1,1-1-1,-1 0 0,0-1 1,0 1-1,-8 4 0,11-7-117,0 0-1,-1 0 0,1 0 0,0 0 1,-1-1-1,1 1 0,-1 0 0,1-1 1,-1 0-1,1 0 0,-1 1 0,1-2 1,-1 1-1,0 0 0,1 0 0,-1-1 1,1 1-1,-1-1 0,1 0 0,0 0 1,-1 0-1,1 0 0,0 0 0,0 0 1,-1-1-1,1 1 0,0-1 0,-3-2 1,3 0-32,-1 1 0,0 0 0,1-1 0,0 1 0,0-1 0,0 0 0,0 1 0,1-1 0,-1 0 1,1 0-1,0 0 0,0 0 0,0-1 0,1 1 0,0 0 0,-1 0 0,2 0 0,-1-7 1,1 6-1,0-1 0,0 1 0,1 0 1,-1 0-1,1-1 0,0 1 1,1 0-1,-1 0 0,1 1 1,0-1-1,0 1 0,0-1 1,1 1-1,6-6 0,-4 5 32,1 0 0,1 0-1,-1 1 1,1 0-1,-1 0 1,1 0 0,0 1-1,0 1 1,1 0 0,-1 0-1,0 0 1,1 1 0,0 0-1,-1 1 1,1 0 0,-1 0-1,1 0 1,-1 2 0,1-1-1,-1 1 1,0 0 0,1 0-1,-1 1 1,0 0 0,0 1-1,-1 0 1,1 0 0,-1 1-1,0-1 1,0 2 0,7 5-1,-10-6-17,0 0 0,0 0-1,-1 0 1,1 1-1,-1-1 1,0 1-1,-1 0 1,1-1 0,-1 1-1,0 0 1,-1 1-1,1-1 1,-1 0 0,-1 0-1,1 9 1,-1 8 103,-1 0 0,-8 41 0,7-55-102,-8 45 116,-3 0-1,-2-1 1,-3-1-1,-1-1 1,-32 58-1,33-75 460,-32 47 0,50-81-592,0 0-1,0 0 1,0 0-1,0 0 1,0-1 0,0 1-1,0 0 1,0 0-1,0 0 1,0 0 0,0 0-1,0 0 1,0 0-1,0 0 1,0 0-1,0 0 1,0 0 0,0-1-1,0 1 1,0 0-1,0 0 1,-1 0 0,1 0-1,0 0 1,0 0-1,0 0 1,0 0 0,0 0-1,0 0 1,0 0-1,0 0 1,0 0-1,0 0 1,0 0 0,-1 0-1,1 0 1,0 0-1,0 0 1,0 0 0,0 0-1,0 0 1,0 0-1,0 0 1,0 0 0,0 0-1,0 0 1,-1 0-1,1 0 1,0 0-1,0 0 1,0 0 0,0 0-1,0 0 1,0 0-1,0 0 1,0 0 0,0 1-1,0-1 1,0 0-1,0 0 1,0 0 0,0 0-1,-1 0 1,1 0-1,9-22 105,1 0-1,0 1 0,16-23 0,0-2-20,14-27-188,4 3-1,2 1 1,4 2-1,60-62 0,-23 44-598,-84 82 637,-1 1 0,1 0 0,0 0 0,0 0 0,0 0-1,0 0 1,0 0 0,0 1 0,4-2 0,-6 3 35,-1 0 1,1 0 0,0 0-1,0-1 1,-1 1-1,1 0 1,0 0 0,0 0-1,-1 0 1,1 1 0,0-1-1,0 0 1,-1 0-1,1 0 1,0 1 0,0-1-1,-1 0 1,2 1 0,-1 0 9,0 0 0,-1-1 0,1 1 1,0 0-1,-1 0 0,1 0 1,-1 0-1,1 0 0,-1 0 0,1 0 1,-1 0-1,0 0 0,0 0 1,1 0-1,-1 0 0,0 0 0,0 1 1,0 8 41,0-1 1,-3 16 0,1 2 71,-32 218 290,12-110-166,13-86-132,6-34-8,0 1 1,0-1-1,2 1 0,0-1 1,1 1-1,3 27 0,-3-42-60,0 0 0,0 0 0,0 0 0,1 0-1,-1 0 1,0 0 0,1 0 0,-1 0 0,1 0-1,-1 0 1,1 0 0,-1 0 0,1 0 0,0-1 0,0 1-1,-1 0 1,1 0 0,0-1 0,0 1 0,0 0-1,0-1 1,2 2 0,-2-2 8,1 0-1,-1 1 1,1-1 0,-1 0-1,1 0 1,-1 0 0,1 0-1,-1-1 1,1 1 0,-1 0-1,0-1 1,1 1-1,-1-1 1,3 0 0,2-3 15,0 1 0,0-1 0,0 0 0,-1 0 0,1-1 0,5-6 0,4-8-25,-1 1-1,-1-2 1,0 0-1,12-28 1,22-37-396,-41 78 52,-5 13-173,-7 17-116,5-19 679,-6 19-119,0 1 55,-6 37-1,12-54 9,0 0-1,1 1 0,0-1 0,0 0 0,1 0 1,0 0-1,0 0 0,0 0 0,1 0 0,3 7 1,-4-11 15,-1-1 0,1 0 0,0-1 0,1 1 1,-1 0-1,0 0 0,0 0 0,1-1 0,-1 1 1,1 0-1,0-1 0,-1 0 0,1 1 0,0-1 1,0 0-1,0 0 0,0 0 0,0 0 0,2 1 1,0-1 22,-1-1 1,1 1 0,-1-1 0,1 0 0,-1 0-1,1 0 1,0-1 0,-1 1 0,1-1 0,6-1-1,4-4 50,1 0 0,-1-1 0,0-1 0,16-10 0,-30 17-110,19-12 43,-1-1 1,0-1-1,19-21 0,42-55-345,-74 82 250,6-6-235,-11 15 277,0 0 0,0 0 0,0 0 0,0 0 0,0 0 0,0 1 0,0-1 0,0 0-1,0 0 1,0 0 0,0 0 0,0 0 0,1 1 0,-1-1 0,0 0 0,0 0 0,0 0 0,0 0 0,0 0 0,0 0 0,0 1 0,0-1 0,0 0 0,0 0-1,0 0 1,1 0 0,-1 0 0,0 0 0,0 0 0,0 0 0,0 0 0,0 0 0,0 1 0,1-1 0,-1 0 0,0 0 0,0 0 0,0 0 0,0 0 0,0 0-1,1 0 1,-1 0 0,0 0 0,0 0 0,0 0 0,0 0 0,0 0 0,1 0 0,-1 0 0,0 0 0,0-1 0,0 1 0,0 0 0,0 0 0,0 0 0,1 0-1,-1 0 1,0 0 0,0 0 0,0 150-393,0-148 434,0 0 0,0 0 0,0 0 0,0 0 0,0 1 1,1-1-1,-1 0 0,1 0 0,-1 0 0,1 0 0,0 0 0,0 0 0,0 0 0,0 0 0,0-1 0,0 1 1,0 0-1,1-1 0,-1 1 0,1 0 0,-1-1 0,1 0 0,0 1 0,-1-1 0,1 0 0,0 0 0,0 0 1,0 0-1,0 0 0,0 0 0,0-1 0,0 1 0,0-1 0,0 1 0,0-1 0,0 0 0,1 0 0,-1 0 1,0 0-1,0 0 0,0 0 0,0-1 0,3 0 0,4-2 17,0 1 0,0-2 0,-1 1 0,0-1 0,0-1 0,12-8-1,40-35-19,88-100-69,-139 141-351,-14 19 9,1-2 364,-6 13-222,-29 74 89,34-83 166,1 0 0,1 0 0,0 0 0,1 0 0,0 18 0,2-31 2,0 0 1,0 0-1,0 0 1,0 0-1,1 0 0,-1 0 1,0 0-1,0 0 1,1 0-1,-1 0 1,1 0-1,-1 0 1,1 0-1,-1 0 1,1 0-1,0 0 1,-1 0-1,1-1 1,0 1-1,0 0 1,-1 0-1,1-1 1,0 1-1,0-1 1,0 1-1,0 0 0,0-1 1,0 0-1,0 1 1,0-1-1,0 0 1,0 1-1,0-1 1,0 0-1,0 0 1,0 0-1,0 0 1,1 0-1,-1 0 1,1 0-1,5-1 80,1 0 0,0 0-1,-1-1 1,10-3 0,-16 4-95,24-8 56,0-1 0,-1-2 1,0 0-1,-1-1 0,-1-2 1,0 0-1,-1-2 0,0 0 0,-2-1 1,21-25-1,7-13-105,-3-2 0,56-96 1,-28 13 44,-62 122 4,-8 15 1,7-15 0,0 0 0,-1 0 0,-1-1 0,6-26 0,-7 16-57,2-39 1,-7 57-82,-1-1 1,0 1-1,-1-1 1,0 1-1,-6-24 1,7 35 127,-1 1 1,1 0-1,0 0 1,0-1 0,0 1-1,0 0 1,0 0 0,0-1-1,0 1 1,-1 0-1,1 0 1,0-1 0,0 1-1,0 0 1,-1 0-1,1 0 1,0-1 0,0 1-1,-1 0 1,1 0 0,0 0-1,0 0 1,-1 0-1,1 0 1,0 0 0,0-1-1,-1 1 1,1 0 0,0 0-1,0 0 1,-1 0-1,1 0 1,0 0 0,-1 0-1,1 0 1,0 0-1,0 1 1,-1-1 0,1 0-1,0 0 1,0 0 0,-1 0-1,1 0 1,0 0-1,0 0 1,-1 1 0,1-1-1,0 0 1,-1 0-1,-9 12-230,-4 17 143,2 1-1,-12 42 0,14-41 22,0 0-1,-20 37 1,12-30 153,1 1 0,-15 50 0,-14 83 26,20-72 107,22-83-225,0 0 0,0 0 0,0 27 0,3-38 50,1-1 0,1 1 0,-1-1 0,1 0 0,0 1 0,0-1 0,0 0 0,1 0 0,0 1 1,0-1-1,0-1 0,1 1 0,0 0 0,-1-1 0,8 8 0,-5-6 17,0-1-1,1 0 1,-1-1 0,1 1 0,1-1-1,-1 0 1,8 3 0,-10-5-9,0 0 0,0-1 0,0 0 1,0 0-1,0 0 0,0 0 0,0-1 0,0 1 0,0-1 0,0 0 1,0 0-1,1-1 0,-1 1 0,6-2 0,-2-1-18,1 0 0,-1 0 0,0 0 1,-1-1-1,1 0 0,-1 0 0,0-1 0,0 0 0,0 0 0,0-1 0,-1 0 0,0 0 0,0 0 0,-1-1 0,0 0 0,0 0 0,0 0 0,-1-1 0,6-15 1,-8 17-55,0-1 1,0 1 0,-1-1 0,0 1 0,0-1 0,-1 0 0,1 0 0,-2 1 0,1-1 0,-1 0 0,0 1 0,0-1-1,-1 1 1,-3-11 0,5 17 19,0 0 0,0-1-1,0 1 1,0 0-1,-1-1 1,1 1 0,0 0-1,0-1 1,0 1 0,0 0-1,-1 0 1,1-1 0,0 1-1,0 0 1,0 0 0,-1-1-1,1 1 1,0 0 0,0 0-1,-1 0 1,1-1-1,0 1 1,-1 0 0,1 0-1,0 0 1,0 0 0,-1 0-1,1 0 1,0 0 0,-1 0-1,1 0 1,-1 0 0,-10 6-238,-7 17 29,16-21 223,-5 9 3,-1 0-1,1 1 1,1 0-1,0 0 1,1 0 0,1 1-1,-1 0 1,2 0-1,0 0 1,1 0-1,-2 21 1,4-31 6,0-1 1,1 0-1,-1 1 0,1-1 1,0 0-1,-1 0 0,1 1 1,0-1-1,0 0 0,1 0 1,-1 0-1,0 0 0,1 0 1,-1 0-1,1-1 0,-1 1 1,1 0-1,0-1 0,0 1 1,0-1-1,-1 0 0,2 0 1,1 2-1,-1-2 24,1 1-1,0 0 1,-1-1-1,1 0 1,0 0-1,0 0 1,0 0-1,0-1 1,0 1-1,0-1 1,0 0-1,-1 0 1,7-2-1,41-12 130,-1-2-1,85-40 0,-126 52-142,11-6 46,-1-1 0,31-23 0,-33 22-19,-8 5-40,-9 6-28,1 0-1,0 0 1,0 0-1,0 1 1,0-1-1,0 0 0,0 0 1,1 1-1,-1-1 1,0 1-1,0-1 1,0 1-1,2-1 1,-3 1 2,0 0-1,1 1 1,-1-1 0,0 0 0,0 0 0,1 0 0,-1 0 0,0 1 0,0-1 0,0 0 0,0 0 0,1 0 0,-1 1 0,0-1 0,0 0 0,0 0-1,0 1 1,0-1 0,1 0 0,-1 1 0,0-1 0,0 0 0,0 0 0,0 1 0,0-1 0,0 0 0,0 0 0,0 1 0,0-1 0,0 0 0,0 1 0,0-1-1,-1 0 1,1 0 0,0 1 0,0-1 0,-3 12-46,-6 11 71,3-9 21,-6 26 0,11-36-15,0 0-1,1 0 1,-1 0 0,1 0 0,0 1-1,0-1 1,0 0 0,1 0 0,0 0-1,2 8 1,-3-11 13,1 1 1,0-1-1,-1 1 0,1-1 1,0 0-1,0 0 0,0 1 0,0-1 1,0 0-1,0 0 0,0 0 0,1 0 1,-1 0-1,0 0 0,0 0 1,1-1-1,-1 1 0,1 0 0,-1-1 1,1 1-1,-1-1 0,1 1 0,-1-1 1,1 0-1,-1 0 0,1 0 1,-1 0-1,1 0 0,-1 0 0,1 0 1,0 0-1,-1 0 0,1-1 0,1 0 1,4-1 28,0 0 1,-1 0-1,1-1 1,-1 0 0,0 0-1,8-6 1,4-5-6,0-1-1,22-22 1,-36 32-72,48-56-323,-52 61 335,0 0-1,0 0 1,1 0 0,-1 0-1,0 0 1,0 0-1,0 0 1,0 0-1,0 0 1,0-1 0,1 1-1,-1 0 1,0 0-1,0 0 1,0 0-1,0 0 1,0 0 0,1 0-1,-1 0 1,0 0-1,0 0 1,0 0 0,0 0-1,0 0 1,1 0-1,-1 0 1,0 0-1,0 0 1,0 0 0,0 0-1,0 0 1,1 0-1,-1 1 1,0-1 0,0 0-1,0 0 1,0 0-1,0 0 1,0 0-1,0 0 1,1 0 0,-1 0-1,0 1 1,0-1-1,0 0 1,0 0-1,0 0 1,0 0 0,0 0-1,0 0 1,0 1-1,0-1 1,0 0 0,0 0-1,0 0 1,0 0-1,0 1 1,0-1-1,0 0 1,0 0 0,0 0-1,0 0 1,0 0-1,0 1 1,0-1 0,1 17-282,-1-6 315,3 5-13,-3-8 7,1-1 0,0 0 1,0 1-1,1-1 0,0 0 0,1 0 1,-1 0-1,1 0 0,1-1 1,-1 1-1,8 9 0,-10-14 13,0-1 0,0 0 0,0 1 0,1-1 0,-1 0 0,0 0 0,1 0 0,-1 0 0,1 0 0,-1 0 0,1 0-1,-1 0 1,1-1 0,0 1 0,-1-1 0,1 1 0,0-1 0,0 0 0,-1 1 0,1-1 0,0 0 0,0 0 0,-1 0 0,1 0 0,0-1 0,0 1-1,3-1 1,2-2 64,-1 0 0,1 0-1,0-1 1,-1 0 0,8-6-1,1 0-73,4-3 2,-1-1 0,0 0 0,23-25-1,42-57 21,-75 87-121,-1-1 0,0 0 1,11-20-1,-18 30 71,0-1 1,0 1-1,0 0 1,0 0-1,0 0 1,0 0-1,0 0 1,0 0 0,1-1-1,-1 1 1,0 0-1,0 0 1,0 0-1,0 0 1,0 0 0,0 0-1,0 0 1,0 0-1,0-1 1,0 1-1,1 0 1,-1 0 0,0 0-1,0 0 1,0 0-1,0 0 1,0 0-1,0 0 1,0 0 0,1 0-1,-1 0 1,0 0-1,0 0 1,0 0-1,0 0 1,0 0 0,0 0-1,1 0 1,-1 0-1,4 5-146,0 9-43,-2 9 172,-2 0 0,0 0 0,-1-1 0,-2 1 0,0 0 0,-1-1 0,-2 0 0,-9 26 1,13-43 83,0 0 0,0 0 0,-1 0 0,1 0 0,-1 0 0,0-1 0,-1 1 0,1-1 0,-1 0 0,-5 5 0,8-9-43,0 0 0,0 1 0,0-1 0,0 0 0,-1 0 0,1 0 0,0 1 0,0-1 0,0 0 0,0-1 1,0 1-1,-1 0 0,1 0 0,0 0 0,0-1 0,0 1 0,0 0 0,0-1 0,0 1 0,0-1 0,0 0 0,0 1 0,-1-2 0,-25-19 171,22 16-122,-3-4-46,8 9-21,0-1 0,0 1 0,0 0 0,-1 0 0,1 0 0,0 0 0,0 0 0,0 0 0,0 0 0,0-1 1,0 1-1,0 0 0,0 0 0,0 0 0,0 0 0,0 0 0,0 0 0,0 0 0,0-1 0,0 1 1,0 0-1,0 0 0,0 0 0,1 0 0,-1 0 0,0 0 0,0 0 0,0-1 0,0 1 0,0 0 1,0 0-1,0 0 0,0 0 0,0 0 0,0 0 0,0 0 0,1 0 0,-1 0 0,0 0 0,0 0 1,0 0-1,21-1 208,-18 2-177,43 5 312,-1 2 1,48 16-1,-55-14-289,-22-6-361,48 13 662,-22-5-4256,-29-8 1782</inkml:trace>
</inkml:ink>
</file>

<file path=ppt/ink/ink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23:18:56.88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50 22 8384,'-49'-8'3808,"49"3"-3328,4 1-1088,5-1 224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00:33:40.5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274 675 2496,'3'-2'789,"0"1"1,1-1-1,-1 1 0,1-1 0,6-1 1,-10 3-736,1 0 0,-1 0 0,0 0 0,0 0 0,0 0 0,0 0 0,0 0 0,1 0 1,-1 0-1,0 0 0,0-1 0,0 1 0,0 0 0,0 0 0,0 0 0,0 0 0,0 0 0,1-1 0,-1 1 0,0 0 1,0 0-1,0 0 0,0 0 0,0-1 0,0 1 0,0 0 0,0 0 0,0 0 0,0 0 0,0-1 0,0 1 1,0 0-1,0 0 0,0 0 0,0 0 0,0-1 0,0 1 0,-1 0 0,1 0 0,0 0 0,0 0 0,0-1 0,-3-6 506,3 6-526,-1 0 0,1 1 1,-1-1-1,1 0 0,-1 0 0,1 0 0,-1 1 1,1-1-1,-1 0 0,0 1 0,0-1 1,1 0-1,-1 1 0,0-1 0,0 1 0,1-1 1,-1 1-1,0 0 0,-1-1 0,-2 0 54,0 0 0,1 0 0,-1 0 0,0 1 0,-3-1 0,-6 1-32,1 0 1,-14 3-1,15-1-65,1 1-1,-1 0 1,1 0-1,0 1 1,0 1-1,0-1 1,0 2-1,1-1 1,0 1 0,0 1-1,1-1 1,0 1-1,0 1 1,0 0-1,1 0 1,0 0-1,1 1 1,0 0-1,0 0 1,1 1-1,0 0 1,1-1-1,0 2 1,0-1-1,1 0 1,-3 22-1,4-16 52,0 0 1,1-1-1,1 1 0,1 0 0,0 0 0,6 26 0,-5-35 16,0 0-1,0-1 1,0 0-1,1 1 1,0-1-1,0 0 1,1 0-1,0 0 0,0-1 1,0 1-1,0-1 1,1 0-1,0 0 1,0-1-1,1 1 1,-1-1-1,1 0 0,7 3 1,-9-5-12,0 0 0,0-1 0,0 1 0,1-1 1,-1 0-1,1-1 0,-1 1 0,1-1 0,-1 1 0,1-1 0,-1-1 0,9 0 1,1-2 117,-1-1 1,25-10-1,-8 1 59,-1-2-1,-1-1 0,-1-1 0,35-28 1,94-91 670,-117 99-674,-27 27-108,0-1 0,-1 0 1,0-1-1,-1 0 0,10-16 0,-20 27-135,0 1 1,1-1-1,-1 1 1,0 0 0,1-1-1,-1 1 1,0-1-1,0 1 1,0-1-1,0 1 1,1 0-1,-1-1 1,0 1-1,0-1 1,0 1-1,0-1 1,0 1-1,0-1 1,0 1 0,0-1-1,-1 0 1,-6 1-526,-13 11 3,13-5 505,1 0 0,0 0 0,0 1 0,1 0 0,-1 0 0,1 0 0,1 0 0,0 1 0,0 0 0,0 0 0,1 0 0,0 0 0,1 0 0,0 1 0,0-1 0,1 1 0,0-1 0,0 1 0,1 0 0,1 16 0,0-16 96,1 0 0,-1 1 1,1-1-1,1 0 0,0 0 0,0 0 1,1-1-1,7 14 0,-7-16 29,0 0 0,0-1-1,1 1 1,0-1 0,-1 0-1,2 0 1,-1 0 0,1-1-1,-1 0 1,1 0 0,12 6-1,-15-9-46,0 0 0,-1 0 0,1 0-1,0-1 1,0 1 0,0 0 0,0-1-1,-1 0 1,1 0 0,0 0 0,0 0 0,0 0-1,0 0 1,0-1 0,0 0 0,3-1 0,-2 1 16,0-1 0,-1 0 1,1 0-1,-1-1 1,1 1-1,-1-1 1,0 0-1,0 1 1,0-2-1,3-3 1,2-4 125,-2 0 0,1 0 1,-1-1-1,-1 0 1,0 0-1,4-18 0,-6 20-126,-1 0 0,0-1-1,-1 1 1,0-1-1,0 0 1,-1 1-1,-1-1 1,0 0 0,0 1-1,-1-1 1,-1 1-1,0 0 1,-7-19-1,9 27-84,0 0-1,-1 0 1,1 0-1,-1 1 0,1-1 1,-1 0-1,0 1 0,0-1 1,1 1-1,-1-1 0,0 1 1,0 0-1,-1 0 1,1 0-1,0 0 0,0 0 1,0 0-1,-5 0 0,-2-1-167,0 1 0,0 1-1,-15 0 1,5 1-53,2 3-71,17-4 324,0 0 0,0 0 1,0 0-1,0 0 0,0 0 1,0 0-1,0 0 0,0 0 1,0 0-1,-1 0 0,1 0 1,0 0-1,0 0 0,0 0 1,0 0-1,0 0 0,0 0 1,0 0-1,0 0 0,0 0 1,0 0-1,0 0 0,0 0 1,0 0-1,-1 1 0,1-1 1,0 0-1,0 0 0,0 0 1,0 0-1,0 0 0,0 0 1,0 0-1,0 0 0,0 0 1,0 0-1,0 0 0,0 0 1,0 1-1,0-1 0,0 0 1,0 0-1,0 0 0,0 0 1,0 0-1,0 0 0,0 0 1,0 0-1,0 0 0,0 0 1,0 0-1,0 1 1,0-1-1,0 0 0,13 1 146,-2-2-114,0-1 0,0 0 0,0-1 1,-1 0-1,1-1 0,18-9 0,5-1-17,16-3-49,0 3 0,105-17 0,-135 29-67,40 0-1,-52 2 95,0 0 0,0 1 0,-1 1 0,1-1 0,0 1 0,-1 0 0,0 1 0,9 3 0,-14-4 30,1-1 0,-1 1 1,1 0-1,-1 0 0,0 0 0,0 0 1,0 0-1,0 0 0,0 0 0,-1 1 1,1-1-1,0 1 0,-1-1 0,0 1 1,0 0-1,0-1 0,0 1 0,0 0 1,0 0-1,-1 0 0,1 0 0,-1-1 1,0 1-1,0 5 0,-1 5 78,-1 0 0,0 0 0,-1 0 0,-6 16 0,2-3-67,-12 36 70,9-30 244,-10 57 0,20-82-180,1-7 83,6-9 231,-1 0-386,132-158 128,-119 146-277,1 2-1,0 0 1,41-28 0,-33 31-475,-27 16 519,-1 0 1,0 0 0,1 1 0,-1-1-1,0 0 1,1 0 0,-1 0 0,0 0-1,1 0 1,-1 0 0,0 1-1,0-1 1,1 0 0,-1 0 0,0 0-1,0 1 1,1-1 0,-1 0-1,0 1 1,0-1 0,1 0 0,-1 0-1,0 1 1,0-1 0,0 0-1,0 1 1,0-1 0,0 0 0,1 1-1,-1-1 1,0 0 0,0 1-1,0-1 1,0 0 0,0 1 0,0-1-1,0 0 1,0 1 0,-1 0-1,3 17-65,-7 55 63,3-45 14,1 49 0,8 2 194,-7-78-179,0 1 0,0 0 0,1-1 0,-1 1 0,0-1 0,1 1 0,-1-1 0,1 1 0,-1-1 0,1 1 0,0-1 0,0 1 0,0-1 0,0 0 0,1 3-1,-1-4-9,0 1 0,0-1 0,0 0 0,0 1 0,0-1 0,0 0 0,0 0 0,-1 1 0,1-1 0,0 0 0,0 0 0,0 0 0,0 0 0,0 0 0,0 0 0,0 0-1,0-1 1,0 1 0,0 0 0,0 0 0,0-1 0,0 1 0,-1-1 0,1 1 0,0 0 0,0-1 0,0 0 0,0 0 0,6-4 55,-1-1 1,1 0-1,-1-1 0,-1 1 1,1-1-1,5-9 1,5-6 14,135-143 141,-56 65-139,-70 71-62,-2-2-1,0-1 1,-3-1 0,24-49-1,53-148-29,-68 153-59,17-44-9,-42 107 28,-4 11 62,1 0 0,0 1-1,-1-1 1,1 0 0,0 1 0,3-5-1,-21 28-958,6-2 896,1 1-1,1 0 1,-8 26-1,-11 64 8,12-42-30,-7 19-2,-38 181 220,58-242-165,2 1 0,1-1 0,1 1 0,8 41 0,-6-46 74,0-3-56,0 0-1,12 35 1,-12-47 34,-1 0 1,1-1-1,1 1 1,-1-1 0,1 1-1,0-1 1,0 0 0,1 0-1,0-1 1,8 8-1,-11-11-6,0-1-1,0 0 1,0 0-1,0 0 1,0 0-1,0-1 1,1 1-1,-1 0 1,0-1-1,0 0 1,1 1-1,-1-1 0,0 0 1,1 0-1,-1 0 1,0-1-1,0 1 1,1-1-1,-1 1 1,0-1-1,0 0 1,0 1-1,1-1 1,-1 0-1,0 0 1,3-3-1,4-2-5,0-1 1,-1 1-1,0-1 0,9-11 1,30-33-17,54-56 148,-87 95-136,-1 1-1,1 0 1,1 1 0,0 1 0,1 0 0,17-7 0,-8 5-193,-18 7 131,1 1 1,-1 0 0,13-3-1,-16 5 17,-1 1 0,0-1-1,0 1 1,1 0-1,-1 0 1,0 0 0,0 1-1,1-1 1,-1 1-1,0 0 1,0 0-1,5 2 1,3 3 8,19 13 1,-22-14 289,-7-4-85,-16-4 598,4 0-733,0 0 1,-13-6 0,13 4-73,0 2 0,0-1 1,-15-2-1,20 5-21,-1 1-1,0 0 1,0 0-1,0 0 1,0 1 0,0 0-1,0 0 1,0 1 0,1 0-1,-1 0 1,1 1-1,-1-1 1,1 2 0,-9 4-1,8-2 26,-1-1-1,1 2 0,-1-1 1,2 1-1,-1 0 0,1 0 1,0 0-1,1 1 0,-1 0 1,-5 13-1,4-6 24,1 0-1,1 1 1,0 0-1,1 0 1,0 0-1,1 1 0,1-1 1,1 1-1,0-1 1,4 33-1,-2-44-1,0 0-1,0 0 0,0 0 0,1 0 0,-1 0 0,1 0 1,1 0-1,-1 0 0,6 7 0,-7-11 13,1 1 0,-1 0 0,1 0 0,0-1 0,-1 1 0,1-1 0,0 0 0,0 1 0,0-1 0,0 0 0,0 0 0,0 0 0,1 0 0,-1-1 0,0 1 0,0-1 0,1 1 0,-1-1 0,0 0 0,1 0-1,-1 0 1,0 0 0,1 0 0,2-1 0,2 0 36,1-2 0,0 1-1,-1-1 1,1 0 0,-1-1 0,0 1-1,0-1 1,0-1 0,-1 0-1,11-9 1,3-6 29,29-35 1,-42 47-72,14-17 63,-1-1 0,-2-1 0,-1-1 0,-1 0-1,-1-1 1,13-35 0,-26 58-84,8-27 56,-10 31-82,1 0-1,-1 0 1,0 0 0,0 0 0,0 0 0,0 0 0,0 0 0,0 0 0,0 0 0,-1 0-1,1 0 1,-1 0 0,1 1 0,-2-4 0,2 5 24,-1 0 1,1-1-1,0 1 1,0 0-1,-1-1 1,1 1-1,0 0 1,0 0-1,-1-1 0,1 1 1,0 0-1,-1 0 1,1 0-1,0-1 1,-1 1-1,1 0 1,-1 0-1,1 0 0,0 0 1,-1 0-1,1 0 1,-1 0-1,1 0 1,0 0-1,-1 0 1,1 0-1,-1 0 0,-12 6-113,-8 13 7,17-14 116,0 1-1,1-1 0,0 1 0,0 0 1,0 0-1,0 0 0,1 0 0,0 0 1,0 1-1,1-1 0,0 1 1,0-1-1,0 7 0,0 2 13,2 1 0,0-1 1,0 0-1,7 24 0,-6-28 18,2 0 0,0 0 0,0 0 0,10 16 0,-11-21-5,0-1 0,0 0 0,1 0 0,0-1 1,0 1-1,0-1 0,0 0 0,1 0 0,-1 0 1,11 6-1,-12-9 5,0 0 0,-1 0 0,1 0 1,0 0-1,-1-1 0,1 1 0,0-1 1,0 0-1,-1 0 0,1 0 0,0 0 0,0 0 1,-1-1-1,1 1 0,0-1 0,0 1 1,-1-1-1,1 0 0,-1 0 0,1-1 1,-1 1-1,1 0 0,-1-1 0,0 1 0,1-1 1,-1 0-1,3-3 0,5-6 39,-1 1 0,0-1 1,-1-1-1,8-14 0,-10 17-35,31-54 65,-2-2 0,28-75-1,-62 138-93,3-12-135,-4 14 125,0 0 0,1 0 0,-1-1 1,0 1-1,0 0 0,0-1 1,0 1-1,0 0 0,0 0 0,0-1 1,0 1-1,0 0 0,0 0 0,0-1 1,0 1-1,-1 0 0,1-1 1,0 1-1,0 0 0,0 0 0,0-1 1,0 1-1,0 0 0,-1 0 0,1 0 1,0-1-1,0 1 0,0 0 0,-1 0 1,1 0-1,0-1 0,0 1 1,-1 0-1,1 0 0,0 0 0,0 0 1,-1 0-1,1 0 0,0 0 0,0 0 1,-1-1-1,1 1 0,0 0 0,-1 0 1,-6 49-671,5-6 658,1 0 0,9 73 0,-6-102 56,0 1 0,1-1-1,1 0 1,0 0 0,1 0-1,1 0 1,8 15 0,-12-26-7,0 0 1,0 0 0,0-1 0,0 1 0,1-1-1,-1 0 1,3 3 0,-3-4-5,-1 0 0,0 0 0,0-1 1,1 1-1,-1 0 0,1-1 0,-1 1 0,0-1 0,1 1 1,-1-1-1,1 0 0,-1 1 0,1-1 0,-1 0 0,1 0 1,0 0-1,-1 0 0,2-1 0,1 0 10,0-1-1,0 1 1,0-1-1,0 0 1,0 0-1,-1-1 1,1 1-1,-1-1 1,0 0-1,5-4 1,29-39 253,-29 36-230,38-53 195,-21 27-345,47-52 0,-49 65 31,1 1 0,36-27 0,-57 47 39,0 1 0,0-1-1,0 0 1,1 1 0,-1-1 0,0 1-1,1 0 1,-1 0 0,0 0-1,1 1 1,-1-1 0,6 1-1,-8 0 7,0 0 0,1 0 0,-1 1-1,0-1 1,1 0 0,-1 1 0,0-1-1,0 1 1,0-1 0,1 1 0,-1 0-1,0-1 1,0 1 0,0 0 0,0 0-1,0 0 1,0 0 0,0 0 0,0 0-1,-1 0 1,1 0 0,0 0 0,-1 0-1,1 0 1,0 0 0,-1 1 0,0-1-1,1 0 1,-1 0 0,0 1 0,1-1-1,-1 0 1,0 1 0,0 1 0,2 25 65,-1 1 1,-3 33-1,-2 20 692,11-102-429,16-31-1,-7 24-455,0 0 0,2 0-1,1 2 1,0 0 0,33-30-1,-49 54-62,-3 6 132,-2 8 31,1-11-10,0 12-10,0-1 0,2 28-1,0-9-31,0-2 188,7 41 1,-4-45-60,-2-14-9,0-1-1,1 1 1,1-1 0,7 19 0,-9-26-1,0 0 0,0 0 0,1 0 1,-1 0-1,1-1 0,5 6 0,-6-7 6,-1-1 0,1 0 0,0 0-1,-1 1 1,1-1 0,0 0 0,0-1 0,0 1 0,0 0-1,0 0 1,0-1 0,0 1 0,0-1 0,0 0 0,3 1-1,-2-2 15,0 1 0,1-1 0,-1 1 0,0-1-1,0 0 1,0-1 0,1 1 0,-1 0-1,0-1 1,0 1 0,-1-1 0,1 0 0,3-3-1,4-4 76,18-19-1,-22 20-108,92-115 277,-34 39-24,-52 70-215,2-3-113,-1 0 0,15-25 1,49-81-560,-77 123 622,0 0 1,0 0-1,1-1 0,-1 1 0,0 0 0,0 0 0,0 0 0,0 0 0,0-1 0,1 1 0,-1 0 1,0 0-1,0 0 0,0 0 0,0 0 0,1-1 0,-1 1 0,0 0 0,0 0 0,1 0 0,-1 0 1,0 0-1,0 0 0,0 0 0,1 0 0,-1 0 0,0 0 0,0 0 0,1 0 0,-1 0 1,0 0-1,0 0 0,0 0 0,1 0 0,-1 0 0,6 9-200,2 15-40,-7-21 215,2 12 16,0 1 0,-1-1 0,0 0 0,-2 25 0,-8 62 71,6-87-39,-13 121 252,14-124-217,-1 1 0,-1 0 0,-4 15 0,5-22 20,-1 0 0,1-1 1,-1 1-1,0-1 0,0 0 0,-1 1 0,0-1 0,-5 6 1,8-11-57,0 1 1,1-1-1,-1 1 1,0-1-1,0 0 1,1 1-1,-1-1 1,0 0-1,0 0 1,1 0-1,-1 0 1,0 1-1,0-1 1,1 0-1,-1 0 1,0 0-1,0 0 1,0-1 0,1 1-1,-1 0 1,0 0-1,0 0 1,1-1-1,-1 1 1,0 0-1,0-1 1,1 1-1,-1 0 1,0-1-1,1 1 1,-1-1-1,0 0 1,-2-2 20,-1 0 1,1 1-1,0-2 0,-4-5 1,0-1-22,2 0 1,0 0 0,0-1 0,0 0 0,1 0-1,-2-12 1,-5-13-28,0 3-72,5 13 56,-14-30-1,20 50 11,0-1-1,0 1 0,-1 0 1,1-1-1,0 1 0,0-1 1,-1 1-1,1 0 0,0-1 1,-1 1-1,1 0 0,0-1 1,-1 1-1,1 0 0,0 0 1,-1-1-1,1 1 0,-1 0 1,1 0-1,-1 0 0,1-1 0,-1 1 1,0 0 6,1 1 0,0-1-1,0 0 1,-1 0 0,1 1 0,0-1 0,0 0 0,-1 0 0,1 1 0,0-1-1,0 0 1,0 1 0,-1-1 0,1 0 0,0 1 0,0-1 0,0 0 0,0 1-1,0-1 1,0 1 0,0-1 0,0 0 0,0 1 0,0-1 0,0 0-1,0 1 1,0-1 0,0 1 0,0-1 0,0 0 0,0 1 0,1-1 0,-1 0-1,0 1 1,4 19-113,-3-12 87,0 1 1,1-1 0,0 0 0,1 1-1,0-1 1,5 9 0,4 4 116,0-1 0,2 0 1,0-1-1,29 30 1,-35-41 23,0-1 0,1 1 0,0-1 0,0-1 0,1 0 0,0 0 0,0-1 0,0 0 0,1-1 0,0 0 0,21 5 0,-26-9-61,0 1 0,0-1 0,0-1 1,0 1-1,0-1 0,0 0 0,0 0 1,-1-1-1,1 0 0,0 0 0,-1 0 1,1 0-1,-1-1 0,1 0 0,6-6 1,7-5-23,-1-1 1,26-27-1,-35 34-71,40-44-2737,-30 27 1178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00:36:11.730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10 72 6400,'-10'0'2880,"47"-3"-2496,-5-2 1408,2 2-1056,35-6 352,2 6-672,10-9-224,-4 8-128,13-8 128,-9 4-96,9-1-1312,-9 6 672</inkml:trace>
</inkml:ink>
</file>

<file path=ppt/ink/ink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23:18:58.678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235 684 2912,'-1'-4'1002,"0"1"-1,0-1 1,0 1 0,1-1 0,-1-5-1,-6 3 2941,-4 0-2364,7 6-1343,1-1-1,-1 1 0,0-1 1,0 1-1,1 1 0,-1-1 1,0 0-1,1 1 0,-1 0 1,1 0-1,-1 0 0,-5 2 1,4-1-50,-3 1-88,0 0-1,0 1 1,1 1-1,0-1 1,-1 1-1,1 0 0,1 1 1,-1-1-1,1 1 1,0 1-1,0-1 1,1 1-1,0 0 1,0 0-1,1 1 1,-5 8-1,2 0 10,0 0-1,1 1 1,1-1-1,0 1 1,1 0-1,-3 35 1,7-41-6,0-1-1,0 1 1,1 0 0,0 0 0,1-1 0,0 1-1,7 17 1,-8-24-44,0 0 0,1-1-1,-1 1 1,1-1 0,0 0 0,0 0-1,0 1 1,1-1 0,-1-1 0,1 1-1,-1 0 1,1 0 0,0-1 0,0 0-1,0 1 1,1-1 0,-1-1-1,0 1 1,1 0 0,-1-1 0,1 1-1,0-1 1,-1 0 0,9 1 0,-8-2 11,0 0 0,1 0 0,-1 0 0,0-1 0,1 1 0,-1-1 0,0 0 0,1 0 0,-1-1 0,0 1 0,0-1 0,0 0 0,0 0 0,0 0 0,-1-1 0,1 1 0,-1-1 0,1 0 1,-1 0-1,5-5 0,-3-1-33,0 1 0,-1-1 1,0 0-1,0 0 0,-1 0 1,0 0-1,0-1 0,-1 0 1,0 1-1,-1-1 0,0 0 1,-1 0-1,0 1 0,-2-13 1,0 5-56,0 0 1,-2 0-1,0 1 1,0 0 0,-2 0-1,0 0 1,-12-21 0,14 30 0,-1-4-40,-1 1 0,-1-1 0,0 1 0,-9-10 0,-3-3-31,19 23 89,1 0 1,-1-1-1,0 1 0,0 0 0,0 0 1,0 0-1,0-1 0,0 1 1,1 0-1,-1 0 0,0 0 0,0-1 1,0 1-1,1 0 0,-1 0 1,0 0-1,0 0 0,0 0 1,1 0-1,-1-1 0,0 1 0,0 0 1,1 0-1,-1 0 0,25 2 88,16-1 111,517-56-112,-513 49 1,71-1-1,-116 7-82,0 0-1,0 0 1,0 0 0,0 0-1,0 0 1,0 0 0,0 0-1,0 0 1,0 0 0,1 0-1,-1 0 1,0 0 0,0 0-1,0 0 1,0 0 0,0 0-1,0 0 1,0 0 0,0 0-1,0 0 1,1 0 0,-1 0 0,0 0-1,0 0 1,0 1 0,0-1-1,0 0 1,0 0 0,0 0-1,0 0 1,0 0 0,0 0-1,0 0 1,0 0 0,1 0-1,-1 0 1,0 0 0,0 0-1,0 1 1,0-1 0,0 0-1,0 0 1,0 0 0,0 0-1,0 0 1,0 0 0,0 0-1,0 0 1,0 1 0,0-1-1,0 0 1,0 0 0,0 0 0,0 0-1,0 0 1,0 0 0,0 0-1,0 0 1,-1 1 0,-6 6 52,-19 13-103,17-14 24,-6 6-5,1 1 0,0 0 0,1 2 0,-16 19 0,-38 71 25,58-91 39,-32 64 117,36-67-104,0 0 0,1 0 0,0 0 0,1 1-1,-2 14 1,5-24-34,-1-1-1,1 0 1,0 0-1,0 1 1,0-1-1,0 0 0,0 1 1,0-1-1,1 0 1,-1 0-1,0 1 1,0-1-1,1 0 1,-1 0-1,1 0 1,-1 1-1,1-1 0,0 0 1,-1 0-1,1 0 1,0 0-1,0 0 1,0 0-1,0 0 1,0 0-1,0-1 1,0 1-1,0 0 0,0-1 1,0 1-1,0 0 1,0-1-1,1 1 1,-1-1-1,1 1 1,1-1 17,0 0 0,0 0 0,0 0 0,0 0 0,0 0 0,0 0 0,0-1 0,0 0 0,0 0 0,0 1 0,0-2 0,-1 1 0,1 0 0,0 0 1,4-4-1,14-11 126,-1 0 0,-1-1 1,22-25-1,48-66 76,-61 73-242,18-21-2,60-81 86,-82 96-126,-1-1 1,-2-2-1,-3 1 0,-1-2 1,-2-1-1,-2 0 0,8-53 1,-20 93-40,0 1 1,0-1-1,-1 0 1,0 0-1,0 1 1,0-1-1,-1 0 1,-1-6-1,2 11 80,0 1 1,0 0-1,0-1 0,0 1 0,-1 0 0,1-1 1,0 1-1,0 0 0,0 0 0,-1-1 0,1 1 1,0 0-1,0 0 0,0 0 0,-1-1 1,1 1-1,0 0 0,0 0 0,-1 0 0,1 0 1,0-1-1,-1 1 0,1 0 0,0 0 0,-1 0 1,1 0-1,0 0 0,-1 0 0,1 0 0,0 0 1,0 0-1,-1 0 0,1 0 0,-1 0 0,0 1-15,-1 0 0,1-1-1,0 1 1,-1 0-1,1 0 1,0 0-1,0 0 1,-1 0-1,0 2 1,-21 25-179,1 0-1,-26 45 1,-30 69 182,62-110 78,2 1-1,2 0 1,0 1-1,-11 63 1,17-66-14,2 0 0,1 0 0,1 32 0,2-52 7,0 1 0,1 0 0,1 0 0,0 0 0,1-1 0,0 1 1,1-1-1,0 0 0,0 0 0,1 0 0,9 13 0,-11-20-2,0 0 0,0 0 0,1 0 0,-1 0 0,1-1 0,0 1 0,0-1 0,0 0 1,1-1-1,-1 1 0,1-1 0,-1 1 0,1-1 0,0-1 0,0 1 0,0-1 0,0 0 0,0 0 0,0 0 0,1 0 0,-1-1 0,7-1 1,-2-1-14,0 0 1,0-1 0,-1 0 0,1-1 0,-1 0 0,0 0 0,0-1 0,-1-1 0,0 1 0,15-13 0,6-9-16,36-42 1,-46 47-43,79-75-79,6-9 262,-89 85-576,-15 15-177,-9 7 178,0 4 371,1 0 0,0 0 0,0 0 0,0 1 0,1 1 0,0-1 0,0 1 0,1 0 0,0 0 0,-10 17 0,-2 5 16,-22 50 0,39-76 19,-43 106-105,38-90 129,1 1 0,1-1 0,-4 37 1,8-53 15,0 1 1,0-1 0,0 0 0,0 0 0,1 0 0,-1 0 0,1 0 0,0 0 0,0 0-1,0 0 1,0 0 0,0-1 0,0 1 0,1 0 0,0-1 0,-1 1 0,5 3-1,-5-5-2,0 0 0,0 0-1,0 0 1,0-1 0,0 1-1,0-1 1,0 1-1,1-1 1,-1 1 0,0-1-1,0 1 1,1-1 0,-1 0-1,0 0 1,0 0-1,1 0 1,1 0 0,0 0 5,-1-1 0,0 0 0,1 1 0,-1-1 0,0 0-1,0 0 1,1-1 0,-1 1 0,0 0 0,0-1 0,0 1 0,2-3 0,15-17 116,0 0-1,-2-1 1,29-47-1,1-3-59,-21 35-122,103-148 107,-101 142-63,-3-2 0,-1 0 0,29-82 0,-34 75-108,-4 0 0,-1-1 0,12-106 0,-25 157 75,-1 0 0,0 0 0,0 0 0,0 0 0,0 0 0,-1 0 0,1 0 0,0 0 0,-1 0 0,1 1 0,-1-1 0,-1-2 0,2 3 14,0 1 0,0 0 0,-1 0 0,1-1 0,0 1 0,-1 0 0,1 0 0,0 0 0,0-1 0,-1 1 0,1 0 0,0 0 0,-1 0 0,1 0 0,0 0 0,-1 0 0,1 0 0,-1-1 0,1 1 0,0 0 0,-1 0 0,1 0 0,0 0 0,-1 1 0,1-1 0,0 0 0,-1 0 0,1 0 0,-2 1-16,0 0 1,0 0 0,0 0-1,1 0 1,-1 0 0,1 0-1,-1 1 1,-2 2 0,-8 10-41,0 1 0,1 0 0,-9 18 0,-28 56 176,20-36 68,3 2 0,-21 70 0,37-96-94,2 1 0,1 0 0,1 0 0,2 1 0,1-1 0,2 36 0,3-32 22,0 1 1,2-2 0,11 38-1,-13-60-450,0 0 1,1 0-1,0-1 1,1 1-1,0-1 1,1 0-1,0 0 0,1-1 1,0 0-1,0 0 1,1 0-1,16 13 1,-22-20-105,0-1 1,0 1 0,0-1 0,0 0-1,0 0 1,0 0 0,0 0-1,0-1 1,0 1 0,1 0 0,-1-1-1,0 0 1,0 1 0,1-1-1,-1 0 1,0 0 0,0 0 0,1-1-1,-1 1 1,0 0 0,0-1 0,5-1-1,19-5-4109</inkml:trace>
</inkml:ink>
</file>

<file path=ppt/ink/ink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23:19:02.02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10 1121 1984,'-1'1'146,"0"-1"-47,0 0 0,0 1 0,1-1 0,-1 0 0,0 1-1,1-1 1,-1 1 0,1-1 0,-1 1 0,1-1 0,-2 12 9837,8-21-8784,-5 6-514,58-92 3296,-33 51-3208,48-62 0,-35 61-307,3 2-1,1 2 1,2 1 0,2 3-1,70-43 1,-114 78-451,0 0 0,0 0 0,0 1 0,0 0 0,0-1 0,4 0 0,-6 2 28,-1 0 1,1 0-1,0 0 1,-1 0 0,1 0-1,0 0 1,-1 0-1,1 0 1,0 0 0,0 0-1,-1 0 1,1 0-1,0 1 1,-1-1 0,1 0-1,-1 0 1,1 1-1,0-1 1,-1 0 0,1 1-1,-1-1 1,1 1-1,-1-1 1,1 1 0,-1-1-1,1 1 1,-1-1-1,1 1 1,-1-1 0,0 1-1,1 0 1,-1-1 0,0 1-1,0 0 1,1 0-1,0 4 18,-1-1-1,1 1 0,-1-1 0,0 1 1,0-1-1,-1 1 0,1-1 1,-1 1-1,-2 8 0,-1 1 62,-24 106 289,12-54-237,4-20-31,4-18 117,-4 29 1,14-42 37,2-13 67,4-10-34,4-13 5,18-38-1,10-18-214,-20 46-42,2 0-1,42-43 1,61-46 54,-114 110-38,8-7-354,-19 17 303,0 0 0,0 0-1,0 0 1,0 0 0,0 0-1,0 0 1,0 0 0,0 0-1,0 1 1,0-1 0,0 0-1,0 0 1,0 0 0,0 0-1,0 0 1,0 0 0,0 0-1,0 0 1,0 0 0,0 0-1,0 0 1,0 0 0,0 0-1,0 0 1,0 0 0,0 0-1,0 1 1,0-1 0,0 0-1,1 0 1,-1 0 0,0 0-1,0 0 1,0 0 0,0 0-1,0 0 1,0 0 0,0 0-1,0 0 1,0 0 0,0 0-1,0 0 1,0 0 0,0 0-1,0 0 1,1 0 0,-1 0-1,0 0 1,0 0 0,0 0-1,0 0 1,0 0 0,0 0-1,0 0 1,0 0 0,0 0-1,0 0 1,0 0 0,0 0-1,0 0 1,0-1 0,0 1-1,0 0 1,1 0 0,-1 0-1,0 0 1,0 0 0,0 0-1,-6 13-207,0-2 227,-5 9 7,0 0-1,2 0 1,-11 34 0,-7 62-49,25-100 90,0-1 0,1 1-1,1-1 1,0 1 0,5 26 0,-5-39-32,1 0-1,-1-1 1,1 1-1,0 0 0,0-1 1,0 1-1,0 0 1,1-1-1,-1 1 1,1-1-1,-1 0 0,1 1 1,0-1-1,0 0 1,0 0-1,4 3 0,-3-4 12,-1 0-1,0 0 0,1 0 0,-1 0 0,0-1 0,1 1 0,-1-1 0,1 1 0,-1-1 0,1 0 0,-1 0 0,1 0 0,-1 0 0,1-1 0,-1 1 0,1 0 0,-1-1 0,3-1 1,5-2 30,0 0 1,0 0-1,-1-2 1,0 1-1,0-1 1,16-13 0,44-49 90,-53 52-97,92-106 82,-37 40-298,-40 44 59,-34 43-69,1-1 1,-1 1 0,1 0-1,0 0 1,0 0 0,-1 7-1,-10 41 163,10-40-67,-2 10 168,1 0 1,-2 46 0,6-55-36,1 0 0,0 1-1,1-1 1,1 0 0,0 0-1,5 14 1,-8-28-72,1 3 35,0 0 0,0 0 0,1 0 0,-1-1 0,1 1 0,2 3 0,-4-6-18,1 1-1,-1-1 1,1 1 0,-1-1-1,1 1 1,-1-1 0,1 0-1,0 1 1,-1-1-1,1 1 1,0-1 0,-1 0-1,1 0 1,0 0 0,0 1-1,-1-1 1,1 0-1,0 0 1,0 0 0,-1 0-1,1 0 1,0 0 0,0 0-1,-1 0 1,1-1-1,0 1 1,-1 0 0,1 0-1,0-1 1,-1 1 0,1 0-1,0-1 1,-1 1 0,2-1-1,2-2 25,-1 0 1,1 0-1,-1 0 0,0 0 0,1-1 0,-2 1 1,1-1-1,0 0 0,2-5 0,19-43 89,-9 16-67,-13 32-63,90-171 84,-89 169-197,1 0-1,-1 0 0,3-9 1,-5 12-191,-2 4 32,-6 16 42,0 4 252,0-1 0,2 1 1,1 1-1,0-1 0,2 0 0,0 1 1,1 0-1,2-1 0,2 26 1,-2-42 15,-1 0 1,1 0 0,0 0 0,1 0 0,-1 0 0,1 0 0,0-1 0,0 1 0,0-1 0,1 1 0,-1-1 0,1 0 0,0 0 0,4 4 0,-6-7-28,0 0 0,0 0 1,0-1-1,0 1 0,0 0 0,0-1 0,0 1 0,0 0 0,0-1 1,0 0-1,0 1 0,0-1 0,0 0 0,0 1 0,0-1 0,0 0 0,1 0 1,1 0-1,-1 0 15,1-1 1,-1 1 0,1-1 0,-1 0-1,1 1 1,-1-1 0,0 0-1,4-2 1,3-4 61,0 1-1,-1-1 1,10-9 0,-10 9-68,62-59 49,-25 21 36,73-52-1,-88 74-147,-22 15-9,2 1 1,-1 0-1,1 1 0,0 0 0,11-5 0,-20 11 44,0 0-1,0-1 0,0 1 1,-1 0-1,1 0 0,0-1 1,0 1-1,0 0 0,0 0 1,0 0-1,0 0 0,0 0 1,-1 0-1,1 0 0,0 1 1,0-1-1,0 0 0,0 0 1,0 1-1,-1-1 0,1 0 1,0 1-1,1 0 0,-1 0 7,-1 0-1,1 0 0,0 0 0,0 0 1,-1 0-1,1 0 0,0 1 1,-1-1-1,1 0 0,-1 0 0,0 1 1,1-1-1,-1 3 0,1 4 9,-1-1 0,0 1 0,0 0 0,-2 8-1,2-14-9,-7 34 19,-14 47 0,12-52 267,-10 61 1,19-80 18,0-12-294,0 1-1,0-1 1,0 0 0,0 0 0,0 0 0,0 0-1,0 0 1,0 0 0,0 0 0,0 0-1,0 0 1,0 0 0,0 1 0,0-1-1,0 0 1,0 0 0,0 0 0,1 0-1,-1 0 1,0 0 0,0 0 0,0 0-1,0 0 1,0 0 0,0 0 0,0 0-1,0 0 1,0 1 0,0-1 0,0 0-1,0 0 1,0 0 0,1 0 0,-1 0-1,0 0 1,0 0 0,0 0 0,0 0-1,0 0 1,0 0 0,0 0 0,0 0-1,0 0 1,0 0 0,1 0 0,-1 0-1,0 0 1,0 0 0,0 0 0,0 0 0,0 0-1,0-1 1,2 0 31,-1-1 1,1 0-1,-1 0 1,1 0-1,-1-1 1,0 1-1,1-3 0,18-37-41,1 0 0,2 2-1,44-59 1,-63 95-38,1-1-1,-1 1 1,1 0 0,-1 0-1,1 1 1,1-1 0,8-4-1,-13 8 36,-1 0-1,0 0 0,0 0 0,1-1 0,-1 1 0,0 0 0,0 0 0,1 0 0,-1 0 1,0 0-1,0 0 0,1 0 0,-1 0 0,0 0 0,0 0 0,1 0 0,-1 0 0,0 0 1,0 0-1,1 0 0,-1 0 0,0 0 0,0 0 0,1 0 0,-1 1 0,0-1 1,0 0-1,1 0 0,-1 0 0,0 0 0,0 0 0,0 1 0,0-1 0,1 0 0,-1 0 1,0 0-1,0 1 0,0-1 0,0 0 0,0 0 0,1 1 0,-1-1 0,0 0 0,0 0 1,0 1-1,1 12-127,-1-11 88,-1 14-15,-1 0 0,-6 27 0,5-32 113,1 0 1,0 0 0,1 0 0,0 0-1,0 0 1,3 18 0,-1-21 92,-1-5-1,1-5-18,4-4 16,30-34 107,28-28-239,-52 57-20,1 1 1,0 0-1,0 1 1,15-8-1,-18 12 12,-3 1-67,1 0 0,0 1 1,0 0-1,10-3 1,-16 5 46,1 1 0,-1-1 0,1 1 0,-1 0 0,0 0 0,1 0 0,-1 0 0,1 0 0,-1 0 0,1 0 0,-1 0 0,0 1 0,1-1 1,-1 1-1,1-1 0,-1 1 0,0-1 0,1 1 0,-1 0 0,0-1 0,0 1 0,0 0 0,0 0 0,1 0 0,-1 0 0,0 0 0,0 0 0,1 3 0,1 2 15,0 0 0,0 1-1,0 0 1,2 13-1,-4-15 22,0 0-1,0 0 1,1 0 0,0-1-1,-1 1 1,2 0-1,-1-1 1,0 0 0,1 1-1,0-1 1,5 5-1,-7-8-4,1 0-1,0 0 0,-1 0 0,1 0 0,0 0 1,0 0-1,0-1 0,0 1 0,0 0 0,0-1 1,-1 0-1,1 0 0,0 1 0,0-1 0,0 0 1,0-1-1,0 1 0,0 0 0,3-1 0,3-1 49,-1 0-1,1-1 0,9-4 1,-1-2-14,-1-1 0,0 0 0,0-1 0,-1-1 0,0 0-1,14-17 1,-12 12-21,-2-2-1,0 1 0,-1-2 1,-1 0-1,-1 0 0,-1-1 1,11-32-1,32-106-55,-30 86 32,38-152-277,-59 218 162,-1 0-1,0-1 1,0 1 0,-1-12 0,0 19 103,0-1 0,0 1 0,0 0 0,0 0 0,0 0 0,0-1 0,0 1 0,0 0 0,0 0 0,0 0 0,0-1 0,0 1-1,0 0 1,-1 0 0,1 0 0,0 0 0,0 0 0,0-1 0,0 1 0,0 0 0,-1 0 0,1 0 0,0 0 0,0 0 0,0 0 0,0 0 0,-1 0 0,1-1 0,0 1 0,0 0 0,0 0 0,0 0 0,-1 0 0,1 0 0,0 0 0,0 0 0,0 0 0,-1 0 0,1 0 0,0 0 0,0 0 0,0 1 0,-1-1 0,1 0 0,0 0 0,0 0 0,-1 0-10,0 1-1,0 0 1,0-1 0,0 1 0,0 0 0,1-1 0,-1 1-1,0 0 1,1 0 0,-1 0 0,0 0 0,0 1-1,-5 12-27,1-1-1,1 1 0,-5 23 0,5-22 47,-4 19 10,-55 242 35,21 10 210,39-249-172,-2 11 196,3 86 0,7-109-29,-5-24-237,0-1 0,1 1 0,-1-1 0,0 0 0,1 1 1,-1-1-1,0 1 0,1-1 0,-1 0 0,0 1 0,1-1 0,-1 0 0,1 0 1,-1 1-1,1-1 0,-1 0 0,0 0 0,1 0 0,-1 1 0,1-1 0,-1 0 1,1 0-1,-1 0 0,1 0 0,-1 0 0,1 0 0,-1 0 0,1 0 1,-1 0-1,1 0 0,-1 0 0,1-1 0,-1 1 0,1 0 0,-1 0 0,1 0 1,-1 0-1,0-1 0,1 1 0,-1 0 0,1-1 0,-1 1 0,0 0 0,1-1 1,-1 1-1,0 0 0,1-1 0,-1 1 0,0-1 0,1 1 0,-1-1 0,8-13 26,0 0-1,-1 0 0,9-27 0,-5 14-32,11-29-41,-11 25-161,2 0 0,18-31-1,-31 62 188,0-1 1,1 1-1,-1-1 0,0 1 0,0-1 1,0 1-1,0 0 0,1-1 0,-1 1 1,0-1-1,1 1 0,-1 0 0,0-1 0,1 1 1,-1 0-1,0-1 0,1 1 0,-1 0 1,1-1-1,-1 1 0,0 0 0,1 0 1,-1 0-1,1-1 0,-1 1 0,1 0 1,-1 0-1,1 0 0,-1 0 0,1 0 1,-1 0-1,1 0 0,-1 0 0,1 0 1,1 1-22,-1 0 0,0 1 1,0-1-1,0 0 1,0 0-1,0 1 1,0-1-1,1 3 1,7 10 136,-3-7-78,1 1 0,0-1-1,1-1 1,-1 1 0,1-1 0,1-1 0,-1 1 0,1-2 0,0 1 0,0-1 0,0 0-1,1-1 1,-1 0 0,1 0 0,0-1 0,0-1 0,-1 0 0,1 0 0,0-1 0,17-1-1,-10-2 67,-1-1-1,1 0 1,-1-1-1,0-1 0,-1-1 1,30-16-1,-33 15-81,-1 1 1,0-2-1,0 1 0,-1-1 0,-1-1 1,1 0-1,-1 0 0,-1-1 0,9-14 1,-16 23-28,3-4-38,-1 0 0,1 1 0,-2-1-1,1 0 1,0 0 0,-1-1 0,-1 1 0,3-11 0,-4 17 49,0 0 0,0 0-1,0 0 1,0-1 0,0 1-1,0 0 1,0 0 0,0 0-1,0 0 1,0 0 0,0 0 0,0 0-1,0 0 1,0 0 0,0-1-1,0 1 1,-1 0 0,1 0-1,0 0 1,0 0 0,0 0 0,0 0-1,0 0 1,0 0 0,0 0-1,0 0 1,0 0 0,0 0-1,-1 0 1,1 0 0,0 0 0,0 0-1,0 0 1,0 0 0,0 0-1,0-1 1,0 1 0,0 1-1,0-1 1,-1 0 0,1 0 0,0 0-1,0 0 1,0 0 0,0 0-1,0 0 1,0 0 0,0 0-1,-1 0 1,-7 4-211,-6 7-52,14-11 254,-17 15 0,0 2 0,1-1 0,1 2 0,-17 27 0,25-35 28,0 1 1,1 0-1,1 0 0,0 0 1,0 1-1,-2 14 1,5-20 4,1 0 1,-1 1 0,2-1 0,-1 1 0,1-1-1,0 1 1,0-1 0,1 1 0,0-1 0,0 0-1,0 1 1,1-1 0,3 7 0,-5-11 0,1 0 0,0-1 0,0 1-1,-1-1 1,1 1 0,0-1 0,0 1 0,1-1 0,-1 0 0,0 0 0,0 1 0,1-1-1,-1 0 1,0 0 0,1 0 0,-1 0 0,1-1 0,0 1 0,-1 0 0,3 0 0,-2-1 3,1 1 0,-1-1 1,0 0-1,1 0 1,-1-1-1,1 1 1,-1 0-1,0-1 1,1 0-1,-1 1 0,0-1 1,5-2-1,3-3 13,0-1-1,0 1 1,0-2-1,12-12 1,-20 18-40,50-50 100,18-16-13,-58 58-143,1 0-1,0 1 0,0 0 0,16-7 0,-27 15 60,1 0 1,-1 0-1,1 0 0,-1 0 1,1 0-1,0 0 0,0 1 1,-1-1-1,1 1 0,0 0 1,0 0-1,-1 0 0,1 0 1,0 0-1,0 1 0,0-1 1,-1 1-1,1 0 0,0 0 1,-1 0-1,1 0 0,-1 0 1,1 0-1,-1 1 0,0-1 1,1 1-1,-1 0 0,0 0 1,2 2-1,4 6 73,0 0 1,0 1 0,-1-1-1,0 2 1,5 13-1,7 10 126,-10-20-87,1-1 1,1 0-1,0-1 1,0 0-1,19 15 1,-24-23-104,0 0 0,1-1 1,-1 1-1,1-1 1,0-1-1,0 1 1,1-1-1,-1-1 0,1 1 1,-1-1-1,1-1 1,0 1-1,15 0 0,-18-3-420,0 1 0,0-1 0,0 0 0,0 0 0,0-1 0,0 1 0,0-1-1,-1 0 1,1-1 0,-1 1 0,1-1 0,-1 0 0,0 0 0,0 0 0,4-5 0,6-6-3903,-1 0 1,17-25 0,-24 30 2643,25-28-3436</inkml:trace>
</inkml:ink>
</file>

<file path=ppt/ink/ink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23:19:03.08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381 698 5216,'-1'-2'549,"0"-1"0,0 1 1,0 0-1,0 0 0,-1-1 1,1 1-1,-1 0 0,1 0 1,-1 1-1,-2-3 0,3 3-297,-1 0 0,1 0 0,-1 1 0,1-1 0,-1 0 0,0 1 0,1 0 0,-1-1 0,0 1 0,1 0 0,-1 0 0,0-1 0,1 1 0,-1 1 0,-2-1 0,-6 1 41,0 1-1,1 1 1,-1-1 0,0 2-1,1-1 1,0 1-1,-1 1 1,2-1 0,-1 2-1,1-1 1,-11 9-1,4-1-15,1 0 0,0 2 0,1-1 0,-19 28 0,26-33-163,0 1 1,0-1-1,1 2 0,1-1 1,0 0-1,0 1 0,1 0 1,-2 11-1,4-18-60,1 0 0,0-1 0,0 1 1,0 0-1,0-1 0,1 1 0,-1-1 0,1 1 1,0 0-1,0-1 0,0 1 0,2 3 0,-2-5-13,1 0-1,0 1 0,-1-1 0,1 0 1,0 0-1,0 0 0,0 0 1,0-1-1,1 1 0,-1 0 1,0-1-1,1 1 0,-1-1 0,1 0 1,-1 0-1,1 0 0,4 1 1,-2-1 16,0 0 1,0 0-1,1 0 1,-1-1 0,0 0-1,0 0 1,0 0-1,0-1 1,0 1 0,0-1-1,0 0 1,0-1-1,0 1 1,7-4 0,-6 2-16,0-1-1,0 0 1,0 0 0,0-1 0,0 0 0,-1 0 0,0 0 0,0-1-1,5-6 1,2-7-39,-1 0 0,0-1 1,-2 0-1,0-1 0,9-33 0,-12 30-36,-1-1 1,2-32-1,1-3-130,-4 46 209,0 0 0,0 1 0,2 0 0,6-14 0,2-4 81,45-149 117,-41 118-235,34-81-1,-42 118-44,14-27-80,-21 47 76,-1 1-1,1-1 1,1 0 0,-1 1-1,1 0 1,-1 0 0,8-6 0,-9 9 12,-1 0 1,0 0 0,0 1-1,1-1 1,-1 0 0,0 1-1,1-1 1,-1 1 0,3-1-1,-4 0 22,1 1-1,-1 0 1,1 0-1,-1 0 0,1 1 1,-1-1-1,0 0 1,1 0-1,-1 0 1,1 0-1,-1 0 0,0 0 1,1 1-1,-1-1 1,1 0-1,-1 0 0,0 0 1,1 1-1,-1-1 1,0 0-1,1 1 1,-1-1-1,1 3-2,1-1-1,-1 0 1,-1 1 0,1-1 0,0 1-1,-1-1 1,1 1 0,-1 0 0,1 2-1,0 13 26,-1-1 0,-1 1 1,0-1-1,-5 25 0,3-22 5,-41 217 141,43-232-159,-137 532 237,72-351-21,55-153-183,-41 103 146,-1-18 136,39-90-236,-7 18 54,-53 103 474,61-126-320,-1-2 0,-1 1 1,0-2-1,-22 22 1,35-40-230,0 1 1,0-1-1,-1 0 1,1 0 0,-1-1-1,1 1 1,-1 0-1,0-1 1,1 1 0,-1-1-1,-6 2 1,8-3-40,1 0 1,-1 0 0,0 0-1,0 0 1,0 0-1,1-1 1,-1 1-1,0 0 1,0 0-1,0 0 1,1-1 0,-1 1-1,0 0 1,1-1-1,-1 1 1,0-1-1,1 1 1,-1-1-1,0 1 1,0-2-1,-1 0 13,1 0-1,0 0 0,-1 0 0,1 0 1,0 0-1,0-1 0,1 1 0,-1 0 0,0-1 1,0-2-1,-1-12 41,0 0 0,1 0 1,1-1-1,4-28 0,0 14-7,15-54 0,-11 57-57,2 1 1,0 0-1,2 0 0,2 1 1,0 0-1,22-29 1,-9 18-143,63-70 1,-80 98 58,0 0 0,1 1 0,0 0 0,0 1 0,1 0 0,0 1-1,0 0 1,1 1 0,0 0 0,0 1 0,18-5 0,-23 9-370,-1 0 0,1 1-1,0 0 1,-1 0 0,1 1-1,0 0 1,-1 0 0,12 3-1,7 4-3847,25 13 0,-40-17 2975,28 13-5331,-3 2 2204</inkml:trace>
</inkml:ink>
</file>

<file path=ppt/ink/ink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23:19:14.11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1 1664,'2'-1'9515</inkml:trace>
</inkml:ink>
</file>

<file path=ppt/ink/ink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23:19:21.9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13 109 3968,'-13'-4'11725,"21"7"-9461,-2-2-2143,1 0-1,-1 0 1,1 0 0,-1-1-1,1 0 1,11-2 0,6 0 4,293-15 926,8-4-649,-222 13-265,-63 5-104,443-29 590,-414 28-489,433-17 638,40 19-52,-192 8-316,415 4 686,-662-6-959,2 0-3478,-102-4 1054</inkml:trace>
</inkml:ink>
</file>

<file path=ppt/ink/ink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23:19:23.1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290 6 3904,'0'0'138,"0"0"1,0-1-1,0 1 1,0 0-1,-2-4 3601,2 4-3601,0 0 1,0-1-1,-1 1 1,1 0-1,-7 3 2931,2 0-2643,-100 37 2310,67-25-2370,-62 36-1,98-50-353,0 0 0,0 1 0,0-1 0,0 0 0,0 1 0,1-1 0,-1 1 0,0-1 0,1 1 0,-1 0 0,1-1 0,0 1 0,-1 0 0,1 0 0,0 0 0,0 0 0,0 0 0,0 1 0,1-1 0,-1 0 0,1 0 0,-1 0 0,1 1-1,0-1 1,0 3 0,0 0 2,1 0 1,1-1-1,-1 1 0,1-1 0,0 0 0,0 1 0,0-1 0,1 0 0,-1 0 0,1-1 0,3 5 0,34 37 95,51 46 1,0 0 311,-81-80-369,21 23 394,-29-31-326,-1-1 1,1 1-1,-1 0 0,1-1 0,-1 1 1,0 0-1,0 0 0,0 0 0,0 0 1,0 0-1,0 6 0,-1-8-81,-1 1 0,1-1 1,0 1-1,-1-1 0,1 1 0,-1-1 0,0 1 0,1-1 1,-1 0-1,0 1 0,0-1 0,0 0 0,0 0 0,0 1 0,0-1 1,0 0-1,0 0 0,0 0 0,-1 0 0,1-1 0,0 1 1,-1 0-1,1 0 0,0-1 0,-3 1 0,-6 3-19,1-1 0,-20 3 0,12-2-15,13-3-65,0 0 1,0 0 0,-1 0-1,1-1 1,0 1 0,-6-1-1,-2-4-2618,11 3 2491,1 1-1,0 0 0,0-1 0,0 1 0,0 0 0,0 0 0,0-1 0,0 1 0,0 0 0,0 0 1,0-1-1,1 1 0,-1 0 0,0 0 0,0-1 0,0 1 0,0 0 0,0 0 0,0-1 0,0 1 0,1 0 1,1-2-1317,6-3-874</inkml:trace>
</inkml:ink>
</file>

<file path=ppt/ink/ink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23:19:23.5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171 60 4800,'0'-46'2661,"0"45"-2550,0 1-1,0-1 0,0 1 1,0 0-1,0-1 1,0 1-1,0-1 1,0 1-1,0-1 0,0 1 1,0-1-1,0 1 1,0 0-1,0-1 1,1 1-1,-1-1 1,0 1-1,0 0 0,0-1 1,1 1-1,-1-1 1,0 1-1,0 0 1,1-1-1,-1 1 0,0 0 1,1-1-1,-1 1 1,0 0-1,1 0 1,-1-1-1,1 1 0,-1 0 1,0 0-1,1 0 1,-1 0-1,1-1 1,-1 1-1,1 0 1,0 0-1,-1 10 1058,-5 21 120,4-19-864,-1 0 0,-5 17 0,-54 197 2561,-5 22-2333,40-148-225,14-49-449,11-44-3813,4-15 83,5-19-1327,-4 7 3042</inkml:trace>
</inkml:ink>
</file>

<file path=ppt/ink/ink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23:19:23.8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97 194 4736,'-46'-40'2128,"28"22"-1383,12 13 530,1 0 0,1-1 0,-1 0 0,-6-11 0,11 17-1146,0-1 1,-1 0-1,1 0 1,0 1-1,0-1 1,0 0-1,-1 0 1,1 1-1,0-1 1,0 0-1,0 0 1,0 0-1,0 1 1,0-1-1,0 0 1,1 0-1,-1 1 1,0-1-1,0 0 1,1 0-1,-1 1 1,1-2-1,0 0 39,0 1 0,0-1 0,1 1 0,-1 0 0,0-1 0,1 1 0,-1 0 0,1 0-1,2-1 1,4-2 238,0 0-1,1 1 1,10-3 0,-16 5-223,56-13 612,0 3-1,69-5 0,-101 13-750,3 1-25,30 2-1,-25 1-34,-17 1 364,-5 5-3793,-10-4 1879,0 0 1,0 0-1,0 0 1,-1 1-1,3 4 1,5 7-936</inkml:trace>
</inkml:ink>
</file>

<file path=ppt/ink/ink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23:19:25.9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386 550 6560,'-4'2'4619,"-9"7"-2002,-1 1-2099,-44 29 827,-51 38-109,95-66-1074,-71 60 775,68-55-681,0 1 0,-23 29 0,38-43-205,0-1 0,1 1 0,-1 0 1,1-1-1,0 1 0,-1 0 0,1 0 0,1 0 0,-1 0 0,0 0 0,0 4 1,1-7-17,0 1 0,0 0 0,0 0 0,1-1 0,-1 1 0,0 0 1,0-1-1,0 1 0,1 0 0,-1 0 0,0-1 0,1 1 0,-1 0 1,0-1-1,1 1 0,-1-1 0,1 1 0,-1-1 0,2 2 0,-1-2 8,0 1 0,0 0 0,0-1-1,1 1 1,-1-1 0,0 0 0,0 1-1,1-1 1,-1 0 0,0 0-1,0 0 1,1 0 0,-1 0 0,0 0-1,2 0 1,16-2 93,-1-1 1,1-1-1,-1 0 1,0-1-1,0-1 0,27-13 1,94-64-297,-138 82 183,14-6-480,-11 10-24,-4 7 121,-4 9 310,2-10 66,1-1 1,0 0-1,0 1 0,1 8 1,0-15 3,0 1 1,0-1-1,1 0 1,-1 1-1,1-1 1,0 0-1,-1 1 1,1-1-1,0 0 1,1 0-1,-1 0 1,0 0-1,1 0 1,-1 0-1,1 0 1,-1 0-1,1 0 1,3 2-1,0-1 55,-1 0-1,1 0 0,0-1 1,-1 0-1,1 0 1,0 0-1,0 0 0,0-1 1,1 0-1,-1 0 1,0 0-1,0-1 0,1 0 1,-1 0-1,0 0 0,0-1 1,1 1-1,-1-1 1,0 0-1,0-1 0,0 1 1,0-1-1,7-4 0,-2 1-53,-1 0-1,1-1 1,-1 0-1,0-1 1,-1 0-1,0 0 1,0-1-1,0 0 1,-1 0-1,8-13 1,6-15 37,-1-1 0,21-58 0,-6 15 19,88-144-224,-86 161 0,-30 52 82,-1-1 1,0 0-1,-1 0 0,-1-1 0,5-18 0,-9 30 42,1-1 1,-1 1-1,0-1 0,0 1 0,0 0 1,0-1-1,0 1 0,0-1 0,0 1 1,-1-2-1,1 2 15,0 1 1,0 0-1,0 0 1,0 0-1,0 0 1,0-1-1,0 1 1,0 0-1,-1 0 1,1 0-1,0 0 1,0 0-1,0 0 1,0-1-1,-1 1 1,1 0-1,0 0 1,0 0-1,0 0 1,0 0-1,-1 0 1,1 0-1,0 0 1,0 0-1,0 0 1,-1 0-1,1 0 1,0 0-1,0 0 1,-1 0-1,-9 6-176,-3 6 130,0 0 0,1 0-1,1 2 1,1-1-1,-1 1 1,2 1 0,-10 19-1,4-4 156,2 0-1,-18 60 1,21-44 90,2-1-1,2 2 1,1 89 0,5-126-83,0 0 1,1-1 0,3 15 0,-4-21-72,1-1 0,-1 0-1,1 0 1,0 1 0,0-1 0,0 0 0,0 0 0,0 0 0,0 0 0,1 0 0,-1 0 0,0-1 0,1 1-1,0 0 1,-1-1 0,1 1 0,0-1 0,0 0 0,3 3 0,0-3 8,-1 0 0,0 0 0,1-1 0,-1 1 0,1-1 0,-1 0 0,1 0 0,-1-1 0,1 1 0,-1-1 0,7-2 0,8-2 16,21-10-1,-5-2-76,-1-1-1,0-1 1,39-32-1,-56 39-306,-17 12 314,1 0 1,-1 0-1,0 0 0,0 0 1,0 0-1,0 0 1,0 0-1,0 0 0,1 0 1,-1 0-1,0 0 1,0 0-1,0 0 0,0 0 1,0 0-1,0 0 0,0 0 1,1 0-1,-1 0 1,0 0-1,0 0 0,0 0 1,0 1-1,0-1 0,0 0 1,0 0-1,0 0 1,1 0-1,-1 0 0,0 0 1,0 0-1,0 0 1,0 0-1,0 1 0,0-1 1,0 0-1,0 0 0,0 0 1,0 0-1,0 0 1,0 0-1,0 1 0,0-1 1,0 0-1,0 0 0,0 0 1,0 0-1,0 0 1,0 0-1,0 1 0,0-1 1,0 0-1,0 15-187,-4 23 129,4-32 30,-2 2 79,2-1 0,-1 1 1,1 0-1,1-1 0,-1 1 1,3 9-1,-2-15-14,-1 0 0,1 0 0,-1-1 0,1 1 1,0 0-1,0-1 0,0 1 0,0 0 0,0-1 0,0 1 0,0-1 0,0 0 0,1 1 0,-1-1 0,0 0 0,1 0 0,-1 0 0,1 0 0,0 0 0,-1 0 1,1 0-1,0 0 0,-1-1 0,1 1 0,0-1 0,0 1 0,0-1 0,-1 0 0,1 0 0,0 0 0,2 0 0,4-1 14,-1 0 0,0 0 0,1-1 0,-1-1-1,0 1 1,0-1 0,0 0 0,0-1 0,-1 1 0,1-2 0,-1 1-1,9-8 1,-7 5-15,0-2-1,0 1 0,0-1 1,-1 0-1,-1 0 0,11-19 1,-3 4-4,27-52-58,-30 54-68,0 0 0,2 1 0,0 0 1,32-37-1,-32 48-174,-12 10 269,-1 0 0,0 0 1,0 0-1,0-1 0,1 1 0,-1 0 0,0 0 1,0 0-1,0 0 0,1 0 0,-1 0 1,0 0-1,0 0 0,1 0 0,-1 0 0,0 0 1,0 0-1,0 1 0,1-1 0,-1 0 1,0 0-1,0 0 0,0 0 0,1 0 1,-1 0-1,0 0 0,0 1 0,0-1 0,0 0 1,0 0-1,1 0 0,-1 0 0,0 1 1,0-1-1,1 3-20,0 0 1,-1 0 0,0 0-1,1 0 1,-1 0 0,0-1-1,-1 7 1,-2 27 45,-2 0-1,-2-1 1,-12 39-1,-42 102 89,58-166 55,3-8-124,-1-1 0,1 1 0,0-1 0,-1 1 0,1-1 0,-1 0 0,0 1-1,1-1 1,-1 0 0,0 1 0,0-1 0,0 0 0,0 0 0,-1 2 0,1-3-28,1 0-1,0 0 1,-1-1 0,1 1 0,0 0 0,-1 0 0,1 0 0,0-1 0,-1 1 0,1 0 0,0 0 0,0-1-1,-1 1 1,1 0 0,0 0 0,0-1 0,0 1 0,-1 0 0,1-1 0,0 1 0,0 0 0,0-1 0,0 1-1,0-1 1,0 1 0,0-1 0,-4-12-6,4 12 4,3-36-204,2 13 295,1 15-232,-6 9 123,0-1 1,0 1-1,0 0 1,1 0 0,-1 0-1,0 0 1,0 0-1,0 0 1,1 0 0,-1 0-1,0 0 1,0 0-1,1 0 1,-1 0 0,0 0-1,0 0 1,0 0-1,1 0 1,-1 0 0,0 0-1,0 0 1,1 0-1,-1 0 1,0 0 0,0 0-1,0 0 1,1 0-1,-1 1 1,0-1 0,0 0-1,0 0 1,1 0-1,-1 0 1,0 0 0,0 1-1,5 3 23,0 0 0,0 0 0,0-1 0,1 1 0,-1-1 0,1-1 0,0 1 0,-1-1 1,1 0-1,1 0 0,-1 0 0,0-1 0,0 0 0,0 0 0,1-1 0,-1 0 0,8-1 0,6 0 40,0-2 1,1-1 0,-1 0 0,22-8-1,-25 6-9,-1-1 1,0 0-1,0-1 0,0-1 0,-1-1 1,21-16-1,-15 8-46,0-1 1,-1-2-1,26-33 0,-6-4 23,-2-2 0,42-91 0,14-67-233,-80 183 208,21-65-289,-73 198-815,13-23 1226,3 1 1,-24 155-1,13 93 331,28-265-805,6-51-2288,1-12 920,3-16-348,-5-10 1336,-1 0 1,-1 0-1,-1 1 1,-9-35-1,-3-28 1359,8 52 108,5 28-10,0 1 0,-1-18 0,3 28-685,0 1-1,0-1 1,0 1-1,0-1 1,0 0-1,0 1 1,0-1-1,0 1 1,0-1-1,0 1 1,0-1-1,0 1 1,0-1-1,1 1 1,-1-1-1,0 1 1,0-1-1,1 1 1,-1 0-1,0-1 1,0 1-1,1-1 1,-1 1-1,1 0 1,-1-1-1,0 1 1,1 0-1,-1-1 1,1 1-1,-1 0 1,1-1-1,-1 1 1,1 0-1,-1 0 1,1 0-1,-1 0 1,1-1-1,-1 1 1,1 0-1,-1 0 1,1 0-1,-1 0 1,1 0-1,-1 0 1,1 0-1,-1 1 1,2-1-1,2 1 37,0 1 0,0-1 0,0 1 0,7 4 0,0-1 30,44 12-56,-32-11-174,37 16 0,-54-19 84,0 0 1,1 1-1,-1-1 0,-1 1 1,1 1-1,0-1 1,-1 1-1,0 0 1,0 0-1,4 6 0,-4-3 2,0 0-1,0 0 1,-1 0-1,0 0 1,-1 1-1,0 0 1,0-1-1,-1 1 1,0 0-1,0 0 1,-1 0-1,0 1 1,-1 11-1,-2-4 58,0 0-1,-1 0 0,-1-1 0,0 0 0,-1 1 0,-10 19 0,8-17 5,6-14-115,0-1 0,-1 1 0,0-1 0,0 1 1,0-1-1,-1 0 0,-3 5 0,11-12-389,-1-1 0,0 0 0,0 1 0,0-2 0,-1 1 0,1 0 0,2-7 0,20-35-283,-22 38 674,72-167 2250,-74 169-1746,1-1 1,0 1-1,0 0 1,8-11-1,-8 18-368,-1-1 0,0 1 0,1 0 0,-1 0 0,0 0-1,1 1 1,2 1 0,0 0 43,5 4-75,0 0 1,-1 1-1,12 11 0,18 14-25,-14-14-269,-15-11 584,0 0-1,22 11 1,-29-18-441,0 1-1,0-1 1,1 0-1,-1 0 1,0 0-1,1 0 1,-1-1-1,1 1 1,-1-1-1,0 0 1,1 0-1,-1 0 1,1-1-1,-1 1 1,5-2-1,-4 1-731,-2 1 272,0-1 0,0 0 0,0 1 0,0-1 0,0 0-1,-1 0 1,1 0 0,3-2 0,3-3-1163</inkml:trace>
</inkml:ink>
</file>

<file path=ppt/ink/ink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23:19:26.5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330 1 4160,'-5'4'7535,"-13"8"-5502,-2 1-1164,-114 68 3342,4-2-2257,128-78-1913,1 0-1,-1 0 1,1 0-1,-1 0 0,1 0 1,-1 1-1,1-1 1,0 1-1,0-1 1,0 1-1,0-1 1,0 1-1,0 0 1,0-1-1,1 1 1,-1 0-1,0 0 1,1-1-1,0 1 1,-1 3-1,1-3-10,0-1 0,1 1 0,-1 0 0,1-1 0,-1 1 0,1-1 0,0 1 0,-1-1-1,1 1 1,0-1 0,0 0 0,0 1 0,0-1 0,0 0 0,1 0 0,-1 1 0,0-1 0,0 0-1,1 0 1,-1-1 0,1 1 0,-1 0 0,3 1 0,9 3 40,-1 0-1,1-1 1,0 0 0,0-1-1,0-1 1,0 0-1,0 0 1,1-1 0,-1-1-1,17-2 1,13-3-3369,76-20 1,-61 11-471,107-29-2818,-60 3 5660,-99 37 972,31-16 1385,-35 18-1155,0 0 0,0 0 0,-1 0 0,1-1 0,0 1 0,-1 0 0,1-1 0,-1 0 0,1 1 0,-1-1 0,0 0 0,0 1 0,0-1 0,2-4 0,-3 6-221,0-1 0,0 1 1,0 0-1,0 0 1,0-1-1,-1 1 0,1 0 1,0 0-1,0-1 0,0 1 1,0 0-1,0 0 0,0-1 1,0 1-1,-1 0 1,1 0-1,0-1 0,0 1 1,0 0-1,-1 0 0,1 0 1,0-1-1,0 1 1,-1 0-1,1 0 0,0 0 1,0 0-1,-1 0 0,1 0 1,0-1-1,0 1 1,-1 0-1,-9-2 354,9 2-210,-7-1 182,1 1 1,-1 0 0,0 0-1,1 1 1,-1 0 0,1 0-1,-1 1 1,-13 5 0,12-4-125,0 1 1,0 0-1,0 0 0,1 1 1,0 1-1,-12 8 1,16-10 27,0 1 1,1 0 0,-1 0-1,1 0 1,0 0-1,0 0 1,0 1 0,1-1-1,-3 9 1,2-7-12,0 0 1,0 1-1,0-1 1,-8 10-1,6-12-198,0 0-1,0 0 1,0 0-1,0-1 1,-1 0 0,0 0-1,0-1 1,-11 5-1,-59 21-2363,56-22 595,-12 2-2540,3 2 1290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00:36:13.879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50 452 3552,'-2'0'141,"0"0"1,0 1-1,1-1 1,-1 1-1,0-1 1,0 1-1,0 0 1,0 0-1,1 0 1,-1 0-1,0 0 1,1 0-1,-1 0 1,1 1-1,-2 1 1,-3 1 399,-8 8 3840,28-12-2779,-9 0-1430,2 0 39,1-1 1,-1 1 0,0-2 0,0 1 0,0-1 0,0 0 0,0-1-1,0 1 1,0-1 0,-1-1 0,1 1 0,-1-1 0,0 0-1,0 0 1,-1-1 0,1 0 0,6-7 0,-8 7-103,6-6 84,-1 0 1,0 0-1,-1-1 0,0 0 1,10-22-1,-1-4-1,-2 0 0,-2-1 0,-1-1 0,7-47 0,-13 56-379,-10 35-79,-5 28 188,2 0-1,1 0 1,2 0 0,1 1 0,1 36-1,2-59 111,1-1 0,-1 1 0,2 0 0,0-1 0,0 1 0,0-1 0,6 13 0,-7-20-14,0 0-1,0-1 0,0 1 1,0 0-1,0 0 1,0-1-1,1 1 0,-1-1 1,0 1-1,1-1 0,0 1 1,-1-1-1,1 0 0,0 0 1,-1 0-1,1 0 0,0 0 1,0 0-1,0-1 0,0 1 1,0-1-1,0 1 0,0-1 1,0 1-1,0-1 0,0 0 1,0 0-1,0 0 0,0 0 1,0-1-1,0 1 0,4-2 1,6-1 97,-1-1 0,1 0-1,-1-1 1,15-8 0,-17 8-72,8-4 3,-1-2 1,-1 0 0,1 0-1,-2-2 1,0 0 0,0 0-1,20-28 1,71-117 112,-86 126-147,-9 17-38,-7 10 6,1 1 0,-1-1 0,0-1 0,-1 1 0,1 0 0,2-11 0,-3 40-903,-2 21 849,0-31 40,-13 127-193,8-103 266,3-20-15,-1 1-1,-1-1 1,-9 27-1,11-38 56,-1 0-1,0 0 1,0-1-1,-1 1 1,0-1-1,0 0 1,-6 7-1,8-12-39,0 1-1,0 0 1,0-1-1,0 1 1,0-1-1,-1 0 1,1 0 0,0 0-1,-1 0 1,1 0-1,-1 0 1,1-1-1,-1 1 1,1-1-1,-1 1 1,1-1-1,-1 0 1,0 0 0,1 0-1,-1-1 1,1 1-1,-5-2 1,0 0-32,0 0 1,0-1 0,1 0-1,-1 0 1,1-1-1,0 0 1,0 0 0,0 0-1,0-1 1,1 0 0,0 0-1,0 0 1,-7-10-1,11 15-13,1 0 0,0-1-1,0 1 1,-1 0-1,1 0 1,0 0-1,0-1 1,0 1-1,-1 0 1,1-1 0,0 1-1,0 0 1,0 0-1,0-1 1,0 1-1,0 0 1,-1-1-1,1 1 1,0 0 0,0-1-1,0 1 1,0 0-1,0-1 1,0 1-1,0 0 1,0-1 0,1 1-1,-1 0 1,0 0-1,0-1 1,0 1-1,0 0 1,0-1-1,1 1 1,11-5-228,19 5 16,25 6 232,87 22-1,-15-2 477,-121-24-626,12 1 322,-18-3-348,-1 0-1,1 0 0,-1 0 1,1 0-1,0-1 1,-1 1-1,1 0 0,-1 0 1,1 0-1,-1 0 0,1 0 1,-1-1-1,1 1 0,-1 0 1,1-1-1,-1 1 1,1 0-1,-1-1 0,1 1 1,-1 0-1,0-1 0,1 1 1,-1-1-1,1 1 0,-1-1 1,0 0-1,1-1-387,0 0-1,-1 0 1,0 0-1,1 0 1,-1 0-1,0 0 1,0 0-1,0 0 1,0 0-1,-1 0 1,1 1-1,0-1 1,-1 0-1,0 0 1,1 0-1,-1 0 1,-1-3-1,-7-15-2398</inkml:trace>
</inkml:ink>
</file>

<file path=ppt/ink/ink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23:19:27.0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34 8384,'-14'-20'3808,"28"11"-3328,-6 4 2304,10 10-1633,24-5 929,3 0-1184,44 0 256,6 0-672,21 0-192,-8 9-192,-8-6 0,-15 5-64,-14-4-1152,-8 1 608,-13-2-4703,-10 5 2879</inkml:trace>
</inkml:ink>
</file>

<file path=ppt/ink/ink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23:21:10.15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136 11 2304,'18'-11'15285,"-19"25"-14362,0 1 1,-1-1 0,-5 14-1,0 5-404,-56 258 1234,46-217-1383,-37 167 190,54-238-489,-2 4-2972,9-13-1907,1-2 2425</inkml:trace>
</inkml:ink>
</file>

<file path=ppt/ink/ink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23:21:10.54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49 23 7872,'-9'-5'1028,"4"2"-132,1 0 0,-1 1 0,0-1 1,0 1-1,-10-3 0,41 9 4688,253 19-1790,-178-16-3396,23-3-500,-117-4 17,5 0-1634,-4 0-2829</inkml:trace>
</inkml:ink>
</file>

<file path=ppt/ink/ink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23:21:10.908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90 0 8128,'-50'14'2618,"37"-9"-1583,10-3-960,2-1 129,-1 0 0,0-1 1,1 1-1,-1 0 0,1 1 0,-1-1 0,1 0 0,0 0 0,-1 1 0,1-1 0,0 1 1,0-1-1,0 1 0,0-1 0,0 1 0,0 0 0,0 2 0,1-3-33,0 0 1,1 0-1,-1-1 0,0 1 0,1 0 0,-1-1 0,1 1 0,-1 0 1,1-1-1,0 1 0,-1-1 0,1 1 0,0-1 0,-1 1 1,1-1-1,0 0 0,-1 1 0,1-1 0,0 0 0,0 1 0,-1-1 1,1 0-1,0 0 0,0 0 0,0 0 0,0 0 0,5 2 499,12 2-44,1-1 1,0-1-1,-1 0 1,31-2-1,-34 0-516,252-9-419,-219 7-6942,-18-2-3151,-16 4 6701</inkml:trace>
</inkml:ink>
</file>

<file path=ppt/ink/ink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23:21:12.52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14 204 6464,'-3'-1'277,"-5"0"1608,8 1-1845,0 0 1,0 0-1,0 0 0,0 0 0,-1 1 1,1-1-1,0 0 0,0 0 0,0 0 1,0 0-1,-1 0 0,1 0 0,0 1 0,0-1 1,0 0-1,0 0 0,0 0 0,0 0 1,0 1-1,0-1 0,-1 0 0,1 0 1,0 0-1,0 0 0,0 1 0,0-1 1,0 0-1,0 0 0,0 0 0,0 1 1,0-1-1,0 0 0,0 2 1238,26-12 2637,16 1-2489,-2 0-821,84-33 240,-108 35-702,-1 0-1,0-1 1,0-1 0,-1 0 0,21-17-1,-31 22-87,1 0 0,-1 0 0,0-1 0,6-8-1,-9 12-48,-1 0 0,1 0-1,0 0 1,-1-1 0,1 1-1,-1 0 1,0 0 0,1-1-1,-1 1 1,0 0 0,0 0-1,1-1 1,-1 1 0,0 0-1,0-1 1,-1 1 0,1 0-1,0-1 1,0 1 0,-1 0-1,1-1 1,0 1 0,-1 0-1,0 0 1,0-2 0,0 2-5,1 0 0,-1 1 0,0-1 0,1 0 1,-1 1-1,0-1 0,0 1 0,1-1 0,-1 1 1,0-1-1,0 1 0,0 0 0,0-1 0,0 1 0,0 0 1,1-1-1,-1 1 0,0 0 0,0 0 0,0 0 1,0 0-1,-2 0 0,-23 5 7,24-4-6,-20 7 114,1 1-1,-34 21 0,55-30-114,-12 6 113,0 1 1,0 1 0,1 0-1,0 1 1,1 0 0,0 1-1,0-1 1,1 2 0,1 0-1,0 0 1,0 0 0,1 1-1,-10 22 1,16-32-80,0 1 0,0 0 0,1-1-1,-1 1 1,1 0 0,0-1 0,0 1 0,0 0 0,0 0 0,0-1-1,0 1 1,1 0 0,-1-1 0,1 1 0,0-1 0,0 1 0,0 0-1,0-1 1,0 0 0,1 1 0,-1-1 0,1 0 0,0 0 0,-1 0-1,1 0 1,0 0 0,0 0 0,0 0 0,0 0 0,3 1 0,4 2 100,0 1 0,0-1 0,1-1 0,-1 1 0,1-2 0,15 5 1,-4-4 43,-1 0 1,0-2 0,1 0-1,-1-1 1,1-1 0,38-5-1,-29 0-8,0-1 0,-1-2 0,0 0 0,31-15 0,-51 19-108,0-1 1,0 0 0,0 0 0,0-1-1,-1 0 1,0 0 0,0-1 0,-1 0-1,9-11 1,-11 12-35,-1 0 0,0 0 0,0-1 1,-1 1-1,0-1 0,0 0 0,0 0 0,-1 0 0,0 0 0,0 0 0,-1 0 1,0-1-1,0-10 0,-1-18-157,0 36 123,0 0 0,0 0 1,1-1-1,-1 1 0,0 0 1,0-1-1,0 1 0,1 0 1,-1 0-1,0-1 0,0 1 0,1 0 1,-1 0-1,0 0 0,0-1 1,1 1-1,-1 0 0,0 0 1,1 0-1,-1 0 0,0 0 1,1 0-1,-1-1 0,0 1 0,1 0 1,-1 0-1,0 0 0,1 0 1,0 0-1,8 1-94,-2 2-43,-1 1-1,12 9 1,-18-13 142,3 3-13,-1-1 1,0 0-1,1 1 0,-1 0 0,0-1 0,0 1 0,-1 0 0,3 5 1,8 11-81,-8-14 128,1 0 0,-1 1-1,-1 0 1,1 0 0,2 7-1,-4-9-13,0-1-1,1 1 1,-1-1-1,0 0 1,1 0 0,0 0-1,0 0 1,0 0-1,0-1 1,0 1-1,0-1 1,1 0 0,-1 0-1,1 0 1,0-1-1,-1 1 1,1-1-1,0 0 1,0 0 0,0 0-1,7 1 1,5-1 171,1-1 0,-1 0 0,0-1 0,18-3 0,3-3-113,0-1 0,-1-2 0,0-2 0,37-18 0,47-30-116,-92 48 138,-27 12-101,-1 0-1,0 0 0,1 1 1,-1-1-1,0 0 1,0 0-1,1 0 1,-1 0-1,0 0 0,0 0 1,1 0-1,-1 0 1,0 0-1,0 1 1,1-1-1,-1 0 0,0 0 1,0 0-1,1 0 1,-1 1-1,0-1 0,0 0 1,0 0-1,0 1 1,1-1-1,-1 0 1,0 0-1,0 1 0,0-1 1,0 0-1,0 0 1,0 1-1,0-1 1,0 0-1,0 0 0,0 1 1,3 15-10,-2-12 9,0 1 33,-1 0 1,0 1-1,0-1 0,-1 0 1,1 0-1,-1 0 0,0 0 1,0 0-1,-2 4 0,-5 21 66,7-25-127,1-4 36,0 0-1,0-1 1,0 1 0,-1 0 0,1-1 0,0 1 0,0 0-1,0-1 1,0 1 0,0 0 0,0-1 0,0 1-1,1-1 1,-1 1 0,0 1 0,1-2 14,-1 0 1,1 0 0,0 1-1,-1-1 1,1 0 0,0 0-1,0 0 1,-1 0-1,1 0 1,0 0 0,-1 0-1,1 0 1,0 0 0,-1 0-1,1 0 1,0 0 0,0-1-1,-1 1 1,2-1-1,4-1 18,1-1-1,-1 0 0,0-1 1,0 1-1,11-10 0,6-3 10,19-9-99,2 2 0,1 2 1,70-22-1,-109 41 15,-1 0 1,1 1-1,0 0 0,0 0 0,1 1 1,-1-1-1,10 2 0,-14-1 37,-1 0 0,1 1 0,-1-1 0,1 0 0,-1 1 0,1-1 0,-1 1 0,0 0 0,1-1 0,-1 1 0,0 0 0,1 0 0,-1 0 0,0 0 0,0 0 0,0 0 0,0 0 0,0 0 0,0 1 0,0-1 0,0 0 0,0 1 0,0-1 0,-1 0 0,1 1 0,-1-1 0,1 1 0,-1-1 0,0 1 0,1-1 0,-1 1 0,0-1 0,0 1 0,0 2 0,-1 6 42,0-1-1,0 1 0,-5 14 0,1-3 35,5-6 25,1-6-28,18-11 363,-10 1-400,-1-1 0,1 0 0,-1-1 0,0 1 0,0-2 0,0 1 0,13-9 0,49-39-36,-17 12-79,-48 35 54,-3 2-4,0 0 0,0 1 0,0-1 0,0 1 0,0 0 0,1 0 0,-1-1 0,0 1 0,0 1 0,1-1 0,-1 0 0,1 1 0,2-1 0,-4 1 19,-1 0 0,1 1 0,-1-1 0,0 0 0,1 1 0,-1-1 0,0 1 1,1-1-1,-1 0 0,0 1 0,1-1 0,-1 1 0,0-1 0,0 1 0,0-1 0,1 1 0,-1-1 1,0 1-1,0-1 0,0 1 0,0-1 0,0 2 0,0 16-50,0-8 56,0-9 15,2 22 145,1 0 0,1 0 0,8 25 0,-11-47-140,-1 1-1,1-1 1,-1 0 0,1 0-1,-1 0 1,1 0 0,0 0-1,0 0 1,-1 0 0,1 0-1,0 0 1,0 0 0,0 0-1,0 0 1,0 0 0,0-1-1,1 1 1,-1-1 0,0 1-1,0-1 1,0 1 0,0-1-1,1 1 1,-1-1 0,0 0-1,1 0 1,-1 0-1,0 0 1,0 0 0,1 0-1,-1 0 1,0 0 0,1 0-1,-1 0 1,0-1 0,0 1-1,1-1 1,0 0 0,7-2 78,-1-1 0,1 0 0,-1 0 0,9-6 0,-15 8-84,132-75-187,-103 60 210,-14 7-176,25-11-1,-41 21 148,0 1 1,-1-1-1,1 0 0,0 1 0,-1-1 0,1 1 0,-1-1 0,1 1 0,-1-1 0,1 1 0,-1-1 0,1 1 0,-1 0 0,1-1 0,-1 1 1,0 0-1,1-1 0,-1 1 0,0 0 0,0-1 0,1 1 0,-1 1 0,6 20 209,-5-17-192,0 0 0,1 1-1,-1-1 1,1 0 0,0 1 0,0-1 0,1 0-1,-1-1 1,1 1 0,0 0 0,1-1-1,-1 1 1,1-1 0,0 0 0,0-1 0,0 1-1,0 0 1,1-1 0,-1 0 0,1 0-1,0-1 1,0 1 0,10 3 0,-3-2-108,1 0 1,0-1-1,0-1 0,19 2 1,6-2-8479</inkml:trace>
</inkml:ink>
</file>

<file path=ppt/ink/ink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23:21:12.890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90 148 11456,'-26'-55'5215,"12"27"-4543,6 16 1952,3 4-1568,-5-3 768,2 2-1056,0-4-864,8 10 0,-10-6-1408</inkml:trace>
</inkml:ink>
</file>

<file path=ppt/ink/ink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23:21:19.74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46 388 2912,'-6'1'374,"2"-1"22,0 0-1,0 0 0,0 1 1,0 0-1,-6 1 0,0 14 5296,30 0-2112,-8-10-3171,0-2 0,0 0 1,0 0-1,0-1 0,1 0 1,-1-1-1,1 0 0,15-1 1,-17-1-227,0 0 0,-1-1 1,1-1-1,0 1 0,0-2 1,-1 1-1,1-2 0,-1 1 1,18-10-1,-21 9-105,-1-1 1,1 0-1,-1-1 0,0 1 1,0-1-1,0 0 0,-1-1 1,0 0-1,0 1 0,-1-1 1,0-1-1,0 1 0,3-9 1,-2 3-45,1-1 0,-2 0-1,0 0 1,0 0 0,-1-1 0,-1 1 0,-1-1 0,0 1 0,-1-1 0,0 0 0,-1 1 0,-1-1 0,0 1 0,-1-1 0,-1 1 0,-9-25 0,12 37-70,0-1 1,0 0-1,-1 1 1,1-1 0,-1 1-1,0-1 1,0 1-1,1 0 1,-2 0 0,1 0-1,0 0 1,0 0-1,-1 0 1,1 0 0,0 1-1,-1-1 1,-3 0-1,3 1-4,0 0 0,0 1 0,0 0 0,0 0 0,0-1 0,0 2-1,0-1 1,0 0 0,0 1 0,0-1 0,0 1 0,0 0 0,1 0-1,-1 0 1,0 0 0,-2 2 0,1-1 39,1 0-1,0 0 1,0 1 0,0-1 0,1 1-1,-1-1 1,0 1 0,1 0 0,0 0-1,0 0 1,0 1 0,0-1 0,0 0-1,1 1 1,-2 4 0,-1 3 74,1 1-1,0 0 1,-1 18 0,3-10 46,0 0 0,1 0 0,2 0 0,0 0 0,6 26 0,0-16 87,1 0 0,22 50-1,-26-69-113,0 0-1,1-1 1,0 1 0,1-2-1,0 1 1,16 16-1,-20-23-21,0 0 0,1 0-1,-1 0 1,1-1 0,0 0-1,-1 0 1,1 0 0,0 0-1,1 0 1,-1-1 0,0 0-1,0 1 1,1-2 0,-1 1-1,0 0 1,1-1 0,-1 0-1,1 0 1,-1 0 0,0-1-1,1 0 1,4-1 0,1-1-32,1 0-1,-1-1 1,0 0 0,0-1 0,-1 0 0,0-1 0,0 0 0,0 0 0,0-1 0,-1 0 0,0 0 0,-1-1 0,8-9 0,7-14-11,-1-1-1,-2-1 1,-1 0-1,24-64 1,-34 73 3,8-44-1,-14 62-21,-2 0-17,1 0 0,-1 0 0,0 0 0,0 0 0,0 1 0,-1-1 0,-2-8 0,3 14 9,0 0 0,0 0 1,0 0-1,0 0 0,0 0 0,0-1 1,0 1-1,0 0 0,0 0 0,0 0 1,0 0-1,0 0 0,0 0 0,0 0 0,0-1 1,0 1-1,0 0 0,0 0 0,0 0 1,0 0-1,0 0 0,-1 0 0,1 0 1,0 0-1,0-1 0,0 1 0,0 0 1,0 0-1,0 0 0,0 0 0,0 0 0,0 0 1,-1 0-1,1 0 0,0 0 0,0 0 1,0 0-1,0 0 0,0 0 0,0 0 1,-1 0-1,1 0 0,0 0 0,0 0 1,0 0-1,0 0 0,0 0 0,0 0 0,-1 0 1,1 0-1,0 0 0,0 0 0,-6 8-26,-2 11-33,4-3 50,0 1 0,1 0 1,1 1-1,0-1 0,1 0 0,3 29 1,0-21 0,2-1 0,1 0 0,1 0 1,9 25-1,-13-44 41,0 0 1,1 0-1,-1 0 0,1 0 0,0-1 1,1 1-1,-1-1 0,1 0 1,-1 0-1,1 0 0,0 0 1,1-1-1,-1 0 0,1 0 1,-1 0-1,8 3 0,-10-5-2,0 0-1,0-1 1,0 1 0,0-1-1,0 1 1,-1-1-1,1 0 1,0 0 0,0 0-1,0 0 1,0 0-1,0 0 1,0 0 0,0-1-1,0 1 1,0-1-1,0 1 1,0-1 0,0 0-1,-1 0 1,4-2 0,1 0 28,-1-2 1,0 1-1,1 0 1,-2-1-1,5-6 1,1-1 2,0-1 1,-1 0-1,-1 0 0,8-17 0,21-60-93,-19 43 62,8-27-90,-16 43 115,-9 25-224,1 1-439,4 13 195,26 59 381,-28-58 68,1-1 0,1-1 0,-1 1 0,1-1 0,1 0 0,-1 0 0,15 10 0,-18-14-4,1-1-1,0 0 0,0 0 0,0 0 0,1 0 0,-1-1 0,0 0 1,1 1-1,-1-2 0,1 1 0,-1 0 0,1-1 0,-1 0 0,1 0 1,-1 0-1,1-1 0,-1 0 0,8-1 0,-3-1 0,0-1 0,0 1 0,-1-2 0,1 1 0,-1-1 0,0 0 0,-1-1 0,8-6 0,1-3 91,0 0 0,18-24 1,-28 31-101,0 0 0,0 0 1,-1 0-1,0-1 0,4-11 1,-8 17-33,0 1-1,0-1 1,0 1 0,-1-1-1,1 0 1,-1 1 0,0-1 0,0 1-1,0-1 1,0 0 0,0 1 0,0-1-1,-1 0 1,1 1 0,-1-1 0,0 1-1,0-1 1,0 1 0,0-1 0,0 1-1,-1 0 1,1 0 0,-4-4 0,4 4-16,0 1 0,-1-1 0,1 1 0,-1 0 0,1 0 0,-1-1 1,0 1-1,1 0 0,-1 1 0,0-1 0,0 0 0,0 0 0,1 1 1,-1-1-1,0 1 0,0 0 0,0-1 0,-4 1 0,2 0 8,0 1 0,1 0 0,-1-1 0,0 1 0,0 1 0,0-1 0,1 0 0,-1 1 0,-3 2 0,-1 1 15,0 0 1,0 1-1,0 0 0,1 1 0,0 0 1,0 0-1,-5 8 0,0 1-15,2 2 0,0 0 0,1 0 0,1 0 0,0 1 0,-6 30 0,7-19 67,1-1 0,2 1 0,-1 54 0,5-75-12,1 0 1,0 0 0,0 0 0,0 0 0,1 0-1,6 13 1,-7-18-9,0-1 0,0 0 0,1 0 0,0-1 0,-1 1 0,1 0 0,0 0 0,0-1 0,1 1 0,-1-1 0,0 0-1,1 0 1,-1 0 0,1 0 0,0 0 0,0 0 0,0-1 0,0 1 0,0-1 0,0 0 0,6 2 0,-2-3 19,0 1 1,1-1 0,-1 0-1,0 0 1,1-1 0,-1 0-1,0-1 1,0 1-1,0-1 1,9-4 0,5-3 0,-2-1 0,22-13 0,-15 5-21,0-2 0,-1 0-1,-1-2 1,22-27-1,-40 43-26,18-21-1,42-58 0,-64 81-12,0 1 0,0 0 0,0 0 0,0 1 0,1-1-1,-1 0 1,1 1 0,0-1 0,0 1 0,4-3 0,-7 5 10,1 0-1,-1 0 1,0 0 0,0 0 0,1 0-1,-1 0 1,0 0 0,1 0 0,-1 0-1,0 0 1,0 0 0,1 0 0,-1 0-1,0 0 1,0 1 0,1-1 0,-1 0-1,0 0 1,0 0 0,1 0 0,-1 0-1,0 1 1,0-1 0,1 0 0,-1 0 0,0 0-1,0 1 1,0-1 0,0 0 0,0 0-1,1 1 1,-1-1 0,0 0 0,0 0-1,0 1 1,0-1 0,0 0 0,0 0-1,0 1 1,0-1 0,0 0 0,0 1-1,0-1 1,1 16 27,-1-14-15,-2 35 86,-2 0 0,-15 68 0,-1 1 90,20-94-62,0-12-117,0 0 0,1 0 0,-1 1 0,0-1 0,0 0 0,0 0 0,0 0 0,0 0 0,1 0 0,-1 0 0,0 1 0,0-1 0,0 0 0,0 0 0,1 0 0,-1 0 0,0 0 0,0 0 0,0 0 0,1 0 0,-1 0 0,0 0 0,0 0-1,0 0 1,1 0 0,-1 0 0,0 0 0,0 0 0,0 0 0,1 0 0,17-11 334,-13 7-344,7-7 31,0-1 0,-1-1 0,0 0 0,-1 0-1,11-19 1,-9 13-25,-3 5 12,-6 9-35,-1 0 0,2 0 0,-1 1 0,1-1 1,-1 1-1,1 0 0,0-1 0,1 2 0,-1-1 0,1 0 0,8-4 0,-12 8 21,0-1-1,0 1 0,0 0 0,0 0 0,0 0 0,0 0 0,0 0 0,0 0 1,0 0-1,0 0 0,0 0 0,0 1 0,0-1 0,0 0 0,-1 1 1,1-1-1,0 0 0,0 1 0,0-1 0,0 1 0,0-1 0,-1 1 0,1 0 1,0-1-1,0 1 0,-1 0 0,1 0 0,-1-1 0,2 3 0,2 2 42,-1 1 0,0 0 0,4 8-1,-5-10 18,17 43 133,-15-33-151,2-1 0,-1 0 0,2 0 0,0 0-1,0 0 1,1-1 0,1-1 0,12 15 0,-11-17 25,0-1 1,0 0 0,1-1-1,0 0 1,0-1 0,0 0-1,1-1 1,0 0 0,19 5-1,-16-6-358,1-1-1,27 2 0,-26-4-1274,0-1 1,24-3-1,-9-2-1228</inkml:trace>
</inkml:ink>
</file>

<file path=ppt/ink/ink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23:21:21.71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50 223 3136,'-1'-3'376,"1"2"-325,0 1-1,0 0 1,0-1-1,0 1 1,0-1-1,0 1 1,-1 0 0,1-1-1,0 1 1,0 0-1,0-1 1,0 1-1,-1 0 1,1-1 0,0 1-1,0 0 1,-7-1 5089,7 1-5063,4 11 2755,-1 8-1535,1 8 321,-1 1-1,-1 45 0,-7 29-93,-5 80-269,-6 88-55,19-183 554,6-278-1124,8 65-550,2-31-224,-15 116 177,3-1 1,21-78 0,-18 89-62,2 2 1,0-1-1,2 1 0,26-39 0,-31 54 29,1 1 0,1 0 0,0 1 0,1 0 0,1 1 0,-1 0 0,16-9 0,-20 14-8,1 1 0,-1 0 1,1 1-1,0 0 1,0 0-1,0 1 0,1 0 1,-1 1-1,1 0 0,-1 1 1,1 0-1,0 0 1,15 1-1,-20 1 7,0 0 0,-1 0 0,1 1 0,-1-1 0,1 1 0,-1 0 0,0 0 0,0 1 0,0-1 0,0 1 0,0 0 0,0 0-1,-1 0 1,1 0 0,-1 1 0,0-1 0,0 1 0,0 0 0,3 8 0,0-3 10,-2 1-1,1 1 0,-1-1 1,-1 0-1,0 1 1,0 0-1,1 17 1,-3-20 18,-1 1 0,0 0 1,0 0-1,-1 0 0,0-1 1,0 1-1,-1 0 0,-1-1 1,1 1-1,-1-1 1,-1 0-1,1 0 0,-1 0 1,-1 0-1,1-1 0,-2 0 1,1 0-1,-1 0 0,1 0 1,-2-1-1,-8 7 1,-6 1 19,-1 0 0,0-2 1,-1-1-1,0-1 1,-32 10-1,-124 25 318,166-43-383,-2 2-563,15 0 329,8 2 224,-3-4 12,0 1 0,0-1 0,0 0 0,10 2 0,9 3-43,29 20 111,-48-24-41,-1-1-1,1 1 1,-1-1 0,0 1 0,0 0-1,-1 1 1,5 4 0,-6-6 7,0 0-1,0 0 1,0 0-1,0 1 1,-1-1 0,1 0-1,-1 1 1,0 0-1,0-1 1,0 1 0,0 0-1,0-1 1,0 1 0,-1 3-1,0-5 2,0 0 0,0 0-1,-1 0 1,1 0 0,-1 0 0,1 0-1,-1 0 1,0 0 0,1 0-1,-1 0 1,0 0 0,1 0 0,-1-1-1,0 1 1,0 0 0,0 0 0,0-1-1,0 1 1,0-1 0,0 1-1,0-1 1,0 1 0,0-1 0,0 0-1,0 1 1,0-1 0,0 0 0,0 0-1,-1 0 1,0 0 0,-3 1-16,1 0-1,-1-1 1,0 0 0,0 0 0,-5-1 0,-70-23-180,58 15 236,20 7-13,0 1 0,-1 0 0,1 0 1,0 0-1,0 0 0,0 1 0,-4-2 0,6 2-47,0 0 0,0 0 1,0 0-1,0 0 0,0 0 0,0 0 0,0 0 0,0 0 1,0 0-1,0 0 0,0-1 0,0 1 0,0 0 0,0 0 0,0 0 1,0 0-1,0 0 0,0 0 0,0 0 0,0 0 0,0 0 1,0 0-1,0 0 0,0 0 0,0 0 0,0 0 0,0-1 0,0 1 1,0 0-1,0 0 0,0 0 0,0 0 0,0 0 0,0 0 0,0 0 1,0 0-1,0 0 0,0 0 0,0 0 0,0 0 0,0 0 1,0 0-1,0 0 0,0 0 0,-1 0 0,1 0 0,0-1 0,0 1 1,0 0-1,0 0 0,0 0 0,0 0 0,0 0 0,0 0 0,0 0 1,0 0-1,0 0 0,0 0 0,7-3 23,32-6-190,47-4 1,-70 12 102,-1 0 0,1 1 1,-1 1-1,1 0 1,-1 1-1,17 5 1,-22-5 50,0 1 1,0 1 0,0 0-1,0 0 1,16 11 0,-21-11 12,0 0 1,0 0-1,-1 0 0,1 1 1,-1 0-1,0 0 1,0 0-1,-1 0 0,0 1 1,5 8-1,-3-2 43,-1 0 0,-1 1 0,1 0 0,-2-1 0,0 1 0,0 0 0,-1 0 0,-1 0 0,0 0 0,-1 0 0,-1 0 0,1 0 0,-2 0 1,-8 24-1,7-27 10,-1-1 0,0 0 1,-1 0-1,0 0 0,0-1 0,-1 0 1,0 0-1,0-1 0,-1 0 1,0 0-1,-1 0 0,1-1 1,-12 6-1,-9 3 86,0 0-1,0-2 1,-34 10 0,32-13-77,-34 6 0,54-14-106,0 0 0,0-1 0,0 0-1,0-1 1,0 0 0,0-1 0,-13-2-1,21 2-364,1 0 0,-1 0 0,1 0-1,-1 0 1,1-1 0,0 1-1,0-1 1,0 0 0,0 1-1,0-1 1,0 0 0,0 0-1,0 0 1,1 0 0,-3-4-1,-2-4-1926</inkml:trace>
</inkml:ink>
</file>

<file path=ppt/ink/ink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23:21:29.22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253 109 3328,'-5'0'3338,"-25"1"881,21 2-3901,0 0 0,1 1 0,-1 0 0,1 0 0,0 0 0,0 1 0,1 1 0,-1-1 0,1 1 0,-10 11 0,3-1-72,1 1-1,0 0 0,-15 27 1,19-26-193,1 0 1,1 1-1,0 0 0,2 1 1,0-1-1,-4 35 0,8-47-8,1 0 0,-1 0 0,1 0 0,1 1-1,-1-1 1,1 0 0,0 0 0,1 0 0,0-1 0,0 1 0,0 0 0,1-1-1,0 1 1,0-1 0,1 0 0,5 8 0,-9-14-18,1 1 0,0 0 0,0 0 1,0 0-1,-1 0 0,1-1 0,0 1 0,0 0 0,0-1 1,0 1-1,0-1 0,0 1 0,1-1 0,-1 0 0,0 1 1,0-1-1,0 0 0,0 0 0,2 1 0,0-2 18,-1 1 1,0 0-1,0-1 0,0 1 0,1-1 0,-1 0 1,0 1-1,0-1 0,3-2 0,1-1 74,-1 1-1,0-1 0,-1 0 1,1-1-1,-1 1 0,7-9 1,-3 1-20,0-1 0,-1-1 1,0 1-1,-1-1 0,-1 0 0,0-1 1,-1 1-1,0-1 0,-2 0 1,1 0-1,-2 0 0,0-21 0,-1 27-21,0 1-1,-1 0 1,-1-1-1,1 1 0,-1 0 1,-1-1-1,1 1 1,-8-15-1,7 19-79,0-1 0,1 0 0,-2 1 0,1 0 0,0 0 0,-1 0 0,0 0 0,1 0 0,-2 1 0,1 0 0,0 0 0,-1 0 0,1 0 0,-10-4 0,13 7-20,0 0-1,0-1 0,0 1 1,0 0-1,0-1 1,1 1-1,-1 0 1,0 0-1,0 0 1,0 0-1,0 0 1,0 0-1,0 0 1,0 0-1,0 0 1,-1 1-1,1 0-11,0-1-1,1 1 1,-1-1 0,1 1-1,0 0 1,-1-1 0,1 1-1,-1-1 1,1 1 0,0 0-1,-1 0 1,1-1-1,0 1 1,0 0 0,0-1-1,0 1 1,-1 0 0,1 0-1,0-1 1,0 1-1,0 0 1,1 1 0,-1 3-7,1 0-1,0 0 1,0 0 0,1 1-1,-1-1 1,1 0 0,0-1 0,1 1-1,-1 0 1,1-1 0,5 8 0,-3-5 86,1-1 1,-1 0-1,1 0 1,0 0 0,0 0-1,14 8 1,-16-12 3,-1 0-1,1-1 1,0 1 0,0-1 0,0 0 0,0 0-1,0 0 1,1 0 0,-1-1 0,0 1 0,0-1 0,5-1-1,-2 1 10,-1-1 0,1-1 1,0 0-1,0 0 0,-1 0 0,11-5 0,0-2 62,-1-1 0,0-1 1,-1 0-1,17-17 0,1-3-1,-2-1 0,-1-1-1,25-39 1,-26 40-178,-9 11-63,-20 21 115,0-1 0,1 1 0,-1 0 0,0 0 0,0-1 0,0 1 0,0 0 0,1 0 0,-1 0 0,0-1 0,0 1 0,1 0 0,-1 0 0,0 0 0,0 0 0,1-1 0,-1 1 0,0 0 1,0 0-1,1 0 0,-1 0 0,0 0 0,1 0 0,-1 0 0,0 0 0,1 0 0,-1 0 0,0 0 0,0 0 0,1 0 0,-1 0 0,0 0 0,1 0 0,-1 0 0,0 0 0,0 1 0,1-1 0,-1 0 0,0 0 0,0 0 0,1 0 1,-1 1-1,0-1 0,0 0 0,1 0 0,-1 0 0,0 1 0,0-1 0,0 0 0,0 0 0,1 1 0,-1-1 0,0 0 0,0 1 0,0-1 0,0 0 0,0 0 0,0 1 0,0-1 0,0 0 0,0 1 0,0-1 0,0 1 0,4 24-44,-3-23 62,7 159 169,-8-129 7,-2 0 0,-2 0 0,-7 35 0,10-63-89,0 1-1,-1 0 0,0-1 0,1 0 0,-1 1 0,-1-1 1,1 0-1,-1 0 0,1 0 0,-1 0 0,-1 0 0,-4 4 1,6-6-57,-1 0 1,1-1-1,0 1 1,-1-1-1,0 0 1,1 1-1,-1-1 1,0 0-1,1-1 1,-1 1 0,0 0-1,0-1 1,0 0-1,0 1 1,0-1-1,0-1 1,0 1-1,1 0 1,-1 0-1,0-1 1,0 0-1,-4-1 1,-1-1-25,0-1 0,0 0-1,0 0 1,0-1 0,1 0 0,0 0 0,0-1 0,0 0 0,1 0-1,-6-8 1,-6-8-336,-28-45 0,37 54 71,8 12 190,0 0 1,1 0-1,-1 0 0,0 0 0,0 0 0,0 0 0,1 0 0,-1-1 0,1 1 1,-1 0-1,1-1 0,-1 1 0,1 0 0,0-1 0,-1 0 0,1 1 44,0 1 1,0 0-1,0 0 0,0 0 0,0 0 0,1-1 0,-1 1 0,0 0 0,0 0 0,0 0 0,0 0 1,0 0-1,0-1 0,0 1 0,0 0 0,0 0 0,1 0 0,-1 0 0,0 0 0,0 0 0,0 0 1,0 0-1,0-1 0,1 1 0,-1 0 0,0 0 0,0 0 0,0 0 0,0 0 0,1 0 0,-1 0 0,0 0 1,0 0-1,0 0 0,0 0 0,1 0 0,-1 0 0,0 0 0,0 0 0,0 0 0,0 0 0,0 0 1,1 0-1,-1 1 0,0-1 0,0 0 0,0 0 0,0 0 0,0 0 0,1 0 0,-1 0 0,0 0 1,13 8-164,-8-5 77,118 63-55,-27-14 219,-81-46-28,-1 0 1,1 0-1,0-1 0,28 4 1,-37-8 3,-1-1 0,0 0 1,1 0-1,-1 0 1,0-1-1,0 0 1,1 0-1,-1 0 0,0 0 1,0-1-1,0 0 1,0 0-1,0-1 0,-1 1 1,1-1-1,-1 0 1,0 0-1,0-1 0,0 1 1,6-7-1,-3 1 68,0 0 0,0 0 0,-1 0-1,0-1 1,-1 0 0,0 0 0,-1-1 0,6-16-1,-8 18-34,-1 1 1,1-1-1,-1 1 0,-1-1 0,0 0 0,-1-14 1,1 19-70,-1 0 0,0 0 0,1 0 0,-1 0 0,-1 0 0,1 0 0,0 0 0,-1 0 0,0 0 0,0 1 0,0-1 0,-1 1 0,1-1 0,-1 1 0,1 0 1,-5-3-1,6 5-30,0 0 1,0 0-1,-1 0 1,1 0 0,0 1-1,-1-1 1,1 1 0,0-1-1,-1 1 1,1-1-1,-1 1 1,1 0 0,0 0-1,-1 0 1,1 0-1,-1 0 1,1 0 0,-1 0-1,-2 1 1,2-1-16,0 1 1,-1 0 0,1 0-1,0 1 1,0-1-1,0 0 1,0 1-1,0-1 1,0 1-1,1 0 1,-3 1-1,-1 4-33,0-1-1,1 1 1,0 0-1,0 0 1,0 1-1,-2 9 1,-1 6 45,2 0-1,0 0 1,2 1 0,1 0-1,0-1 1,2 1 0,3 32-1,0-40 118,-1 0 0,2 0 0,0-1 0,1 1 0,12 26 0,-15-39-76,-1 0-1,1 0 1,0-1-1,0 1 0,0-1 1,0 0-1,0 1 1,0-1-1,1 0 1,-1 0-1,1 0 0,0-1 1,-1 1-1,6 1 1,-4-1 39,1-1 1,0 1-1,0-1 1,0 0 0,0-1-1,-1 0 1,1 1-1,8-2 1,2-1-236,-1-1 0,0 0-1,0-1 1,0 0 0,19-10 0,-5 0-1856,-1-2-1,0 0 1,-1-2-1,32-29 1,-18 14-616</inkml:trace>
</inkml:ink>
</file>

<file path=ppt/ink/ink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23:21:29.61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51 0 6656,'-31'10'2144,"31"-10"-2093,-1 0 0,0 0 0,1 0 0,-1 0 0,0 1 1,1-1-1,-1 0 0,0 0 0,1 1 0,-1-1 0,1 1 0,-1-1 0,0 0 1,1 1-1,-1-1 0,1 1 0,-1-1 0,1 1 0,0-1 0,-1 1 0,1 0 1,-1-1-1,1 1 0,-1 0 0,0 1 308,1-1-166,0-1 1,-1 0-1,1 1 0,-1-1 0,1 1 0,0-1 1,-1 1-1,1-1 0,0 1 0,-1-1 1,1 1-1,0-1 0,0 1 0,0-1 1,0 1-1,-1-1 0,1 1 0,0-1 1,0 1-1,0 0 0,0-1 0,0 1 1,0-1-1,0 1 0,0-1 0,0 1 1,1-1-1,-1 1 0,0 0 0,2 1-110,-1-1 0,0 0 0,1 0 0,-1 0 0,1-1 0,-1 1 0,1 0-1,-1-1 1,1 1 0,2 0 0,3 1-5,0-1 0,0 0 0,0 0 0,0 0 0,-1-1 0,1 0 0,0 0 0,0-1 0,10-2 0,-1-1-1684,0-1 0,29-12 1,-22 8-752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00:36:14.292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37 60 4896,'-28'-20'2208,"19"15"-1920,9 2 288,5 3-384,-1-8-352,10 4 64,8-7 0,5 2 96</inkml:trace>
</inkml:ink>
</file>

<file path=ppt/ink/ink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23:21:32.83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519 383 3392,'8'-6'1379,"-1"-2"1,1 1-1,8-13 0,-15 18-966,1 0-190,0 0 0,-1 0 0,1 0-1,-1 0 1,0 0 0,0 0-1,0-1 1,0 1 0,0 0-1,0-1 1,-1 1 0,1-1 0,-1 1-1,1 0 1,-1-1 0,0 1-1,0-1 1,0 1 0,-1-1 0,1 1-1,0-1 1,-1 1 0,0-1-1,0 1 1,1 0 0,-1-1-1,-1 1 1,0-3 0,-2-2 156,0-1 0,-1 1 0,1 0 0,-1 0 1,-1 1-1,1-1 0,-1 1 0,-11-8 0,13 11-303,1 1 0,-1 0 1,0 0-1,0 0 0,0 0 0,0 1 0,0 0 0,0 0 0,0 0 0,-1 0 0,1 0 1,0 1-1,0 0 0,-1 0 0,1 0 0,0 1 0,-1-1 0,-5 2 0,-3 3-81,0-1 1,1 1-1,-1 1 0,1 1 0,1-1 0,-1 2 0,1 0 0,0 0 0,1 1 0,0 0 1,-13 16-1,19-21-38,1 0 0,0 1 0,-1 0 0,2-1 0,-1 1 0,0 0 0,1 1-1,0-1 1,0 0 0,1 1 0,0-1 0,-1 1 0,1 7 0,1-8 14,0 0 1,0-1-1,1 1 0,-1 0 0,1-1 0,1 1 0,-1-1 0,0 1 0,1-1 1,0 1-1,0-1 0,0 0 0,1 0 0,0 0 0,-1 0 0,6 5 0,-2-3 75,0-1 0,0 1 0,0-1 0,1 0 0,0-1 0,0 0 0,0 0 0,1 0 0,0-1 0,8 3 0,-2-2 215,0-1-1,0-1 0,0 0 1,29 0-1,-74 11 738,-16 12-1147,0 1 0,-81 64 0,103-70 108,2 1 0,0 1-1,2 1 1,1 1-1,0 0 1,-24 42 0,40-59 12,1-1 1,0 1 0,0 0-1,0 0 1,1 0 0,0 0-1,0 1 1,1-1-1,-1 13 1,2-16 36,0 0-1,0 0 0,1 0 1,0 0-1,0-1 1,0 1-1,0 0 0,0-1 1,1 1-1,0-1 1,0 1-1,0-1 0,0 0 1,0 1-1,1-1 1,-1 0-1,1-1 0,0 1 1,0 0-1,3 2 1,4 1 45,0 0-1,0 0 1,0-1 0,1 0 0,0-1 0,0 0-1,0-1 1,0 0 0,0-1 0,21 2 0,-15-3 24,1-1 0,-1 0 0,1-1 0,-1-1 0,0-1 0,26-8 0,-31 7-45,0-1 0,-1 0 0,1-1 0,-1-1 0,0 1 0,-1-2 0,0 1 0,11-12 0,1-2 12,-2-1 1,22-30-1,26-48 324,-64 94-314,-4 5-70,1 0 1,-1 0 0,1 0 0,0 0 0,-1 0-1,0 0 1,1 0 0,-1 0 0,1 0 0,-1 0-1,0 0 1,0-2 0,0 3 11,0 0 0,0 0 0,0 0 0,0 0 0,0 0 0,0 0 0,0 0 0,0 0 1,0 0-1,0-1 0,0 1 0,0 0 0,0 0 0,0 0 0,0 0 0,0 0 0,0 0 0,0 0 0,0 0 0,0 0 0,0 0 0,0 0 0,0 0 0,0 0 1,0 0-1,0 0 0,0 0 0,0 0 0,0 0 0,0 0 0,0 0 0,0 0 0,0-1 0,0 1 0,0 0 0,0 0 0,0 0 0,0 0 0,0 0 0,0 0 1,0 0-1,-1 0 0,1 0 0,0 0 0,0 0 0,0 0 0,0 0 0,0 0 0,0 0 0,0 0 0,0 0 0,0 0 0,0 0 0,0 0 0,0 0 0,0 0 1,0 0-1,0 0 0,0 1 0,0-1 0,0 0 0,0 0 0,-1 0 0,1 0 0,-4 4-157,-6 10-14,3-2 142,1 0 0,0 1 0,0 0 0,2 0 1,0 0-1,0 0 0,1 1 0,0-1 0,2 1 0,-1 0 0,2 17 0,0-28 47,0 0 0,1 0 0,-1 0 0,1 0 0,0-1-1,0 1 1,0 0 0,0 0 0,0 0 0,1-1 0,-1 1 0,1-1-1,-1 1 1,1-1 0,0 0 0,0 0 0,0 0 0,1 0 0,-1 0 0,0 0-1,1 0 1,-1-1 0,1 1 0,-1-1 0,1 0 0,0 0 0,0 0-1,0 0 1,-1 0 0,1 0 0,0-1 0,0 1 0,3-1-1,8 0 43,-1 0-1,0 0 1,0-1-1,0-1 0,0 0 1,16-6-1,-7 1 20,-1-1 0,40-20-1,36-29 27,-75 42-149,22-20 0,-2 1 166,-38 32-126,-1 0 0,0-1 0,1 2 0,-1-1 0,1 0 0,4-1 0,-8 3 6,1 0 1,-1 0-1,1-1 0,0 1 1,-1 0-1,1 0 0,0 0 1,-1 0-1,1 0 0,0 0 1,-1 0-1,1 0 0,0 0 0,-1 1 1,1-1-1,-1 0 0,1 0 1,0 0-1,-1 1 0,1-1 1,-1 0-1,1 1 0,-1-1 1,1 1-1,-1-1 0,1 0 1,-1 1-1,1-1 0,-1 1 1,1-1-1,-1 1 0,0-1 1,1 1-1,-1 0 0,0-1 0,0 1 1,1-1-1,-1 1 0,0 0 1,0-1-1,0 1 0,0 1 1,1 12 84,0 0 1,-1 0 0,-1 0 0,-1 0-1,0 0 1,0 0 0,-1 0-1,-1-1 1,-10 25 0,13-36-14,1-2-57,0 0-1,0 0 0,0 0 0,0 0 1,0 1-1,0-1 0,0 0 1,0 0-1,0 0 0,0 0 0,0 0 1,0 0-1,0 0 0,0 0 1,0 0-1,0 0 0,0 0 0,0 0 1,0 0-1,0 0 0,0 0 1,0 0-1,0 0 0,0 0 0,0 0 1,0 0-1,0 0 0,0 0 1,0 0-1,0 0 0,0 0 0,0 1 1,6-5 167,-2 1-164,1 0 1,-1-1-1,0 0 1,0 0-1,0 0 1,0 0-1,-1-1 1,1 1-1,-1-1 1,4-9-1,1 0-96,77-123-229,-80 130 278,-1 1-1,1-1 1,0 1-1,1 1 1,-1-1-1,1 1 1,0 0 0,8-5-1,-13 9 29,-1 1 0,1 0-1,0-1 1,-1 1-1,1 0 1,0-1 0,-1 1-1,1 0 1,0 0 0,-1 0-1,1 0 1,0 0 0,0 0-1,-1 0 1,1 0-1,0 0 1,-1 0 0,1 0-1,0 0 1,0 0 0,-1 1-1,1-1 1,0 0-1,-1 1 1,1-1 0,-1 0-1,1 1 1,0-1 0,-1 0-1,1 1 1,-1-1 0,1 1-1,-1-1 1,1 1-1,-1 0 1,0-1 0,1 1-1,-1-1 1,0 1 0,1 0-1,-1-1 1,0 1 0,1 0-1,0 4-11,1 0-1,-1 0 0,0 0 1,0 8-1,-1-12 13,1 69-112,-2-53 113,1 0 0,1 1 0,4 27 0,-4-40 6,1-1-1,-1 0 0,1 1 1,0-1-1,4 7 1,-5-9 8,0 0 0,0-1 0,1 1 0,-1-1 0,0 1 0,1-1 0,-1 0 0,1 1 0,-1-1 0,1 0 0,0 0 0,-1 0 0,1 0 0,0 0 1,3 1-1,2-1 17,0 0 0,-1 0 0,1-1 0,0 0 0,0 0 0,0 0 0,0-1 0,0 0 0,-1-1 0,1 1 0,0-1 0,-1 0 0,1-1 1,-1 0-1,0 0 0,0 0 0,0-1 0,0 0 0,8-7 0,4-4 11,-2 0 0,0-1 0,23-31 0,51-84-56,-78 109-54,-11 18 37,0 1 0,1 0 1,0 0-1,0 0 1,0 0-1,3-4 0,-5 7 28,0-1 0,0 1 1,1 0-1,-1 0 0,0 0 0,0 0 0,0 0 0,0-1 0,0 1 0,0 0 1,1 0-1,-1 0 0,0 0 0,0 0 0,0 0 0,0 0 0,1 0 0,-1-1 1,0 1-1,0 0 0,0 0 0,0 0 0,1 0 0,-1 0 0,0 0 0,0 0 1,0 0-1,1 0 0,-1 0 0,0 0 0,0 0 0,0 0 0,0 1 0,1-1 1,-1 0-1,0 0 0,0 0 0,0 0 0,0 0 0,0 0 0,1 0 0,-1 0 1,0 1-1,0-1 0,0 0 0,0 0 0,0 0 0,0 0 0,1 0 0,-1 1 1,0-1-1,0 0 0,0 0 0,0 0 0,0 0 0,0 1 0,0-1 0,0 0 1,0 0-1,0 0 0,0 1 0,2 15-2,-2-10 2,1 6 18,-1 0 1,0 0 0,-1 0 0,-1 0 0,-4 21-1,-23 59 86,22-71-94,3-11 15,0 0 0,-1 0-1,0 0 1,0 0 0,-1-1 0,0 0-1,-1-1 1,0 1 0,-14 13 0,18-20-1,0 0 0,1 0 0,-1-1 1,0 1-1,0-1 0,0 1 0,0-1 1,0 0-1,0 0 0,0 0 0,0-1 1,0 1-1,0-1 0,-1 0 1,1 0-1,0 0 0,0 0 0,0 0 1,-4-1-1,5 0-41,0 0 0,0 1 0,0-1 0,0 0 0,0 0-1,0 0 1,0 0 0,0 0 0,1 0 0,-1-1 0,0 1 0,1 0 0,-1-1 0,1 1 0,0-1 0,-1 0 0,1 1 0,0-1 0,0 0 0,0 0 0,0 0-1,1 0 1,-1 0 0,0 0 0,1 0 0,-1 0 0,1 0 0,0 0 0,0 0 0,0-4 0,0 4-4,0 0-1,0 0 1,0 0-1,0 0 1,1 0-1,-1 0 1,1 1 0,-1-1-1,1 0 1,0 0-1,0 0 1,0 1 0,1-3-1,-2 3 10,1 1-1,0-1 1,0 0-1,0 1 1,-1-1-1,1 0 1,0 1 0,0-1-1,0 1 1,0-1-1,0 1 1,0 0-1,0 0 1,0-1-1,0 1 1,0 0-1,0 0 1,0 0-1,1 0 1,-1 0 0,0 0-1,0 0 1,0 0-1,0 0 1,0 1-1,0-1 1,1 1-1,37 11-123,44 8-1,-69-17 177,0-2 0,0 0 0,1 0 0,-1-2 1,0 1-1,26-6 0,-30 4-11,0 0 0,-1-1 0,0 0 0,0-1 0,0 0 0,0 0 0,0-1 0,-1 0 0,0 0 0,0-1 0,0 0 0,-1-1 0,0 0 0,0 0 0,10-13 0,-15 17-22,117-171 380,-91 126-348,73-133 328,-84 147-428,-2-1 0,-2-1 1,14-54-1,-16 39 56,-2-1-1,4-87 0,-17 100-613,4 37 587,0 2 25,0-1-1,0 1 1,0-1 0,0 1-1,0 0 1,0-1 0,0 1-1,0 0 1,0-1 0,0 1-1,0 0 1,0-1 0,-1 1-1,1 0 1,0-1-1,0 1 1,0 0 0,-1-1-1,1 1 1,0 0 0,0 0-1,0-1 1,-1 1 0,1 0-1,0 0 1,-1-1 0,1 1-1,0 0 1,-1 0 0,1 0-1,0 0 1,-1 0 0,1-1-1,0 1 1,-1 0 0,0 0-1,0 1-1,0-1-1,0 1 1,0-1-1,0 1 1,0 0-1,0-1 1,1 1-1,-1 0 1,0 0-1,0 0 1,0 0-1,0 1 1,-16 22-24,1 1 0,-16 33 0,12-20 18,-96 205 484,95-189-320,3 1 0,-18 96 0,26-97-91,-12 83 95,18-108-96,2 0 1,4 49-1,-2-74-32,0 0 0,1 0 0,-1 0 0,1 0 0,0-1 0,0 1 0,1 0 0,-1-1 0,1 1 0,0-1 0,0 0 0,0 1 0,0-1 0,0 0 0,1 0 0,-1 0 0,1 0 0,0-1 0,4 3 0,-3-2 1,0-1 0,1 0 0,-1 0 0,1-1 0,0 1 0,-1-1 0,1 0 0,0 0 0,0 0 0,0-1 0,0 0-1,0 0 1,0 0 0,8-2 0,12-2 42,0-2-1,0 0 1,37-15-1,-45 14-47,-1-1 0,0 0 1,0-1-1,0-1 0,23-21 1,-27 20-6,-2 0 1,1-1 0,-1-1-1,-1 0 1,-1 0 0,0-1-1,0 0 1,-1 0 0,-1-1-1,0 0 1,-2 0 0,1 0-1,-2-1 1,4-29 0,-7 40-31,0 0 0,0 0 0,-1 0 0,1 0 0,-1 0 0,0 0 0,-1 0 0,-2-7 0,4 11 7,-1 0-1,1 0 0,-1 0 0,0 0 0,1-1 1,-1 1-1,0 0 0,0 0 0,0 0 1,1 1-1,-1-1 0,0 0 0,0 0 0,-1 0 1,1 1-1,0-1 0,0 0 0,0 1 0,0-1 1,-1 1-1,1 0 0,0-1 0,0 1 1,-1 0-1,1 0 0,0-1 0,0 1 0,-1 0 1,1 0-1,0 1 0,-1-1 0,1 0 0,0 0 1,0 1-1,-1-1 0,1 0 0,0 1 1,0 0-1,-2 0 0,-5 3-19,0 1-1,0 0 1,0 1 0,0 0 0,1 0-1,0 0 1,-6 9 0,-1 1-58,0 1 0,-10 19 0,17-25 80,0 1 0,1-1 0,1 1 0,0 0 0,0 1 0,2-1 0,-1 1 0,2 0 0,-1 0 0,2 0-1,0 0 1,0 14 0,2-21 22,-1-1 0,1 0 0,1 0 0,-1 0 0,1 0 0,-1 0 0,1 0 0,1 0 0,-1-1 0,1 1-1,0-1 1,0 0 0,0 1 0,0-1 0,1-1 0,0 1 0,-1 0 0,2-1 0,-1 0 0,0 0 0,0 0 0,1-1 0,9 5-1,-7-4 39,-1-1 0,1 0-1,0 0 1,0 0-1,1-1 1,-1 0 0,0 0-1,0-1 1,0 0-1,1 0 1,-1-1-1,0 0 1,0 0 0,0-1-1,0 1 1,14-7-1,-13 5-29,0-1 0,1 0 1,-2 0-1,1-1 0,0 0 0,-1-1 0,0 0 0,0 0 0,-1 0 0,0-1 0,7-9 1,12-24 47,-2-1 1,18-48-1,-39 85-66,0 0 0,-1 0 0,0 0-1,0 0 1,0-1 0,0-6 0,-18 52-236,9-12 196,2 1 1,1 0-1,-3 59 0,7-86 37,1 0 0,0 0 0,1-1-1,-1 1 1,1 0 0,-1 0 0,1 0-1,0-1 1,0 1 0,0 0 0,0-1-1,0 1 1,3 3 0,-3-5 23,0 1-1,1-1 1,-1 0 0,1 0 0,-1 0 0,1 0 0,0 0-1,-1 0 1,1 0 0,0-1 0,-1 1 0,1-1 0,0 1-1,0-1 1,0 0 0,-1 1 0,1-1 0,0 0-1,0 0 1,0 0 0,2-1 0,15-1 71,1-2 0,-1 0 0,0-1 1,-1-1-1,33-15 0,83-51 27,-119 62-79,24-21 1,-28 22-19,0 0 1,1 0-1,20-11 1,-32 20-25,1 0 0,-1-1 0,1 1 0,-1 0 0,1 0 0,-1-1 0,1 1 0,0 0 0,-1 0 0,1 0 0,-1 0 0,1-1 1,0 1-1,-1 0 0,1 0 0,-1 0 0,1 0 0,0 0 0,-1 1 0,1-1 0,-1 0 0,1 0 0,0 0 0,-1 0 0,1 1 1,-1-1-1,1 0 0,-1 1 0,1-1 0,-1 0 0,1 1 0,-1-1 0,1 1 0,-1-1 0,0 0 0,1 1 0,-1-1 0,0 1 0,1-1 1,-1 1-1,0 0 0,1-1 0,-1 1 0,0-1 0,0 1 0,0-1 0,0 1 0,0 0 0,1-1 0,-1 1 0,0-1 0,0 1 1,-1 0-1,2 5 2,-1 0 1,0 0-1,-1 0 1,-1 8-1,-2 1 26,0-1-1,-8 18 1,1-2 84,7-19-124,0 1-1,-8 13 1,12-25 17,0 0-1,0 0 1,0 0-1,0 1 1,0-1 0,-1 0-1,1 0 1,0 0-1,0 1 1,0-1-1,0 0 1,0 0-1,0 1 1,0-1-1,0 0 1,0 0 0,0 0-1,1 1 1,-1-1-1,0 0 1,0 0-1,0 0 1,0 1-1,0-1 1,0 0 0,0 0-1,0 0 1,1 0-1,-1 1 1,0-1-1,0 0 1,0 0-1,0 0 1,1 0 0,-1 0-1,0 1 1,0-1-1,0 0 1,1 0-1,-1 0 1,0 0-1,0 0 1,1 0-1,8 2 169,-2-4-149,0 0 1,0 0-1,-1 0 1,1-1 0,-1 0-1,0 0 1,0-1-1,0 0 1,10-8-1,3-5-36,21-24 0,-39 41 14,25-21-106,-26 21 107,1-1 1,-1 1-1,0-1 1,1 1 0,-1 0-1,1-1 1,-1 1 0,0 0-1,1 0 1,-1-1 0,1 1-1,-1 0 1,1 0 0,-1 0-1,1-1 1,-1 1 0,1 0-1,-1 0 1,1 0 0,-1 0-1,1 0 1,-1 0-1,1 0 1,-1 0 0,1 0-1,-1 0 1,1 0 0,-1 1-1,0-1 1,1 0 0,-1 0-1,1 0 1,-1 1 0,1-1-1,2 10 18,-3-9-21,7 20-80,-5-15 122,0 1-1,0-1 0,0 0 0,1 0 0,0 0 0,0 0 0,1 0 0,0-1 0,5 8 1,-5-10-44,1 1 1,-1 0 0,1-1 0,0 0 0,0 0-1,0 0 1,0-1 0,0 1 0,1-1 0,-1-1-1,1 1 1,-1-1 0,1 0 0,0 0 0,7 0-1,1-1-796,0-1 0,0 0-1,0-1 1,27-7-1,-39 9 589,-1-1-1,0 1 1,0 0-1,0 0 1,0-1-1,1 1 1,-1-1-1,0 1 1,0-1-1,0 0 1,0 1-1,0-1 1,0 0-1,0 0 1,-1 0-1,1 0 1,0 0-1,0 0 1,-1 0-1,1 0 1,0 0-1,-1 0 1,1 0-1,-1 0 1,1 0-1,-1 0 1,0 0-1,0-1 1,1 1-1,-1 0 1,0 0-1,0 0 1,0-1-1,0 1 1,0 0-1,0 0 1,-1 0-1,1-2 1,-5-21-5724</inkml:trace>
</inkml:ink>
</file>

<file path=ppt/ink/ink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23:21:33.20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37 7 9152,'-26'-3'3360,"21"3"-2592,0-3 2527,5 9-7038,0 7 2431</inkml:trace>
</inkml:ink>
</file>

<file path=ppt/ink/ink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23:21:33.56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1192 17 8896,'0'-4'3296,"18"8"-2560,5-8-224,-1 4 1984,9-5-1473,28 2 353,30-2-800,11 5-224,-5 0-224,-16 5-32,-5-2-32,-16 2-608,-8-1 288,-16 4-3967,-5 0 2303</inkml:trace>
  <inkml:trace contextRef="#ctx0" brushRef="#br0" timeOffset="1">87 20 13632,'-50'-12'5055,"45"12"-3935,-8 0-320,5 0 416,3 0-832,0 0-704,31 5-2112,24 15-7615,-10 0 5535,-9 4 1184</inkml:trace>
</inkml:ink>
</file>

<file path=ppt/ink/ink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23:22:32.2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121 85 3136,'2'-6'742,"0"-1"0,0 1 0,1 0 0,0 0 0,7-11 0,7-15 3467,-17 32-4197,0 0 1,0 0-1,0 0 1,0-1-1,0 1 1,0 0-1,0 0 1,0 0-1,0-1 1,0 1-1,0 0 1,1 0-1,-1 0 1,0-1-1,0 1 1,0 0-1,0 0 1,0 0-1,0 0 1,0 0-1,1-1 1,-1 1-1,0 0 1,0 0-1,0 0 1,0 0-1,1 0 1,-1 0-1,0 0 1,0 0-1,0-1 1,0 1-1,1 0 1,-1 0-1,0 0 1,0 0-1,0 0 1,1 0-1,-1 0 1,0 13-182,-7 44 832,-10 48 172,2-39-175,-27 107 590,-26 117 349,65-273-1535,-2 8 403,-2 47 0,19-96-4371,20-67-4752,-19 61 6315</inkml:trace>
</inkml:ink>
</file>

<file path=ppt/ink/ink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23:22:32.6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14 424 4576,'-9'-50'2032,"9"48"-2108,-2-12 1054,0 1 1,1 0-1,1 0 1,0 0-1,1 0 0,4-21 1,-2 27-745,0 0 1,0-1-1,1 1 1,0 0-1,0 1 0,0-1 1,1 1-1,0-1 1,1 2-1,-1-1 0,1 0 1,0 1-1,0 0 1,1 1-1,-1-1 0,14-5 1,10-4 23,1 1 1,56-16-1,-53 19 59,203-64 14,-224 71-409,-10 3-53,1-1 0,-1 0 0,0 0 0,0 0 0,5-2 0,-26 15-9432,4 0 6993</inkml:trace>
</inkml:ink>
</file>

<file path=ppt/ink/ink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23:22: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28 180 4640,'-22'13'1504,"22"-13"-1469,0 0 1,-1 0-1,1 0 1,0 0-1,-1 0 1,1 0-1,0 0 1,0 0-1,-1 1 1,1-1-1,0 0 0,0 0 1,-1 0-1,1 0 1,0 1-1,0-1 1,0 0-1,-1 0 1,1 1-1,0-1 1,0 0-1,0 0 1,0 1-1,0-1 1,0 0-1,-1 1 1,1-1-1,0 0 0,0 0 1,0 1-1,0-1 1,0 0-1,0 1 1,0-1-1,0 0 1,0 0-1,0 1 1,0-1-1,1 0 1,-1 1-1,0-1 1,0 0-1,0 0 1,0 1-1,0-1 0,0 0 1,1 0-1,-1 1 1,0-1-1,0 0 1,0 0-1,1 0 1,-1 1-1,0-1 1,1 0-1,11 6 1643,3-6-773,-1 0 0,0-1 0,0-1 0,0 0 0,0-1 0,23-8 1,-29 9-688,32-12 315,-2-1 1,1-1-1,-2-3 0,41-26 1,39-28-892,-116 71-73,0 2 233,0-1 0,0 0 0,0 1 0,0-1 0,0 1 0,0-1 0,1 1 0,-1 0 0,0-1 0,2 1 0,-3 0-50,1 0 0,-1 0 0,1 0 0,-1 0 0,1 0 0,-1 0 0,1 0 0,-1 1 0,1-1 0,-1 0 0,1 0 0,-1 1-1,0-1 1,1 0 0,-1 1 0,1-1 0,-1 0 0,1 1 0,7 10-2237</inkml:trace>
</inkml:ink>
</file>

<file path=ppt/ink/ink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23:22:33.5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230 68 5408,'-3'-1'292,"0"0"0,0 0 1,1 0-1,-1 0 0,0 0 1,0 0-1,0 1 0,0 0 1,0-1-1,0 1 0,0 0 1,0 0-1,0 1 0,0-1 0,0 1 1,0-1-1,0 1 0,0 0 1,0 0-1,-3 2 0,-14 5 137,0 1-1,1 0 1,0 1-1,1 2 0,-27 20 1,43-30-385,0 0 0,0-1 0,0 1-1,1 0 1,-1 0 0,1 0 0,-1 0 0,1 0 0,0 0 0,0 0 0,0 0 0,0 1 0,0-1-1,0 0 1,0 1 0,1-1 0,-1 1 0,1-1 0,0 0 0,0 1 0,0-1 0,0 1 0,0-1-1,1 1 1,-1-1 0,1 1 0,-1-1 0,1 0 0,0 1 0,0-1 0,0 0 0,0 0-1,0 0 1,1 0 0,-1 0 0,1 0 0,-1 0 0,4 3 0,1 0 57,0-2 1,0 1-1,0-1 1,1 0-1,-1 0 1,1 0-1,0-1 1,0 0-1,0-1 1,0 0-1,0 0 1,0 0-1,0-1 1,0 0-1,0 0 1,8-1-1,-1-1 13,0 0-1,-1-1 1,1-1 0,-1 0-1,1 0 1,-1-1 0,16-9-1,-23 10-38,0 1 0,0-1 0,0 0 0,-1 0 0,1-1-1,6-7 1,-11 10-68,1 0 0,-1 0 0,0 0 0,1 0 0,-1-1 1,0 1-1,0 0 0,-1-1 0,1 1 0,0-1 0,-1 1 0,1-1 0,-1 1 0,0-1 0,0 1 0,0-1 0,0 1 0,-1-1 0,1 0 0,-1-3 0,0 4 0,0 0 0,0-1 0,0 1 0,0 0 0,0 0 0,0 0-1,-1 0 1,1 0 0,-1 0 0,1 0 0,-1 0 0,0 1 0,-2-3-1,4 4 13,-1-1-1,0 0 0,1 1 0,-1-1 0,0 1 1,1-1-1,-1 0 0,1 0 0,-1 1 1,1-1-1,0 0 0,-1 0 0,1 1 0,0-1 1,-1 0-1,1 0 0,0 0 0,0 0 0,0 0 1,0 0-1,0 1 0,0-1 0,0 0 1,0 0-1,0 0 0,0 0 0,0 0 0,1 1 1,-1-1-1,0 0 0,1 0 0,-1 0 0,0 1 1,1-1-1,-1 0 0,1 0 0,-1 1 0,1-1 1,0 0-1,-1 1 0,1-1 0,0 1 1,-1-1-1,1 1 0,1-2 0,5-2-10,0-1-1,1 1 1,13-6-1,-17 8-11,22-10-38,-12 5 8,-1 0 0,1 2-1,1-1 1,27-5 0,-39 11 46,-1 0 0,1-1 0,0 1 0,-1 1 0,1-1 0,-1 0 0,1 1 0,0-1 0,-1 1 0,1 0 1,-1-1-1,1 1 0,-1 0 0,0 1 0,1-1 0,-1 0 0,0 1 0,0-1 0,0 1 0,0 0 0,0 0 0,0 0 0,-1 0 0,1 0 0,-1 0 0,1 0 0,-1 0 0,2 5 0,0 0 97,0 0 0,0 1 0,-1-1-1,0 1 1,-1 0 0,0 0 0,0-1-1,0 11 1,-1-10-5,0 0 0,1 0 0,0-1 0,0 1 0,1 0 1,0-1-1,5 15 0,-6-20-80,1 1 1,-1 0 0,1-1-1,-1 1 1,1-1 0,0 1-1,0-1 1,0 0-1,0 0 1,1 0 0,-1 0-1,1 0 1,-1 0 0,1-1-1,-1 1 1,1-1 0,0 0-1,0 0 1,0 0-1,0 0 1,-1 0 0,1-1-1,4 1 1,7 0 51,1-1 0,0-1 0,-1 0 0,1-1 0,16-5 0,70-23-3972,-90 27 2218,0-2 0,0 1 0,0-1-1,-1-1 1,16-10 0,6-6-2935</inkml:trace>
</inkml:ink>
</file>

<file path=ppt/ink/ink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23:22:42.0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1129 3552,'-5'-1'1181,"6"-2"-115,10-6 671,-1 0-649,3-6 363,70-97 2154,-20-2-2406,12-19-478,-68 122-649,-4 6-93,0-1 0,0 1 0,1 0 0,0 0 0,0 0 0,9-7 0,-13 11 14,0 1 1,0 0-1,0 0 1,1 0-1,-1 0 1,0 0-1,0 0 1,0 0-1,1 0 1,-1 0-1,0 0 1,0 0-1,1 0 1,-1 0-1,0 0 1,0 0-1,0 0 1,1 0-1,-1 0 1,0 0-1,0 0 1,0 0-1,1 0 1,-1 0-1,0 1 1,0-1-1,0 0 1,1 0-1,-1 0 1,0 0-1,0 0 1,0 1-1,0-1 1,0 0-1,1 0 1,-1 0-1,0 1 0,0-1 1,0 0-1,0 0 1,0 0-1,0 1 1,0-1-1,0 0 1,0 0-1,0 0 1,0 1-1,2 14 29,-1-11-3,-1 15 51,0 0 0,-1 0 0,-1 0 0,0 0 0,-11 34 0,8-29-32,0-1-1,1 1 1,0 26 0,4-48 9,0-1 0,0 1 1,0-1-1,0 1 0,0-1 1,0 1-1,1-1 0,-1 1 1,1-1-1,-1 1 0,1-1 1,-1 1-1,1-1 0,0 0 1,0 1-1,0-1 0,-1 0 1,1 0-1,0 0 0,1 1 1,-1-1-1,2 1 0,-2-1 8,1-1 1,0 1-1,-1 0 0,1-1 1,0 0-1,0 1 0,-1-1 0,1 0 1,0 0-1,0 0 0,0 0 0,-1 0 1,1 0-1,0-1 0,0 1 0,-1 0 1,1-1-1,2-1 0,27-11 43,0-1 0,-1-2 1,-1-1-1,0-2 0,-2-1 0,0-1 0,-1-1 0,-1-1 0,29-34 0,16-23-386,-70 79 266,1 0-1,0 0 1,-1 1-1,1-1 0,-1 0 1,1 0-1,0 1 0,-1-1 1,1 0-1,0 1 1,0-1-1,0 1 0,-1-1 1,1 1-1,0 0 0,0-1 1,0 1-1,0 0 1,0-1-1,0 1 0,1 0 1,-1 0 13,-1 1 0,1-1 0,-1 0 0,1 1 1,-1-1-1,1 1 0,-1-1 0,0 1 0,1-1 0,-1 1 1,1-1-1,-1 1 0,0 0 0,0-1 0,1 1 0,-1-1 1,0 1-1,0 0 0,0-1 0,1 1 0,-1 0 0,0 0 1,0 9 0,1-1 1,-1 0 0,-2 10 0,2-16 0,-14 82-42,10-67 94,1 0-1,0 1 1,1-1 0,1 1-1,1 23 1,0-41-19,0 0 0,0 0 0,1-1 1,-1 1-1,0 0 0,0 0 0,0 0 0,1 0 0,-1-1 0,0 1 0,1 0 0,-1 0 0,1-1 1,-1 1-1,1 0 0,-1-1 0,1 1 0,-1 0 0,1-1 0,0 1 0,-1-1 0,1 1 1,0-1-1,0 1 0,-1-1 0,1 0 0,0 1 0,0-1 0,-1 0 0,1 1 0,0-1 0,0 0 1,0 0-1,0 0 0,0 0 0,-1 0 0,1 0 0,0 0 0,0 0 0,0 0 0,0 0 1,-1-1-1,1 1 0,0 0 0,0-1 0,1 0 0,3-1 53,0 0-1,-1 0 0,1-1 1,-1 1-1,1-1 1,3-4-1,9-10-46,-2 0 0,0-1 0,-1-1-1,19-33 1,-14 22-95,-5 4 33,-12 21 1,1 0-1,-1 0 0,1 0 1,0 0-1,1 1 1,-1-1-1,1 1 1,-1 0-1,6-4 1,-9 8 22,0 0-1,0 0 1,0 0 0,0 0 0,0 0 0,0 0-1,0 0 1,0-1 0,1 1 0,-1 0 0,0 0-1,0 0 1,0 0 0,0 0 0,0 0 0,0 0-1,0 0 1,0 0 0,1 0 0,-1 0 0,0 0-1,0 0 1,0 0 0,0 0 0,0 1 0,0-1 0,0 0-1,0 0 1,0 0 0,0 0 0,1 0 0,-1 0-1,0 0 1,0 0 0,0 0 0,0 0 0,0 0-1,0 0 1,0 0 0,0 0 0,0 1 0,0-1-1,0 0 1,0 0 0,0 0 0,0 0 0,0 0-1,0 0 1,0 0 0,1 9-202,-3 17 69,1-16 118,-6 41 81,5-39-66,0 0 1,1 0-1,0 0 1,1 0-1,0 0 1,1 0-1,0-1 1,4 18-1,-5-28 38,1 1 0,0-1 0,-1 1 0,1-1 0,0 0 0,-1 1-1,1-1 1,0 0 0,0 0 0,0 0 0,0 0 0,0 1 0,0-1 0,1-1 0,-1 1 0,0 0-1,0 0 1,1 0 0,-1-1 0,1 1 0,-1 0 0,0-1 0,1 0 0,-1 1 0,1-1 0,-1 0 0,1 0-1,-1 1 1,1-1 0,-1 0 0,1-1 0,-1 1 0,4-1 0,4-1 138,0 0 0,0-1 0,0 0 0,11-6 0,-14 7-156,31-17 5,0-2-1,-1-1 0,36-30 1,-35 21-39,-20 16-144,28-18-1,-45 33 160,0 0 0,1-1 0,-1 1 0,0 0 0,0 0 0,0 0 0,1 0 0,-1-1 0,0 1 0,0 0 0,0 0-1,1 0 1,-1 0 0,0 0 0,0 0 0,1 0 0,-1 0 0,0 0 0,0 0 0,1 0 0,-1 0 0,0 0 0,0 0 0,1 0 0,-1 0 0,0 0 0,0 0 0,1 0 0,-1 0 0,0 0 0,0 0 0,1 0 0,-1 1 0,0-1 0,0 0 0,0 0 0,1 0 0,-1 0 0,0 1 0,0-1 0,0 0 0,0 0 0,1 0 0,-1 1 0,0-1 0,-1 11-64,-6 7 3,-44 114 139,50-129-57,1 0 0,-1-1 0,1 1 0,-1 0 0,1 0 0,0-1 0,0 1-1,0 0 1,0 0 0,1 4 0,-1-6 4,1 0 1,-1 0-1,1 0 0,-1 0 0,1 0 1,0 0-1,0 1 0,-1-1 0,1-1 1,0 1-1,0 0 0,0 0 1,0 0-1,0 0 0,0-1 0,0 1 1,0 0-1,0-1 0,1 1 0,-1-1 1,0 1-1,0-1 0,0 0 0,3 1 1,2 0 52,1 0 0,-1-1 0,1 0 0,-1 0 0,1 0 0,-1-1 1,1 0-1,-1 0 0,1 0 0,-1-1 0,0 0 0,11-5 0,2-3-51,0-1 0,25-19-1,-31 21-17,13-11-24,39-39 0,10-10-27,-70 66 10,0 0 1,0 0 0,1 1-1,-1 0 1,8-3 0,-12 5 42,0 1 0,1-1 0,-1 0 0,0 1 0,0-1 0,0 1 0,0-1 0,0 1 0,-1-1 0,1 1 0,0 0 0,0-1 0,0 1 0,0 0 0,0 1 0,0-1-15,0-1 1,-1 1-1,1-1 0,-1 1 1,1 0-1,-1 0 0,1-1 1,-1 1-1,1 0 0,-1 0 0,0-1 1,1 1-1,-1 0 0,0 0 1,0 0-1,0 0 0,0 0 1,0-1-1,1 1 0,-1 0 1,-1 0-1,1 0 0,0 0 0,0 0 1,0-1-1,-1 2 0,-7 12 49,-1-2-1,-19 22 1,17-22-57,0 1 1,-11 18 0,14-18-25,5-8 32,0-1 0,0 1-1,0 0 1,1 0 0,-1 0 0,1 0-1,0 0 1,1 1 0,0-1 0,-1 1-1,1 5 1,1-10 4,0 1-1,0-1 1,0 0-1,0 1 1,1-1-1,-1 0 1,0 0-1,1 0 1,-1 1-1,1-1 1,-1 0-1,1 0 1,-1 0-1,1 0 1,0 0-1,0 0 1,-1 0-1,1 0 1,2 1 0,-2 0 17,1-1 0,0 0 0,0 0 0,0 0 0,0 0 0,0-1 0,1 1 0,-1 0 0,0-1 0,3 1 0,5-1 47,-1 0 0,1 0 0,-1-1 1,13-2-1,11-4-27,-1-2 0,0-1 0,0-1 0,-1-2 0,39-21 0,-55 25 4,-1-1 0,0 0 0,-1-1-1,-1 0 1,1-1 0,11-15 0,0-4-24,28-47 1,-14 13 43,-3-2 0,49-133 0,-13-34-220,-64 205-189,-1 1 0,4-57 1,-10 85 329,0-1 1,0 0-1,0 0 1,0 1-1,0-1 1,0 0-1,-1 0 1,1 1-1,0-1 1,0 0-1,-1 0 1,1 1-1,0-1 1,-1 0-1,1 1 1,-1-2-1,1 2 11,0 0-1,-1 0 1,1-1-1,0 1 1,-1 0-1,1 0 1,0 0-1,-1 0 1,1 0-1,0 0 1,-1 0-1,1 0 1,0 0-1,0 0 1,-1 0-1,1 0 1,0 0-1,-1 0 1,1 0-1,0 0 1,-1 0-1,1 0 1,0 1-1,0-1 1,-1 0-1,1 0 1,-3 2-36,1 0-1,0 0 1,-1 0 0,1 0 0,0 0 0,0 0 0,-2 5-1,-76 140-501,54-95 585,9-17-53,2 2 0,2 0 0,1 0 0,1 1 1,3 0-1,1 1 0,2 0 0,2 0 0,1 1 0,4 47 0,-1-58 37,-1-14 21,1 1 0,0-1 1,1 0-1,1 0 1,0 0-1,6 16 0,-2-14-56,-3-5 60,1 0-1,1 0 1,0-1 0,9 14-1,-13-22-21,1 0 0,0 0 0,-1 0 0,1 0-1,0-1 1,1 1 0,-1-1 0,0 0 0,1 0 0,-1 0-1,1 0 1,0-1 0,-1 0 0,1 1 0,0-1-1,0 0 1,8 0 0,-3 0-1,1-1-1,-1-1 1,1 0-1,-1 0 1,0-1 0,1 0-1,-1 0 1,0-1-1,9-4 1,10-6 126,36-23 1,-48 27-135,-6 3 18,0-1 0,-1 0 0,1 0 0,-1-1 0,-1 0 0,0-1 0,9-11 0,-12 14-27,-1 0 0,0-1-1,-1 1 1,1-1 0,-1 0 0,-1 0 0,1 0 0,-1 0 0,0 0 0,-1 0 0,0-1 0,1-10 0,-2 16-36,0 1 1,0-1-1,0 0 1,0 1-1,-1-1 1,1 0-1,0 1 1,-1-1-1,1 1 1,-1-1-1,0 1 1,0-1-1,1 1 1,-1-1-1,0 1 1,0-1-1,0 1 1,0 0-1,-1 0 1,1 0-1,0 0 1,0-1-1,-1 2 1,-1-2 0,1 1 3,0 0 1,1 0 0,-1 1-1,0-1 1,0 1 0,-1 0 0,1-1-1,0 1 1,0 0 0,0 0 0,0 0-1,0 1 1,0-1 0,0 0 0,0 1-1,0 0 1,0-1 0,-2 2-1,-6 3-18,1 0 0,1 0 1,-1 1-1,1 0 0,0 0 0,-9 10 0,2 0-5,-23 31 0,26-30 30,-13 25 0,21-35 19,1 0-1,0 0 1,0 1-1,0-1 0,1 1 1,-2 12-1,4-18 18,0 0 0,0 0 0,-1 0 0,1 0 0,0 0 0,0 0 0,1 0 0,-1 0 0,0 0-1,1 0 1,-1 0 0,1 0 0,0 0 0,0 0 0,-1 0 0,1 0 0,0-1 0,1 1 0,-1 0 0,0-1 0,0 1 0,1-1 0,-1 1 0,1-1 0,-1 0 0,1 1-1,0-1 1,-1 0 0,1 0 0,0 0 0,0 0 0,0-1 0,0 1 0,0 0 0,0-1 0,0 1 0,2-1 0,7 1 65,-1 0 0,1-1 1,0-1-1,0 0 0,15-3 0,-23 4-76,26-6 60,1 0 1,-1-2-1,-1-1 1,1-2-1,-2 0 0,1-2 1,-2-1-1,45-31 1,-59 35-56,0 0 1,-1-1 0,-1 0-1,1-1 1,15-24 0,-10 10 27,-1 0 0,11-30 0,-26 49-42,0 2-195,-1 8 63,-2 8-168,-1-3 278,0 0 0,1-1 0,0 1 1,1 0-1,-1 1 0,2-1 0,-2 11 0,-5 22-64,-10 37 96,16-68 11,1 0-1,0 0 1,1 0 0,0 0 0,1-1-1,1 13 1,-1-21-3,-1-1 0,0 1 0,0 0 0,0 0 0,0-1 0,0 1 0,1 0 0,-1 0 0,0-1 0,1 1 0,-1 0-1,1-1 1,-1 1 0,0 0 0,1-1 0,-1 1 0,1-1 0,0 1 0,-1-1 0,1 1 0,-1-1 0,1 1 0,0-1 0,0 1 0,-1-1 0,2 1 0,-1-1 9,1 0 0,-1 0 1,0-1-1,0 1 0,0 0 1,1 0-1,-1-1 0,0 1 1,0-1-1,0 1 0,0-1 1,0 1-1,0-1 0,0 0 1,1 0-1,5-5 48,-1 1-1,0-1 1,10-12 0,1-6-51,14-25 0,16-23 47,-39 60-139,-5 7-269,-4 13 29,-2 7 198,-2 24-1,-2 10 110,6-41-7,0 0 0,0 0-1,0 0 1,1 0 0,0 0 0,1 1-1,2 12 1,-3-18 40,1-1 0,-1 0-1,1 0 1,0 0 0,0 0 0,-1 0 0,1 0-1,1 0 1,-1 0 0,0 0 0,0 0 0,1-1-1,-1 1 1,1 0 0,-1-1 0,1 1 0,0-1-1,0 0 1,-1 0 0,1 1 0,0-1-1,0 0 1,0-1 0,0 1 0,0 0 0,1-1-1,-1 1 1,0-1 0,0 1 0,0-1 0,1 0-1,-1 0 1,4 0 0,3-1 71,0-1 1,0 0-1,0 0 0,0-1 0,-1 0 1,1-1-1,-1 1 0,10-7 0,1-2-31,0-1-1,18-17 1,-14 9-74,-1 0-1,-1-2 1,29-41-1,41-78-112,-67 100 124,-16 26-117,1 0 1,0 1-1,2 0 1,18-22-1,-26 38-153,-1 5 113,-2 10 49,0-14 98,-2 54 8,-3-1 0,-2 1 1,-20 78-1,23-120 45,-1 0 0,0 0 0,-1 0 0,0-1 0,-1 0 0,0 0 0,-10 13 0,15-24-12,0 0 0,0 0 1,1-1-1,-1 1 0,-1 0 0,1 0 0,0-1 1,0 0-1,0 1 0,-1-1 0,-3 1 0,5-1-3,0-1 0,0 0 0,0 0-1,-1 0 1,1 1 0,0-1-1,0-1 1,-1 1 0,1 0 0,0 0-1,0 0 1,0-1 0,-1 1 0,1 0-1,0-1 1,0 1 0,0-1 0,0 1-1,0-1 1,0 0 0,0 0-1,0 1 1,0-1 0,-1-1 0,-4-4-64,1-1 0,-1 0 0,-6-12 0,-2-3-150,8 15 146,14 12 8,0 0 1,0-1-1,16 6 1,43 14 830,-45-18-478,0 0 1,31 5 0,-45-10-324,0-1 0,0 1 1,0-2-1,1 1 0,-1-1 0,0 0 1,0-1-1,0 0 0,14-5 0,-9 0-2030,-2 2-859,-2 2-2050,1 2 1114</inkml:trace>
</inkml:ink>
</file>

<file path=ppt/ink/ink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23:22:50.1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34 2816,'0'0'917,"-3"-7"646,-19 12 3083,22-5-4605,0 0 0,0 0-1,0 0 1,-1 0 0,1 0 0,0 0-1,0 0 1,0 0 0,0 0 0,0 0-1,0 0 1,0 0 0,0 0 0,-1 0-1,1 0 1,0 0 0,0 1 0,0-1 0,0 0-1,0 0 1,0 0 0,0 0 0,0 0-1,0 0 1,0 0 0,0 0 0,0 0-1,-1 0 1,1 0 0,0 0 0,0 1-1,0-1 1,0 0 0,0 0 0,0 0-1,0 0 1,0 0 0,0 0 0,0 0-1,0 0 1,0 1 0,0-1 0,0 0 0,0 0-1,0 0 1,0 0 0,0 0 0,0 0-1,0 0 1,0 0 0,0 0 0,0 1-1,0-1 1,1 0 0,-1 0 0,15 2 3803,18-3-3311,0 0 0,1-2 1,50-12-1,-60 11-544,-1 0 1,1 1-1,34 0 0,24 0 81,-60 3 20,-22 0 12,-4 1 202,0 4-271,0-1 1,-1 1-1,0-1 1,0 0-1,0-1 1,-1 1-1,1-1 1,-12 4-1,-7 6-132,-6 8 180,0 0-1,-41 40 0,-42 59 122,29-24-122,69-80-14,7-8-74,1 1 0,-10 13 1,13-17 656,18-9-306,1-1-145,0 0 1,26-13-1,5-2-164,-17 9-33,0 1 0,1 1 0,1 2 0,-1 1-1,32-2 1,-47 8-6,4-2 154,31 3 1,9 0 53,-36-1-86,-22 0-429,1-1 0,-1 1 0,0-1 1,0 1-1,0-1 0,0 1 1,0-1-1,0 0 0,0 1 0,0-1 1,-1 0-1,1 0 0,0 0 0,0 0 1,0 0-1,0-1 0,5-4-2297,6-3-111</inkml:trace>
</inkml:ink>
</file>

<file path=ppt/ink/ink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23:22:51.0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240 1 3136,'-1'1'289,"0"-1"0,0 1 0,0 0 0,0 0 0,0 0 0,0 0 0,0 0 0,0 0 0,1 0 0,-1 0 0,0 1 0,1-1 0,-1 0 0,0 2 0,-10 25 1317,9-24-1366,-7 20 605,-11 31 1138,-49 92 0,50-113-1738,3 1 0,0 0-1,3 1 1,0 0 0,3 1 0,1 1 0,2-1 0,1 1 0,2 0 0,2 1 0,1-1 0,2 1 0,2-1 0,10 51 0,-6-60-20,1 0 0,1-1 0,2-1 0,15 29 0,-23-50-103,1 0-1,0 0 0,6 7 0,8 11 280,-16-18-152,-2-6-245,0 0 0,0 0-1,0 0 1,0 1 0,0-1 0,0 0 0,0 0 0,0 1 0,0-1-1,0 0 1,0 0 0,0 0 0,0 1 0,0-1 0,1 0 0,-1 0-1,0 0 1,0 1 0,0-1 0,0 0 0,0 0 0,0 0 0,1 0-1,-1 0 1,0 1 0,0-1 0,0 0 0,1 0 0,-1 0 0,0 0-1,0 0 1,0 0 0,1 0 0,-1 0 0,0 1 0,0-1 0,0 0-1,1 0 1,-1 0 0,0 0 0,0 0 0,0 0 0,1 0 0,-1 0-1,0 0 1,0-1 0,1 1 0,-1 0 0,0 0 0,0 0 0,0 0-1,1 0 1,-1 0 0,0 0 0,0 0 0,0-1 0,0 1 0,1 0-1,-1 0 1,0 0 0,0 0 0,0-1 0,0 1 0,20-27-8383,-5 11 5313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00:36:18.112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400 773 3552,'4'-12'990,"-2"6"-255,0 0 0,0 0 0,1-10 0,-2 14-602,-1 1 0,0-1 1,0 1-1,0 0 0,0-1 1,-1 1-1,1-1 1,0 1-1,0-1 0,-1 1 1,1 0-1,-1-1 0,1 1 1,-1 0-1,0-1 0,0 1 1,1 0-1,-1 0 1,0 0-1,-2-3 0,-3 1-26,1-1 0,-1 1 0,1 0-1,-1 0 1,0 0 0,0 1 0,0 0 0,0 0-1,-1 1 1,1 0 0,-1 0 0,1 0 0,0 1-1,-1 0 1,-11 1 0,5 1-21,0-1-1,0 2 1,0 0 0,0 1 0,0 0-1,1 1 1,-12 6 0,13-5-83,1 0-1,1 0 1,-1 1 0,1 1-1,0 0 1,1 0 0,0 0-1,0 1 1,1 0 0,0 1-1,-10 18 1,16-27-4,-13 25 20,1 0-1,-14 40 1,24-58 23,1 0-1,0 0 1,0 0 0,1 0 0,0 1 0,1-1-1,0 1 1,0-1 0,0 0 0,1 1 0,1-1-1,-1 0 1,5 13 0,-5-18 14,1 1 1,0-1-1,0 0 0,0 1 0,0-1 1,0 0-1,1 0 0,-1 0 1,1 0-1,0-1 0,0 1 1,0-1-1,0 0 0,0 0 1,0 0-1,1 0 0,-1 0 1,1-1-1,-1 1 0,1-1 0,0 0 1,6 1-1,3 0 123,1-1 1,-1-1-1,1 0 1,26-4-1,-8 0-27,0-1 1,0-2-1,52-19 1,-66 19-78,-1 0 0,0-1 0,-1-1 0,0-1 0,0 0 0,-1-2 0,26-23 0,-37 31-71,51-57 273,-49 54-314,-1-1 1,0 0 0,0 0 0,-1 0 0,1-1-1,3-12 1,-8 21 27,0 0 0,0 0 1,0 0-1,0 0 0,-1 0 0,1 0 0,0 0 0,0 0 0,0 0 0,0 0 1,0 0-1,0 0 0,0 0 0,0 0 0,-1 0 0,1 0 0,0 0 1,0 0-1,0 0 0,0 0 0,0 0 0,0 0 0,0 0 0,0 0 0,-1 0 1,1 0-1,0 0 0,0 0 0,0 0 0,0 0 0,0 0 0,0 0 0,0 0 1,0-1-1,0 1 0,-1 0 0,1 0 0,0 0 0,0 0 0,0 0 1,0 0-1,0 0 0,0 0 0,0 0 0,0-1 0,0 1 0,0 0 0,0 0 1,0 0-1,0 0 0,0 0 0,0 0 0,0 0 0,0 0 0,0-1 1,-7 7-45,1 2 16,1-1-1,0 1 1,0 0 0,1 0-1,0 0 1,0 1 0,1-1-1,0 1 1,0 0 0,1 0-1,0 0 1,-1 18 0,4-22 60,-1 0 1,1-1-1,0 0 1,0 1 0,1-1-1,-1 0 1,1 1 0,0-1-1,0 0 1,0 0 0,0 0-1,1-1 1,0 1-1,0-1 1,0 1 0,0-1-1,0 0 1,1 0 0,-1 0-1,1-1 1,0 1 0,0-1-1,0 0 1,0 0-1,0 0 1,0 0 0,1-1-1,-1 0 1,0 0 0,1 0-1,-1 0 1,1-1 0,-1 0-1,1 0 1,-1 0 0,7-1-1,-5 0 38,0-1-1,0 0 1,0 0-1,-1 0 1,1-1 0,-1 1-1,1-1 1,-1-1-1,0 1 1,0-1-1,0 1 1,5-7 0,-7 6-24,-1 1 0,1 0 1,-1 0-1,0-1 1,0 1-1,0-1 0,-1 0 1,1 0-1,-1 1 1,0-1-1,0 0 1,0 0-1,-1 0 0,1 0 1,-1 0-1,0-1 1,0 1-1,0 0 1,-1 0-1,-1-5 0,1 4-57,0 1 0,0-1 0,-1 0 0,0 0 0,0 1-1,0-1 1,0 1 0,-1 0 0,0-1 0,0 1-1,0 0 1,0 1 0,-1-1 0,1 1 0,-5-4 0,5 5-5,0 0 0,0 0 0,0 1 1,-1-1-1,1 1 0,0 0 1,-1 0-1,1 0 0,0 1 1,-1-1-1,1 1 0,-1 0 1,1-1-1,-1 2 0,1-1 1,-1 0-1,1 1 0,-1-1 1,1 1-1,0 0 0,-1 0 0,-3 2 1,1 0 14,0 0 1,0 0-1,1 1 1,-1-1-1,1 1 1,0 0-1,0 1 1,-5 4-1,10-9 10,0 0-1,0 0 1,0 0-1,0 0 1,0 0-1,0 0 1,0 0-1,0 0 1,1 0-1,-1 0 1,0 0-1,0 0 1,0 0-1,0 0 1,0 0-1,0 0 1,0 0-1,0 0 1,0 0-1,0 0 1,0 0-1,0 0 1,0 0-1,0 0 1,1 0-1,-1 0 1,0 0-1,0 0 1,0 0-1,0 0 1,0 0-1,0 0 1,0 0-1,0 0 1,0 0-1,0 0 1,0 0-1,0 0 1,0 0-1,0 0 1,0 0-1,1 0 1,-1 0-1,0 0 1,0 0-1,0 0 1,0 0-1,0 0 0,0 0 1,0 1-1,0-1 1,0 0-1,0 0 1,0 0-1,0 0 1,0 0-1,0 0 1,0 0-1,0 0 1,0 0-1,0 0 1,0 0-1,0 0 1,12-3-26,19-8 42,-20 5 38,-1-1 0,0 0 1,19-17-1,0 0 70,8-1-135,0 1 1,1 2-1,47-18 0,-67 31 2,0 2 0,0 0 0,1 2 0,0 0 0,0 1 0,36-3-1,-52 6 6,-1 1 0,1 1-1,-1-1 1,1 0-1,-1 1 1,1-1-1,0 1 1,-1 0-1,0 0 1,1 0-1,-1 0 1,1 0 0,-1 0-1,0 1 1,0-1-1,0 1 1,0 0-1,2 2 1,-1-1 3,-1 0 0,0 0 1,0 0-1,-1 1 0,1-1 0,-1 1 0,1-1 1,-1 1-1,0 0 0,0-1 0,0 5 1,0 7 53,-1 0 1,0 0 0,-1 0 0,0 0 0,-5 16 0,-19 66 111,1-12 0,24-84-159,-2 23 630,2-24-622,0 1 0,0-1 0,0 0 0,0 0 1,0 1-1,0-1 0,0 0 0,0 1 0,0-1 0,1 0 0,-1 0 0,0 1 0,0-1 0,0 0 0,0 0 0,1 0 0,-1 1 0,0-1 0,0 0 0,0 0 0,1 0 0,-1 1 0,0-1 0,0 0 0,1 0 0,-1 0 0,1 0 0,0 0 0,0 0 0,0 0 0,-1 0-1,1 0 1,0-1 0,0 1 0,-1 0 0,1 0 0,0-1 0,0 1 0,-1 0-1,1-1 1,0 1 0,0-1 0,17-13 99,-1 1-1,25-28 1,29-39-226,8-8-315,-77 86 398,-1 1-1,0 0 0,1-1 0,-1 1 1,1 0-1,-1 0 0,1 0 0,-1 0 0,1 0 1,0 0-1,2 0 0,-3 1 26,-1 0 0,1 0 0,0 0 0,0 0 1,-1 0-1,1 0 0,0 1 0,-1-1 0,1 0 0,0 1 0,-1-1 0,1 0 0,0 1 0,-1-1 0,1 1 0,-1-1 1,1 1-1,-1-1 0,1 1 0,-1-1 0,1 1 0,-1 0 0,0-1 0,1 1 0,-1 0 0,0-1 0,1 1 0,-1 1 0,4 9-19,-1 0-1,0 0 0,-1 0 0,0 1 0,-1-1 0,0 17 1,1 9 37,-1-30-19,0 1-1,0-1 1,1 0-1,0 0 0,5 12 1,-7-17 26,1 0 0,0-1 0,0 1 0,0 0 1,1 0-1,-1-1 0,0 1 0,1 0 0,-1-1 1,1 1-1,-1-1 0,1 0 0,0 0 0,0 0 1,-1 1-1,1-1 0,0-1 0,0 1 0,0 0 1,0 0-1,0-1 0,0 1 0,0-1 0,0 0 1,3 0-1,3 0 15,0-1 1,0 0-1,0-1 1,-1 1-1,1-2 1,-1 1-1,1-1 0,8-4 1,55-35 131,-58 34-141,3-4-20,22-20 1,2-1-223,-28 20 379,13-19-1,137-191 132,-149 205-271,-1 0 0,0-1 0,-1-1 0,-1 1 0,12-37 0,40-153-12,-19-35-560,-42 237 406,-2 10-10,-1 19-63,-59 305-510,-27 55 1008,71-328-293,-3 0 1,-2-2 0,-3 0-1,-57 90 1,65-118 75,-11 18 169,-1-1 0,-52 54 1,77-92-223,-1 2 106,0 0-1,0 0 1,-12 7 0,16-11-94,-1-1 1,1 1 0,0 0-1,-1-1 1,1 1 0,-1-1-1,1 1 1,-1-1-1,1 0 1,-1 0 0,1 0-1,-1 1 1,1-1 0,-1-1-1,1 1 1,-1 0-1,1 0 1,-1 0 0,1-1-1,-1 1 1,1-1 0,0 1-1,-1-1 1,0-1-1,1 2-34,0-1-1,0 0 0,0 1 1,1-1-1,-1 0 0,0 0 1,1 0-1,-1 0 0,1 0 1,-1 1-1,1-1 0,-1 0 1,1 0-1,0 0 0,-1 0 1,1 0-1,0 0 0,0-1 1,0 1-1,0 0 0,0 0 1,0 0-1,0 0 1,0 0-1,0 0 0,0 0 1,1 0-1,-1 0 0,0 0 1,1 0-1,0-2 0,1-1-10,0 0-1,0 0 1,1 0 0,-1 0-1,1 1 1,3-5 0,2 1 20,0-1 0,1 2 0,-1-1 0,1 1 0,16-8 0,53-20 2,-12 7-2,-62 25 4,28-14-41,-1 0-1,45-33 1,-54 31 79,-2 0-1,35-41 0,29-50 114,-75 97-135,25-34-1,1 2-1,53-51 1,-60 67 54,-8 9-110,0 0 0,38-27-1,-57 46 25,-1-1 0,0 1 0,1 0-1,-1-1 1,1 1 0,-1 0-1,1-1 1,-1 1 0,1 0 0,-1 0-1,1-1 1,-1 1 0,1 0 0,-1 0-1,1 0 1,-1 0 0,1 0-1,-1 0 1,1-1 0,0 2 0,-5 9-521,-2 1 548,-3 13 23,1-1-1,-6 30 1,7-21-39,2 1 0,1 0 1,0 47-1,4-73 42,1 0 0,0 1 0,0-1 0,0 0 0,1 0 0,5 13 0,-7-18-21,1 0 0,0 0 0,0 0 0,0 0 0,0 0 0,0 0 0,0-1 0,1 1 0,-1 0 0,0-1 0,1 1 0,-1-1 0,1 1 0,0-1 0,-1 0 0,1 0 0,0 0 0,0 0 0,0 0 0,0 0 0,0 0 0,0-1 0,0 1 0,0-1 0,0 1 0,0-1 0,0 0 0,2 0 0,3-1 28,-1 0 0,-1 0 0,1-1 0,0 0 0,0 0 1,-1-1-1,1 0 0,-1 0 0,0 0 0,1 0 0,4-5 0,7-7 41,25-26-1,-35 33-82,131-145-20,-104 117-80,-32 33 56,1 1 0,0-1 1,0 1-1,1 0 0,-1 0 1,0 0-1,1 1 0,-1-1 0,1 1 1,6-2-1,-9 3 32,0 0 1,-1 0-1,1 0 1,-1 0-1,1 0 0,0 0 1,-1 0-1,1 0 1,0 0-1,-1 0 0,1 1 1,0-1-1,-1 0 1,1 0-1,-1 1 0,1-1 1,-1 1-1,1-1 1,-1 0-1,1 1 0,-1-1 1,1 1-1,-1-1 0,1 1 1,-1-1-1,0 1 1,1-1-1,-1 1 0,0 0 1,0-1-1,1 1 1,-1-1-1,0 1 0,0 0 1,0 1-1,2 26-79,-2-22 69,-8 103 9,2-57 152,6-2 60,1-24 100,-1-26-296,0 0 0,0 0-1,0 0 1,0 0 0,0 0 0,0 0-1,0 1 1,0-1 0,0 0-1,0 0 1,0 0 0,0 0-1,1 0 1,-1 0 0,0 0 0,0 0-1,0 0 1,0 1 0,0-1-1,0 0 1,0 0 0,0 0-1,1 0 1,-1 0 0,0 0 0,0 0-1,0 0 1,0 0 0,0 0-1,0 0 1,0 0 0,1 0 0,-1 0-1,0 0 1,0 0 0,0 0-1,0 0 1,0 0 0,0 0-1,1 0 1,-1 0 0,0 0 0,0 0-1,0 0 1,0 0 0,0-1-1,0 1 1,5-2 39,-1-3 0,-1 1-1,0-1 0,0 0 1,0 0-1,0-1 0,2-9 1,2-2-1,2 0-75,1 1-1,1 0 1,0 0 0,1 1-1,0 0 1,1 1 0,1 1-1,0 0 1,1 1 0,0 0-1,1 1 1,0 1 0,1 1-1,0 0 1,19-6 0,-33 14 10,-1 0 0,1 0 0,0 0 1,-1 1-1,1-1 0,0 1 0,0 0 0,0 0 1,-1 0-1,1 0 0,0 0 0,0 0 0,4 2 1,-5-1 9,-1 0 0,1 0 0,-1-1-1,0 1 1,1 0 0,-1 0 0,0 0 0,0 1 0,0-1 0,0 0 0,0 0 0,0 1 0,0-1 0,0 0 0,0 1 0,-1-1 0,1 1 0,-1-1 0,1 1 0,-1-1 0,1 1 0,-1 0 0,0-1 0,0 3 0,1 13 11,-1 0 0,-1 1 0,-1-1 0,-1 0 0,0 0 0,-6 18 0,-5 34 72,12-60-70,1 0 1,0 0-1,1 0 1,0 0-1,0 0 1,1 0 0,0 0-1,4 13 1,-4-20 13,0 0 0,-1-1 0,1 1 1,0-1-1,0 0 0,0 1 0,0-1 1,0 0-1,1 1 0,-1-1 0,0 0 1,0 0-1,1 0 0,-1 0 0,1 0 0,-1-1 1,1 1-1,-1 0 0,1-1 0,0 1 1,-1-1-1,1 1 0,0-1 0,-1 0 1,1 0-1,0 0 0,-1 0 0,1 0 0,2 0 1,6-1 58,0-1 1,-1 0-1,19-5 0,-16 3-120,3-1 53,0 0 0,0-1 0,0-1 0,-1 0-1,0-1 1,-1-1 0,24-18 0,-21 12 36,-1 0 0,0-1 0,-1 0 0,0-1 1,13-24-1,-21 32-23,0-1 0,0-1 0,-1 1 1,0-1-1,-1 0 0,0 0 0,-1 0 0,0-1 1,-1 1-1,0-1 0,0-13 0,-2 23-38,0 1 0,0-1 1,0 0-1,-1 0 0,1 1 0,0-1 0,-1 0 0,0 0 0,1 1 0,-1-1 0,0 1 0,0-1 0,0 0 0,0 1 0,0 0 0,0-1 0,0 1 0,0 0 0,-1-1 0,-2-1 0,3 2 5,0 1 0,0-1-1,-1 1 1,1-1-1,0 1 1,0-1-1,-1 1 1,1 0-1,0 0 1,0-1-1,-1 1 1,1 0-1,0 0 1,-1 0-1,1 0 1,0 1 0,-1-1-1,1 0 1,0 1-1,-1-1 1,1 0-1,0 1 1,0 0-1,0-1 1,0 1-1,-1 0 1,0 0-1,-4 4-21,1 1 0,-1 0 0,1 0 0,0 0 0,1 0 0,0 1 0,0-1 0,0 1 0,0 0 0,1 1 0,1-1 0,-4 12 0,2-3 22,1-1 0,1 1 0,0 0-1,1-1 1,1 22 0,1-28 31,0 0 0,1 0-1,0 0 1,0 0 0,1 0-1,0 0 1,1 0 0,8 14-1,-10-20 1,0 0-1,0 0 1,1 1-1,-1-2 1,1 1-1,0 0 1,0 0-1,0-1 1,0 0-1,5 3 1,-6-4-3,1 0 1,-1 0-1,1 0 0,-1 0 1,1-1-1,-1 1 1,1-1-1,0 0 1,-1 0-1,1 0 1,0 0-1,-1 0 1,1 0-1,0-1 0,-1 1 1,5-2-1,19-9 98,0 0 0,48-30 0,-43 22-182,323-192 125,-347 206-45,0 0 1,-1 0-1,6-7 0,-11 12-7,-41 39-175,2 2 0,-53 77 0,84-107 147,1 1-1,-9 21 1,13-28 28,0 1 1,0 0 0,1 0 0,0 0 0,0-1 0,0 1 0,1 0 0,0 7 0,0-10-1,1-1 0,-1 1 0,1-1 0,0 1 0,-1-1 0,1 0 0,0 1 0,1-1 0,-1 0 0,0 1 0,1-1 0,-1 0 0,1 0 0,0 0 0,-1 0 0,1-1 0,0 1 0,0 0 1,0-1-1,1 1 0,-1-1 0,0 0 0,0 0 0,1 0 0,-1 0 0,1 0 0,-1 0 0,1-1 0,-1 1 0,1-1 0,-1 0 0,4 1 0,0-1 16,1 0 1,-1 0-1,1-1 1,-1 0-1,1 0 1,-1 0-1,0-1 0,1 0 1,-1 0-1,0 0 1,0-1-1,6-4 1,-4 1-1,0 0 0,-1 0-1,0-1 1,0 0 0,-1-1 0,0 1 0,10-17 0,30-66 56,-45 89-75,71-179 429,-53 119-409,14-74 0,0-62-30,-18 105 10,-10 64 2,-2 17-74,-1 0-1,-1 0 1,1 0 0,-2 0 0,0 0-1,0 0 1,-2-12 0,-4 11-197,6 11 259,-1 1 0,1 0 1,0 0-1,0 0 0,-1 0 0,1-1 1,0 1-1,-1 0 0,1 0 1,0 0-1,-1 0 0,1 0 0,-1 0 1,1 0-1,0 0 0,-1 0 1,1 0-1,0 0 0,-1 0 0,1 0 1,0 0-1,-1 0 0,1 0 1,0 1-1,-1-1 0,1 0 1,0 0-1,-1 0 0,1 0 0,0 1 1,0-1-1,-1 0 0,1 0 1,0 1-1,0-1 0,-1 0 0,1 1 1,0-1-1,-6 9-61,1-1 1,1 1-1,0 0 1,0 0-1,-5 17 1,-16 52-36,-27 151-1,43-170 213,4 1 0,1-1 0,7 83 0,6-58-376,-1-14-3573,-7-55 598,3-4 1061</inkml:trace>
</inkml:ink>
</file>

<file path=ppt/ink/ink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23:22:51.6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9 4064,'0'-2'291,"0"2"-249,0 0 1,0 0 0,0-1 0,0 1 0,0 0 0,0 0 0,0 0-1,0 0 1,0-1 0,0 1 0,0 0 0,0 0 0,0 0-1,0-1 1,0 1 0,0 0 0,0 0 0,0 0 0,0 0-1,0-1 1,0 1 0,0 0 0,0 0 0,0 0 0,0 0-1,-1-1 1,1 1 0,0 0 0,0 0 0,0 0 0,0 0 0,0 0-1,-1 0 1,1-1 0,0 1 0,0 0 0,0 0 0,0 0-1,-1 0 1,1 0 0,0 0 0,0 0 0,0 0 0,-1 0-1,3 1 167,-1 0 1,0 0-1,0 0 0,0 0 0,0 1 0,0-1 0,0 0 0,0 1 0,0-1 0,0 0 0,0 1 0,-1-1 0,1 1 0,0 0 0,-1 1 0,13 33 1182,-7-11-623,2 5 232,13 32 0,-4-21-194,-3 1 0,13 54 0,-22-68-503,-1-1-1,-1 1 1,-1 0-1,-4 48 1,-7 7 419,-37 147 1,37-198-604,-1 0 0,-2-1 0,-1-1 1,-1 1-1,-22 32 0,27-50-83,-7 13-137,13-21-2455,16-20-6380</inkml:trace>
</inkml:ink>
</file>

<file path=ppt/ink/ink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23:22:52.6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207 80 3136,'0'-1'70,"1"0"21,-1 0 0,0 0 0,1 1 0,-1-1 1,0 0-1,0 0 0,0 0 0,0 0 0,0 0 1,0 0-1,0 1 0,0-1 0,0 0 0,0 0 0,0 0 1,-1 0-1,1 0 0,0 0 0,-1 0 0,-1-5 3800,-2 20-2219,-19 53-28,5-10-1102,-7 13 9,-26 69 306,0-39-548,22-44 726,26-46 872,11-21-1036,2-3-566,0 1-235,-1 0 0,0-1 0,-1 0 1,0 0-1,7-21 0,24-84-45,-23 65-125,-1 6-20,30-87-469,-18 71 61,-24 56 374,-3 7 128,0 1 0,0-1 0,0 1 0,0-1 0,1 1-1,-1-1 1,0 1 0,0-1 0,1 1 0,-1-1 0,0 1 0,1-1 0,-1 1 0,0-1 0,1 1 0,0-1 0,0-1-1,-9 41 912,8 136-5,0-162-768,2 23 19,1 0-1,2 0 0,2-1 1,1 1-1,1-1 0,28 65 0,-29-88 32,2 5 610,-10-16-795,1-1 0,-1 0 1,0 0-1,1 0 1,-1 0-1,0 0 0,0 0 1,1 0-1,-1 0 0,0 0 1,0 0-1,1 0 1,-1 0-1,0-1 0,1 1 1,-1 0-1,0 0 0,0 0 1,1 0-1,-1 0 0,0 0 1,0-1-1,0 1 1,1 0-1,-1 0 0,0 0 1,0-1-1,0 1 0,1 0 1,-1 0-1,0 0 1,0-1-1,0 1 0,0 0 1,0 0-1,0-1 0,0-14-4542,0 6 2363</inkml:trace>
</inkml:ink>
</file>

<file path=ppt/ink/ink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23:22:53.0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0 4480,'-13'0'2016,"18"5"224,3-2-1408,0 1 800,11 1-960,-1-2 1024,5 5-928,-6-4-192,6 1-352,-1-2-32,1 2-96,-5-2 96,0 1-128,-4 1-1376,-1 3 736</inkml:trace>
</inkml:ink>
</file>

<file path=ppt/ink/ink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23:23:20.9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1010 4576,'-11'7'10080,"19"-10"-4073,0-4-7684,63-53 3165,2 4 0,151-89 0,-206 134-1304,5-3 160,0 1 0,29-11 0,-51 24-327,0 0 0,-1-1-1,1 1 1,0 0 0,0 0 0,0 0 0,-1 0 0,1 0 0,0 0 0,0 0-1,0 0 1,-1 1 0,1-1 0,0 0 0,0 0 0,-1 1 0,1-1-1,0 0 1,0 1 0,-1-1 0,1 1 0,0-1 0,-1 1 0,1-1-1,-1 1 1,1-1 0,-1 1 0,1 0 0,-1-1 0,1 1 0,-1 0-1,1-1 1,-1 1 0,0 0 0,1 1 0,0 2 42,1 0 0,-1 0-1,0 0 1,0 1 0,0 4 0,0 10 17,-1 1 0,-2 0 0,0-1-1,0 1 1,-10 31 0,-1 6 141,13-56-209,0 0 1,0-1-1,-1 1 0,1 0 1,0 0-1,0 0 0,0-1 1,-1 1-1,1 0 0,0 0 1,0-1-1,0 1 0,1 0 1,-1 0-1,0 0 0,0-1 1,0 1-1,1 0 0,-1 0 1,10-11 51,0-2-90,11-16-77,-1-2 1,19-36-1,17-26 19,-47 80 79,1-1 0,0 2 0,1-1 0,22-18 0,-32 29 8,0 0-1,0 1 1,0-1 0,0 0-1,0 0 1,0 1 0,0-1-1,0 0 1,0 1 0,0-1-1,0 1 1,1 0 0,-1-1 0,0 1-1,0 0 1,0 0 0,1 0-1,-1 0 1,0 0 0,0 0-1,1 0 1,0 0 0,-1 1 6,0 0-1,0-1 1,0 1 0,0 0 0,0 0-1,0 0 1,-1 0 0,1 0 0,0 0 0,0 0-1,-1 0 1,1 0 0,-1 0 0,1 0-1,-1 0 1,0 0 0,1 0 0,-1 2 0,2 7 69,-1 1 1,-1-1 0,0 0 0,-1 11 0,1-16-25,-11 81 489,2-30-80,9-52-429,-1 1 1,1-1-1,0 0 1,0 0-1,0 1 1,0-1-1,1 0 1,1 5-1,-2-8-23,0-1-1,1 1 1,-1 0 0,1 0-1,-1 0 1,1-1-1,-1 1 1,1 0 0,0-1-1,-1 1 1,1 0-1,0-1 1,-1 1 0,1-1-1,0 1 1,1 0-1,0 0 1,0-1 0,-1 1 0,1-1 0,0 0 0,-1 0 0,1 0-1,0 0 1,0 0 0,-1 0 0,1 0 0,3-1 0,12-4-38,0-1 0,0-1 0,0 0 1,19-13-1,-22 13 14,21-14 6,-1-2 1,-1 0-1,-1-3 0,-1 0 1,40-46-1,-70 72 6,-1-1 0,1 0 0,-1 0 0,1 1 0,-1-1 0,1 1 0,0-1 0,-1 0 0,1 1 0,0-1 0,0 1 1,-1 0-1,1-1 0,0 1 0,0 0 0,0-1 0,-1 1 0,1 0 0,0 0 0,0 0 0,1-1 0,-1 2 6,-1-1 0,1 1 0,-1-1 1,1 0-1,-1 1 0,1-1 0,-1 1 1,0-1-1,1 1 0,-1-1 0,0 1 0,1-1 1,-1 1-1,0 0 0,0-1 0,1 1 1,-1-1-1,0 1 0,0 0 0,0-1 0,0 1 1,0 0-1,1 8 65,-1 0-1,0-1 1,-2 12-1,-1 2 33,-3 59 247,6-76-304,1 0-1,-1 0 1,1 0-1,0 0 1,0 0-1,1 0 1,0 0-1,0 0 1,4 8-1,-5-12-37,0 0 0,-1 0 0,1 1-1,0-1 1,0 0 0,-1 0 0,1 0-1,0 0 1,0 0 0,0 0 0,0-1-1,0 1 1,0 0 0,1 0-1,-1-1 1,0 1 0,0-1 0,0 1-1,1-1 1,-1 1 0,0-1 0,1 0-1,-1 0 1,0 0 0,1 1 0,-1-1-1,0 0 1,1-1 0,-1 1-1,0 0 1,1 0 0,-1-1 0,0 1-1,1 0 1,-1-1 0,0 1 0,0-1-1,2-1 1,3-3-25,0 0 0,-1 0 0,0 0-1,0-1 1,0 0 0,-1 0 0,0 0 0,0-1 0,6-13-1,8-13 21,-14 26-34,0 0 0,0-1 0,4-11 0,-6 17-33,-1 8-10,0 13-13,-1-9 124,0 0 0,1 0 0,0 0 0,0 0 0,6 18 0,-6-26-24,0 1-1,0 0 0,0-1 1,1 1-1,-1-1 0,1 0 1,-1 1-1,1-1 1,0 0-1,0 0 0,0 0 1,0 0-1,0 0 1,0 0-1,1-1 0,-1 1 1,1-1-1,-1 0 0,1 1 1,-1-1-1,1 0 1,0 0-1,-1-1 0,1 1 1,5 0-1,11-1-20,-1-1 0,1-1 1,-1-1-1,0 0 0,28-9 0,-14 3 21,242-77-152,-180 51 74,-88 33 14,-9 3-169,-8 7 48,-10 10 87,11-10 133,-1 0 0,2 1 1,-1 0-1,1 1 0,1 0 1,-12 18-1,19-26-46,0 0 0,0-1 0,0 1 0,0 0 0,1 0 0,-1 0 0,1 0 0,0 0 0,-1 0-1,1 0 1,0 0 0,0 0 0,0 1 0,0-1 0,1 0 0,-1 0 0,0 0 0,1 0 0,0 0 0,-1 0 0,1-1 0,0 1 0,0 0 0,0 0-1,0 0 1,0-1 0,1 1 0,-1 0 0,0-1 0,1 1 0,-1-1 0,1 0 0,2 2 0,0 0 0,0 0-1,1-1 1,-1 0 0,0 0 0,0 0 0,1-1-1,-1 1 1,1-1 0,0 0 0,-1 0-1,1-1 1,0 1 0,6-1 0,-5-1-9,1 0 1,-1-1-1,0 1 0,0-1 1,0-1-1,0 1 0,7-5 1,38-25-315,-31 19 227,-1 0-66,0 0 0,-1-2-1,0 0 1,-1-1 0,-1 0 0,-1-2-1,24-33 1,-1-11-69,34-74 0,19-70 368,-68 153-131,-10 20 44,-1 0 0,-2-1-1,12-68 1,-21 98-43,0 0 1,-1 0-1,0 0 0,1 0 1,-1 1-1,-1-1 0,1 0 1,-1 0-1,1 0 1,-3-7-1,3 11 2,-1-1 1,1 1-1,0 0 1,0 0 0,0 0-1,0 0 1,-1 0-1,1 0 1,0-1-1,0 1 1,-1 0-1,1 0 1,0 0-1,0 0 1,0 0-1,-1 0 1,1 0 0,0 0-1,0 0 1,-1 0-1,1 0 1,0 0-1,0 0 1,-1 0-1,1 0 1,0 0-1,0 0 1,0 1-1,-1-1 1,1 0 0,-3 1 33,-1 1 0,1-1 0,0 1 0,0 0 0,0 0 0,0 0 0,0 0 0,1 1 0,-5 4 0,-24 31 17,15-17-29,3-4 2,0 1 0,2 1 1,0 0-1,1 1 0,-9 22 0,0 14 95,2 1-1,3 0 1,2 1-1,3 1 0,-2 59 1,10-86-6,5 48 0,-3-65-15,2-1 0,-1 0 1,2 0-1,0 0 0,9 20 1,-12-32-92,1 1 0,-1-1-1,1 1 1,-1-1 0,1 1 0,0-1 0,0 0 0,0 0 0,0 0 0,0 0 0,0 0-1,1-1 1,-1 1 0,0-1 0,1 1 0,0-1 0,-1 0 0,1 0 0,0 0 0,-1 0-1,1-1 1,4 1 0,3 0-44,0-1-1,0 0 0,0-1 0,20-4 1,5 0-75,-23 4 22,-1-1 1,1-1-1,0 1 1,-1-2-1,1 1 0,15-9 1,-21 9-3,1 0 1,-1-1 0,0 0-1,0 0 1,-1 0-1,1-1 1,-1 1-1,0-1 1,0-1-1,-1 1 1,8-11-1,-1-2-40,-8 14 59,-1 1 0,0-1 0,0 0 0,0 0 0,2-6 0,-4 8 49,1 0 0,-1 0 0,0 0 0,0-1 1,0 1-1,0 0 0,0 0 0,0-1 0,-1 1 0,1 0 0,-1 0 0,0 0 0,-1-5 1,1 7 7,1-1 0,0 0 1,-1 0-1,1 0 0,-1 0 1,1 0-1,-1 0 0,1 1 1,-1-1-1,0 0 0,1 0 1,-1 1-1,0-1 0,0 1 1,0-1-1,1 0 0,-1 1 1,0 0-1,0-1 1,0 1-1,0-1 0,0 1 1,-1 0-1,0 0 18,0 0-1,0 0 1,1 0-1,-1 0 1,0 1-1,1-1 1,-1 1-1,0-1 1,1 1 0,-1 0-1,0-1 1,-1 2-1,-4 3 102,1-1-1,0 1 1,0 1-1,1-1 0,-7 8 1,9-9-90,-1 1 0,1-1 0,0 1 1,0 0-1,0 0 0,1 1 0,0-1 0,0 0 1,0 1-1,-1 6 0,3-9 4,0 1 0,-1-1 0,1 0 0,1 1 0,-1-1 0,0 0 0,1 0 0,0 1 0,-1-1 0,1 0 0,0 0 0,1 0 1,-1 0-1,1 0 0,-1 0 0,1 0 0,0 0 0,0-1 0,4 5 0,-2-3 3,1 0 0,-1 1-1,1-2 1,0 1 0,1-1 0,10 6 0,-13-7-15,1-1 1,0 0-1,-1 1 1,1-1-1,0-1 1,0 1-1,-1-1 1,1 1-1,0-1 1,0 0-1,0 0 1,7-2-1,7-3-28,-1-1-1,0 0 0,0-2 1,-1 0-1,0-1 0,0 0 1,-1-1-1,15-13 0,-11 7 24,0-1-1,-1-1 0,-1-1 0,-1-1 0,17-25 0,-24 25-30,-9 20 25,0 0 0,0 0 0,0 0-1,0 0 1,0 0 0,0 0 0,0 0 0,0 0 0,0 0 0,0 0-1,0 0 1,0 0 0,0 0 0,0 0 0,0 0 0,0 0 0,0 0-1,0 0 1,0 0 0,0 0 0,-1 0 0,1 0 0,0 0 0,0 0-1,0 0 1,0 0 0,0 0 0,0 0 0,0 0 0,0 0 0,0 0 0,0 0-1,0 0 1,0 0 0,0 0 0,0 0 0,0 0 0,0 0 0,0 0-1,0 0 1,0 0 0,0 0 0,0-1 0,0 1 0,0 0 0,0 0-1,0 0 1,0 0 0,0 0 0,0 0 0,0 0 0,0 0 0,0 0-1,0 0 1,0 0 0,0 0 0,0 0 0,-7 9 156,-2 4 70,0 1 1,-11 26-1,18-36-214,1 0-1,-1 1 1,1-1 0,0 1-1,0-1 1,1 1-1,-1-1 1,1 1 0,0-1-1,0 1 1,0-1 0,1 1-1,0 0 1,2 7-1,-2-11-10,-1 1-1,1 0 0,0 0 0,0-1 0,0 1 0,1 0 0,-1-1 0,0 1 0,1-1 0,-1 0 0,1 1 0,-1-1 1,1 0-1,-1 0 0,1 0 0,0 0 0,0 0 0,-1 0 0,1-1 0,0 1 0,0 0 0,0-1 0,0 0 1,0 1-1,0-1 0,0 0 0,0 0 0,0 0 0,0 0 0,0 0 0,2-1 0,6-1-113,-1 0-1,0 0 0,0-1 1,18-8-1,0 0-99,-7 2 275,1 0 0,37-24 0,-56 31-79,-1 1 0,1 0-1,1-1 1,-1 1-1,0 0 1,4-1 0,-5 2 27,-1 0 1,1 0 0,-1-1-1,1 1 1,-1 1 0,1-1-1,-1 0 1,1 0-1,-1 0 1,1 0 0,-1 0-1,1 0 1,-1 0 0,0 1-1,1-1 1,-1 0 0,1 0-1,-1 1 1,0-1 0,1 0-1,-1 1 1,0-1-1,1 0 1,-1 1 0,0-1-1,1 0 1,-1 1 0,0-1-1,0 1 1,1-1 0,-1 0-1,0 1 1,0-1 0,0 1-1,0-1 1,0 1 0,0-1-1,0 1 1,2 5 28,1 0 1,-1-1-1,1 1 1,-1-1-1,2 0 0,-1 0 1,0 0-1,1 0 1,7 6-1,-9-9-24,0 0 0,0 0 0,0 0 0,0 0-1,0 0 1,1-1 0,-1 1 0,1-1 0,-1 0 0,1 1 0,-1-1-1,1-1 1,0 1 0,0 0 0,-1 0 0,1-1 0,0 0 0,0 1-1,0-1 1,0 0 0,-1-1 0,5 0 0,1-1-22,0 0 0,-1-1 1,1 0-1,-1 0 0,0-1 1,0 0-1,9-7 0,-6 1-1,1-1 0,-2 0 0,1-1 0,-1 0 0,-1 0 0,0-1 0,7-16 0,2-6 129,19-42 260,-34 64-337,-2 13-40,0-1 1,0 1-1,-1 0 0,1-1 1,0 1-1,0-1 0,0 1 1,0-1-1,0 1 0,0 0 1,0-1-1,0 1 0,0-1 1,1 1-1,-1-1 0,0 1 0,0 0 1,0-1-1,0 1 0,1-1 1,-1 1-1,0 0 0,0-1 1,1 1-1,-1 0 0,0-1 1,1 1-1,-1 0 0,0 0 0,1-1 1,-1 1-1,1 0 0,-1 19 124,0-17-105,0 16 108,0 0 0,-6 30 0,5-42-101,1 0-1,0 1 1,0-1-1,1 7 1,0 10-135,-1-22 105,0 0-1,0 0 1,0 0 0,-1 0-1,1 0 1,0 0 0,-1 0-1,1 0 1,0 0 0,-2 2-1,2-2 4,-1-1 0,1 1 0,0-1-1,-1 1 1,1-1 0,0 1-1,0-1 1,0 1 0,-1-1 0,1 1-1,0-1 1,0 1 0,0 0-1,0-1 1,0 1 0,0-1-1,0 1 1,0-1 0,0 1 0,0-1-1,1 1 1,-1 1 0,1 0 0,-1 0 0,1 0 0,-1 0 0,1 1 0,-1-1 0,0 0 0,0 1 0,0-1 0,0 0 0,-1 3 0,0 5-148,1-6 121,0 0 46,1 0 0,-1 0 1,0-1-1,0 1 1,-1 0-1,1-1 0,-1 1 1,0 0-1,0-1 0,0 1 1,0-1-1,-1 1 1,1-1-1,-1 1 0,0-1 1,0 0-1,-3 3 0,-5 8 32,10-13-67,-1 1 0,0-1 0,0 0-1,0 1 1,0-1 0,0 0 0,0 1 0,0-1 0,0 0 0,0 0 0,-1 0 0,1 0 0,0 0 0,-1 0 0,1 0 0,-1-1-1,1 1 1,-1 0 0,1-1 0,-1 1 0,0-1 0,1 0 0,-1 1 0,1-1 0,-1 0 0,0 0 0,1 0 0,-1 0 0,0-1 0,-1 1-1,-3-1-53,1-1-1,-1 0 0,1 0 0,0 0 0,0 0 1,-7-5-1,10 5 111,-7-3 275,9 5-311,0 0 0,0 0 0,0 0 0,1 0 0,-1 0 1,0 0-1,0 0 0,0 0 0,0 0 0,0 0 0,0 0 0,0 0 0,0 0 0,0 0 0,0 0 0,0 0 0,0 0 0,0 0 0,0-1 0,0 1 0,0 0 0,1 0 0,-1 0 0,0 0 0,0 0 0,0 0 0,0 0 0,0 0 0,0 0 0,0 0 0,0 0 0,0 0 0,0-1 0,0 1 0,0 0 1,0 0-1,0 0 0,0 0 0,0 0 0,0 0 0,0 0 0,0 0 0,0 0 0,0 0 0,-1 0 0,1 0 0,0 0 0,0-1 0,0 1 0,0 0 0,0 0 0,0 0 0,0 0 0,2 1 21,0-1 0,0 1 0,0-1 0,0 1 0,0 0 0,0 0 0,3 2 0,13 5-172,-5-5-335,0 0 0,1-2 0,-1 0-1,0 0 1,26-3 0,-11-1-3675,49-14-1,-63 13 1764,-1-2 0,0 1 0,24-16 0,-28 16 745,18-8-1239</inkml:trace>
</inkml:ink>
</file>

<file path=ppt/ink/ink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23:23:24.9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 86 2976,'-1'-3'3540,"5"3"-226,-3 1-3014,-1-1 0,1 0-1,0 0 1,-1 1-1,1-1 1,0 0-1,-1 1 1,1-1 0,-1 1-1,1-1 1,-1 1-1,1-1 1,-1 1-1,1-1 1,0 2 0,1 3 386,0 1 1,-1 0-1,1 0 1,-1 0-1,0 7 1,-1 3-346,0 1 1,-3 16-1,1-15 153,-41 253 2143,15-114-1856,24-141-594,3-8 61,12-17-357,2-6 3,0-1 1,-2 0 0,14-23 0,20-31-178,-39 64 257,-1-1 0,1 1 0,0 0 0,0 0 0,1 1 0,-1 0 0,11-6 0,-15 10 25,-1 1 0,1-1 1,-1 1-1,1-1 0,0 1 1,-1 0-1,1-1 0,0 1 1,-1 0-1,1 0 0,0 0 1,-1 0-1,1 1 0,0-1 1,-1 0-1,1 1 1,-1-1-1,1 1 0,0-1 1,-1 1-1,1 0 0,-1 0 1,1 0-1,-1 0 0,0 0 1,1 0-1,-1 0 0,2 3 1,1-1 60,-1 1 0,0 0 0,0 0 0,0 1 1,0-1-1,-1 0 0,0 1 0,3 6 0,-2 1 173,1-1-1,-2 1 1,0 0-1,2 17 1,-4-24-127,0 1 0,-1-1 1,1 1-1,-1-1 0,0 1 0,0-1 1,-1 0-1,1 0 0,-1 0 0,0 0 1,-1 0-1,-3 7 0,4-9-69,-6 9 128,0 0-1,-1 0 1,-1-1-1,-10 10 1,16-17-172,0-1 0,0 0 0,0-1 0,-1 1 0,1-1 0,-1 1 0,1-1-1,-1-1 1,0 1 0,0-1 0,0 1 0,0-2 0,0 1 0,0 0 0,-7-1 0,-1-1-104,12 1 107,1-1 1,0 1 0,0 0-1,0 0 1,0 0-1,0 0 1,0 0-1,0 0 1,0 0-1,0 0 1,0 0 0,0 0-1,0 0 1,0 0-1,0 0 1,0 0-1,0 0 1,0-1-1,0 1 1,0 0 0,0 0-1,0 0 1,0 0-1,0 0 1,0 0-1,0 0 1,0 0 0,0 0-1,0 0 1,0 0-1,0-1 1,0 1-1,0 0 1,0 0-1,0 0 1,0 0 0,0 0-1,0 0 1,0 0-1,0 0 1,0 0-1,0 0 1,0 0-1,0 0 1,0 0 0,0 0-1,0 0 1,0-1-1,1 1 1,-1 0-1,0 0 1,0 0-1,0 0 1,0 0 0,0 0-1,0 0 1,0 0-1,0 0 1,0 0-1,0 0 1,1 0 0,21-8-416,-14 5 367,56-21 59,83-28 45,-137 50-63,165-49-33,-6-13 323,-119 44 238,-50 23-66,-6 4-332,-12 12-44,-27 18 277,30-25-254,0 0 0,1 0 0,0 2 0,1 0-1,-21 28 1,32-39-140,-1 1 21,1 0 0,-1 1 1,1-1-1,0 0 0,-1 7 1,2-10 30,1 0 1,0-1-1,0 1 1,0 0-1,0 0 1,0 0-1,0 0 1,0 0 0,0 0-1,0 0 1,0 0-1,0 0 1,1 0-1,-1 0 1,0 0-1,1 0 1,-1-1-1,1 1 1,-1 0-1,1 0 1,-1 0 0,1-1-1,-1 1 1,1 0-1,0-1 1,-1 1-1,1 0 1,0-1-1,0 1 1,0-1-1,-1 1 1,3 0-1,0 0-27,1 0-1,0 0 1,0 0-1,-1 0 0,1 0 1,0-1-1,0 0 0,0 0 1,0 0-1,0 0 1,0-1-1,0 1 0,0-1 1,-1 0-1,1 0 0,0 0 1,0-1-1,4-1 1,2-3-130,0 1 1,0-1 0,0-1-1,17-14 1,-10 4 55,0-1 0,20-27 1,-34 42 99,-1 0 0,0 0-1,1 0 1,0 0 0,0 0 0,0 1 0,0-1 0,5-2 0,-7 5 1,0 0 1,-1 0 0,1 0-1,-1 0 1,1 0 0,-1 0-1,1 0 1,0 0-1,-1 0 1,1 0 0,-1 0-1,1 0 1,-1 0 0,1 1-1,0-1 1,-1 0 0,1 0-1,-1 1 1,1-1-1,-1 0 1,0 1 0,1-1-1,-1 1 1,1-1 0,-1 0-1,0 1 1,1-1-1,-1 1 1,0-1 0,1 2-1,9 19 413,-5-11-221,5 10 76,-6-12-171,0 0 1,1 0-1,0 0 1,8 10-1,-12-16-98,1-1 1,-1 1-1,1-1 0,0 1 0,-1-1 0,1 0 1,0 0-1,0 0 0,0 0 0,0 0 1,-1 0-1,2 0 0,-1-1 0,0 1 0,0-1 1,0 1-1,0-1 0,0 0 0,0 0 1,0 0-1,0 0 0,1 0 0,-1 0 1,3-1-1,20-7-18,-1-1 1,38-21-1,-15 8 115,-26 11-64,1-1-1,-2 0 1,1-2 0,-2 0 0,0-1 0,-1-1 0,0-1 0,-2-1-1,0 0 1,-1-1 0,0-1 0,16-31 0,-21 32-30,-2 0 0,0-1 0,7-31 0,6-63-108,-7-16-203,-13 124 256,0 0 0,-1-1-1,1 1 1,-1-1 0,-1 1 0,0-1-1,1 1 1,-4-10 0,4 16 39,0-1 0,-1 1-1,1 0 1,0-1 0,0 1 0,-1-1 0,1 1 0,0 0 0,0-1 0,-1 1 0,1 0 0,0-1 0,-1 1-1,1 0 1,0 0 0,-1-1 0,1 1 0,-1 0 0,1 0 0,0 0 0,-1 0 0,1-1 0,-1 1-1,1 0 1,-1 0 0,1 0 0,-1 0 0,1 0 0,0 0 0,-1 0 0,1 0 0,-1 0 0,1 0 0,-1 1-1,1-1 1,0 0 0,-1 0 0,1 0 0,-1 0 0,1 1 0,0-1 0,-1 0 0,1 0 0,0 1-1,-1-1 1,0 1 0,-19 18-37,19-17 29,-7 7 11,1 1 0,0 0-1,0 0 1,-8 18 0,-16 55 13,9-8 182,4 2-1,-13 109 1,28-160-158,1-1 1,2 28-1,0-45 3,1-1 0,-1 1 0,2-1 0,-1 0 0,1 0 0,0 0 0,1 0-1,-1 0 1,1 0 0,1-1 0,7 13 0,-9-17-42,0 0-1,0 0 1,-1 0-1,1-1 1,1 1 0,-1-1-1,0 1 1,0-1-1,1 0 1,-1 0-1,0 0 1,1 0-1,-1 0 1,4 0 0,-1 0-25,0 0 1,1-1 0,-1 0-1,0 0 1,0 0 0,9-3-1,1 0-51,-2-1-1,1-1 1,0 0 0,16-9-1,-12 4 71,1-1-1,-1-1 1,-1 0-1,0-1 1,-1-1-1,-1 0 1,0-2-1,16-20 1,3-3 87,-18 22-111,-1 0-1,13-21 1,-18 23 3,-4 7 48,-1 0 1,0-1-1,4-10 0,-9 18-20,1 1 0,-1 0-1,0-1 1,0 1 0,0 0 0,0-1-1,0 1 1,0 0 0,0-1 0,0 1 0,0-1-1,0 1 1,0 0 0,0-1 0,0 1-1,0 0 1,0-1 0,-1 1 0,1 0-1,0-1 1,0 1 0,0 0 0,0-1 0,-1 1-1,1 0 1,0-1 0,0 1 0,-1 0-1,1 0 1,0-1 0,-1 1 0,1 0 3,-1 0 0,0-1 1,1 1-1,-1 0 0,1 0 0,-1 0 1,1 0-1,-1 0 0,1 0 0,-1 0 1,1 0-1,-1 1 0,0-1 0,1 0 1,-1 0-1,1 0 0,-1 0 0,1 1 1,-1-1-1,1 0 0,0 1 0,-1-1 1,1 0-1,-1 1 0,1-1 0,-1 1 1,-6 7 76,0 1 0,1 0 0,0 0 0,0 0 0,1 1 0,-6 15 1,9-21-72,-58 150 95,57-144-110,1-1 1,-3 17-1,4-23 36,1 1 0,0-1 1,0 0-1,0 0 0,0 0 0,0 1 0,1-1 0,0 0 0,-1 0 0,1 0 0,2 5 0,-3-8-32,1 1 0,-1 0 0,1-1 0,-1 1 0,1-1 0,-1 1 0,1-1 0,-1 1 0,1-1 0,-1 1 0,1-1 0,0 0 0,-1 1 0,1-1 0,0 0 0,-1 0 0,1 1 0,0-1 0,-1 0 0,1 0 0,0 0 0,0 0 0,-1 0 0,1 0 0,0 0 0,0 0 0,-1 0 0,1 0 0,0 0 0,-1 0 0,1-1 0,0 1 0,0 0 0,-1 0 0,1-1 0,-1 1 0,1-1 0,0 1 0,-1 0 0,1-1 0,0 0 0,3-2-87,0 0 0,-1 0 0,1 0 0,3-6-1,5-7-101,-2-1 0,0 1-1,14-35 1,10-16 300,-34 69-90,0 1 1,0 0 0,0 0-1,0 0 1,1-1-1,-1 1 1,2 5 0,-1-4 17,3 11 88,-2-2-37,1 0 0,1-1 0,0 0 1,10 21-1,-13-30-76,1-1 1,0 1 0,-1-1-1,1 1 1,0-1 0,0 0-1,0 1 1,1-1 0,-1 0 0,0-1-1,1 1 1,0 0 0,-1-1-1,1 1 1,0-1 0,0 0-1,-1 0 1,1 0 0,0 0 0,0 0-1,0-1 1,0 1 0,0-1-1,0 0 1,6 0 0,4-2-11,-1 0 0,1 0 1,-1-1-1,0-1 0,0 0 1,0-1-1,-1 0 0,12-8 1,14-9 1,35-30 0,11-7 92,-80 57-63,1 0 30,-1-1 0,0 1 1,1 1-1,0-1 0,3-1 0,-6 3-54,0 0 0,-1 0-1,1-1 1,0 1 0,-1 0-1,1 0 1,0 0 0,-1 0-1,1 0 1,0 0-1,-1 0 1,1 0 0,0 1-1,-1-1 1,1 0 0,0 0-1,-1 0 1,1 1 0,-1-1-1,1 0 1,0 1 0,-1-1-1,1 1 1,-1-1-1,1 0 1,-1 1 0,1-1-1,-1 1 1,1 0 0,-1-1-1,0 1 1,1-1 0,-1 1-1,0-1 1,1 1-1,-1 0 1,0 0 0,2 7 28,-1 0 0,0-1 0,-1 1 0,0 0 0,0 0 0,0-1 0,-1 1 0,0 0 0,-1-1 0,0 1 0,0-1 0,0 1 0,-7 12 0,4-7-51,7-11-188,4-6-77,-1-1 124,0-1 0,0 0 0,-1 0 0,0-1 0,0 1 0,6-15 0,-6 13 167,-1 0-1,2 1 0,8-13 1,-13 20-7,0 0 1,0 0-1,0 0 1,0 0 0,0 0-1,0 0 1,1 0-1,-1 0 1,0 0-1,0 0 1,0 0-1,0 0 1,0 0 0,0-1-1,0 1 1,1 0-1,-1 0 1,0 0-1,0 0 1,0 0-1,0 0 1,0 0-1,0 0 1,1 0 0,-1 1-1,0-1 1,0 0-1,0 0 1,0 0-1,0 0 1,0 0-1,0 0 1,1 0 0,-1 0-1,0 0 1,0 0-1,0 0 1,0 0-1,0 0 1,0 1-1,0-1 1,0 0 0,0 0-1,0 0 1,1 0-1,-1 0 1,5 10 113,3 17 54,-7-21-114,2 2-4,6 20-1,-8-27-45,-1 0-1,1 0 1,-1 0-1,1 0 1,-1 0-1,1-1 1,0 1-1,-1 0 0,1 0 1,0-1-1,0 1 1,-1 0-1,1-1 1,0 1-1,0-1 0,0 1 1,0-1-1,0 0 1,0 1-1,0-1 1,0 0-1,0 0 1,0 1-1,1-1 0,5-1-46,-1 0 1,1 0-1,0-1 0,-1 1 0,1-1 0,-1-1 0,0 1 0,9-6 0,11-4 101,217-96 8,-230 100 37,2 0 2,-12 7-82,-5 4-31,-5 5 2,1 0 0,0 0-1,0 0 1,1 1 0,0 0 0,0 0 0,1 1 0,0-1 0,1 1 0,0 0 0,-2 17-1,4-24 8,1 0-1,0 0 0,0 0 0,0 0 0,0 0 0,0 0 1,1 0-1,-1 0 0,1 0 0,0 0 0,0 0 0,0 0 1,1 0-1,-1-1 0,0 1 0,1 0 0,0-1 0,0 1 1,0-1-1,0 0 0,0 0 0,0 1 0,0-1 1,1-1-1,-1 1 0,1 0 0,0-1 0,-1 1 0,1-1 1,0 0-1,0 0 0,0 0 0,0 0 0,0 0 0,0-1 1,5 1-1,8 1-34,0 0 1,-1-2 0,1 0-1,0 0 1,0-2 0,-1 0-1,1 0 1,-1-2 0,1 0-1,-1-1 1,-1 0-1,20-10 1,-29 13-8,1-1 1,0 0-1,0 0 0,-1-1 0,0 0 1,0 0-1,0 0 0,0 0 0,-1-1 1,1 0-1,-1 1 0,6-11 0,-7 10-11,0 0-1,0 0 0,0 0 0,-1-1 0,0 1 0,0-1 0,-1 0 0,1 1 0,-1-1 0,0 0 0,-1 0 1,1 0-1,-2-8 0,1 9 41,-6-25-56,6 28 93,-1 0 0,1 1 0,-1-1 0,0 1 0,0-1 0,1 0 0,-1 1 0,0-1 0,0 1 0,-1 0 0,1-1 0,0 1 0,0 0 0,-3-2 0,4 3-6,-1 0-1,1 0 1,-1 0-1,1 0 0,-1-1 1,1 1-1,-1 0 0,0 0 1,1 0-1,-1 0 0,1 0 1,-1 1-1,1-1 0,-1 0 1,0 0-1,1 0 1,-1 0-1,1 1 0,-1-1 1,1 0-1,-1 0 0,1 1 1,0-1-1,-1 1 0,1-1 1,-1 0-1,1 1 0,-1-1 1,1 1-1,0-1 0,0 1 1,-1-1-1,1 1 1,0-1-1,-1 1 0,1-1 1,0 2-1,-8 19 346,6-13-252,1 1 0,0-1-1,1 1 1,0-1 0,0 1-1,1-1 1,0 1 0,0-1 0,1 0-1,0 0 1,1 1 0,0-1-1,7 14 1,-6-15-97,0-1-1,0 1 1,0-1-1,1 0 1,-1-1-1,1 1 1,1-1-1,-1 0 1,1 0-1,0 0 1,0-1-1,0 0 1,1 0-1,0-1 1,-1 0-1,10 3 1,-2-3-238,0 0 0,0-1 0,-1 0 1,21-1-1,55-6-3121,-79 4 2672,10-1-2032,1 0 1,31-10 0,-49 11 2131,1 0 1,-1 0 0,1 0 0,-1-1-1,0 1 1,1-1 0,-1 0 0,0 0-1,0 0 1,0 0 0,0-1 0,-1 1-1,1-1 1,-1 0 0,1 1 0,-1-1 0,0 0-1,0-1 1,2-4 0,11-27-3960</inkml:trace>
</inkml:ink>
</file>

<file path=ppt/ink/ink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23:22:56.6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207 39 2144,'2'-1'284,"0"-1"-1,0 1 1,1-1 0,-1 1 0,0 0-1,1 0 1,-1 0 0,1 0-1,-1 1 1,1-1 0,2 0 0,-2 1 51,0-1 1,-1 1 0,1-1 0,0 0-1,-1 0 1,1 0 0,-1 0 0,1 0 0,3-3-1,2-5 1879,-3 3 66,-5 6-2259,0 0 0,0 0-1,0 0 1,0 0-1,0 0 1,0 0 0,0 1-1,0-1 1,0 0 0,0 0-1,0 0 1,0 0 0,0 0-1,0 0 1,0 0 0,0 0-1,0 0 1,0 0 0,0 0-1,0 0 1,0 0 0,0 0-1,0 0 1,0 0 0,0 0-1,0 0 1,0 0 0,0 1-1,0-1 1,1 0 0,-1 0-1,0 0 1,0 0 0,0 0-1,0 0 1,0 0 0,0 0-1,0 0 1,0 0-1,0 0 1,0 0 0,0 0-1,0 0 1,0 0 0,0 0-1,0 0 1,0 0 0,0 0-1,0 0 1,0 0 0,0 0-1,1 0 1,-1 0 0,0 0-1,0 0 1,0 0 0,0 0-1,0 0 1,0 0 0,0 0-1,0 0 1,0 0 0,0 0-1,0 0 1,0 0 0,0 0-1,0-1 1,0 3 672,-2-1-636,0 1-1,0 0 0,0-1 1,0 1-1,1 0 1,-4 4-1,-2 3 61,-12 10 139,0 1 0,2 1 0,0 1 0,-25 45 0,8-2 66,3 1 0,-32 100-1,62-161-285,-4 9 42,1 1-1,-2 17 1,5-29-22,1 1 0,0-1 0,-1 1 1,2-1-1,-1 1 0,0-1 0,1 1 0,-1-1 1,1 0-1,0 1 0,0-1 0,0 0 1,0 1-1,1-1 0,2 4 0,-2-5-4,-1-1-1,1 1 1,0-1 0,0 1-1,0-1 1,0 0-1,0 0 1,0 0-1,0 0 1,0 0-1,0 0 1,0-1-1,0 1 1,5 0-1,34 1 405,-38-2-437,39-2 136,0-2 0,68-17 0,-14 3 10,-63 15-148,-23 2-56,0 0 0,-1 0 0,19-5 0,-28 6 4,0 0 0,0 0 1,0 0-1,1 0 0,-1 0 0,0 0 1,0 0-1,0 0 0,0 0 0,0 0 1,0 0-1,0-1 0,0 1 0,0 0 1,1 0-1,-1 0 0,0 0 0,0 0 1,0 0-1,0 0 0,0 0 0,0 0 0,0 0 1,0 0-1,0 0 0,0 0 0,0-1 1,0 1-1,0 0 0,1 0 0,-1 0 1,0 0-1,0 0 0,0 0 0,0 0 1,0 0-1,0-1 0,0 1 0,0 0 0,0 0 1,0 0-1,0 0 0,0 0 0,0 0 1,0 0-1,0 0 0,-1-1 0,1 1 1,0 0-1,0 0 0,-10-8-8144,5 3 5289</inkml:trace>
</inkml:ink>
</file>

<file path=ppt/ink/ink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23:22:56.9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6 154 8384,'-5'-16'3620,"5"15"-3541,-1 1 1,1-1-1,0 1 0,0-1 1,0 1-1,0-1 0,0 1 1,0-1-1,0 1 1,0-1-1,0 1 0,1-1 1,-1 1-1,0-1 0,0 1 1,0 0-1,0-1 0,1 1 1,-1-1-1,0 1 1,1-1-1,-1 1 0,0 0 1,1-1-1,-1 1 0,0 0 1,1-1-1,-1 1 0,1 0 1,-1-1-1,1 1 1,111-49 4303,-49 30-4089,1 3-1,1 2 0,78-5 1,-103 15-451,-1 1 1,45 4-1,-62 1-1368,-4 5 410</inkml:trace>
</inkml:ink>
</file>

<file path=ppt/ink/ink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23:22:57.4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81 29 7392,'-16'14'2373,"11"-6"-1424,-7 18 15,2-7 549,-9 27 0,13-26-895,-4 27 1,9-40-470,0 0-1,1 1 1,-1-1 0,2 1-1,-1-1 1,1 0 0,1 9-1,-1-14-46,0 1 0,0-1 0,0 1 0,0-1 0,0 1 0,0-1 0,1 0 0,-1 0 0,1 1 0,0-1 0,2 2 0,-3-3-62,0-1-1,0 1 1,0 0-1,0-1 1,0 1-1,0 0 1,0-1-1,0 1 1,0-1-1,1 0 1,-1 1-1,0-1 1,0 0-1,1 0 1,-1 0-1,0 0 1,0 0-1,1 0 0,-1 0 1,0 0-1,0 0 1,0-1-1,1 1 1,-1-1-1,2 0 1,4-3 62,0 0 0,-1-1 1,0 0-1,0 0 0,6-6 0,8-7 15,42-39-95,-60 55-116,0-1 1,1 1 0,0 0 0,0 0-1,-1 0 1,6-3 0,-7 5 70,-1 0 0,0 0 0,1 0 0,0 0 0,-1-1-1,1 1 1,-1 0 0,1 0 0,-1 0 0,1 0 0,-1 0 0,1 0 0,-1 0 0,1 0 0,-1 1-1,1-1 1,-1 0 0,1 0 0,0 1 0,0-1 8,-1 1 1,1-1-1,0 1 0,-1 0 0,1-1 1,-1 1-1,0 0 0,1-1 0,-1 1 1,1 0-1,-1 0 0,0-1 0,0 1 1,1 0-1,-1 0 0,0 1 0,3 16-2,-2-9 150,0-1 0,1 1 0,0 0 0,5 11-1,-6-18-71,1 1 0,-1 0 0,1-1 0,-1 0 0,1 1-1,0-1 1,0 0 0,0 0 0,0 0 0,0 0-1,0 0 1,1-1 0,-1 1 0,1 0 0,-1-1 0,1 0-1,-1 0 1,4 1 0,0 0 71,0-1 0,0 0 0,0 0 0,1 0 0,-1-1 0,0 0 0,0 0 0,0-1 0,0 0 0,1 0 0,-1 0 0,0-1 0,-1 0 0,1 0 0,0 0 0,0-1 0,6-3 0,-1-1-25,0-1 0,-1 0 0,1 0 0,-1-1 0,-1 0 0,16-20 0,-9 8-72,-1-1 1,-2 0-1,0-1 0,18-46 0,-23 41-353,-7 26 201,-1 0 1,0 0 0,0 1-1,1-1 1,-1 0 0,-1 0 0,1 0-1,0 0 1,0 1 0,-1-1-1,1 0 1,-1 0 0,0-1 0,1 3 24,0 0 0,0-1 1,-1 1-1,1 0 1,0 0-1,0 0 0,0 0 1,0 0-1,-1 0 1,1 0-1,0 0 0,0 0 1,0 0-1,-1 0 1,1 0-1,0 0 0,0 0 1,0 0-1,-1 0 1,1 0-1,0 0 0,0 0 1,0 0-1,0 0 0,-1 0 1,1 0-1,0 0 1,0 0-1,0 0 0,0 0 1,-1 0-1,1 0 1,0 1-1,0-1 0,0 0 1,0 0-1,0 0 1,-1 0-1,1 0 0,0 1 1,0-1-1,0 0 1,0 0-1,0 0 0,0 0 1,0 1-1,0-1 1,0 0-1,0 0 0,0 0 1,0 0-1,-1 1 1,1-1-1,0 0 0,1 1 1,-5 11-3563,6 4 1201</inkml:trace>
</inkml:ink>
</file>

<file path=ppt/ink/ink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23:22:57.8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54 4800,'1'-1'215,"0"0"0,0 1 0,-1-1 0,1 0 0,0 1 0,0-1 0,0 1 0,0-1 0,0 1 0,0 0 0,-1-1 0,1 1 1,2-1-1,-3 2-84,1-1 0,-1 0 0,0 1 1,1-1-1,-1 0 0,0 1 1,1-1-1,-1 0 0,0 1 0,1-1 1,-1 0-1,0 1 0,0-1 0,0 1 1,1-1-1,-1 1 0,0-1 1,0 1-1,0-1 0,0 1 0,0-1 1,0 1-1,0-1 0,0 1 1,0-1-1,0 1 0,0-1 0,0 0 1,0 2-1,-4 43 2141,3-28-1262,-1 32 0,2-44-809,1-1 1,-1 1 0,1-1 0,0 1 0,0-1 0,1 0 0,-1 0 0,1 1 0,0-1 0,0 0 0,5 7-1,-6-10-116,0 1-1,0-1 1,1 0 0,-1 1-1,0-1 1,0 0-1,1 0 1,-1 0-1,1 0 1,-1 0-1,1 0 1,-1 0-1,1 0 1,0-1-1,-1 1 1,1-1-1,0 1 1,-1-1-1,1 0 1,0 0-1,2 1 1,-2-2-12,0 1 0,1-1-1,-1 1 1,0-1 0,0 0 0,0 0 0,0 0-1,0 0 1,0 0 0,0-1 0,0 1 0,0 0-1,0-1 1,1-2 0,2-1 0,-1 0 1,0 0-1,0 0 1,0-1-1,-1 0 1,0 0-1,0 0 1,-1 0-1,1 0 1,2-13-1,-5 8-70,1 0 0,-1 0 0,-1 0 0,0 0 0,0 0 0,-1 0 0,-1 0 0,0 0 0,0 1-1,-8-18 1,10 27-19,1 0-1,-1 0 1,1 0 0,-1 0-1,1 0 1,-1 0-1,0 0 1,0 0-1,1 0 1,-1 0-1,0 0 1,0 0 0,0 1-1,0-1 1,0 0-1,0 1 1,0-1-1,0 0 1,0 1 0,0-1-1,-1 1 1,1 0-1,-2-1 1,2 1-11,-1 1 0,1-1 0,-1 0 0,1 1 0,-1-1 0,1 1 0,-1-1 0,1 1 0,-1 0 0,1-1 0,0 1 0,0 0 0,-1 0 0,1 0 0,-2 2 0,-3 4-605,0 1 1,0 0-1,0 0 1,-5 11-1,4-7-1712,1 1-1,-7 21 0,6-5-796</inkml:trace>
</inkml:ink>
</file>

<file path=ppt/ink/ink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23:23:01.6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1071 4480,'5'-21'6005,"-5"16"-5611,1-1-1,1 1 1,-1-1-1,1 1 1,0 0 0,0 0-1,1-1 1,4-6 0,4-9 122,2-7-127,1-3-19,0 1 0,2 1 0,2 0 0,22-29 0,-37 57-759,-3 7 223,-5 14 86,4-16 38,-14 66 1,-4 15 232,-56 152 747,57-187 91,-23 103 1,39-140-33,1-12-557,1-2-49,4-20 549,4-4-770,1 0 1,20-38-1,-18 40-169,26-52-33,4 3 0,2 1 0,4 2 0,109-124 0,-143 179 12,0-1-150,26-22 1,-35 34 99,-1 1 0,1-1 0,-1 1 0,1-1 0,0 1 0,0 0 0,0 1 0,0-1 0,1 1 0,-1 0 0,0 0 0,1 0 0,5 0 0,-9 1 57,0 0 0,1 0-1,-1 1 1,0-1 0,0 1 0,0-1 0,0 1 0,0 0-1,0-1 1,0 1 0,0 0 0,0 0 0,0-1-1,0 1 1,0 0 0,0 0 0,-1 0 0,1 0-1,0 0 1,-1 0 0,1 1 0,-1-1 0,1 0-1,-1 0 1,1 0 0,-1 1 0,0-1 0,0 0 0,1 2-1,0 6-17,0 0-1,0 17 0,-1-9 49,-2-1 0,0 1-1,-1-1 1,0 0 0,-1 0-1,-11 27 1,6-23 58,-1 1 0,-1-1-1,-1-1 1,-19 26 0,25-38-4,-1 0 0,1 0 0,-1 0 0,-1-1 1,1 0-1,-1 0 0,0-1 0,-10 5 0,13-8-30,1 1 0,-1-2-1,0 1 1,0 0 0,0-1 0,0 0 0,0 0-1,0-1 1,0 1 0,0-1 0,0 0-1,-1 0 1,1-1 0,0 0 0,0 0 0,-6-2-1,10 3-42,0 0-1,0-1 0,0 1 1,1 0-1,-1-1 0,0 1 1,0-1-1,1 1 0,-1-1 1,0 0-1,1 1 0,-1-1 1,1 0-1,-1 1 0,1-1 1,-1 0-1,1 1 0,-1-1 1,1 0-1,0 0 0,-1 0 1,1 0-1,0 1 0,0-1 1,-1 0-1,1 0 0,0 0 1,0 0-1,0 0 0,0 0 1,0 1-1,1-1 0,-1 0 1,0 0-1,0 0 0,0 0 1,1 1-1,-1-1 0,0 0 1,1 0-1,-1 0 0,1 1 1,-1-1-1,1 0 0,-1 1 1,1-1-1,0 0 0,-1 1 1,1-1-1,0 1 0,1-2 1,17-5-79,0 1 1,24-5-1,-8 3 93,39-14-102,140-60-1,-158 56 224,56-35 1,-36 18 26,-59 31-89,-17 12-75,1 0 0,-1 0 0,0 0 0,1-1 0,-1 1 0,0 0 0,0 0 0,1 0 0,-1-1 0,0 1-1,0 0 1,1 0 0,-1-1 0,0 1 0,0 0 0,0 0 0,1-1 0,-1 1 0,0 0 0,0-1 0,0 1 0,0 0-1,0-1 1,0 1 0,0 0 0,0-1 0,0 1 0,0 0 0,0-1 0,0 1 0,0 0 0,0-1 0,0 1 0,0 0-1,0-1 1,0 1 0,0 0 0,-1 0 0,1-1 0,0 1 0,0 0 0,0-1 0,0 1 0,-1-1 0,-6 2-172,-1 2 116,1 1 0,0 0-1,0 0 1,0 0 0,0 1 0,1 0 0,-1 0 0,1 1 0,0 0 0,1 0 0,0 0 0,-5 8 0,1-2 52,1 1 0,1 0 1,0 0-1,0 1 1,-8 27-1,14-37 35,1-1-1,-1 1 1,0-1 0,1 1-1,0 0 1,0-1 0,0 1-1,0-1 1,0 1 0,1 0-1,0-1 1,-1 1 0,3 3-1,-3-5-5,1-1-1,0 0 0,0 1 0,0-1 0,0 0 0,0 0 1,0 1-1,0-1 0,0 0 0,0 0 0,0 0 0,0-1 1,1 1-1,-1 0 0,0 0 0,1-1 0,-1 1 0,1 0 1,-1-1-1,1 0 0,-1 1 0,1-1 0,-1 0 0,1 0 0,-1 0 1,1 0-1,-1 0 0,1 0 0,-1 0 0,1 0 0,1-1 1,6-1 20,0-1-1,0 0 1,0 0 0,-1-1 0,1 0 0,-1 0 0,0-1 0,-1 0-1,1 0 1,-1-1 0,10-10 0,-8 7-1,-2 0-1,1 0 1,-1 0 0,0-1 0,-1 0-1,0 0 1,-1-1 0,7-18 0,-10 21-45,0 0 1,-1 0-1,1 0 1,-1 0 0,-1 0-1,0 0 1,-1-8 0,1 13-29,0 0 0,0 1 1,-1-1-1,1 0 1,-1 1-1,1-1 1,-1 0-1,0 1 1,0-1-1,-1 1 1,1 0-1,0-1 1,-1 1-1,1 0 1,-1 0-1,0 0 1,0 0-1,0 0 1,0 0-1,0 0 1,0 1-1,0-1 1,-1 1-1,-2-2 1,4 2 6,0 1 1,0 0 0,0-1 0,0 1-1,0 0 1,0 0 0,0-1 0,-1 1-1,1 0 1,0 0 0,0 0-1,0 1 1,0-1 0,0 0 0,0 0-1,0 0 1,0 1 0,0-1 0,0 0-1,0 1 1,0-1 0,0 1-1,0 0 1,0-1 0,1 1 0,-1 0-1,0-1 1,0 1 0,-1 1 0,2-1 15,-1 0 1,0 1-1,1-1 1,-1 0-1,1 1 1,0-1 0,-1 0-1,1 1 1,0-1-1,0 1 1,0-1 0,0 0-1,0 1 1,0-1-1,0 1 1,0-1-1,0 0 1,1 1 0,-1-1-1,1 0 1,0 3-1,1 0 32,1 0-1,-1 0 1,1-1-1,0 1 0,0-1 1,0 0-1,0 1 1,1-1-1,-1-1 0,1 1 1,0-1-1,-1 1 0,1-1 1,0 0-1,1 0 1,-1-1-1,0 1 0,0-1 1,1 0-1,8 1 1,-6-1 48,1 0 0,-1-1 0,1 0 0,-1-1 0,1 1 0,-1-1 0,1-1 1,-1 1-1,0-1 0,0-1 0,13-5 0,3-6 74,0-1 0,28-24 0,-24 17 27,7-7-216,32-35 1,-43 41-91,-19 19 63,-1 1 0,1 0 0,0 0 0,0 1 0,6-4 0,-10 6 58,1 0 0,-1 0 0,0 0 0,0 0 0,1 1-1,-1-1 1,0 0 0,0 0 0,0 0 0,1 0 0,-1 0 0,0 1 0,0-1 0,0 0 0,1 0 0,-1 0 0,0 0 0,0 1 0,0-1 0,0 0 0,0 0 0,1 1 0,-1-1 0,0 0 0,0 0 0,0 1 0,0-1 0,0 0 0,0 0 0,0 1 0,0-1 0,0 1 0,2 10-48,-2-9 5,1 7 79,-1-1-1,0 1 0,-1 0 0,0-1 0,0 1 1,-1-1-1,-3 12 0,0-1 12,-45 171 196,49-186-182,1 0-1,-1 0 0,0 0 1,0 0-1,-1 0 0,1-1 1,-1 1-1,0 0 1,0-1-1,0 1 0,0-1 1,-6 6-1,8-8-33,-1-1-1,1 0 1,0 1 0,-1-1-1,1 0 1,-1 0 0,1 1-1,-1-1 1,1 0 0,-1 0-1,1 0 1,-1 0 0,1 0-1,-1 0 1,1 0-1,-1 0 1,1 0 0,-1 0-1,1 0 1,-1 0 0,1 0-1,-1 0 1,1 0 0,-1 0-1,1 0 1,-1-1 0,1 1-1,-1 0 1,1 0 0,0-1-1,-1 1 1,1 0 0,-1-1-1,1 1 1,0 0 0,-1-1-1,1 1 1,-1-1 0,-12-19 194,13 18-209,-4-6 55,0-1 1,1 0 0,1 0 0,-4-17 0,2 5-115,-1-10-121,4 18-118,2 11 20,-1 2-116,2 6 381,0-1-1,1 0 1,-1 0-1,1 0 1,0 0-1,1-1 1,-1 1-1,1-1 1,0 0-1,8 7 1,-8-8 46,-1 0 1,1 0 0,0 0-1,0-1 1,1 1-1,-1-1 1,0 0 0,1-1-1,-1 1 1,1-1-1,-1 0 1,1 0 0,6 1-1,-6-3 2,0 1 0,0-1-1,0 0 1,0 0-1,0-1 1,0 1-1,0-1 1,-1 0 0,6-4-1,7-4 94,15-12-1,-24 16-94,130-102 356,57-40-736,-194 148 315,1-1 0,-1 0 0,1 0 0,-1 0 0,0 1 0,1-1 0,0 1 0,-1-1 0,1 1-1,-1 0 1,3-1 0,-4 1 21,1 0 1,0 0-1,-1 1 0,1-1 0,-1 0 0,1 0 0,-1 1 0,1-1 0,-1 0 0,1 1 0,-1-1 0,1 0 0,-1 1 0,1-1 0,-1 1 0,0-1 0,1 0 0,-1 1 0,1-1 0,-1 1 0,0-1 0,0 1 0,1 0 0,-1-1 0,0 1 0,0-1 0,0 1 0,0-1 0,1 1 0,-1 1 0,1 8 14,-1 0 1,1 0-1,-2 0 0,1 0 1,-1 0-1,-1 0 0,-3 14 1,-1 6-50,-9 41 213,-37 113 0,51-179-76,-1 0-1,0 0 0,-1 0 0,1 0 0,-6 8 1,7-12-74,1-1 0,-1 1 0,1-1 0,-1 1-1,1 0 1,-1-1 0,0 1 0,1-1 0,-1 1 0,0-1 0,1 1 0,-1-1 0,0 0 0,0 1 0,1-1 0,-1 0 0,0 0 0,0 0 0,0 1 0,0-1 0,1 0 0,-1 0 0,0 0 0,0 0 0,0 0 0,1-1 0,-1 1 0,0 0 0,0 0 0,0 0 0,1-1 0,-1 1 0,0 0 0,0-1 0,1 1 0,-1-1 0,0 1 0,1-1-1,-1 1 1,0-1 0,1 1 0,-1-1 0,1 0 0,-1 1 0,1-1 0,-1 0 0,0-1 0,-6-8 43,0-2-1,0 1 0,1-1 1,1 0-1,-8-21 0,7 16-170,-17-33 0,21 47 55,1 0 1,-1 0 0,1 0 0,0 0 0,-1 0 0,2-1-1,-2-3 1,2 7 51,0-1-1,0 1 1,0 0 0,0 0-1,0 0 1,0 0-1,0 0 1,0 0 0,0 0-1,0 0 1,0-1-1,0 1 1,0 0 0,0 0-1,0 0 1,0 0 0,0 0-1,0 0 1,0 0-1,0 0 1,0 0 0,0-1-1,0 1 1,0 0-1,0 0 1,0 0 0,0 0-1,0 0 1,1 0 0,-1 0-1,0 0 1,0 0-1,0 0 1,0 0 0,0 0-1,0 0 1,0 0-1,0-1 1,0 1 0,1 0-1,-1 0 1,0 0-1,0 0 1,0 0 0,0 0-1,0 0 1,0 0 0,0 0-1,0 0 1,1 0-1,-1 1 1,0-1 0,0 0-1,0 0 1,0 0-1,0 0 1,0 0 0,0 0-1,12 11-150,-4-3 132,0 0 0,0-1 1,0 0-1,1 0 1,0-1-1,0 0 0,0-1 1,19 8-1,-12-7 93,1 0 0,0-1-1,0-1 1,30 4 0,-40-8-41,0 0 0,0 0 1,0 0-1,1-1 0,-1 0 0,0 0 1,0-1-1,0 0 0,-1 0 0,1-1 1,-1 0-1,1 0 0,-1-1 0,0 1 1,6-6-1,8-6 75,-2-2 0,0 0 1,16-21-1,27-26 50,-33 36-259,-21 20-118,1 1 0,0-1-1,9-6 1,-29 57-303,-2 75 754,13-94-129,1 0 0,0-1 0,5 24 0,-4-42-59,0 0 1,0 0 0,0 0-1,1-1 1,4 9 0,-6-12-20,1 0 1,-1 0 0,1 0 0,-1 0 0,1 0 0,0 0-1,0 0 1,0 0 0,-1-1 0,1 1 0,0 0-1,0 0 1,0-1 0,0 1 0,0-1 0,0 1 0,0-1-1,0 1 1,0-1 0,1 0 0,-1 1 0,0-1 0,0 0-1,0 0 1,0 0 0,0 0 0,1 0 0,-1 0-1,2 0 1,4-3 11,0 0 0,0-1-1,-1 1 1,0-1 0,1 0 0,-1-1-1,0 1 1,-1-1 0,8-8-1,1 0 5,170-166 98,-156 147-130,-1-1 0,-2-1 0,-1-1 1,21-43-1,-16 17-11,40-113 0,-1-30-387,-62 185 70,-5 19 314,-1-1 0,0 1 0,0 0 0,0 0 0,0 0 0,0 0 0,0 0 0,0-1 0,0 1 0,0 0 0,0 0 0,0 0 0,0 0 0,0-1 0,0 1 0,0 0 0,0 0 0,0 0 0,0 0 0,0-1 1,0 1-1,0 0 0,0 0 0,0 0 0,0 0 0,0 0 0,0-1 0,0 1 0,0 0 0,0 0 0,0 0 0,-1 0 0,1 0 0,0 0 0,0-1 0,0 1 0,0 0 0,0 0 0,0 0 0,-1 0 0,1 0 0,-6 8-275,-22 74-55,-105 363 453,123-402-43,1 1 1,2-1-1,-3 80 0,10-115 48,0 1-1,1 0 1,0-1-1,0 1 0,4 11 1,-5-19-103,0-1-1,0 1 1,0 0 0,1-1-1,-1 1 1,0 0 0,0-1 0,0 1-1,1 0 1,-1-1 0,0 1-1,1-1 1,-1 1 0,1 0 0,-1-1-1,0 1 1,1-1 0,-1 0-1,1 1 1,0-1 0,-1 1 0,1-1-1,-1 0 1,1 1 0,-1-1-1,1 0 1,0 1 0,-1-1 0,1 0-1,0 0 1,-1 0 0,1 0-1,0 0 1,-1 0 0,1 0 0,0 0-1,0 0 1,-1 0 0,1 0-1,0 0 1,-1 0 0,1 0 0,-1-1-1,1 1 1,0 0 0,-1 0-1,1-1 1,0 1 0,-1-1 0,1 1-1,-1 0 1,1-2 0,4-1-1,-1-1 1,0-1-1,0 1 1,6-10 0,4-7 6,-2-1 0,10-23 0,-12 22-109,1 2-1,20-30 1,-29 48 84,8-10-306,-6 14 47,-2 9-20,-2-5 290,0-1 1,1 1 0,-1 0 0,1-1 0,0 1 0,1-1 0,-1 0 0,5 9-1,-5-11 13,0 0-1,0 0 0,0-1 1,0 1-1,1 0 0,-1-1 0,1 1 1,-1 0-1,1-1 0,0 0 0,-1 1 1,1-1-1,0 0 0,0 0 1,0 0-1,0 0 0,0 0 0,0-1 1,0 1-1,0 0 0,3-1 1,1 0 9,0 0 1,0 0 0,-1-1-1,1 1 1,0-2 0,0 1-1,7-3 1,42-19 124,-38 15-119,124-63 126,-124 61-155,0-1 1,-1-1 0,0 0 0,-1-1 0,-1-1-1,0-1 1,-1 0 0,0 0 0,-1-1 0,18-33 0,6-22-24,53-148 0,-45 102 75,-38 103-41,-3 8-83,-1-1-1,1 1 1,-1 0 0,0-1-1,-1 1 1,0-1 0,1-8-1,-2 15 57,0 0 0,0 0 0,0 0 0,0 0 0,0 0 0,0-1 0,0 1 0,1 0 0,-1 0 0,0 0 0,0 0 0,0 0 0,0-1 0,0 1-1,0 0 1,0 0 0,0 0 0,0 0 0,0 0 0,0 0 0,0-1 0,-1 1 0,1 0 0,0 0 0,0 0 0,0 0 0,0 0 0,0 0 0,0-1 0,0 1 0,0 0 0,0 0 0,0 0 0,0 0-1,-1 0 1,1 0 0,0 0 0,0 0 0,0 0 0,0 0 0,0-1 0,0 1 0,0 0 0,-1 0 0,1 0 0,0 0 0,0 0 0,0 0 0,0 0 0,0 0 0,-1 0 0,1 0 0,0 0 0,0 0-1,0 0 1,-8 9-216,-5 14 113,-15 45 9,-19 71 1,32-90 132,-5 15 39,-16 92 0,31-130 0,2 0 1,2 1 0,0-1 0,1 0-1,2 0 1,7 41 0,-7-59-21,0 2 13,0 0 0,0 1-1,1-1 1,0 0 0,1-1 0,0 1 0,1-1 0,0 1-1,7 9 1,-11-18-46,0 1-1,0-1 1,0 0-1,1 0 1,-1 1-1,0-1 1,0 0 0,1 0-1,-1 0 1,0 0-1,1-1 1,-1 1-1,1 0 1,-1-1-1,1 1 1,0-1-1,-1 1 1,1-1-1,-1 0 1,1 1 0,0-1-1,-1 0 1,1 0-1,0 0 1,-1-1-1,1 1 1,0 0-1,-1 0 1,1-1-1,0 1 1,-1-1-1,1 0 1,-1 1 0,1-1-1,-1 0 1,0 0-1,1 0 1,1-1-1,9-10 75,-1 0 0,0-1 0,16-23 0,-12 15 3,-4 6-43,59-82-197,-69 96 136,-1 0 1,1 0 0,0 0-1,-1 0 1,1-1 0,-1 1-1,1 0 1,-1 0 0,1 0 0,-1 0-1,0-1 1,1 1 0,-1 0-1,0 0 1,0-1 0,0 1-1,0 0 1,0-1 0,-1 1 0,1-2-1,0 3 0,-1-1-1,1 1 1,0 0-1,-1-1 1,1 1 0,0 0-1,-1-1 1,1 1-1,0 0 1,-1 0-1,1-1 1,0 1 0,-1 0-1,1 0 1,-1 0-1,1-1 1,-1 1-1,1 0 1,0 0 0,-1 0-1,0 0 1,-15 3-244,12-1 246,0 1 0,0-1 0,1 1 0,-1 0 0,1-1 0,0 1 0,0 1 0,0-1 0,0 0 0,0 1 0,1 0 0,-1-1 0,1 1 0,0 0 0,1 0 0,-1 0 0,0 1 0,1-1 0,-1 6 0,-1 4 51,1-1 1,0 1-1,1-1 0,1 1 0,1 14 0,0-18 8,0 0 0,1-1 0,0 1 0,0 0 0,1-1-1,1 0 1,-1 0 0,10 15 0,-11-21-132,0 1 0,0-1-1,0 0 1,1 0 0,-1 0 0,1 0-1,0 0 1,0-1 0,0 0 0,0 1 0,1-1-1,-1 0 1,0 0 0,1-1 0,-1 1 0,1-1-1,0 1 1,0-1 0,-1-1 0,1 1-1,0 0 1,0-1 0,0 0 0,6 0 0,-3-1-1305,0 0 0,0 0 0,0-1 1,0 0-1,0 0 0,0-1 0,0 1 1,-1-2-1,9-4 0,11-9-2936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00:36:18.472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56 46 6144,'-47'-33'2784,"44"29"-2432,-2 1 32,10 3-288,3-5-2432,15 10 1280</inkml:trace>
</inkml:ink>
</file>

<file path=ppt/ink/ink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23:23:02.0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54 124 7648,'-50'-43'3456,"47"26"-3008,6 2 256,7 7-480,25-17-1504,10 10 704</inkml:trace>
</inkml:ink>
</file>

<file path=ppt/ink/ink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23:23:13.1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379 384 2720,'1'0'11736,"-19"-17"-7647,-6-5-3669,19 19-341,1-1 0,-1 1 1,0 0-1,-1 0 0,1 1 0,0-1 1,-1 1-1,1 0 0,-1 1 1,0-1-1,1 1 0,-1 1 0,0-1 1,-11 1-1,7 1-95,0 0 0,1 1 0,-1 1 0,1 0 0,0 0 0,0 1 0,-17 8 0,12-4 134,1 0 1,-1 0-1,1 2 1,1-1-1,0 2 0,0-1 1,1 2-1,0 0 1,-16 24-1,24-32-83,1 0 0,1 0-1,-1 0 1,0 1 0,1-1-1,0 1 1,0-1 0,0 1 0,0 5-1,1-8-1,0 1 1,0-1-1,0 0 0,1 0 0,-1 1 0,1-1 0,-1 0 0,1 1 0,-1-1 0,1 0 0,0 0 0,0 0 0,0 0 0,1 0 0,-1 0 0,0 0 0,1 0 0,-1 0 0,4 2 0,0 0 5,1-1 0,0 1 0,0-1-1,0 0 1,0-1 0,0 0 0,1 0 0,-1 0 0,1 0 0,-1-1 0,1 0-1,0-1 1,-1 1 0,1-1 0,0-1 0,-1 1 0,1-1 0,0 0-1,11-4 1,-28 5-304,1 1-1,0 0 0,-1 1 1,-9 3-1,12-2 314,1 0 1,-1 1-1,1 0 1,0 0-1,0 1 1,0 0-1,1 0 1,0 0-1,0 1 0,0-1 1,1 1-1,-7 10 1,9-11-13,0-1 1,1 0 0,-1 0 0,1 1-1,0-1 1,0 1 0,0-1 0,0 1-1,1-1 1,0 1 0,0-1-1,0 1 1,1-1 0,-1 1 0,1-1-1,0 1 1,1-1 0,-1 1-1,1-1 1,-1 0 0,4 6 0,-1-5 2,-1 1 0,1-1 0,-1 0 0,1 0 0,1-1 0,-1 1 1,1-1-1,-1 0 0,1 0 0,1-1 0,-1 1 0,0-1 0,1 0 1,-1-1-1,1 1 0,0-1 0,0 0 0,0 0 0,0-1 0,1 0 1,-1 0-1,0-1 0,0 1 0,8-2 0,-1 1 8,-1-2-1,1 0 0,-1 0 1,0-1-1,1-1 1,-2 0-1,1 0 1,0-1-1,-1-1 0,0 0 1,11-8-1,10-12-114,-1-1-1,45-50 1,-27 27-128,-39 39 118,0 0 0,-1-1 0,0 1 0,0-2 1,-1 1-1,-1-1 0,-1-1 0,1 1 0,6-24 0,-7 13 4,-1-1 1,-1-1-1,-1 1 0,-1-45 0,-2 51 74,1 4-27,-1 0 1,-1 0-1,0 0 1,-6-25 0,7 39 14,0 0 0,-1 0 0,1 0 0,0 0 0,0 0 0,-1 0 0,1 0 0,-1 0-1,1 0 1,-1 0 0,1 0 0,-1 1 0,1-1 0,-1 0 0,0 0 0,0 0 0,1 1 0,-1-1 0,0 1 0,0-1 0,0 0 0,-1 0 0,1 1 5,0 0-1,1 1 0,-1-1 1,0 0-1,0 0 1,0 1-1,1-1 0,-1 1 1,0-1-1,1 0 0,-1 1 1,0-1-1,1 1 1,-1-1-1,1 1 0,-1 0 1,0-1-1,1 1 0,0 0 1,-2 1-1,-2 5 17,0 0 0,1 1 1,-6 14-1,2 8 116,1 0 1,1 1-1,2-1 0,1 1 1,3 48-1,0-62-81,1 0-1,1 0 1,0 0-1,1-1 1,1 1-1,0-1 1,11 21 0,-11-27 4,0-1 0,1 1 0,0-1 1,0-1-1,1 1 0,0-1 0,0 0 1,1-1-1,0 0 0,1 0 0,0 0 1,17 9-1,-18-13-43,-1 0 0,1 0-1,0-1 1,0 0 0,1-1 0,-1 1 0,0-2-1,1 1 1,-1-1 0,0 0 0,1-1 0,-1 0-1,0 0 1,0-1 0,0 0 0,0 0 0,15-7-1,-10 3-160,-1 0-1,0-1 1,0 0-1,0-1 1,-1 0-1,-1-1 1,1 0-1,-1-1 1,-1 0-1,10-13 1,-17 19 136,1 1-1,-1-1 1,0 0 0,0 0-1,0 1 1,-1-1 0,1-1-1,-1 1 1,0 0 0,0 0-1,-1 0 1,1-1 0,-1 1-1,0 0 1,0 0 0,0-1-1,-1 1 1,1 0 0,-1 0-1,0-1 1,0 1 0,-3-6-1,3 9 27,1 0-1,-1 0 0,1 1 0,-1-1 0,0 1 1,1-1-1,-1 0 0,0 1 0,1-1 1,-1 1-1,0-1 0,0 1 0,1 0 0,-1-1 1,0 1-1,0 0 0,0 0 0,0-1 1,1 1-1,-1 0 0,0 0 0,0 0 0,0 0 1,0 0-1,0 0 0,1 0 0,-1 0 1,0 1-1,0-1 0,0 0 0,0 0 0,1 1 1,-1-1-1,0 0 0,0 1 0,-1 0 0,-1 1 19,0 0-1,-1 0 1,1 0-1,0 0 1,0 1-1,1-1 1,-5 5-1,4-3 11,1 0 0,-1-1 0,1 1 0,0 0 0,0 0-1,1 0 1,-1 0 0,1 0 0,0 1 0,0-1 0,0 0-1,1 1 1,-1-1 0,1 0 0,0 1 0,0-1 0,1 6 0,1-4 22,-1-1 1,1 1 0,0 0 0,0-1 0,1 1 0,-1-1 0,1 0 0,0 0 0,1 0 0,-1 0 0,9 8 0,-7-8-27,0-1-1,0 1 1,1-1 0,0 0 0,-1 0 0,2-1 0,-1 0 0,0 0-1,1 0 1,7 2 0,-9-4-60,0 0-1,0 0 1,0 0 0,0-1-1,0 0 1,0 0 0,0 0-1,0-1 1,0 1-1,0-1 1,0 0 0,0-1-1,0 1 1,8-4 0,72-41-604,-51 29 500,38-16 51,-28 13 79,-25 12 67,22-8-1,-6 2 253,-37 13-363,-4 1 50,-26 13 131,18-8-106,-26 14-1,35-16-3,1 0 1,-1 0 0,1 0 0,0 1 0,0 0 0,0-1-1,0 1 1,1 1 0,-4 5 0,3-3-12,0-1 0,1 1 0,0 0 0,1 0 0,-1 0 0,1 1 0,1-1 0,-1 0 0,1 1 0,0 9 1,1-14-9,0 1 1,1 0 0,-1 0-1,0 0 1,1 0 0,0-1-1,0 1 1,0 0 0,1-1-1,-1 1 1,1 0 0,0-1-1,0 0 1,0 1 0,0-1-1,1 0 1,-1 0 0,1-1 0,0 1-1,-1 0 1,7 3 0,-5-3-14,0-1 0,0-1 1,0 1-1,1-1 0,-1 1 0,0-1 1,0-1-1,1 1 0,-1 0 1,1-1-1,-1 0 0,0 0 1,6-1-1,2-1-92,1 0 0,-1-1 0,16-6 0,-9 2-7,-1-1 1,0-1-1,0 0 1,-1-1 0,26-21-1,-30 21 91,-1 0-1,-1-2 0,1 0 0,-2 0 1,0 0-1,0-2 0,11-20 1,-8 6 90,-1-1 1,-1 0 0,-2 0-1,-1-1 1,7-45 0,5-157 63,-17 177-52,-1 36-40,-2 1 1,-3-30-1,0 35-217,1 25 200,-1 4 23,-3 24 59,2 0 0,1 44 1,2-27-11,20 396 1463,-15-422-1284,14 54-1,-8-56-336,-8-32-645,1 0-1,-2-1 1,1 1-1,0 0 0,-1-1 1,0 0-1,1 1 1,0-8-1,-1-9-2249,3 2 970</inkml:trace>
</inkml:ink>
</file>

<file path=ppt/ink/ink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23:23:13.5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54 114 8128,'-34'-7'2618,"17"7"-603,15 2-1080,6-2 446,10-4 193,87-19 3834,-56 11-5246,59-23 0,-86 26-330,-3 3-940,27-9-1,-39 14 408,1 0 1,-1 0-1,0 0 0,1 1 1,-1 0-1,1 0 0,-1 0 1,1 0-1,-1 0 0,1 1 0,-1-1 1,0 1-1,1 0 0,3 2 1,7 4-2484</inkml:trace>
</inkml:ink>
</file>

<file path=ppt/ink/ink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23:23:15.0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10 246 7456,'-8'17'2421,"8"-17"-2397,0 0-1,0 0 1,-1 0-1,1 0 1,0 1 0,0-1-1,0 0 1,0 0-1,0 0 1,0 0 0,0 0-1,0 0 1,0 1-1,0-1 1,0 0 0,0 0-1,0 0 1,0 0-1,0 0 1,0 1 0,0-1-1,0 0 1,0 0-1,0 0 1,0 0 0,0 0-1,0 1 1,0-1-1,0 0 1,0 0 0,0 0-1,0 0 1,0 0-1,0 0 1,0 1 0,0-1-1,0 0 1,1 0-1,-1 0 1,0 1 109,1-1 0,-1 1 0,1 0 0,-1-1 0,1 1 1,0-1-1,-1 1 0,1-1 0,-1 1 0,1-1 0,0 0 0,0 1 0,-1-1 0,1 0 0,0 1 0,0-1 1,-1 0-1,1 0 0,0 0 0,0 0 0,-1 0 0,1 0 0,0 0 0,0 0 0,0 0 0,-1 0 1,1 0-1,0 0 0,0 0 0,0-1 0,-1 1 0,1 0 0,0-1 0,-1 1 0,1 0 0,0-1 0,-1 1 1,1-1-1,0 1 0,-1-1 0,1 0 0,-1 1 0,1-1 0,0 0 0,42-42 1567,-23 23-1141,0 1-1,35-26 1,-42 36-341,126-81 2103,-120 82-2090,-19 8-218,1 0 0,-1-1 0,0 1 0,1 0 0,-1 0 0,0 0-1,1 0 1,-1 0 0,0 0 0,1 0 0,-1 0 0,1 0 0,-1 0 0,0 0 0,1 0-1,-1 0 1,0 0 0,1 0 0,-1 1 0,0-1 0,1 0 0,-1 0 0,0 0 0,1 0-1,-1 1 1,0-1 0,0 0 0,1 0 0,-1 1 0,0-1 0,0 0 0,1 0 0,-1 1-1,0-1 1,0 0 0,0 1 0,0-1 0,1 0 0,-1 1 0,0-1 0,0 0 0,0 1-1,0-1 1,0 1 0,0-1 0,0 1 0,-4 39 803,2-35-769,1 1-1,0 0 0,0-1 1,1 1-1,0 0 0,0-1 1,0 1-1,1 0 0,0-1 1,0 1-1,0-1 0,3 8 1,-3-10-38,1 0 0,0 1 0,0-1 0,0 0 1,0 0-1,1 0 0,-1 0 0,1-1 0,-1 1 1,1-1-1,0 1 0,0-1 0,0 0 1,1 0-1,-1 0 0,0-1 0,1 1 0,-1-1 1,1 0-1,0 0 0,-1 0 0,5 0 0,0 0-9,1-1-1,-1 0 0,0 0 0,1-1 0,-1 0 0,0-1 0,1 1 0,-1-2 0,9-3 0,25-12-177,49-27-1,-32 14 264,-49 25-127,-3 4 8,-6 3 26,-2 3-4,-41 60 140,40-61-121,1 0 0,0 0 0,-1 0 0,1 1-1,0-1 1,-1 6 0,2-8-2,0 0 0,-1 1-1,1-1 1,0 1 0,0-1 0,0 1-1,0-1 1,0 0 0,0 1 0,1-1-1,-1 1 1,0-1 0,1 0 0,-1 1-1,1-1 1,-1 0 0,2 3 0,-1-4 0,0 0 0,0 1 0,0-1 0,1 0 0,-1 0 1,0 0-1,0 0 0,0 0 0,0 0 0,0 0 0,1 0 1,-1 0-1,0 0 0,0-1 0,0 1 0,0-1 0,0 1 0,2-1 1,1-1-51,-1 1 17,1-1-1,0 0 1,0 0 0,-1 0-1,1 0 1,-1-1 0,0 1-1,0-1 1,0 0 0,0 0 0,0 0-1,2-4 1,-1 2-6,-1 0 0,0 1 1,0-1-1,-1 0 0,0-1 0,0 1 0,0 0 1,2-9-1,-4 11 27,0-1 0,0 1 0,-1 0 0,1 0 0,-1 0-1,1 0 1,-1 0 0,0 0 0,0 1 0,-1-1 0,1 0 0,0 0 0,-1 1 0,0-1 0,-2-3 0,2 4-6,-1-1 1,1 0 0,0 0 0,-1 1 0,0 0 0,1-1 0,-1 1 0,0 0 0,0 0 0,0 1 0,0-1-1,-1 1 1,-3-2 0,2 2 18,0 0 0,0 0 0,0 1-1,-1 0 1,1-1 0,0 2 0,0-1-1,0 1 1,0 0 0,-1 0 0,-4 2 0,32 0 308,100-8-208,-68 1 444,97 7 0,-147-3-504,0 1 0,1 0 0,-1 0 0,0 0 0,0 0 0,0 1 0,0 0 0,0 0 0,0 0 0,5 3 0,-8-4-32,0 0 0,0 0 0,0 0-1,0 0 1,0 1 0,0-1 0,0 0 0,0 0 0,0 1 0,-1-1 0,1 1 0,0-1 0,-1 0 0,1 1 0,-1-1 0,0 1 0,0-1 0,1 1 0,-1-1 0,0 1 0,0 0 0,0-1 0,0 1 0,-1-1 0,1 1 0,0-1 0,-1 1 0,1-1 0,-1 0 0,1 1 0,-1-1 0,0 1 0,-1 1 0,-3 5 47,0-1 0,-1 0 0,0 0 1,-9 8-1,-6 8 44,-31 41 358,49-59-382,4-4-425,11-9-454,10-10 707,1 1-1,0 2 1,2 0-1,0 2 1,0 0 0,41-13-1,-58 23 120,1 1 0,-1 0 0,0 0 0,14-1 1,-20 3-2,0-1 0,0 1 0,0 0 0,0 0 0,0 0 0,0 0 0,0 1 0,0-1 0,0 1 0,0-1 0,0 1 0,0 0 0,0-1 0,0 1 0,-1 0 0,1 0 0,0 0 0,0 1 0,-1-1 0,1 0 0,-1 1 0,1-1 0,-1 1 0,0-1 0,2 3 0,1 7 128,1 1 1,-2-1 0,0 1-1,3 22 1,-4-21-76,0-1 0,1 0 0,0 0 0,7 17 0,-9-28-64,-1 0 0,1 0 0,-1 0 0,1 0 0,-1 0 0,1 0 0,-1 0 0,1 0 0,0 0 0,0 0 0,-1-1 0,1 1 0,0 0 0,0 0 0,0-1 0,0 1 0,0 0 0,0-1 0,0 1-1,0-1 1,0 1 0,2-1 0,-2 0-12,1 0 0,-1 0 0,0-1-1,0 1 1,0 0 0,0-1 0,0 1 0,1-1-1,-1 0 1,0 1 0,0-1 0,0 0 0,-1 1-1,1-1 1,0 0 0,0 0 0,0 0 0,0 0-1,0-2 1,14-20 1,-1-1 0,-1 0 0,18-51 0,-20 46 43,2 0 1,21-36-1,-32 62-47,0 0 0,-1 0-1,1 1 1,1-1-1,-1 1 1,0 0 0,1 0-1,3-3 1,-5 4 1,0 1 0,0-1 1,0 1-1,0 0 0,0-1 1,0 1-1,0 0 0,0 0 1,0-1-1,0 1 0,0 0 0,0 0 1,0 0-1,0 0 0,0 1 1,0-1-1,0 0 0,0 0 1,0 1-1,0-1 0,0 0 1,0 1-1,-1-1 0,1 1 1,0-1-1,0 1 0,0-1 0,0 1 1,0 1-1,6 5 16,0 1 0,-1 0-1,0 0 1,0 1 0,-1 0 0,0 0 0,-1 0-1,5 14 1,-7-17 1,0 1-1,0-1 1,-1 0 0,0 0-1,0 1 1,-1-1-1,0 1 1,0-1 0,-2 12-1,0-3 103,-2 0 0,-9 28 0,12-42-142,1 1 0,-1 0 0,0 0 0,1-1 0,-1 1 0,0-1 0,0 1-1,0 0 1,0-1 0,-1 0 0,1 1 0,0-1 0,0 0 0,-1 0 0,1 0-1,-1 1 1,1-2 0,-1 1 0,0 0 0,1 0 0,-1 0 0,0-1 0,1 1-1,-1-1 1,0 1 0,0-1 0,0 0 0,0 0 0,1 0 0,-1 0 0,0 0-1,0 0 1,0 0 0,1 0 0,-1-1 0,0 1 0,0-1 0,1 0 0,-4-1-1,-1 0-44,0-1 0,0 0-1,1-1 1,-1 0-1,1 1 1,-1-2-1,1 1 1,0-1 0,-7-8-1,4 4 80,7 8 52,-1-1 1,0 1-1,1-1 0,-1 0 0,1 0 1,-1 1-1,1-1 0,0 0 1,0 0-1,0 0 0,0-1 0,0 1 1,0 0-1,0-3 0,1 4-19,0 0-1,0 1 0,0-1 1,1 0-1,-1 1 1,0-1-1,0 1 1,1-1-1,-1 0 1,0 1-1,1-1 0,-1 1 1,1-1-1,-1 1 1,1-1-1,-1 1 1,1 0-1,-1-1 1,1 1-1,-1 0 0,1-1 1,0 1-1,-1 0 1,1-1-1,-1 1 1,1 0-1,0 0 1,-1 0-1,2 0 0,25-3 164,-22 2-154,66 0-1482,103 11 0,-157-9-1053,-8 0 902,-1 0 1,15 3-1,-19-3 163,-1 0-1,1 0 1,0 1-1,-1 0 1,5 2-1,10 10-3522</inkml:trace>
</inkml:ink>
</file>

<file path=ppt/ink/ink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23:23:16.4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1 282 6304,'3'1'7672,"10"-2"-3782,0-5-3365,0-1 1,-1-1-1,0 0 1,0 0-1,11-11 0,16-11-184,-15 13-14,0-1-1,-2 0 1,0-2-1,34-39 0,-52 54-195,-1 1 1,1-1-1,-1 0 0,0 0 0,-1-1 0,1 1 1,-1 0-1,0-1 0,2-9 0,-4 15-123,0 0 0,0-1 0,0 1 0,0 0 0,0 0 0,0 0 0,0 0 0,0 0 0,0 0 0,0 0 0,0 0 0,0 0 0,0 0 0,0 0 0,0 0 0,0-1 0,0 1 0,0 0 0,0 0 0,0 0 0,0 0 0,-1 0 0,1 0 0,0 0 0,0 0 0,0 0 0,0 0 0,0 0 0,0 0 0,0 0 0,0 0 0,0 0 0,0 0 0,0 0 0,-1 0 0,1 0 0,0 0 0,0 0 0,0 0 0,0 0 0,0 0 0,0 0 0,0 0 0,0 0 0,0 0 0,0 0 0,0 0 0,-1 0 0,1 0 0,0 0 0,0 1 0,0-1 0,0 0 0,0 0 0,0 0 0,0 0 0,0 0 0,0 0 0,0 0 0,0 0 0,0 0 0,0 0 0,0 0 0,0 0 0,0 1 0,0-1 0,-9 9 200,-8 14 3,11-14-77,0 1 0,0 0 1,1 0-1,1 0 0,0 1 0,-5 17 0,8-25-95,1 1 0,-1-1 0,1 1-1,0-1 1,0 1 0,1-1 0,-1 1-1,1-1 1,-1 1 0,1-1-1,0 0 1,0 1 0,1-1 0,-1 0-1,1 0 1,-1 0 0,1 0 0,0 0-1,0 0 1,1 0 0,-1-1 0,0 1-1,1-1 1,0 1 0,4 2 0,-3-3 2,0 1 1,1-1 0,0 0 0,0-1 0,-1 1-1,1-1 1,0 0 0,0 0 0,0-1 0,0 1 0,0-1-1,0 0 1,0 0 0,0-1 0,0 1 0,5-3-1,12-1 0,0-2-1,26-10 0,-12 1-9,55-32 0,-43 20 126,-47 26-162,0 1 0,0-1 0,0 1 0,0-1 0,0 1 0,0-1 0,1 1 0,-1 0 0,0-1 0,0 1 0,0 0 0,0 0 0,0 0 0,0 0 0,1 0 0,-1 0 0,0 0-1,0 1 1,0-1 0,0 0 0,0 1 0,0-1 0,2 1 0,-2 0 16,0 0 0,1 1 0,-1-1 0,0 0 0,0 1 0,0-1 0,0 1 0,0-1 0,0 1 0,0-1 0,-1 1 0,1-1 0,0 4 0,2 4 88,-2 1 0,1-1 0,-1 1 0,-1 13 0,0-23-95,0 0 1,1 1-1,-1-1 0,0 0 1,0 0-1,0 0 0,0 0 0,0 0 1,0 1-1,0-1 0,0 0 0,1 0 1,-1 0-1,0 0 0,0 0 1,0 0-1,0 0 0,0 0 0,1 1 1,-1-1-1,0 0 0,0 0 1,0 0-1,0 0 0,1 0 0,-1 0 1,0 0-1,0 0 0,0 0 1,1 0-1,-1 0 0,0 0 0,0 0 1,0 0-1,0 0 0,1 0 0,-1 0 1,0-1-1,0 1 0,0 0 1,14-4 22,13-10-6,-20 9-31,0 0 0,0 1-1,1 0 1,15-6 0,-18 8 27,0 1 1,0 0 0,-1 0 0,1 1 0,1-1-1,-1 1 1,0 0 0,0 1 0,0-1-1,5 2 1,23 7 188,0 1-1,-1 2 0,35 18 1,-27-12-180,-23-13-364,-16-5-2,0 1 0,1-1 1,-1 0-1,0 1 0,0-1 0,1 1 0,-1-1 0,0 1 1,0-1-1,0 1 0,2 1 0</inkml:trace>
</inkml:ink>
</file>

<file path=ppt/ink/ink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23:23:16.7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5 9792,'-44'-5'4448,"40"14"-3872,-1-9-736,10 0-32,-1 0-1600,6 5 992,3-2-2336,5 5 1760</inkml:trace>
</inkml:ink>
</file>

<file path=ppt/ink/ink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23:23:28.3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140 462 5888,'-4'-15'5517,"3"22"-3242,0 21-97,-6 39 1,-22 74-123,18-93-1270,-5 23 147,-51 262 1206,65-321-1943,1-11-87,2-16-19,34-157-250,-24 125 158,48-177 253,-46 184-161,2 0-1,1 2 1,31-53 0,-42 82-52,0 1 0,1-1 0,0 1 0,0 0 0,1 1-1,0-1 1,0 2 0,15-12 0,-21 17-18,1 0-1,0 0 0,-1 0 1,1 1-1,0-1 1,0 1-1,-1-1 0,1 1 1,0-1-1,0 1 1,0 0-1,0 0 0,0 0 1,-1 0-1,1 0 1,0 0-1,0 1 0,0-1 1,0 0-1,0 1 1,-1 0-1,1-1 0,0 1 1,-1 0-1,1 0 0,0 0 1,-1 0-1,1 0 1,-1 0-1,0 1 0,1-1 1,-1 0-1,0 1 1,0-1-1,0 1 0,1-1 1,-2 1-1,1 0 1,0-1-1,0 1 0,-1 0 1,1 0-1,0 3 1,2 5 49,-2 0 0,1 0 1,-1 0-1,-1 0 0,0 1 1,0-1-1,-1 0 0,0 0 1,-1 0-1,0 0 0,0 0 1,-8 18-1,4-16-120,0-1 1,0 1-1,-1-1 0,0-1 1,-1 1-1,0-1 0,-1-1 1,0 1-1,-19 14 0,28-24 51,-2 1-13,1 0 0,0 0 0,-1 0 0,1 0 0,0 0 0,0 0 0,0 0 0,0 0 0,0 0 0,0 1 0,0-1 0,0 0 0,0 1 0,0-1 0,1 1 0,-1-1 0,0 2 0,2-2 3,0 0 0,0-1 0,0 1 0,0-1 0,0 1 1,0-1-1,0 0 0,0 1 0,0-1 0,0 0 0,0 0 1,0 0-1,0 0 0,0 0 0,0 0 0,0 0 0,2 0 1,-3 0 4,19-2 44,0 0 0,0-1 1,-1-1-1,1-1 0,25-10 0,-17 4 17,-1 0 1,-1-2 0,1-1-1,-2-1 1,23-19-1,-31 21-16,0 0 1,-1-2-1,0 0 0,-1 0 0,-1-1 1,0-1-1,15-27 0,-21 28-31,0 0 0,0-1-1,-2 0 1,0 0 0,4-34 0,-8 45-8,0 4-11,-1 1 0,0-1 0,1 0 0,-1 0 1,1 0-1,0 1 0,0-1 0,0 0 1,-1 1-1,1-1 0,1 0 0,-1 1 1,0 0-1,0-1 0,1 1 0,-1 0 1,0-1-1,1 1 0,-1 0 0,1 0 0,0 0 1,-1 0-1,3 0 0,-3 0 17,1 1 0,-1 0-1,1 0 1,-1 0 0,1 0 0,-1 0-1,1 0 1,-1 0 0,1 1 0,-1-1-1,1 0 1,-1 1 0,0-1 0,1 1-1,-1-1 1,0 1 0,1 0 0,-1 0-1,0-1 1,0 1 0,0 0 0,1 0-1,-1 0 1,0 0 0,0 1 0,-1-1-1,1 0 1,0 0 0,1 3 0,3 5 11,0 1 1,0 0-1,-1 0 1,4 18 0,8 46 13,-9-33 24,15 98 195,-21-135-252,-1-1 0,1 0 1,0 0-1,0 0 0,0 0 1,0 0-1,1-1 0,-1 1 1,4 5-1,-4-7-7,0 0 1,0 0-1,0 0 1,0-1-1,0 1 0,0 0 1,0 0-1,0-1 0,1 1 1,-1-1-1,0 1 0,0-1 1,1 0-1,-1 1 1,0-1-1,1 0 0,-1 0 1,0 0-1,1 0 0,-1 0 1,0 0-1,1 0 0,-1 0 1,2-1-1,7-2-41,0 0-1,-1 0 1,1-1 0,-1-1-1,0 0 1,0 0 0,0-1-1,-1 0 1,14-12 0,6-9-261,29-35 0,-51 55 239,89-94-515,-86 95 582,-9 6 6,0 0 0,0 0 1,0 0-1,1 0 0,-1 0 0,0 0 0,0 0 0,0 0 1,0 0-1,0 0 0,0 0 0,0 0 0,0 0 0,0 0 0,0 0 1,0 0-1,0 0 0,0 0 0,1 0 0,-1 0 0,0 0 1,0 0-1,0 0 0,0 0 0,0 0 0,0 0 0,0 0 0,0 0 1,0 0-1,0 0 0,0 0 0,0 0 0,0 0 0,0 0 1,0 0-1,0 0 0,0 0 0,0 1 0,0-1 0,1 0 0,-1 0 1,0 0-1,0 0 0,0 0 0,0 0 0,0 0 0,0 0 1,0 0-1,0 0 0,0 0 0,0 0 0,0 0 0,0 1 0,0-1 1,-1 0-1,1 0 0,-6 17 374,6-17-375,-3 8 92,-10 23 152,-14 52-1,24-73-229,1-1 0,1 1 0,-1 0 0,2-1 0,-1 1 0,1 0 0,1 0-1,0-1 1,0 1 0,4 12 0,-4-19-32,0-1 0,0 1 0,0-1 0,0 0 0,0 0 0,1 1 0,-1-1 0,1 0 0,-1 0 0,1 0 0,0-1 0,0 1 0,-1 0 0,1-1 0,1 1 0,-1-1-1,0 1 1,0-1 0,1 0 0,-1 0 0,0 0 0,1 0 0,-1-1 0,1 1 0,-1-1 0,1 1 0,-1-1 0,1 0 0,-1 0 0,1 0 0,0 0 0,-1-1 0,1 1 0,-1-1 0,1 1 0,-1-1 0,0 0 0,1 0 0,-1 0 0,0 0-1,1 0 1,-1-1 0,0 1 0,0-1 0,2-1 0,0-2-56,-1 1-1,1 0 0,-1-1 1,-1 0-1,1 1 1,0-1-1,-1-1 0,0 1 1,-1 0-1,1 0 0,-1-1 1,0 1-1,1-7 1,-1-8-80,0-1 1,-3-22 0,2 36 114,-2-21-119,-6-33-1,7 52 135,-2 0-1,1 0 0,-1 0 1,-1 0-1,0 0 1,-9-16-1,13 25 32,0 1 0,0-1-1,0 0 1,0 1 0,0-1 0,0 1 0,0-1-1,0 1 1,0-1 0,0 0 0,0 1 0,0-1-1,0 1 1,0-1 0,-1 0 0,1 1 0,0-1-1,0 0 1,0 1 0,-1-1 0,1 0 0,0 1-1,0-1 1,-1 0 0,1 1 0,0-1 0,-1 0 0,1 0-1,0 1 1,-1-1 0,1 0 0,0 0 0,-1 0-1,1 1 1,-1-1 0,1 0 0,0 0 0,-1 0-1,1 0 1,-1 0 0,1 0 0,-1 0 0,1 0-1,0 0 1,-1 0 0,1 0 0,-1 0 0,1 0-1,0 0 1,-1-1 0,1 1 0,-1 0 0,1 0-1,0 0 1,-1-1 0,1 1 0,0 0 0,-1 0 0,1-1-1,0 1 1,0 0 0,-1-1 0,1 1 0,0 0-1,0-1 1,-1 1 0,1 0 0,0-1 0,1 6 46,1 0 0,0-1 0,0 1 0,0 0 1,1-1-1,0 0 0,-1 1 0,2-1 0,-1 0 0,7 6 1,1 0 93,1-1 0,20 13 0,-29-20-121,0 0-1,0 0 1,1 0 0,-1-1 0,0 1 0,1-1 0,-1 0 0,1 0 0,0 0 0,-1-1 0,1 1 0,0-1 0,-1 0 0,1 0 0,0 0 0,-1-1 0,1 1 0,5-2 0,1-3 32,1 0 0,-1-1 1,0 0-1,-1 0 0,17-15 1,-21 17-27,37-31 65,-1-2 0,44-51 1,-70 71-51,-1-2 1,-1 0-1,0 0 1,-1-1-1,-2 0 1,0-1-1,14-42 1,-22 54-28,0 6-10,-1 0-1,0 1 1,0-1 0,-1 0-1,1 0 1,-1 0 0,1 0-1,-1 0 1,0 0 0,0 0-1,0 0 1,-1 0 0,1 0-1,-1-4 1,0 7-2,1 0 0,0 0 0,0-1 0,-1 1 0,1 0 0,0 0 0,0-1 0,-1 1 0,1 0 0,0 0 0,-1 0 0,1 0 0,0-1 0,-1 1 0,1 0 0,0 0 0,-1 0 0,1 0 0,0 0 0,-1 0 0,1 0 0,-1 0 0,1 0 0,0 0 0,-1 0 0,1 0 0,0 0 0,-1 0 0,1 1 0,0-1 0,-1 0 0,1 0 0,0 0 0,-1 0 0,1 1 0,0-1 0,0 0 0,-1 0 0,1 0 0,0 1 0,0-1 0,-1 1 0,-12 13 159,11-13-147,-7 11 37,0 0 0,1 1 0,0-1 0,1 2-1,-10 23 1,7-9 105,-11 55-1,18-63-136,0 0 0,2 0 0,1 0 0,0 0 0,1 0 0,1 0 0,6 22 0,-7-36-23,1 0-1,0 0 1,0 0 0,0-1 0,1 1-1,0-1 1,0 0 0,0 0 0,1 0-1,-1 0 1,1-1 0,1 1 0,-1-1-1,0 0 1,6 4 0,-5-5-56,-1-1 0,1 1 0,-1-1-1,1 0 1,0 0 0,0 0 0,0-1 0,0 0 0,0 0 0,0 0 0,0-1-1,0 1 1,1-1 0,-1-1 0,0 1 0,0-1 0,8-1 0,3-2-175,-2-1 1,1-1-1,0 0 0,22-13 1,49-41-283,-82 57 469,8-5-155,-9 10 134,-4 8 68,-4 15 111,1-1 0,-2 37 1,6-57-113,0 1 0,1-1 0,0 1 1,0-1-1,1 1 0,-1-1 0,1 0 1,0 0-1,0 0 0,3 4 0,-5-6-6,1-1 0,-1 0-1,1-1 1,-1 1 0,1 0 0,0 0-1,0 0 1,-1 0 0,1 0-1,0-1 1,0 1 0,0 0 0,0-1-1,0 1 1,0 0 0,0-1-1,0 0 1,0 1 0,0-1 0,0 1-1,0-1 1,0 0 0,0 0-1,1 0 1,-1 0 0,0 0 0,0 0-1,0 0 1,0 0 0,0 0-1,0 0 1,1-1 0,-1 1 0,0 0-1,0-1 1,0 1 0,0-1-1,0 1 1,0-1 0,0 1 0,0-1-1,0 0 1,-1 0 0,2-1 0,2-2 20,0 0 0,-1-1 0,1 0 0,-1 0 1,0 0-1,-1 0 0,3-7 0,0 1-60,-1 3-9,-1 0 0,0 0 1,-1 0-1,1-1 1,-2 1-1,1-1 1,-1 1-1,0-1 1,-1 1-1,0-1 0,-1 0 1,1 1-1,-2-1 1,1 1-1,-1-1 1,0 1-1,-1 0 1,0 0-1,0 0 0,-1 0 1,0 0-1,0 1 1,-9-11-1,10 15 61,0 0-1,-1 0 1,1 0-1,-1 0 1,0 0-1,0 1 1,0 0-1,0 0 1,0 0-1,0 0 1,-7-1-1,8 2 31,-1 0 0,1 1-1,-1-1 1,1 1 0,-1-1-1,1 1 1,-1 0 0,1 0-1,-1 1 1,0-1 0,1 1-1,-1 0 1,1 0 0,-4 1-1,7-2-34,0 0-1,0 0 1,0 0-1,0 0 1,0 0 0,-1 0-1,1 0 1,0 0-1,0 1 1,0-1-1,0 0 1,0 0 0,0 0-1,0 0 1,0 0-1,0 0 1,0 0-1,0 0 1,0 0 0,0 0-1,0 0 1,0 0-1,0 0 1,0 0-1,-1 1 1,1-1 0,0 0-1,0 0 1,0 0-1,0 0 1,0 0-1,0 0 1,0 0-1,0 0 1,0 0 0,0 0-1,0 0 1,0 1-1,0-1 1,1 0-1,-1 0 1,0 0 0,0 0-1,0 0 1,0 0-1,0 0 1,0 0-1,0 0 1,0 0 0,0 1-1,6 2 267,6 1-28,24 3-95,-1-2-1,1-2 0,60-1 1,-83-2-7,1-1-12,0 2 0,0 0 0,0 0 0,-1 2 0,1-1 0,14 6 0,-25-7-106,1 1 0,0-1 0,-1 1 0,1 0 0,-1 0-1,1 0 1,-1 1 0,0-1 0,0 1 0,0-1 0,0 1 0,-1 0 0,1 0-1,-1 1 1,0-1 0,1 0 0,-1 1 0,-1-1 0,1 1 0,-1 0-1,1 0 1,-1-1 0,0 1 0,0 0 0,0 6 0,-1-4-6,0 1 1,0-1-1,0 0 0,-1 1 1,0-1-1,-1 0 0,-2 10 1,-3 2 98,-12 21 1,12-25-315,0 1 0,-7 21 1,50-67-1420,-30 25 1576,8-9-24,2 0 0,-1 2 1,23-16-1,-33 26 132,0 0 1,0 0 0,0 1 0,1 0 0,-1 0-1,1 0 1,-1 0 0,1 1 0,0 0 0,-1 0 0,1 0-1,0 1 1,0 0 0,0 0 0,-1 1 0,11 1-1,-7 1 94,1 0 0,-1 1 0,0 0 0,0 0 0,0 1-1,0 0 1,-1 1 0,12 10 0,6 8 14,25 29 0,-18-18-65,-4-7-849,35 27-1,-62-54 289,0 1 0,0-1-1,0 0 1,0 0 0,0 0 0,1 0-1,-1 0 1,0 0 0,4 1 0,7-1-5645,-13-1 5968,0 0 0,0 0-1,1 0 1,-1 0 0,0 0 0,0 0-1,0 0 1,1 0 0,-1 0 0,0 0-1,0 0 1,1 0 0,-1-1 0,0 1 0,0 0-1,0 0 1,0 0 0,1 0 0,-1 0-1,0 0 1,0 0 0,0-1 0,0 1-1,1 0 1,-1 0 0,0 0 0,0 0-1,0-1 1,0 1 0,0 0 0,0 0-1,1 0 1,-1-1 0,0 1 0,0 0-1,0 0 1,0-1 0,-2-9-3719,2 10 3717,-5-14-3087</inkml:trace>
</inkml:ink>
</file>

<file path=ppt/ink/ink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23:23:28.6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80 10048,'-50'-5'4544,"47"2"-3936,16-5 384,5 8-673,22-4 1697,5-1-1120,27-6-192,4-1-448,42-8-544,-7 8 160</inkml:trace>
</inkml:ink>
</file>

<file path=ppt/ink/ink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23:23:31.0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269 533 7136,'-8'-1'974,"0"0"0,0 1 1,0-1-1,-1 1 0,1 1 1,0 0-1,0 0 0,0 0 1,0 1-1,0 0 0,1 1 1,-11 4-1,9-2-508,0 0-1,0 0 0,0 1 1,1 1-1,0-1 1,0 2-1,0-1 0,-11 16 1,11-12-362,0 1-1,0 0 1,2 0 0,-1 0-1,2 1 1,-1 0 0,2 0-1,0 1 1,0 0 0,2-1-1,-1 1 1,2 0 0,0 0-1,1 22 1,1-29-41,0 1 0,0-1 0,1 1 1,0-1-1,1 0 0,-1 0 0,1 0 0,0 0 0,1 0 1,0-1-1,0 0 0,7 8 0,-8-10-69,0-1 1,0 0-1,1 0 1,-1 0-1,1 0 1,0-1-1,0 0 0,0 0 1,0 0-1,0 0 1,0 0-1,0-1 1,1 0-1,-1 0 0,0 0 1,1 0-1,-1-1 1,1 1-1,-1-1 1,1 0-1,8-2 1,-6 1-72,0-1 1,0-1-1,0 1 1,-1-1-1,1 0 1,-1-1-1,0 1 1,0-1-1,0 0 1,0-1 0,0 0-1,-1 1 1,0-2-1,0 1 1,5-8-1,5-9-109,0-1 0,18-40 1,-27 51 136,32-61-241,23-51-289,41-125 462,-3-11 911,-73 183 17,-34 147 1173,-9 3-1206,-50 140 1,-5 16-16,65-200-724,3-16-58,0-1 0,2 1 0,-3 24-1,5-37 15,0 0 0,0 0 0,0 0 0,0 0 0,0 1 0,0-1-1,0 0 1,0 0 0,0 0 0,0 0 0,1 0 0,-1 0 0,0 0-1,0 0 1,0 1 0,0-1 0,0 0 0,0 0 0,0 0 0,0 0-1,1 0 1,-1 0 0,0 0 0,0 0 0,0 0 0,0 0-1,0 0 1,0 0 0,1 0 0,-1 0 0,0 0 0,0 0 0,0 0-1,0 0 1,0 0 0,0 0 0,1 0 0,-1 0 0,0 0 0,0 0-1,0 0 1,0 0 0,0 0 0,0 0 0,1 0 0,-1 0 0,0 0-1,0-1 1,0 1 0,0 0 0,0 0 0,0 0 0,0 0 0,0 0-1,0 0 1,0 0 0,1 0 0,-1-1 0,0 1 0,0 0 0,0 0-1,0 0 1,0 0 0,8-8-279,16-23-313,2 2 0,40-34-1,-49 47 583,-11 10 15,0 0 0,0 1-1,0-1 1,1 1 0,0 1 0,0 0 0,14-7 0,-19 11 14,-1-1 1,0 1-1,0 0 0,0-1 1,0 1-1,1 0 0,-1 0 0,0 0 1,0 0-1,0 0 0,1 0 0,-1 0 1,0 0-1,0 1 0,0-1 0,1 0 1,-1 1-1,0-1 0,0 1 0,0-1 1,0 1-1,0 0 0,0-1 0,0 1 1,0 0-1,0 0 0,-1 0 1,1 0-1,0 0 0,0 0 0,-1 0 1,1 0-1,0 0 0,-1 0 0,1 0 1,-1 0-1,1 0 0,-1 2 0,2 3 120,-1 1-1,0 1 1,0-1-1,-1 0 0,0 9 1,0-8-62,-1 18 157,1-7-22,2 22 1,-2-35-192,1 1 1,1-1 0,-1 0 0,1 0 0,0 0 0,0 0 0,6 9 0,-7-13-29,0-1-1,0 1 1,0 0 0,0-1-1,1 1 1,-1-1-1,1 1 1,-1-1 0,1 0-1,0 1 1,-1-1-1,1 0 1,0 0 0,0 0-1,0-1 1,0 1-1,3 1 1,-2-2-13,1 1-1,-1-1 0,1 0 1,-1 0-1,1 0 1,0-1-1,-1 1 1,0-1-1,6-1 1,2-2-71,-1-1 1,1 1 0,-1-2-1,0 1 1,13-11-1,16-17-72,-1-1-1,38-45 0,-59 64 67,-16 14 102,-1 1 0,0 0 0,0 0-1,0 0 1,0 0 0,0 0-1,0-1 1,0 1 0,0 0-1,0 0 1,0 0 0,1-1-1,-1 1 1,0 0 0,0 0-1,0 0 1,0 0 0,0-1 0,0 1-1,0 0 1,0 0 0,0 0-1,-1-1 1,1 1 0,0 0-1,0 0 1,0 0 0,0 0-1,0-1 1,0 1 0,0 0-1,0 0 1,-1 0 0,1-1 6,0 1-1,-1 0 1,1 0 0,-1 0 0,1 0-1,0 0 1,-1 0 0,1 0 0,-1 0-1,1 0 1,0 0 0,-1 0 0,1 0-1,0 1 1,-1-1 0,1 0 0,-1 0-1,1 0 1,0 0 0,-1 1 0,1-1 0,0 0-1,-1 0 1,1 1 0,0-1 0,-1 1-1,-11 10 195,8-6-102,-1 0-31,1 0 0,-1 0-1,1 1 1,0 0 0,1-1 0,-6 12-1,-12 39 197,19-51-241,-5 18 120,1-1 0,1 1 0,1-1 0,-2 47-1,6-67-168,0 1-1,1-1 0,-1 1 0,1-1 1,-1 1-1,1-1 0,2 4 0,-3-5 13,0-1 0,0 1-1,0-1 1,0 0 0,1 1 0,-1-1-1,0 0 1,0 1 0,0-1-1,1 0 1,-1 0 0,0 1 0,1-1-1,-1 0 1,0 0 0,1 1-1,-1-1 1,0 0 0,1 0-1,-1 0 1,0 0 0,1 0 0,-1 1-1,1-1 1,-1 0 0,0 0-1,1 0 1,-1 0 0,1 0-1,-1 0 1,0 0 0,1 0 0,-1 0-1,1-1 1,-1 1 0,0 0-1,1 0 1,-1 0 0,0 0 0,1 0-1,-1-1 1,0 1 0,1 0-1,-1 0 1,0-1 0,1 1-1,-1 0 1,0 0 0,0-1 0,1 1-1,-1 0 1,0-1 0,0 1-1,0 0 1,1-1 0,-1 1-1,0-1 1,4-6-217,0 0 1,-1 0-1,1-1 0,-2 1 1,4-11-1,-2 3 44,40-124-639,-29 78 2230,-6 99-737,-1-3-237,15 39 1,-22-70-428,1 0 0,-1-1 1,1 1-1,0-1 0,0 0 1,1 1-1,-1-1 0,1 0 0,-1 0 1,1-1-1,0 1 0,0 0 1,0-1-1,5 3 0,-5-4-1,-1 0 0,1 0 0,0 0 0,0 0 0,0 0 0,0 0 0,0-1 0,0 0 0,0 1 0,0-1 0,0 0 0,0-1 0,0 1-1,0 0 1,0-1 0,0 0 0,0 0 0,0 1 0,4-4 0,11-5-37,-2 0 0,1-2 0,-1 0 0,-1-1-1,0 0 1,0-1 0,-2-1 0,22-27 0,-27 30 70,1 0-1,16-14 1,-14 13-3,-8 9 212,-4 14-53,0-7-179,-2 29 190,-6 80 302,9-100-491,1 1 0,0-1 1,1 1-1,0-1 0,1 0 0,7 18 0,-9-28-14,0 0-1,1 1 1,-1-1 0,1 0-1,0-1 1,-1 1-1,2 0 1,-1 0 0,0-1-1,0 1 1,1-1-1,-1 0 1,1 0 0,0 0-1,0 0 1,0 0 0,0-1-1,0 1 1,0-1-1,0 0 1,7 2 0,-5-2-34,1 0 1,-1-1-1,1 0 1,-1 0-1,1-1 1,-1 1-1,1-1 1,-1-1-1,0 1 1,1-1-1,-1 1 1,0-1-1,5-3 1,1-1-121,-1-1 1,0 1-1,0-1 0,0-1 1,14-15-1,38-51-143,-14 15 236,-7 10-144,30-32-136,-65 69 190,-7 8 55,-6 4-34,0 4 148,1 0 1,-1 0-1,1 0 1,0 0 0,0 1-1,0 0 1,0 1 0,1-1-1,0 1 1,-9 12-1,2 2 85,0 0 0,-13 30 0,-30 77-59,54-125-97,-7 18-206,8-19 237,0 0 1,-1 0-1,1 0 1,0 0-1,0 0 0,0-1 1,0 1-1,0 0 1,0 0-1,0 0 0,0 0 1,0 0-1,1 0 1,-1 0-1,0 0 0,1 0 1,0 1-1,-1-2 16,0 1-1,0-1 0,0 0 1,0 0-1,1 0 0,-1 0 1,0 0-1,0 0 0,0 0 1,0 1-1,1-1 0,-1 0 1,0 0-1,0 0 0,0 0 1,1 0-1,-1 0 0,0 0 1,0 0-1,0 0 0,1 0 1,-1 0-1,0 0 0,0 0 1,0 0-1,1 0 0,-1 0 1,0 0-1,0 0 0,0 0 1,0-1-1,1 1 0,-1 0 1,9-7-240,7-14-135,-12 17 268,6-10-51,-8 10 159,0 1-1,1 0 1,-1 0 0,1 0-1,-1 0 1,1 0-1,0 0 1,0 1-1,1 0 1,-1-1 0,0 1-1,1 0 1,-1 0-1,5-1 1,-7 3 8,0 0 1,-1 0-1,1 0 1,0-1-1,-1 1 1,1 0-1,0 0 1,0 1-1,-1-1 1,1 0-1,0 0 1,-1 0-1,1 0 0,0 1 1,-1-1-1,1 0 1,0 0-1,-1 1 1,1-1-1,0 1 1,-1-1-1,1 0 1,-1 1-1,2 0 1,-1 1 0,0 0 0,0 0 1,0 0-1,0-1 0,0 1 1,0 0-1,0 0 0,0 4 1,1 2 0,-1 1-1,0-1 1,0 11 0,-2 14 131,-2-1 0,-1 0 0,-1 0 0,-2 0 0,-11 32 0,-1-11-25,-2-1 0,-29 52 0,47-98-129,0 0 1,0 0-1,-1 0 1,0-1-1,0 1 1,0-1-1,-1 0 0,0 0 1,0-1-1,0 1 1,0-1-1,-1 0 1,0 0-1,-6 3 1,10-7-5,1 1 1,-1-1 0,1 1 0,-1-1 0,0 1-1,1-1 1,-1 0 0,1 0 0,-1 0 0,0 0-1,1 0 1,-1 0 0,1 0 0,-1-1 0,1 1-1,-1 0 1,0-1 0,-1 0 0,1 0-32,0-1-1,0 1 1,0-1-1,1 1 1,-1-1 0,0 0-1,1 0 1,-1 1-1,1-1 1,0 0 0,0 0-1,0-1 1,-2-2 0,1-2 30,-1 1 1,1-1 0,1 0-1,-1 0 1,1-1-1,0 1 1,1 0 0,0 0-1,0-1 1,0 1 0,1 0-1,0 0 1,1 0 0,-1 0-1,1 0 1,1 0 0,-1 0-1,1 1 1,4-7 0,8-13 189,1 1 1,1 0 0,27-29-1,-42 51-143,38-40 439,2 0 1,2 3-1,80-57 0,97-70-104,-212 159-323,0 0-1,0 0 1,0 0 0,-1-1-1,-1-1 1,13-18-1,-18 25-24,-1 0-1,1 0 1,-1-1 0,0 1-1,1 0 1,-1-1 0,-1 1 0,1 0-1,0-1 1,-1 1 0,0-1-1,0 0 1,0 1 0,0-1-1,-1 1 1,1-1 0,-1 1 0,0 0-1,0-1 1,0 1 0,0 0-1,-1-1 1,1 1 0,-1 0-1,0 0 1,-3-4 0,0 2 51,1 1 1,-1-1 0,0 1-1,0 1 1,0-1 0,0 1-1,-1 0 1,1 0-1,-1 0 1,0 1 0,0 0-1,0 0 1,0 1-1,0-1 1,0 1 0,-10 0-1,11 1 39,0 0 0,0 0 0,0 1 0,0-1 0,0 1 0,0 0 0,0 0 0,1 1 0,-8 3-1,9-4-21,0 1 0,0 0-1,0 0 1,1 0-1,-1 0 1,1 0-1,-1 0 1,1 1-1,0-1 1,0 1 0,0 0-1,0 0 1,0 0-1,-2 5 1,2-2-11,1-1 1,0 0-1,0 0 1,0 0-1,1 1 1,-1-1-1,1 0 1,1 1-1,-1-1 1,1 0-1,0 0 1,0 1-1,0-1 1,1 0-1,0 0 1,2 5-1,3 4-18,0-1 0,0 0 0,2 0 0,13 16 0,-5-10-73,1-1 0,0 0 0,2-1 0,0-1 0,1-1 0,0-1 0,1-1 0,1-1 0,32 12 0,-40-18-595,0-1 1,0-1-1,1 0 1,0-2 0,0 1-1,-1-2 1,1 0-1,29-3 1,-32 1-790,1-2 0,-1 1 1,0-2-1,17-5 0,-20 4-366,0 1 0,0-2 0,0 1 0,-1-1 0,14-11 0,14-16-3206</inkml:trace>
</inkml:ink>
</file>

<file path=ppt/ink/ink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23:23:51.3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20 777 3328,'0'2'7574,"0"12"-5678,-1 23-1372,-2-5-54,-2 11 530,3 84 0,3-94-567,-4 36 0,1-4 914,0-105 1029,0 16-2231,2-33 0,5-31 14,26-217-195,-27 289 32,0 0-1,0 0 1,2 0 0,7-15 0,-10 24-30,1 0 0,0 0 0,0 0 0,1 1 0,0-1 0,0 1 0,1 1 0,-1-1 0,1 1 0,10-8 0,-13 12 18,-1 0 0,0-1 0,1 1 0,-1 0 0,0 0 0,1 1 0,0-1 0,-1 0 0,1 1 0,-1 0-1,1-1 1,0 1 0,-1 0 0,1 0 0,-1 1 0,1-1 0,0 0 0,-1 1 0,1 0 0,-1 0 0,1-1 0,-1 1-1,0 1 1,1-1 0,-1 0 0,0 1 0,0-1 0,1 1 0,-1-1 0,-1 1 0,1 0 0,3 4 0,0 0 62,-1-1 0,1 1 1,-1 0-1,-1 1 0,1-1 0,-1 1 1,-1 0-1,1 0 0,-1 0 1,3 13-1,-4-12 25,-1 1 0,0-1 0,0 1 0,-1-1 0,1 0 0,-2 1 0,1-1 0,-1 0 0,-1 1 0,0-1 0,0-1 0,0 1 0,-1 0 0,-6 9 0,-1-1-38,0-1-1,-2-1 0,1 0 0,-1-1 0,-23 17 1,16-14-39,12-11-62,1 0 0,0 1 0,-7 8 0,13-14 69,1 1 0,0-1-1,0 0 1,0 0-1,0 0 1,0 0 0,0 1-1,-1-1 1,1 0 0,0 0-1,0 0 1,0 1-1,0-1 1,0 0 0,0 0-1,0 0 1,0 1-1,0-1 1,0 0 0,0 0-1,0 1 1,0-1-1,0 0 1,0 0 0,0 0-1,0 1 1,0-1 0,0 0-1,1 0 1,-1 0-1,0 1 1,0-1 0,0 0-1,0 0 1,0 0-1,0 1 1,1-1 0,-1 0-1,0 0 1,0 0 0,0 0-1,1 0 1,-1 0-1,0 1 1,0-1 0,0 0-1,1 0 1,-1 0-1,0 0 1,0 0 0,1 0-1,14 3 219,4-5-96,-1 0-1,1-2 1,0 0 0,-1-1-1,19-7 1,13-7 40,55-28 0,-85 37-165,-2 0-1,1-2 0,-2 0 0,0-2 0,28-26 0,-24 18 24,48-56 181,-62 69-145,0-1 1,-1 0-1,0 0 0,0-1 1,-1 0-1,5-15 0,-9 23-11,0 0 0,-1 0-1,0 0 1,0 0 0,0-6-1,0 8-20,0-1 0,0 0-1,0 0 1,0 0 0,0 0 0,0 0-1,1 0 1,-1 0 0,0 1-1,1-1 1,1-3 0,-1-1-89,-1 5-59,-6 2-117,-12 31-35,10-19 162,-9 22 0,-1 7 157,2 1 0,2 0 0,-15 84 0,29-125-22,-1 1 1,1-1-1,0 0 0,0 1 0,-1-1 1,2 1-1,-1-1 0,0 0 1,0 1-1,1-1 0,-1 0 1,1 1-1,0-1 0,0 0 0,0 0 1,0 1-1,0-1 0,0 0 1,1 0-1,-1 0 0,3 2 1,-3-3-11,-1-1-1,1 1 1,0-1 0,0 0 0,-1 1 0,1-1 0,0 0 0,0 0 0,0 1 0,-1-1 0,1 0 0,0 0 0,0 0-1,0 0 1,0 0 0,-1 0 0,1 0 0,0 0 0,0 0 0,0-1 0,0 1 0,-1 0 0,1-1 0,0 1 0,0 0-1,0-1 1,-1 1 0,1-1 0,0 1 0,-1-1 0,1 1 0,-1-1 0,1 1 0,0-2 0,3-2 45,-1 0 0,1 1 1,-1-2-1,5-7 1,4-15-19,-1 0 0,-1-1 0,-1 0 0,5-33 0,-7 32 0,15-71-156,-22 100 87,1-1 0,-1 1-1,0-1 1,0 1 0,0-1 0,0 1 0,1-1 0,-1 0 0,0 1-1,0-1 1,0 1 0,0-1 0,0 1 0,0-1 0,-1 0-1,1 1 1,0-1 0,0 1 0,0-1 0,-1 1 0,1-1 0,-1 0-1,1 1 9,0 1 0,-1-1 0,1 1 0,0 0 0,-1-1 0,1 1 0,0-1-1,-1 1 1,1 0 0,0-1 0,0 1 0,0 0 0,0-1 0,0 1 0,0 0-1,0-1 1,0 1 0,0 0 0,0 0 0,-2 34-138,0-24 174,2 0 0,0 20 1,2-3 44,-2-14-42,1 0-1,1-1 1,0 1 0,1 0-1,1-1 1,5 15 0,-9-26 1,1-1 1,0 0-1,-1 0 1,1 0-1,0 0 1,0 0-1,0 0 1,0 0 0,-1 0-1,1 0 1,1-1-1,-1 1 1,0 0-1,0-1 1,0 1-1,0 0 1,0-1-1,1 1 1,-1-1-1,0 0 1,0 1 0,1-1-1,-1 0 1,0 0-1,0 0 1,1 0-1,-1 0 1,0 0-1,1 0 1,-1-1-1,0 1 1,0 0 0,1-1-1,-1 1 1,0 0-1,0-1 1,2-1-1,3-1-3,-1 1-1,0-2 1,0 1 0,0 0-1,-1-1 1,1 0-1,5-7 1,108-141 193,-114 141-428,-8 22-104,-2 10 261,-2 32 1,3-22 48,5-28 15,-7 51 187,7-49-162,0 0 1,0 1-1,1-1 1,-1 0-1,1 0 0,0 1 1,3 8-1,-3-13-11,-1 1 0,1-1 0,0 1 0,0-1 0,0 0-1,0 1 1,-1-1 0,1 0 0,1 0 0,-1 0 0,0 0 0,0 0 0,0 0-1,1 0 1,-1 0 0,0 0 0,1-1 0,-1 1 0,1 0 0,-1-1 0,1 0-1,-1 1 1,1-1 0,-1 0 0,1 1 0,-1-1 0,1 0 0,-1 0 0,1 0-1,0-1 1,-1 1 0,1 0 0,-1 0 0,1-1 0,-1 1 0,2-2-1,3 0 15,0-1 0,0 1-1,0-1 1,0-1-1,-1 1 1,0-1-1,6-5 1,16-18-2,-2-1-1,-1 0 1,-1-2 0,-2-1-1,29-55 1,-35 59-3,-1 0 1,23-57 1,-21 30-122,-3-1 0,13-107 0,-25 160 76,-1-2-26,0 1-1,1 0 0,-1 0 0,0-1 0,0 1 1,-2-6-1,0 13-54,0 0-1,0 0 1,0 0 0,1 1-1,-2 4 1,-5 30-102,-3 48 1,8-62 191,1 7 73,2 0 1,1 1-1,6 39 0,-1-17-135,-5-45 108,11 93 15,-9-87 40,0 1 0,2-1-1,0 0 1,8 18-1,-13-33-74,1 0 0,-1 0 0,0 0-1,1 0 1,0 0 0,-1 0 0,1 0-1,-1 0 1,1 0 0,0-1 0,0 1-1,0 0 1,-1 0 0,1 0 0,0-1-1,0 1 1,0-1 0,0 1 0,0-1-1,0 1 1,2 0 0,-3-1-4,1 0 0,0-1 1,0 1-1,0 0 0,0 0 0,0-1 1,0 1-1,0 0 0,-1-1 0,1 1 1,0-1-1,0 1 0,-1-1 0,1 1 1,0-1-1,0 0 0,-1 1 0,1-1 1,-1 0-1,1 0 0,5-7 44,-2 0 0,1-1-1,6-16 1,-8 16-51,5-11 15,10-43-1,-4 11 36,2-2-64,-2-2 0,-3 1 1,-2-1-1,-2-1 0,-1-70 0,-6 122 10,0-29-138,-6-50-1,6 83 120,0 1-1,0-1 1,0 0 0,0 1-1,-1-1 1,1 0 0,0 1 0,0-1-1,0 1 1,-1-1 0,1 0-1,0 1 1,-1-1 0,1 1-1,0-1 1,-1 1 0,1-1 0,-1 1-1,1 0 1,0-1 0,-1 1-1,0-1 1,0 1 8,1 0 0,-1 0 0,1 0-1,-1 0 1,1 0 0,0 1 0,-1-1 0,1 0 0,-1 0-1,1 1 1,0-1 0,-1 0 0,1 0 0,0 1 0,-1-1 0,1 0-1,0 1 1,0-1 0,-1 0 0,1 1 0,0-1 0,0 1-1,0-1 1,-1 0 0,1 1 0,0-1 0,0 1 0,0-1-1,0 1 1,-4 14-62,1 0 0,-2 18 0,1-5 42,-7 52 7,-2 124 0,18-37 365,-4-147-293,-1-17-44,2 44 130,2 1-1,13 66 1,-11-86-155,-3-24 58,-1 1 70,-2-4-110,0-1 1,0 1-1,0-1 1,0 1-1,0-1 0,1 1 1,-1-1-1,0 1 1,0-1-1,1 1 1,-1-1-1,0 0 1,1 1-1,-1-1 1,1 1-1,-1-1 1,0 0-1,1 1 0,-1-1 1,1 0-1,-1 0 1,1 1-1,0-1 350,0 7-424,-1-7 80,0 0 0,1 0 0,-1 0 0,0 1 0,0-1 0,0 0 0,0 0 0,0 0 0,0 1 0,0-1 0,0 0 0,0 0 0,0 0 0,0 1 0,0-1 0,0 0 0,0 0-1,-1 0 1,1 1 0,0-1 0,0 0 0,0 0 0,0 0 0,0 1 0,0-1 0,0 0 0,-1 0 0,1 0 0,0 0 0,0 1 0,0-1 0,-1 0 0,-4 4-3,1-4 50,9 0 2,-4 0-49,0 0 1,0-1 0,0 1 0,0-1 0,0 1 0,-1-1-1,1 1 1,0-1 0,0 1 0,-1-1 0,1 1-1,0-1 1,-1 0 0,1 0 0,0 1 0,0-2 0,-1 1 59,10-5-132,6-6 116,-11 3-105,4 3 82,-1-1 0,0 1 0,-1-2 0,0 1 0,11-16 0,29-48 20,-25 34 56,-5 9-87,-2-2 0,-1 0 1,20-62-1,-33 88-40,0 0 0,0 0-1,0 1 1,0-1 0,-1 0 0,0 0 0,1 0-1,-2 0 1,1-5 0,0 9 22,-1 0-1,1 0 1,0 0 0,0-1 0,0 1 0,0 0-1,0 0 1,0 0 0,0 0 0,0 0 0,0 0-1,0 0 1,0 0 0,0 0 0,0 0 0,0 0-1,0 0 1,-1 0 0,1 0 0,0 0-1,0 0 1,0 0 0,0 0 0,0 0 0,0 0-1,0 0 1,0 0 0,0 0 0,0 0 0,0 0-1,-1 0 1,1 0 0,0 0 0,0 0 0,0 0-1,0 0 1,0 0 0,0 0 0,0 0-1,0 0 1,0 0 0,0 0 0,0 0 0,0 0-1,0 1 1,0-1 0,-1 0 0,1 0 0,0 0-1,0 0 1,0 0 0,0 0 0,0 0 0,0 0-1,-5 8-135,-6 14 9,6-7 117,0 0-1,1 0 1,0 1 0,1-1 0,-1 31 0,3-18 73,2 0 1,6 43 0,-6-66 8,0 0-1,0 0 1,1 0-1,-1 0 1,1-1-1,1 1 1,4 8-1,-6-12-49,0 0 0,-1 0 0,1 1 0,0-1-1,0 0 1,0 0 0,0 0 0,0 0 0,1 0 0,-1 0 0,0 0-1,0-1 1,0 1 0,1 0 0,-1-1 0,1 1 0,-1-1 0,0 1-1,1-1 1,-1 0 0,1 1 0,-1-1 0,1 0 0,-1 0-1,1 0 1,-1 0 0,0 0 0,1-1 0,-1 1 0,1 0 0,-1-1-1,2 0 1,4-2 12,-1-1 1,0 0-1,0 0 0,0-1 0,-1 0 0,1 0 0,6-8 0,0-2-119,17-28 1,16-35 238,-44 77-157,-1 1 0,0 0 0,0 0 0,0-1-1,0 1 1,1 0 0,-1-1 0,0 1 0,0 0 0,0 0 0,1-1 0,-1 1 0,0 0 0,1 0 0,-1-1 0,0 1 0,0 0-1,1 0 1,-1 0 0,0 0 0,1 0 0,-1 0 0,0-1 0,1 1 0,-1 0 0,0 0 0,1 0 0,-1 0 0,0 0-1,1 0 1,-1 0 0,1 0 0,-1 0 0,0 1 0,1-1 0,-1 0 0,0 0 0,0 0 0,1 0 0,-1 0 0,0 1 0,1-1-1,-1 0 1,0 0 0,0 0 0,1 1 0,-1-1 0,0 0 0,0 0 0,1 1 0,-1-1 0,0 0 0,0 1 0,0-1-1,0 0 1,1 1 0,-1-1 0,0 0 0,0 1 0,0-1 0,0 0 0,0 1 0,0-1 0,0 0 0,0 1 0,1 25-58,-1 0 0,-5 49 0,1-51 98,0 0-1,-2 0 1,-1 0 0,0-1-1,-2 0 1,-19 36 0,14-33 58,-2 0 0,-1-2 0,0 0 0,-2-1 1,-25 23-1,32-34 92,-20 15 0,28-24-111,-1 0 0,1 0 0,-1-1 0,0 0 0,0 1 0,0-1 0,0-1 0,-6 2 0,9-3-42,-1 1 1,1-1-1,-1 0 1,0-1 0,1 1-1,-1 0 1,1-1-1,-1 1 1,1-1 0,0 0-1,-1 0 1,1 0 0,0 0-1,-1 0 1,1 0-1,0-1 1,0 1 0,0-1-1,0 1 1,0-1 0,0 0-1,1 0 1,-3-2-1,3 2-18,0 1 0,-1-1 0,1 0 0,0 0 0,0 0 0,0 0 0,0-1 0,1 1 0,-1 0 0,1 0 0,-1 0 0,1-1 0,0 1 0,-1 0 0,1-1 0,0 1 0,1 0 0,-1 0 0,0-1 0,1 1 0,-1 0 0,1 0 0,0 0 0,-1-1 0,1 1 0,2-2 0,2-3-13,0 1-1,0-1 0,1 1 0,0 1 0,0-1 0,0 1 1,1 0-1,0 0 0,0 1 0,13-6 0,8-2-175,44-14 1,-69 25 153,41-13-333,24-9-1905,-53 19-45,1 1-1,21-3 1,-19 6-34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00:36:19.752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24 1147 1312,'-8'2'169,"-8"0"1785,20-4-1469,-1 0 1,1 0-1,-1-1 1,0 1-1,0-1 1,0 1-1,0-1 1,-1 0-1,5-5 1,4-5 253,18-18 354,-1-1 0,39-59 0,-32 41-708,-6 9-130,97-128 450,-15 19-194,-93 122-392,-2-1 0,-1-1 0,17-49 0,-18 33-20,-2 0 0,-3-1 0,-1 0 0,1-51 1,-8 80-124,0 11-20,0-1 0,-1 1 1,0 0-1,-1 0 0,0 0 0,-2-12 0,3 18 28,0 1 1,0-1-1,0 1 0,-1-1 1,1 0-1,0 1 0,0-1 1,0 1-1,-1-1 0,1 1 1,0-1-1,-1 1 0,1-1 1,0 1-1,-1-1 0,1 1 1,-1-1-1,1 1 0,0 0 1,-1-1-1,1 1 1,-1 0-1,1-1 0,-1 1 1,1 0-1,-1 0 0,0-1 1,1 1-1,-1 0 0,1 0 1,-1 0-1,0 0 0,1 0 1,-1 0-1,1 0 0,-1 0 1,1 0-1,-1 0 0,0 0 1,1 0-1,-1 0 1,1 1-1,-1-1 0,1 0 1,-1 0-1,0 1 0,1-1 1,-1 0-1,1 1 0,0-1 1,-1 0-1,1 1 0,-1-1 1,1 1-1,-1 0 0,-3 3-27,0 0 0,0 1 0,0-1-1,1 1 1,-3 5 0,-124 259 275,96-193-96,27-59-74,0 0 1,1 0-1,1 0 1,0 1-1,1 0 1,-1 20 0,5-30-2,-1 0 0,1 0 1,1 0-1,0 0 1,0-1-1,0 1 1,1 0-1,0-1 1,1 1-1,0-1 1,0 0-1,0 0 1,1 0-1,0 0 1,0 0-1,9 9 1,-10-12 0,1 0 0,0-1 1,0 1-1,1-1 1,-1 1-1,1-1 1,0 0-1,-1-1 1,1 1-1,1-1 0,-1 0 1,0-1-1,0 1 1,1-1-1,-1 0 1,1 0-1,-1 0 1,1-1-1,-1 0 1,1 0-1,-1-1 0,1 1 1,-1-1-1,10-3 1,-1-1 23,0 0 0,0-1 0,-1 0 0,0-1 0,-1 0 0,1-1 0,-1-1 0,12-11 0,53-47-470,-80 71 311,1 0-1,0 0 1,-1 0-1,1 0 0,1 0 1,-1 1-1,-2 8 0,-8 40-19,10-43 107,1 0-1,0 0 1,0-1 0,2 19 0,0-23 8,0-1-1,0 1 1,0-1 0,0 1 0,1-1-1,-1 0 1,1 0 0,0 0 0,1 0 0,-1 0-1,1 0 1,4 5 0,-6-8 6,0-1 1,0 1-1,0 0 1,0-1 0,0 1-1,0 0 1,0-1-1,0 1 1,1-1-1,-1 0 1,0 1-1,0-1 1,0 0-1,1 0 1,-1 0-1,0 0 1,1 0 0,-1 0-1,0 0 1,0 0-1,1 0 1,-1-1-1,0 1 1,0 0-1,0-1 1,1 1-1,-1-1 1,0 0-1,0 1 1,0-1 0,0 0-1,0 1 1,0-1-1,0 0 1,0 0-1,1-2 1,0-1 8,1 0 0,-1 0 0,0-1 0,-1 1 0,1-1 0,-1 1 0,0-1 0,0 1 0,0-1 0,-1 0 0,0 0 0,1 1 0,-2-1 0,1 0 0,-1 0 1,1 1-1,-1-1 0,-3-8 0,0 3-40,0-1 0,0 1 1,-1 0-1,0 0 0,-1 1 1,0 0-1,-8-10 0,8 12-109,0 0 0,-1 1 0,1 0 0,-14-9 0,12 6-41,8 9 150,0 0 1,0 0-1,0 0 0,0-1 1,0 1-1,0 0 0,0 0 1,0 0-1,0 0 0,0-1 0,0 1 1,0 0-1,0 0 0,0 0 1,0 0-1,0-1 0,0 1 1,0 0-1,1 0 0,-1 0 1,0 0-1,0 0 0,0 0 1,0 0-1,0-1 0,0 1 1,1 0-1,-1 0 0,0 0 1,0 0-1,0 0 0,0 0 1,0 0-1,1 0 0,-1 0 1,22-2 42,-19 2-12,34-2 101,38-6-1,-4-1-76,-8 4-97,-5 1-1058,110-23 1,-166 27 678,23-8-2326,-19 4 696,-24-3-4691</inkml:trace>
</inkml:ink>
</file>

<file path=ppt/ink/ink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23:23:51.7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53 9728,'-3'0'4384,"29"-5"-3808,-4 2 2303,6 3-1695,12-8 160,0 0-832,10-4-384,0 9-128,8-6-224,-3 4 128</inkml:trace>
</inkml:ink>
</file>

<file path=ppt/ink/ink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23:23:33.3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11 203 1728,'0'0'71,"-1"0"0,1 0-1,0-1 1,0 1 0,-1 0 0,1 0-1,0-1 1,0 1 0,0 0 0,0-1 0,0 1-1,0 0 1,-1-1 0,1 1 0,0 0 0,0-1-1,0 1 1,0 0 0,0-1 0,0 1-1,0 0 1,0-1 0,0 1 0,1 0 0,-1-1-1,0 1 1,0 0 0,0-1 0,0 1 0,0 0-1,0-1 1,1 1 0,-1 0 0,0 0 0,0-1-1,1 1 1,-1 0 0,0 0 0,0-1-1,1 1 1,1-2 1423,-2 2-1291,0 0 0,0 0 1,1 0-1,-1-1 0,0 1 1,0 0-1,1 0 0,-1 0 0,0 0 1,1 0-1,-1 0 0,0 0 0,0 0 1,1 0-1,-1 0 0,0 0 0,1 0 1,-1 0-1,0 0 0,1 0 1,-1 0-1,0 0 0,1 0 0,-4 19 4583,0 1-3593,-6 92 935,5 115 0,3-146-1787,0-50-76,2-1 0,5 43 0,-6-59 111,2-21-139,3-16-167,0 1 0,-1-1 0,0-41 0,-2 36 7,11-196 41,-6 142 45,5-92 436,-11 151-180,1 15 74,0 12 547,15 58-464,-4 56-365,-4-28 26,28 121 323,-32-194-409,1 1-1,0-1 1,17 31 0,-22-46-106,0 0 0,0 0 0,0 0 0,1-1 0,-1 1 0,1 0 0,-1-1 1,1 1-1,0-1 0,-1 0 0,1 1 0,0-1 0,0 0 0,0 0 0,4 1 0,-5-1-17,0-1-1,1 0 0,-1 0 0,0 0 0,1 1 1,-1-1-1,0 0 0,1-1 0,-1 1 0,1 0 1,-1 0-1,0-1 0,1 1 0,-1 0 0,0-1 1,0 0-1,1 1 0,-1-1 0,0 0 0,0 1 1,0-1-1,0 0 0,0 0 0,0 0 0,0 0 1,1-1-1,4-6 3,-1 0-1,0-1 1,0 0 0,6-16 0,30-98 171,-16 43-55,94-194-294,-89 212-312,-7 4-1740,-9 23-2219,-14 34 3982,1-1 0,0 1 0,0-1 0,-1 1 0,1 0 0,0-1 0,1 1 0,-1 0 1,0-1-1,0 1 0,0 0 0,1 0 0,-1 0 0,1 0 0,-1 1 0,0-1 0,1 0 0,0 0 0,-1 1 0,1-1 0,-1 1 0,1 0 0,0-1 0,-1 1 0,1 0 0,0 0 0,-1 0 0,1 0 0,0 0 0,2 1 0,14 4-2416</inkml:trace>
</inkml:ink>
</file>

<file path=ppt/ink/ink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23:23:33.7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131 37 4800,'0'0'137,"-1"0"1,0 0-1,1 0 0,-1 0 1,0 0-1,1 1 1,-1-1-1,1 0 0,-1 1 1,0-1-1,1 0 1,-1 1-1,1-1 0,-1 1 1,1-1-1,-1 0 1,1 1-1,-1 0 0,1-1 1,-1 2-1,-7 14 2437,2-4-252,0-2-1233,-60 99 5816,60-97-6183,0-1 187,-9 23 0,14-31-789,0 0 0,0 1-1,0-1 1,1 0 0,-1 1-1,1-1 1,0 0 0,0 1-1,0-1 1,0 0 0,1 1 0,0 3-1,-1-6-92,1 0 0,-1 0 0,1 0 0,0 0 0,-1 0 0,1 0 0,0 0 0,-1 0 0,1 0-1,0 0 1,0 0 0,0 0 0,0-1 0,0 1 0,0 0 0,0-1 0,0 1 0,0-1 0,0 1 0,0-1 0,0 1 0,1-1 0,-1 0-1,0 1 1,0-1 0,0 0 0,1 0 0,-1 0 0,0 0 0,0 0 0,1 0 0,-1 0 0,0-1 0,0 1 0,0 0 0,2-1-1,4-1-36,-1 0 0,1-1-1,-1 0 1,0 0-1,7-5 1,-7 5 8,0-2 0,-1 1 1,0-1-1,0 1 0,0-1 1,0-1-1,-1 1 1,0-1-1,0 0 0,0 0 1,-1 0-1,0 0 0,0 0 1,-1-1-1,3-8 1,-2 3-31,-1-1 1,0 1-1,-1-1 1,-1 0 0,0 1-1,0-1 1,-4-18-1,3 26-17,0 0-1,0 0 1,-1 0-1,1 1 1,-1-1-1,0 0 1,-1 1 0,1-1-1,-7-7 1,8 10-82,-1 0 0,1 0 1,-1 1-1,0-1 1,0 1-1,0-1 0,0 1 1,0-1-1,0 1 1,0 0-1,0 0 0,0 0 1,-1 0-1,1 1 1,0-1-1,-1 1 0,1-1 1,0 1-1,-1 0 0,1-1 1,-1 1-1,-3 1 1,3 0-357,0-1 1,-1 1 0,1 1-1,0-1 1,-1 0-1,1 1 1,0-1 0,-5 5-1,7-6 168,0 1 0,1 0 0,-1-1 0,0 1 0,0 0 0,0 0 0,1-1 0,-1 1 0,0 0 0,1 0 0,-1 0 0,1 0 0,-1 0 0,1 0-1,-1 0 1,1 0 0,0 0 0,0 0 0,-1 0 0,1 0 0,0 0 0,0 0 0,0 1 0,0-1 0,0 0 0,0 0 0,1 0 0,-1 0 0,0 0 0,0 0 0,1 0 0,0 1-1,6 7-2250</inkml:trace>
</inkml:ink>
</file>

<file path=ppt/ink/ink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23:23:37.2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50 896 4320,'-19'-17'6960,"20"23"-4262,0-5-2441,0 1 0,1 0 0,-1 0 0,0-1 0,1 1 0,-1-1 0,1 1 0,-1-1 0,1 0 0,0 1 0,0-1 0,-1 0 0,1 0 0,0 0 0,0 0 0,0-1 0,0 1 0,4 0 0,-1 1-58,1-1-1,0 0 1,0-1-1,0 1 0,0-1 1,5 0-1,-2-2-84,0 0 0,0 0 0,0-1 0,0 0 0,-1 0 0,1-1 0,-1 0 0,0 0 0,0-1 0,0 0 0,-1-1-1,9-8 1,-10 9-61,-1 0-1,0-1 0,0 0 0,0 0 0,0 0 0,-1 0 0,0-1 0,-1 1 0,0-1 0,0 0 0,0 0 0,-1 0 0,0-1 0,0 1 1,1-11-1,-3 11-24,0 0 0,0 0 0,0 0 0,-1 0 1,0 1-1,-2-9 0,1 11-10,1 1 0,-1-1 0,0 0 0,1 1 0,-1-1 0,-1 1 0,1 0 0,0 0 0,-1-1 0,0 2 1,0-1-1,-6-5 0,4 4 9,-1 1 0,0-1 0,0 1 0,0 0 0,-1 1 0,1 0 1,0 0-1,-1 0 0,0 0 0,1 1 0,-12 0 0,13 0 11,0 2 1,0-1-1,0 0 0,0 1 0,0 0 0,0 0 1,0 1-1,1-1 0,-1 1 0,0 0 0,1 0 1,0 1-1,-1-1 0,1 1 0,0 0 1,0 0-1,-5 6 0,1 1 134,0 0 1,1 0-1,0 0 1,1 1-1,1 0 1,-1 0-1,-5 22 1,6-19-49,2 0 0,-1 0 1,2 0-1,0 1 1,1-1-1,1 22 1,0-29-80,1 1 1,0 0 0,0 0-1,1-1 1,0 1 0,1-1-1,-1 1 1,1-1 0,7 12-1,-7-16-27,-1 1 0,1-1 0,0 1-1,0-1 1,1 0 0,-1 0 0,1 0 0,0 0-1,-1-1 1,1 0 0,0 0 0,1 0-1,-1 0 1,0 0 0,0-1 0,1 0 0,-1 0-1,7 1 1,4-1 6,1 0 0,0-1 0,-1-1 0,1 0 0,0-1 0,-1-1 0,1-1 0,16-5-1,-10 1-125,-1-1-1,0 0 0,0-1 0,38-26 1,-31 13-118,-1-1 0,-1-1 0,-2-1 1,33-42-1,-23 22-455,53-95 1,-75 118 603,-1 0 1,-1-1-1,-2 0 1,0-1 0,-1 0-1,-2 0 1,-1 0-1,0-1 1,-1-35 0,-6 16 27,3 43 38,-1-1 0,1 1 0,-1-1 0,0 1 0,1-1 0,-1 1 0,0-1 0,-1 1 0,1 0 0,0-1 0,-1 1 0,1 0 0,-1 0 0,-2-2 0,4 4 4,0 0 0,-1-1 0,1 1 0,0 0 0,0 0 0,-1 0 0,1-1 0,0 1 0,-1 0 0,1 0 0,0 0 0,-1 0 0,1 0 0,0 0 0,-1 0 0,1 0 0,0 0 0,-1 0 0,1 0 0,-1 0 0,1 0 0,0 0 0,-1 0 0,1 0 0,0 1 0,-1-1 0,1 0 0,0 0 0,0 0 0,-1 0 0,1 1 0,-5 3 33,0 1 0,1 0 0,0 0 0,0 0 0,0 1-1,1-1 1,0 1 0,-4 9 0,-2 2 71,-5 11 47,1 0 1,1 0 0,1 1-1,2 0 1,1 1 0,2 0-1,-4 32 1,7-26-11,1 0 1,2 0-1,2 0 1,1 0-1,12 58 1,-11-77-81,1-1 0,13 31 1,-17-44-58,1 0 0,-1 0 0,1 0-1,0-1 1,0 1 0,0-1 0,0 1 0,0-1 0,0 0 0,1 0 0,-1 1 0,1-2 0,-1 1 0,1 0-1,0 0 1,0-1 0,4 2 0,-3-2-21,0 0-1,0-1 1,0 1-1,0-1 1,0 0-1,0 0 1,1 0-1,-1-1 1,0 1-1,0-1 1,7-2-1,2-2-76,0-1-1,-1 0 1,0 0-1,0-1 1,-1-1 0,0 0-1,11-11 1,-4 3 18,-2 0 0,24-31 0,-33 39 27,-1-2-1,0 1 1,0-1-1,-2 1 0,1-1 1,-1-1-1,5-18 1,-8 26 34,-1 1-1,1-1 1,-1 1-1,0-1 1,1 1 0,-1-1-1,-1 1 1,1-1 0,0 1-1,-1-1 1,1 1 0,-1-1-1,0 1 1,1-1-1,-1 1 1,-1 0 0,1-1-1,0 1 1,-2-2 0,2 2 16,-1 1 0,1 0 0,-1 0 0,0-1 0,1 1 0,-1 0 0,0 1 0,0-1 0,1 0 0,-1 0 0,0 1 1,0-1-1,0 1 0,0 0 0,0 0 0,0-1 0,0 1 0,0 0 0,0 1 0,0-1 0,0 0 0,0 0 0,1 1 0,-1-1 1,-3 2-1,-3 1 57,0 0 1,0 1 0,0 0 0,1 0 0,-1 1 0,1 0 0,0 0-1,0 0 1,1 1 0,0 0 0,0 1 0,0-1 0,1 1 0,0 0-1,-6 12 1,4-6 68,0 1-1,1 1 0,1-1 0,1 1 1,0 0-1,0 0 0,2 0 1,-1 16-1,2-25-48,1 1 1,0-1 0,0 1-1,1-1 1,0 1-1,2 7 1,-2-11-42,-1 0-1,2-1 1,-1 1 0,0 0 0,0-1 0,1 0 0,-1 1-1,1-1 1,0 0 0,0 0 0,0 0 0,0 0 0,0 0-1,0 0 1,1 0 0,4 2 0,-2-1-18,1-1 0,-1 0-1,1 0 1,0-1 0,0 1 0,-1-1 0,1-1 0,0 1 0,10-1-1,0-1-81,1-1-1,23-6 0,-18 2-38,-1-1 0,1-1 0,-1-1-1,-1 0 1,0-2 0,0 0 0,-1-2 0,29-24 0,163-156-430,-202 184 255,-14 17 72,0 1 263,-7 16 31,1 0 0,1 1 0,1 0 0,1 0 0,-7 45 0,15-67-63,-1 1 0,1-1 0,-1 1 0,1-1 0,0 1 0,1-1 1,-1 0-1,1 1 0,0-1 0,0 0 0,0 1 0,1-1 0,-1 0 0,1 0 0,0 0 0,5 7 1,-6-10-22,-1 0 1,1 0 0,0 0 0,-1-1 0,1 1 0,0 0 0,0 0 0,0-1 0,0 1 0,0 0 0,0-1 0,0 1-1,0-1 1,0 1 0,0-1 0,0 0 0,0 1 0,0-1 0,0 0 0,0 0 0,1 0 0,-1 1 0,0-1 0,0-1 0,0 1-1,0 0 1,0 0 0,2 0 0,2-2 1,0 0 0,-1 0 0,1 0 0,8-5 0,-10 5-24,6-4-15,0 0-1,0-1 1,-1 0 0,0 0-1,10-13 1,35-47-226,-25 28 52,-21 31 173,174-238-754,-158 210 764,-2-1-1,-1-1 1,-3-1-1,17-50 1,-1-45 177,-17 64-104,-12 56 83,-1-1 0,-1 1 0,2-19 0,-7 19 199,3 14-324,0 0 1,0 0-1,0 0 1,0 0 0,-1 0-1,1 0 1,0 0-1,0 0 1,0 0-1,0 0 1,-1 0-1,1 0 1,0 0-1,0 0 1,0 0-1,0 0 1,0 0 0,-1 0-1,1 0 1,0 0-1,0 0 1,0 0-1,0 0 1,0 0-1,-1 0 1,1 0-1,0 0 1,0 0-1,0 1 1,0-1 0,0 0-1,0 0 1,-1 0-1,1 0 1,0 0-1,0 0 1,0 1-1,0-1 1,0 0-1,0 0 1,0 0-1,-13 26 258,-104 280 455,106-263-521,2 0 0,-7 81 0,14 85-49,13-104-448,0-39-3799,-11-51-522,0-15 4579,0 1-41,0-1 40,0 0 1,0 0 0,0 0-1,0 0 1,0 0 0,-6-10-6855,0-12 4070,-2 0-1,-20-40 1,-31-37 2144,40 71 2240,-25-27 0,20 30 1869,0 0 0,-40-29 1,62 52-3078,-1 0 0,1 0 1,0 0-1,0-1 1,0 1-1,0-1 1,-3-4-1,4 6-265,1 1-1,0-1 1,-1 1-1,1-1 0,0 0 1,0 1-1,0-1 1,0 0-1,-1 1 1,1-1-1,0 0 1,0 1-1,0-1 0,0 0 1,1 1-1,-1-1 1,0 0-1,0 1 1,0-1-1,0 0 0,1 1 1,-1-1-1,0 0 1,0 1-1,1-1 1,-1 1-1,1-1 1,-1 1-1,1-1 0,-1 1 1,0-1-1,1 1 1,0-1-1,-1 1 1,1 0-1,-1-1 1,2 0-1,5-2 247,0 0 0,-1 1 1,2 0-1,-1 0 0,8-1 0,-11 2-186,57-9 347,67-1 0,-24 3-1005,4-1-3333,-35 11-5243,-54 1 6278</inkml:trace>
</inkml:ink>
</file>

<file path=ppt/ink/ink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23:23:38.6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28 362 6304,'-23'20'2032,"23"-20"-2003,0 0 1,0 0-1,-1 0 0,1 0 1,0 0-1,0 1 1,-1-1-1,1 0 1,0 0-1,0 0 0,0 1 1,-1-1-1,1 0 1,0 0-1,0 1 1,0-1-1,0 0 1,-1 0-1,1 1 0,0-1 1,0 0-1,0 1 1,0-1-1,0 0 1,0 1-1,0-1 0,0 1 106,0 0-1,0 1 0,0-1 1,0 0-1,0 0 0,1 0 1,-1 0-1,0 0 0,1 0 1,-1 0-1,1 0 0,-1 0 1,1 0-1,-1 0 0,1 0 1,0 0-1,-1 0 0,1 0 0,0-1 1,0 1-1,1 1 0,0-1 96,0 0 1,0 0-1,0 0 0,0-1 0,0 1 0,0 0 0,0-1 0,0 1 0,1-1 0,2 0 0,3 0 287,1 0-1,0-1 1,0 0 0,14-4-1,-9 1-290,-1-1-1,0-1 0,0 1 1,-1-2-1,1 0 0,-2-1 1,1 0-1,-1 0 0,14-14 1,9-13 443,41-54 1,-34 40 89,-32 38-556,13-16 300,2 0 0,1 1-1,34-26 1,-48 42-282,-4 5 369,-11 13-84,-2 7-311,-1 0 1,2 0 0,0 1-1,-4 25 1,2-10-70,-3 3 19,3 2 1,0-1-1,-2 59 0,9-92-141,0 1 0,0-1-1,0 0 1,1 1 0,-1-1-1,0 0 1,1 1 0,0-1 0,-1 0-1,1 0 1,0 1 0,0-1-1,0 0 1,0 0 0,3 3-1,-3-4-9,1 0 0,-1 0-1,1 0 1,-1 0 0,1-1-1,-1 1 1,1 0 0,0-1-1,0 1 1,-1-1 0,1 0-1,0 1 1,0-1 0,-1 0-1,1 0 1,0 0 0,0 0-1,0 0 1,-1-1 0,1 1-1,2-1 1,7-2-106,0 0-1,-1-1 1,1 0-1,-1-1 0,0 0 1,15-10-1,57-47-465,-38 27 451,20-18-11,-36 29 95,40-27 0,-55 42 191,-20 19 51,-70 148 1166,73-149-1284,1 1 0,0 0 0,-3 11 0,6-17-70,-1 0 0,1 0 0,0-1 1,-1 1-1,2 0 0,-1 0 0,0 0 1,1-1-1,0 1 0,0 0 0,1 4 1,-1-7-11,0 0 1,0 1 0,-1-1 0,1 0 0,0 1-1,0-1 1,1 0 0,-1 0 0,0 0 0,0 0 0,0 0-1,1 0 1,-1-1 0,0 1 0,1 0 0,-1-1-1,1 1 1,-1-1 0,1 1 0,-1-1 0,1 0 0,-1 1-1,1-1 1,0 0 0,-1 0 0,1 0 0,-1 0-1,3-1 1,1 0-31,0 0 1,1 0-1,-1 0 0,0-1 0,0 1 0,9-6 0,-11 5 4,0 0 0,0 0 0,0 0 0,0 0 0,-1 0 0,1-1 0,-1 1 0,0-1 0,0 0-1,0 0 1,0 0 0,0 0 0,2-5 0,0-2-37,-2 1 0,1-1 0,1-12 0,-3 18 53,2-12-41,-1 0 0,-1-1 0,0 1 0,-1-1 0,-3-20 0,2 30 51,0 1 0,0-1 0,-1 1 0,0 0 0,0-1 0,-1 1 1,1 0-1,-2 0 0,1 1 0,0-1 0,-1 1 0,0 0 0,-1-1 0,1 2 0,-10-9 1,9 10 41,0 0 1,0 0-1,0 1 1,0 0-1,-1 0 1,1 0-1,-10-1 1,12 2-38,1 0 0,-1 1 0,0 0 1,0-1-1,0 1 0,1 0 0,-1 0 0,0 1 0,0-1 1,0 0-1,1 1 0,-1 0 0,0 0 0,1 0 0,-1 0 1,-4 2-1,7-3-2,-1 0 1,1 1-1,0-1 1,0 0-1,-1 0 0,1 0 1,0 0-1,0 0 1,0 1-1,-1-1 1,1 0-1,0 0 1,0 0-1,0 0 0,-1 1 1,1-1-1,0 0 1,0 0-1,0 1 1,0-1-1,0 0 1,0 0-1,-1 1 0,1-1 1,0 0-1,0 0 1,0 1-1,0-1 1,0 0-1,0 0 1,0 1-1,0-1 0,0 0 1,0 1-1,0-1 1,0 0-1,1 0 1,-1 1-1,0-1 1,0 0-1,0 0 0,0 0 1,0 1-1,0-1 1,1 0-1,-1 0 1,0 1-1,0-1 0,0 0 1,1 0-1,-1 0 1,0 0-1,0 1 1,0-1-1,1 0 1,-1 0-1,0 0 0,0 0 1,1 0-1,-1 0 1,0 0-1,1 0 1,19 3 213,-18-2-215,22 0 44,0 0 0,-1-2 1,1-1-1,-1 0 0,33-9 0,-35 6 153,-1 1 0,1 1 0,34-1 0,-53 4-165,1 0 0,-1 1 1,0-1-1,1 0 0,-1 1 1,1-1-1,-1 1 0,0 0 1,1 0-1,-1 0 0,0 0 1,0 0-1,0 1 0,0-1 1,0 1-1,0-1 0,0 1 1,0 0-1,-1-1 0,1 1 1,0 0-1,-1 0 0,0 0 0,0 1 1,1-1-1,-1 0 0,0 0 1,-1 1-1,1-1 0,0 0 1,0 5-1,1 4 32,-1 0 0,0 0-1,-1 0 1,0 0 0,-2 19-1,-24 133 506,21-135-450,5-28-138,-1 0 1,1 1 0,0-1-1,0 0 1,0 1 0,0-1-1,0 1 1,0-1 0,0 0-1,-1 1 1,1-1 0,0 1-1,0-1 1,1 1 0,-1-1-1,0 0 1,0 1 0,0-1-1,0 1 1,0-1-1,0 0 1,0 1 0,1-1-1,-1 0 1,0 1 0,0-1-1,1 0 1,-1 1 0,0-1-1,1 1 1,-1-1-4,1-1-1,0 1 1,0 0 0,-1 0-1,1-1 1,0 1 0,-1 0-1,1-1 1,0 1 0,-1-1-1,1 1 1,-1-1 0,1 1-1,0-2 1,23-27-239,3-19 71,12-18-26,-30 55 189,27-37-9,-31 43 91,-1 0-1,1 1 1,-1 0 0,1 0 0,0 0 0,1 0-1,5-2 1,-10 5-46,0 1 1,1-1-1,-1 1 0,0-1 1,0 1-1,0 0 0,1 0 1,-1-1-1,0 1 0,1 0 1,-1 0-1,0 0 0,0 1 1,1-1-1,-1 0 0,0 0 1,0 1-1,1-1 0,-1 0 1,0 1-1,0-1 0,0 1 1,0 0-1,0-1 0,0 1 1,0 0-1,0 0 0,0 0 1,0 0-1,0 0 0,0 0 1,0 0-1,-1 0 0,1 0 1,0 0-1,0 2 0,3 5 22,0 1 0,-1 0-1,0-1 1,2 12 0,-2-7 18,1-1-20,-1 1 19,1-1 0,0 1 0,1-1-1,6 11 1,-10-20-45,0-1 0,1 0 0,-1 1 0,1-1-1,0 0 1,-1 0 0,1 0 0,0 0 0,0 0-1,0-1 1,1 1 0,-1-1 0,0 1 0,1-1 0,-1 0-1,0 0 1,1 0 0,-1 0 0,1 0 0,0-1 0,-1 1-1,1-1 1,0 1 0,-1-1 0,5 0 0,0-2-11,-1 0 1,1 0 0,-1 0-1,0 0 1,1-1 0,-1 0-1,-1-1 1,1 1 0,0-1-1,-1 0 1,0-1 0,0 1-1,8-10 1,4-5-65,-2 0 1,19-29-1,7-24 45,20-28 293,-59 98-255,0-1-1,-1 1 0,1 0 0,-1 0 0,1 0 0,0 0 0,0 0 0,0 0 0,0 1 0,3-3 0,-5 4-9,1 0 0,-1 0 0,0 0-1,0 0 1,0-1 0,1 1 0,-1 0-1,0 0 1,0 0 0,0 0 0,1 0-1,-1 0 1,0 0 0,0 0 0,0 0-1,1 0 1,-1 0 0,0 0 0,0 0-1,0 0 1,1 0 0,-1 0 0,0 0-1,0 0 1,0 1 0,1-1-1,-1 0 1,0 0 0,0 0 0,0 0-1,0 0 1,1 0 0,-1 1 0,0-1-1,0 0 1,0 0 0,0 0 0,0 0-1,1 1 1,0 9 37,-1-9-34,2 38 10,-2 0 0,-2-1 1,-10 59-1,-23 62 26,34-154-74,1-3 8,-1 1-1,1 0 1,-1-1 0,0 1-1,0-1 1,0 1 0,0-1-1,-1 0 1,1 1 0,-1-1-1,1 0 1,-1 0 0,-2 2-1,4-4 16,0 0 0,0 0 0,0 0 0,0 0-1,0 0 1,0 0 0,0 0 0,0 0 0,0 0-1,0 0 1,-1 0 0,1 0 0,0 0 0,0 0-1,0 0 1,0 0 0,0 0 0,0 0 0,0-1-1,0 1 1,0 0 0,0 0 0,0 0 0,0 0 0,0 0-1,0 0 1,0 0 0,0 0 0,0 0 0,0 0-1,0 0 1,0 0 0,0 0 0,0 0 0,0-1-1,0 1 1,0 0 0,0 0 0,0 0 0,0 0-1,0 0 1,0 0 0,0 0 0,0 0 0,0 0-1,0 0 1,0 0 0,0 0 0,0 0 0,0-1-1,0 1 1,0 0 0,0 0 0,0 0 0,0 0-1,0 0 1,0 0 0,1 0 0,-1 0 0,0 0 0,0 0-1,0 0 1,0 0 0,0 0 0,0 0 0,0 0-1,6-10-68,11-10 351,-9 14-197,-1 0 0,1 0 0,1 1 0,-1 1 0,1 0 0,-1 0-1,1 0 1,1 1 0,-1 0 0,13-1 0,10-1-1637,54-1 0,-70 5 320,8 1-2872,34 4 1,-4 4-7063,-36-5 6689</inkml:trace>
</inkml:ink>
</file>

<file path=ppt/ink/ink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23:23:55.0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0 440 6304,'2'2'6996,"10"-10"-3641,14-14-1388,-13 12-1417,22-23 0,40-44 98,143-112 0,-163 143-435,-47 38-129,0 0 1,-1 0-1,1-1 0,6-11 1,-14 20-84,0 0 0,0 0 0,0 0 0,0 0 1,1 0-1,-1 0 0,0 0 0,0 0 0,0 0 0,0 0 1,0-1-1,0 1 0,0 0 0,0 0 0,0 0 0,0 0 1,0 0-1,0 0 0,0 0 0,0 0 0,0 0 0,0 0 1,1 0-1,-1 0 0,0 0 0,0 0 0,0 0 0,0 0 1,0-1-1,0 1 0,0 0 0,0 0 0,0 0 1,0 0-1,0 0 0,0 0 0,0 0 0,0 0 0,0 0 1,0 0-1,0 0 0,0 0 0,0-1 0,0 1 0,0 0 1,0 0-1,0 0 0,0 0 0,-1 0 0,1 0 0,0 0 1,0 0-1,0 0 0,0 0 0,0 0 0,0 0 0,0 0 1,0 0-1,0 0 0,0 0 0,0-1 0,0 1 0,0 0 1,0 0-1,0 0 0,-1 0 0,1 0 0,-6 4-35,-10 10 143,12-9-72,1 0-1,-1 1 0,1-1 0,0 1 1,0 0-1,1 0 0,-1 0 0,1 0 1,1 0-1,-1 1 0,1-1 0,0 0 1,0 8-1,1 5 97,0-1 0,1 0 0,4 26 0,-4-37-15,1 0 0,0-1 0,0 1 0,0-1 0,1 0 0,0 0-1,0 0 1,5 7 0,-7-11-89,0 0 1,0-1-1,1 1 0,-1-1 0,0 1 1,1-1-1,-1 0 0,1 0 1,-1 1-1,1-1 0,0 0 0,-1 0 1,1-1-1,0 1 0,0 0 0,-1 0 1,1-1-1,0 1 0,0-1 0,0 0 1,0 1-1,0-1 0,0 0 1,0 0-1,0 0 0,0-1 0,0 1 1,0 0-1,0-1 0,-1 1 0,1-1 1,3-1-1,2-2 7,0 0-1,0-1 1,-1 0-1,0 0 1,0-1 0,9-9-1,32-45 2,-35 43 66,-11 17-98,13-20-63,32-32-1,-38 43 28,11-11-43,-18 20 62,-1-1 0,1 0-1,-1 1 1,1-1-1,0 1 1,0-1-1,-1 1 1,1-1-1,0 1 1,0 0 0,-1-1-1,1 1 1,0 0-1,0 0 1,0-1-1,0 1 1,0 0-1,-1 0 1,1 0-1,0 0 1,1 0 0,-1 1 8,0 0 1,-1 0-1,1 0 0,-1 0 1,1-1-1,-1 1 1,0 0-1,1 0 1,-1 0-1,0 0 1,0 0-1,0 0 1,1 0-1,-1 1 1,0 0 8,1 8 14,0 1 1,-1-1 0,-1 13 0,0-12 18,1 0-1,1 14 1,-1-24-32,0 0 1,1-1-1,-1 1 1,0-1-1,0 1 1,0-1-1,1 1 1,-1-1-1,0 1 1,0-1-1,1 1 1,-1-1-1,0 1 1,1-1-1,-1 0 1,1 1-1,-1-1 1,0 1-1,1-1 1,-1 0-1,1 1 1,-1-1-1,1 0 1,-1 0-1,1 0 1,0 1-1,-1-1 1,1 0-1,-1 0 1,1 0-1,-1 0 1,1 0-1,-1 0 1,1 0-1,0 0 1,-1 0-1,1 0 1,-1 0-1,2-1 1,24-8 93,-21 7-76,26-11-38,-15 5 12,1 1 0,0 1 0,20-5 0,-32 9-6,0 2-1,0-1 1,0 0 0,1 1-1,-1 0 1,0 0 0,0 1-1,0 0 1,1-1 0,-1 2 0,0-1-1,0 1 1,0-1 0,0 1-1,6 4 1,-4-1 19,0 0 1,0 0 0,-1 1-1,0 0 1,0 0-1,0 1 1,-1-1-1,7 12 1,-1 1 3,0 0 0,7 21 0,-14-30-431,0-1 0,3 18 0,-6-22-467,0-1 1,-1 1-1,1 0 1,-1 0-1,0-1 0,-1 1 1,-1 9-1,-1 5-1383</inkml:trace>
</inkml:ink>
</file>

<file path=ppt/ink/ink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23:23:55.4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32 108 8480,'-18'-48'3840,"10"25"-3360,3 10 32,10 9-384,0-7-544,3 2 224</inkml:trace>
</inkml:ink>
</file>

<file path=ppt/ink/ink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23:23:56.5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15 467 4224,'-15'0'9081,"18"-15"-7603,-3 11-704,10-24 83,0 2 0,2 0-1,0 0 1,2 1 0,31-43 0,-30 49-610,2 0 1,0 1-1,1 0 1,0 2-1,2 0 1,25-15-1,2 2 258,86-38-1,-128 65-479,0 0-1,0-1 1,0 2-1,0-1 1,0 1-1,1-1 1,-1 1 0,1 1-1,5-1 1,-10 1-23,-1 0 0,1 1 0,0-1 0,-1 0 0,1 1 0,0-1 0,-1 0 0,1 1 0,-1-1 0,1 1 0,-1-1 0,1 1 0,-1-1 0,1 1 0,-1-1 0,1 1 0,-1 0 0,0-1 0,0 1 0,1 0 0,-1-1 0,0 1 0,0 0 0,1-1 0,-1 1 0,0 0 0,0-1 0,0 3 0,-1 19-61,1-21 60,-3 14-6,-1 0-1,-8 22 1,-3 15 191,13-45-102,1 0-1,0-1 1,1 1-1,-1 0 1,1 0 0,1 0-1,-1 0 1,3 9-1,-3-16-79,0 0-1,0 0 0,0 0 1,0 0-1,0 0 0,0 1 0,0-1 1,0 0-1,0 0 0,0 0 1,0 0-1,1 0 0,-1 0 1,0 0-1,0 0 0,0 0 1,0 0-1,0 1 0,0-1 1,0 0-1,0 0 0,0 0 1,1 0-1,-1 0 0,0 0 1,0 0-1,0 0 0,0 0 1,0 0-1,0 0 0,1 0 0,-1 0 1,0 0-1,0 0 0,0 0 1,0 0-1,0 0 0,0 0 1,0 0-1,1 0 0,-1 0 1,0 0-1,0 0 0,0-1 1,0 1-1,0 0 0,0 0 1,1 0-1,8-8 247,13-18 146,-19 22-383,6-7-15,70-81-103,-65 76 69,2 2 0,0 0 0,30-20 0,-25 23-219,-20 11 251,-1 0 0,0 0 0,1 0 0,-1-1 0,0 1 0,1 0 0,-1 0 0,1 0 0,-1 0 1,0 0-1,1 0 0,-1 0 0,1 0 0,-1 0 0,1 0 0,-1 0 0,0 1 0,1-1 0,-1 0 0,0 0 0,1 0 0,-1 0 0,1 1 0,-1-1 0,0 0 0,1 0 0,-1 1 0,0-1 0,0 0 0,1 1 0,-1-1 0,0 0 0,0 1 0,1-1 0,-1 0 0,0 1 0,0-1 0,0 0 0,0 1 0,1-1 0,-1 1 0,0-1 0,0 0 0,0 1 0,0-1 1,0 1-1,0-1 0,0 0 0,0 2 0,-1 11 50,-1 0 0,1-1 0,-8 24 1,5-23 24,1 0 0,1 0 0,-2 24 0,4-35-22,0 0 0,0 0 0,0 0 0,1 0 0,-1 0 0,0-1 0,1 1 0,0 0 0,-1 0 0,1 0 0,0-1 0,2 4 0,-3-4-28,1 0 0,-1-1 0,1 1 0,0-1 0,0 1 0,-1-1 0,1 1 0,0-1-1,0 0 1,-1 1 0,1-1 0,0 0 0,0 1 0,0-1 0,-1 0 0,1 0 0,0 0 0,0 0-1,0 0 1,0 0 0,0 0 0,-1 0 0,1 0 0,0 0 0,0-1 0,0 1 0,-1 0 0,1-1-1,0 1 1,1-1 0,41-20 191,51-32 0,10-6-230,-90 51-7,-10 5-16,0 1 0,0 0 0,1-1 0,-1 2 0,0-1 0,1 0 1,8-1-1,-12 3 43,-1 1 0,0-1 0,1 0 0,-1 1 0,1-1 0,-1 0 0,0 0 0,1 1 0,-1-1 0,0 1 0,1-1 0,-1 0 0,0 1 0,0-1 0,1 1 0,-1-1 0,0 1 1,0-1-1,0 1 0,0-1 0,1 1 0,-1-1 0,0 0 0,0 1 0,0-1 0,0 1 0,0-1 0,0 2 0,0 16 99,-1-16-139,2 2-190,-1-1 0,1 0 0,-1 1-1,1-1 1,0 0 0,0 0 0,2 6-1,0-5-1577,-1 0 0,0 1-1,1-1 1,0 0-1,0 0 1,0-1 0,8 8-1,6-2-4411</inkml:trace>
</inkml:ink>
</file>

<file path=ppt/ink/ink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23:24:05.4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27 628 832,'4'-2'127,"-4"1"-109,1 1 0,-1-1-1,1 1 1,-1 0-1,1-1 1,-1 1-1,1 0 1,-1 0 0,1-1-1,0 1 1,-1 0-1,1 0 1,-1 0-1,1 0 1,0 0 0,-1-1-1,1 1 1,-1 0-1,1 1 1,0-1 0,-1 0-1,1 0 1,0 0-1,9-6 7352,-14 9-5773,-6 5-669,5-4-478,0 0 0,0 1 0,0-1 1,-6 9-1,10-11-348,-1 0-1,1 0 1,0 0 0,0 0 0,0 0 0,1 0-1,-1 0 1,1 0 0,-1 0 0,1 1-1,-1-1 1,1 0 0,0 0 0,0 0 0,0 1-1,0-1 1,2 4 0,-1-2 35,0 0 1,1 0-1,0-1 1,-1 1-1,2 0 0,-1-1 1,0 0-1,1 1 1,-1-1-1,1 0 1,5 4-1,2 2 207,0-1 0,15 9 0,-22-15-237,0 0 0,0-1-1,0 1 1,0-1-1,1 0 1,-1 1 0,0-1-1,1-1 1,6 2-1,-8-2-46,1 0 0,0-1 0,-1 1 0,1 0 0,-1-1 0,1 0 1,-1 1-1,0-1 0,1 0 0,-1 0 0,0-1 0,0 1 0,1 0 0,1-3 0,7-4 62,-1-1 0,0 0 1,0-1-1,-1 0 0,0 0 1,-1-1-1,11-18 0,-9 11-13,-5 12-14,-1-1 0,-1 0 0,1 0 0,-1 0 0,4-12 0,-3 6 86,-3 11-39,-3 8-40,-6 18-273,5-16 198,0 0 0,1 1 0,0-1 1,0 1-1,0 0 0,1 0 0,1 0 0,0 13 1,1-6 11,-1-14-30,0 0-1,0 0 0,1 0 0,-1 0 1,0 0-1,1 0 0,-1 1 1,1-1-1,0 0 0,0 0 0,0-1 1,1 4-1,4 7 129,-6-11-100,0 0-1,0-1 0,1 1 1,-1 0-1,0-1 1,1 1-1,-1 0 1,0-1-1,1 1 0,-1 0 1,1-1-1,-1 1 1,1-1-1,0 1 1,0 0 6,0-1 1,0 0-1,-1 0 1,1 0 0,0 0-1,0 0 1,0 0-1,0 0 1,0 0 0,0-1-1,-1 1 1,1 0 0,0 0-1,0-1 1,0 1-1,0 0 1,0-2 0,71-36 365,-48 24-426,46-20 1,146-31 54,-210 63-70,1 1-8,0-1-1,0 1 1,0 0 0,10 0-1,26-8 138,-42 9-165,-2 1-145,-1-1 154,1 0 0,0 1 0,-1-1 1,1 0-1,0 1 0,0 0 0,0-1 1,-2 2-1,-9 4 115,1 0 1,-18 4-1,15-4-88,-28 13-1,39-17 12,-1 0 0,1 0 0,0 0 0,0 0 0,0 1 0,1 0 0,-1-1 0,0 1 0,1 0 0,0 0 0,0 0 0,-4 7 0,5-7 21,0 1 0,0-1-1,0 0 1,1 1 0,-1-1-1,1 1 1,0-1 0,0 1-1,0-1 1,0 1 0,0-1-1,1 0 1,0 1 0,-1-1-1,1 0 1,1 1-1,-1-1 1,0 0 0,1 0-1,0 0 1,-1 0 0,1 0-1,0 0 1,1 0 0,2 2-1,-2-1 36,1-1 0,0 0 0,-1 0 0,1 0 0,0 0 0,0-1 0,1 1 0,-1-1 0,0 0 0,1-1 0,-1 1 0,1-1 0,0 0 0,0 0-1,-1 0 1,1-1 0,7 1 0,-3-2 51,0-1-1,0 0 0,0 0 0,-1-1 1,1 0-1,-1 0 0,0-1 1,0 0-1,12-9 0,6-6-9,31-28-1,-26 20-34,-1-2 0,-1-1 0,-2-1 0,-1-1 0,41-68 0,-24 15-130,-3-1-1,39-124 0,-77 204 59,0-1-1,0 1 1,-1 0-1,0-1 1,0 0-1,0 1 1,-1-1-1,0 0 0,-1-7 1,0 13 3,1-1 0,0 1 0,-1 0 0,1 0-1,-1 0 1,1 0 0,-1 0 0,0 0 0,1 0 0,-1 0 0,0 0 0,0 0 0,1 0 0,-1 0 0,0 0 0,0 0-1,0 1 1,0-1 0,0 0 0,0 1 0,-1-1 0,1 1 0,0-1 0,0 1 0,0 0 0,0-1 0,-1 1-1,1 0 1,0 0 0,0 0 0,-1 0 0,1 0 0,-2 0 0,-1 0 7,0 1-1,-1-1 1,1 1 0,0 0 0,0 1-1,-1-1 1,1 0 0,-6 4 0,3 0 9,-1 1-1,1-1 1,0 1 0,0 0 0,1 1 0,-1 0 0,2 0 0,-1 0 0,1 1-1,0 0 1,0 0 0,-4 10 0,-3 11-44,2 1-1,-9 35 1,16-54 48,-1 5-17,-36 146 140,33-127-30,2 0 1,-2 57-1,7-84-72,1 0 1,-1 0-1,1 0 0,1 0 0,-1 0 1,1-1-1,1 1 0,-1-1 0,6 11 1,-5-14 11,-1 0 0,1 0 1,-1-1-1,1 1 0,0-1 0,0 0 1,1 1-1,-1-2 0,1 1 1,-1 0-1,1-1 0,0 1 0,0-1 1,0 0-1,0-1 0,0 1 1,9 2-1,-2-2 73,1-1 0,0 0 0,0 0 0,0-1 0,0-1 0,13-2 0,4-2 67,37-11 1,-57 13-153,9-2 27,-1-1 0,26-11-1,-38 15-31,-1-1-1,1 0 1,-1 1-1,0-1 0,0 0 1,0-1-1,0 1 0,-1-1 1,0 0-1,1 0 0,-1 0 1,-1 0-1,1 0 1,2-6-1,-4 8-6,0-1 1,0 1-1,0-1 1,-1 0-1,1 1 0,-1-1 1,0 0-1,0 1 1,0-1-1,0 0 1,0 1-1,0-1 0,-2-3 1,0 0-25,0-1 1,-1 1 0,-5-10-1,-2-5-75,8 18 67,1 0-1,-1 0 1,0 1-1,0-1 1,0 1-1,0-1 0,0 1 1,-1-1-1,1 1 1,-1 0-1,-3-2 1,4 3 6,0 0 0,0-1 0,0 1 0,0 1-1,0-1 1,0 0 0,0 1 0,0-1 0,0 1 0,-1-1 0,1 1 0,0 0 0,0 0 0,0 0 0,0 0 0,-1 0 0,1 1 0,-3 0 0,-5 4 2,1 0 1,0 0-1,0 1 0,0 0 1,1 0-1,0 1 1,0 1-1,1-1 0,0 1 1,0 0-1,1 1 1,0-1-1,-5 11 0,9-16 27,1-1-1,-1 1 0,1 0 1,0 0-1,0 0 0,0 0 0,1-1 1,-1 1-1,1 0 0,-1 0 1,1 1-1,0-1 0,0 0 1,0 0-1,1 0 0,-1 0 1,2 3-1,-1-3 4,0 1 1,1-1-1,0 0 1,0 1 0,0-1-1,0 0 1,1 0-1,-1 0 1,1 0-1,-1-1 1,7 5-1,0-1 50,0 0-1,1-1 1,0 0-1,-1 0 0,1-1 1,1-1-1,-1 0 1,16 3-1,-12-4 23,-1-1 1,1 0-1,0-1 0,-1-1 1,1 0-1,-1 0 0,1-2 1,-1 0-1,0 0 1,0-1-1,0-1 0,15-7 1,-21 8-53,0 0 1,-1 0-1,11-10 0,0 1-67,-13 9 43,1 0 0,0-1 1,-1 1-1,0-1 1,0 0-1,-1 0 1,1 0-1,-1 0 0,0-1 1,3-6-1,-5 7-131,-3 7 74,-4 10-17,2 2 61,0 1-1,2 0 0,0 0 0,0 17 1,0-19 70,1-12-62,1 0 1,0 1 0,0-1-1,-1 0 1,1 0-1,0 1 1,0-1 0,0 0-1,0 0 1,0 1 0,1-1-1,-1 0 1,0 0 0,1 0-1,0 3 1,0-3 338,1-1-312,0 0-1,0-1 1,0 1-1,0 0 1,0-1 0,4-1-1,1-2 35,-1 0-1,0-1 0,0 0 0,-1 0 1,0 0-1,10-12 0,-10 10-93,1 0-1,0 1 1,1 0-1,8-7 1,-14 13-87,-1 17-117,0-10 258,1 1 0,1-1 0,-1 0-1,1 0 1,1 0 0,-1 0 0,1 0-1,0 0 1,1-1 0,0 1 0,0-1 0,0 0-1,1 0 1,-1-1 0,1 1 0,1-1-1,7 6 1,-11-10 22,1 1 0,-1-1 0,1 0 0,0 0-1,-1 0 1,1 0 0,0-1 0,0 1 0,-1-1 0,1 0-1,0 1 1,0-1 0,-1 0 0,1-1 0,0 1 0,0 0-1,0-1 1,-1 0 0,1 0 0,0 1 0,-1-1 0,5-3-1,6-3 28,0 0 0,-1 0-1,12-11 1,-18 14-39,90-65 239,-3 10-545,-92 58 204,7 6 20,-7-4 51,1 0 0,-1 1 0,1-1 0,-1 1 0,0 0 0,0-1 0,1 1 0,-1 0 0,0 0 0,-1 0 0,1 0-1,0 0 1,-1 0 0,1 0 0,-1 0 0,1 0 0,-1 0 0,0 0 0,0 3 0,-1 2 26,0 0 0,0 0 0,-1 0 0,-3 9 0,-4 19 41,8-27-35,-1-1 1,1 1-1,-1 0 1,-1-1-1,-4 11 1,6-16-5,0 0-1,1 0 1,-1 0 0,-1 0-1,1-1 1,0 1 0,0 0-1,-1-1 1,1 1 0,-1-1-1,1 1 1,-1-1 0,0 1 0,0-1-1,0 0 1,1 0 0,-1 0-1,0 0 1,0-1 0,0 1-1,0 0 1,-1-1 0,1 1-1,-3-1 1,3 0-6,0 0-1,0 0 1,-1-1 0,1 1-1,0-1 1,0 1 0,0-1-1,0 0 1,0 0-1,0 0 1,0 0 0,0 0-1,0-1 1,0 1 0,-2-2-1,-1-3-43,0 1-1,0-1 0,-4-7 1,4 7 48,4 4-41,0 0 0,-1 0 0,1 0 0,-1 1 0,0-1 0,0 0 0,0 1 0,1 0 0,-1-1 0,-1 1 0,1 0 0,0 0 0,0 0 0,0 0 0,0 1 0,-1-1 0,1 0 0,-3 1 1,94-3 52,-42 1-2577,0 2-6258,-42 0 7530,0 0-1,0 1 0,0-1 1,0 1-1,-1 0 0,1 1 1,5 2-1,4 3-2062</inkml:trace>
</inkml:ink>
</file>

<file path=ppt/ink/ink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23:24:05.8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 6400,'0'-5'2368,"5"5"-1856,3 0-128,0 0 6847,-8 8-9854,0 1 1439,5 2-6144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00:36:20.105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27 145 5632,'-26'-3'2560,"39"-6"-2208,4 1 0,6 8-256,45-12 320,8 1-224,32-9 160,-5 3-192,19-3 352,-6 4-288,10 1-2368,-9 1 1152</inkml:trace>
</inkml:ink>
</file>

<file path=ppt/ink/ink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23:24:07.2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85 4064,'1'-4'482,"1"-1"497,-6 5-126,7 16 3594,2 24-2995,5 295 3105,-11-231-3898,-3-28 1677,5-86-2088,0 0 0,-1 0 0,-2-11 0,-5-105-8,14-216 0,-7 318-15,1 13-370,8 28-5,1 11 157,0 1 0,8 40 0,4 62 180,11 49 571,-30-165-564,-3-13-129,1 0-1,-1 0 1,0 1 0,1-1-1,-1 0 1,1 0-1,0 0 1,-1 0-1,1-1 1,0 1 0,0 0-1,0 0 1,2 2-1,-2-4-26,-1 0 0,1-1-1,0 1 1,-1 0 0,1 0 0,-1-1-1,1 1 1,-1 0 0,1-1-1,-1 1 1,1 0 0,-1-1 0,0 1-1,1-1 1,-1 1 0,1-1-1,-1 1 1,0-1 0,0 1 0,1-1-1,-1 1 1,0-1 0,0 1-1,1-1 1,-1 0 0,12-26 493,-11 25-491,32-80 1222,-16 37-896,41-77 1,43-34-437,-55 87-137,-32 44-384,3-2-1599,-2 10-2299,-2 8 1865</inkml:trace>
</inkml:ink>
</file>

<file path=ppt/ink/ink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23:24:09.7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29 614 6464,'-26'3'2090,"24"-2"-528,8-1 50,6-5-295,0 0 0,17-12 1,-13 6-1006,0 0 1,-1-2 0,0 0 0,-2 0 0,15-19 0,-21 24-81,-1-1 0,8-12 0,-12 18-141,0-1 0,-1 1 0,1-1 0,-1 0 0,1 1 0,-1-1-1,0 0 1,-1 0 0,1-5 0,-1 8-79,0 0 0,0 1 0,0-1 0,0 0 0,0 0 0,0 0 0,0 0 0,0 0 0,-1 0-1,1 0 1,0 0 0,-1 0 0,1 0 0,0 0 0,-1 1 0,1-1 0,-1 0 0,0 0 0,0-1 0,0 2-4,0 0 0,0-1 0,1 1 0,-1 0 0,0 0 0,0-1 0,1 1 0,-1 0 0,0 0 0,0 0 0,0 0 0,0 0 0,1 0 0,-1 0 0,0 0 0,0 0 0,0 0 0,0 1 0,-3 0 12,0 1 1,1-1-1,0 1 1,-1 0 0,1 0-1,0 0 1,0 0-1,-5 5 1,3-1 32,1-1 0,0 1-1,0 0 1,0 0 0,1 0 0,0 1 0,0-1-1,0 1 1,1 0 0,0 0 0,1 0-1,-1 0 1,1 0 0,1 0 0,-1 0 0,1 0-1,0 0 1,2 8 0,-1-4 25,0-1 0,1 1 1,1-1-1,0 0 0,0 0 0,1 0 0,0 0 1,1-1-1,0 1 0,1-1 0,10 14 0,-14-21-43,-1 0-1,1 0 1,0 0 0,0-1-1,0 1 1,0 0-1,0-1 1,0 0-1,0 1 1,1-1-1,-1 0 1,0 0-1,1 0 1,-1 0 0,1 0-1,-1-1 1,1 1-1,-1-1 1,1 0-1,0 0 1,-1 0-1,1 0 1,-1 0 0,1 0-1,-1-1 1,1 1-1,4-2 1,-1-1 14,0 0 1,-1 0 0,1-1 0,-1 1-1,0-1 1,0 0 0,0-1 0,0 1-1,-1-1 1,6-8 0,50-73 125,-35 49 92,35-42 0,-55 73-280,-2 3-126,-4 14-7,-4 22 166,1 0 0,2 1 0,4 64 0,0-89 30,-1-1 0,1 1 0,0-1 0,5 12 0,-7-20-32,1 1-1,-1-1 1,0 1 0,0-1-1,1 1 1,-1-1-1,0 1 1,1-1 0,-1 1-1,0-1 1,1 0-1,-1 1 1,1-1-1,-1 0 1,0 1 0,1-1-1,-1 0 1,1 0-1,-1 1 1,1-1 0,-1 0-1,1 0 1,-1 0-1,1 0 1,-1 0-1,1 1 1,-1-1 0,1 0-1,0 0 1,-1 0-1,1-1 1,-1 1 0,2 0-1,15-8 119,-14 6-91,4-2-11,0-1 0,-1 0 0,0 0 0,0-1 0,0 0 0,-1 0 0,9-13 0,0 2-2,28-41 12,19-21-152,-36 44 12,-13 18-75,-15 69-191,0-16 270,1-16 83,1 0-1,0 0 0,2 0 1,0 0-1,8 38 0,-8-54 43,0 1-1,1-1 1,0 0-1,0 0 1,1 0-1,-1 0 1,1 0-1,-1 0 0,5 3 1,-6-6-21,0 1 0,1-1 0,-1 0 0,0 1 1,1-1-1,-1 0 0,1 0 0,0 0 0,-1-1 0,1 1 0,0 0 0,0-1 1,-1 1-1,1-1 0,0 1 0,0-1 0,0 0 0,0 0 0,0 0 0,0 0 1,-1 0-1,1 0 0,0 0 0,0-1 0,3 0 0,1-1 15,-1-1 0,0 0 0,0 0 0,0 0 0,0-1 0,0 0 1,-1 0-1,1 0 0,-1 0 0,0-1 0,-1 1 0,5-8 0,3-7 34,0 0-1,7-21 1,-11 25-40,24-57 22,-3 0-1,-3-2 1,-4-1 0,18-113-1,-36 167-186,-1-1 0,-1-40 0,-4 50-188,0 18 28,-1 19 114,4-24 200,-11 77-34,0 110 0,12-103 75,16 100 0,-16-178 18,0-1 1,0 0 0,1 0 0,-1 0 0,5 8 0,-6-13-55,1 0 1,-1 0-1,1 0 0,-1 0 1,1 0-1,-1-1 0,1 1 0,-1 0 1,1 0-1,0-1 0,0 1 1,-1 0-1,1-1 0,0 1 1,0 0-1,0-1 0,0 1 0,-1-1 1,1 0-1,0 1 0,0-1 1,0 0-1,0 0 0,0 1 0,0-1 1,0 0-1,0 0 0,0 0 1,0 0-1,0 0 0,0 0 1,0 0-1,0-1 0,0 1 0,0 0 1,0-1-1,0 1 0,0 0 1,0-1-1,0 1 0,0-1 1,1-1-1,8-6 45,-1 0 0,0-1 1,-1 0-1,0 0 0,0-1 1,12-20-1,-3 5 30,0 2-63,0 1-1,1 0 1,2 2 0,38-34-1,-12 14-703,-46 40 675,0 0 0,0 0 0,0 0-1,0 0 1,1 0 0,-1 0 0,0 0 0,0 0 0,0 0 0,0 0 0,0 0 0,0 0 0,0 0-1,0 0 1,1 0 0,-1 0 0,0 0 0,0 0 0,0 0 0,0 0 0,0 0 0,0 0-1,0 0 1,1 0 0,-1 0 0,0 0 0,0 0 0,0 0 0,0 0 0,0 0 0,0 0 0,0 0-1,0 0 1,0 0 0,1 0 0,-1 0 0,0 0 0,0 0 0,0 1 0,0-1 0,0 0-1,0 0 1,0 0 0,3 7-66,-2 10 10,-1 4 48,0-1-1,1 0 0,1 0 1,1 0-1,10 38 0,-10-51 31,0 0 0,0 1 1,1-1-1,0 0 0,0 0 0,1-1 0,-1 0 0,1 1 0,11 9 0,-13-14 14,0 1-1,0-1 0,0 0 0,0 0 1,0 0-1,1 0 0,-1-1 0,1 1 0,-1-1 1,1 0-1,0 0 0,-1 0 0,1-1 1,0 1-1,0-1 0,0 0 0,-1 0 0,1 0 1,0-1-1,0 1 0,-1-1 0,8-2 1,-5 1 3,1-1 0,-1 0 1,0 0-1,0-1 0,0 0 1,0 0-1,-1 0 0,8-8 1,3-5-49,17-24 0,5-6 65,-33 43-22,-4 2-53,1 1 1,-1-1-1,1 1 1,-1-1-1,1 1 1,-1-1-1,0 0 1,0 0-1,0 0 1,0 1-1,0-1 0,1-3 1,-7 13-523,-2 10 483,7-18 55,-40 127-107,34-109 128,1 1 0,1 0 0,1 1 0,-2 37 0,5-56-2,0 0 0,0 0 0,0-1 0,0 1 0,0 0 1,0 0-1,0 0 0,0-1 0,0 1 0,0 0 0,0 0 0,1-1 0,-1 1 0,0 0 1,1-1-1,-1 1 0,1 0 0,-1-1 0,0 1 0,1 0 0,-1-1 0,1 1 0,0-1 1,-1 1-1,1-1 0,-1 1 0,1-1 0,0 0 0,-1 1 0,1-1 0,0 0 0,0 1 1,-1-1-1,1 0 0,1 0 0,-1 0 1,1 0 1,-1 0-1,1 0 0,-1 0 1,1-1-1,-1 1 0,0-1 1,1 1-1,-1-1 0,0 1 1,1-1-1,-1 0 0,0 0 1,0 1-1,1-1 0,-1 0 1,2-2-1,2-4 23,1 0 0,-1 0 0,0 0 0,-1-1-1,0 0 1,0 0 0,0 0 0,-1 0 0,3-15 0,0-5 59,2-47 0,-7 67-78,0 0-60,-1 1 1,0-1 0,0 1-1,-1-1 1,0 1-1,0-1 1,-1 1-1,0 0 1,0 0-1,0 0 1,-5-9 0,7 16 29,-1-1 0,1 1 0,-1-1 0,1 1 0,-1-1 1,1 1-1,-1 0 0,1-1 0,-1 1 0,0-1 0,1 1 1,-1 0-1,1 0 0,-1-1 0,0 1 0,1 0 0,-1 0 1,0 0-1,1 0 0,-1 0 0,0 0 0,1 0 1,-2 0-1,-16 3-281,7 0 150,16-7 340,55-17-109,-36 12-32,31-8-1,-26 11-110,0 0-1,1 2 0,59 0 1,-88 4 60,1 0 1,0 0 0,0 0 0,0 1-1,0-1 1,0 0 0,0 1 0,0 0 0,0-1-1,0 1 1,-1 0 0,1 0 0,0 0 0,-1 0-1,1 0 1,-1 0 0,1 1 0,-1-1 0,1 0-1,-1 1 1,0-1 0,0 1 0,0 0-1,0-1 1,0 1 0,0 0 0,0 0 0,0-1-1,-1 1 1,1 0 0,0 3 0,0 3 44,-1 0 1,0-1 0,0 1 0,0 0-1,-1 0 1,-2 8 0,3-15-50,-6 26 82,-1 0 0,-2-1 1,-11 25-1,-5 18 144,21-48 33,4-21-256,0 0 0,0 0 0,0 0 0,0 0 0,0 0 0,0 1-1,0-1 1,0 0 0,0 0 0,0 0 0,0 0 0,0 0 0,0 0 0,0 0 0,0 1 0,0-1 0,0 0-1,0 0 1,0 0 0,0 0 0,0 0 0,0 0 0,1 0 0,-1 0 0,0 0 0,0 0 0,0 0 0,0 1-1,0-1 1,0 0 0,0 0 0,1 0 0,-1 0 0,0 0 0,0 0 0,0 0 0,0 0 0,0 0 0,0 0-1,0 0 1,1 0 0,-1 0 0,0 0 0,9-8 137,42-54 76,-13 14-186,-35 44-28,99-107-173,-101 109 159,1 0-1,0 0 1,0 0 0,0 1-1,0-1 1,0 1 0,1-1-1,-1 1 1,0 0-1,1 0 1,-1 0 0,4-1-1,-5 2 5,0 0 0,0 0 0,1 0 0,-1 0-1,0 1 1,0-1 0,0 0 0,0 1 0,0-1 0,0 0-1,0 1 1,0-1 0,0 1 0,0 0 0,0-1 0,0 1-1,0 0 1,-1-1 0,1 1 0,0 0 0,0 0 0,-1 0-1,1 0 1,0 0 0,-1 0 0,1 0 0,-1 0-1,0 0 1,1 1 0,4 10-46,6 23 0,-8-21 142,11 23 0,-13-34-72,1 0 0,0 1 0,0-1 0,0 0 0,0 0 1,0 0-1,1 0 0,-1 0 0,1 0 0,0-1 0,4 3 0,-6-4-3,-1-1-1,1 0 1,0 1-1,-1-1 0,1 0 1,0 0-1,0 1 0,-1-1 1,1 0-1,0 0 0,0 0 1,0 0-1,-1 0 0,1 0 1,0 0-1,0-1 0,-1 1 1,1 0-1,0 0 1,0 0-1,-1-1 0,1 1 1,0-1-1,-1 1 0,2-1 1,16-15 85,-16 13-83,7-7 20,-1 0-1,-1-1 1,1-1-1,-2 1 1,0-1 0,8-21-1,-8 20 36,15-22 0,2-6-8,-13 21-82,1 1 1,26-37-1,-5 10 76,-32 46-62,0 0-1,0-1 0,0 1 0,0 0 1,0 0-1,0 0 0,0 0 0,0 0 1,1-1-1,-1 1 0,0 0 0,0 0 1,0 0-1,0 0 0,0 0 0,0 0 1,1 0-1,-1 0 0,0 0 0,0 0 1,0-1-1,0 1 0,1 0 0,-1 0 1,0 0-1,0 0 0,0 0 0,0 0 1,1 0-1,-1 0 0,0 0 0,0 0 1,0 0-1,1 1 0,1 5-114,-3 10-12,-5 16 45,-7 44 407,-32 104-1,44-178-298,0 1-1,0-1 0,0 0 1,0 0-1,0 0 0,-1 0 1,1 0-1,-1 0 1,1 0-1,-1 0 0,0-1 1,0 1-1,-3 2 0,5-4-7,-1 0-1,1 1 0,-1-1 0,1 0 0,-1 0 0,1 0 0,-1 0 0,1 1 0,-1-1 0,0 0 0,1 0 0,-1 0 0,1 0 0,-1 0 1,1 0-1,-1 0 0,1-1 0,-1 1 0,1 0 0,-1 0 0,1 0 0,-1 0 0,0-1 0,0 0-2,0 0-1,0 0 0,0 0 1,0 0-1,1 0 0,-1 0 1,0 0-1,1-1 0,-1 1 1,1 0-1,-1 0 0,1 0 1,-1-1-1,1 1 0,0-2 1,-1 0-22,0 0 0,1 0 0,-1 0 0,1 0 1,0 0-1,0-1 0,0 1 0,0 0 0,0 0 0,1 0 0,-1 0 1,1-1-1,0 1 0,0 0 0,0 0 0,1 0 0,-1 1 1,0-1-1,1 0 0,0 0 0,0 1 0,0-1 0,0 1 1,0 0-1,0 0 0,1-1 0,-1 1 0,1 1 0,3-3 0,6-2 4,1 0 0,1 0 0,-1 2-1,15-4 1,57-8-121,-41 8-204,71-10-2997,-24 5-5011,-67 12 5765</inkml:trace>
</inkml:ink>
</file>

<file path=ppt/ink/ink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23:24:10.1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32 7040,'-23'-17'3200,"31"14"-2752,7-1 1344,7 4-1056,10-5 1536,12 2-1281,11 3 417,22 0-832,34 3-192,20 6-224,-15 2-320,-8 1 64,-5 1-5311,5-1 2943</inkml:trace>
</inkml:ink>
</file>

<file path=ppt/ink/ink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23:24:13.5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19 886 5216,'-16'0'1696,"16"0"-1677,0 0 1,0 0-1,0 0 1,0 0-1,-1 0 1,1 0 0,0 0-1,0 0 1,0 1-1,0-1 1,-1 0-1,1 0 1,0 0-1,0 0 1,0 0-1,0 0 1,0 1 0,0-1-1,1 6 5599,1-6-5240,0 0 0,0-1-1,1 0 1,-1 1 0,0-1 0,0 0 0,0 0 0,0 0 0,0 0-1,3-3 1,22-16 1142,-18 11-722,59-40 1165,91-50-1,26-19-1412,-171 108-433,0 0 1,-1 0-1,0-2 0,-1 1 1,0-2-1,-1 0 0,0 0 1,-1-1-1,9-17 0,-17 22-227,-8 7 116,4 2 1,0 1 1,1-1-1,-1 1 1,0 0-1,0 0 0,0 0 1,1 0-1,-2 1 1,-14 12-99,2 1 0,0 1 0,-20 26 0,33-38 103,-2 1 6,0 0 1,1 0-1,0 1 1,0 0-1,1-1 1,-1 1-1,1 0 1,0 0-1,1 0 1,0 0-1,0 1 0,0-1 1,0 0-1,1 1 1,0-1-1,1 0 1,-1 0-1,1 1 1,0-1-1,1 0 1,0 0-1,0 0 1,0 0-1,0 0 0,6 9 1,-7-14 17,0 1 0,0-1 0,1 0 0,-1 0 0,0 0 0,0 0 0,0 1 0,1-2 0,-1 1 0,1 0 0,-1 0-1,0 0 1,1-1 0,-1 1 0,1-1 0,0 1 0,-1-1 0,1 1 0,-1-1 0,1 0 0,0 0 0,-1 0 0,1 0 0,0 0 0,-1 0 0,1 0 0,2-1 0,4-2 79,-1 1 0,0-1 0,1 0 1,9-6-1,-11 5-109,12-7 62,0-2-1,0 0 1,29-30 0,-31 28-116,0 1 0,1 0 1,37-23-1,-52 36 62,0 0 1,0 0-1,0 0 0,0 0 0,0 1 1,0-1-1,1 1 0,2-1 0,-5 1-14,1 0-1,-1 0 0,1 0 1,-1 0-1,1 0 0,-1 0 1,1 1-1,-1-1 0,1 0 1,-1 0-1,1 1 0,-1-1 1,1 0-1,-1 0 0,0 1 1,1-1-1,-1 1 0,0-1 1,1 0-1,-1 1 0,0-1 1,1 1-1,-1-1 0,0 1 1,0-1-1,0 1 0,1-1 1,-1 1-1,0-1 0,0 1 1,0-1-1,0 1 0,0-1 1,0 1-1,0-1 0,0 1 1,0-1-1,0 1 0,0 0 1,-2 14 45,1-1 1,-2 1-1,0-1 1,-9 25 0,1-5 141,9-23-127,-3 6-11,0 0 0,2 0 0,0 0 0,0 23-1,3-40-44,0 0 0,0 0-1,0 0 1,0 0-1,0 0 1,0 0-1,0 0 1,0 0-1,0 1 1,0-1-1,0 0 1,0 0 0,0 0-1,0 0 1,0 0-1,0 0 1,0 0-1,1 0 1,-1 0-1,0 0 1,0 0-1,0 0 1,0 0 0,0 0-1,0 0 1,0 0-1,0 1 1,0-1-1,1 0 1,-1 0-1,0 0 1,0 0-1,0 0 1,0 0 0,0 0-1,0 0 1,0 0-1,0-1 1,0 1-1,1 0 1,-1 0-1,0 0 1,0 0-1,0 0 1,0 0 0,0 0-1,0 0 1,0 0-1,0 0 1,0 0-1,0 0 1,0 0-1,1 0 1,-1 0-1,0 0 1,0-1 0,0 1-1,0 0 1,0 0-1,0 0 1,0 0-1,0 0 1,0 0-1,0 0 0,36-33 103,-15 13-45,39-29 1,10 7-100,-61 37-6,-1 1 0,1 1 0,0 0 0,0 0 0,0 0 0,15-1-1,-20 4 37,-1 0-1,1 0 0,0 0 1,-1 0-1,1 1 0,0 0 0,-1 0 1,1 0-1,-1 0 0,1 0 1,-1 0-1,0 1 0,0 0 0,0 0 1,1 0-1,3 4 0,2 2-28,0 1-1,-1 0 0,11 17 0,-13-17 51,0-1 0,0-1 0,0 1 0,1-1 0,0 0 0,11 7 1,-16-12 4,0-1 1,0 0 0,1 0 0,-1-1 0,0 1 0,1-1-1,-1 1 1,1-1 0,-1 0 0,1 1 0,-1-1 0,1 0 0,-1-1-1,0 1 1,1 0 0,-1-1 0,1 1 0,-1-1 0,0 0 0,1 0-1,-1 0 1,0 0 0,0 0 0,0-1 0,0 1 0,0 0 0,2-3-1,5-4 38,0 1-1,-1-2 1,0 1-1,8-14 1,4-7-62,-1-1 1,16-38 0,-15 29-6,-17 34-32,0 0 1,0-1-1,1 2 0,-1-1 1,8-7-1,-11 12 36,0 0 0,0 0 0,0 0 0,1 0-1,-1 0 1,0 0 0,0 0 0,0 0 0,1 0 0,-1 0 0,0 0-1,0 0 1,1 0 0,-1 0 0,0 0 0,0 0 0,0 0 0,1 0-1,-1 0 1,0 0 0,0 0 0,1 0 0,-1 0 0,0 0 0,0 0-1,0 1 1,1-1 0,-1 0 0,0 0 0,0 0 0,0 0 0,0 1-1,1-1 1,-1 0 0,0 0 0,0 0 0,0 0 0,0 1 0,0-1-1,0 0 1,0 0 0,0 0 0,0 1 0,1-1 0,4 13-164,-5-11 108,4 14 34,-1-1-1,-1 1 0,-1-1 0,0 1 0,-3 30 1,1-37 42,1 3-33,-2 35 147,-9 52 1,8-76-74,2-14-32,-1 1 0,-4 17 0,6-25-10,-1 0 0,0 0-1,0 0 1,0 0 0,0 0-1,0-1 1,0 1-1,0 0 1,0-1 0,-1 1-1,1-1 1,-1 1-1,1-1 1,-1 0 0,1 1-1,-1-1 1,0 0 0,-3 1-1,4-2-2,0 1 0,0-1 0,0 0 0,0 0 0,0-1 0,0 1 0,0 0 0,0 0 0,0 0 0,-1-1 0,1 1 0,0-1 0,0 1 0,0-1 0,0 1 0,1-1 0,-1 1 0,0-1 0,0 0 0,0 1 0,0-1 0,1 0 0,-1 0 0,0 0 0,1 0 0,-1 0 0,0 0 0,0-1 0,-16-32-241,17 32 187,-9-20-200,1-1 0,-9-40-1,17 62 235,0 0 1,-1-1-1,1 1 0,0 0 0,0 0 0,0 0 1,0 0-1,0-1 0,0 1 0,0 0 0,1 0 1,-1 0-1,0 0 0,1-1 0,-1 1 0,0 0 1,1 0-1,0 0 0,-1 0 0,1 0 0,-1 0 1,1 0-1,0 0 0,0 1 0,0-1 0,0 0 1,-1 0-1,1 1 0,0-1 0,0 0 0,0 1 1,0-1-1,0 1 0,1-1 0,-1 1 0,0 0 1,0-1-1,0 1 0,0 0 0,2 0 1,23 0-58,-3 0 120,33-3 1,-21-1 59,1-2 0,66-20 0,-65 13-84,-8 4 14,0-1 1,-1-2-1,32-18 0,-50 24-1,-1 0-1,1-1 0,-1 0 1,-1-1-1,1 0 0,12-15 1,-11 7-24,-1 0 1,0-1 0,7-17-1,17-57 14,20-86-439,-45 145 278,-2-1 0,-2 0 0,2-48 0,-11 102-341,0-6 409,-19 95 25,-10 122-1,29-190 129,1 1 0,2-1-1,3 1 1,5 47 0,-4-79-40,1 1 1,6 18 0,-8-25-23,1 0-1,0-1 0,1 1 1,-1 0-1,1-1 0,0 0 1,0 0-1,4 5 0,-6-8-12,1 0-1,-1 0 0,0 0 1,1 0-1,-1-1 0,1 1 1,-1 0-1,1-1 1,0 1-1,-1-1 0,1 1 1,0-1-1,-1 0 1,1 1-1,0-1 0,-1 0 1,1 0-1,0-1 1,-1 1-1,1 0 0,0 0 1,-1-1-1,1 1 0,0-1 1,-1 1-1,2-2 1,4-2 40,0 1 0,0-1 1,-1-1-1,8-5 0,-9 6 20,15-12 63,32-33-1,-44 40-126,-1 1 1,-1-1-1,1 0 0,-1-1 1,-1 1-1,8-17 0,-13 25-21,1-1 1,-1 0-1,1 1 0,-1-1 0,0 1 1,1-1-1,-1 0 0,0 1 0,0-1 1,0 0-1,-1 1 0,1-1 1,0 1-1,-1-1 0,1 0 0,0 1 1,-1-1-1,0 1 0,-1-3 0,0 1-42,0 0 0,0 1 0,0-1 0,-1 1 0,1 0 0,-1 0 0,1 0 0,-6-3-1,7 4 38,-1 1 0,0-1-1,0 1 1,1-1-1,-1 1 1,0 0-1,0 0 1,0 0-1,1 0 1,-1 0 0,0 0-1,0 0 1,0 1-1,1-1 1,-1 1-1,0-1 1,1 1-1,-1 0 1,0 0 0,1-1-1,-1 1 1,1 0-1,-3 3 1,0-2-14,0 1 0,1 0 0,-1 0 0,1 1 1,0-1-1,0 0 0,1 1 0,-5 6 0,5-6 37,1 0 0,0-1 0,-1 1 0,1 0 0,1 0 0,-1 0-1,1 0 1,-1 0 0,1 0 0,0 0 0,0 0 0,1 0 0,-1 0 0,1 0 0,0 0-1,0 0 1,1 0 0,-1-1 0,1 1 0,2 5 0,-2-7 9,-1 0 1,1 0 0,-1 0-1,1-1 1,0 1 0,0-1-1,0 1 1,-1-1 0,1 0-1,0 1 1,1-1 0,-1 0-1,0 0 1,0-1 0,0 1-1,1 0 1,-1-1 0,3 1-1,3 0 27,0-1-1,0 1 0,0-1 1,12-2-1,98-22 247,-45 8-305,-1 1 0,-1-2 0,77-31-1,-36 3 149,-111 45-136,-1 0 0,0 0-1,0 0 1,0 0 0,1-1 0,-1 1 0,0 0 0,0 0 0,0 0 0,1 0-1,-1 0 1,0 0 0,0 0 0,1-1 0,-1 1 0,0 0 0,0 0 0,1 0-1,-1 0 1,0 0 0,0 0 0,1 0 0,-1 0 0,0 0 0,1 1 0,-1-1-1,0 0 1,0 0 0,1 0 0,-1 0 0,0 0 0,0 0 0,0 0 0,1 1-1,-1-1 1,0 0 0,-1 13 137,0-7-58,0-2-32,0 0 0,0-1-1,-1 1 1,0 0 0,1-1 0,-1 1 0,-1-1-1,1 0 1,0 1 0,-1-1 0,0 0-1,0-1 1,-5 6 0,5-6-27,0 0-1,1 0 1,-1 0-1,0-1 1,0 1-1,0-1 1,0 1-1,0-1 1,0 0-1,0 0 1,0-1-1,-1 1 1,1-1-1,0 1 1,0-1 0,-1 0-1,1 0 1,-4-1-1,-2-1-32,3 1 48,0 0 0,1-1 0,-10-3 0,14 4-50,-1 1 1,0 0-1,1-1 0,-1 1 0,0 0 0,1 0 0,-1 0 0,0 0 0,1 0 0,-1 0 0,0 0 0,1 0 0,-1 1 0,0-1 0,-2 2 0,1-1-25,-1 1-1,0 0 1,0 0 0,1 0-1,-1 0 1,-4 6 0,5-6 29,1 0 1,-1 0-1,1 0 1,0 0 0,0 1-1,0 0 1,0-1-1,1 1 1,-1 0 0,1 0-1,-1-1 1,1 1-1,0 0 1,0 1 0,0-1-1,1 0 1,-1 0-1,1 0 1,0 7-1,0-8 27,1 0-1,-1 1 0,1-1 1,0 1-1,0-1 0,0 0 1,0 0-1,0 0 0,0 1 1,1-1-1,-1 0 0,1 0 1,-1-1-1,1 1 0,0 0 1,0-1-1,0 1 0,0-1 1,0 1-1,0-1 0,0 0 1,0 0-1,1 0 0,-1 0 1,0 0-1,1 0 0,-1-1 1,1 1-1,-1-1 0,0 0 1,1 0-1,-1 0 0,1 0 1,-1 0-1,1 0 0,-1-1 1,1 1-1,-1-1 0,0 1 1,1-1-1,-1 0 0,0 0 1,1 0-1,-1-1 0,0 1 1,0 0-1,0-1 0,0 1 1,3-4-1,0 0 23,18-18 203,-21 21-247,-1 1 0,0-1 0,0 1 0,0-1 1,0 0-1,0 0 0,0 1 0,0-1 0,-1 0 1,1 0-1,-1 0 0,1 0 0,-1-2 0,0 3-136,1 16-266,2-7 440,0 1 1,0-1-1,0 0 0,6 8 1,-8-14-23,0 1 1,1-1-1,-1 0 0,1 0 1,0 0-1,-1-1 1,1 1-1,0 0 0,0-1 1,0 1-1,1-1 1,-1 1-1,0-1 0,0 0 1,1 0-1,-1 0 1,1 0-1,-1-1 0,3 2 1,8-2-7,0 0 0,0-1 0,0-1 0,-1 0 0,1 0 0,21-8 0,-9 4 16,60-17 246,124-50 0,-195 65-50,-14 8-226,0-1 0,0 1 0,1 0 0,-1 0 0,0-1 0,0 1 0,0 0 0,1 0 0,-1-1 0,0 1 0,0 0 0,0 0 0,0-1 0,0 1 0,0 0 0,0-1 0,0 1 0,1 0 0,-1-1 0,0 1 0,0 0 0,0 0-1,0-1 1,-1 1 0,1 0 0,0-1 0,0 1 0,0 0 0,0-1 0,0 1 0,0-1 0,-1 1-12,0-1 0,0 1 0,1-1 0,-1 1-1,0-1 1,0 1 0,0 0 0,1-1 0,-1 1 0,0 0 0,0 0-1,0-1 1,0 1 0,0 0 0,0 0 0,0 0 0,0 0 0,1 0 0,-2 1-1,0-1-25,-7 0-13,0 1 0,0 0 0,-1 1 0,1 0 0,-15 5 0,-44 23-17,66-29 79,-7 3-22,0 1 1,-15 11-1,21-13 18,-1-1 0,0 1 0,1 1 1,0-1-1,0 1 0,0-1 0,0 1 0,-3 7 0,5-10 9,0 0-1,1 0 0,-1 0 1,1 0-1,0 0 0,-1 1 1,1-1-1,0 0 1,0 0-1,-1 0 0,1 1 1,0-1-1,0 0 0,1 0 1,-1 0-1,0 1 1,0-1-1,1 0 0,-1 0 1,0 0-1,1 0 0,-1 1 1,1-1-1,-1 0 1,1 0-1,0 0 0,0 0 1,-1 0-1,1 0 1,0 0-1,0-1 0,0 1 1,0 0-1,0 0 0,0-1 1,0 1-1,0-1 1,0 1-1,0-1 0,0 1 1,1-1-1,1 1 0,2 1 16,0-1 0,1 0 0,-1 0 0,0-1 0,1 1-1,-1-1 1,0 0 0,11-2 0,-5-1 2,1 0 1,0 0 0,-1-2 0,0 1-1,21-13 1,-9 2 158,34-27 0,-48 35-156,-1 0-1,0-1 1,0 0-1,-1 0 1,0 0-1,0-1 1,-1 0-1,0 0 1,9-20-1,-1-13 25,-1 0 0,10-64 0,7-140-6,-29 233-89,-1 11 40,1-3-30,-1-1 0,0 1 0,0-1 0,-1-9 0,1 15 32,0-1 0,0 1 1,0 0-1,0 0 0,0 0 1,0 0-1,0 0 0,0 0 1,0 0-1,0 0 0,0 0 1,0 0-1,0 0 0,0-1 1,0 1-1,0 0 0,0 0 1,0 0-1,0 0 0,0 0 0,0 0 1,0 0-1,0 0 0,0 0 1,0 0-1,0 0 0,0-1 1,0 1-1,0 0 0,0 0 1,0 0-1,0 0 0,0 0 1,0 0-1,0 0 0,0 0 1,0 0-1,0 0 0,-1 0 1,1 0-1,0 0 0,0 0 0,0 0 1,0 0-1,0 0 0,0 0 1,0 0-1,0 0 0,0 0 1,0 0-1,0 0 0,-1 0 1,1 0-1,0 0 0,0 0 1,0 0-1,0 0 0,0 0 1,0 0-1,0 0 0,0 0 1,0 0-1,0 0 0,0 0 0,-1 0 1,-1 8-102,-2 13 62,-3 35 80,2 1 0,2 0 0,10 106 0,0-107-63,17 61 1,-19-99-1713,3 31 1,-7-42 658,-1 1-1,0 0 1,0-1-1,0 1 1,-1 0 0,-3 11-1,2-15 468,1 1 0,-1-1 0,0 0 0,0 0 0,0 0 0,-1 0 0,1 0 0,-1 0 0,0 0 0,0-1 0,-1 0 0,1 1 0,-1-1 0,1 0 0,-9 4 0,-32 22-3317</inkml:trace>
</inkml:ink>
</file>

<file path=ppt/ink/ink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23:24:13.8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85 10976,'5'-13'4960,"53"1"-4321,-18 1 2849,2 7-2048,21-9 128,-2 10-960,16-9-224,-4 7-224,7-1-160,-4 6-32,-3-5-480,-10 10 288,-18-5-4480,-10 3 2592,-30 13-8255</inkml:trace>
</inkml:ink>
</file>

<file path=ppt/ink/ink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23:24:14.2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97 11808,'-15'-33'4352,"20"24"-3361,5-11-287,-2 9-736,1 2-128,6 3-2911,1-3 1695,12 9-6048</inkml:trace>
</inkml:ink>
</file>

<file path=ppt/ink/ink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23:24:17.7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1 617 1824,'0'-1'81,"0"1"0,0-1 1,0 1-1,0-1 0,0 1 0,1-1 1,-1 1-1,0-1 0,1 1 0,-1-1 0,0 1 1,1-1-1,-1 1 0,0 0 0,1-1 1,-1 1-1,1-1 0,-1 1 0,1 0 0,-1-1 1,2 1-1,13-7 1472,-7 4-1192,5-3 1196,1 1 1,-1 1-1,1 0 0,14-2 1,-19 3-546,0 1 0,12-7 0,3 0-289,42-8-176,106-14 0,203 5 250,-369 26-789,271 6-24,133 38 187,-357-38-24,63 4-60,9-10-18,210-4 188,12-12 49,-145 8-314,318-13 286,-236 10-340,246-6 214,-118 5-17,-8 1-259,-252 11 126,392-4 113,-236 0 307,-21 4-205,128-4-194,41-2 117,-165 5 136,406 12-330,-563-8 54,115 6 0,180-4 240,-284-6-309,111-7 52,-6 0 93,-224 8-70,345-8 393,-126-4-306,-43 4 145,-174 6-240,51-2 427,-1-3 1,93-21-1,9-7-339,-159 33-70,1 0 1,31 4 0,-8-1 215,423-12-115,-148 1-218,-34-6 189,-140 6 22,96-3-136,380-27-2,-273 0-89,49 1 193,152-13-227,-239 20 249,41-3-84,-313 32-71,633-23 162,-195 34-153,-216-5 182,-93 11-102,3 1-134,-119-15 83,401 8 92,-84-4-54,-226-5-28,74 5 20,-95-7 66,-44-1-63,730 2-95,-412 4 194,77 14-113,-167-10-153,13 1 124,73 4 104,-218-9 26,224-5 33,-165-9-63,132-7-25,330-13 568,-605 28-508,521 4 539,-166 29-255,-130 19-137,-247-36-240,441 99-119,-251-54 60,-214-51-224,0-2 0,0-2 0,82-6 0,-102 1-669,0-1-1,-1-2 0,0 0 1,0-2-1,0 0 1,-1-2-1,0 0 0,-1-1 1,0-2-1,33-25 1,32-22-7787,-49 36 4924</inkml:trace>
</inkml:ink>
</file>

<file path=ppt/ink/ink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23:24:55.51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1 240 2144,'0'-3'771,"5"6"69,4 9 2231,25 10 2049,-33-22-4857,-1 1 0,0-1-1,1 0 1,-1 1 0,1-1-1,-1 1 1,0-1 0,1 1-1,-1-1 1,0 1 0,1-1-1,-1 1 1,0-1 0,0 1-1,0 0 1,1-1 0,-1 2-1,0-2-193,0 0-1,0 1 1,0-1-1,0 1 0,0-1 1,0 0-1,0 1 1,0-1-1,1 0 0,-1 1 1,0-1-1,0 1 1,0-1-1,1 0 0,-1 0 1,0 1-1,1-1 1,-1 0-1,0 1 0,0-1 1,1 0-1,-1 0 1,0 0-1,1 1 0,0-1 1,14 6 423,-8-4-388,0 1 0,0-1 0,0 0 1,0-1-1,1 1 0,9-1 0,15-1 67,-18-1-165,0 1 0,0 0 0,0 1 0,0 0 0,0 2 0,23 5 0,-9 1-72,0-2 0,0 0 0,1-3 0,0 0 0,35 0 0,146-11 198,-165 4-140,115-10 120,43-2 59,-155 13-148,338-28 455,462-58 152,-416 71-97,4 17-667,-211 0 225,607-27 123,-339-8-188,-222 17 14,101-5-160,574-12 200,-556 26-165,47 0 450,66-2-74,-22 0-253,-242 7 143,169 3-142,-223 2 172,41 6-174,-5 1-52,151 8 447,-104 0-474,-38-4 212,-119-1 8,91 5-148,123 10 485,109 4 719,32-5-445,-311-21-2315,-135-4-14,-10-3-1180,-10 3 2554,0-1-1,0 1 0,0 0 1,0-1-1,0 1 0,0-1 1,0 1-1,0-1 1,0 1-1,0-1 0,0 1 1,0 0-1,-1-1 0,1 1 1,0-1-1,0 1 0,0-1 1,-1 1-1,1 0 1,0-1-1,0 1 0,-1 0 1,1-1-1,0 1 0,-1 0 1,1-1-1,0 1 0,-1-1 1,-34-28-4095,-24-19-1995</inkml:trace>
</inkml:ink>
</file>

<file path=ppt/ink/ink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23:24:57.49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1 201 1888,'1'-4'16720,"3"1"-17270,2-1 945,-3 2-267,1 0 0,-1 0 0,1 0 0,-1-1 0,0 0 0,0 1 0,0-1 0,-1 0 0,3-4 0,-1 3-56,0 0 0,-1 0 0,1 1 0,0-1 0,1 1 0,-1 0 0,1 0 0,7-4 0,14-9 186,-1-2-140,1 2-1,0 1 0,1 2 1,54-21-1,-73 31-117,0 1 0,0-1 1,-1 2-1,1-1 0,1 1 0,-1 0 0,0 1 1,0 0-1,0 0 0,11 2 0,-15-1 1,1 0 0,-1 0-1,1 1 1,-1-1 0,1 1 0,-1 0-1,0 1 1,0-1 0,0 1-1,0-1 1,0 1 0,-1 1 0,1-1-1,-1 0 1,0 1 0,0-1 0,0 1-1,4 8 1,-3-4 38,0 0 0,-1 1 1,-1-1-1,1 0 0,-2 1 0,1 0 1,-1-1-1,0 1 0,-1 0 0,0 0 1,0 0-1,-1-1 0,-3 16 0,-3 10 165,-3-1 0,-15 38 0,18-53-176,-7 16 79,-1-1-1,-2-1 0,-1-1 0,-43 56 1,23-41 82,-3-1 0,-55 48 0,70-70 272,-47 31 1,72-53-446,-1-1 0,1 1 0,-1 0 1,0-1-1,1 1 0,-1-1 0,0 1 0,0-1 1,-2 0-1,4 0-30,-1 0 1,0 0-1,0 0 1,1 0-1,-1 0 1,0 0-1,1 0 1,-1 0-1,0 0 1,1 0-1,-1-1 1,0 1-1,1 0 1,-1-1-1,1 1 1,-1 0-1,0-1 1,1 1-1,-1-1 1,1 1-1,-1-1 0,1 1 1,-1-1-1,1 1 1,0-1-1,-1 0 1,1-1-21,0 1 0,1 0-1,-1 0 1,0 0 0,1-1 0,-1 1 0,1 0 0,-1 0-1,1 0 1,0 0 0,0 0 0,-1 0 0,1 0 0,0 0-1,2-1 1,-1 0 56,0 0 0,0 0-1,1 0 1,-1 0 0,0 1 0,6-4-1,-1 3 19,0 1-1,1 0 0,-1 0 1,0 0-1,0 1 1,12 1-1,47 9 207,-29-4-96,116 25 499,-28-5-546,-9-4 89,-107-22-256,-7 0-250,-6 0-1554</inkml:trace>
</inkml:ink>
</file>

<file path=ppt/ink/ink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23:24:58.80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293 207 4224,'-6'-7'8069,"-25"64"-4437,10-17-2685,2 0 1,-24 76 0,32-85-698,-15 45 383,-60 157 297,65-194-721,17-34-103,1 1 0,0-1 0,0 0 0,0 1 0,0 0 0,1 0 0,0-1 0,0 1 0,1 1 1,-1 5-1,17-28 502,-8 7-564,-1 0 1,0 0 0,0-1 0,-1 0 0,5-12-1,17-58 3,-19 52-42,144-395 197,-95 281 217,-14 32 133,-27 77 19,-14 35-529,2 3-26,-1 0 0,0 0 1,-1 1-1,1-1 0,-1 1 0,0 0 0,0 0 0,1 9 0,4 12 53,34 125 123,-25-88 107,9 85 0,-15-81-142,19 69 0,16 11-35,-41-138-781,-3-9 482,-1 0-1,1 0 1,0 0 0,-1 1-1,1-1 1,-1 0-1,1 0 1,-1 0 0,0 1-1,0-1 1,1 0 0,-1 0-1,0 1 1,0-1-1,0 0 1,-1 3 0,1-4-318,-1 0 0,1 0 1,-1 0-1,0 0 1,1-1-1,-1 1 0,1 0 1,-1 0-1,0 0 1,-7-20-9157,4-3 5267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00:36:47.998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0 375 2560,'1'11'10645,"0"-11"-10453,7-2-528,6-6 697,-1-2 0,1 0-1,11-12 1,0 1-108,46-37 372,113-97-77,-154 130-468,-18 15 43,0-1-1,0 0 1,-1 0 0,10-14-1,-21 24-117,1 1-1,-1 0 1,0-1-1,0 1 1,0 0-1,0-1 1,0 1-1,1 0 1,-1 0-1,0-1 0,0 1 1,1 0-1,-1 0 1,0-1-1,0 1 1,1 0-1,-1 0 1,0 0-1,1-1 1,-1 1-1,0 0 0,1 0 1,-1 0-1,0 0 1,1 0-1,-1 0 1,1 0-1,0 9-81,-6 21-30,5-28 161,-3 13-8,1 0 0,0 0 0,1 0 0,1 1-1,0-1 1,1 0 0,1 0 0,1 0 0,6 22 0,-8-33 1,0 0 1,1-1 0,-1 1-1,1 0 1,0-1-1,0 1 1,0-1-1,1 0 1,-1 0 0,4 4-1,-4-6-7,-1 0-1,0 0 1,0 0-1,1 0 1,-1 0-1,0 0 1,1 0-1,-1-1 1,1 1-1,-1 0 1,1-1-1,0 0 1,-1 1-1,1-1 1,-1 0-1,1 0 1,0 1-1,-1-1 1,1-1-1,0 1 1,-1 0-1,1 0 1,-1-1 0,1 1-1,0 0 1,-1-1-1,1 0 1,1 0-1,2-3 42,0 0 0,0 0 0,-1 0 0,1-1 0,-1 1 0,0-1 0,4-7 0,3-2-4,22-26-41,3 1 0,68-58-1,-99 93-87,0 0 1,0 1-1,0-1 0,0 1 0,1 1 1,7-4-1,-12 6 45,0-1 0,0 1 0,0 0-1,0 0 1,0 0 0,0 0 0,0 0 0,0 0 0,0 0 0,0 0 0,0 0-1,0 0 1,0 0 0,0 1 0,0-1 0,0 0 0,0 1 0,1 0-1,-1 0 8,0 0-1,0 0 0,-1 0 0,1 0 0,0 0 1,0 0-1,0 1 0,-1-1 0,1 0 0,-1 0 1,1 1-1,-1-1 0,1 0 0,-1 1 0,0-1 1,0 0-1,0 3 0,1 1 40,-1 0 1,1 1-1,-1-1 0,-1 0 1,1 1-1,-1-1 0,0 0 1,0 0-1,-1 1 0,1-1 1,-1 0-1,0 0 0,-1-1 1,1 1-1,-4 4 0,5-8-35,-43 55 430,39-51-400,0 0 1,0 0 0,0-1-1,-1 1 1,1-1 0,-1-1-1,-12 7 1,89-8 93,-13-1-290,98-4-1735,-154 2 1722,0 1-181,-1 0 0,1 0 1,-1 0-1,1 0 0,-1-1 0,1 1 1,-1-1-1,0 1 0,3-2 0,0 1-1206</inkml:trace>
</inkml:ink>
</file>

<file path=ppt/ink/ink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23:24:59.18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24 41 6976,'-22'-6'2256,"22"6"-2207,0 0 0,0 0 1,0 0-1,0 0 0,0 0 1,0-1-1,0 1 1,1 0-1,-1 0 0,0 0 1,0 0-1,0 0 0,0 0 1,0 0-1,0 0 0,0-1 1,0 1-1,0 0 0,0 0 1,0 0-1,0 0 1,0 0-1,0 0 0,0 0 1,0-1-1,0 1 0,0 0 1,0 0-1,0 0 0,0 0 1,0 0-1,0 0 0,0-1 1,0 1-1,0 0 0,0 0 1,0 0-1,0 0 1,0 0-1,0 0 0,-1 0 1,1 0-1,0-1 0,0 1 1,0 0-1,0 0 0,0 0 1,0 0-1,0 0 0,0 0 1,-1 0-1,1 0 1,0 0-1,0 0 0,0 0 1,0 0-1,0 0 0,0 0 1,0 0-1,-1 0 0,1 0 1,10-4 1961,-9 3-1856,14-3 1082,0 0 0,0 1 0,30-3 1,-17 3-459,74-2 367,-57 5-3167,-5 1-4517,-29 0 3173,1 6-1819</inkml:trace>
</inkml:ink>
</file>

<file path=ppt/ink/ink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23:25:01.85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28 93 4800,'-23'-15'16458,"21"10"-14803,-1-4-553,4 8-1073,-1 0-1,1 0 1,-1 0-1,1 1 0,-1-1 1,1 0-1,-1 0 1,1 0-1,0 0 0,0 1 1,-1-1-1,1 0 1,0 1-1,0-1 1,0 1-1,0-1 0,0 1 1,0-1-1,0 1 1,0 0-1,2-1 1,24-7 177,183-28-40,-203 35-95,0 0 0,0 0 0,1 0 0,-1 1 0,0 0 0,1 0 0,-1 1 0,13 3 1,-13-1-30,-6-2-52,0-1-25,-1 0 0,1 1 1,0-1-1,-1 0 1,0 0-1,1 1 0,-1-1 1,1 0-1,-1 1 1,1-1-1,-1 0 0,0 1 1,1-1-1,-1 1 1,1-1-1,-1 0 0,0 1 1,0-1-1,1 1 1,-1-1-1,0 1 0,0-1 1,0 1-1,0 0 1,1-1-1,-1 1 0,0-1 1,0 1-1,0-1 1,0 1-1,0-1 1,0 1-1,0 0 0,-1 0 1,-2 22-4216,3-22 3657,-1 5-1985</inkml:trace>
</inkml:ink>
</file>

<file path=ppt/ink/ink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23:25:02.84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156 30 7136,'-11'-2'1021,"6"1"-561,-1 0-1,1 0 0,0 1 1,0-1-1,0 1 0,0 1 1,-1-1-1,1 1 1,0-1-1,-8 4 0,-40 12 8245,58-14-5588,31 7-2680,6-5-309,77-3 0,42-14 126,-129 10-243,81-13 77,-55 8 2,-4-6 185,-27 7-334,-20 6-271,-8 6-247,-1 0 612,-3 8-125,-1 0 1,-1 0-1,0-1 0,0 1 1,-2-2-1,-15 19 0,-66 58 362,51-52-259,-29 28 41,-171 157 139,95-85-138,126-113-187,4-6 442,13-16-208,57 2 432,159-10 432,-69 0-692,-76 6-1420,103 14 0,-162-11-2902,-32 3-12840,-4-10 13908</inkml:trace>
</inkml:ink>
</file>

<file path=ppt/ink/ink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23:21:06.474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38 400 3072,'-5'5'1218,"0"-1"1,1 1 0,0 0-1,-1 0 1,2 0-1,-7 12 1,9-16-1088,5-5 2430,29-30 686,62-116-2041,-18 25-839,24-8 561,-116 150-1413,3 5 460,0 1 1,1 0 0,1 0 0,1 1 0,1 0-1,1 1 1,2 0 0,0 0 0,2 0-1,-1 49 1,4-69 42,0 0 1,1 0-1,-1 0 0,1-1 0,1 1 0,-1 0 1,1 0-1,-1-1 0,1 1 0,1-1 1,-1 1-1,0-1 0,1 0 0,0 0 1,4 4-1,-5-6 17,1 0 0,0 1 0,0-1 1,0-1-1,0 1 0,0 0 0,0-1 1,1 0-1,-1 1 0,0-1 0,1-1 0,-1 1 1,1 0-1,-1-1 0,1 0 0,-1 0 1,1 0-1,0 0 0,-1 0 0,1-1 0,6-1 1,5-3-1,0 0 1,0 0-1,-1-2 1,1 1 0,-1-2-1,-1 0 1,0-1-1,0 0 1,0-1 0,18-19-1,4-9-39,-3 0 0,29-45-1,-52 69 6,-8 11-8,1 1-1,-1-1 1,1 0-1,0 1 0,0-1 1,0 1-1,0-1 1,0 1-1,0 0 0,1 0 1,-1 0-1,1 0 1,-1 0-1,1 1 1,0-1-1,4-1 0,-7 3 7,0 0 0,0 0-1,1 0 1,-1 0-1,0 0 1,0 0-1,1 0 1,-1 0 0,0 0-1,1 0 1,-1 0-1,0 0 1,0 0-1,1 0 1,-1 0 0,0 0-1,0 1 1,1-1-1,-1 0 1,0 0 0,0 0-1,1 0 1,-1 0-1,0 1 1,0-1-1,0 0 1,1 0 0,-1 0-1,0 1 1,0-1-1,0 0 1,0 0-1,0 1 1,1-1 0,-1 0-1,0 0 1,0 1-1,0 12-70,0-6 76,0 174 214,0-177-160,1 1 0,-1-1-1,1 1 1,0-1-1,2 6 1,-3-9-46,0 0-1,0-1 1,0 1-1,1 0 1,-1-1-1,0 1 1,1-1-1,-1 1 1,1 0-1,-1-1 1,1 1-1,-1-1 1,1 0-1,-1 1 1,1-1-1,0 1 1,-1-1-2,1 0 1,-1 0 0,1 0-1,-1 0 1,1 0-1,-1 0 1,0 0-1,1 0 1,-1 0-1,1 0 1,-1 0 0,1-1-1,-1 1 1,0 0-1,1 0 1,-1 0-1,1-1 1,-1 1 0,0 0-1,1-1 1,-1 1-1,0 0 1,1-1-1,-1 1 1,0 0 0,0-1-1,1 0 1,29-41 491,-21 28-622,1 1 1,17-20 0,-26 33 113,-1-1 0,0 1 0,1-1 0,-1 1 1,1 0-1,-1 0 0,0-1 0,1 1 0,-1 0 1,1 0-1,-1-1 0,1 1 0,-1 0 0,1 0 1,-1 0-1,1 0 0,-1 0 0,1 0 0,-1 0 1,1 0-1,-1 0 0,1 0 0,-1 0 0,1 0 1,-1 0-1,1 0 0,1 1 2,-1 0 0,0 0 0,0-1 0,0 1 0,0 0 0,0 0 0,0 0 0,0 0 1,0 0-1,1 1 0,3 5 25,-1 0 1,6 14-1,-7-15-8,3 5 41,1-1-1,0 0 1,0 0-1,1-1 1,0 0-1,18 15 1,0-4 25,37 24 0,-54-39-654,1 0 0,0 0 0,16 5 0,13 1-4932,-20-7 2867</inkml:trace>
</inkml:ink>
</file>

<file path=ppt/ink/ink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23:21:06.860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41 25 5984,'-37'-25'2688,"34"25"-2336,11 0-896</inkml:trace>
</inkml:ink>
</file>

<file path=ppt/ink/ink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23:25:19.35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14 962 3232,'-13'8'5349,"14"-8"-5160,0 1-1,0-1 1,1 0-1,-1 0 1,0 0-1,1-1 1,-1 1-1,0 0 1,0 0-1,1-1 1,-1 1-1,0 0 1,0-1-1,0 1 1,0-1-1,0 0 1,3-1-1,-2 1 243,2-1-279,0 0 0,0-1 1,-1 1-1,1-1 0,-1 0 1,1 0-1,-1 0 0,0 0 0,3-4 1,21-36 509,-19 31-495,-4 4-102,178-271 1555,-148 229-1407,-50 76-320,1 1-1,-20 54 1,-19 75 396,47-132-298,-14 38 86,-58 195 315,66-198-353,8-32 619,-14 42 0,15-61 360,5-19-292,6-20-65,10-13-388,31-54 0,-38 77-232,50-102-218,71-128 118,-110 216-32,2 2-1,1 0 0,2 2 1,57-55-1,-80 84 35,-1 0-1,0 0 1,1 0 0,-1 0-1,1 0 1,0 1-1,0 0 1,0-1-1,0 1 1,-1 0-1,5 0 1,-6 1 47,0 0 0,0 0 0,1 0 0,-1 0 0,0 0 0,0 0 0,0 1 0,0-1 0,1 0 0,-1 1 0,0-1 0,0 1 0,0-1 0,0 1 0,0 0 0,0-1 0,0 1 0,0 0 0,-1 0 0,1 0 0,0 0 0,0 0 0,-1 0 0,1 0 0,0 0 1,-1 0-1,1 0 0,-1 0 0,1 0 0,-1 0 0,0 0 0,1 2 0,2 8-5,-1-1 0,0 1 0,-1-1 0,0 1 0,-1 0 0,-1 21 0,-14 65 111,15-95-93,-3 12 52,-1 1 0,0 0 0,-1-1-1,0 0 1,-1 0 0,-1 0 0,-16 24 0,18-31-17,0 0 1,-1-1 0,0 1 0,0-1 0,-1 0 0,1-1 0,-1 0 0,-1 0 0,1 0 0,-1-1 0,1 0 0,-1 0 0,-1-1 0,1 0 0,-10 2 0,-15-1-245,-45-1 1,105-3 232,0-1 0,0-1 0,0-2 0,0-1 0,0-1 0,-1-1 0,0-1 0,0-1 0,-1-2 1,0 0-1,-1-2 0,0-1 0,37-28 0,188-169 378,-231 196-378,0 0-1,21-26 1,-36 34-143,-7 5 10,-9 4-24,3 4 80,1 1-1,-1 0 1,1 0 0,1 1 0,-1 0-1,-10 15 1,0 0 39,1 1 0,1 1 0,1 0 0,-21 47 0,17-23 70,-27 93 1,45-136-40,-6 34 73,7-37-64,1-1 1,0 1 0,0-1 0,0 1 0,0 0 0,0-1 0,1 1 0,-1-1 0,1 1 0,0-1 0,0 1-1,1 3 1,-1-5-14,-1-1-1,0 0 0,0 1 0,0-1 0,1 0 1,-1 1-1,0-1 0,1 0 0,-1 1 0,0-1 1,0 0-1,1 1 0,-1-1 0,1 0 0,-1 0 1,0 1-1,1-1 0,-1 0 0,1 0 0,-1 0 0,0 0 1,1 0-1,-1 0 0,1 1 0,-1-1 0,1 0 1,-1 0-1,0 0 0,1 0 0,-1-1 0,1 1 1,-1 0-1,1 0 0,-1 0 0,0 0 0,1 0 1,-1 0-1,1-1 0,-1 1 0,0 0 0,1-1 1,13-13 155,-11 11-111,8-12 39,0 0 1,0-1 0,-2 0-1,9-19 1,27-75 120,-21 50-266,4-3-2,-13 30-54,13-37 1,-26 56-192,-4 11-40,-1 8 197,-3 9 55,-3 17-20,-7 55 1,14-68 106,0-1 0,2 1 0,0 0 0,5 32 1,-4-45 37,-1-1 0,2 1 0,-1 0 0,1 0 0,0 0 0,0-1 0,0 1 0,0-1 0,1 0 0,0 1 0,0-1 0,4 5 0,-5-8-19,0 1 0,0-1 1,0 1-1,0-1 0,0 0 1,1 0-1,-1 0 0,0 0 1,1-1-1,-1 1 0,0 0 1,1-1-1,-1 0 0,1 1 1,-1-1-1,1 0 0,-1 0 1,0-1-1,1 1 0,-1 0 1,1-1-1,-1 1 0,0-1 1,1 0-1,-1 0 0,0 0 1,0 0-1,3-2 0,11-6 46,-1-1-1,-1 0 0,26-23 1,34-43-54,35-53-76,-104 121 27,2-1-357,-6 29 26,0 24 371,8 59 0,-6-69-89,-2-21 116,0 0 0,6 25 0,-6-34-20,1 0-1,-1-1 1,0 1 0,1-1 0,0 0 0,0 1-1,0-1 1,0 0 0,0 0 0,1 0-1,-1-1 1,1 1 0,0 0 0,6 3 0,-8-5 0,0 0 1,1-1 0,-1 1 0,1-1-1,0 1 1,-1-1 0,1 0-1,-1 0 1,1 1 0,-1-1 0,1 0-1,0 0 1,-1 0 0,1-1 0,-1 1-1,1 0 1,0-1 0,-1 1 0,1-1-1,-1 1 1,1-1 0,-1 0-1,0 1 1,1-1 0,0-1 0,6-4 71,0 0 1,0 0 0,7-10-1,-12 13-62,96-110 206,3-4-153,-65 82-39,-7 6 107,45-56 0,-53 53-192,-1 0 0,-2-1 1,25-60-1,-23 41-36,25-105 0,-36 98-425,-10 52 197,-3 10 89,-6 19-16,8-22 232,-9 26-147,-40 95-53,24-67 193,-32 66-111,46-91 142,2 1-1,-10 39 0,-4 70 253,21-114-232,1 1-1,2 0 1,3 38 0,-2-56-15,0-1 0,1 1-1,0 0 1,0-1-1,6 13 1,-7-18 8,0 1 1,1-1-1,-1 1 1,1-1-1,0 0 0,-1 0 1,1 0-1,0 0 1,1 0-1,-1 0 0,0 0 1,0-1-1,1 1 1,-1-1-1,1 0 0,-1 1 1,1-1-1,3 1 1,-3-2-5,0 0 1,0 0-1,0 0 1,0 0 0,0 0-1,0-1 1,0 1-1,0-1 1,0 0 0,0 0-1,0 0 1,-1 0-1,1 0 1,0-1 0,-1 1-1,1-1 1,-1 0-1,5-4 1,5-4 38,-1-1-1,13-15 1,-17 18-42,15-21-11,0 0 1,23-45-1,10-12-553,-55 86 533,0 0 1,0 0 0,0 0 0,0 0-1,0 0 1,0 0 0,0 0 0,0 0-1,0 0 1,0 1 0,0-1 0,0 0-1,0 0 1,0 0 0,0 0 0,0 0-1,0 0 1,0 0 0,0 0 0,0 0-1,0 1 1,0-1 0,0 0 0,0 0-1,0 0 1,0 0 0,0 0 0,0 0-1,0 0 1,0 0 0,0 0 0,0 0 0,0 0-1,1 0 1,-1 0 0,0 0 0,0 1-1,0-1 1,0 0 0,0 0 0,0 0-1,0 0 1,0 0 0,0 0 0,0 0-1,1 0 1,-1 0 0,0 0 0,0 0-1,0 0 1,0 0 0,0 0 0,0 0-1,0 0 1,0 0 0,0 0 0,1 0-1,-1-1 1,0 1 0,0 0 0,0 0-1,0 0 1,0 0 0,0 0 0,0 10-75,0-9 63,0 50-120,5 125 104,-5-172 51,0 1 1,1-1-1,0 0 0,0 1 1,0-1-1,1 0 1,-1 0-1,1 0 1,0 0-1,3 4 0,-4-6 4,0-1 0,0 0 0,0 0-1,1 1 1,-1-1 0,1 0-1,-1 0 1,1 0 0,-1 0-1,1-1 1,0 1 0,-1 0 0,1-1-1,0 1 1,0-1 0,-1 1-1,1-1 1,0 0 0,0 0 0,0 0-1,0 0 1,-1 0 0,1 0-1,0 0 1,0-1 0,-1 1 0,4-2-1,6-2 1,-2 0 0,1 0-1,0-1 1,11-9 0,3 0-72,303-171-51,-322 183 92,1-1-91,-8 6-48,-8 8 21,-12 18 45,2 0 1,1 2 0,-25 55-1,41-79 79,1-1 0,-1 1 1,1 0-1,0 1 0,1-1 0,-1 10 0,2-15 21,-1 0 1,1 0-1,0-1 1,0 1 0,0 0-1,0 0 1,1 0-1,-1-1 1,0 1-1,1 0 1,-1-1 0,1 1-1,0 0 1,-1-1-1,1 1 1,0-1-1,0 1 1,0-1-1,0 1 1,0-1 0,0 0-1,1 1 1,-1-1-1,0 0 1,1 0-1,-1 0 1,1 0-1,-1 0 1,1 0 0,-1-1-1,1 1 1,2 0-1,1 0 17,0 0 0,0-1 1,0 0-1,0 0 0,0 0 0,0 0 0,-1-1 0,1 0 0,0 0 0,0-1 0,0 1 0,8-5 0,-1 0 43,0 0 0,-1-2 0,16-11 0,-12 6-74,0-1 0,0 0 0,19-26 0,32-54-33,1-2 64,-5 21-97,-22 29 69,-3-2-1,52-86 0,-14-24 80,-62 124-191,-1-2 0,12-62 0,-22 75-385,-2 22 478,0 1 1,0 0 0,0-1-1,0 1 1,0 0 0,-1-1-1,1 1 1,0 0 0,0 0-1,0-1 1,0 1 0,-1 0-1,1 0 1,0-1 0,0 1-1,0 0 1,-1 0-1,1-1 1,0 1 0,0 0-1,-1 0 1,1 0 0,0 0-1,-1-1 1,1 1 0,0 0-1,0 0 1,-1 0 0,1 0-1,0 0 1,-1 0 0,1 0-1,0 0 1,-1 0 0,1 0-1,0 0 1,-1 0 0,1 0-1,0 0 1,-1 0-1,1 0 1,0 0 0,0 1-1,-1-1 1,1 0 0,0 0-1,-1 0 1,1 0 0,0 1-1,0-1 1,0 0 0,-1 0-1,1 0 1,0 1 0,-1-1-1,-2 3-18,0-1 0,0 0 0,0 1 0,0 0 0,1 0 0,-1 0 0,1 0 0,0 0 0,-1 0 0,2 1 0,-4 5 0,-1 2-20,-88 167-31,68-127 76,7-12 17,1 2 0,2 0-1,-19 77 1,28-86 29,2 0 0,1 0 0,1 0 0,2 1 1,6 59-1,-5-87-8,1 1 1,0-1 0,0 0 0,1 0 0,-1 0 0,1 0 0,0 0-1,0-1 1,6 9 0,-7-11-14,1-1 0,-1 1 0,1-1 0,-1 1 1,1-1-1,-1 0 0,1 0 0,0 1 0,0-1 0,0-1 0,-1 1 0,1 0 0,0 0 1,0-1-1,0 1 0,0-1 0,0 1 0,0-1 0,0 0 0,1 0 0,-1 0 0,0 0 0,0 0 1,0 0-1,0-1 0,0 1 0,3-2 0,17-6 55,0-1-1,-1-1 1,0-1 0,-1-1-1,0-1 1,33-29 0,-27 21-51,-1-2 1,31-36 0,-37 31-119,-18 26 72,0 1-1,-1-1 1,1 1-1,-1-1 1,1 1 0,-1-1-1,1 1 1,-1-1-1,0 0 1,0 1-1,0-1 1,0 0-1,0 1 1,0-1-1,-1-1 1,1 2 13,0 1-1,0 0 1,0 0 0,0 0 0,0-1-1,0 1 1,-1 0 0,1 0 0,0 0-1,0 0 1,0-1 0,0 1 0,-1 0-1,1 0 1,0 0 0,0 0 0,0 0-1,-1 0 1,1 0 0,0 0 0,0-1-1,0 1 1,-1 0 0,1 0 0,0 0-1,0 0 1,-1 0 0,1 0 0,0 0-1,0 0 1,0 0 0,-1 1 0,1-1-1,0 0 1,0 0 0,-1 0-1,1 0 1,0 0 0,-14 8-204,-9 10 40,15-6 155,-1 0 0,1 0-1,1 1 1,0 0-1,1 0 1,1 1 0,0-1-1,-4 16 1,7-21 36,1 0 0,-1 0-1,1 0 1,0 0 0,1 0 0,0 0 0,0 0-1,1 0 1,0 0 0,0 0 0,5 14-1,-5-17 14,2 1 0,-1-1 0,0 0 0,1 0-1,0 0 1,0-1 0,1 1 0,-1-1 0,1 1 0,0-1-1,0 0 1,0-1 0,1 1 0,-1-1 0,1 0-1,0 0 1,6 3 0,-7-4 8,-1-1 0,0 0 0,0 0 0,1 0 0,-1 0 0,1-1 0,-1 1-1,0-1 1,1 0 0,-1 0 0,1 0 0,-1-1 0,7-1 0,-5 1 2,0-1 0,-1 0 0,1 0 0,-1 0 0,0-1 1,0 1-1,1-1 0,5-6 0,2-4 17,0 0 0,-1-1 0,0-1-1,10-19 1,-17 28-57,80-143-177,-77 133 51,-7 15 104,0 1 0,0-1 0,1 0 0,-1 0 1,0 1-1,0-1 0,0 0 0,0 0 0,0 0 0,0 1 0,0-1 0,0 0 0,0 0 1,0 1-1,0-1 0,0 0 0,-1-1 0,-1 4-107,-4 8 100,1 0 0,1 1-1,-1 0 1,-3 14 0,-10 26-18,-1-9 65,-44 111 144,61-149-139,1 0 1,0 1-1,0-1 1,0 0-1,1 0 1,0 1-1,-1-1 1,1 0-1,1 1 1,-1-1-1,1 0 1,0 0-1,-1 1 1,2-1-1,-1 0 1,1 0-1,-1 0 1,1 0-1,0-1 1,0 1-1,1 0 1,-1-1-1,1 1 1,0-1-1,0 0 1,0 0-1,0 0 1,0 0-1,1-1 1,-1 1-1,1-1 1,0 0-1,-1 0 1,1 0-1,0-1 1,5 2-1,8 3-212,25 4 0,-17-5-3865,-19-4 2365,7 3-1250</inkml:trace>
</inkml:ink>
</file>

<file path=ppt/ink/ink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23:25:19.72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1084 46 7456,'-8'-29'3392,"21"29"-2944,-8 0-2432,3 0 992</inkml:trace>
  <inkml:trace contextRef="#ctx0" brushRef="#br0" timeOffset="1">1 77 10400,'45'-25'4704,"136"5"-4096,-105 14 735,-4 1-863,57-7-288,3 9-128,15-2 0,-15 5-32</inkml:trace>
</inkml:ink>
</file>

<file path=ppt/ink/ink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23:24:36.34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207 91 3136,'-3'-16'1029,"3"16"-1013,0-1 0,0 1 0,0 0 0,0-1 0,0 1 0,0 0 0,0 0 0,0-1 0,0 1 0,0 0 0,0 0 0,0-1 0,0 1 0,0 0 0,0 0 0,1-1 0,-1 1 0,0 0 0,0 0 0,0-1 0,0 1 0,0 0 0,1 0 0,-1-1 0,3-4 97,-2 3 32,0 0 0,0 0 0,0 0 1,0 0-1,0 0 0,1 0 0,-1 1 0,3-3 0,12-16 2839,-14 16-1946,1 1 1,-1 0 0,1 0-1,-1 0 1,6-4 0,-9 8-790,0 0 0,0 1 1,0-1-1,0 1 0,0-1 1,1 1-1,-1 0 0,0-1 1,1 1-1,-1 2 0,-6 30 74,2-14 9,3-8-213,-61 229 2001,50-204-1893,-1 0 1,-2-1-1,-1 0 0,-31 45 1,-10 11 353,53-83 151,9-16-419,12-17-179,2-4-120,-2-1 1,0 0-1,-2-1 1,-1 0-1,-1-1 0,8-36 1,2-8-169,37-122 159,-53 166-11,-5 25-48,0 0-1,0 0 0,4-11 1,-5 2-21,2 13 48,0 1-1,0-1 1,0 1 0,0-1-1,0 1 1,0 0-1,0-1 1,0 1 0,3-1-1,-5 2-2,1 0 38,0 1-1,0-1 1,0 0 0,-1 1-1,1-1 1,0 1-1,0-1 1,-1 0 0,1 1-1,0 0 1,-1-1 0,1 1-1,-1-1 1,1 1 0,0 0-1,-1-1 1,0 1-1,1 0 1,-1 0 0,1-1-1,-1 1 1,1 1 0,11 25 200,-3 1-97,10 52-1,-7-21 0,-8-41-60,35 124 303,-30-114-247,1 0-1,27 50 1,-19-46 4,-8-12 104,22 29 0,-46-26-20149</inkml:trace>
</inkml:ink>
</file>

<file path=ppt/ink/ink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23:24:36.71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14 57 8480,'-13'-5'7168,"23"5"-5985,-2-3 801,10 3-1184,4-3 480,1 3-768,-1-5-32,6 1-320,-10-4-320,4 5 96,1-6-832,-1 4 480,1-1-4607,4 1 2783</inkml:trace>
</inkml:ink>
</file>

<file path=ppt/ink/ink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23:24:37.65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 79 5312,'0'-1'144,"-1"0"-1,1 0 1,-1 1 0,1-1 0,0 0-1,0 0 1,-1 0 0,1 0 0,0 1-1,0-1 1,6-7 6287,9 29-4715,-4 5-910,0 0 0,-2 0 1,-1 1-1,-1 0 0,4 36 1,5 143 470,-13-144-779,-2 57 451,-1-69 283,-7-70-288,-7-118-756,9 82-195,4 20-45,1 0 0,1 0-1,2 0 1,15-68 0,-13 83-19,1 0 1,2 0-1,0 1 1,1 0-1,1 0 1,0 1-1,2 0 1,23-29-1,-31 44 64,-1 0-1,1 0 1,0 0-1,1 0 1,-1 1-1,1 0 1,-1-1-1,1 2 1,0-1-1,7-2 1,-9 4 5,-1 0 1,1 1-1,0-1 1,-1 1-1,1-1 1,0 1-1,0 0 1,-1 0-1,1 1 1,0-1-1,-1 0 1,1 1-1,0 0 1,-1-1-1,1 1 1,0 0-1,-1 1 0,1-1 1,-1 0-1,0 1 1,1-1-1,2 4 1,2 1 28,-1 0 0,0 1 0,0 0 0,-1 0-1,0 0 1,0 1 0,-1 0 0,6 14 0,-5-11 52,-2-1 0,0 1 0,0 0 0,-1-1 0,0 1 0,0 20 0,-2-27-49,0 0 0,-1 1 1,0-1-1,0 1 1,0-1-1,-1 0 0,0 0 1,1 0-1,-1 1 1,-1-2-1,1 1 0,-1 0 1,1 0-1,-1-1 1,0 0-1,0 1 0,0-1 1,-1 0-1,1-1 1,-1 1-1,-6 3 0,3-2 101,-1 1 0,0-2 0,0 1-1,0-1 1,-1 0 0,1-1-1,-1 0 1,0 0 0,1-1-1,-13 0 1,12-1-209,-1-1-1,1-1 0,-13-3 1,-11-5-4194,32 10 3791,-3-2-1075,12 0-3628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00:36:48.350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42 80 4576,'-28'-48'2048,"15"41"-1760,13 2-320,10 2-32,-2-6-320,5 1 224</inkml:trace>
</inkml:ink>
</file>

<file path=ppt/ink/ink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23:24:38.43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2 305 5216,'0'0'47,"0"0"0,-1 0 0,1 0 0,0 0 0,0 0 0,0 0 0,0 0 0,0-1 0,0 1 0,0 0 0,0 0 0,0 0 0,0 0 0,-1 0 1,1 0-1,0 0 0,0 0 0,0-1 0,0 1 0,0 0 0,0 0 0,0 0 0,0 0 0,0 0 0,0 0 0,0 0 0,0-1 0,0 1 0,0 0 0,0 0 0,0 0 0,0 0 0,0 0 0,0 0 0,0-1 0,0 1 1,0 0-1,0 0 0,1 0 0,-1 0 0,0 0 0,0 0 0,0 0 0,0 0 0,0 0 0,0-1 0,0 1 0,0 0 0,0 0 0,0 0 0,1 0 0,-1 0 0,0 0 0,0 0 0,0 0 0,0 0 0,0 0 0,0 0 0,0 0 1,1 0-1,-2-1 0,21 18 6152,9 13-3758,12 38 1292,-33-61-3096,-6-13 1359,-8-19-245,2 7-1682,1 0-1,0 0 1,0-29-1,7-58-262,-1 85 213,1 0 0,0 0 1,2 0-1,8-22 0,-12 37-49,1-1 1,-1 1-1,1 0 0,0 0 1,0 0-1,1 0 1,4-5-1,-7 8 8,1 1 1,-1 0 0,1-1-1,-1 1 1,1 0-1,0 0 1,-1 0-1,1 0 1,0 0-1,0 0 1,0 1-1,-1-1 1,1 0 0,0 1-1,0 0 1,0-1-1,0 1 1,0 0-1,0 0 1,0 0-1,0 0 1,0 1-1,0-1 1,4 1 0,0 2-193,1 0 1,0 0 0,-1 0 0,0 1 0,0 0-1,0 0 1,8 7 0,36 40-3327,-9-9 1596,-40-41 1927,7 6-37,0 1 0,0 0 0,12 17 0,-18-22 95,0 0 0,0 0 0,-1 0 0,0 0 0,1 0 0,-1 0 1,0 0-1,-1 1 0,1-1 0,-1 0 0,1 1 0,-1-1 0,0 0 1,0 1-1,0-1 0,-1 0 0,0 6 0,-15 33 1525,13-35-1408,0 0-1,0-1 1,1 1 0,0 0 0,0 0 0,1 1-1,0-1 1,0 0 0,0 0 0,1 8-1,1-13-106,-1 0-1,1 0 0,-1 0 0,1 0 0,0 0 0,-1 0 0,1 0 0,0 0 1,0 0-1,1 0 0,-1-1 0,0 1 0,1 0 0,-1-1 0,3 3 1,-1-2 32,1 0 1,-1 0-1,0 0 1,1 0 0,-1-1-1,1 1 1,-1-1-1,5 1 1,3 0 72,-1-1 0,0 0 0,1 0 0,-1-1 0,16-2 0,-12 0-22,0 0 0,0-1 0,0 0 1,0-1-1,-1-1 0,1 0 0,21-12 0,-30 14-58,0 0 0,-1 0 0,1-1 0,-1 1 0,0-1 0,0 0 0,0 0 0,-1 0 0,1-1 0,-1 1 0,0-1 0,-1 0 0,1 0 0,-1 0 0,0 0 0,0 0 0,0 0 0,-1-1 0,0 1 0,0-1 0,0 1 0,0-9 0,-1 10-55,0 0-1,-1 1 1,1-1-1,-1 1 1,1-1-1,-1 1 1,0-1-1,0 1 0,-1 0 1,1-1-1,-1 1 1,0 0-1,1 0 1,-1 0-1,-5-5 1,3 5-45,1-1-1,-1 1 1,0 0 0,0 1 0,0-1 0,-1 1-1,1 0 1,-1 0 0,1 0 0,-8-1 0,0 0-201,-1 1 0,1 0 0,-1 1 0,1 1 0,-1 0 0,1 1 0,-25 4 0,27-3-91,-32 8-1295,40-10 1289,-1 1 0,0 0 0,1 0 0,-1 0 0,1 1 0,0-1 0,0 1 0,-1-1 0,1 1 1,0 0-1,0 0 0,-2 3 0,3-5 135,1 1 1,-1-1-1,1 1 1,0-1 0,0 1-1,-1 0 1,1-1-1,0 1 1,0-1-1,-1 1 1,1 0 0,0-1-1,0 1 1,0 0-1,0-1 1,0 1-1,0-1 1,0 1-1,0 0 1,0-1 0,1 1-1,-1 0 1,0-1-1,0 1 1,0-1-1,1 1 1,-1 0 0,2 1-310,-1-1 1,0 0-1,0 1 1,1-1-1,-1 0 1,1 0-1,-1 0 1,3 1-1,18 9-2117</inkml:trace>
</inkml:ink>
</file>

<file path=ppt/ink/ink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23:24:38.98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91 15 6144,'-14'-15'12933,"12"79"-9357,-8 27-2793,3-35-300,-18 110 198,1-9-172,24-152-491,-8 102 1,8-105 3,0 0 0,0 0-1,0 0 1,0 0 0,0 0 0,0 0 0,1 0 0,-1 0-1,1 0 1,0 0 0,-1 0 0,1 0 0,0 0 0,0-1 0,0 1-1,0 0 1,1-1 0,-1 1 0,0 0 0,1-1 0,-1 0-1,1 1 1,-1-1 0,1 0 0,0 0 0,0 0 0,-1 0-1,1 0 1,0 0 0,0 0 0,0-1 0,0 1 0,0-1 0,0 1-1,0-1 1,0 0 0,0 0 0,0 0 0,0 0 0,0 0-1,2-1 1,130-19 314,-55 6-613,-68 12-551,26-3 140,-25 4-2847,1 1-3750,-18 2 3888,-7 7-2256</inkml:trace>
</inkml:ink>
</file>

<file path=ppt/ink/ink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23:24:39.38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8 134 9376,'-1'-1'306,"0"0"1,0 0-1,1 0 1,-1 0 0,1 0-1,-1 0 1,1 0-1,-1 0 1,1 0-1,-1 0 1,1 0 0,0 0-1,0-1 1,0 1-1,0 0 1,-1 0-1,2-2 1,-1 1 78,1 0-1,0 0 1,0 0-1,0 1 1,0-1-1,0 0 1,0 1 0,1-1-1,-1 1 1,1-1-1,2-2 1,7-4 46,0 0 1,0 0 0,1 1 0,0 0-1,0 1 1,0 1 0,1 0-1,0 0 1,0 1 0,17-2-1,16-2-136,74-2 0,-68 8-489,1 2 1,74 9-1,-108-5-502,1 4-3325,-18-8 3360,-1 1 0,0 0 0,1-1-1,-1 1 1,0 0 0,1 0 0,-1 0-1,0 0 1,0 0 0,0 1 0,0-1 0,0 0-1,0 0 1,0 1 0,-1-1 0,1 0-1,0 1 1,-1-1 0,1 1 0,-1-1-1,0 1 1,1-1 0,-1 1 0,0 2 0,-2 1-1462</inkml:trace>
</inkml:ink>
</file>

<file path=ppt/ink/ink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23:24:40.55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40 176 7552,'-1'1'324,"0"-1"0,1 0 0,-1 1 1,0-1-1,0 1 0,1-1 0,-1 1 1,0 0-1,1-1 0,-1 1 0,1 0 0,-1-1 1,1 1-1,-1 0 0,1 0 0,-1-1 1,1 1-1,-1 1 0,-9 22 1086,5-13-383,3-5-753,-1 0 1,2-1-1,-1 1 1,0 0-1,1 0 1,0 0 0,1 0-1,-1 8 1,1-12-235,0-1 0,0 1 0,0-1 0,0 0 0,1 1 0,-1-1 0,0 0 0,1 1 0,-1-1 0,1 0 1,-1 1-1,1-1 0,0 0 0,-1 0 0,1 0 0,0 0 0,0 0 0,0 1 0,0-1 0,0-1 0,0 1 1,0 0-1,0 0 0,0 0 0,0-1 0,0 1 0,1 0 0,-1-1 0,0 1 0,1-1 0,-1 1 0,0-1 1,1 0-1,-1 0 0,0 0 0,1 1 0,-1-1 0,0 0 0,1-1 0,-1 1 0,3-1 0,0 1 97,1-2 0,-1 1 0,1 0 0,-1-1 0,0 0 0,0 0 0,0 0 0,0-1-1,0 1 1,0-1 0,-1 0 0,1 0 0,-1 0 0,0 0 0,0-1 0,0 1 0,5-9-1,-5 7-22,1-1 0,-1 0 1,-1 0-1,1 0 0,-1 0 0,0 0 0,-1 0 0,1-1 0,-1 1 0,0-1 0,-1 1 0,0-8 0,0 7-60,-1 0 1,-1 0 0,1 0-1,-1 0 1,0 0-1,-1 1 1,0-1-1,0 1 1,-5-9-1,6 13-56,1-1-1,-1 1 1,1 0 0,-1 0-1,0 0 1,0 0-1,0 0 1,0 0 0,0 1-1,0-1 1,-1 0-1,1 1 1,-1 0-1,1 0 1,-1 0 0,1 0-1,-1 0 1,1 0-1,-1 1 1,0-1-1,0 1 1,1-1 0,-1 1-1,0 0 1,1 0-1,-6 1 1,7 0-21,-1-1 1,1 1-1,-1 0 0,0-1 1,1 1-1,0 0 0,-1 0 1,1 0-1,-1 0 0,1 0 1,0 0-1,0 1 0,-1-1 1,1 0-1,0 1 0,0-1 1,0 1-1,1-1 0,-1 1 1,0-1-1,1 1 0,-1-1 1,0 4-1,1-4 17,0 0 1,1 0-1,-1-1 1,1 1-1,-1 0 1,1-1-1,-1 1 1,1 0-1,-1-1 1,1 1-1,0-1 0,-1 1 1,1-1-1,0 1 1,-1-1-1,1 1 1,0-1-1,0 0 1,0 1-1,-1-1 1,1 0-1,0 0 1,1 1-1,-1-1 0,7 2 42,-1-1-1,0 0 1,0 0-1,0-1 0,1 0 1,-1 0-1,0-1 1,10-1-1,-4 0-12,267-17 94,-249 18-37,36 4 1,-58-2 10,0 0 1,0 1 0,0 0 0,-1 0-1,1 1 1,-1 0 0,0 1 0,15 8 0,-20-11-34,-1 1 0,1 0-1,-1 0 1,0 0 0,0 0 0,0 0 0,0 1 0,0-1 0,-1 0 0,1 1 0,-1-1 0,0 1 0,1 0 0,-1-1 0,0 1 0,0 0 0,-1 0 0,1 0 0,-1 0 0,1 0 0,-1 0 0,0 0 0,0-1 0,0 1 0,-1 0 0,0 5 0,-1-2 24,0 1 0,0-1 0,0 0 1,-1 0-1,0 0 0,0 0 0,-1-1 0,1 0 0,-1 1 1,-10 8-1,19-19-183,-1 0 0,0-1 0,5-9-1,4-5-112,8-10-208,-8 11 397,1 0 1,19-20-1,-32 38 14,0 0-1,0 0 1,0-1-1,1 1 1,-1 1-1,0-1 1,0 0-1,1 0 1,-1 0-1,0 1 1,1-1-1,-1 1 1,1-1-1,-1 1 1,1-1-1,-1 1 1,1 0-1,-1 0 1,1 0-1,-1 0 1,1 0-1,-1 0 1,1 0-1,2 1 1,-2 0 6,1 0 0,-1 1 0,1-1 0,-1 1 0,0-1 0,1 1 0,-1 0 0,0 0 0,0 0 0,0 0 0,-1 1 0,1-1 0,1 3 0,19 37 215,-16-30-127,0 0 0,9 13 0,-11-18-46,1-1 0,0 0 1,0 0-1,1-1 0,-1 0 1,1 0-1,0 0 0,1-1 1,-1 1-1,1-2 0,0 1 1,0-1-1,0 0 0,0 0 1,1-1-1,-1 0 0,1 0 1,-1-1-1,12 1 0,-7-1 34,0 0 0,0-2 0,0 1-1,1-1 1,-1-1 0,-1 0 0,1-1-1,0 0 1,-1-1 0,1 0 0,-1-1 0,0-1-1,0 1 1,-1-1 0,0-1 0,0 0 0,0-1-1,-1 1 1,0-2 0,-1 1 0,10-13-1,46-81-41,-26 37-244,-37 63 201,0 0 1,0 0 0,1 0-1,-1 0 1,1 0 0,-1 0-1,1 0 1,0 1 0,-1-1-1,1 0 1,0 1 0,0 0-1,0-1 1,0 1 0,4-1-1,-5 2 13,-1 0 0,1 0-1,0 1 1,-1-1-1,1 0 1,-1 1-1,1-1 1,0 0-1,-1 1 1,1-1 0,-1 1-1,1-1 1,-1 1-1,1-1 1,-1 1-1,0-1 1,1 1-1,-1 0 1,0-1 0,1 1-1,-1 0 1,0 0-1,1 0 3,3 8 10,0-1 0,-1 1-1,0 0 1,0 0-1,-1 0 1,2 10-1,4 59-75,-8-73 62,0 22 98,-1 1 0,-1-1 0,-2 0 0,0 0 0,-13 40 0,16-62-91,-1 0-1,0-1 1,1 1-1,-2-1 0,1 1 1,0-1-1,-1 0 0,-3 5 1,5-8-2,0 0 1,-1 1 0,1-1-1,0 0 1,-1 0-1,1 0 1,0 0 0,-1 0-1,1 0 1,-1 0 0,1-1-1,-1 1 1,0 0 0,1-1-1,-1 1 1,0-1-1,1 0 1,-1 1 0,0-1-1,0 0 1,1 0 0,-1 0-1,0 0 1,0-1-1,1 1 1,-3-1 0,-3-2-32,1 0 1,-1-1 0,1 0 0,0 0-1,0 0 1,-9-9 0,5 5 7,-7-7 48,-25-31 1,17 17 8,23 27-51,0 0 0,0-1 0,0 1 0,0-1 0,0 1 0,-1-4 0,3 5 17,0 1 0,-1-1 1,1 1-1,0-1 0,0 1 1,0-1-1,0 0 0,0 1 1,0-1-1,0 1 0,0-1 1,0 1-1,0-1 0,0 1 1,0-1-1,1 1 0,-1-1 0,0 1 1,0-1-1,0 1 0,1-1 1,-1 1-1,0 0 0,1-1 1,-1 1-1,0-1 0,1 1 1,-1 0-1,0-1 0,1 1 1,-1 0-1,1-1 0,-1 1 1,1 0-1,-1 0 0,1-1 1,-1 1-1,1 0 0,-1 0 0,1 0 1,-1 0-1,2-1 0,2 0 41,1 0 0,0 1 0,0-1 1,0 1-1,0 0 0,0 0 0,7 1 0,37 10 262,-29-6-224,81 14 92,148 8 0,-151-19-135,56-2-1655,3-15-4638,-88 5 924,-33 3 1813,40-8 0,-59 5 1528,0 0 1,28-14 0,-44 18 1973</inkml:trace>
</inkml:ink>
</file>

<file path=ppt/ink/ink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23:24:43.80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234 193 4064,'-1'-2'311,"1"-1"1,-1 0 0,1 0-1,0 1 1,0-1 0,0 0-1,0 0 1,0 1-1,0-1 1,1 0 0,-1 1-1,1-1 1,0 0-1,0 1 1,0-1 0,0 1-1,0-1 1,1 1-1,-1-1 1,4-3 0,0-3 4115,-11 20-1681,-127 312 374,114-276-2820,2 1 0,-14 62 0,-11 102 480,39-192-463,2-13-117,2-8 72,53-197 360,16 1-515,-38 110-173,3-18 56,-15 43 0,28-59 0,6 0 464,-48 111-356,-6 10-106,0 0 0,0 0-1,0 0 1,0 0 0,0 0 0,1 0 0,-1 0-1,0 0 1,0 0 0,0 0 0,0 0 0,0 0-1,0 0 1,1 0 0,-1 0 0,0 0 0,0 0-1,0 0 1,0 0 0,0 0 0,0 0 0,0 0-1,1 0 1,-1 0 0,0 0 0,0 0 0,0 0-1,0 0 1,0 0 0,0 0 0,0 0 0,1 0-1,-1 1 1,0-1 0,0 0 0,0 0 0,0 0-1,0 0 1,0 0 0,0 0 0,6 20 81,-3-10-54,27 119 351,-6-24-334,24 62 233,7 24 205,-5 17-207,-43-186-210,-5-16-74,0 0 0,-1 0 0,1 0 0,0 12 0,-2-16-185,1-2 116,-1 0-1,0-1 1,0 1-1,0 0 1,1 0-1,-1 0 1,0 0-1,0 0 1,0 0-1,0-1 1,1 1-1,-1 0 1,0 0-1,0 0 1,0-1-1,0 1 1,0 0-1,0 0 1,0 0-1,1-1 1,-1 1-1,0 0 1,0 0-1,0 0 1,0-1-1,0 1 1,0 0-1,0 0 1,0-1-1,0 1 1,0 0-1,-1-6-1500,0 0 0,0 0 0,-4-11 0,0 0-1816,-4-13-324,-8 1-1936</inkml:trace>
</inkml:ink>
</file>

<file path=ppt/ink/ink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23:24:44.19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14 52 8640,'-13'-8'3200,"13"5"-2496,0-2 2240,0 1-1953,10 4 1441,3-3-1408,5-2 160,9 2-672,8-2-128,6 2-224,-1-1-160,0 4-32,2-5-1248,-8 2 704,3 3-4351,3 0 2751,-9 0-5344</inkml:trace>
</inkml:ink>
</file>

<file path=ppt/ink/ink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23:24:44.67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22 56 8544,'-1'-1'416,"0"1"-1,-1-1 1,1 0 0,0 1 0,0-1 0,0 0-1,-1 0 1,1 0 0,0 0 0,0 0 0,0 0-1,0 0 1,1 0 0,-1-1 0,0 1 0,0 0-1,1-1 1,-1 1 0,1 0 0,-1-1 0,1 1-1,-1 0 1,1-1 0,0 1 0,0-1 0,0 1-1,0-1 1,0-2 0,0 1 402,0 3-756,0 0 0,0 0 1,0 0-1,0 0 0,0 0 0,0 0 0,0 0 0,0 0 0,0-1 0,0 1 1,0 0-1,0 0 0,0 0 0,0 0 0,0 0 0,0 0 0,0 0 0,0-1 373,0 1-373,0 0 0,1 0 1,-1 0-1,0 0 0,0 0 0,0 0 0,0 0 0,0 0 0,0 0 0,0 0 1,0 0-1,0 0 0,0 0 0,1 0 0,-1 0 0,0 0 0,0 0 0,0 0 1,0 0-1,0 0 0,0 0 0,0 0 0,0 0 0,0 0 0,1 0 0,-1 0 1,0 0-1,0 0 0,0 0 373,0 0-373,0 1 0,12-1-309,37 0 361,236-8-41,-132 1 284,-152 7-607,-15-1-4563,-1 1 1,-22 3 0,22-2 1852,-7-1-1632</inkml:trace>
</inkml:ink>
</file>

<file path=ppt/ink/ink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23:24:45.63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54 49 7712,'-1'-2'584,"0"1"-413,1 1 0,-18-2 14986,18 3-14707,3 0-412,1 1 1,0-1 0,-1 0 0,1 0-1,0 0 1,0 0 0,0 0 0,0-1 0,0 0-1,5 0 1,47-6 100,-24 2-150,46-2-137,179-19 414,-194 18-309,77 1 0,-140 6 45,1 0-1,-1 0 0,0 0 0,1 0 1,-1 0-1,1 0 0,-1 0 0,0 0 1,1 0-1,-1 0 0,0 1 0,1-1 1,-1 0-1,1 0 0,-1 0 0,0 0 1,1 1-1,-1-1 0,0 0 1,1 0-1,-1 0 0,0 1 0,1-1 1,-2 5 19,1-5-14,-7 24-3,0-1 0,-1 0 0,-2 0 0,0-1 0,-1-1 0,-1 1 0,-1-2 1,-1 0-1,-1 0 0,-1-2 0,0 0 0,-2 0 0,0-2 0,0 0 0,-2-1 0,-37 22 0,-66 28 45,-94 58 324,203-113-361,0 0 0,1 2 0,-19 19 0,1-6 1321,32-26-1253,8-2-61,-1 0 0,1 1 0,0 0 0,0 0 1,0 1-1,11-1 0,-15 1-9,90-4 106,0 3 0,0 4 0,146 23 0,-220-23 1225,-7 0-9087,-15-1 6744,0 0-1,-1 0 0,1 0 1,0 0-1,-1-1 0,1 1 0,-1-1 1,1 1-1,-1-1 0,-2 1 1,-30 6-3782,-6-6 1312</inkml:trace>
</inkml:ink>
</file>

<file path=ppt/ink/ink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23:24:47.82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32 789 4224,'-27'9'5232,"22"-5"-1238,5-2-3782,0 0 1,1 1-1,-1-1 0,0 0 0,1 0 1,-1 0-1,1 0 0,0 0 0,0 0 1,-1 0-1,1-1 0,0 1 0,1 0 0,-1 0 1,0-1-1,2 3 0,0-2-16,0 1 0,0-1 0,0 0-1,0 0 1,0 0 0,1 0 0,-1 0 0,6 1 0,1 0 34,0 0 0,1-1 0,-1 0 1,1-1-1,16 0 0,-11-1-72,0-1 0,1 0 0,-1-2 0,0 1 0,0-2 0,0 0 0,-1-1 0,1-1 1,-1 0-1,17-10 0,-29 14-115,0-1 0,-1 1 0,1 0 1,0 0-1,-1-1 0,1 0 1,-1 1-1,0-1 0,0 0 0,0 0 1,-1 0-1,1 0 0,-1-1 0,1 1 1,-1 0-1,0-1 0,0 1 1,0-4-1,-1 5-31,0-1-1,0 1 1,0 0 0,0-1 0,0 1 0,0 0-1,-1-1 1,1 1 0,-1 0 0,0 0-1,1 0 1,-1-1 0,0 1 0,0 0 0,-1 0-1,1 0 1,0 1 0,-1-1 0,1 0-1,-1 0 1,1 1 0,-1-1 0,0 1 0,0-1-1,0 1 1,0 0 0,-4-2 0,0 0-22,0 1 0,0 0 1,-1 1-1,1-1 0,-1 1 1,1 1-1,-1-1 0,0 1 1,1 0-1,-1 0 0,1 1 1,-12 2-1,3 1 70,1 0 1,0 1-1,0 0 0,-21 12 1,26-12 39,1 0 0,0 1 0,0-1 1,0 2-1,1-1 0,-13 15 1,18-18-80,-1 0 1,1-1 0,0 1 0,0 0 0,1 0 0,-1 1 0,1-1 0,-1 0 0,1 0-1,0 1 1,0-1 0,1 1 0,-1-1 0,1 1 0,0-1 0,-1 1 0,2-1 0,-1 1-1,0-1 1,1 1 0,-1-1 0,3 6 0,0-2 27,0-1 1,0 1-1,1-1 1,0 0-1,1 0 1,-1 0-1,1-1 1,0 1-1,1-1 1,-1 0-1,1-1 1,0 1-1,8 4 0,9 3 140,1 0-1,34 12 0,-34-15-32,8 3 141,0-2 0,43 8 0,-68-17-253,0 0 0,0 0 1,0 0-1,0-1 0,0 0 0,0-1 1,0 1-1,0-1 0,0-1 1,-1 1-1,1-1 0,0 0 0,-1-1 1,1 0-1,-1 0 0,0 0 0,0-1 1,0 1-1,6-6 0,24-26-136,-2-1-1,59-80 1,-70 80-184,-2-2 0,33-80 0,-27 55 80,16-29-184,42-101-230,-74 164 516,-2-1-1,-1 0 1,-1-1 0,4-52 0,-11 75 68,1-1 1,-2 1 0,1-1 0,-4-13 0,4 20 9,-1 0 1,1 0-1,-1 0 1,0 0 0,0 0-1,0 0 1,0 0 0,0 0-1,-1 0 1,-1-2-1,2 4-2,0-1-1,0 0 1,0 1-1,1-1 1,-1 0-1,0 1 0,-1-1 1,1 1-1,0 0 1,0-1-1,0 1 0,0 0 1,0-1-1,0 1 1,0 0-1,-1 0 1,1 0-1,0 0 0,0 0 1,0 0-1,-1 1 1,-3 0-19,1 0 0,0 1 0,-1 0 0,1-1 0,0 1 1,0 1-1,0-1 0,1 1 0,-7 4 0,-30 33-96,37-37 123,-11 15 19,0 0 1,1 1 0,1 0-1,1 0 1,1 2 0,0-1 0,-11 38-1,6-4 118,2 0 0,-5 55 0,10-36 95,3 1 1,5 82-1,0-146-166,1 1 0,1 0 0,0-1 0,0 0 0,1 1 0,1-1 0,-1 0 0,2 0 0,-1-1 0,1 1 0,1-1 0,0 0 0,8 9 0,3-5 243,-15-12-107,7 3 101,-3-3-334,1 1 1,-1-2-1,0 1 0,1-1 1,-1 1-1,11-3 1,5 2 36,17-2-169,0-2 1,73-17 0,-89 15 31,26-9 0,-40 12 77,-1-1 1,0 0 0,0 0-1,0 0 1,0-1 0,7-7-1,-12 10 51,-1 0-1,0 0 0,0 0 1,0-1-1,0 1 1,-1 0-1,1-1 1,0 1-1,-1-1 0,0 0 1,0 1-1,0-1 1,0 0-1,0 0 0,0 0 1,-1 1-1,1-1 1,-1 0-1,0 0 0,0 0 1,0 0-1,0 0 1,-1 0-1,1 0 0,-1 0 1,1 0-1,-1 1 1,0-1-1,0 0 0,-3-4 1,3 6-1,1 0 0,-1 0 0,0 0 1,0 1-1,0-1 0,-1 0 0,1 0 0,0 1 0,0-1 0,0 1 1,0-1-1,-1 1 0,1-1 0,0 1 0,0 0 0,-1-1 0,1 1 1,0 0-1,-1 0 0,1 0 0,0 0 0,-1 0 0,1 0 0,0 1 1,0-1-1,-1 0 0,-1 2 0,-5 0 13,0 1 0,1 0 0,-9 6 0,11-7 30,-3 2 28,1 1 1,-1 0-1,1 0 0,0 0 0,1 1 1,-1 0-1,-6 9 0,11-13-51,0 0 0,0 0 0,1 0 1,-1 0-1,1 1 0,0-1 0,0 0 0,0 1 0,0-1 0,0 1 0,0-1 1,1 1-1,-1 0 0,1-1 0,0 1 0,-1 0 0,1-1 0,1 1 0,-1 0 1,0-1-1,1 1 0,-1-1 0,1 1 0,0 0 0,-1-1 0,1 1 0,3 3 1,0 1 6,1-1 1,0 1-1,0-1 1,0 0-1,1 0 1,0-1 0,0 0-1,0 0 1,1 0-1,10 5 1,-12-7 0,1-1 1,0 1 0,-1-2-1,1 1 1,0 0-1,0-1 1,0 0-1,0-1 1,0 1 0,0-1-1,0 0 1,0-1-1,0 0 1,11-2 0,6-4-52,35-16 1,14-6-57,227-66 275,-267 87-71,12-4 519,-43 11-507,-11 10-283,-8 2 141,-24 10 1,29-15 76,0 0 0,0 1-1,1 1 1,-1 0-1,-13 13 1,22-18-62,1 1 0,0-1 0,0 1 0,0 0 0,0 0 0,0 1 0,1-1 0,0 0 0,0 1 0,0-1 0,1 1 0,-1 0 0,0 6 0,2-9 15,-1 0 1,1 0-1,0-1 0,1 1 1,-1 0-1,0 0 0,1 0 1,-1 0-1,1-1 0,-1 1 1,1 0-1,0 0 0,-1-1 1,1 1-1,2 2 0,-1-2 5,0 0 0,0-1 0,0 1 0,0 0-1,0-1 1,0 1 0,1-1 0,-1 0 0,0 0-1,1 0 1,-1 0 0,1 0 0,-1-1 0,4 1 0,5 1-50,-1-1 1,1-1 0,0 0 0,0 0 0,0-1 0,0 0 0,0-1 0,-1-1 0,20-6 0,-10 2-117,-1-1-1,0-1 1,0-1-1,22-16 1,-24 14 115,-1 0 1,0-2-1,-1 0 0,-1 0 1,0-1-1,-1-1 0,-1 0 1,0-1-1,13-25 0,69-188-25,-78 188 67,53-155 340,-66 188-277,1 0 1,-2-1-1,1 1 1,-1-1-1,-1 0 1,0 0-1,0 0 1,-1-9-1,0 18-73,0 0 1,0 0-1,0 0 0,-1 0 1,1 0-1,0 0 0,0 0 0,-1 0 1,1 0-1,0 0 0,-1 0 0,1 0 1,-1 0-1,1 0 0,-1 0 0,1 1 1,-1-1-1,0 0 0,1 0 0,-1 1 1,0-1-1,-1 0 0,1 0-2,0 1 0,0 0 0,0 0 0,0 0 0,0-1 0,-1 1-1,1 0 1,0 0 0,0 1 0,0-1 0,0 0 0,0 0 0,0 0 0,0 1-1,0-1 1,0 1 0,-1 0 0,-3 1-10,1 0 1,0 1-1,1 0 0,-1 0 0,0 0 1,1 0-1,0 0 0,-6 8 0,2 0 40,1 0 0,1 1-1,0-1 1,0 1 0,1 0-1,-4 19 1,-8 79 303,12-80-247,-14 337 100,23-327-1453,-1-12-1238,-3-23 1227,-1-1 0,0 1 0,0-1 0,-2 7 0,2-11 1116,0 1 1,0-1-1,0 0 0,0 1 1,0-1-1,0 0 0,0 1 1,0-1-1,-1 0 0,1 0 1,0 1-1,0-1 0,0 0 1,0 0-1,-1 1 0,1-1 1,0 0-1,0 0 0,-1 1 1,1-1-1,0 0 0,0 0 1,-1 0-1,1 0 0,0 1 1,0-1-1,-1 0 0,1 0 1,0 0-1,-1 0 0,1 0 1,0 0-1,-1 0 0,1 0 1,0 0-1,-1 0 0,1 0 1,-1 0-1,-13-6-4097,9 4 3514,-24-13-1954,-3-4 1269</inkml:trace>
</inkml:ink>
</file>

<file path=ppt/ink/ink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23:24:48.17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27 68 9056,'-4'0'691,"-11"-3"1273,15 3-1882,-1-1 0,1 1-1,-1 0 1,1 0 0,-1-1 0,1 1-1,0 0 1,-1 0 0,1-1 0,0 1-1,-1 0 1,1-1 0,0 1-1,-1-1 1,1 1 0,0 0 0,0-1-1,-1 1 1,1-1 0,0 1-1,0-1 1,0 1 0,0-1 0,0 1-1,0-1 1,-1 1 0,1-1 0,10-1 3123,36-6-13,130-19 693,52 13-4598,-73 11-7534,-152 3 7923,25 1-2716,-28-1 2814,1 0 0,0 0-1,0 0 1,-1 0 0,1 0 0,0 0-1,0 1 1,-1-1 0,1 0 0,0 0-1,-1 1 1,1-1 0,0 0 0,-1 0-1,1 1 1,-1-1 0,1 1 0,0-1 0,-1 1-1,1-1 1,-1 1 0,1-1 0,-1 1-1,0-1 1,1 1 0,-1 0 0,1-1-1,-1 2 1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00:36:49.159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22 55 2976,'-1'-2'260,"1"0"1,-1 0 0,1-1-1,-1 1 1,1 0-1,0-1 1,0 1-1,0 0 1,0-1-1,0 1 1,1-5-1,1-15 7936,-7 29-7113,-2 26-532,3 0 1,-1 64-1,13 67 179,12-12-15,-4-44-268,-10-66-287,-1-2 86,1 48-1,-5-73-120,-1-12-26,0 1 0,0 0-1,0 0 1,0-1 0,0 1-1,-2 4 1,1-7-929,0-1 786,1 0 0,0 0 1,0 0-1,0 0 0,0 0 0,0 0 1,-6-13-4021,3-2 1035,2-1 976</inkml:trace>
</inkml:ink>
</file>

<file path=ppt/ink/ink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23:24:49.56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5 212 6464,'0'0'113,"-1"1"0,1 0 0,-1-1 1,1 1-1,0-1 0,-1 1 0,1 0 1,0 0-1,-1-1 0,1 1 0,0 0 0,0-1 1,-1 1-1,1 0 0,0 0 0,0 0 0,0-1 1,0 1-1,0 0 0,0 0 0,0-1 1,1 1-1,-1 0 0,0 0 0,0-1 0,1 1 1,-1 0-1,0-1 0,1 2 0,16 25 1732,-9-16-580,-1-3-350,0 1 0,0-1-1,1 0 1,0 0-1,1-1 1,0-1 0,16 11-1,-25-17-830,1 0 1,0 1-1,-1-1 0,1 1 0,0-1 0,0 0 0,-1 1 0,1-1 0,0 0 0,0 0 0,0 0 0,-1 0 0,1 1 0,0-1 0,0 0 0,0-1 0,0 1 0,-1 0 1,1 0-1,0 0 0,0 0 0,0-1 0,0 1 0,0-1 6,1 0 0,-1 0 0,0 0 0,0 0 0,0 0 0,0 0 0,0 0 0,-1 0-1,1 0 1,0 0 0,0-1 0,0-1 0,2-5 100,0 0-1,-1 0 1,2-15-1,-3 15-155,4-19 43,1 0 0,2 1 0,0-1 0,2 1 0,1 1 0,26-46 0,-34 67-84,-1 0 1,1 0 0,0 1-1,0-1 1,1 1-1,-1 0 1,1 0 0,-1 0-1,8-4 1,-9 6 0,1 0-1,-1 0 1,1 0-1,-1 0 1,1 1-1,0-1 1,-1 1-1,1-1 1,0 1-1,-1 0 1,1 0-1,0 0 1,-1 1-1,1-1 1,0 1-1,-1-1 1,1 1-1,2 1 1,75 27-40,41 16-63,-115-42 125,0-1 0,0 1-1,-1 1 1,1-1 0,6 6-1,-11-8-6,1 0-1,-1 1 0,0-1 0,0 0 0,1 1 0,-1-1 0,0 1 0,0-1 0,0 1 0,0-1 0,-1 1 0,1 0 0,0-1 1,-1 1-1,1 0 0,-1 0 0,0 0 0,1-1 0,-1 1 0,0 0 0,0 0 0,0 0 0,-1 2 0,-1 4 1,-1 0-1,-1 0 1,1-1 0,-1 1-1,0-1 1,-1 0-1,0 0 1,-10 11 0,10-11 30,-1-1 1,1 1 0,0 0-1,1 1 1,-1-1 0,2 1-1,-6 14 1,9-21-37,-1-1 1,1 0-1,0 1 1,0-1-1,0 1 0,0-1 1,0 0-1,0 1 1,0-1-1,0 1 0,0-1 1,0 0-1,0 1 1,0-1-1,0 1 1,1-1-1,-1 0 0,0 1 1,0-1-1,0 1 1,0-1-1,1 0 0,-1 1 1,0-1-1,0 0 1,1 0-1,-1 1 1,1-1-1,12 3 48,-9-3-31,1-1 0,0 0 0,-1 1 0,7-3 1,-7 1-19,13-3 101,-1-1 0,0 0 0,-1-1 0,26-16 1,-38 21-73,1 0 0,-1 0 0,-1-1 0,1 1 0,0-1 0,-1 0 0,1 0 0,-1 0 0,0 0 0,0 0 0,0 0 0,0 0 0,-1-1 0,1 1 0,-1-1 1,0 1-1,0-1 0,0 1 0,0-1 0,-1 0 0,1 1 0,-1-1 0,0 0 0,0 0 0,-1 1 0,1-1 0,-1 0 0,-1-4 0,1 3-14,-1 1 1,0-1-1,0 1 0,0 0 0,0 0 1,-1 0-1,1 0 0,-1 0 0,0 1 0,0-1 1,-1 1-1,1 0 0,-1 0 0,1 0 1,-1 0-1,0 1 0,0 0 0,0-1 1,-1 1-1,-5-2 0,1 2-119,1-1 0,-1 1 1,0 1-1,1 0 0,-1 0 0,0 0 1,0 1-1,0 1 0,-15 2 0,22-3 67,1 0 1,0 0-1,0 0 0,-1 0 0,1 1 0,0-1 0,0 1 1,0-1-1,-1 1 0,1-1 0,0 1 0,0 0 0,0-1 1,0 1-1,0 0 0,0 0 0,0 0 0,0 0 0,1 0 1,-1 0-1,0 0 0,1 0 0,-1 0 0,0 0 0,1 0 1,-1 1-1,1-1 0,0 0 0,-1 0 0,1 1 0,0 0 1,0-1 15,1 0 0,0-1 0,-1 1 0,1-1 0,0 0 0,0 1 1,0-1-1,-1 0 0,1 1 0,0-1 0,0 0 0,0 0 1,1 0-1,0 1-5,15 4 22,0-1 1,1-1-1,30 1 1,56-3-7,-49-2 59,89 1-99,-136 1 76,-1 0 1,1 0-1,-1 0 0,0 1 1,1 0-1,-1 0 0,0 1 1,0 0-1,0 1 1,11 6-1,-15-8 18,0 1 1,0-1-1,-1 0 0,1 1 1,0 0-1,-1 0 0,1 0 1,-1 0-1,0 0 0,0 0 1,0 0-1,-1 1 0,1-1 1,-1 1-1,0-1 0,0 1 1,0-1-1,0 1 0,0 0 1,-1 0-1,0-1 0,0 1 1,0 4-1,-1 4 149,-1 1 0,-1-1 0,1-1 0,-2 1 0,0 0 0,-6 12 0,7-17-127,3-6-67,0-1 0,0 1 0,0-1-1,0 1 1,0-1 0,0 1 0,-1-1 0,1 1-1,0-1 1,0 1 0,-1-1 0,1 0-1,0 1 1,0-1 0,-1 1 0,1-1 0,-1 0-1,1 1 1,0-1 0,-1 0 0,0 1 0,6-14-913,8-5 356,-10 15 524,-1-1-1,1 0 0,-1 1 0,1-1 0,2-8 1,-3 7 10,1-1 1,0 0 0,0 1-1,1-1 1,-1 1 0,1 0-1,0 0 1,5-4 0,-3 2 207,6-6 508,-12 12-675,1 1 0,-1 0 0,0 0 0,1-1 0,-1 1 0,0 0 0,1 0 0,-1 0 0,1 0 0,-1 0 0,0-1 0,1 1 0,-1 0 0,1 0 0,-1 0 0,0 0 0,1 0 0,-1 0 0,1 0 0,-1 1 0,0-1 0,1 0 0,-1 0 0,1 0 0,-1 0 0,0 0 0,1 1 0,-1-1 0,0 0 0,1 0 0,-1 1 0,0-1 0,1 0 0,-1 0 0,0 1 0,1 0 1,1 2 56,1 1 1,-1 0-1,0 0 1,0 0-1,0 0 1,0 0-1,1 7 1,6 14 20,-6-19-88,0 0-1,0-1 1,0 1 0,0-1-1,1 0 1,0 0 0,0-1-1,1 1 1,-1-1 0,1 0 0,0 0-1,0 0 1,0-1 0,1 0-1,-1 0 1,1 0 0,0-1-1,7 3 1,-2-3 29,0 0-1,0-1 1,0 0-1,0 0 1,0-1-1,0-1 1,12-2-1,78-19 276,-88 19-286,6-3-7,-1 0-1,1 0 1,-1-2 0,-1-1 0,0 0-1,0-1 1,0 0 0,-2-2-1,1 0 1,-1-1 0,-1 0-1,21-26 1,-13 11-35,-14 17 14,0 0 1,19-18 0,-27 29-2,0 0 1,0-1-1,1 1 0,-1 0 0,0 0 0,0-1 1,0 1-1,1 0 0,-1 0 0,0 0 0,0 0 1,0 0-1,1-1 0,-1 1 0,0 0 0,0 0 1,1 0-1,-1 0 0,0 0 0,1 0 0,-1 0 1,0 0-1,0 0 0,1 0 0,-1 0 0,0 0 1,0 0-1,1 0 0,-1 0 0,0 0 0,0 0 1,1 0-1,-1 0 0,0 0 0,0 1 0,1-1 1,-1 0-1,0 0 0,0 0 0,1 0 0,-1 0 1,0 1-1,0-1 0,0 0 0,1 0 0,-1 1 1,0-1-1,0 0 0,0 0 0,0 1 0,0-1 1,0 0-1,0 0 0,1 1 0,-1-1 1,0 0-1,0 0 0,0 1 0,0-1 0,0 0 1,0 0-1,0 1 0,0 23-342,0-19 246,0 11 134,-1 0 0,-1 1-1,0-1 1,-2-1-1,1 1 1,-2 0-1,0-1 1,-8 16-1,11-27-42,0 0-1,0-1 0,-1 1 0,1-1 1,-1 0-1,0 0 0,0 0 0,0 0 0,0 0 1,0 0-1,-1-1 0,1 0 0,-1 1 1,1-1-1,-1-1 0,0 1 0,0 0 0,0-1 1,0 0-1,0 0 0,0 0 0,-1-1 1,-5 1-1,3 0-73,0-1-1,0 0 1,0-1 0,-11-1 0,-16-2-127,25 1 183,6 2 308,6 10-66,-1-6-150,0 0 0,0 0 0,0 0 0,1 0 1,-1-1-1,1 1 0,0-1 0,0 0 0,0 0 0,0 0 0,0 0 0,6 2 0,1 1 42,1 0 0,-1-2-1,13 4 1,-1-3 7,0 0 0,1-2 1,35 0-1,68-11-668,-45 2-972,-12 1-371,37-2-5335,-60 10-620</inkml:trace>
</inkml:ink>
</file>

<file path=ppt/ink/ink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23:25:30.50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70 2240,'0'-1'116,"-1"-1"0,2 1 0,-1-1 0,0 1 0,0 0 0,0-1 0,1 1 0,-1-1 0,0 1 0,1 0 0,1-3 0,-2 4 86,0-1 0,0 1-1,0-1 1,0 1 0,0 0 0,0-1 0,0 1 0,0-1-1,0 1 1,0-1 0,0 1 0,0-1 0,0 1 0,0-1-1,0 1 1,0 0 0,-1-1 0,1 1 0,-1-1 0,1 0-15,0 0 0,-1 1 0,1-1 0,0 0 0,0 0 0,0 1 0,-1-1 0,1 0 0,0 0 0,0 1 0,0-1 1,0 0-1,0-1 0,2-4 659,0 4 240,-1-1 0,-1 0 0,1 0 0,0 0 0,-1 0 0,3-3 3958,-3 6-4947,3 9 3810,-4 39-1251,0-40-2489,0 3 21,0-1-1,0 0 0,1 1 0,2 14 1,4 25 294,-1 99 1,-4-131-431,1 0 0,0 0 0,7 22 0,-1-1 12,-7-36-177,-1 1 0,1 0 0,-1 0 0,0 0 0,0 0 0,-1 0 0,1 0 0,-1-1 0,0 1 0,-1 6 0,-3-4-3219,1-20-7639,-1 3 7046</inkml:trace>
</inkml:ink>
</file>

<file path=ppt/ink/ink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23:25:30.85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5 157 7040,'0'0'98,"0"0"0,0 0 0,-1 0 0,1-1 0,0 1 0,0 0 0,-1 0 0,1 0 0,0 0 0,0-1 0,-1 1 1,1 0-1,0 0 0,0 0 0,0-1 0,-1 1 0,1 0 0,0 0 0,0-1 0,0 1 0,0 0 0,0-1 0,-1 1 0,1 0 0,0 0 0,0-1 1,0 1-1,0 0 0,0-1 0,0 1 0,0 0 0,0-1 0,0 1 0,11-2 6858,-3 1-4404,151-28 7902,80-28-9089,-134 31-1072,10 3-858,-38 14-2641,-45 8-2458</inkml:trace>
</inkml:ink>
</file>

<file path=ppt/ink/ink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23:25:35.55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833 38 1248,'-7'-3'326,"6"3"-102,0 0 1,1 0-1,-1 0 0,0 0 1,1-1-1,-1 1 0,0 0 0,1-1 1,-1 1-1,0 0 0,1-1 1,-1 1-1,0-1 0,0 0 1,1 0-45,-1 0 0,1 0 0,0 0 0,-1-1 1,1 1-1,-1 0 0,0 1 0,1-1 1,-1 0-1,0 0 0,1 0 0,-1 0 0,0 0 1,0 1-1,0-1 0,0 0 0,0 1 1,0-1-1,0 1 0,-2-2 0,-20-7 1886,19 9-1820,0-1-1,0 1 1,0 0 0,0 0-1,0 0 1,0 0-1,0 1 1,0-1 0,1 1-1,-1 0 1,-6 3 0,-1 0 249,0 2 0,-14 9 1,-10 5 499,-1-1 407,-44 31-1,7-3-151,-81 32 628,83-45-1281,56-26-442,0 1-1,0 1 1,1 0 0,0 1 0,0 1-1,1 0 1,1 0 0,0 1 0,1 1-1,0 0 1,1 1 0,1 0 0,-10 20-1,12-18-64,0 0 0,0 1 0,2 1-1,0-1 1,1 1 0,1-1 0,1 1-1,1 0 1,0 0 0,2 0 0,0 0-1,4 20 1,2 1 84,2-1 1,19 55-1,-24-86-116,1 1-1,-1-1 1,1 0 0,1 0-1,-1-1 1,1 0 0,1 0-1,-1 0 1,1-1 0,1 0 0,-1 0-1,1 0 1,0-1 0,11 5-1,5 2 18,0-2-1,1-1 0,48 12 0,11 2-24,41 10-185,-106-31 224,-1-1 0,0 0-1,0-2 1,1 0 0,-1-1 0,30-7-1,-8-1 119,70-29 0,-69 22-118,0-2 1,-1-2 0,37-27-1,-55 33-59,-1-1-1,-1-2 1,0 0 0,-1-1-1,-1-1 1,22-31-1,-19 18 39,0-1-1,18-42 1,-36 68-14,1-1 1,-1 0-1,-1 0 0,0 0 1,0-1-1,-1 1 1,0-1-1,-1 1 0,0 0 1,0-1-1,-1 1 1,-3-17-1,2 18-23,0 0 0,-1 1 0,0-1 1,0 1-1,-1 0 0,0 0 0,0 0 0,-1 0 0,0 1 0,0-1 0,0 1 1,-1 0-1,0 1 0,0 0 0,-9-7 0,-36-19-142,-68-29 1,-5-3-1225,99 48-350,1 0-1,-41-35 0,59 44 891,0 1-1,1-1 1,-1-1 0,1 1-1,-5-10 1,9 14 443,-1 0-1,1 0 1,0 0 0,0 0 0,1 0-1,-1 0 1,0 0 0,1 0 0,-1-1-1,1 1 1,0 0 0,-1 0-1,1 0 1,0-1 0,1 1 0,-1 0-1,0 0 1,1 0 0,-1 0 0,1-1-1,-1 1 1,1 0 0,2-3 0,-1 3-27,0 0-1,0-1 1,1 1 0,-1 0 0,1 0 0,-1 1 0,1-1 0,0 0-1,0 1 1,4-2 0,44-17-3642</inkml:trace>
</inkml:ink>
</file>

<file path=ppt/ink/ink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23:25:43.08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 1025 3392,'-1'0'7014,"8"0"-3681,7 0-1712,-12 0-1243,-1 0-106,0 0-264,3-1 164,1 1 1,-1 0-1,1 1 1,-1-1 0,0 1-1,1 0 1,-1 0-1,0 0 1,5 3-1,-4-2-88,0-1 0,1 1-1,0-1 1,-1 0 0,1 0-1,0-1 1,-1 0 0,1 0-1,0 0 1,0 0-1,-1-1 1,1 0 0,-1 0-1,1-1 1,-1 1 0,1-1-1,-1-1 1,0 1 0,0-1-1,0 0 1,6-4-1,4-5 57,0-1 0,0-1 0,14-19-1,-21 24 3,-1-1 0,-1 1 0,0-1 0,0 0 0,-1-1 0,7-20-1,-11 28-118,-1 0-1,1 0 0,-1 0 0,0 0 0,0 0 0,-1 0 0,1 0 1,0 0-1,-1 0 0,0 0 0,0 0 0,0 1 0,0-1 1,0 0-1,-3-4 0,2 3-24,-1 0-1,1 1 1,-1-1-1,0 1 1,0-1 0,0 1-1,0 0 1,-1 0-1,-4-3 1,5 5-37,0-1-1,0 1 0,1 0 1,-1 0-1,-1 0 1,1 1-1,0-1 1,0 1-1,0-1 1,0 1-1,0 0 1,0 0-1,-1 0 1,1 1-1,0-1 1,0 1-1,0 0 1,0 0-1,0 0 1,0 0-1,0 0 1,0 0-1,1 1 1,-1 0-1,-4 3 1,-3 3-33,0 1 0,1-1 0,0 2 0,-15 19 0,12-10 120,0 1-1,1 0 1,0 1-1,2 0 1,1 0-1,1 1 1,0 0-1,2 0 1,0 1 0,-2 44-1,6-57-37,2 0 0,-1 0 1,1 1-1,0-1 0,1 0 0,0 0 0,1 0 0,0-1 1,1 1-1,7 15 0,-7-20 32,1 1 1,-1-1-1,1 1 1,0-1-1,0-1 1,1 1-1,0-1 0,-1 0 1,1 0-1,1-1 1,-1 1-1,0-1 1,1-1-1,0 1 0,-1-1 1,1-1-1,0 1 1,0-1-1,0 0 0,0 0 1,13-1-1,7-5 33,0 0-1,-1-2 1,1-1-1,-1-1 0,0-1 1,-1-1-1,-1-2 1,0 0-1,0-1 1,26-23-1,21-21 27,109-119 1,-74 69-78,-57 59 3,-2-2 1,-3-1 0,-2-3 0,45-76-1,-82 123-27,72-131 37,-58 100-37,23-66 1,-37 90-55,-1 1 1,-1-1 0,0 0-1,1-18 1,-4 26 19,0 0 1,0 0-1,-1 0 0,0 0 0,0 0 0,-1 0 1,0 0-1,0 1 0,0-1 0,-1 0 0,-3-6 1,5 11-6,-1 0 0,1 1 0,0-1 0,0 0 0,-1 1 1,1-1-1,-1 1 0,1-1 0,-1 1 0,0 0 0,0 0 1,0 0-1,1 0 0,-1 0 0,0 0 0,0 0 0,0 1 1,-3-2-1,1 2-14,0 0-1,0-1 1,0 1 0,0 1 0,0-1 0,0 1 0,0-1-1,0 1 1,-4 2 0,-7 2-114,1 2-1,-1-1 1,-22 17-1,37-23 166,-11 8-28,0 0-1,0 1 1,1 0-1,1 1 1,0 0-1,0 0 0,1 1 1,0 0-1,-10 20 1,-3 11 68,-21 64 0,30-73-6,-42 107 641,-49 136 179,90-236-677,-11 67 0,20-80-99,1-1-1,2 1 0,1 43 0,2-58-45,-1-1 0,1 0 0,1 1 0,0-1 0,0 0 0,2-1 0,-1 1 0,1-1 1,7 12-1,-9-18 4,-1 0 0,1-1 0,0 1 0,0-1 0,0 0 0,0 0 0,0 0 0,1 0 1,0 0-1,-1-1 0,1 1 0,0-1 0,0 0 0,0-1 0,0 1 0,1-1 0,-1 1 0,0-1 0,1 0 1,-1-1-1,1 1 0,-1-1 0,1 0 0,-1 0 0,1-1 0,5 0 0,16-5 63,1-1-1,-1-1 0,0-1 1,-1-1-1,39-23 1,-34 15-22,-2 0 0,0-3 0,-1 0 1,26-28-1,-41 38-51,-2-1 0,0 0-1,13-21 1,-19 27 0,0-1-1,-1 1 0,0-1 1,-1 1-1,1-1 0,-1 0 1,0 0-1,-1 0 0,0 0 1,1-10-1,-2 15-40,0-1 1,-1 1-1,1-1 1,0 0-1,-1 1 1,1-1-1,-1 1 0,0-1 1,0 1-1,0 0 1,0-1-1,0 1 1,0 0-1,-1 0 0,1-1 1,-1 1-1,1 0 1,-1 1-1,0-1 1,0 0-1,0 0 1,0 1-1,-4-3 0,3 3-47,-1-1 0,1 1 0,-1 0 0,1 0 0,-1 0 0,0 0-1,1 1 1,-1 0 0,0 0 0,1 0 0,-1 0 0,0 0 0,1 1-1,-1-1 1,0 1 0,-5 2 0,-1 1 40,0-1 1,0 2-1,0 0 1,1 0-1,-1 1 0,1 0 1,1 0-1,-1 1 1,1 0-1,0 1 1,1 0-1,0 0 0,0 0 1,1 1-1,0 0 1,0 1-1,1-1 1,-6 15-1,6-11 21,0 0 0,1 0 0,0 1 0,1-1 0,1 1 0,0 0 1,0 21-1,2-30 23,1 0 1,-1-1 0,1 1 0,0 0-1,1 0 1,-1-1 0,1 1 0,0-1 0,0 1-1,4 6 1,-4-8 19,1 0 1,-1 0-1,1 0 1,0 0-1,0-1 0,0 1 1,0-1-1,1 0 0,-1 0 1,0 0-1,1 0 1,0-1-1,-1 1 0,8 1 1,-2-2 30,0 1 0,0-1 0,0-1 0,0 1 0,0-2 0,0 1 0,0-1 0,0-1 0,0 1 0,0-1 0,0-1 0,-1 0 0,1 0 0,-1-1 0,0 0 0,12-7 0,8-8-42,-1-2 0,0 0 0,23-25 0,-47 43-24,63-63 70,-31 30-65,57-45 1,-75 66-124,-14 11 120,0 1 1,0 0-1,1 0 1,-1 1-1,1-1 0,0 1 1,4-2-1,-8 4-8,0 0 1,0 0-1,1 0 0,-1 0 0,0 0 1,0 1-1,1-1 0,-1 0 0,0 0 1,0 0-1,0 1 0,1-1 1,-1 0-1,0 0 0,0 0 0,0 1 1,0-1-1,0 0 0,1 0 0,-1 1 1,0-1-1,0 0 0,0 1 0,0-1 1,0 0-1,0 0 0,0 1 0,0-1 1,0 0-1,0 1 0,0-1 3,0 7 14,0 0 0,-1 0-1,0 0 1,0 0 0,-1 0 0,0 0 0,-5 12 0,0 5-36,-6 17 14,-14 65 6,25-97-57,-1 0 0,-6 15 1,8-22 232,3-3-64,5-7-77,0 1 1,12-17 0,7-8 33,-8 15-123,35-28 1,-43 37 60,0 2 0,0-1 0,1 2 0,0-1 0,21-6 1,-31 11-14,1 0 0,0 1 1,0-1-1,0 1 0,0 0 1,0 0-1,0-1 0,0 1 1,0 0-1,0 1 0,0-1 1,0 0-1,0 0 0,0 1 1,-1-1-1,1 1 0,0 0 1,0 0-1,3 1 0,-4-1-5,1 1-1,-1 0 0,1-1 1,-1 1-1,1 0 0,-1 0 1,0 0-1,0 0 0,0 0 1,0 0-1,0 0 0,0 0 1,-1 0-1,2 4 0,-1 5-20,0 1 0,0 0 0,-1 0 1,-1 0-1,-2 12 0,-13 86 85,16-109-51,0 0-1,0 0 1,-1 0 0,1 0-1,0 0 1,0 0 0,0 0-1,1 0 1,-1 0 0,0 0-1,0-1 1,0 1 0,1 0 0,-1 0-1,0 0 1,1 0 0,-1 0-1,2 1 1,-2-2 3,0 0-1,1 0 1,-1 1 0,1-1-1,-1 0 1,1 0 0,-1 0-1,1 0 1,-1 0 0,1 0-1,-1 0 1,1 0 0,-1 0-1,1 0 1,-1 0 0,1 0-1,-1 0 1,1 0 0,-1 0 0,1 0-1,-1 0 1,1-1 0,0 1-1,3-3 34,0 1 1,0-1-1,0 1 0,0-1 0,5-6 0,9-9-14,6-6-34,31-26 0,-47 44 4,-1 1 1,1 0 0,0 0 0,0 0 0,1 1 0,-1 1 0,1-1 0,0 1-1,12-2 1,-17 4 7,0 1-1,1 0 1,-1 0-1,0 1 1,0-1-1,0 1 1,0 0-1,0 0 1,0 0-1,0 0 1,0 1-1,0 0 1,0 0-1,-1 0 1,6 3-1,-1 1-15,-1 0-1,0 1 0,0-1 1,0 1-1,9 13 0,-12-13-876,0 0-1,0 0 1,4 13 0,-6-14-981,0-1 1,0 1-1,1-1 1,0 1-1,6 7 1,-9-13 1582,1 1 0,0 0 0,-1-1 0,1 1 0,0 0 0,0-1 0,0 1 0,-1-1 0,1 1 0,0-1 0,0 0 0,0 1 0,0-1 0,0 0 0,2 1 0,13-3-3364</inkml:trace>
</inkml:ink>
</file>

<file path=ppt/ink/ink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23:25:43.42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20 11392,'0'-3'5151,"5"3"-2015,-5-5-2752,0 2-224,0-6-3776</inkml:trace>
</inkml:ink>
</file>

<file path=ppt/ink/ink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23:25:46.83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80 711 7456,'-6'-7'3790,"7"7"-3575,0 0-1,0 0 0,-1 0 1,1 0-1,0 0 0,0 0 1,0-1-1,-1 1 0,1 0 1,0 0-1,0-1 0,-1 1 1,1-1-1,0 1 1,0-1-1,0 0 0,61-50 4266,-49 40-4126,0 0 1,20-26-1,-1 1-441,-32 36 83,1-1 0,-1 1-1,1-1 1,-1 1 0,1-1 0,-1 1 0,1-1-1,-1 1 1,1 0 0,-1-1 0,1 1 0,0 0-1,-1 0 1,1-1 0,-1 1 0,1 0-1,0 0 1,-1 0 0,1 0 0,1 0 0,-2 0 0,1 0 1,-1 0-1,1 1 1,-1-1-1,1 0 1,-1 0-1,0 1 1,1-1-1,-1 0 0,0 1 1,1-1-1,-1 1 1,0-1-1,1 0 1,-1 1-1,0-1 1,0 1-1,0-1 1,1 1-1,-1 0 1,1 3-5,-1-1 0,1 1 0,-1-1 0,1 1-1,-1 0 1,-1 4 0,-57 369 750,45-320-533,-2 0 0,-26 63 0,25-82 222,-1-1 0,-2 0 0,-44 61 1,62-97-397,1 1 1,-1-1-1,0 0 0,0 0 1,0 0-1,0 0 1,0 0-1,0 0 1,-1 0-1,1 0 1,-2 1-1,3-2-26,-1 0 1,1 0-1,0 0 0,0 0 0,-1 0 1,1 0-1,0-1 0,0 1 0,-1 0 1,1 0-1,0 0 0,0 0 0,0 0 1,-1 0-1,1 0 0,0-1 0,0 1 1,0 0-1,-1 0 0,1 0 0,0 0 1,0-1-1,0 1 0,0 0 0,0 0 1,-1 0-1,1-1 0,0 1 1,0 0-1,0 0 0,0-1 0,0 1 1,0 0-1,0 0 0,0-1 0,0 1 1,0 0-1,0-1 0,0-4 29,0-1 0,0 1 0,0 0 0,3-11 0,59-253 42,-38 185-344,4 1 0,4 2 0,67-124 0,-90 188 202,30-50-143,-33 57 146,1 1 1,0-1-1,1 2 0,11-12 1,-18 19 45,0 0 1,0 0 0,0 0-1,0 0 1,0 1 0,0-1-1,1 0 1,-1 0 0,0 1 0,0-1-1,1 1 1,-1-1 0,0 1-1,1-1 1,-1 1 0,1 0-1,-1 0 1,1 0 0,-1 0-1,0 0 1,1 0 0,1 0 0,-2 1 16,1 0 0,-1-1 0,0 1 0,0 0 0,0 0 0,0 0 0,0 0 0,0 0 0,0 0 0,0 1 0,0-1 0,0 0 0,0 0 0,-1 1 0,1-1 0,-1 0 0,2 3 0,0 5 63,0 0-1,0 1 0,-1-1 0,0 0 0,0 12 0,-1-9 37,-1-1 0,0 1-1,-1-1 1,0 1 0,-1-1-1,0 0 1,-1 0 0,0 0-1,0 0 1,-2-1 0,-7 13-1,10-18-50,-1 1 0,0-1-1,0 0 1,-1 0-1,0-1 1,1 1 0,-1-1-1,-1 0 1,1-1 0,-1 1-1,1-1 1,-1 0 0,0 0-1,0-1 1,0 0-1,-1 0 1,1 0 0,0-1-1,-1 0 1,1 0 0,-8 0-1,-3-1-312,15 0 69,5 0-304,10-1 399,0-1 1,0 0 0,0 0-1,15-6 1,13-3-25,64-11 153,107-26-69,-158 33 216,97-41-1,-129 46-107,-2 1 83,0 0 0,35-23 1,-54 31-139,0 0 1,0 0-1,0 0 1,0 0-1,0 0 1,0 0 0,0 0-1,-1 0 1,1 0-1,0 0 1,-1-1-1,1 1 1,0-2 0,-1 3-16,0 0-1,0 0 1,0 0 0,0 0 0,0 0 0,0 0 0,0 0 0,0 0 0,0 0 0,0 0 0,0 0 0,0-1 0,0 1 0,0 0 0,0 0 0,0 0 0,0 0 0,0 0 0,0 0-1,0 0 1,0 0 0,0 0 0,0 0 0,0 0 0,0-1 0,0 1 0,0 0 0,0 0 0,0 0 0,0 0 0,0 0 0,-1 0 0,1 0 0,0 0 0,0 0 0,0 0 0,0 0-1,0 0 1,0 0 0,0 0 0,0 0 0,0 0 0,0 0 0,0 0 0,-1 0 0,1 0 0,0 0 0,0 0 0,0 0 0,0 0 0,0 0 0,0 0 0,-9 6-17,-71 60-228,45-40 315,-40 42 1,66-59-62,0 1 0,1 1 0,0-1 0,0 1 0,1 0 0,1 1 0,0 0 0,-7 21 1,12-29 10,0 0 0,0-1 1,0 1-1,1 0 1,0-1-1,0 1 0,0 0 1,1 6-1,-1-9-10,0 0 0,0-1 0,0 1 0,1 0 0,-1 0-1,0-1 1,1 1 0,-1 0 0,0-1 0,1 1 0,-1 0 0,1-1-1,0 1 1,-1 0 0,1-1 0,-1 1 0,1-1 0,1 1 0,-1 0-1,0-1 1,0 0 0,0 0 0,0 1-1,0-1 1,0 0 0,0 0-1,1 0 1,-1 0 0,0-1 0,0 1-1,0 0 1,0 0 0,0-1-1,0 1 1,0 0 0,0-1 0,1 0-1,9-5 11,0 0-1,0-1 1,-1 0 0,1-1-1,-2 0 1,1 0-1,9-12 1,55-74-219,-29 33-19,-35 47 141,3-5-369,-13 19 441,1 0 1,-1 0-1,0 0 1,0 0-1,0 0 1,0 0-1,0 0 1,0 0-1,0 0 1,0 0-1,0 0 1,0 0-1,0 0 1,0 0-1,1 0 1,-1 0-1,0 0 1,0 0-1,0 0 1,0 0-1,0 0 1,0 0-1,0 0 1,0 0-1,0 0 1,0 0-1,1 0 0,-1 0 1,0 0-1,0 0 1,0 0-1,0 0 1,0 0-1,0 0 1,0 0-1,0 0 1,0 0-1,0 0 1,0 0-1,0 0 1,0 0-1,0 0 1,0 1-1,1-1 1,-1 0-1,0 0 1,0 0-1,0 0 1,0 0-1,0 0 1,0 0-1,0 0 1,0 0-1,0 0 1,0 0-1,0 1 1,0-1-1,0 0 1,-1 14-96,-7 30-5,4-29 132,1 0-1,1 0 1,0-1 0,1 1-1,0 1 1,2-1 0,1 15-1,0-18 63,-2-9-68,1 0 1,-1 0-1,1 0 1,-1 0 0,1 0-1,0 0 1,0 0-1,0 0 1,1-1-1,-1 1 1,1 0-1,-1-1 1,3 4 0,-3-6-15,0 1 1,0-1 0,0 1 0,0-1 0,0 0 0,0 1 0,0-1 0,0 0-1,0 0 1,0 1 0,0-1 0,0 0 0,0 0 0,0 0 0,0-1 0,0 1-1,0 0 1,0 0 0,0 0 0,0-1 0,0 1 0,0 0 0,0-1 0,0 1 0,-1-1-1,1 1 1,0-1 0,1-1 0,26-21 171,-25 21-148,16-16 5,1 1 1,1 1-1,24-13 0,72-33-37,-109 58 6,115-52 436,-121 55-492,0 0 0,0 0 0,0 0 0,0 1 0,0-1 0,0 1 0,0-1 0,0 1 0,4 0 0,-5 1 7,1-1 0,0 1 0,-1 0-1,1 0 1,-1 0 0,1 1-1,-1-1 1,1 0 0,-1 0 0,2 3-1,-1-2 47,-1 1 0,1-1 0,-1 1 0,1 0 0,-1 0 0,0-1 0,0 1 0,0 0 0,0 0 0,-1 0 0,1 0 0,-1 0 0,0 0 0,0 4 0,3 19 48,0-18-55,4 20-18,12 31 0,-16-51 32,0 0-1,1 0 1,0 0-1,0-1 1,1 0-1,0 0 1,1 0-1,9 9 1,-14-15 0,1 1 1,0-1 0,0 1 0,0-1 0,1 0 0,-1 0 0,0 0 0,0 0 0,1 0-1,-1 0 1,0 0 0,1-1 0,-1 1 0,1-1 0,4 0 0,-3 0-11,-1-1 0,1 1 0,0-1 0,0 0 0,-1 0 0,1-1 0,-1 1 1,1-1-1,4-2 0,5-5 63,0-1 1,-1 0-1,0-1 0,10-12 1,-14 15 84,-2 2-104,95-102 471,-75 78-411,38-60 1,37-93-274,-51 88 162,100-177-276,-147 267 190,9-19-221,-11 24 292,-1-1 1,0 1-1,1-1 0,-1 1 0,0-1 0,0 0 1,1 1-1,-1-1 0,0 0 0,0 1 0,0-1 1,0 1-1,0-1 0,0 0 0,0 1 0,0-1 1,0 0-1,0 1 0,0-1 0,-1 0 0,1 1 0,0-1 1,0 1-1,-1-1 0,1 0 0,0 1 0,-1-1 1,1 1-1,0-1 0,-1 0 0,-1 1 4,1 0-1,0 0 0,0 0 0,0 0 1,0 0-1,0 0 0,0 0 1,0 0-1,-1 1 0,1-1 0,0 0 1,0 1-1,0-1 0,0 1 1,0-1-1,0 1 0,0 0 0,1-1 1,-1 1-1,0 0 0,0-1 1,-1 3-1,-1-1-20,-7 7 18,1-1 1,1 1 0,-1 1-1,2 0 1,-1 0-1,1 0 1,-6 13-1,-37 84-15,38-77-4,-29 64 72,-52 183 0,88-261-1,2 1 0,0 0-1,1 0 1,0 0 0,2 0 0,0 0 0,1 0-1,3 20 1,-3-34-8,0 0 0,0 1-1,0-1 1,0 0 0,1 0-1,-1 0 1,1 0 0,0 0-1,2 3 1,-3-4-3,1-1 0,-1 0-1,1 1 1,-1-1 0,1 0 0,-1 0-1,1 0 1,0 0 0,-1 0 0,1-1 0,0 1-1,0 0 1,0-1 0,-1 1 0,1-1 0,0 0-1,0 0 1,3 0 0,3 0 18,-1-1 1,1 0-1,-1-1 1,1 0 0,-1 0-1,1 0 1,7-5-1,50-27 49,-47 25-87,12-10 136,45-35 1,-24 16-42,-18 8-512,-30 27 370,-2 2-135,-2 3-4,-17 40 157,-8 24 392,24-58-343,0-1-1,1 1 1,-1 0-1,2-1 1,-1 1-1,1 0 1,0 9-1,0-16-2,1 1 0,-1-1-1,0 1 1,0-1 0,0 1 0,1-1-1,-1 1 1,1-1 0,-1 1 0,1-1-1,0 0 1,-1 1 0,1-1 0,0 0-1,0 0 1,0 1 0,0-1 0,0 0-1,0 0 1,0 0 0,1 0 0,-1 0-1,0 0 1,0-1 0,1 1 0,-1 0-1,1-1 1,1 1 0,0 0 2,0-1 1,1 0-1,-1 0 0,0 0 1,0 0-1,0-1 1,0 1-1,0-1 0,0 0 1,0 1-1,0-2 1,0 1-1,3-2 1,166-75 162,-135 64-202,1 1 0,69-13 0,-86 21-51,-17 3 50,0 1 1,-1 0 0,1 0 0,0 1 0,5-1 0,-23 12-566,-7-2 484,-16 11 17,23-10 67,-1 0 1,2 1 0,0 1-1,0 0 1,-18 24 0,26-29 16,-1 0 0,2 1 1,-1 0-1,1 0 1,0 0-1,1 0 0,0 1 1,0-1-1,1 1 1,0 0-1,0 0 0,0 16 1,2-24 3,0-1 1,0 1 0,0-1-1,0 1 1,0-1-1,0 1 1,0-1-1,0 0 1,0 1-1,0-1 1,1 1-1,-1-1 1,0 1 0,0-1-1,0 1 1,1-1-1,-1 0 1,0 1-1,1-1 1,-1 0-1,0 1 1,1-1-1,-1 0 1,0 1 0,1-1-1,-1 0 1,0 0-1,1 1 1,0-1-1,0 0 1,0 0 0,0 1-1,1-1 1,-1 0 0,0 0-1,0-1 1,0 1 0,0 0-1,0 0 1,0 0 0,1-1 0,4-1 1,0-1 0,0 0 0,7-4 0,-4 1 1,205-136 14,-195 127-47,0-1 1,-2-1-1,0-1 0,0 0 0,-2-1 1,0-1-1,20-37 0,-3-6-116,32-88 1,-18 36 188,62-133-174,-105 241 67,6-13-45,-9 19 81,1 0 0,-1 1 1,0-1-1,0 0 0,1 0 0,-1 0 0,0 0 0,0 0 0,0 0 0,0 0 0,0 0 0,0 0 0,0 0 0,0 0 1,-1-1-1,1 2 21,0 0 0,0 0 0,0-1 1,0 1-1,0 0 0,0 0 0,0 0 1,0 0-1,-1 0 0,1 0 0,0 0 1,0 0-1,0 0 0,0 0 0,0 0 1,0 0-1,0 0 0,0 0 0,0 0 1,0 0-1,0 0 0,-1 0 0,1 0 1,0 0-1,0 0 0,0 0 0,0 0 1,0 0-1,0 0 0,0 0 0,0 0 1,0 0-1,-1 0 0,1 0 0,0 0 1,0 0-1,0 0 0,0 0 0,0 0 1,0 0-1,0 0 0,0 0 0,0 0 1,0 0-1,0 1 0,0-1 0,0 0 1,0 0-1,0 0 0,-1 0 0,1 0 1,0 0-1,0 0 0,0 0 0,0 0 1,-3 8-98,1-5 44,-11 24 2,2 0 1,-14 46-1,-7 59 84,29-120-33,-63 299 415,55-256-271,2 0 0,3 1 0,1 61 0,5-113-110,0 0 0,0-1 0,0 1 1,1 0-1,-1-1 0,1 1 1,0-1-1,0 1 0,1-1 1,2 6-1,-4-8-22,1-1 1,-1 1-1,1 0 1,-1-1-1,1 1 1,0-1-1,-1 1 0,1-1 1,-1 1-1,1-1 1,0 1-1,0-1 1,-1 0-1,1 1 1,0-1-1,0 0 0,0 0 1,-1 1-1,3-1 1,-2 0-6,1 0 1,0-1-1,-1 1 0,1 0 1,0-1-1,-1 1 0,1-1 1,-1 0-1,1 1 0,-1-1 1,1 0-1,-1 0 1,2-2-1,11-8-67,-1-1 1,14-16 0,12-12-56,-8 11 303,42-53 0,-72 81-186,0 0 1,0-1 0,0 1 0,0-1 0,0 1-1,0-1 1,0 1 0,0-1 0,-1 0 0,1 1-1,-1-1 1,1 0 0,-1 1 0,0-1 0,1 0-1,-1 0 1,0 0 0,0 1 0,0-1 0,-1 0-1,1 0 1,0 1 0,-1-1 0,0-2 0,0 3-18,0-1 0,0 1 1,0 0-1,0 0 1,0-1-1,0 1 1,0 0-1,-1 0 1,1 1-1,0-1 1,-1 0-1,1 0 0,-1 0 1,1 1-1,0-1 1,-1 1-1,0-1 1,1 1-1,-1 0 1,1 0-1,-1-1 1,1 1-1,-1 0 0,0 0 1,1 1-1,-1-1 1,-1 0-1,-1 1 4,0 0 0,1 1 0,-1-1 0,0 1 0,1-1 0,-1 1 0,1 0 0,-1 1 0,-2 2 0,-26 23 21,29-24-1,0-1 0,1 1 0,0-1 0,0 1 0,0 0 0,0 0 0,0 0 0,1 0 0,0 0 0,-1 0 0,2 0 0,-1 1 0,0-1 0,1 0 0,0 7 0,0-2 34,1 1 0,0-1 0,1 0 0,0 0-1,1 0 1,3 9 0,-4-12-1,1 0-1,0 0 0,0 0 1,0 0-1,1-1 1,0 1-1,0-1 0,1 0 1,-1-1-1,1 1 0,0-1 1,0 1-1,1-2 1,-1 1-1,1 0 0,0-1 1,0 0-1,0-1 1,0 1-1,1-1 0,-1 0 1,1-1-1,-1 0 0,1 0 1,8 0-1,1 0 18,0-1 0,0-1 0,-1-1-1,1 0 1,0-1 0,0-1 0,-1 0 0,0-1-1,22-11 1,-8 0 23,-1-1 0,0-2 0,-1-1 0,27-26 0,-40 32-68,0-1 0,13-17 1,-15 16 24,29-27 0,-41 43-43,0 0 1,0 0 0,0 0-1,0 0 1,0 0-1,0 0 1,0 0 0,0 0-1,0 0 1,0 0-1,0 0 1,0 0 0,0 0-1,0 1 1,0-1-1,0 0 1,0 0 0,0 0-1,0 0 1,0 0 0,0 0-1,0 0 1,0 0-1,0 0 1,0 0 0,0 0-1,0 0 1,0 0-1,0 0 1,0 0 0,0 1-1,0-1 1,0 0-1,0 0 1,0 0 0,0 0-1,0 0 1,1 0-1,-1 0 1,0 0 0,0 0-1,0 0 1,0 0-1,0 0 1,0 0 0,0 0-1,0 0 1,0 0-1,0 0 1,0 0 0,0 0-1,0 0 1,0 0-1,0 0 1,1 0 0,-1 0-1,0 0 1,0 0-1,0 0 1,0 0 0,-3 11-198,-9 16 189,-37 66-47,27-50 17,-45 67 0,47-84 219,-18 28 625,37-52-644,19-3-29,0-1 0,0 0 0,0-1 0,0-1 0,30-10 0,18-14-2468,-5-6-4981,-59 33 6493,3-3-2463,-5 4 3183,0 0 0,0 0 0,0-1-1,0 1 1,-1 0 0,1 0 0,0 0 0,0-1-1,0 1 1,0 0 0,0 0 0,0 0 0,0 0 0,-1 0-1,1-1 1,0 1 0,0 0 0,0 0 0,0 0 0,-1 0-1,1 0 1,0 0 0,0 0 0,0-1 0,0 1-1,-1 0 1,1 0 0,0 0 0,0 0 0,0 0 0,-1 0-1,1 0 1,0 0 0,0 0 0,-1 0 0,-18-3-5633</inkml:trace>
</inkml:ink>
</file>

<file path=ppt/ink/ink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23:25:47.16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18 28 9792,'-18'-16'3648,"28"16"-2848,3 0-224,-4-4-384,1-1-224,-2 2-2144,0 3 1152,2 0-3360,-10 8 2464,-18-13-1312</inkml:trace>
</inkml:ink>
</file>

<file path=ppt/ink/ink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23:25:47.51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8 356 12960,'-8'-17'4799,"35"-3"-3711,36-8-320,-28 8 640,6 0-928,49-28 224,50-3-416,-1 7-256,-14 5-32,6 5-3584,17 8 1920,-14 17-8031</inkml:trace>
</inkml:ink>
</file>

<file path=ppt/ink/ink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23:25:56.5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256 61 4736,'-28'0'18175,"37"3"-18107,0 0-1,0-1 1,0 0-1,0-1 1,0 0-1,18 0 1,61-9 146,-34 3-106,129-18-349,-3 1 258,-114 16 94,91-3-115,-155 9-39,-7 4-96,-6 3 80,-1-1 0,0 0 0,-18 6-1,-13 6 31,19-6-16,1 2 1,0 0-1,-38 33 1,-54 62 70,73-67-66,9-10 86,-3-3 1,0-1 0,-75 44 0,-130 50 64,174-90-89,-27 20 122,85-45-15,-1-1 211,9-6-68,3 0-101,53 3 341,216-14-283,-186 7-51,31-1 87,177-10 105,-185 11-239,34 3 131,-87 1-1511,-68 4-2792,-8 1-1901,3-5-1418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00:33:40.8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49 6880,'0'-25'3136,"5"21"-2720,-5-1 2112,0 2-2432,5 3-96,0-3-384,8-2 224,-4 2 224,-1 3-32,2 0-1120,-2 3 576,-16 5-4896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00:36:49.586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9 118 6240,'-7'-23'2005,"7"22"-1948,-1 0 0,1 0 1,0 0-1,0 0 0,0 0 0,-1 0 0,1 0 0,0 0 1,0 0-1,0 0 0,0 0 0,1 0 0,-1 0 1,0 0-1,0 1 0,0-1 0,1 0 0,0-2 0,0 0 153,0 1-75,0 0-1,0 0 0,0 0 1,0 0-1,0 1 1,0-1-1,0 0 1,1 1-1,-1-1 1,0 1-1,1-1 1,0 1-1,2-2 1,26-14 897,-29 17-992,13-6 203,1 1 0,0 0 1,0 1-1,0 1 1,0 0-1,0 1 0,1 1 1,-1 0-1,1 1 1,25 4-1,-18-1-33,0 1-1,0 1 1,-1 1-1,0 1 0,0 1 1,32 17-1,-46-20-80,0 0 0,0 0-1,-1 1 1,1 0-1,-1 1 1,-1 0-1,1 0 1,-1 0-1,0 1 1,-1 0-1,0 0 1,6 12-1,-8-15-46,-1 0 0,0 0 0,0 1 0,-1-1-1,0 0 1,0 1 0,0-1 0,0 1-1,-1-1 1,0 1 0,0-1 0,0 1 0,-1 0-1,0-1 1,0 0 0,0 1 0,-1-1-1,0 0 1,0 1 0,0-1 0,-1 0 0,-5 8-1,2-5-5,-2 0 0,1 0 0,-1-1-1,-1 0 1,1 0 0,-1-1 0,0 0-1,0-1 1,-18 8 0,19-9-56,-1 0 1,0-1-1,0 0 1,0 0-1,-1-1 1,1 0-1,-1-1 1,1 0-1,-1 0 1,1-1 0,-1 0-1,0-1 1,1 0-1,-1 0 1,1-1-1,0-1 1,-1 1-1,1-1 1,-15-8-1,14 6-376,-13-8-1029,22 13 1130,0-1 1,0 0-1,0 1 1,0-1-1,1 0 1,-1 1-1,0-1 1,1 0-1,-1 0 1,0 0-1,1 0 1,-1 0-1,1 0 1,0 0-1,-1 0 1,1 0-1,0 0 1,-1 0-1,1-2 1,21 2-7746</inkml:trace>
</inkml:ink>
</file>

<file path=ppt/ink/ink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23:25:59.9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8 596 6400,'0'0'84,"-1"0"0,1 0 0,-1-1 0,1 1 0,0 0 0,-1 0 0,1 0 0,0-1 0,-1 1 0,1 0 0,0 0 0,-1-1 0,1 1 0,0 0 0,0-1 0,-1 1 0,1 0 0,0-1 0,0 1 0,0 0 0,-1-1 0,1 1 0,0-1 0,0 1 0,0 0 0,0-1 0,0 1 0,0-1 0,0 1 0,0-1 0,10-8 2606,6-5-592,26-37-10,5-5-1174,-12 18-544,3 1 0,73-54-1,-45 38 250,-66 53-625,0 1-1,0-1 1,0 0-1,0 0 1,0 0 0,0 0-1,1 0 1,-1 0-1,0 0 1,0 0 0,0 0-1,0 0 1,0 0-1,0 0 1,0 0 0,0 0-1,0 0 1,0 0-1,0 0 1,0 0 0,0 1-1,0-1 1,0 0-1,0 0 1,1 0-1,-1 0 1,0 0 0,0 0-1,0 0 1,0 0-1,0 0 1,0 0 0,0 0-1,0 0 1,0 0-1,0 0 1,0 0 0,0-1-1,0 1 1,1 0-1,-1 0 1,0 0 0,0 0-1,0 0 1,-5 12-65,-1 1 57,-63 206 523,-9 22 672,29-112-498,29-60-248,14-47 118,-10 30 0,11-45 382,2-11-262,3-15-185,4 1-385,0 0 0,13-33 0,-6 21-108,22-66-157,82-168-1,-97 233 69,1 2 0,2 0 0,1 1 0,0 1 0,3 1 0,0 1 0,38-28 0,-51 44-72,23-13 0,-32 20 128,1 0 0,-1 0 1,1 1-1,0-1 1,-1 1-1,1 0 0,0 0 1,0 0-1,0 1 0,0 0 1,6-1-1,-8 2 32,0-1 1,0 1-1,0 0 1,-1-1-1,1 1 1,0 0-1,0 0 1,-1 0-1,1 0 0,0 1 1,-1-1-1,1 0 1,-1 1-1,0-1 1,1 1-1,-1-1 1,0 1-1,0 0 0,0-1 1,0 1-1,0 0 1,0 0-1,-1 0 1,1-1-1,0 1 1,-1 0-1,1 3 0,1 6 52,-1 0 0,0 0 1,0 17-1,-1-26-22,0 26 58,-1 0 0,-1-1 0,-2 1 0,-7 30-1,8-48-42,0 0 0,-1 0-1,0 0 1,-1-1-1,0 1 1,-6 8 0,7-13 2,-1 1 0,1-1 0,-1 0 0,0-1 0,0 1 0,-1-1 0,1 0 0,-1 0 0,0-1 0,-8 4 0,9-5 6,0 0 0,0-1 1,0 0-1,0 0 0,0-1 1,0 1-1,-1-1 0,1 0 0,0-1 1,0 1-1,0-1 0,-1 0 0,1 0 1,0-1-1,0 0 0,1 1 1,-1-1-1,0-1 0,1 1 0,-1-1 1,-5-5-1,9 8-54,0-1-1,0 1 1,0-1 0,0 1 0,0-1-1,1 0 1,-1 0 0,0 1 0,1-1-1,-1 0 1,0 0 0,1 0 0,-1 0-1,1 0 1,-1-1 0,1 1-6,0 1 1,0-1-1,0 1 1,0-1-1,0 1 1,0-1-1,0 1 1,0 0-1,0-1 1,1 1-1,-1-1 1,0 1-1,0 0 1,1-1-1,-1 1 1,0 0-1,0-1 1,1 1-1,-1 0 1,0-1-1,1 1 0,-1 0 1,0 0-1,1-1 1,0 1-1,2-2-15,1 1 0,-1 0-1,1 0 1,-1 0 0,1 0-1,7-1 1,65 0-498,-52 3 569,36-5 0,-51 3 1,0-1 1,-1 0-1,1-1 0,-1 1 1,1-2-1,-1 1 0,14-9 1,6-9-1,0 0 0,-2-2 0,31-34 0,16-14 292,-64 62-272,0 1-1,0-1 1,-1-1 0,7-9 0,-12 14-69,0 0 1,-1 1-1,1-1 0,-1 0 0,0 0 0,-1 0 0,1 0 0,-1-1 0,0 1 1,0 0-1,0-9 0,-1 13 4,0 0 0,0 1 1,0-1-1,0 1 0,0-1 0,1 1 0,-1-1 1,0 0-1,0 1 0,1-1 0,-1 1 0,0-1 1,0 1-1,1-1 0,-1 1 0,1-1 0,-1 1 1,0 0-1,1-1 0,-1 1 0,1-1 1,-1 1-1,1 0 0,-1 0 0,1-1 0,0 1 1,-1 0-1,1 0 0,-1 0 0,1-1 0,-1 1 1,1 0-1,0 0 0,25 0 124,-16 1-107,28-2-197,-13 0 179,28 2 0,-46 0 4,1 0-1,-2 0 1,1 1-1,0 0 1,0 0-1,0 0 1,-1 1 0,11 6-1,-15-8-9,0 1-1,0 0 0,1 0 0,-1 0 1,-1 1-1,1-1 0,0 0 1,0 1-1,-1-1 0,1 1 0,-1-1 1,0 1-1,0 0 0,0-1 1,0 1-1,-1 0 0,1 0 0,0 0 1,-1 3-1,1 7 12,-1-1 1,-1 1-1,-2 14 1,2-18 34,-4 21 47,-10 33 0,8-36-34,-7 48 0,14-72-41,0-1 0,-1 1 1,1 0-1,1 0 0,-1-1 1,0 1-1,1 0 0,-1-1 0,1 1 1,0 0-1,0-1 0,0 1 1,2 3-1,-2-5 3,0 0-1,0 0 1,0-1-1,0 1 1,0 0-1,0 0 0,0 0 1,0-1-1,0 1 1,0-1-1,0 1 1,0-1-1,0 1 1,1-1-1,-1 0 1,0 1-1,0-1 1,1 0-1,-1 0 1,0 0-1,0 0 1,1 0-1,-1 0 1,0 0-1,0-1 1,1 1-1,-1 0 1,0-1-1,0 1 1,0-1-1,2 0 1,4-3 30,-1 1 0,0-1 0,-1 1 0,1-2 0,-1 1 0,1-1 0,-1 1 0,-1-1 0,9-11 0,3-7 47,15-29-1,-12 18-16,-12 22-96,-2 4-174,0 1 0,0-1 0,9-9 1,-14 25-108,-3 11 143,0 37 1,1-1 294,1-52-121,1 0 0,0 1 0,0-1 0,1 0-1,-1 0 1,1 0 0,-1 1 0,1-1 0,0 0 0,0 0 0,0 0 0,1 0 0,-1-1 0,1 1 0,0 0-1,-1 0 1,1-1 0,4 5 0,-5-7-7,-1 0 0,0 0 0,1 1 1,-1-1-1,0 0 0,1 0 0,-1 0 0,0 0 0,1 0 0,-1 0 0,0 0 0,1 0 0,-1 0 0,1 0 0,-1 0 0,0 0 0,1 0 0,-1 0 0,0 0 1,1 0-1,-1 0 0,0 0 0,1 0 0,-1-1 0,0 1 0,1 0 0,-1 0 0,0 0 0,1-1 0,-1 1 0,8-7-7,-3-1 20,-1 1 1,1-1-1,-2 0 0,1-1 1,-1 1-1,-1-1 0,3-9 1,-2 5-92,0 0 1,-1 0-1,0 0 1,-1-1-1,-1 1 1,0 0-1,0-1 1,-2 1-1,-2-16 1,-8 2-273,12 25 303,-1 1 1,1 0 0,-1 0 0,1 0-1,-1 0 1,0 0 0,0 1 0,1-1-1,-1 0 1,0 0 0,0 0 0,0 1-1,0-1 1,0 0 0,0 1 0,0-1 0,0 1-1,0-1 1,0 1 0,-2-1 0,2 1-99,1 2-62,0 0 197,1 0 0,-1 1 0,1-1 1,0 0-1,-1 0 0,1 0 0,0 0 1,0 0-1,0 0 0,1 0 0,-1-1 0,0 1 1,1 0-1,-1-1 0,4 4 0,-2-3 26,0 0-1,0 1 0,0-1 1,0 0-1,0-1 0,1 1 1,-1 0-1,8 1 1,-4-2 56,1 0 0,-1 0 1,1-1-1,0 0 1,-1 0-1,1-1 0,-1 0 1,11-2-1,7-4 86,28-12 1,-34 12-143,115-46 244,-118 47-227,0 0 0,-1-1 0,1-1 0,-1 0 0,-1-1 0,0-1 0,0 0-1,-1-1 1,0 0 0,-1-1 0,0-1 0,-1 0 0,-1 0 0,0-1 0,-1 0 0,10-20 0,-16 29-50,0 0 0,-1 0 1,0-1-1,0 1 0,-1-1 1,1 1-1,-1-1 0,0 1 1,0-11-1,-8 25-200,-4 10 150,-42 102 50,43-100 31,2 1-1,1-1 1,0 2-1,2-1 1,-4 28-1,6-17 20,1 0 0,1-1-1,5 37 1,-3-55-16,1 0-1,1-1 1,0 1-1,9 22 1,-10-30 4,1-1 0,-1 0 0,1 1 0,0-1 0,0 0 0,1-1 0,-1 1 0,1 0 0,0-1 0,0 0 0,1 0 0,-1 0 0,10 5 0,-11-8-8,-1 1 0,1-1 0,0 0 0,0-1 0,0 1 1,0 0-1,0-1 0,0 0 0,0 1 0,0-1 0,0 0 0,0-1 0,0 1 0,-1 0 0,1-1 1,0 0-1,0 0 0,0 1 0,0-2 0,-1 1 0,1 0 0,0-1 0,-1 1 0,1-1 0,3-3 1,4-3 27,0-2-1,-1 1 1,0-1 0,10-15 0,-18 23-42,20-28 2,-2 0 0,21-44 0,-34 53-289,-6 21 272,0 0 0,1 0 1,-1 0-1,0 0 0,0 0 0,0 0 1,0 0-1,0 0 0,0-1 0,0 1 1,0 0-1,0 0 0,0 0 0,0 0 1,0 0-1,0 0 0,0 0 1,0 0-1,-1-1 0,1 1 0,0 0 1,0 0-1,0 0 0,0 0 0,0 0 1,0 0-1,0 0 0,0 0 0,0 0 1,0-1-1,0 1 0,0 0 0,0 0 1,-1 0-1,1 0 0,0 0 1,0 0-1,0 0 0,0 0 0,0 0 1,0 0-1,0 0 0,0 0 0,-1 0 1,-6 7-311,0 4 289,1 1-1,0 0 0,1 0 1,0 0-1,1 0 1,-5 24-1,6-23 29,0-1-15,1 0-1,0 1 0,1-1 1,0 0-1,2 21 0,-1-31 28,0 1 1,1-1-1,-1 0 0,1 1 1,0-1-1,0 0 0,0 0 0,0 0 1,0 0-1,0 0 0,0 0 0,1 0 1,-1 0-1,1 0 0,0-1 0,-1 1 1,1 0-1,0-1 0,0 0 0,0 1 1,0-1-1,3 2 0,-1-2 12,-1 0 0,0 0-1,0 0 1,1 0-1,-1 0 1,0-1 0,1 1-1,-1-1 1,1 0 0,-1 0-1,1 0 1,-1-1 0,0 1-1,7-3 1,-4 1-5,-1 0 0,0 0 1,1-1-1,-1 0 0,0 0 0,-1 0 0,1-1 1,0 1-1,-1-1 0,0 0 0,0-1 0,0 1 1,-1-1-1,1 1 0,-1-1 0,0 0 0,-1 0 1,1 0-1,-1-1 0,3-8 0,-3 7-59,-1 0 0,0 0-1,0 0 1,0 0 0,-1 0 0,0 0 0,0 0-1,-1 0 1,0 0 0,0 0 0,-1 0-1,0 0 1,0 0 0,0 1 0,-1-1-1,-6-9 1,6 12 13,0-1 1,-1 1-1,1 1 0,-1-1 0,0 0 0,-1 1 0,1 0 0,0 0 0,-1 0 1,0 1-1,0-1 0,1 1 0,-1 0 0,-1 0 0,1 1 0,0 0 1,0 0-1,-1 0 0,-5 0 0,11 1 33,0 0-1,0 0 1,0 0 0,-1-1 0,1 1-1,0 0 1,0 0 0,0 0 0,0 0 0,0 0-1,0 0 1,0 0 0,0 0 0,0-1-1,0 1 1,0 0 0,0 0 0,0 0-1,0 0 1,0 0 0,0 0 0,0 0-1,0-1 1,0 1 0,0 0 0,0 0-1,1 0 1,-1 0 0,0 0 0,0 0 0,0 0-1,0 0 1,0 0 0,0-1 0,0 1-1,0 0 1,0 0 0,0 0 0,0 0-1,1 0 1,-1 0 0,0 0 0,0 0-1,0 0 1,0 0 0,0 0 0,0 0-1,0 0 1,1 0 0,-1 0 0,0 0 0,6-5 18,8-2 18,0 1 0,0 1 1,0 0-1,19-3 0,61-8-34,-92 16-8,23-4 13,1 2 0,0 0 0,-1 2 0,1 1 0,0 1 0,-1 1 0,42 10 0,-63-12 20,0 1 1,0-1-1,0 1 1,0 0 0,-1 0-1,1 0 1,0 0-1,-1 1 1,0 0 0,1-1-1,-1 1 1,0 0-1,-1 1 1,1-1-1,0 0 1,-1 1 0,0 0-1,0-1 1,0 1-1,0 0 1,2 6 0,-2-1-2,0 0 0,-1 0 0,0 0 1,0 0-1,0 0 0,-2 0 0,1 0 0,-1 0 1,-2 10-1,-6 46 280,8-60-201,3-10 10,5-17 58,-5 19-162,8-31-25,-6 19-79,1 0-1,0 0 0,1 0 1,0 1-1,15-24 1,-20 38 78,-1-1 0,0 1 1,0-1-1,1 1 1,-1-1-1,1 1 1,-1-1-1,0 1 1,1 0-1,-1-1 1,1 1-1,-1-1 0,1 1 1,-1 0-1,1 0 1,-1-1-1,1 1 1,-1 0-1,1 0 1,-1 0-1,1-1 1,0 1-1,-1 0 1,1 0-1,-1 0 0,1 0 1,0 0-1,0 1-5,0-1 1,0 1-1,-1-1 0,1 1 0,0-1 0,-1 1 0,1 0 0,0-1 0,-1 1 1,1 0-1,-1-1 0,1 1 0,-1 0 0,1 0 0,0 1 0,2 7-86,-1-1 0,4 18 0,-5-21 88,5 18 86,0 0 0,2 0-1,12 27 1,-18-47-46,-1-1-1,1 1 1,0 0-1,0-1 1,0 1 0,0-1-1,1 1 1,-1-1 0,1 0-1,-1 0 1,1 0-1,0-1 1,-1 1 0,1-1-1,0 1 1,0-1 0,0 0-1,0 0 1,0 0-1,1 0 1,-1-1 0,0 1-1,0-1 1,0 0 0,1 0-1,3-1 1,3 0 2,0 0 1,-1-1-1,1 0 1,-1-1 0,1 0-1,-1 0 1,14-8-1,-5 1 10,0-1-1,-1-1 1,-1 0-1,23-22 1,-9 2 66,29-38 1,94-106-398,-148 185 76,-1 2 228,-2 1 1,1-1-1,-1 1 1,-1 0 0,0-1-1,-1 1 1,0 0-1,-2 12 1,1 13 27,1 0 57,-6 38 1,5-61-45,-2-1 0,0 0 0,0 0 1,-1 0-1,-1 0 0,-7 15 0,11-26-30,0 0 0,-1 0 0,1 0-1,0 0 1,-1-1 0,1 1 0,-1 0 0,0-1-1,0 1 1,1-1 0,-1 1 0,0-1 0,0 0-1,0 0 1,0 0 0,-1 0 0,-2 1 0,2-2-14,0 1 1,0-1 0,0 0-1,-1 1 1,1-2 0,0 1-1,-1 0 1,1-1 0,0 1-1,0-1 1,-4-1 0,1 0 13,0-1 1,0 1 0,1-1-1,-1-1 1,1 1-1,0-1 1,0 0-1,0 0 1,0 0-1,1-1 1,-8-9-1,10 11-6,-1 0-1,1 0 0,1-1 0,-1 1 1,0-1-1,1 0 0,0 1 0,0-1 0,0 0 1,0 0-1,0-4 0,1 5-9,1 0 0,-1 0 0,0 1 0,1-1 0,0 0 0,0 1 0,0-1 0,0 0 0,0 1 0,0-1 0,1 1 0,-1 0 0,1-1 0,-1 1 0,1 0 0,4-3 0,-1 0 12,1 0 0,0 1 0,-1 0-1,2 1 1,-1-1 0,0 1 0,1 0-1,13-4 1,60-11 176,-59 15-179,25-5-1401,0 2 1,54 0-1,-97 5 716,8 2 37,-11-1 523,0 0 0,1 0 0,-1 0 0,0 0 0,0 0 0,0 0 0,1 0 0,-1 0 0,0 0 0,0 0 0,0 0 0,0 0 0,1 0 0,-1 0 0,0 1 0,0-1 0,0 0 0,0 0 0,0 0 0,1 0 0,-1 0 0,0 0 0,0 1 0,0-1 0,0 0 0,0 0 0,0 0 0,0 0 0,0 1 0,1-1 0,-1 0 0,0 0 0,0 0 0,0 1 0,0-1 0,0 0 0,0 0 0,0 0 0,0 1 0,0-1 0,-1 1-93,1-1 0,0 1 1,0-1-1,-1 1 0,1 0 0,0-1 0,-1 1 0,1-1 0,0 1 1,-1-1-1,1 0 0,-1 1 0,1-1 0,-1 1 0,1-1 0,-1 0 1,1 1-1,-1-1 0,0 0 0,1 1 0,-2-1 0,-16 3-2340,11-2 1333,-45 3-2405,-16-8-186</inkml:trace>
</inkml:ink>
</file>

<file path=ppt/ink/ink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23:26:00.3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18 148 5568,'-18'-8'2048,"23"8"-1568,0 0-160,-2-3 2432,2-6-1568,9 6 2048,9-5-1825,17-4 1601,15 4-1728,38-5 128,-2-2-832,-6-2-288,0 5-192,1-4-448,4 4 224,-9 4-4768,-9 5 2689,-23 3-6913</inkml:trace>
</inkml:ink>
</file>

<file path=ppt/ink/ink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23:26:02.7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167 160 3904,'1'-7'737,"0"0"1,1 0 0,0 0-1,0 0 1,0 0-1,1 1 1,0-1-1,0 1 1,0-1-1,9-9 1,-11 13-190,-1 3-498,0 0-1,0-1 1,0 1 0,0 0-1,0 0 1,0 0 0,1 0-1,-1 0 1,0 0 0,0 0-1,0-1 1,0 1 0,0 0-1,0 0 1,0 0 0,0 0 0,0 0-1,0 0 1,0 0 0,0 0-1,0 0 1,0 0 0,1 0-1,-1-1 1,0 1 0,0 0-1,0 0 1,0 0 0,0 0-1,0 0 1,0 0 0,0 0-1,1 0 1,-1 0 0,0 0-1,0 0 1,0 0 0,0 0-1,0 0 1,0 0 0,0 0 0,1 0-1,-1 0 1,0 0 0,0 0-1,0 0 1,0 0 0,1 8 838,-2 12-273,-22 81 619,10-51-911,-50 164 1038,29-105-887,10-28 254,-16 100 0,37-166-490,2-11-134,0-1 0,0 1 0,0 0 0,1-1-1,-1 1 1,1 0 0,0 0 0,1 6 0,-1-10-97,0 0 0,0 0 1,0 0-1,0 0 0,0 0 0,1 0 0,-1 0 0,0 0 1,0 0-1,0 0 0,0 0 0,0 0 0,0 0 1,1 0-1,-1 0 0,0 0 0,0 0 0,0 0 0,0 0 1,0 0-1,0-1 0,0 1 0,1 0 0,-1 0 1,0 0-1,0 0 0,0 0 0,0 0 0,0 0 0,0 0 1,0 0-1,0-1 0,0 1 0,0 0 0,0 0 1,1 0-1,-1 0 0,0 0 0,0 0 0,0-1 1,0 1-1,0 0 0,0 0 0,0 0 0,0 0 0,0 0 1,0 0-1,0-1 0,5-9 223,-1-1-1,0 0 1,5-19 0,-1 1-120,21-65-102,19-59-53,25-82-13,-43 133 100,-28 96-31,9-35 7,2 1-1,36-74 1,-48 114-23,-1-1 0,0 0 1,0 1-1,1-1 0,-1 1 0,0-1 0,1 1 1,-1-1-1,1 1 0,-1-1 0,1 1 0,-1 0 1,1-1-1,-1 1 0,1-1 0,-1 1 0,1 0 1,1-1-1,-2 1 6,0 0 1,1 0-1,-1 1 1,0-1-1,1 0 1,-1 0-1,0 0 1,1 0-1,-1 0 1,0 1-1,1-1 1,-1 0 0,0 0-1,1 0 1,-1 1-1,0-1 1,0 0-1,1 1 1,-1-1-1,0 0 1,0 0-1,1 1 1,-1 0-1,2 3 41,0 1-1,0 0 0,2 10 0,-1-6-39,26 100 224,8 25 65,40 58 238,-15-44-55,-54-121-406,-7-21-74,0-1 0,0 1 0,1 0 0,0-1 0,6 10 0,-8-13-277,-18-17-14468,10 10 9087</inkml:trace>
</inkml:ink>
</file>

<file path=ppt/ink/ink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23:26:03.1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 17 9056,'-18'-8'3360,"18"5"-2624,0 6 1824,13-6-1761,0-2 929,11 5-992,2 0-608,6 0-96,-1 0-160,4 5 64,2-2-1344,3 2 768,-4-5-4127,-4 0 2655,-6 0-3648</inkml:trace>
</inkml:ink>
</file>

<file path=ppt/ink/ink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23:26:03.4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5 100 10304,'-4'-7'10474,"17"2"-9023,-4 0-1073,0 1 0,0 1 1,1 0-1,-1 0 0,1 1 1,16-2-1,-8 0-173,56-6-72,79-3 1,-100 13-133,2-1-1700,-18-2-3643,-25 2 3506,-11 1 1396,0 0 1,0 0-1,1 0 1,-1 0-1,0-1 1,0 1 0,0 0-1,0 0 1,0-1-1,1 1 1,-1 0-1,0-1 1,0 1-1,0-1 1,0 0 0,0 1-1,0-1 1,0 0-1,-1 1 1,1-1-1,0 0 1,0 0 0,0 0-1,-1 0 1,1 0-1,0-1 1,9-15-2569</inkml:trace>
</inkml:ink>
</file>

<file path=ppt/ink/ink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23:26:04.0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44 47 9632,'-15'-9'10218,"26"9"-6460,65-6-2263,-55 4-1386,290-24 1068,-261 24-1191,-29 1-43,29 1 0,-45 1 126,0 0 0,0 0 1,-1 1-1,7 2 1,-6-2-65,-5-2-14,1 0 0,-1 1 0,1-1 0,-1 0 1,1 1-1,-1-1 0,0 1 0,1-1 1,-1 1-1,0-1 0,1 1 0,-1 0 0,0-1 1,1 1-1,-1-1 0,0 1 0,0 0 1,0-1-1,1 1 0,-1-1 0,0 1 1,0 0-1,0 0 0,-1 15-69,1-15 68,-3 11 13,0 0-1,0 0 1,-1-1 0,-1 1 0,-7 14-1,5-12-2,-5 10 14,-1-1 0,-1-1 0,-1 0 0,-1-1 0,-1-1 0,-35 33 0,-130 91 57,105-87-75,-12 19 42,57-48 4,22-19-54,1 0-1,-12 17 0,12-14 78,8-12-50,1 1 0,0-1-1,-1 0 1,1 1 0,0-1 0,0 1 0,-1-1 0,1 1 0,0-1 0,0 1-1,0-1 1,-1 0 0,1 1 0,0-1 0,0 1 0,0-1 0,0 1 0,0 0-1,0-1-7,0 1-1,0-1 1,1 0-1,-1 0 1,0 1-1,0-1 0,0 0 1,0 0-1,1 0 1,-1 0-1,0 1 0,0-1 1,1 0-1,-1 0 1,0 0-1,0 0 1,1 0-1,-1 0 0,0 0 1,0 0-1,1 0 1,-1 0-1,0 1 0,1-2 1,24-1 160,-15 0-73,431-41 450,-419 40-1516,14-1-1584,-11 3-2871,-14 2 1052,-11-1 4265,0 0 0,0 0 0,1 0-1,-1 0 1,0 0 0,0 0-1,0 0 1,1 0 0,-1 0-1,0 0 1,0 1 0,0-1 0,1 0-1,-1 0 1,0 0 0,0 0-1,0 0 1,0 0 0,1 1-1,-1-1 1,0 0 0,0 0-1,0 0 1,0 0 0,0 1 0,0-1-1,0 0 1,1 0 0,-1 0-1,0 1 1,0-1 0,0 0-1,0 0 1,0 0 0,0 1 0,0-1-1,0 0 1,0 0 0,0 0-1,0 1 1,0-1 0,-8 4-5426</inkml:trace>
</inkml:ink>
</file>

<file path=ppt/ink/ink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23:26:06.2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0 892 3712,'0'0'15039,"10"-3"-13076,10-19-1138,-1-1 1,24-39-1,-3 4-832,-15 24 38,1 2 0,2 1 0,1 2 0,2 0-1,0 2 1,2 2 0,1 0 0,64-33 0,-93 55-42,1 0 1,0 1-1,-1 0 1,1 0-1,11-2 1,-15 4 6,0 0 0,-1 0 1,1 0-1,0 0 0,0 0 0,0 0 0,-1 1 0,1-1 1,0 1-1,0-1 0,-1 1 0,1 0 0,0-1 0,-1 1 0,1 0 1,-1 0-1,1 0 0,-1 0 0,1 0 0,-1 1 0,0-1 1,0 0-1,2 2 0,0 2 6,-1-1-1,0 0 1,1 1 0,-2 0-1,1-1 1,0 1-1,-1 0 1,0 0 0,0 0-1,0 8 1,0 7 151,-2 25 0,1-40-109,-2 17 48,0 1 0,-2-1 1,0 0-1,-1 0 0,-2-1 1,0 1-1,-1-2 0,-1 1 0,-14 22 1,1-3 259,36-43 154,-5-2-511,1 0-1,-1-1 0,-1 1 1,1-2-1,-1 1 1,0-1-1,0-1 0,12-15 1,50-77-298,-42 58 272,2-5-82,-17 26 20,30-38 1,-41 56 64,0 1-1,1-1 1,-1 1 0,1 0 0,-1 0 0,1 0 0,5-3 0,-7 5 18,-1-1-1,1 1 1,0 0-1,-1 0 0,1 0 1,0 0-1,-1 0 1,1 0-1,0 0 1,0 0-1,-1 0 1,1 0-1,0 0 1,-1 0-1,1 0 1,0 0-1,0 1 1,-1-1-1,1 0 1,-1 1-1,1-1 1,0 0-1,-1 1 1,1-1-1,-1 1 0,1-1 1,-1 1-1,1-1 1,-1 1-1,1-1 1,-1 1-1,1-1 1,-1 1-1,0 0 1,1-1-1,-1 1 1,0 0-1,0-1 1,1 1-1,-1 1 1,2 6 37,0 0 0,0 1 0,-1-1 0,0 0 1,-1 1-1,0-1 0,-1 12 0,0 4 118,-2 39 62,1-42-125,1-1-1,0 1 1,4 26 0,-3-46-68,0 1 1,1-1 0,-1 1 0,0-1 0,1 1-1,-1-1 1,1 0 0,0 1 0,-1-1 0,1 1-1,0-1 1,0 0 0,0 0 0,0 1 0,0-1-1,0 0 1,0 0 0,0 0 0,0 0 0,0 0-1,1 0 1,-1-1 0,0 1 0,1 0 0,-1-1-1,1 1 1,-1-1 0,1 1 0,-1-1 0,1 0 0,2 1-1,3-1 52,1 0 0,0-1 0,0 0 1,-1 0-1,10-3 0,2 1-30,7-4-22,0 0 0,-1-1 0,0-2 0,43-23 0,-50 23-19,-1-1 0,-1-1 0,0-1 1,0 0-1,-1 0 0,-1-2 1,-1 0-1,0 0 0,0-1 0,-2-1 1,0 0-1,-1-1 0,-1 0 1,0 0-1,-1-1 0,6-26 1,-12 40-37,-1 1 0,0-1 0,0 1 1,0-1-1,0 0 0,-1 1 0,0-1 0,0 0 1,0 0-1,-1 1 0,1-1 0,-1 0 1,-3-7-1,4 11 20,-1 0 0,1 0 0,-1 0 0,0 1 0,1-1 1,-1 0-1,0 0 0,1 1 0,-1-1 0,0 0 0,0 1 0,0-1 0,0 1 0,1-1 1,-1 1-1,0-1 0,0 1 0,0 0 0,0-1 0,0 1 0,0 0 0,0 0 1,0 0-1,0 0 0,0 0 0,0 0 0,0 0 0,-1 0 0,1 0 0,0 0 0,0 0 1,0 1-1,0-1 0,1 0 0,-1 1 0,0-1 0,-2 2 0,-2 1 8,0 0-1,-1 0 1,1 0-1,1 1 1,-8 6-1,2 0 35,1 1 0,1 0 0,-1 0 0,-12 24 1,-19 53 102,36-77-90,0 0 0,1 1 1,0-1-1,1 1 1,-2 24-1,4-31-30,0 0-1,0 0 1,1 0-1,-1 0 1,1 0-1,0 0 1,1 0-1,-1 0 1,1 0-1,0 0 1,0-1 0,1 1-1,-1 0 1,1-1-1,0 0 1,4 5-1,2-1 39,0 0 1,0-1-1,1 0 0,0 0 0,0-1 0,1-1 0,0 0 0,0 0 0,19 5 1,-23-9-13,0 1 1,0-2 0,0 1-1,0-1 1,0 0 0,1 0-1,-1-1 1,0 0 0,0 0-1,0-1 1,0 0 0,0 0-1,-1-1 1,1 1 0,-1-1-1,10-7 1,-4 2-88,0 0 0,-1-1-1,0 0 1,0-1 0,-1-1 0,-1 1 0,11-16 0,-2-1-5,-1 0 1,-1-1 0,14-36-1,-26 49-72,-4 10 73,-4 9 22,-2 9 14,-1 1 0,2 0 0,-8 29 0,-4 10 71,14-44-25,-1 0-1,1 0 0,1 1 0,0-1 1,0 1-1,1-1 0,0 1 0,1-1 1,0 14-1,0-22 1,1 0 0,-1 0 0,0 0 0,0 0 0,1 0 0,-1 0 0,1 0 0,-1 0 0,1 0 0,-1 0 0,1-1 0,0 1 0,-1 0 0,1 0 0,0-1 0,0 1 0,-1 0 0,1-1 0,0 1 0,0-1 0,0 1 0,0-1 0,0 1 0,0-1 0,0 0 0,0 1 0,0-1 0,0 0 0,0 0 0,0 0 0,0 1 0,0-1 0,0-1 0,2 1 0,2-1 40,1 0 0,0 0 1,0 0-1,9-5 0,-12 5-62,148-67-159,-129 55 110,-1-1 0,25-20 0,-1 1-307,-45 33 355,0-1 1,0 1-1,1 0 0,-1 0 0,0 0 0,0 0 0,0 0 0,0 0 1,0-1-1,0 1 0,1 0 0,-1 0 0,0 0 0,0 0 1,0 0-1,0 0 0,0 0 0,1 0 0,-1 0 0,0 0 1,0 0-1,0 0 0,1 0 0,-1 0 0,0 0 0,0 0 1,0 0-1,0 0 0,1 0 0,-1 0 0,0 0 0,0 0 1,0 0-1,0 0 0,1 0 0,-1 0 0,0 0 0,0 0 0,0 0 1,0 1-1,0-1 0,1 0 0,-1 0 0,0 0 0,0 0 1,0 0-1,0 0 0,0 1 0,0-1 0,0 0 0,0 0 1,0 0-1,1 0 0,-1 1 0,0-1 0,-2 16-131,-8 17-31,5-19 167,1-6 8,1 1-1,0 0 0,-3 14 0,5-21-6,1 0-1,0 0 0,-1 0 0,1 0 0,0 0 1,1 0-1,-1 0 0,0 0 0,0 0 0,1 0 0,-1 0 1,1 0-1,0-1 0,-1 1 0,1 0 0,0 0 1,0 0-1,0-1 0,0 1 0,1 0 0,-1-1 0,2 2 1,1 0 30,0 0 0,0-1 0,0 1 0,0-1 0,0 0 0,1 0 0,-1-1 0,1 1 0,-1-1 0,1 0 0,0 0 0,-1 0 0,1-1 0,0 0 0,0 0 0,-1 0 0,1 0 0,7-2 0,-1-1 31,0 0-1,0 0 1,0-1-1,-1 0 1,1-1 0,16-11-1,-19 10-45,1 0 0,-2-1 0,1 0 0,-1 0 0,0 0 0,10-16-1,32-56-65,-26 38 32,27-32 47,73-85 1,-15 22 19,-98 123-68,-1-1 0,0 0 0,0 0 0,-2-1 0,0 0 0,0-1 0,-1 1 0,6-32 0,-11 46 2,-1 0 0,0-1 1,0 1-1,0-1 0,1 1 0,-1 0 1,0-1-1,-1 1 0,1-1 1,0 1-1,0 0 0,-1-1 0,1 1 1,0 0-1,-1-1 0,1 1 0,-1 0 1,0 0-1,1-1 0,-1 1 1,0 0-1,0 0 0,0 0 0,0 0 1,-2-1-1,2 1-14,-1 0-1,1 1 1,-1-1 0,0 1 0,1 0 0,-1 0-1,0-1 1,1 1 0,-1 0 0,0 0 0,0 1-1,1-1 1,-1 0 0,0 0 0,1 1 0,-1-1-1,0 1 1,1 0 0,-1-1 0,-2 3 0,-9 4 10,0 1 1,1 0 0,0 1 0,0 1 0,1 0 0,0 0 0,0 1-1,2 0 1,-1 1 0,-8 14 0,7-7 75,0 0 0,1 1 1,1 1-1,1-1 0,1 1 0,-6 28 0,3-1 122,-7 89 0,16-114-203,1-1 0,1 1-1,2 0 1,0-1 0,1 1 0,8 25 0,-9-39-115,1-1 0,0 0 0,0 1 0,1-1 0,8 10 1,15 15-5532</inkml:trace>
</inkml:ink>
</file>

<file path=ppt/ink/ink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23:26:06.5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18 150 11136,'-6'-13'1497,"4"10"-1108,1 0 1,-1 0-1,1-1 1,0 1-1,0 0 1,0-1-1,0 0 0,0 1 1,1-1-1,-1-4 1,2 7-311,-1 0 1,1 1-1,-1-1 1,1 0-1,-1 0 1,1 1-1,0-1 1,-1 0 0,1 1-1,0-1 1,-1 1-1,1-1 1,0 1-1,0-1 1,0 1-1,1-1 1,2-1 312,6-6 160,0 2 1,1-1-1,0 1 0,1 1 1,-1 0-1,1 0 1,15-3-1,8 1-818,43-4-1,-51 7 290,84-5-1887,-92 8 316,1 2-1,-1 0 0,34 7 1,-48-7 916,1 1 1,-1-1 0,0 1 0,0 0-1,0 0 1,7 4 0,-11-5 394,1 1 1,-1-1-1,1 0 0,-1 1 1,1-1-1,-1 1 0,0-1 1,0 1-1,0 0 0,0-1 1,0 1-1,0 0 0,0 0 1,-1 0-1,1 0 0,-1 0 1,1 0-1,-1 0 0,1 3 1,-3 30-2820</inkml:trace>
</inkml:ink>
</file>

<file path=ppt/ink/ink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23:26:07.8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4 457 5888,'0'0'83,"-1"1"1,1-1-1,0 1 1,-1 0-1,1-1 1,0 1-1,0 0 1,-1-1-1,1 1 1,0 0-1,0-1 1,0 1-1,0 0 1,0-1-1,0 1 1,0 0-1,0-1 1,0 1-1,0 0 1,0-1-1,0 1 1,1 0-1,-1-1 0,0 1 1,0 0-1,1-1 1,-1 1-1,0-1 1,1 1-1,-1-1 1,1 1-1,-1 0 1,1-1-1,-1 0 1,1 1-1,-1-1 1,1 1-1,-1-1 1,1 0-1,0 1 1,-1-1-1,1 0 1,-1 1-1,1-1 1,1 0-1,3 2 389,1-1 0,0 1 0,0-1 0,6 0 0,-11-1-448,15 1 834,0 0 0,0-1 1,1-1-1,-1-1 0,0 0 1,0-1-1,24-8 0,-25 5-628,0 1 0,0-2 0,-1 0 0,0-1 0,-1 0 0,0-1 0,0-1 0,0 0 0,-2 0 0,1-1-1,-1-1 1,15-21 0,12-27 557,39-87 1,-60 114-443,20-42 1175,-47 125-1369,-6 81 1,14-117-87,-1 23 130,3 62 0,0-96-183,1-1 1,-1 0-1,0 0 1,0 1 0,1-1-1,0 0 1,-1 0 0,1 0-1,0 0 1,0 0 0,0 0-1,0 0 1,0 0 0,1 0-1,-1 0 1,0-1 0,1 1-1,0 0 1,-1-1 0,1 0-1,0 1 1,0-1 0,0 0-1,-1 0 1,5 2 0,-1-1 9,0-1 1,1 0-1,-1 0 1,0-1-1,0 1 1,1-1-1,-1 0 1,1 0 0,8-2-1,29-5-201,-1-1-1,1-3 1,-1-1-1,-1-2 0,46-22 1,6-15 53,-18 9 151,-68 39-148,-4 6 36,-8 12 3,-18 21 111,-13 3 60,28-31-58,0-1-1,1 1 1,0 1 0,1-1 0,-1 1-1,-7 17 1,13-24-20,0-1 1,1 1 0,-1-1-1,1 1 1,0-1 0,-1 1-1,1-1 1,0 1-1,0-1 1,0 1 0,0-1-1,0 1 1,0-1-1,0 1 1,1-1 0,-1 1-1,1-1 1,-1 1-1,1-1 1,-1 0 0,2 2-1,-1-1 15,1-1 1,-1 1-1,1-1 0,-1 0 0,1 1 0,0-1 1,-1 0-1,1 0 0,0 0 0,0 0 0,0 0 1,0-1-1,3 2 0,4 0 44,0-1 1,1 0-1,-1 0 0,1 0 1,12-2-1,-17 0-74,0 1-1,0-1 1,0 1 0,0-1-1,0-1 1,-1 1 0,1-1-1,-1 0 1,1 0 0,-1 0 0,1 0-1,-1-1 1,0 0 0,4-4-1,-5 4-5,0-1 0,0 1 0,0-1 0,0 0 0,-1 0 0,0 0 0,0-1 0,0 1-1,0 0 1,-1-1 0,0 1 0,0-1 0,0 0 0,0 1 0,-1-6 0,1-3-30,-1-1 0,0 1 0,-1 0 0,0-1 0,-1 1 0,-7-23 0,7 30-11,0 0 0,0 0 0,-1 0 0,0 1 0,0-1 0,0 1 0,-1-1 0,0 1 0,0 0 0,0 1 0,0-1 0,-1 1 0,0-1 0,0 1 0,0 1 0,-8-5 0,-1-2-54,14 10 107,0 0 1,0 0-1,-1 0 0,1-1 1,0 1-1,0 0 0,0 0 0,0 0 1,0-1-1,0 1 0,0 0 1,0 0-1,-1 0 0,1-1 0,0 1 1,0 0-1,0 0 0,0 0 1,0-1-1,0 1 0,0 0 0,0 0 1,0-1-1,0 1 0,1 0 1,-1 0-1,0 0 0,0-1 0,0 1 1,0 0-1,0-1 0,2 0 9,0 0 0,0 0-1,-1 0 1,1 0 0,0 0-1,0 0 1,0 0 0,4 0 0,4-3-54,2-1 50,1 1 0,-1 1 0,1 0 0,-1 1 0,1 0 0,0 1 0,0 0 0,0 1 0,23 3 0,-28-2 41,0 0-1,-1 1 1,1 1-1,-1-1 1,0 1-1,0 0 1,0 1-1,0-1 1,-1 1-1,1 1 1,-1-1-1,0 1 1,0 1-1,-1-1 1,0 1 0,1-1-1,6 12 1,-9-11 3,1 0 0,-1 0 0,-1 0 1,1 0-1,-1 1 0,0-1 0,0 1 1,-1-1-1,0 1 0,0-1 0,-1 1 0,0 0 1,0 0-1,0-1 0,-1 1 0,-1 7 1,-3 4 61,0 1 0,-1-1 0,-2 0 0,-11 23-1,19-41-113,-1 1-1,1-1 0,0 0 0,0 0 0,0 0 0,0 0 1,0 0-1,0 0 0,0 0 0,0 0 0,0 0 0,0 0 0,0 0 1,0 0-1,0 0 0,0 0 0,0 1 0,0-1 0,0 0 1,0 0-1,0 0 0,0 0 0,0 0 0,0 0 0,1 0 0,-1 0 1,0 0-1,0 0 0,0 0 0,0 0 0,0 0 0,0 0 0,0 0 1,0 0-1,0 1 0,0-1 0,0 0 0,0 0 0,0 0 1,0 0-1,0 0 0,0 0 0,0 0 0,1 0 0,-1 0 0,0 0 1,0 0-1,0 0 0,0 0 0,0 0 0,0 0 0,0 0 0,0 0 1,0 0-1,0 0 0,0 0 0,0 0 0,0 0 0,0 0 1,1 0-1,-1 0 0,0 0 0,0-1 0,0 1 0,0 0 0,0 0 1,0 0-1,0 0 0,10-4-162,10-7-85,10-11-206,42-41 0,-47 40 406,2 0 0,33-23 0,-57 45 57,0-1 0,0 0 0,-1 1-1,1 0 1,0-1 0,0 1 0,1 0 0,-1 1-1,5-2 1,-6 2 7,-1 0 1,0 0-1,1 1 1,-1-1-1,0 0 0,0 0 1,1 1-1,-1-1 0,0 1 1,1-1-1,-1 1 0,0 0 1,0-1-1,0 1 1,0 0-1,0 0 0,0 0 1,0 0-1,0 0 0,0 0 1,0 0-1,0 0 0,-1 0 1,1 0-1,0 2 1,6 12 149,-1 0 1,0 1 0,-2 0 0,0 0-1,3 21 1,-4-19-104,1 1-1,0-1 1,2 0-1,7 17 1,-12-32-33,1 0 0,0 0 0,0 0 0,0 0 0,0 0 0,0-1 0,0 1 0,1-1 0,-1 0 1,1 0-1,0 0 0,-1 0 0,1 0 0,0 0 0,0-1 0,0 1 0,1-1 0,-1 0 1,0 0-1,0 0 0,1-1 0,-1 1 0,0-1 0,1 1 0,-1-1 0,0 0 0,1-1 0,-1 1 1,1 0-1,4-2 0,2-1 11,-1 0 0,1 0 0,-1 0 0,0-1 0,0-1 0,0 0 1,-1 0-1,1 0 0,9-10 0,4-6-46,-2-2-1,0 0 1,-2-1 0,20-34 0,-3 6 11,-9 14-22,3 2 0,0 1 0,2 1 0,38-31-1,-66 62 16,0 1 0,1-1-1,-1 1 1,1 0 0,0 0 0,-1 0-1,1 0 1,0 1 0,6-2-1,-9 3 14,0-1-1,0 1 1,1 0-1,-1 0 1,0 0 0,0 0-1,1 1 1,-1-1-1,0 0 1,0 0-1,0 1 1,1-1-1,-1 1 1,0-1-1,0 1 1,0-1 0,0 1-1,0 0 1,0 0-1,0-1 1,0 1-1,0 0 1,0 0-1,-1 0 1,1 0 0,0 0-1,0 0 1,-1 0-1,1 0 1,-1 0-1,1 0 1,-1 1-1,1-1 1,-1 2-1,2 6 53,0 1-1,-1-1 0,-1 0 1,0 1-1,0-1 0,0 0 1,-4 15-1,4-21-47,-4 21-30,-1 1 0,0-1 0,-2 0-1,-17 39 1,16-46 45,-1 1-1,0-1 1,-1-1-1,-1 0 1,-1-1 0,-22 24-1,15-21 26,-30 23 1,24-22 324,28-22-331,1 0 1,-1 1-1,1-1 0,-1 1 0,1 0 0,0 0 0,0 0 0,0 1 0,0-1 0,4 0 0,0-1-10,30-9 97,40-7 0,-5 2-141,58-13-718,-44 21-3168,-50 9 1088,-5 4-3169</inkml:trace>
</inkml:ink>
</file>

<file path=ppt/ink/ink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23:26:09.40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2 301 5472,'0'0'58,"0"-1"0,0 1 0,-1 0 1,1 0-1,0 0 0,0 0 0,0 0 0,0-1 1,0 1-1,0 0 0,0 0 0,0 0 0,-1-1 1,1 1-1,0 0 0,0 0 0,0 0 0,0-1 1,0 1-1,0 0 0,0 0 0,0 0 0,0 0 1,0-1-1,0 1 0,0 0 0,0 0 0,1 0 0,-1-1 1,0 1-1,0 0 0,0 0 0,0 0 0,0 0 1,0-1-1,0 1 0,0 0 0,1 0 0,-1 0 1,0 0-1,11-2 724,5-1-196,4-3 1776,36-5 0,62 2-225,-78 7-1569,106-8 892,276-11 88,-250 17-1228,340 3 720,-436 3-952,129 8 160,41-2-112,-95-4-69,170-1 184,-68-2 282,37-1-427,7 0 263,232 11-81,263-10-17,-414-2-340,25-5 299,-127 0-188,525-27 372,-623 23-566,865-50 226,-476 28-84,24-8-116,-317 21 145,647-33 237,155 47 384,-908 7-731,210 7-218,-305-8-645,-55-1-3000,-53-2-3282,-24-7 3850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00:36:50.344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29 25 3328,'-3'-4'1382,"2"3"-922,0 1 1,0-1-1,0 0 1,0 0-1,-1 0 1,1 1-1,0-1 1,-1 1 0,-11-6 4668,13 6-5100,0 0 1,0 0-1,0 0 1,0-1-1,-1 1 0,1 0 1,0 0-1,0 0 1,0 0-1,0 0 1,0 0-1,0 0 1,0-1-1,0 1 1,0 0-1,0 0 1,0 0-1,0 0 1,0 0-1,0 0 1,0-1-1,0 1 1,0 0-1,0 0 1,0 0-1,0 0 1,0 0-1,0-1 1,0 1-1,0 0 1,0 0-1,0 0 1,0 0-1,0 0 0,0 0 1,0-1-1,0 1 1,0 0-1,0 0 1,0 0-1,1 0 1,-1 0-1,0 0 1,0 0-1,0 0 1,0 0-1,0-1 1,0 1-1,0 0 1,1 0-1,-1 0 1,0 0-1,13-3 717,20 4-271,1 1-171,50-2-1,-26-2-110,4 2 216,15-1-75,78 10 1,-134-8-313,-17-1 6,0 0-1,1 0 1,-1 0-1,7 2 1,-10-1 404</inkml:trace>
</inkml:ink>
</file>

<file path=ppt/ink/ink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23:26:10.2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24 7232,'0'0'658,"-5"-23"10174,5 23-10627,1 2 1305,1 8-1048,0 0 1,-1 0-1,0 0 1,-1 0 0,-1 12-1,0 1-37,-4 132 1148,5 87-965,3-183-294,-1-2-5167</inkml:trace>
</inkml:ink>
</file>

<file path=ppt/ink/ink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23:26:10.6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31 57 9568,'-30'-11'8783,"46"10"-6412,21-4 0,12 0-1337,145-13 774,-121 10-1973,17 1-1086,-31 6-4282,-58 1 5556,18 2-4648,-18-2 4256,0 1 0,0-1-1,-1 1 1,1-1 0,0 1-1,0 0 1,-1-1-1,1 1 1,0-1 0,-1 1-1,1 0 1,-1 0 0,1 0-1,-1-1 1,0 1 0,1 0-1,-1 0 1,0 0-1,1 1 1,4 14-3748</inkml:trace>
</inkml:ink>
</file>

<file path=ppt/ink/ink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23:26:11.0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539 14 7968,'-16'-5'785,"11"3"-551,-1 0-1,0 1 0,0 0 0,0 0 0,0 0 1,0 1-1,-1 0 0,1 0 0,0 0 0,0 1 0,-7 1 1,-15 5 819,-1 2 0,1 0 1,-30 16-1,31-11-255,1 1 1,0 0-1,1 2 0,-43 38 1,56-43-573,0 1 1,1 0 0,1 0-1,0 1 1,1 0 0,0 1-1,1 0 1,0 0 0,2 1-1,-8 23 1,8-14-91,1 1-1,1 0 1,1 0 0,2 0 0,0 0 0,2 0-1,0 0 1,2 0 0,1 0 0,8 26-1,-9-40-94,1-1 0,1 0 0,0 0 0,0 0 0,1-1 0,0 1 0,1-1 0,0-1 0,0 1 0,1-1 0,0-1 0,1 1 0,0-2 0,0 1 0,15 8 0,-6-5 67,1-1 0,0-1 0,1 0 0,0-2 1,0 0-1,42 7 0,-34-10 13,1-1 0,-1-1 1,1-2-1,49-5 1,-37-2-43,0-1-1,-1-2 1,0-2 0,-1-1 0,0-2 0,-1-2 0,45-27 0,-45 21-26,-1-2-1,-1-1 1,-1-2 0,-2-2-1,0 0 1,-3-3 0,33-42-1,-55 64-4,0-1 0,-1 0 0,-1 0 0,0 0-1,0-1 1,6-24 0,-11 31-46,1 0 0,-1 0 0,-1 0 0,1 0-1,-1 0 1,0 0 0,0 0 0,-1 0 0,0 0 0,0 0-1,0 0 1,-1 1 0,0-1 0,0 0 0,0 1 0,-1-1-1,-6-9 1,5 10-41,-1-1-1,0 1 1,0-1-1,-1 1 1,0 1-1,0-1 1,0 1-1,-9-5 1,-5 0-85,-33-12 1,3 5-239,-2 2 1,0 3-1,0 2 1,-1 2-1,0 3 1,0 2-1,0 2 1,-74 10-1,87-6-711,-121 20-5864,122-13 4228</inkml:trace>
</inkml:ink>
</file>

<file path=ppt/ink/ink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23:26:13.7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300 77 4576,'0'0'44,"0"0"1,0 0-1,0 0 1,-1 0-1,1 0 1,0 0-1,0 0 1,0 0-1,-1 0 1,1 0-1,0 0 1,0 0-1,0 0 1,0 0-1,-1 0 1,1-1 0,0 1-1,0 0 1,0 0-1,0 0 1,-1 0-1,1 0 1,0 0-1,0-1 1,0 1-1,0 0 1,0 0-1,0 0 1,-1 0-1,1-1 1,0 1-1,0 0 1,0 0-1,0 0 1,0 0-1,0-1 1,0 1-1,0 0 1,0 0-1,0 0 1,0-1-1,0 1 1,0 0-1,0 0 1,0 0-1,0-1 1,0 1-1,10-2 6993,3 14-3816,-13-7-3057,1 0 0,-1-1 0,-1 1-1,1 0 1,-1-1 0,1 1 0,-1 0 0,-2 4 0,-1 7 121,-5 32 56,-2 0 1,-3-1-1,-1 0 0,-34 70 1,-39 29 259,5-11-253,68-102-98,9-20-9,-13 21-1,91-154 858,-33 61-1155,-2-2 1,34-78-1,5-43 51,-44 111 53,-19 46 12,16-49 1,-20 53 90,-7 18-120,0 0 1,-1-1-1,1 1 1,-1-1 0,0 1-1,0-1 1,1-7-1,-2 10 9,1 0-1,-1 0 1,0 0-1,1 0 1,-1 0-1,1 0 1,-1 0-1,1 0 0,0 0 1,-1 0-1,1 0 1,0 1-1,0-1 1,-1 0-1,1 0 1,0 1-1,0-1 1,0 0-1,0 1 1,1-1-1,6-5-30,-8 5-120,2 2 38,1 1 53,0 0 0,1 1 0,-1-1 0,0 1 0,0-1 0,-1 1 0,1 0 0,-1 0 0,1 0 0,-1 0 0,4 7 0,-4-2 38,1-1-1,-1 1 1,0-1-1,1 9 0,0-3-38,25 144 308,12 50 71,-29-160-127,3-2 0,27 64 0,-5-41-27,-35-67-299,-2-14-4768,-2-1 715,3 12 3655,0 1-1,0 0 0,0-1 0,-1 1 1,1-1-1,0 1 0,-1 0 1,1-1-1,-1 1 0,1 0 0,-1-1 1,1 1-1,-1 0 0,0 0 0,0-1 1,0 1-1,0 0 0,0 0 1,0 0-1,0 0 0,0 0 0,0 0 1,0 1-1,0-1 0,0 0 0,-1 0 1,1 1-1,-3-1 0,-8 0-982</inkml:trace>
</inkml:ink>
</file>

<file path=ppt/ink/ink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23:26:14.1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 42 6656,'-3'-1'490,"3"1"-384,-1-1-1,1 1 1,-1 0 0,0 0 0,1 0 0,-1-1-1,1 1 1,-1 0 0,1 0 0,-1-1 0,1 1-1,-1-1 1,1 1 0,-1 0 0,1-1 0,0 1-1,-1-1 1,1 1 0,0-1 0,-1 1 0,1-1-1,0 1 1,-1-1 0,1 1 0,0-1 0,0 0-1,0 1 1,0-1 0,-1-1 1546,12-3 1666,3 1-2350,0 1 1,1 0 0,-1 1-1,22-1 1,14-2-234,-28 4-764,43 1 1,-21 1-3680,-31 0 1057,0 3-2575</inkml:trace>
</inkml:ink>
</file>

<file path=ppt/ink/ink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23:26:16.7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0 661 4640,'0'0'1504,"7"-5"954,122 10 4086,-38-8-5014,-78 1-1372,0 0 0,0 0 0,0-2 0,23-8 0,-25 8-26,0-1-1,0 0 1,-1-1 0,0 0-1,13-11 1,-21 16-111,0-1-1,0 0 1,0 0 0,0 0 0,-1 0 0,1 0-1,-1-1 1,1 1 0,-1-1 0,0 1-1,0-1 1,0 1 0,0-1 0,0 1 0,0-1-1,-1 0 1,0 1 0,1-1 0,-1 0 0,0 0-1,0 1 1,0-1 0,-1 0 0,1 0 0,-1 1-1,1-1 1,-1 1 0,0-1 0,-1-2-1,1 3-39,0 1-1,1-1 1,-1 1-1,0 0 0,0-1 1,0 1-1,0 0 1,0-1-1,0 1 1,0 0-1,-1 0 0,1 0 1,0 0-1,-1 0 1,1 1-1,0-1 0,-1 0 1,1 1-1,-1-1 1,1 0-1,-1 1 0,1 0 1,-1-1-1,0 1 1,1 0-1,-1 0 0,1 0 1,-1 0-1,0 0 1,-2 1-1,-4 0 15,-1 2 0,1-1 1,0 1-1,-13 6 0,10-4 50,2-2-24,-26 12 293,-33 18-1,58-28-212,1 1-1,0 0 0,1 0 1,0 1-1,0 0 1,0 1-1,1-1 0,-10 14 1,16-19-79,0-1 1,0 1-1,0 0 1,0-1-1,0 1 0,0 0 1,1 0-1,-1 0 1,1 0-1,-1 0 1,1 0-1,0 0 1,0 0-1,0 0 0,0 0 1,0 0-1,0 0 1,0 0-1,1 0 1,-1 0-1,1-1 1,-1 1-1,1 0 0,0 0 1,0 0-1,0 0 1,0-1-1,0 1 1,0 0-1,0-1 1,1 1-1,-1-1 0,0 0 1,1 1-1,2 1 1,3 2 39,0 0 0,0-1 1,1 0-1,-1-1 0,1 1 1,-1-1-1,11 2 0,-1 0 7,0-1 0,0-1 0,1 0 0,-1-2-1,1 0 1,0 0 0,-1-2 0,1 0 0,29-7-1,50-16-81,95-36 0,-170 52-48,-1-1 0,-1-1 1,0 0-1,0-1 0,-1-2 0,0 0 1,-1-1-1,-1 0 0,0-2 1,-1 0-1,-1-1 0,26-35 0,-15 10 8,-1 0 0,-3-2-1,-1-1 1,-2 0 0,-3-2-1,12-50 1,-21 54-20,-6 39 25,-1 0 0,0 1 1,0-1-1,-1 0 1,1 1-1,-1-1 1,0 0-1,0 1 0,-2-5 1,3 7 15,-1 0 1,0 0 0,1 0 0,-1 0 0,0 0-1,0 0 1,0 1 0,1-1 0,-1 0-1,0 0 1,0 1 0,0-1 0,0 1-1,0-1 1,-1 1 0,1-1 0,0 1 0,0 0-1,0-1 1,0 1 0,0 0 0,-1 0-1,1 0 1,0 0 0,0 0 0,0 0-1,0 0 1,-1 0 0,1 1 0,0-1 0,-2 1-1,-3 1-40,0 0 0,0 0 0,0 1 0,-7 4 0,1 0 102,1 1 1,0 0-1,1 1 1,0 0-1,0 0 1,1 1 0,0 1-1,1-1 1,-12 21-1,0 5 243,-27 69 0,46-101-266,-46 129 395,41-113-298,2-1 0,0 1 1,1 0-1,0 39 0,4-50-52,0 1-1,1-1 1,0 1-1,1-1 1,0 0-1,0 0 1,1 0-1,0 0 1,0-1-1,1 1 1,0-1-1,1 0 1,0-1 0,0 1-1,0-1 1,13 10-1,-12-11 3,-1-1 0,1 0 0,0 0-1,1 0 1,-1-1 0,1 0 0,0-1 0,0 0-1,0 0 1,1-1 0,-1 1 0,1-2 0,-1 1 0,1-2-1,0 1 1,-1-1 0,1 0 0,14-2 0,5-5-58,-1-2 1,0 0-1,-1-2 0,0 0 1,36-23-1,-50 26 4,0-1 0,0 0 0,0-1 0,-2 0 0,1-1 0,13-18 0,-20 23 6,-1 1 1,0 0-1,-1-1 0,1 1 0,-1-1 0,0 1 0,0-1 0,0-8 0,-1 12-10,-1 0-1,0-1 1,0 1-1,0 0 1,0 0-1,0 0 1,-1-1-1,1 1 1,0 0-1,-1 0 1,-1-3-1,2 4-8,-1 0 0,0 0-1,0 0 1,1 0 0,-1 0 0,0 0-1,0 0 1,0 0 0,0 0 0,0 1-1,0-1 1,0 0 0,0 1 0,0-1-1,-1 1 1,1-1 0,0 1 0,0-1-1,0 1 1,-3 0 0,0-1-40,-1 1 1,1 1-1,-1-1 0,1 0 1,-1 1-1,1 0 0,-1 0 0,1 1 1,0-1-1,0 1 0,0 0 1,0 0-1,0 0 0,0 0 1,0 1-1,-5 4 0,1 0 127,0 0 0,1 1 0,0 0 0,0 0 0,0 0-1,-5 10 1,8-11-25,0 1-1,1-1 1,0 0-1,0 1 1,0 0-1,1-1 0,0 1 1,-1 14-1,3-19-19,0 0-1,0 0 0,0-1 1,0 1-1,0 0 0,1 0 1,-1 0-1,1-1 1,0 1-1,0 0 0,0-1 1,0 1-1,0-1 0,1 1 1,-1-1-1,1 1 1,0-1-1,0 0 0,-1 0 1,1 0-1,1 0 0,-1 0 1,0 0-1,0-1 0,1 1 1,-1-1-1,1 1 1,2 0-1,6 2 60,0-1 0,0 0 0,0 0-1,0-1 1,1-1 0,-1 0 0,17 0 0,80-12 464,-95 10-506,15-3 0,-1-2 0,0 0 0,0-2 0,-1-1 1,0-1-1,0-1 0,-1-1 0,-1-1 0,0-2 0,41-31 0,-34 26 52,-25 17-107,0-1 1,0 0-1,11-9 1,-17 33 237,-17 39-117,14-45 18,-2 1 0,-10 24 0,15-39-122,0 0 1,0 0-1,0 0 1,0-1-1,0 1 1,0 0 0,0 0-1,0 0 1,0 0-1,0 0 1,0 0-1,0 0 1,0 0-1,0 0 1,0 0 0,0 0-1,0 0 1,0 0-1,0 0 1,1 0-1,-1 0 1,0 0 0,0 0-1,0 0 1,0 0-1,0 0 1,0 0-1,0 0 1,0 0 0,0 0-1,0 1 1,0-1-1,0 0 1,0 0-1,0 0 1,0 0 0,0 0-1,0 0 1,0 0-1,0 0 1,0 0-1,0 0 1,0 0-1,0 0 1,0 0 0,0 0-1,0 0 1,0 0-1,1 0 1,-1 0-1,0 0 1,0 0 0,0 0-1,0 0 1,0 1-1,0-1 1,0 0-1,0 0 1,-1 0 0,1 0-1,0 0 1,9-5 213,13-12-194,-13 10 33,13-10-61,1 1 0,1 2 0,0 0 0,31-13 0,-54 27 7,-1 0 0,1-1-1,0 1 1,0 0 0,0-1-1,0 1 1,-1 0 0,1 0-1,0 0 1,0 0-1,0 0 1,0 0 0,0 0-1,0 0 1,-1 0 0,1 0-1,0 0 1,0 0 0,0 1-1,0-1 1,0 0 0,-1 1-1,1-1 1,0 1 0,0-1-1,-1 1 1,1-1 0,0 1-1,-1-1 1,1 1 0,0 0-1,-1-1 1,1 1 0,-1 0-1,1-1 1,-1 1 0,0 0-1,1 0 1,-1 0 0,0-1-1,1 1 1,-1 0 0,0 0-1,0 0 1,0 1 0,1 2 37,-1 0 1,1 0-1,-1 0 1,0 0-1,-1 0 1,1-1 0,-1 1-1,0 0 1,-1 4-1,-7 25 367,10-26-358,0-7-47,0 1 1,0-1-1,1 1 0,-1-1 0,0 0 0,0 0 1,0 1-1,1-1 0,-1 0 0,0 0 1,0 0-1,1 0 0,-1 0 0,0 0 0,0-1 1,1 1-1,-1 0 0,0-1 0,0 1 1,0-1-1,2 0 0,30-14-167,-31 15 148,59-34-423,-36 20 331,1 0-1,0 2 0,37-12 0,-62 23 111,0 1 0,1-1 0,-1 1-1,1 0 1,-1-1 0,0 1 0,1 0 0,-1 0-1,1 0 1,-1 0 0,0 1 0,1-1-1,-1 0 1,1 0 0,-1 1 0,0-1 0,1 1-1,-1-1 1,0 1 0,0 0 0,1 0 0,-1-1-1,0 1 1,0 0 0,0 0 0,0 0 0,0 0-1,0 0 1,0 0 0,0 0 0,0 1 0,-1-1-1,1 0 1,0 0 0,0 2 0,2 6 115,-1-1 0,0 1 0,0-1 0,1 17 0,1-1 227,-4-20-320,1-1 0,0 0-1,0 0 1,0 0 0,0 1 0,1-1 0,-1 0-1,1 0 1,0-1 0,0 1 0,0 0-1,0-1 1,0 1 0,1-1 0,-1 0-1,1 1 1,-1-1 0,1 0 0,5 2 0,-3-2-223,1 0 0,0 0 1,-1 0-1,1-1 1,0 0-1,0 0 1,0-1-1,0 1 0,0-1 1,7-1-1,28-5-4669,-27 2 773,0 0 0,17-7 0,-28 9 3516,1 0 0,-1 0 0,1 0 0,-1 0 0,0 0 0,0-1 1,4-4-1,24-34-2507</inkml:trace>
</inkml:ink>
</file>

<file path=ppt/ink/ink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23:26:20.29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1 699 5312,'1'-1'558,"1"0"1,-1 1-1,1-1 1,-1 1 0,0-1-1,1 1 1,0 0-1,-1-1 1,1 1-1,-1 0 1,1 0-1,-1 0 1,1 0-1,1 1 1,9-1 471,-6-2-627,-1 1 1,0-1 0,0 0 0,1 0 0,-2-1 0,1 0 0,0 0-1,0 0 1,-1 0 0,0-1 0,0 1 0,6-7 0,3-5-81,23-35 0,-21 28-129,-11 16-174,120-159 1064,-124 165-1070,0-1-1,0 1 1,0-1 0,1 1-1,-1-1 1,0 1-1,1 0 1,-1-1 0,0 1-1,1-1 1,-1 1 0,0 0-1,1-1 1,-1 1-1,1 0 1,-1 0 0,1-1-1,-1 1 1,1 0 0,-1 0-1,0 0 1,2-1 0,-4 14 225,0-3-227,-47 176 48,-4 15 46,26-27-9,-13 62 83,35-214-71,1-4 198,0 1 0,-2 33-1,11-64 84,11-90-320,-5 23-178,2 18 58,3 0 0,2 1-1,45-100 1,-42 116-54,2 2 0,2 1-1,1 1 1,2 1 0,47-51 0,-74 90 103,12-14 13,0 2 0,19-15-1,-29 25-2,-1 0 0,1 0 0,0 0 0,-1 0 0,1 1 0,0-1 0,0 1 0,0 0 0,1 0 0,-1 0 0,0 0 0,0 0-1,0 1 1,1 0 0,-1 0 0,0-1 0,0 2 0,1-1 0,5 1 0,-6 0 11,-1 1 0,0-1 0,0 0 0,0 1 0,0-1 0,-1 1 0,1-1 0,0 1 0,-1 0 0,1 0 0,-1 0 1,1 0-1,-1 0 0,0 0 0,0 0 0,1 3 0,2 3 78,-2 1 0,5 17 0,-6-19-58,0 0 0,0 1 0,-1-1 0,1 1 0,-2-1 0,1 0 0,-1 1 0,0-1 0,-1 0 0,1 1 0,-2-1 0,1 0 0,-1 0 0,0-1 0,0 1 0,-1 0 0,0-1 1,0 0-1,-6 8 0,1-5-4,-1 1 1,0-1 0,0-1-1,-1 0 1,0 0 0,0-1-1,-1-1 1,0 0 0,-25 9 0,17-8-84,-1-1 1,0-1 0,0-1 0,0-1-1,-40 1 1,61-4 42,-1 0-1,1 0 0,0 1 1,-1-1-1,1 0 1,0 0-1,-1 0 1,1 0-1,0 0 0,0 0 1,-1 0-1,1 0 1,0 0-1,-1-1 1,1 1-1,0 0 0,0 0 1,-1 0-1,1 0 1,0 0-1,0 0 1,-1-1-1,1 1 0,0 0 1,0 0-1,-1 0 1,1-1-1,0 1 0,0-1 1,0 1-7,0-1 0,1 1 0,-1-1 0,1 1-1,-1 0 1,1-1 0,-1 1 0,1-1 0,-1 1 0,1 0 0,-1-1 0,1 1 0,0 0 0,-1 0 0,2-1 0,23-7-54,0 1 0,1 2 1,42-5-1,21-4 62,3-9 34,111-42 0,79-54-18,-266 112 16,-10 5 3,-1 0 1,1-1-1,0 0 0,-1 0 1,1 0-1,-1-1 1,6-5-1,-11 9-30,1 0 0,-1 0 0,0 0-1,0 0 1,0 0 0,0 0 0,0 0 0,0-1 0,1 1 0,-1 0 0,0 0 0,0 0-1,0 0 1,0 0 0,0 0 0,0-1 0,0 1 0,0 0 0,0 0 0,0 0 0,0 0-1,0 0 1,0-1 0,0 1 0,0 0 0,0 0 0,0 0 0,0 0 0,0-1 0,0 1-1,0 0 1,0 0 0,0 0 0,0 0 0,0 0 0,0-1 0,0 1 0,0 0 0,0 0-1,0 0 1,0 0 0,0 0 0,0 0 0,-1-1 0,1 1 0,0 0 0,0 0 0,0 0-1,0 0 1,0 0 0,0 0 0,-1 0 0,1 0 0,0 0 0,0 0 0,0-1 0,-1 1-1,-10 1 2,-1 4-47,0 0 1,1 1-1,-1 1 0,-17 13 1,7-4 5,-6 3 24,1 1 0,-40 40 0,54-46 67,0 0-1,1 0 1,1 1-1,0 1 0,1 0 1,-11 25-1,19-36-20,0 0 1,0-1-1,1 1 0,0 0 0,0 0 1,-1 7-1,2-11-15,0 0 1,0-1-1,0 1 1,0 0-1,0-1 1,1 1-1,-1 0 0,0-1 1,0 1-1,0-1 1,1 1-1,-1 0 1,0-1-1,1 1 1,-1-1-1,0 1 0,1-1 1,-1 1-1,1-1 1,-1 1-1,2 0 1,-1-1-1,0 1 0,0-1 0,0 0 0,0 0 0,0 0 0,0 1 0,0-1 0,1 0 1,-1-1-1,0 1 0,0 0 0,0 0 0,0 0 0,0-1 0,0 1 0,0 0 0,2-2 1,32-13-146,-1-1 1,51-33 0,55-53-547,-138 101 657,-1 0 0,0 0 1,0 0-1,1 0 1,-1 0-1,1 1 1,-1-1-1,1 0 0,-1 1 1,1-1-1,1 0 1,-3 1 13,1 0-1,-1 0 1,0 0 0,1 0 0,-1 0 0,0 1-1,1-1 1,-1 0 0,0 0 0,0 0-1,1 0 1,-1 0 0,0 0 0,1 1 0,-1-1-1,0 0 1,0 0 0,0 1 0,1-1 0,-1 0-1,0 0 1,0 0 0,0 1 0,1-1 0,-1 0-1,0 1 1,0-1 0,0 0 0,0 0 0,0 1-1,0-1 1,0 0 0,0 1 0,1 4-1,-1 0 1,-1-1 0,1 1 0,-1 0 0,-1 7-1,-1 2 49,3-10-37,0-1-1,0 1 1,0-1-1,1 1 1,-1 0 0,1-1-1,0 1 1,0-1-1,0 1 1,1-1 0,-1 0-1,1 1 1,0-1 0,0 0-1,0 0 1,0 0-1,0 0 1,1-1 0,4 5-1,-4-4 50,0 0 0,0-1 0,0 0 0,0 0-1,1 0 1,-1 0 0,1 0 0,-1-1 0,1 1-1,0-1 1,0 0 0,-1 0 0,1-1 0,0 1 0,0-1-1,0 1 1,0-1 0,6-1 0,2-2 17,1 0 0,0-1-1,-1 0 1,0-1 0,0 0 0,16-10 0,0-3-82,34-28 0,0-11 8,-48 43 1,-12 12-11,0 0 0,1-1 1,-1 1-1,0 0 1,1 0-1,-1 1 1,1-1-1,4-2 1,-5 3-39,-2 10-64,-2 23 152,1-25-57,1 0 1,-1 0-1,1 0 0,1 1 0,-1-1 0,1 0 0,0 0 1,1 0-1,2 8 0,-2-10 34,0-1 0,1 1 0,-1-1-1,1 0 1,0 1 0,0-1 0,0 0 0,1-1 0,-1 1 0,1-1 0,0 1 0,0-1 0,0 0 0,0 0-1,6 2 1,-2-1 31,1-1-1,0 0 1,0-1-1,0 1 1,0-2-1,0 1 1,15-1 0,2 1-32,0-2 0,0-1 1,0-2-1,-1 0 0,42-11 1,-56 11-9,0-1 0,0 0-1,0-1 1,-1 0 0,1-1 0,-1 0 0,-1 0 0,1-1 0,-1-1-1,0 1 1,-1-2 0,1 1 0,-2-1 0,1 0 0,6-11 0,12-30 10,30-74 0,-31 64-28,-16 40 41,54-134-4,-54 127 84,-1-1 0,-1 1 0,5-52-1,-11 73-78,-1-1-1,0 1 0,-1 0 0,0-8 0,0 13-36,1 0-1,0 0 1,-1-1 0,1 1 0,0 0-1,-1 0 1,1 0 0,-1 0 0,1 0-1,-1 0 1,0 1 0,1-1 0,-2-1-1,1 2-3,1-1 0,-1 1 0,1 0 0,-1 0 0,0-1 0,1 1 0,-1 0 0,1 0 0,-1 0 0,1 0 0,-1 0 0,0 0 0,1 0 0,-1 0 0,1 0 0,-1 0 0,0 0 0,1 0 0,-1 1 0,1-1 0,-1 0 0,1 0 0,-1 1 0,1-1 0,-1 0 0,1 1 0,-1-1 0,-4 4-17,1-1 0,-1 1-1,1 0 1,1 0 0,-1 1 0,0-1 0,1 1 0,0 0-1,-4 7 1,0 2 9,1 1-1,-7 20 0,2 10 83,-13 91 0,9 50 19,7 5-129,7-110-2849,2-80 2729,-1 0 0,0 0 0,0-1 0,0 1 0,0 0-1,0 0 1,0 0 0,0 0 0,-1-1 0,1 1 0,0 0 0,0 0 0,-1 0 0,1-1 0,0 1 0,-1 0 0,1-1 0,-1 1 0,1 0-1,-1-1 1,0 2 0,0-2-16,1 0 0,-1 0-1,0 0 1,1 0 0,-1 0 0,1 0-1,-1 0 1,0 0 0,1 0 0,-1 0-1,1 0 1,-1-1 0,1 1-1,-1 0 1,0 0 0,1-1 0,-1 1-1,1 0 1,-1-1 0,1 1 0,-1-2-1,-6-4-1475,1 0 0,-10-14 0,14 16 1651,-53-82-1133,7 7 2891,21 44-96,-31-47 2491,56 80-3955,0-1 0,0 0 0,1 0 0,-1 0 0,1 0 0,0 0 0,0 0 0,0 0 0,0-1 0,1 1 0,-1 0 0,1-5 0,0 6-103,0 0 0,1 0 0,-1 0 0,1 0 1,0 0-1,-1 0 0,1 0 0,0 1 0,0-1 0,0 0 0,1 0 0,-1 1 1,0-1-1,1 1 0,-1-1 0,1 1 0,-1-1 0,1 1 0,0 0 1,2-2-1,9-4 61,-1 1 0,1 0 0,0 1 0,0 1 0,1 0 0,-1 0 0,18-1 0,103-6-401,-130 11 240,34-1-459,-1 2 0,0 1-1,0 2 1,49 11-1,-78-13 368,0 0-1,-1 1 0,1 0 0,-1 0 0,0 0 1,12 9-1,-15-9 99,-1-1 1,0 1-1,1 1 1,-1-1-1,0 0 1,-1 1-1,1 0 1,-1-1-1,1 1 1,-1 0-1,0 0 1,-1 0 0,3 7-1,-2-2 131,-1-1 0,0 0-1,0 1 1,-1-1 0,0 1 0,-1-1 0,0 1 0,0-1-1,-1 0 1,0 1 0,0-1 0,-1 0 0,0 0-1,-7 13 1,-5 5-81,0-1 0,-35 43-1,44-62-2229,14-24-6456,-6 15 8806,5-14-952,-1 0-1,0 0 0,-1 0 0,4-24 0,2-4 626,-6 25 177,14-47 1829,-16 59-1429,1 0 0,0 0-1,0 0 1,0 0 0,1 1 0,6-7 0,-8 11-356,0 0 0,0 0 0,0 1 0,0-1 1,0 1-1,0 0 0,1 0 0,-1 0 0,1 0 0,-1 1 1,1 0-1,4-2 0,-1 2-275,0 0 0,-1 0 0,1 0 0,0 1 0,0 0 0,9 2 1,6 1-888,-1 2 1,0 1-1,27 10 1,-29-8 1303,1 1 0,-1 0 1,24 17-1,-41-25 76,0 1-1,0 0 1,0 0 0,0 0-1,0 0 1,-1 0 0,1 0-1,-1 0 1,1 1 0,-1-1 0,0 0-1,0 1 1,0-1 0,0 1-1,-1 0 1,1-1 0,0 1-1,-1-1 1,0 1 0,0 0-1,0-1 1,0 1 0,0 0-1,0-1 1,-2 5 0,0 3 401,-1 0 0,0 0 1,0 0-1,-1 0 0,-7 10 1,-17 25 1650,21-36-1734,1 1 1,0 0 0,0 1 0,1-1 0,-7 20 0,11-28-532,1-1 0,-1 1 0,1 0 0,0-1 1,0 1-1,0 0 0,0-1 0,0 1 1,0 0-1,0-1 0,1 1 0,-1 0 0,0-1 1,1 1-1,0 0 0,-1-1 0,1 1 0,0-1 1,0 1-1,0-1 0,0 0 0,0 1 1,0-1-1,0 0 0,0 1 0,0-1 0,1 0 1,-1 0-1,0 0 0,1 0 0,2 1 1,0 0-10,0-1 1,-1 0 0,1 1 0,0-1 0,0-1 0,0 1 0,0-1 0,0 1-1,0-1 1,0 0 0,0 0 0,-1-1 0,6 0 0,5-2-38,173-48-328,-166 44 227,-1-2 1,0 0-1,-1-1 1,0-1-1,0 0 1,29-25-1,-22 12 52,-1 0-1,37-47 0,-53 59 15,-1 0 0,0-1-1,0 0 1,-1 0 0,-1-1 0,-1 0-1,0 0 1,6-26 0,-11 40 14,0-1 0,1 0 0,-1 1 1,0-1-1,0 0 0,0 1 0,0-1 0,0 0 1,0 1-1,0-1 0,0 1 0,0-1 0,0 0 1,0 1-1,0-1 0,0 0 0,0 1 0,-1-1 1,1 1-1,0-1 0,-1 0 0,1 1 0,0-1 1,-1 1-1,1-1 0,0 1 0,-1-1 0,1 1 1,-1-1-1,1 1 0,-1 0 0,1-1 0,-1 1 1,0 0-1,1-1 0,-1 1 0,1 0 0,-1 0 1,0-1-1,1 1 0,-1 0 0,1 0 0,-1 0 1,0 0-1,0 0 0,-2 0 13,1 0 0,0 1-1,-1-1 1,1 1 0,0-1 0,0 1 0,-1 0 0,1 0 0,0 0-1,0 0 1,-3 3 0,-2 2-2,0 1 0,0 0 0,1 0 0,-1 0 0,2 1 0,-9 13 0,-23 55 122,30-61-97,1-3-13,1 1-1,1 0 1,0 0 0,1 1 0,0-1 0,1 0 0,-1 24-1,3-30-9,0-1 0,1 0-1,-1 0 1,1 0 0,0 0-1,1 0 1,0 0 0,0 0-1,0-1 1,0 1 0,1 0-1,0-1 1,0 0 0,0 0-1,1 0 1,0 0 0,0 0-1,0-1 1,6 5 0,-3-3 24,0-1 1,0 0-1,1-1 1,0 1-1,0-1 0,0-1 1,0 0-1,1 0 1,0 0-1,-1-1 0,1-1 1,0 1-1,0-1 1,0-1-1,-1 0 1,1 0-1,0-1 0,0 0 1,0 0-1,0-1 1,12-4-1,-8 1-13,0-1 0,0 0 1,14-9-1,-21 11-32,0-1 1,0 1-1,-1-1 0,0 0 1,0 0-1,0-1 1,0 0-1,3-6 0,3-8-17,-2 0-1,0 0 0,-1-1 0,6-27 1,-7 22 49,-6 25-19,-1 0 1,0 0-1,0 1 0,1-1 1,-1 0-1,0 0 1,0 0-1,0 1 0,0-1 1,0 0-1,0 0 1,0 0-1,-1-1 0,1 2-2,0 0 0,0-1 0,-1 1 0,1 0 0,0-1 0,-1 1 0,1 0 0,0 0 0,-1-1 0,1 1 0,0 0 0,-1 0 0,1 0 0,-1-1-1,1 1 1,0 0 0,-1 0 0,1 0 0,-1 0 0,1 0 0,-1 0 0,1 0 0,0 0 0,-1 0 0,0 0 0,1 1-38,-12 17-84,12-17 133,-1-1 1,1 0-1,0 1 0,0-1 1,-1 0-1,1 1 1,0-1-1,0 0 1,0 1-1,0-1 0,0 1 1,-1-1-1,1 0 1,0 1-1,0-1 0,0 0 1,0 1-1,0-1 1,0 1-1,0-1 1,0 0-1,0 1 0,1-1 1,-1 1-1,0-1 1,-1 9-706,-6-7-3261,-11-2-4253,5 0 2326</inkml:trace>
</inkml:ink>
</file>

<file path=ppt/ink/ink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23:26:21.4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0 796 5984,'0'0'1920,"5"0"874,-3 0-2468,0-1-1,0 1 1,0 0-1,0-1 0,0 0 1,-1 1-1,1-1 1,0 0-1,0 0 1,-1 0-1,1 0 0,0 0 1,-1-1-1,1 1 1,-1 0-1,0-1 0,3-2 1,2-4 385,0 0 0,6-12 1,-10 17-587,25-47 1364,22-34-119,23-14-575,43-68-491,-92 124-301,-2-2 1,25-73-1,-9 13 557,-34 98-560,-3 5-8,1 0 1,-1 0 0,1 0 0,-1 0-1,1 0 1,-1 0 0,0 0 0,1 0-1,-1 0 1,0-1 0,0 1 0,0 0-1,0 0 1,0 0 0,0 0 0,0 0-1,0 0 1,-1 0 0,1 0 0,0-1 0,-1 0-1,1 1 1,0 1-1,0 0 1,-1 0-1,1 0 1,0 0 0,0 0-1,0 0 1,0 0-1,0 0 1,0 0-1,0 0 1,0 0-1,-1-1 1,1 1-1,0 0 1,0 0-1,0 0 1,0 0 0,0 0-1,0 0 1,-1 0-1,1 0 1,0 0-1,0 0 1,0 0-1,0 0 1,0 0-1,0 0 1,-1 0 0,1 0-1,0 0 1,0 1-1,0-1 1,0 0-1,0 0 1,0 0-1,0 0 1,0 0-1,-1 0 1,1 0-1,0 0 1,0 0 0,-6 8-132,-6 14 57,11-18 47,-10 19 29,-126 240 914,123-239-747,2 1 1,0 0-1,2 1 1,1 0 0,1 0-1,1 1 1,1 0-1,2 1 1,-2 39 0,4-41 7,2 0 1,1 1 0,1-1 0,1 0 0,1 0 0,13 42 0,-16-62-142,5 12 131,14 28-1,-17-41-108,0 0 1,0 0-1,0-1 0,1 1 1,-1-1-1,1 0 0,0 0 0,0 0 1,9 6-1,8 7 78,-18-13-111,1-1 0,-1 0 0,1 0 0,7 4 0,-9-8 0,0 1-1,0 0 1,1 0 0,-1 0-1,0 0 1,0 0-1,1 0 1,-1 1 0,2 0-1,4 0 58,-3 0-27,0-2 0,1 1-1,-1 0 1,0-1 0,0 0 0,0 0 0,1-1-1,-1 1 1,0-1 0,6-4 0,-3 2-104,0 0 1,-1-1-1,1 0 1,-1 0 0,10-10-1,-9 6-10,0 0-1,-1-1 1,0 1-1,-1-2 1,0 1 0,6-14-1,21-69-420,-25 64 330,-1-1-1,-2-1 0,3-40 1,-8 64 147,0 0 1,0 0-1,0 0 1,-1 0-1,-2-12 1,2 17-13,1 0 0,-1 1 0,1-1 1,-1 0-1,0 0 0,0 1 0,0-1 1,0 1-1,0-1 0,0 1 0,0-1 0,0 1 1,-1 0-1,1-1 0,0 1 0,-1 0 1,1 0-1,-1 0 0,1 0 0,-1 0 1,0 1-1,1-1 0,-1 0 0,0 1 1,0-1-1,-2 0 0,1 1 18,1 0 0,-1 1-1,0-1 1,1 0 0,-1 1-1,0 0 1,1-1 0,-1 1 0,1 0-1,-1 0 1,1 1 0,0-1-1,-1 0 1,1 1 0,0-1-1,0 1 1,0 0 0,0 0 0,0 0-1,0 0 1,1 0 0,-1 0-1,1 0 1,-3 4 0,-3 7 59,1 0 1,0 0-1,-5 17 1,10-27-45,-14 38 492,-8 45 0,20-73-372,1-1-1,0 2 1,1-1 0,1 0-1,0 0 1,0 0-1,2 0 1,2 13 0,-4-23-103,1 0 1,0 0-1,0 0 1,0 0 0,0 0-1,0-1 1,1 1-1,-1 0 1,1-1-1,0 1 1,0-1-1,-1 0 1,2 1-1,-1-1 1,0 0-1,0 0 1,1 0 0,-1-1-1,1 1 1,0-1-1,-1 1 1,1-1-1,0 0 1,0 0-1,0 0 1,0 0-1,0-1 1,3 1-1,2 0-13,-1-1-1,1-1 0,-1 1 0,1-1 1,0-1-1,-1 1 0,0-1 0,1 0 0,-1-1 1,8-4-1,6-3-48,-1-1 0,-1-2 0,28-21 0,49-51-120,-58 49 204,-35 33-48,0 0-34,1 0 0,0 0 0,-1 0 1,1 1-1,5-4 0,-8 6 25,-1-1 1,1 1-1,0 0 1,0 0-1,-1 0 1,1-1-1,0 1 1,-1 0-1,1 0 1,0 0-1,0 0 1,-1 0-1,1 0 1,0 0-1,-1 0 1,1 0-1,0 1 1,0-1-1,-1 0 1,1 0-1,0 1 1,-1-1-1,1 0 1,0 1-1,-1-1 1,1 1-1,-1-1 1,1 0-1,-1 1 1,1 0-1,-1-1 1,1 1-1,-1-1 1,1 1-1,-1 0 1,0-1-1,1 1 1,-1-1-1,0 1 1,0 0-1,1 0 0,0 4-1,0 0 0,0-1-1,0 1 1,-1 0-1,0 0 1,0 0-1,0-1 1,0 1-1,-1 0 1,0 0-1,-2 7 1,-3 9-25,-10 23 0,16-44 34,-9 18 41,0 0-1,-1-1 0,-1 0 1,-1-1-1,-15 17 1,17-20 9,8-12-24,1 1-1,0-1 0,0 1 0,0-1 1,0 1-1,0-1 0,0 1 0,0 0 1,1 0-1,-2 2 0,2-4-12,0 0 1,0 1-1,0-1 0,0 0 1,0 0-1,0 1 1,1-1-1,-1 0 0,0 0 1,0 1-1,0-1 0,0 0 1,0 1-1,0-1 0,1 0 1,-1 0-1,0 0 1,0 1-1,0-1 0,0 0 1,1 0-1,-1 0 0,0 1 1,0-1-1,1 0 1,13 3 480,111-10 79,-46 1-634,-10 2-1112,44-2-2775,-36 6-2301,-16 3 2719</inkml:trace>
</inkml:ink>
</file>

<file path=ppt/ink/ink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23:26:40.8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1038 3072,'11'-13'7343,"4"-4"-5230,0-9-1404,2 1 0,1 1 1,0 0-1,33-31 0,-17 24-447,38-27-1,-32 26 110,-2-2 0,39-46 0,6-5 393,-80 82-674,1-1-1,0 1 0,0 0 1,0 0-1,6-3 1,-9 6-83,-1 0 0,0-1 0,1 1 0,-1 0 0,0 0 0,1 0 0,-1 0 0,0 0 0,0 0 0,1 0 1,-1 0-1,0 0 0,1 0 0,-1 0 0,0 0 0,1 0 0,-1 0 0,0 0 0,1 0 0,-1 0 0,0 0 0,1 0 0,-1 0 1,0 1-1,1-1 0,-1 0 0,0 0 0,0 0 0,1 1 0,-1-1 0,0 0 0,0 0 0,1 1 0,-1 0 4,1 1-1,-1-1 0,0 1 1,0-1-1,0 1 0,0-1 1,0 1-1,0-1 1,0 1-1,0-1 0,0 1 1,-1 2-1,-62 207 356,55-185-300,-4 6 131,12-32-180,0 0-1,0-1 0,0 1 0,1 0 0,-1 0 0,0 0 0,0 0 0,0 0 1,0 0-1,0 0 0,0 0 0,0 0 0,0 0 0,1 0 0,-1 0 0,0 0 1,0 0-1,0 0 0,0 0 0,0 0 0,0 0 0,0 0 0,0 1 0,0-1 1,1 0-1,-1 0 0,0 0 0,0 0 0,0 0 0,0 0 0,0 0 0,0 0 1,0 0-1,0 0 0,0 0 0,0 0 0,0 0 0,0 1 0,0-1 0,0 0 0,1 0 1,-1 0-1,0 0 0,0 0 0,0 0 0,0 0 0,0 1 0,8-12 189,-6 9-90,36-33 36,0 2 0,64-42 0,-80 59-214,40-26-149,-55 38 173,0 0 0,0 0-1,1 1 1,0 0 0,-1 0 0,13-2 0,-18 5 25,1-1 0,-1 1 1,0 0-1,1 0 0,-1 0 1,1 0-1,-1 0 0,1 1 1,-1-1-1,0 1 0,1-1 1,-1 1-1,0 0 0,4 2 1,-5-2 8,1 0 1,-1 0-1,1 0 1,-1 1-1,0-1 1,0 0-1,0 1 1,1-1-1,-1 1 1,-1 0-1,1-1 1,0 1 0,0 0-1,-1-1 1,2 3-1,-1 3 6,0 1 0,-1-1 0,0 0 1,0 0-1,0 1 0,-1-1 0,0 0 0,-2 9 0,-1 1 54,-9 20 0,7-21 85,-6 23-1,12-37-129,0 0 0,-1 0-1,1 0 1,0 0-1,0 0 1,0 0 0,0 0-1,0 0 1,0 0-1,0 0 1,2 2 0,-2-3 2,0-1 0,0 0 1,0 1-1,0-1 1,1 0-1,-1 1 1,0-1-1,0 0 1,1 1-1,-1-1 0,0 0 1,1 0-1,-1 0 1,0 1-1,1-1 1,-1 0-1,0 0 1,1 0-1,-1 0 0,1 1 1,-1-1-1,0 0 1,1 0-1,1 0 20,-1 0 1,0-1-1,0 1 0,1 0 0,-1 0 0,0-1 1,1 1-1,-1-1 0,0 1 0,2-2 0,53-33 256,-30 18-469,29-13 0,-54 29 160,1 0-1,-1 0 1,0 1 0,1-1 0,-1 1 0,0-1 0,1 1 0,-1 0-1,1-1 1,-1 1 0,1 0 0,-1 0 0,1 0 0,-1 0 0,1 0 0,-1 0-1,1 0 1,-1 1 0,0-1 0,1 0 0,-1 1 0,3 0 0,-3 1 14,1-1 0,-1 1 0,0-1 0,0 1 0,1 0 0,-1-1 0,0 1 0,0 0 0,-1 0 0,1 0 0,0 0 0,-1 0 0,1 0 0,-1 0 0,1 2 0,4 50-46,-5-53 68,0-1 0,1 1 1,-1-1-1,0 1 0,1 0 0,-1-1 1,0 1-1,1-1 0,-1 1 0,1-1 1,-1 1-1,1-1 0,-1 1 0,1-1 1,-1 1-1,1-1 0,-1 0 0,1 1 1,0-1-1,-1 0 0,1 0 0,0 1 0,-1-1 1,1 0-1,0 0 0,-1 0 0,1 0 1,0 0-1,-1 0 0,1 0 0,0 0 1,-1 0-1,1 0 0,0 0 0,1-1 1,24-8 91,-24 8-96,20-10 67,33-23 0,-40 24-110,0 1-1,0 0 1,1 1 0,0 0 0,18-5-1,-25 13-160,-7 5 107,-9 12 70,3-9 7,-46 123-176,44-111 194,1 0 1,1 0-1,0 0 0,0 38 1,4-54 12,0 0 1,0 1-1,1-1 1,0 0-1,2 7 1,-3-9-11,1-1 0,-1 0 0,1 1-1,0-1 1,-1 0 0,1 0 0,0 1 0,0-1 0,-1 0-1,1 0 1,0 0 0,0 0 0,0 0 0,0 0 0,1-1-1,-1 1 1,0 0 0,0 0 0,0-1 0,3 2 0,-1-2 18,1 0 1,-1 0-1,0 0 1,0 0-1,1 0 1,-1-1-1,0 0 1,0 1 0,0-1-1,0 0 1,0-1-1,0 1 1,0 0-1,0-1 1,0 0-1,-1 0 1,1 1-1,-1-2 1,1 1-1,-1 0 1,4-4 0,4-6 56,0 0 1,16-27 0,-25 38-74,7-13 50,0 0 0,-1 0 0,0-1 0,6-21 1,-11 26-58,1 1 0,-2-1 0,1 0 0,-1 1 0,-1-1 0,1 0 0,-2 1 0,-1-14 0,1 18-24,-1 1-1,1 0 1,-1-1 0,0 1-1,0 0 1,0 0-1,-1 0 1,1 0 0,-1 0-1,0 1 1,0-1 0,0 1-1,-1 0 1,1 0 0,-1 0-1,0 0 1,0 0-1,0 1 1,0 0 0,-6-3-1,6 4-9,0-1 0,0 0 0,-1 1 0,1 0 0,0 0 0,-1 0 0,1 0 0,-1 1 0,1 0 0,-1 0-1,1 0 1,-1 0 0,1 1 0,0-1 0,-1 1 0,1 0 0,-1 1 0,1-1 0,0 1 0,-5 3 0,56-1-27,94-12 165,-46 1 13,-24-2 2,-11 0-167,-50 8 65,0-1 0,0 0 0,10-5 0,5-1 3,-24 8-27,0 0 0,0 0-1,-1 0 1,1 0 0,0-1 0,0 1-1,-1 0 1,1-1 0,0 1 0,-1-1 0,1 1-1,0-1 1,-1 1 0,1-1 0,-1 1-1,1-1 1,-1 1 0,1-1 0,-1 0 0,1 1-1,-1-1 1,0 0 0,1 0 0,17-14 106,-29 31-394,-23 32 208,15-28 55,1 1-1,2 1 1,0 0-1,-23 44 0,35-57 67,-4 8-95,1 0 1,-7 24-1,13-37 54,0 0 0,0 0 0,0 0 1,1 0-1,-1 0 0,1 0 0,0 1 0,0-1 1,1 0-1,-1 0 0,1 0 0,0 0 0,0 0 0,0 0 1,1 0-1,2 6 0,-3-9 12,-1 0 0,1 0-1,0 0 1,-1 0 0,1 0 0,0 0-1,0-1 1,0 1 0,0 0 0,0 0 0,0-1-1,0 1 1,0 0 0,0-1 0,0 1-1,0-1 1,0 1 0,1-1 0,-1 0 0,0 0-1,0 1 1,0-1 0,1 0 0,-1 0-1,0 0 1,0 0 0,0 0 0,1 0 0,-1-1-1,0 1 1,0 0 0,0-1 0,0 1-1,1-1 1,0 0 0,3-2 29,0 0 0,0 0-1,-1-1 1,1 1 0,-1-1 0,6-6-1,15-22 106,44-70 0,-61 89-86,3-7-18,0 0 0,-1-1-1,-2 0 1,11-37 0,12-89-89,-25 111 8,3-13 37,-3-1 0,0-57 1,-6 96-140,0 0 1,-4-12-1,1 16-164,-1 10 74,-4 16-30,8-17 248,-8 23-101,2 0 1,-5 39 0,-1 53 111,10-89-18,1 0-1,1 0 1,2 0 0,0 0-1,9 32 1,-10-55 49,0-1 0,0 1 0,1-1-1,0 0 1,0 0 0,0 1 0,0-1 0,1-1 0,-1 1 0,1 0 0,0-1 0,0 1 0,1-1 0,-1 0 0,1 0 0,0 0 0,-1 0 0,1-1 0,0 0 0,1 1 0,-1-2 0,0 1 0,0 0 0,1-1-1,-1 0 1,1 0 0,0 0 0,-1 0 0,1-1 0,-1 0 0,1 0 0,0 0 0,-1-1 0,7 0 0,17-5 21,0-1 0,-1-1-1,0-1 1,-1-2 0,48-25 0,-62 28-9,0 0 0,0 0 0,-1-1 0,0 0 1,0-1-1,-1-1 0,0 1 0,-1-2 1,-1 1-1,10-17 0,-16 25-59,-1 1 1,0-1-1,0 1 1,0-1-1,-1 1 1,1-1-1,0-4 1,-1 7 7,0-1 0,0 1 0,0-1 0,0 1 0,0-1 0,0 1 0,-1-1 0,1 1 0,0-1 1,0 1-1,0-1 0,0 1 0,-1 0 0,1-1 0,0 1 0,0-1 0,-1 1 0,1 0 0,0-1 1,-1 1-1,1-1 0,0 1 0,-1 0 0,1 0 0,-1-1 0,1 1 0,0 0 0,-1 0 0,1-1 1,-1 1-1,1 0 0,-1 0 0,1 0 0,-1 0 0,1 0 0,-1 0 0,1 0 0,-1 0 0,1 0 1,-1 0-1,1 0 0,-1 0 0,1 0 0,-1 0 0,1 0 0,0 0 0,-1 1 0,1-1 0,-1 0 1,0 1-1,-7 2-42,0 1 0,0 0 0,1 0 1,-1 0-1,1 1 0,0 1 0,-12 10 1,-1 1 49,11-10-17,0 1 0,0 0 1,0 0-1,1 1 1,-12 17-1,18-23 22,0 1 0,0-1 0,1 0 1,0 0-1,-1 0 0,1 1 0,0-1 0,1 1 1,-1-1-1,0 1 0,1-1 0,0 1 0,0-1 1,0 1-1,0-1 0,1 1 0,-1-1 0,1 1 1,0-1-1,0 1 0,0-1 0,1 0 0,-1 1 0,4 3 1,-2-1 13,1-1 0,-1 0 0,1-1 0,1 1 1,-1-1-1,1 0 0,-1 0 0,1 0 1,1-1-1,-1 1 0,0-1 0,1 0 0,-1-1 1,1 0-1,0 0 0,8 2 0,-6-2 40,-1-1 0,1 0-1,0 0 1,0-1 0,-1 0-1,1 0 1,0-1 0,0 0-1,0 0 1,-1-1 0,1 0-1,13-6 1,-5 0-9,0-1-1,0-1 1,-1-1-1,-1 0 1,0 0-1,0-2 1,-1 0 0,16-20-1,2-9-10,44-73-1,129-255 263,-193 349-303,-1 0 0,-1-1 0,12-40 0,-20 60-17,-1 0-1,1-1 1,-1 0 0,0 1-1,0-1 1,1 1 0,-2-1-1,1 1 1,0-1 0,0 1-1,-1-1 1,0 1 0,1-1-1,-1 1 1,-2-4 0,3 5-4,0 0 0,-1 1 0,1-1 1,-1 0-1,1 0 0,-1 1 1,0-1-1,1 1 0,-1-1 1,0 0-1,1 1 0,-1-1 0,0 1 1,0-1-1,1 1 0,-1 0 1,0-1-1,0 1 0,0 0 0,0 0 1,-1-1-1,0 1-16,-1 0 0,1 0 0,-1 0 1,1 0-1,-1 0 0,1 1 0,-5 1 0,-2 1-29,0 0-1,-15 10 1,22-12 69,-6 4-14,0 0-1,0 1 1,1 0-1,0 0 1,0 1-1,0 0 1,1 1-1,-11 14 1,7-5 22,0 0-1,2 0 1,-9 24 0,1 6 0,2 1 1,3 1-1,2 0 1,-6 94-1,14-124 87,1-1-1,4 33 0,-3-45-57,0 1-1,1-1 0,0 0 1,0 1-1,0-1 0,0 0 1,1 0-1,0-1 0,1 1 1,-1 0-1,6 5 0,-7-9 14,0 0 0,1 0-1,0 0 1,-1 0 0,1-1-1,0 1 1,0-1 0,0 0-1,0 1 1,0-1 0,0-1-1,0 1 1,0 0 0,0-1-1,1 1 1,-1-1 0,0 0-1,5-1 1,-1 1 5,-1-1-1,0 0 1,1-1 0,-1 1-1,0-1 1,0-1 0,0 1 0,9-5-1,8-9 13,0-1 0,34-34 0,18-32-33,-12 14-98,-61 67 26,0 0 1,0 1-1,0-1 1,0 0-1,0 1 1,0-1-1,1 1 1,-1 0-1,0 0 1,5-2-1,-6 3 30,0 0 1,0 0-1,0 0 0,0 0 1,0 0-1,0 0 1,0 0-1,0 0 0,0 1 1,0-1-1,0 0 0,-1 1 1,1-1-1,0 0 0,0 1 1,0-1-1,0 1 0,-1 0 1,1-1-1,0 1 0,0-1 1,-1 1-1,1 0 0,0 0 1,-1-1-1,1 1 0,-1 0 1,1 0-1,-1 0 0,0 0 1,1 0-1,-1 1 0,3 5 1,-1 0 0,0 1-1,0 0 1,-1-1-1,0 1 1,0 0 0,-1 0-1,0-1 1,-2 12 0,-13 72 17,13-85-25,-3 16 114,-1 0 0,-1 0 0,-1-1 0,-19 36 0,26-55-91,0 1 18,-1 1 0,0-1-1,-1 0 1,1 0 0,-5 5 0,6-7-12,0 0-1,0 0 1,0 0-1,0-1 0,-1 1 1,1 0-1,0-1 0,-1 1 1,1-1-1,0 1 1,-1-1-1,1 0 0,-1 0 1,1 1-1,0-1 0,-1 0 1,1 0-1,-1 0 0,1-1 1,-3 1-1,-2-3 44,-1 0-1,1 0 0,0-1 1,0 0-1,0 0 0,0 0 1,-6-7-1,8 8-44,1 0-1,-1 0 1,1-1 0,-1 1-1,1-1 1,0 0 0,1 0-1,-1 0 1,0 0 0,1 0-1,0 0 1,-3-9 0,5 12-13,0 0 0,0 0 0,0 1 0,0-1 0,0 0 1,0 0-1,0 1 0,0-1 0,0 0 0,0 0 1,0 1-1,1-1 0,-1 0 0,0 1 0,0-1 1,1 0-1,-1 1 0,1-1 0,-1 0 0,0 1 0,1-1 1,-1 1-1,1-1 0,0 1 0,-1-1 0,1 1 1,-1-1-1,1 1 0,0-1 0,-1 1 0,1 0 0,0-1 1,-1 1-1,1 0 0,0 0 0,0-1 0,-1 1 1,2 0-1,3-1-12,1 1 0,-1 0 0,1 0 0,7 1 1,-5 0 9,23 2-102,50 12 0,-55-9 88,72 22-2862,-85-24 381,1 0-1,14 8 1,-1 1-882</inkml:trace>
</inkml:ink>
</file>

<file path=ppt/ink/ink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23:26:43.9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149 672 4576,'3'-12'1573,"-2"3"687,-1 9-2137,0 0 1,0 0 0,0 0 0,-1 0 0,1 0 0,0 0-1,0 0 1,0 0 0,-1 0 0,1 0 0,0 0 0,0-1-1,0 1 1,-1 0 0,1 0 0,0 1 0,0-1 0,0 0-1,-1 0 1,1 0 0,0 0 0,0 0 0,0 0 0,-1 0-1,1 0 1,0 0 0,0 0 0,0 0 0,-1 1 0,1-1-1,0 0 1,0 0 0,0 0 0,0 0 0,0 0 0,-1 1-1,1-1 1,-7 6 249,0-1-1,0 2 1,-12 12-1,-3 4 74,8-10-60,-22 25 0,32-33-280,0 1 0,0-1-1,1 1 1,-1 0-1,1 0 1,0 1 0,1-1-1,-2 7 1,3-12-75,1 0 1,0 0-1,-1 0 1,1 0-1,0 0 0,0 0 1,0 0-1,0 1 1,0-1-1,0 0 1,0 0-1,0 0 0,1 0 1,-1 0-1,0 0 1,1 0-1,-1 0 1,1 0-1,-1 0 1,1 0-1,-1 0 0,1 0 1,-1 0-1,1-1 1,0 1-1,0 0 1,0 0-1,-1-1 0,1 1 1,0 0-1,0-1 1,0 1-1,0-1 1,0 1-1,0-1 1,0 1-1,0-1 0,0 0 1,0 0-1,0 1 1,0-1-1,0 0 1,2 0-1,3 0 97,1 0-1,-1 0 1,0-1 0,1 1 0,-1-1-1,7-2 1,10-5-9,-1 0-1,1-1 1,-1-1-1,-1-2 1,0 0-1,-1-1 1,0-1-1,18-16 1,-17 10-103,-15 14-174,0 0 0,1 0 0,0 0 0,11-6 0,-18 11 147,0 1 0,1 0-1,-1 0 1,0 0-1,1-1 1,-1 1-1,0 0 1,1 0-1,-1 0 1,1 0-1,-1 0 1,1 0 0,-1 0-1,0 0 1,1 0-1,-1 0 1,1 0-1,-1 0 1,0 0-1,1 0 1,-1 0 0,1 0-1,-1 0 1,0 1-1,1-1 1,-1 0-1,1 0 1,-1 1 6,1 0 0,0-1-1,-1 1 1,1 0 0,-1 0 0,0-1 0,1 1-1,-1 0 1,0 0 0,1 0 0,-1-1 0,0 3-1,1 32 123,-1-25-144,0-6 55,0 1 0,0-1 1,0 1-1,0-1 0,1 1 0,0-1 1,0 0-1,0 1 0,1-1 0,-1 0 1,1 0-1,0 0 0,0 0 0,0 0 1,1 0-1,-1-1 0,1 1 1,0-1-1,6 6 0,-7-7-1,2 2 79,0-1 1,1 1 0,-1 0-1,1-1 1,7 4 0,-10-7-62,0 1 1,-1-1-1,1 1 1,0-1-1,0 1 0,0-1 1,0 0-1,-1 0 1,1 0-1,0 0 1,0 0-1,0-1 1,0 1-1,-1 0 1,1-1-1,0 0 1,0 1-1,-1-1 0,1 0 1,3-1-1,-1-1 7,0 0 0,-1-1-1,1 1 1,-1-1 0,1 1-1,-1-1 1,0 0 0,0 0-1,-1-1 1,1 1 0,-1 0-1,0-1 1,0 0 0,0 1-1,1-8 1,0-2-81,0-1 0,-1 1 1,-1 0-1,0-17 0,-1 23-18,-1 0 0,-1 0 0,1 0 0,-2 0-1,-2-8 1,5 4-100,1 5-36,21 15-79,-8-5 255,-1 0-1,1-1 0,0 0 1,-1-1-1,25-1 0,0 1 60,259 3 113,-258-4-154,-37 0-4,-1-1 0,0 1 1,1 0-1,-1 0 0,1 1 0,-1-1 1,0 0-1,1 0 0,-1 1 1,0-1-1,1 0 0,-1 1 1,0 0-1,0-1 0,0 1 0,1 0 1,0 1-1,-2-2-3,1 1 0,-1-1 0,0 1-1,0-1 1,1 1 0,-1 0 0,0-1 0,0 1 0,0 0 0,0-1-1,0 1 1,0-1 0,0 1 0,0 0 0,0-1 0,0 1 0,0 0 0,0-1-1,-1 1 1,1-1 0,0 1 0,0 0 0,-1-1 0,1 1 0,-1 0-1,-2 3 5,0 1-1,-1-1 0,1 0 1,-1 0-1,0 0 0,-7 5 0,-8 4 52,-27 14-1,26-15 25,-24 16 0,31-18-38,-26 20-128,37-27 78,-1-1 0,1 1 0,-1 0 1,1 0-1,0 0 0,0 0 0,0 0 1,0 1-1,1-1 0,-2 5 0,2-7 17,1 0-1,0 0 0,0 0 0,0 0 0,0 0 0,0 0 1,0 0-1,0 0 0,0 0 0,0 0 0,1-1 1,-1 1-1,0 0 0,1 0 0,-1 0 0,0 0 1,1 0-1,-1-1 0,1 1 0,-1 0 0,1 0 1,0-1-1,-1 1 0,1 0 0,0-1 0,-1 1 0,1-1 1,0 1-1,0-1 0,0 1 0,-1-1 0,1 1 1,0-1-1,0 0 0,0 1 0,0-1 0,0 0 1,0 0-1,1 0 0,5 1 96,0 0-1,-1 0 1,1-1 0,8-1 0,1 0-14,0-1 0,1-1 1,-1-1-1,-1 0 0,1-1 1,-1 0-1,1-2 0,-2 0 1,19-11-1,-28 15-90,0 0 1,-1-1-1,1 1 1,-1-1-1,0-1 1,0 1-1,-1 0 1,1-1-1,-1 0 1,0 0-1,0 0 1,0 0-1,-1 0 0,0 0 1,0-1-1,0 1 1,0-1-1,-1 0 1,1-10-1,-2 14-8,0 1-1,0-1 1,0 1-1,0-1 0,0 1 1,-1-1-1,1 1 1,0-1-1,-1 1 1,1-1-1,-1 1 0,1 0 1,-1-1-1,0 1 1,0 0-1,0-1 0,0 1 1,1 0-1,-1 0 1,-1 0-1,0-1 1,0 1-13,1 0 0,-1 0 0,0 1 1,0-1-1,0 0 0,1 1 0,-1 0 0,0-1 1,0 1-1,0 0 0,0 0 0,0 0 1,0 0-1,-2 1 0,-3 0-27,-1 1 1,1 0-1,0 0 0,0 0 1,0 1-1,0 1 0,-6 3 1,3-2 53,3 1 225,18 3-67,-6-7-166,0 0-1,0-1 1,0 1 0,0-1-1,0 0 1,0 0-1,0-1 1,1 1-1,-1-1 1,0 0 0,0 0-1,10-3 1,4 0 55,0-2 0,18-6 0,42-20-110,-53 19 124,50-14 0,-66 21-260,-4 3 246,-5 13-248,-1-10 188,1 10-6,-1-1 0,0 1 0,-1-1-1,-1 0 1,1 1 0,-2-1 0,-4 16 0,5-22 16,1-1 0,-1 1 0,1-1-1,0 1 1,0 0 0,1-1 0,-1 1 0,1 0 0,0 0 0,0-1 0,0 1-1,1 5 1,-1-7 12,1-1 0,-1 0-1,0 1 1,1-1 0,0 0-1,-1 0 1,1 1 0,0-1-1,0 0 1,-1 0 0,1 0 0,0 0-1,0 0 1,0 0 0,0 0-1,0-1 1,1 1 0,-1 0-1,0 0 1,0-1 0,0 1-1,1-1 1,-1 1 0,0-1-1,1 0 1,-1 1 0,0-1-1,1 0 1,-1 0 0,0 0 0,1 0-1,-1 0 1,0 0 0,1 0-1,-1 0 1,3-1 0,10-2 99,1-1 1,-1 0 0,1-1 0,-1 0 0,15-8 0,62-42-50,-27 16-145,-64 39 75,21-10-237,-21 10 228,0 0 0,0 0-1,1-1 1,-1 1 0,1 0-1,-1 0 1,0 0 0,1 0-1,-1 0 1,0-1 0,1 1 0,-1 0-1,1 0 1,-1 0 0,0 0-1,1 0 1,-1 0 0,0 0 0,1 0-1,-1 1 1,1-1 0,-1 0-1,0 0 1,1 0 0,-1 0-1,0 0 1,1 1 0,-1-1 0,0 0-1,1 0 1,-1 0 0,0 1-1,1-1 1,-1 0 0,0 1-1,0-1 1,1 0 0,-1 1 0,0-1-1,0 0 1,0 1 0,1-1-1,-1 0 1,0 1 0,0-1 0,0 0-1,0 1 1,0 0 0,-1 23-195,1 23 163,0-42 58,1-1 1,-1 0-1,1 1 0,0-1 0,0 0 0,1 0 0,-1 0 0,3 4 1,-2-4 3,0 0 1,1 0-1,0 0 1,0 0-1,0-1 1,0 1-1,0-1 1,1 0-1,-1 0 1,1 0-1,7 3 0,-8-4 16,-1-1 0,1-1 0,0 1 0,0 0 0,0-1 0,-1 1 0,1-1 0,0 0 0,0 0 0,0 0 0,0 0 0,0-1 0,-1 1 0,1-1 0,0 0 0,0 1 0,0-1 0,-1 0 0,5-3 0,1 0-9,0-1 0,0 0 0,-1-1 1,1 1-1,-1-2 0,8-8 0,0-2 61,17-26 0,134-216-123,-47 71 56,-81 128-14,47-99-1,-80 147-37,-2 6-20,0 0 1,0 0-1,-1-1 1,0 1-1,2-12 1,-4 17 35,1 0 0,-1 1 0,0-1 1,0 0-1,0 0 0,0 0 0,0 1 1,0-1-1,0 0 0,0 0 1,0 0-1,-1 1 0,1-1 0,0 0 1,0 0-1,-1 1 0,1-1 0,-1 0 1,1 1-1,-1-2 0,0 2-3,1-1 1,-1 1-1,0 0 0,1 0 0,-1 0 0,1-1 1,-1 1-1,0 0 0,1 0 0,-1 0 0,1 0 1,-1 0-1,0 0 0,1 0 0,-1 1 0,1-1 1,-1 0-1,0 0 0,1 0 0,-2 1 0,-4 2-100,0 0 0,1 1-1,-11 8 1,12-9 138,-18 15-22,1 0 0,1 2 1,1 1-1,0 0 0,2 2 1,0 0-1,-16 31 0,4 3 39,4 2 0,1 0 0,-20 88 0,21-48 138,21-87-98,1 0 0,0 0 0,1 1 0,0-1 0,4 24 0,-4-32-48,1-1 1,0 0 0,0 0 0,0 0 0,1 0 0,-1 0-1,1 0 1,-1 0 0,1 0 0,0-1 0,0 1 0,0-1-1,1 1 1,-1-1 0,1 0 0,3 3 0,-1-2 4,-1-1 1,1 1-1,0-1 0,0 0 1,0-1-1,0 1 0,0-1 1,1 0-1,6 0 1,6 0 40,1-2 0,0 0 0,-1-1 0,28-6 0,-14 0-90,0-1 0,-1-2-1,0 0 1,46-26 0,-24 6 3,74-56 1,-121 83 29,-2 0-51,0 1 0,0 0 0,1 0 0,-1 0 0,1 0 0,0 1 0,0 0 0,9-3 1,-13 5 30,-1 0 0,0 1 0,0-1 0,1 0 0,-1 1 0,0-1 0,0 0 0,0 1 0,0-1 0,0 0 1,1 1-1,-1-1 0,0 1 0,0-1 0,0 0 0,0 1 0,0-1 0,0 1 0,0-1 0,0 1 0,0-1 1,0 0-1,-1 1 0,1-1 0,0 0 0,0 1 0,0-1 0,0 1 0,-1-1 0,1 0 0,0 1 0,-1-1 1,-89 142-196,84-134 172,0 1 39,0 0 1,0 1 0,-7 19 0,12-27-7,0 0 1,0 0-1,1 0 0,-1 0 0,1 0 1,-1 0-1,1 1 0,0-1 1,0 0-1,0 0 0,0 1 1,0-1-1,0 0 0,1 0 1,-1 0-1,1 1 0,0-1 0,-1 0 1,1 0-1,0 0 0,0 0 1,0 0-1,1 0 0,-1-1 1,3 4-1,-3-3-1,1-1-1,-1 0 1,1 0-1,-1-1 1,1 1 0,-1 0-1,1 0 1,0-1 0,-1 1-1,1-1 1,0 0 0,0 1-1,-1-1 1,1 0 0,0 0-1,0 0 1,-1 0 0,1 0-1,0-1 1,-1 1-1,1 0 1,0-1 0,0 1-1,-1-1 1,1 0 0,-1 1-1,2-2 1,5-2 84,0-1-1,-1 0 1,13-11-1,-16 12-56,11-9 97,23-28-1,-27 29-84,13-18 31,0-1-1,32-56 0,26-73-18,-40 75-30,-28 59-5,43-92-6,-48 97-118,-1 0 1,-1-1-1,6-36 1,-12 55 52,0 0 1,-1 0-1,0-1 1,0 1-1,0 0 1,0-1-1,0 1 1,-1 0-1,1 0 1,-1-1-1,-2-4 1,3 7 30,-1 0 0,0 0-1,0 0 1,0 0 0,1 0 0,-1 0 0,0 0 0,0 0-1,0 0 1,-1 0 0,1 0 0,0 1 0,0-1 0,0 1-1,-1-1 1,1 1 0,0-1 0,0 1 0,-1-1 0,1 1 0,0 0-1,-1 0 1,1 0 0,0 0 0,-1 0 0,-1 0 0,-4 1-12,1 0 1,0 1 0,0-1 0,0 1-1,0 0 1,0 1 0,0-1 0,1 1-1,-1 0 1,-5 5 0,6-5 9,-6 5 6,1 0-1,0 0 1,0 1 0,1 1-1,0-1 1,1 1-1,0 1 1,1 0 0,-9 14-1,3 1 45,1-1-1,2 2 0,-9 29 1,9-22 35,2 1 1,-4 39 0,10-55-16,0 0 1,2 0 0,1 1 0,0-1-1,6 28 1,-5-40-80,0 0-1,0 0 1,1-1-1,0 1 1,0-1 0,0 0-1,1 0 1,0 0-1,0-1 1,1 1-1,-1-1 1,1 0 0,0 0-1,1-1 1,-1 1-1,1-1 1,0 0 0,10 5-1,-8-5-529,2 0-1,-1-1 0,0 0 0,1 0 1,12 2-1,-11-4-984,-1 0 0,1 0 0,0-1 0,17-2 0,20-6-2829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00:36:50.710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11 34 5568,'-11'-7'2750,"18"8"-1180,2 1-545,1-1 1,-1 1 0,1-2 0,10 0-1,-3 0-572,-1-2-1,0 0 1,25-8-1,-15 4-507,-1 1 0,1 2 0,0 0 0,0 2 0,33 2-1,-32 1-2695,0 5 719</inkml:trace>
</inkml:ink>
</file>

<file path=ppt/ink/ink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23:26:45.8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168 205 2720,'1'-6'1229,"0"-14"4776,-1 20-5939,0 0 1,0 0 0,0 0-1,0 0 1,-1-1-1,1 1 1,0 0-1,0 0 1,0 0 0,0 0-1,0 0 1,0-1-1,0 1 1,0 0-1,-1 0 1,1 0 0,0 0-1,0 0 1,0 0-1,0 0 1,0-1-1,0 1 1,-1 0 0,1 0-1,0 0 1,0 0-1,0 0 1,0 0-1,-1 0 1,1 0 0,0 0-1,0 0 1,0 0-1,-1 0 1,-10 7 193,-1 6 181,1 0 0,0 0 0,-9 16 0,12-18-141,1 0-73,0 0 0,1 1-1,0 0 1,-5 12 0,10-19-124,-1-1-1,1 1 1,0 0-1,0-1 1,0 1-1,0 0 1,1 0-1,0 0 1,0 0-1,0 0 1,1-1-1,-1 1 1,1 0-1,2 5 0,-2-8-44,0 0 0,0 0 0,1 0-1,-1 0 1,0 0 0,1 0-1,-1-1 1,1 1 0,0-1-1,-1 1 1,1-1 0,0 0-1,0 0 1,0 1 0,0-1-1,0-1 1,0 1 0,0 0-1,1 0 1,-1-1 0,0 1-1,0-1 1,0 0 0,1 0 0,-1 0-1,0 0 1,0 0 0,1 0-1,-1 0 1,0-1 0,0 1-1,0-1 1,1 0 0,-1 1-1,0-1 1,0 0 0,4-3-1,2-1 68,-1-1-1,1-1 1,-1 1-1,0-1 1,0 0 0,-1-1-1,8-11 1,-3 1-29,0 0 0,11-28 1,-11 14 153,0 0 0,-3-1 1,9-52-1,-16 76-190,1 0 4,0-1 0,-1 0 0,-1 1 0,1-1 0,-1 0 0,-3-14 0,-1 15-257,-1 10 7,-6 16 16,0 7 151,1 1 0,2 1 0,-7 29-1,-10 83 184,6-24 95,5-47-119,-19 101 222,16-69 62,-46 157 0,62-252-359,0-1 1,-1 0 0,1 0 0,-1 1-1,0-1 1,1-1 0,-6 6 0,7-7-54,0-1 0,-1 1 0,1-1 0,-1 1 1,1-1-1,-1 0 0,1 1 0,-1-1 0,1 0 0,-1 1 0,1-1 1,-1 0-1,0 0 0,1 0 0,-1 1 0,1-1 0,-1 0 0,0 0 1,1 0-1,-1 0 0,0 0 0,1 0 0,-1 0 0,1 0 1,-1-1-1,0 1 0,1 0 0,-1 0 0,1 0 0,-1-1 0,0 1 1,1 0-1,-1 0 0,1-1 0,-1 1 0,1-1 0,-1 1 0,1 0 1,0-1-1,-1 1 0,1-1 0,-1 1 0,1-1 0,0 1 0,-1-1 1,1 1-1,0-2 0,-2-2 0,0 1 1,1-1-1,-1 0 0,1 0 0,0-1 1,0 1-1,1 0 0,-1 0 1,1 0-1,0 0 0,0-1 1,1-4-1,-1-3 4,9-116-96,-6 111 56,0 0 1,1 1-1,1-1 0,0 1 1,1 0-1,13-23 1,-13 29 10,0 0 1,1 0 0,0 1 0,1 0 0,0 1 0,0 0 0,0 0 0,1 1-1,1 0 1,13-9 0,27-9-15,95-34 0,-2 2-23,-119 46 52,-1-2 0,0-1 0,39-29 0,-50 33 56,-1-1 0,1 0 0,-2 0 0,0-1 0,0 0 0,10-16 0,-17 22-154,1 0 0,1 0 0,-1 1 0,8-8 0,-16 53-390,0-3 538,1-22-19,1 1 0,0 0 0,2-1 0,0 1 0,0 0 0,6 27 0,-5-41 25,0 1-1,0-1 1,0 0 0,0 1 0,0-1-1,3 3 1,-3-4-36,-1 0 0,1 0 1,-1-1-1,1 1 0,-1 0 0,1-1 0,0 1 0,-1-1 0,1 1 0,0-1 0,0 1 1,-1-1-1,1 1 0,0-1 0,0 0 0,0 1 0,-1-1 0,1 0 0,0 0 0,0 0 0,1 1 1,2-3 12,1 1-1,-1-1 1,0 0 0,0 0 0,0 0 0,0-1 0,-1 1 0,1-1 0,0 0 0,-1 0 0,0 0 0,5-6 0,4-6 3,16-28-1,-24 37-54,53-89-255,-47 84-7,-10 11 276,0 0 0,1 0 1,-1 0-1,0 0 0,0 0 0,0 0 1,0 0-1,0 0 0,1 1 0,-1-1 1,0 0-1,0 0 0,0 0 0,0 0 1,0 0-1,1 0 0,-1 0 0,0 0 1,0 0-1,0 0 0,0 1 0,0-1 1,0 0-1,0 0 0,1 0 0,-1 0 1,0 0-1,0 1 0,0-1 0,0 0 1,0 0-1,0 0 0,0 0 0,0 0 1,0 1-1,0-1 0,0 0 0,0 0 1,0 0-1,0 0 0,0 1 0,-1 26-35,0-20 7,-3 29-8,2-28 51,0 0 0,1 0 0,1 0 0,0 0 0,0 0 0,0 1 0,1-1 0,2 10 0,-2-16 3,7 23 97,-7-24-104,-1 0-1,1 0 1,-1 0 0,1 0-1,0 0 1,-1 0 0,1 0-1,0 0 1,-1-1 0,1 1-1,0 0 1,0 0 0,0-1-1,0 1 1,0-1 0,0 1-1,0-1 1,0 1 0,0-1-1,1 1 1,2-1 38,1 0-1,-1 0 1,0 0 0,0-1 0,0 0-1,0 1 1,0-1 0,0-1-1,0 1 1,6-3 0,39-23 214,-41 22-164,26-18-189,0-2 1,49-48-1,-51 44 56,-26 24 28,-2 1-19,-1 0 1,1 1 0,0-1-1,1 1 1,-1 0 0,1 0-1,-1 1 1,1 0 0,5-3-1,-9 5 16,0 0 1,0 0-1,0 0 0,0 0 0,0 0 0,0 0 0,0 0 1,0 1-1,-1-1 0,1 0 0,0 1 0,0-1 0,0 0 1,0 1-1,-1-1 0,1 1 0,0-1 0,0 1 0,-1-1 1,1 1-1,0 0 0,-1-1 0,1 2 0,13 19-159,-11-15 130,1 1 69,0 0 0,1 0-1,0 0 1,0 0 0,1-1 0,0 0-1,0 0 1,0 0 0,13 8-1,-16-13-9,1 1 0,-1 0 0,0-1-1,1 0 1,-1 0 0,1 0-1,-1 0 1,1-1 0,0 1 0,-1-1-1,1 0 1,-1 0 0,1 0-1,0-1 1,-1 1 0,1-1 0,-1 0-1,1 0 1,-1 0 0,1 0-1,-1-1 1,0 1 0,1-1 0,3-3-1,2-1 23,0-1 1,0 0-1,-1-1 0,0 0 0,0 0 0,-1-1 1,0 0-1,11-18 0,-11 15-25,-1-1-1,0 1 1,-1-1-1,-1 0 1,0-1 0,5-24-1,-9 34-72,0-1 0,0 0 0,0 0 0,0 1 0,-1-7-1,1 11 45,-1-1-1,1 1 0,0-1 1,0 0-1,0 1 1,-1-1-1,1 0 0,0 1 1,0-1-1,-1 1 0,1-1 1,0 1-1,-1-1 0,1 1 1,-1-1-1,1 1 0,-1-1 1,0 0-1,0 1 4,1 0 0,-1 0-1,0 0 1,1 0 0,-1 0 0,1 0 0,-1 1 0,0-1-1,1 0 1,-1 0 0,1 0 0,-1 0 0,1 1 0,-1-1-1,0 0 1,1 1 0,-1-1 0,1 0 0,0 1-1,-1-1 1,1 1 0,-1-1 0,1 1 0,-1 0 0,-3 4-21,0 0 0,0 0 0,1 0 0,0 1 0,0-1 0,0 1 0,-3 11 0,-12 47 69,18-64-37,-3 12 6,0 1 0,2-1 1,-1 0-1,1 1 0,1 0 1,1-1-1,2 23 0,-2-29 13,1 0-1,-1-1 0,1 1 1,0-1-1,1 1 1,-1-1-1,1 0 0,0 0 1,0 0-1,1 0 1,0-1-1,-1 1 0,1-1 1,1 0-1,-1 0 1,1 0-1,-1-1 0,10 6 1,2-1-362,-1-2 0,1 1 0,0-2 1,0 0-1,28 4 0,-17-6-2987,1 0 0,46-3-1,-39 0 329</inkml:trace>
</inkml:ink>
</file>

<file path=ppt/ink/ink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23:26:46.2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158 23 8736,'-94'-23'3936,"52"27"-3424,29-4-352,5 0-192,13 0-2496,8 0 1344</inkml:trace>
</inkml:ink>
</file>

<file path=ppt/ink/ink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23:26:49.9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154 772 4320,'8'-7'1862,"-7"6"-1539,0 1-1,-1-1 1,1 0 0,0 1 0,0-1 0,0 0 0,-1 0 0,1 0 0,0 1-1,-1-1 1,1 0 0,-1 0 0,1 0 0,-1 0 0,0 0 0,1 0 0,-1 0-1,0 0 1,1 0 0,-1 0 0,0-2 0,0 3-261,-1-1 1,1 1-1,0 0 1,0-1-1,-1 1 0,1 0 1,0-1-1,-1 1 0,1 0 1,0 0-1,-1 0 1,1-1-1,-1 1 0,1 0 1,0 0-1,-1 0 1,1 0-1,-1-1 0,1 1 1,-1 0-1,1 0 1,0 0-1,-1 0 0,1 0 1,-1 0-1,1 0 1,-1 0-1,1 1 0,0-1 1,-1 0-1,0 0 1,-18 5 553,8 0-547,0 2-1,0 0 0,0 0 1,1 1-1,0 0 0,-10 12 1,-1-1-4,17-16-40,0 1-1,0 0 0,1 0 1,-1 0-1,1 1 1,0-1-1,0 1 1,-2 5-1,4-8 10,1-1 0,-1 0 0,1 1-1,-1-1 1,1 1 0,0-1 0,0 1 0,-1-1 0,1 1-1,0 0 1,0-1 0,0 1 0,1-1 0,-1 1 0,0-1 0,1 1-1,-1-1 1,1 0 0,-1 1 0,1-1 0,-1 1 0,1-1-1,0 0 1,0 1 0,0-1 0,0 0 0,0 0 0,0 0 0,0 0-1,0 0 1,0 0 0,0 0 0,3 1 0,-2-1 22,0 0-1,1 0 1,-1 0 0,1 0 0,-1 0 0,1-1-1,-1 1 1,1-1 0,0 0 0,-1 0 0,1 0-1,-1 0 1,1 0 0,0 0 0,-1-1-1,6-1 1,0 0 70,0-1-1,1-1 1,11-6-1,-1-2-39,-1 0-1,-1-1 0,0-1 1,-1-1-1,0 0 0,-1-1 1,13-18-1,19-25 83,44-69 0,-80 110-173,20-31 96,26-59-1,-50 95-94,-1-2 0,-1 1 0,0 0-1,-1-1 1,-1 0 0,0 0-1,-1 0 1,-1 0 0,0-23-1,-1 35 1,-1-1-1,1 1 0,-1-1 1,1 0-1,-1 1 0,0 0 1,-1-1-1,1 1 0,0 0 1,-1-1-1,0 1 0,0 0 1,-3-4-1,3 5-15,0 1-1,1 0 0,-1-1 1,0 1-1,0 0 0,0 0 1,0 1-1,0-1 1,0 0-1,0 0 0,0 1 1,0 0-1,0-1 1,0 1-1,0 0 0,-1 0 1,1 0-1,0 0 0,0 0 1,0 1-1,0-1 1,0 0-1,-4 2 0,-5 2 7,1 0-1,0 0 0,0 1 0,0 0 0,0 1 0,1 0 0,0 1 0,0 0 0,1 0 1,0 1-1,0-1 0,1 2 0,0-1 0,0 1 0,1 1 0,0-1 0,-8 17 0,4-1 63,1-1-1,0 2 1,2-1-1,1 1 1,1 0-1,-2 39 0,5-45 20,0 1 0,2 0-1,1 0 1,0 0 0,2 0-1,0-1 1,11 35 0,-12-50-25,0 0 1,0 0-1,1-1 0,-1 1 1,1 0-1,0-1 1,1 0-1,-1 1 1,1-1-1,0-1 0,0 1 1,0-1-1,7 5 1,-5-5 27,0 1 0,0-2 0,1 1 0,-1-1 0,1 0 0,0 0 0,-1-1 0,1 0 0,9 1 0,3-2 22,-1-1 1,0-1-1,0 0 0,0-1 0,-1-1 0,1-1 0,16-7 1,-18 6-89,-1-1 0,0-1 1,-1 0-1,0-1 0,0 0 1,-1-1-1,0 0 1,-1-2-1,0 1 0,14-19 1,-14 18-73,-12 12 64,0 0 0,0 0 0,0 0 1,0-1-1,0 1 0,0 0 0,1 0 0,-1 0 0,0 0 0,0-1 0,0 1 0,0 0 0,0 0 0,1 0 1,-1 0-1,0 0 0,0 0 0,0 0 0,1 0 0,-1 0 0,0 0 0,0 0 0,0 0 0,1 0 0,-1 0 0,0 0 1,0 0-1,0 0 0,1 0 0,-1 0 0,0 0 0,0 0 0,0 0 0,0 0 0,1 0 0,-1 0 0,0 0 1,0 0-1,0 0 0,1 0 0,-1 1 0,0-1 0,0 0 0,0 0 0,0 0 0,0 0 0,0 0 0,1 1 0,-1-1 1,0 0-1,0 0 0,0 0 0,0 0 0,0 1 0,0-1 0,0 0 0,0 0 0,0 0 0,0 1 0,0-1 0,0 0 1,0 0-1,0 0 0,0 1 0,0-1 0,0 0 0,0 0 0,0 0 0,0 1 0,-1 11-92,0 0 0,-1-1-1,-4 17 1,-4 20 49,10-41 77,-1-1-1,2 0 1,-1 1 0,0-1-1,1 0 1,0 0-1,1 1 1,-1-1-1,5 11 1,-4-15 5,-1 1 0,1 0 0,-1 0 0,1 0 0,0-1 0,0 1 0,0-1 0,0 0 0,1 1 0,-1-1 0,1 0 0,-1 0 1,1-1-1,0 1 0,-1 0 0,1-1 0,0 0 0,0 0 0,0 1 0,0-2 0,4 2 0,-2-2 24,0 1 0,0-1 1,-1 0-1,1-1 0,0 1 0,0-1 1,0 0-1,-1 0 0,1-1 0,0 1 0,-1-1 1,1 0-1,-1 0 0,0-1 0,5-3 1,6-4 22,-1-2 0,21-20 0,-34 30-81,44-46-38,68-96 1,-61 74 82,60-85 204,-89 118-259,0-2 1,21-52-1,13-62-444,-54 143 99,-7 12 0,-6 13 54,-36 53-90,6-11 268,-123 226 303,98-159-195,-104 223 343,162-330-314,-7 21 246,-22 38 1,35-76-53,0-3-154,1-6-20,3 1-33,0 0 0,1 0 0,0 0 0,0 1 0,8-11 0,32-35-36,-26 33 29,124-137 94,115-137 105,-198 221-290,72-115 0,-121 171 102,53-94-43,-47 80-198,19-53 0,-53 139-253,-32 63 0,-31 72 531,48-107-75,-52 94-1,-60 42 157,10-15 259,96-143 486,35-56-610,4-6-143,10-13-43,0 4-43,2 0 0,-1 0 0,1 1 0,23-13 0,57-24-111,-60 32 151,-14 5-95,99-51-115,71-58 134,-142 89 79,-2-3 0,-1-2 0,-1-2 0,-2-1 0,38-46 0,-73 77-54,37-49-128,-38 50 86,-1 0-1,0 0 1,-1 0 0,1 0 0,-1-1 0,0 1-1,0-1 1,1-11 0,-3 16 13,1 0-1,-1 0 1,0-1 0,0 1-1,0 0 1,0 0 0,-1 0-1,1-1 1,0 1 0,0 0 0,-1 0-1,1 0 1,-1 0 0,1 0-1,-1-1 1,1 1 0,-2-1-1,2 2-6,-1-1-1,0 1 1,0-1-1,1 1 1,-1-1-1,0 1 1,0-1-1,0 1 1,0 0-1,1-1 1,-1 1-1,0 0 1,0 0-1,0 0 1,0 0-1,0-1 1,-1 2-1,-3-1-44,0 1-1,1 0 1,-1 0-1,0 0 0,1 1 1,-8 3-1,0 1 43,-1 1 1,1 1-1,1 0 0,-1 1 0,1 0 0,1 0 0,0 1 0,-11 14 0,7-7 11,1 0 0,1 1 0,1 1 0,-15 33 0,21-40 42,1-1 0,0 1-1,0 0 1,1 0 0,1 0-1,-2 21 1,4-30-5,0 0 1,0 0-1,0 0 0,1 0 1,-1 1-1,1-1 0,-1 0 1,1 0-1,0 0 0,1 0 1,-1-1-1,0 1 1,1 0-1,-1 0 0,1-1 1,0 1-1,0-1 0,0 1 1,0-1-1,1 0 0,-1 0 1,0 0-1,1 0 0,0 0 1,-1-1-1,1 1 1,0-1-1,0 0 0,0 0 1,0 0-1,4 1 0,7 1 36,0 0-1,0-1 1,0-1 0,0 0-1,1-1 1,-1-1-1,0 0 1,25-5 0,-22 1-20,1 0 1,-1-1 0,1 0-1,-2-2 1,1 0 0,19-13 0,-20 10-38,1-2 0,-1 0 0,22-25 0,35-50-9,-65 76 2,0 0 0,-1-1 0,7-17 0,-14 29-4,0 1-1,0-1 0,0 1 1,1-1-1,-1 1 0,0-1 1,0 1-1,1-1 0,-1 1 1,0 0-1,1-1 0,-1 1 1,0-1-1,1 1 0,-1 0 1,1-1-1,-1 1 0,1 0 1,-1 0-1,1-1 0,-1 1 1,0 0-1,1 0 0,-1 0 0,1 0 1,-1 0-1,1-1 0,0 1 1,-1 0-1,1 0 0,-1 0 1,1 0-1,-1 1 0,1-1 1,0 0-1,0 1 0,0-1 0,0 1 0,-1-1 0,1 1 0,0 0 0,-1-1 0,1 1 0,0 0 0,-1-1 1,1 1-1,-1 0 0,1 0 0,-1 0 0,1 0 0,-1 0 0,0-1 0,1 1 0,-1 0 0,0 0 0,0 2 0,11 104-177,-9-78 212,0 1-1,2-1 1,10 39-1,-13-64-11,0 0-1,1-1 1,-1 1 0,1 0-1,-1 0 1,1-1 0,0 1-1,1-1 1,-1 0-1,0 1 1,1-1 0,0 0-1,0-1 1,0 1 0,0 0-1,0-1 1,0 0-1,1 1 1,-1-1 0,1-1-1,0 1 1,6 2 0,0-3 40,0 1 0,0-2 0,0 1 1,0-1-1,0-1 0,0 0 0,13-3 1,70-21 436,-88 23-491,7-1 19,0-2 1,-1 1-1,1-1 1,-1-1-1,0 0 1,0 0-1,-1-1 1,0-1-1,10-9 1,-6 3-56,-1-2 0,-1 1 0,0-2 0,-1 1 0,-1-2 0,-1 1 0,0-1 0,6-22 0,-14 37 4,0 0 1,0 0 0,0 1 0,0-1 0,-1 0 0,1 0 0,-1 0 0,0 0 0,0 0-1,0 0 1,-1-5 0,1 8 17,0-1-1,0 1 1,0 0 0,0-1-1,0 1 1,-1-1-1,1 1 1,0 0 0,0-1-1,0 1 1,0 0-1,0-1 1,-1 1-1,1 0 1,0-1 0,0 1-1,0 0 1,-1-1-1,1 1 1,0 0 0,-1 0-1,1 0 1,0-1-1,-1 1 1,1 0 0,0 0-1,-1 0 1,1-1-1,0 1 1,-1 0-1,1 0 1,0 0 0,-1 0-1,0 0-9,0 0 0,0 1 0,-1-1 0,1 0 0,0 1 0,0-1 0,0 1 0,0-1 0,0 1 0,0-1 0,-1 2 0,-21 20-127,8-2 140,0 0 0,2 1 0,0 0-1,2 1 1,-12 29 0,21-46 8,1 0 0,-1 0 0,1 0 1,0 0-1,0 0 0,1 0 0,0 0 0,-1 0 0,3 10 0,-2-12 17,0-1 0,1 1-1,0-1 1,-1 1 0,1-1 0,0 0 0,0 1 0,1-1 0,-1 0-1,0 0 1,1 0 0,-1 0 0,1 0 0,0 0 0,0 0 0,-1 0-1,1-1 1,0 1 0,1-1 0,-1 1 0,0-1 0,3 1 0,1 0 56,0 0 0,0 0 0,0 0 0,1-1 0,-1 0 1,1 0-1,-1-1 0,1 0 0,12-1 0,-9-1-30,0 0-1,0 0 1,0-1-1,0 0 1,16-8-1,-4-2-8,-1 0 0,0-2 0,0 0 0,20-21 0,-24 20-52,1 1 0,0 0 1,1 2-1,41-22 0,-59 34 7,0 0 0,1 1 1,-1-1-1,0 1 0,0-1 0,0 1 1,1 0-1,-1-1 0,0 1 0,0 0 0,1 0 1,-1 0-1,0 0 0,1 0 0,-1 0 1,0 0-1,0 0 0,1 1 0,-1-1 1,0 0-1,2 1 0,-2 0-2,-1 0 0,1 1 0,0-1 0,0 0-1,-1 0 1,1 0 0,-1 0 0,1 1 0,-1-1 0,1 0 0,-1 1 0,0-1 0,1 0-1,-1 1 1,0-1 0,0 0 0,0 1 0,0-1 0,0 0 0,-1 3 0,0 3-21,0-1 0,-1 1 1,1-1-1,-1 1 1,-1-1-1,-2 7 1,-24 38-19,9-14 52,-9 19 341,27-45 28,2-11-360,0 1-1,0-1 1,0 0 0,1 0 0,-1 0 0,0 0 0,0 1-1,0-1 1,0 0 0,0 0 0,0 0 0,0 0 0,1 0-1,-1 1 1,0-1 0,0 0 0,0 0 0,0 0 0,0 0-1,1 0 1,-1 0 0,0 0 0,0 0 0,0 1-1,1-1 1,-1 0 0,0 0 0,0 0 0,0 0 0,1 0-1,18-6 315,-8 3-357,31-10 12,-15 4-102,33-5 0,-55 13 97,1 0 0,-1 1 1,0 0-1,1 0 0,-1 0 0,0 1 0,0 0 0,1 0 0,-1 0 1,0 1-1,0 0 0,0 0 0,0 0 0,-1 0 0,1 1 0,0-1 0,-1 1 1,0 1-1,8 6 0,-8-6 54,0-1 0,1 0 0,-1-1 0,1 1 0,-1-1 0,1 1 0,0-1 0,0-1 1,0 1-1,0-1 0,0 0 0,0 0 0,0 0 0,0-1 0,1 0 0,-1 0 0,8-1 0,-6 0 12,0 0-1,0-1 1,-1 0-1,1-1 1,0 1-1,-1-1 1,0 0-1,1-1 1,-1 0-1,-1 0 1,1 0-1,8-8 1,1-4-23,0 1 0,-1-2 1,22-35-1,21-59 142,31-48 39,14 17-246,-72 104 29,-1-2-1,38-74 0,-64 109 6,0-1-31,1-1 0,-1 0 0,0 1 0,2-10 0,-5 16 33,0 0 0,0 0 0,0 0 0,0 0 0,0 0 0,0 0 0,-1 0 0,1 0 0,0 0 1,0 0-1,0 0 0,0 0 0,0 0 0,0 0 0,0 0 0,0 0 0,0 0 0,0 0 0,0 0 1,0 0-1,0 0 0,0 0 0,0 0 0,0 0 0,-1 0 0,1 0 0,0 0 0,0 0 0,0 0 1,0 0-1,0 0 0,0 0 0,0 0 0,0 0 0,0 0 0,0 0 0,0 0 0,0 0 0,0-1 1,0 1-1,0 0 0,0 0 0,0 0 0,0 0 0,0 0 0,0 0 0,0 0 0,0 0 1,0 0-1,0 0 0,0 0 0,0 0 0,0 0 0,0 0 0,-8 8-241,-11 21 157,16-25 49,-20 30 59,1 1 0,2 1 0,-24 60 0,26-43 15,2 1-1,-12 86 1,-1 119 5,30-205-5520,-1-49 4046,-6-18-3324,-8-44 660,-28-123 1887,27 118 3453,-15-71 5089,29 128-6142,0 1 0,0-1 0,1 0 0,0 0 0,0 1 0,0-1 0,0 0 0,1 0-1,0 1 1,0-1 0,0 1 0,1-1 0,1-5 0,0 6-152,-1 1 0,1-1 0,-1 1 0,1-1 0,0 1 0,1 0 0,-1 0 0,0 0 0,1 0 0,0 1 0,-1-1 0,1 1 0,7-3 0,4-1-343,0 0-1,24-6 1,-21 9-1809,35-4 0,-28 8-3456,-6 4 1702</inkml:trace>
</inkml:ink>
</file>

<file path=ppt/ink/ink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23:26:50.3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44 10464,'-36'-28'4736,"22"24"-4096,9-1 479,10 5-735,-1-3 0,6 3-256,11-3-512,11 3 192</inkml:trace>
</inkml:ink>
</file>

<file path=ppt/ink/ink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23:26:54.0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1154 3968,'-19'0'1285,"9"3"-40,9-2-217,4-1 400,50-15 2874,-36 10-3554,29-10 0,-15 2-86,0-2 0,-1-2 1,0 0-1,49-41 0,-38 22 56,66-76 0,21-50 785,-107 134-1215,6-6 149,31-33 1,-49 56-480,-5 7-278,-5 11 106,-15 59 128,-26 95 86,28-110 41,2-7 57,-1 0-1,-3-1 1,-28 57 0,42-97-58,0 0 0,0 0 1,0 0-1,-1 0 0,1 0 0,-1 0 0,1-1 0,-7 5 0,8-6-23,0 0 1,0-1-1,-1 1 1,1-1-1,0 1 1,0-1-1,-1 1 1,1-1-1,0 0 1,0 0-1,-1 1 1,1-1-1,0 0 1,-1 0-1,1 0 1,0 0-1,-1-1 1,1 1-1,0 0 1,0-1-1,-1 1 1,1 0-1,0-1 1,0 0-1,0 1 1,-1-1-1,1 0 1,0 1-1,-2-3 1,0 0-9,0-1 0,0 1 1,0-1-1,0 0 1,1 0-1,-1 0 0,1 0 1,0 0-1,0 0 0,1-1 1,-3-8-1,3 11-20,1 0-1,-1 0 0,1 1 1,0-1-1,0 0 0,0 0 1,0 0-1,0 0 1,0 1-1,0-1 0,0 0 1,1 0-1,-1 1 0,1-1 1,-1 0-1,1 0 1,0 1-1,0-1 0,0 1 1,0-1-1,0 1 0,0-1 1,0 1-1,0-1 1,0 1-1,1 0 0,-1 0 1,1 0-1,-1 0 0,1 0 1,-1 0-1,1 0 1,1-1-1,114-30 60,8-15 133,-63 23-49,-2-3 0,84-50 0,-104 52-95,-1-2 0,-2-1 0,-1-2 0,41-44 1,-62 57-11,0 0 0,-1-1 1,-1 0-1,0-1 1,-2 0-1,15-35 1,2-20 57,-3-1 0,22-111 1,-45 178-133,-1-1 1,0 0 0,0 0 0,0 1 0,-2-15-1,1 22 33,0 1 1,0-1-1,0 0 0,0 1 0,0-1 0,0 0 1,0 1-1,0-1 0,0 0 0,0 1 0,-1-1 0,1 0 1,0 1-1,0-1 0,-1 0 0,1 1 0,-1-1 1,1 1-1,0-1 0,-1 1 0,1-1 0,-1 1 0,1-1 1,-1 1-1,1-1 0,-1 1 0,0-1 0,0 1 1,-1 0-2,1 1 1,0-1-1,-1 1 1,1-1-1,0 1 1,0 0-1,-1 0 1,1 0-1,0 0 1,0 0-1,0 0 1,0 0-1,0 0 1,0 0-1,0 0 1,1 0-1,-2 2 1,-13 22-5,1 1 1,1 0-1,-17 52 1,25-63 17,-91 256 60,86-237 8,1 0 0,2 0 0,1 0 0,2 1 0,1 0 0,2 45 0,2-70-6,-1 0-1,1 0 1,1-1-1,3 14 1,-4-21-46,-1 0 1,1 0 0,-1 0 0,1-1-1,0 1 1,0 0 0,0 0-1,0-1 1,0 1 0,0-1-1,0 1 1,1-1 0,-1 1-1,0-1 1,1 0 0,-1 0-1,1 1 1,0-1 0,-1 0-1,1-1 1,0 1 0,0 0-1,-1 0 1,1-1 0,0 1 0,0-1-1,0 1 1,3-1 0,2-1 11,-1 0 1,1-1 0,0 0 0,-1 0 0,1-1 0,-1 0-1,11-6 1,-11 6-16,71-38 149,34-18-82,95-32-74,-116 53-79,-5-6-33,-80 41-31,-7 2-6,-7 2 5,-24 15 97,-1 1 1,2 1-1,1 2 1,-58 47-1,64-45 100,-44 48 0,60-59-45,0 0 1,1 1-1,1 0 1,0 0-1,0 0 1,1 1-1,-4 14 1,9-25-2,0 0-1,1 0 1,-1 1 0,1-1-1,0 0 1,-1 0-1,1 0 1,0 0 0,0 0-1,0 1 1,1-1 0,-1 0-1,1 0 1,-1 0 0,1 0-1,-1 0 1,1 0 0,0 0-1,0 0 1,0 0 0,2 2-1,-1-2-5,-1-1-1,1 0 1,-1 0-1,1 0 1,-1 0-1,1 0 1,0 0-1,0 0 1,0 0 0,-1-1-1,1 1 1,0-1-1,0 1 1,0-1-1,0 0 1,0 0-1,0 0 1,0 0-1,0 0 1,0 0-1,0 0 1,0-1 0,-1 1-1,3-2 1,7-1 45,-1-1 0,1-1 0,-1 0 0,0 0 0,-1-1 1,1 0-1,-1-1 0,16-15 0,-3 0-25,39-50 0,-29 31-59,25-34-57,-51 64 42,0 2-277,-6 10 317,0-1 0,1 0 0,-1 0 0,0 1 0,0-1 0,0 0 0,1 1 0,-1-1 1,0 0-1,0 1 0,0-1 0,0 0 0,1 1 0,-1-1 0,0 1 0,0-1 0,0 0 0,0 1 0,0-1 0,0 0 1,0 1-1,0-1 0,0 1 0,0-1 0,-1 0 0,1 1 0,0-1 0,0 1 0,0 14-47,3 68-103,-2-74 190,1 1-1,0-1 0,1 0 0,-1 1 0,2-1 0,6 14 1,-9-21-20,0 0 0,0-1-1,0 1 1,0-1 0,0 1 0,0-1 0,0 1 0,0-1 0,0 0 0,1 0 0,-1 0 0,1 1 0,-1-1 0,1 0 0,-1-1 0,1 1 0,-1 0 0,1 0 0,0-1 0,0 1 0,-1-1 0,1 1 0,0-1 0,0 0 0,-1 0 0,1 1 0,0-1 0,0-1 0,0 1 0,-1 0 0,1 0 0,3-1-1,1-2-1,1 0-1,-1 0 0,1 0 0,-1-1 0,0 0 0,9-7 0,39-32 49,89-64 135,-124 94-201,17-11 41,0-1 0,53-51 0,-67 53-17,-1-1 0,-1-1 0,-1-1 0,-2 0 0,0-2 0,13-30 0,54-178-88,-77 213 21,-2 8-160,4-26 1,-9 34-27,-4 10 38,-8 19-21,-38 94-12,2-4 352,-19 13 24,36-68-128,17-31 65,2 0 1,1 1-1,1 1 1,1 0-1,2 0 1,-7 49-1,12-65-14,1-1-1,1 1 1,0 0-1,1 0 1,0 0 0,3 14-1,-3-23-25,0 0-1,0 1 1,1-1 0,-1 0-1,1 0 1,-1 0-1,1 0 1,0 0 0,0 0-1,0 0 1,3 2 0,-3-4-3,0 1 0,0-1 0,0 0 0,0 1 0,0-1 0,1 0 0,-1 0 0,0-1 0,0 1 0,1 0 0,-1-1 0,0 0 0,1 1 0,-1-1 0,0 0 0,1 0 0,3-1 0,2 0-3,-1 0 1,0-1 0,0-1 0,-1 1 0,1-1 0,0 0 0,-1 0 0,0-1 0,0 0 0,0 0 0,9-9 0,7-7-71,28-34 0,-36 37 52,93-100-102,-107 117 59,0-1 0,0 1 0,1-1 1,-1 1-1,0 0 0,0-1 0,1 1 1,-1 0-1,0-1 0,1 1 0,-1 0 0,0-1 1,1 1-1,-1 0 0,0 0 0,1 0 0,-1-1 1,1 1-1,-1 0 0,0 0 0,1 0 0,-1 0 1,2 0-1,-4 11-437,0-2 425,-25 151-61,24-133 155,2 0 0,0-1 0,2 1 0,5 30 0,-6-54-9,1 0-1,-1-1 0,1 1 1,0 0-1,0 0 0,0-1 1,0 1-1,0 0 1,1-1-1,-1 0 0,1 1 1,0-1-1,2 3 0,-3-4-24,1 0 0,-1 0-1,0 0 1,1-1-1,-1 1 1,0 0 0,1-1-1,-1 1 1,1-1-1,-1 0 1,1 0-1,-1 1 1,1-1 0,-1 0-1,1 0 1,-1 0-1,1 0 1,0-1 0,-1 1-1,1 0 1,-1-1-1,0 1 1,1-1-1,-1 1 1,1-1 0,0-1-1,9-4-22,-1-1 1,0-1-1,0 0 0,-1 0 0,0 0 1,11-15-1,1 0 49,252-236 21,-250 238-63,-5 4-117,1 0 1,24-15 0,-42 31 82,0 0 0,0 1 1,1-1-1,-1 1 0,0-1 0,1 1 0,-1-1 1,0 1-1,1 0 0,-1-1 0,0 1 0,1 0 1,-1 0-1,2 0 0,-3 0 17,1 0 0,-1 0 0,1 0 0,-1 1 0,0-1 0,1 0 0,-1 0 0,0 0 0,1 0 0,-1 1 0,0-1 0,1 0 0,-1 0 0,0 1 0,0-1 0,1 0-1,-1 0 1,0 1 0,0-1 0,1 0 0,-1 1 0,0-1 0,0 0 0,0 1 0,0-1 0,1 1 0,-1-1 0,0 0 0,0 1 0,0-1 0,0 0 0,0 1 0,0-1 0,0 1 0,0-1 0,0 0 0,0 1 0,0-1 0,-1 0 0,1 2 0,-14 63-75,-14 46 38,11-58 109,-25 70-109,34-102 86,-1-1 0,-1 0 1,-23 33-1,16-35 238,17-18-262,-1 1-1,1-1 0,-1 0 0,1 1 0,-1-1 0,1 1 0,-1-1 0,1 0 0,-1 0 1,1 1-1,-1-1 0,1 0 0,-1 0 0,0 0 0,1 1 0,-1-1 0,1 0 0,-1 0 0,0 0 1,1 0-1,-1 0 0,1 0 0,-1 0 0,0-1 0,1 1 0,-1 0 0,1 0 0,-1 0 0,0 0 1,1-1-1,-1 1 0,0-1 0,1 0-16,-1 1-1,1-1 1,0 0 0,-1 1 0,1-1 0,0 0 0,0 0-1,0 1 1,0-1 0,0 0 0,0 0 0,0 1-1,0-1 1,0 0 0,0 0 0,0 0 0,0 1 0,1-1-1,-1 0 1,0 1 0,0-1 0,1 0 0,0 0-1,1-6-10,-2 5 33,1-2-21,0-1-1,0 0 1,0 1 0,1-1 0,-1 1-1,4-7 1,-4 10-11,0-1 0,1 1-1,-1 0 1,0 0-1,0-1 1,1 1 0,-1 0-1,0 0 1,1 0 0,-1 0-1,1 1 1,-1-1 0,1 0-1,0 1 1,-1-1 0,1 1-1,0-1 1,-1 1 0,1 0-1,0 0 1,0 0 0,2 0-1,13 0-125,-9 1 164,0-1 1,1 0 0,-1-1 0,0 1-1,0-1 1,0-1 0,-1 0 0,1 0 0,0 0-1,8-5 1,2-3 29,0-1 0,32-27-1,28-35 8,-11 11-26,97-68 60,-142 114-64,0-1 0,-1-1 0,-1-1 0,0-1 0,32-44 0,-25 23-77,-2-1 0,32-74 0,24-101-130,-78 209 140,-2 5-51,0 0 1,0 0-1,0 0 0,0-1 1,0-6-1,-6 15-344,-3 7 327,-166 344-276,162-332 414,1 1-1,1 0 1,1 0 0,2 1-1,-9 48 1,12-48 98,1-1 1,1 1-1,2 0 0,0-1 1,1 1-1,2 0 0,7 31 1,-9-53-80,1 0 0,-1 0 1,1 0-1,0 0 1,0 0-1,0 0 1,1 0-1,-1 0 0,1-1 1,0 1-1,6 5 1,-7-8-39,0 1 1,0-1 0,0 1-1,1-1 1,-1 0-1,0 0 1,0 0-1,1 0 1,-1 0 0,1-1-1,-1 1 1,1-1-1,-1 0 1,1 1 0,-1-1-1,1 0 1,-1 0-1,1-1 1,-1 1-1,1-1 1,-1 1 0,4-2-1,2-1-4,0-1 0,0 0 0,0 0 0,-1-1 0,0 0 0,1 0 0,9-11 1,43-50 69,-34 36-69,3-5-106,-16 19-38,0 0 1,21-18-1,-34 40 36,-1 0 0,1 0 0,-2 0 0,-2 10 0,-3 13 139,1 0 0,2 0 0,-2 53 0,6-79-24,1 0 0,-1-1 0,0 1-1,1-1 1,-1 1 0,1 0 0,0-1-1,0 0 1,0 1 0,0-1 0,0 1 0,2 2-1,-2-4-10,0 0 0,0 0 1,0 0-1,0 0 0,0-1 0,0 1 0,0 0 0,0 0 0,0-1 0,0 1 0,0 0 0,0-1 0,1 0 0,-1 1 0,0-1 0,0 1 0,1-1 0,-1 0 0,0 0 0,0 0 0,1 0 0,-1 0 0,0 0 0,1 0 0,-1 0 0,2-1 0,6-2 39,0-1-1,0 0 0,13-8 1,3-2 88,52-24-349,144-65 143,-188 90 106,60-26-120,-104 47-48,1 0-1,0 0 1,-16 19-1,-35 43 157,48-52 1,2 0 1,0 1-1,1 0 1,-8 23 0,17-39-18,0-1 0,0 1 0,0 0 1,1 0-1,-1 0 0,1 0 1,0 4-1,0-6 0,0 0 0,0 1-1,1-1 1,-1 0 0,0 0 0,0 0 0,1 0 0,-1 0 0,1 1 0,-1-1 0,1 0 0,-1 0-1,1 0 1,0 0 0,-1-1 0,1 1 0,0 0 0,0 0 0,0 0 0,0 0 0,1 0 0,2 1 20,1 0 0,-1-1 0,0 1 1,0-1-1,1 0 0,-1-1 1,1 1-1,-1-1 0,1 1 1,-1-1-1,1-1 0,-1 1 0,9-2 1,0-2 2,1 1 1,-1-2 0,15-6-1,-15 5-36,0-1 1,0 0-1,-1-1 0,0-1 0,-1 0 0,0 0 1,10-12-1,64-81 160,-60 68-99,41-41 0,-38 47-196,30-28 222,-51 50-105,1 0 0,0 1 0,1-1 0,-1 2-1,19-9 1,-25 12 6,0 0-1,0 1 1,0-1-1,0 0 0,0 1 1,0-1-1,1 1 1,-1 0-1,0-1 1,0 1-1,0 0 0,1 0 1,-1 1-1,0-1 1,0 0-1,0 1 1,0-1-1,0 1 1,1 0-1,-1 0 0,0 0 1,-1 0-1,5 2 1,-6-2 6,1 0 1,-1 0 0,0 0-1,0-1 1,0 1 0,1 0-1,-1 0 1,0 0-1,0 0 1,0 0 0,-1 0-1,1 0 1,0 0 0,0 0-1,0 0 1,-1 0-1,1-1 1,0 1 0,-1 0-1,0 1 1,0 2 31,-5 11-22,0-1 0,-1 0 0,-10 17 0,0-1 42,-29 64 78,23-44 40,-3-1 1,-36 53-1,60-99-132,0 0 0,0-1 1,0 1-1,-1 0 0,1-1 0,-1 0 0,-5 4 0,7-6-17,0 1 0,0-1-1,0 1 1,0-1 0,0 0 0,0 1 0,0-1-1,0 0 1,-1 0 0,1 0 0,0 0-1,0 0 1,0 0 0,0 0 0,0 0-1,-1-1 1,1 1 0,0 0 0,0-1 0,0 1-1,0-1 1,0 1 0,0-1 0,0 1-1,0-1 1,0 0 0,-1-1 0,1 1 4,0 0 0,0-1 0,0 1 1,0-1-1,0 1 0,0-1 0,0 1 0,1-1 0,-1 1 1,1-1-1,-1 0 0,1 1 0,0-1 0,-1 0 1,1 0-1,0 1 0,0-1 0,0 0 0,0 1 0,1-4 1,1-4 9,0 0 0,4-13 0,-5 21-16,1-4 3,0 0-1,1 0 1,0 0-1,0 0 1,1 1-1,-1-1 1,1 1-1,0 0 1,0 0-1,0 0 1,0 1-1,1 0 1,0-1-1,0 2 1,-1-1-1,2 0 1,7-2-1,10-3-41,0 1 1,40-8-1,-53 14-7,143-26-341,-53 13-3679,-76 11-363,-5 5 1359</inkml:trace>
</inkml:ink>
</file>

<file path=ppt/ink/ink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23:26:54.3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841 115 8480,'-5'-6'3840,"32"1"-3360,-4 1-224,-1 8-256</inkml:trace>
  <inkml:trace contextRef="#ctx0" brushRef="#br0" timeOffset="1">4 72 8224,'-3'-12'3712,"51"1"-3200,2 2 1664,8 4-1280,36-6 351,6 8-735,16-6-320,-3 6-128,4-5-64,-9 8 0</inkml:trace>
</inkml:ink>
</file>

<file path=ppt/ink/ink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23:26:54.7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77 8896,'-8'-20'4032,"30"12"-3520,6-1 1856,7 9-1409,41-6 865,5 1-1056,27-7-352,-5 9-256,0-6-160,-13 9 32,2-5-2432,-16 10 1312</inkml:trace>
</inkml:ink>
</file>

<file path=ppt/ink/ink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23:26:55.0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14 11296,'-22'-13'5120,"-14"18"-4449,27-2-351,4 5-320,5 4-3519,5 8 1919</inkml:trace>
</inkml:ink>
</file>

<file path=ppt/ink/ink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23:26:55.4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60 7232,'-17'-20'3264,"25"15"-2848,1 2 2176,9 6-1504,18-6 1279,4 0-1407,42-11-192,7 8-512,24-3-160,-10 9-64</inkml:trace>
</inkml:ink>
</file>

<file path=ppt/ink/ink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23:26:58.4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23 1472,'-23'7'11221,"24"-1"-7919,-1-6-3201,0 1 0,0-1-1,0 0 1,0 0-1,0 1 1,0-1-1,0 0 1,0 0-1,0 1 1,0-1-1,0 0 1,0 0-1,0 1 1,0-1-1,0 0 1,0 1-1,0-1 1,0 0-1,0 0 1,0 0-1,0 1 1,0-1-1,1 0 1,-1 0-1,0 1 1,0-1-1,0 0 1,0 0 0,1 0-1,-1 1 1,0-1-1,0 0 1,0 0-1,1 0 1,-1 0-1,0 0 1,0 0-1,1 1 1,-1-1-1,1 0 1,13-1 893,1 0 0,28-6 0,0-1-552,239-18-384,-201 25-358,-70 1-719,0 1 0,0 1-1,0 0 1,0 1 0,12 4-1,18 11-2627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00:36:52.101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16 22 2912,'-1'-2'161,"1"1"-107,0 1 0,0-1 0,0 1 0,0-1 0,-1 1-1,1-1 1,-8-15 6904,8 23-6268,-3 142 2350,2 85-1664,1-115-875,-1-65-195,1-1 0,10 60 0,-6-89 262,0 44 0,-4-68-544,1 1 1,-1-1-1,0 0 1,0 0-1,0 0 1,0 1-1,0-1 1,0 0-1,1 0 1,-1 0-1,0 1 1,0-1-1,0 0 1,1 0-1,-1 0 1,0 0-1,0 1 1,0-1-1,1 0 1,-1 0-1,0 0 1,0 0-1,1 0 1,-1 0 0,0 0-1,0 0 1,1 0-1,-1 0 1,0 0-1,1 0 1,-1 0-1,0 0 1,0 0-1,1 0 1,-1 0-1,0 0 1,0 0-1,0 0 1,1 0-1,-1-1 1,0 1-1,0 0 1,1 0-1,-1-1 1,14-6 301,28-22-299,51-27 1,-62 39-179,93-50 245,-65 37-460,-56 28 343,0 1 1,0-1-1,-1 1 1,1 0-1,0 0 0,0 0 1,0 1-1,1-1 1,2 0-1,-5 1 23,1 0 0,-1 1 0,0-1 0,0 0 0,1 1 0,-1-1 0,0 0 1,0 1-1,0 0 0,0-1 0,0 1 0,0 0 0,0-1 0,0 1 0,0 0 0,0 0 0,0 0 0,0 0 1,0 0-1,-1 0 0,1 0 0,0 0 0,-1 0 0,1 0 0,0 2 0,1 2 24,0 1 0,0 0-1,-1-1 1,0 1 0,0 0-1,0 0 1,-1 0 0,0 9 0,-1-2 52,0-1 0,-1 0-1,-3 13 1,-16 31 74,13-36-436,8-19 15,0 0-1,-1 0 1,1 0-1,-1 0 1,1 0-1,-1-1 0,1 1 1,-1 0-1,1 0 1,-1 0-1,0-1 1,1 1-1,-1 0 0,0-1 1,0 1-1,0-1 1,0 1-1,0 0 1</inkml:trace>
</inkml:ink>
</file>

<file path=ppt/ink/ink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23:27:16.8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25 6816,'-10'-19'2528,"15"19"-1984,-5-5-128,9 10-2272,4-2-800</inkml:trace>
</inkml:ink>
</file>

<file path=ppt/ink/ink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23:27:24.0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112 17 3968,'-5'-13'932,"3"10"-424,4 5 297,-2-1-637,0 0 0,1 0-1,-1 1 1,0-1 0,0 0-1,0 0 1,0 1 0,0-1-1,-1 0 1,1 1 0,0-1-1,0 0 1,-1 0 0,1 0-1,-1 1 1,1-1 0,-1 0 0,0 0-1,1 0 1,-3 2 0,-4 13 1217,5 4-1037,1 0 0,0 1 0,3 20 1,0 14 7,-1 14 34,0 9 103,-11 92 0,5-130-364,-26 250 318,18-148-421,-1 63 199,17-113 95,17 111 0,24 93-91,-36-203-162,-6 123 0,-3-121 2,1 676 91,10-419 154,6-152-83,-1-41-30,-5-55-127,2 11 12,-2 30 59,2 51 25,-1-67-2,1 17 21,-3 155 286,-22 26-209,8-263-159,3-36-62,-5 31 1,-2-11 35,-27 149 558,30-144-489,4-29-45,-1 0 1,-1-1 0,-1 0-1,-1 0 1,-12 30 0,12-39-106,5-11-109,-1 1 0,1-1 0,-1 0 0,0 1 0,0-1 0,0 0 0,0 0 0,0 0 0,0-1 0,-1 1 0,0 0 0,1-1 0,-7 4 0,-4 3-1578,1 0 0,-20 18 0,31-27 1693,1 3 298,1 0 0,-1 0 0,0-1 0,1 1 0,-1-1 0,1 1 0,0 0 0,0-1-1,2 5 1,-2-6 720,-1-1-1052,0 0-1,0 1 0,0-1 0,0 0 0,0 0 0,0 0 1,0 1-1,0-1 0,0 0 0,0 0 0,0 0 0,0 0 1,1 1-1,-1-1 0,0 0 0,0 0 0,0 0 0,0 0 0,0 0 1,1 0-1,-1 1 0,0-1 0,0 0 0,0 0 0,0 0 1,1 0-1,-1 0 0,0 0 0,0 0 0,0 0 0,1 0 1,-1 0-1,0 0 0,0 0 0,0 0 0,0 0 0,1 0 1,-1 0-1,0 0 0,0 0 0,0 0 0,1 0 0,-1 0 0,0 0 1,0 0-1,0 0 0,0 0 0,1 0 0,-1-1 0,0 1 1,0 0-1,0 0 0,0 0 0,0 0 0,1 0 0,-1-1 1,11-7-2750,-8 5 2185,0 0-1,-1 0 0,0 0 1,1 0-1,-1 0 0,-1-1 1,1 1-1,0-1 0,1-7 1,0 1-241,-1-1 1,2-15-1,-2-44-2227</inkml:trace>
</inkml:ink>
</file>

<file path=ppt/ink/ink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23:27:26.8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48 1824,'-10'-2'57,"9"2"383,0 0 1,0 0-1,0 1 1,0-1 0,0 0-1,-11 10 10012,33-11-9227,36-7 0,-1 0-657,211 4 620,-159 5-1016,508 2 1865,-616-3-2102,1 0 0,0 0-1,-1 0 1,1 0 0,-1 0-1,1 0 1,-1 0 0,1 0-1,-1 0 1,1-1-1,-1 1 1,0 0 0,1 0-1,-1 0 1,1-1 0,-1 1-1,1 0 1,-1-1 0,0 1-1,1 0 1,-1-1 0,0 1-1,1-1 1,-1 1-1,0 0 1,1-1 0,-1 1-1,0-1 1,0 1 0,0-1-1,1 1 1,-1-1 0,0 1-1,0-1 1,0 1 0,0-1-1,0 1 1,0-1-1,0 1 1,0-1 0,0 1-1,0-1 1,0 1 0,0-1-1,0 1 1,-1-1 0,1 1-1,0-2 1,-1 1-389,1 0 1,-1 0 0,1-1-1,-1 1 1,0 0-1,1 0 1,-1-1-1,0 1 1,0 0-1,0 0 1,0 0-1,0 0 1,0 0-1,0 1 1,0-1-1,0 0 1,-1 0 0,-1 0-1,-18-1-2826,-6 2-389</inkml:trace>
</inkml:ink>
</file>

<file path=ppt/ink/ink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23:27:27.4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0 257 3648,'10'-28'12410,"-1"16"-9765,-7 8-2542,0 1-1,0-1 1,1 0-1,-1 1 0,1 0 1,-1 0-1,1-1 1,0 2-1,1-1 0,-1 0 1,0 1-1,1-1 1,-1 1-1,8-3 0,29-8 235,1 2 0,54-7 0,-24 4-121,72-17 399,-11 2-211,148-15 1,-257 42-532,88-4-1085,-111 6 1003,0 1 1,0-1-1,0 1 0,0-1 0,0 1 0,0-1 0,0 1 0,0-1 0,0 0 1,-1 1-1,1-1 0,0 1 0,0-1 0,-1 0 0,1 1 0,0-1 0,-1 1 0,-3 2-789,1-1-1,-1 1 1,1-1-1,-1 0 1,0 0-1,0-1 0,0 1 1,-7 1-1,-4 2-1453,-4 2-1308</inkml:trace>
</inkml:ink>
</file>

<file path=ppt/ink/ink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23:27:27.8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459 1 6144,'0'0'2272,"5"3"-1760,-5 22-160,-5-2 1728,-3 17-1216,-5 13 1216,-10 14-1216,-9 6 1119,0 22-1151,-7 29 576,-6 4-832,-5-16 416,0-16-576,2-11-320,1-2-64,12 5-960,12-8 512,10-4-8287</inkml:trace>
</inkml:ink>
</file>

<file path=ppt/ink/ink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23:28:02.6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5 604 2400,'1'-1'161,"-1"0"1,0 0-1,1 0 0,-1 0 1,1 1-1,0-1 0,-1 0 1,1 0-1,0 0 0,-1 0 1,1 1-1,0-1 0,0 0 1,0 1-1,-1-1 0,1 1 1,0-1-1,0 1 0,0-1 1,0 1-1,0 0 0,0-1 1,0 1-1,2 0 0,16-10 1454,-12 3-1190,0 0 0,0-1 0,0 0 0,-1 0 0,5-9 0,23-48 321,-14 24-314,-2 9-164,116-233 2093,-129 255-2213,-1-1 0,1 0-1,-2 0 1,1 0 0,-2-1 0,3-19 0,-5 30-155,0-1 1,0 1 0,0 0 0,0-1 0,0 1 0,0 0 0,-1 0 0,1-1-1,0 1 1,-1 0 0,1-1 0,-2-1 0,2 3-12,-1-1 0,1 1 1,0 0-1,-1 0 0,1-1 0,0 1 0,-1 0 1,1 0-1,0 0 0,-1 0 0,1-1 1,0 1-1,-1 0 0,1 0 0,-1 0 1,1 0-1,0 0 0,-1 0 0,1 0 0,-1 0 1,1 0-1,0 0 0,-1 0 0,1 0 1,0 0-1,-1 0 0,0 1 0,-2 0-35,1 1 0,-1-1 0,0 1 0,1 0-1,-1 0 1,1 0 0,-1 1 0,-1 2 0,-4 4 95,1 1-1,1-1 1,0 1 0,1 1 0,-1-1 0,2 1 0,-6 19 0,7-22-25,-64 244 699,36-119-291,-44 269 959,58-292-1158,16-107-209,-33 177 1502,32-176-1222,2-4-282,0 0-1,0 0 1,0 0-1,0 0 1,0 0-1,0 0 1,0-1 0,0 1-1,0 0 1,0 0-1,0 0 1,0 0-1,0 0 1,0 0-1,0 0 1,0 0-1,0 0 1,0 0 0,0 0-1,0 0 1,0 0-1,0 0 1,0 0-1,0 0 1,0 0-1,0 0 1,0-1-1,0 1 1,0 0 0,0 0-1,0 0 1,0 0-1,0 0 1,0 0-1,0 0 1,0 0-1,0 0 1,-1 0-1,1 0 1,0 0 0,0 0-1,0 0 1,0 0-1,0 0 1,0 0-1,0 0 1,0 0-1,0 0 1,0 0-1,0 0 1,0 0 0,0 0-1,0 0 1,0 0-1,0 0 1,0 0-1,-1 0 1,1 0-1,0 0 1,0 0-1,1-5 136,-1-1-1,1 0 0,3-9 1,-1 6-108,72-237 171,-64 217-244,2 1 1,1 0 0,1 1-1,1 0 1,1 2 0,29-33-1,12-6-353,-58 63 353,1 0-1,0 0 0,0 0 1,0 1-1,1-1 0,-1 0 1,0 1-1,0-1 0,0 1 1,0-1-1,1 1 0,-1 0 1,0-1-1,2 1 0,-2 0 23,-1 0 0,1 0-1,-1 0 1,1 0 0,-1 0-1,1 0 1,-1 0-1,0 0 1,1 0 0,-1 0-1,1 0 1,-1 1 0,1-1-1,-1 0 1,0 0 0,1 0-1,-1 1 1,0-1 0,1 0-1,-1 1 1,0-1 0,1 0-1,-1 1 1,0-1-1,1 0 1,-1 1 0,0-1-1,0 1 1,0-1 0,1 0-1,-1 1 1,0-1 0,0 1-1,0-1 1,0 1 0,0-1-1,0 0 1,0 1-1,0-1 1,0 1 0,0 4-6,-1-1 0,0 1 0,0-1 1,0 0-1,-1 0 0,0 1 0,0-1 0,-2 4 1,-2 6 131,-4 8-91,2 2 0,0-1 0,2 1 0,-5 31 0,9-40-14,1-1 1,1 0-1,0 0 0,1 0 0,1 1 0,0-1 0,1 0 1,8 25-1,-10-35 21,1 0-1,-1 0 1,1-1 0,0 1 0,0 0 0,1-1 0,-1 0 0,1 0 0,0 1-1,-1-1 1,1-1 0,1 1 0,-1 0 0,0-1 0,1 0 0,-1 1-1,1-2 1,-1 1 0,1 0 0,0-1 0,0 1 0,0-1 0,0 0-1,0 0 1,0-1 0,0 1 0,0-1 0,1 0 0,-1 0 0,0 0 0,0-1-1,0 0 1,0 1 0,0-1 0,0-1 0,4 0 0,10-6 40,0 0 1,0-1 0,0-1-1,-2-1 1,22-16 0,71-71 220,107-140-300,-184 199-90,-30 35-212,-8 8 49,-11 12 112,-4 6 165,2 1 0,1 2 0,1 0 0,1 0 0,1 2 0,1-1 0,-19 56 0,27-64 16,-22 77-72,25-81 88,0 1 0,1-1-1,0 1 1,2 24 0,0-37-25,0-1-1,0 1 0,0-1 1,1 1-1,-1-1 1,1 1-1,-1-1 1,1 0-1,-1 1 1,1-1-1,0 0 1,1 2-1,-2-3-9,1 1 0,-1-1 0,0 0 0,1 1-1,-1-1 1,1 0 0,-1 0 0,1 1 0,-1-1 0,1 0 0,-1 0-1,1 0 1,-1 0 0,1 0 0,-1 0 0,1 0 0,-1 0-1,1 0 1,-1 0 0,1 0 0,-1 0 0,1 0 0,0 0-1,-1 0 1,1 0 0,-1 0 0,1-1 0,-1 1 0,0 0 0,1 0-1,-1-1 1,1 1 0,-1 0 0,1-1 0,-1 1 0,0-1-1,1 1 1,-1 0 0,1-1 0,2-3 38,-1 1 1,1 0-1,-1-1 1,0 1-1,0-1 1,0 0-1,2-5 1,10-33 122,-8 23-119,71-225-147,-73 228 81,2-2-624,-4 20 308,-2 13 166,0 2 196,1 1-1,1-1 0,0 0 1,1 1-1,1-1 1,0-1-1,1 1 0,1-1 1,1 1-1,9 15 0,-15-29-7,1-1-1,-1 1 0,1-1 0,-1 0 0,1 1 1,0-1-1,0 0 0,0 0 0,0 0 0,0-1 1,0 1-1,0 0 0,1-1 0,3 3 0,-3-4 3,-1 1-1,0-1 1,0 0-1,0 0 0,0 0 1,1 0-1,-1 0 1,0 0-1,0-1 0,0 1 1,0-1-1,0 1 0,0-1 1,0 0-1,0 0 1,0 0-1,0 0 0,0 0 1,0 0-1,2-3 1,24-20 202,0-2 0,-2 0 0,23-31 1,-11 12-181,75-74-168,-55 59-196,-57 58 283,1 1 0,-1-1 0,1 1 1,-1-1-1,1 1 0,0 0 0,-1 0 1,1 0-1,0 0 0,0 0 0,0 0 1,2 0-1,-3 1 19,-1 0 0,1 0-1,-1 0 1,1 0 0,-1 0 0,0 0 0,1 0 0,-1 0-1,1 0 1,-1 0 0,1 0 0,-1 1 0,1-1 0,-1 0 0,0 0-1,1 1 1,-1-1 0,0 0 0,1 0 0,-1 1 0,1 0 0,0 0 6,-1 0 0,1 0 0,0 0 1,-1 0-1,1 1 0,-1-1 0,1 0 1,-1 1-1,0-1 0,1 2 1,0 12-15,-1-1 1,-1 1 0,0 0-1,0-1 1,-2 0 0,-6 24-1,-1 8 84,1-3 57,0 0 1,-23 58-1,30-95-82,-1 0 0,0 1-1,0-1 1,-1 0 0,1 0 0,-7 6 0,9-10-21,0-1 1,0 0-1,0 0 1,0 0-1,-1 0 1,1 0-1,0 0 1,-1-1-1,1 1 1,0 0-1,-1-1 1,1 1-1,-1-1 1,1 1-1,-1-1 1,0 0-1,1 1 1,-1-1-1,1 0 1,-1 0-1,1 0 1,-1 0-1,0-1 1,1 1-1,-1 0 1,1-1-1,-1 1 1,1-1-1,-1 1 1,1-1-1,0 0 1,-1 0-1,1 1 1,-3-3-1,-9-8-35,0-1 0,1 0 0,0-1-1,1 0 1,-15-23 0,25 36 6,1 0-1,0-1 1,0 1 0,-1 0-1,1 0 1,0-1 0,0 1 0,-1 0-1,1-1 1,0 1 0,0 0 0,0-1-1,0 1 1,-1 0 0,1-1-1,0 1 1,0-1 0,0 1 0,0 0-1,0-1 1,0 1 0,0 0-1,0-1 1,0 1 0,0-1 0,0 1-1,0 0 1,1-1 0,-1 1-1,0-1 1,1 1-2,-1 0 1,1 0-1,0-1 0,-1 1 1,1 0-1,0 0 0,-1 0 1,1 0-1,-1 0 0,1 0 1,0 0-1,-1 1 0,1-1 1,0 0-1,0 0 0,27 12-63,49 26 348,135 74 95,-161-77-498,-45-32-2771</inkml:trace>
</inkml:ink>
</file>

<file path=ppt/ink/ink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23:27:45.6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703 224 1472,'7'-5'1338,"27"-17"3404,-31 19-4282,-2 2-289,0 1-1,-1-1 0,1 0 1,0 0-1,0 1 0,-1-1 0,1 0 1,-1 0-1,1 0 0,-1 0 0,1 0 1,0-1-1,-5-16 1434,4 17-1552,-3-8 119,-1 1 0,0 0 0,0 0-1,0 0 1,-1 0 0,0 1 0,-1 0-1,1 0 1,-1 0 0,-1 1 0,-7-7-1,3 4-94,0 1-1,-1 1 0,0-1 0,0 2 1,0 0-1,-23-8 0,25 11-34,1 1 0,-1 1 0,0-1 0,0 1 0,0 1 0,1 0 1,-1 1-1,0-1 0,0 2 0,0-1 0,1 2 0,-1-1 0,1 1 0,-1 1 0,1-1 0,-14 9 0,-9 7 68,1 1 0,1 2-1,-29 27 1,46-38-63,-51 48-105,56-50 24,0 0 1,1 0-1,0 1 0,0 0 1,-5 12-1,11-19 32,0 0 0,0 0 0,-1 0 0,2 0 0,-1 0 0,0 1 0,1-1 0,-1 0 0,1 0 0,0 0 0,0 1 0,0-1 0,1 0 0,-1 0 0,1 0 0,-1 0 0,1 1 0,2 3 0,-1-4 28,0 1 1,0-1-1,0 0 1,1 0-1,-1 0 1,1 0-1,0 0 1,-1 0-1,1-1 1,1 1-1,-1-1 1,0 0-1,1 0 1,4 2 0,1 0 118,0 0 1,0 0 0,1-1-1,0 0 1,-1-1 0,1 0-1,0 0 1,0-1 0,0-1 0,1 1-1,-1-2 1,0 1 0,0-1-1,19-5 1,-24 4-113,9-2 657,-13 2-223,-9 2-53,-2 0-473,-1 2 0,1-1 0,0 1 0,1 1 0,-1 0 0,0 0 0,1 1 0,0 0 0,-16 10 0,6-3 31,2 1 1,-1 1-1,-22 23 0,25-20 32,0 0-1,2 0 0,0 2 1,0-1-1,2 2 0,-14 30 0,19-37-12,1 1 0,0 0 0,1 0 0,0 0-1,1 1 1,0-1 0,0 23 0,2-30 27,2 0 1,-1 0 0,1 0-1,0 0 1,0 0 0,0 0-1,1 0 1,0-1 0,0 1 0,1 0-1,-1-1 1,1 0 0,0 1-1,1-1 1,-1-1 0,1 1-1,0 0 1,0-1 0,9 7-1,-5-5 49,0 0-1,1-1 0,0 0 0,0-1 0,0 0 1,1 0-1,0-1 0,-1 0 0,1 0 1,0-1-1,1-1 0,-1 0 0,15 0 0,-12-1-10,0-1 0,-1 0-1,0-1 1,1-1 0,-1 0 0,0 0-1,0-1 1,0-1 0,-1 0-1,18-11 1,8-10 55,-2-2 0,-1-1 0,46-50 0,-10 9-27,-45 46-96,36-35 25,87-64-1,-144 120-73,1-1-1,0 1 0,0 0 1,0 0-1,0 1 0,7-2 1,-12 3 47,1 1 1,0 0 0,0 0-1,0 0 1,0 0-1,0 0 1,0 0 0,0 0-1,0 0 1,0 0-1,0 0 1,0 1-1,0-1 1,0 0 0,0 1-1,2 0 1,-2 0 11,0 0-1,0 0 1,0 0 0,-1 0-1,1 0 1,0 0 0,0 0 0,-1 0-1,1 0 1,0 1 0,-1-1-1,1 0 1,-1 0 0,1 1 0,-1 1-1,2 5 4,-2 1 0,1-1 0,-1 0 0,0 10 0,-1 15 0,5-1-18,1-1 0,1 0 0,2 0 0,18 49 0,-18-62 64,0 0 1,0 0 0,2-1-1,0 0 1,1-1 0,1 0-1,15 17 1,-24-30-30,0-1 1,1 1-1,-1-1 1,0 0-1,1 0 0,-1 0 1,1-1-1,0 1 1,5 1-1,-4-2 18,-1 1 0,0-1 0,1 1 0,-1 0 0,7 5 0,-9-6-85,-1 1-10,1-1-1,0 1 1,-1-1-1,1 0 1,0 1 0,0-1-1,0 0 1,0 0-1,0-1 1,0 1-1,0 0 1,0-1-1,0 1 1,1-1 0,-1 1-1,0-1 1,0 0-1,0 0 1,4-1-1,-6 1-145,1 0-1,0 0 0,0 0 1,0 0-1,0 0 0,-1 0 1,1 0-1,0 0 0,0 0 0,0 0 1,-1 0-1,1 0 0,0 1 1,0-1-1,0 0 0,-1 0 0,1 1 1,1 0-1,6 7-5439,-4-4 3236</inkml:trace>
</inkml:ink>
</file>

<file path=ppt/ink/ink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23:27:46.0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849 13 5152,'-7'-7'1636,"7"6"-1503,0 1 0,0 0 0,-1-1 0,1 1 0,0 0 1,0-1-1,0 1 0,-1 0 0,1 0 0,0-1 1,-1 1-1,1 0 0,0 0 0,0 0 0,-1-1 1,1 1-1,0 0 0,-1 0 0,1 0 0,0 0 1,-1 0-1,1 0 0,0 0 0,-1 0 0,1 0 1,0 0-1,-1 0 0,-15 5 1336,1 1-1,-16 10 1,15-7-973,1 0 0,1 2 0,-1 0-1,-12 13 1,-127 121 1525,116-112-1756,-3 0 0,-59 35 0,-93 42-70,123-72-241,57-31 50,-53 32-45,65-38 18,0-1 0,1 1 0,-1-1 0,0 1 0,1-1 0,-1 1 1,0 0-1,1-1 0,-1 1 0,0 0 0,1 0 0,-1 0 0,0 0 0,1 0-20,0-1 0,0 0-1,1 0 1,-1 1 0,0-1-1,0 0 1,0 0 0,0 0 0,0 1-1,0-1 1,0 0 0,0 0 0,0 0-1,0 1 1,1-1 0,-1 0 0,0 0-1,0 0 1,0 0 0,0 0 0,0 1-1,1-1 1,-1 0 0,0 0 0,0 0-1,0 0 1,1 0 0,-1 0 0,0 0-1,0 0 1,0 0 0,1 1-1,-1-1 1,4 0-627,0 1 0,0-1 1,0 0-1,7 0 0,11-3-2695,35-7 0,-56 10 3300,49-9-2889</inkml:trace>
</inkml:ink>
</file>

<file path=ppt/ink/ink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23:27:48.1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382 684 3136,'13'-19'5776,"-30"32"-875,-76 89-2586,65-70-1889,-167 208 625,188-231-1065,0-2 59,1 2 1,0-1-1,0 1 1,1 0-1,0 0 0,0 1 1,1-1-1,-5 20 0,8-27-6,1 0-1,0 0 0,0 0 1,0 0-1,0 0 0,0 0 0,1 0 1,-1 0-1,0 0 0,1 0 1,0 0-1,-1-1 0,1 1 0,0 0 1,0 0-1,0-1 0,0 1 1,0 0-1,0-1 0,0 1 0,1-1 1,2 3-1,-2-2 5,1-1-1,-1 1 1,1-1-1,-1 0 1,1 1 0,0-1-1,-1 0 1,1-1 0,0 1-1,0 0 1,0-1 0,0 0-1,0 1 1,-1-1-1,5-1 1,1 0-4,-1 0 0,0-1 0,0 0 0,1-1 0,-1 0 0,-1 0 0,1 0 0,0-1 0,-1 0 0,0 0 0,0 0 0,0-1 0,6-7 0,4-3 3,-2-1 0,0-1 0,15-23 1,-13 16-37,-2-1 0,0 0 0,-1-1 0,-2-1 0,-1 0 0,-1 0 0,8-43 0,-11 33-166,-6 27-70,-3 24 12,-4 30 182,2 0 1,1 74-1,4-113 62,0 9 73,1 0 1,2 16-1,-3-26-52,1-1 1,0 0-1,0 0 1,0 0-1,0 0 0,0 0 1,0 0-1,1 0 1,-1 0-1,1 0 1,0-1-1,0 1 0,0-1 1,0 1-1,5 2 1,-6-4-18,0 0 0,0 0 1,0-1-1,1 1 0,-1-1 0,0 1 1,1-1-1,-1 0 0,0 0 0,1 1 1,-1-1-1,1 0 0,-1 0 1,0 0-1,1 0 0,-1-1 0,0 1 1,1 0-1,-1 0 0,0-1 0,1 1 1,-1-1-1,0 0 0,0 1 1,1-1-1,1-1 0,3-3 51,0 1-1,0-1 1,8-11-1,-7 9-94,139-168 319,-117 137-290,-5 7-90,1 1 1,34-32-1,-55 59 47,0 0 1,0 0-1,0 0 0,8-3 0,-11 5 23,0 1-1,-1-1 0,1 1 0,0 0 0,0-1 0,0 1 1,0 0-1,0-1 0,0 1 0,0 0 0,0 0 0,0 0 1,-1 0-1,1 0 0,0 0 0,0 0 0,0 0 0,0 0 1,0 1-1,0-1 0,0 0 0,0 1 0,0-1 0,-1 0 1,1 1-1,0-1 0,0 1 0,0-1 0,-1 1 0,1 0 1,1 0-1,-1 1 31,0 0 1,0 1-1,-1-1 1,1 0-1,0 0 1,-1 1-1,1-1 1,-1 0-1,0 1 0,0 3 1,-2 26 124,1-18-79,-20 159 468,5-61-81,16-108-390,-1 1 0,1-1 0,0 1 0,1 5 0,-1-9-54,0-1 0,0 1-1,0-1 1,0 1 0,0-1-1,0 1 1,1-1 0,-1 1-1,0-1 1,0 0 0,0 1-1,0-1 1,1 1 0,-1-1-1,0 1 1,0-1 0,1 0-1,-1 1 1,0-1 0,1 0-1,-1 1 1,1-1 0,-1 0-1,0 1 1,1-1 0,-1 0-1,1 0 1,-1 1 0,1-1-1,-1 0 1,1 0 0,-1 0-1,0 0 1,1 0 0,-1 0-1,1 0 1,-1 0 0,1 0-1,-1 0 1,1 0 0,-1 0-1,1 0 1,-1 0 0,1 0-1,-1 0 1,1-1 0,-1 1-1,1 0 1,-1 0 0,0 0-1,1-1 1,5-3 38,0 1 0,-1-1 0,0-1 0,0 1 0,0-1 0,4-5 0,24-33 40,-31 40-84,83-124-102,-32 47-4,-49 75 46,-3 2 18,1 0 0,0 0 0,-1 1 0,1-1 0,0 1 0,0-1 0,1 1 0,-1 0-1,0 0 1,1 0 0,-1 0 0,1 0 0,0 1 0,0-1 0,4-1 0,-7 3 30,1 0 0,-1 0 1,1 0-1,-1 0 1,1 0-1,-1 0 1,1 0-1,-1 0 0,1 1 1,-1-1-1,1 0 1,-1 0-1,1 0 0,-1 1 1,0-1-1,1 0 1,-1 0-1,1 1 1,-1-1-1,0 1 0,1-1 1,-1 0-1,0 1 1,1-1-1,-1 1 1,0-1-1,0 0 0,1 1 1,-1-1-1,0 1 1,0-1-1,0 1 0,0-1 1,0 1-1,1-1 1,-1 1-1,0 0 1,2 26 66,-2-18-70,1 44 113,-10 93 1,8-140-67,0-4-22,1 0-1,0-1 0,0 1 0,0 0 0,0 0 0,0-1 1,0 1-1,0 0 0,0 0 0,2 2 0,-2-4-9,1 0 0,-1 0 1,0 0-1,1 0 0,-1 0 0,1 0 0,-1-1 0,0 1 0,1 0 0,-1 0 0,1 0 0,-1-1 0,0 1 0,1 0 1,-1-1-1,0 1 0,1 0 0,-1 0 0,0-1 0,0 1 0,1-1 0,-1 1 0,0 0 0,0-1 0,0 1 1,1-1-1,1-1 13,2-3-14,-1 3-36,-1-1 0,1 1 0,0-1-1,0 1 1,0 0 0,6-3-1,-9 5 19,1 0 0,0 0-1,-1 0 1,1-1 0,-1 1-1,1 0 1,0 0 0,-1 0 0,1 0-1,0 0 1,-1 0 0,1 0-1,-1 1 1,1-1 0,0 0-1,-1 0 1,1 0 0,0 1-1,0 0-6,0 0-1,0-1 0,0 1 0,0 0 0,-1 0 0,1 0 0,0 0 0,-1 0 0,1 0 1,0 0-1,-1 0 0,1 0 0,0 2 0,4 15-102,-4-13 152,0 0 1,1-1 0,0 1 0,-1-1-1,5 7 1,-6-11-24,0 1-1,1-1 1,-1 1-1,1 0 0,-1-1 1,1 1-1,-1-1 1,1 1-1,-1-1 1,1 1-1,0-1 0,-1 1 1,1-1-1,0 0 1,-1 1-1,1-1 1,0 0-1,-1 0 0,1 0 1,0 1-1,0-1 1,-1 0-1,1 0 1,0 0-1,0 0 0,-1 0 1,1 0-1,0 0 1,0 0-1,-1-1 1,1 1-1,0 0 1,-1 0-1,1-1 0,0 1 1,-1 0-1,1-1 1,0 1-1,0-1 1,4-3 16,-1 1 1,0-1-1,0 0 1,5-6 0,-2 2-8,132-123-23,-136 128-22,1 0 0,0 0 0,0 0-1,0 1 1,1-1 0,-1 1-1,1 0 1,-1 0 0,6-1 0,-9 3 15,1 0 0,0-1 0,-1 1 0,1 0 0,0 0 0,-1 0 0,1 1 0,-1-1 0,1 0 0,0 1 0,-1-1 0,1 1 0,-1-1 0,1 1 0,-1 0 0,1-1 0,-1 1 0,0 0 0,1 0 0,-1 0 0,0 0 0,0 0 0,0 1 0,1-1 0,-1 0 0,-1 0 0,1 1 0,0-1 0,1 3 0,2 5-8,0 0-1,-1 0 0,0 0 1,0 0-1,-1 1 0,-1-1 0,0 1 1,1 17-1,-3-5 124,0 0 1,-8 40-1,-5 0-2,-5 27-72,8-23-31,0-6 223,-4 106 1,15-166-210,0 0-1,0 0 1,0 0 0,0 0 0,0 0 0,0 0 0,0 0 0,0 0 0,0 0 0,0 0 0,0 0 0,0 0 0,1 0 0,-1 0 0,0 0 0,0 0 0,0 0 0,0 0-1,0 0 1,0 0 0,0 0 0,0 0 0,0 0 0,0 0 0,0 0 0,0 0 0,0 0 0,0 0 0,0 0 0,0 0 0,0 0 0,0 0 0,0 0 0,0 0-1,0 0 1,0 0 0,0 0 0,0 0 0,0 0 0,0 0 0,0 0 0,0 0 0,0 0 0,4-9 228,136-323 21,-30 82-424,-101 226 118,26-59-159,-30 73 128,0 1 1,1 0 0,0 0 0,0 0 0,1 1 0,9-9 0,-16 17 69,0-1 1,0 1 0,1 0-1,-1 0 1,0 0 0,0-1-1,1 1 1,-1 0 0,0 0-1,1 0 1,-1 0 0,0-1-1,1 1 1,-1 0 0,0 0-1,0 0 1,1 0 0,-1 0-1,0 0 1,1 0 0,-1 0-1,0 0 1,1 0 0,-1 0-1,0 0 1,1 0 0,-1 0-1,0 0 1,1 1 0,-1-1-1,0 0 1,1 0 0,-1 0-1,0 0 1,0 1 0,1-1-1,-1 0 1,0 0 0,0 0-1,1 1 1,-1-1 0,0 0-1,0 1 1,0-1 0,0 0-1,1 0 1,-1 1 0,0-1-1,0 0 1,0 1 0,0-1-1,0 0 1,0 1 0,0 0-1,5 23-141,-4-21 149,1 22 25,-1-1 1,-1 1 0,-1 0-1,-1-1 1,-2 1 0,0-1-1,-1 0 1,-11 29 0,12-40 52,2-5-16,0 0 0,-1 0 0,0 0 0,0-1 0,-1 1 0,1-1 0,-2 0 0,1 0 0,-7 7 0,16-21-260,-2 2 140,1-1-1,0 1 0,0 0 0,8-8 1,12-6-31,30-31 1,-17 14-10,5-4 61,75-67 269,-96 91-202,205-180 215,-206 174-246,-1-1 0,-1-1 0,0-1 0,-2 0 0,-1-1 0,-1-1 0,12-35 0,56-203 0,-80 255-1,7-18-80,-3-2 0,0 1 0,2-46 0,-10 58-451,2 17 523,0 0 1,0 0 0,0 0-1,0 0 1,0 0-1,0-1 1,0 1 0,0 0-1,0 0 1,0 0 0,-1 0-1,1 0 1,0 0-1,0 0 1,0 0 0,0 0-1,0 0 1,0 0-1,0 0 1,0 0 0,-1 0-1,1 0 1,0 0 0,0 0-1,0 0 1,0 0-1,0 0 1,0 0 0,0 0-1,-1 0 1,1 0 0,0 0-1,0 0 1,0 0-1,0 0 1,0 0 0,0 0-1,0 0 1,-1 0-1,1 0 1,0 0 0,0 0-1,0 0 1,0 1 0,0-1-1,0 0 1,0 0-1,0 0 1,0 0 0,0 0-1,0 0 1,0 0-1,0 0 1,0 1 0,-1-1-1,1 0 1,0 0 0,0 0-1,-3 6-105,0 1 0,0-1 0,-2 11 0,-22 81 77,4 0 0,-11 124-1,31-199 83,1-1-1,2 1 0,0-1 1,1 1-1,1-1 0,2 1 0,0-1 1,1 0-1,1 0 0,1-1 1,1 1-1,14 25 0,-20-42-8,1-1 1,-1 0-1,1 0 0,0-1 0,0 1 0,0 0 0,0-1 0,1 0 1,-1 0-1,1 0 0,7 4 0,-8-5 2,0-1 0,0 0 0,0 0 0,0 0 0,0-1 0,1 1 1,-1-1-1,0 0 0,0 0 0,0 0 0,1 0 0,-1 0 0,0-1 0,0 1 0,0-1 0,0 0 0,0 0 1,5-2-1,5-5 56,0 1 0,0-2 0,-1 1 0,-1-2 1,17-16-1,-11 10 71,2-1-37,-4 4-125,0 0 0,-1-1-1,0 0 1,-2-1 0,14-20-1,-26 35-9,0-1 0,1 1-1,-1 0 1,0-1 0,0 1 0,0 0-1,1-1 1,-1 1 0,0 0-1,0-1 1,0 1 0,0 0-1,0-1 1,0 1 0,0 0 0,0-1-1,0 1 1,0-1 0,0 1-1,0 0 1,0-1 0,0 1 0,0 0-1,0-1 1,0 1 0,0-1-1,0 1 1,-1 0 0,1-1 0,0 1-1,0 0 1,0 0 0,-1-1-1,1 1 1,0 0 0,0-1 0,-1 1-1,1 0 1,0 0 0,-1 0-1,1-1 1,0 1 0,-1 0 0,1 0-1,-1 0 1,0-1-17,-1 1 0,1 0 0,0-1 1,-1 1-1,1 0 0,0 0 0,-1 0 0,1 0 1,0 0-1,-2 1 0,-2 0 12,0 1 0,1 0 0,-1 0 0,1 1 0,-1-1 0,1 1 0,0 0 1,0 0-1,0 1 0,1-1 0,-1 1 0,1-1 0,0 1 0,0 0 0,0 1 0,0-1 0,1 0 0,-2 5 0,1-2 73,0-1-1,1 0 0,0 1 0,0-1 0,1 1 0,0-1 0,0 1 0,1 0 0,-1 0 0,1-1 0,1 1 0,1 12 1,0-11-16,0-1 0,1 0 0,0 0 0,0 0 0,0 0 0,1-1 0,0 1 0,0-1 0,1 0 0,0 0 0,0-1 0,0 1 0,0-1 0,1 0 0,0-1 0,0 1 0,13 6 0,-8-6-100,1 0 0,-1-1-1,1 0 1,0 0 0,0-2 0,1 1-1,-1-2 1,0 1 0,1-2-1,13 0 1,35-5-3809,-31-3-966,-2-5-3585,-10 2 3397</inkml:trace>
</inkml:ink>
</file>

<file path=ppt/ink/ink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23:27:52.8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61 3808,'-21'-8'15893,"68"3"-15648,-16 0-154,61-6 76,123-12-25,-26 19-35,-182 4-75,-5 0 26,0 1 1,0-1-1,0 0 0,0 0 0,0-1 0,0 1 1,0 0-1,0 0 0,0-1 0,0 0 1,0 1-1,3-2 0,-47 32-293,11-3 294,0 1-1,-26 34 0,-52 71-124,47-54 91,40-52 28,-86 98 240,74-86-93,25-28-176,-1 0 0,-13 13 0,21-22-528,3-4-1056,3-2 328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00:36:52.469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730 1 4992,'-1'0'110,"1"0"0,-1 0 0,1 0 0,-1 0 0,0-1 0,1 1 0,-1 0 0,1 0 0,-1 0 0,0 0 0,1 0 0,-1 1 0,1-1-1,-1 0 1,1 0 0,-1 0 0,1 0 0,-1 1 0,0-1 0,1 0 0,-1 0 0,1 1 0,0-1 0,-1 0 0,1 1 0,-1-1 0,0 1 0,-14 8 2080,-31 15 861,-53 19-628,28-14-1497,-91 61 493,107-57-1084,-11 8-270,-52 29 697,37-33-3589</inkml:trace>
</inkml:ink>
</file>

<file path=ppt/ink/ink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23:27:54.0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97 175 3904,'0'0'107,"0"0"0,0-1 0,0 1 0,0 0-1,0-1 1,0 1 0,0 0 0,0 0 0,0-1 0,0 1 0,0 0 0,0-1 0,0 1 0,-1 0 0,1 0 0,0-1 0,0 1-1,0 0 1,-1 0 0,1 0 0,0-1 0,0 1 0,0 0 0,-1 0 0,1 0 0,0 0 0,0-1 0,-1 1 0,1 0 0,0 0-1,-1 0 1,1 0 0,0 0 0,-3 10 4922,1 2-5448,-4 11 1011,-19 97 1371,-23 341 516,46-377-1076,2-83-1278,0 0 0,0 0 1,0 0-1,0 0 0,0 0 0,-1 0 0,1 0 0,0 0 0,0 0 1,-1-1-1,1 1 0,-1 1 0,-1-3 578,3-9-244,0-4-336,0 0-1,-1-17 0,-1-2 87,14-125-241,13-62-322,-7 80 4,-9 3 868,-11 130-425,1-7-201,1 13-99,2 7-121,127 329 963,-95-210-536,-6-16 111,-11-52-35,26 74 450,-41-116-614,0 2 124,-3-17-120,0 0 0,1 1 0,-1-1-1,0 0 1,0 1 0,0-1 0,0 1 0,0-1-1,1 0 1,-1 1 0,0-1 0,0 0-1,1 1 1,-1-1 0,0 0 0,1 0 0,-1 1-1,0-1 1,0 0 0,1 0 0,-1 0 0,1 1-1,-1-1 1,0 0 0,1 0 0,-1 0 0,1 0-1,0-18 1165,8-93-796,0 0-142,1 24-254,32-189-38,-15 126 106,-8 33-2809,-18 112 2499,0 1-364,-1 1 0,1-1 0,0 1 0,0-1 1,3-5-1,-3 8 277,-1 0-1,1 0 1,-1 1 0,1-1-1,0 0 1,-1 1 0,1-1 0,0 1-1,-1-1 1,1 1 0,0-1-1,0 1 1,0-1 0,-1 1 0,1 0-1,0 0 1,0-1 0,0 1-1,0 0 1,0 0 0,0 0 0,-1 0-1,1 0 1,0 0 0,0 0-1,2 0 1,10 3-3119</inkml:trace>
</inkml:ink>
</file>

<file path=ppt/ink/ink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23:27:54.9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9 3552,'-9'-8'10832,"8"8"-10730,1 1 1,-1 0 0,0 0-1,1 0 1,-1 0 0,1 0-1,0 0 1,-1 0 0,1 0-1,0 0 1,-1 0 0,1 0-1,0 0 1,0 0 0,0 0-1,0 0 1,0 0 0,0 0-1,0 0 1,0 0 0,0 0-1,1 0 1,-1 1-1,2 18 368,-1-1 0,-2 33-1,0-10-123,-2 61 380,2 62-23,2-94-79,-1-42-1073,0-22-940,1-40-9514,6 9 7213</inkml:trace>
</inkml:ink>
</file>

<file path=ppt/ink/ink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23:27:55.3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3 7648,'1'0'144,"0"-1"0,-1 1 0,1 0 0,0-1 0,0 1 0,0 0 0,-1 0 0,1 0 0,0 0 0,0 0 0,0 0 0,0 0 0,-1 0 0,1 0 0,0 0 0,0 0 0,0 0 0,-1 1 0,1-1 0,0 0 0,0 1 0,-1-1 0,1 0 0,0 1 0,-1-1 0,1 1 0,0-1 0,-1 1 0,1 0 0,-1-1 0,1 1 0,-1-1 0,1 1 0,-1 0 0,1 0 0,-1-1 0,0 1 0,1 0 0,-1 0 0,0-1 0,1 2 0,1 6 544,1-1 1,-1 1-1,1 12 0,-1-8-71,2 16 170,-2 1 0,-1 0 0,-5 54-1,2-41-472,-27 233 396,16-220-801,13-55 49,0 0-1,0 0 0,0 0 1,0 0-1,0 0 1,0-1-1,0 1 1,0 0-1,0 0 1,0 0-1,-1 0 1,1 0-1,0 0 1,0 0-1,0 0 1,0 0-1,0 0 1,0 0-1,0 0 1,0 0-1,-1 0 1,1 0-1,0 0 1,0 0-1,0 0 1,0 0-1,0 0 1,0 0-1,0 0 1,-1 0-1,1 0 1,0 0-1,0 0 1,0 0-1,0 0 1,0 0-1,0 0 1,0 0-1,0 0 1,-1 0-1,1 0 1,0 0-1,0 0 1,0 1-1,0-1 1,0 0-1,0 0 1,0 0-1,0 0 1,0 0-1,0 0 0,0 0 1,0 0-1,0 1 1,0-1-1,0 0 1,0 0-1,-1 0 1,1 0-1,0 0 1,0 0-1,0 0 1,1 1-1,-1-1 1,0 0-1,0 0 1,0 0-1,0 0 1,-2-16-2987,4-4 965</inkml:trace>
</inkml:ink>
</file>

<file path=ppt/ink/ink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23:27:55.7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395 16 5472,'0'-1'178,"0"0"-45,1 1 0,-1-1 0,0 0 0,0 1 0,0-1 0,0 0 0,0 1 0,-1-1 0,1 0 0,0 1 0,0-1 0,0 1 0,-1-1 0,1 0 0,0 1 0,-1-1 0,1 1 0,0-1 0,-1 0 0,1 1 0,-1-1 0,-19 20 4592,-1-4-3398,0-1 1,-29 15-1,-11 6-61,34-16-771,1 0 0,1 2 0,1 1 1,1 0-1,1 2 0,-29 40 0,36-41-199,15-22-253,-1 1 0,0-1 0,1 0 0,-1 1-1,1-1 1,-1 1 0,1-1 0,0 1 0,0-1 0,-1 1 0,1-1-1,0 1 1,0-1 0,1 3 0,-1-4-8,1 1-1,-1 0 1,1-1-1,0 1 1,-1-1-1,1 1 1,-1-1 0,1 1-1,0-1 1,0 1-1,-1-1 1,1 0-1,0 1 1,0-1-1,-1 0 1,1 0 0,0 1-1,0-1 1,0 0-1,0 0 1,-1 0-1,1 0 1,0 0 0,0 0-1,0 0 1,0-1-1,16-1 182,-1-2 0,0 0 0,23-9 1,-8 3-127,236-74-298,-247 78-163,17-4-321,-11 7-3029,-25 3 3490,0 0-1,0 0 1,0 0 0,0 0 0,0 0-1,0 0 1,0 0 0,0 1-1,0-1 1,0 0 0,0 1 0,0-1-1,0 1 1,1 0 0,4 10-5105,-1 8 1587</inkml:trace>
</inkml:ink>
</file>

<file path=ppt/ink/ink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23:28:07.0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87 102 2720,'-6'-8'4127,"3"17"-3102,-1 15-496,2 1 1,0 35 0,0-10 41,-16 141 1050,-4 26-611,1-3 156,19-194-995,2-14 95,0-1 1,-1 1 0,1-1-1,-4 10 1,5-20 87,0-1 1,-1 0 0,1 1-1,-1-1 1,-1-9-1,0-15-156,2-26-41,9-58 1,9-1-159,14-109-366,11-108-87,-38 308 305,-6 24 145,0 0 1,0 0-1,0 0 1,0 0 0,0-1-1,0 1 1,0 0-1,0 0 1,0 0-1,0 0 1,0 0 0,0 0-1,0 0 1,0 0-1,0 0 1,0 0 0,0-1-1,0 1 1,1 0-1,-1 0 1,0 0-1,0 0 1,0 0 0,0 0-1,0 0 1,0 0-1,0 0 1,0 0 0,0 0-1,1 0 1,-1 0-1,0 0 1,0 0-1,0 0 1,0 0 0,0 0-1,0 0 1,0 0-1,0 0 1,0 0 0,1 0-1,-1 0 1,0 0-1,0 0 1,0 0 0,0 0-1,0 0 1,0 0-1,0 0 1,0 0-1,0 1 1,1-1 0,-1 0-1,0 0 1,0 0-1,0 0 1,0 0 0,0 0-1,4 17-167,18 106 405,56 188 1,-77-309-241,93 255 855,-85-236-688,14 28 237,-20-44-270,0 0 0,0 0 0,0 0 0,1-1 0,0 1 1,6 5-1,-9-9-92,-1-1-1,1 1 1,-1-1 0,1 1 0,0-1 0,-1 1 0,1-1 0,0 0 0,-1 1-1,1-1 1,0 0 0,-1 0 0,1 1 0,0-1 0,-1 0 0,1 0-1,0 0 1,0 0 0,-1 0 0,1 0 0,0 0 0,-1 0 0,1 0 0,0 0-1,1-1 1,-1 0 55,1 0 1,-1-1-1,1 1 0,-1 0 0,1-1 0,-1 1 0,0-1 1,0 0-1,0 1 0,0-1 0,2-3 0,8-22 308,0-1 0,7-32 0,0 2-257,69-231 7,-67 214-269,26-122-1056,-37 162-2642,-2 56-3969,-10 13 4011,-1 5 1254</inkml:trace>
</inkml:ink>
</file>

<file path=ppt/ink/ink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23:28:07.4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 4480,'0'0'1445,"-1"1"-1280,1 0 1,0 0-1,0 0 0,0 0 1,0 0-1,0 0 0,1 0 1,-1 0-1,0 0 0,0 0 1,1 1-1,2 4 188,0 0 0,-1 1-1,0-1 1,0 1 0,0 0 0,-1-1-1,0 1 1,0 7 0,2 7 205,1 5 168,10 47 536,-12-64-876,1 1 0,0-1 0,1 0 0,0 0 0,7 12 0,-10-20-335,-1-1-1,1 1 0,-1 0 0,1 0 1,-1-1-1,1 1 0,-1 0 1,1-1-1,0 1 0,-1 0 1,1-1-1,0 1 0,0-1 1,-1 1-1,1-1 0,0 0 1,0 1-1,0-1 0,0 0 1,-1 0-1,1 1 0,0-1 1,0 0-1,0 0 0,0 0 0,0 0 1,0 0-1,0 0 0,0 0 1,-1 0-1,1-1 0,0 1 1,0 0-1,0 0 0,0-1 1,-1 1-1,1-1 0,0 1 1,0-1-1,0 1 0,-1-1 1,1 1-1,0-1 0,-1 1 1,2-2-1,2-3 226,1 0 0,-1-1 0,0 1-1,6-10 1,-9 13-221,17-28 399,-2-1-1,16-41 0,-30 64-350,1 0-1,-1 0 1,0-1-1,0-11 0,-3-10-1080,1 28 338,-1-1 0,1 1-1,-1-1 1,0 1-1,0 0 1,0-1 0,-2-3-1,38 14-9577,-13 0 8298</inkml:trace>
</inkml:ink>
</file>

<file path=ppt/ink/ink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23:28:09.0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129 591 5632,'4'-4'716,"-4"4"-570,1-1-1,-1 0 0,1 1 0,0-1 0,-1 1 0,1-1 0,0 1 1,0-1-1,-1 1 0,1-1 0,0 1 0,0 0 0,0-1 0,0 1 0,-1 0 1,3-1 1519,-16 18 2009,-21 17-2462,23-24-948,0 0 1,1 1 0,1 0 0,0 1-1,-14 23 1,18-25-227,1-1 1,0 1-1,1 0 0,0 1 0,1-1 1,0 0-1,1 1 0,-1 11 0,2-14 30,0 0-1,1 0 0,0 0 0,0 0 1,1 0-1,0 0 0,0-1 1,1 1-1,-1-1 0,2 1 1,4 7-1,-6-12 2,1 1 0,0 0-1,0-1 1,0 1 0,0-1 0,1 0-1,-1 0 1,1 0 0,0-1-1,0 1 1,0-1 0,4 2 0,-4-3-26,-1 0 0,0 0 0,0 0 0,0 0 0,1 0 0,-1-1 0,1 0 0,-1 1 1,0-1-1,1 0 0,-1-1 0,0 1 0,1-1 0,-1 1 0,0-1 0,1 0 0,3-2 0,1-2 29,1 0-1,-1 0 1,0-1 0,-1 0-1,1 0 1,-1-1-1,0 0 1,-1 0-1,11-15 1,2-8 68,21-45 0,-36 68-96,17-40 69,-1 0-1,-3-2 0,-2 0 0,10-55 1,22-209-271,-43 285 138,0 0-31,-2 19-80,-1 0-1,0 0 1,0-1 0,0 1 0,-1 0 0,-1 0 0,0-1 0,-4-17-1,5 26 120,0 1-1,0 0 0,0-1 0,0 1 1,0 0-1,0-1 0,0 1 0,0-1 0,0 1 1,0 0-1,-1-1 0,1 1 0,0 0 1,0-1-1,0 1 0,-1 0 0,1-1 0,0 1 1,-1 0-1,1 0 0,0-1 0,-1 1 1,1 0-1,0 0 0,-1 0 0,1-1 0,0 1 1,-1 0-1,1 0 0,0 0 0,-1 0 1,1 0-1,-1 0 0,1 0 0,0 0 0,-1 0 1,1 0-1,-1 0 0,0 1-11,-1-1 0,1 1 1,0 0-1,0 0 0,0 0 0,0 0 0,0 1 1,0-1-1,0 0 0,1 0 0,-2 2 0,-4 8-25,1 0 0,0 1 0,1 0 0,0-1 0,-3 19 0,-7 68-161,11-70 165,-4 32 13,3 0 0,5 91 0,1-133 48,1 1-1,0-1 1,1 0-1,1 0 1,1 0 0,10 21-1,-10-27 32,0 1-1,2-1 1,-1 0-1,1-1 1,1 0-1,0 0 1,1-1 0,20 17-1,-25-23 12,0-1 1,0 0-1,0 0 0,0 0 0,0-1 1,1 1-1,-1-2 0,1 1 1,-1 0-1,1-1 0,0 0 0,9 0 1,-7-1 13,0 0 0,0-1 1,0 0-1,0-1 1,-1 1-1,1-1 0,0-1 1,9-4-1,-2 0-16,-1-1 1,-1-1-1,1 0 0,-1 0 0,-1-1 0,0-1 0,0 0 1,15-21-1,-25 29-64,1-1 0,-1 1 0,0-1 0,0 0 0,0 0 0,0 0 1,-1 0-1,0 0 0,0 0 0,1-8 0,-2 11-4,0 0 0,0-1 1,0 1-1,0 0 0,0 0 0,0 0 0,0 0 1,-1 0-1,1 0 0,0-1 0,-1 1 0,1 0 0,-1 0 1,1 0-1,-1 0 0,0 0 0,1 0 0,-2 0 0,1 0-13,0 0 0,0 0 0,-1 1 0,1-1 0,0 1 0,-1-1-1,1 1 1,0-1 0,-1 1 0,1 0 0,0-1 0,-1 1-1,1 0 1,-1 0 0,1 0 0,-1 0 0,1 1 0,-2-1-1,-2 1-6,0 0-1,0 0 1,0 0-1,0 1 1,0 0-1,0 0 1,1 0-1,-1 1 1,1-1-1,-1 1 1,1 0-1,0 0 1,0 0 0,1 1-1,-1 0 1,1-1-1,-1 1 1,1 1-1,0-1 1,1 0-1,-1 1 1,-3 8-1,4-7 42,0 0 0,1 0 0,-1 0 0,1 0 1,0 0-1,1 0 0,0 0 0,0 0 0,0 1 0,1-1 0,0 0 0,0 0 0,0 0 0,1 0 1,-1 0-1,2-1 0,-1 1 0,1 0 0,3 5 0,-2-5 36,1 1 0,-1-1 0,1 1 0,1-2 0,-1 1 0,1 0 0,0-1-1,11 7 1,-13-10-13,-1 0 0,0 0 0,1 0 0,0-1-1,-1 0 1,1 1 0,0-1 0,0-1-1,0 1 1,-1 0 0,1-1 0,0 0 0,0 0-1,0 0 1,0 0 0,0-1 0,0 0-1,0 0 1,5-1 0,-2-2 34,1 1-1,-1-1 1,1 0-1,-1-1 1,0 0 0,-1 0-1,10-9 1,2-6 49,17-22 0,3-5 10,-29 38-185,0-1 1,-1 0-1,-1 0 1,0-1-1,7-15 1,-23 87-384,6-42 402,1 0 0,0 24 0,0 2 63,2-44-18,-2 46 171,2-43-136,0-1 1,1 1-1,-1 0 1,1-1-1,0 1 1,0-1-1,0 0 1,0 1-1,0-1 1,3 4-1,-4-7-19,0 0 0,0 1 1,0-1-1,0 0 0,1 1 0,-1-1 1,0 0-1,0 1 0,0-1 0,1 0 0,-1 0 1,0 1-1,1-1 0,-1 0 0,0 0 1,0 0-1,1 1 0,-1-1 0,0 0 0,1 0 1,-1 0-1,0 0 0,1 0 0,-1 0 1,0 0-1,1 0 0,-1 0 0,0 0 0,1 0 1,-1 0-1,1 0 0,-1 0 0,0 0 1,1 0-1,-1 0 0,0 0 0,1 0 0,-1 0 1,1-1-1,8-10 275,-7 8-194,16-24 133,20-42-1,10-13 20,-33 56-407,-12 20 54,1 0-1,0 0 1,0 0-1,1 0 0,5-5 1,-10 11 90,0-1-1,0 1 1,1 0-1,-1 0 1,0 0-1,0 0 1,0 0 0,1-1-1,-1 1 1,0 0-1,0 0 1,1 0-1,-1 0 1,0 0-1,0 0 1,1 0 0,-1 0-1,0 0 1,0 0-1,1 0 1,-1 0-1,0 0 1,0 0 0,0 0-1,1 0 1,-1 0-1,0 0 1,0 0-1,1 0 1,-1 1 0,0-1-1,0 0 1,0 0-1,1 0 1,-1 0-1,0 0 1,0 1 0,0-1-1,1 0 1,-1 0-1,0 0 1,0 1-1,0-1 1,0 0-1,0 0 1,0 0 0,0 1-1,1-1 1,-1 0-1,0 0 1,0 1-1,0-1 1,0 0 0,0 1-1,3 17-156,-3-15 199,4 23-23,1 0 1,10 29-1,-11-44 40,0 0 0,1 0 1,1 0-1,-1-1 0,1 1 0,1-2 0,9 12 0,-14-18-17,0-1 1,1 1-1,-1-1 0,1 1 1,0-1-1,0 0 0,0 0 1,0 0-1,0 0 1,0-1-1,1 1 0,-1-1 1,0 0-1,1 0 0,-1 0 1,1-1-1,-1 1 0,1-1 1,0 1-1,-1-1 0,1-1 1,-1 1-1,1 0 1,-1-1-1,1 1 0,-1-1 1,1 0-1,-1-1 0,6-1 1,4-7 88,-1-1 1,0 0 0,-1 0 0,0-1 0,12-17-1,-23 28-120,161-217 105,-161 217-133,1 0 1,-1 0-1,1 0 1,-1 0-1,1 0 0,0 1 1,-1-1-1,1 0 1,0 1-1,-1-1 0,1 0 1,0 1-1,0-1 1,0 1-1,0-1 0,0 1 1,-1-1-1,3 0 1,-3 2 11,1-1 0,-1 0 0,1 0 0,-1 0 0,1 0 0,-1 1 1,1-1-1,-1 0 0,1 0 0,-1 1 0,0-1 0,1 0 1,-1 1-1,1-1 0,-1 0 0,0 1 0,1-1 0,-1 1 0,0-1 1,0 1-1,1-1 0,-1 1 0,0-1 0,0 1 0,2 5-30,0 0-1,-1 0 1,0 0-1,1 7 1,4 44 180,-3 1 0,-4 67 0,1-118-37,-1-1-1,0 1 0,0-1 1,-5 13-1,6-18-77,-1 0-1,1 0 1,0 0-1,0 0 1,-1-1-1,1 1 1,-1 0 0,1 0-1,-1-1 1,1 1-1,-1 0 1,1-1-1,-1 1 1,0 0-1,1-1 1,-1 1 0,0-1-1,1 1 1,-1-1-1,0 1 1,0-1-1,1 0 1,-1 1 0,0-1-1,0 0 1,0 0-1,0 1 1,0-1-1,1 0 1,-1 0 0,0 0-1,0 0 1,0 0-1,0 0 1,0-1-1,0 1 1,1 0-1,-1 0 1,0 0 0,0-1-1,0 1 1,-1-1-1,-1-2 4,0 1 0,-1-1 1,1 0-1,0 0 0,0 0 0,0 0 0,0 0 0,1-1 0,0 1 0,-4-7 0,2 2-52,0-1 1,0 0-1,-3-15 0,6 24 27,1-1 0,0 0 1,0 1-1,-1-1 0,1 0 0,0 1 1,0-1-1,0 0 0,0 1 1,0-1-1,0 0 0,0 0 0,0 1 1,0-1-1,0 0 0,0 1 0,1-1 1,-1 0-1,0 1 0,0-1 0,1 0 1,-1 1-1,1-1 0,-1 1 0,0-1 1,1 0-1,-1 1 0,1-1 1,-1 1-1,1 0 0,-1-1 0,1 1 1,0-1-1,-1 1 0,1 0 0,-1-1 1,1 1-1,0 0 0,-1 0 0,1-1 1,0 1-1,-1 0 0,1 0 0,0 0 1,0 0-1,242-45 493,-165 31-1592,-27 7-2577,-10 6 1139</inkml:trace>
</inkml:ink>
</file>

<file path=ppt/ink/ink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23:28:10.2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2 257 2656,'0'-14'837,"1"14"-817,-1 0 0,0 0 0,0 0 0,0 0 0,0-1 0,0 1 0,0 0 0,0 0 0,0 0 0,0 0 1,0 0-1,0-1 0,0 1 0,0 0 0,0 0 0,0 0 0,0 0 0,0 0 0,0-1 0,0 1 0,0 0 0,0 0 0,0 0 0,0 0 0,0 0 0,0-1 0,0 1 0,0 0 0,0 0 0,-1 0 0,1 0 0,0 0 0,-1-2 1781,3-2-167,-2 3-1489,1 1 0,-1-1 0,0 1 0,1-1 0,-1 1 0,0-1 0,1 1 0,-1-1 0,1 1 0,-1-1 0,1 1 0,-1 0 0,1-1 1,-1 1-1,1 0 0,-1-1 0,1 1 0,0 0 0,-1 0 0,1-1 0,-1 1 0,1 0 0,0 0 0,-1 0 0,1 0 0,0 0 0,-1 0 0,1 0 0,-1 0 0,1 0 0,0 0 0,-1 1 0,1-1 0,0 0 0,-1 0 0,1 1 0,3 1 120,-1 0-1,0 0 1,-1 1 0,1-1-1,4 6 1,9 7 162,-7-9-248,0 1 0,1-2-1,0 1 1,0-1 0,0-1-1,1 0 1,-1 0-1,1-1 1,11 2 0,67 11 139,0-4 1,1-4 0,104-4-1,264-43 317,-248 2-505,-14 2 65,32 9 15,12-2 284,-109 7-471,52-7 146,-5 13 20,83-11-68,215-15 60,-214 24 134,-260 17-313,291-18 401,-29 12 301,-74 1-85,187-1 47,78 7-28,-242-2-2028,-171 1 654</inkml:trace>
</inkml:ink>
</file>

<file path=ppt/ink/ink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23:28:16.9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32 4320,'-1'0'58,"1"-1"0,0 1 1,0 0-1,0 0 0,-1 0 1,1 0-1,0-1 0,0 1 1,0 0-1,0 0 0,0 0 1,-1-1-1,1 1 0,0 0 1,0 0-1,0-1 0,0 1 1,0 0-1,0 0 0,0-1 0,0 1 1,0 0-1,0 0 0,0-1 1,0 1-1,0 0 0,0 0 1,0-1-1,0 1 0,0 0 1,0 0-1,0-1 0,1 1 1,-1 0-1,0 0 0,0 0 1,0-1-1,0 1 0,0 0 0,7-7 6370,-7 5-5019,0-6 1242,0 2-517,0 13-870,-7 36-709,1 0-306,-40 415 1326,45-434-1542,2 386 504,3-311-1785,-4-99 1203,0 0-1,0 0 0,0 0 0,0 0 0,0 0 0,-1 0 1,1 0-1,0 0 0,0 1 0,0-1 0,0 0 1,0 0-1,0 0 0,0 0 0,0 0 0,0 0 1,0 0-1,0 0 0,0 0 0,0 0 0,0 0 1,0 1-1,0-1 0,0 0 0,1 0 0,-1 0 1,0 0-1,0 0 0,0 0 0,0 0 0,0 0 0,0 0 1,0 0-1,0 0 0,0 0 0,0 0 0,0 0 1,0 0-1,0 0 0,0 1 0,0-1 0,0 0 1,0 0-1,1 0 0,-1 0 0,0 0 0,0 0 1,0 0-1,0 0 0,0 0 0,0 0 0,0 0 1,0 0-1,0 0 0,0 0 0,9 0-1805</inkml:trace>
</inkml:ink>
</file>

<file path=ppt/ink/ink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23:28:17.3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172 5 7712,'-1'0'201,"1"-1"0,-1 1 0,0-1 0,1 1 0,-1-1 0,1 1 0,-1 0 0,0-1 0,1 1 0,-1 0 0,0 0 0,1 0 0,-1-1 0,0 1 0,0 0 0,1 0 0,-2 0 0,1 1 51,0 0 1,0 0-1,1 0 0,-1 0 0,1 0 0,-1 0 1,1 1-1,-1-1 0,1 0 0,-1 0 1,1 2-1,-15 61 2513,-14 123 1,20-111-2132,-12 70 327,-11 86-114,21-89-843,-9 70-29,18-187-269,-1 10-2964,-2-29 426,0-4 923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00:36:53.073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18 256 3552,'-17'-12'5476,"27"8"-3656,13 1-1037,31-1 1,-27 3-408,29-5 1,200-56 1409,-103 21-1338,393-62 638,-440 92-1027,0 4 0,0 5 1,130 14-1,-82-2-2176,-144-10 853</inkml:trace>
</inkml:ink>
</file>

<file path=ppt/ink/ink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23:28:17.8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407 51 4224,'-16'-24'1365,"16"24"-1346,0 0 1,0 0-1,0-1 0,-1 1 0,1 0 1,0 0-1,0-1 0,0 1 0,0 0 1,-1 0-1,1-1 0,0 1 0,0 0 0,0 0 1,0-1-1,0 1 0,0 0 0,0-1 1,0 1-1,0 0 0,0 0 0,0-1 1,0 1-1,0 0 0,0-1 0,0 1 1,0 0-1,1-4 32,-1 2 302,1 0 1,-1 1-1,1-1 1,3-6 5816,-14 27-3688,-93 192 2296,82-178-4503,-1 0 0,-1-1 0,-2-2 1,-1 0-1,-2-2 0,-60 49 0,81-72-145,0 1 1,0 0 0,1 0-1,0 0 1,-9 12 0,13-14 460,9-3-304,-1-1-243,37-1 392,0-2-1,69-14 1,-3-1-425,157-6-1,-185 24-4170,-71 0 2304</inkml:trace>
</inkml:ink>
</file>

<file path=ppt/ink/ink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23:28:23.0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144 1084 2816,'-8'-6'7082,"-1"18"-3652,-46 226 502,19 4-2872,31-205-783,-12 102 565,16-131-717,-2 17 442,1-16-26,2-9-529,0 0 0,0 0-1,0 0 1,0 0 0,0 0 0,0 0 0,0 0 0,0 0-1,0 0 1,0 0 0,0 0 0,0 0 0,0 0 0,0 0-1,0 0 1,0 0 0,0 0 0,0 1 0,0-1 0,0 0-1,0 0 1,0 0 0,-1 0 0,1 0 0,0 0 0,0 0-1,0 0 1,0 0 0,0 0 0,0 0 0,0 0 0,0 0-1,0 0 1,0 0 0,0 0 0,0 0 0,0 0 0,0 0-1,0 0 1,0 0 0,0 0 0,0 0 0,-1 0 0,1 0-1,0 0 1,0 0 0,0 0 0,0 0 0,0 0 0,0 0-1,0 0 1,0 0 0,0 0 0,0 0 0,0 0 0,0 0-1,0 0 1,0 0 0,0 0 0,0 0 0,0 0 0,0 0-1,0 0 1,0-1 0,0 1 0,0 0 0,-1 0 0,1-1 32,-1-1 1,0 0-1,1 1 1,-1-1-1,1 0 1,-1 1-1,1-1 1,0 0-1,0 1 1,0-1-1,0 0 1,0 0-1,0 0 1,0 1-1,1-4 1,1-9 37,-1-67-135,13-95 335,-10 139-233,1-11 17,2 0 1,2 0 0,24-76-1,-25 105-48,1-1 1,1 1-1,1 1 0,0 0 0,1 0 0,27-29 0,-25 33 11,0 0 0,0 2 0,1-1-1,0 2 1,1 0 0,1 1 0,29-14 0,-41 22 0,0 0 1,1 0-1,-1 1 1,1-1-1,-1 1 1,1 0-1,-1 1 1,1-1 0,-1 1-1,1 0 1,0 1-1,-1-1 1,1 1-1,-1 0 1,1 1-1,-1-1 1,1 1 0,-1 0-1,0 0 1,0 1-1,0-1 1,0 1-1,-1 0 1,1 1-1,-1-1 1,1 1-1,-1 0 1,-1 0 0,1 0-1,0 0 1,-1 1-1,0 0 1,0-1-1,0 1 1,-1 0-1,3 8 1,-3-9 2,-2 0 0,1-1 1,0 1-1,-1 0 0,0 0 1,1 0-1,-2 0 0,1 0 0,0-1 1,-1 1-1,0 0 0,1 0 1,-2-1-1,1 1 0,0 0 0,-1-1 1,1 1-1,-1-1 0,0 0 1,0 1-1,-1-1 0,-3 4 0,-1 2 19,-1-1 0,0-1 0,0 0 0,-1 0 0,0 0 0,-15 7 0,3-3 61,0-1 1,-1-2-1,-1 0 0,-42 9 1,31-11-119,-1-1 0,-53-1 0,55-9-223,31 5 155,-1-1 0,1 1 0,-1-1 0,1 1 0,0 0 0,-5 0 0,12-2 74,2 0 0,-1 1 1,0 0-1,12-1 0,4 0-6,166-14-139,62-8 338,94-46 132,-186 22 272,-157 47-591,3 0 13,1 0-1,-2-1 1,1 0 0,0 0-1,0 0 1,-1 0-1,1-1 1,-1 1 0,5-5-1,-8 6-24,0 1-1,-1 0 0,1-1 0,0 1 1,-1 0-1,1 0 0,-1-1 1,1 1-1,0 0 0,-1 0 1,1-1-1,-1 1 0,1 0 1,-1 0-1,1 0 0,-1 0 1,1 0-1,-1 0 0,1 0 0,0 0 1,-1 0-1,1 0 0,-1 0 1,1 0-1,-1 0 0,0 1 1,-15-1-214,-6 5 196,0 1 0,1 0 0,-1 2 0,2 0-1,-1 2 1,1 0 0,-35 24 0,43-25 58,1 0-1,0 1 1,1 1 0,0 0 0,0 0-1,1 1 1,0 0 0,1 0 0,1 1-1,0 0 1,1 0 0,-9 27 0,-3 29 190,17-61-161,0 1-1,0-1 0,1 0 1,0 1-1,0-1 0,3 13 1,-3-20-48,0 0 0,0 1 0,0-1 1,1 0-1,-1 1 0,1-1 0,-1 0 0,1 0 1,-1 1-1,1-1 0,0 0 0,0 0 0,-1 0 1,1 0-1,0 0 0,0 0 0,0 0 0,0 0 1,0 0-1,0 0 0,1-1 0,-1 1 0,0 0 1,0-1-1,0 1 0,1-1 0,-1 1 0,0-1 1,1 0-1,-1 0 0,0 1 0,1-1 0,-1 0 1,0 0-1,1 0 0,-1 0 0,0 0 0,1-1 1,1 0-1,2-1 38,-1 0 0,0-1 1,1 0-1,-1 0 0,0 0 1,0-1-1,6-6 0,22-32 93,-24 31-105,80-103-99,8-11-113,-78 99 98,-9 12-196,1 0 0,14-16 0,-25 32 228,-1 1 1,0 0-1,1 0 0,-1 0 1,1 0-1,0 0 1,0 0-1,0 0 0,0 0 1,1 0-1,-1 0 1,1 4-1,-1 2 101,1 0 0,0 0 0,2 14 0,-1-14-15,2 0 0,-1 1 0,1-1 0,1 0 0,-1 0 0,2-1 0,-1 1 0,1-1 0,7 9 0,-9-13-13,0 0-1,1-1 1,-1 0-1,0 0 1,1 0-1,0 0 1,-1-1-1,1 1 1,6 1-1,-8-3-6,1 0 0,0 0 0,0 0 0,0 0 0,0-1 1,0 0-1,1 1 0,-1-1 0,0 0 0,0-1 0,0 1 0,0 0 0,0-1 0,5-1 0,3-3 45,0 1-1,0-1 1,-1-1-1,18-12 1,37-35-73,0 0-43,-52 45 60,4-4-93,26-23 0,-45 42-341,-6 12 345,-7 23-1,12-29 48,1 1 0,0-1 0,1 1 0,1 24 0,1-30 62,0 0-1,0 0 0,1 0 0,0 0 0,0 0 0,1 0 1,0-1-1,1 1 0,6 10 0,-9-16-18,0-1 0,0 0 0,0 1 0,0-1 0,0 0 0,1 1 0,-1-1 0,1 0 0,-1 0 0,1 0 0,-1 0 0,1 0 0,-1 0 1,1-1-1,0 1 0,-1-1 0,1 1 0,0-1 0,0 1 0,-1-1 0,1 0 0,0 0 0,0 0 0,0 0 0,-1 0 0,1 0 0,3-1 0,2-1 52,1-1 0,-1 0 0,1 0 0,12-7 0,-13 6-7,6-3 10,94-54 104,-85 47-228,0-1-1,33-31 0,-36 26 53,0 0 1,-2-1-1,0-1 0,-1-1 0,13-27 0,9-29-139,47-149-1,-14 29-60,-69 195 194,3-7-84,-1 1 0,0-1 0,0 0 0,-1 0 0,2-19 0,-5 30 87,0-1 0,0 1 1,1 0-1,-1 0 0,0 0 0,0-1 0,0 1 0,0 0 1,0 0-1,0 0 0,0 0 0,0-1 0,0 1 0,0 0 0,0 0 1,0 0-1,0-1 0,0 1 0,0 0 0,0 0 0,0 0 0,0 0 1,-1-1-1,1 1 0,0 0 0,0 0 0,0 0 0,0 0 1,0-1-1,0 1 0,0 0 0,-1 0 0,1 0 0,0 0 0,0 0 1,0 0-1,0-1 0,0 1 0,-1 0 0,1 0 0,0 0 0,0 0 1,0 0-1,-1 0 0,1 0 0,0 0 0,0 0 0,0 0 1,-1 0-1,1 0 0,0 0 0,0 0 0,0 0 0,0 0 0,-1 0 1,1 0-1,0 0 0,0 0 0,-11 10-167,7-4 149,0-1 15,-1 1 0,2 0 1,-1 0-1,1 0 0,-4 7 0,-4 19 8,0 0 0,-6 39 0,-9 73 0,20-105 0,-1 16 183,2 1 0,2 87 0,4-134-133,0 1 0,0-1 0,5 14-1,-6-21-16,1 1 0,0-1 0,0 0-1,0 1 1,0-1 0,0 0 0,0 0-1,0 0 1,1 0 0,-1 0 0,1 0 0,0 0-1,0 0 1,-1-1 0,1 1 0,0-1-1,0 1 1,3 1 0,-3-3-6,0 1 1,0-1-1,0 0 0,0 0 1,-1 1-1,1-1 1,0 0-1,0-1 0,0 1 1,0 0-1,0 0 1,0-1-1,-1 1 0,4-2 1,25-13 217,-19 9-203,92-60-61,-94 60 17,76-62-873,-108 114 374,20-39 525,1-1 0,-1 1 1,1 0-1,0 0 0,1 0 0,0 0 0,0 0 0,0 11 0,1-16-7,0 1 0,0-1 0,1 0 0,-1 0 0,0 0 0,1 0 0,-1 0 0,1 0 0,0 0 0,0 0 0,0 0 0,0 0 0,0 0 1,0 0-1,0 0 0,1-1 0,-1 1 0,1-1 0,-1 1 0,1-1 0,0 1 0,-1-1 0,1 0 0,0 0 0,0 0 0,0 0 0,0 0 0,0 0 0,0 0 0,0-1 0,0 1 0,4 0 0,18 0 90,-1-1 1,1 0-1,-1-2 1,1-1 0,28-6-1,-33 4-129,1 0-1,-1-1 1,0-1 0,24-13-1,70-45-26,-48 27-30,-52 29-305,-33 41-395,9-16 819,2-3-37,0-1 0,-8 19 0,15-27 19,0 1 0,1-1 0,-1 1 0,1 0 1,0-1-1,0 1 0,0 0 0,1 0 1,0 0-1,0 0 0,1 7 0,-1-11-13,0-1-1,0 1 1,0 0-1,0 0 1,0 0-1,1 0 1,-1-1-1,0 1 1,1 0-1,-1 0 1,1-1-1,-1 1 1,1 0-1,-1-1 1,1 1-1,-1 0 1,1-1-1,0 1 1,-1-1-1,1 1 1,0-1-1,0 1 1,-1-1-1,1 1 1,0-1-1,0 0 1,-1 0 0,1 1-1,0-1 1,0 0-1,0 0 1,0 0-1,0 0 1,-1 0-1,3 0 1,2 0 61,0-1 0,0 0 0,1 0 0,8-4 1,-8 3-57,32-12 59,66-35 0,-81 37-128,-10 5-6,-1 0 1,0-1-1,0-1 1,-1 1 0,0-2-1,-1 0 1,0 0-1,11-14 1,9-13-286,-1-2 1,-1-1-1,-3-1 0,28-60 1,68-182-663,-29-24 768,-74 225 256,-16 75-6,2-9-49,-4 16 31,0 0 1,0-1-1,0 1 1,0 0 0,0 0-1,0-1 1,0 1-1,0 0 1,0 0-1,0-1 1,0 1 0,0 0-1,0 0 1,0-1-1,-1 1 1,1 0-1,0 0 1,0-1 0,0 1-1,0 0 1,0 0-1,0 0 1,-1-1-1,1 1 1,0 0-1,0 0 1,0 0 0,-1 0-1,1-1 1,0 1-1,0 0 1,0 0-1,-1 0 1,1 0 0,0 0-1,0 0 1,-1 0-1,1 0 1,0-1-1,0 1 1,-1 0 0,1 1-3,-1-1 1,1 0 0,-1 1 0,1-1 0,0 0 0,-1 1 0,1-1-1,-1 1 1,1-1 0,0 1 0,0-1 0,-1 1 0,1-1 0,0 1-1,0-1 1,0 1 0,-1-1 0,1 1 0,0-1 0,0 2 0,-3 6 7,-77 216-93,13 5 266,-1 193 1099,66-408-1139,0 1 0,1-1 1,1 1-1,1 0 0,0-1 1,1 1-1,0-1 1,1 0-1,1 0 0,10 26 1,-13-38-96,0 0 0,0 0 1,0 0-1,1 0 0,-1 0 0,1 0 1,0 0-1,-1 0 0,1-1 0,0 1 1,0 0-1,0-1 0,0 0 1,0 1-1,1-1 0,-1 0 0,0 0 1,1 0-1,-1-1 0,0 1 0,1 0 1,-1-1-1,1 0 0,-1 1 0,1-1 1,-1 0-1,1 0 0,-1-1 1,1 1-1,-1 0 0,0-1 0,1 0 1,-1 1-1,4-3 0,3-2-68,0 0 0,12-11 0,4-2-59,-18 14 67,0-1-1,0-1 0,0 1 1,-1-1-1,0-1 0,0 1 1,9-13-1,-5 6-32,17-26-60,-25 36 58,-1 0 0,1-1 1,-1 1-1,1-1 0,-1 1 0,0-1 0,0 1 0,0-1 0,0-6 0,-1 9 32,0 0 0,0 0 0,0 1 0,0-1 0,0 0 0,0 0 0,0 1 0,0-1 0,-1 0 0,1 0 0,0 0 0,0 1 0,-1-1 0,1 0 0,-1 1 0,1-1 0,0 0 0,-1 1 0,1-1 0,-1 0 0,0 1 0,1-1 0,-1 1-1,0-1 1,0 0 6,0 1-1,-1 0 1,1-1-1,0 1 0,0 0 1,0 0-1,0 0 1,0 0-1,0 0 0,-1 0 1,1 0-1,0 1 1,0-1-1,0 0 0,-1 1 1,-2 1 11,0-1 1,0 1-1,0 0 0,1 0 1,-1 1-1,0-1 0,-4 5 1,-21 31 204,16-20-123,7-9-34,1-1 1,0 1 0,0 1-1,1-1 1,0 1 0,1-1-1,-3 14 1,5-16 37,-1 0 1,1 0-1,1 1 1,-1-1-1,1 0 1,0 1-1,1-1 0,0 1 1,0-1-1,1 0 1,2 8-1,-3-13-31,0 1-1,0 0 1,0-1-1,1 1 0,-1-1 1,1 0-1,0 1 1,0-1-1,-1 0 1,1 0-1,1 0 1,-1 0-1,0 0 1,0-1-1,1 1 1,-1-1-1,1 1 1,-1-1-1,1 0 1,0 0-1,-1 0 0,1 0 1,0-1-1,0 1 1,-1-1-1,1 1 1,0-1-1,0 0 1,0 0-1,0-1 1,4 0-1,8-2 82,-1 0 0,0-1-1,0-1 1,25-12 0,-31 13-103,205-109 178,-145 73-274,-9 11-605,-61 37 256,-7 9 343,-28 32 61,7-11 31,-15 14 81,3-4 601,69-50-167,-21 1-545,80-16 254,-71 13-1428,0-1 0,0 0 0,22-12 0,-32 14-320,0 0 0,0 0-1,7-7 1,-10 9 960,-1 0-1,0 0 1,0 0 0,0 0-1,0-1 1,0 1 0,0 0-1,-1-1 1,1 1-1,0-1 1,-1 1 0,1-1-1,-1 1 1,1-1 0,-1 1-1,0-4 1,0-7-2702</inkml:trace>
</inkml:ink>
</file>

<file path=ppt/ink/ink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23:28:23.3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72 10144,'-23'-23'4576,"19"14"-3968,-1 6 224,10 3-576,-5-8-225,9-1-62,-1-2-1345,10 2 768</inkml:trace>
</inkml:ink>
</file>

<file path=ppt/ink/ink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23:28:23.6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35 208 11040,'-34'-16'5024,"37"16"-4385,20-4 1345,9 1-1216,44-14 768,9 6-896,41-18-512,-5 9-96,32-8-128,-13 8 32,-1-3-3744,-17 6 2081,-1 1-6145,-13 13 4416</inkml:trace>
</inkml:ink>
</file>

<file path=ppt/ink/ink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23:28:24.7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272 920 6048,'-20'0'1952,"20"0"-1909,0 0 0,0 0 0,0 0 0,-1 0 0,1 0 0,0 0 0,0-1 1,0 1-1,0 0 0,-1 0 0,1 0 0,0 0 0,0 0 0,0 0 0,0 0 0,-1 0 1,1 0-1,0 0 0,0-1 0,0 1 0,0 0 0,0 0 0,0 0 0,0 0 0,-1 0 0,1-1 1,0 1-1,0 0 0,0 0 0,0 0 0,0 0 0,0-1 0,0 1 0,0 0 0,0 0 0,0 0 1,0-1-1,0 1 0,0 0 0,0 0 0,0 0 0,0 0 0,0-1 0,0 1 0,2-6 1047,10-14 311,10-16 434,29-66 1,39-138 366,12 25-1307,14 11 456,-101 181-1120,-8 12-24,-1 1 1,0-1-1,6-16 1,-11 18-109,-7 10-19,-10 12 8,11-9-64,1 1 0,0 0 0,-6 10 0,-24 42 124,-26 63 0,-22 69 222,3-5 254,-69 113 262,88-195-430,-89 116 0,119-176 472,30-41-919,0-1 1,0 0 0,0 0 0,-1 0 0,1 0 0,0 0 0,0 0 0,0 1 0,0-1 0,0 0 0,0 0 0,-1 0 0,1 0 0,0 1 0,0-1 0,0 0 0,0 0 0,0 0 0,0 0 0,0 1 0,0-1 0,0 0 0,0 0-1,0 0 1,0 1 0,0-1 0,0 0 0,0 0 0,0 0 0,0 1 0,0-1 0,0 0 0,0 0 0,0 0 0,1 0 0,-1 1 0,0-1 0,0 0 0,8-3 77,12-10-88,2-6-21,-1 0-1,24-28 1,-6 5-28,-7 8-27,6-6 30,73-61 0,-74 76 15,76-40-1,43-7-3,-76 37 180,-32 13 51,-12 7 115,52-30 1,-71 37-37,-14 9-51,-9 6-150,-9 6-24,1 0 0,0 1 0,1 1 0,0 0 0,-12 21 0,24-33-29,-1 0-1,1 0 1,0 0 0,1 0-1,-1 0 1,0 0 0,1 0-1,0 0 1,-1 0 0,1 0-1,1 0 1,-1 0 0,0 0-1,1 0 1,-1 0 0,1 0 0,0 0-1,0 0 1,0 0 0,0-1-1,1 1 1,-1 0 0,1-1-1,0 1 1,0-1 0,0 1-1,0-1 1,0 0 0,0 0 0,0 0-1,1 0 1,-1 0 0,1-1-1,-1 1 1,1-1 0,0 1-1,0-1 1,4 1 0,-3-1 11,-1 0 0,1-1 0,0 0 0,0 1 0,-1-1 0,1-1 0,0 1 0,0 0 0,-1-1 0,7-2 0,-1 1 44,0-2-1,17-7 1,-21 8-82,0 0 1,0-1-1,0 0 0,-1 0 1,1 0-1,-1-1 0,0 1 1,0-1-1,-1 0 0,1 0 1,2-6-1,-2 4-44,-1-1 1,0 1-1,0-1 0,0 0 1,-1 0-1,0 1 0,1-15 1,-2 16 1,0 0 1,-1 0 0,0 0-1,0 1 1,-1-1 0,1 0-1,-1 0 1,-1 0 0,1 0-1,-1 1 1,0-1 0,0 1-1,0-1 1,-1 1 0,-5-9-1,7 14 40,0-1-1,1 0 0,-1 0 0,1 0 1,-1 0-1,1 0 0,-1 0 0,1 0 1,-1 0-1,1 0 0,0 0 0,0 0 1,0 0-1,-1 0 0,1 0 0,0 0 0,0 0 1,1-1-1,-1 1 10,0 0 0,1 0-1,-1 1 1,0-1 0,1 1 0,-1-1 0,1 0 0,-1 1-1,1-1 1,-1 1 0,1-1 0,0 1 0,-1-1 0,1 1-1,0-1 1,-1 1 0,1 0 0,0-1 0,0 1 0,5-2 29,0 1 1,0 0 0,0 0-1,0 1 1,9 0 0,7 1 64,0 2 0,0 0 0,0 2 0,0 0 0,-1 1 0,0 1 0,36 18 0,-36-13 123,-1 1 0,0 0 1,-1 2-1,21 19 0,-20-16-83,2 0 0,36 22 0,-52-36-480,1 0 0,0-1 0,-1 0 0,1 0 0,0-1 0,1 0 0,13 2 0,-17-3-265,0-1 0,0-1 0,0 1 0,-1 0 0,1-1 0,0 0 0,0 0 0,0 0 0,-1-1 0,1 1 1,-1-1-1,1 0 0,-1 0 0,1 0 0,-1 0 0,0 0 0,4-4 0,26-30-6722,3-3 2389</inkml:trace>
</inkml:ink>
</file>

<file path=ppt/ink/ink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23:28:26.1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1383 4736,'-8'14'1530,"8"-14"-1489,0 0-1,0 1 0,-1-1 0,1 0 0,0 1 1,0-1-1,0 1 0,0-1 0,0 1 0,0-1 1,0 0-1,0 1 0,0-1 0,0 1 0,0-1 0,0 0 1,1 1-1,-1-1 0,0 0 0,0 1 0,0-1 1,0 1-1,1-1 0,-1 0 0,0 1 0,0-1 1,1 0-1,-1 0 0,3 3 2240,16-22 59,-7 9-1782,-2-1 0,17-20 0,88-116 1177,17-35-578,-16-10-323,-3 7 121,-93 154-92,21-44-1,-38 69-715,-1-1 100,-11 10-105,6-2-128,1 1-1,0-1 1,-1 1-1,1-1 1,0 1-1,0 0 0,0 0 1,-2 4-1,-17 21 144,-28 53 0,-15 39 28,-7 34 178,57-115-127,1 0 0,-10 45 0,21-69-99,-1 0-1,2 0 1,0 27-1,1-36-61,0-1 0,0 1-1,1 0 1,0-1 0,0 1 0,0-1 0,1 1-1,0-1 1,-1 0 0,1 0 0,1 1-1,-1-1 1,1-1 0,-1 1 0,5 4 0,-5-6-50,0-1 0,0 1 1,0-1-1,0 1 0,0-1 0,1 0 1,-1 0-1,1 0 0,-1 0 1,1 0-1,-1 0 0,1-1 1,3 1-1,-1-1-15,1 0 0,-1 0 0,0 0 0,1-1-1,10-2 1,0-2 38,0-1-1,29-14 1,-31 13-18,-1-1 0,-1 0 0,1-1 0,-1-1 0,-1 0 0,17-18 0,-8 6-66,-2-1 0,0-1 0,-2-1 0,0 0 1,17-41-1,-2 8-14,136-256-19,26-60 1,-120 206 423,-64 147-217,-4 10-37,-5 19-80,-9 24-34,-87 192 534,-17 43 70,-83 324 594,157-450-763,33-117-309,6-24-112,0 0 0,0 0 0,0 0 0,0 0 0,1 0 0,-1 0 0,0 0 0,0 0 0,0 0 0,0 0 0,0 0 0,0 0 0,0 0 0,0 0 0,0 0 0,0 0 0,0 0 0,0 0 0,0 0 0,0 0 0,0 0 0,0 0 0,0 0 0,0 0 0,0 0 0,1 0 0,-1 0 0,0 0 0,0 0 0,0 0 0,0 0 0,0 1 0,0-1 0,0 0 0,0 0 0,7-10-113,12-20-153,-9 14 50,46-71-297,-45 73 453,-1 1 0,2 0 0,-1 1 0,17-13 0,-27 25 51,0-1-1,0 0 1,0 0 0,0 0-1,1 0 1,-1 1 0,0-1 0,1 1-1,-1-1 1,0 1 0,1-1-1,-1 1 1,2 0 0,-2 0 9,0 0 1,-1 0-1,1 0 1,0 0-1,0 1 1,0-1-1,-1 0 1,1 0-1,0 1 1,0-1-1,-1 0 1,1 1-1,0-1 1,-1 1-1,1-1 1,-1 1-1,2 0 1,1 3 36,-1 0 1,0 0-1,1 1 1,-1-1-1,-1 0 1,3 8 0,6 12 183,-7-18-184,1-1 0,0 1 0,0-1 0,0 0 0,1 0 0,-1-1 0,1 1 0,0-1 0,1 0 0,-1 0 0,1-1 0,10 5 0,-6-4 42,-1-1-1,1 0 1,0 0-1,0-1 1,0-1-1,1 0 0,15 0 1,-3-1 5,0-1 1,-1-1 0,31-7-1,-44 7-138,1-1-1,-1 0 1,0 0-1,0-1 1,0 0-1,0-1 1,-1 0-1,1 0 1,-1-1-1,9-9 1,-7 6-203,14-19 0,-22 25 204,1 0-1,-1 0 1,-1 0 0,1-1 0,0 1 0,-1 0-1,1-1 1,-1 1 0,0-1 0,0 1 0,0-7 0,-1 9 49,0 1 1,0-1-1,0 1 1,0-1-1,0 1 1,0-1-1,0 1 1,0-1-1,0 1 1,0-1-1,-1 1 1,1 0-1,0-1 1,0 1-1,-1-1 1,1 1-1,0-1 1,0 1-1,-1 0 1,1-1-1,0 1 1,-1 0-1,1-1 1,-1 1-1,1 0 1,0 0-1,-1-1 1,1 1-1,-1 0 1,1 0-1,-1 0 1,1-1-1,-1 1 1,1 0-1,-1 0 1,1 0-1,-1 0 1,1 0-1,0 0 1,-1 0-1,1 0 1,-1 0-1,1 0 1,-1 0-1,1 1 1,-1-1-1,1 0 1,-1 0 0,1 0-1,-1 0 1,0 1-1,-2 0 75,1 0-1,-1 1 1,1-1 0,-1 1-1,1-1 1,-1 1 0,-3 3 0,5-3-37,0-1 1,0 0 0,0 1-1,0-1 1,1 1 0,-1-1-1,0 1 1,1-1 0,-1 1-1,1 0 1,-1-1 0,1 1-1,0 0 1,-1-1 0,1 1-1,0 0 1,0-1 0,0 1-1,1 0 1,-1-1 0,0 1-1,1 0 1,-1-1 0,1 1-1,-1 0 1,1-1 0,0 1-1,0-1 1,0 1 0,0-1-1,0 0 1,0 1 0,2 1-1,2 3-38,1 0-1,0 0 1,0-1-1,0 0 1,11 6-1,-12-8-373,0 0 0,0-1 0,1 1 0,-1-1 0,1-1 0,-1 1-1,1-1 1,7 1 0,-2-1-1316,-1 0-1,0-2 1,20-1-1,1-3-688</inkml:trace>
</inkml:ink>
</file>

<file path=ppt/ink/ink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23:28:26.4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6 11968,'-15'-5'5407,"62"13"-4703,-7-4 64,4 4-576,33 0 416,4 0-352,22-8-256,0 0-32,28-8-3232,-9 0 1761</inkml:trace>
</inkml:ink>
</file>

<file path=ppt/ink/ink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23:28:29.4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1438 3808,'-19'7'1808,"6"-4"4293,14-5-5677,-1-1-1,0 1 1,1 0 0,-1-1-1,0 1 1,0-1 0,0-2-1,0-8 209,5-12-178,1 0-1,1 1 0,2 0 0,0 0 1,13-23-1,-11 27-242,1 1 0,2 1 0,27-31 1,52-42 411,-49 51-320,211-219 1180,-229 231-1206,-13 14-104,-10 10-109,1 0 1,-1 0-1,1 0 0,0 1 1,0 0-1,0-1 0,6-2 1,-9 5-56,-1 1 1,0 0-1,1 0 0,-1 0 1,1 0-1,-1 0 1,0 0-1,1 0 1,-1 0-1,1 0 1,-1 0-1,1 0 1,-1 0-1,0 0 1,1 0-1,-1 0 1,1 0-1,-1 0 0,1 0 1,-1 0-1,0 1 1,1-1-1,-1 0 1,0 0-1,1 0 1,-1 1-1,0-1 1,1 0-1,-1 1 1,0-1-1,1 0 0,-1 1 1,0-1-1,0 0 1,1 1-1,-1-1 1,0 1-1,4 18 144,-3 2-69,-2 0 1,0-1 0,-2 1 0,0 0-1,-1-1 1,-1 0 0,-1 1 0,-12 26-1,-12 20-98,9-23 212,2 0 1,-15 55 0,33-94-175,0 1 0,0-1 0,0 1 0,1 7 0,0-13-16,-1 1 0,1 0-1,0 0 1,0 0 0,0 0 0,0-1 0,1 1 0,-1 0 0,0 0-1,0 0 1,0-1 0,1 1 0,-1 0 0,0 0 0,1 0-1,-1-1 1,1 1 0,-1 0 0,1-1 0,-1 1 0,1 0 0,-1-1-1,1 1 1,0-1 0,-1 1 0,1-1 0,0 1 0,-1-1-1,1 1 1,0-1 0,0 0 0,-1 0 0,1 1 0,0-1 0,0 0-1,1 0 1,3-1-6,0-1 0,-1 1 0,1-1-1,0 0 1,-1-1 0,1 1 0,5-5-1,-9 6-4,36-25-55,63-57 0,-67 53 73,69-48 1,-98 75-35,0 1 0,-1 0 1,1 0-1,0 0 0,0 1 1,0-1-1,5 0 0,-9 2 13,1 0 0,0 0 0,-1 0 0,1 0 0,0 0 0,-1 0 0,1 0 0,-1 0-1,1 0 1,0 1 0,-1-1 0,1 0 0,-1 0 0,1 1 0,-1-1 0,1 0 0,-1 1 0,1-1 0,-1 1-1,1-1 1,-1 1 0,1-1 0,-1 1 0,0-1 0,1 1 0,-1-1 0,0 1 0,0-1 0,1 1 0,-1-1 0,0 1-1,0 1 1,4 20 134,-3-18-113,-1 2 35,1 0 1,1 0 0,-1 0-1,1 0 1,0 0-1,0 0 1,4 6 0,-4-9-1,0 0 1,0-1-1,0 1 1,0-1-1,0 1 1,1-1-1,0 0 1,-1 0-1,1 0 1,0 0-1,0-1 1,0 1-1,0-1 1,6 3-1,4-1 65,1 1-1,0-2 1,-1 1 0,1-2-1,0 0 1,0-1-1,0 0 1,14-3 0,-7 0-85,-1-1 1,0 0-1,-1-2 1,36-15-1,-47 18-55,0-1 0,0 0 0,-1-1 0,1 0 0,-1 0 0,0-1 0,0 0 0,-1 0 0,0 0 0,0-1 0,0 0 0,7-12 0,-3-1-38,-1 0 1,0-1-1,10-37 0,-17 49 51,1 0-77,0 0-1,-1 0 0,0 0 0,-1 0 0,0 0 0,0-1 0,-1-8 1,0 17 80,0 1 0,0 0 0,0 0 0,0-1 0,0 1 0,0 0 0,0 0 0,0-1 1,0 1-1,0 0 0,0 0 0,0-1 0,0 1 0,0 0 0,-1 0 0,1 0 0,0-1 0,0 1 1,0 0-1,0 0 0,0 0 0,0-1 0,-1 1 0,1 0 0,0 0 0,0 0 0,0 0 1,-1-1-1,1 1 0,0 0 0,0 0 0,0 0 0,-1 0 0,1 0 0,0 0 0,0 0 1,-1 0-1,-8 6-176,-6 14 46,-4 12 261,1 2-1,2-1 0,-16 46 1,30-72-32,-1 1 0,1 0 1,1 0-1,0 0 1,0 0-1,0 0 1,1 10-1,1-14-39,-1 0 1,1 1-1,0-1 1,0 0-1,1 0 1,-1 0-1,1 0 1,0 0-1,0-1 0,0 1 1,1 0-1,-1-1 1,1 0-1,0 1 1,4 3-1,-4-4-11,0-1 0,0 0 0,1 0 0,-1 0 0,0 0 0,1-1-1,-1 1 1,1-1 0,-1 0 0,1 0 0,0 0 0,-1 0 0,1-1 0,0 0 0,0 1-1,-1-1 1,1-1 0,0 1 0,0 0 0,-1-1 0,6-1 0,7-3-2,-1-1 1,0 0-1,25-14 0,-20 9-72,54-30 49,91-67 0,-65 38-183,-97 69 146,0-1 0,0 0 0,0 0 0,0 1 0,0 0 1,0-1-1,7 0 0,-10 2 17,0 0 0,1 0 0,-1 0 1,0 0-1,1 0 0,-1 0 0,0 0 1,0 0-1,1 0 0,-1 0 0,0 0 1,0 0-1,1 0 0,-1 0 0,0 0 0,0 0 1,1 1-1,-1-1 0,0 0 0,0 0 1,1 0-1,-1 0 0,0 1 0,0-1 0,0 0 1,0 0-1,1 1 0,-1-1 0,0 0 1,0 0-1,0 1 0,0-1 0,0 0 0,1 2-6,-1-1 0,0 1 0,-1-1 0,1 0 0,0 1 0,0-1 0,0 0 0,-1 1 0,1-1 0,-1 0 0,0 2 0,-9 18 23,-1-1-1,-1 0 0,-15 19 1,-19 31 236,38-57-213,2 1-1,-6 15 1,10-25-25,1 1-1,-1 0 1,1 0-1,0-1 0,1 1 1,-1 0-1,1 0 1,0 0-1,0 0 0,1 6 1,0-10 1,-1 0 0,1 1 0,-1-1 1,1 0-1,-1 0 0,1 0 0,-1 0 1,1 0-1,0-1 0,0 1 0,-1 0 0,1 0 1,0 0-1,0-1 0,0 1 0,0 0 0,0-1 1,0 1-1,0-1 0,0 1 0,0-1 1,0 1-1,1-1 0,-1 0 0,0 0 0,0 0 1,0 1-1,0-1 0,0 0 0,1 0 0,-1 0 1,0-1-1,0 1 0,0 0 0,2-1 1,6 0 18,-1-2 1,1 1-1,12-6 1,-14 6-93,14-7-75,-1 0 1,0-1-1,35-25 1,48-47-269,-71 56 364,-20 18 14,-12 8 29,0 0-1,1 0 1,-1 0-1,0 0 1,0 0-1,0 0 1,0 0-1,0 0 1,1 0-1,-1 0 1,0 0-1,0 0 1,0 0-1,0 0 1,0 0-1,1 0 1,-1 0-1,0 1 1,0-1-1,0 0 1,0 0-1,0 0 1,0 0-1,0 0 1,1 0-1,-1 0 1,0 1-1,0-1 1,0 0-1,0 0 1,0 0-1,0 0 1,0 0-1,0 1 1,0-1 0,0 0-1,0 0 1,0 0-1,0 0 1,0 1-1,0-1 1,0 0-1,0 0 1,1 7 6,-2 3 10,-1 1 0,0 0 0,0-1 0,-1 0 0,-5 14-1,-7 28 153,12-43-124,1 1 0,1-1 0,0 1 0,0-1 0,1 1 1,0-1-1,1 1 0,0-1 0,0 1 0,4 10 0,-5-19-32,0 0 0,0 0 1,1 1-1,-1-1 0,1 0 1,-1 0-1,1 0 0,-1 0 1,1-1-1,-1 1 0,1 0 0,0 0 1,0 0-1,-1 0 0,1-1 1,0 1-1,0 0 0,0-1 1,0 1-1,0 0 0,0-1 0,0 0 1,0 1-1,0-1 0,0 1 1,0-1-1,0 0 0,0 0 1,1 0-1,-1 0 0,0 0 0,0 0 1,0 0-1,0 0 0,0 0 1,0 0-1,0 0 0,0-1 1,1 1-1,-1-1 0,0 1 1,0 0-1,1-2 0,4-2-7,-1 1 0,1-1 0,-1 0 0,5-6 0,6-5 22,103-82 84,-79 66-295,-23 18 121,39-35-129,-24 14 43,-2-1 1,26-40-1,43-85-186,59-169-195,-31-34 634,-121 341-66,-14 46 0,-51 159 56,-31 174 62,72-263 176,-10 176 1,28-256-225,0-1 1,0 1-1,1 0 0,5 18 0,-6-29-78,1 0 0,0-1 0,0 1-1,0 0 1,1 0 0,-1 0-1,1-1 1,-1 1 0,1-1 0,0 1-1,3 1 1,-4-2-25,0-1 1,1 0-1,-1 0 1,1-1-1,0 1 1,-1 0-1,1 0 0,0-1 1,-1 1-1,1-1 1,0 1-1,0-1 1,-1 0-1,1 0 0,0 0 1,0 0-1,-1 0 1,1 0-1,0 0 1,2-1-1,3-1-46,-1 0 1,0 0-1,0-1 0,0 1 1,-1-1-1,1 0 0,6-6 0,36-30-423,-42 33 407,51-50-154,64-82-1,-36 39 91,-64 80 120,-20 19-3,-1-1 0,0 1 1,0 0-1,1-1 0,-1 1 0,0 0 0,1 0 0,-1-1 0,0 1 1,1 0-1,-1 0 0,0 0 0,1 0 0,-1-1 0,1 1 0,-1 0 1,0 0-1,1 0 0,-1 0 0,1 0 0,-1 0 0,0 0 0,1 0 1,-1 0-1,1 0 0,-1 0 0,0 0 0,1 1 0,-1-1 1,1 0-1,-1 0 0,0 0 0,1 0 0,-1 1 0,0-1 0,1 0 1,-1 0-1,0 1 0,0-1 0,1 0 0,-1 1 0,0-1 0,0 0 1,1 1-1,-1-1 0,0 0 0,0 1 0,0-1 0,1 0 0,-1 1 1,0-1-1,0 1 0,0-1 0,0 0 0,0 1 0,0-1 0,0 1 1,0-1-1,0 0 0,0 1 0,0-1 0,0 1 0,-1-1 0,0 20 79,-1-1 0,-1 0-1,-7 24 1,-1 7 48,8-36-97,1 0-1,0 0 0,1 0 0,1 0 1,0 0-1,1 1 0,0-1 1,6 24-1,-5-34-10,-1-1 1,1 0 0,0 0 0,0 0-1,0 0 1,0 0 0,0 0-1,0-1 1,1 1 0,-1 0 0,1-1-1,0 0 1,0 0 0,0 0-1,0 0 1,0 0 0,0-1 0,1 1-1,-1-1 1,0 0 0,1 0-1,5 1 1,3 0 26,0 0 0,0-1 0,0 0 1,1-1-1,16-2 0,-12 0-38,-1-1 1,1-1-1,-1-1 1,0 0-1,-1-1 1,1-1 0,17-10-1,98-70-459,-89 56 139,-36 27 268,1-2-118,-5 6 12,-4 3-62,-13 15 184,2 0 0,1 2-1,0-1 1,2 2 0,-15 37 0,23-54 47,1-1 0,0 1 1,0 0-1,1-1 0,-1 1 0,1 0 0,0 0 1,0-1-1,0 1 0,0 0 0,2 6 1,-2-8 4,1-1 1,-1 1-1,1-1 1,0 1-1,-1-1 1,1 1-1,0-1 1,0 1-1,0-1 1,0 0-1,0 0 1,0 1-1,0-1 1,0 0-1,0 0 1,1 0-1,-1 0 1,0 0-1,1-1 1,-1 1-1,1 0 1,-1-1 0,1 1-1,-1 0 1,1-1-1,0 0 1,2 1-1,6-1-24,0 0 1,0-1-1,0 0 0,0-1 1,0 0-1,-1 0 0,1-1 1,-1 0-1,0-1 0,12-5 1,-11 3-45,0 0 1,0 0 0,-1 0-1,1-1 1,-1-1 0,-1 0-1,1 0 1,10-14-1,-17 19 24,0 0-1,0 0 0,0 0 0,0-1 1,0 1-1,0-1 0,-1 1 1,0-1-1,0 1 0,0-1 0,0 0 1,0 0-1,-1 1 0,0-1 0,1 0 1,-1 0-1,-1 0 0,1 1 0,-1-1 1,1 0-1,-1 0 0,0 1 0,0-1 1,-1 0-1,1 1 0,-1 0 0,0-1 1,0 1-1,0 0 0,0 0 0,0 0 1,-1 0-1,-2-3 0,0 2-7,0 0 1,0 0-1,0 0 0,-1 1 1,0-1-1,1 1 0,-1 1 0,0-1 1,-9-2-1,-7 0 71,-31-4 0,47 8-13,-8-2 309,26 1 62,6 0-319,68-11 83,-21 2-64,1 2-1,98 1 1,-153 8-86,0 1 0,0 0-1,0 1 1,0 1 0,0-1-1,-1 2 1,1-1 0,-1 1-1,11 7 1,-16-9 3,-1 1 0,0 0 0,0 0-1,-1 0 1,1 0 0,0 0 0,-1 1 0,0 0-1,0 0 1,0 0 0,-1 0 0,1 0 0,-1 0 0,0 1-1,0-1 1,0 1 0,-1 0 0,1-1 0,-1 1-1,0 0 1,-1 0 0,1 0 0,-1 4 0,-1 0 42,0-1-1,0 0 1,0 1 0,-1-1 0,-1 0 0,1 0 0,-1 0 0,0-1-1,-1 1 1,0-1 0,0 0 0,-7 9 0,2 1 261,9-16-314,-1-1 0,1 0 1,0 0-1,0 1 0,0-1 0,0 0 0,0 0 0,0 1 0,0-1 0,0 0 0,0 1 0,0-1 0,0 0 0,0 1 0,0-1 0,0 0 0,0 0 0,0 1 1,0-1-1,0 0 0,0 0 0,1 1 0,-1-1 0,0 0 0,0 0 0,0 1 0,0-1 0,1 0 0,-1 0 0,0 1 0,0-1 0,0 0 0,1 0 1,-1 0-1,0 0 0,0 1 0,1-1 0,-1 0 0,0 0 0,0 0 0,1 0 0,-1 0 0,0 0 0,1 0 0,-1 0 0,0 0 0,0 0 0,1 0 0,-1 0 1,0 0-1,1 0 0,-1 0 0,0 0 0,0 0 0,1 0 0,-1 0 0,1-1 0,2 0 8,0 0 0,0-1 1,0 1-1,0-1 0,0 0 0,0 0 0,0 0 0,0 0 1,2-4-1,9-5-44,8-3 39,1 0-1,0 2 0,1 1 0,0 1 0,29-8 0,-48 16 5,0 1 1,1 0-1,-1 0 0,1 1 1,-1 0-1,1 0 0,-1 0 0,1 0 1,-1 1-1,1 0 0,-1 0 1,1 1-1,-1-1 0,0 1 0,0 0 1,0 1-1,0-1 0,0 1 1,-1 0-1,1 0 0,-1 1 0,5 3 1,12 11-26,2-2 1,0 0-1,1-2 1,33 16-1,-38-22-2193,32 8 0,-50-15 1573,1 0-1,0-1 0,0 0 1,-1 1-1,1-1 1,0 0-1,0 0 0,0 0 1,0 0-1,-1 0 0,1 0 1,0-1-1,0 1 1,-1 0-1,4-2 0,-5 2 346,1-1 0,-1 1-1,1-1 1,-1 1 0,0-1-1,1 1 1,-1-1 0,0 0 0,1 1-1,-1-1 1,0 1 0,0-1-1,1 0 1,-1 1 0,0-1-1,0 0 1,0 1 0,0-1-1,0 1 1,0-1 0,0 0-1,0 1 1,0-1 0,0 0-1,-1 1 1,1-1 0,0 0-1,0 1 1,-1-1 0,1 1-1,0-1 1,-1 0 0,0 0-1,-7-16-3337</inkml:trace>
</inkml:ink>
</file>

<file path=ppt/ink/ink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23:28:29.8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 9 8896,'-58'-8'4032,"31"11"-3520,27 2 1920,3-2-1441,24 1 1697,5 4-1504,22-3 0,5 2-704,40-7-224,4 5-160,18-10-448,-8 5 224,-1-4-3712,-23 1 2112,19-10-5695,-13 1 4159</inkml:trace>
</inkml:ink>
</file>

<file path=ppt/ink/ink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23:28:32.5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1206 3232,'-3'0'253,"-1"0"0,1 1-1,0-1 1,-1 1 0,1 0 0,0 0 0,0 0 0,-1 0-1,1 1 1,-5 3 0,-7 6 4134,15-11-4317,0 0-1,0 0 1,0 0 0,0 0 0,0 0 0,0-1-1,0 1 1,0 0 0,0 0 0,0 0 0,0 0 0,0 0-1,0 0 1,0 0 0,0-1 0,0 1 0,0 0-1,0 0 1,0 0 0,0 0 0,0 0 0,0 0 0,0 0-1,0 0 1,-1 0 0,1 0 0,0-1 0,0 1 0,0 0-1,0 0 1,0 0 0,0 0 0,0 0 0,0 0-1,-1 0 1,1 0 0,0 0 0,0 0 0,0 0 0,0 0-1,0 0 1,0 0 0,0 0 0,-1 0 0,1 0 0,0 0-1,0 0 1,0 0 0,0 0 0,0 0 0,0 0-1,0 0 1,-1 0 0,1 1 0,0-1 0,0 0 0,0 0-1,0 0 1,0 0 0,0 0 0,0 0 0,0 0 0,0 0-1,1-9 1862,4-2-1552,1 0 0,0 0-1,0 0 1,1 1-1,0 0 1,1 0-1,11-10 1,-10 10-144,25-31 365,-1-2 0,-2-1 0,36-72 0,-38 57-345,-14 26 35,2 0-1,1 1 1,24-33 0,-41 63-224,0 0 1,1 0-1,-1 1 1,1-1 0,-1 0-1,1 1 1,0-1-1,2-1 1,-4 3-58,1 0 0,-1 0 0,0 0-1,0 0 1,0 0 0,0 0 0,1 0 0,-1 0 0,0 0-1,0 0 1,0 0 0,0 1 0,1-1 0,-1 0 0,0 0 0,0 0-1,0 0 1,0 0 0,0 0 0,1 0 0,-1 1 0,0-1-1,0 0 1,0 0 0,0 0 0,0 0 0,0 0 0,0 1-1,0-1 1,0 0 0,0 0 0,0 0 0,1 1 0,1 13 168,0 12-49,-2 0 0,-1 1 0,-1-1 0,-6 29 1,-28 104 434,26-123-476,-19 50 494,30-71-360,-1-14-213,0-1 0,0 0 0,0 0 0,0 1 0,0-1 0,0 0 0,0 0 0,1 1 0,-1-1 0,0 0 0,0 0 0,0 1 0,0-1 0,1 0 0,-1 0 1,0 0-1,0 0 0,0 1 0,1-1 0,-1 0 0,0 0 0,0 0 0,1 0 0,-1 0 0,0 1 0,0-1 0,1 0 0,-1 0 0,0 0 0,0 0 0,1 0 0,-1 0 0,0 0 1,0 0-1,1 0 0,-1 0 0,0 0 0,1 0 0,-1 0 0,0-1 0,0 1 0,1 0 0,-1 0 0,0 0 0,0 0 0,1 0 0,-1 0 0,0-1 0,0 1 0,0 0 0,1 0 0,-1 0 1,0-1-1,0 1 0,0 0 0,0 0 0,1-1 0,83-83 185,16-15-77,76-48-228,-170 142 102,-2 1 5,1 0-1,0 0 1,1 1-1,-1-1 1,0 1 0,1 0-1,0 1 1,0-1 0,8-1-1,-13 4 6,0 0 0,0 0 0,0 0 0,1 1 0,-1-1 0,0 0 0,0 0 0,0 1 0,0-1 0,0 1 0,0-1 0,0 1 0,0 0 0,0-1 0,0 1 0,0 0 0,0 0 0,-1-1 0,1 1 0,0 0 0,0 0 0,-1 0 0,1 0 0,-1 0 0,1 0 0,-1 0 0,1 0 0,-1 0 0,0 0 0,1 0 0,-1 1 0,0-1 0,0 2 0,1 2-1,-1 1 0,0 0 0,0 0 0,-1-1 0,1 1-1,-1 0 1,-1-1 0,-3 11 0,-21 44 27,19-44 1,1-6 67,3-5-56,1 0 1,-1-1-1,1 1 1,-3 8-1,5-12-39,0-1 0,0 1 0,0 0 0,-1-1 0,1 1 0,0 0 0,0-1 1,0 1-1,0 0 0,0-1 0,1 1 0,-1 0 0,0-1 0,0 1 0,0 0 0,0-1 0,1 1 0,-1-1 0,0 1 0,1 0 0,-1-1 1,0 1-1,1-1 0,-1 1 0,1-1 0,-1 1 0,1-1 0,-1 1 0,1-1 0,-1 0 0,1 1 0,-1-1 0,1 0 0,-1 1 0,1-1 1,0 0-1,-1 0 0,1 0 0,0 1 0,-1-1 0,1 0 0,0 0 0,0 0 0,3 0-1,0 0-1,0 0 1,0 0-1,0 0 1,0-1-1,0 0 1,0 1-1,0-2 1,0 1-1,4-2 1,36-21 44,-35 19-30,16-12-113,0-1 0,34-33 1,-26 22 172,-31 27-67,0 0-1,0 0 0,1 1 1,-1-1-1,1 1 0,-1-1 1,1 1-1,3-1 0,-5 2-5,0-1 0,0 1 0,-1 0 0,1 0-1,0 0 1,0 0 0,0 0 0,0 0 0,0 0 0,-1 0-1,1 1 1,0-1 0,0 0 0,0 0 0,-1 1-1,1-1 1,0 0 0,0 1 0,-1-1 0,1 1 0,0-1-1,-1 1 1,1-1 0,0 1 0,-1 0 0,1-1 0,-1 1-1,1 0 1,-1-1 0,1 1 0,-1 0 0,1 0-1,1 6 25,1 0 0,-1 0-1,0 1 1,-1-1-1,0 0 1,0 1-1,0-1 1,-1 1-1,0-1 1,-2 9-1,1-7-2,1-1 0,0 1 0,0-1 0,1 0 0,0 1-1,0-1 1,1 0 0,3 10 0,-4-16-26,0 0 0,0 0 1,0-1-1,0 1 0,0 0 0,1-1 0,-1 1 0,1-1 0,-1 0 0,1 1 1,-1-1-1,1 0 0,0 0 0,0 0 0,-1 0 0,1 0 0,0 0 1,0-1-1,0 1 0,0 0 0,0-1 0,0 0 0,3 1 0,4-1-77,0 0 0,0 0-1,16-3 1,-19 3 34,78-13-793,140-38-1,-214 49 828,0-1-1,14 0 1,-22 3 13,-1 0 0,0 0 0,1 0 0,-1 0 0,0 0 0,0 0 1,1 0-1,-1 0 0,0 1 0,1-1 0,1 1 0,-3 0 4,0-1 1,0 0-1,0 1 0,0-1 0,1 0 1,-1 1-1,0-1 0,0 0 0,0 1 1,0-1-1,0 0 0,0 1 0,0-1 1,0 0-1,0 1 0,0-1 0,0 1 1,0-1-1,0 0 0,0 1 1,0-1-1,0 0 0,0 1 0,-1-1 1,1 0-1,0 1 0,0-1 0,0 0 1,-1 0-1,1 1 0,0-1 0,0 0 1,-1 1-1,1-1 0,0 0 0,0 0 1,-1 0-1,1 1 0,-1-1 1,-59 54 360,41-39-75,1 1-1,-17 19 1,34-34-263,0 0-1,0 0 0,1 0 1,-1 1-1,0-1 0,0 0 1,1 0-1,-1 0 1,1 1-1,-1-1 0,1 0 1,-1 1-1,1-1 1,0 0-1,0 1 0,-1 1 1,2-3 7,-1 1-1,0 0 1,0 0 0,1 0 0,-1-1 0,0 1 0,1 0-1,-1 0 1,0-1 0,1 1 0,-1 0 0,1-1 0,-1 1-1,1-1 1,0 1 0,-1 0 0,1-1 0,0 1-1,1 0 1,1 0 53,0 1 0,1-1 0,0 0 0,-1 0-1,1 0 1,-1 0 0,1-1 0,0 0 0,0 1-1,4-2 1,7 0-15,-1 0 1,0-1-1,1-1 0,-1-1 0,0 0 0,0 0 0,-1-2 1,24-11-1,-29 12-73,0 0 1,0-1-1,-1 0 0,1 0 1,-1-1-1,0 0 0,-1 0 1,0 0-1,0-1 0,-1 0 1,1 0-1,-2 0 0,1-1 1,3-11-1,1-8-72,-2 0 1,6-48-1,-12 67 28,-1-1 0,0 1 0,0-1 0,-2-13 0,2 20 15,-1 0 0,0 0 0,1 0 0,-1 0 0,0 0 0,-1 0 0,1 0 0,0 1 0,-1-1 0,0 0 0,1 1 0,-1-1 0,0 1 0,0 0 0,-4-4 0,4 5 14,-1-1-1,1 1 0,-1 0 1,1 0-1,-1 0 0,1 1 0,-1-1 1,1 1-1,-1-1 0,1 1 1,-1 0-1,0 0 0,1 0 0,-1 0 1,1 0-1,-1 1 0,0-1 1,1 1-1,-4 1 0,2-1 23,0 0 0,0 1 0,0 0 0,0 0 0,1 0 0,-1 0 0,1 1 0,-1-1 0,1 1 0,-5 5 0,7-8-8,1 1 1,-1 0 0,1 0-1,-1 0 1,1-1 0,-1 1-1,1 0 1,0 0-1,-1 0 1,1 0 0,0 0-1,0 0 1,-1 0 0,1-1-1,0 1 1,0 0-1,0 0 1,0 0 0,0 0-1,1 2 1,0-1-13,-1 0 0,1-1 0,0 1 1,0 0-1,0 0 0,0-1 0,0 1 0,1-1 0,1 3 1,3 2-68,0-1 0,1 0 0,12 7 1,0-1-64,1-2 0,1 0-1,-1-1 1,1-1 0,39 7 0,113 8 102,-97-14 202,29 4-115,-103-12-47,-1 1 0,1-1 0,-1 0 0,0 1 0,1-1 0,-1 1 0,0-1 1,1 1-1,-1 0 0,2 1 0,-3-2 0,0 1 0,1-1 0,-1 0 0,0 1 0,0-1 0,0 1 0,1-1 0,-1 0 0,0 1 1,0-1-1,0 1 0,0-1 0,0 1 0,0-1 0,1 1 0,-1-1 0,0 0 0,-1 1 0,1-1 0,0 1 0,0-1 0,0 1 0,0-1 1,0 1-1,0-1 0,0 0 0,-1 1 0,1-1 0,0 1 0,0-1 0,-1 0 0,1 1 0,0-1 0,0 0 0,-1 1 0,1-1 0,0 0 1,-1 1-1,1-1 0,-1 0 0,1 1 0,-9 5 5,0 0 0,-1 0 1,1-1-1,-1 0 0,0-1 1,-19 6-1,-17 8-90,24-8 196,1 1 1,0 1 0,1 1-1,0 1 1,-25 22-1,43-34-98,-1 1 0,1-1 0,0 1 0,0 0 0,1 0 1,-1 0-1,0 0 0,0 3 0,1-5-4,1-1-1,0 1 1,0 0 0,0-1 0,0 1 0,0-1-1,0 1 1,0 0 0,0-1 0,0 1 0,0 0 0,0-1-1,0 1 1,0-1 0,0 1 0,0 0 0,1-1-1,-1 1 1,1 0 0,-1 0-5,1-1 0,-1 1 1,1-1-1,0 1 0,-1-1 0,1 1 0,0-1 0,0 0 1,-1 1-1,1-1 0,0 0 0,0 0 0,0 0 0,-1 1 1,1-1-1,0 0 0,0 0 0,0 0 0,0 0 0,11-2-56,0 1 0,-1-2 0,1 1-1,-1-1 1,0-1 0,0 0-1,0-1 1,17-10 0,-16 9-4,0-1 1,-1-1 0,1 0-1,-2 0 1,1-1-1,11-13 1,-2-4-101,0 0 0,24-47 0,26-64-619,-64 124 715,127-295-810,-34 18 991,-93 264-53,-7 20 0,-4 8-14,-6 12 49,-22 52 218,21-42-207,-16 40 141,3 1-1,3 1 1,3 1 0,-21 132-1,36-165 4,1 0 0,2 60 0,2-79-145,1 1 0,0-1 0,1 0 0,1 1 1,0-1-1,1-1 0,1 1 0,10 18 0,-12-26-9,0-1 0,0 0 1,1 0-1,10 9 0,-13-12-63,1-1 1,0 1-1,0-1 0,0 0 1,0 0-1,1 0 0,-1-1 1,1 1-1,-1-1 1,1 0-1,6 1 0,-1-1-63,-1-1 0,1 0 0,-1-1 0,1 0 0,0 0 0,-1-1 0,0 0 0,15-5-1,-1-2-79,0-1-1,21-14 1,-12 4-41,0-2 0,-2-1 1,32-31-1,-47 41 49,19-24-1,-30 32 53,1 0 1,-1-1-1,0 1 0,0-1 1,0 0-1,-1 1 0,0-1 1,2-9-1,-3 14 39,-1 0-1,0 1 1,0-1-1,1 0 1,-1 1-1,0-1 1,0 0-1,0 0 1,0 1-1,0-1 1,0 0-1,0 0 0,0 1 1,0-1-1,0 0 1,-1 1-1,1-1 1,0 0-1,0 0 1,-1 1-1,1-1 1,0 0-1,-1 1 1,1-1-1,-1 1 1,1-1-1,-1 1 1,1-1-1,-1 0 1,1 1-1,-1 0 1,0-1-1,1 1 1,-1-1-1,0 1 1,1 0-1,-1-1 1,0 1-1,1 0 1,-1 0-1,0 0 1,-1-1-1,-1 1-3,1 0-1,-1 0 1,0 1-1,0-1 1,0 1-1,0-1 1,0 1-1,-5 2 1,-7 4 11,0 1 0,0 1 0,1 0 0,0 1 0,1 0 0,-14 15 0,13-13 202,0 2 0,1 0 0,-21 29 0,30-37-111,0 0-1,0 0 1,1 1 0,0-1 0,0 1 0,1-1 0,-1 1-1,1 0 1,1 0 0,0 0 0,0 0 0,0 1 0,1 10-1,0-15-73,0 0 0,1 0-1,-1 0 1,1 0-1,0-1 1,0 1-1,0 0 1,1 0-1,-1-1 1,0 1 0,1 0-1,0-1 1,0 1-1,-1-1 1,1 0-1,1 0 1,-1 0-1,0 0 1,0 0 0,1 0-1,-1-1 1,1 1-1,5 2 1,2-1-4,1 1 0,0-1 0,0-1 1,22 2-1,-31-4-7,25 3-106,0-1 0,1-2-1,34-3 1,-47 1 5,-1-1 0,0 0-1,0 0 1,0-2 0,0 0-1,-1 0 1,0-1-1,16-10 1,-10 3-85,0-2 0,-1 0 0,30-33 0,40-58-486,-39 44 391,143-203-842,-141 173 855,60-152 1,-96 208 446,-2 1 0,9-40 0,-21 69-148,1 1-4,-1 1-1,-1-1 1,1 0 0,-1 1-1,0-6 1,0 10-24,0-1-1,0 0 1,0 0 0,0 1-1,0-1 1,0 0 0,-1 1-1,1-1 1,0 0 0,-1 1 0,1-1-1,0 1 1,-1-1 0,1 0-1,-1 1 1,1-1 0,-1 1-1,1-1 1,-1 1 0,1-1-1,-1 1 1,1 0 0,-1-1-1,0 1 1,1 0 0,-1-1-1,0 1 1,1 0 0,-1 0-1,0 0 1,1-1 0,-1 1-1,0 0 1,0 0 0,1 0 0,-2 0-1,-1 1 9,1-1-1,-1 1 0,1-1 1,0 1-1,-1 0 1,1 0-1,0 0 0,0 0 1,0 0-1,0 1 1,0-1-1,-3 3 1,-14 12 66,1 0 1,0 0-1,2 2 1,0 0-1,-15 22 1,-11 26 336,3 2 0,3 1 0,-35 94 0,43-86-261,4 1 0,4 1 0,3 1 0,-8 94-1,2 14-1891,20-168 804,1 0 0,0 0 1,2 0-1,0 0 0,3 23 0,9 7-1738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00:36:53.612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0 0 4640,'8'11'4980,"-8"-10"-4357,1 1-1,0 1 1,7 28 1640,-4-10-1640,1 22 0,0 115 1054,-16 160 0,6-212-1181,6-77-570,14-37-5131</inkml:trace>
</inkml:ink>
</file>

<file path=ppt/ink/ink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23:28:36.7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45 201 2816,'0'0'112,"-1"0"0,0 0 0,0 1-1,0-1 1,0 0 0,1 0 0,-1 0 0,0 1 0,0-1 0,1 0-1,-1 1 1,0-1 0,1 0 0,-1 1 0,0-1 0,1 1 0,-1-1-1,0 1 1,1 0 0,-1-1 0,1 1 0,-1 0 0,0 0 0,-6 21 3447,-1 1-1185,0-11-600,3-3 1349,9-20 1047,1 0-3982,1 0 0,1 0 0,0 1-1,0 0 1,1 0 0,0 1 0,0 0 0,1 0 0,14-10 0,12-7-160,50-27 0,-68 43 58,5-3-69,-9 4 12,-1 1 0,1 1-1,1 0 1,-1 1 0,1 1 0,23-7 0,-35 12-18,-1 0 1,1 0-1,-1 0 1,1 0-1,-1 0 0,1 0 1,-1 0-1,1 1 1,-1-1-1,1 0 1,-1 1-1,0-1 1,1 1-1,-1 0 1,0-1-1,1 1 1,-1 0-1,0 0 0,0 0 1,0 0-1,0 0 1,0 0-1,0 0 1,0 0-1,0 0 1,0 1-1,0-1 1,-1 0-1,2 3 1,1 2 40,-1 0 0,0 1 0,0-1 0,-1 1 0,1 8 0,0-1 13,-2 1 1,0-1 0,-3 29 0,1-25-31,-4 37 129,-3 0 1,-24 85-1,23-109-45,-1-1 1,-2 0 0,-1-1 0,-1-1-1,-35 51 1,-14 9 856,64-88-915,1 0 0,-1 1 0,1-1 0,-1 0 0,1 1 0,-1-1 0,0 0 0,1 1 0,-1-1 0,1 0 0,-1 0 0,1 0 0,0 1 0,-1-1 0,1 0 0,-1 0 0,2 0 1,19-1 303,0-1 1,28-7 0,-25 4-320,35-2 0,-38 6-239,68-1 416,-29 5-4045,-46-2-29,-1-1 1179</inkml:trace>
</inkml:ink>
</file>

<file path=ppt/ink/ink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23:28:37.1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0 11296,'-5'15'5120,"5"38"-4449,-5-10 2657,5 6-1952,-8 35 864,0 3-1312,-2 14 224,5-18-672,-4 2-192,9-10-192,-5 1-96,5-8 32,0-8-2496,5-8 1344,0-19-5184,4-10 3521</inkml:trace>
</inkml:ink>
</file>

<file path=ppt/ink/ink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23:28:39.3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26 881 5888,'-21'12'2959,"16"-9"-868,14-9 1653,-4 3-3529,0-1-1,-1 0 1,0 0-1,0 0 1,0 0-1,0-1 1,4-8-1,22-41 495,-15 24-430,31-51 414,-45 80-678,-1 0 0,1 1-1,-1-1 1,0 0 0,1 1-1,0-1 1,-1 0 0,1 1-1,-1-1 1,1 1-1,0-1 1,-1 1 0,1-1-1,0 1 1,-1-1 0,2 1-1,2 4 285,-3 9-47,-4 100 775,-33 199 0,-45 167 909,79-468-1742,2-7-71,0 1 0,-1-1 0,0 1 0,0-1 0,0 1 0,-1-1 0,1 0 0,-1 0 0,-4 7 0,6-17 165,13-86-358,-4 40 28,28-155 79,49-85-208,-66 237 69,2 0 0,49-87 1,-60 123 92,1 0 0,0 1 1,2 1-1,0 0 1,1 1-1,1 1 1,0 0-1,1 1 0,0 1 1,34-19-1,-46 29 20,0 1-1,-1 0 0,1 1 1,0-1-1,0 1 0,0 0 1,7-1-1,-10 2 3,1 0 0,-1 0 1,0 0-1,1 0 0,-1 1 0,1-1 0,-1 1 0,0-1 1,1 1-1,-1 0 0,0 0 0,0 0 0,0 0 1,0 0-1,0 0 0,0 1 0,3 2 0,0 1 25,-1 0 0,-1 0 0,1 1 0,-1 0 0,0 0-1,0-1 1,0 2 0,-1-1 0,0 0 0,0 0 0,-1 1-1,0-1 1,0 1 0,0-1 0,-1 10 0,0 4 134,-1 0 1,-2 0 0,-7 36-1,6-43-111,0 0 0,0 0 0,-1 0 0,-1-1 0,0 0 0,-1 0 0,0 0 0,-1-1 0,-1 0 0,1 0 0,-2-1 0,-13 13 0,9-12-43,-1 0 0,1-1-1,-2-1 1,1 0 0,-2-1 0,1 0 0,-1-2-1,0 0 1,-21 5 0,31-10-44,-5 2-73,1 0 0,-1-1 0,-12 0 1,17-4-154,10-2-66,19-6-30,14-1 216,155-56-77,-40-14 196,-2-15 30,-131 84-10,299-170 547,-239 143-282,-87 45-269,0-1 0,1 2-1,-10 8 1,-16 15 152,2 1 1,1 2 0,2 1-1,1 1 1,-28 49-1,36-52-32,2 0 0,2 2-1,-13 35 1,28-65-82,0-1 0,0 1-1,0-1 1,1 1 0,-1 0 0,1-1 0,0 1 0,0 0 0,1 3-1,-1-6-21,0 0-1,0 0 0,1 0 1,-1 0-1,0-1 0,1 1 0,-1 0 1,1 0-1,-1 0 0,1 0 1,-1-1-1,1 1 0,0 0 0,-1-1 1,1 1-1,0 0 0,0-1 0,-1 1 1,1-1-1,0 1 0,0-1 1,0 0-1,0 1 0,0-1 0,0 0 1,-1 1-1,1-1 0,0 0 1,0 0-1,0 0 0,0 0 0,0 0 1,0 0-1,0 0 0,2 0 0,2-1 31,0 0-1,0 0 0,0-1 0,0 1 1,0-1-1,-1 0 0,10-6 0,-5 3 4,6-3-38,-1-1 0,0 0 0,0-1 0,-1-1 0,13-13 0,-2-1-62,28-39 1,46-82-196,-26 38-287,-67 100 472,-3 5-111,-3 6-27,-2 14 38,-18 72 168,0-4 117,19-71-73,0 1-1,0 0 1,2 26-1,0-37-24,1 1 0,0-1-1,0 1 1,0-1 0,0 1-1,1-1 1,-1 0 0,1 0-1,0 0 1,0 0-1,1 0 1,-1 0 0,1-1-1,0 1 1,0-1 0,0 0-1,0 1 1,7 3-1,-7-5-4,0 0 0,1 0-1,-1 0 1,0-1 0,1 0-1,-1 1 1,1-1 0,0-1-1,-1 1 1,1 0 0,0-1-1,-1 0 1,1 0 0,0 0-1,0 0 1,-1 0 0,1-1-1,0 0 1,-1 0-1,1 0 1,-1 0 0,5-2-1,0-1-11,-1 0 0,-1-1-1,1 0 1,-1 0-1,1 0 1,-1-1-1,8-9 1,31-48 54,-43 60-59,42-69 38,-26 42-76,42-56 1,-28 41-205,-31 45 221,0 1-1,-1-1 1,1 1-1,0-1 1,-1 1-1,1-1 0,0 1 1,-1-1-1,1 1 1,-1 0-1,1-1 1,-1 1-1,1 0 1,-1 0-1,0-1 1,1 1-1,-1 0 1,1 1-1,1 2 8,9 17-3,-1 2 0,11 34 0,-13-33 8,1-1-1,17 31 1,-21-45 39,1 0 0,0 0 0,0 0 0,1-1 0,0 0 1,1-1-1,-1 1 0,2-2 0,12 10 0,-16-13-13,1 0 1,0 0 0,0-1-1,-1 0 1,1 0 0,1 0-1,-1-1 1,0 0-1,0 0 1,0 0 0,1-1-1,-1 0 1,0 0 0,1-1-1,-1 0 1,12-3-1,-10 2-6,-1-1-1,1 0 0,-1 0 0,0-1 0,0 0 0,0 0 0,0 0 0,-1-1 0,7-6 1,-4 2-11,1-1 0,-1-1 1,-1 0-1,10-16 0,96-175-147,-36 62 51,-50 91 14,38-97 1,-18 1-145,-32 94 144,3-22-314,-18 69 342,1-10-83,-2 14 125,0 0 0,0 0 0,0-1 0,0 1 0,0 0 0,-1 0 1,1-1-1,0 1 0,0 0 0,0 0 0,0-1 0,0 1 0,0 0 0,0 0 1,-1-1-1,1 1 0,0 0 0,0 0 0,0 0 0,-1-1 0,1 1 0,0 0 1,0 0-1,0 0 0,-1 0 0,1 0 0,0 0 0,0-1 0,-1 1 0,1 0 1,0 0-1,0 0 0,-1 0 0,1 0 0,0 0 0,0 0 0,-1 0 0,0 0 2,1 0-1,0 0 1,-1 1-1,1-1 1,-1 0-1,1 0 1,0 0-1,-1 1 0,1-1 1,0 0-1,-1 0 1,1 1-1,0-1 1,-1 0-1,1 0 1,0 1-1,0-1 0,-1 0 1,1 1-1,0-1 1,0 1-1,0-1 1,-1 1-1,-9 19-36,0 0 0,-12 42 1,13-37 30,-8 26 106,2 1 0,-12 80 0,23-100-41,1-1 1,2 1-1,1 0 1,2-1-1,9 55 0,-5-58 30,9 28-1,-12-47-29,1-1 0,-1 1 0,1-1 0,1 0 0,0 0 0,0 0 0,8 10 0,-11-17-37,-1 1-1,1 0 1,0-1-1,-1 0 1,1 1-1,0-1 1,0 0-1,0 0 1,0 0-1,0 0 1,0 0-1,0 0 1,0-1-1,0 1 1,1-1-1,-1 0 1,0 1-1,0-1 1,0 0-1,1 0 1,-1 0-1,0-1 1,0 1-1,0 0 1,1-1 0,-1 0-1,4-1 1,3-2 29,-1-1 1,1 0 0,-1-1-1,16-12 1,-21 16-54,32-27 9,-1-2 0,-2-2 0,35-43 0,-56 63-64,-8 7-2,1 1 1,0 0-1,1 0 0,-1 0 0,1 0 0,0 1 1,9-7-1,-14 11 60,0 0-1,0 0 1,0 0 0,1 0 0,-1 0-1,0 0 1,0 0 0,0 0 0,0 0-1,1 1 1,-1-1 0,0 0 0,0 0-1,0 0 1,0 0 0,0 0 0,0 0-1,1 0 1,-1 0 0,0 0 0,0 1-1,0-1 1,0 0 0,0 0 0,0 0-1,0 0 1,0 0 0,0 1 0,1-1-1,-1 0 1,0 0 0,0 0 0,0 0-1,0 1 1,0-1 0,0 0 0,0 0-1,0 0 1,0 0 0,0 0 0,0 1-1,0-1 1,0 0 0,0 0 0,0 0-1,-1 0 1,1 1 0,0-1 0,0 0-1,-1 10-69,1-9 70,-8 47 56,-2 22 73,9 62 287,1-103-3396,0 0-3404,8-39-1224</inkml:trace>
</inkml:ink>
</file>

<file path=ppt/ink/ink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23:28:39.7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80 7872,'-18'-25'3584,"8"10"-3104,7 7 2336,3 4-1632,-10-4 639,10 3-1055,-5-1-544,5 1-160,-4 1-1184,4 8 576,14-4-3839,-6 5 191,5 6 2368</inkml:trace>
</inkml:ink>
</file>

<file path=ppt/ink/ink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23:28:40.7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76 544 4736,'0'0'82,"0"0"0,1 0 0,-1 0 0,0 0 0,1 0 0,-1 0 0,0 0 0,0 1 0,1-1 0,-1 0 0,0 0 0,1 0 0,-1 0 0,0 0 0,1 1 0,-1-1 0,0 0 0,0 0 0,1 0 0,-1 1 0,0-1 0,0 0 0,0 0 0,1 1 0,-1-1 0,0 0 0,0 1 0,0-1 0,0 0 0,0 1-1,0 13 3260,-9 17 995,-8 6-1756,4-10-774,-11 38 0,22-58-1624,-13 53 1306,14-53-1282,0 0 0,0 0-1,1 0 1,0 0-1,0 0 1,3 11-1,-3-16-183,0 0 0,0-1 0,1 1-1,-1-1 1,0 0 0,1 1 0,-1-1-1,1 1 1,0-1 0,0 0 0,-1 1-1,1-1 1,0 0 0,0 0 0,0 0-1,0 1 1,0-1 0,0 0 0,1 0-1,-1-1 1,0 1 0,0 0 0,1 0-1,-1-1 1,1 1 0,-1 0 0,0-1-1,1 1 1,-1-1 0,1 0 0,-1 0-1,1 1 1,-1-1 0,1 0 0,-1 0-1,3-1 1,3 0-22,0-1 1,0 0-1,0 0 0,0 0 1,12-7-1,-18 8-1,16-8-37,0-1 0,0-1 1,-1-1-1,0-1 0,22-22 1,-28 26 17,27-30-257,63-82 0,-80 92 65,-1-2 1,-1 0 0,25-62-1,23-104-100,-31 44 933,-25 100-4,-8 38-445,-2 15-169,0 0 0,0-1 1,0 1-1,0 0 0,0 0 0,0 0 0,0 0 0,0 0 0,0 0 0,0 0 0,0-1 0,0 1 0,0 0 0,0 0 0,0 0 1,0 0-1,0 0 0,0 0 0,0 0 0,0-1 0,0 1 0,0 0 0,0 0 0,0 0 0,0 0 0,0 0 0,-1 0 0,1 0 0,0 0 1,0 0-1,0-1 0,0 1 0,0 0 0,0 0 0,0 0 0,0 0 0,-1 0 0,1 0 0,0 0 0,0 0 0,0 0 0,0 0 1,0 0-1,0 0 0,-2 1 5,1 1 1,0-1 0,0 0 0,0 1-1,0-1 1,0 1 0,0-1 0,1 1-1,-1-1 1,0 1 0,0 2 0,-24 76 163,-6 15 93,8-35 97,3 2 0,3 0 1,-14 85-1,27-119-256,2 0 0,0 0-1,2 1 1,1-1 0,1 0 0,2 0 0,1 0 0,0 0-1,3-1 1,10 29 0,-14-47-24,1 1 0,0-1 0,0 0 0,0-1 0,12 14-1,-15-20-46,1 1 0,-1-1-1,1 1 1,0-1 0,0 0-1,0 0 1,0 0 0,5 2-1,-6-4-29,0 1 1,0 0-1,0-1 0,0 0 0,0 1 0,0-1 0,0 0 0,0 0 1,0 0-1,0-1 0,0 1 0,0 0 0,0-1 0,0 1 1,0-1-1,2-1 0,4-2-57,0 0 1,0-1-1,-1 0 1,0-1-1,0 1 0,0-1 1,-1-1-1,0 1 1,0-1-1,-1 0 1,6-9-1,3-8-44,-2 0 0,15-34 0,-26 55 85,13-38-193,-13 38 170,0 1 0,0-1 0,-1 0 0,1 0 0,-1 0 0,0 0 1,0 0-1,0 0 0,0 0 0,-1 1 0,1-1 0,-2-3 0,2 6 36,0-1-1,0 1 0,0 0 1,0-1-1,0 1 1,0 0-1,-1 0 0,1-1 1,0 1-1,0 0 1,0 0-1,-1-1 1,1 1-1,0 0 0,0 0 1,0 0-1,-1-1 1,1 1-1,0 0 0,-1 0 1,1 0-1,0 0 1,0 0-1,-1 0 1,1-1-1,0 1 0,-1 0 1,1 0-1,0 0 1,-1 0-1,1 0 0,-11 6-5,-9 18 7,19-22 7,-6 11 92,-1 1 1,2-1-1,0 2 1,1-1-1,0 0 1,-3 23-1,-3 4 103,10-35-161,-1-1 0,2 1 0,-1 0 0,0-1 0,1 1-1,0 0 1,0 0 0,1-1 0,0 1 0,0 0 0,0-1 0,0 1 0,5 9-1,-5-12-11,1 0-1,0 0 0,-1 0 0,1 0 0,0 0 0,1 0 0,-1-1 0,0 1 0,1-1 0,-1 0 1,1 1-1,0-1 0,0 0 0,0-1 0,0 1 0,0 0 0,0-1 0,1 0 0,-1 0 1,0 0-1,1 0 0,-1 0 0,1-1 0,3 1 0,6-1-41,0 0 0,0 0-1,0-2 1,0 1 0,-1-2 0,1 0 0,-1 0-1,1-1 1,-1-1 0,0 0 0,19-11-1,-14 4-26,0 0 0,-1-1 0,0 0-1,-2-1 1,1-1 0,21-30-1,61-107-506,-81 123 427,-2 0-1,0-1 1,-2-1 0,-1 0-1,7-34 1,-2-3-18,-3-1 1,-3 0-1,1-74 1,-10 138 130,-1 1 1,0-1 0,-1 0 0,1 1 0,-1-1-1,1 0 1,-2 1 0,1-1 0,-3-5 0,4 10 2,0-1 0,0 1 1,0 0-1,0 0 0,0 0 1,0-1-1,0 1 0,0 0 1,0 0-1,0 0 0,0 0 1,-1-1-1,1 1 1,0 0-1,0 0 0,0 0 1,0 0-1,-1 0 0,1 0 1,0 0-1,0-1 0,0 1 1,0 0-1,-1 0 0,1 0 1,0 0-1,0 0 1,0 0-1,0 0 0,-1 0 1,1 0-1,0 0 0,0 0 1,0 0-1,-1 0 0,1 0 1,0 0-1,0 0 1,0 0-1,-1 0 0,1 0 1,0 0-1,0 1 0,0-1 1,0 0-1,-1 0 0,1 0 1,0 0-1,0 1 1,-6 4-1,0 1 0,1 0 0,0 1 0,0 0 0,-5 10 0,-12 23 47,-24 62 0,32-69 38,1 0 43,1 0-1,2 1 1,1 1-1,2-1 0,1 1 1,-2 58-1,7-67-24,2 0 0,1-1 0,1 1 0,1 0 0,1-1 0,1 0-1,2 0 1,0 0 0,20 39 0,-25-58-27,1 0 0,-1 0-1,1-1 1,0 1 0,1-1 0,-1 0-1,1 0 1,10 8 0,-13-12-64,1 1 1,-1-1-1,0 0 0,0 0 1,1 0-1,-1 0 1,0-1-1,1 1 0,-1-1 1,1 1-1,-1-1 1,1 0-1,-1 0 0,1 0 1,-1 0-1,1 0 1,-1 0-1,0-1 0,1 0 1,-1 1-1,1-1 1,-1 0-1,0 0 0,0 0 1,1 0-1,-1 0 1,3-3-1,1-1-18,-1 0 0,1 0-1,-1 0 1,-1-1 0,1 0 0,-1 0-1,7-12 1,22-50-211,-26 51 179,2-5 16,41-83-274,-48 104 292,-2 6 5,-3 12-27,-26 94-199,-3 18 330,30-118-73,0-1 0,1 0 0,0 0 0,1 0 0,2 18 1,-2-25-16,1 1 0,0-1 0,0 1 1,0-1-1,0 0 0,0 1 0,1-1 1,0 0-1,-1 0 0,1 0 0,0 0 1,1 0-1,-1-1 0,0 1 0,1-1 1,-1 1-1,1-1 0,0 0 0,5 3 1,-1-1-187,1-1 1,-1 0-1,1-1 0,-1 1 1,1-1-1,0-1 1,0 1-1,-1-1 0,13-1 1,-3 0-1203,1-1 0,-1-1 0,21-6 0,7-1-1023</inkml:trace>
</inkml:ink>
</file>

<file path=ppt/ink/ink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23:28:42.1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156 52 1312,'-11'17'421,"6"-8"436,-4 6 736,8-15-1510,1 0-1,-1 1 1,1-1-1,-1 0 1,1 0-1,-1 0 1,1 1-1,0-1 0,-1 0 1,1 0-1,-1 0 1,1 0-1,-1 0 1,1 0-1,-1 0 1,1 0-1,-1 0 0,1 0 1,-1 0-1,1-1 1,-1 1-1,1 0 1,-1 0-1,1 0 0,-1-1 1,1 1-1,-1 0 1,1 0-1,0-1 1,-1 1-1,1 0 1,0-1-1,-1 0 0,-10-7 2229,-23-13-1,21 14-1004,0-1 0,-19-15 0,21 14 2314,15 7-2110,-1 1-1510,6-2 387,0 1 0,0 0-1,-1 0 1,1 1 0,0 1 0,0-1-1,0 1 1,15 2 0,12 0-241,13-2-1213,-26 0 411</inkml:trace>
</inkml:ink>
</file>

<file path=ppt/ink/ink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23:28:43.0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86 45 9632,'-63'-11'4384,"40"11"639,41 0-2687,9 0-1376,18 0 1280,10 3-1248,24-3-288,8 0-448,29-8-256,2-1-32,3-2-2848,-18 2 1536</inkml:trace>
</inkml:ink>
</file>

<file path=ppt/ink/ink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23:28:44.5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394 778 3904,'-26'0'1253,"25"0"-1212,0 0 1,0 0-1,0 0 0,0 0 0,0 0 1,0 0-1,0 0 0,0 0 0,0 1 1,0-1-1,0 0 0,0 1 0,0-1 1,0 1-1,0-1 0,0 1 1,0 0-1,-3 2 208,-6 2 1291,2-1 1565,7-4-3018,1-1 0,0 1-1,0 0 1,0 0-1,0 0 1,0-1-1,0 1 1,0 0 0,-1 0-1,1 0 1,0-1-1,0 1 1,0 0 0,0 0-1,0-1 1,0 1-1,0 0 1,0 0 0,0-1-1,0 1 1,0 0-1,0 0 1,0 0 0,0-1-1,1 1 1,-1 0-1,0 0 1,0 0-1,0-1 1,0 1 0,0 0-1,1-1 359,30-48 2769,-19 29-2568,21-26 1,101-110 819,-87 98-962,40-67 0,-3-23-5,-73 124-279,-2 0 0,0 0 1,-1-1-1,7-37 0,-13 42-92,-2 20-125,0 0-1,1 0 1,-1 0-1,0 0 1,0-1-1,0 1 0,0 0 1,0 0-1,0 0 1,0 0-1,0-1 1,0 1-1,0 0 1,0 0-1,0 0 1,0-1-1,0 1 0,0 0 1,0 0-1,-1 0 1,1 0-1,0-1 1,0 1-1,0 0 1,0 0-1,0 0 0,0 0 1,0 0-1,0-1 1,-1 1-1,1 0 1,0 0-1,0 0 1,0 0-1,0 0 1,-1 0-1,1 0 0,0 0 1,-8 7 51,-1 7-41,-13 25 1,11-18-4,-16 25-1,-42 56 1,-45 43 144,95-122-98,-41 50 352,-134 173 640,22-7-125,73-98 533,98-141-1438,1 0 1,0 1 0,-1-1-1,1 1 1,0-1 0,0 0-1,-1 1 1,1-1 0,0 1-1,0-1 1,0 1 0,0-1-1,0 1 1,-1-1-1,1 1 1,0-1 0,0 1-1,0-1 1,1 1 0,-1 0-14,0-1 1,0 0 0,0 0-1,1 0 1,-1 0 0,0 0-1,0 1 1,0-1 0,1 0-1,-1 0 1,0 0 0,0 0-1,1 0 1,-1 0 0,0 0-1,0 0 1,1 0 0,-1 0-1,0 0 1,1 0 0,-1 0-1,0 0 1,0 0 0,1 0-1,-1 0 1,0 0 0,0 0-1,1 0 1,-1-1 0,0 1-1,0 0 1,1 0 0,3-3 42,1 1 1,-1-1-1,0-1 0,6-4 1,11-9 18,127-86 93,2-1-149,43-56-151,33-24 152,-123 107 105,-102 77-125,-1 0 0,1 0 0,-1 0 0,1-1 1,-1 1-1,0 0 0,1 0 0,-1-1 0,0 1 0,1 0 0,-1-1 0,0 1 0,1 0 0,-1-1 0,0 1 0,1-1 1,-1 1-1,0-1 0,0 1 0,0 0 0,1-1 0,-1 1 0,0-1 0,0 1 0,0-1 0,-1 1 0,1 0 0,-1 0 0,0 0 0,0 0 0,1 0 0,-1 1 0,1-1-1,-1 0 1,0 1 0,1-1 0,-1 0 0,0 1 0,1-1 0,-1 1 0,1-1 0,-1 1-1,1-1 1,-1 1 0,0 0 0,-9 10-4,1 1-1,0 0 1,0 0 0,1 1-1,1 0 1,0 0 0,1 1-1,-8 24 1,5-7 54,1 1 1,-6 63-1,13-85 6,0-1 0,1 0-1,0 1 1,0-1 0,3 13 0,-2-20-34,-1 0 0,0 0 0,1 0 0,0-1 1,-1 1-1,1 0 0,0 0 0,0-1 1,0 1-1,0-1 0,0 1 0,0-1 0,0 1 1,1-1-1,-1 1 0,0-1 0,1 0 0,-1 0 1,1 0-1,0 0 0,-1 0 0,1 0 1,0 0-1,-1-1 0,1 1 0,0-1 0,0 1 1,0-1-1,-1 1 0,1-1 0,4 0 0,-2-1 10,0 1-1,1-1 0,-1-1 0,0 1 0,0 0 0,0-1 0,0 0 0,0 0 0,0 0 0,0-1 0,0 1 0,-1-1 0,0 0 0,5-4 0,5-7 66,22-28-1,-20 23-95,-1-1 0,-1 0 1,-1-1-1,-1 0 0,0-1 0,7-27 0,-16 43-20,0 0 0,-1 0 1,0-1-1,0 1 0,-1 0 0,1-1 0,-2 1 0,1-1 0,-1 1 1,-2-12-1,2 15 7,0 0-1,0 0 1,0 0 0,0 1 0,-1-1 0,1 0-1,-1 1 1,0 0 0,1-1 0,-1 1 0,0 0 0,-1 0-1,1 0 1,0 0 0,-1 0 0,1 0 0,-1 1-1,1-1 1,-1 1 0,0 0 0,0-1 0,1 1-1,-1 1 1,-6-2 0,0 0 11,0 0 0,0 1 0,0 1 1,0-1-1,-16 3 0,82-7 94,61 2 0,-105 3-33,15 0-26,0 1 0,45 7 0,-66-7 8,0 0 0,1 1 0,-1 1 0,0-1 0,0 1 0,0 0 0,-1 0 0,1 1 0,-1 0 0,0 0 0,0 1 0,0 0 0,-1 0 0,10 11 0,-7-5 43,-1 1 0,0-1 0,-1 1 0,0 1 0,8 25 0,10 68 227,1 3-3,-23-102-370,0-1 0,1 0 1,6 11-1,-9-15-127,1-1 1,0 0-1,0 0 1,-1 0 0,1 1-1,0-1 1,0 0-1,1 0 1,-1 0 0,0 0-1,0-1 1,0 1-1,1 0 1,-1 0 0,0-1-1,1 1 1,-1-1-1,0 1 1,1-1 0,-1 0-1,1 1 1,-1-1-1,3 0 1,1-1-864,-1 0-1,1 0 1,0 0 0,-1-1 0,1 1-1,-1-1 1,0 0 0,6-4-1,28-22-6125,-38 28 7088,41-33-4809</inkml:trace>
</inkml:ink>
</file>

<file path=ppt/ink/ink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23:28:45.8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1146 6240,'-4'2'930,"-6"0"1617,20-14 2792,8-19-4065,19-31-590,3 1 0,2 3 0,98-103 0,-76 94 105,-3-3 1,79-117-1,-125 168-473,-12 15-202,0 1 1,0-1-1,0 0 1,-1 1-1,3-6 1,-13 34 15,-1 0 0,-1-1 0,-1 0 1,-20 31-1,-5 12-29,9-9 90,-35 109 0,51-127 65,1 1 1,2 0-1,-4 73 1,12-106-158,0-1 0,0 0 1,1 0-1,3 13 1,-4-18-67,1 0 1,-1 0 0,1 0-1,0-1 1,-1 1-1,1 0 1,0 0 0,0-1-1,0 1 1,1-1 0,-1 1-1,0-1 1,0 1 0,1-1-1,-1 0 1,1 1 0,-1-1-1,1 0 1,0 0 0,-1 0-1,5 1 1,-2-1-15,0-1 0,0 0 0,0 1 1,0-2-1,1 1 0,-1 0 0,0-1 0,0 0 1,0 0-1,0 0 0,0 0 0,0 0 0,0-1 1,4-2-1,2-4 3,0 0 0,-1 0-1,0-1 1,0 0 0,-1 0 0,10-14 0,38-68-26,82-151-225,30-61 330,-103 187-128,82-157 262,-144 267-161,-1 0-1,1 0 1,-1 0 0,2-10-1,-4 8 73,-5 8-107,-13 14-48,7-2 37,0 1 0,1 1 0,-15 26 0,-97 207 436,12 26 240,21 91-44,67-257-296,4-34 228,19-66-507,3-10-182,9-17-147,1-10-58,18-56 1,-19 51 176,18-39 0,-27 65 128,-1 3-44,0-1 0,0 1 0,1 0 0,0 0 0,0 0 0,0 0 0,11-9-1,-15 15 41,0-1 0,1 1 0,-1 0 0,0 0 0,1-1 0,-1 1 0,0 0 0,1 0 0,-1 0 0,1-1 0,-1 1 0,0 0 0,1 0 0,-1 0 0,1 0 0,-1 0 0,0 0 0,1 0 0,-1 0 0,1 0 0,-1 0 0,0 0 0,1 0 0,-1 0 0,1 0 0,-1 1 0,0-1 0,1 0 0,-1 0 0,1 0 0,-1 0 0,0 1 0,1-1 0,-1 0 0,0 1 0,0-1 0,1 0 0,-1 0-1,0 1 1,0-1 0,1 0 0,-1 1 0,0-1 0,0 1 0,0-1 0,1 0 0,-1 1 0,0-1 0,0 0 0,0 1 0,3 22-16,-3-21 17,2 17 31,0 0 0,7 29 0,-8-42-16,1 0-1,0 0 1,0 0-1,1 0 1,0 0-1,0 0 1,0-1-1,1 1 0,0-1 1,0 0-1,7 7 1,-6-8 24,1 1 0,0-1 0,0-1 0,1 1 0,-1-1 0,1 0 0,-1 0 0,1-1 0,0 0 0,0 0 0,0-1 0,0 0 0,1 0 0,-1 0 0,0-1-1,0 0 1,0-1 0,1 0 0,12-2 0,-8-1-9,1 1 0,-2-1 0,1-1 0,0 0 0,-1-1 0,0 0 0,0-1 0,-1 0 0,0 0 0,14-14 0,-8 5-159,24-31-1,-34 39 57,0 0-1,-1 0 1,-1-1-1,1 0 1,-1 0-1,4-14 1,-7 7-211,-4 14 182,-3 8 125,4-2 9,0 0-1,0 0 0,1 0 1,-1 0-1,1 1 1,0-1-1,0 0 1,1 1-1,-1-1 1,1 0-1,0 1 1,0-1-1,2 7 1,0 6 100,1-1 0,7 22 0,-6-26-155,1 0 0,-1-1-1,2 1 1,-1-1 0,9 12-1,-10-17-607,1-1-1,-1 1 1,1 0-1,1-1 0,-1 0 1,1-1-1,-1 1 0,2-1 1,-1 0-1,8 4 1,-13-8 220,1 1 1,0 0 0,0 0-1,0-1 1,0 1-1,0-1 1,0 1 0,0-1-1,0 0 1,0 0 0,0 0-1,0 0 1,0 0-1,0-1 1,0 1 0,4-2-1,-3 1-275,0 0 1,-1-1-1,1 1 0,0-1 0,-1 0 1,1 0-1,-1 0 0,0 0 0,4-5 0,13-13-2348</inkml:trace>
</inkml:ink>
</file>

<file path=ppt/ink/ink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23:28:46.1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66 11712,'-24'6'5311,"51"-1"-4607,1-1 1376,4 4-1280,47-8 576,21 0-800,26-8-544,-9 4-32,17-12-768,-7 7 448,2-6-3744,-16 7 2241,-10-9-6561,-17 6 4704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00:36:54.061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134 23 5984,'-27'10'1920,"27"-10"-1876,-1 0 0,0 0 0,1 1-1,-1-1 1,0 0 0,1 1 0,-1-1 0,0 1 0,1-1 0,-1 1 0,1-1 0,-1 1 0,1-1 0,-1 1 0,1-1-1,-1 2 1,-8 10 381,0 0 0,1 0 0,0 1 0,1 0 0,-7 17 0,5-2 211,0 1 1,2 0-1,1 0 0,2 0 1,-2 51-1,5-75-579,1 0 0,1 0 0,-1 1 0,1-1 0,0 0 1,0 0-1,0 0 0,1 0 0,-1 0 0,1 0 0,1 0 0,-1-1 0,1 1 0,-1-1 0,1 1 0,0-1 0,1 0 0,-1 0 0,1-1 0,0 1 0,0-1 0,0 1 0,0-1 0,1-1 0,-1 1 0,1-1 1,0 1-1,-1-1 0,1 0 0,0-1 0,0 1 0,9 0 0,10 1 50,1 0 0,-1-2 0,0-1 0,1-1 1,-1-1-1,0-2 0,0 0 0,0-1 0,-1-1 0,24-10 0,-36 11-48,-1 0-1,1-1 0,-1 0 0,0-1 0,-1 0 0,1-1 0,-2 0 0,1 0 1,-1-1-1,0 0 0,-1-1 0,0 1 0,0-1 0,-1-1 0,-1 1 1,1-1-1,4-15 0,-6 15-36,-1-1 1,0 1-1,0-1 1,-1 0-1,-1 0 1,0 0-1,0 0 1,-1 0 0,-1 0-1,0 0 1,-1 0-1,0 0 1,0 0-1,-2 1 1,1-1-1,-10-19 1,10 26-50,0 0 0,-1 1-1,0-1 1,1 0 0,-1 1 0,-1 0 0,1 0 0,-1 1 0,1-1 0,-1 1 0,0 0 0,-1 0 0,1 0 0,0 1-1,-1 0 1,1 0 0,-1 0 0,0 1 0,1-1 0,-1 2 0,0-1 0,-7 0 0,3 1-208,0 0-1,-1 1 1,1 0 0,0 0 0,-1 1 0,1 1-1,0-1 1,0 2 0,1-1 0,-1 1 0,-15 9 0,10 0-1678,14-13 1811,1 0-1,0 0 1,-1 0-1,1 1 1,0-1 0,-1 0-1,1 0 1,0 0-1,0 1 1,-1-1 0,1 0-1,0 1 1,0-1-1,0 0 1,-1 1-1,1-1 1,0 0 0,0 1-1,0-1 1,0 0-1,0 1 1,-1-1 0,1 0-1,0 1 1,0-1-1,0 1 1,0-1-1,0 0 1,0 1 0,0-1-1,0 0 1,1 1-1,-1-1 1,0 1-1,0-1 1,0 0 0,0 1-1,0-1 1,1 0-1,-1 1 1,0-1 0,0 0-1,0 0 1,1 1-1,-1-1 1,0 0-1,1 0 1,-1 1 0,0-1-1,1 0 1,12 4-1850</inkml:trace>
</inkml:ink>
</file>

<file path=ppt/ink/ink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23:28:48.1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19 892 2912,'-19'-9'7434,"30"18"-4762,-4-5-2256,1 1-1,0-1 0,0-1 0,0 1 0,0-1 1,1-1-1,-1 0 0,1 0 0,0 0 1,-1-1-1,1-1 0,0 1 0,0-2 1,0 1-1,-1-1 0,12-2 0,0-2-219,1 0 0,0-1 0,-1-1 0,0-1 0,29-17 0,-38 19-89,1-1 0,-1 0 0,-1 0 1,1-1-1,-1-1 0,-1 0 0,0 0 1,16-20-1,-23 25-83,0 0-1,0 0 1,0 0-1,-1 0 1,1 0 0,-1 0-1,0 0 1,1-6 0,-2 9-23,0-1 1,0 1 0,0 0 0,0 0 0,0-1-1,0 1 1,0 0 0,0 0 0,0 0 0,-1-1-1,1 1 1,0 0 0,-1 0 0,1 0 0,-1 0-1,0 0 1,1 0 0,-1 0 0,0 0 0,1 0-1,-1 0 1,0 0 0,0 0 0,0 0 0,0 0-1,0 1 1,0-1 0,0 0 0,0 1 0,0-1-1,0 1 1,-1-1 0,1 1 0,0 0 0,-2-1-1,-3 0-19,1 1 0,-1 0 0,0 0 0,0 0 0,1 1 0,-10 2 0,-35 10 246,39-9-105,-1 1 1,0 0 0,1 1 0,0 0 0,0 1 0,1 0 0,-1 1-1,2 0 1,-1 0 0,1 1 0,0 0 0,1 1 0,0 0 0,1 0-1,0 1 1,0 0 0,-9 22 0,14-28-53,1 0 1,-1 1-1,1-1 1,0 0-1,1 0 1,-1 1-1,1-1 1,0 1-1,0-1 1,1 0-1,-1 1 1,3 7-1,-2-9-22,0 0 0,1-1 0,-1 1-1,1 0 1,0 0 0,0-1 0,0 1 0,1-1 0,-1 0-1,1 0 1,0 0 0,0 0 0,0 0 0,0 0-1,0-1 1,0 0 0,5 3 0,0-1 42,0 0 1,1-1-1,-1 0 1,1 0-1,0-1 0,0 0 1,0-1-1,0 0 1,0 0-1,12-1 1,-6-2-24,0 0 1,0-1 0,0 0 0,-1-1 0,26-10-1,126-67 4,-105 50-122,-4 3 9,14-8-211,75-49 1,-121 69 61,-1-2 0,0-1 0,-1-1 0,25-29 1,-19 10-134,-1 0 1,-2-3 0,-2 0 0,22-55 0,-22 42 187,-3-1 0,25-104 0,-44 150 96,-1 1 1,0-1 0,0 1 0,-1-1-1,-1-12 1,1 20 45,0 0-22,0-1 0,0 1 0,-1 0 0,1 0 1,-1 0-1,1 0 0,-3-4 0,3 6 8,0-1 0,-1 1 0,1-1 0,-1 1 0,1-1 0,-1 1 0,1 0 0,-1-1-1,1 1 1,-1 0 0,1-1 0,-1 1 0,1 0 0,-1 0 0,0-1 0,1 1 0,-1 0 0,0 0 0,1 0 0,-1 0 0,1 0 0,-1 0 0,0 0 0,1 0 0,-1 0 0,0 0 0,1 0 0,-1 0 0,1 1-1,-1-1 1,0 0 0,1 0 0,-2 1 0,-3 1 51,0 1 0,1 0-1,-1 0 1,0 0 0,1 0-1,0 1 1,0-1 0,0 1-1,0 0 1,1 0 0,-1 1 0,-4 7-1,-5 10 78,-15 38 0,26-57-109,-89 254 921,83-228-725,0 1 0,2-1 1,2 1-1,-3 60 0,7-75-112,1 0-1,0-1 1,1 1-1,1 0 0,0-1 1,1 0-1,1 0 1,0 0-1,1 0 1,0-1-1,16 25 0,-20-35-80,0 0-1,1 1 0,-1-1 0,1-1 0,0 1 0,-1 0 1,1-1-1,1 1 0,-1-1 0,0 0 0,0 0 0,1 0 1,-1 0-1,1-1 0,0 0 0,-1 1 0,1-1 0,0 0 1,0-1-1,0 1 0,-1-1 0,1 0 0,0 0 0,0 0 0,0 0 1,0-1-1,0 1 0,6-3 0,3-3-190,0 0 0,-1-1 1,0-1-1,18-14 0,-11 8-113,-14 10 240,16-10-363,0-2 1,-2 0-1,36-37 0,-51 48 358,-2 4 24,-1-1 0,0 1 0,0 0-1,0-1 1,0 1 0,0-1 0,0 1 0,0-1 0,0 1 0,-1-1 0,1 0 0,0 1 0,-1-1 0,0 0 0,1 1 0,-1-3 0,0 3 23,0 1-1,0-1 1,0 1-1,0-1 1,0 1-1,0 0 1,0-1 0,-1 1-1,1-1 1,0 1-1,0-1 1,0 1 0,-1-1-1,1 1 1,0 0-1,0-1 1,-1 1 0,1-1-1,0 1 1,-1 0-1,1 0 1,-1-1-1,1 1 1,0 0 0,-1-1-1,1 1 1,-1 0-1,1 0 1,-1 0 0,1 0-1,0-1 1,-1 1-1,1 0 1,-1 0 0,1 0-1,-1 0 1,0 0-1,-1 0 7,-1 0-1,1 1 1,0-1-1,0 0 1,-1 1 0,1-1-1,-4 3 1,-7 4 131,0 0 0,1 2 0,0-1 1,0 2-1,1 0 0,-12 13 1,18-17-48,1-1 0,-1 1 0,2 0 0,-1 1 0,0-1 0,1 1 0,1-1 0,-1 1 1,-1 8-1,0-2 64,2 0 0,0 0 1,0 1-1,1 14 1,1-24-106,0-1 1,0 0 0,0 1 0,1-1 0,0 1 0,-1-1 0,1 0 0,0 1 0,1-1-1,-1 0 1,1 0 0,3 6 0,-3-7-21,-1 0 0,1 0 0,0-1 0,0 1 0,0 0 0,1-1 1,-1 1-1,0-1 0,0 0 0,1 0 0,-1 0 0,1 0 0,-1 0 0,1 0 0,-1-1 0,1 1 0,3 0 0,8-1-23,0 0-1,-1-1 0,1 0 1,0-1-1,0-1 0,-1 0 1,18-7-1,-9 4-6,273-93-458,-122 39 132,-150 54 35,-33 19-86,6-6 349,-14 20 62,6-11 80,-11 21 1,21-32-101,-1 0 1,1 0-1,0 0 1,0 0-1,1 0 1,0 1-1,0-1 1,0 1-1,0 5 1,1-9-1,0-1 0,0 1 0,0-1 0,0 1 0,0 0 1,0-1-1,1 1 0,-1-1 0,1 1 0,-1-1 0,1 1 0,-1-1 0,1 0 1,0 1-1,0-1 0,1 2 0,-1-3-3,-1 1 0,1 0 0,0-1 0,0 1 0,0-1 0,0 0 0,0 1 0,-1-1 0,1 0 0,0 1 0,0-1 1,0 0-1,0 0 0,0 0 0,0 0 0,0 0 0,0 0 0,0 0 0,1 0 0,3-2-10,0 1 1,0-1-1,-1 0 0,1 0 1,-1 0-1,1-1 0,7-5 1,154-119-229,-130 99 117,-1-1-1,-2-1 1,-1-2-1,-1-1 1,-2-1-1,-2-2 1,-1-1-1,32-59 1,-24 33 368,-3-2 1,37-108 0,-66 167-209,-1 0 1,1 0 0,-1 0-1,1-9 1,-2 14-43,0 1 1,0 0-1,0 0 1,0 0-1,0 0 1,0 0-1,0 0 0,0 0 1,0-1-1,0 1 1,0 0-1,0 0 1,0 0-1,0 0 1,0 0-1,-1 0 1,1 0-1,0 0 0,0-1 1,0 1-1,0 0 1,0 0-1,0 0 1,0 0-1,0 0 1,0 0-1,-1 0 0,1 0 1,0 0-1,0 0 1,0 0-1,0 0 1,0 0-1,0 0 1,-1 0-1,1 0 1,0 0-1,0 0 0,0 0 1,0 0-1,0 0 1,0 0-1,0 0 1,-1 0-1,1 0 1,0 0-1,0 0 1,0 0-1,0 0 0,0 0 1,0 0-1,0 0 1,0 1-1,0-1 1,-1 0-1,1 0 1,0 0-1,0 0 0,0 0 1,0 0-1,0 0 1,0 0-1,0 1 1,0-1-1,0 0 1,0 0-1,0 0 1,-7 8 5,-5 17 26,-61 175 567,15-40-73,42-117-448,2 0-1,2 1 0,-10 70 1,13 18-542,8-77-6645,1-65 5416,-1 0-1,0 0 1,-1 0 0,-4-15 0,1 11 1342,0 0-1,-11-21 0,3 13 1697,0 0-1,-2 1 0,-21-24 0,8 17 771,19 20-1118,0-1-1,0 0 1,-10-14-1,19 22-921,-1 0-1,1 0 1,-1 0-1,1 0 1,-1 0 0,1 0-1,-1 0 1,1 0-1,0 0 1,0-1 0,-1 1-1,1 0 1,0 0-1,0 0 1,0 0 0,0-1-1,1 1 1,-1 0 0,0 0-1,0 0 1,1 0-1,-1 0 1,1 0 0,-1 0-1,1 0 1,-1-1-1,1 2 1,0-1 0,-1 0-1,1 0 1,0 0-1,0 0 1,-1 0 0,1 1-1,0-1 1,0 0-1,0 1 1,2-2 0,5-2 101,-1 0 0,1 0-1,0 1 1,10-3 0,-12 4-66,239-61 153,-195 52-1044,-34 7-1397,28-1-1,-17 4-24</inkml:trace>
</inkml:ink>
</file>

<file path=ppt/ink/ink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23:28:49.3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27 171 8640,'-27'0'4746,"41"-5"1164,6-7-3815,23-17-1860,-35 24 341,24-17 288,1 1 0,1 1 0,42-17 0,-29 17 645,-46 20-1495,-1 0 0,0 0 0,0 0 0,1 0 0,-1 0 0,0 0 0,0 0 0,0 1 0,1-1 0,-1 0 0,0 0-1,0 0 1,0 0 0,1 0 0,-1 0 0,0 0 0,0 1 0,0-1 0,1 0 0,-1 0 0,0 0 0,0 1 0,0-1 0,0 0 0,0 0 0,0 0 0,0 1-1,1-1 1,-1 0 0,0 0 0,0 0 0,0 1 0,0-1 0,0 0 0,0 0 0,0 1 0,0-1 0,0 0 0,0 0 0,0 0 0,0 1 0,0-1 0,-1 0-1,0 4 22,0-1-1,-1 0 0,0 1 1,1-1-1,-1 0 0,-1 0 1,1 0-1,0 0 0,-3 2 1,-7 9 27,4-2 3,1 0 1,1 0-1,-1 0 1,2 1 0,-5 14-1,8-18-23,-1 1-1,1-1 1,0 1-1,1 0 1,0 0-1,1 0 1,1 17-1,0-24-27,-1 1 0,1-1-1,0 0 1,0 0 0,0-1 0,1 1-1,-1 0 1,1 0 0,-1 0 0,1-1-1,0 1 1,0-1 0,0 1-1,0-1 1,0 0 0,1 0 0,-1 0-1,1 0 1,-1 0 0,5 1 0,-1 0 37,0 0-1,0-1 1,1 0 0,-1 0 0,1 0 0,0-1 0,-1 0 0,10 0 0,7-1-16,-1-2 0,-1 0 0,1-1 0,38-10 0,82-35-23,-133 44-13,99-42-46,-62 26 9,-34 17-38,-12 3 72,0 0 0,1 0 0,-1 0 1,0 0-1,0 1 0,0-1 0,0 0 0,0 0 1,0 0-1,1 0 0,-1 0 0,0 1 0,0-1 1,0 0-1,0 0 0,0 0 0,0 0 0,0 1 1,0-1-1,0 0 0,0 0 0,0 0 1,0 0-1,0 1 0,0-1 0,0 0 0,0 0 1,0 0-1,0 1 0,0-1 0,0 0 0,0 0 1,0 0-1,0 1 0,-13 22-209,11-20 208,-13 20 43,2 1-1,-22 51 0,32-67-24,0 0 0,1 1-1,0-1 1,0 1-1,1 0 1,0-1-1,0 1 1,1 0 0,0 0-1,1-1 1,0 1-1,0 0 1,4 12-1,-4-19 10,-1 0 0,1 0 0,0 0 1,0 0-1,0 0 0,0 0 0,1 0 0,-1 0 0,0 0 0,1-1 0,-1 1 0,1 0 0,0-1 0,0 1 0,-1-1 0,1 0 0,0 0 0,0 1 0,0-1 0,0 0 0,0-1 0,1 1 0,-1 0 0,3 0 0,-2-1-4,0 0-1,-1 0 1,1 0-1,0 0 1,-1-1-1,1 1 1,0-1-1,-1 0 1,1 0-1,-1 0 1,1 0-1,-1 0 1,1 0 0,-1-1-1,0 1 1,0-1-1,0 0 1,0 1-1,4-5 1,1-4-27,0 0 1,-1 0 0,0-1 0,-1 1 0,0-2-1,3-11 1,-2 9-68,2-7-102,-1 1-1,7-31 0,-12 44 104,-1 0 1,-1 0 0,1 1-1,-1-1 1,0 0-1,-1 0 1,0 0 0,0 0-1,0 0 1,-1 1 0,-3-10-1,4 13 60,-1 1 0,1-1 0,-1 0 0,0 1 0,1-1-1,-1 1 1,0 0 0,-1-1 0,1 1 0,0 0 0,-1 1 0,1-1 0,-1 0 0,1 1-1,-1-1 1,0 1 0,0 0 0,-3-2 0,-17-8 35,23 11-15,0 0-1,0 0 1,0 0-1,0 0 1,0 0-1,0 0 1,0 0-1,0 0 1,-1 0-1,1 0 0,0 0 1,0 0-1,0 0 1,0-1-1,0 1 1,0 0-1,0 0 1,0 0-1,0 0 0,0 0 1,0 0-1,0 0 1,0 0-1,0 0 1,0-1-1,0 1 1,-1 0-1,1 0 0,0 0 1,0 0-1,0 0 1,0 0-1,0 0 1,1-1-1,-1 1 1,0 0-1,0 0 1,0 0-1,0 0 0,0 0 1,0 0-1,0 0 1,0 0-1,0-1 1,0 1-1,0 0 1,7-4 112,13-2 7,-17 5-100,32-6 62,0 1 0,1 1 0,0 2 0,0 2 1,0 1-1,47 7 0,-75-6-21,0 0 1,0 1-1,0 0 1,0 0-1,0 1 1,-1 0-1,1 0 1,9 7 0,-13-8-35,-1 1 0,0-1 0,1 1 0,-1 0 1,-1 0-1,1 0 0,0 1 0,-1-1 1,0 1-1,1-1 0,-1 1 0,-1 0 1,1-1-1,0 1 0,-1 0 0,0 0 0,1 8 1,-1-1 12,0-1 1,-1 1 0,0-1-1,-1 1 1,0-1-1,-4 14 1,-1 2 68,-14 32 0,19-55-99,-1 1 0,1 0 0,0 0 0,0 0-1,0 7 1,1-10-16,0-1 0,0 0 0,0 1 0,0-1 0,0 1 0,0-1 0,0 1 0,1-1 0,-1 1 0,0-1 0,0 1 0,0-1 0,0 1 0,1-1 0,-1 0 0,0 1 0,1-1 0,-1 1 0,0-1 0,1 0 0,-1 1 0,0-1 0,1 1 0,0-1-4,0 0 0,0 0 0,0 0 0,0 0 0,0 0 0,0 0 0,-1 0 0,1 0 0,0 0-1,0 0 1,0 0 0,0-1 0,0 1 0,0 0 0,-1-1 0,1 1 0,2-1 0,17-11-88,0-1 1,-1 0-1,0-1 1,31-31-1,35-26 23,-82 69 82,-1 0 1,1 1-1,-1-1 1,1 1-1,0 0 0,0 0 1,0 0-1,4-1 0,-6 2 3,0 0-1,1 0 1,-1 0-1,0 0 0,1 0 1,-1 0-1,0 0 1,0 0-1,1 1 0,-1-1 1,0 0-1,0 1 1,1-1-1,-1 1 0,0 0 1,0-1-1,0 1 1,0 0-1,0 0 0,0-1 1,0 1-1,2 2 1,2 4 60,0 1-1,-1-1 1,0 1 0,6 15 0,11 39 14,-11-30-65,-8-25-147,7 20 204,14 27-1,-1-17-1624,-17-30 275,0-1 1,1 0 0,8 7 0,-13-11 803,0-1 0,1 0 1,-1 0-1,1 1 0,0-1 0,-1 0 0,1-1 0,0 1 0,-1 0 0,1 0 0,0-1 0,0 1 0,0-1 1,0 0-1,-1 1 0,1-1 0,0 0 0,0 0 0,0 0 0,0 0 0,0-1 0,0 1 0,0 0 0,1-1 1,28-6-4591</inkml:trace>
</inkml:ink>
</file>

<file path=ppt/ink/ink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23:28:51.6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91 1486 3968,'-66'0'2240,"65"0"-2044,-1-1-1,1 1 1,0 0 0,-1 0 0,1-1-1,0 1 1,-1 0 0,1-1 0,0 0-1,0 1 1,0-1 0,-1 0 0,1 1-1,-2-3 1,3 3-76,-1-1 0,1 0 1,0 1-1,-1-1 0,1 0 0,-1 0 0,1 1 0,0-1 0,0 0 1,0 0-1,-1 0 0,1 1 0,0-1 0,0 0 0,0 0 1,0 0-1,0 0 0,0 0 0,2-5 327,0 1 1,-1 0-1,2-1 1,-1 1-1,6-9 0,-7 12-372,46-85 3237,42-70-848,79-101-203,-15 27-1002,-81 120-564,-54 85-359,1 2-1,28-27 0,-46 49-246,1 0 1,0 0-1,0 0 0,0 1 0,0-1 1,0 1-1,0-1 0,0 1 0,1 0 1,-1 0-1,4-1 0,-6 2-71,1-1 0,-1 2 0,0-1-1,1 0 1,-1 0 0,1 0 0,-1 0-1,0 0 1,1 0 0,-1 0 0,1 0-1,-1 1 1,0-1 0,1 0 0,-1 0-1,0 0 1,1 1 0,-1-1 0,0 0-1,1 1 1,-1-1 0,0 0 0,1 1-1,4 16 257,-4-6-216,-1 0 1,0 0 0,0 0-1,-1 0 1,-1 0-1,-3 13 1,-21 66 93,20-71-122,-26 75 147,-44 164 776,76-258-951,0 0 0,0 0-1,0 0 1,0 0-1,0 0 1,0 0 0,0 0-1,0 0 1,0 0-1,0 0 1,0 0 0,0 0-1,0 0 1,1 0-1,-1 0 1,0 0 0,0 0-1,0 0 1,0 0-1,0 0 1,0 0 0,0 0-1,0 0 1,0 0-1,0 0 1,0 0 0,0 0-1,0 0 1,0 0-1,0 0 1,0 0 0,0 0-1,0 0 1,0 0-1,0 0 1,0 0 0,0 0-1,0 0 1,0 0-1,0 0 1,1 1 0,-1-1-1,0 0 1,0 0-1,0 0 1,0 0 0,0 0-1,5-7-3,19-25-131,1 0-1,2 1 1,44-38 0,45-24-299,-89 73 380,2 1 1,41-21-1,-66 39 49,1-2-5,0 0-1,0 1 1,0 0 0,0 0 0,0 0 0,1 1-1,-1 0 1,1 0 0,6-1 0,-11 3 14,0-1 0,0 0 0,0 0 0,0 1 0,-1-1 1,1 0-1,0 1 0,0-1 0,0 1 0,-1-1 0,1 1 0,0-1 0,-1 1 0,1-1 1,0 1-1,-1 0 0,1-1 0,-1 1 0,1 0 0,-1 0 0,1-1 0,-1 1 1,0 0-1,1 0 0,-1 0 0,0 0 0,0-1 0,0 1 0,1 0 0,-1 0 0,0 0 1,0 0-1,0 1 0,-1 2 31,0-1 0,0 1 1,-1-1-1,1 0 0,-1 1 0,0-1 0,1 0 1,-5 5-1,-21 25 181,21-26-163,-15 16 27,14-17-106,2 0 0,-1 0 0,0 1 0,-6 11 0,12-17 23,0-1-1,-1 0 1,1 0-1,0 1 1,0-1 0,0 0-1,0 0 1,0 1-1,-1-1 1,1 0-1,0 1 1,0-1-1,0 0 1,0 1-1,0-1 1,0 0-1,0 1 1,0-1-1,0 0 1,0 0-1,0 1 1,1-1-1,-1 0 1,0 1-1,0-1 1,0 0-1,0 1 1,0-1-1,1 1 1,8 0-126,15-6-207,-22 5 279,24-9-96,-1 0 0,0-2 0,0-1 0,24-16-1,19-10 327,-64 36-116,0 0-1,1 0 0,-1 1 1,1-1-1,4 0 0,-8 2-42,0-1 0,0 1 0,0 0 0,0 0 0,-1 0 0,1 0 0,0 0 0,0 0-1,0 0 1,0 1 0,-1-1 0,1 0 0,0 0 0,0 1 0,-1-1 0,1 0 0,0 1 0,0-1 0,-1 1-1,1-1 1,0 1 0,-1-1 0,1 1 0,-1-1 0,1 1 0,-1 0 0,1-1 0,-1 1 0,1 0-1,-1-1 1,1 1 0,-1 0 0,0 0 0,1-1 0,-1 3 0,5 18 88,1 22 0,1 6 34,-6-47-161,-1 0 0,1 0-1,-1 0 1,1 0 0,-1 0-1,1 0 1,0 0 0,0-1-1,0 1 1,0 0 0,0-1-1,1 1 1,-1-1 0,0 1-1,1-1 1,-1 1 0,1-1-1,-1 0 1,1 0-1,0 0 1,0 0 0,-1 0-1,1 0 1,0 0 0,0-1-1,0 1 1,0-1 0,0 1-1,0-1 1,0 0 0,0 0-1,0 0 1,0 0 0,0 0-1,0 0 1,0 0 0,2-1-1,9-2-260,0 0 0,-1-1-1,1 0 1,18-10 0,-13 6 81,94-41-149,-103 46 487,-9 6 214,-13 9 328,8-7-681,-2 3 102,0-1 1,1 1-1,-8 13 0,12-18-48,0 0-1,0 0 0,1 1 1,-1-1-1,1 0 0,0 1 1,0-1-1,0 1 0,0 0 1,1-1-1,-1 1 0,1 4 0,0-7-34,1 0 0,-1 0-1,0 1 1,0-1-1,1 0 1,-1 0 0,1 0-1,-1 0 1,1 0-1,-1 0 1,1 0 0,0 0-1,-1 0 1,1-1-1,0 1 1,0 0 0,-1 0-1,1 0 1,0-1-1,0 1 1,0-1 0,0 1-1,0-1 1,0 1-1,0-1 1,0 1-1,1-1 1,-1 0 0,0 1-1,0-1 1,0 0-1,0 0 1,0 0 0,0 0-1,1 0 1,1-1-1,4 0 6,0 0-1,1 0 1,-1-1-1,9-4 1,-9 4-55,8-3-11,-1 0-1,-1-1 1,1 0 0,-1-2-1,0 1 1,-1-1 0,13-11-1,-18 13-4,1-1 0,-1 0-1,-1-1 1,1 1 0,-2-1-1,1 0 1,-1-1 0,0 1-1,0-1 1,-1 0 0,5-15 0,-9 22 50,1 0 1,-1 0 0,0 0 0,0 0-1,0 1 1,1-1 0,-2 0 0,1 0-1,0 0 1,0 0 0,-1 1 0,1-1-1,-1 0 1,1 0 0,-1 0 0,0 1 0,1-1-1,-1 0 1,0 1 0,0-1 0,0 1-1,-3-3 1,3 3 0,0-1-1,-1-1-1,0 1 1,0 0-1,-1 1 1,1-1-1,0 0 1,-1 1-1,1-1 1,-1 1-1,1-1 1,-1 1-1,0 0 1,1 0-1,-1 1 1,0-1-1,-4 0 1,-3 0 0,0 0 1,-1 1-1,-10 1 1,10 0 17,-4 0 46,0 0 0,0 1 0,0 0 0,0 2 0,-17 5 0,32-9-60,1 0 0,-1 0 1,0 0-1,0 0 0,0 0 0,0 0 0,0 0 0,0 1 0,0-1 0,0 0 1,0 0-1,1 0 0,-1 0 0,0 0 0,0 0 0,0 0 0,0 0 0,0 0 1,0 1-1,0-1 0,0 0 0,0 0 0,0 0 0,0 0 0,0 0 0,0 0 1,0 0-1,0 1 0,0-1 0,0 0 0,0 0 0,0 0 0,0 0 0,0 0 1,0 0-1,0 0 0,0 1 0,0-1 0,0 0 0,0 0 0,0 0 0,0 0 1,-1 0-1,1 0 0,0 0 0,0 0 0,0 1 0,0-1 0,0 0 0,0 0 1,0 0-1,0 0 0,0 0 0,0 0 0,-1 0 0,1 0 0,14 3 23,-12-3-33,199 15-718,-142-14 725,-43 0-7,239 6 318,-236-7-251,-1 2 0,1 0 0,23 6 0,-26-2 9,-16-6-69,0 0-1,0 0 1,1 0-1,-1 1 1,0-1-1,0 0 0,0 0 1,0 0-1,1 1 1,-1-1-1,0 0 0,0 0 1,0 0-1,0 1 1,0-1-1,0 0 0,0 0 1,0 1-1,0-1 1,0 0-1,1 0 1,-1 1-1,0-1 0,-1 0 1,1 1-1,-8 7-10,-22 12 175,-55 48 1,68-52-91,0 0 0,2 1 0,0 1 0,-17 27-1,30-42-55,0 0 0,0 1 0,0-1 0,0 1-1,1-1 1,-1 1 0,1 0 0,0 0-1,0-1 1,1 1 0,-1 0 0,1 0 0,0 0-1,0 4 1,0-7-16,0-1 0,0 1-1,0-1 1,0 1 0,0-1 0,0 1-1,0-1 1,1 1 0,-1-1 0,0 1-1,0-1 1,0 1 0,1-1 0,-1 0-1,0 1 1,0-1 0,1 1 0,-1-1-1,0 0 1,1 1 0,-1-1 0,1 0-1,-1 1 1,0-1 0,1 0 0,-1 0-1,1 1 1,-1-1 0,1 0 0,-1 0-1,1 0 1,-1 0 0,0 0 0,2 1 0,-1-2-12,1 1 0,0 0 0,0-1 0,-1 1 0,1-1 0,0 1 0,-1-1 0,1 0 0,-1 0 0,3-1 0,69-54-665,-39 29 486,83-66-344,-93 73 347,-1-2 1,-1 0-1,-1-1 0,28-41 1,-1-6-171,-3-3 1,45-96-1,-15-5 413,-49 111 318,-20 47-275,-2 8-29,-1 1 1,0-1-1,0 0 0,-1 0 1,2-13-1,-4 20-62,1 0-1,-1 1 0,0-1 1,0 1-1,0-1 0,0 0 1,0 1-1,0-1 0,-1 1 1,1-1-1,0 0 0,0 1 1,0-1-1,-1 1 0,1-1 1,0 1-1,0-1 0,-1 0 1,0 0-5,1 1 1,0 0 0,-1 0 0,1 0-1,-1 0 1,1-1 0,0 1 0,-1 0-1,1 0 1,-1 0 0,1 0 0,0 0-1,-1 0 1,1 0 0,-1 0 0,1 0-1,0 0 1,-1 1 0,1-1 0,0 0-1,-1 0 1,0 0 0,-2 2 19,-1 1 0,0-1 1,1 0-1,0 1 0,-1 0 0,-2 3 1,-20 23 222,-35 47 0,-16 38 43,64-93-269,-32 46 515,-59 122 0,97-171-434,0 0 1,0 0-1,2 1 1,0-1-1,1 1 1,2 1-1,-1-1 1,2 26-1,1-36-61,1 0-1,0 0 1,0 0-1,1 0 1,0 0-1,0-1 1,1 1 0,1-1-1,-1 0 1,1 1-1,1-2 1,-1 1-1,1 0 1,1-1-1,0 0 1,-1 0-1,2-1 1,-1 0 0,12 9-1,-12-11-19,0 0 1,0 0-1,0-1 1,1 0-1,-1 0 1,1-1-1,0 1 0,0-2 1,-1 1-1,1-1 1,1 0-1,12 1 0,-10-3-53,-1 0-1,0 0 0,0-1 0,0 0 0,-1-1 0,1 0 0,-1 0 1,16-9-1,-6 2-117,-1-1 0,0-1 1,17-17-1,39-41-482,-66 62 569,0 1 1,0-1-1,8-13 0,-14 20 52,0 0 0,-1 0 0,1 0 0,-1-1 0,1 1 0,-1 0 0,0 0 0,1-1 0,-1 1 0,0-2 0,0 2 4,0 1 1,0 0-1,0-1 1,0 1-1,0 0 1,0-1-1,0 1 1,0-1-1,0 1 1,-1 0-1,1-1 1,0 1-1,0 0 0,0-1 1,-1 1-1,1 0 1,0 0-1,0-1 1,-1 1-1,1 0 1,0 0-1,-1-1 1,1 1-1,-2-1 2,1 1-1,-1 0 0,1 0 1,0-1-1,-1 1 1,1 0-1,-1 0 1,1 0-1,-1 1 0,1-1 1,0 0-1,-1 0 1,1 1-1,-1-1 0,1 1 1,-3 1-1,-5 2 57,0 2-1,1-1 1,-1 1 0,1 1-1,0 0 1,1 0 0,-1 0-1,1 1 1,1 0 0,0 0-1,0 1 1,0-1 0,1 1 0,-7 19-1,8-20 35,1 1 0,1-1 0,0 1-1,0 0 1,1 0 0,0 0 0,0 15 0,2-17-45,-1-1 0,1 0 0,0 0 0,1 1 0,0-1 0,0 0 0,0 0 1,0-1-1,1 1 0,0 0 0,6 7 0,-8-11-34,1 0 0,0 0 0,0 0-1,-1 0 1,1-1 0,1 1 0,-1 0 0,0-1 0,0 0 0,1 1-1,-1-1 1,0 0 0,1 0 0,-1 0 0,1-1 0,-1 1-1,1-1 1,0 1 0,-1-1 0,1 0 0,-1 0 0,6 0 0,4-2-28,0-1 0,0 1 0,23-10 0,-22 7 7,49-16-205,-2-2-1,86-48 1,-130 62 106,0-2 0,-1 0 0,-1-1 0,0 0-1,24-29 1,-16 12-164,-1-1-1,20-41 1,86-184-769,-90 176 686,0 3 238,34-102 1,-70 176 132,2-8 42,0 0-1,0-1 1,2-19-1,-5 28-39,0 0-1,0 1 0,0-1 1,0 0-1,0 1 1,0-1-1,0 0 1,0 1-1,-1-1 0,1 0 1,-1 1-1,1-1 1,-1 1-1,0-1 0,0 1 1,0-1-1,1 1 1,-1-1-1,0 1 1,-1 0-1,1 0 0,0-1 1,0 1-1,-1 0 1,1 0-1,0 0 0,-1 0 1,1 1-1,-1-1 1,-2-1-1,2 1 9,0 1 0,0 0-1,0-1 1,0 1 0,-1 0 0,1 0-1,0 0 1,0 0 0,0 1 0,0-1-1,0 1 1,0-1 0,0 1 0,0-1-1,0 1 1,-3 2 0,0 0 87,0 1-1,0 0 1,-9 7 0,3 1 39,1 0 0,0 0 0,0 1-1,2 0 1,-1 0 0,-6 16 0,2-5 59,-27 52 299,3 1-1,-30 93 0,53-126-410,1 1-1,2 1 1,2-1 0,-5 88 0,13-99-388,1 0 0,2 0-1,1-1 1,2 1 0,13 43 0,-16-68-277,1-1-1,0 1 1,1-1-1,0 0 1,1 0-1,5 8 1,-8-14 129,0 1 1,0-1 0,0 0 0,1 1-1,-1-1 1,1 0 0,-1 0 0,1-1-1,0 1 1,0 0 0,0-1 0,0 0-1,0 0 1,0 0 0,0 0 0,0 0-1,0 0 1,6 0 0,-2-2-627,0 1 1,0-1-1,12-2 1,-19 3 1065</inkml:trace>
</inkml:ink>
</file>

<file path=ppt/ink/ink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23:29:18.6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519 156 1152,'-3'-4'1461,"1"2"167,8-3 483,-4 3-1905,-1 1 0,1-1 0,-1 1-1,1-1 1,-1 1 0,0-1 0,0 0 0,0 0 0,0 0 0,0 1 0,0-1 0,0 0 0,-1 0 0,1 0-1,0 0 1,-1 0 0,0-1 0,0 1 0,1 0 0,-1 0 0,0 0 0,-1 0 0,1 0 0,0 0 0,-1 0 0,1 0-1,-1 0 1,1 0 0,-1 0 0,0 0 0,0 0 0,0 0 0,0 0 0,0 1 0,0-1 0,-1 0 0,1 1-1,-1-1 1,1 1 0,-4-3 0,-7-5 180,0 2 1,-1-1-1,0 1 0,0 1 0,0 0 0,-1 1 1,0 1-1,0 0 0,-23-4 0,22 7-300,1 0-1,-1 0 1,1 1 0,-1 1-1,1 1 1,0 0-1,0 0 1,0 2 0,0 0-1,0 0 1,0 1 0,1 1-1,0 0 1,0 1-1,-20 15 1,24-16 8,1 1 0,-1-1 0,2 2 0,-1-1 0,1 1 0,0 1 0,1-1 0,0 1 0,0 0 0,1 0-1,0 1 1,-6 18 0,5-12 138,1 1-1,1 0 0,0 1 0,1-1 1,1 0-1,1 1 0,1-1 0,0 1 1,1 0-1,6 30 0,-5-41-133,0-1-1,0 0 1,1 0 0,0 0-1,0 0 1,1 0-1,0 0 1,6 7 0,-7-10-57,0 0 1,0 0 0,0 0 0,0-1-1,0 1 1,0-1 0,0 0 0,1 0 0,-1 0-1,1 0 1,0-1 0,-1 0 0,1 1-1,0-1 1,7 1 0,-4-2-22,1 0 0,-1-1 1,0 0-1,1 0 0,-1 0 0,0-1 0,0 0 1,10-5-1,-12 5-45,0 0 1,0-1-1,0 1 1,-1-1-1,1 0 1,-1-1-1,0 1 1,1-1-1,-2 0 1,1 0-1,6-8 1,-10 11 16,0 1 1,0 0 0,0 0-1,0-1 1,1 1-1,-1 0 1,0-1-1,0 1 1,0 0-1,0-1 1,0 1-1,0 0 1,0 0-1,0-1 1,0 1-1,0 0 1,0-1 0,0 1-1,0 0 1,0-1-1,0 1 1,-1 0-1,1-1 1,0 1-10,-1 0 1,1 0-1,0-1 1,-1 1 0,1 0-1,0 0 1,-1 0-1,1 0 1,0 0-1,-1 0 1,1 0 0,-1 0-1,1 0 1,0 0-1,-1 0 1,1 0-1,0 0 1,-1 0 0,1 0-1,-1 0 1,1 0-1,0 0 1,-1 1-1,1-1 1,0 0 0,-1 0-1,1 0 1,0 1-1,-1-1 1,-6 4-79,0 1 1,1 0-1,0 0 1,0 0-1,0 1 0,-7 8 1,-29 43-71,31-40 261,1-2 20,0 1 0,1 1 0,1 0 0,1 0 0,0 0 0,1 1 0,-7 36 0,12-48-58,1 1-1,-1 0 0,1-1 1,0 1-1,0 0 1,1 0-1,0-1 1,3 11-1,-3-14-18,0-1-1,0 1 1,0 0 0,0-1 0,1 1-1,-1 0 1,1-1 0,-1 0 0,1 1-1,0-1 1,0 0 0,0 0 0,1 0-1,-1 0 1,0 0 0,1-1 0,-1 1-1,1-1 1,-1 1 0,1-1 0,0 0-1,3 1 1,0-1 25,1 0-1,0 0 1,-1-1 0,1 0-1,0 0 1,0-1-1,-1 0 1,13-3 0,55-19-208,-68 20 131,42-15-373,-1-2 1,80-48-1,41-38 167,-164 104 217,-1-1 0,1 1 0,1 0-1,-1 0 1,0 0 0,0 1 0,7-2 0,-10 3 24,1 0 0,0 0 0,-1 0 0,1 0 0,-1 0 0,1 0 0,-1 0 0,1 1 0,0-1 0,-1 1 0,1-1 0,-1 1 0,0 0 0,1 0 0,-1-1 0,0 1 0,1 0 0,-1 0 0,0 0 0,0 0 0,0 0 0,0 1 0,0-1 0,0 0 0,1 2 0,20 30 436,-14-20-282,0 0 0,1-1 0,0 0 0,17 15 1,-15-17-60,1-2 1,0 0-1,0 0 0,1-1 1,15 6-1,71 23 40,-93-34-171,-5-2-51,89 26 597,-44-20-2817,-36-5-959,0-1-1,17-2 1,-17-1-879,-1 0 1425</inkml:trace>
</inkml:ink>
</file>

<file path=ppt/ink/ink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23:29:19.0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688 9 7968,'-11'-7'2565,"10"7"-2535,1-1 0,0 1 0,0 0 0,0 0 0,0 0 0,-1 0 0,1 0 0,0 0 0,0 0 0,0 0 0,-1 0 0,1 0-1,0 0 1,0 0 0,0 0 0,0 0 0,-1 0 0,1 0 0,0 0 0,0 0 0,0 0 0,-1 0 0,1 0 0,0 0 0,0 0 0,0 0 0,0 0 0,-1 0 0,1 1 0,0-1 0,0 0 0,0 0 0,-1 0 0,-149 87 7461,89-51-5724,-5 4 46,-78 62 0,115-78-1642,1 1 0,1 1 0,1 2-1,-37 50 1,50-60-213,-27 45-664,36-57 281,1 0-1,0 1 1,0 0 0,1 0 0,-1 0 0,2 0 0,-3 11 0,5-4-3191,6-2 1131</inkml:trace>
</inkml:ink>
</file>

<file path=ppt/ink/ink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23:29:21.8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130 677 8384,'-10'37'4260,"5"-13"-2182,-3 42-1,-16 74 1218,10-70-2158,-13 76 422,-14 81 333,41-215-1828,1-11-74,2-9-44,11-47-133,15-59 193,23-84-246,-44 167 216,80-233-77,-76 237 135,1 0 1,1 1-1,2 0 0,0 1 0,2 1 0,0 0 1,30-28-1,-42 47 7,1-1 0,0 1 1,0 0-1,0 1 0,1-1 0,-1 1 1,1 1-1,0 0 0,0 0 0,0 0 1,1 1-1,-1 0 0,10 0 0,-14 2 22,1-1-1,-1 1 1,1 0-1,-1 1 1,1-1-1,-1 1 1,0 0-1,1 0 1,-1 0-1,0 0 1,0 1-1,1 0 1,-1 0-1,-1 0 1,1 0-1,0 1 1,0-1-1,-1 1 1,0 0-1,1 0 1,-1 1-1,0-1 1,-1 0-1,1 1 1,4 7 0,-5-7-39,-1-1 1,1 0 0,-1 1-1,1-1 1,-1 1 0,0 0-1,-1-1 1,1 1 0,-1 0-1,1 0 1,-1-1 0,0 1-1,-1 0 1,1 0 0,-1-1-1,1 1 1,-1 0 0,0-1-1,0 1 1,-1-1 0,1 1-1,-1-1 1,0 1 0,0-1-1,0 0 1,0 0 0,0 0-1,-4 4 1,-4 2 2,1-1 1,-2 0-1,1 0 0,-1-1 0,0 0 0,0-1 1,-16 6-1,24-11-44,-84 35-630,71-30 417,0-1 0,-1-1 0,-27 3 0,41-7 199,0 1 0,0-1 0,0 1 0,-1 0 0,-4 2 0,8-3 16,-1 0-1,1 0 1,-1 1 0,1-1 0,-1 0-1,1 0 1,0 1 0,-1-1-1,1 0 1,-1 1 0,1-1 0,0 0-1,-1 1 1,1-1 0,-1 1 0,1-1-1,0 1 1,0-1 0,-1 1-1,1-1 1,0 1 0,0-1 0,0 1-1,0-1 1,-1 1 0,1-1 0,0 1-1,0-1 1,0 1 0,0-1-1,0 1 1,0-1 0,0 1 0,0-1-1,1 1 1,-1 0 0,0-1 0,0 1-1,0-1 1,1 1 0,-1-1 0,1 1-1,1 0 23,0 0-1,0 0 0,0 0 1,0 0-1,1 0 1,-1-1-1,0 1 0,1-1 1,-1 0-1,5 0 0,2 2 52,52 4 253,1-3 1,80-5-1,-105 1-119,138-12 85,-168 12-254,1 0-1,-1-1 1,0 0-1,0 0 1,0-1 0,0 1-1,0-2 1,9-5 0,-5 1-118,0 0 0,-1-1 0,16-17 0,-22 21 46,0-1 1,0 1-1,-1-1 0,1 0 1,-1 0-1,0 0 0,-1 0 1,0 0-1,0-1 0,0 1 1,-1-1-1,1-11 0,0-4-62,-2-1 0,-3-31 1,3 51 100,-1-1 0,1 0 1,-1 1-1,0-1 1,-2-4-1,3 7 5,0 0 0,0 1-1,-1-1 1,1 0-1,0 1 1,-1-1 0,1 1-1,0-1 1,-1 1 0,1-1-1,-1 1 1,1-1-1,-1 1 1,1 0 0,-1-1-1,0 1 1,1 0 0,-1-1-1,1 1 1,-1 0-1,0 0 1,1-1 0,-1 1-1,1 0 1,-1 0 0,0 0-1,1 0 1,-1 0 0,0 0-1,1 0 1,-1 0-1,0 0 1,1 0 0,-1 0-1,0 1 1,1-1 0,-1 0-1,0 1 1,-3 1 8,1 0 0,-1 0-1,1 1 1,0-1 0,0 1 0,0 0 0,0 0-1,0 0 1,1 0 0,0 0 0,-1 1 0,-1 3 0,-2 4 215,1 0 1,-8 22 0,9-22-91,1 0 1,1 1-1,0-1 0,0 1 0,1-1 0,1 19 0,0-24-48,1 1-1,0-1 1,0 1-1,1-1 1,0 0-1,0 1 1,0-1-1,1 0 1,0 0-1,0-1 1,0 1-1,8 9 1,-7-10-67,-1-1 1,1 0 0,0 0-1,0-1 1,0 1 0,0-1-1,1 0 1,-1 0-1,1 0 1,0-1 0,0 0-1,0 0 1,0 0 0,0 0-1,0-1 1,0 0 0,1 0-1,-1 0 1,1-1-1,-1 1 1,0-1 0,1-1-1,-1 1 1,1-1 0,-1 0-1,10-3 1,11-4-117,1-2 0,-1-1 1,-1-1-1,0 0 0,-1-2 1,0-2-1,32-26 1,-48 36 93,0-1 0,-1 0 0,1-1 0,-2 1 1,1-1-1,-1-1 0,0 1 0,-1-1 1,0 0-1,0 0 0,-1-1 0,0 1 1,2-11-1,-6 10 189,1-4-409,-1 14 221,0 0-1,0-1 1,1 1 0,-1 0 0,0-1-1,0 1 1,0 0 0,1 0 0,-1-1-1,0 1 1,1 0 0,-1 0-1,0 0 1,0 0 0,1-1 0,-1 1-1,0 0 1,1 0 0,-1 0 0,0 0-1,1 0 1,-1 0 0,0 0-1,1 0 1,-1 0 0,1 0 0,-1 0-1,0 0 1,1 0 0,-1 0 0,0 0-1,1 0 1,-1 0 0,0 0-1,1 1 1,17 4 78,0 1 0,-1 1 0,0 0 1,0 1-1,0 1 0,16 13 0,-28-19-18,-2 1-1,1 0 1,0 0 0,-1 1 0,1-1-1,-1 1 1,-1-1 0,1 1 0,0 0-1,-1 0 1,0 0 0,-1 0 0,3 10 0,1 8 131,3 45 0,-5-37-64,-3-23-72,1 0-24,0 1-1,0-1 1,5 16-1,-6-23-18,1 0 0,-1 0 0,1 1 0,-1-1 0,1 0 0,0 0 0,-1 0 0,1 0 0,0 0 0,0-1 0,0 1 0,-1 0 0,1 0 0,2 1 0,-2-2 2,0 0-1,-1 0 1,1 1 0,0-1 0,0 0 0,0 0 0,0 0-1,0 0 1,-1 0 0,1 0 0,0 0 0,0-1-1,0 1 1,0 0 0,-1 0 0,1-1 0,0 1 0,0 0-1,0-1 1,-1 1 0,1-1 0,0 1 0,0-1-1,13-10-59,-1 0 0,13-15 0,15-11-93,-25 23 99,-5 4 21,0 1 1,15-8-1,-19 13 37,1-1 0,-1 0-1,0 0 1,-1-1 0,11-10 0,-16 16-7,-1 0 1,0-1 0,0 1-1,1 0 1,-1 0 0,0 0-1,1-1 1,-1 1 0,0 0-1,1 0 1,-1 0 0,0 0-1,1 0 1,-1 0 0,0 0-1,1 0 1,-1 0 0,0 0-1,1 0 1,-1 0 0,1 0-1,-1 0 1,0 0 0,1 0-1,-1 0 1,0 0 0,1 0-1,-1 0 1,0 1-1,1-1 1,-1 0 0,0 0-1,0 0 1,1 1 0,-1-1-1,0 0 1,1 0 0,-1 1-1,0-1 1,0 0 0,0 1-1,1-1 1,-1 0 0,0 0-1,0 1 1,0-1 0,0 1-1,0 0 1,13 24 314,-8-12-218,3 1-23,1-1 0,17 19 0,-21-26-46,1 0 0,-1-1 0,1 0 0,0 0 1,1 0-1,-1-1 0,9 5 0,-10-8-7,-1 1 1,1-1-1,0 0 1,0 0-1,-1-1 0,1 1 1,0-1-1,0 0 0,0-1 1,-1 1-1,10-3 0,0 0-32,0-1-1,21-9 1,-19 6-7,0 0 1,-1-2-1,0 1 1,0-2-1,-1 0 0,0 0 1,-1-2-1,0 0 1,-1 0-1,12-15 1,-12 11 24,-7 8-3,0 1 0,12-12 0,-16 17-5,1 1 0,0-1 1,0 1-1,0 0 1,-1-1-1,2 1 0,-1 0 1,0 0-1,0 0 1,0 1-1,0-1 0,0 0 1,1 1-1,-1 0 1,4-1-1,-5 1 13,-1 1 0,1-1 0,0 1 0,-1-1 0,1 1 0,-1 0 0,0-1 0,1 1 0,-1 0 0,1-1 0,-1 1 0,0 0 0,1-1 0,-1 1 0,0 0 0,0-1 0,0 1 0,0 0 0,1 0 0,-1-1 0,0 1 0,0 0 0,0 0 0,-1 1 0,1 0 42,1 8 6,0 0 0,-1 0-1,0-1 1,-1 1 0,-2 13 0,1-13 0,1 0 0,0 1 1,0-1-1,2 15 0,0-3-191,35-61-1136,-26 27 1203,1 0 0,0 1-1,16-13 1,-24 22 69,-1 0 0,1 0 1,-1 0-1,1 1 0,0-1 1,0 1-1,0-1 1,0 1-1,0 0 0,0 0 1,0 0-1,0 1 0,0-1 1,0 1-1,1 0 1,-1 0-1,0 0 0,0 0 1,0 0-1,0 1 0,1-1 1,4 3-1,-7-3 10,0 0-1,-1 0 1,1 0 0,0 1-1,-1-1 1,1 0-1,-1 1 1,1-1 0,-1 0-1,1 1 1,-1-1-1,1 1 1,-1-1 0,1 0-1,-1 1 1,1-1-1,-1 1 1,0 0 0,1-1-1,-1 1 1,0-1-1,1 1 1,-1-1 0,0 1-1,0 0 1,0-1 0,1 1-1,-1 0 1,0-1-1,0 1 1,0 0 0,0-1-1,0 1 1,0 0-1,0-1 1,-1 1 0,1 0-1,0-1 1,0 1-1,0-1 1,-1 1 0,1 0-1,0-1 1,-1 1-1,1-1 1,0 1 0,-1-1-1,1 1 1,-1-1 0,1 1-1,-1-1 1,0 1-1,50-12-1633,-34 6 1495,-3 0 23,0 1 1,1 1-1,15-3 0,-25 6 117,-1 0 0,1 0 0,0 0 0,-1 1 0,1-1 0,0 0 0,-1 1 0,1 0-1,0 0 1,-1 0 0,1 0 0,-1 0 0,0 0 0,1 1 0,3 2 0,1 2 125,-1 0 0,1 1 0,7 9 0,-9-8-61,1-2 0,0 1 0,8 6 0,-11-11-83,0-1 1,0 1-1,0-1 0,0 0 1,1 0-1,-1 0 0,0 0 1,1 0-1,-1-1 0,0 0 1,1 1-1,-1-1 0,0 0 0,7-2 1,0 1-81,1-1 0,-1 0 0,16-6 0,-12 1 42,1 0 0,-2-1 0,1 0 0,-1-1 0,0-1 0,13-13 0,-22 19-59,0 1-1,0-2 1,-1 1 0,1 0 0,4-9-1,-7 11 60,0 0-1,0 0 1,0 0-1,0-1 0,0 1 1,0-1-1,-1 1 0,1-1 1,-1 1-1,0-1 1,1 1-1,-1-1 0,-1 1 1,1-6-1,0 8 50,0 0-1,0-1 0,0 1 1,-1 0-1,1-1 1,0 1-1,0 0 0,0 0 1,0-1-1,0 1 1,0 0-1,-1-1 1,1 1-1,0 0 0,0-1 1,0 1-1,-1 0 1,1 0-1,0 0 0,0-1 1,-1 1-1,1 0 1,0 0-1,-1 0 0,1-1 1,0 1-1,0 0 1,-1 0-1,1 0 1,0 0-1,-1 0 0,1 0 1,0 0-1,-1 0 1,1 0-1,0 0 0,-1 0 1,0 0 34,-1 1 0,1-1 0,0 1 1,0-1-1,0 1 0,-1 0 0,1 0 0,0-1 0,0 1 1,-1 2-1,-2 1 109,0 0 0,1 1 1,-1-1-1,-2 7 0,2-3-54,1 0 1,0 0-1,1 0 0,-1 1 1,2-1-1,-2 12 1,3-17-82,-1 1 0,1-1 0,0 1 1,0-1-1,0 0 0,1 1 0,-1-1 1,1 0-1,0 1 0,0-1 1,0 0-1,0 0 0,0 0 0,1 0 1,-1 0-1,1 0 0,0 0 1,0 0-1,2 2 0,-2-4-31,0 0-1,0 0 0,0 0 1,0 0-1,0-1 1,0 1-1,0-1 0,0 1 1,0-1-1,0 0 1,1 0-1,-1 0 1,0 0-1,0 0 0,0 0 1,0 0-1,0-1 1,0 1-1,3-2 1,7-2-151,24-10 1,-29 11 125,69-37-553,-55 28 510,0 0-1,1 2 0,30-11 1,-50 21 91,0-1 0,1 1 0,-1-1 0,0 1 1,0 0-1,0-1 0,0 1 0,1 0 0,-1 1 1,0-1-1,0 0 0,0 1 0,3 0 0,-4-1 13,0 1 0,-1-1-1,1 1 1,0-1 0,-1 1 0,1 0-1,-1-1 1,1 1 0,0 0-1,-1-1 1,1 1 0,-1 0 0,0 0-1,1 0 1,-1-1 0,0 1-1,1 0 1,-1 0 0,0 0 0,0 0-1,0 0 1,0-1 0,0 1-1,0 0 1,0 0 0,0 0 0,0 0-1,0 0 1,0 0 0,0-1 0,-1 1-1,1 0 1,0 0 0,-1 1-1,-3 8 97,-1 0 0,-8 15-1,-4 6-227,17-30 90,0-1 1,0 0-1,-1 1 0,1-1 0,0 1 1,0-1-1,0 1 0,0-1 1,-1 1-1,1-1 0,0 1 0,0-1 1,0 1-1,0-1 0,0 1 1,0-1-1,0 1 0,0-1 0,1 1 1,-1-1-1,0 1 0,0-1 0,0 1 1,0-1-1,1 0 0,-1 1 1,1 0-1,-1-1-21,1 1 1,0-1-1,0 1 1,-1-1-1,1 0 1,0 0-1,0 1 1,0-1-1,0 0 1,-1 0-1,1 0 0,0 0 1,0 0-1,0 0 1,0 0-1,7-1-283,-1-1-1,14-4 1,-17 5 258,16-6-312,20-10 0,-24 10 300,1 0 1,18-5-1,-29 11 134,0 0-1,0 0 0,1 0 1,-1 0-1,0 1 0,0 0 1,1 1-1,-1-1 0,11 4 1,-14-3 21,0 0 1,-1 0-1,1 0 1,-1 0-1,1 1 1,-1-1-1,0 1 1,1 0-1,-1 0 1,0 0-1,3 3 1,-3-2-15,1-1 1,-1 1 0,1-1-1,0 0 1,0 0-1,3 3 1,-4-5-63,0 0-1,0 0 1,1 0 0,-1 0-1,0 0 1,0 0-1,0 0 1,0 0 0,0-1-1,0 1 1,0-1-1,0 0 1,-1 0 0,1 1-1,0-1 1,2-2-1,2 0-19,6-3-32,-1-1 0,0 0 0,-1-1 0,0 0 0,17-17 0,-8 5 56,0-2 0,-2-1 0,0 0 0,-1-1 0,-2 0 0,18-40-1,33-75 132,58-134 354,-119 261-466,0 4 141,-1 1 0,0-2-1,1-8 1,-4 17-155,0 0 1,0-1-1,0 1 0,1 0 0,-1 0 1,0 0-1,0-1 0,0 1 1,0 0-1,0 0 0,0-1 0,0 1 1,0 0-1,0 0 0,0-1 0,0 1 1,0 0-1,-1 0 0,1 0 0,0-1 1,0 1-1,0 0 0,0 0 1,0 0-1,0-1 0,0 1 0,-1 0 1,1 0-1,0 0 0,0-1 0,0 1 1,-1 0-1,-6 3 200,4 0-182,1-1-1,-1 1 1,1 0-1,-1 0 1,-2 6 0,-3 7 17,0 0 1,-9 35-1,-5 40 75,16-64-77,-3 13-12,1 1-1,-3 79 1,11-98-157,1 1 0,1-1-1,1 0 1,1 0 0,1 0 0,0-1-1,11 24 1,23 36-2845,-9-28-2197,-9-16-1237,-20-36 6208,2 10-3261,-7-10 1201,-9-4-20,-85-39-1642,-2-9 9487,95 48-4779,1 0 1,-1 0-1,1 0 0,0 0 0,0-1 1,0 1-1,1-1 0,-5-7 0,7 10-633,0 0-1,0 0 0,1-1 0,-1 1 0,0 0 0,1-1 1,0 1-1,-1 0 0,1-1 0,0 1 0,-1-1 0,1 1 0,0 0 1,0-1-1,0 1 0,0-1 0,1 1 0,-1-1 0,0 1 0,1 0 1,-1-1-1,1 1 0,-1 0 0,1-1 0,-1 1 0,1 0 0,0 0 1,0-1-1,0 1 0,0 0 0,0 0 0,0 0 0,0 0 0,0 0 1,0 0-1,0 1 0,3-2 0,11-7-153,0 1-1,1 1 1,-1 1-1,2 0 1,-1 1 0,22-4-1,17-5-764,117-48-7383,-126 41 5462</inkml:trace>
</inkml:ink>
</file>

<file path=ppt/ink/ink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23:29:22.2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15 11040,'-36'-6'5024,"27"1"-4385,4 1-1374,10 8 255,0-4-2368,4 5 1600,31-10-4160,9 5 3040</inkml:trace>
</inkml:ink>
</file>

<file path=ppt/ink/ink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23:29:24.8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1007 3136,'-20'16'1029,"20"-16"-1019,0 0 1,0 0-1,0 1 0,-1-1 0,1 0 1,0 0-1,0 0 0,0 0 1,0 0-1,-1 0 0,1 0 0,0 0 1,0 1-1,0-1 0,0 0 0,0 0 1,0 0-1,-1 0 0,1 0 0,0 1 1,0-1-1,0 0 0,0 0 0,0 0 1,0 0-1,0 1 0,0-1 0,0 0 1,0 0-1,0 0 0,0 1 0,0-1 1,0 0-1,0 0 0,0 0 0,0 0 1,0 1-1,0-1 0,1 3 284,1 0 1,-1-1-1,1 1 0,-1-1 1,1 1-1,0-1 0,0 1 1,0-1-1,0 0 0,0 0 0,1 0 1,-1 0-1,1-1 0,-1 1 1,1 0-1,0-1 0,-1 0 1,1 0-1,5 2 0,-3-2 128,1 1-1,-1-1 1,0-1-1,1 1 1,-1-1-1,1 0 1,-1 0-1,1 0 1,-1-1-1,11-2 1,1-3 472,-1-1 1,0 0 0,-1-1 0,23-16 0,-23 13-548,-1 0 0,-1-1 0,0 0-1,-1-1 1,0 0 0,-1-1 0,0 0 0,-1-1 0,15-31-1,-1-8 452,29-93 0,-23 58-331,-25 77-311,0 0 0,8-13 1,-13 24-152,0 1 1,0-1-1,0 1 1,1-1-1,-1 1 1,0 0-1,0-1 0,1 1 1,-1 0-1,0-1 1,1 1-1,-1-1 1,0 1-1,1 0 1,-1 0-1,0-1 1,1 1-1,-1 0 0,1 0 1,-1-1-1,1 1 1,-1 0-1,0 0 1,1 0-1,-1 0 1,1 0-1,-1 0 0,1 0 1,-1 0-1,1 0 1,-1 0-1,1 0 1,-1 0-1,1 0 1,-1 0-1,0 0 1,1 0-1,-1 0 0,1 1 1,-1-1-1,1 0 1,1 2 3,-1-1 0,1 1 1,-1-1-1,0 1 0,0-1 0,1 1 1,-1 0-1,0-1 0,0 1 0,1 3 1,3 13 89,0 1-1,-1 0 1,-1 0 0,1 24 0,-3-29-44,2 17 74,-2 1-1,-2-1 1,-6 47 0,5-59-128,-2 0 0,-1 0 0,0-1 0,-1 1 0,-1-1 0,-16 30 1,22-47-49,0 1 0,0 0 1,0 0-1,-1-1 0,1 1 1,0 0-1,-1-1 0,1 1 1,-1-1-1,1 0 0,-1 1 1,0-1-1,1 0 0,-1 0 1,0 0-1,0 0 0,0-1 1,0 1-1,0 0 0,0-1 1,0 1-1,0-1 0,0 0 1,0 0-1,0 0 0,0 0 1,0 0-1,0 0 0,0 0 1,-1-1-1,1 1 0,0-1 1,0 0-1,1 1 0,-4-2 1,2-1 45,0 1 1,1 0 0,-1-1 0,0 0 0,1 0 0,0 0 0,-1 0 0,1 0 0,1 0 0,-1 0 0,0-1 0,1 1-1,-2-5 1,0 1 87,3 7-85,0-1 1,0 1 0,0 0-1,0-1 1,1 1-1,-1-1 1,0 1 0,0 0-1,0-1 1,0 1-1,0-1 1,1 1 0,-1 0-1,0-1 1,0 1-1,0 0 1,1 0 0,-1-1-1,0 1 1,1 0-1,-1-1 1,0 1 0,1 0-1,-1 0 1,0 0-1,1-1 1,-1 1 0,0 0-1,1 0 1,-1 0-1,0 0 1,1 0 0,-1 0-1,1 0 1,-1 0-1,0 0 1,1 0 0,17-3 58,27 1 171,1-2 0,-2-2 0,53-15 0,-96 21-230,35-8 59,1-3 0,-2 0-1,45-22 1,-65 26-16,-1-1 0,1 0 0,-2-2-1,1 1 1,-1-2 0,-1 0 0,0 0 0,0-1-1,15-21 1,-7 0-47,-2 0 0,-2-1 0,23-66 0,-32 78 0,86-306 242,-87 304-203,5-22 133,7-60 1,-17 94 17,-2 13 140,-4 22 138,5-21-472,-36 179 747,15-49-433,-18 107 167,24-168-184,-32 91 1,41-145-285,3-12-99,1 0 0,0 1 0,0-1 1,1 1-1,-2 10 0,5-17 13,0 0 0,0 0 0,0 0 0,0 0 1,0 0-1,0-1 0,-1 1 0,3-3 0,21-27-208,-19 23 308,-1 0-1,1 1 1,1 0 0,-1 0-1,1 0 1,0 1-1,13-9 1,-19 15-9,-1 0 0,1-1 0,0 1 1,-1 0-1,1-1 0,0 1 0,0 0 0,-1 0 1,1 0-1,0 0 0,0-1 0,-1 1 0,1 0 1,0 1-1,0-1 0,-1 0 0,1 0 0,0 0 1,0 0-1,-1 0 0,1 1 0,0-1 0,-1 0 1,1 1-1,0-1 0,-1 1 0,1-1 0,0 0 1,-1 1-1,1 0 0,-1-1 0,1 1 1,-1-1-1,1 1 0,-1-1 0,1 1 0,-1 0 1,0-1-1,1 1 0,-1 0 0,0 0 0,1 1 1,1 4 45,0 1 0,-1 0 1,0-1-1,1 9 0,0-1 22,7 65 101,-9-78-184,0 0 1,0 0-1,0 0 0,1 0 1,-1 0-1,0 0 1,0 0-1,1 0 0,-1-1 1,1 1-1,-1 0 0,1 0 1,-1 0-1,1 0 0,-1-1 1,1 1-1,0 0 0,-1 0 1,1-1-1,0 1 0,0-1 1,-1 1-1,1-1 1,0 1-1,0-1 0,0 1 1,0-1-1,0 0 0,0 1 1,0-1-1,0 0 0,-1 0 1,3 0-1,1 0-12,0 0 0,0-1 0,0 1 0,0-1 0,0-1 0,5-1 0,-5 2-14,66-26-187,92-49 0,-122 54 122,-15 8-51,26-10 0,-53 26 159,1 0 0,-1 0 0,1 0 0,0 1 0,0-1 0,0 1-1,0-1 1,0 4 0,-5 9 69,0-3 0,1 0 0,-6 24 0,10-32-73,0 0 1,1 0-1,-1 1 0,1-1 1,0 0-1,0 0 1,0 1-1,1-1 1,0 0-1,0 0 0,0 0 1,0 0-1,2 4 1,-1-4 2,0 0 1,0 0 0,0-1-1,1 1 1,-1-1 0,1 0-1,0 0 1,0 0 0,0 0-1,0 0 1,1 0 0,-1-1-1,5 3 1,-6-4-22,1 0 0,-1 0 0,1 0 0,-1 0 0,1-1 0,-1 1 0,1-1 0,0 1 0,-1-1 0,1 0 0,0 0 0,0 0 1,-1-1-1,1 1 0,0 0 0,-1-1 0,1 0 0,-1 0 0,1 1 0,-1-2 0,4 0 0,-2-1-55,0 0 1,-1 1 0,0-1-1,1 0 1,-1 0-1,0-1 1,0 1 0,-1-1-1,1 0 1,-1 1-1,1-1 1,1-5 0,-3 7 33,0 0 0,0-1-1,0 1 1,-1-1 0,1 1 0,-1 0 0,1-1 0,-1 1 0,0-1 0,0 1 0,0-1 0,0 1-1,0-1 1,0 1 0,-1-1 0,1 1 0,-1 0 0,0-1 0,0 1 0,0 0 0,0 0 0,0-1 0,-2-1-1,0 1 32,0-1-1,-1 1 0,1 1 0,-1-1 0,0 0 1,0 1-1,0 0 0,0 0 0,0 0 0,-1 0 0,-4-1 1,1 1 42,0 0 0,-1 0 0,0 1 0,-14-1 0,14 3 59,0 0 0,1 0 0,-1 1 0,-14 4-1,11-2 56,7-2 142,12-1-173,11 0-28,-17-1-86,11-1 20,1 0 0,-1 0 1,0-2-1,0 1 0,15-6 1,60-27-44,-65 25-4,48-24 131,-41 20-94,0 0 0,36-11 0,-64 25-9,1-1-1,0 1 1,0-1-1,-1 1 0,1 0 1,0 0-1,0 0 1,-1 0-1,1 0 0,0 0 1,0 0-1,-1 0 0,1 1 1,0-1-1,-1 1 1,1-1-1,2 3 0,-3-3-2,0 1-1,0 0 1,0 0-1,-1-1 1,1 1-1,0 0 0,-1 0 1,1 0-1,-1 0 1,1 0-1,-1 0 1,0 0-1,1 0 1,-1 0-1,0 0 0,1 0 1,-1 0-1,0 0 1,0 1-1,0-1 1,0 0-1,0 0 1,0 0-1,-1 0 0,1 0 1,0 0-1,-1 2 1,-4 14 70,-1 0 0,-1-1 1,-14 25-1,13-23 21,0 0-1,-5 19 1,11-30-98,1-6-2,1-1-1,0 1 1,0 0-1,-1-1 0,1 1 1,0 0-1,0-1 1,0 1-1,0 0 0,0-1 1,0 1-1,0 0 1,0-1-1,0 1 1,0 0-1,0-1 0,1 1 1,-1 0-1,1 0 1,-1 0-5,0-1 0,1 0 1,-1 1-1,0-1 0,1 0 0,-1 0 1,1 0-1,-1 1 0,0-1 1,1 0-1,-1 0 0,1 0 0,-1 0 1,1 0-1,-1 0 0,1 0 1,-1 0-1,1 0 0,-1 0 1,1 0-1,0 0 0,3-1-33,0 0-1,0 0 0,0-1 1,0 1-1,6-4 1,71-48-482,-43 27 470,78-56-314,-114 81 350,0-1 0,0 1 0,1 0 1,-1 0-1,0 0 0,0 0 0,1 0 0,-1 0 1,4 0-1,-5 1 16,0 0 1,0 1-1,0-1 0,-1 0 1,1 0-1,0 1 0,0-1 1,0 0-1,-1 1 0,1-1 1,0 1-1,-1-1 0,1 1 1,0-1-1,-1 1 0,1-1 1,0 1-1,-1 0 1,1 0-1,-1-1 0,1 1 1,-1 0-1,0-1 0,1 1 1,-1 0-1,0 0 0,1 0 1,-1 0-1,0-1 0,0 1 1,0 1-1,3 12 166,-1 1-1,-1-1 1,0 23-1,-1-34-148,-1-1-10,1 0 0,1 0 0,-1 0 0,0 0 0,0 0-1,1 0 1,-1 0 0,1 0 0,-1 0 0,1-1 0,0 1 0,0 0 0,0 0 0,0 0 0,0-1 0,0 1 0,0-1 0,1 1 0,-1-1 0,1 1 0,-1-1 0,1 0 0,-1 1 0,1-1 0,0 0 0,2 1 0,-2-1-21,1 0 1,1-1 0,-1 1 0,0 0-1,0-1 1,0 0 0,0 0 0,0 0-1,0 0 1,0 0 0,0-1 0,1 1-1,-1-1 1,0 0 0,0 0 0,3-1-1,1-2-61,1 0-1,-1-1 0,0 0 0,0 0 1,0 0-1,-1-1 0,0 0 1,0-1-1,6-8 0,7-10-100,17-32 0,-29 42 168,-6 12 12,0 1-1,0-1 0,0 1 0,0 0 0,0-1 0,1 1 0,-1 0 0,1 0 0,-1 0 1,1 0-1,0 0 0,0 0 0,0 1 0,0-1 0,0 1 0,3-2 0,-5 3 8,1-1-1,-1 1 1,1 0-1,0 0 0,-1 1 1,1-1-1,-1 0 1,1 0-1,-1 0 0,1 0 1,-1 0-1,1 1 1,-1-1-1,1 0 0,-1 0 1,1 1-1,-1-1 1,1 0-1,-1 1 0,0-1 1,1 0-1,-1 1 0,1-1 1,-1 2-1,10 14 205,-3-6-184,-4-6-17,1-1-1,0 1 1,0-1 0,0 1 0,0-1 0,0 0 0,1-1-1,0 1 1,-1-1 0,1 0 0,9 3 0,-6-3 21,-1-1 1,1 0 0,0 0 0,-1-1-1,1 0 1,-1 0 0,12-2 0,-1-2-30,-1-1 0,1 0 0,-1-1 0,0-1 0,-1 0 0,18-12 0,-22 13-2,-1-1-1,0 0 0,0-1 0,-1 0 1,0-1-1,0 0 0,-1 0 1,-1-1-1,1-1 0,11-18 0,-6 2 601,-11 92-416,-1-33-229,-3 38 0,0-53 62,-1 0 1,-1 0 0,0 0 0,-7 20-1,8-31-46,-1 0 0,1-1 0,-1 1 0,0-1 0,0 0 0,0 0 0,-1 0 0,0 0 0,0-1 0,0 1 0,-1-1 0,1 0 0,-1 0 0,0-1 0,-6 4 0,6-5-61,0 0-1,1 0 1,-1-1 0,0 0 0,0 0 0,0 0 0,0 0 0,0-1 0,0 0-1,0 0 1,0 0 0,0-1 0,0 0 0,0 0 0,0 0 0,1 0 0,-8-4-1,-5-2 480,1-1-1,0 0 0,-20-15 0,59 25-28,88 26-436,-12-2 126,-74-20-952,43 8 1754,-39-10-2854,4 0-4694,1-3-6852</inkml:trace>
</inkml:ink>
</file>

<file path=ppt/ink/ink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23:29:27.0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1161 3392,'-12'7'1088,"12"-7"-1074,0 0 0,-1 0 0,1 0 0,0 0 0,0 0 1,0 0-1,0 0 0,-1 1 0,1-1 0,0 0 0,0 0 0,0 0 0,0 0 0,0 1 0,-1-1 1,1 0-1,0 0 0,0 0 0,0 1 0,0-1 0,0 0 0,0 0 0,0 0 0,0 1 1,0-1-1,0 0 0,0 0 0,0 0 0,0 1 0,0-1 0,-3 17 514,3-16-427,0-1 0,-1 0 0,1 0-1,0 1 1,0-1 0,0 0 0,0 1 0,0-1-1,0 0 1,0 1 0,0-1 0,0 0 0,0 1-1,0-1 1,0 0 0,0 1 0,0-1 0,0 0 0,0 1-1,1-1 1,-1 0 0,0 0 0,0 1 0,0-1-1,0 0 1,0 1 0,1-1 0,-1 0 0,0 0-1,0 0 1,1 1 0,-1-1 0,0 0 0,0 0-1,1 0 1,-1 1 0,0-1 0,1 0 0,-1 0 0,0 0-1,0 0 1,1 0 0,-1 0 0,0 0 0,1 0-1,-1 0 1,0 0 0,1 0 0,-1 0 0,0 0-1,1 0 1,-1 0 0,0 0 0,1 0 0,-1 0-1,0 0 1,1-1 0,2 1 357,0-1-1,0 0 0,1 0 1,-1 0-1,4-3 1,17-10 969,1 1-518,-1-2 0,45-34 0,-41 19-518,0 0 0,-2-2-1,41-65 1,170-337 1806,-205 368-991,-40 121-209,-13 44-582,4 2-1,5 0 1,2 202 0,10-299-346,0 1 1,0 0 0,1 0 0,0-1 0,0 1 0,3 8 0,-3-12-60,0 0-1,-1 0 1,1 0-1,-1 0 1,1 0-1,0 0 1,0 0 0,-1-1-1,1 1 1,0 0-1,0-1 1,0 1-1,0-1 1,0 1 0,0-1-1,0 1 1,0-1-1,0 1 1,0-1-1,0 0 1,0 0 0,0 0-1,0 1 1,0-1-1,0 0 1,1 0 0,-1 0-1,0-1 1,0 1-1,0 0 1,0 0-1,0-1 1,0 1 0,0 0-1,0-1 1,0 1-1,1-2 1,5 0-14,-1-2 0,1 1-1,-1-1 1,0 0 0,0 0 0,0 0 0,0-1 0,8-9 0,23-34 0,46-73 1,-41 56 4,-36 56-1,168-268-112,-131 195 142,-4-2 1,39-121-1,-20 27 61,-57 170 352,-5 19-65,-30 139 55,-5-1 0,-8-3 1,-73 160-1,45-146-99,29-64-108,32-69-200,10-20-130,0 0 0,1-1 1,-4 14-1,16-29-264,10-14 137,99-131-360,-109 140 618,1 1 0,1 0-1,12-12 1,-21 24-25,0-1 1,-1 1-1,1 0 1,0-1-1,-1 1 0,1 0 1,0 0-1,0 0 0,0 0 1,0 1-1,0-1 0,0 0 1,4 0-1,-5 2-5,1-1-1,-1 0 1,0 0-1,0 0 1,0 1-1,0-1 1,0 1-1,1-1 1,-1 1-1,0-1 1,0 1 0,0 0-1,0-1 1,-1 1-1,1 0 1,0 0-1,0 0 1,0 0-1,-1 0 1,1 0-1,0 0 1,-1 0-1,1 0 1,-1 0 0,1 0-1,-1 0 1,1 1-1,3 12 115,0-1 0,-1 0 0,-1 1 0,0 0 0,0 0 0,-2 23 0,3 28 349,-2-57-439,1-1-1,-1 1 0,1-1 0,0 1 0,1-1 0,0 0 0,0 0 1,0 0-1,9 12 0,-10-17-16,-1 0-1,1 0 1,0 0 0,0 0 0,0 0-1,1 0 1,-1-1 0,0 1 0,1-1 0,-1 1-1,1-1 1,-1 0 0,1 0 0,-1 0-1,1 0 1,0 0 0,0-1 0,0 1 0,-1-1-1,1 0 1,0 0 0,0 0 0,0 0-1,-1 0 1,1-1 0,0 1 0,0-1 0,-1 0-1,5-1 1,20-10-50,-1-2 1,0-1-1,0 0 0,24-22 1,-21 17 22,178-132 77,-193 142-47,-23 22 47,-3 2 50,-51 58 335,35-43-244,2 1 0,-36 56 0,60-83-180,0 1 0,0-1 0,0 0 0,1 1 0,0-1 0,0 1 0,0-1 0,0 1 1,0-1-1,0 6 0,1-8-9,0 0 0,0 0 1,1 0-1,-1 0 1,0-1-1,0 1 0,0 0 1,1 0-1,-1 0 0,1-1 1,-1 1-1,0 0 1,1-1-1,-1 1 0,1 0 1,-1-1-1,1 1 0,0 0 1,0 0-1,1 0-2,-1-1-1,1 1 1,-1 0-1,1-1 0,-1 1 1,1-1-1,-1 0 1,1 1-1,0-1 1,-1 0-1,1 0 0,0 0 1,2-1-1,6 0-73,0 0 0,0-1-1,1-1 1,-1 1-1,12-7 1,48-25-274,-50 23 256,0 1 1,41-14-1,-59 24 94,1-1 1,-1 1-1,1 0 0,-1-1 0,0 1 1,1 0-1,-1 0 0,1 1 0,-1-1 1,1 1-1,-1-1 0,0 1 1,1 0-1,-1-1 0,0 1 0,0 0 1,0 1-1,0-1 0,3 2 0,2 2 44,0 1 0,0 1 0,9 12 0,-16-19-50,2 2 14,0-1-1,-1 1 1,1 0-1,0-1 1,0 1-1,-1-1 1,1 0-1,0 0 1,1 0-1,-1 0 1,0 0-1,0 0 0,0 0 1,0-1-1,1 1 1,-1-1-1,0 1 1,1-1-1,-1 0 1,0 0-1,1 0 1,-1 0-1,0 0 1,1-1-1,-1 1 0,0-1 1,0 0-1,1 1 1,-1-1-1,0 0 1,0 0-1,3-2 1,4-3-32,0 0 0,0-1 0,-1 0 0,0 0-1,11-15 1,-9 11 30,-2-1-1,0 0 1,0-1-1,-1 0 0,0 0 1,-2-1-1,6-17 0,1 0-6,-7 19-14,98-234 56,17-1-149,-24 10 454,-118 334-122,3-14-173,4 0 1,4 0 0,3 2-1,6 155 1,18-117-565,0-41-3269,-15-79 3117,3 22-2046,-4-25 2554,0 0 0,0 0 0,0-1 0,0 1 0,-1 0 0,1 0 0,0 0 0,0-1 0,0 1 1,-1 0-1,1 0 0,0 0 0,0 0 0,-1-1 0,1 1 0,0 0 0,0 0 0,-1 0 0,1 0 0,0 0 0,0 0 0,-1 0 0,1 0 0,0 0 0,0 0 0,-1 0 0,1 0 0,0 0 0,-1 0 0,1 0 0,0 0 0,0 0 0,-1 0 0,1 0 0,0 0 0,0 1 0,-1-1 0,1 0 0,0 0 0,0 0 0,0 0 0,-1 1 1,1-1-1,0 0 0,0 0 0,0 0 0,0 1 0,-1-1 0,1 0 0,0 0 0,0 0 0,0 1 0,0-1 0,0 0 0,0 1 0,0-1 0,0 0 0,-1 0 0,1 1 0,0-1 0,0 0 0,0 0 0,0 1 0,1-1 0,-1 0 0,0 0 0,0 1 0,0-1 0,-9-6-1731,1-2-1,-11-10 0,-9-18 178,-29-48 0,56 81 1777,-53-87 3074,-6-9 4764,56 92-7274,1 4-99,0-1 1,1 0-1,0 0 1,0 0-1,-2-5 0,4 7-445,-1 1-1,1 0 0,0 0 1,0 0-1,0 0 0,0-1 0,-1 1 1,2 0-1,-1 0 0,0 0 1,0 0-1,0 0 0,1-1 0,-1 1 1,0 0-1,1 0 0,-1 0 1,1 0-1,-1 0 0,1 0 1,0 0-1,-1 0 0,1 0 0,0 0 1,1-1-1,5-4-24,1 1 0,-1 0 0,1 1 0,0 0 0,0 0 1,0 0-1,14-3 0,65-13-1736,-73 17 982,11-2-204,-9 1-1688,0 1 0,18-1-1,-33 4 2408,-1 0 0,0 0-1,1 0 1,-1 0 0,0 0-1,1 0 1,-1 0 0,0 0-1,1 0 1,-1 0 0,0 0 0,1 1-1,-1-1 1,0 0 0,1 0-1,-1 0 1,0 0 0,0 1-1,1-1 1,-1 0 0,0 0-1,0 0 1,1 1 0,-1-1-1,0 0 1,0 0 0,0 1-1,1 0 1,2 9-3145</inkml:trace>
</inkml:ink>
</file>

<file path=ppt/ink/ink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23:29:27.4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27 5408,'4'-12'2432,"19"0"-2112,-15 9 3136,6 3-1952,0 3 1568,0 6-1761,-1 2 321,0 1-928,-4 5-352,1-1-224,-7-4-544,7 3 224,-10-2-3775,0-1 2175,-10-1-4192,2 1 3392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00:36:54.405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14 6 5888,'-14'-6'5989,"17"7"-5671,-1-1 1,1 1-1,-1-1 1,1 1-1,0-1 1,-1 0-1,1 0 1,0-1-1,3 0 1,2 1-91,118 0 1038,-42 0-3881,-74 1-462,4 3 917</inkml:trace>
</inkml:ink>
</file>

<file path=ppt/ink/ink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23:29:27.7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40 9792,'-10'4'4448,"10"4"-3872,13-8 2303,5 3-1695,37-6 1856,8 3-1760,22-8 128,5 4-832,-4-9-384,-14 6-96,-1-6-1440,-3 6 736</inkml:trace>
</inkml:ink>
</file>

<file path=ppt/ink/ink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23:29:30.7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41 4640,'-13'-13'1945,"7"7"2163,7 6-3864,-1 1 0,0 0 0,1 0 0,-1-1 0,0 1 0,0 0-1,0 0 1,0 0 0,0 0 0,0-1 0,0 1 0,0 0 0,0 0 0,0 0 0,0 0 0,-1 1 0,1-2-151,0 0 0,0 1 0,0-1 0,-1 0 0,1 1 0,0-1 0,0 0 0,0 1 0,0-1 0,0 0 0,0 1 0,0-1 0,0 0 0,0 1 0,0-1 0,0 0 0,0 1 0,0-1 0,0 0 0,0 1 0,0-1 0,0 0 0,1 1 0,-1-1 0,0 0 0,0 1 0,0-1 0,1 0 0,-1 1 0,0-1 0,0 0 0,0 0 0,1 1 0,-1-1 0,0 0 0,1 0 0,-1 0-1,0 0 1,1 1 0,-1-1 0,0 0 0,1 0 0,-1 0 0,0 0 0,1 0 0,-1 0 0,0 0 0,1 0 0,-1 0 0,0 0 0,1 0 0,-1 0 0,0 0 0,1 0 0,0 0 0,15 2 2592,-13-1-2508,-1 0 0,1-1 0,-1 0 0,1 1 0,-1-1 1,1 0-1,3-1 0,18-1 491,0 0 0,26 2 0,32-1-128,35-19-84,-15 2-470,-90 17 32,89-7 705,-107 15-612,0-1 0,0 1-1,-10 7 1,-2-1 148,-1-1-1,-36 18 0,-14 7 39,45-20-129,1 0 0,1 2 0,1 0 0,0 2 0,1 0 0,2 1 0,-25 37 0,-28 62-1503,13 4-6300,69-134-781,-8 7 7221,18-14-2927</inkml:trace>
</inkml:ink>
</file>

<file path=ppt/ink/ink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23:29:31.7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80 86 6048,'-3'-1'3065,"5"7"-857,2 13 807,-10 117 2272,-19 68-2940,7-67-1304,-9 11-94,22-129-613,4-23-234,5-31-299,-4 34 180,22-214 282,-2 8 73,-14 152-314,-3 20 101,1 1 0,11-43 1,2-4 1367,-16 72-291,1 18-324,99 310-362,-19-48-72,-32-157-23,-50-114-412,0 0-1,0 0 0,0 1 1,0-1-1,0 0 1,1 0-1,-1 0 1,0 0-1,0 1 1,0-1-1,0 0 1,0 0-1,0 0 1,1 0-1,-1 0 0,0 0 1,0 0-1,0 1 1,0-1-1,1 0 1,-1 0-1,0 0 1,0 0-1,0 0 1,0 0-1,1 0 1,-1 0-1,0 0 0,0 0 1,0 0-1,1 0 1,-1 0-1,0 0 1,0 0-1,1 0 1,7-5 112,4-8-53,-11 12-61,1-2 5,1 0 0,-1 0-1,0 0 1,0 0-1,0-1 1,0 1-1,-1-1 1,0 1-1,1-1 1,-1 0 0,1-4-1,2-11 37,63-172 60,12-42-248,-74 218-6,21-81-1582,-13 33-4952,-11 46-312,-2 13 3995</inkml:trace>
</inkml:ink>
</file>

<file path=ppt/ink/ink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23:29:32.1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16 4224,'-23'-15'12970,"19"90"-7416,0-19-4180,-1 34-267,-17 90-1,21-167-1548,0 0 0,1 23 0,0-9-6824,15-30-1389</inkml:trace>
</inkml:ink>
</file>

<file path=ppt/ink/ink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23:29:32.5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 7712,'5'0'9114,"3"14"-6047,-4-2-2112,-1 1 0,0-1 0,0 1 1,1 26-1,-4 52 573,-1-63-1075,-12 234 1232,10-209-1786,2-45-10,-1-1 0,1 1 0,-3 7 0,2-10-1276,0 1-1,1 0 1,0 0-1,0 7 1</inkml:trace>
</inkml:ink>
</file>

<file path=ppt/ink/ink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23:29:32.9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272 3 6304,'0'-1'146,"-1"1"0,1 0 1,-1 0-1,1-1 0,-1 1 1,1 0-1,-1 0 0,1 0 1,-1 0-1,1-1 0,-1 1 1,1 0-1,-1 0 0,1 0 1,-1 0-1,1 0 0,-1 1 0,1-1 1,-1 0-1,1 0 0,-1 0 1,1 0-1,-1 0 0,1 1 1,-1-1-1,1 0 0,-1 0 1,1 1-1,-1-1 0,1 0 1,0 1-1,-1-1 0,1 1 0,0-1 1,-1 0-1,1 1 0,0-1 1,-1 1-1,1-1 0,0 1 1,0-1-1,0 1 0,-1 0 1,-2 5 2247,-71 120 4852,-49 58-4381,107-162-2526,7-11-14,1 0-1,-9 17 0,17-28-290,-1 1 1,1-1-1,0 1 0,0-1 0,-1 1 1,1-1-1,0 1 0,0 0 0,0-1 1,0 1-1,0-1 0,0 1 0,0 0 1,0-1-1,0 1 0,0-1 0,0 1 1,0 0-1,0-1 0,0 1 0,0-1 1,1 1-1,-1 0 0,0-1 0,0 1 1,1 0-1,0 0 27,0-1 1,0 1-1,0 0 1,0-1 0,0 1-1,0 0 1,0-1-1,0 0 1,0 1-1,0-1 1,0 1 0,3-1-1,2 1 107,1 0-1,-1-1 0,13-1 1,13-2-200,47-13 1,-6-4-2941,-63 18 1114,1 0 1,17-2-1,-9 4-633</inkml:trace>
</inkml:ink>
</file>

<file path=ppt/ink/ink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23:29:35.5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338 759 4384,'-15'-3'1424,"14"3"-1293,1 0 0,-1-1 0,0 1 0,1 0 0,-1 0 1,0-1-1,1 1 0,-1 0 0,1-1 0,-1 1 0,1-1 0,-1 1 1,1-1-1,-1 1 0,1-1 0,-1 1 0,1-2 0,-8-4 4133,4 4-3690,-1 1 1,1-1 0,-1 1 0,0 1 0,1-1 0,-1 1 0,0 0 0,0 0 0,-5 1-1,2 0-93,-1 0 0,1 1 0,0 1 0,-14 5 0,10-3-226,1 1 1,-1 0-1,1 1 0,0 1 1,1 0-1,-13 12 1,11-8-114,1 1 1,1 1 0,0 0 0,1 0-1,0 0 1,1 1 0,1 0 0,1 1 0,0 0-1,1 0 1,0 0 0,-2 23 0,6-33-92,0 0 1,1-1 0,0 1-1,0 0 1,0 0-1,1 0 1,0-1 0,0 1-1,1 0 1,-1-1 0,1 1-1,0-1 1,1 0 0,-1 1-1,5 5 1,-3-6 3,0 0 1,0-1-1,0 0 1,1 0-1,0 0 1,-1-1-1,1 1 1,0-1-1,1 0 1,-1-1-1,1 1 1,-1-1-1,1 0 1,10 2-1,-5-2-82,-1-1 0,1 0 0,0-1-1,0 0 1,-1 0 0,1-1 0,0-1 0,-1 1-1,13-5 1,-17 5-2,1-1 0,-1 0 0,0 0 0,0 0-1,0-1 1,0 0 0,0 0 0,-1 0 0,1-1 0,-1 0 0,0 0-1,0 0 1,0-1 0,8-10 0,-7 5-2,1-1 1,-2-1-1,1 1 0,-2-1 1,1 0-1,-1-1 0,-1 1 1,-1 0-1,1-1 0,-2 0 1,1-20-1,-2 22 20,-1-1-1,1 1 1,-2-1-1,0 1 1,0 0-1,-1 0 1,0 0 0,-1 0-1,0 1 1,-1-1-1,0 1 1,0 0-1,-9-10 1,8 13-19,0 1 0,-1 1 0,0-1 0,0 1 0,0 1 0,-1-1-1,1 1 1,-1 0 0,0 1 0,-11-3 0,18 5 7,0 1 1,0 0-1,0-1 0,-1 1 0,1 0 0,0 0 1,0 0-1,0 0 0,-1 0 0,1 0 0,0 0 0,0 0 1,-1 1-1,1-1 0,0 0 0,0 1 0,-2 0 1,13 8-48,-6-7 94,0 0-1,0 0 1,0 0-1,0 0 1,0 0 0,0-1-1,0 0 1,0 0-1,1 0 1,-1-1-1,0 1 1,1-1-1,6 0 1,3-2 79,1 0 0,22-6-1,-34 7-68,18-5 40,-1-2-1,0 0 1,0-2-1,-1 0 1,0-1-1,18-14 1,-23 16-29,15-11 28,-1-1 0,-1-2 0,-1-1 0,44-51 0,-36 32 136,-2-2 0,37-69 0,-40 59 173,27-68-1,-43 95-264,5-14 237,-17 39-296,-1 1 0,1 0-1,0-1 1,-1 1 0,0 0 0,1-1-1,-1 1 1,0-1 0,0 1 0,-1-1 0,1 1-1,0-1 1,-2-3 0,2 6-51,0 0 1,0-1 0,0 1-1,-1 0 1,1 0-1,0 0 1,0-1 0,0 1-1,0 0 1,0 0-1,-1 0 1,1-1 0,0 1-1,0 0 1,0 0-1,0 0 1,-1 0 0,1 0-1,0-1 1,0 1-1,0 0 1,-1 0 0,1 0-1,0 0 1,0 0-1,-1 0 1,1 0 0,0 0-1,0 0 1,-1 0-1,1 0 1,0 0 0,0 0-1,-1 0 1,1 0-1,0 0 1,0 0 0,0 0-1,-1 0 1,-2 1 20,1-1 0,-1 1 0,0 0 0,1 0 1,-1 0-1,1 0 0,-1 0 0,1 0 0,-1 1 0,1-1 0,0 1 1,0 0-1,0-1 0,0 1 0,0 0 0,0 0 0,-3 5 0,-16 22 31,0 2 0,2 1 0,-27 62-1,-34 111 129,79-205-187,-27 87 173,-22 107 0,2 88 323,43-254-430,2 1-1,1-1 0,2 31 1,0-57-76,0 0 1,1 0-1,-1 0 1,0-1-1,1 1 1,-1 0 0,1 0-1,0 0 1,-1-1-1,1 1 1,0 0-1,0-1 1,0 1-1,0-1 1,3 3-1,-4-4 2,1 1 0,-1-1-1,0 0 1,1 0 0,-1 1-1,1-1 1,-1 0 0,1 0-1,0 0 1,-1 0 0,1 0-1,-1 1 1,1-1-1,-1 0 1,1 0 0,-1-1-1,1 1 1,-1 0 0,1 0-1,-1 0 1,1 0 0,0 0-1,1-1-13,-1 0 0,1 0 0,-1 0 0,0 0 0,1 0 0,-1 0 0,0-1-1,0 1 1,1 0 0,0-2 0,19-29-382,-2 0-1,22-49 0,-1 2-40,-14 30 115,54-74-1,-72 113 327,42-58-248,-41 56 99,-9 12 153,0 0-1,1 0 0,-1-1 0,0 1 1,0 0-1,0 0 0,0 0 0,1 0 1,-1 0-1,0 0 0,0 0 1,0-1-1,0 1 0,1 0 0,-1 0 1,0 0-1,0 0 0,0 0 1,1 0-1,-1 0 0,0 0 0,0 0 1,0 0-1,1 0 0,-1 0 0,0 0 1,0 0-1,0 0 0,1 0 0,0 2 45,0 0-1,0 0 1,0 0-1,0 0 0,0 0 1,0 0-1,-1 0 1,1 0-1,0 2 0,-1-3-30,6 18 98,0 0 1,2-1-1,0 0 0,13 22 1,-14-29-98,1-1-1,-1 0 1,1 0 0,1 0 0,0-1-1,1 0 1,18 13 0,-25-19-5,1-1 1,0 0-1,-1 0 1,1 0-1,0-1 1,0 1-1,0-1 1,0 0-1,0 0 1,1 0-1,-1 0 1,0-1-1,0 0 1,1 0-1,-1 0 1,0 0-1,0-1 1,1 0-1,-1 1 1,0-2-1,0 1 1,0 0-1,0-1 1,0 0-1,0 0 1,-1 0-1,1 0 1,-1 0-1,1-1 1,-1 0-1,6-5 1,6-9-80,0 0-1,-1-2 1,-1 1 0,-1-2 0,13-25-1,-20 34-26,0-1 0,-1 1 0,4-16 0,-5 13-37,-2 12 110,-1 1 0,1-1 1,-1 0-1,0 0 0,0 1 1,0-1-1,0 0 0,0 1 1,0-1-1,0 0 0,-1 1 1,1-1-1,-1 0 0,1 1 1,-1-1-1,1 0 0,-2-1 0,1 2 27,0 0-1,0 0 1,1 1-1,-1-1 0,0 0 1,0 1-1,0-1 1,0 0-1,0 1 0,0-1 1,0 1-1,0 0 1,0-1-1,0 1 0,0 0 1,0 0-1,0-1 1,0 1-1,0 0 0,-1 0 1,1 0-1,0 0 1,0 0-1,0 1 0,0-1 1,0 0-1,0 1 1,0-1-1,0 0 0,-1 1 1,-3 2 37,1-1 0,-1 1 0,1-1 0,0 1 0,0 0 0,0 1 0,0-1-1,0 1 1,1 0 0,0 0 0,0 0 0,0 0 0,0 0 0,0 1 0,1-1 0,0 1 0,0 0 0,-1 5 0,-2 4 114,1 1 1,1 0-1,0 0 0,-1 29 0,3-21-36,1 0 0,2 0-1,6 42 1,-6-55-105,1-1-1,0 1 1,0-1 0,1 0 0,0 0 0,0-1-1,1 1 1,0-1 0,1 0 0,-1 0 0,13 12-1,-16-19-19,0 1-1,0 0 0,0-1 0,0 1 1,1-1-1,-1 0 0,0 1 0,1-1 0,-1 0 1,0-1-1,1 1 0,-1 0 0,1-1 1,0 1-1,-1-1 0,1 0 0,-1 0 1,1 0-1,0 0 0,-1 0 0,1-1 0,-1 1 1,1-1-1,3-1 0,2-1-38,-1 0 0,0-1 0,0 0 0,0 0-1,0-1 1,8-6 0,5-7-133,-1-1 0,28-33-1,28-48 66,-58 76 131,73-107-529,-76 112 441,-10 14 87,-4 10 109,-18 39 382,-17 75 0,27-88-387,3 1 0,0 1-1,1 40 1,4-67-75,0 0 0,0 0-1,1 0 1,0 1 0,1-1 0,2 7-1,-4-11-36,0-1-1,1 0 0,-1 0 0,1 1 0,0-1 1,-1 0-1,1 0 0,0 0 0,0 0 0,0 0 1,-1 0-1,1 0 0,0 0 0,0 0 0,1 0 1,-1 0-1,0-1 0,0 1 0,0-1 0,0 1 1,1 0-1,-1-1 0,0 0 0,0 1 0,1-1 1,-1 0-1,0 0 0,1 0 0,-1 1 0,1-1 1,-1-1-1,0 1 0,1 0 0,1-1 0,4-1-26,-1-1 0,1 0 0,-1 0-1,0 0 1,0-1 0,0 0 0,-1 0-1,1-1 1,-1 0 0,0 1-1,6-8 1,7-11-12,22-34 0,-2-3-39,-13 20-15,51-64 0,-59 88 96,-6 12 25,-11 4-34,0 0 0,1 0 0,-1 0 1,0 0-1,1 0 0,-1 0 0,0 0 0,0 0 1,1 0-1,-1 1 0,0-1 0,1 0 0,-1 0 1,0 0-1,0 1 0,1-1 0,-1 0 0,0 0 1,0 0-1,0 1 0,1-1 0,-1 0 1,0 1-1,0-1 0,0 0 0,0 0 0,0 1 1,0-1-1,1 0 0,-1 1 0,0 0 0,1 9 33,0 0 0,-1 0-1,0 0 1,-1 0 0,-2 16-1,-13 55-15,-32 92 0,-40 65 120,-16-10 143,70-157-465,-4-1 0,-81 113 0,112-174 25,5-5 80,0-1 0,0 0 0,0 0 0,-1 0 0,1 0 0,-1 0 0,0-1 0,1 1 0,-1-1 0,-1 0 0,-4 3 0,8-5 69,-1 0-1,1 0 0,0 0 0,0 0 0,-1 0 1,1 0-1,0 0 0,0 0 0,-1 0 0,1 0 0,0 0 1,-1 0-1,1 0 0,0 0 0,0 0 0,0 0 0,-1-1 1,1 1-1,0 0 0,0 0 0,-1 0 0,1 0 0,0-1 1,0 1-1,0 0 0,0 0 0,-1 0 0,1-1 0,0 1 1,0 0-1,0 0 0,0-1 0,0 1 0,0 0 0,-2-10-115,1 9 77,1-3 15,0-1 0,0 0 0,0 0-1,0 0 1,1 0 0,-1 0 0,1 1 0,0-1 0,1 0-1,1-4 1,3-9 4,47-122 44,-45 121 38,0 1 0,1-1-1,1 2 1,1-1-1,0 1 1,23-25-1,10-2 139,57-43 0,-14 14 190,-69 54-251,0-2 0,-1 1 0,16-28-1,-32 46-115,93-161 326,-49 80-104,142-197 1055,-170 259-1136,1 0-1,21-17 1,-38 36-140,1 1 0,-1-1-1,1 1 1,-1 0 0,1 0 0,0 0-1,0-1 1,0 2 0,0-1 0,0 0-1,-1 0 1,2 1 0,-1-1 0,0 1-1,0-1 1,0 1 0,2 0 0,-2 0-18,0 1 0,-1-1 1,1 0-1,0 1 1,-1 0-1,1-1 0,-1 1 1,1 0-1,-1 0 0,1 0 1,-1 0-1,0 0 1,0 0-1,1 0 0,-1 1 1,0-1-1,0 0 1,0 1-1,0-1 0,0 0 1,1 4-1,1 2 12,0 0 0,0 0 0,-1 1 0,0 0 0,0-1 0,-1 1 0,0 0 0,0 14 0,-2 5 4,-5 36 0,1-35-42,-1 0 1,-1 0-1,-2 0 1,0-1-1,-2-1 1,-1 0 0,-1 0-1,-27 38 1,32-53-78,0-1 1,-1 0-1,0 0 0,-1-1 1,0 0-1,-13 8 1,20-15 73,-1 1 0,0-1 1,0 0-1,-1 0 1,1 0-1,0 0 0,-1-1 1,1 1-1,-1-1 1,0-1-1,1 1 0,-1-1 1,1 1-1,-1-1 1,0 0-1,1-1 0,-1 1 1,0-1-1,1 0 1,-9-3-1,9 1 68,0 1-1,0-1 1,0 1 0,0-1-1,1-1 1,-1 1-1,1 0 1,0-1 0,0 0-1,0 1 1,1-1 0,-1 0-1,1 0 1,0-1-1,0 1 1,1 0 0,-1-1-1,1 1 1,0-1 0,0 0-1,0 1 1,1-1-1,-1 0 1,2-8 0,-1 11 22,0 1 0,1-1 0,-1 1 0,0-1 0,1 1 0,0 0 0,-1-1 0,1 1 0,0 0 0,-1 0 0,1 0 0,0-1 0,0 1 1,0 0-1,0 0 0,0 0 0,0 0 0,2-1 0,0 1-19,-1 0 0,1-1 0,-1 2 0,1-1 0,0 0 0,-1 0 0,1 1 0,0 0 0,3-1 0,6 1-35,0 1 1,0 1-1,19 4 1,-25-5 25,189 59 353,-118-34-2105,0-3-4149,-64-21 1791,-4 1 1322</inkml:trace>
</inkml:ink>
</file>

<file path=ppt/ink/ink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23:29:40.9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222 157 3488,'2'-19'2006,"0"12"3193,4 34-74,-6-15-4651,0 0 0,0 0 0,-1 0 0,-1 0 0,0 0 0,0 0 0,-6 13-1,4-9-200,-55 153 1428,8-24-1066,26-56-412,-47 137 274,70-214-313,2-11-177,0-1 0,0 0 0,0 1 0,0-1 0,0 0 0,0 1 0,0-1 0,0 1 0,0-1 0,0 0 0,0 1 0,0-1 0,0 0 0,0 0 0,0 1 0,-1-1 0,1 0 0,0 1 0,0-1 0,0 0 0,-1 0 0,1 1 0,0-1 0,0 0 0,-1 0 0,1 1 0,1-3 35,0 0 0,0 0-1,0 0 1,0 0 0,0 0 0,0 0-1,0 0 1,-1 0 0,1 0-1,-1 0 1,1-4 0,5-40 218,-3 18-50,54-271 638,25 11-389,-73 265-420,1 0 1,0 0-1,2 1 1,16-23-1,-21 34 12,1 1-1,0 0 1,1 1 0,0 0-1,1 0 1,-1 1 0,2 0-1,-1 1 1,19-10 0,-26 16-12,1-1 1,0 1 0,-1-1 0,1 1 0,0 0 0,0 1 0,-1-1 0,1 1 0,0-1 0,0 1 0,0 0 0,0 0 0,0 1 0,0-1 0,-1 1-1,7 2 1,-5-1-20,0 0 0,0 1 0,0 0-1,0 0 1,-1 0 0,1 0 0,-1 1-1,1 0 1,-1 0 0,6 8-1,-3-2 9,0 0-1,0 1 0,-1 0 1,0 1-1,-1-1 0,0 1 1,5 21-1,-6-18 48,-2 1 1,1-1-1,-2 0 1,0 0-1,-1 1 1,-1 15-1,-1-18-23,0-1 0,-1 0 0,-1 0-1,0 0 1,-1 0 0,0 0 0,0-1 0,-1 0 0,-1 0-1,-13 17 1,10-17-64,0 0 1,0 0-1,-1-1 0,0-1 0,0 0 0,-1 0 1,-1-1-1,-24 12 0,26-16-64,-1 1-1,0-2 1,0 0-1,-18 3 1,15-4-27,7-1-49,0 0 0,-1 0 0,1-1 0,0 0 0,-13-2 0,22 2 145,-1 0 0,0 0 1,0 0-1,0 0 0,0 0 0,0 0 1,0 0-1,0 0 0,0 0 0,0 0 1,0 0-1,0 0 0,0 0 1,0 0-1,0 0 0,0 0 0,0 0 1,0 0-1,0 0 0,0 0 0,0 0 1,0 0-1,1 0 0,-1-1 0,0 1 1,0 0-1,0 0 0,0 0 0,0 0 1,0 0-1,0 0 0,0 0 1,0 0-1,0 0 0,0 0 0,0 0 1,0 0-1,0 0 0,0 0 0,0 0 1,0 0-1,0 0 0,0 0 0,0 0 1,0-1-1,0 1 0,0 0 1,0 0-1,0 0 0,0 0 0,0 0 1,0 0-1,-1 0 0,1 0 0,0 0 1,0 0-1,0 0 0,0 0 0,0 0 1,0 0-1,0 0 0,0 0 0,9-4-204,15-1 31,-10 3 155,-1 1 1,1 1-1,0 0 0,0 0 1,0 2-1,25 5 1,-30-5 46,-1 1 0,1 0 1,-1 0-1,0 1 0,0 0 1,0 1-1,0 0 0,-1 0 1,1 1-1,-1 0 1,10 11-1,-9-8 26,-1 2 1,0-1-1,0 1 1,-1 0-1,0 0 0,-1 1 1,-1-1-1,1 1 1,2 15-1,-4-13 7,-1 1 0,0 0 0,-1 0-1,0-1 1,-1 1 0,-1 0 0,-3 23 0,2-30-26,-1-1 1,0 1 0,0 0-1,0-1 1,-1 1 0,0-1 0,-1 0-1,1-1 1,-1 1 0,0-1-1,-1 0 1,0 0 0,0 0 0,0-1-1,-1 0 1,1 0 0,-13 6-1,5-3-10,-1-1 0,0-1 0,0 0 0,0-1-1,-1 0 1,0-2 0,0 0 0,-16 2-1,26-5-21,-15 2-136,0-1 0,0 0 0,1-2 0,-37-5 0,48 2-68,8-1-4,2 4 186,0 0 1,0 0 0,-1 0 0,1 0-1,0 0 1,0 0 0,0 0 0,1 1-1,-1-1 1,0 0 0,2 0 0,28-12-295,1 2 1,49-10 0,-68 18 297,596-167 581,-589 162-328,-17 7-78,-11 5-76,-13 8 41,-37 27 0,48-31-80,1 0-1,0 0 1,1 1-1,-1 0 0,-10 16 1,18-23-49,-1 0 0,1 0-1,0 0 1,0 0 0,0 0 0,0 0 0,0 1 0,1-1 0,-1 0 0,1 0-1,-1 1 1,1-1 0,0 0 0,0 1 0,0-1 0,0 0 0,1 4 0,0-3 29,0-1 1,0 0 0,0 0-1,0-1 1,0 1 0,1 0-1,-1 0 1,1 0 0,-1-1 0,1 1-1,0-1 1,-1 1 0,1-1-1,0 0 1,0 0 0,0 0-1,0 0 1,4 1 0,4 2 0,0-1 0,0-1 1,0 0-1,0 0 0,1-1 0,-1 0 1,1-1-1,-1 0 0,0-1 0,1 0 1,-1-1-1,0 0 0,1 0 1,9-5-1,-16 6-71,0-1 1,0-1-1,0 1 0,0 0 1,0-1-1,0 0 0,0 0 1,-1 0-1,0 0 0,1-1 1,-1 0-1,-1 1 0,4-6 1,-3 3-9,0 0 0,0 0-1,0-1 1,-1 1 0,0-1 0,-1 0 0,1 0 0,0-7 0,-2-1-23,0 0-1,0 0 1,-1 0 0,-1 1 0,0-1 0,-2 0-1,-6-21 1,8 29 100,-1 0 0,0 0 0,0 0 0,-1 0 0,1 1 0,-2-1 0,1 1 0,-1 0 0,1 0 0,-2 1 0,1-1-1,-1 1 1,1 0 0,-2 1 0,1-1 0,0 1 0,-1 0 0,0 1 0,1 0 0,-2 0 0,-12-4 0,17 6-5,1 1 0,0 0 1,0-1-1,0 1 0,0 0 0,0 0 1,-1 0-1,1 0 0,0 1 0,0-1 1,0 0-1,0 1 0,0 0 0,0-1 1,0 1-1,0 0 0,0 0 0,0 0 0,0 0 1,0 0-1,1 1 0,-1-1 0,0 1 1,1-1-1,-1 1 0,1-1 0,0 1 1,-1 0-1,1 0 0,0-1 0,0 1 1,-1 3-1,1-1 36,0 0 0,0 0 0,0 0 0,0 0 0,1 0 0,-1 0 0,1 0 0,0 0-1,0 0 1,1 0 0,-1 0 0,1 0 0,0 0 0,0 0 0,1 0 0,1 5 0,2 0 23,1 0 0,0 0-1,0 0 1,1-1 0,0 0-1,0 0 1,1-1 0,0 0 0,0 0-1,1-1 1,-1 0 0,1 0-1,1-1 1,-1-1 0,12 5-1,-11-6-31,-1 1-1,0-2 0,1 0 0,-1 0 0,1 0 1,0-1-1,-1-1 0,1 0 0,0 0 0,0-1 0,-1 0 1,1 0-1,0-1 0,-1-1 0,1 0 0,15-7 0,-16 5-1,0 0 0,0-1 0,-1-1 0,0 1 0,0-1 0,7-9 0,41-52 43,-38 44-81,99-110 181,-37 45-191,-71 77-24,-8 10 34,1 0 0,0 0 0,-1 0 0,1 0 1,0 0-1,0 0 0,0 0 0,0 0 1,4-2-1,-8 26 26,-3 5-34,-1-1-1,-1 1 0,-13 32 0,9-26 92,-34 81 228,35-92-366,-1 0 0,-1 0 0,-16 20 0,22-35-20,1-1-1,-1 0 0,0 0 1,-1 0-1,1-1 1,-12 7-1,15-9-28,-1-1-1,0 0 1,0 0 0,0 0 0,-1-1-1,1 0 1,0 1 0,-1-1-1,1-1 1,-1 1 0,1-1-1,-1 0 1,-7 0 0,10-1 42,1 0 0,-1 1 0,0-1 0,0 0 0,0 0 1,0-1-1,1 1 0,-1 0 0,1-1 0,-4-2 0,-2-7 10,7 11 56,0 0 0,0 0 0,0 0 1,0-1-1,0 1 0,0 0 1,0 0-1,0-1 0,0 1 0,0 0 1,0 0-1,0-1 0,0 1 1,0 0-1,0 0 0,0-1 0,0 1 1,0 0-1,0 0 0,0-1 1,0 1-1,0 0 0,0 0 0,0 0 1,1-1-1,-1 1 0,0 0 0,0 0 1,0 0-1,0-1 0,1 1 1,-1 0-1,1 0 29,1-1 1,-1 1-1,0 0 1,1-1-1,-1 1 0,0 0 1,1 0-1,-1 0 1,0 0-1,1 1 1,-1-1-1,0 0 1,2 1-1,24 7 321,-11-3-174,7 0-111,-1 0 1,1-2-1,0-1 0,1-1 0,-1-1 0,0-1 0,0-1 0,0 0 0,0-2 0,-1-1 0,1-1 0,-1-1 0,0-1 0,-1 0 0,0-2 0,26-16 0,-36 20-76,-1-2 1,0 0 0,0 0-1,0-1 1,-1 0 0,-1 0-1,0-1 1,0 0 0,0-1-1,-2 1 1,1-1 0,-1-1-1,-1 1 1,0-1 0,5-19-1,-9 25-28,0 0 0,0-1-1,0 1 1,-1 0-1,0 0 1,0-1-1,-1 1 1,1 0 0,-2 0-1,1-1 1,-1 1-1,1 0 1,-4-6-1,4 11 40,0-1-1,0 0 0,0 0 0,0 1 0,-1-1 1,1 1-1,0-1 0,-1 1 0,1-1 0,-1 1 1,1 0-1,-1 0 0,0 0 0,0 0 0,1 0 1,-1 0-1,0 0 0,0 1 0,0-1 0,0 1 1,0-1-1,0 1 0,0 0 0,0 0 0,0 0 1,0 0-1,0 0 0,0 0 0,-3 1 0,1 0 57,-1 0-1,1 0 1,-1 1 0,1 0-1,0 0 1,-1 0-1,1 0 1,0 1-1,0-1 1,1 1 0,-7 5-1,5-3 17,0 1 0,0-1 0,1 1-1,0 0 1,0 0 0,0 0 0,0 1 0,1-1 0,0 1-1,1 0 1,-1-1 0,1 2 0,1-1 0,-1 0-1,1 0 1,1 0 0,-1 0 0,1 1 0,0-1 0,1 0-1,0 1 1,3 13 0,-1-12 6,0 0 0,0 0 0,1 0 1,0-1-1,1 0 0,0 0 0,0 0 0,0 0 0,1-1 0,1 1 1,-1-2-1,1 1 0,0-1 0,0 0 0,16 9 0,-14-9-102,1-1 0,0 0 0,0 0 0,0-1 0,0-1 0,0 0 0,1 0 0,0-1 1,-1 0-1,1-1 0,0 0 0,0-1 0,17-1 0,-15-1-844,0 0 1,0-1 0,15-5 0,-23 6-249,0-1 1,0 1-1,-1-1 1,1 1-1,0-1 1,-1-1-1,0 1 1,0-1-1,0 1 1,6-9-1,5-9-5016,-2 4 2038</inkml:trace>
</inkml:ink>
</file>

<file path=ppt/ink/ink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23:29:41.3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38 10208,'-5'-9'4640,"13"4"-4032,-3 2 1983,8 6-1535,6-6 1408,-1 3-1408,0-3-576,4 3-288,-9-5-416,0 1 128,-3-4-3264,4 8 1824,7 0-9087</inkml:trace>
</inkml:ink>
</file>

<file path=ppt/ink/ink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23:29:44.5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620 407 6976,'-21'-21'7360,"-13"-11"-2978,27 26-3943,2 1-231,-2 0 1,1 0-1,0 1 1,-1 0 0,0 0-1,0 0 1,0 1-1,0 0 1,-1 0-1,1 1 1,-1 0-1,1 0 1,-1 1 0,0 0-1,0 0 1,0 1-1,1 0 1,-13 2-1,-28 7 411,2 3 0,0 1-1,0 3 1,-59 28 0,96-40-481,0 1 1,1 0 0,-1 0 0,1 1 0,0 0-1,-11 10 1,18-14-117,-1-1 0,1 1 0,-1 0-1,1-1 1,0 1 0,0 0 0,0 0-1,0 0 1,0 0 0,0 0 0,0 0-1,1 0 1,-1 0 0,1 1 0,-1-1-1,1 0 1,0 0 0,0 0 0,0 0-1,0 1 1,0-1 0,0 0 0,1 0-1,-1 0 1,1 0 0,0 0 0,-1 1 0,1-1-1,0 0 1,0-1 0,0 1 0,1 0-1,-1 0 1,3 3 0,3 2 14,-1 0-1,1-1 1,1 0 0,-1 0-1,1 0 1,0-1 0,10 4 0,66 27-21,-55-25-60,53 11-113,-55-15-793,-34-5 898,0 1 1,0-1-1,0 1 1,0 0-1,0 1 1,-5 4-1,-36 27 228,42-30-126,-21 18 124,1 1 0,1 1 0,2 1 1,0 2-1,-22 36 0,35-50-75,1 0 0,1 0-1,0 1 1,2 0-1,-9 24 1,14-35-65,0 0 0,0 0 0,0 0 0,1 0 0,-1 1 0,1-1 0,0 0 0,0 1 0,1-1 0,-1 0 0,1 0 0,0 1 0,0-1 0,0 0 0,1 0 0,-1 0 0,1 0 0,0 0 0,0-1 0,0 1 1,1-1-1,-1 1 0,1-1 0,0 0 0,0 0 0,4 3 0,1 0-1,0-1 0,1 0 0,0 0 0,0-1 0,0 0 1,0 0-1,1-1 0,0-1 0,-1 1 0,21 1 0,-7-3-2,0 0 1,1-1-1,36-6 0,-37 3-12,-1-2-1,0 0 1,1-2 0,-2-1-1,1 0 1,30-17-1,-12 2-22,-1-1-1,-1-1 1,37-34 0,-72 57-17,0-1 0,0 0 0,-1 1 0,1-1 0,-1 0-1,0 0 1,1-1 0,-1 1 0,-1 0 0,1-1 0,0 1 0,-1-1 0,0 1 0,1-5 0,-2 8 62,0-2-64,0 1-1,0-1 1,0 1 0,0-1 0,0 1 0,1 0 0,-1-1-1,0 1 1,1 0 0,-1-1 0,1 1 0,-1 0 0,2-3-1,36-71-716,-19 36 576,-17 34 32,-4 5-11,-4 9 21,-8 23 353,-9 37 0,15-44-253,3-10 115,1 0 1,0-1-1,1 1 0,0 0 0,2 1 1,-1-1-1,2 0 0,0 0 1,3 17-1,-3-29-77,1-1 1,0 1 0,-1-1-1,1 0 1,0 1-1,1-1 1,-1 0 0,0 1-1,1-1 1,-1 0-1,1 0 1,-1 0 0,1-1-1,0 1 1,0 0-1,0 0 1,0-1 0,0 0-1,1 1 1,-1-1-1,0 0 1,0 0 0,1 0-1,-1 0 1,1 0-1,-1-1 1,1 1 0,-1-1-1,1 0 1,-1 0-1,6 0 1,1 0 17,0-1 0,1 0 0,-1 0 0,0-1 0,0 0 0,0-1-1,12-5 1,-5 1-19,-1-2 0,0 1 0,-1-2 0,1 0 0,-2-1 0,0 0 0,17-19 0,-5 1-106,0-2-1,23-39 1,-46 67 77,11-15-36,-13 17 55,1 0 0,0 0 0,0 0 1,-1 1-1,1-1 0,0 0 0,0 0 0,0 1 1,0-1-1,0 1 0,0-1 0,0 1 1,0-1-1,0 1 0,0 0 0,1-1 0,-1 1 4,-1 0-1,0 0 0,1 0 1,-1 1-1,1-1 0,-1 0 1,0 0-1,1 0 0,-1 1 1,0-1-1,1 0 0,-1 0 1,0 1-1,1-1 0,-1 0 1,0 1-1,1-1 0,-1 1 1,0-1-1,0 0 0,0 1 1,1-1-1,-1 0 0,0 1 1,0-1-1,0 1 0,0-1 1,0 1-1,0-1 0,0 0 1,0 1-1,1 17 144,-1-15-105,-2 47 186,-9 50 0,11-96-231,0-1 0,-1 1 0,1 0 0,0-1 0,1 1 0,-1 0 0,1-1 0,-1 1 0,1 0 0,2 5 0,-2-8-9,-1-1 0,0 0 0,0 0 0,1 1 0,-1-1 0,0 0 0,1 0 0,-1 0 0,0 0 1,0 1-1,1-1 0,-1 0 0,0 0 0,1 0 0,-1 0 0,0 0 0,1 0 0,-1 0 0,1 0 0,-1 0 0,0 0 0,1 0 0,-1 0 0,0 0 0,1 0 0,-1 0 0,0 0 0,1 0 0,-1-1 0,18-6-159,17-14-62,18-27-168,10-8 272,-61 55 136,-1 0 0,1-1 0,-1 1 0,1 0 0,0 0 0,-1 0 0,1 1 0,0-1 0,0 0 0,0 0 0,-1 1 0,1 0 1,0-1-1,3 1 0,-4 0 4,0 0 1,0 1 0,0-1-1,-1 0 1,1 1-1,0-1 1,0 1 0,-1 0-1,1-1 1,0 1 0,0-1-1,-1 1 1,1 0 0,-1-1-1,1 1 1,-1 0 0,1 0-1,-1 0 1,1-1-1,-1 1 1,0 0 0,1 0-1,-1 0 1,0 0 0,0 0-1,0 0 1,0 0 0,1 0-1,-1-1 1,-1 2-1,3 15 126,-1-7-64,0-1-1,1 1 1,3 10 0,-4-18-73,0 0 0,0 0 0,0 0 0,0 0 0,0 0 0,1-1 0,-1 1 0,1 0 0,-1-1 0,1 0 0,0 1-1,0-1 1,0 0 0,-1 0 0,1 0 0,0 0 0,0 0 0,0 0 0,1 0 0,-1-1 0,0 1 0,0-1 0,3 1 0,2-1-8,-1 1 0,1-1 1,0 0-1,0-1 1,-1 1-1,10-3 1,-3-1 9,0-1 1,0 0-1,-1-1 0,0-1 1,19-12-1,-25 15-18,7-4 18,-1-1 0,0 0 0,0 0 0,-1-1 0,0-1 0,-1 0 0,0 0 0,8-14 0,47-80-74,-36 55 3,39-52 0,-63 96 89,3-5 79,-6 12-56,-3 9-23,-12 140 120,6-103-67,1 1 18,-20 76-1,3-44-403,23-79 271,0 0-1,0-1 1,0 1-1,0 0 1,0-1 0,0 1-1,-1 0 1,1-1-1,0 1 1,0-1 0,-1 1-1,1 0 1,-1-1-1,1 1 1,0-1 0,-1 1-1,1-1 1,-1 1-1,1-1 1,-1 0 0,1 1-1,-1-1 1,0 1-1,1-1 1,-2 1 0,1-2-16,0 1 0,1 0 0,-1 0 1,0 0-1,0 0 0,0-1 1,1 1-1,-1 0 0,0-1 0,0 1 1,1-1-1,-1 1 0,0-1 0,1 1 1,-1-1-1,1 1 0,-2-2 1,-1-2-233,-1 0 1,1-1 0,0 1-1,-5-9 1,5 5 59,0 0 0,0 0-1,-3-17 1,2 4-37,4 10 368,0 3 185,1 9-257,0 0-1,0 0 1,0 0 0,1 0-1,-1 0 1,0 0 0,0 0 0,0 0-1,1 0 1,-1 0 0,0-1-1,3 2 1,-3-2 11,10 6 87,-6-3-95,-1-1 0,0 0-1,1 0 1,-1 0-1,1-1 1,-1 1-1,1-1 1,0 0 0,-1-1-1,7 1 1,2-1-26,-1-2 1,1 1-1,-1-2 1,0 0-1,0 0 1,0-1-1,0-1 1,11-5-1,12-8 26,38-28-1,-28 14-35,-1-2 0,-2-2 0,47-52 0,-68 66-19,-2 0 1,0-2-1,-2 0 0,0-1 1,15-31-1,-10 8 48,-3-1-1,17-64 0,23-134 175,-50 182-32,-8 58-157,0 6-13,-1 1 0,0-1 0,0 0-1,0 1 1,0-1 0,1 1 0,-1-1-1,0 0 1,0 1 0,0-1 0,0 0-1,0 1 1,-1-1 0,1 1 0,0-1-1,0 0 1,0 1 0,0-1 0,-1 1 0,1-1-1,0 0 1,-1 1 0,1-1 0,0 1-1,-1-1 1,1 1 0,-1-1 0,1 1-1,-1-1 1,1 1-1,-1 0 1,1 0-1,0 0 0,0-1 1,-1 1-1,1 0 0,0 0 0,0 0 1,0 0-1,-1 0 0,1 0 1,0 0-1,0 0 0,-1 0 0,1 0 1,0 0-1,0 0 0,-1 0 1,1 1-1,0-1 0,0 0 0,0 0 1,-1 0-1,1 0 0,0 0 1,0 0-1,0 0 0,-1 1 1,1-1-1,0 0 0,0 0 0,0 0 1,0 1-1,-1-1 0,1 0 1,0 0-1,-5 7 11,1-1 0,0 0 1,0 1-1,1 0 0,-1 0 0,-2 9 1,4-12-11,-120 304 500,110-277-412,2 0 1,1 1-1,1 0 0,1 1 0,2 0 0,2 0 1,1 0-1,1 0 0,2 0 0,9 57 0,-7-73 34,1 0-1,1 0 1,13 30-1,-16-41-106,1 0 0,0 0-1,1-1 1,-1 0 0,1 1-1,0-1 1,0 0 0,1-1-1,-1 1 1,1-1 0,0 0-1,1 0 1,7 5 0,-10-8-36,-1 0 0,1 0 0,-1 0-1,1-1 1,-1 1 0,1 0 0,0-1 0,-1 0 0,1 0 0,0 0 0,-1 0 0,1 0 0,0 0 0,-1 0 0,1-1 0,0 0 0,3-1 0,-2 0-31,0 0 1,0 0-1,0-1 1,0 1-1,0-1 1,0 0-1,-1 0 1,0-1-1,5-4 1,1-4-88,-1-1-1,0 0 1,0 0 0,-2-1-1,8-19 1,-13 30 124,23-67-431,-21 59 419,0-1-1,0 1 0,-2-1 1,2-14-1,-3 24 35,0 0 1,0 0 0,-1 0-1,1 0 1,0 0 0,-1 0-1,1 0 1,-1 0 0,0 0-1,0 1 1,1-1 0,-3-2-1,3 3 4,-1 1 0,1-1 0,-1 1-1,1-1 1,-1 1 0,0-1-1,1 1 1,-1 0 0,0-1-1,0 1 1,1 0 0,-1-1-1,0 1 1,1 0 0,-1 0-1,0 0 1,0 0 0,0 0-1,1 0 1,-1 0 0,0 0 0,0 0-1,1 0 1,-1 0 0,0 0-1,0 1 1,1-1 0,-1 0-1,0 0 1,1 1 0,-1-1-1,0 1 1,1-1 0,-1 1-1,-1 0 1,-1 1 27,0 1-1,0 0 0,0 0 1,0 1-1,0-1 1,1 0-1,-1 1 1,1 0-1,0-1 1,0 1-1,-2 7 0,-3 8 179,-6 22-1,11-33-139,-2 9 40,1 0-1,0 0 1,0 22 0,2-31-72,1-1-1,1 1 0,-1-1 0,1 0 1,0 1-1,1-1 0,0 0 1,0 0-1,1 0 0,4 9 0,-6-13-46,1 0-1,0 0 1,1-1-1,-1 1 1,1-1 0,-1 1-1,1-1 1,0 0-1,-1 0 1,1 0-1,0 0 1,0-1-1,1 1 1,-1-1-1,0 0 1,0 1-1,1-2 1,-1 1-1,1 0 1,-1-1-1,1 1 1,-1-1-1,7-1 1,2 0-66,0 0-1,0-1 1,-1-1 0,1 0-1,19-8 1,1-3-1,0-1-1,-2-2 1,1-1 0,-2-1-1,35-31 1,-29 20-99,-1-3 0,-2 0 0,42-58 0,-61 73 189,-20 33 321,-7 14-288,0 2 1,3-1 0,-15 58-1,23-80-27,-3 13 59,-13 58 236,18-71-261,0-1 1,0 1-1,1 0 0,0 0 1,1-1-1,-1 1 0,2 0 1,1 9-1,-2-14-49,0-1 0,-1 1 0,1-1-1,1 0 1,-1 1 0,0-1 0,0 0 0,1 0-1,-1 0 1,1 0 0,0 0 0,-1 0 0,1 0 0,0-1-1,0 1 1,0 0 0,1-1 0,-1 0 0,0 0-1,0 1 1,1-1 0,-1-1 0,1 1 0,-1 0 0,1 0-1,-1-1 1,1 0 0,-1 1 0,1-1 0,0 0-1,-1 0 1,1 0 0,-1-1 0,1 1 0,-1-1 0,4 0-1,2-3-62,0 1 1,0-1-1,0-1 0,0 1 0,-1-1 0,0-1 0,0 1 0,0-1 0,7-9 1,8-10-80,22-34 1,-10 11 27,-20 31 63,-9 10 103,0-1 0,0 1 1,1 1-1,0-1 0,1 1 0,0 0 0,12-9 1,-18 15-60,-1 0 1,0-1 0,1 1-1,-1 0 1,1 0 0,0 0-1,-1 0 1,1-1 0,-1 1-1,1 0 1,-1 0 0,1 0-1,-1 0 1,1 0 0,-1 0-1,1 0 1,-1 0-1,1 1 1,0-1 0,-1 0-1,1 0 1,-1 0 0,1 1-1,-1-1 1,0 0 0,1 0-1,0 1 1,0 0 2,0 0 0,-1 0 0,1 0 0,0 0 0,0 0 0,-1 1 0,1-1 1,-1 0-1,1 0 0,-1 0 0,1 2 0,0 3 19,0 1 0,0-1-1,0 11 1,-7 47 21,2-27-16,-1 2 36,3-32-70,1 1 1,0-1-1,0 0 1,0 1-1,1-1 0,1 1 1,-1-1-1,2 8 1,-2-14-15,0-1 0,0 0 0,1 1 0,-1-1 0,0 0 0,0 1 0,0-1 0,1 1 0,-1-1 0,0 0 0,0 1 0,1-1 0,-1 0 0,0 0 0,0 1 0,1-1 0,-1 0 0,0 0 0,1 1 0,-1-1 0,1 0 0,-1 0 0,0 0 0,1 0 0,-1 1 0,1-1 0,-1 0 0,15-2-266,-10-1 220,-1 1 0,1 0 0,0-1 0,4-3 0,37-31-229,-29 22 431,1 1-1,1 0 0,0 1 0,39-18 0,-56 29-104,1 1 0,-1 0 0,0 1 0,1-1 0,-1 0 0,1 1-1,-1-1 1,1 1 0,-1 0 0,1 0 0,-1 0 0,1 0 0,-1 0 0,1 0 0,-1 1 0,1-1-1,-1 1 1,0 0 0,1 0 0,-1 0 0,0 0 0,1 0 0,-1 0 0,0 1 0,0-1 0,0 1 0,0-1-1,0 1 1,-1 0 0,1 0 0,0 0 0,1 2 0,27 33-11,25 27-91,-48-57-753,1-1 0,0 1 0,10 6 0,-10-9 220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00:36:54.757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4 5 5824,'-1'0'182,"-2"-5"1380,4 7-757,2 15 1984,0 20 54,-1-27-2333,-1-1-1,-1 1 0,0 15 0,-3-3-1,1-6-295,0 0 0,1 0 0,2 28 0,0-1 135,-1-25-632,21-30-6842,-18 9 5852,9-6-1136</inkml:trace>
</inkml:ink>
</file>

<file path=ppt/ink/ink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23:29:44.8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13 10976,'-17'-12'4960,"12"12"-4321,0 0 993,10 0-1024,-10 0-96,0 0-2144,10 0 896,-10 0-2655,5 3 1887</inkml:trace>
</inkml:ink>
</file>

<file path=ppt/ink/ink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23:29:45.1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720 4 11136,'5'0'5056,"43"8"-4417,-3-3 2401,4 4-1792,38-6 576,-2 5-1088,4-4-384,-2 1-224,2-5-320,-4 0 96,-3-5-1920,-16 5 1088,-11-4-3264,-15-1 2337,-22-1-2721,-10 6 2592</inkml:trace>
  <inkml:trace contextRef="#ctx0" brushRef="#br0" timeOffset="1">32 1 12224,'-32'0'5535,"32"3"-4639,9 2-3775</inkml:trace>
</inkml:ink>
</file>

<file path=ppt/ink/ink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23:29:47.5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1214 3648,'-2'0'256,"2"0"-217,0 0 0,-1 0 0,1 1 0,0-1-1,0 0 1,0 0 0,-1 0 0,1 0 0,0 0 0,0 0 0,0 0-1,0 0 1,-1 0 0,1 0 0,0 0 0,0 0 0,0 0 0,-1-1 0,1 1-1,0 0 1,0 0 0,0 0 0,0 0 0,-1 0 0,1 0 0,0 0 0,0 0-1,0-1 1,0 1 0,0 0 0,0 0 0,-1 0 0,1 0 0,0 0-1,0-1 1,0 1 0,0 0 0,0 0 0,0 0 0,0 0 0,0-1 0,0 1-1,0 0 1,0 0 0,19-1 5889,28-8-2859,-37 5-2553,0 0-1,-1-1 1,1-1 0,14-11-1,-10 7 22,-5 5-356,-1-1 0,0-1 1,0 0-1,0 0 0,-1 0 1,0-1-1,-1 0 0,0 0 1,0-1-1,0 0 0,5-12 1,44-105 1201,-24 52-937,55-100 445,-69 142-747,104-194 858,-68 118-654,-12 24 17,54-83 0,-83 146-295,-9 16 9,0 0 0,0 0 0,0 1 0,0 0 0,0-1 0,6-4 1,-9 9-83,0 0 0,0 0 0,1-1 0,-1 1 0,0 0 0,0 0 0,0 0 0,1-1 0,-1 1 0,0 0 0,0 0 0,1 0 0,-1-1 0,0 1 0,1 0 0,-1 0 0,0 0 0,0 0 0,1 0 0,-1 0 0,0 0 0,1 0 0,-1 0 0,0 0 0,1 0 0,-1 0 0,0 0 0,0 0 0,1 0 0,-1 0 0,0 0 0,1 0 0,-1 0 0,0 1 0,1-1 0,-1 0 1,0 0-1,0 0 0,1 0 0,-1 1 0,0-1 0,0 0 0,0 0 0,1 0 0,-1 1 0,0-1 0,0 0 0,0 0 0,0 1 0,1-1 0,-1 0 0,0 1 0,0-1 0,0 0 0,0 1 0,0-1 0,0 0 0,0 1 0,2 21 38,-2-19-33,-2 36 27,-1 0-1,-2-1 1,-1 0 0,-2 0 0,-24 66-1,-89 173 297,80-190-129,31-66-164,-26 56 232,-65 105 0,98-177-326,-1 0 0,0 0 0,0 0-1,0-1 1,-1 1 0,1-1 0,-1 0 0,-6 3 0,9-6 36,1 0 0,-1 0 1,1 0-1,-1-1 0,1 1 1,-1-1-1,1 1 0,-1-1 1,1 0-1,-1 1 1,0-1-1,1 0 0,-1 0 1,0 0-1,1 0 0,-1-1 1,1 1-1,-1 0 0,0-1 1,1 1-1,-1-1 1,1 1-1,-1-1 0,1 0 1,-1 0-1,1 1 0,0-1 1,-1 0-1,1 0 0,0 0 1,0-1-1,0 1 0,0 0 1,0 0-1,-2-3 1,0 0-50,1-1 0,-1 1 1,1-1-1,0 0 0,0 0 1,0 0-1,0 0 0,1 0 1,-1-6-1,2 11 79,0 0 1,0-1-1,0 1 0,0 0 1,0 0-1,0 0 0,0 0 1,0 0-1,0-1 1,0 1-1,0 0 0,0 0 1,0 0-1,1 0 0,-1 0 1,0 0-1,0 0 1,0-1-1,0 1 0,0 0 1,0 0-1,0 0 0,0 0 1,0 0-1,1 0 0,-1 0 1,0 0-1,0 0 1,0 0-1,0-1 0,0 1 1,0 0-1,1 0 0,-1 0 1,0 0-1,0 0 1,0 0-1,0 0 0,0 0 1,1 0-1,-1 0 0,0 0 1,0 0-1,0 0 0,0 0 1,0 1-1,0-1 1,1 0-1,6 4 209,18 22-51,-20-19-91,1-1 0,1 1-1,-1-1 1,1 0 0,11 6-1,-6-5 73,0-1-1,1-1 0,0 0 0,0 0 1,0-1-1,23 3 0,-13-4 61,1-1 0,48-2 1,-56-1-173,0-1 0,0 0 1,0-2-1,0 0 1,-1 0-1,0-2 0,0 0 1,0 0-1,-1-1 1,0-1-1,0-1 0,-1 0 1,0 0-1,-1-2 1,0 1-1,0-2 0,10-12 1,-1-4-20,-1-1 1,18-35-1,29-69 15,-33 64-22,73-159-5,-70 135-35,34-125 1,-69 214 0,-1-1 0,0 0-1,0 0 1,0 1 0,-1-1 0,1 0 0,-1 0 0,-1 0 0,0-5 0,1 9 27,0 1 0,0-1 0,0 0 0,0 1 0,0-1 0,0 1 0,-1-1 1,1 1-1,0-1 0,0 0 0,-1 1 0,1-1 0,0 1 0,-1-1 1,1 1-1,0-1 0,-1 1 0,1 0 0,-1-1 0,1 1 0,-1-1 1,1 1-1,-1 0 0,1-1 0,-1 1 0,1 0 0,-1 0 0,1 0 1,-1-1-1,0 1 0,1 0 0,-1 0 0,1 0 0,-1 0 0,0 0 1,0 0-1,-1 1 5,0-1 1,0 1 0,0 0 0,1 0-1,-1 0 1,0 0 0,1 0-1,-1 0 1,1 0 0,-1 1-1,1-1 1,0 0 0,-2 3 0,-9 11-28,2 1 1,-1 0-1,2 0 1,-12 28-1,-25 79-98,41-109 130,-16 52 172,2 1-1,-10 72 1,23-96 16,2 0-1,1 0 1,3 0 0,7 63-1,-6-96-117,1 0 0,0 0-1,1 0 1,0 0 0,8 18-1,-9-24-39,0 0 0,1-1 0,-1 1-1,1-1 1,-1 1 0,1-1-1,0 0 1,0 0 0,1 0-1,-1 0 1,1-1 0,-1 1-1,1-1 1,0 0 0,0 0-1,6 2 1,-1-2-18,0 0 0,-1-1 0,1 0 0,0 0 1,0-1-1,16-2 0,52-12-238,-47 7 209,-1-3 1,-1 0-1,0-1 1,42-24-1,-30 10 15,0-1 1,41-37-1,-77 60-4,18-16 26,-21 18-46,0-1 1,0 1-1,0 0 0,0 0 1,0-1-1,-1 1 0,1 0 0,0-1 1,0 1-1,-1 0 0,1-1 1,-1 1-1,0-1 0,1-1 1,-2 3 3,1-1 0,-1 1 1,0 0-1,0 0 0,0 0 1,1 0-1,-1 0 0,0 0 1,0 0-1,1 0 0,-1 0 1,0 0-1,0 0 0,1 0 1,-2 1-1,-5 1 10,1 1 0,0 1 0,0-1 0,0 1 0,0 0 1,1 0-1,-9 8 0,-1 1 21,-74 68 182,53-48-126,-35 39 65,63-63-47,1 0 0,0 1 0,0 0 1,1 1-1,0-1 0,-5 13 0,11-22-77,-1-1 1,1 1-1,0 0 1,-1 0-1,1 0 1,0 0-1,0 0 1,-1-1-1,1 1 0,0 0 1,0 0-1,0 0 1,0 0-1,0 0 1,0 0-1,1 0 1,-1 0-1,0-1 1,0 1-1,1 0 1,-1 0-1,0 0 1,1 0-1,0 0 0,0 0-4,-1-1-1,1 1 0,0-1 0,0 1 0,0-1 0,0 0 0,0 1 1,0-1-1,0 0 0,0 0 0,0 0 0,0 0 0,0 0 0,0 0 1,0 0-1,0 0 0,2 0 0,5-2-66,0-1 0,0 1 0,13-7 0,-20 9 41,10-6-67,0 1-1,-1-1 0,0-1 0,18-15 0,29-36-180,1-1 236,-58 59 35,4-4-3,0 1 1,0-1-1,0 1 0,1 1 1,4-4-1,-8 6-2,0-1-1,0 1 1,0 0 0,0-1 0,-1 1-1,1 0 1,0 0 0,0 0 0,0 0-1,0 0 1,0 0 0,0 0-1,0 0 1,-1 0 0,1 0 0,0 0-1,0 0 1,0 1 0,0-1 0,0 0-1,-1 1 1,1-1 0,0 1 0,0-1-1,-1 1 1,1-1 0,0 1 0,-1-1-1,1 1 1,0 0 0,-1-1-1,1 1 1,-1 0 0,1 0 0,-1-1-1,1 2 1,4 9 31,-1 0 0,0 1 0,-1-1 0,0 1 0,-1-1 0,2 21 0,-2-14 47,7 30 1,-7-40-43,1 0 0,0 0-1,0-1 1,1 1 0,0-1 0,0 0 0,7 9 0,-9-14-3,0 1 0,1-1 0,-1 1 0,1-1 1,-1 0-1,1 0 0,0 0 0,0 0 0,0-1 0,0 1 0,0-1 0,0 0 1,1 0-1,-1 0 0,0 0 0,0 0 0,1-1 0,-1 0 0,1 1 1,3-1-1,6-2 1,-1 0 0,1-1 0,-1 0 1,0-1-1,-1 0 0,23-12 0,-19 8 10,-1 0 0,0-2 0,-1 1 0,0-2 0,20-19 0,-3-1-3,-1 0 1,-1-2 0,42-67-1,48-127-262,-98 182 300,-1-1 0,-3 0 0,12-60 0,-22 82-47,17-92 127,-20 96-150,-1 0 0,0-1 0,-4-34-1,2 53-12,0 0 0,-1-1 0,1 1 0,-1 0 0,1 0-1,-1 0 1,-2-4 0,3 5 5,0 1 1,0 0-1,-1-1 0,1 1 0,0 0 0,0 0 1,-1-1-1,1 1 0,0 0 0,0 0 1,-1-1-1,1 1 0,0 0 0,-1 0 1,1 0-1,0 0 0,-1 0 0,1-1 0,0 1 1,-1 0-1,1 0 0,-1 0 0,0 0-1,1 1-1,-1-1 1,0 0-1,0 0 1,1 1-1,-1-1 1,0 0-1,1 1 1,-1-1-1,1 0 0,-1 1 1,0-1-1,1 1 1,-1 0-1,0 0 1,-4 6 1,0 0 0,0 1 0,0-1 1,1 1-1,-4 11 0,-36 83 94,-44 92 163,78-177-209,2 1 0,-1 1 0,2 0 0,1 0 0,0 0 0,1 1 0,-3 28 0,7-28 23,1 1 0,0-1 0,2 0 0,0 1 0,1-1 0,1 0 0,1 0 0,1-1 0,1 0 0,1 0 0,0 0 0,1-1 0,1 0 0,1-1 0,18 24 0,-23-34-112,1 1 0,0-1 0,0 0 0,0 0 0,1-1 0,0 0 1,0-1-1,1 0 0,-1 0 0,17 6 0,-21-9-239,1 0 0,0-1 0,-1 0 0,1 0-1,-1 0 1,1-1 0,0 1 0,0-1 0,-1 0 0,1-1 0,0 1-1,0-1 1,-1 0 0,1 0 0,0 0 0,-1-1 0,0 1 0,1-1-1,-1 0 1,0-1 0,0 1 0,0-1 0,0 0 0,3-3 0,-2 2-577,-1-1 0,0 0 0,-1 0 0,1 0 0,-1 0 0,0 0 0,0-1 0,0 0 0,-1 1 0,3-12 0,-2 6-911,-1 0 0,-1 0 0,0 0 0,0-22 0,-2 0-1008</inkml:trace>
</inkml:ink>
</file>

<file path=ppt/ink/ink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23:29:47.8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52 10208,'-40'-8'4640,"35"4"-4032,10-1 2143,4 5-1631,19-6 864,7 6-1152,28-5 32,0 10-512,5-10-288,-5 5-64,-1-9-1056,-2 9 576,-7-3-3136,-8 3 2016,-14-8-3999,-8 4 3135</inkml:trace>
</inkml:ink>
</file>

<file path=ppt/ink/ink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23:29:48.2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4 10304,'-18'-3'4672,"57"14"-4064,-7-7 1343,5 4-1183,34-5 1408,-3 2-1280,48-1-224,1 4-416,17-8-256,-13 3-32,2-3-1792,-15 5 960,4-5-3839,-18 4 2623,-4 1-4800,-13-2 3904</inkml:trace>
</inkml:ink>
</file>

<file path=ppt/ink/ink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23:29:48.5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1 13696,'-23'5'6207,"55"15"-5375,-27-9 2432,3 1-1952,-11 1 320,-2 2-992,-4-3-480,0 4-128,0-4-2368,4 0 1280,0-4-5280,10 0 3521</inkml:trace>
</inkml:ink>
</file>

<file path=ppt/ink/ink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23:30:01.3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347 24 3904,'8'-24'2261,"-11"44"5232,-4 29-6682,-4-3-91,-3-1 0,-2-1 0,-40 79 0,3-22-72,-73 200 0,63-125-339,58-156-939,5-10-754,0-9 1332,0-1 1,0 0-1,0 0 0,0 0 1,0 1-1,0-1 0,0 0 1,0 0-1,0 0 1,0 0-1,1 1 0,-1-1 1,0 0-1,0 0 0,0 0 1,0 0-1,0 0 0,0 0 1,1 1-1,-1-1 0,0 0 1,0 0-1,0 0 0,0 0 1,1 0-1,-1 0 0,0 0 1,0 0-1,0 0 0,1 0 1,-1 0-1,0 0 0,0 0 1,0 0-1,0 0 1,1 0-1,3-2-669,-1 0-1,1 0 1,-1 0 0,1-1-1,-1 1 1,0-1 0,5-6-1,23-26-3208,4-6 1322</inkml:trace>
</inkml:ink>
</file>

<file path=ppt/ink/ink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23:30:01.7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167 33 8128,'-5'-23'2618,"7"13"-509,-2 11-2079,0-1-1,0 0 1,0 0-1,0 0 0,0 0 1,0 0-1,0 0 0,0 0 1,0 0-1,0 0 1,0 0-1,0 0 0,0 1 1,0-1-1,0 0 1,0 0-1,0 0 0,0 0 1,0 0-1,0 0 0,0 0 1,0 0-1,0 0 1,0 0-1,0 0 0,0 0 1,0 1-1,0-1 0,0 0 1,0 0-1,0 0 1,0 0-1,1 0 0,-1 0 1,0 0-1,0 0 0,0 0 1,0 0-1,0 0 1,0 0-1,0 0 0,0 0 1,0 0-1,0 0 1,0 0-1,0 0 0,1 0 1,-1 0-1,0 0 0,0 0 1,0 0-1,0 0 1,0 0-1,0 0 0,0 0 1,0 0-1,0 0 0,0 0 1,1 0-1,-4 49 1457,-3-1 0,-14 64 0,8-48-765,-3 16-156,-14 92 96,-37 223-122,64-385-753,1-6-186,0 0 0,0 1 1,0-1-1,-1 0 0,1 0 0,-4 6 0,3-6-998</inkml:trace>
</inkml:ink>
</file>

<file path=ppt/ink/ink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23:30:02.0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 42 6400,'-38'-10'2058,"37"10"-1960,-1-1 0,0 1 0,1-1 0,-1 1 0,1-1 0,-1 1-1,0 0 1,0 0 0,1 0 0,-1 0 0,-3 1 0,0-1 253,-13 3 4799,32-3-1661,56-3-2107,332-15 228,11 11-1433,-344 7-178,-42-3-1124,-23 2-907,-19 2-992,-13-1-202,0 0 1050</inkml:trace>
</inkml:ink>
</file>

<file path=ppt/ink/ink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23:30:02.3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36 116 6816,'-26'10'2197,"25"-10"-2125,1 0 1,-1 0-1,1 1 1,-1-1-1,1 0 0,-1 0 1,1 0-1,0 0 1,-1 1-1,1-1 0,-1 0 1,1 0-1,0 1 1,-1-1-1,1 0 0,0 1 1,-1-1-1,1 0 1,0 1-1,0-1 0,-1 1 1,1-1-1,0 0 1,0 1-1,0-1 0,0 1 1,-1 0-1,1-1 21,0 0 0,0 1 0,0-1 0,0 0 0,1 0 0,-1 1 0,0-1 0,0 0 0,0 0 0,0 0 0,0 1 0,0-1 0,0 0 0,1 0 0,-1 0 0,0 0 0,0 1-1,0-1 1,1 0 0,-1 0 0,0 0 0,0 0 0,0 0 0,1 0 0,-1 0 0,0 1 0,0-1 0,0 0 0,1 0 0,6-1 751,1 0 1,-1 0-1,0 0 1,9-4-1,6-1-149,354-79 2068,-320 72-3501,1 3 0,110-7 0,-140 18-2173,0 3 863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00:33:41.1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6 203 5312,'-5'-20'2400,"23"17"-2080,5-2 1152,9 5-864,34-12 1184,6 4-1024,36-16 224,-4 4-576,36-8-224,-6 8-128,9-3 288,-16 10-192,12-2-1280,-18 6 608,6 6-6016,-16 3 3616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00:36:55.125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12 61 4800,'-7'-9'1782,"7"9"-1690,-1 0-1,1 0 0,0 0 0,0 0 1,-1 0-1,1 0 0,0-1 0,0 1 1,-1 0-1,1 0 0,0 0 0,0-1 1,0 1-1,-1 0 0,1 0 1,0-1-1,0 1 0,0 0 0,0 0 1,0-1-1,0 1 0,-1 0 0,1-1 1,0 1-1,0 0 0,0 0 1,0-1-1,0 1 0,0 0 0,0-1 1,0 1-1,0 0 0,0 0 0,1-1 1,-1 1-1,0 0 0,0-1 0,0 1 1,0 0-1,0 0 0,0-1 1,1 1-1,-1 0 0,0 0 0,0-1 1,0 1-1,0 0 0,1 0 0,-1 0 1,0-1-1,11-7 1049,-8 4-987,0 2 1,0-1-1,0 0 0,0 1 0,1-1 0,-1 1 1,1 0-1,0 0 0,0 1 0,-1-1 1,1 1-1,0 0 0,7-2 0,-5 3-26,1 0 1,-1 0-1,0 1 0,1-1 0,-1 1 1,0 1-1,1-1 0,-1 1 1,0 0-1,10 6 0,-14-7-94,0 0-1,0 0 1,0 0 0,0 0-1,0 1 1,-1-1 0,1 0 0,0 1-1,-1 0 1,0-1 0,1 1-1,-1 0 1,0 0 0,0 0-1,1 0 1,-2 0 0,1 0-1,0 0 1,0 0 0,-1 0-1,1 0 1,-1 0 0,1 1 0,-1-1-1,0 0 1,0 0 0,0 0-1,0 1 1,-1-1 0,1 0-1,0 0 1,-1 0 0,0 0-1,0 3 1,-6 7 122,0 0-1,0 0 1,-1 0 0,-1-1-1,0-1 1,-16 16 0,6-5 341,6-11 126,8-6 74,12-6-212,3-1-426,0 1 0,0 1 0,0 0 0,0 0 0,0 1 0,0 0 0,14 3 0,28-2-104,-37-1-8,0 1 0,1 0 1,16 4-1,-23-3-530,16 4-3216,0 10-6258</inkml:trace>
</inkml:ink>
</file>

<file path=ppt/ink/ink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23:30:06.3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19 973 5568,'-19'-5'5269,"20"6"-4144,1 1-975,-1 0 1,1 0-1,-1 0 0,1 0 0,0-1 0,0 1 0,0-1 0,0 1 1,0-1-1,0 0 0,0 0 0,0 0 0,1 0 0,-1 0 1,0 0-1,1 0 0,-1-1 0,0 1 0,1-1 0,3 0 0,5 0 193,1 0 0,-1-1 0,14-2 0,-18 2-207,8-2 3,0-1-1,0 0 0,-1-1 0,0 0 0,1-1 1,-2-1-1,1 0 0,-1-1 0,0-1 0,-1 0 0,0 0 1,0-1-1,-1-1 0,0 0 0,-1 0 0,-1-1 1,1-1-1,-2 1 0,0-1 0,0-1 0,5-14 0,-11 23-99,0 0-1,0-1 1,-1 1-1,0-1 0,0 1 1,0-1-1,0-6 0,-1 9-58,0 0 0,0 0 0,-1 0 0,1 0-1,-1 1 1,1-1 0,-1 0 0,0 0 0,0 1 0,0-1-1,0 1 1,-1-1 0,1 1 0,-1-1 0,-2-2-1,2 4-25,0-1-1,0 1 0,0-1 0,-1 1 1,1 0-1,0-1 0,-1 1 0,1 1 1,-1-1-1,1 0 0,-1 0 0,0 1 0,1 0 1,-1-1-1,0 1 0,1 0 0,-1 0 1,-4 1-1,0 0-50,-1 1 1,1-1 0,0 1-1,-14 6 1,11-3 78,0 0-1,1 1 1,0 0 0,0 1 0,0 0 0,1 0 0,0 1 0,1 0-1,0 0 1,0 1 0,-10 17 0,5-5 52,2-1 0,0 1 0,2 1 0,-10 34 0,15-46 3,1 0 0,1 0 1,-1 0-1,1 0 0,1 0 0,0 0 1,1 0-1,0 0 0,3 18 0,-2-22 26,0-1-1,0 1 0,0 0 0,1-1 1,0 1-1,0-1 0,0 0 0,0 0 1,1 0-1,0 0 0,0-1 1,0 0-1,1 0 0,-1 0 0,1 0 1,0-1-1,7 5 0,-3-4 19,0 0-1,0 0 1,0-1 0,0-1-1,1 1 1,-1-1 0,15 1-1,-7-3 35,0 1 0,0-2-1,23-4 1,-26 3-56,-1-2 0,0 1 0,0-2 0,0 0 0,0 0 0,-1-1 0,23-15 0,-12 5 36,-1-2 0,36-36 0,20-26 14,127-134-362,-177 184 117,-2-1 0,-1-1 0,-2-1 0,-1-2 0,24-49 0,-13 4 64,25-97 0,-55 168 54,22-88 66,-24 87-120,1 0-1,-2 0 1,1 0 0,-1-1-1,-1 1 1,0 0-1,-3-15 1,4 25 33,0-1-1,0 0 1,0 0-1,0 1 1,-1-1-1,1 0 1,0 1-1,0-1 1,-1 0-1,1 1 1,-1-1 0,1 0-1,0 1 1,-1-1-1,1 1 1,-1-1-1,0 1 1,1-1-1,-1 1 1,1-1-1,-1 1 1,0 0-1,1-1 1,-1 1 0,0 0-1,0-1 1,0 1-4,-1 0 0,1 0 0,0 0 0,0 1 0,-1-1 0,1 0 0,0 1 0,0-1 1,-1 0-1,1 1 0,0-1 0,0 1 0,0 0 0,-1 0 0,-4 4-68,0-1-1,0 1 1,1 1-1,-9 10 0,-11 18 199,2 2-1,-19 40 0,-34 83 654,71-150-693,-9 23 78,1 1 1,2 0-1,1 1 1,2 0-1,1 0 0,-3 44 1,9-57-7,1-1-1,0 1 1,2-1 0,8 40 0,-6-45-33,1-1 0,0 0 0,1 1 0,0-2 0,1 1 0,1-1 0,12 17 0,-14-22-13,1 0 0,0-1 1,0 0-1,1 0 0,0 0 0,0-1 1,0-1-1,1 1 0,13 5 0,-17-8-28,1-1-1,0 0 1,0 0-1,0-1 1,0 1-1,1-1 0,-1-1 1,0 1-1,0-1 1,1 0-1,-1-1 1,0 1-1,0-1 0,1 0 1,-1-1-1,8-2 1,-8 1-19,1 0 1,-1 0 0,0 0-1,0-1 1,0 0 0,0 0-1,-1 0 1,1-1 0,-1 0-1,0 0 1,-1 0 0,7-9-1,-10 12-22,16-23 209,19-38 0,-33 56-262,1-1 1,-2 1 0,1-1 0,-1 0-1,0 0 1,0 1 0,-1-1 0,0-1 0,0 1-1,-2-12 1,1 19 16,0 0 1,0 0-1,0 0 1,0 0-1,0 1 1,0-1-1,0 0 1,0 0-1,-1 1 1,1-1-1,0 0 1,-1 0-1,1 1 1,0-1-1,-1 0 1,1 0-1,-1 1 0,1-1 1,-1 1-1,1-1 1,-1 1-1,0-1 1,1 0-1,-1 1 1,1 0-1,-1-1 1,-1 0-1,1 1 1,0 0 0,0 1 0,0-1 0,0 0-1,0 0 1,-1 0 0,1 1 0,0-1 0,0 0 0,0 1 0,0-1-1,0 1 1,0 0 0,0-1 0,0 1 0,-1 1 0,-3 2-43,0 1 0,0 0 0,0 0 0,-7 12 1,1 3 111,1 0 1,1 1-1,0 1 1,2 0-1,1 0 1,0 0-1,2 1 1,-3 34-1,7-51 14,0 0 0,0 0 0,0 0-1,1-1 1,0 1 0,0 0 0,0 0-1,1 0 1,0 0 0,0-1-1,1 1 1,-1-1 0,5 7 0,-4-9 0,-1 1 1,1-1 0,0 0 0,0 0 0,0 0 0,0 0 0,1-1-1,-1 1 1,1-1 0,-1 0 0,1 0 0,0 0 0,0-1 0,0 1-1,0-1 1,0 0 0,0 0 0,0 0 0,6 0 0,-5-1-12,-1 0 1,1 0-1,-1-1 1,1 1-1,-1-1 1,0 0-1,1-1 1,-1 1-1,0-1 1,0 1-1,0-1 1,5-3-1,3-3-11,-1-1-1,15-13 0,0 1 64,86-64 120,-89 68-284,26-17 1,-39 29 49,1-1 0,0 1 0,-1 0 0,2 1 0,14-3 0,-24 6 39,0 1-1,-1-1 0,1 1 1,0 0-1,-1 0 0,1 0 1,0 0-1,0 0 1,-1 0-1,1 0 0,0 1 1,-1-1-1,1 0 0,-1 1 1,1 0-1,0-1 0,-1 1 1,1 0-1,-1 0 0,0 0 1,2 1-1,-1 0 3,-1-1-1,1 1 1,-1 0 0,0 0-1,0 0 1,0 1 0,0-1-1,0 0 1,0 0 0,0 1-1,-1-1 1,1 0 0,-1 4-1,1 5 13,-1 0 0,0 0 0,-1 0 0,0 0-1,-4 12 1,-22 84 224,27-104-219,-1 1-1,0 0 0,1-1 1,0 1-1,0 5 0,0-8-28,0-1 0,0 0 0,0 1 0,0-1 0,0 0-1,0 1 1,0-1 0,0 0 0,0 0 0,1 1-1,-1-1 1,0 0 0,0 0 0,0 1 0,1-1 0,-1 0-1,0 0 1,0 1 0,0-1 0,1 0 0,-1 0-1,0 0 1,0 0 0,1 1 0,-1-1 0,1 0 0,0 0 6,-1 0 1,1 0-1,0 0 1,0 0-1,0-1 1,-1 1-1,1 0 1,0 0-1,0-1 1,0 1-1,-1 0 1,1-1-1,0 1 1,-1-1-1,2 0 1,15-12 73,-1-1 1,27-29 0,23-36-125,-56 67 3,-3 3 18,52-59-391,-59 67 402,1 0 0,0 0 0,-1 1 0,1-1 1,0 0-1,0 0 0,0 0 0,0 1 1,0-1-1,0 1 0,0-1 0,0 1 1,0-1-1,0 1 0,0-1 0,0 1 0,1 0 1,-1 0-1,0 0 0,0-1 0,0 1 1,0 0-1,0 0 0,1 1 0,-1-1 1,0 0-1,0 0 0,0 0 0,0 1 0,0-1 1,0 1-1,2 0 0,-1 0-3,-1 1 0,0-1 0,1 1-1,-1-1 1,0 1 0,0-1 0,0 1 0,0 0-1,0 0 1,-1-1 0,1 1 0,0 0-1,-1 0 1,0 0 0,1 0 0,-1 0 0,0 0-1,0 3 1,-8 93 2,8-96 9,0 0 0,0 0 0,1 0 0,-1 0 0,0 0 0,1 0 0,-1 0 0,1 0 0,0 0 0,1 2 0,-2-4-2,0 0 1,0 0-1,1 1 0,-1-1 1,0 0-1,0 0 1,0 0-1,1 1 0,-1-1 1,0 0-1,0 0 0,1 0 1,-1 0-1,0 1 0,0-1 1,1 0-1,-1 0 1,0 0-1,0 0 0,1 0 1,-1 0-1,0 0 0,1 0 1,-1 0-1,0 0 1,1 0-1,0 0 8,-1-1 0,1 1 0,0 0 0,-1-1-1,1 1 1,-1-1 0,1 1 0,0-1 0,-1 1 0,1-1 0,-1 0 0,0 1 0,1-1 0,-1 1 0,1-2 0,70-105-96,-70 105 75,0 1 0,0-1 0,0 1 0,1-1 0,-1 1 0,0 0 0,1-1 0,-1 1 0,1 0 0,-1 0 1,1 0-1,0 0 0,2-1 0,-3 2 0,0 0 0,0 0 0,0 0 1,0 0-1,0 0 0,0 1 1,0-1-1,0 0 0,0 0 1,0 1-1,0-1 0,0 1 0,0-1 1,0 0-1,-1 1 0,1 0 1,0-1-1,0 1 0,0-1 1,-1 1-1,1 0 0,0 0 0,-1-1 1,1 1-1,-1 0 0,2 2 1,2 5-8,0 0 1,-1 0 0,0 1 0,0-1-1,0 1 1,-1 0 0,1 12 0,7 25 160,-9-42-128,0 0 1,1 0-1,-1 0 0,1-1 1,0 1-1,0 0 0,3 4 1,-3-7-3,-1 1 0,1-1 1,-1 0-1,1 0 0,0 1 1,-1-1-1,1 0 0,0 0 1,0-1-1,0 1 0,0 0 1,0-1-1,-1 1 0,1-1 1,0 1-1,0-1 0,3 0 1,4 0 33,0 0 0,0-1 0,0 0 0,0 0 0,0-1 0,-1 0 0,1-1 0,15-6 0,-7 1-46,-1-1 0,0 0-1,19-15 1,-19 11 44,0-1-1,0-1 1,-1 0 0,-1 0-1,0-2 1,-2 0-1,0 0 1,-1-1 0,0-1-1,12-31 1,-20 43-76,0 0-1,-1-1 1,0 1 0,-1-1 0,0 1-1,1-15 1,-2 22 16,0 0-1,0-1 0,0 1 1,0-1-1,0 1 0,0-1 1,0 1-1,0 0 0,0-1 1,0 1-1,0-1 0,0 1 1,0 0-1,0-1 0,0 1 1,-1-1-1,1 1 1,0 0-1,0-1 0,0 1 1,-1 0-1,1-1 0,0 1 1,-1 0-1,1-1 0,0 1 1,-1 0-1,1 0 0,0-1 1,-1 1-1,0 0 2,0 0 1,1 0-1,-1 0 0,0 0 0,0 1 1,1-1-1,-1 0 0,0 0 0,0 1 1,1-1-1,-1 0 0,0 1 0,1-1 1,-1 1-1,0 0 0,-24 24-139,12-9 112,1 1 0,1 0 0,0 1 1,-10 25-1,16-32 55,0 1-1,1 0 1,1 0 0,0 0 0,0 1-1,1-1 1,1 1 0,0 20 0,1-30 1,0 0 1,0 0-1,1 0 1,0 0-1,-1 0 1,1-1-1,0 1 1,0 0-1,1 0 1,-1 0-1,0-1 1,1 1-1,0-1 1,-1 1-1,1-1 1,0 0-1,1 1 1,-1-1-1,0 0 1,0 0-1,1-1 1,-1 1-1,1 0 1,0-1-1,-1 0 1,1 0-1,0 1 1,0-1 0,0-1-1,0 1 1,0 0-1,5 0 1,0-1 24,0 0 0,-1 0 0,1 0 0,0-1 0,-1 0 0,1-1 0,-1 1 0,1-1 0,-1-1 0,0 1 0,13-8 0,-8 2-57,0-1 1,-1 0-1,0-1 1,0 0 0,-1-1-1,9-13 1,-7 11-19,0-1-1,0 1 1,17-13 0,-27 25 27,-1 0 1,1 0 0,-1 0 0,1 0 0,-1 1-1,1-1 1,-1 0 0,1 1 0,-1-1-1,3 0 1,-3 1 2,0 0 1,-1 0-1,1 0 0,0 0 0,-1 0 0,1 1 1,0-1-1,-1 0 0,1 0 0,0 0 0,-1 0 1,1 1-1,-1-1 0,1 0 0,0 1 0,-1-1 1,1 1-1,0 0 0,0 1-3,1 0 1,-1 0-1,0 0 0,0 0 1,0 0-1,0 0 1,0 0-1,0 1 0,-1-1 1,1 0-1,-1 0 0,1 1 1,-1 2-1,0 9 28,0 0 0,0 1 0,-4 17 0,-1 27 130,5-58-140,0-1 1,0 1 0,0-1 0,0 1 0,0-1-1,0 1 1,0-1 0,0 1 0,0-1-1,0 1 1,0-1 0,1 1 0,-1-1 0,0 1-1,0-1 1,0 1 0,1-1 0,-1 0 0,0 1-1,1-1 1,-1 1 0,0-1 0,1 0 0,-1 0-1,1 1 1,-1-1 0,0 0 0,1 1-1,-1-1 1,1 0 0,-1 0 0,1 0 0,-1 0-1,1 1 1,-1-1 0,1 0 0,-1 0 0,1 0-1,-1 0 1,1 0 0,-1 0 0,2-1 0,4-3-20,0-1 0,0 0 1,0 0-1,-1-1 1,6-7-1,2-1-126,4-4-52,1 0 1,1 2-1,29-22 0,-46 37 164,0 0 0,0-1 0,0 1 0,1 0 0,-1 0 0,0 1 0,0-1 0,0 0 0,1 1 0,-1 0 0,0-1 0,1 1 0,-1 0 0,3 0 0,-3 0 7,0 1-1,0-1 1,-1 1-1,1 0 1,0-1-1,-1 1 1,1 0-1,0 0 0,-1 0 1,1 0-1,-1 0 1,1 1-1,-1-1 1,2 2-1,2 5-17,0-1 0,0 1 0,-1 0 0,0 1 0,6 16 0,0 2 69,-6-21-2,-1 0 1,1 1 0,0-1 0,0 0 0,0 0 0,1-1 0,8 8 0,-11-11-8,1 0 1,0 0-1,-1 0 0,1-1 1,0 1-1,0-1 1,0 1-1,0-1 1,0 0-1,0 0 0,1 0 1,-1-1-1,0 1 1,0-1-1,1 0 1,-1 0-1,0 0 0,5-1 1,-1 0 23,0-1 0,0 0 0,0 0 0,-1-1 1,1 0-1,-1 0 0,0 0 0,0-1 0,0 0 0,0 0 0,0-1 0,-1 1 1,0-1-1,0 0 0,0-1 0,-1 1 0,0-1 0,0 0 0,3-6 1,75-166 354,-44 84-286,53-148-142,-17-84-372,-73 319 271,1-1-1,-2 0 1,1 1-1,-1-1 1,-1-10 0,1 18 108,0-1 0,0 1 1,0 0-1,0-1 1,0 1-1,0 0 0,0 0 1,0-1-1,0 1 1,0 0-1,0 0 0,0-1 1,0 1-1,0 0 1,0 0-1,-1-1 0,1 1 1,0 0-1,0 0 1,0 0-1,0-1 1,-1 1-1,1 0 0,0 0 1,0 0-1,-1-1 1,1 1-1,0 0 0,0 0 1,-1 0-1,-6 5-212,-7 18 108,-1 12 211,1 2 1,-13 49-1,-12 84 177,37-158-256,-9 42 227,-5 72-1,14-106-120,2 1-1,0-1 1,2 0 0,0 1 0,1-1 0,12 37 0,-14-52-91,1-1 1,-1 0 0,1 0 0,0 0 0,1 0-1,-1 0 1,5 4 0,-6-6-16,1-1 0,-1 1 0,1-1-1,-1 0 1,1 0 0,0 1 0,0-1 0,-1-1-1,1 1 1,0 0 0,0 0 0,0-1 0,0 1-1,0-1 1,0 1 0,0-1 0,0 0 0,0 0-1,4 0 1,4-1 28,0-1 1,0-1-1,0 1 0,-1-2 1,1 1-1,13-8 0,58-36 130,-54 30-142,55-31-59,82-52-300,-91 51 304,-66 43-67,-9 6-197,-11 10-49,-10 17 350,-37 56 1,51-67-7,1-1-1,1 1 1,0 0-1,0 1 1,-6 32-1,12-43 6,0-1 0,0 1 0,1-1 0,0 1-1,0 0 1,1-1 0,-1 1 0,1-1 0,2 7 0,-2-9 17,0 1 1,0-1-1,1 0 1,-1 0-1,1 0 1,-1-1-1,1 1 1,0 0-1,0 0 0,0-1 1,1 0-1,-1 1 1,0-1-1,1 0 1,0 0-1,3 2 1,-5-3-11,0-1 0,0 0 0,0 1 0,1-1 0,-1 0 0,0 1 0,0-1 0,0 0 0,1 0 0,-1 0 0,0 0 0,0 0 0,0 0 0,0 0 0,1-1 0,-1 1 0,0 0 0,0-1 0,0 1 0,0-1 0,0 1 0,2-2 0,1 0 9,-1-1 0,1 0 0,-1 0 0,4-5 0,-5 7-12,5-8-39,1-1 0,-1 0 0,-1 0 0,8-16 0,17-49-412,-9 22 233,5-15-568,-30 76 692,1 1 1,0-1-1,0 0 1,1 1-1,0 0 1,1 11-1,3 64 451,-2-65-336,0-12 37,0 0 0,0 0 0,1 0 1,0 1-1,2 6 0,-3-12-51,0 0 0,0 0 0,-1 0 1,1 0-1,0-1 0,0 1 0,1 0 0,-1-1 0,0 1 0,0 0 1,1-1-1,-1 0 0,1 1 0,0-1 0,-1 0 0,1 0 1,0 0-1,-1 0 0,1 0 0,0 0 0,0 0 0,3 0 1,-3-1 1,0 0 1,0 0 0,1 0-1,-1-1 1,0 1 0,0 0 0,0-1-1,0 0 1,0 1 0,0-1-1,0 0 1,2-2 0,24-17 138,-24 17-143,52-49 152,-15 12 23,128-101-113,-143 121-156,-17 14 61,-1-1-1,14-14 0,-19 15-44,-8 7-72,3-1 115,1 1-1,-1 0 1,1 0-1,0-1 1,-1 1-1,1 0 1,0 0 0,0 0-1,0 1 1,-2 0-1,3 0 10,-1 0 0,0-1-1,1 1 1,0 0 0,-1 0 0,1-1-1,0 1 1,-1 0 0,1 0 0,0 0-1,1-1 1,-1 1 0,0 0 0,1 3-1,1 11-59,-2 2 79,1 0-1,1 0 1,8 32 0,-8-40 11,1-1 1,1 1-1,-1 0 1,2-1-1,-1 0 1,1 0-1,1 0 1,8 10 0,-13-17-14,1 0 0,0 1 1,0-1-1,1 0 1,-1 0-1,0-1 0,1 1 1,-1 0-1,1-1 1,-1 1-1,1-1 0,0 0 1,0 0-1,-1 0 1,1 0-1,0-1 1,0 1-1,0-1 0,0 0 1,0 1-1,0-1 1,0-1-1,0 1 0,0 0 1,0-1-1,0 1 1,0-1-1,-1 0 0,1 0 1,0 0-1,0 0 1,-1-1-1,5-2 1,2-3 14,0 0 0,-1-1 0,1 0 0,-1-1 0,-1 0 0,10-14 0,19-22-118,-17 25 43,-10 9-28,17-15 1,-26 26 69,0 0 0,1 0 1,-1 0-1,0-1 0,0 1 0,0 0 0,0 0 0,1 0 0,-1 0 1,0-1-1,0 1 0,1 0 0,-1 0 0,0 0 0,0 0 1,1 0-1,-1 0 0,0 0 0,0 0 0,1 0 0,-1 0 0,0 0 1,0 0-1,1 0 0,-1 0 0,0 0 0,0 0 0,1 0 0,-1 0 1,0 0-1,0 0 0,1 1 0,2 8-122,-4 16 83,0-22 34,-16 156 121,16-149-72,0 0 0,0-1 1,1 1-1,0 0 0,1 0 1,0 0-1,4 15 0,-5-24-19,0 0 0,0 0 0,1 0-1,-1-1 1,0 1 0,1 0 0,-1 0-1,0 0 1,1-1 0,-1 1 0,1 0 0,-1 0-1,1-1 1,0 1 0,-1 0 0,1-1-1,0 1 1,-1-1 0,1 1 0,0-1 0,0 1-1,0-1 1,-1 0 0,1 1 0,0-1 0,0 0-1,0 0 1,0 1 0,-1-1 0,1 0-1,0 0 1,0 0 0,0 0 0,0 0 0,0 0-1,0 0 1,0 0 0,-1-1 0,1 1-1,0 0 1,0-1 0,1 1 0,3-3 52,1-1 1,-1 1-1,0-1 1,0 0-1,6-6 1,-5 4-28,77-71 161,39-36-335,-116 109 114,0-1 0,1 1 0,0 0 0,-1 0 0,1 1 0,14-6 0,-20 9 17,0 0 0,0 0-1,0-1 1,0 1 0,0 0-1,0 0 1,0 0 0,0 0-1,0 0 1,-1 0 0,1 0-1,0 1 1,0-1 0,0 0-1,0 0 1,0 1 0,0-1-1,0 0 1,-1 1 0,1-1-1,0 1 1,0-1 0,-1 1-1,2 1 1,-1 0 3,0 0-1,0 0 1,-1 0-1,1 0 1,-1 0-1,1 0 1,-1 0 0,0 0-1,0 0 1,0 0-1,0 0 1,0 0-1,0 1 1,-1-1 0,1 0-1,-2 3 1,-2 14 22,-2 0 0,-1-1 1,-15 32-1,-39 57 64,19-35-59,-81 172 2,63-121-23,49-101-7,-37 70-16,-13 1-53,43-64 105,-2-2 0,0 0 1,-2-1-1,-37 33 0,53-54 28,-1 1 0,-13 7-1,2-7 91,18-6-144,0 0 0,-1 0 0,1 0 1,0 0-1,-1 0 0,1 0 0,-1 0 0,1 0 0,0 0 0,-1 0 0,1 0 0,0 0 1,-1-1-1,1 1 0,0 0 0,-1 0 0,1 0 0,0-1 0,0 1 0,-1 0 0,1 0 0,0-1 1,0 1-1,-1 0 0,1 0 0,0-1 0,0 1 0,0 0 0,-1-1 0,1 1 0,0 0 0,0-1 1,0 1-1,0-1 0,0 0 6,0-1 1,0 1-1,0 0 1,0 0-1,0 0 0,1-1 1,-1 1-1,0 0 1,1 0-1,-1 0 1,2-2-1,54-104-58,-38 75-28,88-141-170,-94 157 159,1 0 1,1 1-1,0 1 0,1 0 1,0 0-1,1 2 0,32-20 1,-2 7-3149,90-36-1,-77 33-3031,-37 20 3691</inkml:trace>
</inkml:ink>
</file>

<file path=ppt/ink/ink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23:30:06.6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98 225 11712,'-89'-17'5311,"80"17"-4607,23-3 1280,12 0-1216,29-11 608,3 8-800,64-14-384,7 6-160,47-9-32,-10 3 0,24-8-3104,-24 0 1696,5-1-7615,-28 10 5023</inkml:trace>
</inkml:ink>
</file>

<file path=ppt/ink/ink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23:30:10.1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1007 5888,'-36'3'3322,"39"-6"-2423,0 1 0,0-1-1,-1 1 1,1-1 0,0 0-1,-1 0 1,4-5-1,25-37-145,-25 35-146,24-37 130,-18 27-483,1 0 1,1 0-1,29-30 1,-33 41-112,-6 6-45,0 0 1,-1-1-1,1 1 1,-1-1-1,0 0 1,5-6-1,-73 281 259,-32 99 349,46-189 242,42-144-195,8-27 141,6-23-179,58-160-91,-32 93-676,59-110 0,-61 140 30,1 2 0,2 1 0,43-46 0,131-113-63,-171 178-475,-28 25 482,-7 7 58,-7 9 36,6-11-19,-4 5 26,-1-1 1,1 1 0,-1-1 0,0 0 0,0-1 0,-13 9 0,-9 8 59,-10 10 120,-148 133-43,63-49 384,135-123-649,0 2 1,1-1 0,24-6-1,-13 4 80,116-37 52,295-111 154,-318 113 241,-102 35-135,-31 15-606,4 1 290,2 1 0,-1 0 0,1 0 1,0 1-1,1 0 0,0 1 1,-14 21-1,-42 91 98,56-105-68,-5 15 187,-11 40 0,15-43-10,10-29-180,-5 17 161,6-9 52,-1-9-203,0 1 0,1-1 0,-1 0 0,0 0 0,0 0 0,0 0 0,1 0 0,-1 1 0,0-1 0,0 0 0,0 0 0,1 0 0,-1 0 0,0 0 0,0 0 0,0 0 0,1 0 0,-1 0 0,0 0 0,0 0 0,1 0 0,-1 0 0,0 0 0,0 0 0,0 0 0,1 0 0,-1 0 0,0 0 0,0 0 0,1 0 0,-1 0 0,0 0 0,0-1 0,3 0 23,-1 0 1,1 0-1,-1-1 0,0 1 1,0-1-1,0 1 0,0-1 1,0 0-1,0 0 0,-1 0 0,3-3 1,14-26 70,-13 20-62,20-35-110,3 2 1,1 1 0,63-72-1,-91 114 55,-1 0 0,1 1 0,0-1 1,-1 0-1,1 0 0,0 1 0,0-1 0,0 1 0,0-1 0,0 0 0,0 1 0,0 0 0,0-1 0,0 1 1,0 0-1,0-1 0,0 1 0,0 0 0,0 0 0,0 0 0,1 0 0,-1 0 5,0 1 0,0-1-1,0 1 1,-1-1 0,1 1-1,0-1 1,0 1 0,-1 0-1,1 0 1,0-1 0,-1 1-1,1 0 1,0 0 0,-1 0-1,1-1 1,-1 1 0,0 0-1,1 0 1,-1 0 0,0 0-1,1 0 1,-1 0 0,0 2-1,1 4 41,0 0 1,-1-1-1,0 12 0,-1-9 29,1-1 1,2 14-1,-1-15-52,1-1 1,0 0-1,0 1 0,0-1 0,0 0 1,1 0-1,0-1 0,5 8 1,-6-10 9,1 0-1,-1 0 1,1-1 0,-1 1 0,1-1 0,0 1 0,0-1-1,0 0 1,0 0 0,0 0 0,0-1 0,1 1 0,-1-1-1,1 0 1,-1 1 0,6-1 0,-2 0 22,1-1 0,-1 0-1,0 0 1,0-1 0,0 0 0,0 0 0,0-1 0,0 0 0,0 0 0,-1-1-1,9-4 1,5-3-70,-1-1 0,24-18 0,140-110 58,-183 138-37,1 0 0,0 0 0,0 1 0,0-1 0,0 0 0,-1 1 0,1-1 0,0 1 0,0-1 0,0 1 0,0-1 0,0 1 0,1 0 1,-1-1-1,0 1 0,0 0 0,0 0 0,0 0 0,0 0 0,0 0 0,0 0 0,0 0 0,0 0 0,1 1 0,-1-1 0,1 1 0,-1 0 6,0 0 0,0 0 0,0 0-1,-1 0 1,1 0 0,0 1 0,-1-1 0,1 0 0,0 0-1,-1 1 1,0-1 0,1 0 0,-1 1 0,0-1 0,0 1 0,1-1-1,-1 0 1,0 1 0,-1 1 0,1 32-72,-1-8 104,3 28-1,-1-46-11,0-1 0,1 0 0,0 1 0,0-1 0,1 0 0,0 0 0,6 12-1,-8-18-2,1 0-1,0 0 1,-1 0-1,1 0 0,0 0 1,0 0-1,0 0 1,0-1-1,0 1 0,0-1 1,0 1-1,1-1 1,-1 0-1,0 0 0,1 0 1,-1 0-1,1 0 0,-1-1 1,1 1-1,0-1 1,-1 0-1,1 0 0,-1 0 1,1 0-1,0 0 1,-1 0-1,1-1 0,-1 1 1,4-2-1,7-1 36,0-2 0,0 0-1,0 0 1,14-9 0,-16 9-61,18-12 105,-1-1 1,43-34-1,-38 26-76,-26 21-9,109-88 119,-92 73-37,-2-2 0,34-41 0,-46 49-75,0-1-1,-2 0 1,14-32 0,12-50-61,-26 73 55,65-229-71,-58 198 3,1 2 59,-3 10-73,7-45 0,-18 64-16,-2 23 66,0 0 0,0 0-1,0 0 1,0-1 0,0 1 0,0 0 0,0 0 0,0 0-1,-1 0 1,1 0 0,0 0 0,-1 0 0,1 0-1,-1 0 1,1 0 0,-2-1 0,1 2 0,1 0-1,0 0 1,-1 0 0,1 0-1,-1 0 1,1 0 0,-1 0-1,1 0 1,0 0 0,-1 1-1,1-1 1,-1 0 0,1 0-1,0 0 1,-1 1 0,1-1-1,0 0 1,-1 1 0,1-1-1,0 0 1,-1 1 0,1 0-1,-9 9 31,8-9-17,-7 12-30,0 1 0,1 0 0,0 0 1,2 0-1,-6 18 0,8-21 30,-62 233 58,22 5 247,41-234-309,-7 64 182,8-72-118,1 0 0,0 0 0,1 0 0,0 1 0,0-1-1,0 0 1,1-1 0,4 12 0,-5-17-36,-1 0 0,1 1 0,0-1 0,-1 0 0,1 0 0,0 0 1,0 0-1,0 0 0,0 0 0,0-1 0,0 1 0,0 0 0,0 0 0,0-1 0,0 1 0,0 0 1,0-1-1,3 1 0,-2 0 16,1-1 1,-1 0 0,1 0-1,-1 0 1,1 0 0,-1 0-1,1 0 1,-1 0 0,4-2-1,2 0 37,0-1 0,0 0 0,0-1 0,11-7-1,75-52-150,-86 58-28,0-1-1,0 0 1,9-10 0,-26 64-74,7-40 199,1 0 0,0 0 1,0 0-1,1 0 0,0-1 0,0 1 0,3 14 0,-3-19 0,1 0-1,0 0 1,0 0-1,0 0 1,0 0-1,0-1 1,0 1-1,1 0 1,-1-1-1,1 1 1,0-1-1,-1 0 1,1 1-1,0-1 0,1 0 1,-1 0-1,0-1 1,0 1-1,1 0 1,-1-1-1,1 1 1,0-1-1,-1 0 1,5 2-1,2-2 27,-1 1-1,1-1 0,0 0 1,-1-1-1,1 0 0,0-1 1,17-2-1,2-4-45,30-10-1,-17 4 63,165-52-70,-186 57 2,-17 6-34,0 1 1,0 0-1,0 0 1,0 0-1,0 0 1,0 0-1,6 0 0,-9 2 52,0 0-1,0 0 0,0 0 0,0 0 0,0 0 0,0 1 0,-1-1 0,1 0 0,0 0 0,0 0 0,-1 0 0,1 0 0,-1 0 1,0 1-1,1-2-2,-11 26-58,5-14 28,0 1 1,1 0 0,-6 26 0,9-28 53,0-1 0,1 1 1,0 0-1,1 0 0,0 0 1,0 0-1,5 19 0,-5-29-20,0 0-1,1 0 0,-1 0 0,0 0 0,1 0 0,-1 0 0,1 0 1,-1 0-1,1 0 0,-1 0 0,1 0 0,0 0 0,-1-1 0,1 1 1,0 0-1,0-1 0,0 1 0,0 0 0,0-1 0,-1 1 0,1-1 1,0 1-1,0-1 0,0 0 0,0 1 0,0-1 0,1 0 0,-1 0 0,0 1 1,0-1-1,0 0 0,0 0 0,0 0 0,0-1 0,0 1 0,0 0 1,0 0-1,0 0 0,2-1 0,3-2 25,-1 1 1,1-1-1,0 0 0,-1-1 1,6-4-1,-7 6-8,157-113 304,-160 115-324,30-20-74,-2-1-1,0-1 0,-1-2 0,34-37 0,-40 34-32,-2-1-1,22-40 0,26-67-79,3-43 33,-53 129 103,-3 5-158,15-75 0,-29 115 132,-1 0 0,1 0 1,-1 0-1,0 0 0,-1-4 0,1 7 57,0 0-1,0 1 1,0-1 0,0 1 0,0-1-1,0 1 1,-1-1 0,1 1-1,0-1 1,0 1 0,-1-1 0,1 1-1,0-1 1,-1 1 0,1-1-1,0 1 1,-1-1 0,0 0 0,0 1 1,1 0 0,-1 0 0,0 0 0,1 0 0,-1 0 1,1 0-1,-1 0 0,0 0 0,1 0 0,-1 0 0,1 0 0,-1 1 1,0-1-1,1 0 0,-1 0 0,1 1 0,-1-1 0,1 0 1,-1 1-1,1-1 0,-1 0 0,0 2 0,-9 6 12,1 0 0,1 1 0,-1 0 0,1 0 0,1 1 0,-11 18 0,-32 68 185,41-76-177,-32 72 230,-38 129 0,73-201-173,1 0 0,1 0 1,0 1-1,2-1 0,1 1 0,0 0 0,2-1 1,0 1-1,1-1 0,1 1 0,1-1 1,1 0-1,1 0 0,0 0 0,2-1 0,0 0 1,1-1-1,22 34 0,-27-46-15,1 0-1,0-1 1,-1 1 0,2-1-1,-1 0 1,1-1 0,-1 1 0,1-1-1,8 4 1,-11-6-19,0-1 0,1 0 0,-1 1 1,0-1-1,1 0 0,-1-1 0,1 1 0,-1-1 0,1 1 1,0-1-1,-1 0 0,1 0 0,-1-1 0,1 1 0,-1-1 1,1 0-1,-1 0 0,0 0 0,1 0 0,5-3 0,-2-1-7,-1 1-1,1-1 0,-1 0 0,0 0 0,-1-1 1,7-7-1,30-43 110,-31 39-103,6-7-120,25-52 0,-41 75 69,-1-1 0,1 0-1,0 0 1,-1 1 0,0-1-1,1 0 1,-1 0 0,0 0-1,0 0 1,0 1 0,0-1-1,-1-3 1,1 5 15,0-1 1,0 1-1,0 0 1,0-1-1,0 1 0,-1-1 1,1 1-1,0-1 1,0 1-1,-1 0 0,1-1 1,0 1-1,-1-1 1,1 1-1,0 0 0,-1-1 1,1 1-1,-1 0 1,1 0-1,0-1 0,-1 1 1,1 0-1,-1 0 1,1 0-1,-1 0 1,1-1-1,-1 1 0,1 0 1,-1 0-1,1 0 1,-1 0-1,1 0 0,-1 0 1,1 0-1,0 0 1,-1 0-1,1 1 0,-1-1 1,1 0-1,-1 0 1,1 0-1,-1 0 0,1 1 1,-1-1-1,1 0 1,0 0-1,-1 1 0,-4 2 8,0 0-1,1 1 0,-1-1 0,1 1 0,0 0 1,0 0-1,0 0 0,1 1 0,0-1 0,-1 1 0,1 0 1,1 0-1,-1 0 0,-3 10 0,3-6 16,0 1 0,1 0 0,0 0 0,0 0 0,1 0 0,0 0 0,1 16 0,1-14 27,0 1 0,7 23-1,-7-31-3,1 0-1,0 0 1,0 0-1,1 0 1,-1 0-1,1 0 1,0-1-1,1 0 1,5 7-1,-8-10-17,1 1-1,-1-1 1,1 0-1,-1 0 0,1 0 1,0 0-1,0 0 1,0 0-1,-1 0 1,1 0-1,0-1 0,0 1 1,0-1-1,0 1 1,0-1-1,0 0 0,0 0 1,0 0-1,0 0 1,0 0-1,0 0 0,0-1 1,0 1-1,0-1 1,4-1-1,2-1 37,0-1-1,0-1 0,0 0 1,11-8-1,-10 6-26,341-225 130,-323 214-274,-16 10 26,1 0-1,13-6 0,-26 15-127,-5 1 151,1 1 0,-1 0 0,-9 6-1,-25 22 65,2 1 0,1 2 0,2 2 0,1 1 0,2 1 0,-30 47 0,61-83 8,-5 6 20,1 1 1,0 1-1,0-1 0,-5 16 1,9-23-14,0 0 1,1-1-1,-1 1 0,1 0 0,-1 0 1,1 0-1,0 0 0,0 0 1,0 0-1,0 0 0,0 0 1,1 0-1,-1-1 0,0 1 1,1 0-1,-1 0 0,1 0 0,0 0 1,0-1-1,0 1 0,0 0 1,0-1-1,0 1 0,0-1 1,0 1-1,1-1 0,-1 1 1,0-1-1,1 0 0,-1 0 0,1 0 1,2 2-1,0-1 19,0-1 0,0 1 0,0-1-1,1 0 1,-1 0 0,0 0 0,1 0 0,-1-1 0,7 1 0,42-6 155,-45 4-149,11-1-338,0-2-1,0 0 1,-1-1-1,33-14 1,-41 15-651,1-2 0,-1 1 0,0-2 0,-1 1 0,1-1 0,-1-1 0,-1 0 0,1 0 0,7-10 0,-14 15 314,0 0 0,0 0 0,0 0-1,0 0 1,-1 0 0,1 0-1,-1 0 1,0-1 0,0 1-1,0 0 1,0-1 0,0 1-1,-1-1 1,0 1 0,0-6-1,0-20-3576</inkml:trace>
</inkml:ink>
</file>

<file path=ppt/ink/ink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23:30:10.4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69 8064,'-10'-15'3648,"15"-2"-3168,0 6-416,4 6-128,-1-7-1664,2 4 960</inkml:trace>
</inkml:ink>
</file>

<file path=ppt/ink/ink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23:30:10.7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1 125 10208,'3'-20'4640,"65"7"-4032,-28 6 1503,1-1-1279,57-9 576,2 6-832,25-1-320,-7 4-160,-10-4-320,-19 7 128,-4-3-2624,-12 4 1472</inkml:trace>
</inkml:ink>
</file>

<file path=ppt/ink/ink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23:30:11.5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397 181 3072,'5'-41'4799,"-3"37"-4130,-1-1 0,0 1 0,-1-1-1,1 1 1,-1-1 0,0 1 0,0-1 0,0 1-1,-1 0 1,1-1 0,-1 1 0,0-1 0,-1 1 0,-2-8-1,3 10-531,0 1 0,0-1 0,0 1 0,0-1 0,0 1 0,-1-1 0,1 1 0,0 0 0,-1 0 0,1-1 0,-1 1 0,1 0 0,-4-1 0,-2-2 260,0 0-234,0 1-1,-1-1 1,1 1-1,-1 0 1,0 1-1,0 0 1,-16-3-1,5 2-38,-10-2-140,1 1 0,-37 1 0,48 3-361,0 0 0,0 2 0,0 0 1,0 1-1,-20 7 0,19-2-2764,6 7 901</inkml:trace>
</inkml:ink>
</file>

<file path=ppt/ink/ink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23:30:15.6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1154 2304,'-1'1'116,"-1"-1"1,0 1-1,1 0 1,-1 0-1,0-1 1,1 1-1,-1 0 1,1 0-1,0 0 1,-1 1-1,-10 8 7636,12-10-7355,-1 0 1,1 0-1,-1 0 1,0-1-190,1 1 0,0-1 0,0 0 0,0 0 0,0 0 0,0 0 0,0 0 0,0 0 0,0 1 0,0-1 0,0 0 0,0 0 0,0 0 0,1 0 0,0-1 1,38-120 3101,-39 119-3271,9-23 130,2-1 0,0 1 0,1 1 0,2 0 0,1 1 1,33-42-1,-26 42 3,1 1 0,2 1 1,36-25-1,87-48 365,-18 14-51,-118 72-359,-6 5-46,-1 0 0,1 0 0,0 1 0,1 0 0,11-5 0,-17 8-74,0-1-1,-1 1 1,1 0-1,-1 0 1,1 0-1,0 0 1,-1 0-1,1-1 1,0 1 0,-1 0-1,1 1 1,0-1-1,-1 0 1,1 0-1,0 0 1,-1 0-1,1 0 1,-1 1 0,1-1-1,0 0 1,-1 0-1,1 1 1,-1-1-1,1 1 1,-1-1-1,1 0 1,0 1 0,0 1 10,-1-1 0,1 0 0,0 1 0,-1-1 0,1 1 0,-1-1 0,1 1 1,-1-1-1,0 1 0,1-1 0,-1 3 0,0 4 58,0 0 0,-1 0-1,-2 13 1,-2-3-28,-1 0 0,-9 19 0,-1 6 4,6-15-19,-47 152 251,55-173-243,-2 14 73,7-16-27,4-8 48,-1-1-109,-1-1-1,0 1 1,0-2 0,0 1 0,0 0 0,-1-1-1,7-11 1,6-8 28,-12 18-38,24-34 24,2 1 1,53-51-1,-47 56-100,80-57-1,-112 89 49,1-1-19,1 0-1,-1 1 0,12-6 0,-9 9-134,-6 5 100,-8 10 117,4-11-10,-8 19 106,-1-1 0,-16 27 0,12-26-120,-16 43 1,26-56-12,-4 11 23,1 0-1,-7 35 1,14-56-24,0 1 1,0 0-1,0 0 0,-1-1 1,1 1-1,0 0 0,0-1 1,0 1-1,0 0 0,1-1 1,-1 1-1,0 0 0,0 0 1,0-1-1,1 1 0,-1 0 1,0-1-1,0 1 0,1 0 1,0 0 7,0-1 1,-1 0 0,1 0-1,0 0 1,0 0 0,-1 0-1,1 0 1,0 0 0,-1 0-1,1-1 1,0 1 0,-1 0-1,1 0 1,0 0 0,-1-1-1,1 1 1,0 0 0,-1-1-1,1 1 1,-1-1 0,1 1-1,0-1 1,-1 1 0,1-2-1,364-242 69,-358 239-122,10-4-197,-16 9 222,-1 0 1,0 0 0,1 0 0,-1 0 0,0 0 0,1 0 0,-1 0-1,0 0 1,1 0 0,-1 0 0,0 1 0,1-1 0,-1 0 0,0 0-1,1 0 1,-1 1 0,0-1 0,0 0 0,1 0 0,-1 0-1,0 1 1,0-1 0,1 0 0,-1 1 0,0-1 0,0 0 0,0 1-1,1-1 1,-1 0 0,0 1 0,0-1 0,0 0 0,0 1 0,0-1-1,0 0 1,0 1 0,0-1 0,0 0 0,0 1 0,0-1-1,0 0 1,0 1 0,0-1 0,0 1 0,0-1 0,-1 1 0,1 8 78,-1 0 0,-1-1-1,0 1 1,-4 11 0,1-1 32,-23 119 218,25-114-275,1-1 1,1 1-1,1-1 1,4 24-1,-2-36 32,0-1 0,1 1 0,7 16 0,-10-26-66,0 0-1,0 0 0,1 0 1,-1 0-1,0 0 0,1-1 1,-1 1-1,1 0 0,-1 0 1,1 0-1,0-1 0,-1 1 1,1 0-1,0-1 0,-1 1 1,1-1-1,0 1 1,0 0-1,0-1 0,-1 0 1,1 1-1,0-1 0,0 0 1,0 1-1,0-1 0,0 0 1,0 0-1,0 0 0,0 1 1,0-1-1,0 0 0,0 0 1,-1-1-1,1 1 1,0 0-1,0 0 0,2-1 1,0 0 13,-1-1 1,1 1 0,0-1-1,0 0 1,-1 0 0,1 0-1,-1 0 1,0 0 0,5-5-1,10-18 55,0-1-1,-2-1 1,18-43-1,10-16 25,-36 74-122,1-3-108,1 0-1,17-23 1,-26 38 118,0 0 0,0 0 0,1 0 0,-1 0 0,0-1 1,0 1-1,0 0 0,0 0 0,0 0 0,0 0 0,0 0 0,0 0 0,0 0 0,0 0 1,1-1-1,-1 1 0,0 0 0,0 0 0,0 0 0,0 0 0,0 0 0,0 0 0,1 0 1,-1 0-1,0 0 0,0 0 0,0 0 0,0 0 0,0 0 0,1 0 0,-1 0 1,0 0-1,0 0 0,0 0 0,0 0 0,0 0 0,0 0 0,1 0 0,-1 0 0,0 0 1,0 0-1,0 0 0,0 0 0,1 1 0,0 7-105,-3 16 75,1-19 5,-8 106 74,7-92 9,1 1-1,0 0 1,2-1 0,0 1 0,1-1 0,6 21-1,-7-34-3,0-3-27,-1 0 0,1-1 0,0 1-1,0 0 1,0-1 0,2 5 0,-2-6-7,-1-1 0,1 1 0,0-1 0,-1 1 0,1-1 0,-1 1 0,1-1 0,0 0 0,-1 1 0,1-1 0,0 0 0,0 1 0,-1-1 0,1 0 1,0 0-1,0 0 0,-1 0 0,1 0 0,0 0 0,0 0 0,-1 0 0,1 0 0,0 0 0,0 0 0,0 0 0,-1 0 0,2-1 0,2 0 23,0-1-1,1 0 1,-1 0-1,0 0 1,0-1 0,0 1-1,-1-1 1,1 0-1,0 0 1,-1-1-1,4-3 1,7-10 7,13-20 1,-11 15-61,-2 3 4,87-105-259,-91 113 275,-8 8-57,0 1 0,0-1 0,0 1-1,1 0 1,-1 0 0,1 0-1,4-3 1,-6 4 47,-1 1 0,0 0 1,0 0-1,1 0 0,-1 0 0,0 0 1,0 0-1,1 0 0,-1 0 0,0 0 1,0 0-1,1 0 0,-1 0 0,0 1 1,0-1-1,1 0 0,-1 0 0,0 0 1,0 0-1,1 0 0,-1 0 0,0 1 1,0-1-1,0 0 0,1 0 0,-1 0 1,0 1-1,0-1 0,0 0 0,0 0 1,0 0-1,1 1 0,-1-1 0,0 0 0,0 1 1,1 1-1,-1 0 1,1 1 0,-1-1 0,1 1-1,-1-1 1,0 6 0,-4 69-171,0 22 195,5-86-6,0 1 1,0 0-1,1-1 0,8 27 0,-9-36 8,1-1 0,-1 0 0,1 1-1,-1-1 1,1 0 0,0 0 0,1 0 0,-1 0-1,0 0 1,1 0 0,0-1 0,-1 1 0,1-1 0,4 3-1,-4-4 10,-1 0 0,1 0 0,-1 0 0,1 0 0,-1 0-1,1 0 1,0-1 0,-1 1 0,1-1 0,0 0-1,-1 0 1,1 0 0,0 0 0,-1 0 0,1-1 0,0 1-1,-1-1 1,1 0 0,-1 0 0,4-1 0,0-1-3,-1 0 0,0 0-1,0-1 1,-1 0 0,1 0 0,-1 0 0,1 0 0,6-10 0,26-43-19,-31 47-24,112-197 160,-104 187-224,0 0 0,2 0 0,0 2 0,31-29 0,-46 47 67,-1-1 0,1 0-1,-1 1 1,1-1 0,0 1 0,-1-1-1,1 1 1,0-1 0,-1 1-1,1-1 1,0 1 0,0 0-1,-1-1 1,1 1 0,0 0-1,0 0 1,-1-1 0,1 1-1,0 0 1,0 0 0,0 0-1,1 0 1,-1 1 8,-1-1-1,1 0 1,-1 1-1,0-1 1,1 1 0,-1-1-1,1 1 1,-1 0-1,0-1 1,1 1 0,-1-1-1,0 1 1,0 0-1,0-1 1,1 1 0,-1 0-1,0-1 1,0 1-1,0-1 1,0 1 0,0 1-1,0 4-10,0 0 0,-1 1-1,0-1 1,-2 10 0,-30 139 79,21-90 132,-28 86 0,38-145-167,2-5-34,-1 1 0,1-1 0,0 0 1,-1 0-1,1 0 0,-1 0 1,1 1-1,-1-1 0,0 0 1,1 0-1,-1 0 0,0 0 1,0-1-1,1 1 0,-1 0 1,-2 1-1,3-2 2,0 0-1,0 0 1,0 0 0,-1 0 0,1 1-1,0-1 1,0 0 0,0 0 0,-1 0-1,1 0 1,0 0 0,0 0 0,0 0-1,-1 0 1,1 0 0,0 0 0,0 0-1,0 0 1,-1 0 0,1-1 0,0 1 0,0 0-1,0 0 1,0 0 0,-1 0 0,1 0-1,0 0 1,0 0 0,0 0 0,0-1-1,-1 1 1,1 0 0,0 0 0,0 0-1,0 0 1,0-1 0,0 1 0,0 0-1,0 0 1,0 0 0,-1 0 0,1-1-1,0 1 1,0 0 0,0 0 0,0 0 0,0-1-1,0 1 1,0 0 0,0-1 0,-2-17-128,2 9 58,-2-8 7,2-1 0,0 1 0,3-22-1,-1 29 31,-1 0-1,2 1 0,-1-1 1,1 1-1,1-1 0,-1 1 1,10-15-1,-12 22 32,1-1 0,0 1 0,0 0 0,0 0 1,0 0-1,1 0 0,-1 0 0,0 1 0,1-1 0,-1 0 0,1 1 1,0 0-1,4-2 0,2 0 11,1 1 0,17-2 0,-3 0-2,-5 1 30,200-45 230,-191 39-189,1 0-1,-2-2 0,0-1 0,0-2 1,38-25-1,-52 30-43,-1-2 0,0 1 0,-1-2 0,0 1 0,-1-2 0,0 1 0,-1-1 0,-1-1 0,0 1 0,10-25 0,39-111 161,-30 73-142,-9 30-88,45-139 100,-62 181-77,6-27 97,-7 30-98,1 0 0,-1 0-1,0 0 1,0 0-1,0 0 1,0 0-1,0 0 1,0 0-1,0 0 1,0 0-1,-1-1 1,1 1-1,0 0 1,0 0 0,-1 0-1,1 0 1,-1 0-1,1 0 1,-1 1-1,0-1 1,1 0-1,-2-1 1,2 2 12,0 0-1,0 0 1,-1 0 0,1 0 0,0 0 0,0 0-1,-1 0 1,1-1 0,0 1 0,0 0 0,0 0-1,-1 0 1,1 1 0,0-1 0,0 0-1,-1 0 1,1 0 0,0 0 0,0 0 0,0 0-1,-1 0 1,1 0 0,0 0 0,0 0 0,0 1-1,-1-1 1,1 0 0,0 0 0,0 0 0,0 0-1,0 1 1,-1-1 0,1 0 0,0 0 0,0 0-1,0 1 1,0-1 0,0 0 0,0 0 0,0 0-1,-1 1 1,-4 9-23,-1 0 1,2 0-1,-1 0 0,-5 22 0,-21 78 146,4 2-1,-21 211 0,44-276-143,-3 34-299,3 113-1,5-123-4815,-2-67 3186,0-8 124,-3-18-1631,-11-107-4847,10 101 8047,0 1 0,-2 0 1,-1 0-1,-1 1 0,-15-30 0,-1 8 4586,-50-74 0,71 117-3802,-2-3 246,1-1 0,0 1 0,0-1 0,-4-10 0,9 17-643,-1 0 0,0 0 0,1 0 0,-1 0 0,1 0 0,0 0 0,0 0 0,-1 0 0,1 0 0,0 0 0,1 0 0,-1 0 0,0 0 0,1 0 0,-1 1 0,1-1 0,-1 0 0,1 0 0,0 0 0,0 0 0,0 1-1,0-1 1,0 0 0,0 1 0,0-1 0,1 1 0,1-2 0,3-2 89,0 1 0,0 0 0,0 0-1,1 1 1,-1 0 0,1 0 0,14-4 0,56-8 96,-73 15-288,148-17-57,-6 1-3120,-107 10-2285,64-19 1,-61 12 1434</inkml:trace>
</inkml:ink>
</file>

<file path=ppt/ink/ink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23:30:16.8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378 77 5472,'5'-13'1616,"11"-20"0,-14 29-600,1 1 1,-1-1 0,1 1-1,0 0 1,4-4-1,0 1 890,-23 27 2527,-4 22-3952,4-7-153,-109 178 664,-11 0-149,116-179-581,-32 73 0,43-85-211,1 1 0,1 0 0,2 0 0,-5 35 0,9-50-6,1-1 0,0 0 0,2 14 0,-2-21-30,0 1 0,0 0 0,0 0 0,1 0 0,-1-1 0,1 1 1,-1 0-1,1-1 0,0 1 0,0 0 0,0-1 0,0 1 0,0-1 0,0 1 1,0-1-1,0 0 0,1 1 0,-1-1 0,0 0 0,1 0 0,-1 0 0,3 1 1,-2-1-7,1-1 0,-1 1 0,1-1 1,-1 0-1,1 0 0,0 0 1,-1-1-1,1 1 0,-1 0 0,1-1 1,-1 0-1,1 1 0,-1-1 1,0 0-1,1 0 0,-1-1 0,0 1 1,3-2-1,6-4-45,-1-1 0,12-11 0,-17 15 10,28-28-194,45-55-1,21-42-165,-85 110 376,-6 5-94,-6 12 84,-1-1 1,0 1 0,0 0-1,1 0 1,-1 0-1,1 0 1,0 0-1,0 0 1,3-2-1,-4 4 37,-1 0 0,1 0 0,0 0 0,-1 0 0,1 1 0,0-1 0,0 0 0,-1 0 0,1 0 0,-1 1 0,1-1 0,0 0 0,-1 1 0,1-1 0,-1 1 0,1-1 0,0 1 0,-1-1 0,1 1 0,-1-1 0,0 1 0,2 0 0,2 4 46,18 10 111,0 0 1,2-2 0,29 14-1,-40-23-64,-1 0-1,1 0 1,0-2-1,1 1 1,-1-2-1,0 0 1,1 0-1,25-3 1,-7-1 102,-1-3 0,50-13 0,-67 15-165,0-1 1,0 0 0,-1-1 0,1-1-1,16-10 1,-25 13-48,0 0 0,1 0-1,-1 0 1,-1-1 0,1 0-1,-1 0 1,0 0 0,0-1 0,0 1-1,-1-1 1,0 0 0,0 0-1,4-12 1,-7 17-12,1 0 0,-1-1 0,1 1 0,-1-1 0,0 1 0,1-1 0,-1 1 0,0-1 0,0 1 0,0-1 0,0 1 0,0-1 0,-1 1 0,1-1 0,0 1 0,-1 0 0,1-1 0,-1 1 0,0-1 0,1 1 0,-1 0 0,0 0 0,0-1 0,1 1 0,-3-2 0,1 2-5,0-1 0,0 1 0,0 0 0,-1 0 0,1 0 0,0 0 0,0 0 0,-1 1 0,1-1 1,-1 1-1,1 0 0,0-1 0,-6 1 0,0 1 33,-1 0 0,0 0 0,0 0 0,1 1 0,-1 1 1,1 0-1,-1 0 0,1 0 0,-8 5 0,4-2 20,1-1 76,0 1 1,1 0-1,-1 1 0,1 0 0,1 0 1,-15 15-1,20-18-54,0 1 0,1-1 0,0 0 0,0 1 0,0 0 0,1 0 0,-4 9 0,5-10-38,0-1 0,0 1 1,0-1-1,1 0 1,0 1-1,0-1 1,0 1-1,0-1 1,0 1-1,1-1 1,-1 1-1,1-1 1,2 6-1,2 2 36,0 1 1,1-1-1,1-1 0,0 1 1,0-1-1,1 0 0,0 0 0,1-1 1,13 11-1,-7-8 7,1 0-1,0 0 1,1-2-1,0 0 1,26 10 0,-31-16-121,1 1-1,0-1 1,0-1 0,0-1 0,0 0-1,1 0 1,16-1 0,-18-1-554,-1-1 0,1-1 0,0 0 0,22-6 1,8-6-1075</inkml:trace>
</inkml:ink>
</file>

<file path=ppt/ink/ink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23:30:19.0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0 294 6816,'1'-1'265,"-1"1"0,0 0 1,1-1-1,-1 1 1,0 0-1,1-1 0,-1 1 1,0 0-1,1-1 0,-1 1 1,1 0-1,-1 0 0,0 0 1,1-1-1,-1 1 0,1 0 1,-1 0-1,1 0 0,-1 0 1,1 0-1,-1 0 0,1 0 1,-1 0-1,1 0 0,-1 0 1,1 0-1,-1 0 0,0 0 1,1 1-1,26 2 2166,-12-1-1377,10-1-462,-1 0 1,0-1 0,1-2-1,-1 0 1,0-2 0,0-1-1,42-13 1,-56 14-444,0-1 1,-1 1-1,1-2 1,-1 1-1,0-1 0,12-12 1,-16 14-99,0-1 1,0-1-1,-1 1 1,0-1-1,0 1 1,0-1-1,-1 0 1,0-1-1,0 1 1,-1 0-1,3-10 1,-3 8-15,2-7 111,3-26 0,-6 36-117,-1 1-1,0 0 1,0-1 0,0 1 0,-1-1 0,1 1 0,-1-1 0,0 1 0,0 0 0,-1-1 0,-1-3 0,2 7-30,1-1-1,-1 1 1,0 0 0,1 0 0,-1 0 0,0 0-1,0 0 1,0 0 0,0 0 0,0 0-1,0 0 1,0 0 0,0 1 0,0-1-1,0 0 1,0 1 0,-1-1 0,1 1 0,0-1-1,-1 1 1,1 0 0,0-1 0,0 1-1,-1 0 1,1 0 0,0 0 0,-1 0-1,1 0 1,0 0 0,-1 1 0,1-1 0,0 0-1,-2 1 1,-4 2-32,-1 0 1,2 0-1,-1 1 0,-12 8 0,19-11 31,-11 6-23,-89 64-88,83-58 195,1 1 0,0 1 0,-22 27 1,35-37-68,0-1 0,0 0 1,0 1-1,1-1 1,0 1-1,0 0 1,0-1-1,0 1 1,1 0-1,0 0 0,0 1 1,0-1-1,0 10 1,2-11 20,-1 0 0,1 1 0,0-1 0,0 0 0,0 0 0,0 0 0,1 0 0,0 0 0,0 0 0,0 0 0,0-1 0,0 1 0,1-1 0,0 1 0,-1-1 0,8 6 0,-3-3 24,1 0 0,0-1 0,0 0 0,0 0-1,0 0 1,1-1 0,0-1 0,11 4 0,-6-4 33,0 0 0,0 0-1,0-2 1,28 1 0,-14-4 14,0-1-1,0-1 0,-1-1 0,0-2 0,32-12 0,-13 3-108,-1-3 0,-1-1 0,-1-3 0,75-51 0,-113 70-27,0 0 1,0 0-1,7-9 0,-10 9-84,-8 8-27,-8 8-71,4-1 206,0-1 0,1 2 1,1-1-1,-1 2 0,2-1 1,0 1-1,0 0 0,1 0 1,-6 21-1,11-31 23,1-1 0,-1 1 0,1-1 0,-1 1 0,1-1 0,0 1 0,0 0 0,0-1 0,0 1 0,1-1 0,-1 1 0,1-1 0,-1 1 0,1-1 0,1 5-1,-1-6-6,0 0 0,0 0 0,0 0 0,0 0 0,0 0 0,0 0 0,1 0 0,-1 0 0,0 0 0,0 0 0,1-1 0,-1 1 0,0-1 0,1 1 0,-1-1 0,1 1 0,-1-1 0,1 0 0,-1 1 0,1-1 0,-1 0 0,1 0 0,-1 0 0,1 0 0,-1-1 0,1 1 0,2-1 0,8-2 65,-1 0 0,1-1 1,-1 0-1,0-1 0,16-10 0,49-36-254,-56 34 115,-1-1 0,-1 0 0,0-2-1,-1 0 1,19-32 0,-24 35-36,-8 11 14,0 0 1,-1 0-1,3-8 0,-6 13 80,0 1-1,0 0 0,0 0 0,0-1 0,0 1 0,0 0 0,1 0 0,-1 0 0,0-1 0,0 1 0,0 0 0,0 0 0,0-1 0,0 1 0,0 0 0,0 0 0,1 0 0,-1-1 0,0 1 0,0 0 0,0 0 0,0 0 0,0 0 0,1 0 0,-1-1 0,0 1 0,0 0 0,0 0 0,1 0 0,-1 0 0,0 0 0,0 0 0,1 0 0,-1 0 0,0 0 0,0 0 0,1 0 0,-1 0 0,0 0 0,0 0 0,0 0 0,1 0 0,-1 0 0,0 0 0,0 0 0,1 0 0,-1 0 0,0 0 0,0 0 0,0 0 0,1 0 0,-1 1 0,0-1 0,0 0 0,0 0 0,0 0 0,1 0 0,-1 1 0,0-1 0,0 0 0,0 0 0,8 15-122,-6-11 100,3 7 63,0 0 0,2 0 0,-1-1 0,9 10 1,-11-15-5,0 0 1,1-1-1,-1 0 1,1 0-1,0 0 1,0-1-1,1 0 1,-1 0-1,1 0 1,6 2-1,0-1 35,-1-1-1,1 0 0,0-1 1,-1 0-1,1-1 1,0 0-1,0-1 1,0-1-1,15-2 1,-11 0-29,1 0 1,-1-1-1,0-1 1,0-1 0,29-15-1,-39 18-46,-1 0 0,1-1 0,-1 1 0,0-1 0,0-1 1,0 1-1,0 0 0,-1-1 0,0 0 0,0 0 0,0-1 0,0 1 0,-1-1 0,0 1 0,0-1 0,-1 0 0,0 0 0,0-1 0,2-8 0,-4 12-30,1-1-1,-1 1 1,0 0-1,0-1 1,0 1-1,-1 0 0,1 0 1,-1-1-1,0 1 1,-1-4-1,1 5 4,0 0-1,0 0 1,-1 0 0,1 0-1,0 1 1,-1-1 0,1 0-1,-1 1 1,1-1 0,-1 1-1,0 0 1,0-1 0,0 1-1,0 0 1,1 0 0,-6-1-1,2 0 0,-1 1 0,0 0-1,1 0 1,-1 0 0,0 1-1,0 0 1,1 0 0,-1 1-1,0-1 1,0 1 0,1 0-1,-1 1 1,0 0 0,1 0-1,-8 3 1,1 1 30,1 0 1,0 0-1,0 1 1,1 1-1,-1 0 0,-8 9 1,2-1 49,1 1 1,1 0-1,-14 20 0,26-32-15,-1 1-1,1-1 0,0 0 0,1 1 0,-1 0 0,1 0 1,0-1-1,1 1 0,-1 0 0,1 1 0,0-1 0,1 0 1,-1 0-1,1 0 0,0 0 0,2 8 0,-2-12-7,1 0 0,0 0 0,0 1 0,0-1 0,0 0 0,1 0 0,-1 0 0,0 0 0,1-1 0,-1 1 0,1 0 0,0-1 0,0 1 0,0-1 0,-1 1 0,1-1 0,0 0 0,1 0 0,-1 0 0,0 0 0,3 1 0,3 0 33,0 1 1,0-1-1,0-1 0,0 0 1,10 0-1,20 0 38,0-3 0,-1-1 0,1-2 0,-1-1 0,67-22 0,-59 13-118,-1-2 0,-1-2 0,0-3-1,53-35 1,-87 51 5,-4 2-3,0 1 0,0-1 0,1 1 0,0 0 0,-1 1 0,12-4 0,-17 5 23,0 1-1,1 0 1,-1 0 0,0 0 0,0 0-1,1 0 1,-1 0 0,0 0 0,1 0-1,-1 0 1,0 0 0,0 0-1,1 0 1,-1 0 0,0 0 0,0 1-1,1-1 1,-1 0 0,0 0 0,0 0-1,1 0 1,-1 0 0,0 1 0,0-1-1,1 0 1,-1 0 0,0 0 0,0 1-1,0-1 1,0 0 0,1 0 0,-1 0-1,0 1 1,0-1 0,0 0 0,0 0-1,0 1 1,0-1 0,0 0 0,0 1-1,0-1 1,0 0 0,0 0 0,0 1-1,0-1 1,-2 14 2,1-11-3,-6 25 128,-13 28 0,-1 3-24,19-50-87,0-4-2,0 0 0,1 1 0,0-1 0,-1 11 0,2-16-4,0 1 0,0-1 0,0 0-1,0 1 1,0-1 0,0 0 0,0 0 0,0 1 0,0-1 0,0 0 0,0 0 0,0 1 0,0-1-1,0 0 1,0 0 0,1 1 0,-1-1 0,0 0 0,0 0 0,0 1 0,0-1 0,1 0 0,-1 0 0,0 0-1,0 1 1,0-1 0,1 0 0,-1 0 0,0 0 0,0 0 0,1 0 0,-1 1 0,0-1 0,0 0-1,1 0 1,-1 0 0,0 0 0,0 0 0,1 0 0,-1 0 0,0 0 0,1 0 0,12-4 106,-8 2-61,29-11-78,48-26 0,-7 2-64,68-24 76,-137 59-20,0-1-1,1 1 1,-1 1-1,0-1 1,1 1 0,0 1-1,8-1 1,-13 1 26,1 0 0,-1 0 0,1 1 1,-1-1-1,1 1 0,-1 0 0,0 0 0,1-1 0,-1 1 1,0 1-1,0-1 0,1 0 0,-1 1 0,0-1 1,0 1-1,0-1 0,-1 1 0,1 0 0,0 0 0,-1 0 1,2 2-1,20 37 517,-18-30-386,1 0 0,0-1 0,1 0-1,15 19 1,-17-24-91,0 1-1,1 0 1,0-1-1,0 0 1,0-1-1,1 1 0,0-1 1,-1 0-1,1-1 1,1 0-1,-1 0 1,0 0-1,1-1 1,13 2-1,-5-2-64,-1-2-1,0 0 0,0-1 0,20-4 0,58-16-2272,-89 20 2131,20-6-2002,-1-1 0,33-16 0,-7 3-856</inkml:trace>
</inkml:ink>
</file>

<file path=ppt/ink/ink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23:30:27.0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14 347 2720,'2'-12'6206,"-2"12"-6142,0 0 187,0-1 1,1 1 0,-1 0-1,0-1 1,1 1-1,-1 0 1,0-1 0,1 1-1,-1 0 1,0 0-1,1-1 1,-1 1 0,1 0-1,-1 0 1,0 0-1,1 0 1,-1-1 0,2 1-1,-2 1-112,0 0 0,0 0 0,0 0 0,0 0-1,0 0 1,0 0 0,0 0 0,0 0 0,-1 0-1,1 0 1,0-1 0,0 1 0,-1 0 0,0 1 0,0 1 66,-3 23 143,0 1 0,2-1 0,1 48 0,2 88 84,3 59 43,-4-207-378,2 7 321,-1 0-1,-4 42 0,3-62-327,0-1-1,0 1 1,0 0 0,0 0-1,0 0 1,-1-1 0,1 1-1,0 0 1,0 0-1,-1-1 1,1 1 0,0 0-1,-1 0 1,1-1 0,0 1-1,-1 0 1,0 0 0,-3-21 584,0-40-554,3-69 0,6-139-493,-2 198 275,8-139-108,-1 76-429,-11 133 627,1-1 0,0 1 0,0-1 1,0 1-1,0 0 0,0-1 0,0 1 0,0-1 0,0 1 0,1-1 0,-1 1 1,0 0-1,0-1 0,0 1 0,0-1 0,0 1 0,1 0 0,-1-1 0,0 1 1,0-1-1,1 1 0,-1 0 0,0 0 0,1-1 0,-1 1 0,0 0 1,1-1-1,-1 1 0,0 0 0,1 0 0,-1 0 0,1-1 0,-1 1 0,1 0 1,0 0-8,-1 1 1,1-1-1,0 1 1,0 0-1,-1-1 1,1 1-1,0-1 1,-1 1 0,1 0-1,-1 0 1,1-1-1,-1 1 1,1 0-1,-1 0 1,1 1-1,6 13-41,-2 0 0,5 17 0,0 0 91,47 181 565,-43-154-469,24 133 126,-25-113-87,35 116 0,-42-179 168,0 0 0,15 30-1,-21-46-316,0 0 1,0 1-1,1-1 0,-1 0 0,0 0 0,0 1 1,0-1-1,0 0 0,0 0 0,1 0 0,-1 1 1,0-1-1,0 0 0,1 0 0,-1 0 0,0 1 0,0-1 1,0 0-1,1 0 0,-1 0 0,0 0 0,1 0 1,-1 0-1,0 0 0,0 1 0,1-1 0,-1 0 0,0 0 1,1 0-1,-1 0 0,0 0 0,0 0 0,1 0 1,-1-1-1,0 1 0,1 0 0,-1 0 0,0 0 0,0 0 1,1 0-1,-1 0 0,0 0 0,0-1 0,1 1 1,-1 0-1,0 0 0,0 0 0,0-1 0,1 1 0,-1 0 1,0 0-1,0 0 0,0-1 0,0 1 0,1 0 1,-1-1-1,0 1 0,0 0 0,0 0 0,0-1 0,9-23 671,15-57-265,55-154-214,-56 186-253,28-45-1,0 5-54,-10 9-70,-4-1 0,42-131-1,-55 131-3178,-22 70 1426,-5 20-1683,1 40-1957,1-13 1148,0 1 1418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00:36:55.557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416 20 4800,'-4'-1'1059,"-1"1"0,1-2 0,0 1 0,-1 0 0,-4-3-1,-22-6 1538,16 9-2283,1 1 0,-1 1 1,1 0-1,-1 1 0,1 1 1,-16 4-1,17-4-69,-10 3 80,0 0-1,0 2 0,1 0 0,0 2 1,0 0-1,1 1 0,-30 22 1,50-32-312,0 0-1,0 0 1,-1 0 0,1 0 0,0 0-1,0 0 1,0 0 0,0 0 0,0 1 0,1-1-1,-1 0 1,0 1 0,0-1 0,1 1-1,-1-1 1,1 0 0,-1 1 0,1-1 0,0 1-1,0 0 1,-1 2 0,2-2 7,-1 0 1,1-1-1,-1 1 1,1 0-1,0-1 1,0 1-1,0-1 1,0 1-1,0-1 1,0 1-1,0-1 1,0 1-1,0-1 1,1 0-1,-1 0 1,1 0-1,-1 0 1,3 2-1,10 4 77,-1 0-1,1-1 0,0 0 1,1-1-1,-1-1 1,29 5-1,-7-4 11,65 0 0,-84-5-426,0-1 0,21-5 0,-22 3-1627,0-1 1,20-8-1,-9 3-271</inkml:trace>
</inkml:ink>
</file>

<file path=ppt/ink/ink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23:30:29.2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18 896 5632,'-15'13'1834,"15"-12"-1801,-1-1-1,1 0 0,0 0 1,0 1-1,0-1 0,-1 0 0,1 0 1,0 1-1,0-1 0,0 0 0,0 1 1,0-1-1,0 0 0,0 1 0,0-1 1,0 0-1,0 1 0,0-1 1,0 0-1,0 1 0,0-1 0,0 0 1,0 1-1,0-1 0,0 0 0,0 1 1,0-1-1,0 0 0,0 0 0,1 1 1,-1-1-1,0 0 0,0 1 1,1-1-1,6 7 1446,-4-5-1223,-1-1-1,0 0 0,1 0 1,-1 0-1,1 0 1,-1 0-1,1 0 0,0-1 1,-1 1-1,1-1 0,0 0 1,-1 0-1,1 0 1,0 0-1,4-1 0,-2 0-20,-1 0 0,0-1 0,0 1 0,0-1 0,0 0 0,0 0 0,0-1 0,6-4 0,0-2 29,-1 0 0,1-1 0,-2 0 0,0-1 1,10-14-1,-10 11-109,0-1 0,0 0 0,-2 0 0,0-1 0,0 1 0,-2-1 0,0 0 0,2-18 0,-5 30-152,-1 0 0,-1 0 0,1 0 0,0 0-1,-1 0 1,0 0 0,0 0 0,-3-8-1,4 12-6,-1-1-1,1 1 0,0 0 0,-1-1 0,1 1 1,-1 0-1,1 0 0,0-1 0,-1 1 0,1 0 0,-1 0 1,1 0-1,-1-1 0,1 1 0,-1 0 0,1 0 1,-1 0-1,1 0 0,-1 0 0,1 0 0,-1 0 1,1 0-1,-1 0 0,1 0 0,-1 0 0,1 1 0,-1-1 1,1 0-1,-1 0 0,1 0 0,0 1 0,-1-1 1,0 0-1,-15 11 49,12-6 1,0 0 1,1 0 0,0 0 0,0 0-1,0 0 1,0 0 0,1 1 0,-3 11-1,-10 51 394,12-51-345,-1 8 71,0-1-1,2 1 1,2 46-1,1-60-79,0 1-1,1-1 1,0 0 0,1 1-1,0-1 1,1 0-1,0-1 1,1 1-1,0-1 1,11 16-1,-13-22-13,0 0 0,1 0 1,-1 0-1,1-1 0,0 1 0,0-1 0,0 0 0,5 2 0,-7-4-43,0 1-1,1-1 1,-1 0-1,1-1 1,-1 1 0,1 0-1,-1-1 1,1 1-1,-1-1 1,1 0 0,-1 0-1,1 0 1,-1 0-1,1 0 1,-1-1 0,1 1-1,-1-1 1,1 1-1,3-3 1,2-1 28,0 0 0,0-1 0,0 0 0,0-1 1,7-6-1,114-126 220,-37 36-353,-58 67 17,41-39-123,-75 73 173,0 1 0,1-1 0,-1 1 0,0 0 0,1-1 0,-1 1 0,0 0 1,1-1-1,-1 1 0,0 0 0,1-1 0,-1 1 0,1 0 0,-1 0 0,1 0 1,-1-1-1,1 1 0,-1 0 0,1 0 0,-1 0 0,0 0 0,1 0 0,-1 0 0,1 0 1,-1 0-1,1 0 0,-1 0 0,1 0 0,0 1 0,0 0-5,-1 0 0,1 0 0,-1 0 0,0 0 1,1 0-1,-1 0 0,0 1 0,0-1 0,0 0 0,1 0 0,-1 0 0,-1 1 0,1-1 0,0 2 0,-5 36 1,-1 0 1,-18 61-1,11-53 69,-7 59 0,19-101-30,1 0-1,0 0 0,0 0 1,0 0-1,1 0 0,-1 0 1,1 0-1,0 0 1,3 7-1,-3-10 4,-1-1 1,1 1-1,0-1 1,0 1 0,0-1-1,0 0 1,0 1-1,0-1 1,0 0-1,1 0 1,-1 1-1,0-1 1,1 0-1,-1 0 1,0-1-1,1 1 1,-1 0-1,1 0 1,0-1 0,-1 1-1,1-1 1,0 1-1,-1-1 1,1 0-1,0 0 1,-1 0-1,1 0 1,0 0-1,-1 0 1,1 0-1,3-1 1,2-1 12,0 0 0,0 0-1,0-1 1,0 0 0,0 0 0,-1 0 0,1-1 0,-1 0-1,0-1 1,0 1 0,0-1 0,-1 0 0,0-1-1,6-6 1,6-10-56,-1-1 1,18-35-1,-32 54 26,41-82-4,-17 31-711,-26 55 700,0 0 1,0 0-1,0 0 0,0 0 0,0 0 0,0 0 0,0 0 1,0 0-1,0 0 0,0 0 0,0 0 0,0 0 0,0 0 0,0 0 1,0 0-1,0 0 0,0 0 0,0 0 0,0 0 0,0 0 1,0 0-1,0 0 0,0 0 0,1 0 0,-1 1 0,0-1 0,0 0 1,0 0-1,0 0 0,0 0 0,0 0 0,0 0 0,0 0 1,0 0-1,0 0 0,0-1 0,0 1 0,0 0 0,0 0 0,0 0 1,0 0-1,0 0 0,0 0 0,0 0 0,0 0 0,0 0 1,1 0-1,-1 0 0,0 0 0,0 0 0,0 0 0,0 0 0,0 0 1,0 0-1,0 0 0,0 0 0,0 0 0,0 0 0,0 0 1,0 0-1,0 0 0,1 7-143,-1 14 43,0-21 98,-2 62-100,0-39 145,1 1 1,2-1-1,0 0 1,7 41 0,-7-62-19,-1 1 1,1-1-1,0 0 1,0 0-1,0 0 1,0 0-1,0 0 1,0 0-1,1 0 1,-1 0-1,1-1 1,-1 1-1,3 1 1,-3-2-5,-1-1-1,1 1 1,0-1 0,0 1-1,0-1 1,0 0 0,1 1-1,-1-1 1,0 0 0,0 0 0,0 0-1,0 0 1,0 0 0,0 0-1,0 0 1,0 0 0,0 0-1,0 0 1,0-1 0,0 1 0,0 0-1,0-1 1,0 1 0,0-1-1,0 1 1,0-1 0,0 1-1,0-1 1,0 0 0,0 0 0,-1 1-1,2-2 1,4-4 49,-1 0 0,0 0 0,0-1-1,0 1 1,5-12 0,88-164 213,-14 47-162,-30 53-51,-21 25-46,-3-1 1,29-80 0,-39 83-92,-1-1 0,-4-2 0,12-74 0,-25 114-65,-1 0 0,-2-26 0,-3 25-138,4 19 252,0-1 0,-1 0 1,1 1-1,0-1 1,-1 0-1,1 1 1,-1-1-1,1 1 1,-1-1-1,0 1 0,1-1 1,-1 1-1,1-1 1,-1 1-1,0 0 1,1-1-1,-1 1 0,-1-1 1,2 1 14,-1 0 0,1 0-1,0 0 1,-1 0 0,1 0 0,-1 0 0,1 0 0,0 0-1,-1 0 1,1 0 0,-1 0 0,1 0 0,0 0 0,-1 0-1,1 0 1,0 0 0,-1 0 0,1 1 0,-1-1 0,1 0-1,0 0 1,-1 0 0,1 1 0,0-1 0,-1 0 0,1 0-1,0 1 1,0-1 0,-1 0 0,1 1 0,0 0 0,-9 10-12,0 2 0,1-1 0,-10 25 0,-33 81 73,-35 128 0,75-211-8,2 2 0,1-1 0,2 1-1,-2 47 1,7-71-30,-2 132 321,4-124-228,1-1 0,1 1 0,0-1-1,2 0 1,7 22 0,-10-37-65,0 0 0,0 0 0,1 0 0,0 0 0,5 7 0,-7-10-26,0-1 0,1 1 0,-1-1 1,1 0-1,-1 1 0,1-1 0,-1 0 1,1 0-1,0 0 0,-1 0 0,1-1 0,0 1 1,0 0-1,0-1 0,0 1 0,0-1 1,0 1-1,0-1 0,1 0 0,1 0 23,0-1 1,0 1-1,0-1 0,0 0 0,-1 0 0,1 0 0,0-1 1,-1 1-1,1-1 0,-1 0 0,1 0 0,-1 0 0,0-1 0,4-2 1,4-6-46,1-1 1,10-15 0,-14 17 12,11-13 5,-1-1 0,-1 0 1,27-54-1,-35 59-98,15-24-1,-18 31 85,-6 11-12,0 0-1,0 0 1,1 0-1,-1 0 1,0 1 0,0-1-1,1 0 1,-1 0-1,1 1 1,-1-1 0,1 0-1,-1 0 1,1 1 0,-1-1-1,1 1 1,0-1-1,-1 0 1,1 1 0,0-1-1,0 1 1,-1 0-1,2-1 1,0 3-12,0 0 0,0 0 0,-1 1 0,0-1 0,1 1 1,-1-1-1,0 1 0,1 4 0,16 58-18,0 0 65,-1-2 47,-3-10-42,-9-31 69,13 33 0,-8-38 46,-10-16-126,0 0 0,1-1 0,-1 1 0,1 0 0,-1-1-1,1 1 1,-1-1 0,1 1 0,0-1 0,-1 1 0,1-1-1,0 0 1,-1 1 0,1-1 0,0 0 0,-1 1 0,1-1-1,0 0 1,0 0 0,-1 0 0,1 0 0,0 0 0,0 0 0,0 0-1,0 0 1,4-1-2,0-1 1,0 0-1,0 0 0,0-1 0,0 1 0,-1-1 1,1 0-1,4-4 0,33-33 80,-30 28-124,64-67 118,64-60-533,-140 139 443,0 0 0,0 0 0,0 0 0,0 0 0,0 0 0,0 0 0,0 0 0,0 0 0,0 0 0,0 0 0,0 0 0,0 0 0,0 0 0,0 0 1,0-1-1,0 1 0,0 0 0,0 0 0,0 0 0,0 0 0,0 0 0,0 0 0,0 0 0,1 0 0,-1 0 0,0 0 0,0 0 0,0 0 0,0 0 0,0 0 0,0 0 0,0 0 0,0 0 0,0 0 0,0 0 0,0 0 0,0 0 1,0 0-1,0 0 0,0 0 0,0 0 0,0 0 0,0 0 0,0 0 0,0 0 0,1 0 0,-1 0 0,0 1 0,0-1 0,0 0 0,0 0 0,0 0 0,0 0 0,0 0 0,0 0 0,0 0 0,0 0 0,0 0 0,0 0 0,0 0 1,0 0-1,0 0 0,0 0 0,0 0 0,0 0 0,0 0 0,0 0 0,0 0 0,-1 7-42,-5 10 10,-5 12-90,-4 7 121,2 0 0,-14 68-1,26-99-5,0 1 0,1-1 0,0 1 0,0-1 0,1 1 0,-1-1 0,1 1 0,0-1 0,1 1 0,-1-1 0,3 6 0,-3-9 25,0 1 0,1-1-1,-1 1 1,1-1-1,-1 0 1,1 1 0,0-1-1,0 0 1,0 0-1,0 0 1,0-1 0,0 1-1,0 0 1,1-1 0,-1 0-1,1 1 1,-1-1-1,1 0 1,-1 0 0,1 0-1,0-1 1,0 1-1,5 0 1,-2-1 22,0 0 1,0 0 0,1 0-1,-1-1 1,0 0-1,0 0 1,0 0-1,1-1 1,-1 0 0,-1 0-1,1-1 1,0 0-1,-1 0 1,1 0-1,-1 0 1,0-1-1,0 0 1,0 0 0,-1 0-1,1-1 1,-1 0-1,0 0 1,0 0-1,-1 0 1,6-10 0,-3-1-54,0 1 1,-1-1-1,0 0 1,-1-1 0,-1 1-1,-1-1 1,0 1 0,-1-1-1,-1 0 1,-1 0 0,0 1-1,-6-26 1,6 38-22,0-1-1,-1 0 1,0 0-1,0 1 1,0-1 0,-1 1-1,0 0 1,1 0 0,-2 0-1,1 0 1,0 0-1,-1 0 1,1 1 0,-1 0-1,0 0 1,-6-4 0,5 4 17,-1 1 1,1-1 0,-1 1-1,0 0 1,0 1 0,0-1-1,0 1 1,0 0 0,0 1 0,0-1-1,0 1 1,-1 1 0,-5 0-1,-9-1-23,21 0 41,0 0 1,0 0 0,0 0 0,0 0 0,0 0 0,0 0 0,0 0 0,0 0 0,0 0 0,1 0-1,-1 0 1,0 0 0,0 0 0,0 0 0,0 0 0,0 0 0,0 0 0,0 0 0,0-1 0,0 1-1,1 0 1,-1 0 0,0 0 0,0 0 0,0 0 0,0 0 0,0 0 0,0 0 0,0 0 0,0 0-1,0 0 1,0-1 0,0 1 0,0 0 0,0 0 0,0 0 0,0 0 0,0 0 0,0 0 0,0 0-1,0 0 1,0-1 0,0 1 0,0 0 0,0 0 0,0 0 0,0 0 0,0 0 0,0 0 0,0 0-1,0 0 1,0 0 0,0-1 0,0 1 0,0 0 0,0 0 0,0 0 0,0 0 0,0 0 0,-1 0-1,1 0 1,0 0 0,0 0 0,0 0 0,0 0 0,0 0 0,7-4 1,72-20 74,12-4 26,-37 14-123,-34 7 38,0 2 0,1 0 1,0 2-1,27-2 0,-46 5 8,-1 0 0,1 0 0,0 0 0,-1 0 0,1 0 0,0 1 0,-1-1 0,1 1-1,-1-1 1,1 1 0,0-1 0,-1 1 0,1 0 0,-1 0 0,0 0 0,1 0 0,-1 0 0,2 2 0,-1-1 2,-1 1-1,1-1 1,-1 0-1,0 1 1,0-1 0,0 1-1,0 0 1,-1-1 0,1 1-1,-1-1 1,1 6 0,0 7 75,-1-1 0,-1 1 1,-3 24-1,-14 47-76,4-27 73,-15 58 398,29-115-269,4-10-66,7-20 10,4-12-134,3 0-1,22-38 0,-28 59-75,0 0 0,1 1 0,1 0 0,0 1-1,2 1 1,17-15 0,-29 27 14,1 1 1,-1 0-1,1 1 0,0-1 0,9-3 1,-12 5 17,0 1 0,-1-1 1,1 0-1,1 1 1,-1 0-1,0 0 1,0-1-1,0 1 1,0 0-1,0 0 0,0 1 1,0-1-1,0 0 1,0 1-1,0-1 1,0 1-1,3 1 1,2 4 69,-1-1 0,0 1 1,0 0-1,-1 0 0,0 0 1,0 1-1,0 0 0,-1 0 1,4 8-1,-1-3 34,2 2-31,9 17 7,1-1 0,1 0 0,31 32-1,-41-51-240,7 7 290,1 0 1,21 15-1,-34-29-394,1 0-1,-1 0 1,1-1 0,0 0 0,0 0 0,0 0 0,1-1 0,-1 0 0,1 0 0,-1 0 0,1-1 0,11 1 0,-16-2-189,1 0-1,-1 0 1,0-1-1,0 1 1,1 0-1,-1-1 1,0 0 0,0 1-1,1-1 1,-1 0-1,0 0 1,0 0 0,0 0-1,0-1 1,0 1-1,-1 0 1,1-1 0,0 0-1,-1 1 1,1-1-1,-1 0 1,1 0 0,-1 0-1,0 0 1,0 0-1,0 0 1,0 0 0,0 0-1,0 0 1,0-4-1,8-14-3148</inkml:trace>
</inkml:ink>
</file>

<file path=ppt/ink/ink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23:30:29.5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85 236 7232,'-58'-25'3264,"35"19"-2848,19 1 2176,4 10-1504,13-10 1343,6 1-1407,44-4 640,13 0-960,41-7-224,-4-2-320,43-11-192,2 5 0,3-6-1440,-22 5 768,1-3-4959,-22 10 3135</inkml:trace>
</inkml:ink>
</file>

<file path=ppt/ink/ink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23:30:32.4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1111 1824,'-13'9'8960,"15"-9"-7643,1-1-1079,0 1-1,0-1 1,0 0 0,0 1-1,0-1 1,-1-1-1,1 1 1,0 0 0,0-1-1,-1 1 1,1-1 0,-1 0-1,1 0 1,-1 0 0,3-3-1,3-4 34,-1 1 0,0-1-1,5-9 1,69-127 650,5-6-425,-70 126-329,1 2 0,1 0-1,1 1 1,22-20 0,-39 40-132,0 0 1,0 1 0,0-1-1,1 0 1,-1 1-1,0 0 1,1-1 0,-1 1-1,0 0 1,1 0 0,-1 0-1,1 1 1,3-1-1,-6 1-18,1 0-1,0 0 0,-1 0 1,1 0-1,0 0 1,-1 0-1,1 0 0,0 1 1,0-1-1,-1 0 0,1 0 1,-1 1-1,1-1 0,0 1 1,-1-1-1,1 0 0,-1 1 1,1-1-1,-1 1 0,1 0 1,0 1 1,0-1 1,0 1-1,0 0 1,0-1-1,-1 1 1,1 0-1,-1 0 1,1 0-1,-1 0 1,0 3-1,0 25 206,-1 0 0,-9 50 0,-28 105 672,20-117-688,-6 30 299,25-91-298,4-7-9,15-16 36,101-119-31,-47 48-266,40-35 164,-85 94-223,0 2 1,43-28-1,-44 39 56,-27 15 71,-1-1 0,1 1 0,0 0 0,0-1 0,0 1 0,0 0 0,0 0 0,0 0 0,0-1-1,0 1 1,0 0 0,0 0 0,0 1 0,0-1 0,0 0 0,0 0 0,0 0 0,0 1-1,0-1 1,0 0 0,0 1 0,0-1 0,0 1 0,0-1 0,-1 1 0,2 1 0,0 0 13,-1 0 0,0 1 0,0-1 0,0 1 0,0-1 1,0 1-1,-1-1 0,1 1 0,-1-1 0,1 1 0,-1 5 0,-3 31 78,3-31-80,-40 214 579,39-206-507,2-7 11,-1-9-99,0 0 0,0 0 1,0 0-1,0 0 0,0 0 0,0 0 1,1 0-1,-1 0 0,0 0 0,0 0 1,0 0-1,0 0 0,0 0 0,0 0 1,0 1-1,0-1 0,0 0 0,0 0 1,0 0-1,0 0 0,0 0 0,0 0 1,0 0-1,0 0 0,0 0 0,0 0 1,0 0-1,0 0 0,0 0 0,0 0 1,0 0-1,0 0 0,1 0 0,-1 0 1,0 0-1,0 0 0,0 0 0,0 0 1,0 0-1,0 0 0,0 0 0,0 0 1,0 0-1,0 0 0,0 0 0,0 0 1,0 0-1,0 0 0,1 0 0,-1 0 1,0 0-1,0 0 0,0 0 0,0 0 1,0 0-1,0 0 0,0 0 0,0 0 1,0 0-1,0 0 0,0 0 0,0 0 1,0-1-1,0 1 0,0 0 0,0 0 1,10-15 61,-1-1 0,0 0-1,11-32 1,8-17-138,-21 51 42,-5 9 6,0 0 0,0 1 0,1-1 0,0 1 0,0 0 0,0 0 0,0 0-1,6-6 1,-9 10 25,0 0 0,0 0-1,1 0 1,-1 0 0,0 0-1,0-1 1,0 1 0,1 0-1,-1 0 1,0 0 0,0 0-1,1 0 1,-1 0 0,0 0-1,0 0 1,1 0 0,-1 0-1,0 0 1,0 0 0,1 0-1,-1 0 1,0 0 0,0 0-1,0 0 1,1 0 0,-1 0 0,0 0-1,0 0 1,1 1 0,-1-1-1,0 0 1,0 0 0,0 0-1,0 0 1,1 0 0,-1 1-1,5 10-33,-2 14 7,3 264 540,-6-283-500,0 0-1,1 0 0,0 0 0,0 0 1,1 0-1,-1 0 0,1-1 0,3 7 1,-4-11-3,-1 0 1,1-1 0,-1 1 0,1-1 0,0 1 0,-1-1-1,1 1 1,-1-1 0,1 1 0,0-1 0,-1 0-1,1 1 1,0-1 0,0 0 0,-1 1 0,1-1 0,0 0-1,0 0 1,-1 0 0,1 0 0,0 0 0,0 0-1,0 0 1,0 0 0,22-4 114,-21 4-109,19-7-26,1 0 1,-2-2-1,1 0 1,-1-1-1,23-17 0,-18 13-16,-11 6 47,-1 0 1,-1-1-1,1-1 1,-1 0-1,-1 0 1,0-1-1,-1 0 0,0-1 1,0-1-1,-1 1 1,12-25-1,-19 34-17,-2 2-11,1 1-1,-1-1 1,0 1 0,1-1 0,-1 0 0,0 1-1,0-1 1,1 1 0,-1-1 0,0 0 0,0 1-1,0-1 1,0 1 0,0-1 0,0 0-1,0 1 1,0-1 0,0 0 0,0 1 0,0-1-1,0 0 1,0 1 0,-1-1 0,1 0 0,-1 1-11,0 0 1,1 0-1,-1 0 0,0 0 1,0 0-1,1 0 1,-1 0-1,0 0 1,1 1-1,-1-1 1,0 0-1,1 1 1,-1-1-1,0 0 1,1 1-1,-1-1 1,1 1-1,-2 0 1,-3 3-4,0 1 0,0 0 1,0 1-1,1-1 0,0 1 1,0 0-1,-5 11 0,-1 3-43,-7 23 0,14-33 74,-1 1 0,1-1 1,1 1-1,-2 20 1,4-28-1,0 1-1,0 0 1,0-1 0,0 1 0,1-1-1,0 1 1,-1-1 0,2 0-1,-1 1 1,0-1 0,0 0 0,1 1-1,0-1 1,0 0 0,0 0 0,0 0-1,0-1 1,5 6 0,-3-5 2,1 0 0,-1-1 1,0 1-1,1-1 0,-1 0 1,1 0-1,0 0 0,0-1 0,0 0 1,0 0-1,0 0 0,0 0 1,0-1-1,0 0 0,0 0 0,5-1 1,-2 1 55,-1-1 0,1-1 0,-1 1 1,1-1-1,-1 0 0,1-1 0,-1 0 0,0 0 1,10-7-1,-14 8-38,0 0 0,-1-1 0,1 1 0,0-1 0,-1 0 0,0 0 0,1 0 0,-1 0 1,0-1-1,-1 1 0,1 0 0,-1-1 0,3-6 0,-2-1-1,1 0-1,-2 0 1,1-14-1,-1 8-59,-1 0 0,-1 0 0,-1 0 0,0 0 0,-1 0 0,-1 1 0,-1-1 0,-9-23 0,12 35-20,-1-1 0,1 1 0,-1 0 0,1 0 0,-2 0 1,1 0-1,0 1 0,-1-1 0,0 1 0,0 0 0,0 0 0,-6-4 0,7 6 35,0 1 1,0-1-1,0 1 0,0 0 1,0 0-1,-1 0 1,1 0-1,0 0 0,-1 1 1,1-1-1,0 1 1,-1 0-1,1 0 0,0 1 1,-1-1-1,1 0 1,0 1-1,-1 0 0,1 0 1,-6 3-1,4-2 5,-1 0 1,1 1-1,0 0 0,1 0 0,-1 0 1,1 1-1,-1 0 0,1-1 0,0 2 1,0-1-1,1 0 0,-1 1 0,-3 6 0,5-8 7,1 0 0,-1 0-1,1 0 1,0 0 0,0 0-1,0 0 1,1 0 0,-1 0-1,1 0 1,-1 1 0,1-1-1,0 0 1,1 0 0,-1 0-1,0 1 1,1-1-1,0 0 1,-1 0 0,1 0-1,0 0 1,1 0 0,-1 0-1,1 0 1,2 4 0,-2-5 15,0 1 0,1-1 1,-1 0-1,0 0 1,1 0-1,0 0 1,-1 0-1,1 0 0,0-1 1,0 0-1,0 1 1,0-1-1,0 0 1,5 1-1,3 0 25,0 0 0,19 0 0,-11-2-18,-1-1-1,1-1 1,-1 0-1,30-9 1,67-27-84,136-46 47,10-5 125,-255 87-112,-2 0 23,-1 1-1,1-1 1,-1 1 0,1 0-1,0 0 1,-1 1 0,1-1-1,0 1 1,0-1 0,6 2 0,-10-1-19,0 0 0,1 0 1,-1 0-1,0 0 1,0 0-1,0 1 0,0-1 1,1 0-1,-1 0 1,0 0-1,0 1 0,0-1 1,0 0-1,0 0 0,0 1 1,0-1-1,0 0 1,0 0-1,0 0 0,0 1 1,0-1-1,0 0 1,0 0-1,0 1 0,0-1 1,0 0-1,0 0 1,0 0-1,0 1 0,0-1 1,0 0-1,0 0 1,0 1-1,0-1 0,-1 0 1,1 0-1,-5 10-39,-18 18 17,-1-1-1,-49 41 1,13-13-16,-71 67-114,119-110 142,-17 22 1,27-31 7,0-1 0,0 1-1,1-1 1,-1 1 0,1-1 0,-1 1 0,1 0 0,0 0 0,0 0 0,0 0 0,1 0-1,-1 0 1,1 0 0,-1 0 0,1 0 0,1 6 0,-1-8 12,0 0-1,1 0 1,-1 0-1,0 0 1,1 0 0,0 0-1,-1-1 1,1 1-1,-1 0 1,1 0 0,0 0-1,0 0 1,-1-1-1,1 1 1,0 0 0,0-1-1,0 1 1,0-1-1,0 1 1,0-1 0,0 1-1,0-1 1,0 1-1,0-1 1,2 0 0,2 1 26,0-1 0,0 0 0,0 0 0,7-1 0,-3 1 25,6-2 0,0 0 1,0 0 0,-1-2-1,1 0 1,-1 0 0,0-2-1,0 1 1,0-2 0,-1 0-1,0-1 1,-1 0 0,16-13-1,-13 8-30,-1-1 1,0 0-1,-1-1 0,-1 0 0,0-1 0,15-29 1,43-105-205,-47 90 40,-3-1 1,16-82 0,-5-33 42,-26 134-2,-2-1 0,-4-51 0,1 87 35,-2-11-42,2 18 94,0-1 0,0 1 0,0 0 0,0-1 0,0 1 1,0 0-1,0-1 0,0 1 0,0 0 0,-1-1 0,1 1 0,0 0 0,0 0 0,0-1 1,0 1-1,-1 0 0,1 0 0,0-1 0,0 1 0,-1 0 0,1 0 0,0-1 1,-1 1-1,1 0 0,0 0 0,0 0 0,-1 0 0,1 0 0,0 0 0,-1-1 1,1 1-1,0 0 0,-1 0 0,1 0 0,0 0 0,-1 0 0,0 1-2,0-1 0,1 0 0,-1 1 0,0-1 0,1 1 0,-1-1 0,0 1 0,1-1 0,-1 1 0,1 0 0,-1-1 0,1 1 0,-1 0 0,1-1 0,-1 1 0,0 1 0,-6 12-53,1-1 1,0 1 0,-6 22 0,-10 51 70,13-49-18,-4 20-21,3 0 0,-5 93-1,14-110 161,2-1 0,1 1-1,3 0 1,15 65-1,-16-91-80,0 1-1,2-1 1,0 1-1,14 24 1,-18-35-27,1-1 0,0 1 0,1-1 0,-1 1 1,1-1-1,0 0 0,0-1 0,0 1 0,1-1 0,-1 1 1,1-1-1,0 0 0,0-1 0,0 1 0,0-1 1,0 0-1,11 2 0,-10-3 22,1 0 0,0 0 0,1-1 1,-1 0-1,0-1 0,0 1 0,0-1 0,-1 0 1,1-1-1,0 0 0,0 0 0,-1-1 0,1 1 1,-1-1-1,0-1 0,1 1 0,-2-1 0,1 0 1,9-8-1,-7 3-19,-1-1 1,0 0-1,0 0 1,-1 0 0,0-1-1,-1 0 1,0 0-1,-1 0 1,5-19-1,-5 17-37,-1 0 1,-1 0-1,2-15 0,-4 24-18,0 0 1,0 1-1,0-1 0,0 0 0,0 1 0,-1-1 1,0 0-1,0 1 0,0-1 0,0 1 0,0 0 0,-1-1 1,1 1-1,-1 0 0,-4-5 0,6 7 13,-1 0-1,0 0 1,0 0-1,0 0 1,0 0 0,0 1-1,0-1 1,-1 0-1,1 1 1,0-1-1,0 1 1,0-1 0,-1 1-1,1 0 1,0-1-1,0 1 1,-1 0-1,-1 0 1,0 0-2,1 0 1,-1 1 0,1 0-1,-1-1 1,1 1-1,0 0 1,0 0-1,-1 0 1,-2 2 0,-2 2-12,-1 0 0,1 1 0,1 0 0,-9 9 1,7-4 26,-1-1 0,1 1 0,1 1 1,0-1-1,1 1 0,0 1 1,1-1-1,0 1 0,1 0 1,0 0-1,1 0 0,-2 22 1,5-31 16,0 0 1,-1 0-1,2-1 1,-1 1-1,0 0 1,1 0-1,0 0 1,0 0-1,0 0 1,0 0-1,1-1 1,0 1-1,-1-1 1,1 1-1,0-1 1,1 1-1,-1-1 1,1 0 0,-1 0-1,1 0 1,0-1-1,0 1 1,0-1-1,0 1 1,1-1-1,-1 0 1,7 3-1,0-2 59,1 0 0,-1 0 0,1-1 1,0 0-1,12 0 0,55-4 194,-64 2-242,0-1 1,0-1-1,-1-1 1,1 0-1,0 0 1,-1-1-1,0-1 0,0-1 1,0 0-1,-1 0 1,17-12-1,-14 6 13,-1-1-1,0 0 0,-2-1 1,14-18-1,41-64 81,-17 22-57,40-66-40,-63 91-17,-2-2-1,-2-1 1,18-61 0,-29 69 0,11-65 0,-20 84-27,-1 1 1,-1-1-1,-1 0 0,-4-27 1,3 43-12,0 0 0,-5-14 1,5 20-10,0 0 0,0 0 0,-1 0 0,1 1 0,-1-1 0,0 1 0,0-1 1,0 1-1,0-1 0,-2-1 0,3 3 23,0 0 0,-1 0 0,1 0 0,0 0 0,0 0 0,-1 0 0,1 1-1,-1-1 1,1 0 0,-1 1 0,1 0 0,-1-1 0,1 1 0,-1 0 0,1-1 0,-1 1 0,0 0 0,1 0 0,-1 0 0,1 0 0,-1 1 0,1-1 0,-1 0 0,0 1 0,1-1 0,0 1 0,-1-1 0,-1 2-1,-1 1-4,0-1 0,0 1-1,0 0 1,1 1-1,-1-1 1,1 1 0,0-1-1,0 1 1,-3 5-1,-7 14 11,0 0-1,-12 36 0,-15 57 366,27-65-84,2 0 0,-7 97 0,14-69 1,9 94 1,-2-133-136,14 70 0,-13-94-154,0-1-1,2 1 1,-1-1-1,2 0 1,0-1-1,0 0 1,14 18 0,-17-26-202,1-1 1,0 0 0,0 1 0,0-2 0,0 1 0,1-1 0,0 1 0,0-2-1,0 1 1,9 3 0,-5-3-953,-1-1 0,2 0 0,15 3 0,-21-5 549,0 0-1,0-1 0,1 1 1,-1-1-1,0 0 0,0-1 0,0 1 1,0-1-1,0 0 0,0 0 0,0 0 1,-1-1-1,1 0 0,0 0 1,-1 0-1,1-1 0,6-4 0,34-21-4197</inkml:trace>
</inkml:ink>
</file>

<file path=ppt/ink/ink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23:30:33.4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51 552 3712,'-42'30'2122,"41"-29"-2007,0-1-1,1 0 1,-1 1-1,1-1 0,-1 0 1,1 1-1,-1-1 0,1 1 1,0-1-1,-1 1 1,1-1-1,-1 1 0,1-1 1,0 1-1,-1-1 0,1 1 1,0-1-1,0 1 0,0 0 1,-1-1-1,1 1 1,0-1-1,0 1 0,0 0 1,0-1-1,0 1 0,0 0 1,0-1-1,0 1 0,0-1 1,1 2-1,-1-1 44,1-1-1,-1 1 1,1-1-1,-1 1 1,1-1-1,0 1 1,-1-1-1,1 1 1,0-1-1,-1 1 1,1-1-1,0 0 1,-1 0-1,1 1 1,0-1-1,0 0 1,0 0 0,-1 0-1,1 0 1,0 0-1,1 0 1,5 0 246,0-1-1,0-1 1,0 1 0,0-1 0,-1-1 0,1 1 0,-1-1 0,8-4 0,-2 1 24,17-9 345,45-31-1,-65 40-679,26-19 188,-2-2 1,0-1-1,54-61 1,65-110 501,-132 170-338,30-56 1,-45 78-430,-2 11-57,-4 21-25,-11 44 14,1-2 630,-6 118 0,17-168-475,1 0 0,6 31 0,-6-42-4,1 1 1,0-1-1,0 0 1,0 1-1,1-1 0,0 0 1,0 0-1,0 0 1,1-1-1,4 6 1,-7-10-75,0 0-1,0 0 1,0 0 0,0 0 0,0-1 0,0 1 0,1 0 0,-1-1 0,0 1 0,0-1 0,0 1-1,1-1 1,-1 1 0,0-1 0,1 0 0,-1 1 0,0-1 0,1 0 0,-1 0 0,0 0 0,1 0-1,-1 0 1,0-1 0,1 1 0,-1 0 0,0-1 0,0 1 0,1-1 0,-1 1 0,0-1 0,0 1 0,0-1-1,1 0 1,0-1 0,4-3 20,0 0-1,-1 0 1,0-1-1,8-10 0,-12 14-39,17-22 41,-2 0 0,-1-2 0,13-30 0,-5 9-11,-14 29-9,22-44-49,2 3 0,51-70 0,-74 115-18,-8 11 8,0-1 1,0 1-1,0 0 0,1 1 1,-1-1-1,1 0 0,0 1 1,0-1-1,4-2 0,-7 5 33,1 0 0,-1-1 0,0 1 0,1 0 0,-1 0-1,0 0 1,0 0 0,1 0 0,-1 0 0,0 0 0,1 0 0,-1 0-1,0 0 1,0 0 0,1 0 0,-1 0 0,0 0 0,1 0 0,-1 0-1,0 1 1,0-1 0,1 0 0,-1 0 0,0 0 0,1 0 0,-1 0-1,0 1 1,0-1 0,0 0 0,1 0 0,-1 0 0,0 1 0,0-1-1,0 0 1,0 0 0,1 1 0,-1-1 0,3 12 5,-1 8-17,-1-1-1,-1 1 1,-3 27 0,0-16 40,-17 162-45,15-166 45,-1 0 0,-1 0 0,-2 0 0,-22 48 0,28-69 19,0-1 1,0 0 0,-1 0 0,-7 8 0,10-11-34,0-2 1,0 1-1,0 0 1,0 0-1,0 0 0,0 0 1,0 0-1,0-1 1,0 1-1,0 0 1,0-1-1,0 1 0,-1-1 1,1 0-1,0 1 1,0-1-1,-1 0 0,1 1 1,0-1-1,0 0 1,-1 0-1,1 0 1,0 0-1,-1-1 0,1 1 1,0 0-1,0 0 1,-1-1-1,0 0 1,-1 0 14,1-1 1,0 0 0,-1 0 0,1 0 0,0 0 0,0 0-1,0 0 1,1-1 0,-1 1 0,1 0 0,-1-1 0,1 0 0,0 1-1,0-1 1,0 0 0,0 1 0,0-1 0,0 0 0,1 0 0,0 0-1,-1 0 1,1 0 0,1-5 0,-1 4-51,0 0 0,1 0 1,0 1-1,0-1 0,0 0 0,0 0 0,1 0 0,-1 1 1,1-1-1,0 1 0,0-1 0,1 1 0,-1 0 1,0 0-1,1 0 0,5-5 0,2 1-23,0 1 0,1 0 0,-1 0-1,1 1 1,0 1 0,0 0 0,1 0 0,-1 1 0,1 1-1,0-1 1,14 1 0,-7 1-465,0 1-1,0 0 1,0 2-1,-1 0 1,1 1 0,25 8-1,-33-8-744,0 1 0,14 7-1,-23-10 676,1 0 0,-1 0 0,1 1 0,-1-1 0,0 1-1,0 0 1,0-1 0,0 1 0,0 0 0,0 0 0,0 0 0,-1 1 0,1-1 0,-1 0 0,3 5-1,0 9-2646</inkml:trace>
</inkml:ink>
</file>

<file path=ppt/ink/ink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23:30:33.8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72 6816,'-28'-32'3072,"28"12"-2656,0 9-1024,10 2 256</inkml:trace>
</inkml:ink>
</file>

<file path=ppt/ink/ink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23:30:36.1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474 673 4896,'-2'-5'1183,"-1"0"0,1-1-1,-2-8 1,3 10-719,0 0 0,0 0 0,-1 1 0,1-1 0,-1 0 0,0 1 0,0-1-1,0 1 1,-4-5 0,-1 1-71,0 1 0,0 1 0,0-1 0,-1 1 0,0 1-1,0-1 1,0 1 0,-14-5 0,17 8-295,0-1 0,-1 1 0,1 0 0,-1 0-1,1 0 1,-1 1 0,1 0 0,-1 0 0,1 1 0,-1-1 0,0 1 0,1 0 0,0 1-1,-1-1 1,1 1 0,-5 2 0,-2 3 36,1 0 0,0 1 1,0 0-1,-14 14 0,-35 43 208,39-40-257,1 2-1,-19 34 1,30-44-1,0 1 1,1 0 0,0 1 0,-7 34 0,13-48-57,1 1 0,1 0 0,-1 0 0,1-1-1,0 1 1,0 0 0,1 0 0,0-1 0,0 1 0,0 0 0,1-1 0,-1 1 0,1-1 0,1 1 0,-1-1 0,1 0 0,3 5 0,-1-4 4,0 0 0,0 0 1,0 0-1,1-1 0,-1 0 0,1 0 1,0-1-1,1 1 0,-1-2 1,1 1-1,0 0 0,11 3 0,-2-3 30,0 0 0,-1 0 0,1-2 0,0 0 0,1-1 0,24-1 0,99-16 123,-84 6-195,0-2 1,83-28-1,-115 30 84,1 0 1,-1-1-1,-1-2 0,0 0 0,0-2 1,-2 0-1,36-33 0,-50 40-77,-4 5-113,-5 6-58,-42 71-39,38-62 115,3-5 103,-1 0 0,1 0 0,-4 16 0,6-20 4,1 0 0,-1 0 1,1 1-1,0-1 1,0 0-1,1 0 0,-1 0 1,1 0-1,-1 0 0,1 1 1,0-1-1,0 0 1,3 5-1,-2-4 16,0-1 0,1 1 0,0-1-1,0 0 1,0 1 0,0-1 0,0-1 0,0 1 0,1 0-1,-1-1 1,1 0 0,0 1 0,0-1 0,0-1 0,0 1-1,0-1 1,0 1 0,0-1 0,1-1 0,-1 1 0,0 0 0,1-1-1,-1 0 1,5 0 0,-5 0-4,1-1 0,-1 1 0,0-1-1,0 0 1,1 0 0,-1 0 0,0 0 0,0-1 0,0 1-1,-1-1 1,1 0 0,0 0 0,-1-1 0,1 1 0,-1-1-1,0 0 1,1 0 0,-2 0 0,1 0 0,0 0-1,0-1 1,-1 1 0,0-1 0,0 0 0,2-4 0,-1 0-32,-1 0 1,-1 0-1,1-1 1,-1 1-1,-1-1 1,1 1 0,-1 0-1,-1-1 1,-1-10-1,-3-7 42,-14-44 0,16 61-45,0 1-1,-1-1 1,1 1-1,-7-9 1,8 14-18,0 0 0,0 0-1,0 0 1,-1 1 0,1-1 0,-1 1 0,1 0 0,-1 0-1,0 0 1,0 0 0,0 0 0,0 0 0,0 1-1,-4-2 1,6 3 30,0 0 0,0 0-1,0-1 1,0 1-1,-1 0 1,1 0 0,0 0-1,0 0 1,0 1-1,0-1 1,0 0 0,0 0-1,0 1 1,0-1 0,-1 0-1,1 1 1,0-1-1,0 1 1,1 0 0,-1-1-1,0 1 1,0 0 0,0-1-1,0 1 1,0 0-1,1 0 1,-1 0 0,0 0-1,1 0 1,-1 0-1,1 0 1,-1 0 0,1 0-1,-1 0 1,1 2 0,-1-2 11,1-1 0,0 1 0,-1 0 0,1 0 0,0 0 1,0 0-1,0-1 0,0 1 0,0 0 0,0 0 0,0 0 1,0 0-1,0-1 0,0 1 0,1 0 0,-1 0 0,0 0 1,1-1-1,-1 1 0,0 0 0,1 0 0,-1-1 0,1 1 1,-1 0-1,1-1 0,-1 1 0,1 0 0,-1-1 0,1 1 1,0-1-1,-1 1 0,1-1 0,0 1 0,0-1 0,-1 0 1,1 1-1,0-1 0,0 0 0,0 1 0,-1-1 0,1 0 1,0 0-1,0 0 0,0 0 0,1 0 0,1 0 26,0-1-1,0 1 0,0-1 0,0 1 1,0-1-1,0 0 0,0-1 1,0 1-1,0 0 0,4-3 0,28-22 201,-18 12-159,52-35 124,103-54 0,-47 43 282,-62 31-46,-56 26-233,-6 2-198,0 1 0,-1-1 0,1 1 0,-1-1 0,1 1 0,0-1 0,0 1 0,-1 0 0,1-1 0,0 1 0,0 0 0,-1 0 0,1 0 0,0 0 0,0 0 0,-1-1 0,1 1 0,0 0 0,0 1 0,0-1 0,-1 0 0,1 0 0,0 0 0,0 0 0,-1 1 0,1-1 0,0 0 0,-1 1 0,1-1 0,0 0 0,-1 1 0,1-1 0,0 1 0,0 0 0,13 11-91,-12-10 99,1 0 0,-1 0 0,1 1 0,-1-1 0,0 0 0,3 5 1,6 12-7,-1 0 1,0 1-1,-2 0 1,0 1 0,-1-1-1,7 37 1,8 132 445,-19-159-421,-3 0 12,0-24-16,0 0 0,0 0 0,0 0 0,1 0 0,0 1 0,2 9 0,-2-16-15,-1 1 0,0 0 0,0-1-1,0 1 1,1-1 0,-1 1 0,0 0 0,1-1-1,-1 1 1,1-1 0,-1 1 0,0-1 0,1 1-1,-1-1 1,1 0 0,-1 1 0,1-1 0,0 0-1,-1 1 1,1-1 0,-1 0 0,1 1-1,0-1 1,-1 0 0,1 0 0,0 0 0,-1 0-1,1 0 1,-1 0 0,1 0 0,0 0 0,-1 0-1,1 0 1,0 0 0,-1 0 0,1 0 0,0 0-1,-1-1 1,1 1 0,-1 0 0,1 0 0,0-1-1,-1 1 1,1 0 0,-1-1 0,1 1 0,-1-1-1,1 1 1,0-1 0,4-4 55,-1 1 0,0-1 0,8-9 0,-9 10-68,26-38 39,41-78 0,-57 97 43,21-32-107,66-83 1,-47 68 9,-50 65-13,0 1-1,0 0 1,1 1 0,-1-1-1,1 0 1,0 1-1,6-4 1,-9 6 23,1 1 0,-1-1-1,1 0 1,-1 1 0,1-1 0,0 1 0,-1-1-1,1 1 1,0 0 0,0 0 0,-1 0 0,1-1-1,0 2 1,-1-1 0,1 0 0,0 0 0,0 1-1,-1-1 1,1 1 0,-1-1 0,1 1-1,0 0 1,-1-1 0,3 3 0,2 1-8,0 0 0,-1 1 1,1 0-1,-1 0 0,0 0 0,0 1 1,-1-1-1,0 1 0,7 13 0,0 3 55,12 38-1,-9-22-34,40 112 79,-51-141-69,0 0 1,1 0-1,1 0 0,-1 0 1,1-1-1,9 10 1,-12-15 6,0 0 1,0-1-1,1 1 0,0-1 1,-1 0-1,1 0 1,0 0-1,0 0 0,0 0 1,0 0-1,1-1 1,-1 1-1,0-1 1,1 0-1,-1 0 0,1-1 1,-1 1-1,1-1 1,-1 1-1,6-1 0,-1-1-2,-1 0 0,0-1-1,0 0 1,0 0 0,0 0-1,-1-1 1,1 0 0,-1 0-1,8-5 1,5-6 57,26-23 0,-36 29-96,16-16 11,0-2 1,-2-1 0,-1-1-1,30-50 1,-39 58-18,11-24 0,-21 37-5,0 1 0,-1-1-1,1 0 1,-2 0 0,1 0 0,-1 0-1,1-13 1,-2 19 18,0 0-1,0 0 1,0 0-1,0-1 1,0 1-1,0 0 1,-1 0-1,1 0 0,0-1 1,-1 1-1,1 0 1,-1 0-1,1 0 1,-1 0-1,0 0 1,1 0-1,-1 0 1,0 0-1,0 0 1,0 1-1,0-1 1,0 0-1,0 0 1,0 1-1,0-1 1,0 1-1,0-1 1,0 1-1,0-1 1,0 1-1,-2-1 1,-1 0-14,1 1 0,-1-1 1,0 1-1,0 0 0,0 0 1,0 1-1,1-1 0,-6 2 1,3-1 15,1 1 1,-1 1-1,1-1 1,-1 0-1,1 1 1,0 0 0,0 1-1,0-1 1,1 1-1,-8 7 1,3-2-13,1 0 1,0 1-1,-11 20 1,11-18 33,1 1 0,1 0-1,1 0 1,-1 0 0,2 0 0,0 1 0,1 0 0,0 0 0,-1 22-1,4-33-9,0 1-1,0 0 0,1-1 0,-1 1 0,1 0 0,0-1 0,0 1 0,0-1 0,1 0 1,-1 1-1,1-1 0,0 0 0,0 0 0,0 0 0,0 0 0,3 4 0,0-4 8,-1 1 0,0 0-1,1-1 1,0 0-1,0 0 1,0-1-1,0 1 1,0-1 0,9 3-1,2-2 19,1 0-1,-1 0 0,1-1 1,-1-2-1,1 1 0,19-3 1,-14-1-8,0-1 1,0-1-1,0 0 0,0-2 1,40-19-1,98-62 79,-51 24-163,-83 50 78,-11 5-24,1 1 0,0 0 0,18-5 0,-34 13 7,1 0 0,-1 0-1,0-1 1,1 1 0,-1 0 0,1 0 0,-1 0 0,0 0 0,1 0-1,-1 0 1,1 0 0,-1 0 0,1 0 0,-1 0 0,0 0 0,1 0-1,-1 0 1,1 0 0,-1 0 0,0 1 0,1-1 0,-1 0 0,1 0-1,-1 1 1,0-1-1,0 0 0,0 1 0,0-1 0,1 1 0,-1-1 0,0 0 0,0 1 1,0-1-1,0 1 0,0-1 0,0 0 0,0 1 0,-1-1 0,1 0 0,0 1 0,0-1 1,0 1-1,0-1 0,-1 1 0,-14 25-100,8-16 83,-11 23-12,1 1 0,2 1 0,1 0 0,-11 49 0,24-80 40,0 0 0,0 0 0,1 0 1,-1 0-1,1 0 0,0 0 0,0 0 0,1 0 0,-1 0 0,1 0 0,0 0 0,2 6 0,-2-8-3,0-1 0,0 1 0,0 0 0,0 0 0,1-1 0,-1 1 0,1 0 0,-1-1 0,1 0 0,0 1 0,-1-1 0,1 0 0,0 0 0,0 0 0,0 0 0,0 0 0,0 0 0,0 0 0,0-1 0,0 1 0,0-1 0,0 0 0,0 1 0,0-1 0,1 0 0,1-1 0,16 1 50,-1-2-1,0 0 0,0-2 1,0 0-1,0-1 1,-1 0-1,0-2 0,0 0 1,31-18-1,-28 11-8,-1-1 1,-1-1-1,0 0 0,-1-1 0,26-34 1,67-105 91,-98 136-101,24-36-29,56-113 0,-67 111-9,-2-2 0,-3 0-1,25-112 1,-46 168 0,3-20-28,-3 23 27,0 0 0,-1 1 0,1-1 0,0 0 0,0 1 0,0-1 0,0 0-1,0 1 1,-1-1 0,1 0 0,0 1 0,-1-1 0,1 1 0,0-1 0,-1 1 0,1-1 0,-1 1 0,1-1 0,-1 1 0,1-1 0,-1 1 0,1-1 0,-1 1 0,0 0 0,1-1 0,-2 1 0,2-1 1,-1 1-1,1 0 1,-1 0 0,1 0 0,0 0 0,-1 0 0,1 0-1,-1 0 1,1 0 0,-1 1 0,1-1 0,-1 0 0,1 0-1,0 0 1,-1 0 0,1 1 0,-1-1 0,1 0 0,0 0-1,-1 1 1,1-1 0,0 0 0,-1 1 0,1-1 0,0 0-1,-1 1 1,1-1 0,0 0 0,0 1 0,-1-1 0,1 1-1,-15 25-30,1-1 0,2 2 0,-13 36 0,22-54 11,-23 64 81,4 2 0,3 0 0,4 1 0,2 1 0,5 0 0,2 1 0,6 88 0,1-133-201,7 39-1,-6-61-618,1 0 0,0-1 0,0 1 0,1-1 0,0 1 0,1-1 1,7 11-1,-4-13-4107,-8-8 4566,0-1 0,0 1 0,1-1 0,-1 0 1,0 1-1,0-1 0,0 0 0,0 1 0,0-1 1,0 0-1,0 1 0,0-1 0,0 0 1,0 1-1,0-1 0,0 0 0,-1 1 0,1-1 1,0 0-1,-1 0 0,-6-27-3374,-1-4 1265</inkml:trace>
</inkml:ink>
</file>

<file path=ppt/ink/ink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23:30:36.4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138 217 9056,'-29'-14'1139,"-34"-15"1786,55 26-2591,4 2 17,1 0 0,0 0 0,0 0 0,-1-1 0,1 1 0,0-1 0,1 0 1,-1 0-1,-3-3 0,5 5-274,1-1 1,0 1 0,0 0 0,-1 0-1,1 0 1,0-1 0,0 1-1,0 0 1,-1 0 0,1-1-1,0 1 1,0 0 0,0-1-1,0 1 1,0 0 0,0-1-1,0 1 1,0 0 0,-1 0-1,1-1 1,0 1 0,0 0-1,0-1 1,1 1 0,-1 0 0,0-1-1,0 1 1,0 0 0,0-1-1,0 1 1,0 0 0,0-1-1,0 1 1,1 0 0,-1 0-1,0-1 1,0 1 0,0 0-1,1 0 1,-1-1 0,0 1-1,0 0 1,1 0 0,-1 0-1,0-1 1,1 1 0,1-1 137,0-1 1,1 1 0,-1 0-1,1 0 1,-1 0-1,1 0 1,2 0 0,280-44 2514,-163 30-2714,-13 1-486,83-12-3549,-67 4-3934,-75 14 4332</inkml:trace>
</inkml:ink>
</file>

<file path=ppt/ink/ink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23:30:37.5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414 167 7712,'-2'-17'2506,"2"17"-2486,0 0 0,0 0-1,0 0 1,0 0-1,0-1 1,0 1 0,0 0-1,0 0 1,0 0 0,-1 0-1,1 0 1,0 0-1,0-1 1,0 1 0,0 0-1,0 0 1,0 0 0,0 0-1,0 0 1,0 0 0,0 0-1,0-1 1,0 1-1,-1 0 1,1 0 0,0 0-1,0 0 1,0 0 0,0 0-1,0 0 1,0 0-1,0 0 1,-1 0 0,1 0-1,0 0 1,0 0 0,0 0-1,0 0 1,0 0-1,-1 0 1,1 0 0,0 0-1,0 0 1,0 0 0,0 0-1,0 0 1,0 0-1,-1 0 1,1 0 0,-6 0 276,0 1-1,0 0 1,-1 0 0,1 1 0,0-1 0,1 1 0,-12 6 0,-39 24 1653,48-28-1775,-133 92 2944,121-81-2671,2 1 1,0 1-1,1 1 0,-28 38 1,42-52-354,0 1-1,0 0 1,1-1 0,-1 1 0,1 1 0,0-1-1,1 0 1,-1 0 0,1 1 0,-1 8 0,2-12-54,0 1 0,0-1 0,0 1 0,1-1 0,-1 1 0,1-1 0,0 1 0,-1-1 0,1 0 0,0 1 0,0-1 0,1 0 0,-1 0 0,0 0 0,1 0 0,-1 0 0,1 0 0,0 0 0,0 0 0,-1-1 0,1 1 0,0-1 0,0 1 0,1-1 0,-1 0 0,4 2 0,3 1 85,0-1 0,1 0 0,0-1 0,-1 0 0,1 0 0,14 0 1,66-2 262,-62-1-296,30-6 0,-47 5-56,1-1 0,-1 0 0,1 0 0,-1-1 0,15-8 0,-16 6-24,-1 1 0,0-2 1,0 1-1,0-1 0,0-1 1,-1 0-1,-1 0 1,1 0-1,-1-1 0,-1 0 1,1-1-1,-2 1 0,1-1 1,-1 0-1,-1 0 1,0-1-1,0 0 0,-1 1 1,-1-1-1,1 0 0,-2 0 1,0-1-1,0 1 1,-1-19-1,-1 25-41,1 1-1,0 0 1,-1-1 0,0 1 0,0 0 0,0 0-1,-1-1 1,1 1 0,-1 0 0,0 0 0,-5-6-1,5 8 2,0-1 0,0 1 0,-1-1 0,1 1 0,-1 0 0,0 0 0,1 1 0,-1-1 0,0 0 0,0 1 0,0 0 0,-1 0 0,1 0 0,0 0 0,0 0 0,-5 0 0,-5-1 107,0 0 0,0 1 0,-1 1 0,-15 1 0,11-1 129,11-2-24,7 2-175,0 0 0,0 0 0,0 0 0,0-1 0,0 1 0,0 0 0,0 0 0,0 0 0,0 0 0,0 0 0,0 0 0,0-1 0,0 1 0,0 0 0,0 0 0,0 0 0,0 0 0,0 0 0,0 0 0,0-1 0,0 1 0,0 0 0,0 0 0,0 0 0,1 0 0,-1 0 0,0 0 0,0 0 0,0-1 0,0 1 0,0 0 0,0 0 0,0 0 0,0 0 0,0 0 0,1 0 0,-1 0 0,0 0 0,0 0 0,0 0 0,0 0 0,1 0 0,21-14 136,0 2 0,47-18 1,-68 30-145,65-25 112,1 3 0,1 4 0,1 2-1,0 3 1,96-5 0,-156 17-89,14-1 171,31 2 0,-47 1-164,-1-1 0,0 1 0,0 0 1,0 1-1,0-1 0,0 1 0,-1 1 1,1-1-1,0 1 0,6 4 0,-9-5-13,-1 1 0,1-1-1,0 1 1,-1 0-1,0-1 1,0 1 0,1 1-1,-2-1 1,1 0-1,0 0 1,-1 1-1,1-1 1,-1 1 0,0-1-1,0 1 1,0-1-1,-1 1 1,1 4-1,-1 5 107,0 0-1,0 0 0,-2-1 0,-2 15 0,0-8-4,-1 0 1,0 0-1,-2 0 0,-13 26 1,1-10-101,-27 39-1,44-71-17,0 0 0,-1 0-1,2 0 1,-1 1-1,0-1 1,1 0-1,-1 1 1,1-1-1,-1 6 1,2-8 0,0-1 0,0 0 1,0 0-1,0 0 0,0 0 0,0 0 0,0 1 1,0-1-1,0 0 0,0 0 0,0 0 1,0 0-1,0 0 0,1 1 0,-1-1 1,0 0-1,0 0 0,0 0 0,0 0 1,0 0-1,0 0 0,0 0 0,1 1 1,-1-1-1,0 0 0,0 0 0,0 0 1,0 0-1,0 0 0,0 0 0,1 0 1,-1 0-1,0 0 0,0 0 0,0 0 1,0 0-1,1 0 0,-1 0 0,0 0 1,0 0-1,0 0 0,0 0 0,0 0 1,1 0-1,8-6-20,12-18-66,-2-1-1,0-1 1,21-41-1,3-3-84,-36 59 120,1-1 20,0 0 0,12-12 0,-19 21 19,1 1 1,0 0-1,1 0 1,-1 0-1,0 0 1,1 1-1,-1-1 0,1 1 1,-1-1-1,1 1 1,0 0-1,0 0 0,-1 0 1,1 0-1,0 0 1,5 0-1,-6 2 11,-1-1 1,1 0-1,0 1 0,0-1 1,-1 1-1,1 0 0,0 0 0,-1-1 1,1 1-1,-1 0 0,1 0 0,-1 1 1,0-1-1,1 0 0,-1 0 0,0 1 1,0-1-1,0 0 0,0 1 1,0-1-1,0 1 0,0 0 0,1 2 1,2 7 62,0 1 1,5 16-1,-6-16-9,0 0-14,1 0 1,1-1 0,0 1-1,0-1 1,1 0-1,1-1 1,9 14-1,-9-17-12,-1 0 0,1 0 0,1 0-1,-1-1 1,1 0 0,0-1-1,0 0 1,1 0 0,-1-1-1,11 4 1,-4-2 26,-1-2 0,2 1 0,-1-2 0,0 0 0,1-1 0,-1-1 0,1 0 0,0-1-1,17-2 1,-21 1-21,-1-1-1,0-1 0,0 0 1,-1 0-1,1-1 0,0 0 1,-1-1-1,0 0 0,0-1 1,-1 0-1,0 0 0,0-1 1,15-15-1,-8 4 4,0-1 0,24-40 0,20-49-159,-37 66 79,-20 36 49,1-1-45,0 0 0,-1-1 0,1 1 0,2-13 1,-6 19 17,1-1 0,-1 1 1,0-1-1,0 1 1,1-1-1,-1 1 0,0-1 1,-1 0-1,1 1 1,0-1-1,0 1 0,-1-1 1,1 1-1,-1-1 1,1 1-1,-1-1 0,0 1 1,1-1-1,-1 1 1,0 0-1,0 0 0,0-1 1,0 1-1,0 0 1,0 0-1,-1 0 0,1 0 1,-2-1-1,1 1 14,1 0 0,-1 1 1,0-1-1,0 1 0,1-1 0,-1 1 0,0 0 0,0-1 1,0 1-1,1 0 0,-1 0 0,0 1 0,0-1 0,0 0 1,0 1-1,1-1 0,-1 1 0,0-1 0,1 1 0,-1 0 1,-2 1-1,0 0 4,-2 0 39,0 2 0,1-1 0,-1 1-1,1 0 1,0 0 0,0 0 0,0 1 0,0 0 0,1 0 0,-7 9-1,11-14-33,-11 15 93,1 1 1,0 0-1,1 0 0,0 1 1,2 0-1,0 0 0,1 1 1,0 0-1,2 0 0,0 0 1,1 1-1,1 0 0,0-1 1,2 1-1,2 21 0,-2-31-53,1-1-1,1 0 0,0 0 0,0 0 1,1 0-1,-1 0 0,2 0 0,-1-1 0,1 1 1,0-1-1,1 0 0,0 0 0,0-1 0,0 1 1,1-1-1,0 0 0,0-1 0,0 1 1,1-1-1,0-1 0,0 1 0,0-1 0,14 6 1,9-2-142,0 0 1,0-2-1,1-1 1,0-1-1,53-2 1,-53-2-756,-1-2 0,1-1 0,34-8 0,-52 8-17,-1-1-1,1 0 1,-1-1-1,0 0 1,-1-1-1,1 0 1,-1-1 0,16-12-1,27-22-2704</inkml:trace>
</inkml:ink>
</file>

<file path=ppt/ink/ink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23:32:08.86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369 41 1728,'4'-23'995,"0"5"3327,-14 27-2903,-2 6-987,0 0 0,1 1 0,-18 32 0,9-8-43,-61 138 1014,65-138-1115,-17 56 266,-20 151 429,43-194-846,6-31-112,-51 282 1033,41-203-808,4 0-1,5 1 1,4 0 0,4-1 0,20 118-1,-7-112-81,38 132 0,96 165 211,-79-247-316,55 133 146,31 173 602,-124-330-438,20 166 0,-11 232 485,-43-418-664,-4 1 0,-35 185 0,9-167-2348,29-127 1995,1 0-310,0 0 0,0 0 0,-1-1 0,1 1 0,-1 0 0,-1-1 0,1 0 0,0 1 0,-1-1 0,0 0 0,0 0 0,-5 5 0,-7 1-2448</inkml:trace>
</inkml:ink>
</file>

<file path=ppt/ink/ink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23:32:10.02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271 79 2720,'8'-13'1194,"-8"12"-1078,1 1-1,-1 0 0,0 0 1,0-1-1,1 1 0,-1 0 1,0 0-1,1 0 0,-1 0 1,0-1-1,1 1 0,-1 0 0,0 0 1,1 0-1,-1 0 0,0 0 1,1 0-1,-1 0 0,1 0 1,-1 0-1,0 0 0,1 0 1,-1 0-1,0 0 0,1 0 1,-1 0-1,0 1 0,1-1 0,-1 0-81,-1 0 0,1 1-1,0-1 1,-1 0-1,1 0 1,0 1 0,-1-1-1,1 0 1,0 1-1,-1-1 1,1 0-1,0 1 1,0-1 0,0 0-1,-1 1 1,1-1-1,0 1 1,0-1 0,0 0-1,0 1 1,0-1-1,0 1 1,0-1-1,0 1 1,0-1 0,0 1-1,-1 2 122,-4 9 188,-1 0 0,-7 14 0,-1 0-44,-44 97 730,-28 59 320,69-147-1122,8-16 80,0-1 0,-1 0-1,-1 0 1,-15 18-1,26-35-277,0-1-1,0 0 0,0 1 0,0-1 1,0 0-1,-1 1 0,1-1 0,0 0 1,0 0-1,-1 1 0,1-1 0,0 0 1,0 0-1,-1 1 0,1-1 1,0 0-1,0 0 0,-1 0 0,1 0 1,0 1-1,-1-1 0,1 0 0,0 0 1,-1 0-1,1 0 0,0 0 0,-1 0 1,1 0-1,0 0 0,-1 0 0,1 0 1,0 0-1,-1 0 0,1 0 1,0 0-1,-1 0 0,1-1 0,0 1 1,-1 0-1,1 0 0,0 0 0,-1 0 1,1-1-1,0 1 0,0 0 0,-1 0 1,1-1-1,0 1 0,0 0 1,-1 0-1,1-1 0,0 1 0,0 0 1,-1-1-1,0-2 54,1 0 1,-1 1-1,0-1 0,1 0 1,-1 0-1,1 0 0,0-4 1,3-52 12,14-71 1,-14 107-117,5-33 49,3 0 0,1 1 0,34-89 0,-44 138 33,0 1-90,0 0-1,0 0 0,1 1 1,-1-1-1,7-7 0,-8 11 20,0 0 1,0 0-1,0 0 0,0 0 0,0 1 1,0-1-1,0 0 0,0 1 1,0-1-1,1 1 0,-1-1 0,0 1 1,0 0-1,1-1 0,-1 1 1,0 0-1,1 0 0,-1 0 0,0 0 1,1 0-1,-1 0 0,0 0 0,1 1 1,-1-1-1,0 0 0,0 1 1,2 0-1,2 1 41,0 1 1,0-1 0,0 1-1,0 1 1,-1-1-1,1 1 1,-1-1-1,0 1 1,0 0 0,-1 1-1,6 6 1,3 8-34,15 30 0,-23-42-32,44 107-72,-25-55 106,48 132 320,-62-167-198,-9-23-84,1 0 1,-1-1-1,0 1 0,0 0 0,1 0 0,-1 0 0,0 0 1,0 0-1,0 0 0,0 0 0,0-1 0,0 1 0,0 0 1,0 0-1,0 0 0,0 0 0,-1 0 0,1 0 0,0 0 1,-1-1-1,1 1 0,0 0 0,-1 0 0,1 0 1,-1-1-1,1 1 0,-1 0 0,0-1 0,1 1 0,-1 0 1,0-1-1,1 1 0,-1-1 0,0 1 0,0-1 0,0 1 1,-1 0-1,-3 0 125,0 0 0,0 1 0,0-1 0,0-1 1,-7 1-1,5 0-113,-105 2 364,-15 2-423,118-3-141,0-1 0,0 1 0,-15 5 0,22-6-282,-1 0 1,1 0-1,-1 0 0,1 1 0,-1-1 0,1 1 1,0-1-1,-1 1 0,1 0 0,0-1 0,0 1 1,0 0-1,1 1 0,-1-1 0,-2 4 0,1 11-2810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00:36:56.173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60 2 5728,'0'0'120,"-1"0"0,1 0 0,-1 0 0,1 0 0,0-1 1,-1 1-1,1 0 0,-1 0 0,1 0 0,0 0 0,-1 0 0,1 0 0,-1 0 1,1 0-1,-1 0 0,1 0 0,0 0 0,-1 0 0,1 1 0,-1-1 0,0 0 1,-2 10 2423,2-7-2307,-1 6 346,-39 134 4764,39-130-4935,2-13-382,0 1-1,0-1 1,0 0-1,0 0 1,0 1 0,0-1-1,0 0 1,0 0-1,0 0 1,0 1 0,0-1-1,0 0 1,0 0-1,1 0 1,-1 1 0,0-1-1,0 0 1,0 0-1,0 0 1,0 0-1,1 0 1,-1 1 0,0-1-1,0 0 1,0 0-1,1 0 1,-1 0 0,0 0-1,3 0 115,-1 0-1,0 0 1,0 0-1,0-1 1,0 1 0,0-1-1,0 1 1,3-2-1,-1 0-161,10-3 72,0-2 0,0 0 0,15-10 0,11-6-121,-31 18 58,88-51-392,-93 54 376,13-10-165,20-10 1,-32 20 159,-1-1 0,1 1-1,-1 1 1,1-1 0,0 1 0,-1 0 0,1 0-1,0 0 1,0 0 0,8 1 0,-11 0 61,-1 1 1,1-1 0,-1 0-1,1 1 1,0-1 0,-1 1-1,1 0 1,-1 0 0,1 0-1,-1-1 1,0 1 0,1 1-1,-1-1 1,0 0 0,0 0-1,1 0 1,-1 1 0,0-1 0,0 0-1,0 1 1,-1-1 0,1 1-1,0-1 1,-1 1 0,1-1-1,-1 1 1,1 0 0,-1-1-1,1 1 1,-1 0 0,0-1-1,0 3 1,0 3 35,0 0 0,0 1 0,-1-1 0,0 0 0,0 0 0,-3 8 0,3-9 17,-5 21 312,7-27-362,-1 0-1,1 0 1,0 1-1,0-1 1,-1 0-1,1 0 1,0 0-1,-1 0 1,1 0-1,0 0 1,-1 0-1,1 0 1,0 0-1,0-1 1,-1 1-1,1 0 1,0 0-1,-1 0 1,1-1-1,1 0 1,16-6 153,-4 0-202,20-15-1,-24 16-29,0-1 0,-1 1 0,2 1 0,20-9 0,-27 14 40,-1-1 1,0 0-1,1 1 0,-1-1 1,0 1-1,1 0 1,-1 0-1,1 0 0,-1 1 1,0-1-1,1 1 1,-1 0-1,0 0 0,0 0 1,1 0-1,-1 1 1,0-1-1,0 1 0,0 0 1,-1-1-1,5 5 1,-7-6 4,11 9 325,18 18 0,-27-25-289,1 1 0,-1 0 0,1 1 0,-1-1 0,0 0 0,-1 1 0,1-1 0,0 1 0,-1-1 0,0 1 0,2 7 0,0 27-298,-3-20-2276,0-2 922</inkml:trace>
</inkml:ink>
</file>

<file path=ppt/ink/ink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23:32:12.73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571 98 3072,'-2'3'1017,"6"-5"-652,4-2 2082,-8 2-1917,0 0-1,0 0 0,0 1 1,-1-1-1,1 0 1,0 1-1,-1-1 1,1 0-1,-2-2 0,0 2-274,1 0 0,-1 0 0,0 0 0,0 0 0,1 0 0,-2 0-1,1 1 1,-3-3 0,-3-2 504,-2-1-626,0 1 1,0 1 0,-1-1 0,1 2 0,-1-1 0,0 1 0,0 1-1,0 0 1,-1 1 0,1 0 0,-1 1 0,0 0 0,1 0 0,-15 3-1,9-1-164,0 1 0,0 1 0,1 0 0,-1 2-1,1 0 1,0 0 0,0 2 0,1 0 0,-20 12-1,15-7 53,1 2-1,-20 17 0,30-22 0,1-1-1,0 1 1,1 0-1,0 0 1,0 1-1,-7 16 1,4-2 54,2-1 1,1 2 0,0-1-1,-5 50 1,10-55 44,0 0 0,1-1 0,1 1 0,0 0 1,6 33-1,-5-47-58,1 1 0,-1 0 0,1-1 0,0 1 0,0-1 0,0 1 0,1-1 0,0 0 0,0 0 0,0 0 0,1-1 0,0 1 0,0-1-1,0 0 1,0 0 0,1 0 0,-1-1 0,1 1 0,0-1 0,0 0 0,0 0 0,6 2 0,0-2 6,0-1 0,-1 0 0,1 0 0,0-1-1,0 0 1,0-1 0,-1 0 0,1-1-1,0 0 1,0-1 0,0 0 0,-1-1 0,1 0-1,-1 0 1,10-6 0,-7 4-20,-1-1 1,0-1-1,-1 0 1,1 0-1,-1-1 0,-1 0 1,0-1-1,0-1 1,-1 1-1,0-1 0,13-19 1,-19 24-71,0 0 0,0-1 0,-1 1 0,0-1 0,0 1 1,2-8-1,-4 12 5,0 0 0,1 0 0,-1 0 1,0 0-1,0 0 0,0 0 0,0 0 1,0 0-1,0 0 0,0 1 0,0-1 1,0 0-1,0 0 0,-1 0 0,1 0 1,0 0-1,-1 0 0,1 0 0,-1-1 1,0 2 0,1-1 1,-1 1 0,1-1-1,-1 1 1,1 0-1,-1 0 1,0-1 0,1 1-1,-1 0 1,1 0-1,-1 0 1,0-1 0,1 1-1,-1 0 1,0 0 0,1 0-1,-1 0 1,0 0-1,1 0 1,-1 1 0,-1-1-1,-2 1-40,0 1 0,-1-1 0,1 1-1,0 0 1,0 1 0,0-1 0,-5 5-1,-1 2 3,0 0 0,1 1 0,0 0 0,0 1 0,-12 21-1,-30 63-151,39-72 265,2 0 1,1 0 0,1 1-1,-7 36 1,14-55-22,1-1-1,-1 1 1,1 0 0,0 0-1,1 0 1,-1 0-1,1-1 1,0 1 0,0 0-1,0 0 1,1-1-1,0 1 1,0-1 0,0 1-1,0-1 1,1 0-1,-1 0 1,1 0 0,0 0-1,1-1 1,-1 1 0,0-1-1,1 0 1,0 0-1,0 0 1,0 0 0,0 0-1,0-1 1,1 0-1,-1 0 1,1 0 0,-1-1-1,1 1 1,0-1-1,-1 0 1,9 0 0,2 0 87,-1-1-1,0 0 1,0-1 0,0-1 0,0 0 0,0-1 0,-1-1-1,1 0 1,23-10 0,-20 5-81,-1 0 1,0-1-1,0-1 0,-1 0 0,0-1 1,23-25-1,37-34-96,-71 68 69,1-3-39,1 1 1,-1 0-1,13-8 0,-16 12 17,0 0-1,0 0 1,0 0 0,0 0 0,0 0 0,0 0 0,0 1 0,1-1 0,-1 1 0,0 0-1,0-1 1,0 1 0,1 0 0,-1 0 0,0 1 0,0-1 0,1 0 0,-1 1-1,2 0 1,4 3 32,-1 0 1,1 0-1,-1 1 0,0 0 0,-1 1 0,1-1 0,5 7 0,21 17 48,-3-8 183,1-1 0,2-2 0,0-1 0,68 24 0,-69-29-84,-15-6-30,0 0 1,28 6-1,-37-11-750,15 2 1861,-15-6-3442,-5-6-5404,-3 9 7162,0-1 0,0 1 1,0-1-1,0 1 0,0-1 1,0 0-1,0 1 0,-1-1 1,1 1-1,0-1 1,0 1-1,-1-1 0,1 1 1,-1-2-860,-6-5-4156</inkml:trace>
</inkml:ink>
</file>

<file path=ppt/ink/ink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23:32:13.10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574 15 6464,'0'-1'171,"0"0"0,-1 0-1,1 0 1,0 0 0,-1 0 0,1 1 0,0-1 0,-1 0-1,1 0 1,-1 0 0,0 1 0,1-1 0,-1 0 0,0 0 0,-1 0-1,2 1 7,-1 1 0,0-1-1,1 1 1,-1-1 0,1 1 0,-1-1-1,1 1 1,0-1 0,-1 1-1,1 0 1,0-1 0,-1 1-1,1 0 1,0-1 0,-1 2-1,-5 11 525,-18 36 1019,16-29-1042,-1-2 0,-1 0 0,-1 0-1,-20 26 1,-6-6 23,-2-1-1,-1-3 0,-50 34 1,40-32-574,-81 77 0,64-41-1290,63-70-1557,7-7 785</inkml:trace>
</inkml:ink>
</file>

<file path=ppt/ink/ink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23:32:17.48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8 884 5824,'0'0'81,"-1"0"0,1 0 0,0 0 1,0 0-1,0 0 0,-1 0 0,1 0 0,0 0 1,0 0-1,0 0 0,-1 0 0,1 0 0,0 0 1,0 0-1,0 0 0,-1 0 0,1 0 1,0 0-1,0 0 0,0 0 0,-1 0 0,1 0 1,0 0-1,0 0 0,0 0 0,-1-1 0,1 1 1,0 0-1,0 0 0,0 0 0,0 0 0,0 0 1,-1-1-1,1 1 0,0 0 0,0 0 0,0 0 1,0 0-1,0-1 0,0 1 0,0 0 0,0 0 1,0 0-1,0-1 0,-1 1 0,9-5 1842,-3 3-1585,-1-1 0,1 1 0,-1-1 0,0 1 0,1-1 0,-1-1 0,-1 1 0,1 0 0,0-1 0,-1 0 1,5-6-1,2-1 107,6-9-216,-1 0 0,-1 0 0,-1-1 1,0-1-1,-2 0 0,11-29 1,-24 88-588,-34 155 1131,8-52-15,-59 307 677,72-382 1061,37-227-1554,-11 70-1100,-2 33 140,2 1 1,3 0-1,3 1 1,2 1-1,2 1 0,36-67 1,-21 57-348,58-80-1,-90 140 321,-1 1 0,1-1-1,0 1 1,0 0 0,1 1 0,5-5-1,-9 7 35,0 0 0,0 1 1,0-1-1,0 1 0,0-1 0,0 1 0,0-1 0,0 1 0,0 0 0,0-1 0,0 1 1,0 0-1,0 0 0,1 0 0,-1 0 0,0 0 0,0 0 0,0 0 0,0 0 0,0 1 1,0-1-1,0 0 0,0 1 0,1-1 0,-1 0 0,0 1 0,-1-1 0,1 1 0,0 0 1,0-1-1,0 1 0,0 0 0,0 0 0,0-1 0,-1 1 0,2 2 0,2 3 14,-1 0 0,0 0 0,0 0 0,0 1-1,-1-1 1,0 1 0,0-1 0,-1 1-1,0 0 1,0 0 0,0 0 0,-1 0 0,0 0-1,-2 13 1,1-10 33,-1-1-1,0 1 0,-1 0 0,0-1 1,0 1-1,-1-1 0,0 0 0,-1 0 1,-10 15-1,4-11-35,-1 0 0,0-1 0,0-1 0,-1 0 0,-1-1 0,0 0 0,0-1 0,-19 9 0,29-16 41,1 0 1,-1 0-1,0-1 0,0 1 1,0-1-1,0 0 0,-5 0 1,19-13-181,-10 12 145,1 0 1,-1 0-1,1 0 0,-1-1 1,0 1-1,1 0 0,-1 0 1,0 0-1,1-1 1,-1 1-1,0 0 0,0 0 1,1-1-1,-1 1 0,0 0 1,0-1-1,1 1 0,-1 0 1,0-1-1,0 1 1,0 0-1,1-1 0,-1 1 1,0 0-1,0-1 0,-4-2-6,1 2-37,3 1-128,76 2 295,-21 1-156,1-3 0,107-14 1,-140 10 98,0-2 0,28-10 0,-42 13-50,-1-1-1,1 0 1,-1-1-1,0 1 1,0-2-1,0 1 0,-1-1 1,10-10-1,-10 9 35,-2 0 0,1 0 0,-1-1 0,0 1-1,-1-1 1,5-10 0,-7 12-54,0 1 0,-1-1 0,1 1 1,-1-1-1,0 0 0,0 1 0,-1-1 0,0 0 0,0 0 0,-1-10 0,0 13-40,0 0 0,0 0 0,0 0 0,0 0 1,0 0-1,0 1 0,0-1 0,-1 0 0,0 1 0,1-1 0,-1 1 0,0 0 0,-3-3 0,5 5 25,-1 0-1,1 0 1,-1 0-1,1-1 1,-1 1 0,1 0-1,0 0 1,-1 0-1,1 0 1,-1 0 0,1 0-1,-1 0 1,1 0-1,-1 1 1,1-1 0,-1 0-1,1 0 1,-1 0-1,1 0 1,0 1 0,-1-1-1,1 0 1,-1 0-1,1 1 1,-1-1 0,-9 10-144,9-9 138,-2 2 2,0 1 0,1 0-1,-1 0 1,1 0 0,0 0 0,0 0-1,0 1 1,-2 7 0,-5 38 5,5-25 72,3-18-42,0 0 0,1 0 0,-1 1 0,2-1 0,-1 0 1,1 0-1,0 0 0,0 0 0,1 0 0,0 0 0,0 0 0,6 12 0,-6-16 18,0 0 0,0 0 0,0 0 0,0 0-1,0 0 1,0-1 0,1 1 0,-1-1 0,1 0 0,0 0 0,0 0 0,0 0-1,0 0 1,0 0 0,0-1 0,0 1 0,1-1 0,-1 0 0,0 0-1,1-1 1,-1 1 0,1 0 0,-1-1 0,1 0 0,-1 0 0,1 0 0,-1 0-1,5-2 1,14-1 36,0-2 0,0 0 0,0-1 0,-1-2 0,0 0 0,0-1-1,-1-1 1,0-1 0,-1-1 0,0 0 0,17-16 0,-28 20-59,-1 0-1,0 0 1,0-1-1,-1 0 1,0 0 0,0 0-1,-1-1 1,7-17 0,-6 9 52,0-1 1,-1 0 0,4-38-1,1 1-82,-10 55-2,0-1 0,1 0 0,-1 1 0,0-1 0,1 1 0,-1-1 0,1 0 0,0 1 0,-1-1 0,1 1 0,0-1 0,0 1-1,0 0 1,0-1 0,0 1 0,0 0 0,1 0 0,-1 0 0,0 0 0,1 0 0,-1 0 0,1 0 0,-1 0 0,1 0 0,-1 1 0,1-1 0,-1 1 0,1-1 0,0 1 0,2-1-1,-2 1-1,1 0-1,-1 0 0,1 0 0,-1 0 0,1 1 0,-1-1 1,1 1-1,-1-1 0,0 1 0,1 0 0,-1 0 0,0 0 1,1 0-1,-1 1 0,0-1 0,0 1 0,0-1 0,0 1 1,0 0-1,1 2 0,3 4 64,0 1-1,9 19 1,-6-10-16,-2-4-96,-2-1 1,0 1-1,7 28 1,4 14 123,-4-15 115,-10-34-177,-1 0 0,2 1 0,-1-1-1,1 0 1,0 0 0,0-1-1,8 12 1,-6-11 24,-2-2 28,1 0 0,0-1 0,0 1 0,0-1 0,0 0 0,6 4 0,-8-7-29,0 0 0,0 0 0,0 0 0,0 0 0,0-1 0,0 1 0,0-1 0,0 0-1,0 1 1,0-1 0,1 0 0,-1 0 0,0 0 0,0 0 0,0-1 0,0 1 0,0-1 0,0 1 0,0-1 0,0 0 0,3-1 0,8-4 31,0 0 1,0-1-1,0 0 1,-1-1 0,0-1-1,-1 1 1,0-2-1,-1 0 1,1 0-1,-2-1 1,0 0 0,10-16-1,32-57-207,-46 79 54,-5 5 101,0 0 0,0 0 0,0 1 0,0-1 0,1 0 0,-1 0 0,0 0-1,0 0 1,0 0 0,0 0 0,1 0 0,-1 0 0,0 0 0,0 0 0,0 0 0,0 0 0,0 1 0,1-1 0,-1 0 0,0 0 0,0 0 0,0 0 0,0 0 0,0 1 0,0-1 0,0 0 0,0 0 0,0 0 0,0 0 0,1 1 0,-1-1 0,0 0 0,0 0 0,0 0 0,0 0 0,0 1 0,0-1 0,0 0 0,0 0 0,0 0 0,0 0 0,-1 1 0,1-1 0,0 0 0,0 0 0,0 0 0,0 0 0,0 1 0,0 9-27,-2 0 42,0 7-1,0 1 0,1-1 0,1 0 0,0 1 0,4 19 0,-3-30-33,0-1 0,1 0-1,-1 1 1,2-1-1,-1 0 1,1 0 0,0 0-1,4 6 1,-5-9 56,0 0-1,1-1 1,-1 0 0,1 1 0,-1-1-1,1 0 1,0 0 0,0 0 0,0-1-1,0 1 1,0-1 0,0 0 0,1 0-1,-1 0 1,0 0 0,1 0-1,4 0 1,1-1-9,-1 0 1,0 0-1,0 0 0,0-1 0,0 0 1,0-1-1,0 0 0,0 0 0,0-1 0,9-5 1,-1 1 92,-1-2 0,0 0 0,25-20 0,-25 15-125,-1 0 1,0-1-1,15-22 0,-19 23-45,1 0 1,1 1-1,0 0 0,23-19 0,-34 32 52,0-1 0,-1 1 0,1 0 0,0-1 0,-1 1 0,1 0 0,0-1 0,0 1 0,0 0 0,-1 0 0,1 0 0,0-1 0,0 1 0,0 0 0,-1 0 0,1 0 0,0 0 0,0 1 0,0-1 0,0 0 0,-1 0 0,1 0 0,0 1 0,0-1 0,-1 0 0,1 1 0,0-1 0,0 1 0,-1-1 0,1 1 0,-1-1 0,1 1 0,0-1 0,-1 1 0,1-1 0,-1 1 0,1 0 0,-1-1 0,1 1 0,-1 0 0,1 1 0,1 1-1,0 1-1,-1 0 1,1 0-1,-1 0 1,0 0-1,0 0 1,1 4-1,-2 9 80,0-1-1,0 0 0,-6 30 1,2-10 22,2-27-79,0-1 0,0 0 0,-1 0 0,0 0 0,-4 8 0,1-2-74,5-8 193,6-10 124,8-11 106,2-12-380,-9 15-10,0 0-1,2 0 1,11-15 0,-5 11-78,19-17 1,-28 28 83,0 1 0,0 1 0,0-1 0,0 1 1,0 0-1,1 0 0,0 0 0,-1 1 0,8-2 0,-10 4 11,-1-1 1,0 1-1,0 0 0,1 0 0,-1 0 0,0 0 1,1 1-1,-1-1 0,0 1 0,0-1 1,0 1-1,1 0 0,-1-1 0,0 1 0,0 1 1,0-1-1,0 0 0,0 0 0,-1 1 0,1-1 1,0 1-1,-1-1 0,1 1 0,-1 0 0,1 0 1,-1-1-1,0 1 0,1 0 0,-1 0 1,0 0-1,-1 1 0,1-1 0,0 0 0,-1 0 1,1 0-1,-1 1 0,1-1 0,-1 0 0,0 0 1,0 1-1,0-1 0,0 0 0,-1 1 0,1-1 1,-1 0-1,1 0 0,-1 1 0,-1 2 1,-7 28 265,6-26-197,2-6 208,3-2-139,3 0-129,0-1-1,-1-1 1,1 1-1,-1-1 1,1 0-1,-1 0 1,0 0-1,4-4 1,23-17-196,20-6 256,-33 18-72,1 0-1,0 2 1,1 0-1,33-11 1,-52 21-1,-1 0 1,1 0 0,-1 0 0,1 0 0,-1 0 0,1 0 0,-1 0 0,1 0 0,-1 0 0,1 0 0,-1 0 0,1 0 0,-1 0 0,0 1 0,1-1 0,-1 0 0,1 0 0,-1 1 0,1-1 0,-1 0 0,0 0-1,1 1 1,-1-1 0,0 1 0,1-1 0,-1 0 0,0 1 0,0-1 0,1 1 0,-1-1 0,0 0 0,0 1 0,0-1 0,1 1 0,-1-1 0,0 1 0,0-1 0,0 1 0,0-1 0,0 1 0,0 0-1,0 27-89,0-21 55,-1 5 55,0 0 0,-1 0 1,-1 0-1,0 0 1,0 0-1,-8 16 1,-1 4-90,11-16 157,1-14-75,1-1-1,-1 1 1,0 0 0,1-1-1,-1 1 1,1-1-1,-1 1 1,1-1 0,0 1-1,0-1 1,-1 1-1,1-1 1,0 0 0,0 1-1,0-1 1,1 0-1,-1 0 1,0 0 0,0 0-1,1 0 1,-1 0-1,0 0 1,1 0 0,-1-1-1,1 1 1,-1 0-1,1-1 1,-1 1 0,1-1-1,0 0 1,-1 0-1,3 1 1,-4-1-13,12 1 51,-1 0 0,0-1-1,1 0 1,-1-1-1,15-2 1,-1 0-21,-17 1-20,0 1 0,1-2 1,-1 0-1,0 0 1,15-8-1,3-1-22,-18 9 32,0-1 0,-1-1-1,1 1 1,-1-2 0,0 1-1,0-1 1,0 0 0,-1 0-1,0 0 1,8-13 0,-10 15-32,-1 0 0,-1-1 1,1 1-1,-1-1 0,1 0 0,-2 0 1,1 0-1,0 0 0,-1 0 0,0 0 0,0 0 1,0-1-1,-1 1 0,0 0 0,0 0 1,0-1-1,-1 1 0,1 0 0,-3-6 1,3 10 9,0 1 0,0-1 1,0 0-1,0 0 0,-1 0 0,1 1 1,0-1-1,-1 0 0,1 0 1,-1 1-1,1-1 0,0 0 1,-1 1-1,0-1 0,1 0 1,-1 1-1,1-1 0,-1 1 1,0-1-1,1 1 0,-1-1 1,0 1-1,0-1 0,0 1-8,0 1-1,1-1 1,-1 0 0,0 0-1,1 0 1,-1 1-1,0-1 1,1 0 0,-1 1-1,1-1 1,-1 0-1,1 1 1,-1-1 0,1 1-1,-1-1 1,1 1-1,-1-1 1,1 1 0,-1-1-1,0 2 1,-2 3-69,1 0 0,-1 0 0,1 0-1,0 0 1,-3 9 0,3-5 88,-2 10 21,-4 30 0,8-44-18,0 1 1,-1-1 0,2 0-1,-1 1 1,1-1 0,0 0-1,0 0 1,0 0 0,1 1 0,3 7-1,-4-11 18,1 0-1,-1 0 1,0-1-1,1 1 0,-1-1 1,1 1-1,0-1 1,-1 0-1,1 1 0,0-1 1,0 0-1,0 0 1,0 0-1,0-1 1,0 1-1,0 0 0,0-1 1,0 1-1,0-1 1,0 0-1,0 0 1,0 0-1,1 0 0,-1 0 1,0 0-1,0 0 1,3-1-1,8-2 54,0 0 0,0-1-1,16-6 1,-13 4-78,176-66 46,-176 65-30,22-12 0,-26 12-180,1 0 0,25-8 0,-34 13 179,0 1-1,0 1 1,1-1-1,7 0 1,-11 1-22,1 0 0,-1 0 0,1 0 0,-1 1 0,1-1 0,-1 0 0,1 1 0,-1-1 0,1 1 0,-1 0 0,0-1 0,1 1 0,-1 0 0,0 0 0,1 0 0,1 1 0,-2 0 10,1 0 0,-1 0 0,1 0 0,-1 0 0,0 1 0,0-1 0,0 0 0,0 0 0,0 1 0,0-1 0,-1 0 0,1 1 0,-1-1 0,0 1 0,1-1 0,-2 5 0,0 2 37,0 0 0,-1-1 0,-3 13 0,0-4-83,3-10 88,-1 1 1,0-1 0,-6 13-1,8-19 86,3-2-125,1 0-1,-1-1 1,1 1 0,-1-1-1,0 0 1,1 0 0,-1 1-1,0-1 1,0-1-1,-1 1 1,1 0 0,2-3-1,-3 3-14,11-12-241,0 0 1,22-17-1,-33 30 243,-1 1-1,1-1 1,-1 1-1,1-1 0,-1 1 1,1-1-1,-1 1 1,1 0-1,0-1 1,-1 1-1,1 0 0,0 0 1,-1-1-1,1 1 1,0 0-1,0 0 1,-1 0-1,1 0 0,0 0 1,-1 0-1,1 0 1,0 0-1,0 0 1,-1 0-1,1 0 0,0 0 1,-1 1-1,1-1 1,0 0-1,-1 1 1,1-1-1,0 0 0,-1 1 1,1-1-1,-1 1 1,1-1-1,-1 0 1,1 1-1,-1 0 0,1-1 1,-1 1-1,1-1 1,-1 1-1,0 0 1,1-1-1,-1 1 0,0 0 1,1 0-1,2 5 27,-1 0 0,0 1 0,0-1 0,1 7 0,-3-10-15,1 0 2,0 0-1,0 1 1,0-1 0,0 0 0,0 0-1,1 0 1,-1-1 0,1 1 0,0 0 0,0-1-1,0 1 1,0-1 0,0 1 0,1-1-1,-1 0 1,1 0 0,3 2 0,-2-2 16,0 0 1,0 0-1,0-1 1,0 1-1,0-1 1,0 0 0,1 0-1,-1-1 1,0 1-1,1-1 1,-1 0-1,5 0 1,10-3-28,-1-1 1,0 0-1,0-1 0,0-1 1,-1-1-1,29-15 1,-35 17-24,0-1 0,-1 0 1,1-1-1,-1 0 1,-1-1-1,1 0 1,-1 0-1,-1-1 1,1 0-1,13-20 1,-6 1-42,0-1 0,-2-1 0,15-46 0,22-102-84,-37 127 40,26-116 86,-33 129 123,-2 0 1,1-55-1,-6 87-91,0 5-4,1 0-1,-1-1 1,0 1 0,0 0 0,0-1-1,0 1 1,-1-1 0,1 1 0,0 0-1,0 0 1,-1-1 0,1 1 0,-1 0-1,-1-3 1,2 4 4,0 0-1,0 0 0,0 0 0,0 0 0,-1 0 1,1 0-1,0 0 0,0 0 0,0 0 1,0 0-1,-1 0 0,1 0 0,0 0 1,0 0-1,0 0 0,0 0 0,-1 0 1,1 0-1,0 0 0,0 0 0,0 0 1,0 0-1,0 0 0,-1 1 0,1-1 1,0 0-1,0 0 0,0 0 0,0 0 1,0 0-1,0 0 0,-1 0 0,1 1 1,0-1-1,0 0 0,0 0 0,0 0 1,0 0-1,0 1 0,0-1 0,0 0 1,0 0-1,0 0 0,0 0 0,0 1 1,-4 10 3,3-9-4,-7 21 7,1 1-1,1 1 1,1-1-1,-3 43 1,4 67 189,16 158 0,-8-248-51,2 1 0,20 77 0,-22-103-137,-4-14-8,1 1 0,1 0 0,-1-1 0,0 0 0,1 1 0,4 6 0,-6-10 548,2-2-330,1-1-187,-1 1 0,1-1 0,-1 0 0,1 0 0,-1 0 1,1 0-1,-1 0 0,0-1 0,1 1 0,-1-1 0,0 1 1,0-1-1,0 0 0,0 0 0,0 0 0,-1 0 0,3-3 1,2-4 18,0 0 0,0 0 0,5-13 1,-5 10-21,10-24-76,29-47 0,-43 81 19,0-1 0,0 1 0,0-1 0,0 1 0,0 0-1,0 0 1,1 0 0,-1 0 0,5-2 0,-6 3 20,-1 1 0,1-1 1,0 1-1,0 0 0,-1 0 0,1 0 0,0-1 0,0 1 0,0 0 0,0 0 1,-1 0-1,1 0 0,0 0 0,0 0 0,0 0 0,-1 1 0,1-1 1,0 0-1,0 0 0,0 1 0,-1-1 0,1 0 0,0 1 0,0-1 0,-1 1 1,1-1-1,0 1 0,-1-1 0,1 1 0,-1 0 0,1-1 0,-1 1 1,1-1-1,-1 1 0,1 0 0,-1 0 0,0-1 0,1 1 0,-1 0 0,1 1 1,3 9 0,-1 0 0,1 1 1,-2 0-1,1 0 0,-2 0 1,0 0-1,0 13 0,-2-9 71,0 0 1,-2 0-1,1 0 0,-2 0 1,0 0-1,-9 20 0,13-35-60,-1 0 0,1 0-1,-1 0 1,1 0 0,-1 1-1,1-1 1,-1 0 0,0 0 0,0 0-1,1 0 1,-1 0 0,0-1-1,0 1 1,0 0 0,0 0-1,0 0 1,0-1 0,0 1 0,0-1-1,-1 1 1,1-1 0,0 1-1,0-1 1,0 1 0,-3-1 0,3 0 9,0 0 0,0-1 0,-1 1 0,1-1 0,0 1 1,0-1-1,0 1 0,0-1 0,-1 0 0,1 1 1,0-1-1,0 0 0,0 0 0,0 0 0,1 0 1,-1 0-1,0 0 0,0 0 0,1 0 0,-1 0 0,0 0 1,1 0-1,-1 0 0,0-2 0,-8-37-159,9 40 143,0-1 0,0 0 0,0 0 0,0 0 0,0 0 0,0 0 0,0 1 0,0-1 0,1 0 0,-1 0 0,0 0 0,0 0 0,1 1 0,-1-1 0,1 0 0,-1 0 0,0 1 0,1-1 0,-1 0 0,1 1 0,0-1 0,-1 0 0,1 1 0,0-1 0,-1 1 0,1-1 0,0 1 0,1-1 0,1-1-11,0 0 0,1 0 0,-1 1 0,1-1 0,4-1 0,36-5-134,1 1 1,-1 2-1,62 2 1,38-5-2302,-62 5-3777,-82 2 6037,1 1 0,-1 0 1,1 0-1,-1 0 0,1 0 1,-1 0-1,1 0 0,-1 0 0,1 0 1,-1 0-1,1 0 0,-1 1 1,1-1-1,0 0 0,-1 0 0,0 0 1,1 1-1,-1-1 0,1 0 1,-1 0-1,1 1 0,-1-1 0,1 0 1,-1 1-1,1 0 0,-2 0-71,1-1 0,-1 1 0,1 0 0,-1-1 0,0 1 0,1-1 0,-1 1 0,0-1 0,0 1 0,1-1 0,-1 0 0,0 1 0,0-1-1,0 0 1,1 1 0,-1-1 0,0 0 0,0 0 0,-1 0 0,-36 6-2414,-15-4-229</inkml:trace>
</inkml:ink>
</file>

<file path=ppt/ink/ink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23:32:17.89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1961 471 10560,'-13'-32'3904,"18"24"-3040,21-12-224,1 5 415,23-5-703,18 0 192,11 0-288,-2 4-448,-4-1 96,-7 5-1759,-6 4 1055,-2 1-3840,-13 2 2592</inkml:trace>
  <inkml:trace contextRef="#ctx0" brushRef="#br0" timeOffset="1">118 21 7968,'-108'-20'2944,"98"23"-2272,15 5-192,0 1-4832,4-3 2272,19-6-1280</inkml:trace>
</inkml:ink>
</file>

<file path=ppt/ink/ink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23:32:19.97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11 1017 4736,'-10'4'1455,"10"-1"-410,5-2 711,1-2-984,-1 1 0,0-1 1,0 0-1,0-1 0,6-1 1,4-2-15,5-2-288,0-1 0,0-1 0,-1-1 0,0 0-1,-1-2 1,0 0 0,26-22 0,-16 9-265,-1-2-1,-1 0 0,30-42 1,56-96 348,-78 112-270,-3 2 458,32-71 0,-45 74-422,-10 23-142,-5 14-172,-3 11-5,0 0 0,0 0 1,0 0-1,0 0 0,0 0 0,0 0 1,0-1-1,0 1 0,0 0 1,0 0-1,0 0 0,0 0 1,0 0-1,0 0 0,0 0 1,0 0-1,0 0 0,0 0 1,0 0-1,-1 0 0,1 0 0,0-1 1,0 1-1,0 0 0,0 0 1,0 0-1,0 0 0,0 0 1,0 0-1,0 0 0,0 0 1,0 0-1,0 0 0,0 0 1,-1 0-1,1 0 0,0 0 0,0 0 1,0 0-1,0 0 0,0 0 1,0 0-1,0 0 0,0 0 1,0 0-1,0 0 0,0 0 1,0 0-1,-1 0 0,1 0 0,0 0 1,0 0-1,0 0 0,0 0 1,-1 2 2,-1-1 0,1 0 0,0 1 0,-1-1 1,1 0-1,0 1 0,0-1 0,0 1 0,-1 3 1,-8 19-32,1 1 0,1 1 0,1-1 1,-6 52-1,0 77 55,13-121 120,2-1 1,9 57-1,-9-78-72,0 0 0,8 17 0,-8-24-40,0 0 0,0 0 0,0 0 0,0 0 0,1-1 1,-1 1-1,1-1 0,0 0 0,6 6 0,-8-8-13,1-1 0,-1 1 0,1 0 1,-1-1-1,1 1 0,0-1 0,-1 1 0,1-1 0,-1 0 0,1 0 0,0 1 0,-1-1 0,1 0 0,0-1 0,-1 1 0,1 0 0,0 0 0,-1-1 0,1 1 1,0-1-1,-1 1 0,1-1 0,-1 0 0,1 0 0,1-1 0,3-2 41,0 0 1,0 0-1,0-1 1,9-10-1,11-17 109,43-67 1,-8 9-54,-35 57-69,14-18 54,-3-1 0,47-87 1,-69 106-95,-1-1 1,17-63 0,-19 52-42,-6 23 22,-1 0 1,0 1 0,2-44 0,-8 55-95,-2 13 13,-3 21 64,-38 156 223,-5-48-177,10-30 152,-8 49-142,-32 91 186,69-220-94,2 1 1,-6 28 0,14-51-116,0 0 1,0 0-1,-1 0 1,1 1 0,0-1-1,0 0 1,0 0 0,0 0-1,0 1 1,0-1 0,0 0-1,0 0 1,0 1-1,0-1 1,0 0 0,0 0-1,0 1 1,0-1 0,0 0-1,0 0 1,0 0 0,0 1-1,0-1 1,0 0-1,0 0 1,0 1 0,0-1-1,0 0 1,0 0 0,0 0-1,1 1 1,-1-1 0,0 0-1,0 0 1,0 0-1,0 0 1,1 1 0,-1-1-1,0 0 1,0 0 0,0 0-1,1 0 1,-1 0 0,0 0-1,0 1 1,0-1-1,1 0 1,-1 0 0,0 0-1,0 0 1,1 0 0,-1 0-1,0 0 1,0 0 0,1 0-1,-1 0 1,0 0-1,0 0 1,0 0 0,1 0-1,-1-1 1,0 1 0,0 0-1,1 0 1,-1 0 0,0 0-1,0 0 1,1-1-1,15-11 251,4-15-165,30-47 0,4-9-365,-39 64 172,-9 10 56,0 0-1,0 1 0,1-1 0,1 1 0,-1 1 0,1 0 0,14-10 1,-21 17 32,0 0 1,0-1 0,0 1 0,0 0-1,0-1 1,0 1 0,1 0 0,-1 0-1,0 0 1,0 0 0,0 0 0,0 1-1,1-1 1,-1 0 0,0 0 0,0 1 0,0-1-1,0 1 1,0-1 0,0 1 0,0-1-1,0 1 1,0 0 0,0-1 0,0 1-1,0 0 1,0 0 0,-1 0 0,1-1-1,0 1 1,1 2 0,2 3-18,0 0 0,-1 0 1,6 12-1,8 30 17,-14-37 12,0 0 1,1 0-1,10 19 0,-10-23 32,1 0 0,-1 0 1,1 0-1,1 0 0,-1-1 0,10 8 0,-13-12-20,0-1 0,0 0 0,0 1-1,0-1 1,0 0 0,0 0 0,1 0 0,-1 0-1,0-1 1,1 1 0,-1-1 0,0 1 0,1-1 0,-1 0-1,0 0 1,1 0 0,-1 0 0,1 0 0,-1-1-1,0 1 1,1-1 0,-1 1 0,0-1 0,0 0 0,1 0-1,2-2 1,6-3 25,-1-1-1,0-1 1,0 0-1,16-16 1,-8 3 154,18-23 1,-36 43-192,21-30 91,-19 28-92,-1 0-1,1 0 1,-1 1 0,0-1 0,0 0 0,0 0 0,-1 0 0,1 0 0,0-4 0,-1 6-8,0 1 1,0-1-1,0 1 1,0-1 0,0 1-1,0-1 1,0 1-1,0-1 1,0 1 0,0 0-1,-1-1 1,1 1-1,0-1 1,0 1 0,0-1-1,-1 1 1,1 0 0,-1-1-1,-5 1-236,-9 15-65,3 5 323,0 1 1,1 0 0,1 0-1,-9 29 1,-6 14 14,19-48 19,0-1-1,1 1 1,-4 25 0,9-41-36,0 1 0,-1 0 0,1 0 0,0-1 0,0 1 0,0 0 0,0-1 0,0 1 0,0 0 0,0 0 0,0-1 0,0 1 0,0 0 0,0-1 0,0 1 0,1 0 0,-1-1 0,0 1 0,0 0 0,1-1 1,-1 1-1,0 0 0,1-1 0,-1 1 0,2 0 0,-2-1 0,1 1 1,0-1 0,0 0-1,0 0 1,-1 0 0,1 0-1,0 0 1,0 0-1,0 0 1,-1 0 0,1-1-1,0 1 1,0 0 0,-1 0-1,1-1 1,0 1 0,0 0-1,0-1 1,6-3-14,-1-1 0,1 1 1,7-8-1,1-3-140,20-26-1,-22 25 53,1 1 0,16-16 0,-29 31 82,0-1-1,-1 0 1,1 1-1,0-1 1,0 1 0,0-1-1,0 1 1,0-1-1,0 1 1,0 0-1,0-1 1,0 1 0,0 0-1,0 0 1,0 0-1,0 0 1,0 0-1,0 0 1,0 0-1,0 0 1,0 0 0,0 0-1,0 1 1,0-1-1,0 0 1,0 1-1,1 0 1,2 2-56,0-1-1,0 1 1,0 0-1,6 7 1,0 0 4,8 5 106,0-1 0,1 0 0,28 14 0,-37-22-3,1-2 0,-1 1 0,1-2 0,-1 1 0,1-1 0,0-1-1,0 0 1,23 1 0,-25-3 59,1 0 0,-1-1-1,1 0 1,15-4 0,-21 4-82,1-1 1,-1 0 0,0 0 0,1 0-1,-1-1 1,0 1 0,0-1 0,-1 0-1,1 0 1,0 0 0,4-6 0,1-2 42,-2-1 0,1 1 0,-2-1 0,1-1 0,-2 1 0,9-25 0,15-85 157,-24 99-193,6-28 17,37-212-254,-40 210 96,6-74-502,-20 232 736,-1 7 192,6-40-62,4 137 328,0-154-605,19 97-1,-14-113-72,3 10-1173,-5-17-2666,-5-26 1860,-10-20-8348,0-12 7376,-3-16-634</inkml:trace>
</inkml:ink>
</file>

<file path=ppt/ink/ink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23:32:20.32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50 77 9472,'-41'-25'3520,"37"22"-2752,0-2-192,8 2 1504,5-2-1249,14 2 225,12-1-640,10-1-32,5 2-256,-1-2-288,10 2 96,-1-1-1536,10-1 864,-5 2-4543,-5 3 2943,-18 8-2944</inkml:trace>
</inkml:ink>
</file>

<file path=ppt/ink/ink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23:32:20.66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41 161 10464,'-40'-53'3872,"48"58"-3008,32-13-224,10 3-1152,31-2 160,9-6 160,5 1 128,26-3-992,37 2 576,-10 6-5728,13-1 3424,-8-17 96</inkml:trace>
</inkml:ink>
</file>

<file path=ppt/ink/ink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23:32:23.48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407 703 4736,'2'-9'441,"-1"6"58,-1 0 0,1 1-1,-1-1 1,1 0 0,-1 0-1,0-4 1,0 6-322,-1 0 0,1 0 0,0 1 0,0-1 0,-1 0 0,1 0 0,0 1 0,-1-1 0,1 0 0,-1 1 0,1-1 0,-1 0 1,1 1-1,-1-1 0,0 1 0,1-1 0,-1 1 0,0-1 0,1 1 0,-1-1 0,0 1 0,1-1 0,-1 1 0,0 0 0,0 0 0,0-1 0,1 1 0,-2 0 0,-5-1 71,0 1-1,1 0 1,-1 0 0,0 1-1,1 0 1,-1 0 0,1 1-1,-1-1 1,1 1-1,0 1 1,0-1 0,0 1-1,-9 6 1,-1 1-128,0 0 1,1 2 0,1 0-1,0 0 1,0 2 0,1 0-1,-11 16 1,-73 116 844,85-124-821,0-1 0,1 2 0,2 0 0,0 0 0,-8 36 0,16-56-101,1-1-1,-1 1 0,1-1 0,0 1 0,0 0 0,0-1 1,0 1-1,0-1 0,1 1 0,-1-1 0,1 1 1,0-1-1,-1 0 0,3 3 0,-3-3-21,1-1 0,0 0 0,0 0 0,1 0 0,-1 0 0,0 0 0,0 0 0,0 0 0,1 0 0,-1 0 0,1 0 0,-1-1 0,0 1 0,1-1 0,-1 1 0,1-1 0,-1 0 0,1 1 0,0-1 0,-1 0 0,1 0 0,-1 0 0,1 0 0,2-1 0,8-1 72,0-1-1,0 0 1,-1 0 0,0-2 0,22-10 0,-20 9-37,2-2-8,-1 0 0,1-1 0,-1-1 0,-1 0 0,22-20 0,-1-4-12,0-2 0,-3-1 0,32-48 0,63-122 28,-111 174-89,-1 0 1,-1-1-1,-2 0 1,-1-1-1,-2 0 0,-1 0 1,-2-1-1,-2 0 0,-1 0 1,-1 0-1,-2 0 1,-10-57-1,11 86-27,-1 0 0,-1 0 0,1 1 0,-1-1 0,-1 0 0,1 0 0,-5-8 0,6 14 38,1 0 0,-1 0 0,0 0 1,1 0-1,-1 0 0,0 0 0,0 0 0,1 1 0,-1-1 0,0 0 1,0 0-1,0 1 0,0-1 0,0 1 0,0-1 0,0 1 0,0-1 0,0 1 1,0 0-1,0-1 0,0 1 0,0 0 0,0 0 0,0 0 0,-1 0 1,1 0-1,0 0 0,0 0 0,0 0 0,0 0 0,0 0 0,0 1 1,0-1-1,0 0 0,-1 1 0,1-1 0,0 1 0,1-1 0,-1 1 0,0 0 1,0-1-1,0 1 0,-1 1 0,-3 3-29,0 0 1,0 1-1,0-1 1,-7 13-1,11-16 50,-89 160 271,59-103-135,17-31-7,0 1 1,2 1-1,-16 60 0,23-69-50,2 0 0,0 1 0,2-1 0,0 1 0,1-1 0,5 34 0,-1-30-26,1 0-1,1-1 1,1 0 0,1 0 0,1 0-1,15 26 1,-18-38 16,1-1 0,0 0 0,1-1 0,0 0 0,0 0 0,1-1 0,0 1 0,1-2 0,0 0 0,0 0 0,1-1 1,0 0-1,21 10 0,-26-15-40,1-1 0,-1 1 0,0-1 0,0 0 1,1-1-1,-1 0 0,0 0 0,0 0 0,1 0 1,-1-1-1,0 0 0,0-1 0,1 1 0,-1-1 1,0 0-1,-1-1 0,1 1 0,7-5 0,4-4 0,-1 0-1,0 0 0,0-2 0,19-19 1,-3 0 62,42-55 1,-61 68-85,0 0-1,-1-1 1,0-1 0,13-36 0,-24 54-32,1-1-1,-1 0 1,-1 0 0,1 1-1,0-1 1,-1 0-1,0 0 1,0 0-1,0 0 1,-1-6 0,1 9-20,0-1 0,-1 1 0,1-1 0,0 1 1,-1-1-1,1 1 0,-1-1 0,0 1 0,1 0 1,-1-1-1,0 1 0,0 0 0,0-1 0,0 1 1,0 0-1,0 0 0,0 0 0,0 0 1,-2-1-1,1 1 4,0 0 0,-1 0 1,1 0-1,0 1 0,0-1 0,-1 1 1,1-1-1,0 1 0,-1 0 0,1 0 1,-3 0-1,-3 1-11,1 0-1,0 0 1,0 0 0,0 1 0,0 1-1,-11 5 1,12-5 42,1 1-1,-1-1 0,1 1 0,0 1 0,0-1 1,1 1-1,-1 0 0,1 0 0,0 0 1,0 1-1,-3 6 0,-2 6 16,0 0-1,-7 23 1,10-23 22,0 0 0,1 1 1,1-1-1,1 1 0,1 0 1,0 0-1,1-1 1,2 25-1,0-38 4,0 0 1,0 0-1,0-1 1,0 1-1,1 0 1,0-1-1,-1 1 1,2-1-1,-1 1 1,1-1-1,-1 0 1,1 0-1,0 0 0,0-1 1,1 1-1,-1-1 1,1 1-1,0-1 1,0 0-1,0-1 1,0 1-1,0-1 1,1 1-1,-1-1 1,1-1-1,-1 1 0,1-1 1,0 1-1,0-2 1,0 1-1,0 0 1,5-1-1,3 0 10,-1 0 0,0-1-1,1-1 1,-1 0 0,0 0-1,0-2 1,0 1 0,-1-1-1,1-1 1,-1 0 0,0-1-1,0 0 1,-1-1 0,16-12-1,9-11-61,-2-1 0,47-56-1,-64 69-6,2 1-187,-18 17 200,1 0 0,-1-1 1,1 1-1,-1 0 0,1-1 0,-1 1 0,1 0 0,-1-1 0,1 1 0,-1 0 0,1 0 0,0 0 0,-1 0 0,1-1 0,-1 1 0,1 0 0,0 0 0,-1 0 0,1 0 0,-1 0 1,1 1-1,-1-1 0,1 0 0,0 0 0,-1 0 0,1 0 0,-1 1 0,1-1 0,-1 0 0,1 0 0,-1 1 0,1-1 0,-1 0 0,1 1 0,-1-1 0,0 1 0,1-1 0,0 1 1,0 2-14,1 1 1,-1-1 0,1 0-1,-1 1 1,0-1 0,-1 1-1,1-1 1,0 1 0,-1 5 0,-2 38-41,1-28 53,-12 194 157,-50 259 0,59-450 70,-1 0 0,-11 29-1,16-50-191,0-1-1,-1 1 0,1 0 1,0 0-1,-1-1 0,1 1 1,0-1-1,-1 1 0,1 0 1,-1-1-1,1 1 0,-1-1 1,1 1-1,-1-1 0,0 1 1,0 0-20,1-1 1,0 0 0,0 0-1,-1 0 1,1-1 0,0 1-1,0 0 1,-1 0 0,1 0-1,0 0 1,0 0 0,0 0-1,-1 0 1,1 0 0,0 0-1,0 0 1,0-1 0,-1 1-1,1 0 1,0 0 0,0 0-1,0 0 1,0-1 0,-1 1-1,1 0 1,0 0 0,0 0-1,0-1 1,0 1-1,-7-21 105,3-26-91,2 0 0,7-72 1,-4 92-17,28-208-217,-24 206 195,3-22-28,22-117-65,-20 124 27,29-78 1,-33 107 29,5-13-79,0 0 0,3 1 0,28-46 0,-37 67 102,0 0 0,0 0 1,1 1-1,0 0 1,0 0-1,0 0 1,1 1-1,-1 0 1,1 0-1,7-3 1,-11 6 18,0 0 1,0 0-1,0 0 1,0 0-1,0 0 1,1 0-1,-1 1 1,0 0-1,0-1 1,0 1-1,1 1 1,-1-1-1,0 0 1,0 1-1,0-1 1,1 1 0,-1 0-1,0 0 1,0 0-1,0 1 1,-1-1-1,1 1 1,0-1-1,0 1 1,4 4-1,-5-3 7,0-1 1,0 1-1,0 0 0,0-1 0,-1 1 1,1 0-1,-1 0 0,0 0 0,0 0 1,0 1-1,0-1 0,-1 0 0,1 0 1,-1 0-1,0 1 0,0 5 0,-1 2 34,0 1-1,-1 0 0,-4 16 1,-3 4 121,-19 46 0,23-67-116,1-1 0,-2 0 0,1 0 1,-2-1-1,1 1 0,-1-1 0,0-1 0,-11 10 0,16-16-30,1-1-1,-1 1 0,1-1 1,-1 0-1,0 0 1,0 0-1,1 0 1,-1 0-1,0-1 0,0 1 1,0 0-1,0-1 1,0 1-1,0-1 0,0 0 1,0 0-1,0 0 1,0 0-1,0 0 0,0 0 1,0 0-1,0-1 1,0 1-1,0-1 0,0 1 1,0-1-1,0 0 1,0 0-1,-3-2 1,2 0-23,-1 0 1,1 0-1,0 0 1,0 0-1,0 0 1,0-1-1,1 0 1,-1 1-1,1-1 1,0 0 0,0 0-1,1 0 1,-3-7-1,4 10 4,0-1-1,-1 0 1,1 0-1,0 0 0,0 0 1,0 1-1,0-1 1,0 0-1,0 0 1,1 0-1,-1 1 1,0-1-1,1 0 1,0 0-1,-1 1 0,1-1 1,0 0-1,0 1 1,0-1-1,0 1 1,0-1-1,0 1 1,1-1-1,-1 1 0,3-2 1,-1 0 4,0 1 0,0 0 0,0 0 1,0 0-1,1 1 0,-1-1 0,1 1 0,-1 0 1,1 0-1,0 0 0,5 0 0,98-3 10,6-1 0,23-13 64,-114 13-30,0-1 0,0-1 0,-1-1 1,24-12-1,-32 13 4,1 0 0,-2-1 0,1-1 0,-1 0 0,12-12 0,-21 18-26,0-1-1,0 1 1,0-1-1,0 1 0,0-1 1,-1 0-1,1 0 1,-1 0-1,0-1 1,0 1-1,-1 0 1,0-1-1,1 1 1,-1-1-1,-1 0 1,1 1-1,-1-1 1,1 1-1,-1-1 1,-1-6-1,1 10-25,0 0 0,0 0 0,0 0 0,-1 0 0,1 0 0,0 1 0,0-1 1,-1 0-1,1 0 0,0 0 0,-1 0 0,1 0 0,-1 1 0,1-1 0,-1 0 0,1 0 0,-1 1 0,1-1 0,-1 0 0,0 1 0,1-1 0,-1 1 0,0-1 0,0 1 0,0-1 0,1 1 0,-1 0 0,0-1 0,0 1 0,0 0 0,0-1 0,0 1 0,0 0 0,0 0 0,1 0 1,-1 0-1,0 0 0,0 0 0,0 0 0,0 0 0,0 0 0,0 1 0,0-1 0,0 0 0,1 1 0,-1-1 0,0 0 0,0 1 0,0-1 0,-1 2 0,-2 0 2,1 0 0,-1 1 0,0-1 0,1 1 0,0 0 0,-1 0 0,1 1 0,0-1 0,-3 5 0,4-2 0,-1-1 0,1 1 0,0 0 0,0 0 0,1 0 0,-1 0 1,2 0-1,-2 11 0,5 51 5,-3-64 15,2 9 35,1 1 0,0-1 1,1 0-1,0-1 1,6 14-1,-9-26-42,0 4 18,1 0 0,0 0 0,0 0 0,1 0 0,-1-1 0,1 1 0,5 5 1,-7-8 3,0 0 0,0 0 1,0 0-1,1 0 0,-1-1 1,0 1-1,0 0 1,1-1-1,-1 1 0,0 0 1,1-1-1,-1 0 1,1 1-1,-1-1 0,1 0 1,-1 0-1,1 1 0,-1-1 1,0 0-1,1-1 1,-1 1-1,1 0 0,-1 0 1,1-1-1,-1 1 1,3-1-1,5-5 45,-1 1 0,0-1 0,0 0 0,0-1 1,-1 0-1,13-14 0,13-13 42,-13 17-104,1 1 1,1 1 0,39-20 0,-20 15 14,56-19 0,-89 37-24,-1-1 1,1 1-1,0 0 0,0 1 1,15-2-1,-22 3 6,0 0 1,1 0-1,-1 0 0,1 0 0,-1 1 1,0-1-1,1 0 0,-1 1 1,0-1-1,1 1 0,-1-1 1,0 1-1,0-1 0,0 1 0,1 0 1,-1 0-1,0 0 0,0 0 1,0-1-1,0 1 0,0 1 1,-1-1-1,1 0 0,0 0 0,0 0 1,-1 0-1,1 0 0,0 1 1,-1-1-1,0 0 0,1 1 1,-1-1-1,0 0 0,1 1 0,-1-1 1,0 0-1,0 1 0,0-1 1,0 1-1,0-1 0,-1 3 1,-2 14 85,-1 0 1,0 0-1,-2 0 1,-9 24 0,3-10-48,9-26-57,-1 4 49,4-8 30,4-4 45,12-13-4,18-21-1,12-11-46,-41 44-61,-1-2-35,1 1 0,-1 0 0,1 0 0,0 0 0,1 0 0,-1 1 0,1 0 0,-1 0 0,1 1 0,9-3 0,-14 5 32,1 0 0,-1 0 0,0 0 0,0 0 1,0 0-1,0 0 0,0 1 0,0-1 0,0 0 1,0 1-1,1-1 0,-1 1 0,-1-1 0,1 1 1,0-1-1,0 1 0,0 0 0,0 0 0,0-1 1,0 1-1,-1 0 0,1 0 0,0 0 0,-1 0 1,1 0-1,-1 0 0,1 0 0,-1 0 0,1 1 1,1 3-16,0 0 0,0 0 1,-1 0-1,2 10 0,0 49 66,-3-43 8,1 0 1,4 25-1,-4-41-31,0 1 0,0-1 0,1 1 0,0-1 0,0 1 0,1-1 0,-1 0 0,1 0 0,0 0 0,1-1 0,-1 1 0,7 6 0,-8-10-13,-1 1 1,1-1 0,-1 0-1,1-1 1,0 1-1,-1 0 1,1 0 0,0-1-1,0 1 1,-1-1-1,1 1 1,0-1 0,0 0-1,0 0 1,0 0-1,0 0 1,-1 0 0,1 0-1,0 0 1,0 0-1,0-1 1,0 1 0,-1-1-1,4-1 1,4-2 9,0-1 1,0 1 0,12-10-1,-10 7-12,422-235-39,-418 236 45,-10 4-44,-1-1 1,1 1-1,0 0 0,-1-1 0,1 0 0,5-5 1,-42 18-456,5 5 468,1 1 0,0 1 0,1 1 0,1 1 0,1 1-1,0 1 1,2 1 0,0 1 0,-21 32 0,39-50 21,-1 1 0,1 0 0,-1 0 0,2 0 0,-1 1 0,1-1 0,0 1-1,0-1 1,1 1 0,-2 10 0,3-14 1,0 0-1,0 0 1,1 0-1,-1 0 1,0 0 0,1 0-1,0 0 1,0 0-1,0-1 1,0 1-1,0 0 1,0-1-1,1 1 1,-1-1-1,1 1 1,0-1-1,0 0 1,0 1 0,0-1-1,0 0 1,0 0-1,1-1 1,-1 1-1,1 0 1,-1-1-1,5 3 1,-1-2 2,-1 0 0,1-1 0,0 1 0,0-1-1,0 0 1,0-1 0,0 1 0,0-1 0,0 0 0,0-1 0,0 1 0,0-1 0,0-1 0,8-2 0,-5 1-27,0 0-1,-1 0 1,0-1 0,0-1 0,0 1 0,0-1 0,0-1 0,12-11 0,-5 1-26,-1 0 1,-1-2 0,0 1 0,11-23 0,-6 6-33,20-54-1,-21 40-62,-3-2-1,-2 0 1,8-62-1,3-152-86,-19 203 191,-4 58 36,2-12 11,-1-1 1,-1 0-1,0 1 1,-1-1-1,-1 0 0,-5-24 1,6 39-5,1 0 0,0 0 0,0 0 1,-1 0-1,1 0 0,-1 0 0,1 0 0,0 0 1,-1 0-1,0 1 0,1-1 0,-1 0 0,-1-1 0,2 2-2,0 0 0,0 0 0,0 0 0,-1 0 0,1 0-1,0 0 1,0 0 0,-1 0 0,1 0 0,0 0-1,0 0 1,-1 0 0,1 1 0,0-1 0,0 0 0,0 0-1,-1 0 1,1 0 0,0 0 0,0 0 0,0 1-1,0-1 1,-1 0 0,1 0 0,0 0 0,0 0 0,0 1-1,0-1 1,0 0 0,-1 0 0,1 0 0,0 1 0,0-1-1,0 0 1,-2 6 39,0-1-1,0 0 1,1 0-1,-1 8 1,-9 49 73,4 2 1,2-1-1,3 0 1,2 1-1,12 78 1,1-55-521,41 142-1,-50-217-148,0 0 0,1 0-1,0-1 1,1 1-1,0-2 1,1 1 0,14 17-1,-16-23-110,0 0 0,1 0-1,-1 0 1,1-1-1,0 0 1,0 0 0,0 0-1,0-1 1,0 0 0,1 0-1,0-1 1,0 0-1,-1 0 1,14 2 0,-12-4-54,0 1-1,1-1 1,-1-1 0,0 1 0,12-4 0,-3 0-1379,21-9-1</inkml:trace>
</inkml:ink>
</file>

<file path=ppt/ink/ink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23:32:24.78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168 100 3808,'-1'-1'307,"0"0"-1,0 0 1,0 1 0,0-1 0,0 0-1,-1 0 1,1 1 0,0-1-1,0 1 1,-1-1 0,1 1 0,0 0-1,-1-1 1,1 1 0,0 0 0,-1 0-1,-1 0 1,-8-2 2689,9 2-2726,0 0 0,-1 0 0,1 0 0,0 0-1,-1 0 1,1 0 0,0 1 0,0-1 0,0 1 0,-1-1 0,1 1 0,0 0 0,0 0-1,0 0 1,-2 1 0,-2 2 204,0 0 0,1 0-1,-9 8 1,7-6-229,1 1-1,0 1 1,0-1 0,1 1-1,0 0 1,0 0 0,1 0-1,0 1 1,-5 14 0,7-17-152,0 0 0,1 0 1,0 0-1,0 0 1,1 0-1,0 1 0,0-1 1,0 0-1,1 0 1,0 0-1,0 0 1,0 0-1,1 0 0,0 0 1,5 10-1,-7-15-58,1 1 0,-1-1 0,1 0 0,-1 0 0,1 0 0,0 1 0,0-1-1,0 0 1,-1 0 0,1 0 0,0 0 0,0 0 0,1-1 0,-1 1 0,0 0 0,0 0-1,0-1 1,0 1 0,1-1 0,-1 1 0,0-1 0,0 1 0,1-1 0,-1 0 0,3 1-1,-2-2-9,-1 1 0,1-1-1,0 0 1,0 0-1,0 1 1,0-1-1,-1 0 1,1 0 0,-1-1-1,1 1 1,0 0-1,-1 0 1,0-1-1,1 1 1,-1-1-1,0 1 1,2-4 0,10-15-105,-1-2 0,-1 1 0,-1-2 0,0 1 0,-2-1 0,8-36 0,-14 50 42,-2 0 1,1 0-1,-1 0 1,0 0-1,-1 0 1,-3-16 0,2 12-83,-1-23 0,16 35 355,45 2 254,65 9 0,-94-6-354,1 2 0,-2 1 0,1 1 0,29 13 0,-53-19-104,0 0 0,0 1 0,0 0 0,0 0 0,0 0-1,-1 0 1,0 1 0,1 0 0,-1-1 0,-1 2 0,6 6 0,-6-7 37,-1 1 0,0-1 0,0 1 0,0-1 0,0 1 0,-1 0 0,0 0 0,0 0 0,0-1 0,-1 1 0,1 0 0,-1 0 0,-1 8 0,-2 9 115,-1 0 1,-1 0-1,-1 0 1,-11 25-1,12-33-163,-2 7 453,6-20-331,1-3-10,4-13 61,0 3-112,10-22 0,3-9-83,-11 28-68,-5 14 56,0-1 1,0 0-1,0 0 1,0 0-1,-1 0 1,1-1-1,-1 1 1,1-4-1,-1 6-77,11-17 321,3 1-193,-5 5-34,0 1 0,1 0-1,18-14 1,-24 21-15,-1 1 0,1-1 0,0 1 0,5-2 1,-8 3 0,0 1 1,1 0 0,-1-1 0,0 1 0,0 0 0,0 0-1,0 0 1,1 0 0,-1 0 0,0 0 0,0 0 0,0 0 0,0 0-1,0 1 1,1-1 0,-1 0 0,0 1 0,0-1 0,0 1-1,0-1 1,1 2 0,4 2-5,-2-2 31,-1 0-1,0 1 0,0-1 1,0 1-1,0 0 1,0 0-1,0 0 1,-1 0-1,0 0 0,4 5 1,17 49 102,3 4 71,-23-53-173,1-1 1,1 0-1,-1-1 0,1 1 1,11 11-1,-13-16-125,0 0 0,-1 0 0,1 0 0,0 0-1,0 0 1,0-1 0,1 1 0,-1-1 0,0 0 0,0 0 0,7 1 0,-3-1-417,0-1 1,1 0 0,-1 0-1,0 0 1,9-2 0,4-3-1266,-1 0-1,0-1 1,21-9 0,-29 11 186,-1-1 1,1 0-1,-1-1 1,0 0-1,0 0 1,15-14-1,0-11-1872</inkml:trace>
</inkml:ink>
</file>

<file path=ppt/ink/ink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23:32:28.08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 1291 5216,'0'0'146,"0"0"1,-1 0-1,1-1 1,0 1 0,-1 0-1,1-1 1,0 1-1,0 0 1,-1 0-1,1-1 1,0 1-1,0-1 1,0 1-1,-1 0 1,1-1-1,0 1 1,0-1-1,0 1 1,0 0-1,0-1 1,0 1 0,0-1-1,0 1 1,0 0-1,0-1 1,0 1-1,0-1 1,0 1-1,0-1 1,0 1-1,0 0 1,0-1-1,1 1 1,-1-1-1,11-14 4245,-4 7-4385,8-17 1382,20-43-1,-3 6-536,-16 32-441,2 1-1,0 1 0,45-51 1,-37 54-156,1 2 0,40-26 0,62-32 604,-114 73-750,11-8 123,0 2 0,30-12 0,-54 26-219,-1-1 0,1 0 0,-1 1 0,1-1 1,0 1-1,-1-1 0,1 1 0,0 0 0,-1 0 0,1 0 0,-1 0 0,1 0 0,0 0 0,-1 0 1,1 0-1,0 1 0,-1-1 0,1 1 0,-1-1 0,3 2 0,-2-1 18,-1 1 1,0-1-1,1 1 0,-1 0 0,0-1 1,0 1-1,0 0 0,0 0 0,-1 0 0,1 0 1,0-1-1,-1 1 0,0 0 0,1 0 1,-1 0-1,0 3 0,1 11 93,-2 0 0,0 1 0,-1-1-1,0 0 1,-1 0 0,-7 19 0,2-1 46,-1 3-55,0-1 1,-3-1-1,-1 0 0,-28 54 0,16-42 41,36-68 93,11-29 1,-14 31-197,14-30-23,28-47 0,-38 77-69,1 0-1,0 0 1,2 1-1,30-30 1,-28 32 38,-13 11-17,0 1 1,1-1 0,-1 1 0,1 0 0,0 1-1,0-1 1,0 1 0,1 0 0,-1 0-1,9-3 1,-14 6 19,1 0 0,-1 0 0,1 0-1,0 0 1,-1 0 0,1 0 0,-1 0 0,1 0 0,0 0-1,-1 0 1,1 0 0,0 0 0,-1 0 0,1 0-1,-1 1 1,1-1 0,0 0 0,-1 1 0,1-1-1,-1 0 1,1 1 0,-1-1 0,1 0 0,-1 1 0,1-1-1,-1 1 1,0-1 0,1 1 0,-1-1 0,0 1-1,1-1 1,-1 1 0,0 0 0,0-1 0,1 1-1,-1-1 1,0 1 0,0 0 0,0-1 0,0 1 0,0-1-1,0 2 1,1 4 32,-1 1-1,0-1 1,-2 12-1,0-3 43,-14 121 624,10-97-688,1 1-1,2-1 1,1 42 0,3-76 42,0 0 1,-1-1 0,2 1 0,1 7-1,-3-11-41,1 0-1,-1 0 0,0 0 0,0-1 0,1 1 1,-1 0-1,0 0 0,1-1 0,-1 1 0,1 0 0,-1-1 1,1 1-1,-1-1 0,1 1 0,-1 0 0,1-1 1,0 1-1,-1-1 0,1 0 0,0 1 0,-1-1 0,1 1 1,0-1-1,-1 0 0,1 0 0,0 1 0,0-1 1,0 0-1,-1 0 0,1 0 0,0 0 0,0 0 0,0 0 1,-1 0-1,1 0 0,1 0 0,4-3 40,0 0 0,0 0 0,0 0-1,-1-1 1,1 0 0,-1 0 0,9-9 0,33-40-23,-45 50-20,41-52-2,47-56-92,-28 45-229,75-61 1,-137 127 310,0 0 1,0 0 0,0 0 0,0 0 0,0 0 0,0 0 0,0 0 0,0 0 0,0 0-1,0 0 1,0 0 0,0 0 0,0 0 0,1 0 0,-1 0 0,0 0 0,0 0 0,0 0 0,0 0-1,0 0 1,0 0 0,0 0 0,0 0 0,0 0 0,0 0 0,1 0 0,-1 0 0,0 0 0,0 0-1,0 0 1,0 0 0,0 0 0,0 0 0,0 0 0,0 0 0,0 0 0,0 0 0,0 0-1,1 0 1,-1 0 0,0 0 0,0 0 0,0 0 0,0 0 0,0 1 0,0-1 0,0 0 0,0 0-1,1 7-82,-1 10 58,-5 29 213,-13 184 137,19-202-155,1 0 0,9 48 0,-11-74-153,0-1 1,0 0-1,1 1 0,-1-1 1,0 0-1,1 0 0,-1 1 1,1-1-1,-1 0 1,1 0-1,0 1 0,0-1 1,-1 0-1,1 0 0,0 0 1,0 0-1,0 0 0,0 0 1,0-1-1,0 1 1,0 0-1,0 0 0,1-1 1,-1 1-1,0-1 0,0 1 1,1-1-1,-1 1 0,0-1 1,1 0-1,-1 1 1,0-1-1,1 0 0,-1 0 1,0 0-1,1 0 0,-1-1 1,3 1-1,-1-1 9,0 0-1,0 0 1,0-1 0,0 1-1,0-1 1,0 0 0,0 1-1,0-1 1,-1 0 0,1-1-1,-1 1 1,1 0 0,-1-1-1,0 1 1,3-6-1,5-11 11,13-34 0,-9 18-24,35-96-137,-35 93-325,-15 40 456,0 0 0,0 0 0,1-1 0,-1 1 0,1 0 0,-1 0 0,1 0 0,0 0 0,0 0 0,0 0 0,0 0 0,0 0 0,0 0 0,0 0 0,1 3 1,0 5 27,-4 40-54,1-30-5,1 28 0,1-42 27,1 1 1,0-1-1,0 0 0,0 0 1,1-1-1,0 1 0,0 0 1,0 0-1,4 5 0,-5-10 13,0 0 0,0 0 0,0 1 0,0-1 0,0 0 0,0 0-1,0 0 1,0 0 0,0 0 0,1-1 0,-1 1 0,0 0-1,1 0 1,-1-1 0,1 1 0,2 0 0,-1 0 9,1-1 0,0 0 0,0 1 0,0-1 0,-1 0 0,7-1 0,3-2 21,0 0 0,23-8 0,21-12-22,-2-1 0,0-4 0,73-48 0,-61 34-115,-30 20 145,56-45 0,-92 66-52,0 1-9,0-1-1,0 0 0,0 1 1,0-1-1,-1 0 1,1 0-1,0 0 1,0 0-1,-1 0 0,1 0 1,0 0-1,-1 0 1,1 0-1,-1 0 1,0 0-1,1 0 0,-1 0 1,0 0-1,1 0 1,-1-2-1,0 4-4,-1 0-1,1 0 1,-1 0-1,1 0 0,-1 0 1,1 0-1,-1-1 1,0 1-1,1 0 1,-1 0-1,0 0 1,-1 0-1,-2 4-45,-11 22-37,1 0 0,-13 34 1,3-5 234,19-45-128,1 0-1,0 0 1,1 1 0,0-1 0,-2 19-1,5-26-5,-1 1-1,1-1 0,0 0 0,0 0 0,0 0 0,1 0 0,-1 0 1,1 0-1,0 0 0,0 0 0,1 0 0,-1-1 0,1 1 0,0 0 0,0-1 1,0 1-1,0-1 0,0 1 0,5 3 0,-6-6 5,0 0 0,1 0 0,-1 0 0,0 0 0,1 0 0,-1-1 0,1 1-1,-1-1 1,1 1 0,-1-1 0,1 1 0,-1-1 0,1 0 0,-1 0 0,1 0 0,-1 0 0,1 0 0,-1 0-1,1 0 1,-1 0 0,1-1 0,-1 1 0,1-1 0,-1 1 0,1-1 0,1-1 0,4-1 39,0-2 1,0 1 0,0-1 0,5-6 0,-6 7-30,256-201 80,-114 96 15,-127 91-134,0 0 0,-2-2-1,0-1 1,26-38 0,-23 23-5,-1-1 0,-3-1 0,19-54 0,31-125-83,-59 183 73,-5 23 9,23-95-176,-24 91 53,-1-1 1,-1 0-1,0 1 0,-2-30 1,1 44 126,0 0 0,0 0 0,-1 0 0,1-1 0,0 1 0,0 0 0,-1 0 0,1 0 0,0 0 0,-1 0 0,1 0 0,-1 0 0,0 0-1,1 0 1,-1 0 0,0 0 0,-1-1 0,1 1 9,1 1-1,-1 0 1,1 0-1,-1 0 1,0-1-1,1 1 1,-1 0-1,1 0 0,-1 0 1,0 0-1,1 0 1,-1 0-1,0 0 1,1 0-1,-1 1 1,1-1-1,-1 0 1,0 0-1,1 0 0,-1 1 1,1-1-1,-1 0 1,0 1-1,-3 2-30,0 0 0,1 0-1,-1 0 1,1 1-1,0-1 1,0 1 0,-3 4-1,1 0 21,0 1-1,0 0 1,1 0-1,1 0 1,-5 15-1,-6 48 42,9-40 4,-33 208 94,31-177 109,4 119 1,4-156-148,2 0 1,1 0 0,1 0-1,1 0 1,1-1 0,20 44-1,-27-67-61,1-1 0,0 1 0,0 0 0,0-1-1,0 1 1,0-1 0,1 1 0,-1-1 0,0 1 0,1-1-1,-1 0 1,0 0 0,1 0 0,0 0 0,-1 0 0,1 0-1,0 0 1,-1 0 0,4 0 0,-3 0 5,1-1-1,-1 0 1,0 0-1,0 0 1,0-1-1,0 1 1,1 0-1,-1-1 1,0 1-1,0-1 1,0 0-1,0 0 1,0 0-1,0 0 1,0 0-1,3-2 1,37-28 86,72-66 0,-111 94-113,0-1-1,1 1 1,-1-1 0,-1 0-1,1 0 1,0 0 0,-1 0-1,2-5 1,-3 8 3,-1 0 0,0 0 0,0 0 0,1 0 0,-1 0 0,0 0 1,0 0-1,0 0 0,0 0 0,0 0 0,-1 1 0,1-1 0,0 0 0,0 0 0,-1 0 1,1 0-1,0 0 0,-1-1 0,0 1-19,0 0-1,0 0 1,-1-1 0,1 1-1,0 0 1,0 1 0,-1-1-1,1 0 1,-1 0 0,1 0-1,0 1 1,-1-1 0,1 1-1,-3-1 1,0 0-10,0 0 1,0 1 0,0-1-1,0 1 1,0 0-1,0 0 1,1 0 0,-1 1-1,0-1 1,0 1 0,0 0-1,1 0 1,-1 0-1,0 1 1,1 0 0,-1-1-1,-4 4 1,3-1 30,-1 0-1,1 0 1,0 1 0,0-1 0,0 1-1,1 0 1,0 1 0,0-1 0,-5 9 0,4-3 18,0-1 1,1 1-1,0 0 1,0 0-1,1 0 1,1 1 0,0-1-1,0 1 1,1-1-1,1 1 1,0-1-1,0 1 1,1 0 0,3 13-1,-3-22 1,0-1 1,-1 1-1,1-1 0,0 0 1,0 1-1,1-1 0,-1 0 0,0 0 1,1 0-1,-1 0 0,1 0 1,0 0-1,-1 0 0,1 0 0,0-1 1,0 1-1,0-1 0,1 1 1,-1-1-1,0 0 0,0 0 0,1 0 1,-1 0-1,1 0 0,-1-1 1,1 1-1,2 0 0,4-1 12,0 1-1,0-2 1,0 1-1,-1-1 1,1 0-1,14-5 1,27-7 1,-1-3 0,78-37 0,89-61 9,-176 92-94,-23 11 193,-1 1 0,0-2-1,17-15 1,-31 23-343,-9 5 114,-11 6-1,-12 11 110,8-5 22,-23 18 0,38-25 4,-1 0 1,2 1-1,-1 0 1,1 0-1,0 1 1,-9 13-1,10-11-15,0-1 0,1 1 0,0 0 0,0 0 0,1 1-1,-3 20 1,5-27-3,1 0-1,-1 0 1,1 0-1,0 1 1,0-1 0,1 0-1,-1 0 1,1 0-1,0 0 1,0 0-1,0 1 1,0-2-1,1 1 1,0 0 0,0 0-1,0 0 1,0-1-1,0 1 1,1-1-1,5 5 1,-7-7-14,-1 0 1,1 0-1,0-1 1,0 1-1,0 0 1,1-1 0,-1 1-1,0-1 1,0 1-1,0-1 1,0 0-1,0 1 1,0-1-1,1 0 1,-1 0-1,0 0 1,0 0-1,0 0 1,1 0-1,1-1 1,-1 1-2,0-1 0,1 0 1,-1 0-1,0 0 0,0 0 0,0-1 0,0 1 1,0-1-1,3-2 0,2-2 10,-1-1 1,0 0-1,-1-1 1,6-9-1,88-153 147,-96 166-211,0 0-84,-1-1-1,1 1 1,-1-1-1,0 1 1,2-8-1,-6 93 148,1-28 99,4 58-1,-2-94-92,0-6 106,0 0-1,0 0 1,1 0 0,6 19-1,-7-28-119,-1 0-1,1 0 1,0 0-1,0-1 0,0 1 1,0 0-1,0-1 0,0 1 1,1 0-1,-1-1 0,0 1 1,1-1-1,-1 0 1,1 1-1,0-1 0,-1 0 1,1 0-1,0 0 0,0 0 1,0-1-1,-1 1 0,1 0 1,0-1-1,0 1 1,0-1-1,0 0 0,0 1 1,0-1-1,0 0 0,0 0 1,0-1-1,3 1 0,4-2 11,0-1-1,-1 1 0,1-1 1,-1-1-1,0 0 0,0 0 0,0 0 1,7-7-1,59-49 88,-65 52-100,66-59 13,-28 22-18,2 2 1,68-43-1,-115 84-11,0 1 0,0 0 0,0-1 0,0 1 0,0 0 0,0 1 0,0-1 0,1 0 0,-1 0 0,0 1 0,0 0 0,1-1 0,-1 1 0,0 0 0,1 0 0,-1 0 0,4 1 0,-4 0-4,0 0-1,1 0 1,-1 0 0,0 0-1,-1 1 1,1-1 0,0 1-1,0-1 1,-1 1-1,1 0 1,-1 0 0,1 0-1,-1 0 1,0 0 0,1 0-1,0 3 1,7 16 143,-1 0 0,0 0 1,4 25-1,-6-21-14,1 0 0,12 26-1,-15-44-101,0 1 1,0-1-1,0 0 0,1-1 0,0 1 0,0-1 0,1 1 0,-1-2 1,1 1-1,12 8 0,-5-7 6,-1 0 0,1-1 1,0 0-1,0-2 0,0 1 1,1-1-1,-1-1 1,1-1-1,22 2 0,4-2-827,0-2-1,43-6 1,-68 5-277,0-2 1,0 0-1,0 0 0,-1-2 1,1 0-1,-1 0 0,0-2 1,-1 1-1,1-2 0,14-10 1,-12 5-397,-1 0 1,0 0 0,-1-1 0,0-1 0,-2 0 0,1-1-1,15-29 1,35-77-1421,-63 122 2899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00:36:57.574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18 46 4480,'-18'-24'14171,"25"25"-13057,170-12-906,-28 1 58,-105 9-281,92 0 143,-115 2-103,0 2 1,1 0-1,-1 1 1,25 8-1,8 8 135,-54-20-152,0 0 0,0 0 0,1 0 0,-1 0 0,0 0 0,0 1 0,0-1 0,1 0 0,-1 0 0,0 0 0,0 0 0,0 0 0,0 0 0,1 0 0,-1 0 0,0 1 0,0-1 0,0 0 0,0 0 0,0 0 0,0 0 0,0 1 0,1-1 0,-1 0-1,0 0 1,0 0 0,0 0 0,0 1 0,0-1 0,0 0 0,0 0 0,0 0 0,0 1 0,0-1 0,0 0 0,0 0 0,0 0 0,-6 8-936,-10 2-4100,7-5 3162</inkml:trace>
</inkml:ink>
</file>

<file path=ppt/ink/ink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23:32:30.28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53 631 5888,'-26'-2'1168,"0"0"5248,42-3-5710,0-1 0,0-1 1,0 0-1,-1-1 1,0-1-1,16-12 0,-1-2 203,46-46 0,-39 30-154,-1-1-1,-2-2 1,44-69 0,-52 68-399,41-73 712,-26 36-663,-45 116-293,0-12-69,-2 0-1,-1 0 1,-13 30 0,-37 68 113,16-35-355,32-66 249,5-11 51,0 0 0,-1 0 0,0 0 0,-1 0 0,-10 13 0,15-22-103,0 0 0,1 0 0,-1-1 0,1 1 0,-1-1-1,0 1 1,1-1 0,-1 1 0,0-1 0,0 1 0,1-1 0,-1 1 0,0-1 0,0 0 0,0 0 0,0 1 0,1-1 0,-1 0-1,0 0 1,0 0 0,0 0 0,0 0 0,0 0 0,0 0 0,1 0 0,-1 0 0,0-1 0,0 1 0,0 0 0,0 0 0,1-1 0,-1 1-1,0-1 1,0 1 0,1 0 0,-1-1 0,0 0 0,0 1 0,1-1 0,-1 1 0,1-1 0,-1 0 0,1 1 0,-1-1 0,1 0-1,-1-1 1,-3-3-82,2 0 0,-1 0 0,0 0 0,1 0-1,-2-9 1,-1-1-82,1 2 12,1 0 0,0-1-1,-2-24 1,5 34 106,0 0 0,0 1 0,0-1 0,1 0 0,-1 1 0,1-1 0,0 1 0,0-1 0,0 1-1,1-1 1,-1 1 0,1 0 0,0-1 0,0 1 0,0 0 0,0 0 0,1 0 0,-1 1 0,4-4 0,-4 5 31,0-1-1,0 1 0,0 0 1,0 0-1,0 0 0,1 0 0,-1 0 1,0 1-1,1-1 0,-1 1 1,0 0-1,1-1 0,-1 1 1,0 0-1,1 0 0,-1 0 1,0 1-1,1-1 0,-1 1 0,0-1 1,1 1-1,-1 0 0,0 0 1,0 0-1,3 1 0,3 3 27,0-1 1,0 1-1,-1 1 0,1-1 0,7 9 0,-9-8 25,0 1 0,-1 0-1,0 0 1,0 0 0,-1 1 0,5 9 0,18 53 144,-22-55-177,6 17 101,-1 0 0,-2 1 1,-1 0-1,-2 0 0,-1 1 0,-2-1 0,-1 1 1,-1 0-1,-2-1 0,-2 1 0,-10 43 1,-4-12 60,-14 66 20,29-114-65,-10 26 0,7-23-103,5-11 758,1-19-245,1-4-403,1 1 1,3-17-1,1-6 17,0 7-94,1 0 0,1 0 1,24-53-1,-8 20 20,-3 5-43,5-17 0,4 1 1,45-81-1,21 5-330,-73 118 184,1 1 1,44-42 0,-66 70 108,-1 1 1,1 0-1,0-1 1,-1 1-1,1 0 1,0 0-1,0 0 1,0 0-1,-1 0 1,1 0-1,0 1 1,0-1-1,0 1 1,4-1-1,-5 1 1,1 0-1,-1 0 0,0 1 1,0-1-1,0 0 1,0 1-1,0-1 1,0 1-1,0-1 1,0 1-1,0 0 0,0-1 1,0 1-1,0 0 1,-1 0-1,1 0 1,0 0-1,0-1 1,-1 1-1,1 0 0,-1 0 1,1 0-1,-1 0 1,1 1-1,-1-1 1,1 0-1,-1 1 1,2 6 11,0-1 0,-1 1 1,1-1-1,-2 1 1,1 0-1,-1-1 0,0 1 1,-3 13-1,-1 4 110,-10 31 1,12-46-62,-1 1 0,-1-1 0,0 0 0,-1 0 0,-9 16 0,13-24-41,-1 0 0,0 0-1,1 0 1,-1 0 0,0 0 0,0 0 0,0 0 0,0 0 0,0-1 0,-1 1-1,1-1 1,0 0 0,-1 0 0,1 1 0,-1-2 0,1 1 0,-1 0 0,0 0-1,1-1 1,-1 1 0,0-1 0,1 0 0,-1 0 0,0 0 0,1 0 0,-1-1-1,0 1 1,-3-2 0,-1 0-43,0-1 1,1 0-1,-1 0 0,1-1 1,0 0-1,0 0 0,0 0 1,1-1-1,-1 0 0,1 0 1,-4-6-1,-9-11-261,-22-36 0,26 37 147,14 20 127,-1 0-1,1 1 1,-1-1 0,1 1-1,0-1 1,-1 1 0,1-1 0,0 0-1,-1 1 1,1-1 0,0 0 0,0 1-1,0-1 1,0 0 0,-1 1-1,1-1 1,0 0 0,0 1 0,0-1-1,1 0 1,-1 0 0,0 0-1,0 1 4,1-1 0,-1 1 0,1-1-1,-1 1 1,1 0 0,-1-1 0,1 1-1,-1 0 1,1-1 0,-1 1 0,1 0-1,-1 0 1,1-1 0,-1 1 0,1 0-1,-1 0 1,1 0 0,0 0 0,-1 0-1,1 0 1,5 0 12,0 0-1,-1 1 0,1 0 1,5 1-1,77 25 54,4 0-94,-78-24 113,0 0 1,1-1 0,-1-1-1,23-1 1,11-5 246,0-3 1,90-27 0,-113 27-194,1 0-1,-1-2 1,43-24-1,-57 27-76,1-1-1,-1 0 1,0 0 0,-1-1-1,0 0 1,-1-1 0,0 0-1,0-1 1,10-15 0,-12 16-12,-6 8-36,1 1 1,-1-1-1,0 0 0,0 1 1,0-1-1,0 0 0,0 1 1,0-1-1,0 0 0,0-3 1,-1 5 2,0 0-1,0 0 1,0 0 0,0 0 0,0 0 0,0 0-1,0 0 1,0 0 0,0 0 0,0 0 0,0 0-1,0 0 1,-1 0 0,1 0 0,0 0-1,0 0 1,0 1 0,0-1 0,0 0 0,0 0-1,0 0 1,0 0 0,0 0 0,0 0 0,0 0-1,0 0 1,0 0 0,0 0 0,0 0 0,0 0-1,0 0 1,0 0 0,-1 0 0,1 0-1,0-1 1,0 1 0,0 0 0,0 0 0,0 0-1,0 0 1,0 0 0,0 0 0,0 0 0,0 0-1,0 0 1,0 0 0,0 0 0,0 0 0,0 0-1,0 0 1,0 0 0,0 0 0,0 0-1,0 0 1,0 0 0,0 0 0,0 0 0,0 0-1,0-1 1,0 1 0,-6 8-92,-4 12 87,8-14 1,0-1-1,1 1 1,0 0 0,0 0-1,0 0 1,0 0-1,1 0 1,0 0-1,0 0 1,1 0 0,0 0-1,0 0 1,0-1-1,1 1 1,3 8-1,1 0 57,1-1-1,0 0 0,1 0 0,1-1 1,10 12-1,-16-20 10,1 0 0,0 0 0,-1 0-1,1-1 1,1 1 0,-1-1 0,8 4 0,-9-5-35,-1-1 0,1 0 0,-1-1 0,1 1-1,-1 0 1,1-1 0,-1 1 0,1-1 0,0 0 0,-1 0 0,1 0-1,0 0 1,-1 0 0,1-1 0,-1 1 0,1-1 0,4-1-1,12-7 20,-1-1 0,0-1-1,30-22 1,-30 19 2,2 0 0,36-18 0,-40 25-59,-1-1-75,29-9 1,-41 16 79,1 0-1,0 0 1,-1 0 0,1 1 0,-1 0 0,1-1 0,0 1-1,-1 0 1,1 1 0,0-1 0,-1 1 0,1-1 0,0 1 0,3 2-1,-5-2 10,-1-1-1,0 1 0,0 0 1,0 0-1,0 0 0,0 0 1,0 0-1,-1 0 0,1 0 0,0 0 1,0 0-1,-1 0 0,1 0 1,-1 0-1,1 1 0,-1-1 0,1 0 1,-1 0-1,0 1 0,0-1 1,1 0-1,-1 1 0,0 1 0,0 4 6,-1 0-1,1-1 0,-3 9 0,3-11-1,-5 21 43,2-13 45,1 0 0,-1 22-1,2-34-82,1 1 0,0 0 0,0 0 0,0-1 0,0 1 0,0 0 0,0-1-1,0 1 1,1 0 0,-1 0 0,0-1 0,0 1 0,0 0 0,1-1-1,-1 1 1,0 0 0,1-1 0,-1 1 0,1-1 0,-1 1 0,1 0-1,-1-1 1,1 1 0,-1-1 0,1 1 0,-1-1 0,1 0 0,0 1-1,-1-1 1,1 0 0,0 1 0,-1-1 0,1 0 0,0 0 0,-1 1-1,1-1 1,0 0 0,0 0 0,-1 0 0,1 0 0,0 0 0,0 0 0,-1 0-1,1 0 1,0-1 0,-1 1 0,1 0 0,0 0 0,1-1 0,5-1 31,0-1 1,0 0-1,13-9 1,-9 6-67,41-22-2,-31 16 14,-1 1-1,1 1 1,1 1-1,39-11 1,-53 18 16,-1 1 0,1 0 1,-1 1-1,1 0 0,-1 0 1,0 0-1,1 1 0,-1 1 0,1-1 1,-1 1-1,0 0 0,0 0 1,0 1-1,0 0 0,0 1 1,-1-1-1,7 6 0,76 43-107,27 18-1060,-107-64-91,0 1 1,0 0 0,0 0 0,8 10 0,-15-14 631,0-1 1,0 1-1,-1-1 0,1 1 1,-1 0-1,1-1 0,-1 1 1,2 5-1,-3-7 237,0 1 0,0-1 0,0 1 0,1-1 0,-1 1 0,-1-1 0,1 1 1,0-1-1,0 1 0,0-1 0,-1 1 0,1-1 0,-1 1 0,1-1 0,-1 1 0,0-1 0,1 0 0,-2 2 0,1-2 155,1-1 0,-1 1 0,0 0 0,1 0 0,-1-1 0,0 1 0,0 0 0,1-1 0,-1 1 0,0-1 0,0 1 1,0-1-1,0 0 0,0 1 0,-1 0 0,-19 0-2529</inkml:trace>
</inkml:ink>
</file>

<file path=ppt/ink/ink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23:32:30.64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50 41 10048,'-37'-32'3712,"29"29"-2880,3-2-224,15 5-1568,8 0-800,9 0 960,18 5-3904,26 6 2592,11 6-800</inkml:trace>
</inkml:ink>
</file>

<file path=ppt/ink/ink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23:32:31.59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201 43 6304,'-1'0'236,"1"-1"1,-1 1 0,1-1-1,-1 1 1,1-1-1,-1 0 1,1 1 0,0-1-1,-1 0 1,1 1-1,0-1 1,0 0 0,-1 1-1,1-1 1,0 0-1,0 0 1,0 1 0,0-1-1,0 0 1,0 0-1,0 1 1,0-2-1,0 1 12,0 0 0,0 0 0,0 0-1,0 0 1,0 0 0,0 0-1,0 0 1,0 0 0,0 0-1,0 0 1,-1 0 0,1 0 0,0 0-1,-1 1 1,1-1 0,-1 0-1,1 0 1,-1 0 0,1 0-1,-1 1 1,1-1 0,-1 0-1,0 1 1,0-1 0,1 0 0,-1 1-1,0-1 1,0 1 0,0-1-1,1 1 1,-1 0 0,-2-1-1,0 0-107,1 1 0,-1 0 1,0 1-1,1-1 0,-1 0 0,0 1 0,1-1 0,-1 1 0,1 0 0,-1 0 0,1 0 0,-1 0 0,-3 3 0,-31 22 294,28-19-199,0 0-140,0 1 1,1 0 0,-1 0-1,2 1 1,-1 0 0,1 0-1,0 1 1,-5 12 0,9-17-52,0 1 0,1 0 0,0-1 0,0 1 0,1 0 0,-1 0 0,2 1 1,-1-1-1,0 0 0,1 0 0,0 0 0,1 0 0,-1 1 0,1-1 0,0 0 0,4 11 0,-4-13 6,1 0 1,-1 0-1,1-1 0,0 1 0,0 0 0,0-1 0,0 0 0,1 1 1,0-1-1,3 4 0,-5-6-31,1 0-1,-1-1 1,1 1 0,-1 0 0,1 0-1,0-1 1,-1 1 0,1-1 0,-1 1 0,1-1-1,0 0 1,-1 0 0,1 0 0,0 0-1,0 0 1,-1 0 0,1 0 0,0 0 0,-1-1-1,1 1 1,0-1 0,-1 1 0,1-1-1,-1 1 1,1-1 0,-1 0 0,3-1 0,0-1-5,1-1 0,0 1 0,-1-1 0,0 0 0,0 0 0,6-8 0,21-32-10,-19 24-16,2-1-49,-1 0 1,0-1-1,-2 0 0,15-43 0,-29 76 114,1 1-1,1-1 0,0 1 0,1 0 1,0-1-1,0 1 0,2-1 0,-1 1 1,4 11-1,-3-15 82,1 0 0,-1 0 1,1 0-1,1 0 0,5 10 0,-7-16-113,-1 0 0,0-1 1,1 1-1,-1 0 0,1-1 0,0 1 0,-1-1 0,1 1 0,0-1 0,0 0 1,0 0-1,0 0 0,0 0 0,0 0 0,0 0 0,0 0 0,0-1 0,1 1 1,-1-1-1,0 0 0,0 1 0,1-1 0,-1 0 0,0 0 0,4-1 1,15-4 98,1-1 1,0 0 0,-1-2 0,24-12 0,-24 10-80,169-78 46,-117 53-222,-67 32 98,0 1 0,1-1-1,-1 1 1,0 0 0,1 1 0,9-2 0,-14 3 23,0 0 1,0 0 0,0 0-1,0 0 1,0 0-1,0 1 1,0-1 0,0 1-1,0-1 1,0 1 0,0 0-1,0 0 1,0 0-1,0 0 1,-1 0 0,1 0-1,0 0 1,-1 1 0,1-1-1,-1 1 1,1-1-1,-1 1 1,0-1 0,0 1-1,2 2 1,11 21 75,-4-7 35,0-1 0,15 18 0,-20-29-65,0-1 1,0 0-1,0 0 1,1 0-1,-1-1 0,1 0 1,0 0-1,1 0 1,11 5-1,-4-5 19,0 0-1,0 0 1,0-2-1,0 0 1,0 0-1,1-1 0,15-2 1,9-1 27,52-10 0,-65 7-17,41-13 0,-58 14-34,1 1 1,0-2-1,-1 1 1,1-1 0,-1-1-1,15-12 1,-22 16-31,42-40 162,-40 38-190,0 0 1,-1-1 0,0 1-1,0-1 1,0 1 0,0-1-1,-1 0 1,3-9-1,-4 13 10,-1 0 0,0-1 0,1 1 0,-1-1 0,0 1 0,0-1 0,0 1 1,0-1-1,0 1 0,-1-1 0,1 1 0,-1-2 0,1 2 9,0 0 1,-1 1-1,1-1 1,0 1 0,-1-1-1,1 0 1,-1 1-1,1-1 1,-1 1 0,1-1-1,-1 1 1,1 0-1,-1-1 1,1 1 0,-1-1-1,0 1 1,1 0 0,-2-1-1,0 1 0,-1-1 0,1 1 0,0 0 0,-1 0 0,1 0 0,0 0 0,-1 1 0,1-1 0,0 1 0,0-1 0,-1 1 0,-3 1 0,1 0 48,0 1 0,0-1 0,0 1 0,0 0 0,1 0 0,-1 0 0,1 1 0,-7 6 0,9-8-7,0 1 0,1-1-1,-1 1 1,1-1 0,-1 1-1,1 0 1,0-1 0,0 1-1,0 0 1,0 0 0,1 0 0,-1 0-1,1 0 1,0 0 0,0 0-1,0 0 1,0 0 0,1 3-1,1 4 25,0 1-1,1-1 1,0 0-1,1 0 0,1 0 1,8 16-1,40 51 109,-50-74-155,5 10-27,1-2 1,1 1 0,0-1-1,0 0 1,1-1 0,0 0-1,1-1 1,0 0 0,1-1-1,13 7 1,2-4-796,0-1 0,0-1 0,1-1 0,0-2 0,1 0 0,-1-3 0,1 0 0,0-2 0,30-2 0,-39 0-2056,40-8 0,19-16-1074</inkml:trace>
</inkml:ink>
</file>

<file path=ppt/ink/ink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23:32:35.77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268 746 5888,'-2'-5'656,"-1"1"0,0 0 1,0-1-1,-1 1 0,1 1 1,-1-1-1,0 0 1,0 1-1,0 0 0,-1 0 1,1 0-1,-10-4 0,11 6-485,0 0-1,0 0 1,0 1-1,0-1 0,-1 1 1,1-1-1,0 1 1,0 0-1,0 0 1,0 1-1,-1-1 1,1 1-1,0-1 1,0 1-1,0 0 1,0 0-1,0 1 0,0-1 1,0 0-1,1 1 1,-1 0-1,-4 3 1,0 2-46,0-1-1,1 1 1,0 0 0,0 0-1,1 1 1,-8 13 0,-21 50 20,-3 33 273,33-86-349,0-1 0,1 1 0,1 0 0,-1 19 0,4-32-20,-1 0-1,1 1 1,-1-1-1,2 0 1,-1 1 0,0-1-1,1 0 1,0 0-1,0 0 1,6 8-1,-7-11-15,0 0 0,0-1-1,0 1 1,0-1-1,1 0 1,-1 1-1,0-1 1,1 0 0,-1 0-1,1 1 1,0-1-1,-1-1 1,1 1 0,0 0-1,0 0 1,-1-1-1,1 1 1,0-1-1,0 1 1,0-1 0,0 0-1,0 0 1,0 0-1,0 0 1,-1 0-1,1 0 1,0 0 0,0-1-1,0 1 1,0 0-1,0-1 1,-1 0-1,1 0 1,2 0 0,0-2-27,0 1 1,-1-1 0,1 0 0,-1 0-1,0 0 1,1 0 0,-1 0 0,-1-1-1,1 1 1,3-7 0,22-44-156,-23 43 112,115-290 79,-108 262-59,-1-1 0,-2 0-1,5-76 1,-10 41-39,-8-88 0,3 141-4,-1 0 1,-1 0-1,-1 1 0,-9-28 0,13 47 38,-1-1 0,0 1 0,0 0 0,0 0-1,-1 0 1,1 0 0,0 0 0,-1 0 0,0 0 0,-2-2-1,4 4 17,-1-1 0,1 1 0,-1 0 0,0-1 0,1 1 0,-1 0-1,1 0 1,-1-1 0,0 1 0,1 0 0,-1 0 0,0 0 0,1 0-1,-1 0 1,0 0 0,0 0 0,1 0 0,-1 0 0,0 0-1,1 0 1,-1 0 0,0 1 0,1-1 0,-1 0 0,1 0 0,-1 1-1,0-1 1,1 0 0,-1 1 0,1-1 0,-1 1 0,1-1 0,-1 1-1,1-1 1,-1 1 0,1-1 0,0 1 0,-1-1 0,1 1 0,-1 0-1,-3 6-5,0 1 0,1 0 0,0-1-1,0 1 1,0 0 0,-1 10-1,1-7 19,-34 204 465,34-192-414,-3 24 101,3 0 0,2 0-1,1 1 1,3-1-1,2 0 1,2 0 0,2-1-1,18 56 1,-22-87-96,1-1 1,0 0-1,1 0 1,0-1-1,1 0 0,1 0 1,16 19-1,-18-25-12,0 0 0,0 0-1,1-1 1,0 0 0,0 0 0,0-1 0,1 0 0,0 0-1,0-1 1,0-1 0,0 1 0,18 3 0,-18-5-42,1-1 1,0 0 0,0 0-1,-1-1 1,1 0 0,0-1-1,0 0 1,-1 0 0,1-1 0,-1 0-1,1-1 1,-1 0 0,0-1-1,0 0 1,0 0 0,0-1-1,-1 0 1,0 0 0,0-1-1,0 0 1,-1 0 0,0-1 0,0 0-1,-1 0 1,1-1 0,7-13-1,-7 8-40,0-1 0,-1 1 0,-1-1 0,0 0 0,-1-1 0,0 1 0,-1-1 0,-1 1 0,0-1 0,-1 0 0,-2-27 0,1 40 5,0 0 0,-1 1-1,1-1 1,-1 1 0,1-1-1,-1 1 1,1-1-1,-1 1 1,0-1 0,-1-1-1,2 3 8,0-1-1,-1 1 0,1-1 0,-1 1 1,1-1-1,-1 1 0,1 0 1,-1-1-1,1 1 0,-1 0 0,1 0 1,-1-1-1,1 1 0,-1 0 0,1 0 1,-1 0-1,0-1 0,1 1 0,-2 0 1,1 1 4,0-1 1,0 0-1,-1 1 1,1-1-1,0 1 1,0-1-1,0 1 1,0 0-1,0-1 1,0 1-1,0 0 1,0 0-1,0 0 1,0 0-1,0 0 0,0 0 1,1 0-1,-1 0 1,0 0-1,1 0 1,-1 0-1,1 0 1,-2 3-1,-4 12 52,1 1 0,1 0 0,0 0-1,1 1 1,0-1 0,2 1-1,0 0 1,1-1 0,1 1 0,0-1-1,2 1 1,0-1 0,1 1 0,0-1-1,2-1 1,0 1 0,0-1 0,2 0-1,14 23 1,-19-34 20,0-1-1,1 1 1,-1-1 0,1 0-1,0 0 1,0 0 0,1-1-1,-1 0 1,1 0 0,0 0-1,0 0 1,9 3 0,-9-4 1,1-1 0,1 1 0,-1-1 0,0-1 0,0 1 0,0-1 0,0 0 0,0-1 0,1 1 0,-1-1 0,9-3 0,-2 1 11,1-2 0,-1 0-1,-1 0 1,1-1 0,-1-1 0,0 0 0,0-1 0,-1 0 0,0-1-1,0 0 1,-1 0 0,0-1 0,-1-1 0,0 1 0,-1-2 0,0 1-1,8-18 1,3-6-86,26-75 1,0-43-604,-44 151 591,-1 0 0,1-1-1,0 1 1,0 0 0,0 0 0,0 0-1,0 0 1,2-2 0,-3 4 25,1 0 0,-1-1 0,0 1 1,0 0-1,0 0 0,0 0 0,1 0 1,-1 0-1,0-1 0,0 1 0,0 0 0,1 0 1,-1 0-1,0 0 0,0 0 0,0 0 1,1 0-1,-1 0 0,0 0 0,0 0 0,1 0 1,-1 0-1,0 0 0,0 0 0,0 0 0,1 0 1,-1 0-1,0 0 0,0 0 0,1 0 1,-1 1-1,7 10-156,-1 9 97,-1-1 0,6 40 1,-3 41 94,-6-75 57,-4 43 1,1-59-50,0-1 0,-1 0 0,1 0 0,-2 0 0,1 0 0,-1 0 0,0 0 0,-9 14 0,10-19-34,-1 1 1,0-1-1,0 0 1,-1 0 0,1 0-1,-1 0 1,1-1-1,-1 0 1,0 1 0,0-1-1,0 0 1,0-1 0,0 1-1,0-1 1,-1 0-1,1 0 1,0 0 0,-8 0-1,-7 0-182,0-1 1,-39-5-1,35 3-55,-3-3 96,25 5 107,0 0 0,0 0-1,0 0 1,0 0 0,0-1 0,1 1-1,-1 0 1,0-1 0,0 1 0,0-1-1,1 1 1,-1-1 0,0 1 0,0-1-1,1 1 1,-1-1 0,0 0 0,1 1-1,-1-1 1,1 0 0,-1 1 0,1-1-1,-1 0 1,1 0 0,-1-1 0,12 2-131,216-16 133,-209 14 50,-1-1 0,0-1 0,0 0 0,0-2 1,0 0-1,-1 0 0,0-1 0,0-1 0,-1-1 0,0-1 0,17-13 0,81-77 113,-44 37-106,-59 55 61,0 0 0,-1-1 1,0 0-1,0-1 0,-1 0 1,-1-1-1,8-12 0,-14 22-94,-1 0 1,1 1-1,-1-1 0,1 0 0,-1 0 0,0 1 0,0-1 0,1 0 0,-1 0 1,0 0-1,0 0 0,0 0 0,0 1 0,0-1 0,0 0 0,0 0 1,0 0-1,0 0 0,0 0 0,0 1 0,0-1 0,-1 0 0,1 0 0,0 0 1,-1 0-1,1 1 0,-1-1 0,1 0 0,-1 1 0,1-1 0,-1 0 1,1 1-1,-1-1 0,0 0 0,1 1 0,-1-1 0,0 1 0,0-1 0,1 1 1,-1 0-1,0-1 0,-1 0 0,-1 1-17,0-1 1,1 0-1,-1 1 1,0 0-1,0 0 1,0-1-1,0 2 1,1-1-1,-1 0 1,0 1-1,-4 0 1,2 1 37,0 1 0,0-1-1,0 1 1,1 0 0,0 0 0,-1 0 0,1 1-1,0 0 1,1-1 0,-1 1 0,1 1 0,0-1-1,-5 8 1,-3 6 22,2 1-1,-9 21 1,9-16-32,1 1 1,1 0 0,2 0-1,-5 43 1,9-61-5,1-1 1,0 1 0,1 0-1,0 0 1,0 0 0,0-1-1,1 1 1,2 6 0,-3-10 12,0 0 0,1 0 1,-1 0-1,0 0 0,1 0 1,0 0-1,0-1 0,0 1 1,0-1-1,0 1 1,1-1-1,-1 0 0,1 0 1,-1 0-1,1 0 0,0-1 1,-1 1-1,1-1 1,4 2-1,0-1 23,0-1 1,0 1 0,1-2-1,-1 1 1,0-1-1,8-1 1,46-7 104,-37 4-137,1 0-24,0-1 0,-1-1 1,1-2-1,45-19 0,-59 22 29,-1-1 0,0 0 0,0-1-1,0 0 1,-1 0 0,0-1 0,-1 0 0,0-1 0,0 0 0,0 0 0,-1 0 0,-1-1 0,6-11 0,-9 14-11,0-1 1,-1 0-1,-1 1 1,1-1 0,-1 0-1,0 0 1,-1 0-1,0 0 1,-1-10-1,1 10-32,0-1 0,0 0-1,0 1 1,1-1 0,1 1-1,2-12 1,-3 18 19,0-1-1,0 1 1,0 0 0,1-1-1,-1 1 1,1 0 0,-1 0-1,1 0 1,0 0 0,-1 0-1,1 0 1,0 1 0,0-1-1,1 1 1,-1-1 0,0 1-1,0 0 1,1 0 0,-1 0-1,1 0 1,-1 0 0,1 1-1,-1-1 1,1 1 0,-1-1-1,1 1 1,-1 0 0,6 0 0,-4 0 9,-1 1 0,1-1 1,-1 1-1,1 0 0,-1 0 1,0 0-1,1 1 0,-1-1 1,0 1-1,0-1 1,0 1-1,0 0 0,0 0 1,0 1-1,-1-1 0,1 0 1,-1 1-1,1 0 0,-1-1 1,3 6-1,2 5-4,-1 1 0,-1 0 0,0 0 0,4 23 0,5 59 233,-13-95-226,8 52-76,-9-52 85,0 0 0,1 0 0,-1 1 0,0-1 0,0 0 1,1 0-1,-1 0 0,0 0 0,1 0 0,-1 0 0,1 0 0,-1-1 0,1 1 0,0 0 0,-1 0 1,1 0-1,0 0 0,0-1 0,-1 1 0,1 0 0,0-1 0,1 2 0,0-2 4,0 1-1,-1-1 1,1 0 0,0 1-1,-1-1 1,1 0 0,0 0-1,0 0 1,-1 0-1,1 0 1,0 0 0,2-1-1,5-2-11,0 1 0,-1-2 0,1 1 0,8-6 0,-14 7-37,26-14-60,-1-2 0,43-37 0,-39 29 32,37-22 0,-54 38 58,14-9 16,-27 18-18,0 0 1,-1 0-1,1 0 1,0 0-1,0 1 1,-1-1-1,1 1 1,0-1-1,0 1 1,0 0-1,0 0 1,0 0-1,2 0 1,-2 0-1,-1 1 1,1-1-1,-1 1 1,0 0 0,1-1-1,-1 1 1,0 0-1,0 0 1,0 0-1,1 0 1,-1 0-1,0 0 1,0 0-1,0 0 1,-1 1-1,1-1 1,0 0-1,1 3 1,8 28 10,-6-17 24,0-6-46,-1-1 0,9 13 0,0 0 110,-10-16-77,1-1 1,-1 0 0,1 1 0,0-1 0,0-1-1,0 1 1,1 0 0,0-1 0,4 4 0,-7-6-4,1 0 1,0 0 0,0 0 0,0 0-1,0 0 1,0 0 0,0 0 0,0-1-1,0 1 1,0-1 0,0 0 0,1 1-1,-1-1 1,0 0 0,0 0 0,0 0-1,1-1 1,-1 1 0,0 0 0,0-1-1,0 1 1,0-1 0,3-1 0,1-2 9,1 0-1,-1 0 1,0-1 0,0 0 0,0 0 0,-1 0 0,0-1 0,0 1 0,0-1 0,0 0 0,-1-1 0,5-10 0,4-11-75,17-53 0,-24 65-14,33-89-104,-17 48 40,25-98 1,-6-69 127,-32 153-33,0-90 0,-9 159 40,0 0 0,0 0 0,0 0-1,0 0 1,-1 0 0,1-1 0,-1 1 0,-1-3 0,2 5-4,-1-1 1,1 1 0,0 0-1,0-1 1,-1 1 0,1-1-1,0 1 1,-1 0 0,1-1-1,-1 1 1,1 0 0,0 0-1,-1-1 1,1 1 0,-1 0-1,1 0 1,-1 0-1,1 0 1,-1 0 0,1-1-1,-1 1 1,1 0 0,0 0-1,-1 0 1,1 0 0,-1 0-1,1 0 1,-1 0 0,1 1-1,-1-1 1,1 0 0,-1 0-1,1 0 1,-1 0-1,1 1 1,0-1 0,-1 0-1,1 0 1,-1 1 0,1-1-1,0 0 1,-1 1 0,1-1-1,-1 1 1,-2 2 0,1 0 0,-1 0 0,1 0 0,0 1 0,0-1 0,0 1 0,0-1 0,0 1 0,1 0 0,0-1 0,0 1 0,-1 5 0,1-5 2,-44 202 92,35-150-78,-25 206 378,27-71-235,9-154-19,7 49 0,-7-83-111,0 0 0,-1 0 1,1 0-1,0 0 0,1 0 0,-1 0 0,1 0 0,-1-1 0,4 5 0,-5-7-33,1 1 0,-1 0 0,1 0 0,0-1 0,-1 1 0,1 0 0,0-1 0,-1 1 0,1 0 0,0-1 0,0 1 0,0-1 0,0 0-1,0 1 1,0-1 0,-1 0 0,1 1 0,0-1 0,0 0 0,0 0 0,0 0 0,0 0 0,0 0 0,0 0 0,0 0 0,0 0 0,0 0 0,0-1 0,0 1 0,0 0 0,0 0 0,0-1 0,1 0 0,3-2-131,-1-1 1,0 1 0,1-1 0,-1 0-1,-1 0 1,1 0 0,-1 0 0,1-1-1,3-8 1,4-7-182,8-24 1,-4 8 62,11-15 15,15-32 282,-36 76-71,-5 6 25,0 1 1,1 0 0,-1 0 0,0-1 0,1 1 0,-1 0 0,0 0 0,0 0 0,1 0-1,-1 0 1,0-1 0,1 1 0,-1 0 0,0 0 0,1 0 0,-1 0 0,1 0 0,-1 0-1,0 0 1,1 0 0,-1 0 0,0 0 0,1 0 0,-1 0 0,0 1 0,1-1-1,-1 0 1,0 0 0,1 0 0,-1 0 0,0 0 0,0 1 0,1-1 0,-1 0 0,0 0-1,1 1 1,-1-1 0,0 0 0,0 0 0,0 1 0,1-1 0,-1 0 0,0 1-1,0-1 1,0 1 0,0-1 0,7 5 18,1 1 0,-1-2 1,1 1-1,-1-1 0,1 0 0,0 0 0,1-1 0,-1 0 0,1 0 0,-1-1 0,1-1 0,0 1 1,11-1-1,-3 0 29,0-1 1,0-1-1,-1-1 1,1 0 0,-1-1-1,19-6 1,-23 6 3,0-1-1,1 0 1,-2-1 0,1 0-1,0-1 1,-1-1 0,20-14-1,-28 18 18,0 0-1,0-1 1,0 1-1,-1-1 1,3-5 0,-4 8-56,0 0 0,-1 0 0,1 0 0,-1 0 1,1-1-1,-1 1 0,0 0 0,1 0 1,-1 0-1,0-1 0,0 1 0,0 0 0,0 0 1,0-1-1,0 1 0,0 0 0,0 0 1,0 0-1,0-1 0,-1 1 0,1 0 0,-1 0 1,0-2-1,0 2-16,0-1-1,-1 1 1,1 0 0,0-1-1,-1 1 1,1 0 0,-1 0-1,1 0 1,-1 0 0,1 0 0,-1 1-1,0-1 1,1 0 0,-1 1-1,0-1 1,0 1 0,1 0 0,-1 0-1,-2-1 1,1 1 3,0 1 0,0-1 0,0 1 1,0 0-1,-1-1 0,1 1 0,1 0 0,-1 1 0,0-1 1,0 1-1,-3 1 0,3-1-1,-1 1 0,1 0 1,0-1-1,0 1 0,0 0 1,0 0-1,0 1 0,1-1 0,-1 1 1,1-1-1,0 1 0,-3 7 0,3-4 26,0-1 0,1 0 0,-1 1 0,1-1 0,1 1 0,-1-1 0,2 13 0,0-9 19,0 0 1,1 0 0,0 0 0,1 0 0,0 0-1,1-1 1,0 1 0,0-1 0,1 0 0,10 15 0,-12-21-50,-1 0 0,1 0 0,0 0 0,0-1 1,0 1-1,1-1 0,-1 0 0,1 0 0,-1 0 0,1 0 1,-1 0-1,1-1 0,0 0 0,0 0 0,0 0 1,0 0-1,0 0 0,0-1 0,0 0 0,0 0 1,0 0-1,0 0 0,0-1 0,4 0 0,10-4-52,-1 1-1,0-2 0,0 0 1,18-11-1,-18 9 162,82-30 93,-61 24-275,-23 7 10,-9 5-34,-7 5 49,-5 5-29,-22 26 76,2 1 1,1 2 0,2 0 0,2 1-1,-19 45 1,39-78 18,-1-1-1,1 1 0,-1-1 1,1 1-1,0 0 1,1 0-1,-1 9 0,1-12-2,0 0-1,0-1 1,1 1 0,-1 0-1,1 0 1,-1 0-1,1 0 1,0 0-1,0-1 1,-1 1 0,1 0-1,0-1 1,1 1-1,-1 0 1,0-1-1,0 0 1,1 1-1,-1-1 1,1 0 0,-1 1-1,1-1 1,2 1-1,3 1-15,0 0 0,0 0 1,0-1-1,1 0 0,-1 0 0,1-1 0,-1 0 0,1 0 0,10-1 0,0-1-29,0 0 0,-1-1 0,19-5 0,-23 4-3,0 0 1,0-1-1,0-1 0,0 0 1,-1 0-1,0-1 0,0-1 1,0 0-1,-1 0 0,0-2 1,-1 1-1,1-1 0,-2-1 1,1 1-1,12-20 0,-1-4-12,-2-1-1,-1 0 1,-2-2-1,-2 0 1,-1-1-1,-1 0 1,8-54-1,-5-4-38,3-172 0,-26 43 602,8 215-470,-1 0-1,-1 0 0,0 1 1,-3-10-1,5 17-39,-1 0 0,1 0 0,-1 0-1,1 0 1,-1 0 0,0 0 0,1 0 0,-1 0 0,0 0 0,0 0 0,1 0 0,-1 0-1,0 1 1,0-1 0,0 0 0,-1 0 0,1 1 2,0 0 0,0-1 0,0 1 0,0 0 0,0 0 0,0 1 0,1-1 0,-1 0 0,0 0-1,0 0 1,0 1 0,0-1 0,1 0 0,-1 1 0,0-1 0,0 0 0,0 1 0,1-1 0,-1 1 0,0 0 0,1-1 0,-1 1 0,0-1 0,1 1 0,-1 1 0,-4 4-1,2 0 1,-1 0 0,1 0 0,0 1 0,0-1 0,0 1 0,1 0 0,0 0 0,1 0 0,-2 7-1,3-13-3,-9 43-168,1 2-1,3-1 0,1 1 1,2 0-1,3 0 0,1 0 1,10 51-1,-6-68-2630,-2-1 0,0 1 0,-2 0 1,-4 58-1,-9-41-2657</inkml:trace>
</inkml:ink>
</file>

<file path=ppt/ink/ink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23:32:36.16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45 52 7040,'-45'-32'2624,"55"27"-2048,25-1-128,-7 1-3424,17 1 1536,8 4-2176</inkml:trace>
</inkml:ink>
</file>

<file path=ppt/ink/ink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23:32:36.66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297 25 2144,'2'-3'942,"6"-14"11417,-19 16-10930,-6-1-586,0 1 0,0 0 0,0 1 0,-22 3-1,23 0-1077,1 0 0,-1 1-1,1 0 1,0 1 0,0 1-1,1 1 1,0 0-1,-14 9 1,19-11-877,-11 8-1489,19-12 2194,0-1 0,0 1 0,0-1 0,1 1 0,-1 0 0,0-1 0,1 1 0,-1 0 0,0 0 0,1 0 0,-1 0 0,1-1 0,-1 1 0,1 0 0,0 0 0,-1 0-1,1 2 1</inkml:trace>
</inkml:ink>
</file>

<file path=ppt/ink/ink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23:32:37.20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37 7 5472,'0'0'101,"0"0"1,0-1-1,-1 1 1,1 0-1,0-1 0,0 1 1,0 0-1,-1-1 1,1 1-1,0 0 1,0-1-1,-1 1 0,1 0 1,0 0-1,-1-1 1,1 1-1,0 0 1,0 0-1,-1 0 1,1 0-1,-1-1 0,1 1 1,0 0-1,-1 0 1,1 0-1,0 0 1,-1 0-1,1 0 0,0 0 1,-1 0-1,1 0 1,-1 0-1,1 0 1,0 0-1,-1 0 0,1 0 1,-1 1-1,0 0 307,0 1-1,0 0 0,0 0 0,1 0 1,-1 0-1,1 0 0,-1 0 0,0 2 1,-5 36 1376,1 1 1,0 47 0,4-64-1102,0-7-385,1 90 1510,1-97-1692,0 0 0,0-1 1,1 1-1,1 0 0,-1-1 0,1 0 0,1 1 0,7 12 1,-10-19-171,1-1 1,0 0-1,-1 1 1,1-1 0,0 0-1,0 0 1,0 0-1,1 0 1,-1-1 0,0 1-1,1 0 1,-1-1-1,1 0 1,0 0 0,-1 1-1,1-2 1,0 1-1,0 0 1,-1 0 0,1-1-1,0 0 1,0 1-1,5-1 1,1-1-739,-1-1 0,0 1 1,0-1-1,1-1 0,-1 1 0,0-1 1,9-6-1,39-20-2221</inkml:trace>
</inkml:ink>
</file>

<file path=ppt/ink/ink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23:32:38.75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11 577 4064,'-10'-1'7879,"19"0"-3036,12-1-2616,-7-1-1836,-1-1 0,1-1 1,-1 0-1,0-1 1,-1 0-1,1-1 0,-1 0 1,13-11-1,83-75 412,-108 92-798,62-62 313,61-82 1,-72 82-150,-33 42-95,-3 4 80,-1 0 0,-1 0-1,-1-1 1,17-33-1,-29 51-153,0 0-1,0 0 0,0 0 1,1-1-1,-1 1 1,0 0-1,0 0 1,0 0-1,0 0 0,0 0 1,0 0-1,0-1 1,0 1-1,0 0 0,0 0 1,0 0-1,0 0 1,0 0-1,0 0 0,0-1 1,0 1-1,0 0 1,0 0-1,0 0 0,0 0 1,0 0-1,0-1 1,0 1-1,0 0 0,0 0 1,0 0-1,0 0 1,0 0-1,0-1 1,0 1-1,0 0 0,0 0 1,0 0-1,0 0 1,-1 0-1,1 0 0,0 0 1,0 0-1,0-1 1,0 1-1,0 0 0,0 0 1,-1 0-1,1 0 1,-9 4-6,-13 11 20,17-10-10,0 1 0,0 0 1,0 1-1,1-1 0,-1 1 1,2 0-1,-1 0 0,-3 10 0,0 3-60,-8 39-1,10-38 62,2 0 0,1 0-1,0 32 1,3-42 20,0 0 0,0 0 1,1 0-1,0-1 0,1 1 0,0-1 0,1 0 0,7 17 1,-8-23 7,-1 0 1,1-1 0,0 1-1,0 0 1,0-1 0,1 1-1,-1-1 1,1 0 0,-1 0 0,6 2-1,-7-4-8,0 1-1,1-1 1,-1 0-1,0 0 1,1 0-1,-1-1 1,1 1-1,-1-1 1,1 1-1,0-1 1,-1 0-1,1 0 1,-1 0-1,1 0 1,-1 0-1,1-1 1,0 1-1,-1-1 1,1 1-1,2-2 1,1-2 4,0-1 0,0 1 0,-1-1-1,0 0 1,1 0 0,-2-1 0,1 1 0,-1-1 0,6-10 0,5-5-9,77-92 149,-73 93-142,1 0 0,1 2 0,29-21 1,-32 25 27,24-15 226,-40 28-281,1-1 1,-1 1-1,1 0 0,-1 0 1,1 0-1,-1 0 0,1 0 1,-1 1-1,1-1 0,0 1 1,0 0-1,-1 0 0,1 0 1,3 0-1,-4 0 10,-1 1-1,0-1 1,0 1 0,0-1-1,0 1 1,0 0 0,1-1 0,-1 1-1,-1 0 1,1 0 0,0 0-1,0 0 1,0 0 0,0 0 0,0 0-1,-1 0 1,1 0 0,-1 0-1,1 0 1,-1 0 0,1 1 0,-1-1-1,1 0 1,-1 0 0,0 3-1,1 3 7,0 0 1,-1-1-1,0 12 0,-1-13 3,-4 46 105,-2 1 0,-20 69-1,18-87-9,7-18 43,2-16-154,0 0-1,0 0 0,0 0 1,0 0-1,0 0 0,0 0 1,0 0-1,0 0 0,0 0 1,0 1-1,0-1 0,0 0 1,0 0-1,0 0 0,0 0 1,0 0-1,0 0 0,0 0 0,0 0 1,0 0-1,0 0 0,0 0 1,0 0-1,0 0 0,0 1 1,0-1-1,0 0 0,0 0 1,0 0-1,0 0 0,0 0 1,0 0-1,1 0 0,-1 0 1,0 0-1,0 0 0,0 0 1,0 0-1,0 0 0,0 0 0,0 0 1,0 0-1,0 0 0,0 0 1,0 0-1,0 0 0,0 0 1,1 0-1,-1 0 0,0 0 1,0 0-1,0 0 0,0 0 1,0 0-1,0 0 0,0 0 1,0 0-1,0 0 0,0 0 1,0 0-1,0 0 0,0 0 0,1 0 1,-1 0-1,0 0 0,0 0 1,0-1-1,15-19 183,-8 9-210,17-24 24,75-99 61,-86 118-96,1 1 0,1 1 1,0 0-1,1 1 0,0 0 0,18-9 0,-31 20 26,0 0 0,0 0 0,1 1 0,-1-1 0,0 1 0,0 0 0,1 0 0,-1 1 0,1-1 0,-1 0 0,1 1 0,-1 0 0,1 0 0,4 1 0,-4 0 14,1 0 1,-1 1-1,0-1 1,0 1-1,0 0 1,-1 1-1,1-1 1,-1 1-1,1-1 1,-1 1-1,5 4 1,7 10 3,0 0 1,0 0-1,-2 2 1,18 30-1,-26-40-239,1 0 0,0-1 0,9 11 0,12 7-5772,-26-25 5614,0 0 0,0 0 0,0 0 0,0 0 0,1 0 0,-1 0 0,0-1 0,0 1 0,1-1 0,-1 1 0,0-1 0,1 1 0,-1-1 0,1 0 0,-1 1 0,0-1 0,1 0 0,-1 0 0,1 0 0,-1 0 0,1 0 0,-1-1 0,0 1 1,1 0-1,-1-1 0,0 1 0,1-1 0,-1 1 0,2-2 0,18-12-4859</inkml:trace>
</inkml:ink>
</file>

<file path=ppt/ink/ink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23:32:39.15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166 47 10464,'-103'-47'3872,"77"47"-3008,3 0-224,19 3-2336,-1 1 800,0 1-480,15 3-1760</inkml:trace>
</inkml:ink>
</file>

<file path=ppt/ink/ink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23:32:44.28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1 486 4160,'5'0'6410,"-1"3"-5664,1-1-1,0 0 0,-1 0 1,1-1-1,0 1 0,0-1 1,8 1-1,-10-2-557,0 0 0,0 0-1,0-1 1,1 1 0,-1-1-1,0 0 1,0 0 0,0 0-1,0 0 1,0 0 0,-1-1 0,1 0-1,0 1 1,3-3 0,3-4 73,0 0-1,-1 0 1,1-1 0,-1 0 0,7-11-1,31-53 338,-11 15-398,7-1 14,-21 32 63,-1-2 0,30-61 1,-46 82-289,-2-1 0,1 0 1,-1 1-1,-1-1 0,0 0 1,0 0-1,-1-17 0,1 116-105,-2 99 228,-1-150-34,-2-1 0,-17 71 0,17-96-28,0 0 0,-1-1 0,0 1 0,-9 15 0,12-25-20,-1 1 0,1-1 0,-1 0 0,1 1 0,-1-1 0,0 0 0,0-1 0,-4 4 0,5-5 2,0 0 1,0 0 0,0-1 0,1 1-1,-1 0 1,0 0 0,0-1 0,0 0-1,0 1 1,0-1 0,0 0 0,0 0-1,0 0 1,0 0 0,0 0-1,0 0 1,-3-1 0,1-1-5,0 1 1,1-1-1,-1 0 1,1 0-1,-1 0 1,1-1-1,0 1 0,0-1 1,0 0-1,-4-5 1,-1-2-119,-15-21 0,13 7 77,8 20-66,0 0 1,0-1-1,0 1 0,0 0 1,-5-6-1,6 9-293,3 2 128,6 6 49,33 22 281,-23-20-30,1-1 1,0-1 0,0-1 0,0-1 0,1 0-1,35 3 1,-15-5-6,1-2-1,53-5 1,-76 2-9,0 0-1,-1-1 1,1-1-1,-1-1 1,0 0-1,17-8 1,-27 10-8,0-1 1,0 1 0,-1-1-1,1-1 1,-1 1 0,0-1-1,0 0 1,-1-1 0,0 1-1,0-1 1,0 0 0,0-1-1,-1 1 1,0-1 0,-1 1-1,5-12 1,-5 7-12,0 0-1,0 0 1,-1 0 0,-1-1-1,0 1 1,0-1 0,-1 1-1,-1-1 1,0 1 0,0-1-1,-6-16 1,6 24-66,0-1-1,-1 1 1,1 0 0,-1 1 0,0-1 0,-1 0-1,1 1 1,-1-1 0,1 1 0,-1-1-1,0 1 1,-7-5 0,9 7 30,-1 0-1,0 0 1,1 0-1,-1 0 1,0 0 0,0 0-1,0 0 1,1 1 0,-1-1-1,0 1 1,0-1 0,0 1-1,0 0 1,0 0 0,0 0-1,0 0 1,0 0 0,0 0-1,0 0 1,0 1-1,0-1 1,0 1 0,0-1-1,0 1 1,0 0 0,1 0-1,-1 0 1,0 0 0,1 0-1,-3 2 1,-1 1 16,1 1 1,-1-1 0,1 1-1,0 1 1,1-1-1,-1 1 1,1-1-1,0 1 1,0 0-1,1 0 1,-2 6-1,-1 5 1,1-1 0,1 1 1,-2 18-1,4-20 50,1-1 0,0 1 0,1 0 0,0 0 0,2 0 0,5 20 0,-6-25-9,2-1 1,-1 0 0,1 0-1,0 0 1,1-1-1,0 1 1,0-1 0,1 0-1,0-1 1,14 14 0,-16-18-17,0 0 1,0 0-1,1 0 1,-1-1-1,1 0 1,0 0-1,0 0 0,0 0 1,0-1-1,0 0 1,0 0-1,0 0 1,0-1-1,0 0 1,0 0-1,1 0 1,-1 0-1,0-1 1,0 0-1,6-1 1,10-4 28,0-1 0,-1-1 0,28-15 1,-41 20-47,63-31-6,-2-3 1,-2-3 0,96-75-1,-54 28 197,-86 74-198,-22 15-29,0 0 0,0 0-1,0 0 1,-1 0 0,1 0-1,0 0 1,-1 0 0,-1 4 0,-64 156 738,59-145-611,0 1 0,2 0-1,-6 29 1,10-42-61,0-1 1,1 1 0,0 0-1,0 0 1,1 0 0,0 0-1,-1-1 1,1 1 0,1 0-1,-1-1 1,1 1-1,0-1 1,0 1 0,0-1-1,4 6 1,-4-7-14,0 0 0,1 0 0,-1 0 0,1-1 0,-1 1 0,1 0 0,0-1 0,0 0 0,0 0 0,1 0 0,-1 0 0,0 0 0,1-1 0,-1 0 0,1 1 0,-1-1 0,1 0 0,0-1 0,-1 1 0,7-1-1,1 0 15,0 0 0,1-1 0,-1-1 0,20-4 0,-24 4-423,-1-1-1,0 1 1,11-7 0,-12 6-657,-1-1 0,1 1 1,-1-1-1,8-8 0,30-34-9139,-20 24 4102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00:36:57.967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5 83 6560,'0'0'59,"0"0"0,0 0 0,0 0 0,0 0 0,-1 0 0,1 0 0,0 0 0,0 0 0,0 0 0,0 0 0,-1 0 0,1 0 0,-2-1 885,2 1-885,0 0 0,0-1 0,0 1 0,0 0 0,0 0 0,-1 0 0,1 0 0,0-1 0,0 1 0,0 0 0,0 0 0,0 0 0,0 0 0,0-1 0,0 1 0,0 0 0,0 0 0,0 0 0,11-4 1566,22 0 1016,9 0-849,307-37 2091,-319 37-3705,-6 0-2334,30-8 1,-34 7-1301,2 4 1120</inkml:trace>
</inkml:ink>
</file>

<file path=ppt/ink/ink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23:32:46.30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 1165 4064,'-2'-2'2014,"2"2"-1922,0 0-1,-1 0 1,1 0-1,0 0 1,0 0-1,0-1 1,0 1-1,0 0 1,0 0 0,0 0-1,0 0 1,0 0-1,0 0 1,0-1-1,0 1 1,0 0-1,1 0 1,-1 0 0,0 0-1,36-17 4080,-28 12-3728,0 0 0,0 0 1,0-1-1,-1 0 0,0-1 1,0 0-1,11-14 0,79-115 1888,21-28-1403,-38 73-250,9-10-86,-73 81-442,-2 0 1,-1-1-1,16-31 1,-6-5 247,-3-1 0,24-113 0,-38 137-188,-1 1-1,-1-1 0,-1-45 1,-3 79-213,0 0 1,0-1 0,0 1-1,0 0 1,1-1 0,-1 1-1,0 0 1,0-1-1,0 1 1,0-1 0,0 1-1,0 0 1,0-1 0,-1 1-1,1 0 1,0-1 0,0 1-1,0 0 1,0-1 0,0 1-1,0 0 1,-1-1 0,1 1-1,0 0 1,0-1 0,0 1-1,-1 0 1,1 0-1,0-1 1,-1 1 0,1 0-1,0 0 1,0-1 0,-1 1-1,0 1-5,0-1-1,0 1 1,0 0 0,0 0-1,1 0 1,-1-1-1,0 1 1,1 0-1,-1 0 1,0 0 0,1 0-1,-1 2 1,-15 35-6,1 1 1,-12 55-1,-4 11 92,5-33-5,5-19 109,3 1 0,-16 84 0,19-7-32,14-110-54,1 0-1,2 0 1,-1 0 0,7 26 0,-7-44-61,0-1 0,-1 1 0,1 0 0,0-1 0,0 1 0,1 0 0,-1-1 0,1 0 0,-1 1 0,1-1 1,0 0-1,0 0 0,3 4 0,-4-5-17,1 0 0,-1-1 0,1 1 0,-1 0 0,1-1 0,0 1 1,-1-1-1,1 1 0,-1-1 0,1 0 0,0 1 0,-1-1 0,1 0 1,0 0-1,-1 0 0,1 0 0,0-1 0,-1 1 0,1 0 0,0-1 0,-1 1 1,1-1-1,-1 0 0,2 0 0,5-3 5,0-1 0,-1 0-1,0 0 1,0 0 0,-1-1 0,1 0 0,-1 0 0,7-10 0,40-62 123,-26 36-114,7-17-171,-27 51-66,-7 8 198,0 0 1,0 0-1,0 0 0,0 0 1,0 0-1,0 0 1,1 0-1,-1 0 0,0 0 1,0 0-1,0 0 1,0 0-1,0 0 0,0 0 1,1 0-1,-1 0 0,0 0 1,0 1-1,0-1 1,0 0-1,0 0 0,0 0 1,0 0-1,0 0 1,0 0-1,0 0 0,0 1 1,1-1-1,-1 0 0,0 0 1,0 0-1,0 0 1,0 0-1,0 0 0,0 1 1,0-1-1,0 0 1,1 21-282,-1-17 323,-1 33-70,1 6 251,1-1 0,7 45 0,-7-81-206,0-1 1,0 0-1,0-1 0,1 1 0,0 0 0,0 0 0,0-1 1,0 1-1,1-1 0,3 5 0,-5-8 0,1 1 1,-1-1-1,1 0 0,-1 0 1,1 1-1,-1-1 0,1 0 1,0-1-1,0 1 0,-1 0 1,1 0-1,0-1 0,0 1 0,0-1 1,0 1-1,0-1 0,0 0 1,0 0-1,0 0 0,0 0 1,0 0-1,0 0 0,-1-1 0,1 1 1,0-1-1,0 1 0,0-1 1,2-1-1,9-4 28,0-1 0,0-1 1,-1 0-1,0 0 0,16-16 0,-3 4 5,177-156-208,-203 178 118,0 0 0,0 0 1,0 0-1,0 0 1,1 0-1,-1 0 0,1 0 1,-1 3-1,0 2 29,-2 4 30,1 1-1,0-1 1,1 1-1,0-1 1,0 1 0,2-1-1,-1 1 1,2-1-1,-1 0 1,1 1-1,6 17 1,-6-26-2,-1 1 1,1-1-1,0 0 0,0 1 1,0-1-1,0 0 1,1 0-1,-1-1 0,1 1 1,0 0-1,0-1 1,0 0-1,0 1 0,0-1 1,6 3-1,-7-5 4,-1 1 0,1-1 0,0 1 0,-1-1 0,1 0 0,0 1 0,0-1 0,-1 0 0,1 0 0,0 0 0,0 0 0,-1-1 0,1 1 0,0 0-1,-1-1 1,1 1 0,0-1 0,-1 0 0,1 1 0,-1-1 0,1 0 0,-1 0 0,1 0 0,-1 0 0,0 0 0,1 0 0,-1-1 0,0 1 0,0 0 0,0-1 0,0 1 0,0-1 0,0 1 0,0-1 0,-1 1 0,2-2 0,-1 0 7,0-1 1,-1 1-1,1 0 1,0 0-1,-1 0 1,0 0-1,0-1 1,0 1-1,0 0 1,0 0 0,0 0-1,-1-1 1,0 1-1,0 0 1,-1-5-1,-2-1-67,0-1 0,0 1 0,-10-15 0,8 16 14,-1-1 1,0 1 0,0 0 0,-1 0 0,0 1-1,0 0 1,0 1 0,-1 0 0,-9-6 0,2 4-16,-1 0 1,1 2-1,-1-1 1,-27-5 0,16 4-221,81 5 481,-1-2-1,63-14 1,-62 9-10,-1 2 0,66-2 0,-114 10-175,1 0 0,-1 1-1,0-1 1,0 1 0,0 0-1,0 0 1,0 0 0,7 3 0,-10-3-10,1 0 1,0 0 0,-1 0 0,1 0-1,-1 0 1,1 1 0,-1-1 0,0 0-1,1 1 1,-1-1 0,0 1 0,0 0 0,0-1-1,0 1 1,0 0 0,-1-1 0,1 1-1,0 0 1,-1 0 0,0 0 0,1 2 0,1 16 97,-1 1 0,-1-1 1,-3 25-1,-4-8 64,7-36 48,8-22-31,-2 10-191,-4 5-6,0 0-1,1 1 0,0-1 0,0 0 1,0 1-1,1 0 0,0 0 0,0 0 1,0 0-1,1 1 0,5-5 0,-9 8-8,0 1 0,0-1-1,0 1 1,0 0 0,0 0-1,0-1 1,0 1-1,0 0 1,0 0 0,0 0-1,0 0 1,0 0-1,0 0 1,0 1 0,0-1-1,0 0 1,0 0-1,0 1 1,0-1 0,0 1-1,0-1 1,0 1-1,0-1 1,0 1 0,0-1-1,1 2 1,24 23 35,-16-14 2,17 15-1306,-10-12 2677,38 26 0,-44-33-2001,0-1-1,1-1 0,12 5 1,7-2-4807,0-5-4103,-40-5 5863,-7-8-1216</inkml:trace>
</inkml:ink>
</file>

<file path=ppt/ink/ink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23:32:46.65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72 20 9056,'-53'-15'3360,"43"10"-2624,2 5-192,16 0-1440,2 0 128,3 0 448,5 0-2848,-1 5 1728,-4-1-2624</inkml:trace>
</inkml:ink>
</file>

<file path=ppt/ink/ink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23:32:47.02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24 103 11040,'-24'-3'4096,"29"3"-3168,14-5-289,-3 5 1153,26-3-1120,24-1 352,29-4-608,0 0-224,8 0-128,28-1-1696,12 3 896,-7-3-5119,-2-7 3231,14-8-3200</inkml:trace>
</inkml:ink>
</file>

<file path=ppt/ink/ink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23:32:47.91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313 89 5408,'-3'-58'3146,"9"27"8879,-4 42-10263,-10 127 1027,2 46-1685,1 99-459,5-187-144,-22-96-762,4 2 225,-1 0 0,1 2 0,-1 0-1,1 1 1,-30 13 0,8-4 13,7-1-2,20-7-8,-21 5 1,20-8 264,12-2-53,8-3-206,107-19 420,-45 10 19,-22 4-318,0 2 0,63 1 0,-71 2-56,54-9 0,-38 3 30,0 4 12,-53 4-235,-1 0-1,0 0 0,0 0 0,1 0 0,-1 0 0,0 0 0,0 0 1,1 0-1,-1-1 0,0 1 0,0 0 0,0 0 0,1 0 0,-1 0 1,0-1-1,0 1 0,0 0 0,0 0 0,1-1 0,-1 1 0,0 0 0,0 0 1,0 0-1,0-1 0,0 1 0,0 0 0,0 0 0,0-1 0,0 1 1,0 0-1,0-1 0,0 1 0,0 0 0,0 0 0,0-1 0,0 1 1,0 0-1,0 0 0,0-1 0,0 1 0,0 0 0,0 0 0,0-1 1,-4-10-3809,-9-9-2867,8 9 1375</inkml:trace>
</inkml:ink>
</file>

<file path=ppt/ink/ink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23:32:48.44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26 96 4896,'-23'-32'7797,"23"32"-7655,0 0 0,-1 0 0,1-1 0,0 1 0,0 0 1,0-1-1,0 1 0,-1 0 0,1 0 0,0-1 0,0 1 0,0 0 0,0-1 0,0 1 0,0 0 0,0-1 1,0 1-1,0 0 0,0-1 0,0 1 0,0 0 0,0-1 0,0 1 0,0 0 0,0-1 0,0 1 0,0 0 1,1-1-1,-1 1 0,0 0 0,0 0 0,0-1 0,0 1 0,1 0 0,-1 0 0,0-1 0,0 1 0,1 0 1,-1 0-1,0 0 0,0-1 0,1 1 0,-1 0 0,16-3 2259,-11 2-2222,158-21 3704,81 0-2865,26 19-468,-195 3-407,-73 0-393,-16 7-3729,-6-4 585,17-3 2598,-1 0 1,1 1-1,0-1 0,0 1 0,0 0 1,0 0-1,0 0 0,0 0 1,0 0-1,0 1 0,0-1 0,-3 4 1,-12 9-2763,1 2 204</inkml:trace>
</inkml:ink>
</file>

<file path=ppt/ink/ink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23:32:48.97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63 4 8896,'0'-1'329,"-1"1"1,0 0 0,1-1 0,-1 1-1,1 0 1,-1-1 0,1 1-1,-1 0 1,0 0 0,1 0 0,-1 0-1,0 0 1,1 0 0,-1 0-1,1 0 1,-1 0 0,0 0 0,1 0-1,-1 0 1,0 0 0,1 0-1,-1 1 1,1-1 0,-2 1 0,0 7 4503,2 1-4400,0-4-1297,0 88 2689,-9 247 600,-21-41-1449,29-235-908,1-55-4914,-2-38-406,1 23 4177,0 0 0,1 0 0,0 0 0,0 0 0,0 0-1,1 0 1,0 0 0,2-9 0,9-12-2850</inkml:trace>
</inkml:ink>
</file>

<file path=ppt/ink/ink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23:32:49.39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16 131 7296,'-2'-1'242,"1"-1"0,-1 0 0,1 0 0,0 0 0,0 0 0,-1 0 0,1 0 0,1 0 0,-1 0 0,0 0 0,0-1 0,1 1 1,0 0-1,-1 0 0,1-1 0,0 1 0,0 0 0,0-1 0,0 1 0,0 0 0,1 0 0,-1-1 0,1 1 0,0 0 0,-1 0 0,1 0 0,0-1 0,0 1 0,0 0 0,2-2 1,0 0 171,0 0 1,-1 0 0,2 0 0,-1 0 0,0 0 0,1 1-1,0-1 1,-1 1 0,1 0 0,1 0 0,-1 1 0,9-5-1,-6 4-156,0 1-1,1 0 0,0 0 1,0 0-1,-1 1 0,1 0 0,11 1 1,2 1-75,0 1 0,0 1 0,-1 1 0,1 0 0,23 10 0,-21-6-2,-1 2 0,1 0 1,-1 2-1,32 22 0,-23-11-12,-1 2 0,32 34 0,-31-27 78,32 42 0,-50-55-24,0 1 1,-1 0-1,-1 0 0,9 24 1,-17-35-134,0 0 0,-1 0 0,0 1 0,-1-1 1,0 1-1,0 0 0,-1-1 0,0 1 1,-1-1-1,0 1 0,-1-1 0,0 1 1,0-1-1,-1 0 0,0 1 0,-5 8 0,2-4-5,-1 0 0,-1 0 0,-1-1 0,0 0 0,0-1 0,-2 0 0,1 0 0,-1-1 0,-16 12 0,9-10-81,-1-1-1,0 0 0,-1-2 0,0 0 0,0-2 0,-39 12 0,34-14-205,-1 0 1,0-2-1,0-1 0,0 0 0,-42-3 0,53-2-341,-1 1 0,1-2-1,0 0 1,-1-1 0,-20-8 0,31 10-23,0 0 1,0-1-1,1 1 1,-1-1-1,1 0 0,-1 0 1,1 0-1,0 0 1,0-1-1,0 0 1,0 0-1,1 0 1,0 0-1,0 0 0,0-1 1,0 0-1,1 1 1,-4-10-1,-1-19-6788</inkml:trace>
</inkml:ink>
</file>

<file path=ppt/ink/ink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23:32:50.28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18 4 8736,'4'-3'13343,"-4"10"-11103,-4 1-1664,0-3-384,-1-2-256,0 1 32,2 1-2976,20-34-12927</inkml:trace>
</inkml:ink>
</file>

<file path=ppt/ink/ink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23:32:50.66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108 0 11392,'-10'0'4224,"7"5"-3297,-7 2-255,10 1 1408,-5 4-1280,-3 4 1696,-6 4-1408,1 0-224,0-3-576,3-2-416,1-3 64,-1-4-2304,7-3 1280,21-18-10207,-1-11 5407</inkml:trace>
</inkml:ink>
</file>

<file path=ppt/ink/ink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23:32:55.01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104 133 2240,'-6'-8'839,"6"-9"6088,1 2-1275,-1 14-5582,0 1 0,0-1 0,0 1 0,0-1-1,0 1 1,-1 0 0,1-1 0,0 1 0,0-1 0,0 1 0,0-1 0,0 1-1,-1-1 1,1 1 0,0 0 0,0-1 0,-1 1 0,1 0 0,0-1-1,-1 1 1,1 0 0,0-1 0,-1 1 0,1 0 0,0-1 0,-1 1-1,1 0 1,-1 0 0,1 0 0,-1-1 0,1 1 0,0 0 0,-1 0-1,1 0 1,-1 0 0,1 0 0,-1 0 0,1 0 0,-1 0 0,1 0-1,-1 0 1,1 0 0,-1 0 0,1 0 0,0 0 0,-1 0 0,1 1 0,-1-1-1,1 0 1,-1 1 0,-2-1-12,1 1 0,-1 1 0,1-1 0,0 0 0,0 1 0,-1-1 0,1 1 0,-3 2 0,-1 3 73,2-3-51,0 0 1,0 1-1,1-1 1,-1 1-1,-2 6 1,-2 3 76,5-10-86,1 0 0,0 0-1,0 0 1,0 0 0,0 1-1,1-1 1,-1 0-1,1 1 1,0 4 0,1-8-55,0-1 0,0 1 0,0-1 0,0 0 1,0 1-1,0-1 0,0 0 0,0 1 0,0-1 0,0 1 1,1-1-1,-1 0 0,0 1 0,0-1 0,0 0 0,1 0 1,-1 1-1,0-1 0,0 0 0,1 1 0,-1-1 0,0 0 1,1 0-1,-1 0 0,0 1 0,1-1 0,-1 0 0,0 0 1,1 0-1,-1 0 0,1 0 0,-1 1 0,0-1 1,1 0-1,-1 0 0,1 0 0,-1 0 0,0 0 0,1 0 1,-1-1-1,1 1 0,-1 0 0,0 0 0,1 0 0,-1 0 1,1-1-1,16-5 386,-17 6-402,13-8 70,0-1-1,-1 0 0,0 0 1,0-2-1,-1 1 0,0-1 1,-1-1-1,0 0 0,-1 0 1,13-25-1,-21 36-92,0-1 1,0 0-1,0 1 1,0-1-1,-1 0 1,1 0-1,-1 1 0,1-1 1,-1 0-1,0 0 1,1 0-1,-1 0 1,0 0-1,-1 0 1,1 1-1,0-1 0,0 0 1,-2-3-1,1 3-438,0-1 0,0 1-1,0 0 1,0 0-1,-1 0 1,1 0 0,-1 0-1,-2-3 1,-7 4-4837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00:36:58.387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8 12 6656,'5'-11'6325,"-5"13"-5919,0 1 0,1 0 0,0 0 0,-1 0 1,1-1-1,2 4 0,3 16 537,-4 8 314,-6 54-1,1-30-755,-6 54 359,4-72-683,2 1 0,2 43 1,1-57-377,-1-19 30,1 0 0,0 0-1,0 0 1,0-1 0,0 1 0,1 0-1,-1-1 1,1 1 0,0 0 0,0-1 0,3 8-1,-3-11-107,0 1-1,0 0 1,0 0-1,1 0 0,-1 0 1,0-1-1,0 1 1,0 0-1,0-1 1,1 1-1,-1-1 0,0 0 1,1 1-1,-1-1 1,0 0-1,1 0 0,-1 0 1,2 0-1,25-2-5162,-11-2 2971</inkml:trace>
</inkml:ink>
</file>

<file path=ppt/ink/ink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23:33:49.2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332 15 2656,'1'1'8272,"-5"-2"-5336,2 1-2902,0-1 0,1 1 1,-1-1-1,0 1 1,0 0-1,0 0 0,0 0 1,0 0-1,-2 1 1,2-1 86,0 1 1,0-1 0,0 0-1,0 0 1,0 0-1,0 0 1,0 0 0,0 0-1,0-1 1,0 1 0,0-1-1,0 0 1,0 1 0,0-1-1,-3-2 1,-19-4 278,16 6-344,-1 1-1,0 0 1,1 1-1,-1 0 1,1 0-1,-1 1 1,1 0-1,0 0 1,-1 1-1,1 0 1,0 0-1,1 1 1,-1 0-1,1 0 1,-1 1-1,1 0 1,-10 10-1,8-7 33,1 1 1,0 0-1,0 1 1,1 0-1,0 0 1,1 0-1,0 1 1,0 0-1,1 0 1,1 0-1,0 1 1,-4 15-1,6-14-16,-1 1-1,2 0 0,0-1 0,0 1 1,2 0-1,-1 0 0,6 24 0,-4-30 22,0 0 0,1 0 0,0 0 0,0-1 0,0 0 0,1 0-1,1 0 1,-1 0 0,1 0 0,0-1 0,0 0 0,1 0-1,0 0 1,11 8 0,-11-9 50,1-1 0,0 0 0,0-1 0,0 1 0,1-1 1,-1-1-1,1 1 0,-1-1 0,15 2 0,-10-3-71,1-1 1,-1 0 0,1-1-1,-1 0 1,20-4 0,-21 3-296,2 1 1,-1 0 0,13 0-1,-23 1 46</inkml:trace>
</inkml:ink>
</file>

<file path=ppt/ink/ink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23:33:49.8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417 25 3712,'-11'-11'1823,"10"10"-1610,0 0 0,0 0 0,0 0-1,0 0 1,0 0 0,-1 0 0,1 0 0,0 0 0,0 1 0,-1-1 0,1 0 0,-1 1 0,1-1 0,0 1 0,-1 0 0,1-1 0,-1 1 0,1 0 0,-1 0 0,1 0 0,-1 0-1,1 0 1,-1 0 0,-2 1 0,-9 1 483,1 1-1,-1 0 0,1 1 1,-15 5-1,-46 26 1290,55-26-1499,0 2 1,1 0 0,-30 25 0,38-28-358,1 1-1,0-1 1,0 2-1,1-1 1,0 1-1,1 0 0,0 1 1,-5 13-1,1 3 69,1 0-1,1 1 1,-7 51-1,11-36-77,1 84 0,4-110-107,0-1 0,2 1 0,0-1 0,1 1 0,0-1 0,1 0 0,15 29-1,-14-33-406,1-1-1,0 0 1,0-1-1,1 0 1,1 0-1,0 0 1,0-1-1,0-1 1,1 0-1,21 14 1,13-1-3211,1-1 1132</inkml:trace>
</inkml:ink>
</file>

<file path=ppt/ink/ink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23:33:50.2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 6400,'-5'-1'2717,"16"4"-874,57 26 1729,-27-12-1377,75 42 1,-103-50-1945,0 0-1,-1 1 1,0 0-1,0 0 1,-1 1-1,-1 1 1,0 0 0,0 0-1,11 20 1,-12-12-19,1 0 1,-2 1-1,-1-1 1,-1 1 0,8 44-1,-8-17 148,1 82-1,-8-109-309,0-1 0,-2 0 1,0 0-1,-1-1 0,-13 39 0,3-22-1193,-2-1-1,-22 36 1,-21 34-5847,27-45 3834</inkml:trace>
</inkml:ink>
</file>

<file path=ppt/ink/ink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23:34:24.9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155 70 2656,'0'-2'177,"1"0"-1,-1 0 1,1-1-1,0 1 1,-1 0-1,1 0 1,0 0 0,0 0-1,1 0 1,-1 0-1,0 0 1,1 1 0,-1-1-1,1 0 1,-1 1-1,1-1 1,3-1-1,4-6 1635,0 0 192,-6 7-1045,-3 4-108,-72 278 3307,3-7-2512,13-79 291,54-181-924,2-13-1000,0 0 0,1 0 0,-1 0 0,0 1 0,0-1 0,0 0 1,0 0-1,0 0 0,0 0 0,0 0 0,0 0 0,0 0 0,0 0 1,0 0-1,0 0 0,1 0 0,-1 0 0,0 0 0,0 0 0,0 0 1,0 0-1,0 0 0,0 0 0,0 0 0,0 0 0,0 0 0,0 0 1,1 0-1,-1 0 0,0 0 0,0 0 0,0 0 0,0 0 1,0 0-1,0 0 0,0 0 0,0 0 0,0 0 0,0 0 0,0 0 1,1 0-1,-1 0 0,0 0 0,0-1 0,0 1 0,0 0 0,0 0 1,0 0-1,0 0 0,0 0 0,0 0 0,0 0 0,0 0 0,0 0 1,0 0-1,14-20 604,-11 16-577,5-9 23,59-84 107,-51 77-179,1 0 1,31-29-1,-17 20-56,-17 15-1,0 1 0,26-17 1,-39 29 50,0 0 1,0 0-1,0 0 1,1 1-1,-1-1 1,0 1-1,1-1 1,-1 1 0,0-1-1,1 1 1,-1 0-1,1-1 1,-1 1-1,1 0 1,-1 0-1,0 0 1,1 0-1,2 1 1,-3-1 4,0 1 1,0 0 0,0-1-1,0 1 1,0 0-1,0-1 1,0 1-1,-1 0 1,1 0-1,0 0 1,0 0-1,-1 0 1,1 0-1,-1 0 1,1 0-1,-1 0 1,1 0-1,0 1 1,0 4-4,0-1 1,0 1 0,0-1-1,-1 1 1,0 0 0,0-1-1,0 1 1,-2 6-1,-14 49 255,12-48-156,0 1 0,0-1 1,2 1-1,-3 26 0,5-38-60,0 0 0,0-1 1,0 1-1,0 0 0,1-1 0,-1 1 0,1-1 1,-1 1-1,1 0 0,-1-1 0,1 1 0,0-1 1,0 0-1,0 1 0,0-1 0,0 0 0,0 1 1,0-1-1,0 0 0,0 0 0,1 0 0,-1 0 1,0 0-1,1 0 0,-1 0 0,1 0 0,-1-1 1,1 1-1,-1-1 0,1 1 0,0-1 0,-1 1 1,1-1-1,0 0 0,-1 0 0,3 0 0,7 0 107,-1 0-1,1-1 0,0 0 0,14-4 0,-21 5-135,48-13 59,-2-1-1,0-3 1,86-42 0,-122 51-37,-1 0 1,-1-1 0,1 0 0,-2-1 0,21-22-1,-28 28-56,1-1-94,-5 3-47,-10 7-226,-16 13 65,-2 8 253,7-6 11,-24 29-1,40-42 113,0-1-1,0 1 0,1 0 0,0 1 0,0-1 1,1 0-1,0 1 0,0 0 0,-2 11 0,5-18-17,0 0-1,0 0 0,0 0 1,0-1-1,0 1 1,0 0-1,0 0 0,0 0 1,0 0-1,0 0 1,1 0-1,-1 0 0,0 0 1,0-1-1,1 1 1,-1 0-1,1 0 0,-1 0 1,1-1-1,-1 1 0,1 0 1,0-1-1,-1 1 1,1 0-1,0-1 0,-1 1 1,1-1-1,0 1 1,0-1-1,0 1 0,-1-1 1,1 0-1,0 1 1,0-1-1,0 0 0,0 0 1,0 0-1,0 1 1,0-1-1,0 0 0,-1 0 1,1 0-1,0-1 0,0 1 1,2 0-1,4-3 88,-1-1 1,1 0-1,-1 0 0,0 0 0,0-1 0,0 0 0,0 0 0,6-8 0,39-53-184,-38 48-4,23-27-1175,-36 47 1214,-10 39-191,10-39 251,-1 1 1,1 0-1,0-1 1,0 1-1,0 0 1,0 0-1,0-1 1,1 1-1,-1 0 1,1-1 0,0 1-1,2 4 1,-2-6 0,0 1 1,0-1 0,0 0 0,1 0 0,-1 0-1,1 0 1,-1 0 0,0 0 0,1 0 0,0 0-1,-1-1 1,1 1 0,-1-1 0,1 1 0,0-1-1,-1 1 1,1-1 0,0 0 0,2 0 0,3 0 55,0 0 1,0 0 0,7-2-1,7-2 73,0-2 1,0 0-1,30-15 0,-25 11-149,0-1 26,-1-1 0,0-1 1,0-1-1,23-18 1,-32 19-22,-1 0 0,0 0 1,-1-2-1,-1 0 0,0 0 1,16-25-1,1-14-69,39-91 1,-66 138-54,-1-1 1,1 0 0,-1 0 0,0 1 0,0-15 0,-21 42-94,15-17 367,4-8-60,1-1-1,-1 1 0,4-10 1,7-16-44,9-42 1,-19 60-111,-1 10 50,0 0-1,1 0 1,-1 0-1,1 0 1,1-5-1,-1-4-141,-1 12 148,0 0 0,0 0 0,0-1 0,0 1 1,0 0-1,0 0 0,0 0 0,0 0 0,0-1 1,0 1-1,0 0 0,0 0 0,0 0 1,0 0-1,0-1 0,0 1 0,-1 0 0,1 0 1,0 0-1,0 0 0,0-1 0,0 1 0,0 0 1,0 0-1,0 0 0,0 0 0,-1 0 0,1 0 1,0 0-1,0-1 0,0 1 0,0 0 1,-1 0-1,1 0 0,0 0 0,0 0 0,0 0 1,0 0-1,-1 0 0,1 0 0,0 0 0,0 0 1,0 0-1,0 0 0,-1 0 0,1 0 0,0 0 1,0 0-1,0 0 0,0 0 0,-1 0 1,1 0-1,0 0 0,-4 1-7,0-1 11,2 0-23,1 0-1,-1 0 0,1 1 1,-1-1-1,0 1 0,1-1 1,-1 1-1,1-1 0,-1 1 0,1 0 1,-1 0-1,1 0 0,-1-1 1,1 2-1,0-1 0,-1 0 1,1 0-1,0 0 0,0 0 1,0 1-1,-1 1 0,-3 3-57,-1 2 58,-1 0 1,1 1 0,1 0-1,-8 16 1,-14 44-36,23-60 73,-65 196-110,62-183 73,-7 21 31,2 1-1,-7 59 1,19-65 128,0-20-178,0-17 84,1 0-38,-1-1-1,0 1 1,0-1 0,1 1-1,-1-1 1,0 1 0,0-1-1,0 1 1,0-1-1,0 1 1,0 0 0,0-1-1,0 1 1,0-1 0,0 1-1,0-1 1,0 2 0,-1-1-4,1 0 1,0 1-1,0-1 1,0 0-1,0 1 1,0-1-1,0 1 1,0-1-1,1 0 1,-1 1 0,0-1-1,1 0 1,-1 0-1,2 2 1,-2-2 32,0 0-28,0-1 0,0 0 1,0 1-1,0-1 0,0 0 1,0 0-1,0 1 0,0-1 0,0 0 1,0 0-1,0 1 0,1-1 1,-1 0-1,0 0 0,0 0 1,0 1-1,0-1 0,1 0 0,-1 0 1,0 0-1,0 1 0,0-1 1,1 0-1,-1 0 0,0 0 1,0 0-1,1 0 0,-1 0 0,0 1 1,1-1-1,2 4-1,3 1 161,5 0-179,-8-4 43,0 0 1,-1 0-1,1 0 1,0-1-1,-1 1 1,1-1-1,0 1 1,4-1-1,60 0 162,-66 0-251,22 0 54,-19-1 53,1 0 0,-1 0 0,0 0 0,1-1 0,-1 1 0,0-1 0,0 0 0,0-1 0,0 1 0,-1 0 0,5-5 0,6-6-1,0-2 0,-1 0-1,-1 0 1,0-1 0,-1 0 0,14-29 0,42-113 54,-60 139-146,18-50-36,-9 22 3,3 1 0,30-57 0,-40 89 10,12-26-477,-104 269-506,-57 90 1217,-6-3-49,118-272 42,-1-2 0,-2 0 0,-2-2 0,-1-2 1,-55 47-1,80-76-52,8-7-61,-1 0-1,1-1 1,-1 1-1,0-1 1,0 1-1,0-1 1,1 0-1,-1 0 0,0 0 1,-1 0-1,1 0 1,-4 1-1,6-2-41,0 0-1,0 0 1,0 0 0,0 1-1,0-1 1,0 0-1,0 0 1,0 0-1,-1 0 1,1 0 0,0 0-1,0 0 1,0 0-1,0 0 1,0 0 0,0 0-1,0 0 1,0 0-1,-1 0 1,1 0-1,0 0 1,0 0 0,0 0-1,0 0 1,0 0-1,0 0 1,0 0 0,0 0-1,-1 0 1,1 0-1,0-1 1,0 1-1,0 0 1,0 0 0,0 0-1,0 0 1,0 0-1,0 0 1,0 0-1,0 0 1,0 0 0,0 0-1,0 0 1,-1-1-1,1 1 1,0 0 0,0 0-1,0 0 1,0 0-1,0 0 1,0 0-1,0 0 1,0 0 0,0-1-1,0 1 1,0 0-1,0 0 1,0 0-1,0 0 1,0 0 0,0 0-1,0 0 1,1 0-1,-1-1 1,0 1 0,0 0-1,0 0 1,0 0-1,0 0 1,2-4 19,1-1 1,0 1 0,0 0-1,0 0 1,0 1-1,6-7 1,1 1 14,79-87 47,79-81-578,-49 66-2790,-66 69-722,1 8 1216</inkml:trace>
</inkml:ink>
</file>

<file path=ppt/ink/ink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23:34:39.8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261 16 5312,'-13'-16'10704,"14"45"-6187,0 14-2459,-1-27-1549,-2-1-1,0 1 1,-1-1-1,0 0 0,-1 0 1,-1 0-1,-1 0 1,-11 23-1,7-22-366,-1 1 0,0-2 0,-1 1 0,-1-2 0,-22 21 0,19-21-868,-1-1-1,-29 18 0,9-8-505</inkml:trace>
</inkml:ink>
</file>

<file path=ppt/ink/ink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23:34:13.2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1326 3552,'0'0'82,"0"0"0,0 1 1,0-1-1,-1 0 0,1 0 0,0 0 0,0 0 1,0 1-1,0-1 0,-1 0 0,1 0 1,0 0-1,0 0 0,0 1 0,0-1 0,0 0 1,0 0-1,0 1 0,-1-1 0,1 0 1,0 0-1,0 1 0,0-1 0,0 0 0,0 0 1,0 0-1,0 1 0,0-1 0,0 0 1,0 0-1,1 1 0,-1-1 0,0 0 0,0 1 1,0-1 36,1 0-1,-1 0 1,0 0 0,1 0 0,-1 0 0,0 0-1,0 0 1,1 0 0,-1 0 0,0 0 0,1-1 0,-1 1-1,0 0 1,1 0 0,-1 0 0,0 0 0,0 0 0,1-1-1,-1 1 1,0 0 0,0 0 0,1 0 0,-1-1-1,0 1 1,0 0 0,0 0 0,0-1 0,1 1 0,-1 0-1,19-26 2312,26-45 0,8-31-851,-32 59-1370,1 1 0,47-65 1,-37 68-9,2 2 0,1 1-1,2 1 1,2 2 0,76-50 0,-103 76-241,1 1-1,14-6 1,-25 12-4,-2 0 38,0 0 1,0-1-1,0 1 1,0 0 0,0 0-1,0 0 1,0 0-1,1 0 1,-1 0-1,0 0 1,0 0 0,0 0-1,0 0 1,0 1-1,0-1 1,1 0-1,-1 0 1,0 0 0,0 0-1,0 0 1,0 0-1,0 0 1,0 0-1,0 0 1,0 0 0,1 0-1,-1 0 1,0 1-1,0-1 1,0 0-1,0 0 1,0 0 0,0 0-1,0 0 1,0 0-1,0 0 1,0 0-1,0 1 1,0-1 0,0 0-1,0 0 1,0 0-1,0 0 1,0 1-1,1 9-103,-5 14 128,4-21 1,-40 171 172,-15 62 661,55-237-841,0 1 0,0 0-1,1 0 1,-1 0 0,0 0-1,0 0 1,0 0 0,0 0-1,0 0 1,0 0 0,0 0-1,0 0 1,0 0-1,0 0 1,0 0 0,0 0-1,0 0 1,0 0 0,0 0-1,0 0 1,0 0 0,0 0-1,1 0 1,-1 0 0,0 0-1,0 0 1,0 0-1,0 0 1,0 0 0,0 0-1,0 0 1,0 0 0,0 0-1,0 0 1,0 0 0,0 0-1,0 0 1,0 0 0,0 0-1,0 1 1,0-1-1,0 0 1,0 0 0,0 0-1,0 0 1,1 0 0,-1 0-1,7-10 355,12-20 21,43-90 149,-42 78-570,2 0 0,1 2 0,37-48 0,-46 72-238,25-22 0,-31 34-205,-4 9 252,-5 12 72,0-15 107,-35 259 89,29-207 30,2-29 59,2 1-1,1-1 0,1 1 1,3 31-1,-2-54-92,1 0-1,0 0 1,-1 0-1,1 0 1,0 0-1,3 4 1,-4-7-21,0 1 0,1-1 0,-1 1 0,0-1 0,1 1 1,-1-1-1,0 1 0,1-1 0,-1 1 0,1-1 0,-1 0 0,1 1 0,-1-1 0,1 0 1,-1 1-1,1-1 0,0 0 0,-1 0 0,1 1 0,-1-1 0,1 0 0,0 0 1,-1 0-1,1 0 0,-1 0 0,1 0 0,0 0 0,-1 0 0,1 0 0,-1 0 1,1 0-1,0 0 0,-1-1 0,1 1 0,-1 0 0,1 0 0,-1-1 0,1 1 0,-1 0 1,1-1-1,-1 1 0,1 0 0,0-1 0,6-6 125,1 1 1,-1-1-1,0 0 0,10-17 0,24-39-63,-31 47-49,170-251-53,-130 197-410,-55 111-234,1-5 634,0-8 9,-9 81 100,11-86-22,1 1 0,4 37-1,-1-50-7,-1 0-1,6 15 1,-6-22-11,0-1 1,0 0-1,1 0 0,-1 0 1,1 0-1,0 0 1,-1 0-1,2 0 0,-1 0 1,0-1-1,5 5 0,-5-6-6,-1 0 0,0-1 0,0 1 0,1 0 0,-1-1 0,0 0 0,1 1-1,-1-1 1,1 0 0,-1 1 0,1-1 0,-1 0 0,0 0 0,1 0 0,-1 0-1,1-1 1,-1 1 0,1 0 0,-1 0 0,0-1 0,1 1 0,-1-1 0,0 0-1,1 1 1,-1-1 0,0 0 0,2-1 0,2-2 76,1 0-1,-1-1 1,0 1 0,6-8 0,-3 2-82,1-1 1,-2-1 0,0 0 0,0 0 0,7-19 0,-4 10-30,86-203-246,-86 210 154,-6 7-76,-4 7 165,0 0 0,0 0-1,0 0 1,0 0 0,0 0 0,0 0 0,0 0-1,0 0 1,0 0 0,0 0 0,0 0 0,0 0-1,0 0 1,0 0 0,0 0 0,0 0 0,0 0-1,0 0 1,0 0 0,0 0 0,0 0 0,0 0-1,0 0 1,0 0 0,0 0 0,0 0-1,0 0 1,0 0 0,0-1 0,0 1 0,0 0-1,0 0 1,0 0 0,0 0 0,0 0 0,-1 2-6,-1-1 1,1 1 0,1-1 0,-1 1 0,0 0 0,0-1 0,0 1-1,1 0 1,-1 2 0,-2 4 1,-4 11-5,0 1 0,1 0 0,-3 22 0,-4 64 337,7-55-375,5-40 62,1-1 0,0 0 0,2 15 0,1 12 34,-3-35-38,0 0 7,0 1 0,0 0 1,0 0-1,1 0 0,-1-1 0,1 1 1,-1 0-1,1 0 0,0-1 0,0 1 0,0 0 1,1-1-1,-1 1 0,0-1 0,1 0 1,0 1-1,1 1 0,-2-4 6,0 1-1,-1-1 1,1 1-1,0-1 1,-1 1-1,1-1 1,0 0-1,-1 1 1,1-1-1,0 0 1,0 1-1,-1-1 1,1 0-1,0 0 1,0 0 0,0 0-1,-1 0 1,1 0-1,0 0 1,0 0-1,0 0 1,-1 0-1,1-1 1,0 1-1,0 0 1,-1 0-1,2-1 1,-1 0 4,0 1 0,0 0 0,1 0 1,-1-1-1,0 1 0,0 0 0,1 0 0,-1 0 1,0 0-1,0 0 0,2 1 0,0-1-7,-1 0-1,0 1 1,1-1-1,-1 0 0,0-1 1,1 1-1,-1 0 1,0-1-1,0 1 0,1-1 1,-1 0-1,0 1 1,0-1-1,0 0 0,0 0 1,0-1-1,0 1 1,2-2-1,3-2 42,-1 0 0,1 0 1,-1 0-1,5-7 0,72-94 63,-23 27 27,-37 53-167,34-30-1,-16 16 7,-23 24-1,-1 1-1,2 1 0,0 1 1,0 1-1,23-11 0,-21 15-69,-18 8 72,-1-1 0,1 0-1,-1 1 1,0-1 0,0 0 0,0 0-1,1-1 1,-1 1 0,3-3 0,-3 3-242,-7 8 110,-9 11 74,-19 17 10,3 0 0,0 2 0,-31 52 0,54-78 56,1 0 0,1 0 0,-1 1 0,2 0 0,0 0 0,0 0 0,-3 20 0,6-28 21,1 1 1,-1 0-1,1 0 1,0-1-1,0 1 1,1 0-1,-1 0 0,1-1 1,0 1-1,0 0 1,1-1-1,-1 1 1,1-1-1,0 0 1,1 1-1,-1-1 0,0 0 1,1 0-1,0-1 1,0 1-1,0 0 1,7 5-1,-4-5 14,1 0 0,-1 0 1,0 0-1,1-1 0,0 0 0,0-1 0,0 1 1,0-1-1,0 0 0,0-1 0,1 0 0,-1 0 1,0-1-1,1 0 0,11-1 0,-10 0 12,0 0-1,-1-1 0,1-1 1,0 1-1,-1-1 0,0-1 0,0 1 1,0-2-1,0 1 0,0-1 1,-1 0-1,10-9 0,2-6 30,-1-1-1,-1-1 0,0 0 0,18-35 1,-10 16-26,70-99 5,-61 93-19,-27 36-18,35-48 33,39-75 0,-40 43-101,42-143 0,-68 189-18,6-45 16,-13 51-62,-7 34 89,4-29-132,-5 32 126,0 1-1,0 0 1,0-1-1,0 1 1,0 0 0,-1-1-1,1 1 1,0-1-1,-1 1 1,1 0-1,-1 0 1,0-1 0,1 1-1,-1 0 1,0 0-1,0 0 1,1-1-1,-1 1 1,-2-1 0,3 2 22,-1-1-1,0 1 1,1 0 0,-1 0 0,1-1 0,-1 1 0,1 0 0,-1 0 0,0 0 0,1 0 0,-1 0 0,1 0 0,-1 0 0,0 0-1,1 0 1,-1 0 0,1 0 0,-1 0 0,0 0 0,1 0 0,-1 0 0,1 1 0,-1-1 0,1 0 0,-1 0 0,0 1 0,-16 12-28,12-8 7,-5 4 14,0 2-1,0-1 1,1 1 0,1 0 0,0 1 0,-8 16 0,-36 82-83,38-78 73,-20 48 36,-27 92-1,51-137-15,2 1 1,1-1-1,2 2 0,1-1 0,2 53 0,3-64 51,2-1-1,0 1 0,1-1 1,1 0-1,16 43 0,-17-57-22,1 1-1,0-1 0,0-1 1,1 1-1,0-1 0,1 0 1,0 0-1,0-1 1,1 0-1,0 0 0,1-1 1,-1 0-1,1-1 1,1 0-1,12 7 0,-13-9 19,-1 0-1,1-1 1,1 0 0,-1-1-1,0 1 1,1-2-1,-1 1 1,1-1-1,-1-1 1,1 0 0,-1 0-1,1-1 1,0 0-1,-1-1 1,0 0-1,1 0 1,-1-1 0,0 0-1,0-1 1,-1 0-1,1 0 1,-1-1-1,0 0 1,14-11 0,-9 3-4,-1 1 0,-1-1-1,0-1 1,0 0 0,15-30 0,32-82 100,-42 86-39,-13 34-126,0-1 1,0 0 0,-1 0-1,0-1 1,-1 1-1,1 0 1,-1-1 0,-1 1-1,1 0 1,-2-14 0,1 20 19,0 1 0,-1-1 1,1 0-1,0 1 0,0-1 1,0 0-1,-1 1 1,1-1-1,0 0 0,-1 1 1,1-1-1,-1 1 0,1-1 1,-1 0-1,1 1 0,-1-1 1,1 1-1,-1 0 1,1-1-1,-1 1 0,1-1 1,-1 1-1,0 0 0,1-1 1,-2 1-1,1 0-5,-1-1 1,0 1-1,0 0 0,1 0 1,-1 0-1,0 0 0,0 0 1,1 0-1,-1 1 0,-2-1 1,0 2-4,0-1 0,0 0 0,0 1 1,0 0-1,0 0 0,1 0 0,-6 4 0,2 1-9,1 0 0,1 0 0,-7 10 0,-1 1-22,7-8 38,0 0-1,0 1 0,1-1 0,0 1 1,1 0-1,-4 16 0,0 4 21,-2 38-1,8-59 18,1 0-1,1 0 0,0 0 0,1 0 1,0 0-1,0 0 0,1 0 1,0 0-1,1 0 0,0 0 0,1-1 1,-1 0-1,12 18 0,-14-25-4,-1-1-1,1 0 0,1 1 1,-1-1-1,0 0 0,0 0 0,0 0 1,1 1-1,-1-1 0,0-1 1,1 1-1,-1 0 0,1 0 1,0 0-1,-1-1 0,1 1 0,-1-1 1,1 1-1,0-1 0,-1 0 1,1 0-1,0 0 0,-1 1 1,1-2-1,0 1 0,-1 0 0,1 0 1,3-1-1,1-1 21,-1-1 0,1 1 0,0-1 0,0 0 0,-1 0 0,6-5 0,11-9 75,-1-1 0,30-34-1,-19 19-130,160-162 108,-179 182-212,20-26 1,-32 36-188,-5 6 148,-7 9 19,1 5 78,0 2-1,1-1 1,-10 33 0,-13 62 133,28-96-53,-5 32-1,9-42 20,0-1 1,0 1-1,0 0 0,1-1 0,-1 1 0,2 0 1,-1-1-1,3 8 0,-3-13-17,-1 1 0,0-1 0,1 0 0,-1 0 0,1 0 0,0 1 0,-1-1 0,1 0 0,0 0 0,0 0 1,0 0-1,0 0 0,0 0 0,0 0 0,0 0 0,0-1 0,0 1 0,0 0 0,0-1 0,1 1 0,-1-1 0,0 1 0,0-1 0,1 1 0,-1-1 0,0 0 0,1 0 0,-1 1 0,0-1 0,1 0 0,-1 0 1,0-1-1,1 1 0,-1 0 0,0 0 0,1-1 0,-1 1 0,0 0 0,0-1 0,3-1 0,5-3 26,0 0 0,0 0 0,-1-1 1,0-1-1,0 1 0,13-15 0,39-53 15,-7-4-48,20-29-9,-66 97-79,-6 8 49,0 1-1,0-1 0,0 0 1,0 1-1,0-1 0,0 1 1,0-1-1,1 1 0,-1-1 0,1 1 1,-1 0-1,1 0 0,1-1 1,-2 2 9,-1 1 0,1-1 0,-1 1 1,0-1-1,1 1 0,-1 0 0,0-1 1,1 1-1,-1 0 0,0-1 1,0 1-1,1 0 0,-1-1 0,0 1 1,0 0-1,0-1 0,0 1 0,0 1 1,-8 114-301,0-6 334,7-91 19,2 0 0,0 1 0,8 32 0,-8-47 15,0 1 1,1-1 0,0 0-1,0 0 1,3 5 0,-4-8-24,0-1 0,-1 0-1,1 0 1,0 0 0,0 0 0,-1 0 0,1 0 0,0-1-1,0 1 1,0 0 0,0 0 0,0-1 0,0 1 0,1 0 0,-1-1-1,0 1 1,0-1 0,0 1 0,1-1 0,-1 0 0,0 0-1,0 1 1,1-1 0,-1 0 0,0 0 0,2 0 0,-1-1-4,-1 1 1,0-1 0,1 1 0,-1-1-1,0 0 1,1 1 0,-1-1 0,0 0 0,0 0-1,0 0 1,0 0 0,0 0 0,0 0-1,0 0 1,0 0 0,0 0 0,0-1-1,-1 1 1,1 0 0,0-1 0,0-2-1,4-4 82,9-19-3,-1 0 1,13-40-1,-3 10-91,31-60 56,-43 96-54,1 1 1,1 1 0,21-26-1,-21 30-68,-5 5-67,17-17-1,-23 25 76,0 0-1,0 0 1,1 1-1,-1-1 0,0 1 1,1-1-1,-1 1 1,1 0-1,-1 0 0,1 0 1,0 0-1,-1 0 1,1 1-1,4-1 0,-6 1 35,0 0-1,0 0 1,0 0-1,0 1 1,0-1-1,0 0 1,0 0-1,0 1 1,0-1-1,0 1 0,0-1 1,0 1-1,0-1 1,0 1-1,0 0 1,0-1-1,0 1 1,-1 0-1,1 0 1,1 1-1,-1 1-4,1-1 0,-1 1 0,1 0 0,-1 0 0,0 0 0,0 0 0,0 4 0,1 6-2,0-1 0,-1 22 1,-1-31 21,0 43 43,-3 0 0,-1-1 0,-2 0 0,-2 0 0,-16 49 0,22-85 34,-1 0 1,-1 0 0,1 0 0,-2-1 0,-4 9-1,8-15-51,0-1 0,-1 1 0,1-1 0,0 1-1,0-1 1,-1 0 0,1 1 0,-1-1 0,1 0-1,-1 0 1,0 0 0,1 0 0,-1-1 0,0 1 0,1 0-1,-1-1 1,0 1 0,0-1 0,0 0 0,0 1-1,1-1 1,-1 0 0,0 0 0,0 0 0,0 0-1,0-1 1,0 1 0,0 0 0,1-1 0,-1 1-1,-2-2 1,-2-1-2,0 0-1,1 0 1,-1-1-1,0 1 0,1-1 1,0-1-1,0 1 1,-7-10-1,-2-3-157,-15-22 0,29 36-123,6 5 199,17 11 247,-6-3-67,29 10 43,0-2 1,1-3 0,73 15-1,-102-26-53,-1-1 1,1 0-1,0-2 0,0 0 0,0-1 0,36-5 0,-44 3-418,0 0 0,0-1 0,0 0 0,0-1 0,-1 0 0,1 0 0,-1-1 0,0 0 0,0-1 0,-1 0 0,0-1 0,0 1 0,8-10 0,46-58-8710,-52 61 7217,31-37-3190</inkml:trace>
</inkml:ink>
</file>

<file path=ppt/ink/ink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23:34:15.8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198 25 3552,'2'-4'197,"5"-12"2298,-7 16-2412,0 0-1,0 0 0,0-1 0,0 1 1,1 0-1,-1 0 0,0-1 0,0 1 1,0 0-1,0 0 0,0 0 0,0-1 1,1 1-1,-1 0 0,0 0 0,0 0 1,0 0-1,1-1 0,-1 1 0,0 0 1,0 0-1,0 0 0,1 0 0,-1 0 1,0 0-1,0 0 0,1-1 0,-1 1 1,0 0-1,0 0 0,1 0 0,-1 0 1,0 0-1,0 0 0,0 0 0,1 0 1,-1 0-1,0 1 0,0-1 0,1 0 1,-1 0-1,1 1 731,1 3 253,1 0-912,0 0 1,-1 0-1,1 0 0,-1 0 0,0 1 0,0-1 0,0 0 0,-1 1 0,1 0 1,-1-1-1,-1 1 0,2 5 0,-2 2 217,0 0 0,0 0 0,-4 22 0,2-25-178,0 1-1,-1-1 0,0 0 1,-1 0-1,0-1 0,-1 1 1,-10 15-1,-44 51 627,58-74-804,-3 4 87,-1 0-1,0 0 1,1-1-1,-1 0 1,-1 0-1,1 0 0,0-1 1,-1 0-1,-10 5 1,13-7-220,1 0 0,-1-1 0,1 1 1,-1-1-1,0 1 0,1-1 0,-1 0 1,0 0-1,1 0 0,-1-1 0,0 1 1,1 0-1,-1-1 0,0 0 0,1 0 1,-1 0-1,1 0 0,-1 0 0,1 0 0,0 0 1,-1-1-1,1 1 0,0-1 0,0 0 1,0 0-1,-2-2 0,-5-10-3204,7 6 1034</inkml:trace>
</inkml:ink>
</file>

<file path=ppt/ink/ink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23:34:19.8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1042 3904,'-10'8'3290,"15"-8"-1734,-4 0-1362,3 0 64,-1 0 1,0-1-1,1 1 1,-1-1-1,0 0 0,0 0 1,0 0-1,0-1 1,0 1-1,0-1 1,0 1-1,0-1 1,3-3-1,4-3 132,-1-1-1,10-11 1,-5 4-20,-8 10-257,149-161 1331,-114 124-961,15-19 288,-49 53-644,0 0 0,-1 0 0,-1 0 0,0-1 0,6-15 0,-10 23-110,0 0-1,-1 0 1,0 0-1,1 0 1,-1 0-1,0 0 1,0 0-1,-1-3 1,1 5-33,0-1 0,0 1 0,0-1 0,0 1 0,0-1 1,0 1-1,0 0 0,0-1 0,0 1 0,-1-1 0,1 1 0,0 0 1,0-1-1,-1 1 0,1-1 0,0 1 0,0 0 0,-1-1 0,1 1 1,0 0-1,-1 0 0,1-1 0,0 1 0,-1 0 0,1 0 0,-1-1 1,1 1-1,0 0 0,-1 0 0,1 0 0,-1 0 0,1 0 0,-1 0 1,1 0-1,-1 0 0,1 0 0,0 0 0,-1 0 0,1 0 0,-1 0 1,0 0-1,-2 1-20,0 0 0,0 0 0,0 0 0,0 0 1,1 1-1,-1-1 0,0 1 0,1 0 0,-1-1 0,1 1 0,-1 0 1,1 1-1,0-1 0,0 0 0,0 1 0,0-1 0,-1 4 0,-3 1 69,1 1 0,1 1 0,-1-1 0,1 1 0,1 0 0,0 0 0,0 0 0,0 0 0,1 0 0,1 0 0,-1 1 0,2-1 0,-1 1 0,1-1 0,3 19 0,-2-20 66,1-1-1,0 1 0,0-1 1,0 0-1,1 1 1,1-1-1,-1-1 0,1 1 1,7 9-1,-10-13-36,1-1 1,0 0-1,0 0 1,0 0-1,0 0 1,1-1-1,-1 1 0,0-1 1,1 1-1,-1-1 1,1 0-1,0 0 1,-1 0-1,1 0 1,0 0-1,-1-1 1,1 1-1,0-1 0,0 1 1,0-1-1,0 0 1,-1 0-1,1-1 1,0 1-1,0-1 1,0 1-1,-1-1 1,5-1-1,4-4 26,0 1 1,-1-1-1,0 0 0,0-1 1,0-1-1,-1 1 0,9-10 1,27-22-28,-24 23-72,19-20 0,-24 20-129,1 1 0,25-17-1,-42 32 125,0 0 0,1-1 0,-1 1-1,0 0 1,1-1 0,-1 1-1,1 0 1,-1 0 0,1-1 0,-1 1-1,0 0 1,1 0 0,-1 0 0,1 0-1,-1 0 1,1-1 0,-1 1-1,1 0 1,-1 0 0,1 0 0,-1 0-1,1 0 1,-1 1 0,1-1 0,-1 0-1,2 0 1,-2 1 12,1 0 1,-1 0-1,1 1 1,-1-1-1,1 0 1,-1 0-1,0 0 1,1 1-1,-1-1 1,0 0-1,0 0 1,0 2-1,1 28 1,-1 0 0,-1 0 1,-8 43-1,6-48 217,2-8-1,1-19-198,1 1 1,-1 0-1,0 0 0,0 0 1,0-1-1,0 1 1,1 0-1,-1 0 0,0 0 1,0-1-1,1 1 0,-1 0 1,0 0-1,0 0 0,1 0 1,-1 0-1,0 0 0,0 0 1,1 0-1,-1-1 1,0 1-1,0 0 0,1 0 1,-1 0-1,0 0 0,1 0 1,-1 1-1,0-1 0,0 0 1,1 0-1,-1 0 0,0 0 1,0 0-1,1 0 0,-1 0 1,0 0-1,0 1 1,1-1-1,-1 0 0,0 0 1,0 0-1,0 0 0,1 1 1,-1-1-1,0 0 0,0 0 1,0 1-1,0-1 0,1 0 1,-1 0-1,0 1 1,0-1-1,0 0 0,0 0 1,0 1-1,0-1 0,0 0 1,0 0-1,0 1 0,0-1 1,0 0-1,0 1 0,0-1 1,0 0-1,0 1 1,16-22 287,-6 4-220,39-62 164,-42 70-339,-1 1 0,1-1 0,1 2 0,-1-1 0,1 1 0,14-9 0,-22 15 71,0 1 1,0 0-1,1 0 1,-1 0-1,0 0 1,0 0-1,1 0 1,-1-1-1,0 1 1,1 0-1,-1 0 1,0 0-1,0 0 1,1 0-1,-1 0 0,0 0 1,0 0-1,1 0 1,-1 0-1,0 1 1,1-1-1,-1 0 1,0 0-1,0 0 1,1 0-1,-1 0 1,0 0-1,0 0 1,1 1-1,-1-1 1,6 10-196,2 20 300,-6-23-106,0 0 16,0 0 0,0 0-1,1-1 1,0 1-1,4 6 1,-6-11 24,0 0 1,0 0-1,1 0 1,-1-1-1,0 1 1,1-1-1,0 1 1,-1-1-1,1 1 1,0-1-1,-1 0 1,1 0-1,0 0 1,0 0-1,0 0 1,0 0-1,0-1 0,0 1 1,0-1-1,0 1 1,4 0-1,-2-2 25,0 1 1,0-1-1,1 1 0,-1-1 0,0 0 0,0-1 0,0 1 0,5-4 0,32-20 206,-16 9-144,6-3-2,58-46 1,-74 51-87,0-1 0,-1 0 0,0-1 0,-1-1 0,14-23 0,-9 7-23,-2-1-1,-1 0 1,12-39 0,24-114-154,-44 160 137,12-82-118,-15 75-113,-4 15-283,0 19 526,0 0 0,0 0 1,0 0-1,0-1 0,0 1 1,-1 0-1,1 0 0,0 0 0,0 0 1,0 0-1,0 0 0,-1 0 1,1 0-1,0 0 0,0 0 1,0 0-1,0 0 0,0 0 0,-1 0 1,1 1-1,0-1 0,0 0 1,0 0-1,0 0 0,0 0 0,-1 0 1,1 0-1,0 0 0,0 0 1,0 0-1,0 0 0,0 1 1,0-1-1,0 0 0,-1 0 0,1 0 1,0 0-1,0 0 0,0 0 1,0 1-1,0-1 0,0 0 0,0 0 1,0 0-1,0 0 0,0 1 1,0-1-1,0 0 0,-15 33-292,3 2 136,-13 73 0,13-49 224,-1-2-72,-8 93 0,19-125 50,2 0 1,0 0-1,2 1 1,1-2-1,0 1 1,10 33-1,-11-54 6,-1 0-1,1 0 0,0 0 0,0 0 0,0 0 0,1 0 1,-1 0-1,5 4 0,-6-7-13,0 1 1,1-1-1,-1 0 1,1 0-1,-1 1 1,1-1-1,0 0 1,0 0-1,-1-1 1,1 1-1,0 0 1,0-1-1,0 1 1,0-1-1,0 1 1,0-1-1,0 0 1,0 0-1,0 0 1,3 0-1,4-2 47,1-1 1,-1-1-1,1 1 1,-1-2-1,0 1 0,-1-1 1,13-9-1,6-2 56,29-20 130,-50 31-241,1 0 0,-1 0 1,0-1-1,-1 0 0,1 0 1,4-7-1,-9 11-30,0 1-1,0-1 1,-1 0 0,1 1-1,0-1 1,-1 0-1,1 1 1,-1-1 0,0 0-1,1 1 1,-1-1 0,0 0-1,0 0 1,0-2 0,-1 3-11,1 1 0,0-1 0,0 0 0,0 1 0,-1-1 1,1 0-1,0 0 0,-1 1 0,1-1 0,0 0 1,-1 1-1,1-1 0,-1 1 0,1-1 0,-1 1 1,0-1-1,1 1 0,-1-1 0,1 1 0,-1-1 1,0 1-1,1 0 0,-1-1 0,0 1 0,0 0 0,1 0 1,-1-1-1,0 1 0,0 0 0,1 0 0,-1 0 1,0 0-1,-1 0 0,-2 1-34,-1-1 0,0 1 1,0 1-1,1-1 0,-1 1 0,1-1 0,-1 1 0,1 0 0,0 1 1,0-1-1,0 1 0,-4 3 0,-2 2-34,0 1-1,1-1 1,-12 16-1,17-19 101,1 1-1,0 0 1,0-1-1,0 1 1,1 0-1,0 0 1,0 1-1,1-1 1,0 0 0,0 0-1,0 1 1,0 10-1,2-13 19,-1-1-1,0 1 1,1-1 0,-1 0-1,1 1 1,0-1 0,0 0-1,1 0 1,-1 1 0,0-1-1,4 4 1,-4-5-9,1 0 0,-1-1 0,1 1 1,0-1-1,0 1 0,-1-1 0,1 0 1,0 1-1,0-1 0,0 0 0,1 0 1,-1 0-1,0-1 0,0 1 0,0 0 1,1-1-1,-1 0 0,4 1 0,3-1 46,1 0-1,0-1 1,0 0-1,-1 0 1,11-4-1,49-16 53,-29 8-103,129-40-4,-6-15 182,-111 38-570,-59 39-210,-11 10 386,4-7 183,0 1 0,1 0 0,1 1-1,0 0 1,-16 27 0,23-34 47,2 1 0,-1 0 1,1 0-1,0 0 1,0 0-1,-1 11 0,3-14-15,0 1 0,1-1 0,0 1 0,0-1-1,0 1 1,1-1 0,0 0 0,0 1 0,0-1 0,4 10-1,-4-13 11,0-1-1,0 1 0,0 0 0,0 0 0,0-1 1,0 1-1,0-1 0,0 1 0,1-1 0,-1 0 0,1 1 1,-1-1-1,1 0 0,-1 0 0,4 2 0,-4-3-4,1 0 0,-1 1-1,0-1 1,0 0-1,1 0 1,-1 1-1,0-1 1,0 0 0,1 0-1,-1-1 1,0 1-1,0 0 1,1 0 0,-1-1-1,0 1 1,0 0-1,0-1 1,0 1-1,1-1 1,-1 0 0,0 1-1,0-1 1,0 0-1,1-1 1,5-6 51,-1 0-1,0 0 1,-1-1 0,0 1-1,0-1 1,3-11 0,-4 11-43,2-3 5,9-19 137,-2-1-1,14-47 0,-20 56-334,-4 15 1,-1 0 0,0 0 0,0 0 0,1-15 0,-12 45-778,-11 52 800,-31 186 158,-26 108 25,65-321 3,5-17 127,-1-1 0,-15 36 0,22-64-132,1 1-1,-1-1 0,0 1 0,0-1 0,1 1 0,-1-1 1,0 0-1,0 0 0,-1 1 0,1-1 0,0 0 0,0 0 1,-1 0-1,1 0 0,-3 1 0,4-2-22,-1 0-1,1 0 0,0 0 1,-1 0-1,1 1 1,-1-1-1,1-1 1,0 1-1,-1 0 0,1 0 1,-1 0-1,1 0 1,0 0-1,-1 0 0,1 0 1,-1 0-1,1-1 1,0 1-1,-1 0 1,1 0-1,0-1 0,-1 1 1,0-1 6,0 0 1,0-1 0,0 1-1,1 0 1,-1 0 0,0 0-1,1-1 1,-1 1 0,1 0-1,-1-2 1,-1-5 7,1 0 0,0-1 0,0 1 0,0 0 0,1-1 0,1 1 0,-1 0 0,1 0 0,1-1 0,0 1 0,3-9 0,5-13-182,25-47-1,-21 47 117,125-267 188,-129 276-180,2 0 0,1 1 1,0 0-1,2 1 0,26-28 1,-16 24 110,1 0 1,2 1 0,36-22 0,44-20-194,-82 48 223,-14 8-197,1 1 0,0 0 0,1 1 0,0 0 0,15-4 0,-29 10 61,1 0 1,-1 0 0,1 0 0,0 0 0,-1 0 0,1 0-1,-1 0 1,1 0 0,-1 0 0,1 0 0,0 0 0,-1 0-1,1 0 1,-1 1 0,1-1 0,-1 0 0,1 0-1,-1 1 1,1-1 0,-1 0 0,1 1 0,-1-1 0,0 0-1,1 1 1,-1-1 0,1 1 0,0 1 3,0-1 1,0 0-1,-1 1 1,1-1-1,-1 1 1,1 0-1,-1-1 1,0 1-1,1 2 1,-1 2 21,0 0 0,0 0 0,0 0-1,-2 7 1,0-6 10,0 0 0,0-1 1,-1 1-1,-4 7 0,-6 19-29,3-6-23,7-22 82,1 1 0,0-1 0,1 1 0,-1-1-1,1 1 1,-1 9 0,2-14-16,0 0-1,0 0 1,0 0-1,0 1 1,0-1-1,0 0 1,1 0-1,-1 0 1,0 1-1,1-1 1,-1 0-1,1 0 1,-1 0-1,1 0 1,0 0-1,-1 0 1,1 0-1,0 0 1,0 0-1,0 0 1,0 0 0,1 0-1,-1 0 18,1 0 1,0 0-1,0 0 0,0-1 1,0 1-1,0-1 0,0 1 0,0-1 1,0 0-1,1 0 0,-1 0 1,2 0-1,4-1 25,1 0 0,-1-1-1,1 0 1,-1-1 0,11-4 0,6-6 7,-1 0 1,-1-1 0,29-24 0,-28 19-95,1 2 0,37-20 1,39-4-29,-95 38-212,-13 6-108,-16 6 100,6 2 225,1 0 0,0 1 0,1 1 0,1 0 0,-21 26 1,27-29 75,1 0 1,0 1 0,0-1-1,1 2 1,1-1 0,0 1 0,0 0-1,1 0 1,-3 20 0,5-3 154,4-20 13,-1-9-192,-1 0 0,0 0 0,0 0 0,1 0 1,-1 1-1,0-1 0,0 0 0,0 0 0,1 0 0,-1 0 0,0 0 1,0 0-1,1 0 0,-1 0 0,0 0 0,0 0 0,0 0 0,1 0 1,-1 0-1,0 0 0,0 0 0,1 0 0,-1-1 0,0 1 1,0 0-1,0 0 0,1 0 0,-1 0 0,0 0 0,0 0 0,0-1 1,1 1-1,-1 0 0,0 0 0,19-18 205,-1 0 1,18-23-1,20-20-180,-30 37-3,-15 16-20,-1-1 0,-1-1 0,0 1 0,11-15 0,-16 18-82,-1 2-85,-1 0 1,1 0-1,-1 0 1,3-8 0,-5 12 146,0 0 0,0 0 0,0 0 0,0-1 0,0 1 0,0 0 1,-1 0-1,1 0 0,0 0 0,0 0 0,0 0 0,0 0 0,-1-1 0,1 1 1,0 0-1,0 0 0,0 0 0,-1 0 0,1 0 0,0 0 0,0 0 0,0 0 1,-1 0-1,1 0 0,0 0 0,0 0 0,0 0 0,0 0 0,-1 0 1,1 0-1,0 0 0,0 1 0,0-1 0,-1 0 0,1 0 0,0 0 0,0 0 1,0 0-1,-7 7-89,5-5 30,-1 0 49,1 0 1,-1 1-1,1-1 1,0 1-1,0 0 1,0 0-1,0 0 1,0 0 0,1 0-1,-2 4 1,2-5 23,1 0 1,0 0 0,-1 0-1,1 0 1,0 0-1,0 0 1,0 0 0,0 1-1,1-1 1,-1 0 0,0 0-1,1 0 1,0 0 0,-1 0-1,1 0 1,0 0-1,0-1 1,2 4 0,-1-1 25,1 0 0,0-1 0,-1 1 0,1-1 0,0 0 0,1 0 0,-1 0 0,0 0 0,1-1 0,0 1 0,-1-1 0,1 0 0,0 0 0,0 0 0,1-1 0,-1 1 0,0-1 0,0 0 0,1 0 0,-1-1 0,0 1 0,1-1 0,-1 0 0,1 0 0,-1-1 0,8-1 0,7-3 124,0 0 0,30-15 0,-33 14-129,-2 0-17,1 0 0,-1-1 0,-1 0 0,1-1 0,-1-1 0,16-14 1,-13 8 25,-1 0-1,-1-2 1,-1 0 0,0-1 0,18-33 0,39-104-18,-44 91-25,-3 11-46,45-116-180,-59 134-61,-9 34 265,0-1 0,0 0-1,1 1 1,-1-1 0,-1 0-1,1 1 1,0-1 0,0 0-1,0 0 1,-1 1 0,1-1-1,-1 1 1,0-1 0,1 0-1,-1 1 1,-1-2 0,2 2 22,0 1 1,0 0-1,0 0 1,-1 0 0,1-1-1,0 1 1,0 0-1,0 0 1,-1 0 0,1-1-1,0 1 1,0 0-1,-1 0 1,1 0 0,0 0-1,0 0 1,-1 0-1,1 0 1,0-1 0,0 1-1,-1 0 1,1 0-1,0 0 1,0 0 0,-1 0-1,1 0 1,0 0 0,-1 0-1,1 0 1,-1 1-1,-2 0-18,0 0-1,0 0 0,0 1 0,0-1 0,0 1 1,0 0-1,0 0 0,1 0 0,-1 0 0,0 1 1,1-1-1,0 1 0,0-1 0,0 1 0,0 0 0,0 0 1,-2 4-1,-5 11 17,-12 35 1,2 4 68,2 0 1,3 1-1,2 1 1,3 0-1,3 1 1,1 86-1,6-91 38,3 45-4631,-3-75 6,-1-1 1419</inkml:trace>
</inkml:ink>
</file>

<file path=ppt/ink/ink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23:34:20.2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80 114 4992,'-80'-9'6675,"87"5"-5345,129-18 1677,-23 3-2356,173-19-277,13 16-473,-171 24-2527,-99 0-372,-7 5 908</inkml:trace>
</inkml:ink>
</file>

<file path=ppt/ink/ink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23:34:20.6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77 7712,'-35'-53'3520,"12"42"-3072,15 2-224,3 6-384,10 3 96,-2 0-1024,12 8 608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00:36:58.732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0 0 5472,'10'5'8224,"-10"-1"-7072,0 4-672,-5 0-192,5 4-192,-5-4-96,10 4 32,-5-7-2144,0-2 1152,19-6-5760</inkml:trace>
</inkml:ink>
</file>

<file path=ppt/ink/ink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23:34:21.6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291 211 2912,'0'-1'221,"0"0"0,0 0-1,0 0 1,0 0 0,0 0 0,0 0 0,0 0 0,-1 0-1,1 0 1,0 0 0,0 0 0,-1 0 0,1 0 0,-1 1-1,1-1 1,-1 0 0,1 0 0,-1 0 0,1 1-1,-1-1 1,0 0 0,-1 0 39,-1 0-1,1 0 1,0 0-1,0 1 1,0-1 0,-1 1-1,1-1 1,-4 1-1,-6-1-26,-1 1-1,0 1 0,1 0 1,-1 0-1,0 1 1,1 1-1,0 0 0,-1 1 1,-10 5-1,13-5-141,1 0 1,-1 1-1,1 0 0,1 0 0,-1 1 0,1 0 1,0 1-1,0 0 0,1 0 0,0 1 1,-11 14-1,16-19-16,1 0 0,-1 0-1,1 0 1,-1 0 0,1 0 0,0 0 0,0 0 0,1 0 0,-1 1-1,1-1 1,-1 0 0,1 0 0,0 1 0,1 4 0,-1-6-26,1-1 1,-1 1-1,1-1 1,-1 1 0,1-1-1,0 1 1,0-1 0,-1 0-1,1 1 1,0-1 0,0 0-1,0 1 1,1-1-1,-1 0 1,0 0 0,0 0-1,1 0 1,-1 0 0,0-1-1,1 1 1,-1 0-1,1 0 1,-1-1 0,1 1-1,-1-1 1,1 0 0,0 1-1,-1-1 1,1 0 0,3 0-1,5 0 109,1 0 1,0-1-1,0 0 0,-1-1 0,1 0 1,-1-1-1,1 0 0,-1-1 0,12-5 0,-5 0 27,-1 0 0,0-1 0,-1 0 0,23-20 0,-33 26-153,0-1 1,0 0-1,-1 0 1,0 0-1,0-1 1,0 1-1,4-9 1,-7 12-43,0 0 0,0 0 0,0 0 1,-1 0-1,1 0 0,-1 0 0,0-1 0,1 1 1,-1 0-1,0 0 0,0 0 0,0-1 0,-1 1 1,1 0-1,-1 0 0,1 0 0,-1 0 0,1 0 1,-1 0-1,0 0 0,0 0 0,0 0 0,0 0 1,-1 0-1,-1-2 0,-1-1-36,-1 0-1,-1 0 1,1 0-1,0 0 1,-1 1-1,0 0 1,0 0-1,0 1 1,-1 0-1,1 0 1,-1 0-1,0 1 1,-8-2-1,8 1 280,7 1 357,11-3 910,8-2-889,133-81 509,-146 85-1151,0 0-1,-1 1 1,1 0 0,0 0 0,1 0 0,7-1 0,-11 3 16,-1 0 0,0-1 0,0 1 0,0 0 0,0 1 1,0-1-1,0 0 0,0 1 0,0-1 0,0 1 0,0-1 0,0 1 0,0 0 1,0 0-1,0 0 0,0 0 0,0 0 0,-1 1 0,1-1 0,0 0 0,-1 1 1,2 2-1,0-1 33,-1 1 1,0 0 0,0-1-1,0 1 1,-1 0-1,1 0 1,-1 0 0,0 0-1,0 1 1,0 6-1,0 5 216,-2 24 0,0-10-128,1-26-64,0 0 0,0 1-1,1-1 1,-1 1 0,1-1-1,0 0 1,0 1 0,1-1-1,-1 0 1,1 0-1,0 0 1,0 0 0,0 0-1,0 0 1,1-1 0,0 1-1,-1-1 1,1 1 0,1-1-1,5 5 1,0-1 46,1 0-1,0-1 1,0 0-1,0-1 1,1 0-1,0 0 1,0-1-1,0-1 1,1 0-1,-1 0 1,1-1-1,0-1 1,11 1 0,1-2-190,0 0 1,-1-2 0,1 0 0,-1-2 0,37-10 0,-12-3-3126,-2-1 848</inkml:trace>
</inkml:ink>
</file>

<file path=ppt/ink/ink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23:34:30.8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27 3072,'1'5'10851,"0"-5"-10524,15 0 488,1-1 0,0 0-1,-1-1 1,1 0-1,-1-2 1,0 0 0,25-9-1,-20 8-1433</inkml:trace>
</inkml:ink>
</file>

<file path=ppt/ink/ink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23:34:33.7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8 890 4640,'-1'0'89,"1"1"1,-1-1-1,1 0 1,-1 1 0,1-1-1,-1 1 1,1-1-1,0 0 1,-1 1-1,1-1 1,0 1-1,-1-1 1,1 1-1,0-1 1,0 1-1,-1-1 1,1 1-1,0-1 1,0 1-1,0 0 1,0-1-1,0 1 1,0-1 0,0 1-1,0-1 1,0 1-1,0 0 1,0-1-1,0 1 1,0-1-1,0 1 1,0-1-1,1 1 1,-1-1-1,0 1 1,0-1-1,1 1 1,-1-1-1,0 1 1,1-1 0,-1 1-1,1 0 1,0-1 11,-1 1 0,1 0 0,0-1 0,-1 1 0,1-1 0,0 1 0,-1-1 0,1 1 0,0-1 0,0 0 1,-1 1-1,1-1 0,0 0 0,0 0 0,0 0 0,0 1 0,-1-1 0,1 0 0,0 0 0,0 0 0,0 0 0,0 0 1,-1 0-1,1-1 0,0 1 0,0 0 0,0 0 0,-1-1 0,1 1 0,0 0 0,0-1 0,-1 1 0,1-1 0,0 1 1,-1-1-1,1 1 0,0-1 0,-1 1 0,2-2 0,47-34 1803,71-67 11,53-13-438,-15 11 357,-133 89-1626,-45 40 206,-21 32-1,35-47-344,1 1 0,-1 0-1,1 1 1,1-1 0,-4 12 0,7-18-41,0 0 0,0 0 0,0 0 0,0 1 0,1-1 1,-1 0-1,1 0 0,0 0 0,0 0 0,1 0 0,-1 1 0,1-1 0,0 0 0,0 0 0,0 0 1,4 7-1,-5-10 2,1 0 0,0 0 1,0 0-1,0 0 0,0 0 1,0 0-1,0 0 0,0 0 1,0 0-1,0-1 0,1 1 1,-1 0-1,0-1 0,0 1 1,1-1-1,-1 1 0,0-1 0,1 0 1,-1 0-1,0 1 0,1-1 1,-1 0-1,1 0 0,-1 0 1,0 0-1,1-1 0,-1 1 1,1 0-1,-1 0 0,0-1 1,2 0-1,5-2 73,-2-1-1,1 1 1,0-1 0,9-7 0,-9 6-67,20-16 109,29-27 1,-36 29-140,1 1 0,42-28 0,-32 27-118,-31 19 112,0-1 0,0 1 0,1 0 0,-1 0 0,0-1 0,1 1 0,-1 0 0,0 0 0,1 0 0,-1-1 0,0 1 0,1 0 0,-1 0-1,0 0 1,1 0 0,-1 0 0,0 0 0,1 0 0,-1 0 0,1 0 0,-1 0 0,0 0 0,1 0 0,-1 0 0,0 0 0,1 0 0,-1 0 0,0 0 0,1 0 0,-1 1 0,1-1 0,-1 1 3,1-1 1,-1 1-1,1 0 1,-1-1-1,0 1 1,0 0 0,1 0-1,-1-1 1,0 1-1,0 0 1,0 0-1,0-1 1,0 1-1,0 1 1,-3 28 114,3-30-117,-7 30 75,3-13 14,-3 27 0,7-40-59,-2 18 4,3-13 72,-1-9-103,0 0 0,0 0 0,0 0 0,0 0 0,0 0 0,0 0 0,0 0 0,0 0 0,0 0 0,0 0 0,0 0 0,0 0 0,0 1 0,0-1 0,0 0 0,0 0 0,0 0 0,0 0 0,0 0 0,0 0 1,0 0-1,0 0 0,0 0 0,0 0 0,0 0 0,0 0 0,0 0 0,0 0 0,0 0 0,0 0 0,0 0 0,0 0 0,0 0 0,1 0 0,-1 0 0,0 0 0,0 1 0,0-1 0,0 0 0,0 0 1,0 0-1,0 0 0,0 0 0,0 0 0,0 0 0,0 0 0,0 0 0,0 0 0,0-1 0,0 1 0,1 0 0,-1 0 0,0 0 0,0 0 0,0 0 0,0 0 0,0 0 0,0 0 0,0 0 0,0 0 0,0 0 1,0 0-1,0 0 0,16-14 124,1 0 0,34-21 0,-48 33-161,-1 1 1,0-1-1,1 1 1,-1 0 0,0 0-1,1 0 1,-1 1 0,1-1-1,0 0 1,-1 1-1,1 0 1,0-1 0,3 1-1,-4 1 19,0-1 1,-1 1-1,1-1 0,0 1 1,0 0-1,-1-1 0,1 1 1,0 0-1,-1 0 0,1 0 0,-1 0 1,1 0-1,-1 1 0,0-1 1,0 0-1,1 1 0,-1-1 0,0 1 1,0-1-1,1 4 0,12 27 50,-13-26-8,1-1 0,0 1 0,1-1 0,-1 0 0,1 0-1,0 0 1,0 0 0,0 0 0,6 5 0,-7-8-16,1 0 0,-1 0 1,1 0-1,0 0 0,-1 0 0,1 0 1,0-1-1,0 1 0,0-1 0,4 1 1,-4-2 4,0 1 0,-1-1 0,1-1 0,0 1 0,-1 0 0,1-1 0,0 1 0,-1-1 0,1 0 0,-1 0 0,1 0 0,-1 0 0,3-2 0,21-11 56,-1-1 0,-1-2-1,-1 0 1,-1-1 0,0-2-1,-1 0 1,31-40 0,-38 41-54,-1-2 1,0 1 0,-2-1 0,0-1 0,-1 0 0,8-32 0,29-143-113,-41 165 63,2-4 14,-1 5-192,-1-1 0,2-52 0,-8 83 181,0 0 0,0 0 0,0 0 0,0 0 1,0 0-1,0 0 0,0 0 0,0 0 1,0 0-1,-1 0 0,1 1 0,0-1 0,-1 0 1,1 0-1,-1 0 0,1 0 0,-1 0 1,1 1-1,-2-2 0,2 2 18,-1 0 1,1 0-1,-1 0 1,1 0-1,-1 0 1,1 0-1,-1 0 0,1 1 1,-1-1-1,1 0 1,-1 0-1,1 1 1,-1-1-1,1 0 1,0 1-1,-1-1 0,1 0 1,-1 1-1,1-1 1,0 0-1,-1 1 1,1-1-1,0 1 1,0-1-1,-1 1 0,1-1 1,0 1-1,0-1 1,0 1-1,0-1 1,-1 1-1,1-1 0,0 1 1,-8 25-10,1-1 0,1 1 0,-3 30 0,3-16 15,-4 16 18,-4 17 75,4 1-1,-2 79 0,12-145-40,1 0 0,-1 0 0,1 0 1,1 0-1,0 0 0,0-1 0,0 1 0,1-1 0,0 1 0,0-1 1,1 0-1,0 0 0,6 7 0,-9-13-32,0 1 0,0-1 0,0 0-1,0 0 1,0 0 0,1 0 0,-1 0 0,1 0 0,-1-1 0,0 1-1,1 0 1,-1-1 0,1 1 0,-1-1 0,1 0 0,0 1 0,-1-1-1,1 0 1,-1 0 0,1 0 0,0 0 0,-1 0 0,1 0 0,-1 0-1,1-1 1,2 0 0,3-1 23,1-1 0,-1 0 0,0-1 0,9-5 0,-4 2-34,4-1 40,12-7 115,33-22 0,-54 32-189,0-1 0,0 1-1,-1-1 1,0 0 0,0-1 0,0 0-1,-1 1 1,0-2 0,7-11 0,-12 18 10,1 0 1,-1 0 0,1 0-1,-1 0 1,0 0 0,1 0 0,-1 0-1,0-1 1,0 1 0,1 0 0,-1 0-1,0 0 1,0-1 0,-1-1 0,1 3 1,-1-1 0,1 1 0,0-1 0,-1 1 0,1 0 0,-1-1 0,1 1 0,-1-1 0,1 1 1,-1 0-1,1-1 0,-1 1 0,1 0 0,-1 0 0,1-1 0,-1 1 0,0 0 0,1 0 0,-1 0 1,1 0-1,-1 0 0,0 0 0,1 0 0,-1 0 0,0 0 0,1 0 0,-1 0 0,1 0 0,-1 0 1,0 1-1,-4-1-5,1 1 1,-1 1 0,1-1 0,0 1-1,0-1 1,-1 1 0,1 0 0,-6 5-1,-30 25-8,29-22-26,5-4 94,0 0 1,0 0-1,0 1 0,1 0 0,-1 0 1,2 1-1,-6 10 0,8-15-24,1-1-1,0 1 0,0 0 1,0 0-1,0 0 1,0 0-1,1 0 0,-1 0 1,1 0-1,0 0 0,0 0 1,0 0-1,0 0 0,0-1 1,1 1-1,0 0 1,-1 0-1,1 0 0,0 0 1,0 0-1,1 0 0,-1-1 1,0 1-1,1-1 1,2 4-1,-3-4-6,1-1 0,-1 0 1,1 0-1,0 1 0,-1-1 1,1 0-1,0 0 0,-1 0 1,1-1-1,0 1 0,0 0 0,0-1 1,0 1-1,0-1 0,3 1 1,29-2 138,-28 0-107,68-10 143,94-25 1,-146 31-204,37-11 5,0-3 0,-2-2 1,66-35-1,-112 47-265,-11 7 83,-8 6 71,-8 8 18,1 1 0,0 0 0,-16 20 0,26-27 105,0 0 1,1-1-1,0 1 0,0 1 0,0-1 0,1 0 1,-4 13-1,6-16 7,0 1 0,0-1 0,0 1 1,0-1-1,1 1 0,0-1 0,0 1 0,0 0 1,0-1-1,0 1 0,1-1 0,-1 1 1,1-1-1,0 1 0,0-1 0,1 1 0,1 3 1,-2-6 9,-1 0 0,1 0 0,0 0 1,-1 0-1,1 0 0,0 0 0,0 0 1,0 0-1,-1 0 0,1-1 1,0 1-1,0 0 0,0-1 0,0 1 1,0-1-1,1 1 0,-1-1 0,0 1 1,0-1-1,0 0 0,2 1 1,-1-1 21,0 0 1,0 0 0,0-1 0,0 1 0,0-1 0,0 1 0,-1-1 0,1 0 0,0 1 0,-1-1 0,1 0 0,2-2 0,2-2 88,0 0 0,0 0 1,-1 0-1,1-1 1,6-10-1,59-97-275,-57 90-452,-23 39 461,1 1 0,-10 33-1,-10 46-271,15-49 338,5-21 81,-14 52 201,-33 75 0,45-129-153,-1-1-1,-2 0 1,0-1-1,-1-1 1,-1 0-1,-1-1 1,-26 26-1,41-45-25,0 0-1,0 0 1,0 0-1,0 0 1,0-1-1,0 1 1,0 0-1,0 0 1,0-1-1,-1 1 1,1-1-1,0 1 1,0-1-1,-1 1 1,1-1-1,0 0 1,0 0-1,-2 1 1,2-1-20,1 0 0,0 0 0,0 0 0,0 0 0,-1 0 0,1 0 0,0 0 0,0 0 0,0 0 0,-1 0 0,1 0 0,0 0 0,0 0 0,0 0 0,-1-1 0,1 1 1,0 0-1,0 0 0,0 0 0,0 0 0,-1 0 0,1 0 0,0 0 0,0-1 0,0 1 0,0 0 0,0 0 0,-1 0 0,1 0 0,0-1 0,0 1 0,0 0 0,0 0 0,0 0 0,0 0 0,0-1 0,0 1 0,0 0 0,0-1 0,4-8 65,11-9-190,11-6-85,41-49-1,15-35 109,35-40 225,-74 103-1,1 3 0,74-56 0,-85 74-84,71-56-43,-87 65 39,0 0 0,-2-1 1,24-31-1,11-31-164,-46 70 106,-3 8-21,-1-1-1,0 0 1,1 1-1,-1-1 0,0 0 1,1 1-1,-1-1 1,1 1-1,-1-1 1,0 1-1,1-1 1,0 1-1,-1-1 1,2 0-1,-2 2 18,1-1 0,0 1 0,-1-1 0,1 1-1,-1 0 1,0-1 0,1 1 0,-1 0 0,1 0 0,-1-1 0,0 1-1,0 0 1,1 0 0,-1 0 0,0-1 0,0 1 0,0 0 0,0 0-1,0 1 1,2 9 91,-1 0-1,-1 0 0,0 1 1,-2 17-1,0-15 30,1 0-1,2 18 1,0-9-244,-1-19 171,0-1 0,0 0 1,0 1-1,0-1 0,1 1 0,-1-1 1,1 1-1,0-1 0,0 0 0,0 0 0,1 1 1,-1-1-1,1 0 0,0 0 0,-1 0 1,1 0-1,1-1 0,2 4 0,-4-5-13,0 0 0,0 0 0,0 0 0,1-1 0,-1 1 0,0 0 0,1-1 0,-1 1-1,1-1 1,-1 1 0,1-1 0,-1 0 0,1 0 0,-1 1 0,1-1 0,-1 0 0,1 0 0,-1-1 0,1 1 0,-1 0-1,3-1 1,3-1 60,0 0-1,-1-1 0,9-4 0,-7 3-48,127-63 24,-59 28-55,-57 29-27,-5 4 17,-1-1 0,1 0 1,-1-1-1,-1 0 0,17-15 0,-60 39-517,-8 7 472,-56 39 375,85-54-295,1-1 1,0 2-1,0-1 1,0 1-1,1 1 0,-13 19 1,19-26 6,0 2 36,-1-1 0,1 1 0,0 0 0,-3 8 0,5-13-57,0 0 0,0 0 0,0 0 0,0 1 1,0-1-1,0 0 0,0 0 0,0 0 0,0 0 0,0 0 0,0 0 0,0 0 1,0 0-1,0 0 0,0 1 0,0-1 0,0 0 0,0 0 0,0 0 1,0 0-1,0 0 0,0 0 0,0 0 0,0 0 0,0 0 0,0 0 1,0 1-1,0-1 0,0 0 0,0 0 0,0 0 0,0 0 0,1 0 0,-1 0 1,0 0-1,0 0 0,0 0 0,0 0 0,0 0 0,0 0 0,0 0 1,0 0-1,0 0 0,0 0 0,1 0 0,-1 0 0,0 0 0,0 0 1,0 0-1,0 0 0,0 0 0,0 0 0,0 0 0,0 0 0,0 0 0,1 0 1,-1 0-1,9-4 161,12-7 80,-20 10-204,29-19-44,0-2 0,44-42 0,-69 59-14,41-39-645,-46 44 654,0 0 0,0 0 0,0-1 0,0 1 0,0 0-1,0 0 1,0 0 0,0 0 0,0 0 0,0 0 0,0 0 0,0 0 0,0 0-1,0 0 1,1 0 0,-1 0 0,0 0 0,0 0 0,0 0 0,0 0-1,0 0 1,0 0 0,0 0 0,0-1 0,0 1 0,1 0 0,-1 0 0,0 1-1,0-1 1,0 0 0,0 0 0,0 0 0,0 0 0,0 0 0,0 0 0,0 0-1,1 0 1,-1 0 0,0 0 0,0 0 0,0 0 0,0 0 0,0 0 0,0 0-1,0 0 1,0 0 0,0 0 0,0 1 0,1 5-153,-4 10 115,2-15 39,1 3 19,-1-1-1,1 1 0,0-1 1,0 0-1,0 1 0,0-1 1,1 1-1,0-1 0,-1 0 1,1 1-1,0-1 0,0 0 1,1 0-1,-1 0 0,1 0 1,0 0-1,-1 0 0,1 0 1,1 0-1,-1-1 0,0 1 1,1-1-1,-1 1 1,1-1-1,4 3 0,-1-1 19,0 0-1,1-1 1,-1 0 0,0 0-1,1 0 1,0-1-1,-1 0 1,1 0-1,0-1 1,0 0 0,12 1-1,-9-2 21,1-1-1,-1 0 1,1 0-1,-1-1 1,1-1-1,-1 0 1,0 0-1,0-1 1,-1 0-1,1 0 1,-1-1-1,1-1 1,-2 1-1,10-8 0,-7 2-5,0 0-1,-1 0 1,0-1-1,-1-1 1,0 1-1,12-26 1,-3 0-41,17-51 0,-20 47-63,-3 11 14,-1 0 0,-2-1 0,7-43-1,-15 71 20,-1 0-1,1-1 0,-1 1 1,0 0-1,-1-1 0,1 1 1,-1 0-1,1 0 0,-1-1 1,-2-4-1,3 9 23,0-1 0,-1 1-1,1-1 1,0 1 0,0-1-1,-1 1 1,1-1 0,0 1 0,-1 0-1,1-1 1,0 1 0,-1 0 0,1-1-1,-1 1 1,1 0 0,-1-1-1,1 1 1,-1 0 0,1 0 0,-1-1-1,1 1 1,-1 0 0,1 0-1,-1 0 1,1 0 0,-1 0 0,1 0-1,-1 0 1,1 0 0,-1 0-1,1 0 1,-1 0 0,1 0 0,-1 0-1,1 0 1,-1 0 0,1 0-1,-1 1 1,1-1 0,-1 0 0,1 0-1,-1 1 1,1-1 0,-1 0 0,0 1-1,-1 1-9,-1 1-1,0-1 1,1 1-1,-1-1 1,1 1-1,-4 5 1,-2 5 5,1 0 1,1 1 0,0 0 0,-5 19 0,-13 64 18,19-74-6,-21 122 107,24-118-443,0 1 0,2-1 1,3 38-1,7 30-9684,-6-66 6902</inkml:trace>
</inkml:ink>
</file>

<file path=ppt/ink/ink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23:34:34.1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32 7456,'-8'-23'3392,"3"18"-2944,1 1 672,4 8-704,-5-4-160,10 0-160,4 8-736,-1 0-512,10 0 640,5-11-4512,4 3 2784</inkml:trace>
</inkml:ink>
</file>

<file path=ppt/ink/ink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23:34:34.5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 8480,'8'-8'3840,"24"21"-3360,-4-9 1792,7 4-1344,36 0 191,6 4-671,14-1-160,-1 6-160,-14-5-384,-13-1 160,-1-11-5183,-7 4 2879</inkml:trace>
</inkml:ink>
</file>

<file path=ppt/ink/ink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23:34:08.2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1002 2912,'-1'1'76,"1"-1"-9,-1 0 1,1 0-1,-1 0 1,1 0-1,0 0 1,-1 0-1,1 1 0,0-1 1,-1 0-1,1 0 1,0 0-1,-1 1 0,1-1 1,0 0-1,-1 1 1,1-1-1,0 0 1,0 0-1,-1 1 0,1-1 1,0 0-1,0 1 1,0-1-1,-1 6 4831,7-9-2568,-2 2-2053,0-1-1,1 0 1,-1 0-1,0 0 1,0-1-1,-1 1 1,1-1-1,0 0 1,3-4-1,3-2 79,-1 1-207,-1 0-1,0-1 0,0 0 1,-1 0-1,-1-1 1,9-14-1,27-68 278,-30 62-319,124-331 606,-69 174-854,-53 149 38,-1 2 158,1 0 1,22-38-1,-33 69-69,-1 1 0,1-1-1,1 1 1,-1 0 0,0 0 0,1 0-1,6-4 1,-10 7 5,1 1 0,0-1 0,0 0 0,0 1 0,0-1 0,0 1 0,0 0 0,0-1 0,0 1 0,1 0 0,-1 0 0,0-1 0,0 1 0,0 0 0,0 0 0,0 0 0,0 0 0,0 0-1,1 1 1,-1-1 0,0 0 0,0 1 0,0-1 0,0 0 0,0 1 0,0-1 0,0 1 0,0-1 0,0 1 0,0 0 0,-1-1 0,1 1 0,0 0 0,0 0 0,0 0 0,-1 0 0,1-1 0,0 1 0,-1 0 0,2 2 0,7 13-63,0 1 0,-1 0 0,-1 0-1,6 22 1,15 75-30,-26-107 71,3 19 29,-2 0 1,0 1 0,-2-1 0,0 1 0,-5 29 0,-2-8 219,-22 86 0,24-119-143,-1 0-1,0-1 1,-1 1 0,-15 26-1,16-34-19,0 0-1,0 0 0,-1-1 0,1 0 1,-2 0-1,1 0 0,0-1 1,-1 0-1,0 0 0,-10 5 0,14-8-18,-1-1 0,1 1 0,-1-1 0,0 0 0,0 0-1,1-1 1,-1 1 0,0-1 0,0 1 0,0-1-1,0 0 1,1-1 0,-1 1 0,0-1 0,0 0-1,-4-1 1,-5-3 56,1 0 0,0 0 0,-15-11 0,11 7-55,10 5-118,0 0 0,0 0 0,1 0 0,-8-8 0,12 11 58,1 1 0,0-1 0,-1 1 0,1 0 0,0-1 0,-1 1 0,1-1 1,-1 1-1,1 0 0,-1-1 0,1 1 0,0 0 0,-1 0 0,0-1 0,1 1 0,-1 0 0,1 0 0,-1 0 1,1 0-1,-2 0 0,2 0 7,0 0 0,0 0 0,0 1 0,-1-1 0,1 0 0,0 1 0,0-1 0,0 0 0,0 0 0,0 1 0,-1-1 0,1 0 0,0 1 0,0-1 0,0 0 0,0 1 0,0-1 0,0 0 0,0 1 0,0-1 0,0 0 0,0 1 0,1-1 0,4 24-323,-5-22 352,3 5 2,0 1-1,0-1 1,1 1-1,0-1 1,0 0-1,9 11 0,-10-14-13,0-1-1,1 1 0,-1-1 1,1 0-1,0 1 0,0-1 1,0-1-1,0 1 0,0-1 1,0 0-1,1 0 0,8 3 1,-7-4 24,1 0 0,0 0-1,0-1 1,0 0 0,0 0 0,11-3 0,43-11 209,-36 7-130,-1-2 0,1-1 0,-1-1 1,-1-1-1,40-28 0,-25 12 18,-1-2-1,45-47 1,26-23-164,-107 98-1,0 1-1,0 0 0,0 0 1,0 0-1,1 1 1,-1-1-1,0 0 0,1 0 1,1 0-1,-2 1 36,-1 0 1,0 0-1,0 0 1,1 0-1,-1 0 1,0 0-1,1 0 1,-1 0-1,0 0 1,1 0-1,-1 0 1,0 1-1,1-1 1,-1 0-1,0 0 1,0 0-1,1 1 1,-1-1-1,0 0 1,0 0 0,0 0-1,1 1 1,-1-1-1,0 0 1,0 1-1,0-1 1,0 0-1,1 0 1,-1 1-1,0-1 1,0 0-1,0 1 1,0-1-1,0 0 1,0 1-1,0-1 1,0 0-1,0 1 1,0-1-1,0 0 1,0 1-1,0-1 1,0 0-1,0 1 1,-1-1-1,0 25 180,-2 0 0,-11 47 0,3-15-28,10-54-135,-9 60 47,-22 71-1,18-81 6,8-29-46,-1-1 0,-17 38 0,9-27-9,2 1 0,2 1 0,-11 57 0,18-75 17,-23 132 266,26-136 513,3-34-215,-1-9-386,1 0 0,2-1 1,12-48-1,-3 29-62,32-69 0,35-92-420,-77 202 268,67-177-28,-59 160 6,2 1 0,0 0 0,2 1 0,1 1 0,19-22 0,-26 34-33,-1 1 1,2 1-1,0 0 0,0 0 1,16-9-1,-22 15 40,0-1 0,0 1-1,0 0 1,0 1 0,1-1 0,-1 1-1,1 0 1,-1 0 0,1 0-1,0 1 1,-1-1 0,1 1 0,0 0-1,-1 1 1,1-1 0,0 1-1,7 2 1,-10-3 16,0 1-1,0 0 0,0 0 1,0 1-1,0-1 1,0 0-1,0 1 1,-1-1-1,1 1 1,0 0-1,-1-1 0,1 1 1,-1 0-1,0 0 1,1 0-1,-1 0 1,0 0-1,0 0 1,0 0-1,0 4 0,1 1-14,-1 1 0,0-1 0,0 0 0,-1 0 0,-1 10 0,0 3 69,-1 0 0,0-1-1,-2 1 1,-1-1 0,0 0 0,-1 0 0,-1 0 0,-1-1 0,-1 0 0,0 0 0,-1-1-1,-1 0 1,-1-1 0,0 0 0,-1-1 0,0-1 0,-26 21 0,24-22 48,7-6-38,0-1 1,-13 9-1,19-14-39,-1 0 1,1 0-1,0 0 0,-1 0 0,1 0 0,0 0 0,-1-1 0,1 1 0,-1-1 0,1 0 1,-1 0-1,1 1 0,-1-2 0,1 1 0,-4 0 0,-16 0-109,13 0-208,15 0-18,23 1 368,-16 0-28,-1 0 0,24-3 0,-6-4 15,0-1 0,0-2 0,-1 0 0,0-2 1,-1-1-1,0-2 0,-1 0 0,27-20 0,-19 9 41,-1-1 0,-2-2-1,-1-1 1,-1-2-1,33-43 1,-42 46-62,8-12-81,-16 17-58,-15 26 87,0 0-1,0 0 0,0 1 0,0-1 0,1 1 0,-1 0 0,1-1 0,-1 7 1,0-4 17,0 1 0,-6 19 25,0 1-1,2 0 1,1 0-1,-2 34 1,7-47 28,1 1 0,0 0-1,1 0 1,4 18 0,-6-32-11,1 1 0,-1-1 0,1 1-1,-1-1 1,1 1 0,0-1 0,-1 0 0,1 1-1,0-1 1,0 0 0,0 0 0,0 0 0,0 0-1,0 1 1,0-1 0,1-1 0,-1 1 0,0 0 0,0 0-1,1 0 1,-1-1 0,0 1 0,1-1 0,-1 1-1,1-1 1,-1 1 0,1-1 0,-1 0 0,1 0 0,-1 0-1,1 0 1,-1 0 0,1 0 0,-1 0 0,1 0-1,-1 0 1,1-1 0,-1 1 0,1-1 0,-1 1 0,1-1-1,-1 0 1,0 1 0,1-1 0,-1 0 0,2-2-1,4-4 61,0 0 0,0-1-1,-1 1 1,0-1 0,-1-1-1,9-17 1,-2 5-3,7-9-63,1 1 0,1 1 1,1 0-1,2 2 0,1 0 0,35-28 0,-57 52 7,1-1-73,1-1-1,-1 1 1,0 0 0,7-2-1,-10 4 45,-1 1-1,1 0 0,0-1 0,-1 1 0,1 0 0,0 0 0,-1-1 0,1 1 1,0 0-1,-1 0 0,1 0 0,0 0 0,-1 0 0,1 0 0,0 0 1,0 0-1,-1 0 0,1 0 0,0 1 0,-1-1 0,1 0 0,0 0 0,-1 1 1,1-1-1,-1 0 0,1 1 0,0-1 0,-1 1 0,1-1 0,-1 0 1,1 1-1,-1 0 0,1-1 0,-1 1 0,1-1 0,-1 1 0,0-1 0,1 1 1,-1 0-1,0-1 0,1 2 0,1 7-4,-1 1-1,0-1 1,0 1 0,-1 0 0,0-1-1,-3 19 1,2-3 127,-7 44-18,2-17 68,7-36 61,3-12 99,-3-4-307,-1 0-1,1 0 0,-1 0 1,1 0-1,-1 0 0,1 0 1,-1 0-1,0-1 0,1 1 1,-1 0-1,1 0 1,-1-1-1,0 1 0,1 0 1,-1 0-1,0-1 0,1 1 1,-1 0-1,1-1 0,10-13 204,17-27 0,-4 5-163,-2 5-36,41-48 78,-55 70-181,0 1 1,1 0-1,0 1 0,0 0 1,1 0-1,16-8 1,-24 14 60,1 0 1,-1 0-1,0 0 1,0 1-1,0-1 0,0 1 1,1-1-1,-1 1 1,0 0-1,0 0 1,1 0-1,-1 0 1,0 0-1,1 0 1,-1 1-1,0-1 1,0 1-1,0-1 1,1 1-1,-1 0 0,0 0 1,0 0-1,0 0 1,0 0-1,0 1 1,-1-1-1,1 0 1,0 1-1,-1 0 1,1-1-1,-1 1 1,1 0-1,-1 0 1,0 0-1,1 0 1,-1 0-1,0 0 0,-1 0 1,2 2-1,5 22-43,8 51 0,1 3 188,14 65-1224,-17-50-7343,-13-84 4291,0-6 1386</inkml:trace>
</inkml:ink>
</file>

<file path=ppt/ink/ink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23:34:08.6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81 8064,'-45'-47'3648,"27"27"-3168,10 12-352,13 3-1088,8 5 544</inkml:trace>
</inkml:ink>
</file>

<file path=ppt/ink/ink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23:34:09.4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250 682 2656,'-5'-3'775,"-2"1"-1,1 0 1,0 0 0,0 1-1,-1 0 1,1 0 0,0 1-1,-1-1 1,-8 2 0,6 0-467,0 0 1,0 1-1,0 0 1,0 0-1,0 1 1,-11 6-1,12-6-299,1 1-1,0 0 1,0 0 0,1 1-1,-1 0 1,1 0 0,0 0-1,0 1 1,1 0-1,0 0 1,0 0 0,0 1-1,1 0 1,0 0 0,0 0-1,-5 13 1,8-17 31,0-1-1,1 1 1,-1 0-1,1-1 1,-1 1 0,1 0-1,0-1 1,0 1 0,0 0-1,1-1 1,-1 1-1,1 0 1,-1-1 0,1 1-1,0 0 1,0-1 0,2 5-1,-1-5 39,0 1-1,0-1 0,0 1 1,1-1-1,-1 0 1,0 1-1,1-1 0,0-1 1,0 1-1,-1 0 1,1-1-1,5 3 1,2-1 73,-1 0 0,1-1 1,0 0-1,0-1 1,-1 0-1,1 0 1,0-1-1,14-1 1,-12-1-47,0 0 0,-1-1 0,1 0 0,-1 0 0,15-7 0,-20 7-37,0 0 0,0-1 0,0 1-1,0-1 1,0 0 0,-1-1 0,0 1-1,0-1 1,0 0 0,7-10-1,-8 8-68,0-1 0,-1 1 0,1-1 0,-2 0 0,1 0 0,-1 0 0,0 0 0,0 0 0,-1-1-1,-1 1 1,1 0 0,-1-1 0,0 1 0,-1 0 0,0-1 0,-1 1 0,1 0 0,-2 0 0,1 0-1,-1 0 1,0 0 0,0 1 0,-1-1 0,0 1 0,-1 0 0,0 0 0,0 0 0,-7-7-1,-2 2-81,9 8 74,1 0-1,0 0 0,0 0 0,0 0 1,0 0-1,0-1 0,1 0 1,-4-7-1,7 11 25,-1 1 0,1-1-1,0 0 1,0 1 0,0-1 0,0 0 0,0 1 0,0-1-1,0 0 1,1 1 0,-1-1 0,0 0 0,0 1 0,0-1-1,1 1 1,-1-1 0,0 0 0,1 1 0,-1-1 0,0 1-1,1-2 1,13-10 113,-7 7-49,35-26 205,12-10 136,-36 23-331,-1 1 0,-2-2 0,1 0-1,22-41 1,40-92-57,-35 62 36,-25 49-468,-18 41 394,0 0 0,0 0-1,0 0 1,0 0 0,0 0-1,0 0 1,1 0 0,-1 0-1,0 0 1,0 0 0,0 0 0,0 0-1,0 0 1,0 0 0,0 0-1,0 0 1,0 0 0,0 0 0,0 0-1,1 0 1,-1 0 0,0 0-1,0 0 1,0 0 0,0 0 0,0 0-1,0 0 1,0 0 0,0 0-1,0 0 1,0 0 0,0 0 0,0 0-1,0 1 1,1-1 0,-1 0-1,0 0 1,0 0 0,0 0-1,0 0 1,0 0 0,0 0 0,0 0-1,0 0 1,0 0 0,0 0-1,0 0 1,0 0 0,0 1 0,0-1-1,0 0 1,0 0 0,0 0-1,0 0 1,0 0 0,0 0 0,0 0-1,0 0 1,0 0 0,0 0-1,0 0 1,0 1 0,0-1-1,0 0 1,0 0 0,0 0 0,0 0-1,0 0 1,-1 0 0,4 14-219,0 22 47,-9 107-46,-57 261 155,-49 69 362,29-227 72,58-184 141,-62 109-1,72-147 18,-20 25 0,28-39-169,-2-1 0,1-1 0,-1 1 0,-19 13 0,27-21-309,0 0-1,0-1 0,0 1 1,0 0-1,-1-1 0,1 1 1,0-1-1,0 1 1,0-1-1,-1 1 0,1-1 1,0 0-1,-1 0 0,1 0 1,0 0-1,-1 0 0,1 0 1,0 0-1,-1 0 1,1 0-1,0 0 0,0-1 1,-1 1-1,-1-1 0,2-1-3,-1 1 0,1 0 0,0-1 0,-1 1-1,1-1 1,0 0 0,0 1 0,0-1 0,0 0-1,1 0 1,-1 1 0,0-1 0,1 0 0,-1 0 0,1 0-1,0 0 1,-1 0 0,1 0 0,0-3 0,0-8 76,1 0 0,0 0 1,1 0-1,1 0 1,6-20-1,1 2 43,17-35 0,-18 48-140,1 0 0,1 0 1,1 1-1,0 1 1,1-1-1,1 2 0,0 0 1,1 1-1,0 1 1,19-13-1,-11 11-61,1 1 0,0 1-1,1 1 1,0 1 0,1 1 0,53-12 0,-55 16-37,0 2-1,0 0 1,26 1 0,-40 3-917,1 1 1,-1 0-1,18 4 0,-19-3-847,-1 1 0,0 0 0,0 1 0,0-1 0,9 7 0,5 6-2083</inkml:trace>
</inkml:ink>
</file>

<file path=ppt/ink/ink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23:34:44.3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293 649 2976,'2'-14'2558,"-1"7"3054,-17 8-3165,11-1-1960,-5 2-132,1 0 1,-1 1-1,1 0 0,0 0 1,1 1-1,-1 0 1,-9 6-1,1 0 38,1 2-1,-22 18 1,25-17-265,0 0 0,0 1 1,2 1-1,0-1 0,0 2 1,-8 16-1,14-23-66,1 0 0,0 1-1,0-1 1,1 1 0,0 0 0,1 0-1,0 0 1,0 0 0,1 0 0,1 1 0,0-1-1,1 13 1,-1-20-46,1 0 0,0-1 0,-1 1-1,1 0 1,0-1 0,0 1 0,1 0 0,-1-1 0,1 0 0,-1 1-1,1-1 1,0 0 0,0 0 0,0 0 0,0 0 0,0 0-1,0 0 1,0 0 0,1-1 0,-1 1 0,1-1 0,-1 0 0,1 0-1,0 0 1,-1 0 0,1 0 0,0 0 0,0-1 0,-1 1-1,1-1 1,0 0 0,0 0 0,0 0 0,5-1 0,-2 0 10,1 0 0,-1-1 0,0 0 0,1 0 0,-1-1 0,0 0 0,-1 0 0,1 0 0,0 0 0,-1-1 0,0 0 0,1 0 0,-2-1 0,1 1 0,6-9 0,2-6-42,0 0 0,-1 0 1,11-26-1,-7 14 41,87-174 93,-93 181-66,0 0 1,-2 0 0,0-1 0,4-29 0,7-103 189,-17 128-184,-1 1-1,-1-1 0,-8-50 1,4 54-29,-7-43-90,9 62 55,1 0 0,-1 0 0,-1 0 0,1 0 0,-1 0 0,0 1 0,0-1 0,-6-6 0,9 12 9,0-1 0,-1 1 0,1 0 0,0-1 0,-1 1 0,1 0 0,0-1 0,-1 1 0,1 0 0,0-1 0,-1 1 0,1 0-1,-1 0 1,1 0 0,-1 0 0,1-1 0,0 1 0,-1 0 0,1 0 0,-1 0 0,1 0 0,-1 0 0,1 0 0,-1 0 0,1 0 0,-1 0 0,1 0-1,-1 0 1,0 1 0,0-1 9,0 1 0,0 0 0,0 0 0,0 0 0,0 0 0,0-1 0,0 1 0,0 0 0,0 1 0,-1 1 1,-1 3 103,-1 0 1,1 0 0,-2 8 0,1 0 101,0 0 0,1 0 0,-2 28 0,1-8 52,-6 38 421,-15 140 308,25-127-771,1-37-66,-1-40-144,0 0 1,1 0-1,1-1 1,-1 1 0,1 0-1,0 0 1,1-1-1,0 0 1,0 1 0,1-1-1,5 9 1,-5-11 3,0 0-1,-1 0 1,2 0 0,-1-1-1,0 0 1,1 0 0,0 0 0,0 0-1,0 0 1,0-1 0,1 0 0,-1-1-1,1 1 1,9 2 0,-1-2-32,0 0 1,0-1-1,1-1 0,-1-1 1,0 0-1,20-2 0,84-20 72,-99 18-8,13-4-119,35-12-1,-53 15-54,-1-1 0,1-1 0,-1 0 0,23-16 0,-33 21 79,0-1-1,-1 1 1,1-1-1,-1 1 1,1-1-1,-1 0 0,0 0 1,0 1-1,2-7 1,-3 8 23,0-1 0,-1 0 0,1 0 0,-1 0 0,0 0 0,0 1 0,1-1 0,-1 0 0,0 0 0,-1 0 0,1 0 0,0 0 0,0 1 0,-1-1 0,1 0 0,-1 0 0,0 0 0,1 1 0,-1-1 1,0 0-1,-2-1 0,2 0-6,-1 0 0,0 0 1,-1 1-1,1 0 1,0-1-1,-1 1 0,1 0 1,-1 0-1,0 0 1,0 0-1,0 1 1,0-1-1,0 1 0,0 0 1,0 0-1,0 0 1,0 0-1,-1 0 0,1 1 1,0-1-1,-1 1 1,-5 0-1,-4 2-14,0-1-1,0 2 0,0 0 1,-17 6-1,23-7 49,-1 1 66,-1 0-1,1 1 0,0 0 1,0 0-1,1 0 1,-1 1-1,1 1 0,0-1 1,0 1-1,1 0 1,-11 12-1,13-12-30,0 0 1,0 0-1,0 0 0,1 1 0,0-1 1,0 1-1,1 0 0,0-1 1,0 1-1,0 0 0,1 0 0,0 1 1,1-1-1,0 13 0,0-11 18,1 0 1,1 1-1,-1-1 0,2 0 0,-1 0 0,1 0 0,1 0 0,-1 0 1,1-1-1,1 0 0,0 0 0,0 0 0,1 0 0,-1-1 1,2 0-1,-1 0 0,1 0 0,8 6 0,-12-11-50,1 0-1,-1 0 1,1 0 0,-1 0-1,1-1 1,0 1 0,0-1-1,0 0 1,0 0 0,0 0-1,0-1 1,0 1 0,0-1-1,0 0 1,0 0 0,0-1-1,0 1 1,0-1 0,0 0-1,0 0 1,0 0-1,-1 0 1,1-1 0,7-3-1,4-5-24,0 1-1,-1-2 0,0 0 0,17-18 0,-20 19-31,96-102-153,-103 108 179,-2 1 33,1-1-1,0 1 1,0 0 0,0 0 0,0 0-1,1 1 1,-1-1 0,1 1-1,0-1 1,4-1 0,-8 4-13,1 0 1,-1 0 0,0 0-1,1 0 1,-1-1 0,1 1-1,-1 0 1,0 0 0,1 0-1,-1 0 1,1 0-1,-1 0 1,0 0 0,1 0-1,-1 1 1,1-1 0,-1 0-1,0 0 1,1 0 0,-1 0-1,1 0 1,-1 1-1,0-1 1,1 0 0,-1 0-1,0 1 1,1-1 0,-1 0-1,0 1 1,0-1 0,1 1-1,2 12 117,-3-9-77,5 58 75,-4 0 0,-9 93 0,3-77 44,-8 88 41,-2 43 87,15-196-275,-1 12 123,-4 28 0,14-149-665,9-29 296,-4 27 106,21-137-43,-26 192 162,2 0 0,2 0 0,24-51 0,-29 77-26,1 0 0,1 0 0,17-23 0,-19 31 56,-1 1 0,1 0 0,0 0 1,0 1-1,1 0 0,0 1 0,14-8 0,-21 12 5,1 1-1,0-1 0,0 1 1,0 0-1,0 0 0,0 0 1,0 0-1,0 1 0,0-1 1,0 1-1,0 0 0,0 0 1,1 0-1,-1 0 0,0 0 1,0 1-1,0-1 0,0 1 1,0 0-1,0 0 0,0 0 1,0 0-1,0 1 0,-1-1 1,1 1-1,0 0 0,-1-1 1,1 1-1,-1 0 0,0 1 1,0-1-1,0 0 0,0 1 1,0-1-1,0 1 0,0-1 1,-1 1-1,1 0 0,0 3 1,0 0 14,0-1 1,0 1 0,-1-1-1,0 1 1,0 0-1,-1-1 1,1 1 0,-1 0-1,0 0 1,-1-1-1,1 1 1,-1 0 0,0-1-1,-1 1 1,-3 10-1,-3 3 1,-1-1 0,-21 35 0,26-46-45,0-1 0,-1 1 0,0-1 0,-1 0 0,1 0 0,-1 0 0,0-1 0,-9 7 0,11-9-137,-1-1-1,0 0 1,0 1 0,0-2 0,0 1-1,0 0 1,0-1 0,-1 0 0,1 0-1,0-1 1,-1 1 0,1-1 0,-9-1 0,-40-11-832,54 12 981,-13-1-207,10 3-113,6 4 82,4 1 272,0-1 0,1 0 1,0 0-1,0 0 1,1-1-1,-1 0 1,1-1-1,0 0 0,0 0 1,0-1-1,1 0 1,-1-1-1,17 2 0,-10-2-3,0 0-1,1-2 0,-1 0 1,0-1-1,1 0 0,-1-1 0,24-7 1,-29 5-39,0 0 1,0-1 0,0 0 0,-1-1 0,0 0 0,0-1 0,-1 0 0,1 0 0,-2-1 0,1 0 0,-1 0 0,10-14 0,4-8 83,-2-1 1,25-51 0,-42 76-129,0 1-1,-1-2 0,1 1 1,-1 0-1,0 0 0,-1-1 1,0 1-1,0-1 0,0 1 1,0-1-1,-1 0 0,-1 1 1,1-1-1,-1 1 0,-1-9 1,2 15 35,0 0 0,0-1 1,-1 1-1,1-1 1,0 1-1,0 0 1,0-1-1,0 1 1,0 0-1,0-1 0,-1 1 1,1 0-1,0 0 1,0-1-1,0 1 1,-1 0-1,1-1 1,0 1-1,-1 0 0,1 0 1,0-1-1,0 1 1,-1 0-1,1 0 1,0 0-1,-1 0 1,1-1-1,0 1 1,-1 0-1,1 0 0,-1 0 1,1 0-1,0 0 1,-1 0-1,1 0 1,0 0-1,-1 0 1,1 0-1,0 0 0,-1 0 1,1 0-1,-1 0 1,1 1-1,0-1 1,-1 0-1,1 0 1,0 0-1,0 0 0,-1 1 1,1-1-1,0 0 1,-1 0-1,1 1 1,0-1-1,0 0 1,-1 0-1,1 1 0,0-1 1,0 0-1,0 1 1,-1-1-1,1 0 1,0 1-1,0-1 1,0 0-1,0 1 1,0-1-1,0 1 0,0-1 1,-9 18 427,8-16-339,-1 0 0,1 1 0,0-1 0,0 1 0,0-1 0,0 1 0,-1 3 0,2 5 19,-1-1-1,1 1 1,1-1-1,0 1 0,0-1 1,1 1-1,1-1 1,-1 0-1,2 0 1,-1 0-1,9 15 0,-11-22-70,0-1 0,1 0-1,-1 1 1,1-1-1,0 0 1,0 0-1,0 0 1,0 0-1,0 0 1,3 2 0,-4-4-26,0 1 0,0-1 1,0 1-1,0-1 0,0 1 1,1-1-1,-1 0 0,0 0 1,0 0-1,1 0 0,-1 0 1,0 0-1,0 0 1,1 0-1,-1 0 0,0 0 1,0-1-1,0 1 0,1 0 1,-1-1-1,0 1 0,0-1 1,0 1-1,0-1 0,0 0 1,1-1-1,5-3-50,0-1 1,-1 0-1,0 0 0,6-9 1,12-13-58,-1 4 125,-15 14-5,1 1 0,1 0 0,0 0 0,12-8 0,-18 14-46,-1 1 75,1 0 1,-1 0 0,1 0-1,6-3 1,-10 5-34,1 0 1,-1 0-1,1 0 0,-1 0 1,0 0-1,1 0 0,-1 0 1,1 0-1,-1 0 0,0 0 1,1 0-1,-1 0 0,0 0 1,1 0-1,-1 0 0,1 0 1,-1 0-1,0 1 0,1-1 1,-1 0-1,0 0 0,1 1 1,0-1 8,-1 1 1,0 0-1,1-1 1,-1 1 0,0 0-1,0-1 1,0 1-1,0 0 1,1-1 0,-1 1-1,0 0 1,0 0-1,0-1 1,0 1 0,0 0-1,-1-1 1,1 2-1,-20 81 437,14-60-422,5-16 10,-3 14-106,4-21 55,0 0-1,0 0 1,0 0-1,0 0 1,0 0-1,0 1 1,0-1 0,0 0-1,0 0 1,0 0-1,0 0 1,0 0-1,1 0 1,-1 0-1,0 0 1,0 0-1,0 0 1,0 0-1,0 0 1,0 0-1,0 0 1,0 0 0,1 0-1,-1 0 1,0 1-1,0-1 1,0 0-1,0 0 1,0 0-1,0-1 1,0 1-1,1 0 1,-1 0-1,0 0 1,0 0-1,0 0 1,0 0 0,0 0-1,0 0 1,0 0-1,0 0 1,1 0-1,-1 0 1,0 0-1,0 0 1,0 0-1,11-10-327,12-13-72,-3 2 265,30-24-1,-37 35 102,1 0-1,14-7 1,-22 14 59,-1 0-1,0 1 1,1 0-1,0 0 1,0 0-1,0 1 0,-1 0 1,13-1-1,-16 2 11,-1 0-1,1 0 1,0 0-1,-1 1 0,1-1 1,0 1-1,0-1 0,-1 1 1,1-1-1,-1 1 1,1 0-1,-1 0 0,1 0 1,-1 0-1,1 0 0,-1 0 1,0 0-1,0 0 1,1 1-1,-1-1 0,0 0 1,1 3-1,2 3 16,-1-1 0,0 1 1,-1 0-1,3 9 0,-3-9-8,0-1 0,0 0 0,0 0 0,5 7 0,-6-11-46,0 1 0,1-1-1,0 0 1,-1 1 0,1-1 0,0 0-1,0 0 1,0 0 0,0-1-1,1 1 1,-1-1 0,0 1-1,1-1 1,-1 0 0,1 1-1,0-1 1,-1-1 0,1 1-1,0 0 1,-1-1 0,1 1 0,0-1-1,0 0 1,0 0 0,-1 0-1,1 0 1,0 0 0,0-1-1,-1 1 1,1-1 0,0 0-1,-1 0 1,5-1 0,5-3-73,0-1 1,0 0-1,-1 0 1,21-16-1,38-38-117,-38 31 148,-30 27-382,-4 3 141,-6 7 279,1 0 0,-1 0 0,1 1-1,-10 16 1,11-11 9,1 1 1,0-1-1,0 1 0,2 0 1,0 1-1,1-1 0,0 0 1,1 1-1,1-1 0,0 1 1,3 16-1,-2-27-13,1-1 0,-1 0 0,1 1 0,0-1 0,0 0 0,4 6 0,-5-9 9,-1 0 0,1 1 0,0-1-1,0 0 1,1 0 0,-1 0 0,0 0 0,0 0 0,0 0 0,1-1-1,0 2 1,-1-2 5,0 0 0,-1 1-1,1-1 1,0 0 0,-1 0 0,1 0 0,0 0-1,0 0 1,-1 0 0,1 0 0,0 0-1,-1 0 1,1-1 0,0 1 0,-1 0-1,1 0 1,0-1 0,-1 1 0,1 0 0,-1-1-1,1 1 1,-1 0 0,1-1 0,0 1-1,0-1 1,4-6-60,-1 1-1,1-1 1,-1 0 0,0 0-1,5-15 1,-4 11-76,33-93-458,-21 52 435,8-29 198,-3 0 1,-3-2-1,13-150 0,-31 218 25,-1 0 1,-1-24-1,1 37-49,0 0-1,0 1 1,-1-1-1,1 0 1,-1 0 0,1 0-1,-1 1 1,-1-4 0,2 5-9,0 0-1,0-1 1,0 1 0,0 0-1,0 0 1,-1 0 0,1 0 0,0 0-1,0 0 1,0 0 0,0 0 0,-1-1-1,1 1 1,0 0 0,0 0 0,0 0-1,0 0 1,-1 0 0,1 0 0,0 0-1,0 0 1,0 0 0,0 0-1,-1 0 1,1 0 0,0 0 0,0 0-1,0 0 1,0 0 0,-1 1 0,1-1-1,0 0 1,0 0 0,-9 9 144,3 2-38,0 0 0,1 1-1,0-1 1,1 1 0,-4 14-1,-11 67 103,14-63-3,1 1 1,1-1 0,2 1 0,5 56 0,-3-76-155,1 1 0,1-1 0,0 0 0,0 1 0,1-1 0,1-1 0,0 1 1,0-1-1,1 1 0,0-2 0,1 1 0,0-1 0,0 0 0,1 0 0,15 12 0,-19-18-43,-1 0 0,1-1 1,0 0-1,0 0 0,0 0 0,1 0 0,-1-1 1,0 1-1,1-1 0,-1 0 0,1-1 0,-1 1 1,1-1-1,-1 0 0,1 0 0,-1 0 0,1-1 1,-1 1-1,1-1 0,-1 0 0,1 0 0,-1-1 1,6-2-1,5-3-100,0-1 1,0 0 0,-1-1-1,24-21 1,0-1-254,58-66-1,-91 92 395,0 0-1,-1 0 0,2 0 0,-1 1 1,9-6-1,-13 9-40,0 1 1,0-1-1,-1 1 0,1 0 1,0-1-1,0 1 1,0 0-1,0-1 0,0 1 1,0 0-1,0 0 1,0 0-1,0 0 0,0 0 1,0 0-1,0 0 1,0 1-1,2-1 0,-2 1-4,0 0 0,0 0 0,0 0 0,0 0 0,0 0 0,0 0 0,0 0-1,0 0 1,0 0 0,-1 0 0,1 0 0,0 0 0,-1 1 0,1-1 0,-1 0-1,1 1 1,-1-1 0,1 2 0,0 2 30,0 1 0,-1-1 0,1 1 0,-1-1 0,0 1-1,0-1 1,-2 8 0,-10 39 214,1-6-151,10-37-69,-1 0 0,0-1 0,-1 1-1,-5 13 1,6-19-45,0 1 0,1-1-1,-1 0 1,-1 0 0,1 0 0,0 0-1,-1 0 1,1-1 0,-1 1 0,0-1-1,0 0 1,0 1 0,-4 1-1,6-3-18,-1-1-1,1 1 0,-1-1 1,1 1-1,-1-1 0,1 1 1,-1-1-1,1 0 0,-1 0 1,1 0-1,-1 0 0,1 0 1,-1 0-1,0 0 0,1 0 1,-1-1-1,1 1 0,-1 0 1,1-1-1,-1 0 0,1 1 1,0-1-1,-1 0 0,-1-1 1,1 0 12,-1 0 1,1 0 0,-1-1-1,1 1 1,0-1 0,0 0-1,1 1 1,-1-1 0,0 0-1,-1-5 1,3 8 38,0 0 0,0-1 0,0 1 0,0 0 0,0 0 0,0 0 0,0 0 0,0-1 0,0 1 0,0 0 0,0 0 0,0 0 0,0 0 0,0 0 0,0-1 0,0 1 0,1 0 0,-1 0 0,0 0 0,0 0 0,0 0 0,0 0 0,0-1 0,0 1 0,1 0 0,-1 0 0,0 0 0,0 0 0,0 0 1,0 0-1,0 0 0,1 0 0,-1 0 0,0 0 0,0 0 0,0 0 0,0 0 0,1 0 0,-1 0 0,0 0 0,0 0 0,0 0 0,9-1 214,-9 1-153,16 1 498,0 1 0,25 5 1,-25-3-582,0-2 1,27 2 0,23-10-1451,-32 2-3039,1 3-6571,-17 1 4231,5 3 2278</inkml:trace>
</inkml:ink>
</file>

<file path=ppt/ink/ink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23:34:45.8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173 115 2656,'1'-2'497,"-1"0"0,0 0 1,1 0-1,-1 0 0,1 0 0,0 0 0,0 1 1,1-4-1,-1 4 69,0-1 0,0-1 0,0 1 0,0 0 0,-1 0 0,1 0 0,0-4 0,-1 5-366,0 0-1,0 0 1,-1 0-1,1 0 1,0 0 0,0-1-1,-1 1 1,1 0-1,-1 0 1,1 0-1,-1 0 1,1 0 0,-1 0-1,0 1 1,1-1-1,-1 0 1,0 0-1,0 0 1,0 0 0,-1 0-1,-1-1 4,0 1 0,1-1 0,-2 1 0,1 0-1,0 0 1,0 0 0,0 0 0,0 1 0,-1-1 0,1 1 0,0 0-1,0 0 1,-1 0 0,1 0 0,0 0 0,0 1 0,-1 0 0,1-1-1,0 1 1,-5 3 0,-2 0 184,-1 0 0,2 1 0,-1 0 0,0 0-1,-10 10 1,17-13-308,0 1 0,0-1 0,0 1-1,1 0 1,0 0 0,-1 1 0,1-1-1,0 0 1,1 1 0,-1-1 0,0 1-1,1 0 1,0-1 0,-1 6 0,2-7-47,-1 0 0,1 0 0,0 0 0,0 1 0,0-1 0,0 0 0,0 0 0,0 0 0,1 1 1,-1-1-1,1 0 0,0 0 0,-1 0 0,1 0 0,0 0 0,0 0 0,0 0 0,0 0 0,1 0 1,-1-1-1,1 1 0,-1 0 0,1-1 0,-1 1 0,1-1 0,3 2 0,0 0 13,0-1 0,1 1 0,0-1 0,-1 0 0,1-1 0,0 0 0,0 0 0,0 0 0,0 0 0,0-1 0,0 0 0,0-1 0,8 0 0,-4-1-19,0 0 1,0 0 0,-1-1-1,1 0 1,-1-1 0,0 0-1,14-8 1,-18 9-40,1-1 0,-1 0 0,0 0 0,-1-1 0,1 0 0,-1 1 0,1-2 0,5-9 0,-8 12-12,-1 1 1,0-1 0,0 0-1,0 0 1,-1 0 0,1 1-1,-1-1 1,1 0 0,-1 0-1,0 0 1,0 0 0,0 0-1,-1 0 1,1 0 0,-1 0-1,1 0 1,-1 1 0,0-1-1,0 0 1,0 0 0,-1 1 0,1-1-1,-1 1 1,1-1 0,-3-2-1,1 2-7,1 0-1,-1-1 1,0 1-1,0 0 1,0 0 0,-1 1-1,1-1 1,-1 1-1,0 0 1,1 0-1,-1 0 1,0 0-1,0 0 1,0 1 0,0 0-1,-8-2 1,4 3 55,0-1 0,1 1 0,-1 1 0,1-1 0,-1 1 0,0 1 0,1-1 0,0 1 1,-1 0-1,1 1 0,-14 6 0,21-8-15,0-1 1,0 0-1,0 0 0,0 1 0,0-1 1,0 0-1,1 0 0,-1 1 1,0-1-1,0 0 0,0 0 1,0 0-1,0 1 0,0-1 0,0 0 1,0 0-1,1 1 0,-1-1 1,0 0-1,0 0 0,0 0 1,0 0-1,1 1 0,-1-1 1,0 0-1,0 0 0,0 0 0,1 0 1,-1 0-1,0 0 0,0 0 1,1 0-1,-1 0 0,0 1 1,0-1-1,1 0 0,-1 0 0,0 0 1,1 0-1,11 4 103,10-2-5,1-1 0,-1 0 0,30-4 0,69-14-32,-70 8 110,-21 4 48,3 0 356,52-3 0,-84 8-531,1 0-1,0 0 0,0 0 0,0 0 1,-1 0-1,1 1 0,0-1 1,0 1-1,0-1 0,-1 1 1,1-1-1,0 1 0,-1 0 1,1 0-1,-1 0 0,1 0 1,-1 0-1,1 0 0,-1 0 1,0 0-1,1 1 0,-1-1 1,0 1-1,0-1 0,0 1 1,0-1-1,0 1 0,0-1 1,0 4-1,0-1 12,0 0 1,0 1-1,-1-1 1,0 0-1,0 0 1,0 1-1,-1-1 1,1 0 0,-1 0-1,0 1 1,-2 6-1,-5 15 74,6-18-114,0 1 0,-1-1 0,0 0 1,-5 9-1,6-11-28,6-5-107,7-8-288,6-14 163,27-26-1,-38 41 311,0 1-1,1 0 0,-1 0 0,1 0 0,0 1 0,0 0 0,1 0 1,14-5-1,-20 9-37,0 0-1,0 0 1,0 0 0,0 0 0,0 0 0,0 0-1,0 1 1,0-1 0,0 0 0,0 1 0,-1 0-1,1-1 1,0 1 0,0 0 0,-1 0 0,1 0-1,2 2 1,7 4 305,28 15 266,-26-13-446,0-1-1,1-1 1,20 8-1,-19-10-309,0 0-1,0-2 1,1 1 0,-1-2-1,1 0 1,-1-1-1,1-1 1,0 0-1,0-1 1,20-4-1,-22 3-1381,17-5-3532,-30 7 4554,1-1 0,0 0-1,-1 1 1,1-1 0,-1 0-1,1 0 1,-1 0 0,0 0-1,1 0 1,-1 0 0,0 0-1,0 0 1,0 0 0,0-1-1,2-1 1,3-21-6316,2-5 2261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00:36:59.062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101 139 6656,'-7'-20'2144,"7"20"-2127,0 0 0,0 0 0,0 0 0,0 0 0,0 0 0,0-1 0,-1 1 0,1 0 1,0 0-1,0 0 0,0 0 0,0 0 0,0-1 0,0 1 0,0 0 0,0 0 0,0 0 0,0 0 0,0 0 0,-1 0 1,1-1-1,0 1 0,0 0 0,0 0 0,0 0 0,0 0 0,0 0 0,-1 0 0,1 0 0,0 0 0,0 0 1,0 0-1,0 0 0,0 0 0,-1 0 0,1 0 0,0 0 0,0 0 0,0 0 0,0 0 0,0 0 0,-1 0 1,1 0-1,0 0 0,0 0 0,0 0 0,0 0 0,-1 0 0,-2 0 7,1 1 77,0-1-1,0 0 1,-1 1 0,1-1-1,0 1 1,0 0-1,0-1 1,0 1 0,0 0-1,0 0 1,0 1 0,0-1-1,0 0 1,0 1-1,0-1 1,1 1 0,-1-1-1,-1 3 1,-3 4 33,1 0 0,0 1 1,0-1-1,1 1 0,0-1 0,1 1 1,-1 1-1,2-1 0,0 0 0,0 1 0,0-1 1,1 1-1,1-1 0,0 1 0,0 0 0,0-1 1,2 1-1,-1-1 0,1 1 0,0-1 1,1 0-1,0 1 0,1-1 0,0-1 0,0 1 1,1-1-1,0 1 0,0-1 0,10 11 1,-3-7 166,-1 0 0,1-2 1,25 18-1,-29-23-138,0 0 1,1 0-1,-1-1 0,1 0 1,0-1-1,1 1 0,14 2 0,-19-6-92,0 1-1,0 0 0,0-1 0,0 0 0,0-1 1,0 1-1,0-1 0,0 0 0,0 0 0,-1 0 0,1 0 1,0-1-1,-1 0 0,1 0 0,-1-1 0,0 1 1,0-1-1,0 0 0,0 0 0,0 0 0,0 0 0,-1-1 1,1 1-1,4-8 0,-2-3 46,0 1 0,-1-1-1,-1 0 1,0 0 0,-1-1 0,2-21 0,-2 8-99,-2 0-1,-1 0 1,-1 0 0,-1 1 0,-8-40 0,8 58-80,-1 0 1,1 0-1,-1 0 0,-1 1 0,0-1 1,0 1-1,-1-1 0,0 1 1,-9-11-1,11 15-71,-1 0 0,1 1 0,-1-1 0,0 1 0,0 0 0,0 0 0,-1 0 0,1 0 0,-1 1 0,1 0 0,-1 0 0,0 0 0,0 1 0,0-1 0,0 1 0,0 0 0,0 1 0,-5-1 0,7 1-188,1 0-1,0 0 1,0 1 0,-1-1 0,1 1 0,0 0-1,0-1 1,-3 2 0,3 0-397,0-1 0,0 0 1,-1 1-1,1-1 0,0 1 0,0-1 1,0 1-1,1 0 0,-1 0 0,0 0 1,-1 3-1,-3 13-2545</inkml:trace>
</inkml:ink>
</file>

<file path=ppt/ink/ink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23:34:47.5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1 921 3232,'3'0'1439,"1"0"1,0-1-1,0 0 0,-1 1 1,8-4-1,22-12 2675,-18 6-3001,0 0 1,15-14-1,1-4-356,-2-1 1,36-45-1,-12 6-370,73-130-1,-111 171-276,42-71 276,-53 90-232,1 1-1,4-14 1,-6 15-12,0-7 164,-6 13-207,-7 8-35,-3 8-43,1 1-1,1-1 0,0 2 1,-12 27-1,-27 82 326,19-20-12,28-90-264,0 1 0,0-1-1,2 1 1,0 21 0,1-37-51,1 0 0,-1 0 1,0 0-1,0 0 0,1 0 1,-1 0-1,1 0 0,0 0 0,0-1 1,-1 1-1,1 0 0,0 0 1,1 0-1,-1-1 0,0 1 0,0-1 1,1 1-1,-1-1 0,1 1 0,2 1 1,-1-2-13,0 1 0,0-1-1,0 0 1,0 0 0,0 0 0,0-1 0,0 1 0,0-1 0,0 1 0,0-1 0,0 0-1,1 0 1,4-1 0,8-2-19,0-1-1,0 0 0,-1-1 1,0 0-1,0-1 0,0-1 1,19-12-1,-18 9 17,0 0 0,-1-1 1,0-1-1,-1 0 0,0-1 0,-1-1 1,0 0-1,-1-1 0,17-27 1,67-129 286,-13-8-134,-78 168-133,19-42 420,29-94 0,-52 145-407,-1 1 0,0 0 1,1-1-1,-1 1 0,0 0 1,0-1-1,0 1 0,0 0 1,0-1-1,0 1 0,0 0 1,0 0-1,-1-2 0,-9 10 379,6 0-352,0 0 0,0 0 0,1 0 0,0 1 0,0-1 0,-2 12 0,-4 10 75,-75 274 683,16-48-375,55-210-396,7-25 81,-9 24 0,14-39-280,3-6-122,7-13-134,42-70-200,-14 25 339,-31 50 279,13-23 117,-18 31-123,-1 0 0,1 0 0,0 0 0,0 0-1,0 0 1,-1 0 0,1 0 0,0 0 0,0 0 0,0 0 0,0 1 0,1-1 0,-1 1 0,0-1 0,0 0 0,0 1 0,0 0 0,1-1 0,-1 1 0,0 0 0,3-1 0,-3 2 14,0 0-1,0 0 1,0 0 0,0 0-1,0 0 1,0 0-1,0 0 1,0 1 0,-1-1-1,1 0 1,0 0-1,-1 1 1,1-1 0,-1 0-1,1 3 1,0-1 0,32 99 735,-33-99-732,1-1 0,0 1-1,0-1 1,1 0-1,-1 1 1,1-1-1,-1 0 1,1 0-1,-1 0 1,1 0-1,0 0 1,0 0-1,0 0 1,0-1-1,1 1 1,-1-1 0,0 0-1,0 1 1,1-1-1,-1 0 1,1 0-1,-1-1 1,1 1-1,3 0 1,-1 0-16,0-1 1,0 0-1,0 0 1,0 0-1,0-1 0,0 0 1,0 0-1,0 0 1,0-1-1,0 1 1,-1-1-1,7-3 0,-3 1-56,-1 0 1,0 0-1,0-1 0,-1 0 0,1 0 0,-1 0 0,0-1 0,0 0 0,-1 0 0,0-1 0,0 1 0,0-1 0,-1 0 0,5-11 0,-3 1-125,-1 1 0,0-1 0,-1 0 0,-1 0-1,-1-1 1,0-18 0,-2 34 181,0 0-1,0 0 1,-1-1 0,1 1-1,0 0 1,-1 0 0,1 0-1,-1 0 1,0 0-1,0 0 1,-2-3 0,3 4-3,0 1 0,0 0 0,-1-1 0,1 1 0,0 0 0,-1 0 0,1-1 0,0 1 0,-1 0 0,1 0 0,0-1 0,-1 1 0,1 0 0,-1 0 0,1 0 0,0 0 0,-1 0 0,1-1 0,-1 1 0,1 0 0,-1 0 0,1 0 0,-1 0 0,0 1 7,0-1 0,0 1 0,0-1 1,0 1-1,0-1 0,0 1 0,0-1 0,0 1 0,1 0 1,-1-1-1,0 1 0,0 0 0,-1 1 0,-2 5 74,0 0 1,0-1-1,0 2 0,1-1 1,-1 0-1,2 1 0,-1-1 0,1 1 1,1 0-1,-1 0 0,1-1 1,0 1-1,1 0 0,0 0 1,0 0-1,1 0 0,0 0 0,3 10 1,-3-14-84,1-1 1,0 1-1,0 0 1,0-1-1,0 1 0,1-1 1,-1 0-1,1 1 1,0-1-1,0 0 1,0-1-1,7 6 1,1-2-2,0 0 1,22 9 0,-10-6-4,-8-3-1607,0-1 1,1 0-1,-1-1 1,1-1-1,-1-1 0,1 0 1,32-1-1,-48-1 1326,1 0-1,0 0 1,0 0-1,-1 0 1,1 0-1,0 0 1,-1 0-1,1 0 1,0 0-1,-1 0 1,1-1-1,0 1 1,0 0-1,-1 0 1,1-1-1,-1 1 1,1 0-1,0-1 1,-1 1-1,1-1 1,-1 1-1,1-1 1,-1 1-1,1-1 1,-1 1-1,1-1 1,-1 1-1,0-1 1,1 0-1,-1 1 1,1-2-1,4-7-3264</inkml:trace>
</inkml:ink>
</file>

<file path=ppt/ink/ink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23:34:47.8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17 215 9376,'-17'5'4256,"34"-5"-3680,-2-5 1344,1 1-1153,39-7 1473,3-1-1280,42-13-352,3 5-384,13-15-192,-13 2 0,5-10-2592,-13 11 1408</inkml:trace>
</inkml:ink>
</file>

<file path=ppt/ink/ink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23:34:51.2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1031 2400,'-12'-8'1276,"1"1"5421,11 5-6220,0 1 0,0-1 1,-1 0-1,1 1 0,0-1 0,0 1 0,0-1 1,0 0-1,1 1 0,-1-1 0,0 1 0,1-1 0,-1 1 1,1-1-1,-1 1 0,1-1 0,0 1 0,1-3 1,1-2-14,0 1-1,1-1 1,-1 1 0,7-7 0,59-55 978,-23 23-831,-2-1 0,48-63 0,-57 56-427,28-34 224,-62 84-400,23-26 591,53-49-1,-54 63-186,-22 13-396,-1 1-1,1-1 0,-1 1 0,1 0 0,-1 0 0,1-1 0,0 1 0,-1 0 0,1 0 0,0 0 0,-1 0 1,1-1-1,-1 1 0,1 0 0,0 0 0,-1 0 0,1 1 0,0-1 0,-1 0 0,1 0 0,0 0 0,-1 0 1,1 0-1,-1 1 0,1-1 0,0 0 0,-1 1 0,1-1 0,-1 0 0,1 1 0,-1-1 0,1 1 0,-1-1 1,0 1-1,1-1 0,0 2 0,1 2 40,-1 1 0,0 0 0,0 0 0,0 0 0,-1 0 0,0 0 0,0 10 0,-7 40 60,5-41-62,-12 57 194,-24 69 0,19-72-165,18-65-73,-2 8 35,0 0 1,1 1-1,-2 15 0,4-27-44,0 0 0,0 0 0,0 0 0,0 0 0,0 1 0,0-1 0,0 0-1,0 0 1,0 0 0,0 0 0,0 0 0,0 0 0,0 1 0,0-1-1,0 0 1,0 0 0,0 0 0,1 0 0,-1 0 0,0 0 0,0 0 0,0 1-1,0-1 1,0 0 0,0 0 0,0 0 0,0 0 0,0 0 0,0 0-1,1 0 1,-1 0 0,0 0 0,0 0 0,0 0 0,0 0 0,0 1 0,0-1-1,0 0 1,1 0 0,-1 0 0,0 0 0,0 0 0,0 0 0,8-4-88,11-13-137,-12 11 186,25-20-38,159-137-102,24-27 392,-215 189-214,6-3 41,0-1 0,12-6-1,-17 10-27,0 1-1,0 0 1,0-1-1,0 1 1,-1 0-1,1-1 0,0 1 1,0 0-1,0 0 1,0 0-1,0 0 1,0 0-1,1 0 1,-1 0-5,-1 1 0,1-1 0,-1 0 0,0 0 0,1 1 0,-1-1 0,0 0 0,1 1 0,-1-1 0,0 0 0,1 1 1,-1-1-1,0 0 0,0 1 0,0-1 0,1 1 0,-1-1 0,0 0 0,0 1 0,0-1 0,0 1 0,0-1 1,0 1-1,0-1 0,0 1 0,0-1 0,0 0 0,0 1 0,0 0 0,0 19 100,-2-1-1,0 1 1,-2-1 0,-10 35-1,-33 72 36,12-40-289,24-61 189,9-22-19,0 0-1,0 0 1,1 1-1,-1-1 1,1 1-1,0 0 1,-1-1-1,2 1 1,-1 0-1,0 0 1,1-1-1,0 1 1,0 5-1,0-9-19,1 1-1,-1 0 1,0-1-1,1 1 0,-1 0 1,1-1-1,-1 1 1,1-1-1,-1 1 0,1-1 1,-1 1-1,1-1 0,0 0 1,-1 1-1,1-1 1,0 0-1,-1 1 0,1-1 1,0 0-1,0 0 1,-1 1-1,1-1 0,0 0 1,0 0-1,-1 0 1,1 0-1,0 0 0,0 0 1,-1 0-1,1-1 1,0 1-1,-1 0 0,2-1 1,2 1-24,0-1 0,-1 0 1,1-1-1,-1 1 0,6-4 1,4-4-6,-1 0-1,0-1 1,-1-1 0,0 0 0,-1 0 0,0-1-1,11-18 1,2-6 70,24-54-1,-25 38-41,-16 34-1,17-29 1,-18 35-2,1 2 204,-4 11-117,-2 8-68,-2 20 7,0 1 0,-12 45 0,-1 18-36,14-79 28,0 0-1,1 0 0,0 0 0,5 24 0,-5-35-4,1 0 0,0-1 0,-1 1 0,1 0 0,0-1 0,1 1 0,-1-1 0,0 1 0,1-1 0,-1 1 0,4 3 0,-4-5-16,0-1-1,0 1 1,0 0 0,0-1 0,0 1 0,1-1 0,-1 1 0,0-1 0,0 1 0,0-1-1,0 0 1,1 0 0,-1 1 0,0-1 0,0 0 0,1 0 0,-1 0 0,0-1-1,0 1 1,0 0 0,1 0 0,-1-1 0,0 1 0,0 0 0,0-1 0,0 1 0,0-1-1,1 0 1,-1 1 0,1-3 0,20-11-21,-2-1 0,1 0 0,-2-2 0,-1-1 0,0 0 0,-1-1 0,22-32 0,61-110 29,-95 151 85,-7 11-12,-10 17-128,-51 147-57,61-158 120,0-1-1,1 0 1,-1 1-1,2 0 1,-1-1-1,1 1 1,0-1 0,0 1-1,2 7 1,-2-12 0,0 0 0,1 0 1,0 0-1,-1 0 0,1 0 1,0 0-1,0 0 0,0 0 1,0 0-1,1-1 0,-1 1 1,0 0-1,1-1 0,-1 1 1,1-1-1,0 1 0,-1-1 1,1 0-1,0 0 0,0 0 1,0 0-1,0 0 0,0 0 0,0 0 1,0 0-1,0-1 0,0 1 1,0-1-1,0 0 0,2 0 1,4 0-11,-1 0 1,1-1 0,-1 0 0,1 0-1,-1-1 1,0 0 0,0 0-1,0-1 1,0 0 0,0 0-1,8-5 1,-2-1-18,1 0 0,-1 0-1,0-1 1,13-15 0,0-4-56,-2-1 1,28-44-1,-32 44 124,-18 28-43,0 0-1,0 0 1,-1 0-1,1 0 1,0 1-1,0-1 1,3-1-1,-5 3-5,1 0 1,-1 0-1,0-1 0,0 1 0,1 0 0,-1 0 0,0 0 0,0-1 0,1 1 0,-1 0 0,0 0 0,1 0 0,-1 0 1,0 0-1,1 0 0,-1 0 0,0 0 0,1 0 0,-1 0 0,0 0 0,1 0 0,-1 0 0,0 0 0,1 0 1,-1 0-1,0 0 0,1 0 0,-1 0 0,0 0 0,1 1 0,-1-1 0,0 0 0,0 0 0,1 0 0,-1 1 1,0-1-1,0 0 0,1 0 0,-1 1 0,0-1 0,0 0 0,0 0 0,1 1 0,-1-1 0,0 0 0,0 1 1,0-1-1,0 0 0,0 1 0,0-1 0,0 0 0,0 1 0,1-1 0,-1 0 0,0 1 0,0-1 0,-1 0 1,1 1-1,0-1 0,-8 195 341,7-189-400,0 12 240,1-17-189,0-1 0,0 0-1,0 0 1,0 1 0,0-1-1,0 0 1,0 1 0,0-1-1,0 0 1,1 0 0,-1 1 0,0-1-1,0 0 1,0 0 0,0 1-1,1-1 1,-1 0 0,0 0-1,0 0 1,0 1 0,1-1 0,-1 0-1,0 0 1,0 0 0,1 0-1,-1 1 1,0-1 0,0 0-1,1 0 1,-1 0 0,0 0 0,1 0-1,-1 0 1,0 0 0,0 0-1,1 0 1,-1 0 0,0 0-1,1 0 1,-1 0 0,0 0 0,0 0-1,1 0 1,-1 0 0,0 0-1,1-1 1,-1 1 0,2-1-22,-1-1 0,1 1 0,-1-1 0,0 1 1,0-1-1,0 0 0,1 0 0,-2 1 0,1-1 1,0 0-1,0 0 0,0 0 0,0-3 0,3-6-43,50-105-374,-2 6 580,-52 109-136,0 0 1,1 0 0,0 0-1,-1 0 1,1 0 0,-1 0-1,1 0 1,0 0-1,0 0 1,-1 0 0,1 1-1,0-1 1,0 0 0,0 0-1,0 1 1,0-1 0,0 1-1,0-1 1,0 1-1,0-1 1,0 1 0,2-1-1,-3 1 3,1 1-1,-1-1 0,0 0 0,1 0 0,-1 0 1,1 0-1,-1 0 0,0 1 0,1-1 0,-1 0 1,0 0-1,1 1 0,-1-1 0,0 0 0,1 0 1,-1 1-1,0-1 0,0 0 0,1 1 0,-1-1 0,0 0 1,0 1-1,3 16 89,-4 14 52,-3 0 0,-8 38-1,0 0-172,11-60-31,-1 7 18,5-14-111,5-5-204,12-13-535,31-33 0,-37 33 804,2 1 1,0 0-1,24-15 1,-38 28 97,0 1 0,1 0 0,-1-1 0,0 1 0,1 0 0,-1 0 0,0 1 0,1-1 0,-1 0 1,1 1-1,-1 0 0,6-1 0,-7 2-3,1-1 1,-1 0 0,1 1-1,-1-1 1,0 1 0,1-1-1,-1 1 1,0 0 0,1 0-1,-1 0 1,0-1 0,0 1-1,0 0 1,0 0 0,0 1-1,0-1 1,0 0 0,0 0-1,0 0 1,0 1 0,0-1-1,-1 0 1,1 3 0,2 2 62,-1 1 0,0 1 1,0-1-1,-1 0 0,1 11 1,0 39 316,-2-56-392,0 0 1,0 0 0,0 0-1,0 0 1,0 0-1,0 0 1,1 0-1,-1 0 1,0 0 0,1 0-1,-1 0 1,1 0-1,-1 0 1,1 0 0,-1 0-1,2 1 1,-2-1-4,1-1 0,-1 0 0,1 1 0,0-1-1,-1 0 1,1 1 0,-1-1 0,1 0 0,0 0 0,-1 1 0,1-1 0,0 0 0,0 0 0,-1 0 0,1 0 0,0 0 0,-1 0 0,2 0 0,2-1-25,-1 0 0,1 0 0,0 0 0,-1-1 0,0 1 0,1-1 0,3-3 0,9-5-123,-1-1 0,-1-1 0,0 0 1,-1-1-1,0-1 0,15-19 0,55-99-284,-70 110 415,41-60-2,-22 34 388,-15 29 155,-16 56 513,1-30-1003,-2-7-24,0 0 0,0 0 0,0 0 1,0 1-1,0-1 0,0 0 0,0 0 0,0 1 0,0-1 0,0 0 0,0 0 0,0 1 0,0-1 0,0 0 0,0 0 0,0 0 0,0 1 0,0-1 1,0 0-1,0 0 0,0 1 0,0-1 0,0 0 0,0 0 0,0 0 0,0 1 0,-1-1 0,1 0 0,0 0 0,0 0 0,0 0 0,0 1 0,-1-1 0,1 0 1,0 0-1,0 0 0,-1 0 0,5-4 40,-1 0 0,0 0 1,0 0-1,-1-1 0,1 1 1,-1-1-1,2-6 0,10-36-369,4-12 79,12-69-1,-25 101 160,0 0 12,2-48 0,-9 61 273,2 13-194,-1 1-1,1 0 0,0 0 1,0 0-1,0 0 0,0 0 0,0 0 1,-1 0-1,1 0 0,0 0 0,0 0 1,0 0-1,0 0 0,-1 0 1,1 0-1,0 0 0,0 0 0,0 1 1,0-1-1,0 0 0,-1 0 0,1 0 1,0 0-1,0 0 0,0 0 1,0 0-1,0 0 0,0 0 0,-1 1 1,1-1-1,0 0 0,0 0 1,0 0-1,0 0 0,0 0 0,0 0 1,0 1-1,0-1 0,0 0 0,0 0 1,0 0-1,-13 28 40,11-21-30,-16 39 236,3 0 1,-14 71-1,-7 102 589,36-217-835,-5 36 143,1 0 0,2 0 1,5 72-1,-3-108-140,1 1-1,-1-1 1,1 1 0,-1-1 0,1 1-1,0-1 1,0 0 0,0 1 0,0-1-1,3 4 1,-4-6-13,0 0 0,1 0-1,-1 0 1,0 1 0,0-1 0,0 0-1,1 0 1,-1 0 0,0 0 0,0 1-1,1-1 1,-1 0 0,0 0 0,1 0-1,-1 0 1,0 0 0,0 0 0,1 0 0,-1 0-1,0 0 1,1 0 0,-1 0 0,0 0-1,0 0 1,1 0 0,-1 0 0,0 0-1,1 0 1,-1 0 0,0 0 0,0 0-1,1-1 1,-1 1 0,1-1-39,0 0 0,1 0 1,-1-1-1,-1 1 0,1 0 0,0-1 1,0 1-1,0 0 0,-1-1 0,1 1 0,0-3 1,74-228-2674,-73 224 2764,-2 8 181,-1 16 103,1-5-235,0 0-1,0-1 0,1 1 1,0 0-1,1-1 1,0 1-1,1-1 1,6 17-1,-7-24-69,-1 1 1,1-1-1,-1 0 1,1 0-1,0 0 0,1 0 1,-1 0-1,0 0 0,1-1 1,0 1-1,-1-1 0,1 0 1,0 1-1,0-1 0,0-1 1,0 1-1,1 0 0,-1-1 1,0 1-1,1-1 1,-1 0-1,1 0 0,0-1 1,-1 1-1,1-1 0,-1 0 1,1 0-1,4 0 0,6-2-55,1 0 0,-1-1 0,0 0-1,0-2 1,0 1 0,-1-2 0,1 0-1,13-9 1,-5 2 2,0-1 0,-1-1 0,34-32 0,0-18-394,-48 56 330,-3 5 46,-1 0 0,-1-1-1,1 1 1,3-9-1,-5 11 55,0 0-1,-1 1 1,1-1-1,-1 0 1,0 0-1,1 0 1,-1 0-1,0 0 1,0 0-1,0 0 1,0 0-1,-1 0 1,0-3-1,1 5 3,0-1 0,-1 0 0,1 1 0,-1-1 0,1 0 0,-1 1 0,1-1 1,-1 1-1,1-1 0,-1 1 0,0-1 0,1 1 0,-1-1 0,0 1 0,1 0 0,-1-1 0,0 1 0,0 0 0,1 0 0,-1 0 0,0-1 0,0 1 0,0 0 0,1 0 0,-1 0 1,0 0-1,0 0 0,-1 1 0,-22 3 256,23-3-234,-4 1 14,1-1-1,-1 2 1,0-1 0,1 1-1,-1-1 1,1 1 0,0 0-1,0 1 1,0-1-1,-3 5 1,-4 4 132,-16 25 0,21-27-127,1 0-1,-1-1 0,2 2 1,-1-1-1,1 1 1,1-1-1,0 1 1,-2 15-1,4-23-31,1 1 0,-1 0 0,1-1 0,0 1 0,0 0 0,1-1 0,-1 1 0,1-1-1,0 1 1,0 0 0,0-1 0,0 0 0,0 1 0,1-1 0,0 0 0,-1 0 0,1 1 0,1-1 0,-1-1 0,0 1 0,1 0 0,-1-1 0,1 1-1,0-1 1,0 0 0,0 1 0,0-2 0,0 1 0,5 2 0,-3-2-9,1 0 0,-1 0-1,1-1 1,0 0 0,0 0 0,-1 0 0,1-1 0,0 1-1,0-1 1,0-1 0,0 1 0,-1-1 0,1 0-1,0-1 1,-1 1 0,1-1 0,10-5 0,4-4-66,-1 0 0,0-2 1,25-19-1,13-10 121,-53 39-41,0 1 0,1-1 0,-1 1 0,0 0 0,0 1 0,1-1 0,8-1-1,-10 3-5,-1 0-1,0 0 0,0 0 0,1 0 1,-1 0-1,0 1 0,0-1 0,0 1 1,1-1-1,-1 1 0,0 0 0,0 0 1,0 0-1,0 0 0,0 0 0,-1 0 1,1 1-1,0-1 0,2 2 0,7 10 137,0 0-1,-1 0 0,13 21 0,-13-18-116,1 0 0,19 21 0,-18-25-36,0 0 0,1-1 0,17 11-1,-23-17-118,-1-2 0,1 1 0,0-1 0,0 0 0,1 0 0,-1-1 0,0 0 0,1 0 0,11 0-1,-12-1-837,1-1-1,0 0 0,-1 0 1,1-1-1,0 0 1,-1-1-1,1 1 0,-1-2 1,1 1-1,-1-1 0,13-6 1,16-11-2775</inkml:trace>
</inkml:ink>
</file>

<file path=ppt/ink/ink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23:34:52.5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158 528 4320,'0'-8'1446,"0"0"1,1 0 0,2-13-1,-2 15-456,-1-1 0,0 1-1,-1 0 1,0 0-1,0-1 1,0 1 0,0 0-1,-3-6 1,3 11-932,1 1 0,0-1 0,-1 1 1,1-1-1,0 1 0,-1-1 0,1 1 0,0-1 1,-1 1-1,1-1 0,-1 1 0,1-1 1,-1 1-1,1 0 0,-1-1 0,0 1 0,1 0 1,-1 0-1,1-1 0,-1 1 0,1 0 0,-1 0 1,0 0-1,1 0 0,-1 0 0,0 0 1,1 0-1,-1 0 0,0 0 0,1 0 0,-1 0 1,1 0-1,-1 0 0,0 0 0,1 1 0,-1-1 1,1 0-1,-1 0 0,1 1 0,-1-1 1,0 0-1,1 1 0,-1-1 0,1 1 0,-1 0 1,-3 2 136,0 0 0,1 0 0,-1 0 0,-4 6 0,-8 11 420,2 0 1,-21 37-1,28-43-425,0 1-1,1 0 0,0 0 0,1 1 0,-3 18 0,7-30-151,1-1 0,0 1 0,-1-1 0,1 1 0,1 0 0,-1-1-1,0 1 1,1 0 0,0-1 0,-1 1 0,2-1 0,-1 0 0,3 6 0,-3-7-18,0 0 0,0-1 1,1 1-1,-1 0 0,0-1 1,1 1-1,0-1 0,-1 0 1,1 1-1,0-1 0,0 0 1,0 0-1,0 0 0,0 0 1,0 0-1,0-1 0,0 1 1,0-1-1,0 1 0,0-1 1,0 0-1,0 0 1,3 0-1,0 0-56,-1 0-1,1 0 1,-1-1 0,1 0-1,-1 0 1,1 0 0,-1 0-1,0-1 1,1 0 0,-1 0-1,0 0 1,0 0 0,0-1-1,0 1 1,-1-1 0,1 0-1,-1 0 1,0 0 0,0-1-1,0 1 1,0-1 0,0 0-1,-1 0 1,1 0 0,-1 0-1,3-8 1,-2 2-54,0 1-1,0-1 1,-1 0 0,-1 0 0,1 0 0,-2 0-1,1-1 1,-1 1 0,-1 0 0,-3-20 0,4 28 77,0 1 0,-1 0 0,1-1 0,0 1 0,0 0 1,-1 0-1,1-1 0,-1 1 0,1 0 0,-1 0 0,0 0 0,1 0 1,-1-1-1,0 1 0,0 0 0,0 0 0,0 1 0,0-1 1,0 0-1,0 0 0,0 0 0,0 1 0,0-1 0,0 0 0,0 1 1,-1-1-1,1 1 0,0-1 0,0 1 0,-1 0 0,-1-1 1,0 2 5,1-1 1,-1 0-1,1 1 1,-1 0 0,0-1-1,1 1 1,-1 0 0,1 0-1,0 1 1,-1-1-1,1 0 1,0 1 0,0-1-1,-2 3 1,2-3 15,0 1 29,-1 0 0,1-1 1,0 1-1,0 0 0,0 0 1,0 0-1,0 1 0,0-1 1,1 0-1,-1 1 0,1-1 1,-1 1-1,1-1 0,0 1 1,0 0-1,0 0 0,0 3 1,1-6-18,0 1 1,1-1-1,-1 0 1,0 0-1,1 0 1,-1 0-1,0 0 1,1 0 0,-1 0-1,0 0 1,1 1-1,-1-1 1,1 0-1,-1-1 1,0 1-1,1 0 1,-1 0 0,0 0-1,1 0 1,-1 0-1,1 0 1,-1 0-1,1-1 1,5-2 114,1 0 0,-1-1 0,0 1 0,1-2 1,-2 1-1,1 0 0,9-10 0,31-43 269,-33 40-288,40-43 155,119-106 1,-43 45-8,-121 113-231,83-75 1057,-91 83-1083,0-1-1,0 1 0,0 0 1,0 0-1,1 0 0,-1-1 1,0 1-1,0 0 0,1 0 1,-1 0-1,0 0 0,0 0 1,0 0-1,1-1 0,-1 1 1,0 0-1,0 0 0,1 0 1,-1 0-1,0 0 1,1 0-1,-1 0 0,0 0 1,0 0-1,1 0 0,-1 0 1,0 0-1,0 0 0,1 1 1,-1-1-1,0 0 0,0 0 1,1 0-1,-1 0 0,0 0 1,0 0-1,0 1 0,1-1 1,-1 0-1,0 0 0,0 0 1,0 1-1,1-1 0,-1 0 1,0 0-1,0 0 0,0 1 1,0-1-1,0 0 0,0 0 1,0 1-1,1-1 0,-1 0 1,0 0-1,0 1 0,0-1 1,0 1-1,0 20 101,-3-10-116,0 1 0,-8 18 0,1-2 5,-183 469 398,76-231 98,45-99 107,68-156-535,4-9-69,-1-1 0,1 1 1,-1-1-1,1 1 0,-1-1 1,0 1-1,0-1 0,1 1 1,-1-1-1,0 1 0,0-1 1,-1 0-1,1 0 0,0 0 1,0 0-1,0 1 0,-1-2 1,1 1-1,-1 0 0,1 0 1,-2 1-1,2-2-4,1 0 0,-1 0-1,1 0 1,0 0 0,-1 0 0,1 0 0,-1 0-1,1 0 1,-1 0 0,1 0 0,-1 0-1,1 0 1,-1 0 0,1 0 0,0 0 0,-1 0-1,1-1 1,-1 1 0,1 0 0,-1 0 0,1 0-1,0-1 1,-1 1 0,1 0 0,0-1-1,-1 1 1,1 0 0,0-1 0,-1 1 0,1-1-1,-5-14-245,4 12 187,-2-12 62,1-1 0,1 1 1,1 0-1,0 0 0,1-1 0,0 1 0,1 0 1,1 0-1,9-29 0,-9 36 68,0 0-1,1-1 1,0 1-1,0 0 1,1 1-1,0-1 1,0 1-1,1 0 1,0 1-1,0-1 1,0 1-1,1 0 1,0 0-1,0 1 1,1 0-1,-1 0 1,12-4-1,-2 3-100,1 1-1,-1 1 1,29-3 0,53 1-683,-55 4 6,52 2-5226,-42 1-27,-23 0 640,-4 5 1782</inkml:trace>
</inkml:ink>
</file>

<file path=ppt/ink/ink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23:34:57.2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45 979 2976,'-7'1'831,"1"1"0,0 0 1,-11 4-1,17-6-662,-1 0 0,1 1 1,-1-1-1,1 0 0,-1 1 0,1-1 0,-1 0 1,1 1-1,-1-1 0,1 1 0,-1-1 0,1 1 1,0-1-1,-1 1 0,1-1 0,0 1 0,-1-1 1,1 1-1,0 0 0,0 0-12,0-1 0,0 1 1,0 0-1,0-1 0,1 1 0,-1-1 1,0 1-1,1 0 0,-1-1 0,0 1 0,1-1 1,-1 1-1,0-1 0,1 1 0,-1-1 0,1 1 1,-1-1-1,1 0 0,-1 1 0,1-1 1,-1 0-1,2 1 0,2 1 214,-1 0-1,1 0 1,-1-1 0,1 1-1,0-1 1,0 0 0,0 0-1,0 0 1,0 0 0,0-1-1,0 0 1,7 0 0,-5-1-99,1 0 0,-1 0 0,0-1 1,0 0-1,0 0 0,0 0 1,8-5-1,-2 0-82,-1 0-1,0-1 1,0 0 0,-1-1 0,0-1-1,16-19 1,-16 15-108,-1 0 1,0-1-1,-1 0 1,-1 0-1,0-1 1,-2 0-1,1 0 1,-2 0-1,0-1 1,-1 0-1,-1 1 1,1-29-1,-3 38-38,0 1-1,-1 0 1,0 0 0,0-1-1,0 1 1,-1 0 0,0 0-1,-5-11 1,6 16-51,0-1 0,0 0-1,0 0 1,0 1 0,0-1-1,-1 1 1,1-1 0,0 1 0,-1-1-1,0 1 1,1 0 0,-1 0-1,1 0 1,-1 0 0,0 0 0,0 0-1,0 0 1,0 1 0,1-1-1,-1 0 1,0 1 0,0 0 0,0-1-1,0 1 1,0 0 0,0 0-1,0 0 1,0 0 0,0 1 0,0-1-1,-3 1 1,3 0 6,-1 1 0,0-1 0,1 0 0,-1 1 0,1 0 0,-1 0 0,1 0-1,0 0 1,0 0 0,0 0 0,0 0 0,0 1 0,0-1 0,-1 4 0,-5 6 115,2 1 0,-1 1-1,-6 20 1,11-28-68,-8 23 257,2 0-1,1 1 1,-5 36-1,10-46-120,1 0-1,0 1 0,2-1 1,0 0-1,7 35 1,-6-49-139,-1 1-1,1-1 1,1 0 0,-1 0-1,1 0 1,0 0 0,1-1-1,0 1 1,-1-1 0,1 0-1,1 0 1,-1 0 0,1 0-1,0-1 1,0 0 0,0 0-1,1 0 1,-1-1 0,1 0-1,0 0 1,0 0 0,0-1-1,0 0 1,12 3 0,-7-4-38,0 0 0,0-1 0,1 0 0,-1-1 1,0 0-1,13-3 0,65-22 60,-67 19-79,0-1 1,-1-1-1,-1 0 0,1-2 1,-2-1-1,1 0 0,-2-1 1,31-27-1,-19 8-221,38-48 0,24-45-235,-44 58 258,-45 63 198,29-39-168,-1-2 0,41-80 0,-60 99 172,-2 0-1,0-1 0,-2 0 1,-1-1-1,7-52 0,-10 45-162,-3-41 0,-1 71 171,0 0 1,-1 0-1,0-1 1,0 1-1,-1 0 1,1 0 0,-1 0-1,-3-6 1,4 10 4,0 0 0,1 0 0,-1 0 1,0 0-1,0 0 0,0 0 0,0 0 0,1 0 1,-1 0-1,0 1 0,0-1 0,-1 0 0,1 1 1,0-1-1,0 1 0,-2-2 0,1 2 3,1 0 0,0 0-1,-1 0 1,1 0 0,-1 1-1,1-1 1,0 0 0,-1 0-1,1 1 1,0-1 0,-1 1-1,1-1 1,0 1 0,-1 0-1,1 0 1,0-1 0,0 1-1,-2 2 1,-4 3 64,-1 2 0,2-1 0,-1 1 0,1 0 0,0 0 1,-8 16-1,-27 62 592,29-57-466,1-5 10,-11 24 289,-23 75-1,33-70-264,-9 98 1,17-111-170,-5 92 307,9-107-249,2 0 0,0 0-1,7 31 1,-7-49-70,0 0-1,0 0 1,1-1 0,0 1-1,0 0 1,1-1-1,0 0 1,0 0 0,0 0-1,0 0 1,1-1 0,0 0-1,7 6 1,-7-7-50,0-1 0,0 0 0,0 0 0,0 0 1,0 0-1,1-1 0,0 0 0,-1 0 0,1 0 1,0-1-1,0 0 0,0 0 0,0 0 0,0-1 0,0 0 1,7-1-1,1 0-68,0-1 1,0-1-1,0 0 1,0-1 0,-1 0-1,0-1 1,1-1-1,-2 0 1,1-1-1,-1 0 1,22-18-1,-21 13-81,-1-1 0,0 0 0,-1-1-1,-1 0 1,16-29 0,-14 20 45,-1-1-1,-1 0 1,9-33 0,-17 49 77,0 0-1,-1 0 1,0-1 0,0 1 0,-1 0 0,-1-15 0,1 19 26,0 1 0,-1-1 0,1 1 1,-1 0-1,0-1 0,0 1 1,0 0-1,-3-5 0,3 7 12,0-1-1,0 1 1,0 0-1,0-1 1,0 1 0,-1 0-1,1 0 1,0 0-1,-1 0 1,1 0-1,-1 1 1,1-1 0,-1 0-1,0 1 1,1-1-1,-1 1 1,0-1-1,1 1 1,-4-1-1,0 1 45,0 0 0,0 1 0,0-1 0,0 1 0,0 0 0,0 0 0,0 1 0,1 0 0,-1-1 0,0 1 0,1 1 0,-1-1 0,1 1 0,0 0 0,0 0 0,0 0 0,-5 5 0,-5 6 104,0 0 1,1 1-1,-11 17 1,11-15-64,1 1 1,1 1-1,-17 38 0,24-47-33,1 0-1,0 0 1,0 1 0,1-1-1,1 1 1,0-1-1,0 1 1,1 0 0,2 20-1,-2-28-25,1 1 0,0-1-1,0 1 1,0-1 0,1 0-1,-1 1 1,1-1 0,0 0-1,-1 0 1,2 0 0,-1 0 0,0 0-1,1 0 1,-1-1 0,1 1-1,5 3 1,-4-3-2,1 0 1,-1-1-1,1 0 0,0 0 1,0 0-1,-1 0 0,1-1 1,0 0-1,0 0 0,0 0 0,11-1 1,-2 0-38,0-1 1,1 0 0,-1-1 0,0-1-1,1-1 1,-2 0 0,1 0 0,0-2-1,-1 1 1,17-11 0,-14 6-55,-1-1 0,0 0 0,-1-1 0,0-1 0,-1 0 1,0-1-1,16-23 0,12-21-74,47-64 134,-33 53 183,-55 68-177,1 0 0,-1 0-1,1 1 1,0-1 0,-1 0-1,1 0 1,0 1-1,0-1 1,-1 0 0,1 1-1,0-1 1,0 1-1,0-1 1,0 1 0,0 0-1,0-1 1,1 1 0,-2 0-4,1 0 0,-1 0 1,0 0-1,1 1 0,-1-1 1,0 0-1,1 0 0,-1 0 1,1 1-1,-1-1 0,0 0 1,0 1-1,1-1 0,-1 0 1,0 0-1,1 1 0,-1-1 1,0 1-1,0-1 0,0 0 1,1 1-1,-1-1 0,0 0 1,0 1-1,0-1 0,0 1 0,1 5 37,0-1 0,-1 1-1,1-1 1,-2 9-1,-22 149 325,3-46-401,20-117 26,0 1 0,0-1 0,0 1 0,0-1 0,0 1 0,0-1 0,-1 1 0,1-1 0,0 1 0,1-1 0,-1 1 0,0-1 0,0 1 0,0-1 0,0 0 0,0 1 0,0-1 0,0 1 0,1-1 0,-1 1 0,0-1 0,0 1 0,1-1 0,-1 0 0,0 1 0,1 0 0,0-1 2,0-1 0,0 1 0,-1 0 0,1 0 1,0-1-1,0 1 0,-1-1 0,1 1 0,0 0 0,-1-1 0,1 1 0,0-1 1,-1 1-1,1-1 0,-1 0 0,1 1 0,-1-1 0,1-1 0,31-47-483,-16 20 284,5-7-46,32-41 0,15-2 46,-55 66 252,1 0 0,1 1 1,21-15-1,-32 25-1,0 0 1,0-1-1,0 2 1,0-1-1,1 0 0,-1 1 1,7-2-1,-10 3-30,0 0-1,0 0 1,1 0-1,-1 0 1,0 0-1,0 0 1,0 0-1,0 0 1,0 0-1,0 0 1,0 1 0,0-1-1,-1 0 1,1 1-1,0-1 1,0 1-1,0-1 1,0 1-1,0-1 1,0 1 0,-1 0-1,1-1 1,0 1-1,-1 0 1,1 0-1,0-1 1,-1 1-1,1 0 1,-1 0 0,1 0-1,-1 0 1,1 0-1,-1 0 1,0 0-1,0 0 1,1 1-1,0 10 45,0 0-1,-1 0 1,0 0 0,-1 0-1,0 0 1,-1 0-1,-4 13 1,0 4 6,-16 80 95,22-109-165,0 1 0,0 0 0,0-1 0,0 1 0,0 0 0,0-1 0,0 1 0,0 0 0,0 0 0,0-1 0,0 1 0,0 0 0,0-1 0,1 1 0,-1 0 0,0-1 0,0 1 1,1 1-1,0-2-14,-1 0 1,1 1-1,-1-1 1,0 0-1,1 0 1,-1 0-1,0 0 1,1 0-1,-1 0 1,1 0-1,-1 0 1,0 0-1,1 0 1,-1 0 0,1 0-1,-1 0 1,1 0-1,-1 0 1,0 0-1,1 0 1,-1 0-1,0 0 1,1-1-1,4-1-133,-1-1-1,-1 1 0,1-1 0,6-5 0,6-8-191,-1-1 0,-1 0 0,23-36 0,13-16 163,-35 50 211,-10 11 61,1 1 0,0 0 0,0 0 0,10-7 0,-16 14-82,0-1-1,1 1 1,-1-1-1,0 1 1,1 0-1,-1 0 1,1-1-1,-1 1 1,0 0-1,1-1 0,-1 1 1,1 0-1,-1 0 1,0 0-1,1 0 1,-1-1-1,1 1 1,-1 0-1,1 0 1,-1 0-1,1 0 1,-1 0-1,1 0 0,-1 0 1,1 0-1,-1 0 1,0 0-1,1 1 1,-1-1-1,1 0 1,-1 0-1,1 0 1,-1 0-1,1 1 0,-1-1 1,0 0-1,1 1 1,-1-1-1,0 0 1,1 0-1,-1 1 1,0-1-1,1 1 1,-1-1-1,0 0 0,0 1 1,1-1-1,-1 1 1,0-1-1,0 0 1,0 1-1,0-1 1,1 1-1,-1-1 1,0 1-1,0-1 0,0 1 1,0-1-1,0 1 1,0 0-1,0 5 60,0 1-1,0-1 0,-1 10 0,1-13-36,-2 113 259,3-65-78,-1-48-212,0 0 0,1 0 0,-1 0 0,0 0 0,1 0 0,0 0 0,0-1 0,0 1 0,0 0 0,0 0 0,0-1 0,1 1 0,2 3 0,-3-5-9,0 0 1,0 0-1,0 0 0,-1-1 1,1 1-1,1 0 1,-1-1-1,0 1 1,0 0-1,0-1 1,0 1-1,0-1 1,0 0-1,1 1 1,-1-1-1,0 0 1,0 0-1,1 0 1,-1 0-1,0 0 1,0 0-1,1 0 0,-1 0 1,0-1-1,0 1 1,0 0-1,1-1 1,-1 1-1,0-1 1,0 1-1,0-1 1,0 1-1,0-1 1,1-1-1,10-7-35,0-1 1,-1-1-1,0 0 0,-1 0 1,12-17-1,8-8-78,8-7-361,53-75 1,-87 111 407,-1 1 0,0 0 1,0-1-1,0 0 0,-1 0 1,0 0-1,2-13 0,-4 19 78,0 0 0,1 0 0,-1 0-1,0 0 1,0 0 0,0 0-1,0 0 1,0 0 0,-1 0-1,1 0 1,0 0 0,0 0-1,-1 1 1,1-1 0,0 0-1,-1 0 1,1 0 0,-1 0-1,1 0 1,-1 1 0,1-1 0,-1 0-1,0 0 1,1 1 0,-1-1-1,0 0 1,0 1 0,0-1-1,1 1 1,-1-1 0,0 1-1,0-1 1,0 1 0,0 0-1,0 0 1,0-1 0,-1 1-1,-1 0 27,1-1 0,-1 1 0,1 0-1,-1 0 1,0 1 0,1-1 0,-1 0-1,1 1 1,-1 0 0,0-1 0,1 1 0,0 0-1,-1 0 1,-2 3 0,-4 2 81,0 1 1,0 1-1,1 0 0,0 0 1,1 0-1,0 1 1,0 0-1,1 1 1,0-1-1,1 1 0,-8 18 1,7-11-12,0 0 1,1 0-1,1 0 1,0 1-1,1-1 1,0 32-1,3-41-53,0-1 0,1 1 1,0 0-1,0-1 0,1 1 0,0-1 0,0 1 0,5 11 1,-5-17-44,-1 1 1,0-1-1,1 0 1,-1 0-1,1 0 1,0 0-1,0 0 1,-1 0-1,1 0 1,1 0-1,-1-1 1,0 1-1,0-1 1,1 1-1,-1-1 1,0 0-1,1 0 1,-1 0-1,1 0 1,0-1-1,-1 1 1,1-1-1,0 1 1,-1-1-1,1 0 1,0 0-1,-1 0 1,4-1-1,4-1-73,1 0-1,-1-1 0,0 0 1,0-1-1,0 0 0,-1-1 1,17-9-1,59-49-317,-70 51 317,65-57-81,18-14 256,-95 81-50,1-1-1,0 1 0,-1 0 1,1 0-1,6-3 0,-9 5-40,0 0-1,0-1 1,0 1-1,0 0 0,0 0 1,0 0-1,0 0 1,0 0-1,-1 0 0,1 0 1,0 0-1,0 0 0,0 0 1,0 0-1,0 1 1,0-1-1,0 0 0,0 1 1,-1-1-1,1 1 1,0-1-1,0 1 0,0-1 1,-1 1-1,1-1 0,0 1 1,-1 0-1,1-1 1,-1 1-1,2 1 0,0 1 27,-1 1 0,1 0 0,-1-1 0,0 1-1,0 0 1,0 0 0,-1-1 0,1 1 0,-1 0 0,0 0-1,0 6 1,-8 46 106,7-45-116,-18 115 217,18-102-292,4-14-151,-3-10 188,1 0 1,-1 0-1,0 1 1,0-1 0,0 0-1,1 0 1,-1 0-1,0 0 1,0 1 0,1-1-1,-1 0 1,0 0-1,0 0 1,1 0 0,-1 0-1,0 0 1,1 0-1,-1 0 1,0 0 0,0 0-1,1 0 1,-1 0-1,0 0 1,0 0 0,1 0-1,-1 0 1,0 0-1,1 0 1,-1-1 0,0 1-1,1 0 1,2-3-81,-1 1 1,1-1 0,0 0-1,-1 0 1,1 0-1,-1-1 1,0 1 0,0-1-1,2-5 1,1 1-58,19-38-288,-7 14 395,25-37 0,-38 64 79,-3 3-8,1-1 1,0 1-1,0-1 0,0 1 1,0 0-1,0 0 1,3-2-1,-4 4-21,-1 0 0,0-1 0,0 1 0,0 0 1,1 0-1,-1 0 0,0 0 0,0 0 0,1-1 0,-1 1 0,0 0 0,0 0 0,1 0 0,-1 0 1,0 0-1,0 0 0,1 0 0,-1 0 0,0 0 0,0 0 0,1 0 0,-1 0 0,0 0 0,0 0 1,1 1-1,-1-1 0,0 0 0,0 0 0,1 0 0,-1 0 0,0 0 0,0 0 0,1 1 0,-1-1 1,0 0-1,0 0 0,0 0 0,0 1 0,1-1 0,-1 0 0,0 0 0,0 0 0,0 1 0,0-1 0,0 0 1,0 0-1,0 1 0,1-1 0,-1 0 0,0 0 0,0 1 0,0-1 0,1 18 74,-1-15-59,-2 40 295,1-20-215,1-1 1,4 32-1,-4-51-101,0-1 0,1 1 0,-1-1 0,1 1 0,0-1 0,0 1 0,0-1 0,0 0 0,1 3 0,-1-4-15,0-1-1,-1 1 1,1 0 0,0-1 0,0 1 0,0-1-1,-1 1 1,1-1 0,0 0 0,0 1 0,0-1 0,0 0-1,0 1 1,0-1 0,0 0 0,0 0 0,0 0-1,0 0 1,0 0 0,0 0 0,0 0 0,0 0 0,0 0-1,0-1 1,0 1 0,0 0 0,-1 0 0,2-1-1,5-2-16,0 0-1,-1 0 1,0 0-1,0-1 1,0 0-1,0 0 1,0 0 0,6-7-1,38-46-361,-37 42 263,25-29-98,46-59-166,-72 87 289,21-27-185,-1-2 0,25-50-1,-24 21 272,-4-2-1,25-103 0,-18 55 266,-32 99 459,-17 59-594,2 1-1,-7 42 1,-4 14 107,-1-21-52,7-20 2,-15 74 1,29-109-141,0 0 1,1 0 0,0 0 0,1 1 0,1-1-1,0 0 1,1 0 0,1 0 0,6 23-1,-7-33-35,0 0 0,0 0 0,1 0-1,-1-1 1,1 1 0,0-1-1,0 1 1,1-1 0,-1 0-1,6 5 1,-7-8-13,0 1-1,0-1 1,1 1-1,-1-1 1,0 0-1,0 0 1,1 0-1,-1 0 1,0-1-1,1 1 1,-1 0 0,1-1-1,-1 0 1,1 0-1,-1 0 1,1 0-1,-1 0 1,1 0-1,-1 0 1,1-1-1,-1 0 1,1 1-1,-1-1 1,4-2-1,6-3-150,0-1-1,-1 0 0,0-1 0,14-13 0,17-12-1,140-86 537,-195 126 151,11-5-517,-1-1-1,0 1 1,1-1-1,-1 1 0,1 0 1,-1 0-1,1 0 1,0 0-1,-4 5 1,-9 14 72,0 0 1,1 1 0,2 0-1,0 1 1,1 1 0,-10 32-1,12-25-23,-14 57-96,22-82 69,0 1 0,0-1 0,1 1 0,0-1 0,1 9 0,-1-13-26,0 0 0,1 0 0,-1 0 0,1 0 0,0 0 0,0 0 0,-1 0 0,3 3-1,-2-4-7,-1-1 0,1 1-1,-1 0 1,1-1 0,-1 1 0,1 0-1,0-1 1,0 1 0,-1-1-1,1 1 1,0-1 0,0 0-1,-1 1 1,1-1 0,0 0-1,0 0 1,0 1 0,0-1-1,-1 0 1,1 0 0,1 0-1,-1 0-23,1 0 0,-1-1 0,0 1 0,0 0-1,0-1 1,0 1 0,0-1 0,0 0 0,0 1 0,0-1-1,0 0 1,0 0 0,0 1 0,0-1 0,0 0-1,0 0 1,1-2 0,14-23-503,7-22 137,21-61-1,-25 59 381,-14 38 39,-1 3-14,0-1 0,-1 0 0,0 1-1,0-1 1,1-18 0,-4 28 7,1-1 0,-1 1-1,0 0 1,0-1 0,0 1 0,0-1-1,0 1 1,0 0 0,0-1 0,0 1 0,0 0-1,0-1 1,0 1 0,0 0 0,0-1-1,0 1 1,-1 0 0,1-1 0,0 1-1,0 0 1,0-1 0,0 1 0,-1 0 0,1-1-1,0 1 1,0 0 0,-1 0 0,1-1-1,0 1 1,0 0 0,-1 0 0,1 0-1,0-1 1,-1 1 0,1 0 0,0 0-1,-1 0 1,1 0 0,0 0 0,-1 0 0,1-1-1,0 1 1,-1 0 0,1 0 0,-1 0-1,1 0 1,0 0 0,-1 1 0,1-1-1,-1 0 1,0 0 44,-1 1 1,1 0-1,-1 0 0,1-1 0,0 1 1,-1 0-1,1 0 0,0 0 1,-2 2-1,-1 2 13,0 1 1,1 0 0,-1-1 0,1 1-1,0 0 1,1 1 0,-1-1-1,-2 13 1,3-10-36,0 0 0,1-1-1,0 1 1,1 0 0,0 0 0,1 11 0,0-14 15,0 1 0,1 0 1,0 0-1,0-1 0,0 1 1,1-1-1,7 11 1,-8-13-25,0-1 0,0 0 0,0-1 0,1 1 0,-1 0 0,1-1 0,0 1 0,0-1 0,0 0 0,0 0 1,0 0-1,1 0 0,-1 0 0,0-1 0,1 0 0,4 2 0,2-2-25,0 0-1,0 0 1,0-1 0,0-1 0,-1 0-1,1 0 1,0 0 0,0-2-1,-1 1 1,1-1 0,-1 0-1,12-6 1,6-5-25,0-1-1,40-28 1,-46 29-1,-1-1 0,0-1 1,0-1-1,-2-1 0,19-22 0,-23 25 43,-12 13 9,1-1 1,-1 1 0,0 0-1,0-1 1,0 1-1,2-6 1,-3 8-13,-1-1-1,0 1 1,0-1-1,0 1 1,0 0-1,0-1 1,1 1-1,-1-1 1,0 1 0,0 0-1,0-1 1,1 1-1,-1 0 1,0-1-1,1 1 1,-1 0-1,0-1 1,1 1-1,-1 0 1,0 0 0,1-1-1,-1 1 1,1 0-1,-1 0 1,0 0-1,1 0 1,-1 0-1,1 0 1,-1-1-1,1 1 1,-1 0 0,0 0-1,1 0 1,-1 0-1,1 0 1,0 1-1,-1 0 99,4-1-46,-1 1-1,1 0 0,-1-1 0,1 2 0,4 1 1,-5-2-52,0 1 0,0-1 0,0 0 0,1 0 1,-1-1-1,6 2 0,0-5-14,-9 2 0,1 1 0,0 0 0,-1-1 0,1 1 0,0 0 0,0-1 0,0 1 0,-1 0 0,1 0 0,0 0 0,0 0 0,0 0 0,-1 0 0,1 0 0,0 0 0,0 0 0,0 0 0,0 0 0,-1 0 0,1 1 0,1-1 0,-1 0 0,-1 0 0,0 0 0,0 1 0,1-1 0,-1 0 0,0 0 0,0-1 0,1 1 0,-1 0 0,0 0 0,1 0 0,-1 0 0,0 0 0,0 0 0,1 0 0,-1 0 0,0 0 0,0-1 0,0 1 0,1 0 0,-1 0 0,0 0 0,0 0 0,1-1 0,1 0 0,-3 9 0,-2 11 0,2 2 0,0-1 0,2 29 0,0-3 0,-1-28 0,-1-13 0,1 0 0,0 1 0,0-1 0,0 0 0,1 0 0,0 1 0,2 7 0,-3-12 0,1 0 0,0 1 0,0-1 0,-1 0 0,1 0 0,0 0 0,0-1 0,0 1 0,0 0 0,0 0 0,0 0 0,0-1 0,0 1 0,0 0 0,0-1 0,0 1 0,1-1 0,-1 0 0,0 1 0,0-1 0,1 0 0,-1 0 0,0 1 0,0-1 0,1 0 0,-1 0 0,0-1 0,0 1 0,1 0 0,-1 0 0,0-1 0,0 1 0,1 0 0,0-2 0,6 0 0,-1-1 0,0 0 0,-1 0 0,9-6 0,89-63 0,-39 25 0,-46 35 0,210-140 0,-228 153 0,-2 7 0,-5 9 0,-39 118 0,38-106 0,0 1 0,-3 51 0,11-53 0,-1-27 0,0 0 0,0-1 0,0 1 0,0 0 0,1-1 0,-1 1 0,0-1 0,0 1 0,0 0 0,1-1 0,-1 1 0,0-1 0,1 1 0,-1-1 0,1 1 0,-1-1 0,0 1 0,1-1 0,-1 1 0,1-1 0,-1 0 0,1 1 0,0-1 0,-1 0 0,1 1 0,-1-1 0,1 0 0,0 0 0,-1 0 0,1 1 0,-1-1 0,1 0 0,0 0 0,-1 0 0,1 0 0,1 0 0,3-2 0,-1 0 0,1 0 0,0-1 0,-1 0 0,0 1 0,0-1 0,1-1 0,3-4 0,13-13 0,-2-1 0,19-28 0,17-20 0,-45 59 0,0 0 0,1 1 0,0 0 0,13-7 0,-24 16 0,26-12 0,-26 12 0,1 1 0,-1 0 0,1-1 0,0 1 0,0 0 0,-1 0 0,1 0 0,0-1 0,-1 1 0,1 0 0,0 0 0,0 0 0,-1 0 0,1 0 0,0 0 0,0 0 0,-1 1 0,1-1 0,0 0 0,-1 0 0,1 1 0,0-1 0,-1 0 0,1 1 0,0-1 0,-1 0 0,1 1 0,-1-1 0,1 1 0,0-1 0,-1 1 0,1-1 0,-1 1 0,0 0 0,1-1 0,-1 1 0,1 0 0,1 6 0,-1-1 0,0 0 0,0 1 0,-1-1 0,0 0 0,0 1 0,-2 10 0,-2 5 0,-1 0 0,-1 0 0,-11 25 0,-31 62 0,-70 107 59,37-88-79,-7-3 1,-160 175-1,234-284-300,-30 26 0,44-42 296,-1 1 0,1-1 0,-1 1 1,1-1-1,-1 0 0,1 1 0,-1-1 0,1 1 0,-1-1 0,0 0 0,1 1 1,-1-1-1,1 0 0,-1 0 0,0 1 0,1-1 0,-1 0 0,0 0 0,1 0 0,-1 0 1,0 0-1,1 0 0,-1 0 0,0 0 0,1 0 0,-1 0 0,0 0 0,1-1 1,-1 1-1,-1-1 0,2 0-12,-1 0 0,1-1 1,0 0-1,-1 1 0,1-1 1,0 1-1,0-1 0,0 1 0,0-1 1,0 1-1,0-1 0,1 1 1,-1-1-1,0 1 0,1-1 1,-1 1-1,1-1 0,1-2 0,14-35-29,2 0-1,2 1 1,1 0-1,2 2 0,1 1 1,2 1-1,2 1 1,1 1-1,37-32 0,69-51-2221,-44 40-3735,-42 32-1273,-47 41 6680,0 0 1,0 0-1,0-1 1,0 1-1,0 0 1,-1-1-1,1 1 1,-1-1-1,0 1 1,0-1 0,1 1-1,-2-1 1,2-3-1,3-11-2670</inkml:trace>
</inkml:ink>
</file>

<file path=ppt/ink/ink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23:34:57.5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145 132 11232,'-95'-31'5056,"56"26"-4385,29 1 2401,28-4-384,8 5-1504,38-11-32,4 8-704,35-8-512,-9 11 32,41-9-1024,-9 7 608,9-1-3840,-14 1 2368,5-7-5855,-14 9 4383</inkml:trace>
</inkml:ink>
</file>

<file path=ppt/ink/ink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23:35:00.7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160 729 6816,'0'0'114,"0"0"1,0 1-1,-1-1 1,1 0 0,0 0-1,0 0 1,0 1-1,0-1 1,0 0-1,-1 0 1,1 0 0,0 1-1,0-1 1,0 0-1,0 0 1,0 1-1,0-1 1,0 0-1,0 0 1,0 1 0,0-1-1,0 0 1,0 0-1,0 1 1,0-1-1,0 0 1,0 0-1,1 1 1,-1-1 0,0 0-1,0 0 1,0 1-1,9 1 3003,12-5 65,-5-2-2665,1-1 0,-1-1-1,0 0 1,-1-1-1,1-1 1,14-12-1,80-69 2002,-105 87-1685,-7 9-461,-12 18-47,2-5-168,-30 48 145,-48 119 80,50-100-289,-52 94 357,-23 52 518,103-197-817,1-6 24,39-61-267,-17 20 42,13-18 0,91-152 44,-89 137 33,60-102 61,58-94 256,-126 215-55,0 1 0,2 1 1,41-41-1,-59 63-188,1 0 0,-1 0 0,0 1 0,1-1 0,-1 0 0,1 1-1,-1 0 1,1 0 0,4-2 0,-6 3-86,0 0 1,0 0-1,0 0 0,0 0 1,0 0-1,-1 0 1,1 0-1,0 0 0,0 1 1,0-1-1,0 0 0,-1 1 1,1-1-1,0 0 0,0 1 1,0-1-1,-1 1 0,1-1 1,0 1-1,-1 0 0,1-1 1,-1 1-1,1-1 0,0 1 1,-1 0-1,1 0 0,-1-1 1,0 1-1,1 0 0,-1 0 1,0 0-1,1 0 0,-1 1 1,2 3 31,-1 1 0,0-1 0,0 0 0,-1 1 0,0-1 0,1 1 0,-2-1 0,1 1 0,-1-1 0,-2 9 0,-2 6 249,-10 26 0,6-23-182,0 0 1,-2-1-1,0-1 0,-2 1 0,0-2 1,-28 33-1,39-51-132,-1 0 0,1 0 0,-1 0-1,0 0 1,0 0 0,1-1 0,-1 1 0,0-1 0,0 0 0,-1 0-1,1 0 1,0 0 0,0-1 0,0 1 0,-1-1 0,1 1 0,-5-2-1,6 1-20,0 0 0,0 0-1,1-1 1,-1 1 0,0-1-1,1 1 1,-1-1-1,0 0 1,1 0 0,-1 0-1,1 1 1,-1-2 0,1 1-1,-1 0 1,1 0 0,0 0-1,0-1 1,0 1-1,0 0 1,-1-1 0,2 1-1,-1-1 1,0 1 0,0-1-1,0 0 1,1 1-1,-1-1 1,1 0 0,-1 1-1,1-1 1,0 0 0,0 0-1,0 1 1,0-1-1,0-2 1,0 2-10,0 0 0,1 0 0,-1 0 0,0 1 0,1-1 0,-1 0 0,1 0 0,0 1 0,-1-1 0,1 0 0,0 1 0,0-1 0,0 1 0,0-1 0,3-1 0,-1-1-41,1 1-1,-1 0 1,1 0 0,0 1-1,8-5 1,3 1-25,1 0 1,24-6 0,248-42-357,-183 38 629,115-33 0,-98 4 349,-95 34-134,-44 35 502,-8-1-676,18-16-154,0 0 0,0 0 0,-6 9-1,-7 10 9,-16 32 0,30-49-25,1 1 0,1 0 1,-1 1-1,2-1 0,-1 1 0,2-1 0,-3 12 0,5 1-3,0-22-39,0 0-1,0 0 1,0 0 0,0 0-1,1 0 1,-1 0-1,0 0 1,1 0 0,-1 0-1,1 0 1,-1-1-1,0 1 1,1 0 0,0 0-1,-1-1 1,1 1-1,0 0 1,-1 0 0,1-1-1,1 2 1,-1-2-1,0 0-1,-1 0 1,1 0 0,0 0 0,0 0 0,0 0 0,-1 0 0,1 0-1,0 0 1,0-1 0,0 1 0,-1 0 0,1 0 0,0-1 0,0 1-1,-1-1 1,1 1 0,0 0 0,-1-1 0,1 1 0,0-1-1,-1 0 1,1 0 0,17-18-213,-1-6-180,27-51 0,-20 33 200,8-14 832,-30 56-372,0 6-78,-3 6-51,1-8-109,-2 9 86,0 1 1,0 21-1,2-31-90,0 0-1,0 0 0,0 0 0,1 0 0,0 0 0,-1 0 0,1 0 1,0 0-1,0 0 0,1-1 0,-1 1 0,0 0 0,1-1 0,0 1 1,0-1-1,-1 1 0,4 2 0,-3-4-19,-1 0 0,1 0 0,-1-1 0,1 1 0,0 0 0,-1 0 0,1-1 0,0 1 0,0-1 0,-1 0 0,1 0 0,0 1 0,0-1 0,0 0 0,-1 0 0,1-1 0,0 1 0,3-1 0,3-1-22,0 0-1,14-7 0,-19 8 38,194-93-622,-131 60 552,-55 28 73,-8 4 9,1 0 0,-1 0 0,1 0 0,-1 1 0,1 0 0,-1-1 0,6 0 0,-7 2-2,-1 0 0,0 1 1,0-1-1,0 0 0,0 0 1,0 1-1,1-1 1,-1 1-1,0-1 0,0 1 1,0 0-1,0-1 0,0 1 1,0 0-1,-1 0 0,1-1 1,0 1-1,0 0 0,0 0 1,-1 0-1,1 0 0,-1 0 1,1 0-1,-1 0 0,1 0 1,-1 0-1,1 3 1,1 2-15,0 1 1,-1-1-1,1 12 1,-2-15-17,2 17 65,1 1-1,8 26 1,-9-39-43,1 0 0,0 1 0,0-1 1,1 0-1,0-1 0,1 1 0,0-1 0,6 9 0,-9-14-18,0 0-1,0 0 1,0 0 0,0 0-1,0 0 1,1 0-1,-1-1 1,1 1-1,-1-1 1,1 1-1,-1-1 1,1 0 0,0 0-1,0 0 1,-1 0-1,1-1 1,0 1-1,0-1 1,0 0-1,0 0 1,0 0-1,0 0 1,-1 0 0,1 0-1,0-1 1,0 0-1,0 1 1,0-1-1,-1 0 1,1 0-1,0-1 1,-1 1 0,5-4-1,2-2-132,-1 0 0,1-1 0,-2 0-1,13-16 1,-5 5 28,147-172-978,-28 1 500,-17-8 532,-64 104 94,-47 84-28,1 1 56,-1-1 0,-1 0 1,0 0-1,-1-1 0,1 1 0,-2-1 1,4-18-1,-7 29-42,1-1 0,-1 0 1,0 1-1,0-1 0,0 0 1,0 1-1,0-1 0,0 0 1,0 1-1,0-1 0,0 0 1,0 1-1,0-1 0,-1 0 1,1 1-1,0-1 0,0 0 1,-1 1-1,1-1 0,0 0 1,-1 1-1,1-1 0,-1 1 1,1-1-1,-1 1 0,1-1 0,-1 1 1,1-1-1,-1 1 0,1 0 1,-1-1-1,0 1 0,1 0 1,-1-1-1,0 1 0,1 0 1,-1 0-1,0 0 0,1-1 1,-2 1-1,-1 0 14,1 0 0,-1 0 0,1 1 0,-1-1 0,1 1 0,-1-1 1,1 1-1,-1 0 0,-2 1 0,-1 2-9,-1 0-1,1 0 1,0 0 0,0 1 0,1 0 0,-1 0 0,1 0 0,0 1-1,1 0 1,-5 7 0,-2 2 8,-24 34 112,3 1 0,2 2-1,-42 100 1,31-46 21,36-91-102,1 1 0,1 0 0,0 0 1,-1 29-1,4-39-38,1 0 1,-1 0-1,1-1 1,0 1-1,0 0 1,1-1-1,0 1 1,0-1-1,0 0 1,4 7-1,-4-9-21,-1-1-1,1 0 1,0 1 0,0-1-1,0 0 1,0 0 0,0 0-1,0 0 1,1 0 0,-1-1-1,0 1 1,1-1 0,0 0-1,-1 1 1,1-1 0,0 0-1,-1 0 1,1-1 0,0 1-1,0-1 1,0 1 0,4-1-1,12-1-187,0 0-1,0-2 0,1 0 0,-2-2 1,26-8-1,89-41-214,-61 17 933,-69 39-272,-5 4-86,-4 6 13,-12 13 86,10-15-156,1 1-1,0 0 0,-7 14 1,12-23-94,1 1 1,0 0-1,0 0 0,0 0 0,0 0 1,1 0-1,-1 0 0,1 1 1,0-1-1,0 0 0,0 0 0,0 0 1,0 0-1,1 0 0,0 0 1,-1 0-1,1 0 0,2 4 0,-2-5-29,0 0-1,0 0 0,0 0 1,1 0-1,-1-1 0,1 1 1,-1 0-1,1-1 0,0 1 1,0-1-1,-1 0 0,1 1 1,0-1-1,0 0 0,0 0 1,0 0-1,0-1 0,1 1 1,-1 0-1,0-1 0,0 1 1,0-1-1,1 0 0,-1 0 1,0 0-1,0 0 0,1 0 1,-1 0-1,0-1 0,3 0 1,8-2-111,-1 0 1,0-2-1,0 1 1,12-7-1,-16 7 32,80-35-359,106-31 1,-181 66 459,0 0 58,1 0-1,-1-1 0,19-9 0,-92 39 396,42-15-369,0 1 1,0 0-1,-17 16 1,27-20-61,0 1 0,0-1 0,1 1 1,1 1-1,-1-1 0,1 1 0,-9 18 1,14-24-41,-1 1 1,1-1-1,0 0 1,0 1 0,1-1-1,-2 7 1,2-9-5,0 0 1,0 0-1,0 0 1,0 0 0,1 0-1,-1 0 1,0 0 0,0 0-1,1 0 1,-1 0-1,0 0 1,1 0 0,-1 0-1,1 0 1,-1 0 0,1 0-1,0 0 1,-1 0-1,1-1 1,0 1 0,-1 0-1,1 0 1,0-1 0,0 1-1,0-1 1,2 2-1,2-1-49,-1 0 0,2 0 0,-1-1-1,0 1 1,0-1 0,0 0 0,0-1-1,0 1 1,0-1 0,0 0 0,0 0-1,6-3 1,-3 2-10,32-9-183,-1-2-1,-1-2 1,48-25 0,-68 32 148,0-2 0,-1 0 1,0-1-1,-1-1 0,0 0 1,-1-1-1,16-17 0,-10 5-145,-1-1 0,31-54-1,24-67-203,-21 40 169,-11 29 124,59-121 194,-101 197-9,0 0 0,0 0 0,0 0 0,0 0 0,-1-1 0,1 1 0,-1 0 0,0 0 1,0 0-1,1-1 0,-1 1 0,-1 0 0,1 0 0,-1-4 0,1 5-11,0 1-1,-1-1 1,1 0-1,0 1 1,-1-1 0,1 1-1,0-1 1,-1 1 0,1-1-1,-1 1 1,1 0-1,-1-1 1,1 1 0,-1-1-1,1 1 1,-1 0-1,1-1 1,-1 1 0,0 0-1,0-1 1,-1 1 21,1 0 1,-1 0-1,0 0 1,1 0-1,-1 0 1,1 0-1,-1 0 1,0 1-1,1-1 1,-1 1-1,-2 0 1,2 0-22,-3 0 14,0 1-1,0 1 1,0-1-1,0 0 0,0 1 1,1 0-1,-1 0 1,1 1-1,0-1 0,-5 6 1,-4 8 77,0 0-1,1 1 1,1 1 0,-15 33 0,-27 87 198,32-77-15,3 0 0,-14 88 0,30-133-225,0-1-1,1 0 0,1 1 1,0-1-1,2 1 0,0-1 1,7 28-1,-8-40-49,1 0-1,-1 0 1,1 0 0,0 0-1,1-1 1,-1 1 0,0-1-1,6 6 1,-6-7-23,0-1 0,-1 1 1,1-1-1,0 0 0,0 0 1,0 0-1,0 0 0,0 0 0,0 0 1,0-1-1,1 1 0,-1-1 1,0 1-1,0-1 0,1 0 0,-1 0 1,3 0-1,11-1-306,-1-2 0,0 0 0,30-10 0,43-22-146,-62 24 445,-21 8-12,13-4-67,18-11 0,-32 15 91,0 1 0,0 0 0,-1-1 0,1 0 1,-1 0-1,1 0 0,-1 0 0,0-1 0,0 1 1,3-7-1,-5 10 2,-1-1 0,0 1 1,0 0-1,0-1 0,0 1 1,0 0-1,1 0 0,-1-1 1,0 1-1,0 0 0,0-1 0,0 1 1,0 0-1,0-1 0,0 1 1,0 0-1,0-1 0,0 1 1,0 0-1,0-1 0,0 1 1,-1 0-1,1 0 0,0-1 0,0 1 1,0 0-1,0-1 0,0 1 1,-1-1-1,-9-2 184,-16 5 108,17-1-231,0 1-1,-1 1 1,1 0-1,0 0 1,1 1-1,-1 0 1,1 0-1,0 1 1,0 0-1,0 0 1,0 1-1,-8 8 1,13-11-28,-1 1 0,1 0 1,-1 0-1,1 0 0,0 1 0,1-1 1,-1 1-1,1-1 0,0 1 0,0 0 1,0 0-1,1 0 0,0 0 1,0 0-1,0 0 0,0 0 0,1 0 1,0 0-1,0 0 0,0 1 1,1-1-1,0 0 0,2 9 0,-2-11-28,1-1 0,-1 1-1,0 0 1,1-1 0,0 0 0,0 1-1,-1-1 1,2 0 0,-1 0-1,0 0 1,0 0 0,1 0 0,-1 0-1,0 0 1,1-1 0,0 0-1,-1 1 1,1-1 0,0 0 0,0 0-1,0-1 1,0 1 0,0 0-1,5-1 1,2 1-53,0 0 0,0-1 0,0 0 0,0-1 0,-1-1 0,15-2 0,25-11-160,-1-1 1,-1-3-1,0-1 0,-1-3 1,48-32-1,-63 37 194,-19 12 75,-1 0 1,20-16 0,-31 22-58,0 0-1,0 0 1,0-1-1,0 1 1,0 0-1,0 0 1,0 0-1,0 0 1,0 0-1,1 0 1,-1 0-1,0 0 1,0 0-1,0 0 1,0 0-1,0-1 1,0 1-1,0 0 1,0 0-1,0 0 1,0 0-1,1 0 1,-1 0-1,0 0 1,0 0-1,0 0 1,0 0-1,0 0 1,0 0-1,0 0 1,0 0-1,0 0 1,1 0-1,-1 0 1,0 0-1,0 0 1,0 0-1,0 0 1,0 0-1,0 0 1,0 0-1,0 0 1,1 0-1,-1 0 1,0 0-1,0 1 1,0-1-1,0 0 1,0 0-1,0 0 1,0 0-1,0 0 1,0 0-1,-1 8 152,-6 13-56,-41 90-268,23-49 322,-55 97 0,78-155-112,-1 1-4,0-1-1,1 1 0,-1-1 1,1 1-1,-3 8 0,5-12-39,0 0-1,0 0 1,0-1 0,0 1-1,0 0 1,0 0-1,0 0 1,0 0-1,0 0 1,0-1-1,1 1 1,-1 0-1,0 0 1,0 0-1,1 0 1,-1-1-1,1 1 1,-1 0-1,1-1 1,-1 1-1,1 0 1,-1-1-1,1 1 1,-1 0-1,1-1 1,0 1 0,-1-1-1,1 1 1,0-1-1,0 1 1,-1-1-1,1 0 1,0 1-1,0-1 1,0 0-1,0 0 1,-1 0-1,1 1 1,0-1-1,0 0 1,1 0-1,11 0-137,-1 0 0,0-1 0,1 0 0,-1-1 0,17-4 0,-21 5 5,19-6-1148,0-1 0,41-18 0,11-11-4139,-42 20 3243</inkml:trace>
</inkml:ink>
</file>

<file path=ppt/ink/ink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23:35:01.1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52 11968,'-26'-6'5407,"21"1"-4703,5 2 64,5 3-576,0-9-1216,8 4 544,0-1-1919,1 1 1343,-4-7-3552,-2 12 2592</inkml:trace>
</inkml:ink>
</file>

<file path=ppt/ink/ink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23:35:01.5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57 10464,'-60'-17'4736,"57"5"-4096,21 4 1183,4 5-1119,27-6 1696,5 9-1376,59-5-192,3 5-544,37-3-704,-4 6 224,26-3-3040,-18 0 1792</inkml:trace>
</inkml:ink>
</file>

<file path=ppt/ink/ink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23:35:01.9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39 152 1984,'-1'0'196,"-1"-1"0,0 0-1,1 0 1,0 0 0,-1 0 0,1 0 0,0 0 0,-1 0 0,1 0-1,0 0 1,0-1 0,0 1 0,0 0 0,0-1 0,0 1-1,0-1 1,0-1 0,-7-13 2462,7 15-2356,0-1 0,0 0 1,0 0-1,1 0 0,-1 1 1,0-1-1,1 0 0,-1 0 1,1 0-1,-1 0 0,1 0 1,0 0-1,0 0 0,0 0 1,0 0-1,1-3 0,1-12 1476,0 0 0,0-19-1,-3 36-1725,1-1-1,0 1 0,0 0 1,0 0-1,0-1 0,0 1 1,0 0-1,0-1 0,1 1 1,-1 0-1,0-1 0,0 1 1,0 0-1,0-1 0,0 1 1,0 0-1,0 0 0,1-1 1,-1 1-1,0 0 0,0 0 1,0-1-1,1 1 0,-1 0 0,0 0 1,0 0-1,1-1 0,-1 1 1,0 0-1,0 0 0,1 0 1,-1 0-1,0 0 0,1 0 1,-1-1-1,0 1 0,1 0 1,14 5 1211,-9-2-934,-1 0-1,0 1 1,7 6-1,-1 2-512,-1 1 0,0 0 0,-1 0 0,0 1 0,9 19 0,-5-7-856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00:36:59.530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32 0 8128,'0'0'2618,"0"8"598,-6 58 288,2-39-2688,-5 32 137,4-31-320,-3 50 0,8-76-609,0 0 1,0 0-1,0 0 1,0 0 0,1 0-1,-1 0 1,0 0-1,1 0 1,-1 0-1,1 0 1,0 0-1,0-1 1,0 1 0,0 0-1,0 0 1,0-1-1,0 1 1,0-1-1,0 1 1,1-1 0,-1 1-1,1-1 1,-1 0-1,1 0 1,0 0-1,-1 0 1,1 0-1,0 0 1,0 0 0,0 0-1,0-1 1,-1 1-1,1-1 1,0 1-1,0-1 1,0 0-1,4 0 1,21 1 62,0-2 0,32-4 0,-32 1-164,0 2 1,51 3-1,-70 0 95,0 0 0,0 0 0,0 1 1,-1 0-1,1 1 0,0 0 0,-1 0 0,0 0 1,1 1-1,-2 0 0,1 1 0,0-1 1,-1 1-1,6 6 0,-9-8 22,-1-1 0,1 1 0,-1-1 0,0 1 0,0 0-1,0 0 1,0 0 0,0 0 0,-1 0 0,0 0 0,1 0 0,-1 1 0,0-1 0,0 1-1,-1-1 1,1 7 0,-1-6 31,-1 0 0,0-1 0,0 1 0,0 0 0,0 0 0,0-1 0,-1 1 0,0-1 0,1 1 0,-1-1 0,-1 0 0,1 0-1,0 1 1,-1-2 0,-3 4 0,-1 1-48,0-1 1,0 0-1,-1-1 0,0 1 0,0-2 0,-1 1 1,1-1-1,-1 0 0,-11 3 0,-7 0-1685,-49 8-1,69-13 818,0-1 1,-1-1-1,1 0 1,0 0-1,0 0 1,-1-1-1,1 0 0,0 0 1,0-1-1,-11-4 1,3-2-1300</inkml:trace>
</inkml:ink>
</file>

<file path=ppt/ink/ink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23:35:22.29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472 291 3552,'0'0'1147,"2"0"-683,17 2 1908,-18-2-2183,0 0 0,0 0 0,0 0 0,-1 0 0,1-1 0,0 1 0,0 0 0,-1 0 0,1-1-1,0 1 1,0 0 0,-1-1 0,1 1 0,0-1 0,-1 1 0,1-1 0,-1 1 0,1-1 0,0 0 0,-1 1 0,1-1 0,-1 0 0,0 1 0,1-1 0,0-1 0,0-3 254,0 0 1,-1 0-1,1 0 1,-1 0-1,0 0 1,0 0 0,-2-8-1,-8-39 1034,6 35-1004,0 3-248,0 0 0,-1 1 1,-1-1-1,0 1 0,0 0 0,-2 1 0,0-1 1,-15-17-1,21 27-225,0 1 0,-1 0 0,1-1 0,-1 1-1,0 0 1,1 0 0,-1 1 0,0-1 0,0 0 0,0 1 0,0 0 0,0 0 0,-1 0 0,1 0 0,0 0 0,-1 1 0,1-1 0,0 1 0,-1 0 0,-3 0 0,1 1-23,0 1 0,1-1 0,-1 1 0,0-1 0,1 2-1,0-1 1,0 1 0,0-1 0,0 1 0,0 1 0,-7 5 0,2 0-15,1 1 0,0 0 0,0 1 0,1-1 0,0 2 0,1-1 0,0 1 0,-9 22 0,10-20 67,1 0 0,1 0 0,0 1 1,1-1-1,1 1 0,0-1 0,1 1 0,0 16 0,2-23 42,0 0 0,0 1 0,1-1 0,0 0 0,1 0 0,-1 0 0,2 0 0,-1 0 0,1-1 0,0 1 0,8 9 0,-9-13-9,0 0 1,1 0-1,-1 0 0,1-1 0,0 0 0,0 1 1,0-1-1,0-1 0,1 1 0,-1 0 0,1-1 1,-1 0-1,1 0 0,0-1 0,0 1 1,0-1-1,0 0 0,0-1 0,7 1 0,-4-1 134,-1 0-1,1 0 0,0-1 0,14-4 0,-68 18-1091,8 2 568,-59 33-1,75-35 385,1 1 1,1 0-1,-36 33 0,50-40-26,-1 0-1,1 1 0,1 0 1,-1 0-1,1 0 0,1 1 1,-1-1-1,2 1 0,-1 0 1,1 0-1,0 1 0,1-1 1,0 0-1,-1 19 1,3-21 13,0 0 1,0 0-1,1-1 1,0 1-1,0 0 1,1 0-1,-1 0 1,2-1-1,-1 1 1,1-1-1,-1 0 1,2 0-1,-1 0 1,1 0-1,0 0 1,0-1-1,1 1 1,-1-1-1,1-1 1,0 1-1,8 5 1,-5-5 41,0 0 0,0 0 0,0-1 0,1 0 0,0-1 0,-1 0 0,1 0 0,0-1 0,1 0 0,-1-1 0,0 0 0,0 0 0,1-1 0,-1 0 0,0-1 0,1 0 0,13-4 0,-5 0-13,0-1 1,-1-1-1,0 0 0,17-11 0,62-45 25,0 2-101,-11 17-34,-49 26 38,-24 12 44,1-1 0,-1 0-1,-1 0 1,17-15 0,-27 21-47,-1 1-1,0-1 1,0 0 0,0 1-1,1-1 1,-1 0 0,0 1 0,0-1-1,0 0 1,0 0 0,0 1-1,0-1 1,0 0 0,0 1 0,0-1-1,-1 0 1,1 1 0,0-1-1,0 0 1,-1 1 0,1-1 0,0 0-1,-1 1 1,1-1 0,0 1-1,-1-1 1,0 0 0,-13-15-305,14 16 303,0 0 0,0-1 1,-1 1-1,1 0 0,0 0 1,-1 0-1,1 0 0,0-1 0,0 1 1,0 0-1,-1 0 0,1 0 1,0-1-1,0 1 0,0 0 0,-1 0 1,1-1-1,0 1 0,0 0 1,0-1-1,0 1 0,0 0 0,0 0 1,0-1-1,0 1 0,0 0 0,0-1 1,0 1-1,0-1 0,0-2-226,0 3 223,1 1 1,-1-1 0,0 0 0,1 0 0,-1 1 0,0-1 0,0 0 0,1 0 0,-1 0-1,0 1 1,1-1 0,-1 0 0,0 0 0,1 0 0,-1 0 0,0 0 0,1 0 0,-1 0-1,1 0 1,-1 0 0,0 0 0,1 0 0,-1 0 0,0 0 0,1 0 0,-1 0 0,1 0-1,-1 0 1,1-1 0,17-2 10,-11 2-43,-3 1 17,0-1-1,0 2 1,0-1-1,0 0 1,0 1 0,0 0-1,0 0 1,0 0-1,0 0 1,0 1 0,-1-1-1,1 1 1,0 0-1,-1 0 1,1 1 0,-1-1-1,0 1 1,0-1 0,0 1-1,0 0 1,0 0-1,2 5 1,5 5-7,-1 1 0,-1 0 0,0 0 0,7 19 0,21 57 176,13 31 124,-17-66-606,-32-55 247,0 0 0,0 1 0,0-1 0,0 0 0,0 1 0,0-1 0,0 0 0,1 1 0,-1-1 0,0 0 0,0 1 0,0-1 0,1 0 0,-1 1 0,0-1 0,0 0 0,1 0 0,-1 0 0,0 1 0,1-1 0,-1 0 0,0 0 0,1 0 0,-1 1 0,0-1 0,1 0 0,-1 0 0,0 0 0,1 0 0,-1 0 0,0 0 0,1 0 0,-1 0 0,1 0 0,-1 0-1,0 0 1,1 0 0,-1 0 0,0 0 0,1 0 0,-1 0 0,0-1 0,1 1 0,0 0 0,7-15-5248,-6 10 4371,6-7-1263</inkml:trace>
</inkml:ink>
</file>

<file path=ppt/ink/ink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23:35:22.66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506 1 5312,'0'0'75,"0"0"1,0 0 0,0 1-1,0-1 1,-1 0-1,1 0 1,0 1 0,0-1-1,0 0 1,-1 0 0,1 0-1,0 0 1,0 1-1,-1-1 1,1 0 0,0 0-1,0 0 1,-1 0-1,1 0 1,0 0 0,0 0-1,-1 0 1,1 0-1,0 0 1,0 0 0,-1 0-1,1 0 1,0 0-1,-1 0 1,1 0 0,0 0-1,0 0 1,-1 0 0,1 0-1,0 0 1,0 0-1,-1-1 1,1 1 0,0 0-1,0 0 1,-1 0-1,1-1 1,0 1 49,-1 0 1,1 0-1,0-1 0,-1 1 1,1 0-1,0 0 0,-1 0 0,1 0 1,0 0-1,-1-1 0,1 1 1,0 0-1,-1 0 0,1 0 1,-1 0-1,1 0 0,0 0 1,-1 0-1,1 0 0,0 0 1,-1 0-1,1 0 0,0 1 0,-1-1 1,1 0-1,0 0 0,-1 0 1,1 0-1,0 1 0,-1-1 1,-75 51 4956,24-9-4046,2 2 1,-56 63-1,-73 115-1516,176-219 40,0 1 109,0 1 0,0-1 0,-4 9 0,6-12 208,1 0 1,0-1 0,0 1 0,-1-1-1,1 1 1,0 0 0,0-1-1,0 1 1,-1 0 0,1-1 0,0 1-1,0 0 1,0-1 0,0 1 0,0 0-1,0-1 1,1 1 0,-1-1 0,0 1-1,0 0 1,0-1 0,1 1-1,-1 0 1,0-1 0,1 1 0,-1-1-1,0 1 1,1-1 0,-1 1 0,1-1-1,-1 1 1,1-1 0,-1 1 0,1-1-1,-1 1 1,1-1 0,-1 0 0,2 1-1,14 3-2015</inkml:trace>
</inkml:ink>
</file>

<file path=ppt/ink/ink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23:35:25.97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42 733 5888,'0'0'38,"0"0"1,0 0 0,0 1-1,0-1 1,0 0-1,0 0 1,0 0-1,0 0 1,0 0 0,0 0-1,0 0 1,0 0-1,0 0 1,0 1-1,0-1 1,0 0-1,0 0 1,0 0 0,0 0-1,0 0 1,0 0-1,0 0 1,0 0-1,0 1 1,0-1 0,0 0-1,0 0 1,0 0-1,0 0 1,0 0-1,0 0 1,0 0 0,0 0-1,0 1 1,0-1-1,0 0 1,0 0-1,0 0 1,0 0 0,0 0-1,0 0 1,-1 0-1,1 0 1,0 0-1,0 0 1,0 0 0,0 0-1,0 0 1,0 0-1,0 0 1,0 1-1,0-1 1,-1 0 0,1 0-1,0 0 1,0 0-1,0 0 1,0 0-1,0 0 1,0 0 0,0 0-1,-1 0 1,1-1-1,0 1 1,0 0-1,0 0 1,0 0-1,0 0 1,3 44 2808,-4 85 1,-1-79-1839,1-32-746,0 39 1288,-17 111 0,12-118-752,4-35-182,1-1 0,-7 20 1,6-31 117,2-12-498,2-15-295,-2 23 61,32-198-190,-32 199 187,14-63-168,30-84 0,-36 126 120,1 1-1,1-1 0,1 1 1,1 1-1,15-19 1,-21 30 51,0 1 1,1-1-1,0 1 0,0 1 1,0-1-1,1 1 1,0 1-1,1-1 1,-1 1-1,1 1 1,0-1-1,0 2 0,0-1 1,11-2-1,-14 5 55,-1 1-1,0-1 0,1 1 0,-1 0 0,1 0 0,-1 0 1,11 3-1,-14-3-24,0 1-1,-1-1 1,1 1 0,0 0 0,-1-1 0,1 1 0,0 0-1,-1 0 1,1 0 0,-1 0 0,1 0 0,-1 0 0,0 1-1,1-1 1,-1 0 0,0 1 0,0-1 0,0 1 0,0-1-1,0 1 1,0-1 0,-1 1 0,1 0 0,0-1 0,-1 1-1,1 3 1,0 0 19,-1 0-1,0 0 0,-1 1 1,1-1-1,-1 0 1,0 0-1,0 0 0,-1 1 1,0-1-1,0-1 0,-4 9 1,1-2-4,-2-1 1,0 0-1,-14 17 1,10-15-117,-1 0 1,0-1-1,-1 0 0,0-1 1,-1 0-1,0-1 0,0-1 0,-1 0 1,0-1-1,-1-1 0,1 0 1,-19 4-1,23-9 19,-5 3-241,16-4 273,-1 0 1,1 0-1,0 1 0,-1-1 1,1 0-1,0 0 0,0 1 1,0-1-1,-1 0 0,1 1 0,0-1 1,0 0-1,0 1 0,0-1 1,0 0-1,0 1 0,-1-1 1,1 0-1,0 1 0,0-1 1,0 0-1,0 1 0,0-1 0,0 0 1,0 1-1,1-1 0,-1 0 1,0 1-1,0-1 0,0 0 1,0 1-1,0-1 0,0 0 1,1 1-1,-1-1 0,0 0 0,0 1 1,1-1-1,-1 0 0,0 0 1,1 1-1,3 4 10,0-1 0,0 0 1,0 0-1,1 0 0,-1 0 0,1 0 1,0-1-1,1 0 0,-1 0 0,0-1 1,1 1-1,-1-1 0,1 0 0,7 1 0,4 1 143,0-1 1,0-1-1,30 0 0,-31-2-44,-1 0 1,1-2 0,-1 0 0,1-1 0,-1 0-1,0-1 1,-1-1 0,1 0 0,-1-1 0,0-1-1,0 0 1,-1-1 0,0 0 0,0-1 0,-1-1-1,0 0 1,0 0 0,-2-1 0,13-16 0,-9 10-78,55-75 176,-59 78-184,-1-2 0,-1 1-1,0-1 1,8-24 0,-15 37-8,0 1 0,-1-1 1,1 0-1,-1 0 1,0 1-1,0-1 0,0 0 1,0 0-1,0 1 1,-1-1-1,-1-5 0,2 7-22,0 0 0,-1 0 0,1-1 0,-1 1 0,0 0 0,1 0 0,-1 0 0,0 0-1,0 0 1,1 0 0,-1 0 0,0 1 0,0-1 0,0 0 0,0 0 0,0 1 0,0-1-1,0 0 1,-1 1 0,1-1 0,0 1 0,0 0 0,0-1 0,-1 1 0,1 0 0,0 0 0,0 0-1,-2-1 1,-1 2-22,0 0 0,0 0 0,1 0-1,-1 0 1,0 0 0,1 1 0,-1 0 0,1 0-1,-5 3 1,-2 1 23,4-3 33,0 1 0,0 0-1,1 0 1,-1 0 0,1 1 0,0-1 0,0 2 0,1-1 0,-1 0 0,1 1 0,0 0 0,1 0 0,0 0 0,-1 0 0,2 0 0,-1 1 0,-1 7 0,2-6 20,0 1-1,1 0 1,0 0 0,0 0 0,1-1-1,1 1 1,-1 0 0,1 0 0,1 0 0,-1 0-1,2-1 1,5 17 0,-3-14 62,0 0-1,1 0 1,0-1 0,0 0-1,1 0 1,13 14 0,-16-21-41,-1 0 1,0 0 0,1 0-1,-1-1 1,1 1 0,0-1-1,0 0 1,0 0 0,5 2-1,-6-4-27,0 1 0,0-1-1,0 1 1,1-1 0,-1 0 0,0 0-1,0 0 1,0 0 0,0-1 0,0 1 0,0-1-1,0 0 1,0 0 0,5-2 0,9-6 55,1-1 0,-1 0 0,-1-1 0,19-17 0,56-58 377,-54 49-392,28-31-30,-49 50-59,-14 16-36,0-1 1,0 1-1,-1-1 1,0 1-1,1-1 1,-1 0-1,1-5 1,-1 6 16,0 0 0,-1 0 0,1 0 0,0 0 0,0 0 0,0 0 0,0 0 0,0 1 0,2-3 0,-2 3 34,0 1 0,0-1 0,0 0 1,0 1-1,0-1 0,1 1 0,-1-1 1,0 1-1,0 0 0,0 0 0,1-1 1,-1 1-1,0 0 0,0 0 0,0 0 1,1 0-1,-1 0 0,0 1 0,0-1 1,0 0-1,2 1 0,17 3-104,-9-2 108,-1 0-1,12 5 0,-19-6 10,0 0 0,0 1 0,0-1 0,0 1 0,0 0 0,0 0 1,0 0-1,-1 0 0,1 0 0,3 6 0,0 0-3,0 1 1,-1 0-1,0 0 1,0 0-1,5 18 1,9 49 0,-14-50 51,12 35 0,-15-57 3,-1-1-1,1 0 1,-1 1 0,1-1-1,5 5 1,-7-7-42,1 0 1,-1-1 0,1 1 0,-1 0 0,1-1 0,-1 1 0,1-1-1,-1 1 1,1-1 0,0 0 0,-1 1 0,1-1 0,0 0 0,-1 1-1,1-1 1,0 0 0,0 0 0,-1 1 0,1-1 0,0 0 0,0 0-1,-1 0 1,1 0 0,0 0 0,0 0 0,-1 0 0,1 0 0,0 0-1,0-1 1,-1 1 0,1 0 0,0 0 0,-1-1 0,2 0 0,3-3 37,-1-1 1,0 0-1,0 0 0,0 0 1,-1-1-1,0 1 1,0-1-1,0 0 1,3-11-1,6-10-64,17-25-87,49-69 0,-77 120 63,0-1-1,0 1 1,0 0 0,-1 0-1,1 0 1,0 0-1,0 0 1,1 1 0,-1-1-1,2-1 1,1 4-247,-2 7 241,-2 17 43,2 72 87,-1-83 0,1 0 0,1 0-1,1 0 1,6 20 0,-9-33-69,-1-1-1,1 0 1,-1 1 0,1-1-1,0 0 1,-1 0 0,1 0 0,0 1-1,0-1 1,0 0 0,0 0-1,0 0 1,0 0 0,0 0 0,0-1-1,0 1 1,1 0 0,-1 0-1,0-1 1,0 1 0,1-1 0,1 1-1,-1 0 11,0-1-1,0 0 1,0 0-1,0 0 0,1-1 1,-1 1-1,0 0 1,0-1-1,0 0 1,0 1-1,0-1 0,4-2 1,9-6 97,1-1 1,-1-1-1,-1 0 0,26-26 0,7-7-85,2 5-73,72-47 0,-115 83-42,1-1 0,-1 1 0,1 0 0,0 1-1,0 0 1,0 0 0,0 0 0,11-1 0,-17 3 69,-1 0-1,1 0 1,0 1 0,0-1-1,-1 0 1,1 0-1,0 0 1,0 0 0,-1 1-1,1-1 1,0 0-1,-1 1 1,1-1 0,-1 1-1,1-1 1,0 1-1,-1-1 1,1 1 0,-1-1-1,1 1 1,0 0-1,0 1 13,0 0 1,0 0-1,-1-1 0,1 1 0,-1 0 0,1 0 0,-1 0 0,1 2 0,-1 5-7,1-1 0,-2 0-1,0 8 1,1-13-45,-4 28 0,-5 81 463,12-93-167,-2-22-246,0 1 0,0-1-1,0 1 1,0-1 0,0 1 0,1-1 0,1-2 0,3-6-87,12-23-230,32-47 0,-35 70 124,-7 8 111,-8 3 72,1 0 0,-1 0-1,0 0 1,0 1 0,0-1 0,0 0-1,1 0 1,-1 0 0,0 0 0,0 0-1,0 0 1,0 0 0,0 0 0,0 0 0,1 0-1,-1 1 1,0-1 0,0 0 0,0 0-1,0 0 1,0 0 0,0 0 0,0 0 0,0 1-1,1-1 1,-1 0 0,0 0 0,0 0-1,0 0 1,0 1 0,0-1 0,0 0-1,0 0 1,0 0 0,0 0 0,0 1 0,5 70 127,-5-71-118,-1 1 0,1 0 1,0 0-1,0 0 0,0-1 0,0 1 0,0 0 0,0 0 0,1 0 1,-1-1-1,0 1 0,0 0 0,0 0 0,1-1 0,-1 1 0,0 0 1,1 0-1,-1-1 0,1 1 0,-1 0 0,1-1 0,-1 1 0,1-1 1,-1 1-1,1-1 0,0 1 0,-1-1 0,1 1 0,0-1 0,0 1 1,0-1 7,1 0 0,-1 0 0,0 0 0,0 0 0,0 0 0,0-1 0,0 1 0,1 0 0,-1-1 0,0 1 0,0-1 0,0 1 0,0-1 0,0 1 0,0-1 0,0 0 0,0 0 0,0 0 1,24-22-3,44-34-136,-60 51 42,-1 0 0,1 1 0,0 1 0,1-1 0,-1 1 0,18-5 0,-25 9 72,0 0 1,0-1 0,0 1 0,1 0-1,-1 0 1,0 0 0,0 1 0,0-1-1,0 0 1,0 1 0,0-1 0,0 1 0,0 0-1,0 0 1,0-1 0,0 1 0,0 1-1,0-1 1,-1 0 0,1 0 0,0 1-1,-1-1 1,1 1 0,-1-1 0,1 1 0,-1 0-1,1 2 1,4 5 62,0 1-1,-1 1 0,0-1 1,3 12-1,3 7 82,-4-14-81,1-1 0,0 0 0,13 16 0,-19-27-36,1 1 0,0-1 1,0 0-1,0 0 0,0 0 1,1-1-1,-1 1 0,1-1 1,0 0-1,0 0 0,-1 0 1,1 0-1,0 0 0,0-1 1,1 0-1,-1 0 1,5 0-1,-4 0 11,1-1-1,0-1 1,-1 1 0,1-1 0,0 0-1,-1 0 1,1-1 0,-1 0-1,1 1 1,-1-2 0,0 1 0,0-1-1,0 0 1,6-4 0,2-4 35,0 0 0,-1-1-1,16-20 1,-19 21-129,0-1-1,-1 1 1,8-18-1,-13 23-13,0 0 0,0-1 0,-1 0 0,1 1-1,-2-1 1,1 0 0,-1 0 0,1-11 0,-2 17 34,0 0 1,0-1-1,-1 1 1,1 0-1,0-1 1,0 1-1,-1 0 1,1-1-1,-1 1 0,0-2 1,1 3 34,-1 0 0,1-1 0,0 1 0,0 0 0,-1-1 0,1 1 0,0 0 0,-1-1 0,1 1 0,0 0 0,-1 0 0,1 0 0,0-1 0,-1 1 0,1 0 0,0 0 1,-1 0-1,1 0 0,0 0 0,-1 0 0,1 0 0,-1 0 0,1 0 0,0 0 0,-1 0 0,1 0 0,-1 0 0,1 0 0,0 0 0,-1 0 0,1 0 0,-1 0 0,1 0 0,0 1 0,-1-1 0,0 0 0,-2 2 19,0 1 0,0-1 0,0 1 0,0 0 0,0-1 0,1 1 0,-1 0 0,1 1 0,-1-1-1,1 0 1,0 1 0,1-1 0,-1 1 0,1-1 0,-1 1 0,0 6 0,-1 3 50,1 0 0,0 0 0,0 25 1,3-30 2,-1-1 0,2 1 0,-1 0 0,1-1 0,0 1 0,0-1 1,1 1-1,0-1 0,0 0 0,5 7 0,-7-13-29,-1 0 0,1 1-1,0-1 1,0 0 0,0 0-1,0 0 1,0-1 0,0 1 0,0 0-1,0 0 1,0 0 0,0-1-1,0 1 1,0 0 0,0-1 0,1 1-1,-1-1 1,0 0 0,0 1-1,3-1 1,-2 0-8,0 0 1,0 0-1,-1-1 0,1 1 0,0-1 1,0 1-1,0-1 0,0 1 0,-1-1 1,1 0-1,0 0 0,2-2 0,4-3-15,-1-1 0,1 0 0,-1 0 0,7-11 0,-13 16-11,19-20-10,0 0 0,1 1 0,1 1-1,1 1 1,42-26 0,-22 22-218,-38 21 174,0 0 1,0 0-1,0 1 1,0-1-1,0 1 1,10-1-1,-14 2 57,0 0-1,0 0 0,0 0 1,0 0-1,1 1 1,-1-1-1,0 0 0,0 1 1,0-1-1,0 0 1,0 1-1,0-1 0,0 1 1,-1 0-1,1-1 1,0 1-1,0 0 0,0-1 1,0 1-1,-1 0 1,1 0-1,0 0 0,-1 0 1,1-1-1,-1 1 1,1 0-1,-1 0 0,1 0 1,-1 0-1,0 0 1,1 0-1,-1 1 0,0 0 1,1 4 54,-1 0 0,1 0 1,-2-1-1,0 12 0,1-13-51,-7 43 129,4-30-63,1 0 1,0 0 0,1 0-1,2 19 1,-1-36-65,0 1-1,0-1 1,0 1-1,0 0 1,0-1-1,0 1 1,0 0 0,1-1-1,-1 1 1,0 0-1,0-1 1,1 1-1,-1-1 1,0 1-1,1 0 1,-1-1-1,1 1 1,-1-1-1,0 1 1,1-1 0,-1 0-1,1 1 1,0-1-1,-1 1 1,2-1-1,-1 0-15,0 1-1,0-1 0,-1 0 1,1 0-1,0-1 1,0 1-1,0 0 0,0 0 1,0 0-1,0-1 0,0 1 1,0 0-1,0-1 1,0 1-1,1-2 0,6-3-131,-1-1 0,0 0 0,8-8-1,-6 5 107,86-71-858,-91 77 839,-1 0-1,1 0 1,0 1-1,0-1 1,0 1 0,8-3-1,-11 5 52,0-1-1,0 1 1,0 0-1,1 0 1,-1 0-1,0 0 1,0 0-1,0 0 1,0 0-1,0 0 1,0 1 0,0-1-1,0 0 1,0 1-1,0-1 1,0 0-1,0 1 1,-1-1-1,1 1 1,0 0-1,0-1 1,0 1-1,0 0 1,-1-1-1,1 1 1,0 0-1,-1 0 1,1 0 0,0-1-1,-1 1 1,1 0-1,-1 0 1,0 0-1,1 0 1,-1 2-1,5 10 100,-1 1 0,-1 0 0,0-1 0,1 21 0,-2-16-70,0-1 0,8 26 0,-9-37 44,1-1-1,1 1 1,-1-1 0,1 0 0,-1 0 0,1 0 0,7 8 0,-9-12-45,0 0 0,-1 0 0,1 0 0,0-1 0,1 1 0,-1 0 0,0-1 0,0 1 0,0 0 0,0-1 0,0 1 0,1-1 0,-1 0 0,0 1 0,0-1 0,1 0 0,1 0 0,-1 0-2,-1-1 0,1 1 0,0-1-1,0 1 1,0-1 0,0 0 0,-1 1-1,1-1 1,0 0 0,-1 0 0,1-1-1,-1 1 1,1 0 0,-1 0 0,2-2 0,5-7 6,0-1 0,-1 1 0,0-1 1,9-23-1,-2 6 8,107-179 137,-84 144-197,-2-2 0,31-83 0,28-144-216,-91 280 143,0 0 0,-1 0 1,1-23-1,-3 32 75,-1 0-1,1 0 1,0 0 0,-1 0 0,1 0 0,-3-5-1,3 8 22,0-1-1,0 1 0,-1-1 0,1 1 1,0-1-1,-1 1 0,1-1 0,0 1 1,-1-1-1,1 1 0,0-1 0,-1 1 1,1 0-1,-1-1 0,1 1 0,-1 0 1,1-1-1,-1 1 0,1 0 0,-1 0 1,1-1-1,-1 1 0,1 0 0,-1 0 1,0 0-1,1 0 0,-1 0 0,1 0 1,-1 0-1,1 0 0,-1 0 0,0 0 1,1 0-1,-1 0 0,1 0 0,-1 0 1,1 1-1,-1-1 0,1 0 0,-1 0 1,1 1-1,-2-1 0,-1 3 19,0-1 0,1 0 0,-1 1 0,0-1-1,1 1 1,-1 0 0,1 0 0,0 0 0,0 0 0,0 0 0,0 1-1,1-1 1,-3 7 0,-13 32 21,2 0 0,-18 78 0,28-92 32,1 1 0,1 0 1,1-1-1,2 1 0,5 45 1,-3-57-10,1 0 1,1 0 0,1 0-1,1-1 1,0 0 0,1 0 0,0-1-1,1 0 1,15 20 0,-20-31-11,0 1 1,1-1 0,0-1-1,0 1 1,0-1 0,1 1-1,-1-1 1,1 0 0,0-1-1,0 1 1,0-1-1,0 0 1,0 0 0,0-1-1,0 1 1,1-1 0,-1 0-1,10 0 1,-7-1-20,-1 0 1,1-1-1,0 0 1,-1 0-1,1-1 0,-1 0 1,0 0-1,0-1 1,1 0-1,-2 0 1,1-1-1,11-7 0,-3 1 32,-1-1 0,0 0 0,0-1 0,22-26 0,1-2-974,-36 45 871,0 0 0,-1 0 0,1 0 1,-1 0-1,0 0 0,0 0 0,-1 0 0,1 0 1,-3 9-1,-3 6-6,-9 21 0,10-27 10,-10 26 17,7-12 181,-3-2 0,0 1-1,-1-1 1,-21 30 0,30-51-119,3-4-25,-1-1-1,1 1 0,0 0 0,-1 0 1,1-1-1,-1 1 0,1 0 0,-1-1 1,1 1-1,-1-1 0,0 1 1,1 0-1,-1-1 0,0 0 0,1 1 1,-1-1-1,0 1 0,0-1 0,1 0 1,-1 1-1,-1-1 0,1-1 7,1 1-1,0-1 1,0 0 0,0 0-1,-1 1 1,1-1 0,0 0-1,0 0 1,0 1 0,0-1-1,0 0 1,1 0 0,-1 1-1,0-1 1,1-1 0,3-7 6,0 1 0,0-1-1,2 1 1,-1 0 0,1 1 0,0-1 0,8-7 0,7-9-84,-12 14-117,0 0 0,1 1 1,0 0-1,1 0 0,13-7 1,32-17-3738,-19 6-3898,-35 26 7426,-2 1 290,0 0 0,1 0 0,-1 0 0,0 0 0,0 0 0,0 0 0,1 0 0,-1 0 0,0 0 0,0-1 0,1 1 0,-1 0 0,0 0 0,0 0 0,0 0 0,1 0 0,-1-1 0,0 1 0,0 0 0,0 0 0,0 0 0,1-1 0,-1 1 0,0 0 0,0 0 0,0-1-1,0 1 1,0 0 0,0 0 0,0-1 0,0 1 0,0 0 0,0 0 0,0-1 0,0 1 0,0 0 0,0 0 0,0-1 0,0 1 0,0 0 0,0 0 0,0-1 0,0 1 0,0 0 0,0 0 0,-1 0 0,1-1 0,0 1 0,0 0 0,0 0 0,0 0 0,0-1 0,-1 1 0,1 0 0,-5-4-1866</inkml:trace>
</inkml:ink>
</file>

<file path=ppt/ink/ink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23:35:26.31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9 54 10880,'-8'-9'4928,"16"1"-4289,-3 5 225,8 3-608,14-5-96,9 5-96,17-3-416,6-2 192,4-4-2623,-4 9 1535,-14-6-3776,-5 1 2816</inkml:trace>
</inkml:ink>
</file>

<file path=ppt/ink/ink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23:35:26.67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42 37 10464,'-36'-11'4736,"31"-6"-4096,5 9-928,5 8 32</inkml:trace>
</inkml:ink>
</file>

<file path=ppt/ink/ink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23:35:28.99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118 799 4896,'0'0'166,"0"1"0,-1-1 1,1 0-1,0 0 0,-1 0 0,1 0 1,0 0-1,-1 0 0,1 0 0,0 0 1,-1 0-1,1 0 0,0 0 1,-1 0-1,1 0 0,0 0 0,-1 0 1,1 0-1,0 0 0,-1-1 0,1 1 1,0 0-1,-1 0 0,1 0 0,0-1 1,-1 1-1,1 0 0,0 0 0,0-1 1,-1 1-1,9-8 3114,5-2-1922,6-12 196,29-48 0,-35 51-1233,87-157 896,-12-8-633,-36 71-135,-21 42-192,16-32 510,-37 89-669,-5 8-19,-9 10-106,-4 10 27,-28 65 266,-12 34-38,-8 22-13,-2-17-13,-13 27 156,-43 131 207,113-274-561,-111 276 979,81-228-428,28-46-562,4-11-41,6-15 17,72-136 31,-65 135-21,1 1 0,1 0-1,0 2 1,2 0 0,1 1-1,0 0 1,43-30-1,5 5 44,93-45 0,5-3-23,-71 37-25,-61 40-118,-32 13 290,-7-4 6,4 6-172,1-1 0,0 1 0,-1 0 1,1 0-1,0 0 0,0 0 0,-1 0 0,1 0 0,0 0 0,0 0 0,-1 1 0,1-1 0,0 0 0,0 1 0,-1-1 0,1 1 0,0-1 0,0 1 1,0 0-1,0 0 0,0-1 0,-1 2 0,-26 20-343,16-9 296,0 0 1,-15 24-1,5-6 75,18-27 19,1 2 0,0-1 0,0 0 0,-4 9 0,6-12 20,1 0 0,-1 1 0,0-1 1,1 0-1,-1 1 0,1-1 0,0 0 0,-1 1 1,1-1-1,0 1 0,1-1 0,-1 0 0,0 1 0,2 4 1,-2-7-33,1 1 0,-1 0 0,0-1 0,1 1 0,-1-1 0,0 1 1,1 0-1,-1-1 0,1 1 0,-1-1 0,1 1 0,-1-1 0,1 0 1,-1 1-1,1-1 0,0 0 0,-1 1 0,1-1 0,-1 0 0,1 1 1,0-1-1,-1 0 0,1 0 0,1 0 0,-1 0 29,1 0 0,0 0 0,0 0-1,-1 0 1,1-1 0,0 1 0,0-1 0,-1 1 0,4-2-1,-1 0 46,1-1-1,-1 1 0,0-1 0,1 0 1,-1 0-1,5-6 0,7-11 58,20-32-1,-7 10-313,-25 35 15,3-5-406,-4 11 299,-2 6 117,0 7 185,0 0 0,2 0 0,-1 0 0,1 0 0,1-1 0,9 20 0,-13-30-2,1 0 0,0 1 0,-1-1 0,1 0 0,0 0 0,0 0 0,0 0 0,0 0 0,0 0 1,0 0-1,0 0 0,0 0 0,1 0 0,-1 0 0,0-1 0,0 1 0,1 0 0,-1-1 0,0 0 1,1 1-1,-1-1 0,1 0 0,-1 1 0,1-1 0,-1 0 0,0 0 0,1 0 0,-1 0 0,1 0 1,-1-1-1,1 1 0,-1 0 0,0-1 0,1 1 0,1-2 0,6-1 49,0-1 0,-1 0 0,1 0 0,7-6 0,-13 8-89,26-18 20,-1 0 0,-1-2 1,-1-1-1,-1-1 1,28-35-1,-53 59-19,2-3-45,0 0 0,0 1-1,1 0 1,-1-1 0,6-3-1,-8 6 35,0 0 0,1 0-1,-1-1 1,0 1 0,1 0-1,-1 0 1,0 0 0,1 0-1,-1 0 1,1 0 0,-1 0-1,0 0 1,1 0 0,-1 0-1,1 0 1,-1 0 0,0 0-1,1 0 1,-1 0 0,0 0-1,1 0 1,0 1 0,0-1 0,-1 1 1,1-1-1,-1 1 0,1 0 1,-1-1-1,1 1 1,-1 0-1,1-1 0,-1 1 1,1 0-1,-1 0 1,0 0-1,0-1 0,1 1 1,-1 1-1,2 10 73,0 0-1,-1 0 0,-1 0 1,0 0-1,-2 18 0,0-12 63,2 25 0,0-35-68,1 0 0,0 0 0,0-1 0,1 1 0,4 12 0,-5-19-38,-1 1 0,1-1 0,0 1 0,0-1 0,0 1 0,0-1 0,0 0 0,0 1 0,0-1 0,0 0 0,0 0 0,1 0 0,-1 1 0,0-2 0,1 1 0,-1 0 0,1 0 0,-1 0 0,1-1 0,-1 1 0,1 0 0,0-1 0,-1 0 0,1 1 0,0-1 0,-1 0 0,1 0 0,0 0 0,0 0 0,-1 0 0,3-1-1,1 0 6,-1 0-1,1-1 0,-1 0 1,1 0-1,-1-1 0,0 1 1,0-1-1,0 0 0,0 0 1,-1 0-1,1 0 0,6-8 1,1-1-66,6-6-68,-1-1-1,-1 0 1,18-30 0,-16 22-31,-17 27 127,1 0 0,-1-1 0,0 1 0,0-1 0,1 1 0,-1 0 0,0-1 0,0 1 0,1 0 0,-1-1 0,0 1 0,1 0 0,-1-1 0,1 1 0,-1 0 0,0 0 0,1 0 0,-1-1 0,1 1 0,-1 0 0,0 0 0,1 0 0,-1 0 0,1 0 0,-1 0 0,1 0 0,-1 0 0,1 0 0,-1 0 0,1 0 0,-1 0 0,0 0 0,1 0 0,-1 0 0,1 0 0,-1 1 0,1-1 0,-1 0 0,0 0 0,1 0 0,-1 1 0,1-1 0,-1 0 0,0 1 0,1-1 0,-1 1 0,4 3-15,-1 0 0,0 0 0,-1 0 0,4 4 0,5 9-10,-7-13 76,0 0 0,1 0 0,0-1 0,-1 1 0,1-1 0,1 0 0,-1-1 0,0 1 0,1-1 0,-1 0 0,1-1 0,-1 1 0,1-1 1,0 0-1,0-1 0,0 1 0,0-1 0,-1 0 0,1 0 0,10-3 0,8-2 65,0 0-1,-1-2 1,36-16 0,-48 19-103,6-3 18,0 0 1,-1-1 0,0-1-1,0-1 1,-1 0-1,0-1 1,-1-1 0,-1 0-1,18-19 1,-15 14-98,-13 14 77,-1 1 0,1-1-1,-1 0 1,1 0 0,-1 0 0,0 0-1,0 0 1,0-1 0,2-4 0,-3 4-2,2-3-234,-3 7 235,0 0 0,0 0 0,0 0 0,0 0 0,0 0-1,0-1 1,0 1 0,0 0 0,0 0 0,0 0 0,0 0 0,0 0 0,0 0-1,0 0 1,0-1 0,0 1 0,0 0 0,0 0 0,0 0 0,0 0 0,0 0 0,0 0-1,0 0 1,0 0 0,0-1 0,-1 1 0,1 0 0,0 0 0,0 0 0,0 0-1,0 0 1,0 0 0,0 0 0,0 0 0,0 0 0,-1 0 0,1 0 0,0 0-1,0 0 1,0 0 0,0 0 0,0 0 0,0 0 0,0 0 0,-1 0 0,1 0-1,-22 18-517,8-4 536,0-1 0,1 1 1,-19 29-1,-25 52-23,54-91 16,1 0-1,1 0 1,-1 1 0,1-1-1,-1 0 1,1 1 0,1 0-1,-1-1 1,1 1 0,-1-1-1,1 1 1,0 0 0,1-1 0,0 6-1,0-7 22,-1-1 0,1 0-1,0 0 1,0 0 0,0 0 0,0 0-1,0-1 1,0 1 0,0 0 0,1 0-1,-1-1 1,1 1 0,-1-1-1,1 1 1,-1-1 0,1 1 0,0-1-1,0 0 1,0 0 0,0 0 0,0 0-1,0 0 1,0-1 0,0 1-1,0 0 1,0-1 0,0 0 0,0 1-1,0-1 1,5 0 0,0-1 4,1 1 0,-1-1 0,1 0 1,-1-1-1,0 0 0,1 0 0,-1 0 1,0-1-1,0 0 0,-1-1 0,1 0 1,-1 0-1,0 0 0,0 0 0,0-1 1,0 0-1,-1 0 0,0-1 0,0 0 0,0 0 1,-1 0-1,6-10 0,-8 11-96,1 0 0,-2 0 0,1 0 0,-1 0 0,1 0 0,-1 0 0,0-9 0,-1 12 36,0 0 1,0 0 0,-1-1 0,1 1 0,-1 0 0,1 0 0,-1 0 0,0 0 0,1 0 0,-1 0-1,0 0 1,0 1 0,-1-1 0,1 0 0,0 0 0,-1 1 0,1-1 0,-1 1 0,1-1-1,-1 1 1,0 0 0,-2-2 0,3 2 25,-13-10-234,14 11 236,0 0 0,-1-1 0,1 1 1,0 0-1,0-1 0,0 1 0,0 0 0,0-1 0,0 1 1,0 0-1,0 0 0,0-1 0,0 1 0,0 0 1,0-1-1,0 1 0,0 0 0,0-1 0,0 1 0,0 0 1,0-1-1,0 1 0,0 0 0,0-1 0,0 1 0,1 0 1,-1 0-1,0-1 0,0 1 0,0 0 0,1 0 1,-1-1-1,0 1 0,0 0 0,1 0 0,-1 0 0,0-1 1,0 1-1,1 0 0,-1 0 0,0 0 0,1 0 0,-1 0 1,0-1-1,0 1 0,1 0 0,-1 0 0,0 0 1,1 0-1,-1 0 0,24-10 6,-10 4-13,0 1 0,1 0 0,-1 1 1,16-3-1,-26 6 38,0 1 1,0 0 0,0-1-1,0 2 1,0-1-1,0 0 1,0 1-1,0 0 1,0 0-1,0 0 1,0 0 0,0 0-1,-1 1 1,1 0-1,0 0 1,-1 0-1,1 0 1,-1 0-1,0 1 1,3 3-1,1 2 137,0 0-1,-1 1 0,0-1 1,-1 2-1,1-1 0,-2 1 1,6 15-1,12 23 158,-19-42-308,1 0-1,-1-1 1,1 1-1,1-1 1,-1 0-1,1 0 0,0-1 1,0 1-1,0-1 1,0 0-1,1 0 0,0-1 1,0 0-1,0 0 1,11 4-1,-8-4-325,-1-1 1,1 0-1,0-1 0,13 1 1,-9-2-1429,-1 0 1,23-4-1,1 0-1010</inkml:trace>
</inkml:ink>
</file>

<file path=ppt/ink/ink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23:35:31.66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234 110 4064,'3'-6'578,"0"0"-1,0-1 1,1 1 0,0 0 0,6-7-1,-6 6 736,-4 7-1225,0 0 0,0 0 0,0-1 0,0 1 0,0 0 0,0 0 0,0-1 0,1 1 0,-1 0 0,0 0 0,0-1 0,0 1 0,0 0 0,1 0 0,-1 0 0,0-1 0,0 1 0,1 0-1,-1 0 1,0 0 0,0 0 0,1-1 0,-1 1 0,0 0 0,1 0 0,-1 1 55,0-1 0,0 1 0,0-1-1,0 1 1,0-1 0,1 1 0,-2 0-1,1-1 1,0 1 0,0-1-1,0 1 1,0-1 0,0 1 0,0 0-1,0-1 1,-1 1 0,-147 365 4705,121-302-4416,-28 76 82,43-105-183,2 1 1,-6 37 0,16-67 513,4-12-453,73-137 392,-41 80-837,161-356-11,-194 413 53,9-24 100,1 2 0,27-45 0,-39 71-76,0 1 0,0 0 1,0-1-1,0 1 0,0 0 0,0 0 1,0 0-1,0 0 0,1 0 0,-1 0 1,3-1-1,-3 2-6,-1 0 1,1 0-1,-1 0 0,1 0 1,-1 0-1,1 0 1,-1 0-1,1 0 1,-1 0-1,1 0 0,-1 0 1,1 0-1,-1 0 1,1 1-1,-1-1 0,1 0 1,-1 0-1,0 1 1,1-1-1,-1 0 1,1 1-1,-1-1 0,0 0 1,1 1-1,-1-1 1,0 1-1,1-1 0,-1 0 1,0 1-1,0-1 1,1 1-1,-1-1 0,0 1 1,0-1-1,0 1 1,0-1-1,0 1 1,1 0-1,0 5 40,1 0 0,-1 0 0,-1 0 0,1 1 0,-1 10 0,0 2 44,40 324 613,4-21-2112,-43-309-789,-14-36-11456,7 8 10336</inkml:trace>
</inkml:ink>
</file>

<file path=ppt/ink/ink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23:35:31.99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 1 8224,'-5'0'3712,"13"0"-3200,-3 0 672,9 5-736,4-5 320,9 3-448,4-3-320,1 0-32,-1 0-1280,1 8 736</inkml:trace>
</inkml:ink>
</file>

<file path=ppt/ink/ink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23:35:32.49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5 836 6400,'0'0'69,"-1"0"-1,1 0 1,0 0 0,0 0 0,0 0 0,-1 0-1,1-1 1,0 1 0,0 0 0,-1 0 0,1 0-1,0 0 1,0-1 0,0 1 0,0 0 0,-1 0-1,1 0 1,0-1 0,0 1 0,0 0 0,0 0-1,0-1 1,0 1 0,0 0 0,0 0 0,0-1-1,-1 1 1,1 0 0,0 0 0,0-1 0,0 1-1,0 0 1,0 0 0,1-1 0,-1 1 0,0 0 0,0 0-1,0-1 1,0 1 0,0 0 0,0 0 0,0-1-1,0 1 1,1 0 0,-1 0 0,0 0 0,0-1-1,0 1 1,0 0 0,1 0 0,-1 0 0,0 0-1,0-1 1,0 1 0,1 0 0,5-8 1219,4-8-592,0 0 1,1 0-1,1 1 0,0 1 0,1 0 1,15-12-1,-9 7-365,41-36 19,-32 31-172,-1-1 0,-2-2 0,33-42-1,-40 39-47,-1 0-1,-2-2 0,22-63 1,-33 84-94,0 0 1,-1 0-1,-1 0 1,1 0-1,0-21 0,-6 14 40,3 17-66,0 1 0,0 0-1,0-1 1,-1 1 0,1-1 0,0 1 0,0 0-1,-1-1 1,1 1 0,0 0 0,0-1 0,-1 1-1,1 0 1,0 0 0,-1-1 0,1 1 0,0 0-1,-1 0 1,1-1 0,-1 1 0,1 0 0,0 0-1,-2 0 1,0 0 19,0 1-1,1-1 1,-1 1 0,0 0-1,0 0 1,0-1-1,0 1 1,0 1-1,1-1 1,-1 0 0,0 0-1,1 1 1,-1-1-1,1 1 1,-3 2-1,-36 43 333,1 2 0,-49 82 0,73-107-234,1 1 0,1 0 0,1 1 0,1 0 0,2 1 0,-7 29 0,13-42-65,0 0 0,1 0 0,1 0 0,0 0 0,1 0 0,1 0 0,0 1 0,1-1 0,1 0 0,0-1 0,0 1 0,2 0 0,-1-1 0,8 13 0,-9-20-20,-1-1 0,1 0 0,1-1 0,-1 1 0,1-1 0,0 1 0,0-1 0,0 0 0,0 0 0,1-1 0,-1 1 0,1-1 0,0 0 0,0 0 0,0-1 0,0 0 0,1 0 0,-1 0 0,1 0 0,-1-1 0,1 0 0,0 0 0,8 0 0,-6-1-2,0-1 0,-1 0 0,1-1 0,-1 1-1,0-1 1,1-1 0,-1 0 0,0 0 0,0 0 0,6-5 0,4-3 16,0-1 0,23-21 1,-16 12-50,-1-1 0,-2-1 0,0-1 0,-2 0 0,21-35 0,-4-6-213,-4-2 0,30-85 0,-42 95 147,68-204 315,-84 248-258,-2 7-39,0 0 0,-1 0 0,0 0 0,0 0 1,0 0-1,0-10 0,-1 16 38,0 0 1,0-1-1,0 1 1,0-1-1,0 1 0,0-1 1,0 1-1,0 0 0,0-1 1,-1 1-1,1-1 1,0 1-1,0 0 0,0-1 1,0 1-1,-1-1 1,1 1-1,0 0 0,0-1 1,-1 1-1,1 0 1,0 0-1,-1-1 0,1 1 1,0 0-1,-1 0 1,1-1-1,0 1 0,-1 0 1,0 0-1,1 0 6,-1 0 1,0 0-1,0 0 0,0 0 1,0 0-1,1 1 0,-1-1 0,0 0 1,0 0-1,1 1 0,-1-1 0,0 1 1,1-1-1,-1 1 0,0 0 0,-3 2 28,1 0-1,0 0 0,0 0 0,1 1 1,-1-1-1,1 1 0,-4 6 0,-2 9 133,2 1 0,0-1 0,-3 23 0,-8 68 340,16-103-468,1-5-26,-17 175 622,17-159-574,1 0 0,0 0 1,1 1-1,1-2 0,1 1 1,0 0-1,13 29 0,-10-31-80,1-1-1,0 0 1,1 0-1,1-1 1,0 0-1,1-1 0,1 0 1,0-1-1,0 0 1,17 11-1,-19-16-442,0-1 0,0 0 0,1-1 0,-1 0 0,1-1 0,18 5 0,-18-6-567,0-2 0,0 1 0,0-1 0,0-1-1,0 0 1,0 0 0,17-4 0,28-8-2924</inkml:trace>
</inkml:ink>
</file>

<file path=ppt/ink/ink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23:35:35.07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0 977 4640,'21'-10'5379,"31"-16"-3324,-14 3-1123,-1-1-1,65-56 1,-84 63-738,0-1 0,-1-1 0,-1 0 1,19-31-1,42-88 588,-60 107-615,51-121 969,-67 148-1087,1 0 0,-1 0-1,0 0 1,1 0 0,-1-7 0,-1 11-49,0 0 0,0 0-1,0 0 1,0 0 0,0 0 0,0 0 0,0 0-1,0 0 1,0 0 0,0 0 0,-1 0-1,1 1 1,0-1 0,0 0 0,0 0 0,0 0-1,0 0 1,0 0 0,0 0 0,0 0-1,0 0 1,0 0 0,-1 0 0,1 0-1,0-1 1,0 1 0,0 0 0,0 0 0,0 0-1,0 0 1,0 0 0,0 0 0,0 0-1,0 0 1,0 0 0,-1 0 0,1 0 0,0 0-1,0 0 1,0 0 0,0 0 0,0 0-1,0 0 1,0-1 0,0 1 0,0 0 0,0 0-1,0 0 1,0 0 0,0 0 0,0 0-1,0 0 1,0 0 0,0 0 0,0 0 0,0 0-1,0-1 1,0 1 0,0 0 0,0 0-1,0 0 1,0 0 0,0 0 0,0 0 0,0 0-1,0 0 1,0 0 0,0 0 0,0-1-1,-4 9 1,-14 47 121,-16 88 0,25-100-75,-10 66 111,17-94-39,2 1-1,-1-1 1,2 1 0,0-1 0,4 17 0,-4-28-56,0 0 0,0 0 0,0 0-1,1 0 1,0-1 0,-1 1 0,1-1 0,3 4 0,-4-6-30,0 1 0,0-1 1,0 0-1,0 0 0,0 0 1,0 0-1,0 0 0,0-1 1,0 1-1,1 0 0,-1 0 1,0-1-1,1 1 1,-1-1-1,0 1 0,1-1 1,-1 0-1,1 1 0,-1-1 1,1 0-1,-1 0 0,1 0 1,-1 0-1,3 0 0,3-3 72,0 0 0,0 0 0,0 0 0,0-1 0,-1 0 0,1 0 0,-1-1 0,0 0 0,10-11 0,-2 2-32,0-1 0,-2 0 0,1-1 0,14-26 0,7-11 6,102-126 32,16-24 180,-133 175-198,29-60 0,-42 75-64,-1 0-1,0 0 1,-1 0 0,0-1-1,-1 0 1,-1 0-1,2-21 1,-4 34-27,0 0-1,0-1 1,0 1-1,0 0 1,0 0-1,0-1 1,-1 1 0,1 0-1,0 0 1,0 0-1,-1 0 1,1-1-1,-1 1 1,1 0 0,-1 0-1,0-1 1,0 2-3,1 0 0,-1-1 1,1 1-1,0 0 0,-1 0 0,1 0 1,-1 0-1,1 0 0,-1 0 1,1 0-1,0 0 0,-1 0 0,1 0 1,-1 0-1,1 0 0,-1 0 0,1 0 1,0 1-1,-1-1 0,1 0 1,-1 0-1,1 0 0,0 0 0,-1 1 1,1-1-1,0 0 0,-1 1 0,0-1 1,-4 5-14,0 1-1,0-1 1,-8 12 0,11-14 25,-92 140 212,90-136-204,-18 31 83,1 2 0,-24 69 0,-17 85 34,38-105 99,-16 51 150,37-131-308,-14 51 547,17-59-592,-1-1-1,1 0 1,0 1 0,0-1 0,0 1-1,0-1 1,-1 1 0,1-1 0,0 1-1,0-1 1,0 1 0,0-1 0,0 1 0,0-1-1,0 1 1,0-1 0,0 1 0,0-1-1,0 1 1,1-1 0,-1 1 0,0-1-1,1 1 1,7-10 780,2-4-776,100-121-334,-108 132 256,0-1 0,1 1 0,-1 0 0,1 0 0,-1 0 0,1 0 0,0 0 0,4-2 1,-6 4 28,0 0 1,0-1-1,0 1 1,0 0-1,0 0 1,0 0-1,0 0 1,0 0-1,0 0 1,0 0-1,0 0 0,0 0 1,-1 0-1,1 1 1,0-1-1,0 0 1,0 1-1,0-1 1,0 0-1,0 1 1,0-1-1,0 1 1,-1 0-1,1-1 1,0 1-1,-1 0 1,1-1-1,0 1 1,-1 0-1,2 1 1,5 9-169,13 24-1,-15-26 223,0 0-1,0 0 1,1 0-1,0-1 0,8 9 1,-7-11 29,-1 1 0,1-2 0,1 1 0,-1-1 1,1 0-1,0 0 0,0-1 0,0 0 0,1-1 0,-1 0 0,14 3 0,-17-5-15,1 0 0,-1-1-1,0 1 1,1-1 0,-1 0 0,1-1-1,-1 0 1,0 1 0,1-2-1,-1 1 1,0 0 0,0-1 0,0 0-1,0-1 1,0 1 0,0-1-1,-1 0 1,1 0 0,-1 0-1,7-7 1,-5 5-28,-1-2 0,-1 1 0,1 0-1,-1-1 1,0 0 0,0 0 0,-1-1 0,0 1-1,0 0 1,1-11 0,0 1-138,-1 0-1,0 0 1,-1-30 0,-6 28-284,4 19 387,0-1 0,0 1 0,0 0 0,0 0 0,0-1 0,0 1 0,0 0 0,0 0 1,0-1-1,-1 1 0,1 0 0,0 0 0,0 0 0,0-1 0,0 1 0,-1 0 0,1 0 0,0 0 0,0 0 0,0 0 0,-1-1 0,1 1 0,0 0 0,0 0 0,-1 0 0,1 0 0,0 0 0,0 0 0,-1 0 0,1 0 0,0 0 0,0 0 1,-1 0-1,1 0 0,0 0 0,0 0 0,-1 0 0,1 0 0,0 0 0,0 0 0,0 0 0,-1 0 0,1 0 0,0 0 0,0 1 0,-1-1 0,1 0 0,0 0 0,0 0 0,0 0 0,-1 1 0,1-1 0,0 0 0,0 0 0,0 0 1,0 1-1,0-1 0,-1 0 0,1 0 0,0 0 0,0 1 0,0-1 0,-3 5-24,1-1 0,0 1 1,0 0-1,0 0 0,1 0 0,0 0 1,0 0-1,-1 10 0,1-4 144,1 0 0,0-1 0,3 17 0,-2-21-95,0 0 1,1 0-1,0-1 0,0 1 0,0-1 0,1 1 0,0-1 1,0 0-1,0 0 0,1 0 0,0 0 0,0 0 0,0-1 1,0 0-1,1 0 0,4 4 0,-1-3-149,-1-1 1,1 1-1,0-1 1,0-1-1,0 1 0,0-1 1,1-1-1,-1 0 0,1 0 1,11 1-1,-11-2-304,8 1-1323,1-1 1,20-2-1,-33 1 954,1-1 0,-1 0 1,0 0-1,0 0 0,0 0 0,0-1 0,-1 0 0,1 0 1,0-1-1,-1 1 0,9-7 0,10-8-2271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00:36:59.883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14 12 7872,'-13'-12'3584,"26"12"-3104,-5 0 1856,2 0-1376,12 0 735,4 0-991,11 0-256,0 0-288,-3 0-320,3 8 64,0-4-2975,-6 4 1663,-4 4-5408,-6 4 3840</inkml:trace>
</inkml:ink>
</file>

<file path=ppt/ink/ink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23:35:35.40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80 111 8064,'-53'9'3648,"26"2"-3168,27-7 1056,4 1-928,19-5 1376,3 0-1121,24-14 65,8 8-544,32-23-96,0 5-192,28-11-1408,-7 3 736</inkml:trace>
</inkml:ink>
</file>

<file path=ppt/ink/ink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23:35:37.46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13 977 3552,'-1'0'273,"0"0"1,1 0-1,-1 0 0,1-1 1,-1 1-1,0 0 0,1 0 0,-1-1 1,1 1-1,-1 0 0,1-1 1,-1 1-1,1-1 0,-1 1 1,1-1-1,-1 1 0,1-1 1,-1 1-1,1-1 0,0 1 1,-1-1-1,1-1 0,2-7 3895,4 1-4798,0-1 1389,1-1 1,4-12-1,-3 7-50,14-21-1,25-28 102,3 2 0,2 2-1,3 3 1,71-58-1,-14 30 98,-109 83-881,0-1 2,0 0 1,1 1 0,0-1 0,-1 1 0,1 0-1,0 0 1,0 0 0,0 1 0,0-1 0,1 1-1,-1 0 1,8-1 0,-11 2-23,-1 0 0,1 0 0,0 0-1,0 1 1,-1-1 0,1 0 0,0 0 0,0 1 0,-1-1 0,1 0 0,0 1-1,-1-1 1,1 1 0,-1-1 0,1 1 0,0-1 0,-1 1 0,1-1 0,-1 1-1,1 0 1,-1-1 0,0 1 0,1 0 0,-1-1 0,0 1 0,1 0 0,-1 0-1,0-1 1,0 2 0,4 26 118,-3-23-109,0 19 101,-1-1-1,-1 1 1,-1-1 0,-4 24 0,-29 90 174,27-112-258,4-15 20,1 1 0,0-1 1,1 1-1,-2 17 0,4-29-46,0 1-1,0 0 0,0 0 1,0 0-1,0 0 1,0 0-1,0 0 0,0 0 1,0 0-1,0 0 0,0 0 1,1 0-1,-1 0 1,0-1-1,0 1 0,0 0 1,0 0-1,0 0 1,0 0-1,0 0 0,0 0 1,1 0-1,-1 0 0,0 0 1,0 0-1,0 0 1,0 0-1,0 0 0,0 0 1,0 0-1,0 0 0,1 0 1,-1 1-1,0-1 1,0 0-1,0 0 0,0 0 1,0 0-1,0 0 0,0 0 1,0 0-1,0 0 1,1 0-1,-1 0 0,0 0 1,0 0-1,0 0 1,0 1-1,0-1 0,0 0 1,0 0-1,0 0 0,0 0 1,0 0-1,0 0 1,0 0-1,0 1 0,0-1 1,0 0-1,0 0 0,0 0 1,0 0-1,0 0 1,0 0-1,0 0 0,0 0 1,0 1-1,6-8 28,-5 6 6,34-42 71,56-89 0,-52 74-112,-23 36-51,1 1-1,25-24 1,-19 21-16,-21 22 62,0 1 0,-1-1 0,1 0-1,0 1 1,0-1 0,0 1 0,0 0 0,0 0 0,4-2 0,-5 3 1,-1 0 0,1 0 0,-1 0 0,0 0 0,1 0 0,-1 0 0,1 0 0,-1 0 0,1 0 1,-1 0-1,0 0 0,1 0 0,-1 0 0,1 0 0,-1 0 0,0 1 0,1-1 0,-1 0 0,0 0 1,1 0-1,-1 1 0,0-1 0,1 1 0,0 0-3,0 0 1,-1 0-1,1 0 0,-1 0 1,1 0-1,-1 0 0,0 0 1,1 0-1,-1 0 1,0 1-1,0-1 0,1 2 1,-1 15-15,0-1 0,-4 29 0,0-18 22,1 7 2,-4 49 12,7-71 23,0 0 1,1-1 0,0 1 0,4 17 0,-3-26-15,-1 0 0,0 1 0,1-1 0,0 0 0,0 0 1,0 0-1,0 0 0,1 0 0,-1-1 0,1 1 1,0-1-1,0 1 0,1-1 0,-1 0 0,1-1 0,4 4 1,-3-3 7,0-1 1,1 1 0,-1-1 0,1 0 0,0-1 0,-1 1 0,1-1 0,0 0 0,0-1 0,0 0-1,0 0 1,7 0 0,0-1 11,1 0 0,0-1 0,-1-1-1,0 0 1,1 0 0,-1-1 0,0-1-1,-1-1 1,1 1 0,-1-2 0,16-10 0,-17 7-13,-1 1-1,0-1 1,0-1 0,9-14 0,30-49 307,-38 56-331,-1-1 0,0 0 1,-2 0-1,0-1 0,-1-1 1,-1 1-1,-1-1 0,4-27 1,-9 45-64,0 1 1,0-1 0,0 1-1,0-1 1,0 1 0,-1-1 0,1 1-1,-1-1 1,0 1 0,1 0 0,-2-3-1,1 4 46,1 1 0,0 0-1,0-1 1,-1 1-1,1 0 1,0-1 0,-1 1-1,1 0 1,0 0 0,-1-1-1,1 1 1,0 0-1,-1 0 1,1-1 0,0 1-1,-1 0 1,1 0-1,-1 0 1,1 0 0,-1 0-1,1 0 1,0 0-1,-1 0 1,1 0 0,-1 0-1,0 0 2,-1 0 0,1 1 0,0-1 0,0 1 0,0-1 1,0 1-1,0 0 0,0 0 0,0-1 0,0 1 0,0 0 0,0 0 0,-1 1 0,-5 7-1,0 0 1,0 0-1,1 1 1,0 0-1,1 0 0,-8 21 1,5-7 13,1 0 0,-5 30 0,10-42 9,1 0 0,0 0-1,1 0 1,0 0 0,1 0-1,1 0 1,0-1 0,5 22-1,-4-26 28,-1 0 0,1-1-1,0 1 1,0 0 0,1-1-1,0 0 1,0 0 0,0 0-1,1 0 1,0 0 0,0-1-1,1 0 1,-1 0 0,1-1-1,8 6 1,-10-9 12,-1 1 0,1-1 0,-1 1 1,1-1-1,0 0 0,0 0 0,-1-1 0,1 1 0,0-1 1,0 0-1,0 0 0,0 0 0,0-1 0,-1 1 0,1-1 1,0 0-1,0 0 0,5-2 0,2-2-4,-1 0 0,1-1 1,-2 0-1,17-13 0,11-12-4,-2 0 1,38-47 0,52-80-192,-117 148 50,-7 9-3,-2 3-19,-10 17-320,5-7 452,-85 190 197,91-201-204,-5 12 85,1 0-1,-5 24 1,8-34-67,1 0 0,-1 0 0,1 0 0,0 0 0,0 0 0,0 0 0,1 0 0,-1 0-1,1 0 1,-1 0 0,1 0 0,0 0 0,0-1 0,0 1 0,0 0 0,1 0 0,-1-1 0,1 1 0,3 3 0,-4-5-3,1 0-1,0 0 1,0 0 0,0 0 0,0 0-1,0 0 1,0 0 0,0 0-1,0-1 1,0 1 0,0-1 0,1 0-1,-1 0 1,0 1 0,0-1 0,0-1-1,1 1 1,3-1 0,5-1 93,-1 0 1,16-7-1,-11 4-72,-1-2 0,0 0 0,-1-1 0,1 0-1,-2-1 1,24-20 0,61-73-132,-95 100 41,-1-1 1,1 1-1,0 1 0,0-1 1,0 0-1,4-2 0,-6 4 41,0 0 0,1 0 0,-1-1-1,0 1 1,0 0 0,0 0 0,0 0-1,0 0 1,0 0 0,1 0 0,-1 0-1,0 0 1,0 0 0,0 0 0,0 0-1,0 0 1,1 0 0,-1 1 0,0-1-1,0 0 1,0 0 0,0 0 0,0 0-1,0 0 1,0 0 0,1 0 0,-1 0-1,0 0 1,0 0 0,0 0 0,0 1-1,0-1 1,0 0 0,0 0 0,0 0-1,0 0 1,0 0 0,0 0 0,1 1-1,-1-1 1,0 0 0,0 14-256,-9 36 214,-3 24 323,12-68-254,-1 0-1,1 0 1,1 1-1,1 11 1,-2-16-3,1 0-1,-1-1 1,1 1-1,-1-1 1,1 1-1,0-1 1,0 1-1,0-1 1,-1 0-1,1 1 1,1-1-1,-1 0 1,0 0-1,0 1 1,0-1-1,1 0 1,-1 0 0,0 0-1,1-1 1,-1 1-1,1 0 1,-1 0-1,1-1 1,2 1-1,-2 0 18,1-1 1,0 1-1,-1-1 0,1 0 0,0 0 0,0 0 0,-1 0 1,1-1-1,0 1 0,-1-1 0,1 1 0,0-1 0,-1 0 1,1 0-1,-1 0 0,1-1 0,-1 1 0,0 0 0,1-1 1,-1 0-1,3-2 0,2-3 27,0-1 0,0 0 0,0-1 0,5-9 0,2-4-14,-2 0-1,0-1 0,9-28 1,5-10-26,75-143-101,-27 53 145,-58 118-114,-1 0-1,-2-2 1,-2 0 0,10-48-1,-21 83 52,1-3-43,0 0 0,-1 1-1,1-1 1,-1 0 0,0 1 0,0-1 0,0 0 0,0 1 0,0-1-1,0 1 1,-1-1 0,1 0 0,-1 1 0,0-1 0,0 1 0,-1-4-1,2 5 35,-1 1-1,1 0 1,0 0-1,0 0 1,0-1-1,-1 1 1,1 0-1,0 0 1,0 0-1,-1-1 0,1 1 1,0 0-1,0 0 1,-1 0-1,1 0 1,0 0-1,0 0 1,-1 0-1,1-1 0,0 1 1,-1 0-1,1 0 1,0 0-1,-1 0 1,1 0-1,0 0 1,0 1-1,-1-1 0,1 0 1,0 0-1,-1 0 1,1 0-1,0 0 1,0 0-1,-1 0 1,1 1-1,0-1 0,0 0 1,-1 0-1,1 0 1,0 1-1,-10 10-40,9-10 23,-14 22 12,1 1 0,1 1 0,1 0 0,-10 32 0,13-31 11,2-1-1,0 2 1,2-1 0,-3 37 0,5-15 58,5 73 0,3-79-600,1 0 1,2 0-1,22 67 0,-27-99-950,1-1 0,0 0 0,1 0 0,0 0 0,1 0 0,6 8 0,-6-12-1971,-5-8 1400,-7-9-71,-50-79 326,-19-52 9722,72 135-7384,-4-5 698,1 0 0,1-1-1,-5-19 1,9 28-968,0 1 1,1-1-1,-1 0 1,1 0-1,0 1 1,1-1-1,-1 0 1,1 0-1,-1 1 0,2-1 1,-1 0-1,0 1 1,1-1-1,4-7 1,-3 7-176,1 0 0,-1 0 1,1 0-1,1 1 0,-1-1 1,1 1-1,-1 0 0,1 0 1,0 0-1,7-2 0,3-2-65,0 0 0,27-8 0,9 1-380,78-13 1,-51 15-2550,-40 9 1255</inkml:trace>
</inkml:ink>
</file>

<file path=ppt/ink/ink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23:35:38.53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12 422 6720,'-11'3'2231,"19"-4"748,23-6 589,-20 2-3277,0-1-1,0 0 0,-1 0 1,1-1-1,-2 0 1,1-1-1,-1 0 0,12-13 1,6-11 314,26-37 0,54-83 1448,-106 150-2005,10-10 165,-8 12 38,-3 7 288,-4 13-89,-4 19-64,2 1 0,2 0 0,1 57 1,3-90-350,1 0 0,0-1 1,0 1-1,4 12 0,-4-18-14,-1 1-1,1 0 1,0 0 0,0-1-1,0 1 1,0 0-1,0-1 1,0 1-1,1-1 1,-1 1-1,0-1 1,1 0-1,-1 1 1,1-1-1,-1 0 1,1 0 0,0 0-1,-1 0 1,1 0-1,0-1 1,2 2-1,5-1 35,0 0 0,-1 0 0,1-1-1,0 0 1,-1-1 0,1 1 0,15-5 0,1-1 25,36-15 0,-32 9-48,0-1 1,0-2-1,-2-1 0,0-1 1,0-1-1,-2-1 0,0-2 1,28-30-1,-15 12-182,15-17-573,-48 51 491,-3 7 11,-6 13 1,-23 56 281,21-58-40,0 1 1,0-1-1,2 1 1,-1 0-1,2 1 1,0-1-1,-1 23 1,4-33 10,0 0 0,1 0 0,0 0-1,0 1 1,0-1 0,0 0 0,0 0 0,1 0 0,0-1 0,0 1 0,0 0-1,0-1 1,1 1 0,-1-1 0,1 0 0,0 0 0,3 4 0,-4-6-3,-1 0 0,1 0 0,-1 0 1,1 0-1,0 0 0,-1 0 1,1 0-1,0 0 0,0-1 0,0 1 1,-1-1-1,1 1 0,0-1 0,0 0 1,0 0-1,0 0 0,0 0 1,0 0-1,0 0 0,0 0 0,-1-1 1,1 1-1,0-1 0,0 1 0,0-1 1,0 0-1,-1 0 0,1 1 1,0-1-1,-1-1 0,1 1 0,-1 0 1,1 0-1,-1 0 0,0-1 0,1 1 1,-1-1-1,1-1 0,3-3-64,-2 0 0,1 0 0,-1 0 0,0-1 0,0 1 0,0-1 0,-1 0 0,0 0 0,-1 1 0,1-1 0,-2 0 0,2-10 0,-2-1-180,-1 0 0,0 0 1,-6-29-1,6 43 177,0-1 0,0 1 1,0 0-1,-1 0 0,0 0 0,1 0 0,-2 0 0,1 0 0,0 0 0,-1 1 1,0-1-1,0 1 0,0 0 0,0 0 0,0 0 0,-1 0 0,1 0 0,-1 1 1,1 0-1,-1-1 0,-5-1 0,2 1 54,0 0 191,15-4-41,9-3-102,1 1 1,0 1 0,1 0-1,26-6 1,79-12 634,-109 23-623,0 2 0,0 0 0,0 0-1,-1 2 1,1-1 0,0 2 0,0 0-1,0 1 1,-1 1 0,0 0 0,26 11 0,-34-12-32,0 0 0,0 1 0,0 0 0,0 1 0,-1-1 0,0 1 0,0 0 0,0 0 0,0 0 0,-1 1 0,0 0 0,0 0 0,-1 0 0,1 0 0,-1 0 0,-1 1 0,1-1 0,-1 1 0,0 0 0,-1 0 0,1 0 1,-1 10-1,0 1 74,-1-1 0,-1 1 0,0-1 1,-2 1-1,0-1 0,-1 0 1,-11 32-1,9-28 178,6-20-294,0-1 1,0 0-1,0 0 1,0 0-1,0 1 1,0-1-1,0 0 1,0 0-1,0 1 1,1-1-1,-1 0 1,0 0-1,0 0 1,0 1-1,0-1 1,0 0-1,0 0 1,0 0-1,0 1 1,1-1-1,-1 0 1,0 0-1,0 0 0,0 0 1,0 0-1,0 1 1,1-1-1,-1 0 1,0 0-1,0 0 1,0 0-1,1 0 1,0 0 0,0 0 1,0 0-1,-1 0 1,1 0-1,0-1 1,0 1-1,0 0 1,0-1-1,-1 1 1,1-1-1,0 1 0,0-1 1,1 0-1,14-13 24,0 0-1,-1-1 1,-1 0-1,17-24 1,11-10 42,-35 41-44,-3 2-47,1 1 1,0 0 0,0 0 0,1 0-1,10-7 1,-15 12 20,1-1 0,-1 1 0,0-1 1,0 1-1,1-1 0,-1 1 0,0 0 0,1-1 0,-1 1 0,1 0 0,-1 0 0,0 0 0,1 0 1,-1 0-1,0 0 0,1 1 0,-1-1 0,0 0 0,1 1 0,-1-1 0,0 1 0,1 0 0,-1-1 1,0 1-1,0 0 0,0-1 0,0 1 0,0 0 0,0 0 0,0 0 0,0 0 0,0 0 0,0 0 1,0 0-1,-1 1 0,2 1 0,9 15 138,-1 1 0,10 24 0,-13-25-122,1-1 0,0-1-1,1 1 1,13 15 0,-11-19-89,0 0 1,1-1-1,0-1 1,28 20-1,-30-24-650,0-1 0,22 8 0,-24-10-391,1-2 0,0 1-1,0-1 1,11 1 0,13 0-1805</inkml:trace>
</inkml:ink>
</file>

<file path=ppt/ink/ink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23:35:41.02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19 1403 3808,'-11'4'1114,"3"-4"3308,11-11-767,-3 9-3517,0 1 1,0-1-1,0 1 1,1-1-1,-1 1 1,0-1-1,1 0 1,-1 1-1,1-1 1,0-1-1,12-17 966,23-30 0,12-16-176,118-189 1248,51-91-197,-192 307-1458,1 1-1,61-67 1,-83 101-456,0 0 0,1 0 1,-1 1-1,1-1 0,-1 1 0,1 0 0,9-4 0,-13 7-51,0-1 0,0 1-1,0-1 1,0 1 0,1 0 0,-1-1-1,0 1 1,0 0 0,0 0 0,1 0-1,-1 0 1,0 0 0,0 0 0,0 0-1,0 0 1,1 1 0,-1-1 0,0 0-1,0 1 1,0-1 0,0 1 0,0-1 0,0 1-1,0 0 1,0-1 0,0 1 0,0 0-1,0 0 1,0 0 0,0-1 0,-1 1-1,1 0 1,0 0 0,-1 0 0,1 0-1,0 0 1,-1 1 0,0-1 0,1 0-1,-1 0 1,1 2 0,0 2 43,1 1 0,-1 0 1,-1-1-1,1 1 0,-1 0 0,0-1 0,0 7 1,-9 42 271,4-29-241,-19 90 201,-16 113 547,39-227-814,1 1 0,0-1 0,0 0 0,0 1 0,0-1 0,0 0 0,0 0 0,0 1 0,0-1 0,1 2 0,-1-3-15,0 0-1,1 0 1,-1 0 0,0 1-1,0-1 1,0 0-1,0 0 1,0 0 0,0 0-1,1 0 1,-1 0 0,0 0-1,0 0 1,0 0 0,0 0-1,0 0 1,1 0 0,-1 0-1,0 0 1,0 0-1,0 0 1,0 0 0,0 0-1,1 0 1,-1 0 0,0 0-1,0-1 1,0 1 0,0 0-1,0 0 1,0 0-1,0 0 1,1 0 0,-1 0-1,0 0 1,0 0 0,0-1-1,10-11 188,32-49 1,84-91 0,-99 124-243,0 2 0,2 1 0,1 1 0,0 1-1,41-22 1,-65 42-30,0 0-1,1 0 0,-1 0 1,0 1-1,1 0 0,8-1 1,-13 2 66,-1 1 0,1 0 0,-1 0 0,1 0-1,-1 0 1,1 0 0,-1 0 0,1 0 0,-1 1 0,1-1 0,-1 1 0,1-1 0,-1 1 0,1-1 0,-1 1 0,0 0 0,1 0 0,-1-1 0,0 1 0,0 0 0,1 0 0,-1 0 0,0 1 0,0-1 0,0 0 0,0 0 0,-1 0-1,1 1 1,0-1 0,0 1 0,-1-1 0,1 0 0,0 3 0,2 7 43,-1 0-1,0 0 0,-1 0 1,0 0-1,-1 20 1,-9 62 219,5-57-197,-2 12 37,2-27-52,1 1 1,1-1-1,2 1 1,2 40-1,-2-61-17,0 0 0,1 0 1,-1 0-1,0 0 0,0 0 0,1 0 0,-1 0 0,0 0 0,1 0 1,-1-1-1,1 1 0,-1 0 0,1 0 0,-1 0 0,1-1 1,1 2-1,-2-2-14,1 0 1,-1 1-1,0-1 1,1 0 0,-1 0-1,1 0 1,-1 0 0,1 0-1,-1 0 1,1 0-1,-1 0 1,0 0 0,1 0-1,-1 0 1,1 0-1,-1-1 1,1 1 0,-1 0-1,0 0 1,1 0-1,-1-1 1,1 1 0,-1 0-1,1-1 1,2-2 22,0 0-1,1 0 1,-1-1 0,5-7 0,-7 9-14,59-91 23,13-19-153,-55 89-30,0 2 0,1 0 0,39-31 0,-57 52 129,-1-1 0,0 1 0,1-1 0,0 1 0,-1-1 0,1 1 0,-1 0 0,1 0 0,-1-1 0,1 1 0,0 0 0,-1 0 0,1-1 0,-1 1 0,1 0 0,0 0 0,-1 0 0,1 0 0,0 0 0,-1 0 0,2 0 0,-1 1 6,-1-1-1,1 0 1,-1 1 0,0-1 0,1 1 0,-1-1 0,1 0 0,-1 1-1,0-1 1,1 1 0,-1-1 0,0 1 0,1-1 0,-1 1 0,0 0 0,0-1-1,0 1 1,1-1 0,-1 2 0,1 4-2,0 1 0,-1 0 0,0 10 0,0-8 51,-1 14 1,0-10-7,1 1 1,1 0-1,0 0 0,0-1 0,1 1 0,1 0 0,6 18 0,-8-30-22,0 0-1,0 0 0,0 1 0,1-1 0,-1 0 0,1 0 0,-1 0 0,1 0 0,0-1 0,-1 1 0,1 0 0,0-1 0,0 1 0,1-1 0,-1 0 0,0 0 0,3 2 0,-1-2 8,-1 0 0,1 0 1,0-1-1,0 1 0,1-1 0,-1 0 1,0 0-1,0 0 0,7-1 0,3-2 25,-1-1-1,1 0 0,-1-1 1,1-1-1,12-7 0,2-3-59,0-1 0,-1-2 0,-1-1 0,45-43 0,-69 61-39,0 0 0,0 0 0,0 0 0,0 0 1,1 1-1,-1-1 0,1 1 0,-1 0 0,5-2 0,-7 3 48,1 0 0,-1 0 0,0 0 0,0 0 0,0 0 0,0 0 0,0 0 0,1 0 0,-1 0 0,0 0 0,0 0 0,0 0 0,0 0 0,0 0 0,0 0 0,0 1 0,1-1 0,-1 0 0,0 0 0,0 0 0,0 0 0,0 0 0,0 0 0,0 0 0,0 0 0,0 0 0,0 1 0,1-1 0,-1 0 0,0 0 0,0 0 0,0 0 0,0 0 0,0 1 0,0-1 0,0 0 0,0 0 0,0 0 0,0 0 0,0 0 0,0 0 0,0 1 0,0-1 0,0 0 0,-2 13-104,-6 17 96,7-27 3,-20 64 14,-9 29 208,25-80-162,2 1 0,0 0 1,-1 30-1,4-44-12,1 1 0,-1-1 0,0 0 0,1 1 1,-1-1-1,1 0 0,0 0 0,0 0 0,0 0 0,1 0 0,-1 0 0,4 5 1,-4-7-15,0 0 0,0 0 0,0 0-1,0 0 1,0 0 0,0 0 0,0-1 0,0 1 0,0 0 0,1-1 0,-1 1 0,0-1 0,1 1 0,-1-1 0,0 0 0,1 1 0,-1-1 0,0 0 0,1 0 0,-1 0 0,0 0 0,1 0 0,-1 0 0,0-1 0,1 1 0,-1 0 0,0-1 0,1 1 0,-1-1 0,0 1 0,0-1-1,2-1 1,2-1 6,0 0-1,-1-1 0,1 1 0,-1-1 0,1 0 0,-1-1 0,-1 1 1,1-1-1,-1 0 0,1 0 0,2-7 0,5-8 45,10-33 0,-8 14 61,14-75 0,-24 94-197,0 0-1,0-26 0,-3 38-44,0 0 1,-1 0 0,0 0 0,0 0 0,-1 0 0,0 1 0,0-1 0,-6-12-1,7 17 83,-1 1 0,1 0 0,0 0-1,-1 0 1,1 0 0,-1 0-1,0 0 1,0 0 0,0 0 0,0 1-1,0-1 1,0 1 0,0 0-1,-1-1 1,1 1 0,0 0-1,-1 0 1,1 0 0,-5 0 0,1 0-30,0 1 0,0-1 0,0 1 0,-1 1 0,1-1 0,-9 3 0,10-1-60,10 1-3,1 0 141,1 0 3,1 0 0,0-1 1,0 0-1,0 0 0,0-1 0,0 0 1,1 0-1,15-1 0,-2 0-23,163 0 83,92 5-95,-254-2 20,-1-1 4,24 5-1,-36-3 0,-9 0 21,-14 7 84,4-6-48,-24 18 213,-95 67-342,91-59 43,-42 41 0,66-59 36,2 1 1,-1 0-1,2 1 1,0 0 0,0 0-1,-12 30 1,20-40-10,1 0 0,-1 0 0,1 0-1,0 0 1,0 1 0,0 6 0,1-11-3,0 0 1,0 1-1,0-1 0,0 0 0,0 1 0,0-1 0,1 0 0,-1 1 0,0-1 1,1 0-1,-1 0 0,1 0 0,-1 1 0,1-1 0,0 0 0,0 0 0,-1 0 1,1 0-1,0 0 0,0 0 0,0 0 0,0 0 0,0 0 0,0-1 0,0 1 1,0 0-1,3 0 0,0 1 27,0-1 0,1 0 1,-1 0-1,1-1 0,-1 1 1,1-1-1,-1 0 0,1 0 1,-1-1-1,1 1 0,-1-1 1,1 0-1,-1 0 0,0-1 1,1 1-1,-1-1 0,5-2 1,3-4-6,1 1 0,-1-2 1,20-17-1,-13 8-59,0 0 0,-2-2 0,26-34-1,33-72-194,-45 66 125,-3-2 0,35-110 0,-40 91-225,21-148 1,-43 220 274,0 7 32,-1 0 0,1-1 0,-1 1-1,0-1 1,1 0 0,-1 1 0,-1-1 0,1 1 0,0-1-1,-1 1 1,1-1 0,-2-3 0,-1 4-23,0 7 16,-8 20-4,1 1 1,1 1-1,-9 48 1,8-33 14,-3 9 117,3 1 0,-5 61 0,14-97-57,0 1 1,1-1 0,1 1 0,1-1 0,0 0 0,1 0-1,1 1 1,0-2 0,1 1 0,1 0 0,8 15-1,-12-28-18,0 1-1,1 0 0,-1-1 0,1 0 0,0 0 0,-1 0 0,1 0 0,0 0 0,1 0 1,-1-1-1,0 0 0,1 1 0,0-1 0,-1-1 0,1 1 0,4 1 0,-2-1 13,0-1 0,1 0 0,-1-1-1,0 1 1,1-1 0,-1 0 0,0-1-1,1 1 1,11-4 0,4-2 10,-1 0 1,1-2-1,35-19 0,57-41 101,-102 60-141,-1 0-1,20-20 1,-30 27-13,2-2-53,-1 1 0,1-1 0,-1 0 0,0 0 0,3-4 0,-5 6 45,1 1 1,-1-1-1,0 1 0,0-1 1,1 0-1,-1 1 0,0-1 0,0 1 1,0-1-1,0 0 0,0 1 1,0-1-1,0 0 0,0 1 1,0-1-1,0 0 0,0 1 0,0-1 1,0 0-1,-1 1 0,1-1 1,0 1-1,0-1 0,-1 1 1,1-1-1,0 0 0,-1 1 1,1-1-1,-1 1 0,1-1 0,-1 1 1,1 0-1,0-1 0,-1 1 1,0-1-1,1 1 0,-1 0 1,1-1-1,-1 1 0,-3-1-9,0-1 0,0 1 0,0 0-1,0 1 1,0-1 0,0 1 0,0 0 0,0 0-1,-4 0 1,-37 5-109,33-2 132,0 0-1,0 0 1,0 1 0,0 0-1,0 1 1,1 1 0,0 0-1,0 0 1,0 1 0,1 1-1,-10 8 1,14-11 16,1 1 0,0-1 0,-1 1 0,2 0-1,-1 0 1,1 1 0,0 0 0,0-1 0,1 1 0,0 0 0,0 1-1,1-1 1,0 0 0,0 1 0,0 0 0,1-1 0,1 1 0,-1 15-1,2-19 2,-1 1 0,1-1 0,0 1-1,0-1 1,0 0 0,0 1 0,1-1 0,0 0-1,0 0 1,0 0 0,0 0 0,1 0-1,-1-1 1,7 7 0,-5-6 12,0-1 0,0 0 0,1 0 0,0 0 1,-1 0-1,1-1 0,0 1 0,0-1 0,0-1 0,0 1 1,9 1-1,0-1 7,1 0 0,0-2 0,0 1 0,-1-2-1,1 0 1,0-1 0,-1 0 0,1-1 0,-1-1 0,1 0 0,15-7 0,-2-2 58,-1-1 1,0 0-1,-1-2 0,32-27 0,-10 4 73,78-80 0,-85 73-206,-2-2-1,36-58 1,51-116-227,-114 200 123,-2 0 0,13-43 1,-21 60 94,-1 0-1,0 0 1,0-1 0,-1-5 0,0 9 34,0 1 1,0-1-1,0 1 1,0-1-1,-1 1 0,1-1 1,-1 1-1,1 0 1,-1-1-1,1 1 0,-1 0 1,0-1-1,0 1 1,0 0-1,1 0 0,-3-2 1,2 3 3,1-1 0,-1 0 0,0 1 1,0-1-1,0 0 0,0 1 0,0 0 1,0-1-1,0 1 0,0-1 0,0 1 0,0 0 1,0 0-1,0 0 0,0 0 0,-1-1 0,1 1 1,0 1-1,0-1 0,0 0 0,0 0 1,0 0-1,0 1 0,0-1 0,-2 1 0,-1 1-11,-1 0-1,1 1 1,-1-1-1,-3 4 1,5-4 4,-8 7 32,0 0-1,1 1 1,0 0 0,1 0-1,0 1 1,1 1 0,-12 18-1,-3 11 56,2 1 0,1 1-1,3 1 1,-24 88-1,36-108-19,0 1 0,2 0 0,0 0 0,2 1 0,3 40-1,-1-50-231,2 1 0,0-1-1,0 0 1,2 0-1,0 0 1,1 0-1,0-1 1,2 0 0,11 19-1,-15-28-306,0 0 1,1 0-1,0 0 0,1 0 0,-1-1 0,1 0 1,0 0-1,0 0 0,10 5 0,24 10-1803</inkml:trace>
</inkml:ink>
</file>

<file path=ppt/ink/ink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23:35:41.49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87 1 13888,'-19'6'6271,"6"19"-5439,0-17 1504,8 4-1440,-8-4-288,3 1-384,1-6-832,4 5 320</inkml:trace>
</inkml:ink>
</file>

<file path=ppt/ink/ink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23:35:57.8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98 65 2720,'0'-1'125,"-1"-1"0,0 1 0,1 0 0,0 0 0,-1-1 0,1 1 0,0 0 0,0-1 0,0 1 1,0 0-1,0-1 0,0 1 0,0 0 0,0-1 0,0 1 0,1 0 0,-1-1 0,1 1 0,-1 0 0,1-1 0,-1 1 0,2-1 0,-1 0 370,0 0 0,0 0-1,-1 0 1,1 0 0,0 0 0,-1 0-1,1 0 1,-1 0 0,0-3 0,5-4 1695,-3 8-1504,-3 5-554,0 0-119,0 0 0,0 0 0,0-1 1,0 1-1,1 0 0,-1 6 1,0 8 58,-25 148 979,10-65-587,12-78-393,-34 187 759,34-192-590,-4 39 0,8-55-322,-1 0 0,1 0 0,-1 0 0,1 0-1,-1 1 1,0-1 0,0-1 0,0 1 0,-2 4 0</inkml:trace>
</inkml:ink>
</file>

<file path=ppt/ink/ink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23:35:58.1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52 6144,'-20'-9'1978,"18"8"-1666,0 0 1,-1 1-1,1-1 0,0 1 0,-1-1 0,1 1 0,0 0 0,-3 0 0,1 1 1871,15 0-1004,85-3 0,-1-5-1,105-19 1,-165 21-2177,-22 5 423</inkml:trace>
</inkml:ink>
</file>

<file path=ppt/ink/ink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23:35:58.6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248 7 4384,'-1'-7'2274,"-1"20"-62,1-1-1722,-11 44 1533,-34 93 1,19-67-1287,-3 17-127,-67 214 1265,90-292-1705,1-4 114,0 1 0,2-1 0,-4 25 0,8-42-249,0 1 0,0 0 0,-1 0-1,1-1 1,0 1 0,0 0-1,0 0 1,0-1 0,0 1 0,1 0-1,-1 0 1,0-1 0,0 1-1,0 0 1,1 0 0,-1-1 0,0 1-1,1 0 1,-1-1 0,1 1 0,-1 0-1,0-1 1,1 1 0,-1-1-1,1 1 1,0-1 0,-1 1 0,1-1-1,-1 1 1,2-1 0,0 1 22,-1-1 1,1 0 0,0 0-1,0 0 1,0 0 0,-1 0-1,1 0 1,0 0 0,0 0-1,-1-1 1,1 1 0,0-1-1,-1 0 1,4-1 0,7-4 39,0 0 0,0-1 0,20-16 0,33-33-196,-45 37 66,0 1-7,-10 8-67,1 1 1,-1 0 0,2 0 0,-1 1 0,15-7-1,-25 14 75,1 1-1,-1-1 1,1 0 0,0 1-1,-1-1 1,1 1-1,-1-1 1,1 1-1,0 0 1,0 0-1,-1 0 1,1 0-1,0 0 1,-1 0-1,1 0 1,0 0-1,-1 1 1,1-1 0,0 1-1,1 0 1,-1 0 10,0 1 0,0-1 1,-1 0-1,1 1 0,0 0 1,-1-1-1,1 1 0,-1 0 1,0 0-1,1 0 1,-1 0-1,0 0 0,1 2 1,1 4 40,0 0 1,-1 0-1,0 1 1,-1-1-1,1 1 1,-1 15-1,-7 57 307,0-1 154,6-77-540,0-1 0,1 0 0,-1 0 0,0 1 1,1-1-1,-1 0 0,1 0 0,-1 0 0,1 1 0,2 2 0,-2-4-140,-1 0 0,1 0 0,0 0-1,0-1 1,-1 1 0,1 0 0,0 0 0,0-1-1,0 1 1,0 0 0,0-1 0,0 1-1,0-1 1,0 1 0,0-1 0,1 0-1,-1 1 1,0-1 0,0 0 0,0 0-1,0 0 1,2 0 0,1 0-644,0 0 0,0-1 0,0 1 0,0-1 0,-1 0 0,1 0 0,5-3 0,13-4-1849</inkml:trace>
</inkml:ink>
</file>

<file path=ppt/ink/ink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23:35:58.9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49 135 5984,'-5'0'6544,"11"0"-5024,-2 0-1415,-1 0 1,0-1 0,1 0 0,-1 0 0,0 0 0,0 0-1,1-1 1,-1 1 0,0-1 0,0 1 0,0-1 0,-1 0 0,1-1-1,0 1 1,-1 0 0,1-1 0,-1 1 0,0-1 0,0 0-1,0 1 1,0-1 0,-1 0 0,3-5 0,-3 5-104,1 0-1,-1 1 1,0-1 0,0 0-1,0 0 1,-1 0 0,1 0 0,-1 0-1,1 1 1,-1-1 0,0 0-1,0 0 1,0 0 0,-1 0 0,1 0-1,-1 0 1,1 0 0,-1 0-1,0 0 1,0 1 0,-1-1 0,1 0-1,0 1 1,-1-1 0,1 1-1,-5-5 1,6 7-10,-1-1 0,0 1 0,1-1 0,-1 1 0,0-1 0,0 1 0,0-1 0,0 1-1,1 0 1,-1-1 0,0 1 0,0 0 0,0 0 0,0-1 0,0 1 0,0 0 0,0 0 0,1 0 0,-1 0 0,0 1-1,0-1 1,0 0 0,0 0 0,0 0 0,0 1 0,0-1 0,1 0 0,-3 2 0,0 0 18,0 0 1,0 0 0,0 1-1,0-1 1,-3 4 0,-1 2 229,1 0 0,-1 1 0,1-1 0,1 1 1,0 0-1,0 1 0,1-1 0,0 1 0,-5 16 1,8-21-91,0-1 1,1 1 0,-1 0 0,1-1 0,0 1 0,0 0 0,1-1 0,-1 1-1,1 0 1,2 7 0,-2-9-75,1 0 0,-1 0 0,1 1-1,0-1 1,0 0 0,0-1 0,0 1 0,1 0-1,-1-1 1,1 1 0,-1-1 0,1 0 0,0 1-1,0-2 1,5 4 0,7 1 36,0 0 0,1-1 0,-1-1 0,1 0 0,0-1 0,0-1 0,1-1 0,17 0 0,-6-2-841,48-7-1,-9-5-6584,-39 7 3453</inkml:trace>
</inkml:ink>
</file>

<file path=ppt/ink/ink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23:36:01.4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12 2912,'0'0'923,"6"9"2223,-3 13-2228,-1 0 0,-1 0-1,0 0 1,-4 29 0,0 13 157,-2-21-401,0-2 295,8-25 353,-1-26-930,1 1 0,0-1 0,0 1 0,1 0 0,9-16 0,-4 8-285,16-39-229,-8 18-89,33-55 0,-45 86 198,-2 2 13,0 1-1,0-1 1,0 0 0,1 1-1,-1 0 1,1 0-1,6-4 1,-10 8 1,1 0 0,-1-1 1,1 1-1,0 0 0,-1 0 1,1 0-1,0 0 0,-1 0 0,1 0 1,0 0-1,-1 0 0,1 0 1,0 0-1,-1 0 0,1 0 0,-1 0 1,1 1-1,0-1 0,-1 0 1,1 1-1,-1-1 0,1 0 0,0 1 1,-1-1-1,1 0 0,-1 1 1,1-1-1,-1 1 0,0-1 1,1 1-1,-1-1 0,1 1 0,-1-1 1,0 1-1,1 0 0,-1-1 1,0 1-1,1 1 0,9 25 341,-10-26-329,5 21 209,-1 1 0,-1-1 1,1 26-1,-1 0 142,-3-38-286,0 1-1,0-1 0,-4 21 1,-1 15 263,6-37-267,1 6 56,-1-14-135,-1-1 0,0 0 0,0 0 0,0 1 0,0-1-1,0 0 1,0 0 0,0 1 0,0-1 0,0 0 0,0 0 0,0 1 0,0-1 0,-1 0 0,1 0 0,0 1 0,0-1-1,0 0 1,0 0 0,0 0 0,0 1 0,-1-1 0,1 0 0,0 0 0,0 0 0,0 1 0,0-1 0,-1 0 0,1 0-1,0 0 1,0 0 0,0 0 0,-1 1 0,1-1 0,0 0 0,0 0 0,-1 0 0,1 0-112,-1 0-1,1-1 1,0 1 0,0 0 0,0 0 0,-1-1 0,1 1 0,0 0 0,0-1-1,0 1 1,0 0 0,-1-1 0,1 1 0,0 0 0,0 0 0,0-1 0,0 1-1,0 0 1,0-1 0,0 1 0,0-1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00:33:43.2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5 564 3808,'-4'-1'1232,"5"5"222,7 6 2292,-4-19-1160,3-18-1614,4-12-738,1 7 193,2-9-196,3 0-1,1 1 0,26-41 1,-35 69-184,1-1 0,0 2 0,1 0 0,0 0 0,1 1 0,18-13 0,83-45 240,-87 54-199,-18 9-44,53-26 124,-54 28-181,0 0 0,0 1 0,0 0-1,0 0 1,1 1 0,-1 0 0,8-1 0,-13 2 17,0 0 1,0 0 0,-1 1 0,1-1 0,0 0-1,-1 0 1,1 1 0,0-1 0,-1 1 0,1 0-1,-1 0 1,1-1 0,-1 1 0,1 0 0,-1 0-1,1 0 1,-1 0 0,0 1 0,0-1 0,0 0-1,1 0 1,-1 1 0,0-1 0,-1 1 0,1-1-1,0 1 1,0-1 0,-1 1 0,1-1 0,-1 1-1,1 2 1,0 1 30,0-1 0,-1 0-1,0 1 1,0-1 0,0 1 0,0-1-1,-1 0 1,0 1 0,0-1 0,0 0-1,-3 7 1,-42 78 176,8-20 74,14-33 460,19-30 58,18-26-303,0 2-471,1 1-1,0 1 1,22-19 0,56-41-207,-51 43 22,-33 26 135,83-63-235,-88 68 219,-1 1 0,1-1 0,0 1 0,0 0 0,0-1 0,0 1 0,5-1 0,-7 2 26,-1 0 1,1 0 0,-1 0-1,1 0 1,-1 0 0,1 0-1,-1 0 1,1 0-1,0 0 1,-1 0 0,1 0-1,-1 0 1,1 1 0,-1-1-1,1 0 1,-1 0 0,1 1-1,-1-1 1,1 0-1,-1 1 1,1-1 0,-1 0-1,0 1 1,1-1 0,-1 1-1,0-1 1,1 1 0,-1-1-1,0 0 1,1 1 0,-1-1-1,0 1 1,0 0-1,0-1 1,1 1 0,-1-1-1,0 1 1,0-1 0,0 1-1,0-1 1,0 1 0,0 0-1,0-1 1,0 2-1,-2 12 33,1 0-1,-2 0 0,0-1 0,0 1 1,-7 15-1,-7 28 38,11-31 41,2 0-1,1 0 1,1 0-1,1 0 1,3 39-1,4-44 82,-6-20-171,0-1-1,1 1 1,-1-1 0,0 1 0,0-1-1,1 1 1,-1-1 0,0 1 0,1-1-1,-1 1 1,1-1 0,-1 0 0,1 1-1,-1-1 1,0 1 0,1-1 0,-1 0-1,1 0 1,0 1 0,-1-1 0,1 0-1,-1 0 1,1 0 0,-1 1 0,1-1-1,0 0 1,-1 0 0,1 0 0,-1 0-1,1 0 1,0 0 0,-1 0 0,2-1-1,2-1 31,0 0 0,-1 0 0,1-1 0,-1 0 0,1 1 0,3-5 0,0 0 0,3-1 16,167-139 192,-123 109-211,23-18-143,-63 46 188,-7 5-218,-14 9-413,3-1 535,0 0-1,0 1 1,0 0-1,0 0 1,0 0-1,1 0 1,0 1-1,0-1 1,0 1-1,0 0 1,1-1-1,0 1 1,-3 10-1,2-5 9,0 0 0,1 1 0,1-1 0,0 1 0,0-1 0,2 15 0,-1-17 17,2 1 0,-1-1 0,1 1 0,0-1 0,1 0 0,0 0-1,1 0 1,-1 0 0,1 0 0,1-1 0,0 1 0,0-1 0,0-1 0,1 1 0,0-1 0,0 0 0,0 0-1,1 0 1,0-1 0,0 0 0,9 4 0,-13-8 23,0 0-1,-1 0 1,1 0-1,0 0 1,0-1-1,-1 1 1,1-1-1,0 0 1,0 0 0,0 0-1,-1 0 1,1-1-1,0 1 1,0-1-1,0 1 1,-1-1-1,1 0 1,0 0 0,-1 0-1,1-1 1,-1 1-1,0-1 1,1 1-1,-1-1 1,0 0-1,0 0 1,0 0 0,0 0-1,3-4 1,3-5 58,0 0 0,-2 0 0,1 0 0,8-23 0,-11 25-74,-1 0 1,0 0-1,-1-1 1,0 1-1,0-1 1,0-11-1,-2-3 83,-4-30-1,4 51-112,-1-1 0,1 1 0,-1 0 0,0 0 0,0 0 0,-1 0-1,1 0 1,0 0 0,-1 0 0,0 0 0,0 1 0,0-1 0,0 0 0,0 1-1,0 0 1,-1-1 0,1 1 0,-1 0 0,0 0 0,0 1 0,1-1-1,-1 1 1,0-1 0,0 1 0,-5-1 0,-6-3-9,0 2 1,0 0-1,-1 0 1,-16 0-1,22 3 2,-13-3-51,16 1 39,1 2 0,-1-1 0,1 1 0,-1-1-1,0 2 1,-8 0 0,-15 0-81,39-1 212,0 1 0,12 3-1,18 2 66,16-5 214,-1-2-1,74-11 1,-53-1-868,-1-3 0,137-50 0,-161 49-695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00:37:00.516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562 9 4640,'0'-9'8042,"-8"14"-5972,5-2-1726,-1 0 0,1 1 0,0 0 0,0 0 0,-3 8 0,-7 7 194,-9 13-111,-1-2-1,-2 0 1,-1-2 0,-2-1-1,0-1 1,-62 43 0,-147 86-427,202-130-4336,30-21 2667</inkml:trace>
</inkml:ink>
</file>

<file path=ppt/ink/ink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23:36:01.8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75 7040,'-8'17'4506,"7"-10"-4201,-4 22 1074,-1 33-1,6-54-1197,0 0 1,0 0-1,1 0 0,0 0 0,0 0 1,1 0-1,0 0 0,0 0 1,5 8-1,-5-11-42,1-1 0,-1 1 0,1-1 0,1 0-1,-1 0 1,0-1 0,1 1 0,0-1 0,0 1 0,0-1 0,0-1 0,0 1 0,1 0 0,-1-1 0,1 0 0,0 0-1,-1 0 1,1-1 0,0 0 0,0 1 0,0-2 0,0 1 0,0-1 0,0 1 0,0-1 0,9-2 0,-3 1 70,0-1 1,-1 0 0,0-1-1,1 0 1,-1 0-1,0-1 1,-1 0 0,1-1-1,-1-1 1,0 1 0,15-13-1,-14 9-213,-2 0-1,1-1 0,-1 0 1,0 0-1,11-22 0,-8 11 34,-1 0 0,10-32 0,-17 42-15,-1 0 1,0-1-1,-1 0 0,0-15 1,0-5-6692,-1 27 4674,0 10-1543,5 5 1178</inkml:trace>
</inkml:ink>
</file>

<file path=ppt/ink/ink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23:36:02.2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196 11 6816,'0'-1'218,"-1"0"1,1 1 0,-1-1-1,1 0 1,-1 1 0,0-1-1,1 0 1,-1 1 0,0-1-1,1 1 1,-1-1 0,0 1-1,0-1 1,1 1-1,-1 0 1,0-1 0,0 1-1,0 0 1,0 0 0,1-1-1,-1 1 1,0 0 0,0 0-1,0 0 1,0 0 0,0 0-1,-1 1 1,-1-1-3,0 1 1,0 0-1,0 1 1,0-1-1,0 0 1,0 1-1,0 0 1,-2 2 0,-8 5 106,2 2 1,-16 15-1,26-24-164,-9 9 83,0 1 1,0 1 0,1 0 0,1 0 0,0 1 0,1 0 0,0 0 0,1 1 0,1 0 0,-5 18-1,10-30-197,-1-1-1,1 1 1,-1-1-1,1 1 0,0-1 1,0 1-1,0-1 1,0 0-1,0 1 0,1-1 1,-1 1-1,1-1 1,-1 1-1,1-1 0,0 0 1,0 0-1,0 1 0,0-1 1,1 0-1,-1 0 1,1 0-1,-1 0 0,1 0 1,-1 0-1,1-1 1,0 1-1,0-1 0,0 1 1,0-1-1,0 1 1,0-1-1,1 0 0,-1 0 1,4 1-1,5 1 65,0 0 0,1-1 0,-1 0 0,1-1 0,22 0 0,-10-1-311,0-2 0,0 0 0,31-8-1,-41 7-1006,0-1-1,0-1 0,22-11 1,1-4-1111</inkml:trace>
</inkml:ink>
</file>

<file path=ppt/ink/ink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23:36:02.5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11 7136,'0'0'103,"0"-11"1899,0 11-1968,0 0 0,0 1 0,0-1 0,0 0 0,1 0-1,-1 0 1,0 0 0,0 0 0,0 0 0,0 0 0,0 0-1,0 0 1,0 0 0,0 0 0,0 0 0,0 0 0,0 0-1,1 0 1,-1 0 0,0 0 0,0 0 0,0 0 0,0 0-1,0 0 1,0 0 0,0 0 0,0 0 0,0 0 0,1 0-1,-1 0 1,0 0 0,0 0 0,0 0 0,0 0 0,0 0-1,0 0 1,0 0 0,0 0 0,0 0 0,0 0 0,1 0-1,-1 0 1,0 0 0,0 0 0,0 0 0,0 0 0,1 3 131,-1 0 1,1 0-1,-1 1 1,1-1 0,-1 0-1,0 1 1,-1 4-1,1 9 345,2 12 96,4 119 2442,-16 158-334,5-69-1535,5-193-987,0-19-24,-3 26 0,1-27 291,3-17-2023,1-18-4206,2-7 272,5 2 1738</inkml:trace>
</inkml:ink>
</file>

<file path=ppt/ink/ink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23:36:02.9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45 195 6048,'1'1'273,"0"1"-1,0 0 1,0-1 0,0 1 0,1-1 0,-1 1-1,1-1 1,-1 0 0,1 1 0,-1-1-1,1 0 1,0 0 0,0 0 0,-1 0 0,1 0-1,0-1 1,0 1 0,0-1 0,0 1 0,0-1-1,3 1 1,5 0 516,0-1 1,19 0-1,-26 0-753,8-1 209,1-1 0,-1 0 0,0 0 0,0-1 0,0 0 0,0-1 0,-1 0 0,1-1 0,17-11 0,-24 14-183,0-1 0,0 0 0,-1 0-1,1 0 1,0 0 0,-1-1 0,0 1 0,0-1 0,0 0 0,0 0-1,-1 0 1,1 0 0,-1-1 0,0 1 0,0-1 0,-1 1 0,1-1 0,-1 1-1,0-1 1,-1 0 0,1 0 0,-1 0 0,0 1 0,0-1 0,-1-7-1,1 8-71,-1 0 0,0 0-1,0 0 1,0 0 0,-1 0-1,0 1 1,1-1-1,-1 1 1,0-1 0,-5-5-1,5 7-12,0 0-1,0 1 1,0-1 0,0 0-1,0 1 1,0 0 0,0-1-1,-1 1 1,1 0 0,0 0-1,-1 1 1,1-1 0,-1 0-1,1 1 1,-1-1 0,1 1-1,-1 0 1,0 0-1,-4 1 1,-1 0 30,0 1 0,0 0 0,0 0-1,0 1 1,0 0 0,1 1 0,-1-1 0,1 1 0,0 1-1,-12 10 1,1-1 199,1 2 0,-27 31 0,36-37-70,-1 1-1,2 0 1,-1 0-1,2 1 1,-1 0-1,2 0 1,-1 1-1,2 0 1,-4 14-1,7-23-62,1 0 1,0-1-1,-1 1 1,2-1-1,-1 1 0,0-1 1,1 1-1,-1-1 0,1 1 1,0-1-1,0 1 1,1-1-1,-1 0 0,1 0 1,-1 0-1,1 0 0,0 0 1,0 0-1,1 0 0,-1 0 1,0-1-1,1 1 1,0-1-1,-1 0 0,1 0 1,0 0-1,0 0 0,0 0 1,1-1-1,-1 1 1,0-1-1,7 2 0,11 2 53,0-1-1,0-1 0,1-1 1,-1-1-1,0-1 0,1-1 1,30-5-1,-38 3-1110,1-1 0,-1 0 0,19-8 0,-28 9 98,18-4-1464</inkml:trace>
</inkml:ink>
</file>

<file path=ppt/ink/ink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23:36:03.3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16 103 6144,'-1'0'114,"0"1"1,1-1 0,-1 0-1,0 0 1,1 1-1,-1-1 1,0 1 0,1-1-1,-1 0 1,0 1 0,1-1-1,-1 1 1,1-1-1,-1 1 1,1 0 0,-1-1-1,1 1 1,-1-1-1,1 1 1,0 0 0,-1-1-1,1 1 1,0 0 0,0 0-1,-1-1 1,1 1-1,0 0 1,0 0 0,0-1-1,0 2 1,-1 2 150,1-1 1,0 1 0,0 0-1,0 0 1,1 5-1,2 10 1163,5 26 932,-7-41-2201,0-1 0,0 0 1,1 0-1,-1 1 1,1-1-1,0 0 1,0 0-1,0-1 1,0 1-1,4 4 0,-2-4 73,0 1 0,0-1-1,0-1 1,0 1-1,1 0 1,-1-1-1,1 0 1,0 0-1,-1 0 1,1-1-1,0 0 1,0 0-1,0 0 1,7 0-1,-5-1-32,0 0 0,0-1-1,-1 0 1,1 0 0,0-1 0,0 0-1,-1 0 1,1 0 0,9-6-1,-4 1-94,1-1-1,-1 0 0,0-1 0,-1 0 0,0-1 0,-1 0 0,0-1 0,0 0 0,9-16 0,-14 20-129,0-1 0,-1 0-1,0 0 1,0 0 0,-1 0 0,0-1 0,0 1 0,-1-1-1,0 0 1,1-17 0,-3 24-90,-1-1 0,1 0 1,-1 1-1,1-1 0,-1 1 0,0-1 0,0 1 1,0-1-1,-2-3 0,3 5-191,-1 0-1,0 0 1,1 0 0,-1 0-1,0 0 1,0 0 0,0 0-1,1 0 1,-1 1-1,0-1 1,0 0 0,0 0-1,0 1 1,0-1 0,-1 1-1,1-1 1,0 1 0,0-1-1,0 1 1,0 0 0,-2-1-1</inkml:trace>
</inkml:ink>
</file>

<file path=ppt/ink/ink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23:36:03.7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145 1 6880,'-15'16'3275,"11"-11"-2923,0 0 0,0 0 0,1 0-1,-1 0 1,-3 11 0,-9 13 882,12-23-1027,1 1-1,-1-1 1,1 1 0,0 0-1,1 0 1,-1 0-1,1 0 1,-1 10 0,3-13-37,0 1 1,0-1-1,0 1 0,1 0 1,-1-1-1,1 1 1,0-1-1,0 0 1,4 8-1,1 0 264,0-1-1,8 12 0,-9-16-86,0 1 0,0-1 0,-1 1 0,0 1 0,0-1 0,-1 0 1,4 15-1,-7-20-272,1 0-1,-1 0 1,0 0 0,-1 0 0,1 1 0,0-1 0,-1 0 0,0 0 0,1 0-1,-1 0 1,0 0 0,-1 0 0,1 0 0,0-1 0,-1 1 0,0 0-1,0-1 1,0 1 0,0-1 0,0 0 0,0 1 0,0-1 0,-1 0 0,-4 3-1,0 0-235,-1 0-1,-16 7 1,-16 5-3632,21-9 1378</inkml:trace>
</inkml:ink>
</file>

<file path=ppt/ink/ink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23:36:05.2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288 72 3328,'49'-39'6560,"-48"39"-6482,-1-1 0,1 1 0,-1 0 0,1 0 0,-1-1 0,1 1 1,-1 0-1,1-1 0,-1 1 0,1 0 0,-1-1 0,0 1 0,1-1 0,-1 1 1,0 0-1,1-1 0,-1 1 0,0-1 0,1 1 0,-1-1 0,0 1 1,0-1-1,0 0 0,0 1 0,1-1 0,-1 1 0,0-1 0,0 1 0,0-1 1,0 0-1,0 1 0,0-1 0,-1 1 0,1-1 0,0 1 0,0-1 0,0 1 1,0-1-1,-1 1 0,1-1 0,0 1 0,-1-2 0,0 1 35,0 0-1,-1 0 0,1 0 1,0 0-1,-1 0 0,1 0 1,-1 1-1,1-1 1,-1 0-1,1 1 0,-1-1 1,0 1-1,1 0 1,-4-1-1,-6 0-58,1 1 1,-1 1-1,0-1 1,0 2-1,1-1 1,-1 2-1,1-1 0,-1 2 1,1-1-1,0 1 1,0 1-1,1-1 1,-1 2-1,1-1 1,0 2-1,0-1 0,1 1 1,0 0-1,0 1 1,1 0-1,0 0 1,0 0-1,-6 12 1,-2 3 121,1 2 1,2 0-1,-15 40 1,22-50-65,1 0 1,0 1-1,1-1 0,1 1 1,0-1-1,1 1 0,3 31 1,-2-43-65,0 1 1,1-1-1,0 1 0,0-1 1,0 0-1,1 1 0,-1-1 1,1 0-1,0 0 0,0 0 1,0 0-1,1 0 1,0 0-1,-1-1 0,1 1 1,1-1-1,-1 0 0,0 0 1,1 0-1,-1 0 0,1-1 1,0 1-1,0-1 1,0 0-1,0 0 0,0-1 1,1 1-1,6 1 0,3-1 73,1 0 0,-1-1 0,0 0 0,22-3-1,59-11 194,-70 7-287,0 0 0,-1-2 1,-1-1-1,1 0 0,-1-2 1,-1-1-1,0-1 0,24-18 0,-21 12-177,-2-1 0,0-1 0,-1-1 0,-1-1 0,-1-1 0,21-33-1,-37 51-730,-5 9 475,-10 19 286,4-9 7,-7 15 98,-24 49-38,32-63 116,1 1 1,0-1 0,-4 23 0,8-33-12,1 0-1,-1-1 1,1 1 0,0 0-1,1 0 1,-1 0-1,0 0 1,1 0 0,0-1-1,0 1 1,0 0 0,1 0-1,-1-1 1,3 5-1,-2-6 2,-1 1-1,1-1 0,0 0 0,0 0 1,0 0-1,0 0 0,0 0 1,0-1-1,0 1 0,1-1 0,-1 1 1,1-1-1,-1 0 0,1 0 0,-1 0 1,1 0-1,0 0 0,-1-1 1,1 1-1,5-1 0,2 0 49,0 0 0,-1-1-1,1 0 1,0-1 0,-1 0 0,1 0-1,-1-1 1,16-7 0,-8 1 28,0 0 0,0-1 1,21-17-1,-25 17-77,-2-1 0,1 0 0,-1 0 0,-1-1 0,0 0 1,-1-1-1,13-24 0,-17 28-24,0-1 0,-1 1 0,-1-1 1,0 0-1,0 1 0,-1-1 0,0-1 1,-1 1-1,0 0 0,0 0 0,-1 0 1,-2-18-1,1 24-45,0 0 1,0 0-1,0-1 1,0 1-1,-1 0 1,0 0-1,0 1 1,0-1-1,0 0 0,-1 1 1,1-1-1,-1 1 1,0 0-1,0-1 1,0 1-1,0 1 0,-1-1 1,1 0-1,-1 1 1,1 0-1,-1 0 1,0 0-1,0 0 1,0 1-1,0-1 0,0 1 1,-1 0-1,1 0 1,0 1-1,0-1 1,-1 1-1,1 0 0,0 0 1,-1 1-1,1-1 1,0 1-1,-7 1 1,0 2-23,0 0 1,0 1-1,0 0 1,1 1-1,0 0 1,0 1-1,0 0 1,-15 15-1,8-5 36,0 1 1,1 1-1,-17 26 0,32-42-48,-3 2-166,0 1 0,0-1 0,1 1 0,0 0-1,0 0 1,1 0 0,0 1 0,-2 7 0,3-13 94,1-1 1,0 1-1,0 0 0,0-1 0,0 1 1,0 0-1,0 0 0,0-1 0,0 1 1,0 0-1,0-1 0,1 1 0,-1 0 1,0-1-1,0 1 0,0-1 0,1 1 1,-1 0-1,0-1 0,1 1 1,-1-1-1,1 1 0,-1-1 0,1 1 1,-1-1-1,1 1 0,-1-1 0,1 1 1,-1-1-1,1 0 0,-1 1 0,1-1 1,0 0-1,-1 1 0,1-1 0,0 0 1,-1 0-1,1 0 0,0 0 0,1 0 1,1 1-502,0-1 1,1 0-1,-1 0 1,0-1-1,1 1 1,6-2-1,15-4-1413</inkml:trace>
</inkml:ink>
</file>

<file path=ppt/ink/ink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23:36:05.6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91 4 7968,'0'0'66,"0"0"0,0 0 1,0 0-1,0 0 0,0 0 1,0 0-1,0-1 0,0 1 0,0 0 1,0 0-1,0 0 0,0 0 1,0 0-1,0 0 0,0 0 1,0-1-1,0 1 0,0 0 0,0 0 1,0 0-1,0 0 0,0 0 1,0 0-1,0 0 0,1-1 1,-1 1-1,0 0 0,0 0 0,0 0 1,0 0-1,0 0 0,0 0 1,0 0-1,0 0 0,0 0 1,1 0-1,-1 0 0,0 0 0,0 0 1,0 0-1,0 0 0,0 0 1,0-1-1,0 1 0,0 0 1,1 0-1,-1 0 0,0 0 0,0 0 1,0 1-1,0-1 0,0 0 1,0 0-1,0 0 0,1 0 1,-1 0-1,0 0 0,0 0 0,0 0 1,0 0-1,0 0 0,0 0 1,0 0-1,0 0 0,1 0 1,-1 0-1,0 1 0,0-1 15,1 1-1,-1-1 1,0 0-1,0 1 0,1-1 1,-1 1-1,0-1 1,0 1-1,1-1 1,-1 1-1,0 0 0,0-1 1,0 1-1,0-1 1,0 1-1,0-1 1,0 1-1,0-1 0,0 2 1,-7 43 2070,-10 42-276,-28 41-218,25-76-1143,20-51-511,-1 2 84,-1 1 1,1 0 0,-1 0 0,1 0-1,0 0 1,1 0 0,-1 1 0,1-1-1,0 5 1,0-8-62,0-1-1,0 0 1,0 0-1,0 1 0,1-1 1,-1 0-1,0 0 1,0 1-1,0-1 1,0 0-1,1 0 1,-1 0-1,0 0 1,0 1-1,0-1 1,1 0-1,-1 0 1,0 0-1,0 0 1,1 0-1,-1 0 1,0 0-1,1 0 1,-1 1-1,0-1 1,0 0-1,1 0 1,-1 0-1,0 0 1,0 0-1,1 0 1,-1-1-1,0 1 1,0 0-1,1 0 1,9-4 251,-2-4-211,0 0 1,0 0-1,-1-1 1,0 0-1,-1 0 0,8-15 1,-4 8-74,0-1-28,-2 4-46,-1 1 0,2-1 0,0 1 0,0 1 0,1 0 0,13-12 0,-23 23 74,1-1 0,-1 1-1,0 0 1,1-1 0,-1 1 0,1-1 0,-1 1 0,1 0 0,-1-1 0,1 1 0,-1 0 0,1-1 0,-1 1 0,1 0 0,-1 0 0,1 0 0,0 0-1,-1-1 1,1 1 0,-1 0 0,1 0 0,0 0 0,-1 0 0,1 0 0,-1 0 0,1 1 0,0-1 0,-1 0 0,1 0 0,-1 0 0,1 0-1,-1 1 1,1-1 0,-1 0 0,1 1 0,-1-1 0,1 0 0,-1 1 0,1-1 0,-1 1 0,1-1 0,-1 0 0,0 1 0,1-1 0,-1 1 0,0-1-1,1 1 1,-1 0 0,0-1 0,0 1 0,1 0 0,0 4-2,1 1-1,-1 0 1,0-1-1,0 10 1,-1-13 29,1 21 86,-3 32 0,0-41-153,1 0 1,1 0 0,0 1 0,1-1-1,0 0 1,6 21 0,-2-22-2295,3-1 639</inkml:trace>
</inkml:ink>
</file>

<file path=ppt/ink/ink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23:36:05.9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44 7040,'4'-31'2282,"-4"31"-2185,0-1 0,1 0-1,-1 1 1,0-1 0,0 0-1,1 1 1,-1-1-1,1 0 1,-1 1 0,0-1-1,1 1 1,-1-1 0,1 0-1,-1 1 1,1-1 0,0 1-1,-1 0 1,2-2 1609,1 23 1392,-5 43-1324,-14 70-1,6-52-963,-40 512 1222,46-528-1919,0 37-364,5-78-2087,-3-93-11532,1 24 11033</inkml:trace>
</inkml:ink>
</file>

<file path=ppt/ink/ink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23:36:07.2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187 136 6656,'-21'-2'823,"9"0"-103,-1 1-1,-13 1 0,-37 0 1410,11 0 6184,285-11-6743,-72 2-1721,-55 3-807,49-2-4345,38 12 911,1 15 4400,-188-18 193,-2 0 370,-1-1 1,1 1 0,0-1 0,-1 1 0,6-1 0,-29 18 1454,-40 27 0,9-8-1156,27-17-578,1 1 0,0 1 0,2 1 0,0 1-1,2 1 1,-24 39 0,38-56-233,1 1 0,0 0 0,0-1 0,1 1 1,0 1-1,1-1 0,0 0 0,-2 15 0,4-20-24,0-1 1,0 0-1,0 0 0,0 1 1,0-1-1,1 0 0,0 1 1,-1-1-1,1 0 1,1 0-1,-1 0 0,0 0 1,1 0-1,-1 0 0,1 0 1,0-1-1,0 1 0,0 0 1,0-1-1,0 0 0,1 1 1,-1-1-1,1 0 1,0 0-1,-1-1 0,1 1 1,0 0-1,4 1 0,-1-1 33,0 1 0,1-1 0,-1-1 1,1 1-1,0-1 0,-1 0 0,1 0 0,0-1 0,0 0 0,0 0 0,-1-1 0,1 1 0,0-2 0,0 1 0,-1-1 0,1 0 0,-1 0 0,0-1 0,1 1 1,8-7-1,-8 4-54,-1-1 1,1-1 0,-1 1 0,0-1 0,0 0 0,-1-1 0,0 1 0,4-9 0,31-71-22,-34 74 2,34-102-279,-26 73-237,-17 132 809,-1-31 21,1-22-239,2-1-1,4 44 0,-2-76-153,-1 0-1,1 0 0,0-1 0,0 1 1,0 0-1,4 7 0,-5-11-17,1 1-1,-1 0 0,1-1 0,-1 1 0,1-1 0,-1 1 1,1 0-1,-1-1 0,1 1 0,-1-1 0,1 1 1,-1-1-1,1 0 0,0 1 0,-1-1 0,1 0 0,0 1 1,-1-1-1,1 0 0,0 0 0,0 1 0,-1-1 1,1 0-1,0 0 0,0 0 0,-1 0 0,1 0 0,0 0 1,0 0-1,-1-1 0,1 1 0,0 0 0,0 0 1,-1 0-1,1-1 0,0 1 0,-1 0 0,1-1 0,0 1 1,-1-1-1,1 1 0,-1-1 0,1 1 0,0-1 1,0 0-1,7-8-1136,-1 1 0,1-1 0,-2-1 0,1 1 0,6-14 1,1-1-476,109-149-4291,-53 93 6760,7 10 4495,-73 66-4677,0 1 0,1 0 0,0 0 0,-1 0 0,1 0 0,0 1 0,0 0 1,10-3-1,-15 5-525,0-1 0,0 1 1,1 0-1,-1 0 0,0 0 1,0 0-1,0 0 0,1 0 1,-1 0-1,0 0 0,0 0 1,1 0-1,-1 0 0,0 0 1,0 0-1,0 0 0,1 0 1,-1 0-1,0 0 0,0 0 1,0 0-1,1 0 0,-1 0 1,0 0-1,0 1 1,0-1-1,1 0 0,-1 0 1,0 0-1,0 0 0,0 0 1,0 1-1,1-1 0,-1 0 1,0 0-1,0 0 0,0 0 1,0 1-1,0-1 0,0 0 1,0 0-1,0 0 0,1 1 1,-1-1-1,0 0 0,0 0 1,0 0-1,0 1 1,-4 11 599,2-8-316,-1 3-120,-57 204 1458,55-187-1847,2-16-235,1 0 0,0 0 0,1 0 1,0 1-1,1-1 0,-1 1 0,3 13 0,0-15-1112,2-9-179,4-19-1438,-4 11 2400,22-79-4810,-8 26 3257,12-27 4253,-12 38 1102,-2 0-1,10-59 1,-24 101-2936,-1 4-938,3 11-343,-3-2 926,6 8-1681,-1-1 1,9 10 0,36 35 959,-43-48 1105,-5-3 233,1 1 0,-1-1 0,0 1 0,-1-1 1,1 1-1,-1 0 0,0 0 0,0 0 0,0 0 0,-1 0 1,1 8-1,2 8 1399,-1 31 1,-3-45-1510,-1 81 2215,0-53-1344,2 36 1,0-33 259,-1-37-1387,0-1 0,1 0 1,-1 0-1,0 0 1,0 0-1,0 0 0,0 1 1,0-1-1,0 0 0,0 0 1,0 0-1,0 0 1,0 0-1,0 0 0,0 0 1,0 1-1,1-1 0,-1 0 1,0 0-1,0 0 1,0 0-1,0 0 0,0 0 1,0 0-1,1 0 0,-1 0 1,0 0-1,0 0 0,0 0 1,0 0-1,0 0 1,1 0-1,-1 0 0,0 0 1,0 0-1,0 0 0,0 0 1,0 0-1,1 0 1,-1 0-1,0 0 0,0 0 1,0 0-1,0 0 0,0 0 1,0 0-1,1 0 1,-1 0-1,0 0 0,0 0 1,0-1-1,0 1 0,0 0 1,0 0-1,0 0 1,8-8 263,56-116 583,-7 11-994,-55 111 123,-1-1 0,1 1 0,0-1 0,0 1 0,0 0 0,0-1 0,3-1 0,-4 4 5,-1 0 1,0 0-1,1-1 0,-1 1 0,0 0 0,0 0 1,1 0-1,-1 0 0,0 0 0,1-1 1,-1 1-1,0 0 0,1 0 0,-1 0 0,0 0 1,1 0-1,-1 0 0,0 0 0,1 0 0,-1 0 1,0 0-1,0 0 0,1 0 0,-1 1 0,0-1 1,1 0-1,0 1 14,-1-1 1,1 1-1,-1 0 0,0-1 1,1 1-1,-1 0 1,0 0-1,1-1 0,-1 1 1,0 0-1,0 0 0,0 0 1,0-1-1,0 1 1,0 0-1,0 1 0,-10 131 469,3-57-522,5-59-135,1-9-269,0 1 1,1 16-1,0-22 6,1 0-1,-1-1 1,1 1-1,0-1 1,0 1 0,-1-1-1,2 1 1,0 2-1,6 4-1542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00:37:00.893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18 24 6656,'-18'-24'3477,"20"26"-3229,0 0 1,-1 0-1,1 0 1,-1 0-1,1 0 0,-1 1 1,0-1-1,2 5 0,1 2 418,66 127 3661,-38-80-3168,62 80 0,5 4-353,-91-126-1181,0-1 0,1 0 1,16 18-1</inkml:trace>
</inkml:ink>
</file>

<file path=ppt/ink/ink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23:36:07.6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320 18 6240,'8'-14'2005,"-9"14"-1836,0-1 0,0 1 0,1-1 0,-1 1 0,0 0 0,0-1 0,0 1 0,0 0-1,0 0 1,0 0 0,1 0 0,-1 0 0,0 0 0,0 0 0,0 0 0,-1 0 0,1 0 319,-18 1 780,1 1 0,0 1 0,-28 7 0,8-1-426,29-7-602,0 0 0,0 0 0,1 1 0,-1 0 0,-10 6 0,18-8-184,-1-1 0,0 1-1,1 0 1,0 0 0,-1 0 0,1 1 0,-1-1 0,1 0 0,0 0-1,0 1 1,0-1 0,0 1 0,0-1 0,0 1 0,0-1 0,0 1-1,1 0 1,-1-1 0,0 1 0,1 0 0,0 0 0,-1-1 0,1 1-1,0 0 1,0 0 0,0 0 0,0-1 0,0 1 0,0 0 0,1 0-1,-1 0 1,1-1 0,0 4 0,4 5 199,0-1 0,0 1 0,1-1 0,0-1 0,11 14-1,4 4 116,-12-13-113,14 17 445,-2 1 1,-1 1-1,23 49 0,-40-76-602,-1 1-1,0-1 0,-1 1 1,1-1-1,-1 1 0,0 0 1,0 7-1,-1-11-83,0 0-1,-1 0 0,1 0 1,0 0-1,-1 0 0,1 0 1,-1-1-1,0 1 0,1 0 1,-1 0-1,0 0 0,0-1 1,0 1-1,-1 0 0,1-1 1,0 1-1,0-1 0,-1 0 1,1 1-1,-1-1 0,0 0 1,1 0-1,-1 0 1,-3 2-1,-2 0-105,-1 0 1,1-1-1,-1 1 1,0-2-1,0 1 1,0-1-1,0 0 1,-10 0 0,-5-2-2546,-36-5 0,53 5 1596,-1 0-1,1-1 1,0 1 0,0-1-1,0 0 1,0 0-1,0-1 1,0 0-1,-6-4 1,-12-10-3510</inkml:trace>
</inkml:ink>
</file>

<file path=ppt/ink/ink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23:36:08.6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2 5984,'-2'-2'3401,"4"14"-1453,-10 108 2010,-23 59-2160,15-98-1032,16-79-733,-3 11 329,1 0 1,0 0-1,1 0 1,1 25 0,3-30 234,3-12-84,7-24 105,5-21-371,15-67 0,-21 70-243,2-1 0,22-50 0,-28 81 88,1-1 0,1 1 0,13-17 0,-23 33-92,0 0 1,0 0-1,0 0 0,0-1 0,1 1 0,-1 0 0,0 0 0,0 0 0,0-1 0,0 1 0,1 0 1,-1 0-1,0 0 0,0 0 0,1 0 0,-1-1 0,0 1 0,0 0 0,0 0 0,1 0 0,-1 0 1,0 0-1,0 0 0,1 0 0,-1 0 0,0 0 0,0 0 0,1 0 0,-1 0 0,0 0 0,0 0 1,1 0-1,-1 0 0,0 0 0,0 0 0,1 0 0,-1 1 0,0-1 0,0 0 0,0 0 0,1 0 1,-1 0-1,0 0 0,0 1 0,0-1 0,0 0 0,1 0 0,-1 0 0,0 1 0,0-1 0,0 0 1,0 0-1,1 1 0,-1 0 11,1 1 0,0 0 1,-1 0-1,1 0 0,-1-1 1,1 1-1,-1 4 0,1 30 226,-2 0 0,-11 63-1,4-38-18,-20 142-95,27-195-752,0 14-32,1-21 468,0-1 0,0 1 0,0 0-1,0 0 1,1-1 0,-1 1 0,0 0 0,1 0 0,-1-1 0,0 1 0,1-1-1,-1 1 1,1 0 0,-1-1 0,1 1 0,-1-1 0,1 1 0,0-1-1,-1 1 1,1-1 0,-1 1 0,1-1 0,1 1 0,6 2-2196</inkml:trace>
</inkml:ink>
</file>

<file path=ppt/ink/ink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23:36:08.9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31 109 6464,'0'0'2090,"-1"3"-1263,-28 142 5797,28-140-6463,1 0 0,0 0-1,0 0 1,1 0 0,-1 0 0,1 0 0,0 0 0,0 0-1,1 0 1,-1 0 0,1 0 0,0-1 0,1 1 0,-1-1 0,1 1-1,0-1 1,3 4 0,-3-5-81,-1 0 0,1-1 0,0 0 0,-1 1 0,1-1 0,0 0 0,0 0 0,0 0 0,1-1 0,-1 1 0,0-1 0,1 0 0,-1 0 0,1 0 0,-1 0 0,1-1 0,-1 1 1,1-1-1,0 0 0,-1 0 0,1 0 0,-1-1 0,1 1 0,5-2 0,-2-1-2,0 1 1,-1-1 0,1 0 0,-1-1-1,0 0 1,0 0 0,0 0 0,-1-1-1,1 1 1,-1-2 0,0 1 0,-1 0-1,1-1 1,-1 0 0,0 0 0,6-12-1,-1 0-34,-1 0-1,-1 0 1,0-1-1,-2 1 0,0-1 1,3-22-1,-8 32-45,0 0 0,-1 0 1,0 0-1,0 0 0,-4-14 0,4 18-33,-1 1 0,1-1 0,-1 1 1,0-1-1,0 1 0,0 0 0,-1 0 0,0 0 1,1 0-1,-1 0 0,-1 1 0,-3-5 0,5 7 11,-1 0 0,1 0 0,0 0 0,0 0-1,-1 0 1,1 0 0,0 1 0,-1-1 0,1 1-1,-1 0 1,1-1 0,-1 1 0,1 0 0,-1 1-1,-2-1 1,1 1-10,-3 0-129,0 0 0,1 0-1,-1 1 1,1 0 0,0 0 0,-1 1 0,1 0-1,0 0 1,0 0 0,1 1 0,-1 0 0,1 0-1,0 0 1,-7 7 0,6-4-750,-1 0 1,1 1-1,0 0 1,0 0-1,1 0 1,1 1-1,-1 0 1,-5 17-1,4 10-1700</inkml:trace>
</inkml:ink>
</file>

<file path=ppt/ink/ink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23:36:09.8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32 131 3904,'-32'-3'7397,"38"4"-4512,1 2-2383,-1 0 0,1-1 0,0 0 0,0 0 0,0-1 0,0 0 0,0 0-1,0 0 1,8-1 0,69-7 606,-79 7-1027,8-2 116,1 0 0,-1-1-1,24-9 1,-30 9-138,1 0 0,-1 0 0,0-1 0,0 0 0,-1-1 0,0 1 0,12-12 0,-16 15-57,-1-1 0,1 0 0,-1 1 1,0-1-1,1 0 0,-1 0 0,0 0 1,1-4-1,-1 5-10,-1 0 0,0 0 0,0 0 0,0 0 0,0 0 0,0 0 0,0 0 0,0 0 0,0 0 0,0 0 0,-1 0 0,1 1 0,0-1 1,-1 0-1,1 0 0,-1 0 0,1 0 0,-1 0 0,1 0 0,-1 1 0,1-1 0,-1 0 0,-1-1 0,-2-1-52,0 0 0,-1-1 0,1 2-1,-1-1 1,0 0 0,0 1 0,0 0 0,0 0 0,0 1 0,0-1-1,-1 1 1,-6-1 0,-5 0-51,0 1 0,-27 0 0,37 1 136,1 1-1,-1 0 1,0 0-1,1 0 1,-1 1-1,1-1 1,0 2-1,-1-1 1,1 1-1,0 0 0,0 0 1,1 0-1,-1 1 1,1 0-1,-1 0 1,1 1-1,1-1 1,-1 1-1,1 0 1,-1 0-1,1 1 0,1-1 1,-1 1-1,1 0 1,0 0-1,0 0 1,1 0-1,-4 13 1,4-7 155,-1 0 0,2 0 0,-1 0 0,2 0 0,-1 0 0,2 0 0,0 0 1,0 1-1,1-1 0,5 17 0,-5-23-88,0 0 1,0 0 0,1 0-1,0-1 1,0 1-1,1-1 1,-1 0 0,1 0-1,8 8 1,-9-10-50,1 0 0,-1 0 0,1-1 0,0 1 0,0-1 0,1 0 0,-1 0 0,0 0 0,1-1 0,-1 1 0,1-1 0,-1 0 0,1-1 0,6 1 0,4-1-187,0 0 0,-1-2 0,1 0 0,0 0 0,-1-1 0,0-1 0,1-1 0,-2 0 0,22-11 0,-11 4-1917,-1-2 0,0-1 1,-2 0-1,31-29 0,-20 10-3390,-5 2 1793</inkml:trace>
</inkml:ink>
</file>

<file path=ppt/ink/ink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23:36:10.2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4 7968,'-3'-4'2581,"1"6"-1112,2 12-266,0 2 77,-5 67 1086,-22 186 1076,-1-18-1270,14-104-1656,12-119-406,1 34 1,2-29-396,9-67-9326,-2 11 6433</inkml:trace>
</inkml:ink>
</file>

<file path=ppt/ink/ink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23:36:10.5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74 7040,'0'1'261,"0"0"0,1-1 0,-1 1 0,1 0 0,0 0-1,-1-1 1,1 1 0,-1 0 0,1-1 0,0 1 0,0-1 0,0 1 0,15 3-211,-11-3 497,9 1 711,1-1 0,-1 0 0,25-1 0,-20-2-862,0-1 1,0 0-1,0-2 0,23-8 0,-35 11-291,1-2 0,-1 1 0,9-6-1,-14 8-68,0-1 0,0 1-1,0-1 1,0 0-1,0 1 1,0-1-1,-1 0 1,1 0 0,-1 0-1,1 0 1,-1-1-1,0 1 1,2-3-1,-3 4-33,0 1 0,0-1 0,1 1-1,-1-1 1,0 1 0,0-1 0,0 1-1,0-1 1,0 1 0,0-1-1,0 1 1,0-1 0,0 0 0,0 1-1,0-1 1,0 1 0,0-1-1,0 1 1,0-1 0,-1 1 0,1-1-1,0 1 1,0-1 0,-1 0 0,0 0-4,0 1 1,0-1-1,0 1 1,0-1-1,0 1 1,0 0-1,0-1 1,-1 1-1,1 0 1,0 0 0,0 0-1,0 0 1,0 0-1,-2 0 1,-13 1 132,-1 2 0,0-1-1,1 2 1,-1 0 0,1 1 0,0 1 0,0 1 0,1 0 0,0 1 0,-15 10 0,20-11 5,0 1 0,1 0 0,-1 1 0,2 0 0,-1 0 0,2 1 0,-1 0 0,1 0 0,1 1 0,-7 13 0,7-11 2,0 1 1,2-1-1,-1 1 0,2 1 1,-1-1-1,2 1 0,0-1 1,0 17-1,3-25-81,-1 0 0,0 0 1,1 0-1,0-1 0,1 1 0,-1 0 1,1-1-1,0 1 0,0-1 0,1 0 1,0 0-1,4 7 0,-5-9-36,1 0 1,-1 0-1,1-1 0,-1 1 0,1-1 0,0 0 1,0 0-1,0 0 0,0 0 0,0 0 0,1 0 1,-1-1-1,0 0 0,1 0 0,-1 0 0,1 0 1,-1 0-1,1-1 0,0 1 0,-1-1 0,5 0 1,0-1-142,0 0 1,0 0 0,0-1 0,-1 0-1,1 0 1,-1-1 0,11-5 0,-4 0-1033,0 0-1,20-17 1,12-10-1115</inkml:trace>
</inkml:ink>
</file>

<file path=ppt/ink/ink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23:36:10.9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346 5 6304,'-1'-1'186,"0"1"-1,0-1 1,0 1 0,0-1 0,0 1 0,0-1-1,0 1 1,-1 0 0,1 0 0,0-1 0,0 1-1,0 0 1,0 0 0,0 0 0,0 0 0,0 0-1,-2 1 1,-19 8 1222,2 0 384,-104 31 3285,107-34-4547,0 1 0,1 1 0,0 0 1,-25 19-1,37-24-448,0 1 0,0-1 0,0 1 0,0 0 0,1 0 0,-1 0 1,1 1-1,0-1 0,0 1 0,1-1 0,-1 1 0,1 0 0,0 0 0,1 0 0,-1 1 1,1-1-1,0 0 0,0 1 0,0 6 0,1-9-48,0 0 0,1 0-1,-1-1 1,1 1 0,-1 0 0,1 0 0,0-1-1,0 1 1,0 0 0,0-1 0,1 1 0,-1-1 0,1 1-1,0-1 1,-1 0 0,1 0 0,0 0 0,0 0-1,0 0 1,1 0 0,-1 0 0,0-1 0,1 1 0,-1-1-1,1 1 1,0-1 0,4 1 0,1 1-22,-1-1 1,0-1-1,1 1 1,-1-2-1,1 1 1,-1-1-1,1 0 1,0 0-1,10-2 1,5-3-732,0-1 0,0-1 0,24-11 0,-16 4-2885,46-28-1,-60 30 1253,-1 0 0,23-21 0,-7 5-309</inkml:trace>
</inkml:ink>
</file>

<file path=ppt/ink/ink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23:36:11.2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3 7712,'2'-2'4850,"-1"12"-3210,1 23 56,-1 1-1,-5 53 1,2-46-1188,-24 267 1491,12-166-1508,10-54-346,-3 20 89,7-103-305,-1-3 1,1 0 1,0 0-1,-1-1 0,1 1 1,0 0-1,0 0 0,0 0 1,1-1-1,-1 1 0,1 3 1,6-20-8774,-5 0 6193</inkml:trace>
</inkml:ink>
</file>

<file path=ppt/ink/ink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23:36:11.6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10 109 6880,'-10'-17'3136,"28"10"-2720,1-1 2240,-1 8-1536,8-8 1151,1-1-1311,23-6 192,8 7-672,18-3-224,1 6-160,-1-4-160,-8 6 32,-9-5-1536,-15 8 864</inkml:trace>
</inkml:ink>
</file>

<file path=ppt/ink/ink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23:36:11.9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280 8 3072,'0'0'204,"1"-1"-1,0 0 1,0 0 0,0 1-1,0-1 1,-1 1-1,1-1 1,0 1 0,0-1-1,0 1 1,0 0 0,0-1-1,0 1 1,0 0 0,0 0-1,1 0 1,-1 0 0,0 0-1,0 0 1,0 0 0,0 0-1,0 0 1,0 0 0,0 1-1,0-1 1,0 0 0,0 1-1,0-1 1,0 1 0,0-1-1,0 1 1,1 1 0,-1-2 5,0 2 0,0-1 1,1 0-1,-1 0 0,0 0 1,0 0-1,-1 1 0,1-1 1,0 0-1,0 1 0,-1-1 1,1 1-1,0-1 0,-1 0 1,0 1-1,1 0 0,-1-1 1,0 1-1,0-1 1,0 1-1,0-1 0,0 4 1,-1-1 52,-1 0 0,1 0 0,-1 1 0,0-1 0,0 0 0,0-1 0,0 1 1,-1 0-1,-4 4 0,-4 5 206,-18 15 0,-4 0-883,-2-1 0,-1-1 1,-58 31-1,61-43-2055,12-11-2398,11-3 1332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00:37:01.533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35 4 4480,'-1'-3'12398,"3"12"-11629,0 5-375,-1-1-1,0 0 0,-1 1 1,-3 22-1,1 3-61,-21 235 836,12-167-1163,10-78-1669,1-18-1765</inkml:trace>
</inkml:ink>
</file>

<file path=ppt/ink/ink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23:36:13.2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47 2720,'0'0'32,"0"0"1,0 0-1,0 0 1,0 0 0,0 0-1,0 0 1,0 1-1,0-1 1,1 0-1,-1 0 1,0 0-1,0 0 1,0 0-1,0 0 1,0 0-1,0 0 1,0 0-1,0 0 1,0 0-1,0 0 1,0 0-1,0 0 1,0 0-1,0 0 1,0 0 0,0 0-1,1 0 1,-1 0-1,0 0 1,0 0-1,0 0 1,0 0-1,0 0 1,0 0-1,0 0 1,0 0-1,0 0 1,0 0-1,0 0 1,0 0-1,0 0 1,0 0-1,0 0 1,1 0-1,-1 0 1,0 0 0,0 0-1,0 0 1,0 0-1,0 0 1,0 0-1,0 0 1,0-1-1,0 1 1,0 0-1,0 0 1,0 0-1,0 0 1,0 0-1,0 0 1,0 0-1,0 0 1,0 0-1,0 0 1,0 0-1,0 0 1,0 0 0,0 0-1,0-1 1,7 9 2699,6 14 1203,-9-10-3235,0 0 1,-1 0-1,-1 1 1,0-1 0,1 15-1,-3 67 1322,-1-46-1069,1 93 1836,8-180-1222,-5 26-1395,36-128 308,-20 82-414,2 0-1,30-57 1,-51 115-62,1 0 0,-1 0 1,1-1-1,-1 1 0,1 0 0,0 0 0,0 0 0,0 0 0,0 0 0,0 0 0,0 0 1,0 0-1,0 1 0,0-1 0,0 0 0,0 1 0,0-1 0,1 1 0,-1-1 0,0 1 0,0-1 1,1 1-1,-1 0 0,0 0 0,1-1 0,-1 1 0,0 0 0,1 0 0,-1 0 0,0 1 1,1-1-1,-1 0 0,0 0 0,2 1 0,4 2-41,1 0 1,-1 0-1,0 1 1,12 8-1,0 0 55,9 1-912,-15-8-1931,0-1-1,0 0 0,16 2 0,1-2-1762,44 2 1,-58-6 5739,0-1 1,22-3 0,-31 2 839,-10 2 355,-14 5 327,9 0-2044,0 0 0,0 0-1,0 0 1,1 1 0,-1 0 0,-9 12-1,15-16-542,1 0-1,-1 0 0,0 0 0,1 0 0,0 0 0,0 0 0,-1 1 0,1-1 0,1 0 1,-1 1-1,0-1 0,0 1 0,1-1 0,0 1 0,-1-1 0,1 1 0,0-1 0,0 1 1,0-1-1,1 1 0,-1-1 0,1 1 0,-1-1 0,1 1 0,0-1 0,0 1 0,0-1 0,0 0 1,3 4-1,-1-2 17,0-1 0,0 1 0,1-1 0,-1 0 0,1 0 0,0-1 0,-1 1 0,1-1 0,1 0 0,-1 1 0,0-2 0,0 1 0,1-1 0,-1 1 0,10 0 0,-3 0 50,0-1 1,0 0 0,1-1 0,-1 0 0,17-3-1,-17 2 1,0-2 0,0 1 0,0-2-1,-1 0 1,1 0 0,18-11 0,-24 13-133,-1 0 1,-1-1 0,1 0 0,0 0 0,-1 0 0,1 0 0,-1-1 0,0 1 0,0-1 0,0 0 0,-1 0 0,1 0 0,-1 0 0,0 0 0,0-1 0,-1 1 0,1-1 0,1-6 0,-3 9-47,0 0 1,0 0 0,0 0 0,0 0 0,0 0 0,0 0-1,-1 1 1,1-1 0,0 0 0,-1 0 0,0 0 0,1 1-1,-1-1 1,0 0 0,0 1 0,0-1 0,0 0-1,0 1 1,-2-2 0,0 0-13,0 1 0,0-1 0,0 1-1,0 0 1,-1-1 0,1 2 0,-1-1 0,-6-2 0,-3 0-71,-1 0 1,0 2 0,1-1-1,-22 0 1,12 2-1109,-26 3-1,41-2-212,0 1 0,1 1 0,-1 0 0,-7 2 0,15-4 1319,0 0 1,0 1-1,0-1 1,0 0-1,-1 0 1,1 0-1,0 0 1,0 1-1,0-1 1,0 0-1,0 0 1,0 0-1,0 0 1,0 1-1,0-1 1,0 0 0,0 0-1,0 0 1,0 1-1,0-1 1,0 0-1,0 0 1,0 0-1,0 0 1,0 1-1,0-1 1,0 0-1,0 0 1,0 0-1,0 1 1,1-1-1,-1 0 1,0 0-1,0 0 1,0 0-1,0 0 1,0 1 0,0-1-1,1 0 1,-1 0-1,0 0 1,0 0-1,0 0 1,0 0-1,1 0 1,-1 0-1,0 0 1,0 0-1,0 1 1,0-1-1,1 0 1,-1 0-1,0 0 1,0 0-1,8 3-2156</inkml:trace>
</inkml:ink>
</file>

<file path=ppt/ink/ink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23:36:13.6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3 5888,'0'0'55,"0"0"0,-1-1 1,1 1-1,0 0 0,0 0 1,-1 0-1,1 0 0,0-1 1,0 1-1,-1 0 0,1 0 1,0 0-1,0 0 0,-1 0 1,1 0-1,0 0 0,-1 0 1,1 0-1,0 0 0,-1 0 1,1 0-1,0 0 0,0 0 0,-1 0 1,1 0-1,0 0 0,-1 0 1,1 0-1,0 0 0,-1 0 1,1 0-1,0 1 0,0-1 1,-1 0-1,1 0 0,0 0 1,0 1-1,0-1 0,-1 0 1,1 0-1,0 1 0,0-1 1,0 0-1,-1 0 0,1 1 0,0-1 1,0 0-1,0 0 0,0 1 1,0-1-1,0 0 0,0 1 1,0-1-1,0 0 0,0 0 1,0 1-1,0 0 0,-2 3 107,1 1 878,0 0-1,0 1 1,1-1-1,-1 8 1,0 6 514,-14 57 1992,6-33-2409,8-40-1137,-2 23 1334,3-25-1318,0-1-1,0 0 1,0 0 0,0 0 0,0 0 0,0 0 0,0 0 0,0 0 0,0 1 0,0-1 0,0 0 0,0 0 0,0 0 0,0 0 0,0 0 0,0 0 0,1 0-1,-1 0 1,0 0 0,0 1 0,0-1 0,0 0 0,0 0 0,0 0 0,0 0 0,0 0 0,0 0 0,1 0 0,-1 0 0,0 0 0,0 0 0,0 0-1,0 0 1,0 0 0,0 0 0,0 0 0,0 0 0,1 0 0,-1 0 0,0 0 0,0 0 0,0 0 0,0 0 0,0 0 0,0 0 0,0 0 0,1 0-1,-1 0 1,0 0 0,0 0 0,0 0 0,0 0 0,0-1 0,0 1 0,12-13 424,2-5-403,0 0-1,1 1 1,1 0 0,1 1-1,0 1 1,36-24-1,-51 38-52,35-18-206,-35 18 212,0 1 1,-1-1 0,1 0 0,0 1 0,-1 0 0,1-1 0,0 1 0,0 0-1,-1 0 1,1 0 0,0 0 0,0 0 0,-1 0 0,1 1 0,0-1-1,0 0 1,-1 1 0,1 0 0,2 1 0,-3-2 11,0 1-1,-1-1 1,1 1-1,-1 0 1,1-1 0,-1 1-1,1 0 1,-1 0 0,0-1-1,1 1 1,-1 0-1,0 0 1,1 0 0,-1-1-1,0 1 1,0 0 0,0 0-1,0 0 1,0 0-1,0-1 1,0 1 0,0 0-1,0 0 1,-1 1 0,-6 20 237,5-17-151,-7 18 120,-20 60 64,26-73-328,1 0-1,0 0 1,0 0 0,1-1-1,1 1 1,0 15-1,0-24-135,0 0-1,1 0 1,-1 1-1,0-1 0,1 0 1,-1 0-1,1 0 1,-1 0-1,1 0 0,-1 0 1,1 0-1,0 0 1,0 0-1,-1 0 1,1 0-1,0-1 0,0 1 1,0 0-1,0 0 1,0-1-1,0 1 1,0 0-1,0-1 0,0 0 1,0 1-1,0-1 1,0 1-1,1-1 1,-1 0-1,0 0 0,0 0 1,0 0-1,2 0 1,4 1-945,-1-2 1,1 1 0,0-1 0,9-2-1,24-7-4335,4-2 1846</inkml:trace>
</inkml:ink>
</file>

<file path=ppt/ink/ink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23:36:14.0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148 0 9056,'-7'0'812,"0"1"1,0-1 0,0 1-1,0 0 1,0 1-1,0-1 1,0 2 0,-10 3-1,1 0 1416,12-5-1995,0 1 1,0 0-1,1-1 1,-1 1-1,0 1 1,1-1-1,-1 0 1,1 1-1,0 0 1,0 0-1,0 0 1,-3 4-1,4-5-142,1 1 0,0-1-1,0 1 1,0 0-1,0-1 1,0 1 0,0 0-1,1 0 1,-1-1 0,1 1-1,0 0 1,0 0-1,0 0 1,0 0 0,0 0-1,1-1 1,-1 1-1,1 0 1,1 4 0,7 16 773,18 36 0,6 13 202,-27-56-865,-1 1 0,0-1 1,-2 1-1,0 0 0,0 0 0,-1 34 0,-2-47-256,-1 0 1,0 0-1,0 0 0,0 0 0,0-1 1,0 1-1,-1 0 0,0 0 0,1-1 0,-1 0 1,-1 1-1,1-1 0,0 0 0,-1 0 1,0 0-1,0 0 0,0 0 0,0-1 1,0 1-1,0-1 0,0 0 0,-1 0 0,0 0 1,1 0-1,-7 1 0,-4 1-1017</inkml:trace>
</inkml:ink>
</file>

<file path=ppt/ink/ink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23:36:19.33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185 23 2560,'7'-18'3101,"-4"13"912,4 37-2317,-12 36-1370,-34 438 1498,10-171-864,-31 464 890,33-618-1549,2-26 113,21-119-1466,-2-3-3320,0-5 1071</inkml:trace>
</inkml:ink>
</file>

<file path=ppt/ink/ink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23:36:22.79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17 360 2912,'-1'-1'44,"1"-1"49,-1 1 0,0-1 0,0 1 0,0-1 0,0 1 0,0-1 0,0 1 0,0 0 0,-1-1 0,1 1 0,0 0 0,-3-2 570,6-4 4031,7 12-4366,1-1 0,-1 0-1,1-1 1,13 3 0,13 5-148,14 2-67,0-1 1,72 8-1,-53-10-80,368 38 1103,-287-39-773,222 6 789,136-4-598,87-22-303,-315-11-225,-118 8-15,241-27 83,-33 2-65,-239 27-38,203-12 2,349 4-100,-500 14 181,215-12-121,-43-2 191,-17 1-224,386-30 539,-388 29-448,-146 9-33,87-1-18,18-2 43,476-13 7,-319 17-20,-140 4 10,321 1-17,-194 5 76,147 9-96,-508-6 27,213 6 105,-161-7-70,40 0 105,269-17 79,15 0 30,-270 6-316,-4 0 149,26 1-116,80 0 120,246-4-92,-145 1 181,-24 1-228,-173 4 206,100 4-68,-29 0-161,235-3 198,-107 1-1,-46 2-185,-230 1 131,79-3 14,-25 0 836,-165 4-890,-1 0 0,0 1-1,1-1 1,-1 1 0,0 0 0,1-1-1,-1 1 1,0 0 0,0 0 0,0 0 0,1 0-1,-1 0 1,0 0 0,0 0 0,0 0-1,-1 0 1,1 0 0,0 0 0,0 1-1,-1-1 1,1 0 0,0 1 0,-1-1-1,0 0 1,1 3 0,2 6-61,0 0-1,1 13 1,-4-21 56,4 31 18,-2 1 1,-3 42-1,0-17-25,-32 765 642,31-790-553,-6 68 319,-29 137 1,32-215-431,1-7 45,1 0 0,0 0 0,0 21 1,-6 156-124,4-129 147,-5 46 561,3-77 22,7-34-632,0 0 0,0 0 0,0 1 0,0-1 0,0 0 0,0 0 0,0 0 0,0 1 0,0-1 0,0 0 0,0 0 0,0 1 0,0-1 0,0 0 0,0 0 0,0 0 0,0 1 0,-1-1 0,1 0 0,0 0 0,0 0 0,0 1 0,0-1 0,0 0 0,0 0 0,-1 0 0,1 0 0,0 1 0,0-1 0,0 0 0,0 0 0,-1 0 0,1 0 0,0 0 0,0 0 0,-1 1 0,-6-7-1213,-5-13-1488,9 5 1285,0 0 0,0 0 1,1 0-1,1-17 0,-1 7 168,-1-35-3603</inkml:trace>
</inkml:ink>
</file>

<file path=ppt/ink/ink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23:36:25.00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9 395 2400,'-8'-3'721,"11"6"-279,-2-3-461,0 1 0,1-1 1,-1 0-1,0 1 0,1-1 1,-1 0-1,0 0 0,1 0 1,-1 0-1,2-1 0,5 1 75,14 4 1548,0-1 1,1-1-1,0-1 0,39-4 0,-32-1-849,-13 1-130,33-1 1,407-4 659,113 24-368,-339-4-796,250 20-18,214 24 4,-314-46-119,7-17 261,-252 4-177,924-5-40,26 13 293,-161 17-453,-771-17 150,57 2 107,322 5-24,584-12 39,-314 9-160,537-2 246,-502-34-481,263-5 400,-215 16 241,-152 4-316,-274 4 44,232-4-150,-593 9 177,130-9 62,0-11-43,335-39 157,-410 43-132,158 2 1,-177 22 157,-114-3-360,1 1 0,-1 1 0,1 1 0,22 9 0,-42-14 63,-1 1-1,1-1 0,-1 1 0,1-1 0,-1 1 0,1-1 0,0 0 0,-1 0 0,1 0 0,-1 0 0,1 0 0,0 0 1,-1 0-1,3-1 0,-3 0-10,-1 1 0,1 0 0,0-1 0,-1 1 0,1-1 1,-1 1-1,1-1 0,-1 1 0,1-1 0,-1 0 0,0 1 0,1-1 1,-1 1-1,0-1 0,1 0 0,-1 1 0,0-1 0,0 0 1,0 0-1,0 1 0,0-1 0,0 0 0,1 1 0,-1-1 0,-1 0 1,1 0-1,0 1 0,0-1 0,0 0 0,0 1 0,0-1 1,-1 0-1,1 1 0,-1-2 0,-53-162 1065,35 96-2021,15 56-353,3 10 890,0 1-1,1-1 1,-1 1-1,1-1 1,-1 0 0,1 1-1,0-1 1,0 0-1,0 1 1,0-1-1,0 0 1,0 1 0,0-1-1,0 0 1,1 1-1,-1-1 1,1-2 0,12-17-2826,9-10-2260</inkml:trace>
</inkml:ink>
</file>

<file path=ppt/ink/ink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23:36:50.0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139 137 2400,'3'-6'663,"-3"5"-549,0 0 0,1 0 0,-1 0 0,1 0 0,-1 0 0,1 0 0,-1 1 0,1-1 0,0 0 0,0 0 0,-1 0 0,1 1 0,0-1 0,1-1 0,5-2 1127,0 0 1,0 0-1,7-8 0,-11 10 976,-6 9-1772,-9 27 282,2 0 1,-7 35-1,-7 75-251,16-95-270,-27 258 300,30-256-200,0 6 1180,6-53-451,4-9-604,2-11-14,3-17-173,13-47-120,13-122-167,4 11-21,-32 163 3,1-1 0,2 1 0,19-36 0,-24 52 15,2 0-1,0 0 1,0 1-1,1-1 0,0 2 1,1 0-1,0 0 1,1 1-1,18-13 1,-17 14 4,0 1 0,0 1 0,1 0-1,0 1 1,0 0 0,26-6 0,-33 10 42,0 0-1,-1 1 0,1-1 0,0 1 1,-1 1-1,1-1 0,0 1 0,-1 0 1,1 0-1,0 0 0,-1 1 0,0 0 1,1 0-1,-1 0 0,0 1 0,0 0 1,0 0-1,0 0 0,6 6 0,-8-7 20,0 1-1,0 0 0,0 0 1,0 0-1,-1 1 1,1-1-1,-1 1 0,0 0 1,0-1-1,0 1 0,0 0 1,-1 0-1,1 0 0,-1 0 1,0 1-1,0-1 0,-1 0 1,1 0-1,-1 0 0,0 1 1,0-1-1,-1 0 0,1 0 1,-2 7-1,-1 1 67,-1 0 1,0 0-1,-1 0 0,0 0 1,0-1-1,-2 1 0,1-1 1,-1-1-1,-17 19 0,5-9-10,-1-2 0,-1-1-1,0 0 1,-1-2 0,-46 25-1,8-12 160,-49 26-548,92-43 178,11-5 56,6-6 79,-1 1 0,1-1 0,0 0 0,0 0 0,0 0 0,0 0 0,0 0 0,0 0 0,0 0 0,0 0 0,0 0 0,0 0 0,0 0 0,0 0 0,0 0 0,0 0 0,0 1 0,0-1 0,0 0-1,0 0 1,0 0 0,0 0 0,0 0 0,0 0 0,0 0 0,0 0 0,0 0 0,0 0 0,0 1 0,0-1 0,0 0 0,0 0 0,0 0 0,0 0 0,0 0 0,0 0 0,0 0 0,0 0 0,0 0 0,0 0 0,0 0 0,0 0 0,0 0 0,0 1 0,1-1 0,-1 0 0,0 0 0,0 0 0,0 0 0,0 0 0,0 0-1,0 0 1,0 0 0,25 6 9,84 23 86,-88-22-94,1 2 0,37 19 0,-51-23-11,-1 0 0,1 0 1,-1 1-1,-1 0 0,1 0 1,-1 1-1,0 0 0,0 0 1,-1 0-1,0 1 0,8 15 1,-12-21 19,0-1 0,0 1 0,-1 0 0,1-1-1,0 1 1,-1 0 0,1 0 0,-1-1 0,0 1 0,1 0 0,-1 0 0,0 0 0,0 0 0,0-1 0,0 1 0,-1 0 0,1 0 0,-1 0 0,1-1 0,-1 1 0,1 0 0,-1 0 0,0-1 0,0 1 0,0 0-1,0-1 1,-2 3 0,0 1 34,-1-1 0,0 0 0,0 0 0,-1-1 0,1 1 0,-1-1 0,1 0-1,-1 0 1,0 0 0,0-1 0,-1 1 0,-8 1 0,-8 3 188,-39 4-1,53-9-166,-34 5 163,-95 13 212,109-18-394,-1 0-1,-48-4 1,45-4-2568</inkml:trace>
</inkml:ink>
</file>

<file path=ppt/ink/ink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23:36:51.6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5 960 3136,'-4'8'1324,"7"-5"-83,-2-3-1023,0-1 0,0 1 0,0 0 0,0-1 0,0 1 0,0-1-1,0 0 1,0 1 0,0-1 0,0 0 0,0 1 0,0-1 0,1-1 0,38-39 3394,-22 23-2578,26-32 0,114-137 1641,-101 124-1975,-22 12-236,-35 51-468,0 0 0,0 0-1,0 0 1,1 0 0,-1 0-1,0 0 1,0 0-1,0 1 1,0-1 0,1 0-1,-1 0 1,0 0-1,0 0 1,0 0 0,0 0-1,1 0 1,-1 0 0,0 0-1,0 0 1,0 1-1,0-1 1,0 0 0,1 0-1,-1 0 1,0 0-1,0 0 1,0 1 0,0-1-1,0 0 1,0 0 0,0 0-1,0 0 1,0 1-1,0-1 1,1 0 0,-1 0-1,0 0 1,0 0-1,0 1 1,0-1 0,0 0-1,0 0 1,-1 0 0,1 1-1,-1 12-26,-1 0 1,0-1-1,-1 1 0,-1 0 1,0-1-1,-8 18 0,4-11-75,-7 27 0,14-38 78,-2 2 69,1 0-1,0 0 0,0 13 1,2-22-10,0 0 0,0 0 0,0 0 0,0 0 0,0 0 0,0 0 1,0-1-1,0 1 0,1 0 0,-1 0 0,0 0 0,1 0 0,-1-1 0,1 1 0,-1 0 1,1 0-1,-1-1 0,1 1 0,-1 0 0,1-1 0,-1 1 0,1 0 0,0-1 0,0 1 1,-1-1-1,1 1 0,0-1 0,0 0 0,-1 1 0,1-1 0,0 0 0,0 1 0,0-1 1,0 0-1,0 0 0,-1 0 0,1 0 0,0 0 0,0 0 0,0 0 0,0 0 0,0 0 1,0 0-1,0 0 0,-1-1 0,2 1 0,4-2 113,-1 1 0,0-1 0,1 0-1,-1 0 1,8-6 0,28-19 3,60-53-1,-88 69-140,-8 5-35,0 1 0,1 1 0,-1-1 0,1 1 0,0 0 0,11-5 0,-17 9 15,1 0 0,-1 0 0,1 0 1,-1 0-1,1 0 0,-1 0 0,1 0 0,-1 0 0,1 0 0,-1 0 0,1 0 1,-1 0-1,1 0 0,-1 0 0,0 0 0,1 1 0,-1-1 0,1 0 1,-1 0-1,1 1 0,-1-1 0,0 0 0,1 1 0,-1-1 0,0 0 0,1 1 1,-1-1-1,0 1 0,1-1 0,-1 0 0,0 1 0,0-1 0,0 1 0,1-1 1,-1 1-1,0-1 0,0 1 0,0-1 0,0 1 0,0-1 0,0 1 0,0-1 1,0 1-1,0-1 0,0 1 0,-2 26-62,2-23 102,-1-1-32,1 0-1,0 0 1,0 1 0,0-1-1,0 0 1,0 0 0,1 0-1,-1 0 1,1 0 0,0 0-1,0 0 1,0-1 0,0 1-1,1 0 1,-1 0 0,3 3-1,-2-4 40,0-1 0,-1 1-1,1 0 1,0-1-1,0 0 1,0 1-1,0-1 1,0 0-1,0 0 1,1 0-1,-1 0 1,0-1-1,0 1 1,1 0-1,-1-1 1,0 0-1,1 1 1,-1-1-1,0 0 1,1 0 0,2-1-1,-1 0 16,0 1 1,1-1-1,-1 0 1,0 0-1,0-1 1,0 1-1,0-1 0,0 0 1,0 0-1,0-1 1,3-2-1,1-2 12,0 0 0,-1 0 0,8-10 0,-4 2-7,0 0-1,-1-1 1,14-27-1,16-52 13,-28 64-62,-9 25 0,110-264 79,-39 81-2,-69 172-209,-9 24-158,-12 27-161,-4 28 619,2 1-1,-17 122 1,30-147-161,-14 111-75,16-109 218,3 68 0,1-77-108,-2-26-211,1 0 0,-1 1 0,2-1 0,-1 0 0,1 1 0,-1-1 0,1 0 0,1 0 0,-1 0-1,4 9 1,-5-14 116,1 1-255,-1-1 254,0 0 0,0 0 0,0 0 0,0 0 1,0 0-1,0 0 0,0 0 0,0 0 0,1 0 1,-1 0-1,0 0 0,0 0 0,0 0 0,0 0 0,0 0 1,0 0-1,0 0 0,0 0 0,0 0 0,0 0 1,0 0-1,1 0 0,-1 0 0,0 0 0,0 0 1,0 0-1,0 0 0,0 0 0,0 0 0,0-1-304,0 1 304,0 0 0,0 0 0,0 0 0,1 0 0,-1 0 1,0 0-1,0 0 0,0 0 0,0-1 0,0 1 1,0 0-1,0 0 0,0 0 0,0 0 0,0 0 1,0 0-1,0 0 0,0 0 0,2-11-2912,2-13-2126,-4 4 2439</inkml:trace>
</inkml:ink>
</file>

<file path=ppt/ink/ink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23:36:52.0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82 4896,'-2'-9'677,"-1"-10"1483,15 18 3450,26-3-3831,-27 3-1125,112-18 439,25-3-891,-2 16-686,-85 12-4423,-28 1 1867</inkml:trace>
</inkml:ink>
</file>

<file path=ppt/ink/ink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23:36:53.9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28 917 3072,'-1'-1'170,"0"1"0,0 0 0,0-1 1,0 1-1,0 0 0,-1 0 0,1 0 0,0 0 1,0 0-1,0 0 0,0 0 0,-1 0 0,1 0 1,0 1-1,0-1 0,0 0 0,0 1 0,0-1 1,0 1-1,0-1 0,0 1 0,-2 1 0,3-2-127,0 0-1,0 0 1,0 0-1,0 0 1,0 0-1,0 1 0,0-1 1,0 0-1,0 0 1,0 0-1,0 0 0,0 0 1,0 0-1,0 0 1,0 0-1,0 0 1,0 1-1,0-1 0,0 0 1,0 0-1,0 0 1,0 0-1,0 0 0,0 0 1,0 0-1,0 0 1,0 0-1,0 0 1,0 0-1,1 0 0,-1 0 1,0 1-1,0-1 1,0 0-1,0 0 0,0 0 1,0 0-1,0 0 1,0 0-1,0 0 1,0 0-1,1 0 0,-1 0 1,0 0-1,0 0 1,0 0-1,0 0 0,0 0 1,0 0-1,0 0 1,0 0-1,0 0 1,0 0-1,1 0 0,-1 0 1,0 0-1,0-1 1,13 2 1118,19-2-231,-28 0-607,37-3 1437,69-17 0,-97 18-1619,0-1-1,0 0 1,0-2 0,-1 1-1,1-1 1,-1-1 0,20-15-1,-27 18-71,1 0 0,-1-1 0,0 0 0,-1 0 0,1 0 0,-1 0 0,0-1 1,0 0-1,-1 0 0,0 0 0,0 0 0,0 0 0,0-1 0,-1 1 0,-1-1 0,1 0 0,0-7 0,-1 12-61,-1-1 0,0 1 0,0-1 1,0 1-1,-1 0 0,1-1 0,0 1 1,-1 0-1,0-1 0,1 1 0,-1 0 0,0 0 1,0 0-1,0 0 0,0 0 0,-1 0 1,1 0-1,-2-2 0,1 3-36,0-1 0,1 1 0,-1 0 0,0 0 0,1 0 0,-1 1 0,0-1-1,0 0 1,0 1 0,0-1 0,0 1 0,0 0 0,0-1 0,0 1 0,0 0 0,0 0 0,0 0 0,0 1 0,0-1 0,0 0 0,0 1 0,0-1 0,-2 2-1,-10 3-35,0 2-1,0-1 0,0 2 1,1 0-1,0 0 0,1 1 1,0 1-1,0 0 0,1 0 0,1 1 1,-1 1-1,2 0 0,0 0 1,-8 14-1,14-20 101,0-1 1,0 0 0,1 1-1,0-1 1,0 1 0,1-1-1,0 1 1,-2 10-1,3-13-16,0-1 0,0 0 0,0 1-1,0-1 1,1 0 0,-1 1 0,1-1-1,-1 0 1,1 0 0,0 0-1,0 1 1,0-1 0,0 0 0,0 0-1,0 0 1,1 0 0,-1-1 0,1 1-1,-1 0 1,1-1 0,0 1 0,-1-1-1,1 1 1,0-1 0,2 2-1,5 1 124,1 0-1,-1-1 0,1 0 1,0-1-1,-1 1 0,1-2 1,0 1-1,0-2 0,20 0 1,-8-1 95,0-2 1,-1 0 0,34-10 0,-42 9-175,-1-1 0,0 0 1,0-1-1,-1 0 0,0-1 0,0 0 0,0-1 1,15-15-1,3-6-46,35-44-1,227-350 533,-275 397-546,-1-1 1,-2 0-1,0-1 0,-2 0 1,12-48-1,-21 66-45,-1 0-1,1 0 1,-2-1-1,0-16 0,0 24 19,0 0 0,0 0 0,-1 0 0,1 0 0,-1 1 0,-1-6 0,1 8 11,1-1 0,0 0 0,-1 1 0,1-1 0,-1 1 0,1-1 0,-1 1 0,1-1 1,-1 1-1,1-1 0,-1 1 0,1 0 0,-1-1 0,1 1 0,-1 0 0,0-1 0,1 1 0,-1 0 0,0 0 0,1-1 0,-1 1 0,0 0 0,1 0 0,-1 0 0,0 0 0,1 0 0,-1 0 0,0 0 0,0 0 0,1 0 0,-1 1 0,0-1 0,1 0 0,-1 0 0,0 1 0,-7 3-78,0 0 0,1 1 0,0 0 0,0 0 0,0 0 0,1 1 0,-10 11 0,0-2 53,-10 11-29,-35 42-1,50-54 71,1 1-1,0 0 1,1 1-1,1 0 1,-7 20-1,4-2-28,2 1 0,1 0 0,1 0 1,3 0-1,0 1 0,3 0 0,1-1 0,4 40 0,-2-60 35,0 0 1,1-1-1,1 1 0,0-1 0,7 17 1,-9-25 17,1-1 0,0 1 0,0-1 1,1 1-1,-1-1 0,1 0 0,0 0 1,1-1-1,-1 1 0,1-1 0,0 0 1,0 0-1,0-1 0,10 6 0,-1-4 75,1 1-1,1-2 0,-1 0 0,0 0 0,1-2 0,0 0 0,0-1 1,0 0-1,-1-2 0,1 1 0,0-2 0,30-7 0,-37 7-46,0-2 0,0 1-1,0-1 1,-1 0-1,1-1 1,-1 0 0,0 0-1,-1-1 1,1 0-1,-1 0 1,0-1 0,-1 0-1,8-10 1,-10 12-46,0-1 1,0 1-1,-1-1 1,1 0-1,-1 0 0,-1 0 1,1-1-1,-1 1 0,-1-1 1,1 1-1,-1-1 1,0 0-1,0 0 0,-1 1 1,0-1-1,0 0 1,-1 0-1,-2-11 0,3 17-22,0 0 1,0 0-1,0 0 0,0 0 0,-1 0 0,1 0 0,0 1 0,-1-1 0,1 0 1,0 0-1,-1 1 0,1-1 0,-1 0 0,1 0 0,-1 1 0,0-1 0,1 0 1,-1 1-1,0-1 0,1 1 0,-1-1 0,0 1 0,0-1 0,1 1 0,-1 0 1,0-1-1,0 1 0,0 0 0,0 0 0,1-1 0,-1 1 0,0 0 0,0 0 1,0 0-1,0 0 0,0 0 0,0 0 0,-1 1 0,-1 0-19,1 0-1,-1 0 1,0 0-1,0 1 1,1-1-1,-1 1 1,1 0-1,-5 4 1,-23 22-122,2 1 0,-36 50 0,60-73 156,0 0 0,0 0 0,0 0 0,1 1 0,0 0 0,0 0 0,-2 10 1,5-15 7,-1 0 0,1 0 0,-1 1 1,1-1-1,0 0 0,0 1 1,0-1-1,0 0 0,1 1 1,-1-1-1,1 0 0,-1 1 1,1-1-1,0 0 0,0 0 1,0 0-1,0 0 0,0 0 1,0 0-1,0 0 0,1 0 0,-1 0 1,1 0-1,0-1 0,-1 1 1,1-1-1,2 2 0,2 0 40,-1 0 0,1 0 0,0-1 0,0 0 0,0 0 0,0 0 0,0-1 0,0 0 0,1 0 0,-1-1 0,0 0 0,12-1 0,1-1-13,-1 0 0,0-2 1,21-7-1,41-21 24,-32 11-102,159-64 168,-130 61-86,-77 24-45,0 0 0,0-1 0,0 1-1,1 0 1,-1 0 0,0 0 0,0 0-1,1 0 1,-1 0 0,0-1 0,1 1-1,-1 0 1,0 0 0,0 0 0,1 0-1,-1 0 1,0 0 0,0 0 0,1 0-1,-1 0 1,0 0 0,1 1 0,-1-1-1,0 0 1,0 0 0,1 0 0,-1 0 0,0 0-1,1 0 1,-9 11-86,-71 77 126,74-83-58,0 1 0,0 0 0,0 1 0,1-1 0,0 1 0,-3 7 0,5-11 19,1-1 0,0 1 0,1 0 1,-1-1-1,0 1 0,1 0 0,0 0 0,0 5 0,0-6 22,0-1 0,0 0 0,0 1 0,1-1-1,-1 0 1,1 1 0,-1-1 0,1 0 0,0 0 0,-1 1 0,1-1-1,0 0 1,0 0 0,0 0 0,0 0 0,0 0 0,0 0-1,2 1 1,-1 0 12,1 0-1,0-1 1,0 0-1,0 1 1,0-1-1,0 0 1,0-1-1,0 1 1,0 0-1,0-1 1,1 0-1,5 0 1,3-1 47,1 0-1,12-4 1,-21 4-63,17-4 53,-1 0 0,30-12 1,-39 12-54,-1 0 1,1-1 0,-1 0 0,0 0-1,0-1 1,10-10 0,-3 1 6,-2-2 1,0 0-1,-1 0 0,18-33 1,38-89 7,-29 57 29,-10 22 26,59-123-102,-77 151 6,0-1 1,-2-1-1,10-57 1,-16 69 8,-4 17-27,0 1 0,1 0 0,-1-1 0,-1 1-1,1 0 1,-1-1 0,0 1 0,0-1 0,-2-8-1,2 14 23,0 0-1,0 0 1,0-1-1,0 1 0,-1 0 1,1 0-1,0 0 1,0-1-1,0 1 1,0 0-1,0 0 0,0 0 1,-1 0-1,1 0 1,0-1-1,0 1 1,0 0-1,0 0 0,0 0 1,-1 0-1,1 0 1,0 0-1,0 0 0,0 0 1,-1-1-1,1 1 1,0 0-1,0 0 1,0 0-1,-1 0 0,1 0 1,0 0-1,0 0 1,0 0-1,-1 0 1,1 0-1,0 0 0,0 1 1,0-1-1,-1 0 1,1 0-1,0 0 1,0 0-1,0 0 0,-1 0 1,1 0-1,0 0 1,0 1-1,0-1 1,0 0-1,0 0 0,-1 0 1,1 1-1,-8 8-176,-9 19 34,1 0 1,-15 40 0,19-42 107,-1 6 23,1 1-1,2 0 0,1 0 0,2 1 1,-4 36-1,6-5 62,4 114 0,1-177-73,9 101 513,-7-91-592,0 0-1,1 0 0,0 0 0,1-1 1,0 1-1,9 16 0,-11-25-291,0 0 0,0 0 0,1 0 0,-1-1 0,6 6 0,-7-8 123,-1 1 1,1 0-1,0 0 1,0-1-1,0 1 1,0-1-1,0 1 1,1-1-1,-1 1 1,0-1-1,0 1 1,0-1-1,0 0 1,0 0-1,0 0 1,1 0-1,-1 0 1,0 0-1,0 0 0,0 0 1,0 0-1,2-1 1,9-3-1792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00:37:01.915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21 130 6976,'0'0'89,"-1"-1"0,1 1 0,0 0 0,0 0 0,0 0 0,-1 0 0,1 0-1,0 0 1,0 0 0,-1 0 0,1 0 0,0 0 0,0 0 0,-1 0 0,1 0 0,0 0 0,0 0 0,-1 0 0,1 0 0,0 0 0,0 0 0,-1 0 0,-1 1 801,2 0-801,-5 10 730,1 17 595,2 30 1061,1-28-1277,2 46 1,0-66-1035,0-1 0,1 0 0,0 1 0,1-1 0,0 0 0,0 0 0,1-1 0,0 1 0,6 8 0,-7-13-78,0 0 0,0 0 0,1-1 0,-1 1 0,1-1 0,0 0 0,0 0 0,0 0 0,0-1 0,0 1 0,1-1 0,-1 0 0,1-1 0,-1 1 0,1-1 0,0 0-1,6 1 1,2 0 73,0-1 0,0-1 0,0 0 0,0-1 0,17-3 0,-21 2-137,-1 0-1,1 0 0,-1 0 1,0-1-1,0 0 0,0-1 1,-1 0-1,1 0 0,-1-1 1,0 0-1,0 0 0,0 0 1,-1-1-1,0 0 0,0-1 1,0 1-1,-1-1 0,0 0 1,0 0-1,-1-1 0,4-8 1,-2 1-2,-1 0 1,0 0 0,-1 0 0,-1-1-1,-1 0 1,0 1 0,-1-1-1,-1-24 1,0 30-45,-1 0 0,0 0 0,-1 0-1,0 0 1,-1 0 0,0 0 0,-1 1 0,1 0 0,-2-1-1,1 1 1,-2 1 0,1-1 0,-1 1 0,-11-13 0,12 16-36,-1 1 0,0-1 0,0 1 1,-1 0-1,1 1 0,-1 0 0,0 0 1,1 0-1,-2 0 0,1 1 0,0 1 1,-10-2-1,9 2-240,0 0 0,-1 0 0,1 1 1,0 0-1,-1 1 0,1 0 0,0 0 0,-1 1 1,1 0-1,-12 5 0,0 4-1950,8 2 730</inkml:trace>
</inkml:ink>
</file>

<file path=ppt/ink/ink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23:36:54.3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35 7552,'-22'-14'2448,"17"11"-854,20 3 977,18 0-2046,60-8 1,-62 4-777,1 1 0,-1 1 1,1 2-1,61 7 0,-85-5-382,0-1 1,1 1-1,-2 1 0,1 0 0,0 0 0,0 0 0,-1 1 0,11 7 0,18 16-2001</inkml:trace>
</inkml:ink>
</file>

<file path=ppt/ink/ink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23:36:55.7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30 361 4992,'-18'12'1589,"18"-12"-1518,-1 0-1,1 1 1,0-1-1,-1 0 1,1 0-1,0 0 1,-1 0 0,1 0-1,0 0 1,-1 0-1,1 0 1,-1 0-1,1 0 1,0 0-1,-1 0 1,1 0-1,0 0 1,-1 0 0,1 0-1,0 0 1,-1 0-1,1-1 1,0 1-1,-1 0 1,1 0-1,0 0 1,-1-1 0,1 1-1,0 0 1,-1 0-1,1-1 1,0 1-1,0 0 1,-1-1-1,2 2 58,0-1 0,0 0 0,1 1 0,-1-1-1,0 0 1,0 0 0,0 0 0,0 0 0,0 0-1,1 0 1,-1 0 0,0 0 0,0 0 0,0 0-1,0 0 1,2-1 0,22-8 1064,-12 4-813,27-9 293,0-2 0,44-25 0,-59 27-456,0-2 1,-2 0 0,1-2-1,23-23 1,-33 27-75,-6 5-32,1 1 0,0-1 1,0 2-1,19-12 0,-28 18-102,1 1-1,0-1 0,0 1 1,-1-1-1,1 1 1,0 0-1,0-1 0,0 1 1,-1 0-1,1 0 1,0 0-1,0-1 0,0 1 1,0 0-1,-1 0 1,1 0-1,0 0 0,0 1 1,0-1-1,0 0 1,0 0-1,1 1 0,-2-1 1,1 1-1,-1 0 0,1-1 1,-1 1-1,1 0 0,-1-1 1,1 1-1,-1 0 0,0 0 1,1-1-1,-1 1 0,0 0 0,0 0 1,1 0-1,-1-1 0,0 1 1,0 0-1,0 1 0,0 6 44,-1 1-1,0-1 0,-4 14 0,4-15-16,-15 48 330,12-45-364,0 1-1,1 0 0,0 0 0,1 0 0,0 0 0,1 0 0,0 20 0,1-29 47,1 0 0,-1 0-1,0 0 1,1 0-1,-1 0 1,1-1 0,0 1-1,-1 0 1,1 0-1,0 0 1,0-1-1,0 1 1,0-1 0,1 1-1,-1 0 1,0-1-1,1 0 1,-1 1-1,1-1 1,1 2 0,0-2 6,-1 0 1,1-1 0,-1 1-1,1 0 1,-1-1 0,1 1-1,0-1 1,-1 0 0,1 0-1,0 0 1,-1 0 0,1 0-1,3-1 1,5-2 72,0 0-1,0 0 1,-1-1 0,1-1-1,13-8 1,233-142 40,-237 141-303,34-16-1,-54 30 133,0 0-1,0 1 1,0-1 0,0 0-1,0 0 1,0 0 0,0 0-1,0 0 1,0 0 0,0 0-1,0 0 1,0 0 0,0 0-1,0 0 1,0 0 0,0 0-1,0 1 1,0-1 0,0 0 0,0 0-1,0 0 1,0 0 0,0 0-1,0 0 1,0 0 0,0 0-1,0 0 1,0 0 0,0 0-1,0 0 1,0 0 0,0 1-1,0-1 1,0 0 0,0 0-1,0 0 1,0 0 0,0 0-1,0 0 1,0 0 0,0 0-1,1 0 1,-1 0 0,0 0-1,0 0 1,0 0 0,0 0-1,0 0 1,0 0 0,0 0-1,0 0 1,0 0 0,0 0-1,0 0 1,0 0 0,1 0-1,-1 0 1,0 0 0,0 0-1,0 0 1,0 0 0,0 0-1,0 0 1,0 0 0,0 0-1,0 0 1,0 0 0,-3 5-44,-57 52-55,-28 28 77,84-81 36,0 0 0,1 1 1,0-1-1,0 1 0,0 0 1,1 0-1,-1 0 0,-2 11 1,5-15 3,-1 0 0,1 0 1,0 0-1,0 1 0,0-1 0,0 0 1,0 0-1,0 0 0,0 1 1,0-1-1,0 0 0,1 0 1,-1 0-1,1 1 0,-1-1 0,1 0 1,-1 0-1,2 2 0,-1-2 12,0 0 1,1 0-1,-1 0 0,0 0 0,1 0 0,-1-1 1,1 1-1,-1 0 0,1-1 0,0 1 0,-1-1 0,1 1 1,0-1-1,-1 0 0,1 0 0,-1 0 0,1 0 1,2 0-1,15 0 96,-1-1 1,1-1-1,0-1 1,0 0-1,-1-1 1,19-8-1,-27 9-85,-1-1 0,0 0 0,-1-1 0,1 1 0,-1-2 0,0 1 0,0-1 0,-1 0 0,1-1 0,-2 0 0,1 0 0,-1-1 0,9-13 0,-12 17-38,-1-1 0,1 0 0,-1 0 0,-1 0 0,1 0 0,-1 0 0,0 0 0,0 0 1,0 0-1,-1-9 0,0 12-8,0-1 0,0 1 1,0 0-1,-1 0 0,1 0 1,-1 0-1,1 0 0,-1 0 1,0 0-1,0 0 0,0 0 1,0 0-1,0 0 1,0 1-1,0-1 0,-1 0 1,1 1-1,0-1 0,-1 1 1,0-1-1,1 1 0,-1 0 1,0 0-1,0 0 0,0 0 1,0 0-1,-3-1 0,0 0-27,0 1-1,0 0 0,0 1 0,0-1 0,0 1 0,0 0 1,0 0-1,0 1 0,-7 1 0,-1 1 42,0 0 0,-16 7 1,22-5 21,7-4-28,0-1 0,1 0 1,-1 0-1,0 0 0,0 0 1,0 1-1,0-1 0,0 0 0,1 0 1,-1 0-1,0 0 0,0 0 1,0 0-1,1 0 0,-1 1 1,0-1-1,0 0 0,0 0 1,1 0-1,-1 0 0,0 0 0,0 0 1,0 0-1,1 0 0,-1 0 1,0 0-1,0 0 0,1 0 1,-1 0-1,0 0 0,0 0 1,0-1-1,1 1 0,-1 0 1,0 0-1,0 0 0,0 0 0,1 0 1,40-10 56,50-19 0,-61 18-50,0 1 0,0 2 0,1 1 0,42-4 0,-68 11 8,1 0 0,-1 0 0,0 0 1,0 1-1,0 0 0,0 0 0,0 0 1,0 1-1,0 0 0,7 3 0,-9-4 17,-1 1 0,0-1 0,1 1 0,-1 0 0,0 0 0,0 0 1,0 0-1,0 0 0,-1 0 0,1 0 0,0 1 0,-1-1 0,0 1 0,0-1 0,1 1 0,-1-1 0,-1 1 0,1 0 0,0-1 0,-1 1 0,1 4 0,0 2 48,-1 0 0,-1 1 1,1-1-1,-2 0 0,1 0 0,-1 0 1,0 0-1,-5 11 0,-4 5-7,-19 34 0,-7 12 748,43-74-202,7-7-528,25-25 21,58-50-4,-74 67-231,1 1-1,39-20 1,-58 35 99,0 0 0,0 0-1,0 1 1,0-1 0,1 1 0,-1 0 0,1 0-1,6 0 1,-9 1 21,-1 0-1,1 0 1,-1 0-1,1 0 1,-1 1 0,1-1-1,-1 0 1,1 1-1,-1-1 1,1 1 0,-1 0-1,0-1 1,1 1-1,-1 0 1,0 0-1,0 0 1,0-1 0,1 1-1,-1 1 1,0-1-1,0 0 1,0 0 0,0 0-1,-1 1 1,1-1-1,0 0 1,-1 1-1,1-1 1,0 2 0,0 3-12,0-1 1,0 1 0,-1 0 0,0 0 0,0 0-1,0 0 1,-1 0 0,-1 8 0,0-5 27,1 1 0,0 16 0,1-24 2,0 1-1,1 0 0,-1 0 0,1-1 0,-1 1 0,1 0 1,0-1-1,0 1 0,0-1 0,1 1 0,-1-1 0,1 1 0,2 2 1,-1-2 29,0 0 0,1 0 0,-1-1 0,1 1 1,-1-1-1,1 0 0,0 0 0,0 0 0,0 0 1,0-1-1,0 0 0,0 0 0,0 0 0,0 0 0,0-1 1,1 1-1,-1-1 0,0 0 0,0-1 0,1 1 1,-1-1-1,0 1 0,8-4 0,-3 2-17,-1-1-1,1 0 1,-1-1-1,0 0 1,0 0 0,0-1-1,0 0 1,-1 0-1,1-1 1,10-11 0,-6 1 5,0 0 0,-1 0 1,-1-1-1,0-1 0,7-19 1,8-33-56,-19 50-71,1 0 0,1 0-1,1 1 1,21-35 0,-30 54 90,1 0 1,-1-1-1,0 1 1,0 0-1,0 0 1,0-1-1,0 1 1,0 0-1,0-1 1,1 1-1,-1 0 1,0 0-1,0 0 1,0-1-1,1 1 1,-1 0-1,0 0 1,0 0-1,0-1 1,1 1-1,-1 0 1,0 0-1,1 0 1,-1 0-1,0 0 1,0 0-1,1 0 1,-1 0-1,0 0 1,1-1-1,-1 1 1,0 0-1,0 0 1,1 1 0,-1-1-1,0 0 1,1 0-1,-1 0 1,0 0-1,0 0 1,1 0-1,-1 0 1,0 0-1,0 0 1,1 1-1,-1-1 1,0 0-1,0 0 1,1 0-1,-1 0 1,0 1-1,1 1-21,0 0 0,0 0-1,0 0 1,-1 0 0,1 0-1,-1 0 1,0 0 0,1 3 0,0 34 48,-2 0 0,-1 1 0,-14 69 0,10-84 86,-1 0 0,-18 41 1,20-53-69,4-11-11,0 1 1,0-1 0,0 0-1,0 1 1,-1-1-1,1 0 1,0 0-1,-1 0 1,0 0 0,0 0-1,-2 2 1,3-3-11,-1-1 0,1 1 0,0-1 0,0 0 1,0 1-1,-1-1 0,1 0 0,0 0 0,0 0 1,0 0-1,-1 0 0,1 0 0,0 0 0,0 0 0,0-1 1,-1 1-1,1 0 0,0-1 0,0 1 0,0-1 1,0 1-1,0-1 0,0 0 0,0 1 0,0-1 0,-2-1 1,1 0-9,0 0 1,0 0-1,0-1 1,1 1 0,-1 0-1,1-1 1,-1 1-1,1-1 1,0 1-1,0-1 1,0 1 0,0-1-1,0 0 1,1 0-1,-1 1 1,1-5 0,-1 6-14,1 0 0,0 0 0,0 0 0,0-1 0,0 1 1,0 0-1,0 0 0,0 0 0,1-1 0,-1 1 0,0 0 0,1 0 1,-1 0-1,1 0 0,-1 0 0,1 0 0,-1 0 0,1 0 1,0 0-1,-1 0 0,1 0 0,0 0 0,0 0 0,0 0 0,0 1 1,0-1-1,0 0 0,0 1 0,0-1 0,0 1 0,0-1 1,0 1-1,0-1 0,0 1 0,1 0 0,-1-1 0,0 1 0,0 0 1,0 0-1,2 0 0,13 1 96,0 1 1,29 7-1,-1 0 10,146 8-9,-109-15-6229,-61 0 462,-6 8 1818</inkml:trace>
</inkml:ink>
</file>

<file path=ppt/ink/ink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23:36:59.4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313 150 1728,'3'-25'2096,"-2"21"-1507,-1-1 0,1 1 1,-1-1-1,1 1 0,-1 0 1,-1-1-1,0-7 0,0 7-187,-4-14 1152,4 18-1490,1 1 0,0-1 0,-1 0 0,1 1-1,-1-1 1,1 1 0,-1-1 0,1 0 0,-1 1 0,0-1-1,1 1 1,-1 0 0,0-1 0,1 1 0,-1-1 0,0 1 0,0 0-1,1 0 1,-1-1 0,0 1 0,0 0 0,0 0 0,1 0-1,-2 0 1,-2 0 84,1 1 0,-1-1 0,1 1 0,0 0 0,-1 0 0,1 1 0,0-1 0,0 0 0,0 1 0,0 0 0,-4 3 0,-31 20 782,1 2-1,2 2 0,-47 48 0,72-67-730,1 2 0,0-1-1,-13 23 1,21-32-161,0 0 0,0 0-1,0 0 1,0 1 0,0-1 0,1 0-1,-1 1 1,1-1 0,-1 0 0,1 1-1,0-1 1,0 1 0,0-1 0,0 0 0,0 1-1,1-1 1,-1 1 0,1-1 0,-1 0-1,1 0 1,0 1 0,2 2 0,-1-2 22,0 0 1,0-1-1,0 1 1,1 0-1,-1-1 1,1 0-1,0 0 1,0 0-1,0 0 1,0 0-1,0-1 1,0 1-1,0-1 1,5 2-1,3 0 30,-1-1 0,1 0 0,0 0 0,0-1 0,0 0 0,0-1-1,14-2 1,-4 0 12,-1-2-1,0 0 1,20-7-1,-14 1-54,0-1 0,0-1 0,-1-1 0,41-29 0,82-78 124,-141 115-165,6-6-47,0-1 1,0-1-1,-1 1 0,21-29 0,-31 33-42,-6 6-8,-14 12-60,1 6 146,0 1-1,1 0 1,1 1 0,0 0-1,2 2 1,0-1 0,-13 29-1,23-43 15,1-1 0,0 1 0,0-1 0,1 1-1,-1 0 1,1 0 0,0 0 0,1 0-1,-1 0 1,1 0 0,0 0 0,1 6 0,-1-8 14,1 0 0,0 1 0,0-1 1,0 0-1,0-1 0,1 1 0,-1 0 1,1 0-1,-1-1 0,1 1 0,0 0 1,0-1-1,0 0 0,1 0 0,-1 1 1,1-1-1,-1 0 0,1-1 0,-1 1 1,6 2-1,4 1 35,0 0 0,0-1 0,1 0 0,-1-1 0,1 0 0,0-1 0,0 0 0,16-1 0,-10-1 33,0-1 0,0-1-1,0-1 1,36-10 0,-27 6 55,-16 4-63,0-1 0,21-8 0,-30 11-48,0-1 0,0 0 0,0 1 0,0-1 0,0 0 0,-1 0 0,1-1 0,-1 1 0,0-1 0,1 1 0,-1-1 0,0 1 0,-1-1 0,1 0 0,1-3 0,-1 2-24,-1 1 0,0-1 0,0 1 0,-1-1 0,1 1 0,-1-1 0,0 1 0,0-1 0,0 0 0,0 1 0,0-1 0,-1 1 0,0-1 0,0 1 0,0-1 0,0 1 0,0 0 0,-2-4 0,-1 1-27,1 0 0,-1 0-1,0 0 1,-1 1 0,1 0 0,-1-1 0,0 2 0,-8-7 0,7 7 3,-1-1 1,0 1 0,0 1 0,0-1-1,0 1 1,-1 0 0,1 1-1,-1 0 1,1 0 0,-1 1 0,0 0-1,0 0 1,0 1 0,0-1 0,1 2-1,-1-1 1,0 1 0,0 1 0,-14 3-1,-43 8-138,30-7 324,33-6-146,0 1 1,0-1-1,0 0 1,0 0-1,-1 0 1,1 0-1,0 0 1,0-1-1,0 1 0,0-1 1,0 1-1,-3-2 1,5 1-29,-1 1 1,1 0-1,0 0 0,0 0 1,0 0-1,0-1 0,0 1 0,0 0 1,-1 0-1,1 0 0,0-1 1,0 1-1,0 0 0,0 0 1,0 0-1,0-1 0,0 1 1,0 0-1,0 0 0,0 0 1,0-1-1,0 1 0,0 0 0,0 0 1,0-1-1,0 1 0,0 0 1,0 0-1,0 0 0,0-1 1,1 1-1,-1 0 0,0 0 1,0 0-1,0-1 0,0 1 1,0 0-1,1 0 0,6-8-70,-6 6 73,7-4-17,0 0-1,0 0 1,1 0 0,0 1-1,0 0 1,0 1 0,1 0-1,10-3 1,-2 0-34,237-71 151,-248 76-142,0 0-1,0 1 1,1 0 0,-1 0 0,0 1 0,1 0 0,14 2 0,-20-2 26,0 1-1,1-1 1,-1 1 0,0 0 0,1 0 0,-1 0-1,0 0 1,0 0 0,1 0 0,-1 0 0,0 1-1,0 0 1,-1-1 0,1 1 0,0 0 0,0-1 0,-1 1-1,1 0 1,-1 0 0,0 1 0,0-1 0,0 0-1,0 0 1,0 1 0,0-1 0,1 5 0,0 10 62,-1-1 1,-1 1-1,0 0 1,-1 0 0,-1-1-1,-7 31 1,2-8 293,6-32-308,-1 9 506,4-13-198,4-9-74,35-50-6,-31 40-281,2 0 0,0 0 0,1 1 0,0 1-1,1 0 1,18-14 0,-30 27 8,1-1-1,0 0 1,0 1-1,0-1 1,0 1 0,0 0-1,0 0 1,0 0-1,0 0 1,0 1-1,0-1 1,5 1-1,-6 0 9,-1 0 0,1 0 0,-1 1 0,0-1-1,1 0 1,-1 1 0,0-1 0,1 1 0,-1-1-1,0 1 1,1 0 0,-1-1 0,0 1-1,0 0 1,0 0 0,0 0 0,0 0 0,0 0-1,0 0 1,0 0 0,0 0 0,0 1-1,-1-1 1,1 0 0,-1 0 0,1 1 0,0-1-1,-1 0 1,1 3 0,0 5 17,0 0-1,-1 0 1,0 0-1,-1 0 1,0-1 0,0 1-1,-1 0 1,0-1 0,-3 11-1,0 1 86,4-18-79,1-1 0,-1 1 0,1-1 0,0 1 0,0-1 0,0 1 0,0 0 0,0-1 0,0 1 0,0-1 0,1 1 0,-1-1 0,1 3 0,-1-4-2,1 0 1,-1 1 0,0-1-1,1 0 1,-1 1-1,0-1 1,1 0-1,-1 1 1,1-1-1,-1 0 1,1 0-1,-1 0 1,1 1-1,-1-1 1,1 0-1,-1 0 1,1 0-1,-1 0 1,1 0-1,-1 0 1,1 0-1,-1 0 1,1 0-1,-1 0 1,1 0-1,-1 0 1,1 0-1,-1 0 1,1-1 0,-1 1-1,0 0 1,1 0-1,-1-1 1,1 1-1,-1 0 1,1 0-1,-1-1 1,1 0-1,44-27 204,56-44-1,-95 67-260,1 0 0,0 0-1,1 0 1,-1 1 0,1 0 0,16-6 0,-22 9 20,0 1-1,0-1 1,1 1 0,-1-1-1,0 1 1,0 0 0,1 0-1,-1 0 1,0 0 0,0 1-1,0-1 1,1 0 0,-1 1-1,0 0 1,0-1 0,0 1-1,0 0 1,0 0 0,0 0-1,0 1 1,0-1 0,0 0-1,-1 1 1,1-1 0,0 1-1,-1-1 1,1 1 0,-1 0-1,0 0 1,0-1 0,1 1-1,0 3 1,2 4-27,0 0 0,4 16-1,4 10-38,-7-23 25,0-1 153,-1-1-1,2 1 0,-1-2 0,8 11 0,-12-18-55,1-1 0,-1 1-1,1 0 1,-1 0 0,1-1-1,0 1 1,0-1 0,0 1-1,0-1 1,0 0 0,0 0-1,0 0 1,0 0 0,0 0-1,1 0 1,-1-1 0,0 1-1,0-1 1,1 0 0,-1 1-1,0-1 1,1 0 0,-1 0-1,0-1 1,4 1 0,1-2-9,0-1 0,-1 1 1,1-1-1,-1 0 0,1-1 1,-1 0-1,0 0 0,-1 0 1,1 0-1,-1-1 0,1 0 1,6-9-1,2-4 20,-1 0 0,17-31 0,-24 38-40,-1 1 0,0-1 1,-1 0-1,5-18 0,-7 21-41,-1 1 0,0 0 0,0 0 0,-1-1 0,0 1 0,0 0 0,-1-1 0,-2-10 0,3 17 18,0 0 1,0 1 0,0-1 0,0 0 0,-1 0 0,1 0 0,0 1 0,0-1 0,-1 0-1,1 0 1,0 1 0,-1-1 0,1 0 0,-1 1 0,1-1 0,-1 0 0,1 1 0,-1-1-1,1 0 1,-1 1 0,0-1 0,1 1 0,-1 0 0,0-1 0,0 1 0,1-1 0,-1 1-1,-1-1 1,0 2-3,1-1-1,-1 0 0,1 1 1,0-1-1,-1 1 0,1-1 1,0 1-1,0-1 0,-1 1 1,1 0-1,0 0 0,0 0 1,0-1-1,0 1 0,-1 2 1,-6 5-29,1 0 0,0 1 1,-6 10-1,5-4 124,0-1 1,1 1-1,0 1 0,1-1 1,1 1-1,0 0 0,-2 18 1,6-24 19,0-1 0,0 0-1,1 0 1,1 0 0,-1 1 0,4 11 0,-3-16-23,0 1 0,1-1 0,0 0 0,0 1 0,1-1 0,-1 0 1,1 0-1,0-1 0,0 1 0,1-1 0,4 5 0,-3-4-29,1-1 0,-1 0 0,1 0 1,0-1-1,0 0 0,0 0 0,0 0 0,1-1 0,-1 0 0,1 0 0,-1 0 1,12 0-1,1 0-44,0-1 0,0-1 0,25-2 0,-29 0-699,1-1-1,29-8 1,1-8-3493,-42 17 3493,0 0 1,0-1 0,0 0-1,0 1 1,-1-1 0,1-1-1,-1 1 1,0 0 0,0-1 0,0 0-1,0 1 1,-1-1 0,1 0-1,-1-1 1,3-6 0,14-29-4168</inkml:trace>
</inkml:ink>
</file>

<file path=ppt/ink/ink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23:37:01.2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202 904 2656,'16'-16'1336,"-15"14"-1150,0 0-1,1 1 1,-1-1 0,1 1-1,-1-1 1,1 1-1,0 0 1,0 0 0,-1-1-1,1 1 1,0 0 0,3 0-1,-4 0 23,0 1 1,0 0-1,0-1 0,0 1 1,0-1-1,0 0 0,0 1 1,0-1-1,0 0 0,0 1 0,0-1 1,0 0-1,-1 0 0,1 0 1,0 0-1,-1 0 0,1 0 1,0 0-1,-1 0 0,1 0 0,-1 0 1,0 0-1,1 0 0,-1 0 1,0 0-1,0 0 0,0-1 0,1 1 1,-1 0-1,0 0 0,-1 0 1,1 0-1,0 0 0,0-2 1,-1 3-125,0-1 0,0 0 0,0 1 1,1-1-1,-1 1 0,0 0 0,0-1 1,0 1-1,0 0 0,0-1 0,0 1 1,0 0-1,0 0 0,0 0 0,0 0 1,0 0-1,0 0 0,0 0 0,0 0 1,0 0-1,0 0 0,0 1 1,0-1-1,0 0 0,0 1 0,1-1 1,-3 1-1,0 0 95,-18 7 114,0 1 1,0 1-1,1 1 0,0 0 1,1 2-1,0 0 0,-29 27 1,45-37-288,-3 2 28,0 1 1,1 0-1,-8 9 0,12-14-17,0 0 1,1 0-1,-1 0 0,0 0 1,1 0-1,-1 0 0,1 0 1,-1 0-1,1 0 1,-1 0-1,1 0 0,0 0 1,-1 1-1,1-1 0,0 0 1,0 0-1,0 0 0,0 1 1,0-1-1,0 0 0,1 0 1,-1 0-1,0 0 1,1 1-1,-1-1 0,0 0 1,1 0-1,-1 0 0,1 0 1,0 0-1,0 1 0,1 0 50,1 0-1,-1 0 0,0 0 0,1-1 1,-1 1-1,1-1 0,-1 0 0,1 1 1,0-1-1,0 0 0,-1-1 0,6 2 1,34 1 348,-38-3-380,21-1 92,0 0-1,0-2 0,-1 0 1,1-2-1,26-8 0,-40 9-64,1 0 1,-1-1-1,0 0 0,0 0 1,-1-1-1,0 0 0,0-1 1,0-1-1,-1 1 0,0-1 1,0-1-1,12-15 0,-19 20-44,0 1 1,0-1-1,0 0 0,0 0 0,0 0 0,-1 0 0,1 0 0,-1 0 0,0 0 0,-1-1 0,1 1 1,-1 0-1,1-1 0,-1 1 0,-1 0 0,0-5 0,1 6-25,-1-1-1,0 1 0,0 0 1,0 0-1,-1 0 1,1 0-1,-1 0 1,0 0-1,0 0 1,0 0-1,0 1 1,0-1-1,0 1 0,-1-1 1,1 1-1,-1 0 1,0 0-1,1 0 1,-1 1-1,-6-4 1,0 2-3,0-1 0,-1 2 1,1-1-1,-1 1 1,-16-1-1,-50 2-5,39 2 258,34 0-342,3 0 82,5 1 37,6-1 51,1 0-1,0-1 0,0 0 0,20-4 0,-5 1 54,8-2 90,-1-2 0,1-2 0,-2 0 0,42-19 0,-55 21-47,34-10-273,-53 16 102,-1 1 1,1 0-1,-1-1 1,1 1-1,0 0 1,-1-1-1,1 1 1,0 0-1,-1 0 1,1 0-1,0 0 1,-1 0-1,1 0 1,0 0-1,0 0 1,-1 0-1,1 0 1,0 0-1,-1 0 1,1 0-1,0 0 1,-1 1-1,1-1 1,0 0-1,-1 0 1,1 1-1,0-1 1,-1 1-1,1-1 1,-1 0-1,1 1 1,-1-1-1,1 1 1,-1-1-1,1 1 1,-1 0-1,0-1 1,1 1-1,-1-1 1,0 1-1,1 0 1,-1-1-1,0 1 1,0 0-1,1-1 1,-1 2-1,0 4 34,1 0-1,-1-1 0,-1 1 1,-1 11-1,1-8-11,-1 17 17,-5 40 10,-15 81 360,21-141-371,1-1 0,0 1 0,1-1 0,0 8 1,2 12 439,-3-25-462,0 0 0,0 0 0,0 0 0,0 0 0,0 0 0,0 0-1,0 0 1,0 0 0,0 0 0,0 1 0,0-1 0,0 0 0,0 0 0,0 0 0,1 0-1,-1 0 1,0 0 0,0 0 0,0 0 0,0 0 0,0 0 0,0 0 0,0 0 0,0 0-1,0 0 1,0 0 0,1 0 0,-1 0 0,0 0 0,0 0 0,0 0 0,0 0 0,0 0-1,0 0 1,0 0 0,0 0 0,1 0 0,-1 0 0,0 0 0,0 0 0,0 0 0,0 0 0,0 0-1,0 0 1,0 0 0,0 0 0,9-4 265,12-9-87,-16 10-90,33-25-6,0-1 1,63-65 0,-60 54-213,58-44 0,-82 73-221,-11 12 80,-6 9 57,-7 31-14,5-25 214,-7 29 1,2-23 54,2-8 32,1-1 1,0 1-1,1 0 1,-2 28-1,5-40-67,0-1 1,0 1-1,0-1 0,0 1 1,1-1-1,-1 1 0,1-1 1,-1 1-1,1-1 0,-1 1 1,1-1-1,0 1 1,-1-1-1,1 0 0,0 1 1,0-1-1,0 0 0,0 0 1,0 0-1,0 0 0,1 0 1,-1 0-1,0 0 0,1 0 1,-1 0-1,0 0 1,1-1-1,-1 1 0,1-1 1,-1 1-1,1-1 0,-1 0 1,1 1-1,-1-1 0,3 0 1,2 0 26,0 0 1,0 0-1,0 0 0,0-1 1,0 0-1,0 0 0,11-4 1,-10 1-11,1 1 1,-1-1-1,-1 0 1,1 0-1,0-1 0,-1 0 1,0 0-1,0-1 1,6-8-1,3-5-25,24-39-1,-38 56-4,251-384-31,-221 344 43,-3-1 0,-1-1 0,-2-1 0,24-61 0,0-29-105,-36 98 48,-11 33-32,-1 0 0,0 1 0,0-1-1,0 0 1,-1-6 0,1 10 63,-1 0 1,0-1-1,0 1 0,0 0 1,0 0-1,0 0 1,0 0-1,0 0 1,0 0-1,0 0 0,0-1 1,0 1-1,0 0 1,0 0-1,-1 0 0,1 0 1,0 0-1,0 0 1,0 0-1,0-1 0,0 1 1,0 0-1,0 0 1,0 0-1,0 0 0,0 0 1,0 0-1,0 0 1,0 0-1,-1 0 1,1 0-1,0 0 0,0 0 1,0-1-1,0 1 1,0 0-1,0 0 0,0 0 1,0 0-1,-1 0 1,1 0-1,0 0 0,0 0 1,0 0-1,0 0 1,0 0-1,0 0 0,-1 0 1,1 0-1,0 0 1,0 0-1,0 0 1,0 1-1,0-1 0,0 0 1,0 0-1,0 0 1,-1 0-1,-11 15-421,-19 38 316,2 2 0,-29 77 0,25-51 82,19-49 62,1 1-1,3 0 0,-10 47 1,8-12 122,4 0 0,2 0 0,5 88 0,2-148-165,4 51-2330,-3-53 1156,-1 0-1,0 0 1,1-1-1,4 8 0,-1-4-1035</inkml:trace>
</inkml:ink>
</file>

<file path=ppt/ink/ink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23:37:01.5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16 8800,'-22'-15'4000,"31"18"-3488,-4 0 1632,3 2-1280,10-5 1343,9 4-1279,14-4-32,-1 5-544,15-5-96,3 0-160,5 0-64,-4 0 0,-6 0-1312,-8 0 704,-9 0-5247,-4 0 3199</inkml:trace>
</inkml:ink>
</file>

<file path=ppt/ink/ink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23:37:02.6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115 578 3968,'4'-13'1118,"2"-15"1897,-6 27-2859,0 0-1,0 1 1,0-1-1,-1 0 1,1 1-1,0-1 1,0 0-1,-1 1 1,1-1-1,-1 1 1,1-1-1,0 1 1,-1-1-1,1 1 1,-1-1-1,1 1 1,-1-1-1,1 1 1,-1 0-1,0-1 1,1 1-1,-1 0 1,1-1-1,-1 1 1,0 0 0,1 0-1,-1 0 1,0 0-1,1-1 1,-1 1-1,0 0 1,0 0-1,1 0 1,-1 1-1,0-1 1,0 0-1,-23 4 1259,20-2-1311,-1 0 0,1 1 0,0 0 0,0-1 0,0 1 0,1 1 0,-1-1 0,1 1 0,-1-1 0,1 1 0,1 0 0,-6 8 0,3-3 7,1 1-1,-1 0 1,2 0 0,-5 17 0,6-20-12,1 0 0,0 1 0,1-1 0,0 0 0,0 0 0,0 1 0,1-1-1,0 0 1,1 0 0,3 13 0,-4-18-60,0 1-1,0-1 0,-1 0 0,2 0 0,-1 0 0,0 0 1,0 0-1,1 0 0,-1 0 0,1-1 0,-1 1 1,1 0-1,0-1 0,0 1 0,0-1 0,-1 0 0,1 1 1,1-1-1,-1 0 0,0 0 0,0 0 0,0-1 1,1 1-1,-1 0 0,0-1 0,0 0 0,1 1 0,-1-1 1,0 0-1,1 0 0,-1 0 0,1-1 0,-1 1 1,0-1-1,0 1 0,3-2 0,-1 1 11,0 0 1,0-1-1,-1 0 0,1 1 0,0-1 1,-1-1-1,0 1 0,1 0 0,-1-1 1,0 0-1,0 0 0,-1 0 0,5-5 1,-3 2 11,-1 0-1,0 0 1,0 0 0,0 0 0,-1 0 0,0-1 0,2-11 0,-2 6-72,-1 0 1,0 0-1,0 0 1,-2 0-1,0 0 0,0 0 1,-1 1-1,-6-23 1,-13-31-171,15 54 182,6 10 0,-1 0 0,1 1 0,-1-1 0,1 0 0,-1 0 0,1 0 0,-1 1 0,1-1 0,0 0 0,0 0 0,-1 0 0,1 0 0,0 0 0,0 0 0,0 1 0,0-1 0,0 0 0,0 0 0,0 0 0,0 0 0,0 0 0,1-1 0,2-1-26,0 0-1,0 0 1,0 0-1,0 0 0,0 1 1,0 0-1,1 0 1,6-4-1,34-11 335,-20 9-94,53-21 246,-24 10 54,61-32 1,-97 42-428,-1 0 0,0-1 0,-1-1 1,-1-1-1,0 0 0,0-1 0,20-24 1,0-8 128,45-81 0,-70 113-548,-8 27 144,-1-11 190,-1 9-45,0 0 0,0 0 0,-4 13 0,0-1-9,-40 153-54,2-46 114,-70 146 0,-80 178 253,172-398-244,-71 162 1411,66-178-516,25-39-850,0 0 0,0 0 0,0 0 0,-1-1 0,1 1 0,0-1 0,-1 1 0,1-1-1,-4 3 1,5-4-51,0 0 0,0 0 0,-1 0 0,1 0 0,0 0 0,0 0 0,0 0 0,-1 0 0,1 0 0,0 0 0,0 0 0,-1 0 0,1 0 0,0 0 0,0-1 0,-1 1 0,1 0 0,0 0 0,0 0 0,0 0 0,0 0 0,-1 0 0,1 0 0,0-1 0,0 1 0,0 0 0,-1-1 0,-5-10 321,4 3-273,1 1 1,0-1 0,0 1-1,0-1 1,1 1-1,0-1 1,1 1 0,-1-1-1,4-10 1,-3 7-11,4-12-34,0 0-1,1 0 1,1 1 0,1 0-1,1 1 1,1-1 0,1 2-1,1 0 1,1 0 0,1 1-1,0 0 1,18-16 0,0 3-152,1 1 0,2 2 1,1 1-1,1 2 1,51-27-1,-71 44-361,35-14 0,-45 20-331,1 1 0,-1 0 0,1 1 0,11-2 0,17 6-1785</inkml:trace>
</inkml:ink>
</file>

<file path=ppt/ink/ink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23:37:04.0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1146 3808,'-13'4'1238,"19"-4"675,24-4 733,-11 0-2062,0 0-1,0-1 1,-1-1-1,0-1 1,0 0-1,-1-2 1,1 0-1,-2-1 1,0 0-1,0-1 1,14-14-1,77-85 920,-43 42-755,81-66 183,-92 87-769,-11 9-96,-2-2-1,-1-1 0,49-69 1,-58 63 61,13-19-404,-43 65 256,1 0 0,-1 1 0,1-1-1,-1 0 1,1 0 0,0 1-1,-1-1 1,1 1 0,-1-1 0,1 1-1,0-1 1,0 1 0,-1-1 0,1 1-1,0-1 1,0 1 0,0 0 0,-1 0-1,1-1 1,0 1 0,1 0-1,1 6-318,-6 8 194,-16 37 115,-46 85 1,38-84 52,-30 81 1,38-73 206,-14 82 0,32-136-125,0-1 0,0 1 0,0 0-1,0 0 1,1 0 0,0-1 0,1 1-1,-1 0 1,1 0 0,2 8 0,-2-13-70,-1 0 0,0 0 0,1 0 0,-1 0 0,1 0 1,0 0-1,-1-1 0,1 1 0,-1 0 0,1 0 0,0-1 0,0 1 0,0 0 1,-1-1-1,1 1 0,0-1 0,0 1 0,0-1 0,0 1 0,0-1 1,0 0-1,0 1 0,0-1 0,0 0 0,0 0 0,0 0 0,0 0 1,0 0-1,0 0 0,0 0 0,0 0 0,0 0 0,0 0 0,0-1 0,0 1 1,0 0-1,1-1 0,4-2 72,0 1 1,-1-1-1,0 0 1,1 0-1,-1-1 1,6-5-1,26-27 113,-1-2 1,34-48-1,-67 82-210,42-57 57,38-67 0,30-73-57,48-78 117,-145 255-103,52-82-36,-68 105 14,1 1-1,-1-1 1,1 0-1,-1 0 1,0 0-1,1 0 1,-1 0-1,0 0 1,0 0-1,0-1 1,0 1-1,0-2 1,0 3-1,0 0 0,0 0 0,0 0-1,0 0 1,0 0 0,0 0 0,0 0 0,0 0 0,0 0 0,0 0-1,0 0 1,0-1 0,0 1 0,0 0 0,0 0 0,0 0 0,-1 0 0,1 0-1,0 0 1,0 0 0,0 0 0,0 0 0,0 0 0,0 0 0,0 0-1,0 0 1,0 0 0,0 0 0,-1 0 0,1 0 0,0 0 0,0 0-1,0 0 1,0 0 0,0 0 0,0 0 0,0 0 0,0 0 0,0 0 0,0 0-1,-1 0 1,1 0 0,0 0 0,0 0 0,0 1 0,0-1 0,0 0-1,0 0 1,-9 9-26,-2 8-65,-18 36 0,-90 241 305,51-114 180,-47 153 444,113-329-740,1 1 1,-1-1 0,0 0 0,-4 6 0,6-10-91,0 0 1,0 0-1,0 1 0,0-1 1,0 0-1,0 0 0,0 0 1,0 0-1,0 0 1,0 0-1,0 1 0,0-1 1,0 0-1,0 0 0,-1 0 1,1 0-1,0 0 0,0 0 1,0 0-1,0 0 0,0 0 1,0 1-1,0-1 0,0 0 1,-1 0-1,1 0 0,0 0 1,0 0-1,0 0 0,0 0 1,0 0-1,0 0 0,-1 0 1,1 0-1,0 0 0,0 0 1,0 0-1,0 0 0,0 0 1,-1 0-1,1 0 0,0 0 1,0 0-1,0 0 0,0 0 1,0 0-1,0 0 0,0-1 1,-1 1-1,1 0 0,0-17 438,2 7-410,1 0 1,0 0-1,0 0 1,1 0-1,9-16 0,30-48-174,-40 69 90,0 1 0,1 0-1,-1 0 1,7-6 0,-9 9 14,0 0 0,0 0 0,0 0 0,0 1 0,0-1 0,0 0 1,0 1-1,0-1 0,0 1 0,1-1 0,-1 1 0,0-1 0,0 1 0,0 0 0,1 0 0,-1 0 0,0-1 0,0 1 0,1 0 0,-1 1 0,0-1 0,0 0 0,0 0 0,1 0 0,-1 1 1,1 0-1,6 3 15,-1 1 1,0 0-1,-1 1 1,8 8-1,-7-8 57,-1 0-1,1 0 1,0 0 0,11 5 0,-8-6 38,1 0 1,0-1 0,0 0-1,0-1 1,0-1 0,1 0 0,-1 0-1,1-1 1,-1 0 0,1-1 0,0-1-1,-1 0 1,1 0 0,20-6 0,-16 3 11,1-1 0,-1-1 0,0-1 0,-1 0 0,0-1 0,0 0 0,-1-2 0,0 1 0,21-20 1,-28 22-90,1-1 1,-1 0 0,-1 0-1,0 0 1,6-11 0,-9 14-22,0-1 0,-1 1 1,1-1-1,-1 0 0,-1 0 1,1 0-1,-1 0 0,0-1 1,0-10-1,-1 17 7,1-1-1,-1 0 1,0 0 0,0 1-1,0-1 1,0 0 0,0 0 0,0 1-1,-1-1 1,1 0 0,0 0 0,0 1-1,0-1 1,-1 0 0,1 1 0,0-1-1,-1 0 1,1 1 0,0-1-1,-1 0 1,1 1 0,-1-1 0,1 1-1,-1-1 1,0 1 0,1-1 0,-1 1-1,1-1 1,-1 1 0,0 0 0,1-1-1,-1 1 1,0 0 0,1 0-1,-1-1 1,0 1 0,0 0 0,1 0-1,-1 0 1,0 0 0,0 0 0,1 0-1,-1 0 1,0 0 0,0 0-1,1 0 1,-1 1 0,0-1 0,0 0-1,-1 1 1,-2 1-20,-1 0-1,0 0 0,0 0 1,1 1-1,-9 6 1,9-6 42,1 0-1,-1 0 1,0 1 0,1 0 0,0-1-1,0 1 1,0 0 0,0 1 0,1-1-1,-5 9 1,6-10 3,0 1 0,1-1 0,-1 1 0,0 0 0,1-1 0,0 1 0,0-1 0,0 1 0,1-1 0,-1 1 0,1 0 0,-1-1 0,1 1 0,1-1 1,1 5-1,4 7 55,0 0 0,2-1 0,-1 0 0,18 21 0,-18-26-82,0 0 1,0-1-1,1 0 0,1 0 0,-1-1 0,21 12 1,-27-17-329,1 0 0,0-1 0,-1 1 0,1-1 0,0 0 0,0 0 0,0-1 0,0 1 0,0-1 1,0 0-1,0 0 0,6-1 0,-5 0-824,0 0 0,1-1 1,-1 1-1,0-1 0,0 0 0,-1-1 1,1 1-1,7-6 0,9-6-2073</inkml:trace>
</inkml:ink>
</file>

<file path=ppt/ink/ink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23:37:04.3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55 120 8896,'-50'-5'4032,"45"10"-3520,15-10 1632,8 5-1281,31-6 513,5 1-832,31-10-96,5 6-288,23-10-160,-10 2-32,23-6-2368,-13 3 1313</inkml:trace>
</inkml:ink>
</file>

<file path=ppt/ink/ink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23:37:07.9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1001 3232,'-3'-3'6996,"3"3"-6829,3-8 2906,10-12-2386,-7 11 384,19-34 685,-8 13-535,23-31-1,-1 14-798,1 2-1,3 2 0,1 2 1,2 2-1,2 2 0,62-36 1,-108 71-411,7-4 4,0 1 1,1 0 0,0 0 0,13-4 0,-21 8-18,0 0 1,-1 1-1,1-1 0,0 1 0,0 0 0,-1-1 0,1 1 1,0 0-1,0 0 0,-1 0 0,1 0 0,0 0 0,0 1 1,-1-1-1,1 1 0,0-1 0,-1 1 0,1-1 1,0 1-1,-1 0 0,1 0 0,-1 0 0,1 0 0,-1 0 1,1 0-1,-1 0 0,0 0 0,0 1 0,0-1 0,1 0 1,-1 1-1,0-1 0,-1 1 0,2 1 0,-1 0 4,0-1 0,-1 0 0,1 0 0,-1 0 0,0 1 0,0-1 0,1 0 0,-2 0 0,1 1 1,0-1-1,0 0 0,-1 0 0,0 4 0,-13 30 62,9-24-39,-6 11 73,-1-1 1,-1 0 0,-25 31 0,-11 19 1063,82-85-581,-14 5-579,48-20 69,-2-2-1,92-57 1,-152 83-74,92-57-160,-96 61 163,-1-1 1,1 1-1,0-1 0,0 1 0,-1 0 0,1-1 0,0 1 0,0 0 1,0 0-1,-1 0 0,1-1 0,0 1 0,0 0 0,0 0 1,0 0-1,-1 0 0,1 0 0,0 1 0,0-1 0,0 0 0,-1 0 1,1 1-1,2 0 0,-3-1 3,1 1 0,0 0-1,0 0 1,-1 0 0,1 0 0,0 0-1,-1 0 1,1 0 0,-1 0 0,0 0-1,1 0 1,-1 0 0,0 0 0,1 0 0,-1 1-1,1 6 0,-1 0-1,0-1 0,-1 16 0,0-21-16,-1 22 118,-2-1 0,-8 30 0,10-44-43,0 1 1,0-1-1,1 1 1,0-1-1,0 1 1,1 0-1,1-1 0,2 18 1,-3-27-32,0 1 0,0-1 0,0 1 0,1-1-1,-1 1 1,0-1 0,0 0 0,0 1 0,0-1 0,1 1 0,-1-1 0,0 0 0,0 1 0,1-1 0,-1 0-1,0 1 1,1-1 0,-1 0 0,0 1 0,1-1 0,-1 0 0,1 0 0,-1 1 0,0-1 0,1 0 0,-1 0-1,1 0 1,-1 0 0,1 0 0,0 1 0,0-2 13,0 1 0,1 0 0,-1 0 0,1 0 0,-1-1 0,1 1 0,-1-1 0,0 1 0,1-1-1,0 0 1,6-4 39,0-1 1,10-8-1,-13 11-55,49-41 0,149-128 113,-123 93-528,-76 78 71,-4 7 179,-5 8-1,5-13 129,-40 88-172,32-72 131,3-7 60,1 0 0,1 0 0,-1 0 0,1 0-1,-2 17 1,5-23 17,-1-1 0,1 0-1,0 1 1,0-1 0,1 1-1,-1-1 1,0 1 0,1-1-1,0 1 1,0-1 0,0 0-1,0 0 1,1 1 0,-1-1-1,1 0 1,0 0 0,0 0-1,0-1 1,0 1 0,3 3-1,-2-4 26,0-1 0,-1 1 0,1 0 0,0-1 0,0 0 0,0 0 0,0 0 0,0 0 0,0 0 0,0-1 0,0 1 0,0-1 0,0 0 0,1 0 0,-1 0 0,0 0 0,0-1 0,0 1 0,0-1 0,4-1 0,4-1 22,0-1-1,-1 0 1,1 0-1,12-9 1,-1-2-67,-1-1-1,-1-1 0,0 0 1,-2-2-1,21-25 1,6-16-507,-47 78 164,-6 23-1,4-26 397,1 0-1,1 0 0,-2 27 1,4-40-44,0-1 1,0 0 0,0 1 0,0-1-1,0 0 1,1 1 0,-1-1 0,0 0-1,1 0 1,-1 1 0,0-1 0,1 0-1,0 0 1,-1 0 0,1 0 0,0 1-1,-1-1 1,1 0 0,0 0 0,0 0-1,0-1 1,0 1 0,0 0 0,0 0-1,2 1 1,-1-2 14,0 1 0,0-1-1,0 1 1,0-1 0,0 0-1,0 0 1,0 0 0,0 0-1,0 0 1,0 0 0,-1 0-1,1-1 1,0 1 0,0-1-1,3 0 1,192-65 225,82-32-263,-181 58-247,-90 40 131,-12 5-104,-12 12-157,13-15 380,-18 15-32,0 0 1,-42 24 0,-11 8 95,68-45-46,0 1 0,1 1 0,-1-1-1,1 1 1,0 0 0,1 0 0,-5 8-1,8-12 1,0-1 0,0 1 0,0 0 0,0-1 0,1 1 0,-1 0 0,0-1 0,1 1 0,0 0 0,-1 0 0,1 0 0,0-1 0,0 1 0,0 0 0,0 0 0,0 0-1,0 0 1,1-1 0,-1 1 0,1 0 0,-1 0 0,1-1 0,-1 1 0,1 0 0,0-1 0,0 1 0,0 0 0,0-1 0,0 1 0,0-1 0,1 0 0,-1 1 0,0-1 0,3 1-1,0 1 9,0-1-1,1 0 1,-1 0-1,1 0 0,0-1 1,0 0-1,-1 0 0,1 0 1,0 0-1,0-1 0,0 0 1,0 0-1,0 0 1,7-2-1,5-1 14,0 0 0,31-11 0,-21 4 25,1-2 1,-1 0 0,-1-2-1,-1-1 1,0-1 0,-1-1-1,0-1 1,27-28 0,-6-1-57,-2-1-1,43-65 1,151-230-274,-230 333 242,-2 3-123,0-1-1,6-12 0,-11 19 137,1 1 0,-1-1-1,0 1 1,1-1-1,-1 0 1,0 1-1,0-1 1,1 0-1,-1 1 1,0-1-1,0 0 1,0 1-1,0-1 1,0 0-1,0 1 1,0-1-1,0 0 1,0 1-1,0-1 1,-1 1-1,1-1 1,0 0-1,-1 0 1,1 1 1,-1-1 1,1 1-1,-1 0 1,1 0 0,-1-1-1,1 1 1,-1 0-1,1 0 1,-1 0-1,1 0 1,-1 0 0,0 0-1,1 0 1,-1 0-1,1 0 1,-1 0-1,1 0 1,-1 0 0,0 0-1,0 1 1,-4 0-66,0 1 0,0 0 1,-8 5-1,2 0 50,1 0 0,1 1 0,-1 0 0,1 0 0,1 1-1,-14 16 1,5 0 89,-21 37 1,-51 112-16,74-138 7,1 2-1,-16 69 1,28-98-26,0-1 1,1 1 0,0 0 0,1 0 0,0 0 0,0 0 0,1 0 0,3 15 0,-3-20-4,0 0-1,0 0 1,1-1-1,0 1 1,0-1 0,0 0-1,0 1 1,0-1-1,0 0 1,1 0 0,0 0-1,-1-1 1,1 1 0,0-1-1,0 1 1,1-1-1,-1 0 1,0 0 0,1 0-1,-1-1 1,1 1 0,5 1-1,5 0 25,0 0 0,0-1 0,1 0 0,-1-1 0,1 0 0,20-3 0,-12 0 15,1-2 0,-1 0 0,27-10 0,-41 12-54,0-2 1,-1 1 0,1-1-1,-1 0 1,0-1 0,13-9-1,-16 10-1,-1 0 0,1-1 0,-1 1 0,0-1 0,-1 0 0,1 0 0,-1-1 0,0 1 0,0-1 0,4-10 0,6-30-26,-12 42 8,0 0 0,-1 0 0,0 0 0,1 0 0,-2-1 0,1 1 0,0 0 0,-2-7-1,2 10-6,0 0-1,-1 0 1,1 1-1,0-1 1,0 0-1,-1 0 0,1 0 1,0 1-1,-1-1 1,1 0-1,-1 1 0,1-1 1,-1 0-1,1 1 1,-1-1-1,0 0 1,1 1-1,-1-1 0,0 1 1,1-1-1,-1 1 1,0 0-1,0-1 1,-1 1-1,1 0-6,0 0 0,0 0 0,0 0 0,0 0-1,-1 0 1,1 0 0,0 1 0,0-1 0,0 1 0,0-1 0,0 1 0,0-1 0,0 1 0,0-1-1,-1 2 1,-4 3-34,1 0 0,0 0 0,0 1 0,-5 6 0,2-1 60,1 0-1,0 0 0,1 1 1,0-1-1,1 1 1,0 1-1,-6 23 0,10-32 22,0 1 0,1-1 0,-1 0 0,1 1 0,0-1 0,0 0 0,1 1 0,-1-1-1,1 0 1,0 0 0,0 1 0,0-1 0,1 0 0,-1 0 0,1 0 0,0 0-1,0-1 1,1 1 0,-1 0 0,1-1 0,-1 0 0,1 1 0,0-1 0,1 0 0,-1-1-1,0 1 1,7 3 0,-6-4 10,1 0 1,-1 0-1,1 0 0,0-1 0,-1 0 1,1 0-1,0 0 0,0 0 0,0-1 1,0 0-1,0 0 0,0-1 0,0 1 1,-1-1-1,9-2 0,8-3 51,0 0-1,23-11 1,-30 11-60,241-107-48,-107 24 117,-131 78-127,-17 11 22,0 0 0,1 0 0,-1 0 0,0-1 0,0 1 0,0 0 0,1 0 0,-1 0 0,0 0 0,0-1 0,1 1-1,-1 0 1,0 0 0,0 0 0,1 0 0,-1 0 0,0 0 0,0 0 0,1 0 0,-1 0 0,0 0 0,0 0-1,1 0 1,-1 0 0,0 0 0,0 0 0,1 0 0,-1 0 0,-2 7-188,-12 13 54,12-18 138,-58 72-269,50-61 294,1 1 0,0 0 0,-12 27 1,21-40 10,-1-1 0,1 1 0,-1 0 1,1 0-1,0 0 0,0 0 1,-1 0-1,1 1 0,0-1 1,0 0-1,0 0 0,0 0 0,0 0 1,0 0-1,1 0 0,-1 0 1,0 0-1,0 0 0,1 1 1,0-1-4,-1-1 1,1 1-1,0-1 0,-1 1 1,1-1-1,0 1 1,0-1-1,0 1 1,0-1-1,-1 0 1,1 1-1,0-1 1,0 0-1,0 0 1,0 1-1,0-1 1,0 0-1,0 0 0,-1 0 1,1 0-1,0 0 1,0-1-1,1 1 1,8-1 15,-1-1 1,1-1-1,-1 1 1,0-1-1,10-5 1,44-24 81,-60 30-109,14-8-33,0-1 0,-1-1 0,27-27 0,-34 31-71,-8 7 77,-1 1 1,0-1-1,1 1 0,-1-1 1,1 1-1,-1-1 0,1 1 1,0 0-1,-1-1 0,1 1 1,-1 0-1,1-1 0,0 1 1,-1 0-1,1 0 0,0 0 1,-1-1-1,1 1 0,1 0 1,-2 0 2,1 1 0,-1-1 0,0 0 0,1 0-1,-1 1 1,0-1 0,1 0 0,-1 1 0,0-1 0,0 0 0,0 1 0,1-1 0,-1 0 0,0 1 0,0-1 0,0 0 0,1 1 0,-1-1 0,0 1 0,0-1 0,0 0 0,0 1 0,0 0 0,-1 30-274,0-28 304,0 9-60,-1-4 49,1 1 0,0 0 0,0-1 0,1 1 0,0 0 0,1-1 0,0 1 0,4 16 0,-5-24 15,1 0 0,-1 0-1,1 0 1,-1 0 0,1 0 0,-1 0 0,1 0 0,0 0 0,0 0 0,-1-1 0,1 1-1,0 0 1,0 0 0,0-1 0,0 1 0,0 0 0,0-1 0,0 1 0,0-1-1,0 0 1,0 1 0,0-1 0,0 0 0,1 0 0,-1 1 0,0-1 0,0 0 0,0 0-1,0 0 1,0 0 0,3-1 0,1 0 42,0 0 0,0 0 0,0-1-1,0 0 1,6-3 0,58-33 79,69-50 1,-111 70-167,6-4-20,69-42-397,-101 63 417,1 0-1,0 0 1,0 0-1,0 0 1,0 1-1,0-1 1,0 1-1,0-1 1,0 1-1,0 0 1,0-1-1,0 1 1,0 0 0,0 1-1,0-1 1,4 1-1,-5-1 14,0 1 1,0 0-1,0 0 0,0 0 1,0-1-1,0 1 0,0 0 1,0 0-1,0 0 0,0 1 1,-1-1-1,1 0 0,0 0 1,-1 0-1,1 0 0,-1 1 1,1-1-1,-1 0 1,0 1-1,1-1 0,-1 0 1,0 1-1,0-1 0,0 0 1,0 1-1,-1 1 0,1 10 35,-2 1 1,0-2-1,-1 1 0,-4 15 1,1-9 29,-13 30 271,19-48-345,-4 7 586,3-8-553,1 0-1,0 0 1,-1 0-1,1 0 1,-1 0-1,1 0 1,-1 0 0,1-1-1,0 1 1,-1 0-1,1 0 1,-1 0 0,1 0-1,0 0 1,-1-1-1,1 1 1,-1 0 0,1 0-1,0-1 1,-1 1-1,1 0 1,0-1-1,0 1 1,-1 0 0,1-1-1,-1 1 1,-2-2-38,0 1 0,0 0 0,0 0 0,-1 0 0,1 0 0,-1 0 1,1 1-1,-7 0 0,-14 3-139,19-2 149,-1-1-1,1 1 1,0 0 0,0 1-1,-8 2 1,6-1 48,0 0 1,-1-1-1,0 0 1,1 0-1,-14 0 0,-45 0-123,52-2 86,11 0-111,6-1 232,-2 2-116,-1-1-1,1 0 1,0 0-1,0 0 1,-1 1-1,1-1 0,0 0 1,-1 1-1,1-1 1,0 0-1,-1 1 1,1-1-1,0 1 0,-1-1 1,1 1-1,-1 0 1,1-1-1,-1 1 1,1 0-1,0 3-9,0-1-1,-1 0 1,1 1-1,-1-1 0,0 1 1,0-1-1,0 0 1,-1 6-1,0 2 101,1-10-81,0 0 0,0 0-1,0 0 1,0 0 0,0 0-1,0 0 1,0 0-1,0 0 1,-1 0 0,1 0-1,0 0 1,-1 0-1,1-1 1,-1 1 0,1 0-1,-1 0 1,1 0-1,-1-1 1,1 1 0,-1 0-1,-1 0 1,1 0 1,-1 0 0,0 0 1,0-1-1,0 1 0,0-1 1,0 1-1,1-1 0,-1 0 0,0 0 1,0 0-1,-2 0 0,-32-5-96,458-34 570,-345 23-2618,-28 0-3046,-26 7 2651</inkml:trace>
</inkml:ink>
</file>

<file path=ppt/ink/ink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23:37:12.9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308 541 5216,'-12'-6'1918,"0"0"0,0 0 0,-1 1 0,-16-4 1,17 6-1391,1 0 1,-1 1 0,0 1 0,0 0 0,-15 1 0,20 0-466,1 0-1,0 1 1,-1 0-1,1 0 0,0 1 1,-1-1-1,1 2 1,0-1-1,0 0 0,0 1 1,1 0-1,-1 1 1,1-1-1,-1 1 1,1 0-1,0 0 0,1 1 1,-1-1-1,1 1 1,0 0-1,0 0 0,0 1 1,1-1-1,-4 8 1,6-11-9,0 1 0,0-1 0,0 1 1,0-1-1,1 1 0,-1 0 0,1-1 1,-1 1-1,1 0 0,0-1 0,0 1 0,0 0 1,0 0-1,1-1 0,0 4 0,0-4 5,0 0 0,-1-1 0,1 1-1,0 0 1,1-1 0,-1 1 0,0-1-1,0 0 1,1 1 0,-1-1-1,1 0 1,-1 0 0,1 1 0,-1-1-1,1 0 1,0-1 0,-1 1 0,1 0-1,0 0 1,0-1 0,0 1 0,3-1-1,3 2 7,0-2 0,0 1 0,0-1-1,0-1 1,0 1 0,0-1-1,0-1 1,0 1 0,-1-1 0,1-1-1,10-4 1,-1-1-114,1 0 0,-2-2 1,25-17-1,-25 14 50,0-1 1,-1 0 0,-1-1 0,0-1 0,-2 0-1,1-1 1,-2-1 0,0 0 0,13-29 0,-4-2 50,-2-1 1,18-82 0,-35 130-49,14-74 101,-14 68-116,-1 0-1,1 0 0,-2-1 0,1 1 1,-1 0-1,0 0 0,-3-10 1,4 18 9,0-1 0,0 0 0,0 0 0,-1 0 0,1 0 0,0 0 0,-1 1 0,1-1-1,-1 0 1,1 0 0,-1 0 0,1 1 0,-1-1 0,1 0 0,-1 1 0,0-1 0,0 1 0,1-1 0,-1 1 0,0-1 0,0 1 0,1-1 0,-1 1 0,0 0 0,0-1 0,0 1 0,0 0 0,0 0 0,1-1 0,-1 1 0,0 0 0,0 0 0,0 0 0,0 0 0,0 0 0,0 1 0,0-1 0,0 0 0,1 0 0,-1 0 0,0 1 0,0-1 0,0 1 0,0-1 0,1 0 0,-3 2 0,-2 1-5,1 0 1,-1 1 0,0-1-1,1 1 1,-7 8-1,4-4 23,2 0 0,-1 1 0,1 0 0,0 0 0,1 0 0,0 0 0,-5 16-1,-11 71 129,17-83-132,-15 123 268,17-116-257,0-1 0,2 1 0,0-1 0,7 37 0,-5-47 46,-1 0 1,1-1 0,1 1 0,0-1-1,9 15 1,-11-19 7,1 0-1,0-1 0,-1 1 1,1-1-1,1 0 1,-1 0-1,0 0 0,1 0 1,0-1-1,-1 1 0,1-1 1,0 0-1,7 3 1,-8-5-31,1 1 0,-1-1 0,1 0 0,-1 1 0,0-2 1,1 1-1,-1 0 0,1-1 0,-1 1 0,1-1 0,-1 0 0,0 0 1,0-1-1,0 1 0,1-1 0,-1 1 0,0-1 0,-1 0 1,1 0-1,0 0 0,-1-1 0,4-2 0,2-3-26,0-1-1,-1 0 1,0 0-1,0-1 1,5-11-1,1-5-60,-1 0 0,9-30-1,4-12-234,-23 67 36,-1 6 125,-3 12-26,-3 3 176,1 0 0,0 0-1,2 0 1,0 0 0,1 0-1,1 0 1,1 1 0,1-1-1,8 36 1,-9-53 22,0 0-1,0 0 1,0-1 0,0 1-1,0 0 1,3 4 0,-3-7-22,0 1-1,-1 0 1,1-1 0,-1 1 0,1-1-1,0 1 1,0-1 0,-1 1 0,1-1 0,0 1-1,0-1 1,0 0 0,-1 1 0,1-1 0,0 0-1,0 0 1,0 1 0,0-1 0,0 0-1,-1 0 1,1 0 0,0 0 0,0 0 0,0-1-1,1 1 1,3-2 53,-1 1-1,0-1 1,1 0-1,-1 0 1,0 0-1,-1-1 1,1 0-1,0 0 1,5-5-1,30-36-202,-25 28 187,7-9-90,-2-1 0,-1-1 0,-1-1 0,15-32 0,-16 28-133,-9 21 17,-6 10 0,-1 6-66,-6 19 118,-2 3 42,-3 33 0,10-52 64,0 1 0,1 0 0,0-1-1,0 1 1,1 0 0,0 0 0,1-1 0,3 10 0,-4-14-3,0-1-1,0 0 1,0-1-1,1 1 1,-1 0-1,1 0 1,0-1-1,0 1 1,0-1-1,0 1 1,0-1-1,0 0 1,1 0-1,-1 0 1,1 0-1,0 0 1,-1 0-1,1-1 1,0 0-1,0 1 1,0-1-1,0 0 1,0 0-1,0-1 1,0 1-1,0-1 1,1 1-1,-1-1 1,6 0-1,0-1 25,-1 0 0,0-1 0,0 0 0,1 0 0,-1-1 0,-1 1 0,1-2 0,0 1 0,-1-1 0,11-7-1,-5 1-44,1 0-1,-1-1 1,-1-1-1,0 0 1,-1 0-1,0-1 1,-1 0-1,-1-1 1,14-26-1,-14 24 40,-5 10-79,0-1 0,-1 0 0,1 0 0,-1-1-1,-1 1 1,1-1 0,-1 1 0,-1-1 0,2-11 0,2-9-40,-5 27 72,1 1 1,-1-1 0,0 0-1,1 0 1,-1 0 0,1 1-1,-1-1 1,1 0 0,0 1 0,-1-1-1,1 0 1,0 1 0,-1-1-1,1 1 1,0-1 0,0 1-1,0-1 1,-1 1 0,1 0 0,0-1-1,0 1 1,0 0 0,1-1-1,25-5-142,-23 6 140,0-1 0,0 1 0,-1 0 0,1 0 0,0 1 0,0-1 0,4 2 0,-6-2 7,0 1 1,0-1-1,-1 1 0,1 0 0,0-1 0,-1 1 0,1 0 1,-1 0-1,1 0 0,-1 0 0,1 1 0,-1-1 0,0 0 1,1 0-1,-1 1 0,2 2 0,0 2-6,0 1 0,-1 0 0,0 0 0,0 0 0,0 0-1,-1 0 1,0 0 0,1 11 0,-3 6-57,-3 29 0,0 9 40,4-58 52,0-1-1,0 1 1,0 0 0,1 0-1,0 0 1,-1 0-1,1-1 1,0 1 0,1 0-1,-1-1 1,1 1-1,0-1 1,-1 1 0,6 5-1,-6-8-12,-1-1 0,1 1-1,0-1 1,0 1 0,0-1 0,-1 0-1,1 1 1,0-1 0,0 0 0,0 1-1,0-1 1,0 0 0,0 0-1,0 0 1,0 0 0,0 0 0,-1 0-1,1 0 1,2 0 0,-1-1 22,1 0 0,-1 1 0,0-1 1,1 0-1,-1 0 0,0-1 0,3-1 0,4-4 87,0-1 0,12-13 0,-15 14-123,88-95 22,21-20-298,-115 123 248,1-1-1,-1 1 0,1 0 1,-1 0-1,1 0 0,-1-1 1,0 1-1,1 0 0,-1 0 0,0 0 1,0 0-1,0 0 0,0 1 1,0 10 34,-1-1 1,-6 24 0,4-22 44,-3 26 0,5-15 33,-2 29-101,3-47 27,1-1 1,-1 1-1,1-1 0,0 1 0,0-1 0,1 1 0,2 5 1,-3-9 12,0-1 1,0 1 0,0 0 0,0-1 0,1 0-1,-1 1 1,0-1 0,1 0 0,-1 0 0,0 0 0,1 0-1,-1 0 1,1 0 0,0 0 0,-1 0 0,1-1 0,0 1-1,0 0 1,-1-1 0,1 0 0,0 1 0,0-1 0,0 0-1,-1 0 1,1 0 0,0 0 0,0 0 0,0 0-1,2-1 1,3-1 7,0 0 1,0 0-1,0 0 0,0-1 0,0 0 0,6-4 0,0-1 7,0-1-1,0-1 0,-1 0 0,13-13 1,40-50-48,-11 11 38,-51 59-63,0 0 0,0 0 1,0 1-1,0-1 0,1 1 0,-1 0 0,4-2 1,-6 3 28,0 1 1,0 0-1,-1 0 1,1-1-1,0 1 1,0 0-1,0 0 1,-1 0-1,1 0 1,0 0-1,0 0 1,0 0-1,-1 0 1,1 0-1,0 0 1,0 0-1,-1 0 1,1 1-1,0-1 1,0 0-1,-1 1 1,1-1-1,0 0 1,0 1-1,-1-1 1,1 1-1,-1-1 1,1 1-1,0 0 1,-1-1-1,1 1 1,-1-1-1,1 1 1,-1 0-1,0-1 1,1 1-1,-1 0 1,0 0-1,1-1 1,-1 1-1,0 0 1,0 1-1,4 12 42,-2 0 0,0 0 0,0 0 0,-1 0 0,-3 27 0,2 4 11,-1-37-24,0 0-1,-1 0 0,0 0 1,0 0-1,0 0 0,-7 13 1,10-22 162,3-1-134,-2-1 0,1 1 0,0-1-1,0 1 1,-1-1 0,4-5 0,25-57-54,-25 50 5,0 1-1,1 0 1,1 0-1,0 0 1,1 1 0,13-15-1,-21 27-18,0 0 1,-1 0-1,1 0 0,0 1 0,0-1 1,0 0-1,0 1 0,0-1 0,0 1 1,0-1-1,0 1 0,0-1 0,0 1 1,0 0-1,0-1 0,0 1 1,0 0-1,2 0 0,-2 0 7,0 1 1,-1-1-1,1 0 1,0 1-1,-1-1 0,1 1 1,0-1-1,-1 1 0,1-1 1,-1 1-1,1 0 0,-1-1 1,1 1-1,-1-1 1,1 1-1,-1 0 0,0 0 1,1-1-1,-1 1 0,0 0 1,0 0-1,0-1 1,1 1-1,-1 0 0,0 0 1,0 0-1,0-1 0,0 2 1,0 53-36,-1-45 50,1 0 0,0 0 1,0 0-1,1 0 1,0 0-1,1 0 1,4 15-1,-4-21 45,0 1 0,0-1 0,0 1 0,1-1 0,3 5 0,-5-8-33,1 1 0,-1-1 0,1 1 0,0-1 0,0 0 0,-1 0 0,1 0 0,0 0 0,0 0 0,0 0 0,0 0 0,0-1 0,0 1-1,3 0 1,4 0-7,-1 0 0,1-1-1,-1 0 1,1-1-1,-1 1 1,1-2 0,-1 1-1,14-5 1,0-2 48,40-19 0,-40 15-63,0-1-1,0-1 0,-1-1 0,-1 0 1,-1-2-1,0 0 0,-1-2 0,-1 0 0,-1-1 1,17-25-1,-20 25-43,-7 12-65,0 0 1,-1 0 0,0-1-1,0 1 1,5-19 0,-26 66-169,-26 40 0,30-56 286,0 1-1,1 1 0,1 0 0,-9 38 0,19-59 26,-1 0 1,0 0-1,1 0 0,0 0 0,0 0 0,0 0 1,1 6-1,0-9-9,-1 0 1,0 0 0,0 0-1,1 0 1,-1 0-1,0 0 1,1 0 0,-1 0-1,1 0 1,-1 0 0,1 0-1,0 0 1,-1 0-1,1-1 1,0 1 0,-1 0-1,1 0 1,0-1-1,0 1 1,0 0 0,0-1-1,0 1 1,0-1 0,0 1-1,0-1 1,0 0-1,0 1 1,0-1 0,0 0-1,0 0 1,2 0-1,0 0-4,-1-1-1,0 1 1,1-1-1,-1 0 1,0 0-1,0 0 0,0 0 1,0 0-1,1 0 1,-2-1-1,1 1 0,0-1 1,0 1-1,0-1 1,-1 0-1,1 0 0,-1 0 1,1 0-1,1-3 1,3-5-3,1-2 0,5-14 1,7-24 53,18-68 1,-12 30-275,-19 69 90,-2 5-304,-4 30 253,-32 198 307,-12-38 169,-72 181 0,101-318-240,-1-1 0,-2-1 0,-2 0 1,-38 54-1,54-85-35,-1 0 1,0 0-1,-1 0 0,1 0 1,-1-1-1,0 0 1,-1 0-1,-8 4 0,12-7-35,0-1-1,0 0 0,0 0 0,0 0 0,0 0 1,0 0-1,0-1 0,0 1 0,0-1 1,0 0-1,0 0 0,0 0 0,-1 0 1,1-1-1,0 1 0,0-1 0,0 0 0,0 0 1,0 0-1,0 0 0,1 0 0,-1-1 1,0 0-1,-3-1 0,0-2-2,0-1-1,0 1 1,1-1-1,0 0 1,0 0-1,0-1 1,1 1-1,-1-1 1,2 0-1,-1 0 1,1-1 0,0 1-1,-3-16 1,-1-7-48,1-1 0,-2-36 0,7 54 71,-1-15-31,0 0 0,2 0 0,2 0 0,0 0-1,11-46 1,-12 69-12,0-1-1,1 1 0,0-1 1,0 1-1,0 0 1,1 0-1,-1 0 1,1 0-1,1 0 0,-1 0 1,6-5-1,-6 7-9,1 0 0,0 0 1,0 1-1,0-1 0,1 1 0,-1 0 0,1 0 0,-1 0 0,1 1 0,-1-1 0,1 1 1,0 0-1,6 0 0,10 0-524,1 1 1,-1 0 0,0 2 0,1 1-1,-1 0 1,0 2 0,33 11-1,-46-13-293,0 0 0,0 0-1,0 1 1,0 0 0,8 7-1,6 4-1385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00:37:03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21 25 5728,'-20'-24'16241,"31"25"-15192,78-1 1249,-29 0-6500,-52 0 2543</inkml:trace>
</inkml:ink>
</file>

<file path=ppt/ink/ink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23:37:13.3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82 152 10304,'-41'-63'4672,"19"31"-4064,12 19-64,7 7-416,-2-8-448,5 6 128,5-4-2656,3 9 1568</inkml:trace>
</inkml:ink>
</file>

<file path=ppt/ink/ink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23:37:14.2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1630 5632,'0'-2'446,"0"0"0,0-1 0,-1 1 1,2 0-1,-1 0 0,0 0 0,0-1 1,1 1-1,-1 0 0,1 0 0,-1 0 0,1 0 1,0-1-1,0 1 0,0 0 0,1-2 1,8-20 1481,20-140 3346,-10 36-2735,2-9-672,1-10-978,25-114 683,-39 229-1425,1-1 0,1 2 1,2-1-1,1 1 0,36-54 0,96-101 41,17 11-158,-149 160-47,3-4-20,2 1 0,25-19-1,-39 32 35,1 1 0,1 0 0,-1 1 0,1 0-1,-1 0 1,1 0 0,0 1 0,0-1 0,0 2-1,0-1 1,0 1 0,12-1 0,-16 2-5,0 0 1,0 1-1,0-1 1,0 1 0,0-1-1,0 1 1,0 0-1,0 0 1,0 0-1,-1 0 1,1 1-1,0-1 1,-1 1-1,1-1 1,4 5 0,-4-3 14,0 1 1,0-1-1,-1 1 1,1-1-1,-1 1 1,0 0-1,0 0 1,0 0 0,-1 0-1,2 5 1,-1 2 55,0 0 0,0 1 0,-1-1 0,0 1 1,-1-1-1,-1 1 0,-2 18 0,0-18-16,0 1 0,-1-1 1,0 0-1,-1 0 0,0-1 0,-1 1 0,-1-1 1,1 0-1,-2-1 0,1 0 0,-19 18 0,15-17-16,-1 0-1,0-1 0,-1-1 1,0 0-1,0 0 0,-1-1 0,0-1 1,0-1-1,-19 6 0,-82 20-88,103-28-80,21-2 36,8 2 11,0 1 64,-1 0 1,0 1-1,0 1 0,0 0 1,-1 1-1,0 1 0,-1 1 0,20 15 1,-28-19 39,0 0 1,0 0 0,-1 0 0,0 1-1,0 0 1,0 0 0,-1 1-1,5 10 1,-7-13 14,0 1 0,0 0 0,-1 0 0,0 0-1,0-1 1,0 1 0,-1 0 0,0 0 0,0 0 0,-1 0 0,1 0 0,-4 11-1,3-12 0,0-1 0,0 1-1,-1-1 1,0 1 0,0-1-1,0 0 1,0 0 0,-1 0-1,1 0 1,-1-1 0,0 1-1,-1-1 1,1 1 0,0-1-1,-1 0 1,-7 5 0,-4 0-126,0-1-1,-1 0 1,1-1 0,-1-1-1,-1 0 1,1-1 0,0-1 0,-27 2-1,26-4-1089,1-1-1,-1-1 0,1 0 0,0-1 1,-22-5-1,37 6 918,-2 0-563,-1 1 1,1-1-1,-1-1 0,1 1 0,-5-3 1,8 4 602,-1-1 0,1 1 0,-1 0 0,1-1 1,-1 1-1,1-1 0,0 1 0,-1-1 0,1 1 0,-1-1 0,1 1 1,0-1-1,0 1 0,-1-1 0,1 1 0,0-1 0,0 0 1,0 1-1,-1-1 0,1 1 0,0-1 0,0 0 0,0 1 1,0-1-1,0 0 0,0 1 0,0-1 0,0 1 0,1-1 0,-1 0 1,0 1-1,0-1 0,0 1 0,1-1 0,-1 1 0,0-1 1,1 0-1,11-16-3736</inkml:trace>
</inkml:ink>
</file>

<file path=ppt/ink/ink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23:37:14.6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7 10720,'-29'-7'5472,"34"7"-2561,0 0-1727,4 0 736,9 4-1152,8-1 128,6 5-544,0-3-256,4 2-96,-4-2-768,-6 3 384,-4-8-2560,1 3 1632</inkml:trace>
</inkml:ink>
</file>

<file path=ppt/ink/ink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23:37:16.8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374 672 6880,'0'0'174,"0"-1"0,0 1 0,-1 0 0,1-1 0,-1 1 0,1 0 0,0-1 0,-1 1 0,1 0 0,-1 0 0,1-1 0,0 1 0,-1 0 0,1 0-1,-1 0 1,1 0 0,-1 0 0,1-1 0,-1 1 0,1 0 0,-1 0 0,1 0 0,-1 0 0,1 0 0,-1 1 0,1-1 0,-1 0 0,1 0 0,0 0 0,-1 0 0,-7 1 1345,-6-1-969,0 1 1,1 1-1,-1 1 1,0 0-1,0 0 1,1 1-1,0 1 1,0 0-1,0 1 1,1 1-1,-17 11 1,15-8-476,0 0-1,0 1 1,1 1 0,1 1 0,0-1 0,1 2 0,0 0 0,-16 28-1,18-25 55,1 0-1,0 1 0,-8 29 1,14-40-65,0-1 1,1 1 0,0 0-1,0 0 1,1-1 0,0 1-1,0 0 1,0 0 0,1 0-1,0-1 1,1 1 0,-1 0-1,5 9 1,-5-14-48,-1 0-1,1-1 1,0 1-1,0-1 1,0 0-1,0 1 1,0-1 0,0 0-1,0 1 1,1-1-1,-1 0 1,0 0-1,1 0 1,-1 0 0,1 0-1,-1-1 1,1 1-1,-1 0 1,1-1-1,0 1 1,-1-1 0,1 1-1,0-1 1,-1 0-1,1 0 1,0 0 0,-1 0-1,1 0 1,0 0-1,0 0 1,-1 0-1,1-1 1,0 1 0,-1-1-1,1 1 1,1-2-1,10-4-3,-1-1 0,0 0 0,-1-1-1,0 0 1,17-16 0,52-59-208,-77 79 191,42-50-74,60-91 1,-90 120 63,-1 0 0,15-39 0,10-55 5,-32 97 1,22-76 22,23-144-1,-49 221 58,1 0-24,-2 1-1,0 0 0,-1-21 0,-1 40-55,0 0 0,0 0 0,0 0 0,0 0 0,0 0 0,0 0 0,0 0 0,-1 0-1,1 0 1,0 0 0,-1 0 0,1 0 0,0 0 0,-1 0 0,1 0 0,-1 0 0,1 1 0,-1-1 0,0 0 0,1 0 0,-1 1 0,0-1 0,0 0 0,1 1 0,-2-2 0,1 2 7,0 1 1,0-1-1,0 0 0,0 0 1,0 0-1,0 1 1,0-1-1,0 1 1,0-1-1,0 1 1,0-1-1,0 1 1,0-1-1,1 1 1,-1 0-1,0-1 1,0 1-1,1 0 1,-1 0-1,0-1 1,1 1-1,-1 0 0,0 2 1,-8 12 61,0 0-1,1 1 1,1 0 0,-11 33-1,7-15 11,3-14-24,-67 213 758,66-196-647,1 0-1,2 0 0,2 1 1,0 59-1,5-72-37,1 0 1,1 0-1,1 0 0,2-1 1,0 0-1,1 0 0,13 28 1,-17-46-34,-1-1 1,1 0 0,0 0 0,1 0 0,-1 0 0,1 0 0,0 0 0,0-1-1,0 0 1,10 7 0,-11-9-60,-1-1 0,1 0 0,-1 0 0,1 0 0,0 0 0,-1 0 0,1 0 0,0-1 0,0 1 1,0-1-1,-1 0 0,1 0 0,0 0 0,0 0 0,0 0 0,0-1 0,-1 1 0,1-1 0,0 0 0,-1 0 0,1 0 0,0 0 0,-1 0 0,1-1 0,3-1 0,2-3-88,0-1-1,0 0 1,0 0-1,-1 0 1,0-1-1,7-10 1,35-58-512,-29 44 526,-11 18 20,13-22 22,-20 32-39,-1 1 1,1 0 0,-1-1 0,0 1-1,0 0 1,0-1 0,0 1-1,0-7 1,-1 10 35,0-1-1,0 1 0,0-1 1,0 0-1,0 1 0,0-1 1,0 0-1,0 1 0,-1-1 1,1 0-1,0 1 0,0-1 1,0 1-1,-1-1 0,1 0 1,0 1-1,-1-1 0,1 1 1,-1-1-1,1 1 0,0-1 1,-1 1-1,1 0 0,-1-1 1,1 1-1,-1-1 0,1 1 1,-1 0-1,0 0 0,1-1 1,-1 1-1,1 0 0,-1 0 1,0-1-1,1 1 0,-1 0 1,0 0-1,1 0 0,-1 0 1,1 0-1,-1 0 0,0 0 1,1 0-1,-1 0 0,0 1 1,1-1-1,-1 0 0,1 0 1,-1 1-1,0-1 0,0 1 1,-3 0 31,0 1 0,0 0 0,0 0 1,0 0-1,0 1 0,-5 4 0,3 0 7,0 0-1,1 1 1,-1 0 0,1 0-1,1 0 1,0 0 0,0 1-1,-4 12 1,5-11 34,-6 12 101,0 0 1,2 1-1,1 0 0,1 0 1,1 0-1,1 1 0,0 47 1,4-67-111,-1 0 0,1 0 0,0-1 0,0 1 0,0 0 0,0 0 0,1-1 1,-1 1-1,1-1 0,0 1 0,0-1 0,3 4 0,-4-6-38,1 1 0,-1-1-1,0 1 1,1-1 0,0 0-1,-1 0 1,1 1 0,0-1-1,0-1 1,-1 1 0,1 0-1,0 0 1,0-1 0,0 1 0,0-1-1,0 1 1,0-1 0,0 0-1,0 0 1,0 0 0,0 0-1,0 0 1,0 0 0,0-1-1,0 1 1,0-1 0,3 0-1,46-19-54,89-48-1,43-40-189,-170 101 229,115-80 11,-70 47-53,68-37 1,-114 70 4,-1 1-79,2 0 0,-1 0 0,14-3 0,-26 9 117,0 0 0,0 0 0,1 0 0,-1 0 0,0 0 1,1 0-1,-1 0 0,0 0 0,1-1 0,-1 1 0,0 0 0,0 0 0,1 0 0,-1 0 0,0 0 0,0-1 0,1 1 0,-1 0 0,0 0 0,0 0 0,1-1 1,-1 1-1,0 0 0,0 0 0,0-1 0,1 0 0,-2 2 11,1-1 1,-1 0-1,1 0 1,0 1-1,-1-1 1,1 0-1,0 1 1,-1-1-1,1 0 1,0 1-1,0-1 0,-1 1 1,1-1-1,0 0 1,0 1-1,0-1 1,-1 1-1,1-1 1,0 0-1,0 1 1,0 0-1,-2 2 22,1 0 0,-1 0 1,0 0-1,0-1 0,0 1 0,0-1 0,0 1 0,-1-1 0,1 0 1,-6 4-1,-34 21 170,20-13-178,2 0-9,1 1 0,1 1 1,0 0-1,-20 26 0,29-31-17,1 0 1,0 1-1,1 0 0,0 0 0,1 1 0,0 0 0,1 0 0,-6 22 0,11-33 12,-1 0 0,1 0 1,0 0-1,-1 0 0,1 0 0,0 0 0,0 0 0,0 0 0,1 0 0,-1 0 1,0 0-1,1 0 0,-1 0 0,1 0 0,2 4 0,-3-5 8,1 1-1,1-1 0,-1 0 1,0 0-1,0 0 1,0 0-1,1 0 1,-1 0-1,0 0 1,1 0-1,-1 0 1,1-1-1,-1 1 0,1 0 1,2 0-1,3 0-13,-1-1 0,1 1-1,-1-1 1,1 0 0,-1-1-1,1 1 1,-1-1 0,8-2-1,15-6-94,-1-1-1,45-22 0,-18 7-61,78-29-12,179-84 111,-291 125-13,23-18 0,-33 25-87,-10 5 134,0 1 0,0 0 0,0-1 0,0 1 0,0-1 0,0 1 0,0-1 0,0 0 0,0 1 0,-1-1 1,1 0-1,0 0 0,-1 1 0,2-2 0,-15 7-58,-6 6 88,0 0 1,0 2-1,2 1 0,0 0 1,0 1-1,1 0 0,1 2 1,1 0-1,0 0 0,1 2 1,-14 24-1,24-36 14,0 0-1,0 0 1,1 0-1,0 0 1,0 0 0,1 0-1,0 0 1,0 1-1,0-1 1,1 9-1,1-12-10,-1-1-1,0 0 0,1 1 1,0-1-1,0 0 1,0 0-1,0 1 0,0-1 1,0 0-1,1 0 1,0 0-1,-1-1 0,1 1 1,0 0-1,1-1 0,-1 1 1,0-1-1,1 1 1,-1-1-1,1 0 0,0 0 1,0-1-1,5 4 0,-5-4-28,1 0-1,-1 1 0,1-1 0,-1-1 0,1 1 0,0-1 1,-1 1-1,1-1 0,0 0 0,0 0 0,-1-1 0,1 1 0,0-1 1,-1 1-1,1-1 0,-1-1 0,1 1 0,-1 0 0,1-1 1,-1 0-1,0 1 0,0-1 0,0-1 0,0 1 0,0 0 1,3-4-1,2-2-50,0 0 0,-1-1 0,-1 0 0,1 0 0,-1-1 0,-1 0 0,7-16 0,27-83-272,-35 98 280,8-25-258,-12 33 294,1 0 0,-1 0 0,1 0 0,-1 0 0,0 0 0,0 0 0,0 0 0,0 0 0,-2-5 0,2 8 20,0-1 1,0 1-1,0 0 1,0-1-1,0 1 1,0 0-1,0-1 1,0 1-1,0 0 1,0-1-1,0 1 1,-1 0 0,1-1-1,0 1 1,0 0-1,0-1 1,-1 1-1,1 0 1,0 0-1,0-1 1,-1 1-1,1 0 1,0 0-1,0-1 1,-1 1 0,1 0-1,0 0 1,-1 0-1,1 0 1,0-1-1,-1 1 1,1 0-1,0 0 1,-1 0-1,1 0 1,0 0-1,-1 0 1,1 0 0,-1 0-1,1 0 1,0 0-1,-1 0 1,1 0-1,0 0 1,-1 0-1,1 0 1,0 1-1,-1-1 1,1 0-1,0 0 1,-1 0 0,1 0-1,0 1 1,0-1-1,-1 0 1,1 0-1,0 1 1,0-1-1,-1 0 1,1 1-1,0-1 1,0 0-1,-1 1 1,-14 23 73,15-23-71,-3 4 55,1 1 0,0-1 0,1 1 0,-1 0 0,1-1-1,0 1 1,0 0 0,1 6 0,2 49 455,-1-53-469,-1-4-17,0-1-1,1 1 1,0-1 0,-1 0 0,1 1 0,0-1-1,0 0 1,1 0 0,-1 0 0,1 0-1,0 0 1,-1 0 0,1 0 0,1-1 0,-1 1-1,0 0 1,1-1 0,-1 0 0,1 0-1,-1 0 1,1 0 0,0 0 0,0 0 0,0-1-1,0 1 1,0-1 0,1 0 0,-1 0 0,0 0-1,1 0 1,-1-1 0,0 1 0,1-1-1,-1 0 1,0 0 0,1 0 0,-1 0 0,1-1-1,-1 0 1,0 1 0,1-1 0,-1 0 0,0 0-1,4-3 1,106-59 208,8-3-191,94-46 45,-191 105-226,-11 6 31,-13 1 104,0 1 0,0-1 0,1 0 0,-1 0 0,0 0-1,0 0 1,1 0 0,-1 0 0,0 0 0,0 0 0,0 0 0,1 1 0,-1-1 0,0 0-1,0 0 1,0 0 0,1 0 0,-1 1 0,0-1 0,0 0 0,0 0 0,0 0 0,1 1 0,-1-1-1,0 0 1,0 0 0,0 1 0,0-1 0,0 0 0,0 0 0,0 1 0,0-1 0,0 0-1,-6 30-64,0-10 65,-17 58 258,-58 135 0,68-184-96,-16 57 0,28-84-133,1 0 0,-1 0 0,1 0 0,-1 1 0,1-1 0,0 0-1,0 1 1,0-1 0,0 0 0,0 1 0,1-1 0,-1 0 0,1 0 0,1 3 0,-2-4-13,1 0 0,0 0 0,-1 0 1,1-1-1,0 1 0,0 0 0,0 0 0,0-1 1,0 1-1,0-1 0,0 1 0,0-1 1,0 1-1,0-1 0,0 1 0,0-1 0,0 0 1,0 0-1,1 0 0,-1 0 0,0 1 1,0-1-1,0-1 0,0 1 0,0 0 0,1 0 1,-1 0-1,2-1 0,5-1-7,-1-1 1,1 1-1,0-2 1,-1 1-1,0-1 1,0 0-1,0 0 1,10-9-1,51-48-31,-56 48-24,25-25-22,-20 19-79,31-27 0,-47 46 141,-1 0 0,0-1 0,1 1 0,-1-1 0,0 1 1,1 0-1,-1-1 0,1 1 0,-1 0 0,0 0 0,1-1 0,-1 1 0,1 0 1,-1 0-1,1 0 0,-1-1 0,1 1 0,-1 0 0,1 0 0,-1 0 1,1 0-1,-1 0 0,1 0 0,-1 0 0,1 0 0,-1 0 0,1 0 0,-1 1 1,1-1-1,-1 0 0,1 0 0,-1 0 0,1 1 0,-1-1 0,1 0 1,-1 0-1,1 1 0,0 1-3,0-1 0,-1 0 0,1 1 0,-1-1 0,0 0 0,1 1 0,-1-1 0,0 1 0,0-1 0,0 1-1,0-1 1,0 1 0,0 2 0,-2 9 31,0-1-1,-1 1 0,-1-1 0,0 1 1,0-1-1,-1-1 0,-1 1 0,0-1 1,-10 15-1,-10 8 38,-42 46-1,59-70-63,-469 497 82,459-488-125,7-6-12,-1 0 0,0-2-1,-22 17 1,27-27 12,8-1 47,0 0 1,-1-1-1,1 1 1,0 0-1,0-1 1,0 1-1,0 0 1,0-1-1,-1 1 1,1-1-1,0 1 1,0 0-1,0-1 1,0 1-1,0 0 1,0-1-1,0 1 1,0-1-1,1 1 1,-1 0-1,0-1 1,0 1-1,0 0 1,0-1-1,0 1 1,1 0-1,-1-1 1,0 1-1,0 0 1,1-1-1,9-20-79,2 0 1,25-36-1,43-40-372,-37 53-727,55-44-1,-20 26-2516,0 4-3701,-37 31 3639</inkml:trace>
</inkml:ink>
</file>

<file path=ppt/ink/ink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23:37:17.2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1 12064,'-17'16'5439,"-1"8"-4735,5-16-1056,8 4 32</inkml:trace>
</inkml:ink>
</file>

<file path=ppt/ink/ink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23:37:41.99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202 14 3552,'0'-1'94,"1"-9"1932,-1 10-1990,0 0 0,0 0 0,0-1 0,0 1 0,0 0 1,1 0-1,-1 0 0,0 0 0,0 0 0,0-1 0,0 1 0,0 0 1,0 0-1,0 0 0,0 0 0,1 0 0,-1 0 0,0 0 0,0-1 0,0 1 1,0 0-1,0 0 0,1 0 0,-1 0 0,0 0 0,0 0 0,0 0 0,0 0 1,1 0-1,-1 0 0,4 2 3294,-5 21-2636,-11 63 506,-35 134 0,26-151-712,-33 73 0,45-122-350,-58 139 1916,94-209-10380,-15 32 6412</inkml:trace>
</inkml:ink>
</file>

<file path=ppt/ink/ink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23:37:42.35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67 223 3904,'-8'-6'436,"-1"0"407,-1 0 0,1 1 0,-16-6 0,25 11-784,-1 0 1,1 0-1,0 0 1,0 0-1,0 0 1,-1 0-1,1 0 1,0 0-1,0 0 1,0 0-1,-1-1 1,1 1-1,0 0 1,0 0-1,0 0 1,-1 0-1,1 0 1,0 0-1,0 0 1,0 0-1,0-1 1,-1 1-1,1 0 1,0 0-1,0 0 1,0 0-1,0-1 1,0 1-1,0 0 1,0 0-1,-1 0 1,1-1-1,0 1 1,0 0-1,0 0 1,0 0-1,0-1 1,0 1-1,0 0 1,0 0-1,0 0 1,0-1-1,0 1 1,0 0-1,0 0 0,0 0 1,0-1-1,1 1 1,-1 0-1,0 0 1,0 0-1,0-1 1,0 1-1,0 0 1,10-5 721,46-1 269,-13 3-585,364-61 1903,-329 51-2396,50-10 645,-100 16-1249,-1 0 0,40-18 0,-30 5-4776,-19 12 3067</inkml:trace>
</inkml:ink>
</file>

<file path=ppt/ink/ink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23:37:43.47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485 0 4736,'0'6'232,"0"-1"0,-1 0 0,0 0 0,0 0 0,0-1 1,0 1-1,-1 0 0,1 0 0,-1 0 0,0-1 0,-4 6 0,-6 14 1036,-7 15 495,-39 61 1,18-35-998,-187 360 1732,219-409-2457,-2 3 31,-73 150 730,74-147 224,8-14-365,7-12 196,25-29-811,2 1-1,1 1 0,72-49 1,-100 76-181,2-1 1,-1 1 0,1 1 0,-1-1-1,10-2 1,-16 6 116,1-1 0,-1 1 0,1 0 0,0-1 0,-1 1 0,1 0 0,-1 0 0,1 0 0,0 0 0,-1 0 0,1 1 0,0-1 0,-1 0 0,1 1 0,-1-1 0,1 1 0,-1 0 0,1-1 0,-1 1-1,1 0 1,-1 0 0,0 0 0,0 0 0,1 0 0,-1 0 0,0 0 0,0 1 0,0-1 0,0 0 0,0 1 0,0-1 0,0 0 0,0 3 0,2 4 6,-1 0 1,0-1-1,0 1 0,-1 0 0,0 0 1,-1 0-1,0 11 0,0-10 48,0 1 0,1 0 0,0-1 0,5 20-1,-5-27 5,0 1 0,0 0-1,1-1 1,-1 1 0,1-1 0,-1 1-1,1-1 1,0 0 0,0 0-1,0 1 1,0-1 0,0-1-1,0 1 1,1 0 0,2 2-1,0-2 31,0 0-1,-1 0 0,1-1 0,0 1 1,0-1-1,0 0 0,0 0 1,6 0-1,2-1 44,-1 0-1,0-1 1,0-1 0,1 0 0,-1 0 0,16-6-1,-17 3-77,-1 1 0,1-1 0,-1-1 0,-1 0 0,1 0-1,-1-1 1,0 0 0,0-1 0,-1 0 0,0 0 0,0-1 0,-1 1-1,0-2 1,7-13 0,-12 19-41,0 0 0,0-1 0,0 1 0,-1 0-1,1 0 1,-1-1 0,0 1 0,-1-1 0,1 1 0,-1-1 0,0 1-1,0-1 1,0 1 0,-1-1 0,1 1 0,-1-1 0,0 1 0,0 0 0,-4-8-1,5 11-6,0 1-1,-1-1 0,1 0 1,0 1-1,-1-1 0,1 1 1,-1 0-1,1-1 1,0 1-1,-1-1 0,1 1 1,-1-1-1,1 1 0,-1 0 1,1-1-1,-1 1 0,1 0 1,-1 0-1,0 0 0,1-1 1,-1 1-1,1 0 0,-1 0 1,-1 0-1,1 0-12,0 0 1,-1 0-1,1 1 0,0-1 0,-1 0 1,1 1-1,0-1 0,0 1 0,-1 0 1,-1 1-1,-2 2-59,-1 0-1,1 0 1,-7 8 0,11-10 69,-8 7-17,2 0 0,-1 0-1,1 1 1,1 0 0,0 1-1,-9 19 1,13-24 74,-1 0-1,2 0 0,-1 0 1,1 0-1,0 0 1,0 1-1,0-1 0,1 0 1,0 0-1,0 1 1,1-1-1,0 0 1,0 0-1,3 10 0,-3-13-2,0 0-1,0-1 1,1 1-1,-1 0 0,1-1 1,0 1-1,0-1 1,0 1-1,0-1 0,0 0 1,0 0-1,1 0 1,-1 0-1,1 0 0,-1-1 1,1 1-1,0-1 1,0 0-1,0 1 0,-1-1 1,1-1-1,0 1 1,0 0-1,0-1 0,1 1 1,-1-1-1,0 0 1,4 0-1,7-1 144,0-1 0,0 0 0,0-1 0,23-7 0,-2-2-31,-1-1 1,52-29 0,61-46-36,-114 67-80,-28 18-100,0 1 0,0-1 0,8-2 0,-12 4 48,0 1 0,0 0 0,0 0 0,0-1 0,1 1 0,-1 0 0,0 0 0,0 0 0,0 0 0,0 0 0,2 1 0,-3-1 6,1 1 0,-1-1 0,1 0 0,-1 0 0,0 1 0,1-1 0,-1 0 0,0 1 0,1-1 0,-1 0 0,0 1 0,1-1 0,-1 0 0,0 1 0,0-1 0,0 1 0,1-1-1,-1 1 1,0-1 0,0 0 0,0 1 0,0-1 0,0 1 0,0-1 0,0 1 0,0-1 0,0 2 0,-1 4-33,0 1 1,0-1-1,0 1 1,-1-1-1,0 0 1,-1 0-1,1 0 0,-1 0 1,-6 10-1,5-11 75,1 1-1,-1 0 0,2 0 0,-1 0 1,1 0-1,0 1 0,0-1 0,0 1 0,0 11 1,2-18-11,0 1 1,0-1-1,0 0 0,0 1 1,0-1-1,0 0 1,1 1-1,-1-1 1,0 0-1,0 1 0,0-1 1,1 0-1,-1 1 1,0-1-1,1 0 1,-1 0-1,0 1 0,0-1 1,1 0-1,-1 0 1,0 1-1,1-1 1,-1 0-1,1 0 1,-1 0-1,0 0 0,1 0 1,-1 0-1,0 1 1,1-1-1,-1 0 1,1 0-1,-1 0 0,0 0 1,1 0-1,-1-1 1,1 1-1,18-3 263,-14 2-249,1 0-37,1-1 0,-1-1 1,1 1-1,-1-1 0,11-7 1,-10 6-37,1 0 0,-1 0 1,12-3-1,-18 6 16,0 1 0,1-1-1,-1 1 1,1 0 0,-1-1-1,1 1 1,-1 0 0,1 0-1,-1 0 1,1 0 0,-1 0-1,1 1 1,-1-1-1,1 0 1,-1 1 0,1-1-1,0 1 1,-1 0 2,0 0 0,0 0 1,0-1-1,0 1 0,0 0 0,-1 0 0,1 0 1,0 0-1,-1 0 0,1 0 0,0 0 0,-1 0 0,0 0 1,1 0-1,-1 0 0,1 3 0,0 2-14,-1 0-1,0 0 0,0 0 0,0 0 1,-1 0-1,-2 10 0,-1 4 5,-14 36-1,10-33 31,-16 43 134,-31 63 0,38-95-21,-2-1 0,-2 0 1,-35 42-1,29-45-44,-1-1-1,-57 44 1,78-67 27,-1 0 0,0 0 0,-1-1 1,1 0-1,-1-1 0,-10 4 0,17-7-69,-1 0 0,0 0-1,0 0 1,0-1 0,1 1-1,-1-1 1,0 0 0,0 0-1,0 0 1,0 0 0,0 0-1,0 0 1,0-1 0,1 0-1,-6-1 1,6 1-12,0 0 0,0 0 0,0 0 0,0 0 1,0 0-1,0 0 0,1-1 0,-1 1 0,0-1 0,1 1 0,-1-1 0,1 0 0,0 1 1,-1-1-1,1 0 0,0 0 0,0 0 0,0 0 0,0 0 0,1 0 0,-2-4 0,1 0 2,0 0 0,0-1 0,0 1 0,1 0-1,1-12 1,1 6-34,0-1 0,1 1 0,1-1-1,0 1 1,1 0 0,0 1 0,0-1 0,2 1-1,-1 0 1,1 0 0,9-10 0,2 2 3,0 0 1,1 0 0,0 2-1,36-24 1,92-48-176,-119 73 212,13-6 31,67-28 0,-86 40-95,4-1-243,-9 8-3676,-9 5 1465</inkml:trace>
</inkml:ink>
</file>

<file path=ppt/ink/ink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23:37:46.46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14 1007 2656,'-6'3'648,"-1"1"3792,8-10-2366,38-54 1169,-9 12-2524,2 2 0,46-53 0,-27 36-535,-1 0 26,3 3 0,97-86 0,-149 146-212,7-7-23,0 0-1,1 1 1,9-5 0,-16 10 19,-1 0-1,0 0 1,1 0-1,-1 1 1,1-1 0,-1 0-1,1 1 1,-1 0-1,1-1 1,-1 1 0,1 0-1,-1 0 1,1-1-1,0 1 1,-1 0 0,1 1-1,-1-1 1,1 0-1,0 0 1,-1 1 0,1-1-1,-1 1 1,1-1-1,-1 1 1,0 0 0,1 0-1,-1-1 1,3 3 0,-2 1 11,1-1 0,0 1 0,-1 0 0,0 0 0,0 0 0,0 0 0,-1 1 0,1-1 1,-1 0-1,0 1 0,0-1 0,-1 1 0,1-1 0,-1 1 0,0-1 0,0 1 0,-1-1 1,0 5-1,-2 7 136,0 0 0,-1 0 0,-10 24 0,7-22-99,-1-2 1,-1 1-1,0-1 0,-15 18 1,-50 55 318,34-43 63,18-24 312,36-39 976,133-102-1792,14-31-187,-156 145 221,0 1 0,0 0-1,1 0 1,-1 0-1,1 1 1,0 0-1,7-3 1,-12 6 30,0-1 0,1 1 1,-1 0-1,1-1 0,-1 1 0,0 0 1,1 0-1,-1 0 0,1 0 0,-1 0 1,0 0-1,1 1 0,-1-1 0,1 0 0,-1 1 1,0-1-1,0 1 0,1-1 0,-1 1 1,0 0-1,0-1 0,1 1 0,-1 0 1,0 0-1,0 0 0,0 0 0,0 0 0,0 0 1,0 0-1,-1 0 0,1 0 0,0 1 1,0-1-1,-1 0 0,1 0 0,-1 1 1,1 2-1,2 4 12,-1 1 1,0-1-1,-1 1 0,1 0 1,-2 0-1,1 0 1,-3 17-1,0-5 55,-2 1-1,-6 22 0,-12 17 32,16-45 28,0-1 0,1 0 1,-5 26-1,10-41-87,0 1 0,0-1-1,0 0 1,0 0 0,-1 0 0,1 1 0,0-1-1,0 0 1,0 0 0,0 0 0,0 1 0,0-1-1,0 0 1,0 0 0,0 0 0,0 1 0,0-1-1,0 0 1,0 0 0,0 1 0,0-1 0,0 0-1,0 0 1,1 0 0,-1 1 0,0-1 0,0 0-1,0 0 1,0 0 0,0 0 0,0 1 0,1-1-1,-1 0 1,0 0 0,0 0 0,0 0 0,0 0-1,1 1 1,-1-1 0,0 0 0,0 0 0,0 0-1,1 0 1,-1 0 0,0 0 0,11-7 454,14-19-198,-25 25-255,93-129 23,-21 26-24,-69 101-70,0-1 0,0 1 1,0 0-1,1 0 1,6-5-1,-10 8 33,1-1 0,-1 1 0,1 0 1,-1-1-1,1 1 0,-1 0 0,1-1 0,0 1 0,-1 0 0,1 0 1,-1 0-1,1 0 0,0-1 0,-1 1 0,1 0 0,-1 0 0,1 0 0,0 0 1,-1 0-1,1 0 0,0 1 0,-1-1 0,1 0 0,-1 0 0,1 0 1,0 0-1,-1 1 0,1-1 0,-1 0 0,1 1 0,-1-1 0,1 0 1,-1 1-1,1-1 0,-1 1 0,0-1 0,1 1 0,-1-1 0,1 1 1,-1-1-1,0 1 0,1-1 0,-1 1 0,0-1 0,0 1 0,0-1 1,1 1-1,-1 0 0,0-1 0,0 2 0,1 4-19,0 0-1,0 0 1,-1 0-1,0 0 1,0 0-1,0 0 1,-1 0-1,-1 8 1,-16 49 216,10-39-172,5-17 26,-5 25 121,8-30-137,-1 0 1,1 0-1,0 0 1,0 0-1,0 0 1,0 0 0,0 0-1,0 0 1,1 0-1,-1 1 1,1-1-1,0 2 1,0-4 1,-1 1 0,0-1 0,1 1 0,-1 0 0,1-1 0,0 1-1,-1-1 1,1 0 0,-1 1 0,1-1 0,0 1 0,-1-1 0,1 0 0,0 0 0,-1 1 0,1-1 0,0 0 0,0 0 0,-1 0-1,1 0 1,0 0 0,-1 0 0,1 0 0,0 0 0,0 0 0,-1 0 0,1 0 0,0 0 0,0 0 0,-1-1 0,1 1 0,0 0-1,1-1 1,24-14 435,-25 15-452,16-13 200,30-29 1,-24 21-151,86-87-117,-95 93-97,-12 13 144,3-4-77,0 2 0,0-1 0,0 1-1,9-7 1,-13 11 76,-1 0 0,1-1-1,0 1 1,-1 0 0,1-1-1,0 1 1,-1 0 0,1 0 0,0 0-1,0 0 1,-1 0 0,1-1-1,0 1 1,-1 0 0,1 1 0,0-1-1,0 0 1,-1 0 0,1 0-1,0 0 1,0 1 0,0-1-1,0 1 0,-1 0 0,1 0 0,0 0 0,-1 0 0,1-1 0,0 1 0,-1 0 0,1 0 0,-1 0 0,0 0 1,1 0-1,-1 0 0,0 0 0,0 0 0,1 0 0,-1 1 0,0-1 0,0 1 0,0 11-53,-1 0-1,-1 14 1,-1 3 58,0 5-33,1-14 32,1 24 0,1-38 46,1-1-1,0 0 1,0 1 0,0-1-1,1 0 1,0 0 0,0 0-1,3 7 1,-4-11 12,1 0 0,-1 0 0,1 0 0,-1 0 0,1 0 0,0 0 0,0 0 0,0-1 0,0 1 0,0-1 0,0 1 0,0-1 0,0 0 0,0 0 1,1 0-1,-1 0 0,0 0 0,1-1 0,-1 1 0,1-1 0,-1 1 0,1-1 0,-1 0 0,1 0 0,-1 0 0,1 0 0,2-1 0,1 0-9,-1 0 0,0 0 0,1-1 0,-1 0 0,0 0 0,0 0 0,0 0 0,0-1 0,-1 0 0,1 0 0,6-5 0,10-14-21,-1-1 0,-2 0 0,0-1 0,17-31 0,-24 38-16,18-21-362,-29 38 356,0 0 0,0 0 1,0 0-1,0 0 0,0 0 0,1 0 1,-1-1-1,0 1 0,0 0 1,0 0-1,0 0 0,0 0 0,0 0 1,0 0-1,0 0 0,0 0 1,0 0-1,0 0 0,0 0 0,0 0 1,0 0-1,1 0 0,-1 0 1,0 0-1,0 0 0,0 0 0,0 0 1,0 0-1,0 0 0,0 0 1,0 0-1,0 0 0,0 0 0,0 0 1,0 0-1,0 0 0,1 0 0,-1 0 1,0 0-1,0 0 0,0 0 1,0 0-1,0 0 0,0 0 0,0 0 1,0 1-1,0-1 0,0 0 1,0 0-1,0 0 0,0 0 0,0 0 1,0 0-1,0 0 0,0 0 1,0 0-1,0 0 0,0 0 0,0 0 1,0 0-1,0 1 0,0-1 1,0 0-1,0 0 0,0 0 0,0 0 1,2 10-105,-2 17 117,0-23-60,0 5 66,0 0 1,1 0-1,2 12 0,-2 4 222,-1-24 160,4-3-337,-1 0 1,0 0 0,0 0-1,0-1 1,4-3 0,-5-2-68,0 6-73,-3 3 77,0 1 0,0 0 0,0-1 0,0 1 1,1 0-1,-1 0 0,0 3 0,0-4 1,-5 24-194,5-18 143,0-1-1,-1 1 1,0-1 0,-5 11 0,4-12 55,1-1 1,0 1-1,0 0 1,-1 6-1,3-10 1,0 1 0,-1 0 0,1 0-1,0-1 1,0 1 0,0 0 0,0 0 0,0-1 0,0 1 0,1 0-1,-1-1 1,0 1 0,1 0 0,0 0 0,0 1 0,0-2 361,1-1-301,1 0 0,-1-1 0,1 1-1,-1-1 1,0 0 0,0 0-1,1 0 1,-1 0 0,3-1 0,5-3 30,21-10 62,-1-2 0,52-37 0,-47 28-169,-1-2 0,-1-2 0,-2 0 0,-1-2 0,49-70 0,-65 82-102,1 0 1,33-32 0,-48 51 109,0 1 1,0-1 0,1 1-1,-1 0 1,0-1 0,1 1-1,-1 0 1,0-1 0,1 1 0,-1 0-1,1-1 1,-1 1 0,0 0-1,1 0 1,-1 0 0,1-1-1,-1 1 1,1 0 0,-1 0-1,1 0 1,-1 0 0,1 0-1,-1 0 1,1 0 0,-1 0 0,1 0-1,-1 0 1,1 0 0,-1 0-1,1 0 1,-1 0 0,1 1-1,-1-1 1,0 0 0,1 0-1,-1 0 1,1 1 0,-1-1 0,1 0-1,-1 1 1,0-1 0,1 0-1,-1 1 1,0-1 0,1 0-1,-1 1 1,0-1 0,0 1-1,1-1 1,-1 1 0,0 0 0,1 2-17,1 0 0,-2 1 0,1-1 0,0 0 0,-1 1 1,1-1-1,-1 5 0,-1 38-20,-11 81 1,9-106 99,-2-1 1,0 1 0,-1-1-1,-1 0 1,-1-1 0,-14 24-1,18-35-47,3-5 23,0-1 1,0 0 0,-1 0 0,1 0-1,0 0 1,-1 0 0,1 0 0,-1 0-1,0-1 1,1 1 0,-1 0 0,0-1 0,0 0-1,0 1 1,0-1 0,-4 2 0,5-3-6,-1 1 0,0-1 0,1 1 0,-1-1 1,0 0-1,1 0 0,-1 0 0,0 0 0,0 0 1,1 0-1,-1 0 0,0-1 0,1 1 0,-1 0 1,0-1-1,1 0 0,-1 1 0,1-1 0,-1 0 0,1 0 1,-1 0-1,1 0 0,-2-1 0,1 0-27,0 0-1,1 0 1,-1 0 0,1 0-1,0-1 1,0 1-1,0 0 1,0-1-1,0 1 1,0 0 0,0-1-1,1 1 1,-1-1-1,1 1 1,0-1-1,0-4 1,0 6-17,0 0-1,0 0 1,0 0-1,0 0 1,0 0-1,0 0 1,0 0 0,1 0-1,-1 0 1,0 0-1,1 0 1,-1 0 0,1 0-1,-1 0 1,1 0-1,0 0 1,-1 0 0,1 1-1,0-1 1,0 0-1,-1 0 1,1 1 0,0-1-1,0 0 1,0 1-1,0-1 1,0 1 0,0-1-1,0 1 1,0 0-1,0-1 1,0 1 0,0 0-1,0 0 1,0-1-1,0 1 1,0 0 0,0 0-1,0 0 1,0 1-1,1-1 1,-1 0-1,1 0 1,7 2-40,0 0 1,0 0-1,0 1 0,9 4 1,-10-4 92,82 26 108,-84-28-116,0 0 0,0 0 0,0 0 0,0-1 0,0 0 0,0 0 0,0-1 0,0 0 0,0 0 0,0 0 0,0-1 0,9-3 0,3-3 101,-1 0 0,28-18 1,-21 9-98,-1 0 0,0-2 0,-1-1 0,-2 0 0,0-2 0,26-35 0,0-9 0,54-105 1,-74 119-37,-3-1 0,29-98 0,-46 131 19,-3 11-81,0 0 0,-1 1 0,-1-1 0,2-13 0,-3 22 59,0 0-1,0 0 1,0 0-1,0 0 1,0 0-1,0 0 0,0 0 1,0 0-1,0 0 1,0 0-1,0 0 1,0 0-1,0 0 1,0-1-1,0 1 0,-1 0 1,1 0-1,0 0 1,0 0-1,0 0 1,0 0-1,0 0 1,0 0-1,0 0 1,0 0-1,0 0 0,0 0 1,0 0-1,0 0 1,0 0-1,0 0 1,0 0-1,0 0 1,0 0-1,-1 0 0,1 0 1,0 0-1,0 0 1,0 0-1,0 0 1,0 0-1,0 0 1,0 0-1,0 0 0,0 0 1,0 0-1,0 0 1,0 0-1,0 0 1,0 1-1,0-1 1,0 0-1,0 0 1,0 0-1,0 0 0,0 0 1,0 0-1,-1 0 1,1 0-1,0 0 1,0 0-1,0 0 1,0 0-1,0 0 0,0 0 1,0 0-1,0 0 1,-6 7-172,-6 10 82,0 4 67,1 0 0,0 0 1,2 1-1,-7 23 0,-20 93-50,-4 146 272,38-258-100,1 0 0,3 27 0,-1-38-104,1-1-1,1 1 1,0-1 0,1 0 0,6 14-1,-10-27-298,1 1 0,0-1 0,0 1 0,-1-1 1,1 0-1,0 1 0,0-1 0,0 0 0,0 0 0,1 1 0,-1-1 0,0 0 0,0 0 0,1-1 0,1 2 0,-2-1 117,-1-1-1,1 0 1,-1 0 0,1 0 0,-1 0-1,1 0 1,0 0 0,-1 0 0,1 0-1,-1 0 1,1 0 0,0 0 0,-1 0-1,1 0 1,-1-1 0,1 1 0,0 0-1,-1 0 1,1-1 0,-1 1 0,1 0-1,-1-1 1,1 1 0,-1 0 0,0-1-1,1 1 1,-1-1 0,1 1 0,-1-1-1,0 1 1,1-1 0,-1 1 0,0-1-1,0 1 1,1-1 0,-1 1 0,0-2-1,1 1-28,-1 0-1,0 0 0,0 0 0,1 1 1,-1-1-1,0 0 0,0 0 1,0 0-1,0 0 0,0 0 0,0 0 1,0 0-1,-1 0 0,1 0 0,0 0 1,0 0-1,-1 1 0,1-1 0,-1 0 1,1 0-1,0 0 0,-1 1 1,0-1-1,0-1 0,-3-4-972,-6-14-1465</inkml:trace>
</inkml:ink>
</file>

<file path=ppt/ink/ink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23:37:46.81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24 108 7392,'-23'-16'3360,"33"12"-2944,-5-1 1216,3 5-992,10-8 512,9 0-672,26-7 288,7 6-448,19-7-33,-2 9-159,-1-6 128,-8 9-160,-9 1-32,-10 3-32,-4 3-4479,-5 9 2431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00:37:08.604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57 110 3712,'-1'0'184,"0"0"1,0 0-1,0 0 1,0 1-1,0-1 1,0 0-1,0 1 0,0-1 1,0 0-1,0 1 1,0-1-1,0 1 1,0 0-1,1-1 1,-1 1-1,0 0 0,0-1 1,-1 3-1,-11 7 1981,-3-1 162,8-4 504,16-12-1114,33-35-566,-16 24-776,49-24-1,-30 18-659,-41 22 263,0 1 0,-1 0 0,1-1 0,0 1 0,0 1 0,-1-1 0,1 0 0,0 1 0,5-1 0,-7 1 23,0 0 1,0 0 0,0 0-1,0 0 1,0 0 0,0 1-1,0-1 1,0 0 0,0 1-1,0-1 1,0 1 0,0-1-1,0 1 1,0-1 0,0 1-1,-1 0 1,1-1 0,0 1-1,0 0 1,-1 0 0,1-1-1,0 1 1,-1 0 0,1 0-1,-1 0 1,1 0 0,-1 0-1,0 0 1,1 2 0,1 4 70,-1-1 0,0 1 0,-1 0 0,1 0 0,-2 0 0,1 1-1,-1-1 1,1-1 0,-2 1 0,1 0 0,-1 0 0,-5 12 0,0-2 112,-1-1-1,0 0 1,-21 27-1,22-34-78,0 0 0,-1 0 0,-1-1 0,1 0 0,-11 7 0,-48 27 306,27-18 116,31-15-104,9-9-411,0 0 0,0 0-1,0 1 1,0-1-1,1 0 1,-1 0 0,0 0-1,0 0 1,0 1-1,0-1 1,1 0 0,-1 0-1,0 0 1,0 0 0,0 0-1,1 0 1,-1 0-1,0 0 1,0 1 0,0-1-1,1 0 1,-1 0-1,0 0 1,0 0 0,0 0-1,1 0 1,-1 0 0,0 0-1,0 0 1,1 0-1,30-3 505,-20 1-375,127-6-136,-129 7-306,0 1 0,15 1 0,3 4-3852,-26-5 3431,1 0-1,0 0 1,-1 1-1,1-1 1,0-1-1,0 1 1,-1 0-1,1 0 1,8-3-2891,5-2-1039</inkml:trace>
</inkml:ink>
</file>

<file path=ppt/ink/ink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23:37:48.00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1 933 3648,'6'-1'2133,"1"1"-1,-1-1 1,11-3 0,-6 1-1779,0-1-1,0 0 1,-1 0-1,1-1 1,-1-1-1,0 0 1,16-13 0,-5 0-116,-1-2 1,-1-1 0,-1 0 0,30-48 0,49-108 78,-93 170-303,145-292 194,-103 196-135,-42 90 15,0 0 0,0 1 1,-1-2-1,-1 1 0,1-25 0,-3 38-101,0-1-1,0 1 1,0-1-1,0 1 1,0-1-1,-1 1 1,1 0-1,0-1 1,-1 1-1,0-1 1,1 1 0,-2-2-1,2 3 7,0 0 0,0 0 0,0-1 1,-1 1-1,1 0 0,0 0 0,0 0 0,0 0 0,-1-1 0,1 1 0,0 0 1,0 0-1,-1 0 0,1 0 0,0 0 0,0 0 0,-1 0 0,1 0 0,0 0 1,0 0-1,-1 0 0,1 0 0,0 0 0,-1 0 0,-8 7-190,-3 11 133,1 0 0,0 1 0,1 1 0,-10 28 0,13-29-42,-33 98 48,34-95 84,-54 234 430,21 2 368,34-203-136,7-42 190,-2-13-861,0 1 0,1-1 0,-1 0 1,0 0-1,0 0 0,0 0 0,0 0 0,0 0 1,1 0-1,-1 1 0,0-1 0,0 0 0,0 0 1,0 0-1,0 0 0,1 0 0,-1 0 0,0 0 0,0 0 1,0 0-1,1 0 0,-1 0 0,0 0 0,0 0 1,0 0-1,0 0 0,1 0 0,-1 0 0,0 0 1,0-1-1,0 1 0,0 0 0,1 0 0,-1 0 0,0 0 1,16-17 641,-13 12-581,14-20-14,-1 0 0,22-52-1,-10 21-62,-21 42-9,2-3-67,13-20 0,-19 33 27,1 0 1,-1 0-1,1 0 0,-1 0 1,1 0-1,0 1 1,1 0-1,-1 0 0,6-4 1,-8 7 29,-1-1 1,1 0 0,0 1-1,0-1 1,-1 1 0,1-1 0,0 1-1,0 0 1,0 0 0,0 0-1,0 0 1,-1 0 0,1 0-1,0 1 1,0-1 0,0 0-1,-1 1 1,1 0 0,0-1-1,0 1 1,-1 0 0,4 2-1,1 1-46,0 1 0,1 1 1,-1-1-1,5 8 0,7 5-40,-2-4 165,0-1 0,1 0 0,1-1-1,0-1 1,0 0 0,28 10 0,-39-18-28,1-1 0,-1 1 0,0-1 0,1-1 0,0 1 0,-1-1 0,1-1 0,0 0 0,0 0 1,-1 0-1,1-1 0,0 0 0,-1 0 0,1-1 0,0 0 0,-1 0 0,0-1 0,0 0 0,0 0 0,12-8 0,-10 4 21,1-1-1,-1-1 0,-1 1 0,1-1 0,-1-1 1,-1 1-1,11-20 0,-8 12 5,-1-1 0,-1 0-1,-1 0 1,6-23 0,-10 31-2,-1-1 1,0 0-1,1-21 0,-3 29-74,0 0-1,0 0 1,0-1 0,-1 1-1,1 0 1,-1 0-1,0-1 1,0 1-1,0 0 1,0 0-1,0 0 1,-1 0 0,1 1-1,-1-1 1,0 0-1,0 1 1,-3-4-1,4 5 8,1 1-1,-1-1 1,0 1-1,1-1 0,-1 1 1,0-1-1,1 1 1,-1 0-1,0-1 0,0 1 1,1 0-1,-1 0 1,0 0-1,0 0 1,0-1-1,0 1 0,1 0 1,-1 0-1,0 1 1,0-1-1,0 0 0,1 0 1,-1 0-1,0 0 1,0 1-1,0-1 0,1 0 1,-1 1-1,0-1 1,1 1-1,-1-1 1,0 0-1,1 1 0,-2 1 1,-1 1-39,0 0 1,0 1 0,0 0-1,-4 7 1,6-10 40,-9 17-45,1 1 0,0 0 0,1 0 0,-9 39 0,10-25 80,1 1 0,-2 42 0,7-64 80,1 0 0,0 0 1,1 0-1,0 0 0,1 0 0,4 11 0,-5-18-30,0-1-1,1 0 1,0 1-1,0-1 0,0 0 1,0 0-1,1 0 1,0-1-1,0 1 0,0-1 1,0 1-1,0-1 1,0 0-1,1 0 0,0 0 1,0-1-1,0 1 1,6 2-1,0-2 20,-1 0 0,1-1-1,-1 0 1,1 0 0,0-1 0,0 0-1,0-1 1,18-2 0,1-1 97,49-13 0,35-16 114,-96 26-270,-1-1 0,1 0 0,-1-1 0,21-15 0,-34 22-337,-1-1 1,0 0-1,1 0 1,-1 0-1,0 0 1,0 0-1,0-1 1,-1 1-1,1 0 1,2-5 0,-4 6-250,1-1 0,-1 0-1,1 0 1,-1 0 0,0 1 0,1-1 0,-1 0 0,0 0 0,0 0 0,0 0 0,-1 1 0,1-1 0,0 0 0,-1 0 0,1 0 0,-2-3 0,-8-15-3647</inkml:trace>
</inkml:ink>
</file>

<file path=ppt/ink/ink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23:37:50.79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179 689 3232,'10'-15'2115,"-8"14"-1702,-1-1 0,0 1 0,0 0-1,0-1 1,0 1 0,0-1 0,0 0 0,1-2 0,-2 3-332,0 0-1,0 1 1,0-1 0,0 0-1,-1 1 1,1-1 0,0 0-1,0 1 1,0-1 0,-1 0-1,1 1 1,0-1 0,-1 1-1,1-1 1,0 0 0,-1 1-1,1-1 1,-1 1 0,1-1-1,-1 1 1,1 0 0,-1-1-1,1 1 1,-1-1 0,1 1-1,-1 0 1,0-1 0,0 1-1,-2-1 27,1 0 0,-1 0 0,0 0 0,1 0-1,-1 1 1,0-1 0,1 1 0,-1 0 0,0 0 0,1 0-1,-1 0 1,0 0 0,1 1 0,-1-1 0,0 1-1,-2 1 1,-1 0-65,0 0-1,1 0 0,0 1 1,0 0-1,-9 6 0,5-2-31,1 1 0,1 0 0,0 0 0,0 0 0,0 1 0,1 0 0,0 0 0,1 1 0,0 0 0,-6 18 0,6-13-18,0 1 0,2-1 0,-1 1 0,2-1 0,0 1 0,1 29 0,2-38 99,0 1 1,0-1-1,0 0 1,1 1-1,0-1 1,1 0-1,-1 0 1,1 0-1,1 0 1,6 10-1,-8-14-7,0 0-1,0-1 0,0 1 1,1-1-1,-1 1 0,1-1 1,-1 0-1,1 0 0,0 0 1,0 0-1,0 0 0,0-1 1,0 1-1,1-1 0,-1 0 1,0 0-1,1 0 0,-1 0 1,1-1-1,-1 0 0,1 1 1,-1-1-1,1 0 0,-1-1 0,6 0 1,-1-1 46,-1 0 0,1-1 0,-1 0 0,1 0 0,11-8 0,35-25 159,-49 32-276,28-21 161,-1-2 0,46-51 0,47-70-25,-73 84-174,-31 40 30,-18 26-44,-1 2 1,1-1-1,-1 0 0,0 0 0,3 5 1,-4-5 3,13 24-32,-1 1-1,13 42 0,7 16 106,-29-77 43,0-1-1,1 1 0,0-1 1,0 0-1,1-1 1,7 9-1,-10-13-43,-1-1 0,0 0 0,1 0 0,0 0 0,0 0 0,-1 0 0,1 0 0,0-1 0,0 0 0,0 1 0,1-1 0,-1 0 0,0 0-1,0-1 1,1 1 0,-1-1 0,0 1 0,1-1 0,-1 0 0,0-1 0,4 1 0,1-2 17,0-1 0,0 0-1,-1 0 1,1 0 0,-1-1 0,0 0-1,0 0 1,10-8 0,0-2 48,28-31 0,-28 27-61,-1-2 0,0 0 0,-2-1 1,-1 0-1,0-1 0,17-44 0,-28 60-40,0 0-1,0 1 1,-1-1-1,0 0 0,0 0 1,-1 0-1,1 0 1,-1 0-1,-1 0 1,-1-10-1,2 15-8,0 0-1,-1 0 0,1 0 1,0 0-1,-1 0 1,1 0-1,-1 1 0,1-1 1,-1 0-1,1 0 0,-1 1 1,0-1-1,0 0 0,1 1 1,-1-1-1,0 0 0,0 1 1,1-1-1,-1 1 0,0-1 1,0 1-1,0 0 1,0-1-1,0 1 0,0 0 1,0 0-1,0 0 0,0 0 1,0 0-1,0 0 0,0 0 1,0 0-1,1 0 0,-1 0 1,0 0-1,0 0 0,0 1 1,-2 0-1,-1 0-42,-1 1 0,1 0 0,-1 0-1,1 0 1,0 0 0,0 1 0,-4 3 0,-1 3 37,0 0 1,0 0-1,1 1 1,0 0-1,1 1 1,0 0-1,-9 20 1,5-8 20,2 1 0,1 0 0,-6 26 0,10-35-41,1 1 1,1-1-1,-1 19 1,3-29 59,0-1 0,0 1 0,1-1 0,0 1 0,-1-1 0,1 1 0,1-1 0,-1 1 0,1-1 0,0 0 0,0 0 0,0 0 0,0 0 0,1 0 0,5 6 0,-5-7 12,0 0 0,1-1-1,-1 0 1,1 0 0,-1 0-1,1 0 1,0 0 0,0-1-1,0 0 1,0 0-1,0 0 1,0 0 0,0 0-1,0-1 1,0 0 0,6 0-1,9-1 100,-1-1-1,23-5 1,-37 6-125,39-8 71,0-2 1,69-27-1,-85 26-70,-1 0 1,-1-2-1,0-1 1,-1 0-1,26-23 0,-5 2-63,-22 18 115,31-30 0,-41 32-149,-11 12 8,-6 8 12,-1 3 29,1 0 0,0 0-1,-5 9 1,-3 7-16,-36 73-36,22-40 126,18-41 5,1 0-1,0 0 1,2 0 0,0 1-1,-4 17 1,9-32-22,0 0 1,-1 0-1,1 1 0,0-1 1,0 0-1,0 0 1,0 0-1,1 0 1,-1 1-1,0-1 1,0 0-1,1 0 0,-1 0 1,0 0-1,1 0 1,0 0-1,-1 0 1,1 0-1,-1 0 1,1 0-1,0 0 0,0 0 1,-1 0-1,1-1 1,0 1-1,0 0 1,0 0-1,0-1 1,0 1-1,0-1 0,0 1 1,0-1-1,0 1 1,0-1-1,1 0 1,-1 1-1,0-1 1,0 0-1,0 0 0,0 0 1,1 0-1,-1 0 1,0 0-1,0 0 1,0 0-1,0-1 1,2 1-1,1-3 17,0 1 0,1-1-1,-2 1 1,1-1 0,0 0 0,0 0-1,-1-1 1,0 1 0,1-1 0,-1 0-1,-1 0 1,4-4 0,2-7 64,13-32 0,-16 36-93,3-8 2,4-7-73,-1-1 0,-2 0 0,0 0 0,5-33 0,-14 51-503,-5 20 284,-5 23 89,0 12 106,-6 74-1,15-115 110,1 1 0,0 0 0,0 0-1,1 0 1,0 0 0,0-1 0,3 11-1,-3-14-7,0 1 1,0-1-1,0 0 0,0 1 0,1-1 0,-1 0 0,1 0 0,-1 0 0,1 0 0,0 0 0,-1 0 0,1-1 1,0 1-1,0-1 0,1 1 0,-1-1 0,0 0 0,0 1 0,1-1 0,2 0 0,1 1 30,0-1-1,0 0 0,0-1 0,0 0 1,0 0-1,0 0 0,0 0 0,0-1 1,0 0-1,0-1 0,0 1 1,0-1-1,0 0 0,8-5 0,5-3 17,0 0 0,27-23-1,-26 18-37,-2-2 1,0 1-1,-1-2 0,22-29 0,47-83 175,-61 88-177,-1-2-1,-3-1 0,17-49 1,-11 13-92,-4-2 1,-4 0 0,11-104-1,-30 185 60,1-4-24,0 0 0,-1 0 0,1 1 0,-1-1 0,-1 0 0,1 1 0,-2-8 0,2 12 18,0 1 0,-1-1 0,1 1 0,0 0 0,0-1 0,0 1 0,0-1 0,-1 1 0,1 0 0,0-1 0,0 1 0,-1 0 0,1-1 0,0 1 0,-1 0 0,1-1 0,0 1 0,-1 0 0,1 0 0,-1-1 0,1 1 1,-1 1 1,1-1-1,-1 0 1,1 0 0,-1 0-1,1 1 1,0-1-1,-1 0 1,1 1-1,0-1 1,-1 0-1,1 1 1,0-1-1,-1 1 1,1-1 0,0 0-1,0 1 1,-1-1-1,1 1 1,0-1-1,0 1 1,0-1-1,-1 2 1,-64 190-485,43-122 507,1-1-114,-21 127 0,36-152 154,2-1 0,2 1 0,2 0-1,7 51 1,-5-80-13,1 0-1,0 0 1,1-1-1,1 1 1,6 14-1,-9-24 9,1 0-1,-1-1 1,0 1 0,1-1 0,0 0-1,0 0 1,1 0 0,-1 0-1,1 0 1,-1-1 0,1 0 0,0 0-1,1 0 1,-1 0 0,0 0-1,1-1 1,0 0 0,7 3 0,-7-4-10,-1-1 0,0 0 1,0 1-1,1-2 1,-1 1-1,0 0 0,0-1 1,0 0-1,0 0 0,1 0 1,-1-1-1,-1 1 1,7-4-1,3-2 26,-1 0 1,20-16-1,3-6-31,-2-2-1,0-2 1,-2-1-1,-2-1 1,31-49-1,-57 80-27,6-11 0,15-27 0,-22 39 0,-1-1 0,1 1 0,-1-1 0,0 1 0,0-1 0,0 0 0,0 1 0,-1-1 0,0 0 0,0 0 0,0 1 0,0-1 0,0 0 0,-2-5 0,2 8-10,-1 0-1,1 0 1,-1-1 0,1 1-1,-1 0 1,0 0-1,0 0 1,0 0-1,0 0 1,0 0-1,0 0 1,0 0 0,0 0-1,0 0 1,0 1-1,0-1 1,0 0-1,-1 1 1,1-1 0,0 1-1,0-1 1,-1 1-1,1 0 1,0-1-1,-1 1 1,1 0-1,0 0 1,-1 0 0,1 0-1,-1 0 1,1 0-1,-2 1 1,-3 0-36,0 0 0,0 1 1,0-1-1,0 1 0,-6 4 1,4-2 27,0 0 1,0 1 0,1 0-1,0 0 1,0 1 0,0 0-1,1 0 1,-1 0-1,-9 15 1,6-5-5,0-1 0,1 2 0,-12 29 0,14-26 62,-8 29 0,13-44-28,1 0-1,0 0 1,0 1 0,1-1-1,0 0 1,0 1-1,0-1 1,0 0-1,1 1 1,0-1-1,2 6 1,-2-9-5,-1 0 0,1 0 1,0 0-1,1 0 0,-1-1 0,0 1 0,0 0 0,1-1 1,-1 1-1,1-1 0,-1 1 0,1-1 0,0 0 1,0 0-1,-1 1 0,1-1 0,0 0 0,0-1 0,0 1 1,2 1-1,3-1 36,0 0 0,0 0 0,0 0 0,10-1 0,-15 0-30,17-1 37,-1 0 0,0-2 0,0 0 0,31-9 1,65-32-20,-65 20-31,0-2 0,-2-3 0,-1-1 0,-1-3 0,44-41 0,-84 70 4,-3 2-15,0 1 1,0-1-1,0 0 1,0 0-1,0 0 1,0 0-1,0 0 1,0 0-1,-1 0 1,1-1-1,-1 1 0,2-5 1,-5 8-23,0 0 1,0 0-1,0 1 1,1-1-1,-1 0 1,0 0-1,1 1 1,-1-1-1,-2 4 1,-8 14-2,0 0 1,-17 41 0,-11 45-27,36-93 50,0 0 0,2 0 0,-1 1 0,0 13 0,3-20 20,-1-1 1,1 1-1,0-1 0,1 0 1,-1 1-1,1-1 1,0 0-1,1 1 0,-1-1 1,1 0-1,0 0 1,3 5-1,-4-9 4,-1-1 0,1 1 1,-1 0-1,1 0 0,-1-1 0,1 1 0,0 0 1,0-1-1,-1 1 0,1-1 0,0 1 0,0-1 1,-1 1-1,1-1 0,0 0 0,0 1 0,0-1 1,0 0-1,0 0 0,0 1 0,0-1 0,0 0 1,0 0-1,0 0 0,-1 0 0,1 0 0,0-1 1,0 1-1,0 0 0,0 0 0,0 0 0,0-1 1,0 1-1,0-1 0,-1 1 0,1 0 0,1-2 1,4-2 20,-1 1 0,0-2 0,0 1 0,7-9 0,62-84 58,-42 53-53,156-207-40,-167 221-5,-1-1 0,-1 0 0,-2-1 1,-1-1-1,-2-1 0,-1 0 0,-2-1 0,-1 0 0,-2-1 0,6-53 1,-14 82 1,1-24-62,-1 29 38,0 1 0,0-1 0,-1 0 1,1 1-1,-1-1 0,1 1 0,-1-1 1,1 1-1,-1-1 0,0 1 0,0-1 1,0 1-1,0-1 0,-2-1 0,3 3 19,-1-1-1,1 1 0,-1 0 1,1-1-1,0 1 0,-1 0 1,1-1-1,-1 1 0,1 0 1,-1 0-1,1 0 0,-1-1 1,1 1-1,-1 0 0,1 0 1,-1 0-1,1 0 0,-1 0 1,0 0-1,1 0 0,-1 0 1,1 0-1,-1 0 0,1 0 1,-1 0-1,1 1 0,-1-1 1,1 0-1,-1 0 0,1 0 1,-1 1-1,-6 5-34,0-1-1,0 1 1,1 0 0,0 1 0,0 0 0,1 0-1,-6 9 1,3-6 26,-109 178-116,102-160 124,1 1 1,2 1-1,0 0 1,3 1-1,-12 55 1,17-59 16,1 0 0,2 0 1,0 0-1,1 1 1,2-1-1,1 0 1,7 28-1,-5-35 57,8 21 1,-11-36-628,0 1 0,0-1 0,1 0-1,0 0 1,0 0 0,0 0 0,1-1 0,3 5 0,-1-6-3379,-2-3 1296</inkml:trace>
</inkml:ink>
</file>

<file path=ppt/ink/ink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23:37:51.12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90 152 6656,'-71'-7'3008,"53"11"-2624,18-8 1472,8 4-1088,33-8 64,8 3-512,55-7 256,8 1-320,54-13-128,-3 8-64,11-9-64,-21 10 0,-4-2-1408,-32 6 768</inkml:trace>
</inkml:ink>
</file>

<file path=ppt/ink/ink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23:37:52.29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260 684 3488,'4'-14'1987,"-3"13"-1858,-1 1 0,0-1 0,1 1 0,-1-1 0,0 1 0,0-1 0,0 0 1,1 1-1,-1-1 0,0 1 0,0-1 0,0 0 0,0 1 0,0-1 0,0 1 0,0-1 1,0 0-1,0 1 0,0-1 0,0 1 0,0-1 0,-1 0 0,1 1 0,0-1 0,0 1 0,-1-1 1,1 1-1,0-1 0,-1 1 0,0-2 0,0 1 46,0 0 0,0 0 1,-1 0-1,1-1 0,0 1 0,-1 1 0,1-1 0,-1 0 1,0 0-1,1 0 0,-1 1 0,1-1 0,-1 1 0,0-1 1,-3 1-1,1 0-17,0 0 1,0 0 0,0 0 0,0 1 0,1-1-1,-8 3 1,0 1-80,-1 0 0,2 1-1,-21 13 1,20-11-13,0 1 0,1 1 1,0 0-1,0 0 0,1 1 0,0 0 0,1 0 0,0 1 0,1 1 0,-10 18 0,12-20 8,1 0-1,0 1 1,0-1-1,1 1 0,1-1 1,0 1-1,0 0 0,1 0 1,0 0-1,1 0 1,1 0-1,-1 0 0,4 13 1,-3-20 16,0 0 0,0-1 0,0 1 1,1 0-1,0-1 0,0 1 0,0-1 0,0 0 0,0 0 1,0 0-1,4 4 0,-5-6-54,1 0 0,-1 0 0,0 0 0,1 0 0,-1 0 0,0 0 0,1 0 0,-1-1 1,1 1-1,-1-1 0,1 1 0,0-1 0,-1 1 0,1-1 0,-1 0 0,1 0 0,0 0 0,-1 0 0,1 0 0,0 0 0,-1 0 0,1 0 0,-1-1 1,1 1-1,0-1 0,-1 1 0,1-1 0,2-1 0,1-2 49,0 1 0,0-1 0,0 0 0,0-1 0,7-9 0,21-29 189,-19 24-130,2-3-30,0 0 1,-2-1 0,21-47-1,-11 19-185,16-40-162,-40 91 217,1-1 0,-1 1 0,0-1-1,1 0 1,-1 1 0,0-1 0,0 1 0,0-1-1,0 0 1,0 1 0,1-1 0,-1 0-1,0 0 1,0 1 0,-1-1 0,1 0-1,0 1 1,0-1 0,0 0 0,0 1-1,-1-1 1,1 0 0,-1 1-5,1 0 0,0-1 1,-1 1-1,1 0 0,-1 0 0,1 0 0,-1 0 0,1 0 1,-1 0-1,1 0 0,-1 0 0,1 0 0,-1 1 1,1-1-1,-1 0 0,1 0 0,-1 0 0,1 0 1,0 1-1,-1-1 0,1 0 0,-1 1 0,-3 1-31,0 1-1,1-1 0,0 1 1,-1 0-1,-3 5 0,2 0 67,1 0 0,0 0 0,1 1 0,0-1 0,0 1 0,1 0 0,0 0-1,1 0 1,-1-1 0,2 2 0,-1-1 0,2 0 0,-1 0 0,2 10-1,-1-16 17,0 0 0,-1 0 0,1 0 0,0 0-1,1 0 1,-1-1 0,0 1 0,1 0-1,-1-1 1,1 0 0,0 1 0,0-1 0,0 0-1,0 0 1,0 0 0,1 0 0,-1 0-1,4 2 1,-3-3 17,0 1-1,0-1 0,1 0 1,-1 0-1,1 0 1,-1 0-1,1-1 0,-1 1 1,1-1-1,-1 0 1,1 0-1,0 0 0,-1-1 1,1 1-1,-1-1 1,5-1-1,15-7 145,0-1 0,-1-1 0,37-24 0,-42 25-96,-4 2-51,120-79 114,-116 74-146,-1 0 1,-1-2-1,0 0 1,-1-1 0,20-28-1,-1-13 89,50-121 1,-21 14-129,-48 125 6,-7 19 19,-1-1 0,5-40 0,-11 61-7,0-1 1,1 1-1,-1-1 0,0 0 0,0 1 0,0-1 0,0 0 0,0 1 0,0-1 0,-1 0 0,1 1 0,0-1 0,0 0 0,0 1 0,0-1 0,-1 0 1,1 1-1,0-1 0,-1 0 0,-4 2-197,-3 10 89,-3 9 70,2 1 0,1 0 0,-10 34 0,-11 73-26,-19 174 281,45-239 93,9 122 0,-6-182-291,0 6 23,1 0 0,0 1-1,0-1 1,1 0 0,0 0-1,1 0 1,0-1 0,7 16-1,-10-24-75,0 1 0,0-1-1,1 1 1,-1-1 0,0 1 0,0-1-1,1 1 1,-1-1 0,1 1-1,-1-1 1,0 0 0,1 1-1,-1-1 1,1 1 0,-1-1-1,1 0 1,-1 0 0,1 1 0,-1-1-1,1 0 1,0 0 0,-1 0-1,1 1 1,-1-1 0,1 0-1,-1 0 1,2 0 0,-1 0-97,0-1-1,-1 1 1,1-1 0,0 1 0,0-1 0,0 1-1,-1-1 1,1 1 0,0-1 0,-1 0 0,1 1-1,0-1 1,-1 0 0,1 0 0,0 0 0,2-5-687,0 1 0,-1 0 1,1-1-1,1-6 0,6-17-1279</inkml:trace>
</inkml:ink>
</file>

<file path=ppt/ink/ink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23:37:52.67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36 157 5408,'-22'-25'2432,"9"5"-2112,13 13 1856,3 2-1248,7-6 544,3 3-864,6-4-224,7 4-224,19-7 32,5 6-128,21-7 256,6 7-192,9 3-1152,-6 1 512</inkml:trace>
</inkml:ink>
</file>

<file path=ppt/ink/ink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23:37:54.05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29 1235 2144,'-20'7'699,"20"-7"-667,-1 0 0,0 0 1,1 0-1,-1 1 1,1-1-1,-1 0 1,1 0-1,-1 1 0,1-1 1,-1 0-1,-2 5 3745,27-24-833,-18 14-2669,0-1 1,-1 0-1,0 0 1,0-1-1,-1 0 1,6-11-1,9-14 319,12-11-118,2 1-1,2 1 1,1 3-1,2 0 1,48-35 0,-53 48-261,-1-2 0,-1-1 1,-2-2-1,29-36 1,-34 31-148,37-67 1,12-46 2,-56 110-172,0-1-523,-17 50 154,-17 64 210,-38 105-1,29-101 367,-21 100 0,44-161-7,-1 24 0,4-36-5,0 1 0,0-1 1,0 1-1,1-1 1,0 1-1,4 11 1,-5-17-54,1 1 0,-1-1 0,0 0 0,1 0 0,-1 0 0,1 0 0,-1 0 1,1 0-1,-1 0 0,1 0 0,0 0 0,0 0 0,-1 0 0,1-1 0,0 1 1,0 0-1,0 0 0,0-1 0,0 1 0,0 0 0,0-1 0,0 1 0,0-1 1,0 0-1,0 1 0,0-1 0,0 0 0,0 1 0,1-1 0,-1 0 0,0 0 1,0 0-1,0 0 0,0 0 0,1 0 0,-1-1 0,0 1 0,0 0 0,0-1 1,2 0-1,3-2 103,0 0-1,-1-1 1,1 0 0,-1 0 0,0 0 0,5-5 0,82-96 350,-73 82-434,112-159 63,-99 133-107,49-71-14,123-198-20,-138 174-371,-59 126 271,-63 83-767,41-48 935,-42 53 119,9 0-36,-52 105 0,-21 72 139,20 4 22,78-195 263,15-37 651,20-46-1078,1 0 0,2 2 0,0 0 0,2 0 0,1 2 0,0 0 0,44-41 0,-57 60-171,-1 0 1,1 1-1,10-7 0,-14 9 23,0 1-1,0-1 1,0 1-1,-1 0 1,1-1-1,0 1 1,0 0-1,0-1 1,0 1-1,0 0 1,0 0-1,-1 0 1,1 0-1,0 0 1,0 0-1,0 0 1,0 0-1,0 0 1,0 0-1,0 0 1,0 1-1,-1-1 1,1 0-1,0 1 1,0-1-1,0 1 0,0-1 1,-1 1-1,1-1 1,0 1-1,-1-1 1,1 1-1,0 0 1,0 0-1,3 5-51,-1 1-1,0-1 0,0 1 0,-1 0 0,3 11 1,-4-13 85,0 0 1,0 0 0,0-1 0,1 1 0,0 0 0,0-1 0,0 1 0,1-1-1,-1 0 1,1 0 0,0 0 0,0 0 0,6 5 0,-2-5 34,-1 1 1,2-1 0,-1-1 0,0 1-1,1-2 1,-1 1 0,1-1 0,0 0-1,0 0 1,0-1 0,0 0 0,16 0-1,-10-1 40,1-1 1,0-1-1,0 0 0,-1-1 0,0 0 0,16-7 0,-22 7-69,0-1-1,0 0 1,-1 0-1,0-1 1,0 0-1,0 0 1,-1-1-1,1 0 0,-1 0 1,-1 0-1,1-1 1,-1 0-1,0 0 1,5-11-1,-4 8-12,-2 0-1,0-1 1,0 1-1,-1-1 1,0 0-1,0 0 1,-2 0-1,1 0 1,-1 0-1,-1-18 1,0 26-26,0 1 0,-1-1 0,1 1 0,-1-1 0,1 1 0,-1 0 0,-1-4 0,1 5 7,1 1 1,0-1-1,-1 1 1,1 0-1,0-1 1,-1 1-1,1-1 1,-1 1-1,1 0 0,-1-1 1,1 1-1,-1 0 1,1 0-1,-1-1 1,1 1-1,-1 0 1,1 0-1,-1 0 1,1 0-1,-1 0 0,1 0 1,-1 0-1,0 0 1,1 0-1,-1 0 1,1 0-1,-1 0 1,1 0-1,-1 0 1,1 0-1,-1 1 0,1-1 1,-1 0-1,1 0 1,-1 1-1,1-1 1,-1 0-1,1 1 1,-1-1-1,1 0 1,-1 1-1,-9 7-78,1 1 1,0-1-1,0 2 0,1-1 1,0 1-1,1 0 0,-7 12 1,12-18 95,0-1 0,1 1-1,-1-1 1,1 1 0,-1 0 0,1 0 0,0-1 0,1 1 0,-1 0 0,1 0 0,-1 0 0,1 0 0,0 0-1,1 0 1,-1 0 0,1 0 0,0 0 0,-1 0 0,2-1 0,-1 1 0,0 0 0,1-1 0,0 1 0,0-1 0,0 1-1,0-1 1,0 0 0,1 0 0,-1 0 0,6 4 0,-2-1 37,2 0 0,-1 0-1,0-1 1,1 0 0,0-1 0,0 0 0,1 0 0,-1 0-1,1-1 1,0-1 0,0 1 0,12 1 0,-6-3-163,1 0 1,-1-1-1,1-1 0,-1-1 1,1 0-1,17-4 1,-20 2-876,0 0-1,0 0 1,0-1 0,-1-1 0,1 0-1,-1-1 1,13-9 0,-23 14 444,0 0 0,0 0 0,0 0 0,0-1 0,0 1-1,1-3 1,7-12-2020</inkml:trace>
</inkml:ink>
</file>

<file path=ppt/ink/ink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23:37:54.39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56 128 6144,'-55'-6'2784,"60"9"-2432,18-6 544,4 3-576,44-9 576,5 4-512,51-10-64,-11-1-192,37-7 416,-9 6-320,14-3-1504,-23 3 704</inkml:trace>
</inkml:ink>
</file>

<file path=ppt/ink/ink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23:37:57.71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0 866 3328,'6'-1'7392,"29"-54"-4263,79-93 0,58-38-3095,-131 144 388,-25 25-418,1 1 0,0 0 0,32-22 0,-45 36-13,-1 0-1,0 1 1,0-1-1,1 1 1,-1-1-1,5 0 1,-7 2 6,0 0 1,0-1-1,0 1 0,0 0 1,0 0-1,0 0 1,0 0-1,0 0 0,0 0 1,0 1-1,0-1 1,0 0-1,0 0 1,0 1-1,0-1 0,-1 1 1,1-1-1,0 0 1,0 1-1,0 0 1,0-1-1,-1 1 0,1-1 1,0 1-1,-1 0 1,1 0-1,0 1 0,2 2 13,-1 1 0,0-1 0,-1 1-1,1 0 1,-1 0 0,0 0 0,0 0-1,0 0 1,-1 0 0,0 0-1,0 0 1,0 0 0,-2 7 0,0 3-6,-1-1 1,0 1 0,-8 18-1,2-10 142,0 0 0,-2 0-1,-1-1 1,-1-1 0,-23 31 0,29-40 140,6-7 87,7-8 189,39-26 366,-2-6-921,-1-3 1,54-61-1,-17 15-77,-70 74 3,-3 4 23,0 0 0,12-10-1,-17 15 26,1 0 1,-1 0-1,1 0 0,-1 0 0,0 1 0,1-1 0,-1 0 0,1 1 0,0-1 0,-1 1 0,1 0 0,-1-1 0,1 1 0,0 0 0,-1 0 0,1 0 0,0 0 1,-1 0-1,1 1 0,2 0 0,-3-1 7,0 0 0,0 1 0,0-1 1,0 1-1,-1 0 0,1-1 0,0 1 1,0 0-1,0-1 0,-1 1 0,1 0 0,0 0 1,-1 0-1,1 0 0,-1-1 0,1 1 1,-1 0-1,1 2 0,3 19-156,-3-17 133,0 11 11,0 1-1,-1-1 1,-1 0 0,-1 1-1,0-1 1,-9 32 0,1-17 317,-2 1 0,-20 40 0,31-68 119,3-5-129,9-9-6,13-17-230,48-60-404,-71 86 334,-1 0 1,1 0-1,0 0 0,-1 1 1,1-1-1,0 0 1,0 1-1,0-1 1,0 0-1,0 1 1,0-1-1,-1 1 0,1-1 1,0 1-1,1 0 1,-1 0-1,0-1 1,0 1-1,0 0 1,0 0-1,0 0 0,0 0 1,2 0-1,-2 0 13,0 1-1,-1-1 1,1 1-1,0-1 0,0 1 1,-1-1-1,1 1 1,0 0-1,-1-1 1,1 1-1,-1 0 0,1-1 1,-1 1-1,1 0 1,-1 0-1,1-1 1,-1 1-1,1 0 0,-1 0 1,0 0-1,0 0 1,0 0-1,1-1 1,-1 1-1,0 0 0,0 0 1,0 0-1,-1 2 1,-1 33 61,-10 57-1,11-89-18,1-4-18,0 0 1,0 0-1,0 1 1,0-1-1,0 0 0,0 1 1,0-1-1,0 0 0,0 1 1,0-1-1,0 0 1,0 1-1,0-1 0,0 0 1,0 1-1,0-1 0,0 0 1,0 1-1,1-1 1,-1 0-1,0 0 0,0 1 1,0-1-1,1 0 1,-1 0-1,0 1 0,0-1 1,1 0-1,-1 0 0,0 0 1,1 1-1,12-1 197,22-12-151,-25 8-34,167-50 162,-66 21-88,-102 30-212,9-2-59,-17 4 156,0 1 0,-1 0 0,1 0 0,0 0 0,0 0 0,-1 0 0,1 0 0,0 0 0,-1 1 0,1-1 0,0 0 0,-1 0 0,1 0 0,0 1 0,-1-1 0,1 0 0,-1 1 0,1-1 0,0 0 0,-1 1 0,2 0 0,-2 0 4,0 0 0,1 0 1,-1-1-1,0 1 0,0 0 0,0 0 1,0 0-1,0 0 0,0-1 0,0 1 0,0 0 1,0 0-1,0 0 0,0-1 0,0 1 0,-1 0 1,1 0-1,0 0 0,0-1 0,-1 1 1,1 0-1,-1 0 0,1-1 0,-1 1 0,1 0 1,-2 0-1,-19 23-63,16-18 92,-8 8-44,-13 20 0,23-29 7,-1 0 0,1 0 0,1 1 0,-1-1 0,1 1 0,0-1 0,0 1-1,-1 6 1,3-11 35,-1 0-1,1 0 1,0 0-1,0 1 1,0-1-1,0 0 1,0 0-1,0 0 1,0 0-1,1 0 1,-1 0-1,0 0 1,1 0-1,-1 0 1,1 0-1,-1 0 1,1 0-1,-1 0 1,1 0-1,0 0 1,-1 0-1,1 0 1,0 0-1,0-1 1,-1 1-1,1 0 1,0-1-1,0 1 1,0-1 0,0 1-1,0-1 1,0 1-1,0-1 1,0 1-1,0-1 1,0 0-1,0 0 1,1 0-1,-1 1 1,0-1-1,0 0 1,0 0-1,0-1 1,1 1-1,5 0 55,-1-1 1,0 0-1,1 0 0,-1 0 0,0-1 0,11-5 1,-9 4-37,-1-1 1,0 0-1,0-1 1,0 1-1,0-2 1,-1 1-1,0-1 1,0 1 0,0-2-1,-1 1 1,1-1-1,-2 1 1,5-9-1,-7 11-38,0 0 0,0 0 0,0-1 0,-1 1 0,0 0 0,0-1 0,0 1 0,0-1 0,-1 1 0,0-1 0,0 0 0,0 1 0,0-1 0,-1 1 0,0-1 0,0 1 0,0-1 0,0 1 0,-1 0 0,0-1 0,1 1-1,-2 0 1,1 0 0,0 0 0,-6-6 0,5 6-28,-1 0-1,0 1 0,1-1 0,-1 1 1,-1 0-1,1 0 0,0 0 0,-1 0 0,1 1 1,-1 0-1,0 0 0,0 0 0,-8-1 1,5 1-15,-1 1 0,1 0 1,-1 0-1,1 1 0,-1 0 1,1 1-1,-15 2 0,20-2 34,-1 1-1,1-1 0,0 0 1,0 1-1,0-1 0,0 1 0,-4 3 1,6-5 14,1 1 0,-1-1 1,1 0-1,-1 0 0,1 1 1,0-1-1,-1 0 0,1 1 1,0-1-1,-1 1 0,1-1 1,0 0-1,-1 1 0,1-1 0,0 1 1,0-1-1,-1 1 0,1-1 1,0 1-1,0-1 0,0 1 1,0-1-1,0 1 0,-1-1 1,1 1-1,0-1 0,0 1 1,0-1-1,1 1 0,-1-1 1,0 1-1,0-1 0,0 1 0,0-1 1,0 1-1,1-1 0,-1 1 1,0-1-1,0 1 0,1-1 1,-1 1-1,0-1 0,1 0 1,-1 1-1,0-1 0,1 0 1,-1 1-1,1-1 0,-1 0 1,0 1-1,1-1 0,-1 0 1,1 0-1,-1 0 0,1 1 0,-1-1 1,1 0-1,0 0 0,4 2 11,0-1 0,0 1 0,0-1-1,0 0 1,1 0 0,-1-1 0,10 0-1,40-6-3,-40 4 8,155-30 85,-150 27-163,1 0-1,-1 2 1,1 0-1,-1 1 1,1 1-1,26 3 1,-44-2 58,-1 0 1,1 1-1,-1 0 1,1-1-1,-1 1 1,1 0-1,-1 0 1,1 1-1,-1-1 0,0 0 1,0 1-1,1-1 1,-1 1-1,0 0 1,2 3-1,-2-3 13,-1-1-1,0 1 1,0 0-1,0 0 0,-1-1 1,1 1-1,0 0 0,-1 0 1,1 0-1,-1 0 1,1 0-1,-1 0 0,0 0 1,0 0-1,0 0 0,0 0 1,0 0-1,-1 0 1,1 0-1,-1 0 0,0 2 1,-2 4 35,0 0 1,-1 0 0,0 0-1,-1 0 1,0-1 0,-8 10 0,-39 38 625,38-41-229,21-24 112,-4 5-506,1 0 1,-1 0-1,1 1 0,5-6 0,16-9-47,2 0 1,35-18-1,-51 31-61,0 0-1,0 1 0,1 1 0,0 0 0,0 1 1,0 0-1,1 0 0,21 0 0,-33 2 53,0 1 0,0 0 0,0 0 0,0 0 0,0 0-1,0 0 1,0 0 0,1 0 0,-1 1 0,0-1 0,0 0-1,0 1 1,0-1 0,0 0 0,0 1 0,-1-1 0,1 1 0,0-1-1,0 1 1,0 0 0,0-1 0,0 1 0,-1 0 0,1 0-1,0 0 1,-1-1 0,1 1 0,-1 0 0,1 0 0,-1 0 0,1 0-1,-1 0 1,1 0 0,-1 0 0,0 0 0,0 0 0,0 0-1,1 0 1,-1 0 0,0 0 0,0 1 0,0-1 0,-1 0 0,1 0-1,0 0 1,0 0 0,0 0 0,-1 1 0,-1 5 19,-1-1-1,1 1 1,-1-1 0,0 0 0,-8 12 0,-36 42 310,47-60-311,0 0 0,-1 0 1,1 0-1,0 0 0,0 0 0,0 0 0,0 1 0,0-1 1,0 0-1,-1 0 0,1 0 0,0 0 0,0 0 1,0 0-1,0 0 0,0 0 0,0 1 0,0-1 1,0 0-1,0 0 0,0 0 0,0 0 0,-1 0 0,1 1 1,0-1-1,0 0 0,0 0 0,0 0 0,0 0 1,0 0-1,0 1 0,0-1 0,0 0 0,0 0 0,0 0 1,1 0-1,-1 0 0,0 1 0,0-1 0,0 0 1,0 0-1,0 0 0,0 0 0,0 0 0,0 0 1,0 1-1,0-1 0,0 0 0,1 0 0,-1 0 0,0 0 1,0 0-1,0 0 0,0 0 0,0 0 0,0 0 1,1 0-1,-1 0 0,0 1 0,0-1 0,0 0 0,0 0 1,0 0-1,1 0 0,-1 0 0,0 0 0,0 0 1,17-6 243,23-13-145,-39 19-107,83-40 42,22-13-188,-99 50 92,-1-1 0,0 1 0,1 0 0,14-3 0,-20 5 32,1 1 1,0-1-1,-1 1 0,1 0 0,0 0 0,-1 0 1,1 0-1,0 0 0,0 0 0,-1 0 1,1 1-1,0-1 0,-1 1 0,1-1 1,-1 1-1,1 0 0,0-1 0,-1 1 0,1 0 1,-1 0-1,0 0 0,1 0 0,-1 0 1,0 1-1,2 1 0,0 2 15,0 1 0,-1-1 0,0 0-1,0 0 1,2 9 0,-3-8 22,1 0 0,0-1 1,0 1-1,0-1 0,1 0 0,3 6 0,-5-10-2,0 0 0,0 0 0,0 0-1,0 0 1,0 0 0,0 0 0,0 0 0,1 0 0,-1-1 0,0 1-1,1 0 1,-1-1 0,1 1 0,-1-1 0,1 1 0,-1-1 0,0 0-1,1 0 1,-1 0 0,1 1 0,0-1 0,-1-1 0,1 1 0,-1 0-1,1 0 1,-1 0 0,3-2 0,4 0 10,0 0-1,0-1 1,0 0 0,0 0-1,-1-1 1,1 0 0,-1 0-1,0-1 1,0 0-1,-1 0 1,0-1 0,0 0-1,0 0 1,0 0 0,-1-1-1,0 1 1,0-1 0,-1 0-1,0-1 1,0 1 0,-1-1-1,5-15 1,-7 21-38,-1 0 0,1 0 0,-1 0 0,0 0 1,1-1-1,-1 1 0,0 0 0,0 0 0,-1 0 0,1 0 0,0-1 1,-1 1-1,1 0 0,-1 0 0,1 0 0,-1 0 0,0 0 0,0 0 0,-2-2 1,3 3 1,-1 1 1,1 0-1,-1 0 0,1-1 1,-1 1-1,1 0 1,-1 0-1,1 0 1,-1 0-1,0 0 1,1 0-1,-1 0 0,1 0 1,-1 0-1,1 0 1,-1 0-1,0 0 1,1 0-1,-1 0 1,1 0-1,-1 0 0,1 1 1,-1-1-1,1 0 1,-1 0-1,1 1 1,-1-1-1,1 0 1,-1 1-1,1-1 0,-1 1 1,-15 13-151,16-14 160,-13 15-50,2 0-1,0 0 0,-14 26 1,22-37 33,0 2 0,0 0 0,0 1 0,1-1 0,0 0 0,0 1 0,0-1 1,1 1-1,-1 9 0,2-14 29,0-1 1,0 1-1,0-1 1,0 1-1,0-1 1,0 1-1,0-1 1,0 1 0,1-1-1,-1 0 1,1 1-1,-1-1 1,1 1-1,-1-1 1,1 0-1,0 1 1,0-1-1,0 0 1,0 0-1,0 0 1,0 0 0,0 0-1,0 0 1,0 0-1,0 0 1,0 0-1,1 0 1,-1 0-1,0-1 1,1 1-1,-1-1 1,0 1 0,1-1-1,-1 1 1,1-1-1,-1 0 1,1 0-1,-1 0 1,1 0-1,-1 0 1,1 0-1,-1 0 1,1 0-1,1-1 1,51-8 128,-1-2 0,87-30 0,-40 10-135,-60 18-30,-28 8-45,1 0-1,0 2 1,1-1 0,-1 2 0,19-2 0,-31 4 64,1 0 1,-1 0-1,1 0 1,-1 0-1,1 0 0,-1 0 1,1 0-1,-1 1 1,1-1-1,-1 1 0,1-1 1,-1 1-1,0-1 1,1 1-1,-1 0 1,0 0-1,1 0 0,-1-1 1,0 1-1,0 1 1,0-1-1,0 0 0,0 0 1,0 0-1,0 0 1,0 1-1,-1-1 0,1 0 1,0 1-1,-1-1 1,1 0-1,-1 1 0,1-1 1,-1 1-1,0-1 1,0 1-1,0-1 1,0 3-1,0 0 2,0 1 0,-1 0 1,1-1-1,-1 1 0,-1 0 0,1-1 0,-1 1 1,1-1-1,-1 0 0,0 0 0,-4 5 0,-28 42 432,115-113 357,-70 52-786,19-15-78,-29 24 49,1 0-1,-1 0 1,1 0-1,0 0 0,-1 0 1,1 1-1,0-1 1,-1 0-1,1 1 0,0 0 1,0-1-1,0 1 1,-1 0-1,1 0 0,0 0 1,3 0-1,-4 1 18,-1 0-1,1-1 0,0 1 0,-1 0 0,1-1 1,-1 1-1,1 0 0,-1 0 0,1 0 0,-1 0 1,0-1-1,1 1 0,-1 0 0,0 0 0,0 0 1,0 0-1,0 0 0,1 0 0,-1 0 0,-1 1 1,2 2-6,0 4 18,0-5 5,-1 1-1,1-1 0,0 0 1,0 0-1,0 0 0,3 6 1,-3-8 11,-1 0 1,1 0 0,0 0-1,0 0 1,0-1 0,0 1-1,0 0 1,0 0 0,0-1-1,0 1 1,0 0-1,0-1 1,1 1 0,-1-1-1,0 0 1,0 1 0,0-1-1,1 0 1,-1 0 0,0 0-1,1 0 1,1 0 0,6 0 51,0-1 0,0-1 0,1 1 1,-1-1-1,16-7 0,43-21-8,-56 25-71,10-7 20,-1 0 0,0-1-1,32-27 1,-33 23 24,-1 0 1,0-2-1,17-22 1,41-70 87,25-66-186,-13 21-218,-79 136 32,-8 13 49,-7 9-91,-3 13 146,-26 71 130,-23 95 0,-6 14 100,57-178-57,-7 15 19,2 0 1,-13 64-1,19-68-26,-1 7 79,-2 56-1,8-89-223,0 0-1,0-1 1,0 1 0,1 0-1,-1-1 1,0 1-1,1 0 1,0 2-1,-1-4 74,0 0 0,1 0 0,-1 1 0,0-1 0,0 0 0,0 0 0,0 0 0,0 1 0,1-1 0,-1 0 0,0 0 0,0 0 0,0 0 0,0 1 0,1-1 0,-1 0 0,0 0 0,0 0 0,1 0 0,-1 0 0,0 0 0,0 0 0,0 0 0,1 0 0,-1 0 0,0 0 0,0 0 0,1 0 0,-1 0 0,0 0 0,0 0 0,1 0 0,-1 0 0,0 0 0,2-1-172,-1 0 0,0 0 0,1 0 1,-1-1-1,0 1 0,0 0 1,0-1-1,0 1 0,0 0 0,0-1 1,0 1-1,-1-1 0,1 0 1,-1 1-1,1-3 0,1-2-206,0-1 0,-1 0 0,-1 0 0,1 0 0,-1 0-1,0 0 1,0 0 0,-1 0 0,0 0 0,0 0 0,-1 0 0,0 0 0,0 0 0,-1 1-1,0-1 1,-4-6 0,-7-12-44,-1 1 0,-29-36 0,28 39 413,-137-158 4405,142 167-3333,0-1 0,-12-18 0,22 30-958,1 0 1,-1 0-1,0 0 1,1 0-1,-1 0 1,1 0-1,-1 0 1,1 0-1,0 0 1,0 0-1,-1 0 1,1 0-1,0 0 1,0 0-1,0 0 1,0 0-1,0 0 1,0 0-1,0 0 1,0-1-1,1 1 1,-1 0-1,0 0 1,1 0-1,-1 0 1,1 0-1,-1 0 1,1 0-1,-1 0 1,2-1-1,0 0 12,1 0 0,0 0 0,-1 0-1,1 1 1,0-1 0,0 1 0,0-1 0,0 1 0,0 0-1,4 0 1,25-7 216,1 1 1,40-2-1,73 1-37,-94 6-165,95 3-1227,-51 5-3488,-56-3 493,20 1-216</inkml:trace>
</inkml:ink>
</file>

<file path=ppt/ink/ink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23:37:59.20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109 518 3072,'-7'2'6034,"-24"13"-4666,24-11-1234,1 1 0,-1 0 0,1 0 0,1 0 0,-1 0 0,1 1 0,0 0 0,-5 7-1,9-10-56,-1 0 0,0 0-1,1 0 1,-1-1-1,1 1 1,0 1 0,0-1-1,0 0 1,1 0 0,-1 0-1,1 0 1,0 1-1,0-1 1,0 0 0,0 0-1,0 0 1,1 1-1,-1-1 1,1 0 0,0 0-1,2 5 1,-3-7-16,1 0-1,-1 0 1,1 0 0,-1 0-1,1 0 1,0 0 0,0 0-1,-1-1 1,1 1 0,0 0-1,0 0 1,0-1 0,0 1-1,0 0 1,0-1 0,0 1-1,0-1 1,0 0 0,0 1-1,0-1 1,2 1 0,-1-1 19,1 0 0,-1 0 0,1 0 0,-1 0 0,1-1 0,-1 1 0,0-1 0,1 0 0,3-1 0,2-2 37,1 0 0,-1-1 0,0 0 0,8-7 0,-12 9-118,3-1 132,-1-1 0,0-1 0,11-11 0,-16 15-103,1 0 0,-1 0 1,0 0-1,0 0 0,0 0 0,0-1 0,0 1 0,0 0 0,-1 0 0,1-1 0,-1 1 1,1 0-1,-1-1 0,0 1 0,0 0 0,0-1 0,-1-3 0,-1-1-28,1 0 0,-2 0 1,1 0-1,-1 0 0,-4-8 0,5 11-92,0 1 1,-1 0-1,1-1 0,0 1 1,-1 0-1,0 0 0,0 0 0,1 1 1,-2-1-1,-5-4 0,8 7 66,0 0-1,1 0 1,-1-1-1,1 1 1,-1 0 0,0 0-1,1 0 1,-1 0-1,1 0 1,-1-1-1,0 1 1,1 0-1,-1 1 1,1-1 0,-1 0-1,0 0 1,1 0-1,-1 0 1,1 0-1,-1 1 1,0-1-1,1 0 1,-1 0 0,1 1-1,-1-1 1,1 1 22,0-1 1,0 0 0,0 0-1,-1 0 1,1 0 0,0 0-1,0 0 1,0 0-1,0 0 1,0 0 0,0 0-1,0 0 1,0 0 0,0 0-1,0 1 1,0-1 0,0 0-1,0 0 1,0 0 0,0 0-1,0 0 1,0 0 0,0 0-1,0 0 1,0 0 0,0 1-1,0-1 1,0 0-1,0 0 1,0 0 0,0 0-1,0 0 1,0 0 0,0 0-1,0 0 1,0 0 0,0 0-1,0 0 1,1 0 0,-1 1-1,0-1 1,0 0 0,0 0-1,0 0 1,0 0-1,0 0 1,0 0 0,11 0 195,-1-2 45,0 0-1,0-1 1,1 0-1,-2-1 1,13-6 0,44-28 356,-52 29-446,19-12 40,-2-3 0,-1 0 0,0-2 0,38-45 0,90-127 265,-150 186-416,-7 9-86,1 0 0,0 0 1,0 0-1,0 1 0,0-1 1,0 1-1,1-1 0,-1 1 1,1 0-1,-1 0 0,6-3 1,-8 5 43,0 0 1,1 0-1,-1 0 1,0 0-1,1 0 1,-1 0-1,0 0 1,0 0-1,1 0 1,-1 0-1,0 0 1,1 0-1,-1 0 1,0 0-1,0 1 1,1-1-1,-1 0 1,0 0-1,0 0 1,1 1-1,-1-1 1,0 0-1,0 0 1,0 0-1,0 1 1,1-1-1,-1 0 1,0 0 0,0 1-1,0-1 1,0 0-1,0 1 1,3 14-49,-5 14 24,0-1 0,-10 46 1,-24 66-277,-79 170 436,99-271-46,-37 85 197,-5-4 0,-95 148-1,149-263-238,-20 29 333,22-31-308,0-1 0,-1 0 0,1 1 0,0-1 0,-1 0-1,1-1 1,-1 1 0,0 0 0,0-1 0,-4 2-1,6-2-43,1-1 0,-1 0 0,1 0 0,-1 0-1,1 0 1,-1 0 0,0 0 0,1 0 0,-1 0 0,1 0-1,-1 0 1,1 0 0,-1 0 0,1-1 0,-1 1-1,0 0 1,1 0 0,-1-1 0,1 1 0,-1 0-1,1 0 1,0-1 0,-1 1 0,1-1 0,-1 1 0,1 0-1,0-1 1,-1 1 0,1-1 0,0 1 0,-1-1-1,1 1 1,0-1 0,0 1 0,-1-1 0,1 1 0,0-1-1,0 1 1,0-1 0,0 1 0,0-1 0,0 0-1,0 0 1,-1-25 367,1 25-381,2-15 32,1 0 0,0 0 0,2 0 0,-1 0 0,12-23 0,41-71-104,-53 103 67,6-9-68,0-1 0,1 1 0,24-27 0,-31 39 52,0 0 0,0 0 0,0 0 0,1 1 0,-1 0 0,1 0 0,0 0 0,0 0-1,0 1 1,0 0 0,0 0 0,1 0 0,-1 1 0,0 0 0,1 0 0,-1 0 0,1 0-1,7 1 1,-2 2-943,0 0-1,-1 0 1,0 1 0,18 8-1,-18-7-824,0 0 1,0-1-1,0 0 0,0-1 1,14 2-1,3-1-1484</inkml:trace>
</inkml:ink>
</file>

<file path=ppt/ink/ink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23:38:02.72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27 229 5408,'-4'0'3748,"4"0"-3606,1 1-1,-1-1 0,0 1 0,1-1 0,-1 0 0,1 1 0,-1-1 0,1 0 0,-1 0 0,1 1 0,-1-1 1,1 0-1,-1 0 0,1 0 0,-1 0 0,1 0 0,-1 0 0,1 0 0,0 0 0,7 0 129,0 0-1,0-1 0,0-1 1,0 1-1,0-1 0,-1-1 1,1 1-1,-1-1 1,1-1-1,-1 1 0,0-1 1,0 0-1,-1-1 0,1 0 1,-1 0-1,7-7 0,-9 8-241,-1 0-1,0 0 1,0 0-1,0-1 1,0 1 0,-1 0-1,1-1 1,-1 0-1,-1 0 1,1 0-1,0 0 1,-1 0-1,0 0 1,0 0-1,-1 0 1,0 0-1,1 0 1,-2-1 0,1 1-1,-1 0 1,1 0-1,-1 0 1,-1 0-1,1 0 1,-1 0-1,-3-6 1,5 9-35,-1 1 1,1-1 0,-1 1-1,0 0 1,0-1-1,0 1 1,0 0-1,0-1 1,0 1 0,0 0-1,0 0 1,0 0-1,-1 0 1,1 0-1,0 0 1,-1 0 0,1 1-1,-1-1 1,1 0-1,-1 1 1,1-1-1,-2 0 1,0 1-3,1 0 0,0 1 0,-1-1 0,1 0-1,0 1 1,-1-1 0,1 1 0,0 0 0,0 0 0,-1 0 0,1 0 0,0 0 0,0 0 0,0 1 0,-3 2-1,-9 9 3,1 0 0,0 1-1,1 1 1,1 0 0,0 0-1,1 1 1,-11 24 0,18-35 55,1 0 0,0 0 1,0 1-1,1-1 0,-1 0 0,1 1 1,0-1-1,1 1 0,-1-1 1,1 1-1,0-1 0,1 1 0,0 6 1,0-9 9,-1 0 0,1-1 1,0 1-1,0 0 0,0-1 1,1 1-1,-1-1 0,1 1 1,-1-1-1,1 0 0,0 0 1,-1 1-1,1-1 0,1-1 1,-1 1-1,0 0 0,0 0 1,1-1-1,-1 1 0,0-1 1,1 0-1,0 0 0,-1 0 1,1 0-1,0 0 0,-1 0 1,6 0-1,3 0 79,0 0-1,0-1 1,1 0 0,18-3-1,49-14 156,-66 14-243,75-22 121,129-56 0,-143 51-307,-68 28 125,-1 0 0,1 0 1,-1 0-1,1 1 0,0 0 0,8-1 1,-12 2 10,-1 0 1,0 0-1,0 1 1,0-1-1,0 0 1,0 0-1,0 1 1,0-1-1,0 0 1,1 1-1,-1-1 1,0 1-1,0-1 1,-1 1-1,1 0 1,0-1 0,0 1-1,0 0 1,0 0-1,-1 0 1,1-1-1,0 1 1,0 0-1,-1 0 1,1 0-1,-1 0 1,1 0-1,-1 0 1,0 0-1,1 1 1,-1-1-1,0 0 1,0 0-1,1 0 1,-1 0-1,0 0 1,0 0-1,0 1 1,-1 0-1,1 4 36,-1 0 1,1 0-1,-1-1 0,-1 1 0,1-1 0,-1 1 0,0-1 0,0 1 0,-6 9 0,1-4 67,0 0 0,-1-1-1,-11 12 1,11-11 141,8-11-227,1 0-1,-1 0 1,0 0 0,0 0 0,0 0-1,0 0 1,0 0 0,0 0 0,1 0-1,-1 0 1,0 0 0,0 0 0,0 0-1,0 0 1,0 0 0,0 0 0,1 0-1,-1 0 1,0 0 0,0 0 0,0 1-1,0-1 1,0 0 0,0 0 0,0 0-1,1 0 1,-1 0 0,0 0 0,0 0-1,0 0 1,0 0 0,0 1 0,0-1-1,0 0 1,0 0 0,0 0 0,0 0-1,0 0 1,0 0 0,0 1 0,0-1-1,0 0 1,0 0 0,0 0 0,0 0-1,0 0 1,0 0 0,0 1 0,0-1-1,0 0 1,0 0 0,0 0 0,0 0-1,0 0 1,0 1 0,18-11 48,-1-1 0,1 0 0,-2-1 0,0-1 0,20-20-1,21-17 2,-55 48-93,0 1 1,0-1-1,0 1 0,0 0 1,1 0-1,-1 0 0,0 0 0,0 0 1,5-1-1,-6 2 19,-1 0-1,1 0 1,-1 0 0,0 0-1,1 0 1,-1 0-1,1 0 1,-1 0 0,1 0-1,-1 0 1,1 0-1,-1 1 1,1-1 0,-1 0-1,1 0 1,-1 1 0,0-1-1,1 0 1,-1 0-1,0 1 1,1-1 0,-1 1-1,1 0-5,0 0 0,-1 0 0,1 0 0,-1 0 0,1 1 0,-1-1 0,0 0 0,0 0 0,1 0 0,-1 1 0,0-1 0,0 2 0,0 10-5,-1-1 1,0 0-1,-1 0 1,0 0-1,-6 18 1,7-29 48,1 1 1,-1 0-1,0 0 0,0 0 1,1 0-1,-1 0 1,1 0-1,0 0 1,-1 0-1,1 2 0,0-3-19,0-1-1,0 0 0,1 0 1,-1 0-1,0 0 1,0 0-1,0 1 0,0-1 1,1 0-1,-1 0 0,0 0 1,0 0-1,0 0 0,0 0 1,1 0-1,-1 0 0,0 0 1,0 0-1,0 0 0,1 1 1,-1-1-1,0 0 0,0 0 1,0 0-1,1-1 0,-1 1 1,0 0-1,0 0 0,0 0 1,1 0-1,14-5 236,83-44-261,-82 42-78,-8 3 39,0 0 0,0 0 0,0 1 0,1 0-1,11-2 1,-18 5 40,0 0 0,0 0 0,0 0 0,1 0 0,-1 0 0,0 0-1,0 0 1,0 1 0,0-1 0,0 1 0,0 0 0,0-1 0,0 1-1,0 0 1,0 0 0,-1 0 0,1 0 0,0 1 0,-1-1 0,1 0-1,-1 1 1,1-1 0,-1 1 0,1 0 0,-1-1 0,0 1 0,0 0 0,1 2-1,-1-3 14,4 9 34,0-1 0,1 1 1,0-1-1,8 9 0,-11-15-11,0 0 0,0 0-1,1-1 1,-1 1 0,0-1-1,1 0 1,0 0 0,-1-1-1,1 1 1,0-1 0,0 1 0,0-1-1,0-1 1,5 2 0,6-1 34,0-1 0,-1 0 0,1-1 0,0 0 0,0-2-1,-1 1 1,0-2 0,1 0 0,-1-1 0,-1 0 0,1-1 0,14-9 0,-18 9-29,-1-1 0,0 0-1,-1-1 1,0 0 0,0-1-1,-1 0 1,13-18 0,5-6-141,-21 27 11,1 0-1,-1 0 1,0-1-1,0 1 1,0-1 0,3-10-1,-5 24 112,1 14 136,-3 150-181,0-170 209,1 0-134,1 1-18,0-1-1,0 0 0,0 0 0,0 0 0,-1 0 1,1-1-1,1 1 0,-1-1 0,0 1 0,0-1 1,0 1-1,0-1 0,0 0 0,0 0 0,0 0 1,1 0-1,-1-1 0,2 1 0,9-3 112,22-6 0,-28 7-80,27-10-23,-1-1 0,-1-1-1,-1-2 1,0-1 0,-1-2-1,42-33 1,-58 41-82,-6 5 37,0-1 0,0 1 0,1 0 0,0 1 0,0 0 0,15-6 0,-24 11 10,0 0 0,0 0 0,1 0 0,-1 0 0,0 0 0,0 0 0,1 0 0,-1 0 0,0 0 0,0 0 0,1 0 0,-1 0 0,0 0 0,1 0 1,-1 0-1,0 0 0,0 0 0,0 0 0,1 0 0,-1 1 0,0-1 0,0 0 0,1 0 0,-1 0 0,0 0 0,0 1 0,0-1 0,1 0 0,-1 0 0,0 0 1,0 0-1,0 1 0,2 10-64,-7 17 104,4-26-45,-1 5-33,-1-1 1,1 0-1,-1 0 0,-1 0 1,-6 10-1,1-2 16,2-3 53,0 1 0,0-1 0,-1-1 0,-1 1 1,1-1-1,-2-1 0,1 0 0,-14 10 0,12-12-64,4-1 159,-1-1 0,-15 7 0,21-11-91,1 0 0,-1-1 0,1 1 0,-1-1 0,1 1 0,-1-1 0,1 0-1,-1 1 1,1-1 0,-1 0 0,0 0 0,1 0 0,-1 0 0,1-1 0,-1 1 0,1 0 0,-1-1 0,1 1 0,-1-1 0,1 1 0,-1-1 0,1 0 0,-2-1 0,2 0-8,-1 0 1,1 0-1,0 0 0,1 0 1,-1-1-1,0 1 0,1 0 1,-1-1-1,1 1 0,0-1 1,-1 1-1,1-1 0,0 1 1,1 0-1,0-5 0,-1 6-25,0 0 0,1 0 0,-1 0 0,0 0 0,1 0 0,-1 0 0,1 0 0,0 0 0,-1 0 0,1 0 0,0 0 0,0 0 0,-1 0 0,1 0 0,0 1 0,0-1 0,0 0 0,0 1 0,0-1 0,0 0 0,0 1 0,0-1 0,2 0 0,6-1-45,-1 1 0,0-1 0,1 1-1,-1 1 1,1 0 0,-1 0 0,1 0 0,-1 1-1,14 3 1,5 1 71,-1-1-1,1-1 1,30-2-1,-47-1 13,-1 0-1,0-1 0,0-1 1,0 0-1,0 0 0,0-1 1,0 0-1,-1 0 0,1-1 1,-1 0-1,0 0 0,14-11 1,0-5-50,-2 0 1,-1-1 0,18-24 0,18-22-42,-39 49 26,-11 12 23,0 0-1,0 1 0,0-1 1,1 1-1,-1 0 1,1 1-1,13-8 0,-18 11-3,-1 1 1,1 0-1,0-1 0,0 1 0,0 0 0,0 0 1,0 0-1,-1-1 0,1 1 0,0 0 0,0 0 0,0 0 1,0 0-1,0 1 0,-1-1 0,1 0 0,0 0 1,0 0-1,0 1 0,0-1 0,-1 0 0,1 1 0,0-1 1,0 1-1,-1-1 0,1 1 0,0-1 0,0 1 1,-1-1-1,1 1 0,-1 0 0,1-1 0,-1 1 0,1 0 1,-1 0-1,1-1 0,-1 1 0,0 0 0,1 0 1,-1 0-1,0 0 0,1 1 0,0 3-23,0 1 0,0 0 0,0-1 0,0 1 0,-1 6 0,-1 4 59,-1 1-1,0-1 0,-1 1 1,0-1-1,-2 0 0,0-1 1,0 1-1,-2-1 0,0 0 1,-1 0-1,0-1 0,-15 20 1,21-32 17,0 1 1,0 0 0,-1-1-1,1 1 1,0-1 0,-1 0 0,0 0-1,1 0 1,-1 0 0,0-1-1,-4 3 1,6-4-19,-1 1 0,1-1 0,-1 0-1,0 0 1,1 0 0,-1 0 0,0 0 0,1 0-1,-1 0 1,0 0 0,1-1 0,-1 1 0,1-1 0,-1 1-1,1-1 1,-1 1 0,1-1 0,-1 0 0,1 0-1,0 0 1,-1 0 0,1 0 0,-2-2 0,-9-9-79,10 10 50,0 0 0,1 0 1,-1 0-1,0 0 0,0 0 1,0 1-1,0-1 0,0 1 1,-1-1-1,1 1 0,0 0 1,-1 0-1,-2-1 0,5 2 2,0 0 0,0 0 0,-1 0 0,1 0 0,0 0 0,0 0-1,0 0 1,-1 0 0,1 0 0,0 0 0,0 0 0,0 0 0,-1 1 0,1-1-1,0 0 1,0 0 0,0 0 0,0 0 0,0 0 0,-1 1 0,1-1 0,0 0 0,0 0-1,0 0 1,0 0 0,0 1 0,0-1 0,0 0 0,0 0 0,0 0 0,0 1-1,-1-1 1,1 0 0,0 0 0,0 0 0,0 1 0,0-1 0,0 0 0,1 0 0,-1 0-1,0 1 1,0-1 0,0 0 0,0 0 0,0 0 0,0 0 0,0 1 0,0-1-1,0 0 1,0 0 0,1 0 0,6 12-241,-2-9 272,-1 0 0,1 0 0,0 0 0,0 0 0,0-1 0,0 0 0,0 0 0,1 0 0,-1-1 0,1 0 0,-1 0 0,1 0 0,-1-1 0,9 0 0,8-1 114,1-1 0,28-6 0,-40 6-131,35-6 5,85-27 0,-114 29 4,0-1 1,-1-1-1,1 0 0,-2-1 1,1-1-1,-1 0 1,25-24-1,-16 9-53,-16 16-66,0 0 1,0 1-1,16-11 1,-24 18 91,0 1 0,1 0 1,-1 0-1,0-1 0,0 1 1,1 0-1,-1 0 0,0 0 1,1-1-1,-1 1 0,1 0 1,-1 0-1,0 0 0,1 0 1,-1 0-1,0 0 0,1-1 1,-1 1-1,1 0 0,-1 0 1,0 0-1,1 0 0,-1 1 1,1-1-1,-1 0 0,0 0 1,1 0-1,-1 0 0,1 0 1,-1 0-1,0 1 0,1-1 1,-1 0-1,0 0 0,1 0 1,-1 1-1,0-1 0,0 0 1,1 1-1,-1-1 0,0 0 1,0 0-1,1 1 0,-1-1 1,0 1-1,0-1 0,0 0 1,0 1-1,1-1 0,-1 0 1,0 1-1,0-1 0,0 1 1,0-1-1,0 0 0,0 1 1,0 2 1,0 0 1,0 0 0,0 0-1,0 0 1,0 0-1,-2 4 1,-13 44 210,9-37-229,2 1 0,0-1 0,0 1 1,1 0-1,0 19 0,3-33 40,0 0 1,0 0-1,0 0 0,0 0 1,0 0-1,0 0 1,1 0-1,-1 0 0,0 0 1,1 0-1,-1 0 1,1 0-1,-1-1 0,1 1 1,-1 0-1,1 0 0,0 0 1,-1-1-1,1 1 1,0 0-1,0-1 0,0 1 1,-1 0-1,1-1 1,0 1-1,0-1 0,0 0 1,0 1-1,0-1 0,0 0 1,0 1-1,0-1 1,0 0-1,0 0 0,0 0 1,0 0-1,0 0 1,0 0-1,0 0 0,1-1 1,6 1 74,1-2-1,-2 1 1,17-6 0,-22 7-106,50-17 43,-1-2-1,0-2 1,-2-3-1,85-54 1,-125 71-69,-14 10-104,-16 9-127,-1 3-14,-31 24 104,48-35 206,1 0 0,0 0-1,0 0 1,0 1-1,0 0 1,0 0-1,1 0 1,-4 8 0,7-12-21,-1 0 1,1 0 0,-1 0-1,1 0 1,0 0 0,-1 0 0,1 0-1,0 0 1,0 0 0,0 0 0,0 0-1,0 0 1,0 0 0,0 0-1,0 0 1,0 0 0,0 0 0,0 0-1,1 1 1,-1-1 0,1 0 0,-1 0-1,0-1 1,1 1 0,0 0-1,-1 0 1,1 0 0,0 0 0,-1 0-1,1-1 1,0 1 0,0 0 0,-1 0-1,1-1 1,0 1 0,0-1-1,0 1 1,0-1 0,2 1 0,3 1 64,0 0 0,0 0 0,1-1 0,-1 0 0,8 0 0,-10-1-51,14 1 55,0 0 0,1-2 0,-1 0 0,24-5 0,-32 4-61,0 0 1,0-1 0,0-1-1,-1 1 1,1-2 0,-1 1 0,0-1-1,17-12 1,-24 14-20,1 1 1,0-1-1,-1 1 1,0-1-1,0 0 1,0 0-1,0 0 1,0 0-1,1-5 0,-2 7 3,-1 0-1,1-1 1,-1 1-1,1 0 1,-1 0-1,0-1 1,0 1-1,1 0 0,-1-1 1,0 1-1,0 0 1,-1-1-1,1 1 1,0 0-1,0 0 1,0-1-1,-1 1 0,1 0 1,-1 0-1,1-1 1,-1 1-1,0 0 1,1 0-1,-1 0 0,0 0 1,0 0-1,0 0 1,-1-1-1,-3-2-9,-1 0 1,1 1-1,-1 0 0,0 0 0,0 1 1,0 0-1,0 0 0,-1 0 0,1 1 0,0-1 1,-9 1-1,-12-1 33,-37 4 0,62-2-12,-9 0 9,-12 1-48,0 1 1,-39 8-1,59-8 72,8 0 30,12 0 5,151-6-29,-96 2-38,33 0 54,-91 3-119,-1 1-1,0 0 1,1 0-1,-1 1 1,21 8-1,-31-10 53,-1 0 0,1 1 0,0-1 0,0 0-1,-1 1 1,1 0 0,-1-1 0,0 1 0,1 0 0,-1 0 0,0 0-1,0 1 1,0-1 0,0 0 0,-1 1 0,1-1 0,-1 1-1,1 0 1,-1 0 0,0-1 0,0 1 0,0 0 0,-1 0 0,1 0-1,-1 0 1,1 0 0,-1 0 0,0 0 0,0 0 0,0 0-1,-1 0 1,1 0 0,-1 3 0,-9 27 248,10-32-238,0 0 0,-1 1 1,1-1-1,-1 0 0,0 1 0,1-1 1,-1 0-1,0 1 0,0-1 0,0 0 1,0 0-1,0 0 0,0 0 0,0 0 1,0 0-1,0 0 0,0-1 0,-1 1 0,1 0 1,-2 0-1,-9 5 114,9-6 32,4-1 85,20-13 120,-5 3-420,28-15 0,-24 15 27,0 2 0,1 1 0,0 0 1,28-5-1,-41 12 29,-1 0 1,0 0-1,0 0 1,1 1-1,-1 1 0,0-1 1,0 1-1,1 0 1,-1 1-1,0 0 0,0 0 1,0 0-1,-1 1 1,1 0-1,0 0 0,-1 1 1,7 5-1,35 32 116,-38-31-54,1 0 1,0-1 0,0 0-1,20 11 1,-23-16 9,1 1-1,0-2 1,1 1 0,-1-1 0,1 0-1,19 2 1,-27-5-240,1 0 0,0 0 1,0 0-1,0 0 0,0-1 0,0 1 0,0-1 0,-1 0 1,1 0-1,0 0 0,5-2 0,-6 1-217,0 1 1,0-1-1,0 0 0,-1 1 1,1-1-1,0 0 0,-1 0 0,1 0 1,-1 0-1,0 0 0,0 0 1,0 0-1,0-1 0,0 1 1,0 0-1,0-4 0,1-16-4158,-2 2 1514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00:37:09.104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12 27 6880,'-12'-19'13397,"16"22"-13280,-1-1 1,1 0-1,-1 0 1,1 0-1,0 0 1,0-1-1,0 1 1,0-1-1,0 0 1,0 0-1,0 0 1,0-1 0,0 0-1,0 1 1,6-2-1,7 0 26,0 0 0,25-6 0,29-8-202,-63 13 65,-8 2-12,0 0-1,1 0 1,-1 0-1,0-1 1,1 1-1,-1 0 1,0 0-1,1 0 0,-1 0 1,0 0-1,1-1 1,-1 1-1,0 0 1,1 0-1,-1 0 1,1 0-1,-1 0 1,0 0-1,1 0 1,-1 0-1,0 1 0,1-1 1,-1 0-1,0 0 1,1 0-1,-1 0 1,0 0-1,1 1 1,-1-1-1,0 0 1,1 0-1,-1 0 1,0 1-1,1-1 0,-1 0 1,0 0-1,0 1 1,0-1-1,1 0 1,-1 1-1,0-1 1,0 0-1,0 1 1,0-1-1,1 0 0,-1 1 1,0-1-1,0 0 1,0 1-1,0-1 1,0 1-1,0-1 1,0 0-1,0 1 1,0-1-1,0 0 1,0 1-1,-1 15 50,-1 0 0,0 0 0,-1 0 1,0 0-1,-1 0 0,-1-1 0,-11 24 0,-7 7-127,-31 45-1,44-75-807,-7 9-2278,16-24 2574,1 1 1,-1-1-1,1 1 0,-1-1 0,1 1 1,0 0-1,-1-1 0,1 1 0,0 0 0,0-1 1,0 1-1,0-1 0,1 1 0,-1 0 1,1 2-1,6 8-3052</inkml:trace>
</inkml:ink>
</file>

<file path=ppt/ink/ink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23:38:03.06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59 12 7296,'-37'-12'3328,"19"12"-2912,15 0 1120,6 0-800,7 5-416,3-2-32,6 1-192,-1-4-256,4 0 64</inkml:trace>
</inkml:ink>
</file>

<file path=ppt/ink/ink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23:38:03.42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72 36 7968,'-58'-29'3616,"49"26"-3136,5 0 448,8 6 0,0-3-672,1-3-64,5 3-128</inkml:trace>
</inkml:ink>
</file>

<file path=ppt/ink/ink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23:38:13.0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218 15 3648,'2'-1'399,"-1"0"1,0 0-1,0 0 1,0 0-1,0 0 1,0 0-1,-1 0 0,1 0 1,1-4 1943,-8 11-804,-14 21 1,-22 34-237,11-9-692,3 1 0,2 1 0,3 2 0,-18 60 0,38-100-467,0 0 0,0 0 0,1 0 0,1 1 0,1-1 0,1 0 0,0 1 0,1-1 0,0 0 0,1 0 0,1 0 0,1-1 0,0 1 0,1-1 0,1 0 0,0-1 0,1 0 0,0 0 0,17 21 0,47 53 475,-59-77-609,-13-11-49,1 1 0,-1-1 0,1 0-1,-1 0 1,1 1 0,-1-1 0,1 0 0,-1 0-1,1 0 1,-1 1 0,1-1 0,-1 0 0,1 0-1,-1 0 1,1 0 0,-1 0 0,1 0 0,0 0-1,-1 0 1,1 0 0,-1 0 0,1 0 0,-1-1-1,1 1 1,-1 0 0,1 0 0,-1 0 0,1-1-1,-1 1 1,0 0 0,1-1 0,-1 1 0,1-1-1,5-12-2898,2 1 821</inkml:trace>
</inkml:ink>
</file>

<file path=ppt/ink/ink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23:38:14.5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0 684 3648,'0'0'1173,"2"2"-703,-1 0-295,0-1 1,1 0 0,-1 1 0,1-1 0,0 0 0,-1 0 0,1 0 0,0 0 0,0 0 0,0 0 0,-1 0 0,1 0 0,0-1 0,0 1 0,0-1 0,0 0-1,0 1 1,0-1 0,0 0 0,0 0 0,1 0 0,-1-1 0,0 1 0,0 0 0,0-1 0,2 0 0,6-2 322,-1 0 1,1-1-1,-1 0 1,12-8-1,27-16 137,-2-3-1,-1-1 1,47-44-1,-67 53-570,-2-1-1,-1-1 0,-1-1 0,-1-1 1,-2-1-1,24-46 0,-36 63-50,36-84 114,-35 79-112,-2 0 1,0 0 0,4-30 0,-9 41-55,1 0 1,-1 0-1,0 0 1,0 0-1,0 0 1,-1 0-1,0 0 1,0 0-1,-2-7 1,2 11 4,1-1 0,-1 1 1,0-1-1,0 1 0,0 0 0,0 0 1,0-1-1,0 1 0,0 0 1,0 0-1,-1 0 0,1 0 1,0 0-1,-1 1 0,1-1 1,0 0-1,-1 0 0,1 1 1,-1-1-1,1 1 0,-1 0 0,1-1 1,-1 1-1,0 0 0,1 0 1,-1 0-1,1 0 0,-1 0 1,1 0-1,-1 0 0,0 1 1,1-1-1,-2 1 0,-3 1 15,1-1 0,0 1-1,0 0 1,1 1 0,-1-1 0,0 1-1,1 0 1,0 0 0,0 1-1,0-1 1,0 1 0,0 0 0,-5 6-1,-3 8 127,0 0 0,-11 21 0,13-21-56,-11 19 245,2 1 0,2 1 0,1 0 0,2 1 0,-14 68 0,25-96-155,2 1 0,0-1 0,0 0 0,1 0 0,3 24 0,-3-33-71,0 0-1,1 0 1,0 0-1,0 0 1,0 0 0,0 0-1,0 0 1,0-1-1,1 1 1,0 0-1,-1-1 1,1 1 0,0-1-1,0 1 1,0-1-1,1 0 1,-1 0-1,1 0 1,-1 0 0,1 0-1,-1-1 1,1 1-1,0-1 1,0 1-1,0-1 1,0 0 0,4 0-1,3 1 50,0-1-1,0 0 1,0-1 0,0-1-1,16-1 1,51-14 140,-59 12-147,11-4-90,1-1 1,-1-2 0,38-19-1,-63 28-79,0 0 0,0 0-1,1 0 1,-1 1 0,8-2-1,-11 3 45,0 0 1,-1 0-1,1 0 0,0 0 0,-1 0 0,1 0 1,0 0-1,0 0 0,-1 0 0,1 0 1,0 0-1,-1 1 0,1-1 0,0 0 0,-1 0 1,1 1-1,0-1 0,-1 0 0,1 1 1,-1-1-1,1 1 0,-1-1 0,1 1 0,-1-1 1,1 1-1,-1-1 0,1 1 0,-1 0 0,1-1 1,-1 1-1,0-1 0,0 1 0,1 0 1,-1-1-1,0 1 0,0 0 0,0 0 0,0-1 1,1 1-1,-1 0 0,0-1 0,0 1 1,-1 1-1,1 6 2,-1 0-1,-4 15 1,4-18 32,-1 0 0,1-1 0,0 1 0,1 0 0,-1 0 1,1 0-1,0 0 0,0 0 0,0 0 0,1 0 0,0 0 0,2 9 0,-2-13 5,-1 1 1,1-1 0,0 1-1,0-1 1,0 0 0,0 0-1,0 1 1,0-1-1,0 0 1,0 0 0,0 0-1,1 0 1,-1 0 0,0 0-1,1-1 1,-1 1-1,0 0 1,1-1 0,-1 1-1,1-1 1,-1 1 0,1-1-1,0 0 1,-1 0 0,1 0-1,-1 1 1,1-2-1,-1 1 1,1 0 0,0 0-1,-1 0 1,1-1 0,-1 1-1,1-1 1,-1 1 0,1-1-1,1 0 1,6-4 67,0 0 0,-1 0 0,1 0 0,12-12 0,-9 8-36,18-15 42,-1-1 0,32-35 0,-25 17-84,-2-2 1,36-63 0,48-108-109,-118 215 91,8-13-16,-3 6-63,-1 0 1,0-1-1,0 1 0,-1-1 0,3-13 0,-6 22 72,0 0 0,1-1 1,-1 1-1,0 0 0,0 0 0,0-1 0,0 1 1,0 0-1,0 0 0,0-1 0,0 1 1,0 0-1,0-1 0,0 1 0,0 0 0,0 0 1,0-1-1,0 1 0,0 0 0,0-1 0,0 1 1,0 0-1,0 0 0,0-1 0,0 1 0,0 0 1,0 0-1,-1-1 0,1 1 0,0 0 0,0 0 1,0 0-1,0-1 0,-1 1 0,1 0 0,0 0 1,0 0-1,-1-1 0,1 1 0,0 0 0,0 0 1,-1 0-1,1 0 0,0 0 0,0 0 0,-1 0 1,1 0-1,0 0 0,0-1 0,-1 1 1,1 0-1,0 0 0,-1 1 0,1-1 0,0 0 1,0 0-1,-1 0 0,1 0 0,0 0 0,-1 0 1,1 0-1,-17 11-245,9-1 210,-1 0 1,1 0-1,1 1 0,-9 16 1,-21 50 43,20-40-8,-13 30 22,-26 50 98,-10 19 213,8-16 154,58-120-475,-12 21 381,7-14 52,5-7-428,0 0 0,0 0-1,0 0 1,0 0 0,0 0 0,0 0 0,0 0 0,0 0-1,0 0 1,0 0 0,0-1 0,0 1 0,0 0 0,0 0 0,0 0-1,0 0 1,0 0 0,0 0 0,0 0 0,0 0 0,0 0-1,0 0 1,0 0 0,0 0 0,0 0 0,0 0 0,0-1 0,0 1-1,-1 0 1,1 0 0,0 0 0,0 0 0,0 0 0,0 0-1,0 0 1,0 0 0,0 0 0,0 0 0,0 0 0,0 0-1,0 0 1,0 0 0,0 0 0,0 0 0,0 0 0,-1 0 0,1 0-1,0 0 1,0 0 0,0 0 0,0 0 0,0 0 0,0 0-1,0 0 1,0 0 0,0 0 0,0 0 0,0 0 0,0 0 0,0 0-1,0 0 1,-1 0 0,1 0 0,0 0 0,0 0 0,0 0-1,0 0 1,1-2 8,0 0-1,-1-1 0,1 1 0,0 0 1,0 0-1,1-1 0,-1 1 0,0 0 0,1 0 1,-1 1-1,1-1 0,2-2 0,6-7 21,-2 1-49,0 1 1,1 0 0,1 1-1,0 0 1,0 0 0,0 1-1,22-11 1,6 0-39,41-13-1,-70 28-24,0 0-1,0 0 1,1 1-1,14-1 0,-19 2 50,0 1-1,0 0 0,0 1 0,0-1 1,0 1-1,0 0 0,0 0 1,0 1-1,0-1 0,5 4 0,-9-5 26,0 1 0,0-1 0,0 0 0,-1 1 1,1-1-1,0 1 0,-1-1 0,1 1 0,0-1 0,-1 1 0,1 0 0,-1-1 0,1 1 0,0 0 0,-1-1 0,0 1 0,1 0 0,-1 0 0,1-1 0,-1 1 0,0 0 0,0 0 0,1 0 0,-1 0 0,0 1 2,0-1 0,-1 0 0,1 0 0,0 0 0,-1 0 0,1 1 0,-1-1 0,1 0 0,-1 0 0,1 0 0,-1 0 0,0 0 0,0 0 0,-1 1 0,-2 2 5,-1 1 0,0-1-1,0-1 1,-10 7-1,-2-2 112,-26 11-1,38-17-102,0 0 1,0-1-1,0 0 1,0 0-1,0 0 0,0 0 1,0-1-1,-7 0 1,59 9-8,65 10 271,-93-17-192,0-1 0,0 0-1,38-5 1,-49 2-59,-1 0 0,1 0 0,-1 0 0,0-1 0,0 0 0,11-6 0,-15 7-16,1 0 1,-1 0-1,1-1 0,-1 1 0,0-1 1,0 0-1,0 0 0,-1 0 1,1 0-1,-1 0 0,1-1 1,-1 1-1,2-6 0,1-2-63,-3 5 42,0 0-1,0 0 1,2-9-1,-3 14 8,-1 0-1,0-1 1,0 1 0,0 0-1,0-1 1,0 1-1,0 0 1,0 0 0,0-1-1,-1 1 1,1 0-1,0 0 1,-1-1 0,1 1-1,-1 0 1,1 0 0,-1 0-1,0 0 1,1 0-1,-1 0 1,0 0 0,-1-1-1,1 1-12,1 1 0,-1-1-1,1 1 1,-1 0 0,0-1 0,1 1-1,-1 0 1,0 0 0,1 0 0,-1 0-1,0-1 1,1 1 0,-1 0-1,0 0 1,1 0 0,-1 0 0,0 1-1,1-1 1,-1 0 0,0 0 0,1 0-1,-1 0 1,0 1 0,1-1-1,-1 0 1,0 1 0,1-1 0,-1 0-1,1 1 1,-1-1 0,1 1 0,-1-1-1,1 1 1,-1-1 0,1 1-1,-1 0 1,-2 2-15,1 0 0,-1 1 0,1-1 1,-4 8-1,5-8 35,0 1 1,0 0 0,0 0 0,0 0-1,1 0 1,0 0 0,-1 0 0,1-1-1,1 1 1,-1 0 0,1 0 0,-1 0-1,1 0 1,0 0 0,0-1 0,1 1-1,-1 0 1,1-1 0,0 1 0,0-1-1,3 4 1,4 7-37,1-1 1,1-1-1,-1 0 1,14 11-1,-24-23 79,15 10-2415,-15-9 2046,1-1 1,0 0-1,-1 0 0,1 0 1,-1 0-1,1 0 1,-1 0-1,1 0 1,0 0-1,-1 0 1,1 0-1,-1 0 1,1-1-1,-1 1 1,1 0-1,-1 0 1,1 0-1,-1-1 1,1 1-1,-1 0 1,1-1-1,-1 1 1,1 0-1,-1-1 0,1 1 1,-1-1-1,0 1 1,1-1-1,-1 1 1,1-1-1,4-5-3337</inkml:trace>
</inkml:ink>
</file>

<file path=ppt/ink/ink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23:38:14.9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48 7392,'-39'-40'3360,"25"37"-2944,9-2 288,5 10-480,5-5-384,4 3 96,9 2 64,5 2 0</inkml:trace>
</inkml:ink>
</file>

<file path=ppt/ink/ink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23:38:17.8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1 699 4800,'5'-1'1070,"0"1"1,0-1 0,0 0-1,0 0 1,7-2-1,-3-1-290,-1 1 0,14-9-1,-11 4-488,1 0 1,-2 0-1,1-1 0,14-16 0,33-35 515,-58 60-814,0 0 0,-1 0 0,1 0 0,0 0 0,0 0 0,0 0 1,0 0-1,0 0 0,0 0 0,0 0 0,0 0 0,0 0 0,0 1 1,0-1-1,0 0 0,0 0 0,0 0 0,0 0 0,0 0 1,0 0-1,0 0 0,0 0 0,0 0 0,0 0 0,0 0 0,0 0 1,0 0-1,0 0 0,0 0 0,0 1 0,0-1 0,0 0 0,0 0 1,0 0-1,0 0 0,0 0 0,0 0 0,0 0 0,0 0 1,0 0-1,0 0 0,0 0 0,1 0 0,-1 0 0,0 0 0,0 0 1,0 0-1,0 0 0,0 0 0,0 0 0,0 0 0,0 0 0,0 0 1,0 0-1,0 0 0,0 0 0,0 0 0,0 0 0,0 0 0,0 0 1,1 0-1,-4 12-281,-4 15 131,-9 17 137,7-17 80,-9 32-1,-18 132 604,4-15 73,7-48 28,25-123-450,-1 0 0,1 0 0,-1 0 0,1 1 0,2 6-1,-2-12-292,0 0 0,0 0-1,0 0 1,0 0 0,0 0 0,0 0-1,0 0 1,0 0 0,0 0-1,0-1 1,0 1 0,0 0-1,0 0 1,0 0 0,0 0-1,0 0 1,0 0 0,0 0 0,0 0-1,0 0 1,0 0 0,1 0-1,-1 0 1,0 0 0,0 0-1,0 0 1,0 0 0,0 0-1,0 0 1,0 0 0,0 0 0,0 0-1,0 0 1,0 0 0,0 0-1,0 0 1,0 0 0,0 0-1,1 0 1,-1 0 0,0 0-1,0 0 1,0 0 0,0 0 0,0 0-1,0 0 1,0 1 0,0-1-1,0 0 1,0 0 0,0 0-1,0 0 1,0 0 0,0 0-1,0 0 1,0 0 0,0 0-1,0 0 1,0 0 0,0 0 0,0 0-1,0 0 1,0 0 0,0 0-1,0 1 1,3-8 152,16-54 570,4-8-563,-8 22-187,2 1 0,28-55-1,-25 68-47,1 0-1,1 1 1,2 2 0,1 0-1,1 1 1,2 2-1,1 1 1,0 1-1,2 1 1,1 2-1,46-24 1,-73 43-5,1 1-1,-1 0 1,1 0 0,-1 0-1,1 0 1,0 1 0,8-1-1,-12 2 54,-1 0-1,0 0 0,1 0 1,-1 0-1,1 0 0,-1 1 1,0-1-1,1 0 1,-1 1-1,0-1 0,0 1 1,1-1-1,-1 1 0,0-1 1,0 1-1,0 0 0,1 0 1,-1 0-1,0 0 0,0 0 1,0 0-1,-1 0 0,1 0 1,0 0-1,0 0 1,-1 0-1,1 0 0,0 1 1,-1-1-1,1 0 0,-1 1 1,0-1-1,1 0 0,-1 1 1,0-1-1,0 2 0,1 3 25,-2-1-1,1 0 0,-1 0 0,1 1 0,-1-1 0,-1 0 0,1 0 0,-1 0 0,0 0 0,0 0 0,0-1 1,-1 1-1,1-1 0,-1 1 0,0-1 0,-6 6 0,-7 8 79,-1-1 0,-25 19 0,42-36-94,-58 42 125,50-36-95,3-2 10,-1-1 0,0 1 1,1-1-1,-1-1 0,0 1 0,-1-1 1,1 0-1,0 0 0,-1-1 1,-8 2-1,12-3-17,0 0 0,0 0 0,-1-1 0,1 1 0,0-1 0,0 1-1,0-1 1,0 0 0,0 0 0,0 0 0,0-1 0,0 1 0,0-1 0,1 0 0,-1 1 0,0-1 0,1 0 0,0-1 0,-1 1 0,1 0 0,0-1-1,-3-4 1,4 6-25,0 0 0,0-1 0,0 1 0,0-1-1,0 1 1,1-1 0,-1 0 0,0 1 0,1-1-1,-1 0 1,1 1 0,0-1 0,0 0 0,-1 0-1,1 1 1,0-1 0,0 0 0,1 0 0,-1 0-1,0 1 1,1-1 0,-1 0 0,1 1 0,-1-1-1,1 0 1,0 1 0,-1-1 0,1 1 0,0-1-1,0 1 1,0-1 0,1 1 0,0-2 0,2 0-14,-1 0 1,1 1-1,0-1 0,0 1 1,0 0-1,0-1 1,1 2-1,-1-1 1,0 0-1,1 1 1,8-1-1,24-2-89,64 2 1,12-1 176,-97 2-12,0-2 0,0 0 1,0 0-1,0-2 0,16-6 0,-6-2-25,-1 0-1,0-1 1,-1-2-1,0 0 1,-2-2 0,0-1-1,36-39 1,-11 3-40,75-118 0,-82 109-28,40-60 87,-37 60-1115,-48 72 1005,-53 93-267,-41 96 286,66-136 177,-2-2 1,-44 55-1,6-12 564,68-92-16,5-10-681,0 0-1,0 0 1,0 0 0,0 1-1,0-1 1,1 0-1,-1 0 1,0 0 0,0 0-1,0 0 1,0 0 0,0 0-1,0 0 1,0 0 0,1 0-1,-1 1 1,0-1-1,0 0 1,0 0 0,0 0-1,0 0 1,0 0 0,1 0-1,-1 0 1,0 0 0,0 0-1,0 0 1,0 0 0,0 0-1,1 0 1,-1 0-1,0 0 1,0 0 0,0-1-1,0 1 1,0 0 0,0 0-1,0 0 1,1 0 0,21-12-83,-13 7 67,-3 2-4,121-55-310,-125 57 304,0 0-1,1 1 1,-1-1 0,0 1-1,0 0 1,0-1-1,0 1 1,0 0-1,1 0 1,-1 0 0,0 0-1,0 1 1,0-1-1,0 1 1,0-1-1,1 1 1,-1 0-1,0-1 1,0 1 0,-1 0-1,5 3 1,-4-2 7,1 0 1,-1 1 0,1 0-1,-1-1 1,0 1 0,0 0-1,0 0 1,-1 0-1,1 0 1,-1 0 0,1 0-1,-1 0 1,1 5 0,-1-4 25,0-1 0,0 1 0,0-1-1,1 0 1,-1 0 0,1 0 0,0 0 0,0 0 0,0 0 0,0 0 0,0 0 0,1-1 0,-1 1 0,6 3 0,-3-3 22,-1-1 0,1 1 0,-1-1 0,1 0 0,0-1 0,0 1 0,0-1 0,0 0 0,7 1 0,0-2-5,0 0 1,0 0 0,-1-1-1,1-1 1,0 0-1,-1 0 1,1-2-1,13-4 1,56-30 187,-55 22-196,-10 6-186,-16 12-35,-8 9-104,-19 30 35,8-9 139,18-30 148,0 0 0,0 0 1,0 0-1,0 0 0,0 0 0,0 0 1,1 0-1,-1 1 0,1-1 0,-1 0 1,1 0-1,0 1 0,0-1 0,0 0 0,0 0 1,0 0-1,1 1 0,0 2 0,-1-4-2,1 0 1,-1 0-1,0 0 0,1-1 0,-1 1 0,1 0 0,-1 0 0,1 0 0,0-1 1,-1 1-1,1 0 0,0-1 0,0 1 0,-1-1 0,1 1 0,0-1 0,0 1 0,1 0 1,-1-1 1,1 0 1,-1 1 0,1-1 0,-1 0 0,0 0-1,1 0 1,-1 0 0,1 0 0,-1 0 0,1-1-1,-1 1 1,1 0 0,-1-1 0,1 1 0,1-2-1,2-1-2,0 0 0,0-1 0,0 0 1,-1 0-1,1 0 0,-1 0 0,0-1 0,0 0 0,5-8 0,0 1 63,-7 10-96,-1-1 1,1 0-1,-1 0 1,0 0-1,1 0 1,-1 0 0,0 0-1,-1 0 1,2-5-1,-2 6 6,0 1 1,1-1-1,-1 0 0,0 1 0,0-1 0,0 1 0,-1-1 0,1 1 0,0-1 1,-1 1-1,1-1 0,-1 1 0,1-1 0,-1 1 0,1-1 0,-1 1 0,0 0 1,0-1-1,0 1 0,-1-2 0,1 2-5,0 1 1,0-1-1,0 0 0,0 1 1,-1-1-1,1 1 0,0-1 1,0 1-1,0 0 0,0-1 1,-1 1-1,1 0 1,0 0-1,0 0 0,-1 0 1,1 0-1,-2 0 0,-2 0 68,19-2-21,-1-1 0,1-1-1,18-7 1,-1 0-100,79-27 147,-92 30-8,1-1 0,-1-1 0,30-21 0,-26 13-41,-1-1 0,0-1 0,-1 0 0,31-43 0,-21 18-5,41-83 1,-59 105-103,11-22 133,20-57-1,-42 100-87,0 0 0,-1-1-1,1 1 1,-1-1-1,1 1 1,-1-1 0,0-4-1,0 6 24,0 1-1,0 0 0,0-1 1,0 1-1,0 0 0,0-1 0,-1 1 1,1 0-1,0 0 0,0-1 1,0 1-1,0 0 0,-1-1 0,1 1 1,0 0-1,0 0 0,-1-1 1,1 1-1,0 0 0,0 0 0,-1 0 1,1 0-1,-1-1 0,0 1 1,1 0 0,-1 0 0,0 0 0,0 0 0,0 0 0,0 0 0,1 0 0,-1 0 0,0 0-1,0 1 1,0-1 0,0 0 0,1 1 0,-2-1 0,-2 3-6,0-1 0,0 1 0,0 0 0,1 0 0,-1 0-1,1 0 1,0 1 0,0-1 0,0 1 0,0 0 0,-3 6 0,-4 8-3,-9 23-1,17-36 19,-13 34-1,-12 53 0,9-28 0,-40 158 224,56-213-160,1 0 0,0 0 0,1 0 0,-1 0 0,2 0 0,1 14 0,-2-21-30,1 0 1,-1 1 0,1-1 0,0 0-1,0 0 1,0 0 0,0 1 0,0-1 0,0 0-1,0 0 1,1 0 0,-1-1 0,1 1 0,-1 0-1,1 0 1,0-1 0,0 1 0,0-1-1,0 0 1,0 1 0,0-1 0,0 0 0,0 0-1,0 0 1,0-1 0,1 1 0,-1 0 0,3 0-1,5 0-20,0-1-1,1 0 1,-1 0-1,0-1 1,0 0-1,0-1 1,0 0-1,0-1 1,0 0-1,0 0 1,-1-1-1,0 0 1,0-1-1,13-8 1,11-10 0,-27 17-63,1 1-1,0 0 1,1 0 0,-1 1 0,1 0 0,15-6-1,-23 10 46,0 0 1,0 0-1,0 0 0,0 0 0,0 0 0,1 1 0,-1-1 0,0 0 1,0 0-1,0 0 0,0 0 0,0 0 0,0 0 0,0 0 0,1 0 1,-1 0-1,0 0 0,0 0 0,0 1 0,0-1 0,0 0 1,0 0-1,0 0 0,0 0 0,0 0 0,0 0 0,0 1 0,0-1 1,0 0-1,0 0 0,0 0 0,0 0 0,0 0 0,0 0 0,0 1 1,0-1-1,0 0 0,0 0 0,0 0 0,0 0 0,0 0 0,0 1 1,0-1-1,0 0 0,0 0 0,0 0 0,0 0 0,0 0 0,0 0 1,0 0-1,0 1 0,-1-1 0,-2 9 116,2-8-89,-15 29-234,10-20 95,-8 21 0,13-28 119,0 1 1,0-1 0,0 0-1,0 0 1,1 1-1,-1-1 1,1 1 0,0-1-1,0 1 1,0-1-1,1 4 1,0-6 3,-1 1 0,1-1 0,-1 0 0,1 1 0,-1-1 0,1 0-1,0 0 1,-1 0 0,1 1 0,0-1 0,0 0 0,0 0 0,0 0 0,0 0 0,0 0 0,0-1 0,2 2 0,0 0 11,0-1 0,0 0-1,0 0 1,0 0 0,0 0 0,0 0 0,5 0 0,1 0 79,0-1-1,0 0 1,1-1 0,12-2 0,-12 1-81,0-1 1,-1 0-1,1-1 1,-1 1-1,0-2 1,0 1-1,0-1 1,0-1-1,-1 0 1,9-7-1,-15 10-11,1 1-1,-1-1 0,1 1 1,-1-1-1,0 0 1,0 0-1,0 0 0,-1 0 1,1 0-1,-1 0 0,0 0 1,0-1-1,1-3 1,-2 6-11,0-1 1,0 0 0,0 1 0,0-1 0,0 0 0,-1 1 0,1-1 0,0 0 0,-1 1 0,0-1 0,1 1 0,-1-1 0,0 1 0,0-1-1,0 1 1,0 0 0,0-1 0,0 1 0,0 0 0,0 0 0,-1-1 0,1 1 0,0 0 0,-1 1 0,1-1 0,-1 0 0,1 0-1,-1 0 1,1 1 0,-2-1 0,-2-1-44,0 1 0,-1 0-1,1 0 1,-10-1-1,-10-1 15,16-1 65,17 2 6,7-2-70,9-2 51,1 1 1,0 1 0,0 1 0,1 1-1,49 3 1,-67 0-49,0 0 0,-1 0 0,1 0 0,-1 1 0,0 0 0,1 0 0,-1 1 0,0 0 0,0 1 0,8 4 0,-13-6 34,0-1-1,0 1 0,0-1 1,0 1-1,0 0 0,-1 0 1,1 0-1,-1 0 0,1 0 1,-1 0-1,0 0 0,0 1 1,0-1-1,0 0 0,0 1 1,0-1-1,0 1 0,-1-1 1,0 1-1,1-1 1,-1 1-1,0-1 0,0 1 1,0-1-1,0 1 0,-1-1 1,1 1-1,-1-1 0,0 1 1,1-1-1,-1 0 0,0 1 1,-2 2-1,-28 42 275,31-47-268,0 1 0,0-1 0,0 0 0,0 0 0,0 0 0,0 0 0,0 0 0,0 1 0,-1-1 0,1 0 0,0 0 0,0 0 0,0 0 0,0 0 0,0 1-1,0-1 1,0 0 0,0 0 0,0 0 0,0 0 0,0 1 0,0-1 0,0 0 0,1 0 0,-1 0 0,0 0 0,0 0 0,0 1 0,0-1 0,0 0 0,0 0 0,0 0 0,0 0 0,0 0-1,0 0 1,1 0 0,-1 1 0,0-1 0,0 0 0,0 0 0,0 0 0,0 0 0,1 0 0,-1 0 0,0 0 0,0 0 0,0 0 0,0 0 0,0 0 0,1 0 0,12-1 312,17-7-116,-30 8-206,18-7 39,0-1 0,-1-1 0,24-16 0,-21 13-103,36-18-1,-55 30 60,0-1-1,1 1 1,-1-1 0,0 1-1,1 0 1,-1 0 0,1 0-1,-1 0 1,0 0 0,1 0 0,-1 0-1,0 0 1,1 0 0,-1 1-1,1-1 1,-1 0 0,0 1-1,1-1 1,-1 1 0,0 0-1,0-1 1,0 1 0,1 0 0,-1 0-1,0 0 1,0 0 0,0 0-1,1 1 1,3 5 30,0 0 1,0 0-1,7 15 1,-9-16-4,0 0 0,1-1 1,7 11-1,-1-7 43,-1 0-1,2-1 1,-1 0 0,1-1 0,16 9 0,-19-12-377,0-1 0,0 0 0,1 0 1,0 0-1,-1-1 0,1 0 0,0-1 1,14 1-1,-22-2 58,0 0 0,0 0 0,0 0 0,0 0 1,0 0-1,0 0 0,0 0 0,1 0 0,-1-1 0,0 1 0,0 0 0,0-1 0,0 1 1,0-1-1,0 1 0,0-1 0,0 1 0,-1-1 0,1 0 0,0 1 0,0-1 0,0 0 1,-1 0-1,1 1 0,0-1 0,-1 0 0,1 0 0,-1 0 0,1 0 0,-1 0 0,1-2 0,-1 2-17,0 0-1,0 0 0,0-1 0,0 1 0,0 0 0,0 0 0,0-1 0,-1 1 0,1 0 0,0 0 0,-1 0 0,1 0 0,-1-1 0,0 1 0,1 0 0,-1 0 0,0 0 0,0 0 0,1 0 0,-1 1 0,0-1 0,0 0 0,0 0 0,-1 0 0,-17-9-2036</inkml:trace>
</inkml:ink>
</file>

<file path=ppt/ink/ink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23:38:18.2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287 228 5408,'-116'-44'1728,"77"30"-1046,30 12-563,-85-29 1693,92 30-1622,1 1 0,-1-1-1,0 1 1,0-1 0,1 0 0,-1 0 0,1 0-1,-1 0 1,1 0 0,-1 0 0,1 0 0,-1-1-1,1 1 1,0 0 0,0-1 0,-2-2 0,3 4-152,-1-1 0,1 1 1,0 0-1,0-1 0,0 1 1,0 0-1,0 0 0,-1-1 1,1 1-1,0 0 0,0-1 1,0 1-1,0 0 0,0-1 1,0 1-1,0 0 0,0-1 1,0 1-1,0 0 0,1 0 1,-1-1-1,0 1 0,0 0 1,0-1-1,0 1 0,0 0 1,0 0-1,1-1 1,-1 1-1,0 0 0,0 0 1,0-1-1,1 1 0,-1 0 1,0 0-1,1-1 0,4-3 191,1 0 0,0 0-1,-1 1 1,2-1 0,-1 1 0,0 1-1,0-1 1,11-2 0,46-10 210,-1 2 0,76-4 0,172-2-618,-227 16-191,147-3-2993,-78 6-3381,-46 3 2574</inkml:trace>
</inkml:ink>
</file>

<file path=ppt/ink/ink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23:38:22.3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0 263 3808,'0'0'165,"0"-1"-1,1 1 1,-1 0-1,0-1 1,0 1 0,0 0-1,0 0 1,0-1 0,0 1-1,1 0 1,-1 0 0,0-1-1,0 1 1,0 0-1,1 0 1,-1-1 0,0 1-1,0 0 1,0 0 0,1 0-1,-1 0 1,0-1 0,1 1-1,-1 0 1,0 0 0,0 0-1,1 0 1,-1 0-1,0 0 1,1 0 0,-1 0-1,0 0 1,1 0 0,-1 0-1,0 0 1,0 0 0,1 0-1,19 2 1128,-2 1-323,23-4-220,1-2 1,-1-2-1,0-2 0,0-1 1,48-17-1,-73 19-678,0 0 1,0-1-1,-1 0 1,21-14-1,-30 17-65,-1 1 0,0-1-1,-1 0 1,1 0 0,-1-1-1,0 1 1,0-1 0,0 0-1,-1 0 1,1 0 0,-1-1-1,-1 1 1,1-1-1,-1 0 1,3-8 0,-5 11-12,1-1 1,-1 1-1,1-1 1,-1 1-1,-1-1 1,1 1-1,0-1 0,-1 1 1,1-1-1,-1 1 1,-2-4-1,3 5-2,-1 0-15,1 0 1,-1 1-1,0-1 0,1 0 0,-1 1 1,0-1-1,0 1 0,0-1 1,0 1-1,-1-1 0,1 1 0,0-1 1,0 1-1,-1 0 0,1 0 0,-1 0 1,1 0-1,-4-1 0,2 1-16,0 0 0,0 0 0,0 0-1,0 1 1,0-1 0,0 1 0,0 0 0,0 0-1,0 0 1,-4 1 0,-2 0-24,1 1 0,0 0 1,-1 1-1,1 0 0,0 0 0,1 1 1,-9 5-1,4-2 156,1 1 1,0 1-1,0 0 0,1 1 1,1 0-1,-1 0 0,-14 22 0,22-28-23,0 0 0,0 0 0,0 0 0,0 0 0,1 0 0,0 0 0,0 1 0,0-1 0,0 0-1,1 1 1,0 5 0,0-8-10,0 0-1,0 1 1,0-1-1,1 0 1,0 1 0,-1-1-1,1 0 1,0 0-1,0 1 1,0-1-1,0 0 1,0 0 0,1 0-1,-1 0 1,1 0-1,-1-1 1,1 1-1,0 0 1,-1-1 0,1 1-1,4 1 1,4 2 86,0 0 0,0-1 0,0-1 0,1 1 1,-1-2-1,1 0 0,0 0 0,0-1 0,-1 0 0,21-1 1,-12-1-69,0-1 1,0-1 0,-1-1-1,1-1 1,25-9 0,-24 4-20,1-1-1,-1 0 1,-1-2 0,30-24 0,-8 5-55,-41 32-7,0 0 0,0 0 0,0 0 0,0-1 0,1 1 0,-1 0 0,0 0 0,0 0 0,0 0 0,1-1 0,-1 1 0,0 0-1,0 0 1,0 0 0,1 0 0,-1 0 0,0 0 0,0 0 0,1 0 0,-1-1 0,0 1 0,0 0 0,0 0 0,1 0 0,-1 0 0,0 0-1,0 0 1,1 1 0,-1-1 0,0 0 0,0 0 0,1 0 0,-1 0 0,0 0 0,0 0 0,0 0 0,1 0 0,-1 0 0,0 1 0,0-1-1,0 0 1,1 0 0,-1 0 0,0 0 0,0 1 0,0-1 0,0 0 0,0 0 0,1 0 0,-1 1 0,0-1 0,0 0 0,0 0 0,0 1 0,0-1-1,0 0 1,0 0 0,0 1 0,0-1 0,0 0 0,0 0 0,0 0 0,0 1 0,0-1 0,0 0 0,0 0 0,0 1 0,-4 23-32,2-14 49,-6 36 245,3-25-22,5-6-139,1-5 257,-1-10-343,0 1 0,0-1 1,0 0-1,0 0 0,0 0 0,0 0 0,1 0 0,-1 0 0,0 0 0,0 0 0,0 1 0,0-1 0,0 0 0,0 0 0,1 0 0,-1 0 1,0 0-1,0 0 0,0 0 0,0 0 0,0 0 0,1 0 0,-1 0 0,0 0 0,0 0 0,0 0 0,0 0 0,1 0 0,-1 0 0,0 0 0,0 0 1,0 0-1,0 0 0,0-1 0,0 1 0,1 0 0,-1 0 0,0 0 0,0 0 0,0 0 0,0 0 0,14-7 258,13-12-60,4-5-254,0 3 1,2 0-1,0 2 0,53-21 0,-84 39 1,1 0 0,-1 1-1,1-1 1,0 0 0,-1 1 0,1 0-1,-1 0 1,1 0 0,0 0 0,3 0-1,-5 1 36,0-1-1,0 0 0,0 0 1,0 0-1,0 1 0,0-1 1,0 0-1,-1 1 0,1-1 1,0 1-1,0-1 1,0 1-1,0 0 0,0-1 1,-1 1-1,1 0 0,0-1 1,-1 1-1,1 0 0,0 0 1,-1 0-1,1 0 1,-1 0-1,1 0 0,-1-1 1,1 3-1,-1 2 33,0 0 0,-1 0 1,1 0-1,-1-1 0,0 1 0,-1 0 1,1-1-1,-1 1 0,0 0 0,-4 6 1,2-1-111,2-6 20,2-4 72,0 0 0,0 0-1,0 0 1,0 0 0,0 0 0,0 0 0,0 0 0,0 0 0,0 0 0,1 0 0,-1 0 0,0 0 0,0 0-1,0 0 1,0 0 0,0 0 0,0 0 0,0 1 0,0-1 0,0 0 0,0 0 0,0 0 0,0 0-1,0 0 1,0 0 0,0 0 0,0 0 0,0 0 0,0 0 0,0 0 0,1 0 0,-1 0 0,0 0-1,0 0 1,0 0 0,0 1 0,0-1 0,0 0 0,0 0 0,0 0 0,0 0 0,0 0 0,0 0-1,0 0 1,0 0 0,0 0 0,-1 0 0,1 0 0,0 0 0,0 0 0,0 1 0,0-1 0,0 0-1,0 0 1,0 0 0,0 0 0,0 0 0,0 0 0,0 0 0,0 0 0,0 0 0,0 0 0,0 0 0,0 0-1,0 0 1,0 0 0,0 0 0,-1 0 0,1 0 0,1 0 186,13-3 48,-9 2-201,2 0-2,0 0 0,0-1 0,-1 0 0,10-5 0,-15 12-78,-2-1 0,1 1 0,0-1-1,-1 1 1,0-1 0,-2 6 0,3-9 45,-1 0 1,0 0-1,1 0 0,-1 0 1,0 0-1,0 0 0,0 0 1,0 0-1,-2 2 0,-5 5 28,-7 5-111,9-8 297,6-5-212,0 0 1,0 0-1,0 0 1,0 0-1,1 0 1,-1 0-1,0 0 1,0 0-1,0 0 1,0 0-1,0 0 1,0 0-1,0 0 1,0 0-1,0 0 1,0 0-1,0 0 1,0 0-1,0 1 1,0-1-1,0 0 1,0 0-1,0 0 1,0 0-1,0 0 1,0 0-1,0 0 1,0 0-1,0 0 1,0 0 0,0 0-1,0 0 1,0 0-1,0 0 1,0 0-1,0 0 1,0 0-1,0 0 1,0 0-1,0 0 1,0 0-1,0 0 1,0 1-1,0-1 1,0 0-1,0 0 1,0 0-1,0 0 1,0 0-1,0 0 1,0 0-1,0 0 1,0 0-1,0 0 1,0 0-1,0 0 1,0 0-1,0 0 1,0 0-1,0 0 1,0 0-1,-1 0 1,11-9 532,22-5-300,-21 10-215,-1-1-1,12-7 0,98-52-556,-118 62 518,0 1 1,0 1 0,0-1 0,0 0-1,0 0 1,0 1 0,0-1 0,0 1 0,0 0-1,4 0 1,-5 0 4,0 0-1,0 1 1,0-1 0,0 0-1,-1 1 1,1-1-1,0 1 1,0 0 0,-1-1-1,1 1 1,0-1-1,0 1 1,-1 0 0,1 0-1,-1-1 1,1 1-1,-1 0 1,1 0 0,-1 0-1,1 0 1,-1 0-1,0 0 1,0-1 0,1 1-1,-1 0 1,0 2-1,1 1-1,-1 0-1,0 1 0,0-1 0,0 0 1,0 0-1,-1 1 0,1-1 0,-2 5 1,1-5 12,0 0 0,0 0 1,1 0-1,-1 0 0,1 0 1,0 0-1,1 8 0,0-8 13,-1-1 0,1 1 0,-1 0 0,0-1 0,-1 5 0,1 2 224,0-9-200,4 2 87,-4-3-113,0 0 0,0 1 0,0-1 0,1 0 0,-1 0 0,0 1 0,0-1 0,0 0 0,1 0 1,-1 0-1,0 0 0,1 1 0,-1-1 0,0 0 0,0 0 0,1 0 0,-1 0 0,0 0 1,1 0-1,-1 1 0,0-1 0,1 0 0,24 4 37,-23-4-35,0 1 0,0-1-1,0 0 1,0 1 0,0-1 0,0 0-1,0 0 1,0-1 0,0 1 0,0 0 0,0-1-1,0 1 1,0-1 0,0 1 0,3-3 0,10-1 123,-12 3-133,-1 0 0,1 0 0,-1 0-1,0 0 1,1-1 0,-1 1 0,0-1-1,0 1 1,0-1 0,0 0 0,0 0-1,3-3 1,9-8 201,-7 8-132,-4 3-76,0 1 1,-1-1-1,1 0 0,-1 0 1,1-1-1,-1 1 1,3-5-1,6-6-67,16-15-1,-21 22 226,-4 1-527,-6 8 52,1 4 155,-1-1 139,1 0 0,0 1 0,0-1-1,1 1 1,0 0 0,0 0 0,0 0 0,1 0 0,-1 13 0,2-17 53,0 1 1,0 0-1,0 0 1,1-1-1,0 1 1,-1 0-1,1-1 1,0 1-1,1-1 0,-1 1 1,3 3-1,-3-5-5,1-1 0,-1 1 0,0-1 0,1 1 0,0-1 0,-1 0 0,1 1 0,0-1 0,0 0 0,-1 0 0,1 0 0,0-1 0,0 1 0,0 0 0,0-1 0,0 1 0,0-1 0,0 0 0,0 1 0,1-1 0,2-1 0,13 1 68,0-2 1,0 0 0,-1-1-1,23-7 1,68-27 42,-76 25-51,-8 2-56,1-1 1,-1 0 0,-1-2-1,42-30 1,-2-17-90,-59 57 52,6-5-386,-10 8 398,0 0-1,1 0 1,-1 0 0,0 0-1,0 0 1,1 0-1,-1 0 1,0 0-1,0 0 1,0 0 0,1 0-1,-1 0 1,0 1-1,0-1 1,1 0-1,-1 0 1,0 0 0,0 0-1,0 0 1,0 0-1,1 1 1,-1-1-1,0 0 1,0 0 0,0 0-1,0 0 1,0 1-1,1-1 1,-1 0-1,0 0 1,0 0 0,0 1-1,0-1 1,0 0-1,0 0 1,0 1-1,0-1 1,0 0-1,0 0 1,0 0 0,0 1-1,0-1 1,0 0-1,0 0 1,0 1-1,0-1 1,0 0 0,0 0-1,0 0 1,0 1-1,-1-1 1,2 26-44,0-19 20,0 1 0,-1 0 1,-1-1-1,1 1 0,-1 0 0,0-1 0,-4 12 0,3-14 39,0 1 1,-1-1-1,0 1 0,0-1 0,0 0 0,0 0 0,-1 0 0,0 0 1,0-1-1,-1 1 0,1-1 0,-1 0 0,0-1 0,0 1 0,0-1 1,0 0-1,-1 0 0,1-1 0,-1 1 0,0-1 0,1 0 0,-1-1 1,0 0-1,-9 1 0,12-1 7,-5 0 35,0 0 0,0-1 0,-12 0-1,18-1-48,0 1-1,0 0 1,0-1-1,0 1 1,0-1-1,1 1 1,-1-1 0,0 0-1,0 0 1,0 0-1,1 0 1,-1 0-1,0 0 1,1 0-1,-1-1 1,1 1-1,-1 0 1,1-1-1,-2-2 1,3 4-12,0 0-1,-1-1 1,1 1-1,0 0 1,0 0 0,0 0-1,0 0 1,0-1 0,0 1-1,0 0 1,0 0-1,-1 0 1,1-1 0,0 1-1,0 0 1,0 0 0,0 0-1,0-1 1,0 1-1,0 0 1,0 0 0,0 0-1,0-1 1,1 1 0,-1 0-1,0 0 1,0 0 0,0-1-1,0 1 1,0 0-1,0 0 1,0 0 0,0 0-1,0-1 1,1 1 0,-1 0-1,0 0 1,10-2-121,21 7-13,-20-3 119,0-1 56,106 13 165,-102-14-161,-1 0-1,1-1 1,-1 0-1,0-1 1,1-1-1,16-5 1,-16 2-31,0 0 0,-1-1 1,0-1-1,20-13 1,47-42-28,-52 38 152,42-31-391,-71 56 249,1 0-1,-1 0 1,0-1-1,0 1 1,0 0-1,0 0 1,0 0-1,1 0 1,-1 0-1,0 0 1,0 0-1,0-1 1,0 1-1,0 0 1,1 0-1,-1 0 1,0 0-1,0 0 1,0 0-1,1 0 0,-1 0 1,0 0-1,0 0 1,0 0-1,1 0 1,-1 0-1,0 0 1,0 0-1,0 0 1,0 0-1,1 0 1,-1 0-1,0 1 1,0-1-1,0 0 1,0 0-1,1 0 1,-1 0-1,0 0 1,0 1-1,2 8-74,-5 14 67,1-13-1,-1 0 0,0 0 0,0 0 0,-1 0 0,-1 0 0,1-1 0,-1 0 0,-13 16 0,9-13 51,0 0 1,-1-1 0,-1 0-1,0-1 1,-18 13-1,27-22-15,0 0-1,0 0 0,0-1 1,0 1-1,0 0 0,0-1 1,0 0-1,0 0 0,0 0 1,0 0-1,0 0 1,-1 0-1,1 0 0,0 0 1,0-1-1,0 1 0,0-1 1,0 0-1,0 1 0,1-1 1,-1 0-1,0 0 0,0 0 1,0 0-1,1-1 1,-3-1-1,-5-9-101,8 11 80,-1-1 0,1 1 1,0 0-1,0-1 0,0 1 1,0-1-1,1 1 0,-1-1 1,0 0-1,1 1 0,-1-1 1,1 0-1,-1 1 0,1-1 1,0 0-1,0 1 1,-1-4-1,1 5-5,0 0 0,0 0 0,0 0 0,1-1 1,-1 1-1,0 0 0,0 0 0,0 0 0,0-1 0,0 1 0,0 0 0,0 0 0,0 0 1,0-1-1,0 1 0,0 0 0,1 0 0,-1 0 0,0 0 0,0 0 0,0-1 1,0 1-1,1 0 0,-1 0 0,0 0 0,0 0 0,0 0 0,0 0 0,1 0 0,-1 0 1,0-1-1,0 1 0,1 0 0,9 1-55,10 7-10,-19-8 56,7 2 54,0 0 0,0 0 0,0-1 1,1-1-1,-1 1 0,0-1 0,1-1 0,9-1 1,-7 1-4,164-21 89,-150 17-116,-1-1 0,0-1-1,0-2 1,-1 0 0,23-13-1,24-17-279,-69 59-32,-2-12 237,-1 1 0,-1-1 0,-6 16 0,6-17 92,0 0 0,1 0 1,0 0-1,0 1 1,1-1-1,-2 13 1,3-19-17,0 0 0,0 0 0,0 0 0,0 0 0,0 0 0,0 0 1,0 0-1,0 0 0,1 0 0,-1 0 0,0 0 0,1-1 0,-1 1 1,1 0-1,-1 0 0,1 0 0,-1 0 0,1 0 0,-1-1 0,1 1 1,0 0-1,0 0 0,-1-1 0,1 1 0,0-1 0,0 1 0,0 0 1,0-1-1,-1 0 0,1 1 0,0-1 0,0 0 0,0 1 0,0-1 1,0 0-1,0 0 0,0 0 0,0 0 0,0 0 0,0 0 0,0 0 1,0 0-1,1 0 0,5-1 61,0-1-1,0 0 1,0 0 0,11-5-1,-16 6-57,72-33 124,-45 19-105,62-21 0,-78 31-105,-10 4 42,-1 0 0,0 0-1,1 0 1,-1 1 0,0-1 0,5 0 0,-19 13-416,5-7 484,0 0 1,0 0-1,-9 11 1,13-13-54,0 0-1,1 0 1,-1 0 0,1 1 0,0-1-1,0 1 1,0-1 0,0 1 0,-2 8-1,4-11 14,0 0-1,0 0 0,-1 1 0,1-1 1,0 0-1,0 0 0,0 0 1,0 1-1,1-1 0,-1 0 1,0 0-1,0 1 0,1-1 0,-1 0 1,1 0-1,-1 0 0,1 0 1,-1 0-1,1 0 0,1 2 1,-1-2 28,1 0-1,-1 1 1,1-1 0,0 0 0,0 0 0,-1 0 0,1 0 0,0 0 0,0 0 0,0-1 0,2 2 0,4-1 47,0 0 1,0 0 0,0 0-1,0-1 1,9-1 0,-6-1-42,1 0 0,-1-1 1,1-1-1,-1 0 0,0 0 0,0-1 0,0-1 1,10-6-1,-17 9-20,0 0 0,0 0 0,0 0 0,0 0 0,0-1 0,4-5 0,-6 7-23,-1 0 0,0 0 0,1 0 0,-1 0 0,0 1 0,0-2 0,0 1 0,-1 0-1,1 0 1,-1 0 0,1 0 0,-1 0 0,1-1 0,-1 1 0,0 0 0,0 0 0,-1-3 0,1 4 0,0-1 0,-1 1 1,0 0-1,1-1 0,-1 1 1,0 0-1,0-1 0,0 1 1,0 0-1,0 0 0,0 0 1,0 0-1,0 0 0,0 0 1,0 0-1,0 0 0,-1 0 1,1 1-1,0-1 0,-1 1 1,-1-2-1,-2 1-35,0-1 0,-1 1 1,1-1-1,-8 1 0,4 0 45,0 1 0,0 0 0,-16 2 0,21-1 3,1 0 0,-1-1-1,1 1 1,-1 1 0,1-1-1,-1 0 1,1 1 0,0 0-1,-1 0 1,1 0 0,-5 4-1,23-6-20,127-11 214,-101 6-179,1 2 0,72 3 0,-111 0-27,0 1 0,1 0 1,-1 0-1,0 0 1,0 0-1,0 0 1,0 1-1,0 0 1,0-1-1,-1 1 1,4 3-1,-4-4 19,0 1-1,-1-1 1,1 1 0,-1 0 0,1-1-1,-1 1 1,0 0 0,1 0-1,-1 0 1,0 0 0,0 0-1,-1 0 1,1 0 0,0 0-1,-1 1 1,1-1 0,0 4 0,-3 2 158,1-7-158,0 1 1,1-1-1,0 0 0,-1 1 1,1-1-1,0 1 0,-1-1 0,1 1 1,0-1-1,0 1 0,1 1 1,-1-3 12,0 0 1,0 1 0,0-1 0,0 0 0,1 0 0,-1 1 0,0-1 0,0 0 0,1 0-1,-1 1 1,0-1 0,0 0 0,1 0 0,-1 0 0,0 0 0,1 1 0,-1-1 0,0 0-1,1 0 1,-1 0 0,0 0 0,1 0 0,-1 0 0,0 0 0,1 0 0,-1 0 0,0 0-1,1 0 1,9 0 113,-7-1-96,0-1 0,0 1 0,1-1 0,-1 1 0,0-1-1,0 0 1,0 0 0,0 0 0,-1-1 0,5-3 0,10-9 21,85-57-154,-102 72 91,1 0 0,-1 0 0,0 0 0,0-1 1,0 1-1,0 0 0,1 0 0,-1 0 0,0 0 0,0 0 0,0 0 1,1-1-1,-1 1 0,0 0 0,0 0 0,0 0 0,1 0 0,-1 0 1,0 0-1,0 0 0,1 0 0,-1 0 0,0 0 0,0 0 0,1 0 1,-1 0-1,0 0 0,0 0 0,0 0 0,1 0 0,-1 0 0,0 1 1,0-1-1,1 0 0,-1 0 0,0 0 0,0 0 0,0 0 1,0 0-1,1 1 0,-1-1 0,0 0 0,0 0 0,0 0 0,0 1 1,0-1-1,1 0 0,-1 0 0,0 0 0,0 1 0,0-1 0,0 0 1,0 1-1,0 18 60,1 2 99,4-11-185,0 0 0,0-1 1,1 0-1,0 0 0,1 0 1,0-1-1,16 15 0,-40-17-12486,-4 1 6299</inkml:trace>
</inkml:ink>
</file>

<file path=ppt/ink/ink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23:38:22.7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1468 145 7296,'-29'-13'2720,"26"10"-2112,3-1-192,8 4 64,11 0-352,-1 0-1088,0 0 512,-1 0-4160</inkml:trace>
  <inkml:trace contextRef="#ctx0" brushRef="#br0" timeOffset="1">50 81 8640,'-44'-44'3200,"39"36"-2496,5 0-192,0 4-128,5-1-320,8 2-224,15-2 64,12 2-384,23 6 256,14 10-6144,-6 2 3488,5 2 672</inkml:trace>
</inkml:ink>
</file>

<file path=ppt/ink/ink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23:38:23.0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 7456,'103'-6'3499,"-61"4"-2833,-28 2-243,0 0 0,0 1 1,-1 1-1,1 0 0,0 1 0,-1 0 1,0 1-1,0 0 0,0 1 0,0 1 1,-1 0-1,0 0 0,21 16 0,-12-5 56,0 1 0,-2 1 0,0 1 1,-1 0-1,29 44 0,-22-27 190,-1 1 0,32 74 0,-49-94-509,0 1 0,-1 1 1,-1-1-1,-1 1 1,-1 0-1,0 0 0,-2 0 1,-1 36-1,-5-8-23,-3-1 0,-1 0 0,-23 66-1,10-51-1070,-3-2 0,-33 59-1,48-102-1881,-13 19 1,-17 13-1233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00:37:11.224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13 280 3904,'-13'0'7397,"26"5"-5584,1 2-1034,2-2-336,1-1 0,-1-1 0,1 0 0,-1-1 0,27-1 0,-35-1-344,1 0 0,-1-1 1,1 0-1,-1-1 0,0 0 0,1 0 0,-1-1 0,0 0 0,-1 0 0,1-1 0,0 0 0,12-9 0,-17 10-71,1-1-1,-1 1 0,0-1 1,0 0-1,-1 0 0,1 0 1,-1 0-1,0-1 0,0 1 0,0 0 1,0-1-1,-1 0 0,0 1 1,0-1-1,0 0 0,0 0 0,-1 1 1,0-1-1,0-6 0,-1 1-22,0 0 1,-1 0-1,1 0 0,-2 0 0,0 1 0,0-1 0,0 1 0,-8-13 0,6 14 62,0 1 0,-1 0 0,0 0 0,-1 1 0,1-1 0,-1 1 0,-1 1 0,-12-9 0,18 13-48,-1-1 0,0 0 1,0 1-1,0 0 0,1 0 0,-1 0 0,0 0 1,-1 0-1,1 0 0,0 1 0,0-1 0,0 1 1,0 0-1,0 0 0,-4 1 0,2 0 11,1 0-1,-1 0 0,1 0 1,0 1-1,-1 0 1,1 0-1,0 0 1,0 1-1,-5 3 0,1 1 55,-1 0-1,1 1 1,1 0-1,-1 1 1,1 0-1,1 0 1,-10 16-1,10-13 1,0 1 0,1 0 0,1 0 0,0 0-1,0 0 1,1 0 0,1 1 0,0 0 0,1 15 0,1-20-52,0-1 0,1 1 0,0 0 1,0 0-1,1-1 0,1 1 1,-1-1-1,1 1 0,1-1 0,0 0 1,0 0-1,0-1 0,1 1 0,0-1 1,8 8-1,-5-5 56,1-2 0,1 1 0,-1-1-1,2 0 1,-1-1 0,1-1 0,0 1 0,0-2 0,1 0 0,-1 0-1,22 5 1,-25-8-73,0-1 0,1 1 0,-1-2 0,1 1 0,-1-1 0,1-1 0,-1 0 0,1 0 0,-1 0 0,0-1 0,0 0 0,1-1 0,-1 0 0,-1 0 0,1-1 0,0 0 0,-1 0 0,8-6 0,-4 1-58,0 0 1,-1-1 0,0 0 0,0-1 0,-1 0 0,-1-1-1,0 0 1,0 0 0,-1 0 0,6-17 0,3-3 36,-9 18 6,-1-1 0,8-21 0,-7 10-138,0 0-1,-2-1 0,-1 1 1,1-34-1,0 217 464,-5-138-243,0-3-73,0 0 0,4 24 0,-3-35 36,0 1 0,1-1 0,-1 0 0,1 1 1,1-1-1,-1 0 0,1 0 0,-1-1 0,1 1 1,1 0-1,3 4 0,-5-7-23,1 1 0,-1-1 1,0 0-1,1 0 0,-1 0 0,1-1 1,0 1-1,0 0 0,0-1 0,-1 0 1,7 2-1,-3-2 18,0 0 0,0-1 0,-1 1 0,1-1 0,9-2 0,31-3-407,-2-3 0,1-2 0,-1-1 0,69-29 0,-88 28 332,0-2 0,-2 0-1,1-2 1,27-24 0,-45 35 107,0 0 0,-1-1 0,1 1 0,-1-1 0,0 0 0,-1-1 0,0 1 0,0-1 0,0 0 0,-1 0 0,4-11 0,-6 18-68,-1-1-1,0 0 1,1 0-1,-1 0 1,0 0-1,0 0 1,0 0-1,1 0 1,-1 0-1,0 0 1,0 1 0,0-1-1,-1 0 1,1 0-1,0 0 1,0 0-1,0 0 1,-1 0-1,1 0 1,0 0-1,-1 0 1,1 1 0,-1-1-1,1 0 1,-1 0-1,1 1 1,-1-1-1,-1-1 1,1 2-6,0-1 0,0 1 1,0 0-1,0-1 0,0 1 1,0 0-1,0 0 0,0 0 0,0 0 1,0 0-1,0 0 0,0 0 1,0 0-1,0 0 0,0 1 1,0-1-1,0 0 0,0 1 0,1-1 1,-1 1-1,0-1 0,0 1 1,0-1-1,0 1 0,0-1 0,1 1 1,-1 0-1,-1 1 0,-13 13-77,1 1-1,1 0 1,-21 34 0,23-32 114,2-6-17,1 0 0,1 1 0,0-1 0,1 2 0,0-1 0,1 1 0,-6 26 0,11-36 12,0-1 1,0 1 0,1 0-1,-1-1 1,1 1-1,0 0 1,-1-1 0,2 1-1,-1-1 1,0 0 0,1 1-1,0-1 1,-1 0-1,5 5 1,-5-6-20,0-1 0,0 1 0,0-1 0,0 0 1,0 0-1,1 1 0,-1-1 0,0 0 0,1 0 0,-1 0 0,0-1 0,1 1 0,-1 0 0,1 0 1,0-1-1,-1 1 0,1-1 0,-1 0 0,1 1 0,0-1 0,-1 0 0,1 0 0,0 0 0,0 0 1,-1 0-1,1 0 0,0 0 0,-1-1 0,1 1 0,-1-1 0,1 1 0,0-1 0,-1 0 1,2 0-1,3-4-13,1 1 1,-2-1-1,1-1 0,0 1 1,-1-1-1,0 0 1,-1 0-1,1 0 1,-1-1-1,0 1 0,4-13 1,4-9 140,11-45 1,-23 71-139,4-11 29,7-24 0,9-62 1,-19 73 94,-2 18-227,-2 18-167,0 11 215,2 0 0,1 23 0,-1 5 62,-18 231 642,4-124-292,8-90-28,-19 78 1,24-135-260,0-1 1,-7 14-1,8-20-60,0 0-1,0 0 1,0 0 0,0 0-1,0 0 1,-1 0-1,1-1 1,-1 1 0,1 0-1,-1-1 1,1 0-1,-1 1 1,0-1 0,-2 2-1,3-3-13,-1 0 1,1 1-1,-1-1 0,1 0 0,-1 0 0,1 0 1,0 0-1,-1 0 0,1 0 0,-1-1 0,1 1 1,0 0-1,-1-1 0,1 1 0,-1-1 1,1 1-1,0-1 0,0 0 0,-1 1 0,1-1 1,0 0-1,-1-1 0,-3-2-6,0-1 0,0 0-1,-4-6 1,7 9 14,-76-111-196,43 59 62,27 42 108,0-1 0,2 0-1,-11-26 1,16 38 22,0-1 0,1 0 1,0 1-1,-1-1 0,1 0 0,0 1 1,0-1-1,0 0 0,0 1 0,0-1 1,0 0-1,1 0 0,-1 1 0,0-1 1,1 1-1,0-1 0,-1 0 0,1 1 1,0-1-1,0 1 0,0-1 0,0 1 1,0 0-1,0-1 0,0 1 0,0 0 1,0 0-1,1 0 0,-1 0 0,0 0 0,1 0 1,1-1-1,4-2-10,1 0 1,-1 1-1,1 0 1,0 1-1,10-3 0,-3 2 84,-1 1 0,1 0 1,0 1-1,0 0 0,0 1 0,0 1 0,0 1 0,0 0 0,-1 1 0,1 0 0,20 8 1,-34-10 234,17 3-2413</inkml:trace>
</inkml:ink>
</file>

<file path=ppt/ink/ink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23:38:34.18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141 64 2656,'0'-6'169,"1"-27"3884,-1 31-3584,1 0 0,-1 0 0,0 0 0,1 1 0,0-1 0,-1 0 0,1 0 0,0 1 0,0-1 1,0 1-1,0-1 0,2-2 0,-5 10-105,1 0 0,0 1 1,0-1-1,0 0 1,1 10-1,-2 7-28,-7 56 459,-4-1-1,-34 115 1,-4 19 48,48-196-853,-4 19 289,6-32-394,1-1-1,-1 0 0,0 0 1,1 0-1,-1 0 0,0 0 1,0 0-1,-1 0 0,1 0 1,-2 2-1,3-4 14,-1 0 0,1 0 1,0 0-1,0-1 0,0 1 0,0 0 0,-1 0 0,1 0 1,0-1-1,0 1 0,0 0 0,0 0 0,0-1 0,0 1 1,0 0-1,0 0 0,0-1 0,0 1 0,0 0 0,0 0 0,0-1 1,0 1-1,0 0 0,0 0 0,0-1 0,0 1 0,0 0 1,0 0-1,0 0 0,0-1 0,0 1 0,1 0 0,-1 0 1,0-1-1,4-19-3208,2-7-1058,1 1 1472</inkml:trace>
</inkml:ink>
</file>

<file path=ppt/ink/ink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23:38:34.55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40 230 7456,'-39'-23'4138,"39"23"-4066,0 0 0,0 0 0,0 0 0,0 0 0,0 0 0,0 0 0,0 0 0,0 0 0,0 0 0,0-1 0,0 1 0,0 0 0,-1 0 0,1 0 0,0 0 0,0 0 0,0 0 0,0 0 0,0-1 0,0 1 0,0 0 0,0 0 0,0 0 0,0 0 0,0 0 0,0 0 0,0 0 0,0-1 0,0 1 0,1 0-1,-1 0 1,0 0 0,0 0 0,0 0 0,0 0 0,0 0 0,0 0 0,0-1 0,0 1 0,0 0 0,0 0 0,0 0 0,0 0 0,1 0 0,-1 0 0,0 0 0,0 0 0,9-6 1664,17-6-549,-22 11-909,89-40 1373,-29 12-1197,71-21 1,93-6-647,-211 53 6,1 1 1,0 0-1,28 1 0,-34 2-1870,0 0-1,0 1 0,16 5 0,-14-3-1149,2 0 1132</inkml:trace>
</inkml:ink>
</file>

<file path=ppt/ink/ink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23:38:35.10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359 0 5824,'0'0'78,"0"0"0,0 0 0,1 1 0,-1-1 1,0 0-1,0 0 0,0 0 0,0 0 0,1 0 0,-1 1 0,0-1 1,0 0-1,0 0 0,0 0 0,0 0 0,0 1 0,0-1 0,1 0 1,-1 0-1,0 0 0,0 1 0,0-1 0,0 0 0,0 0 1,0 1-1,0-1 0,0 0 0,0 0 0,0 0 0,0 1 0,0-1 1,0 0-1,0 0 0,0 0 0,0 1 0,-1-1 0,1 0 0,0 1 1,-4 13 535,2-4 492,-4 21 933,-12 40 1,-38 79-141,34-102-1219,-34 54 0,-37 42 424,38-61-608,38-54-216,13-21 6,-1 0 1,1-1-1,-1 0 1,-8 9-1,28-32-157,1 2 1,0 0-1,34-22 0,-47 34-136,10-6-119,1 0 1,-1 1-1,1 1 1,18-6 0,-31 12 112,1-1 1,-1 1 0,1 0 0,-1 0 0,1 0-1,-1 0 1,1 0 0,-1 0 0,1 0 0,-1 1-1,1-1 1,-1 1 0,1-1 0,-1 1 0,0-1-1,1 1 1,-1 0 0,0-1 0,1 1 0,-1 0-1,0 0 1,0 0 0,0 0 0,0 0 0,0 0-1,0 1 1,0-1 0,0 0 0,1 3-1,2 4 130,0 0 0,0 1-1,4 16 1,0-1 167,-4-15-177,1 0 1,-1-1-1,1 0 0,8 10 1,-11-16-66,0 0-1,0 1 1,0-1 0,1 0 0,-1 0 0,1 0-1,-1 0 1,1-1 0,0 1 0,0-1 0,-1 0 0,1 0-1,0 0 1,0 0 0,0 0 0,7 0 0,-4 0-3,1-1 0,-1-1 0,1 1 0,-1-1 0,1 0 0,-1-1 0,1 0 0,-1 0 0,0 0 0,0-1 0,0 1 0,0-1 0,-1-1 0,1 1 0,7-7 0,-7 5 0,57-52 188,-60 53-234,0 1-1,0-1 1,0 0-1,0 0 1,-1-1-1,0 1 1,1-1 0,-2 1-1,1-1 1,0 1-1,-1-1 1,0 0-1,0 0 1,0-6-1,-1 10-6,0 0 0,0 1-1,0-1 1,0 0-1,0 1 1,0-1 0,0 0-1,0 1 1,0-1 0,0 0-1,-1 1 1,1-1 0,0 0-1,-1 1 1,1-1 0,0 1-1,-1-1 1,1 0-1,-1 0 1,0 1-3,1 0-1,-1 0 0,1-1 1,-1 1-1,1 0 1,0 0-1,-1 0 1,1 0-1,-1 0 1,1 0-1,-1 0 0,1 0 1,-1 0-1,1 0 1,-1 0-1,1 0 1,-1 0-1,1 1 1,-1-1-1,0 0 0,-1 2-9,-1-1 0,0 1-1,1 0 1,0-1 0,-1 1-1,1 0 1,-3 4 0,0 1 113,1 0-1,0 0 1,0 0 0,0 0 0,1 1 0,0-1 0,0 1 0,1 0 0,0 0-1,1 0 1,0 0 0,0 0 0,0 0 0,1 1 0,1-1 0,-1 0 0,1 0-1,3 10 1,-3-12-50,0-1 0,0 1 0,1-1 0,0 0 0,0 0 0,1 1 0,0-1 0,0-1 0,0 1 0,0 0 0,1-1 0,-1 1 0,1-1 0,0 0 0,0-1 0,1 1 0,-1-1 0,1 1 0,0-1 0,0-1-1,0 1 1,0-1 0,0 0 0,1 0 0,-1 0 0,11 1 0,-7-2-83,0-1-1,-1 0 1,1 0-1,0-1 1,10-2-1,20-7-3005,-20 4-1531,26-11 0,-17 3 499</inkml:trace>
</inkml:ink>
</file>

<file path=ppt/ink/ink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23:38:38.65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8 863 2656,'-7'-3'11539,"48"-33"-9718,70-44-776,26-18-320,-104 71-850,54-33-1,-86 59 133,0 1 0,1-1-1,-1 0 1,0 1 0,0-1-1,0 1 1,0-1 0,1 1-1,-1 0 1,0-1 0,0 1-1,1 0 1,-1 0 0,0 0-1,0 0 1,1 0 0,-1 0-1,0 0 1,1 1 0,1 0-1,-2-1 10,0 1 0,0 0 0,0 0-1,0 0 1,0 0 0,0 0-1,-1 0 1,1 0 0,0 0-1,-1 0 1,1 1 0,0-1-1,-1 0 1,0 0 0,1 1-1,-1-1 1,0 0 0,1 0-1,-1 1 1,0 1 0,0 4 70,1 0 1,-1 1-1,-1-1 1,1 0-1,-1 0 1,-1 1-1,-1 6 1,-20 50 360,5-18-2,11-28-364,1-1 837,10-18-472,5-9-233,58-78 203,-57 74-464,1 1 0,25-24 0,-31 33-4,0-1 0,1 1 0,-1 0 1,1 0-1,0 1 0,0 0 0,1 0 0,-1 0 0,0 1 1,9-2-1,-13 3 47,0 1 1,0 0 0,0-1 0,0 1 0,-1 0-1,1 0 1,0 0 0,0 0 0,0 1 0,0-1-1,0 0 1,0 1 0,-1-1 0,1 1 0,0 0-1,0 0 1,-1-1 0,1 1 0,0 0 0,-1 0-1,1 1 1,-1-1 0,1 0 0,-1 0 0,0 1-1,0-1 1,1 1 0,-1-1 0,0 1 0,0 0-1,-1-1 1,1 1 0,0 0 0,1 3 0,0 6 75,1 0 0,-2 0-1,0-1 1,0 1 0,-1 12 0,1 3 115,0-18-134,0 0 1,0 0 0,1 1 0,0-1-1,0 0 1,1-1 0,6 13 0,-8-18-21,0 1 0,1-1 1,-1 0-1,1 1 1,0-1-1,-1 0 0,1 0 1,0 0-1,0 0 0,0 0 1,1-1-1,-1 1 0,0 0 1,1-1-1,-1 0 1,1 0-1,-1 1 0,1-2 1,0 1-1,-1 0 0,1 0 1,0-1-1,0 0 1,-1 1-1,1-1 0,4 0 1,5-2 68,-1 0 0,1-1 0,-1 0 0,1-1 0,-1 0 0,0-1 0,13-7 0,68-50 24,-87 58-114,6-4 31,-1-1 0,0 0 0,0 0 0,-1-1 0,10-13 0,-15 18-71,-1-1 1,1 0 0,-1 0-1,0 0 1,0 0-1,-1 0 1,0 0-1,0-1 1,0 1 0,-1-1-1,0 0 1,0-7-1,0 13 10,-1 1 0,0-1 1,0 0-1,0 0 0,0 1 0,0-1 0,0 0 0,0 0 0,0 1 0,0-1 0,-1 0 0,1 0 0,0 1 0,0-1 0,-1 0 0,1 1 1,0-1-1,-1 0 0,1 1 0,0-1 0,-1 1 0,1-1 0,-1 1 0,1-1 0,-2 0 0,1 1-1,1 0 1,-1 0-1,0 0 0,0 0 0,0 0 0,1 1 1,-1-1-1,0 0 0,1 0 0,-1 1 0,0-1 0,0 1 1,1-1-1,-1 0 0,1 1 0,-1-1 0,0 1 1,0 1-1,-5 3-62,1 1 1,1 0-1,-8 11 1,6-7 47,-2 3 39,1 0 0,-6 16 1,11-25 2,1 0 1,0 0 0,0 0-1,0 1 1,0-1-1,1 0 1,0 1 0,0-1-1,0 0 1,0 1-1,2 7 1,0-6 34,-1-1-1,1 1 1,0-1 0,1 0 0,0 1-1,-1-1 1,2-1 0,-1 1 0,0 0-1,1-1 1,6 7 0,-8-9-22,0-1 0,1 1 0,-1-1 0,0 1-1,0-1 1,1 0 0,-1 0 0,1 0 0,-1 0 0,1 0 0,-1 0 0,1-1 0,0 1 0,-1-1 0,1 0 0,0 0 0,-1 0-1,1 0 1,0 0 0,-1-1 0,1 1 0,0-1 0,-1 1 0,1-1 0,-1 0 0,1 0 0,3-3 0,10-6 49,-1 0 1,17-16 0,9-6 111,93-55-672,-148 134-54,11-41 536,1 1 1,0 0-1,1 0 1,-1 0-1,1 0 1,0 12-1,1-17 34,0 1 1,0 0-1,0 0 1,1 0-1,-1 0 0,0-1 1,1 1-1,0 0 0,0 0 1,0-1-1,0 1 0,0 0 1,1-1-1,-1 1 1,1-1-1,-1 0 0,1 1 1,0-1-1,3 3 0,-4-5-1,1 1 0,-1-1-1,1 1 1,0-1 0,-1 0-1,1 1 1,0-1 0,-1 0-1,1 0 1,0 0-1,0 0 1,-1 0 0,1-1-1,0 1 1,-1-1 0,1 1-1,-1-1 1,4-1 0,33-16 125,-26 11-166,72-39 78,-2 1-167,-74 41 104,-5 2-59,1 0 0,0 0-1,-1 1 1,1-1 0,0 1-1,6-1 1,-9 2 44,-1 0 0,1 0 1,-1 0-1,1 0 0,-1 0 0,1 0 0,-1 0 1,1 0-1,-1 0 0,1 0 0,-1 0 1,1 1-1,-1-1 0,1 0 0,-1 0 0,0 1 1,1-1-1,-1 0 0,1 1 0,-1-1 0,0 0 1,1 1-1,0 1-12,-1-1 0,1 0 0,-1 0 0,1 0 0,-1 1 0,0-1 0,0 0 0,0 0 0,0 1 0,0-1 0,0 0 0,0 0 0,0 3 0,-17 70 246,16-62-204,0 0-1,1 0 0,0 0 1,1-1-1,4 22 0,-5-32-1,0 0 1,1 0-1,-1 0 0,0 0 0,0 0 0,1 0 0,-1 0 1,0 0-1,1 0 0,-1 0 0,1-1 0,-1 1 1,1 0-1,0 0 0,-1 0 0,1 0 0,0-1 0,-1 1 1,1 0-1,0-1 0,0 1 0,0-1 0,0 1 0,-1-1 1,1 1-1,0-1 0,0 0 0,0 1 0,0-1 0,0 0 1,0 0-1,0 1 0,0-1 0,2 0 0,0-1 20,-1 0-1,1 0 1,-1 0 0,0 0-1,1 0 1,-1 0 0,0 0-1,0-1 1,0 1-1,0-1 1,4-3 0,11-14-11,-1-1 0,0 0-1,-1-1 1,22-42 0,32-93-120,15-77 126,-69 193-84,51-143 82,-56 156-66,-7 19-73,0 0 0,-1 0 0,1 0 0,-1-1-1,1-16 1,-3 25 98,0 0-1,0-1 1,0 1-1,0 0 1,0-1-1,0 1 1,0 0-1,0-1 1,0 1-1,0 0 1,0-1-1,0 1 1,0 0-1,0-1 1,0 1-1,0 0 1,0-1-1,-1 1 1,1 0-1,0-1 1,0 1-1,0 0 1,-1 0-1,1-1 1,0 1-1,0 0 0,-1 0 1,1-1-1,0 1 1,0 0-1,-1 0 1,1 0-1,0 0 1,-1-1-1,0 1 5,0 1 0,0-1 0,1 0 0,-1 0 0,0 1 0,0-1-1,0 0 1,1 1 0,-1-1 0,0 1 0,0-1 0,1 1 0,-2 0 0,-18 20-105,13-10 108,0 0 0,1 0 0,1 1 0,-7 17 0,-11 50 50,20-67-47,-29 123 30,-19 167 0,46-229 125,5-64-106,0 1 1,1-1-1,0 0 1,1 0 0,5 18-1,-7-26-25,1 1-1,-1-1 0,1 0 0,-1 1 1,1-1-1,0 0 0,-1 0 0,1 0 1,0 1-1,0-1 0,0 0 1,0 0-1,0 0 0,0 0 0,0-1 1,0 1-1,0 0 0,1 0 0,-1-1 1,0 1-1,0-1 0,1 1 1,-1-1-1,1 1 0,-1-1 0,0 0 1,1 0-1,-1 1 0,0-1 0,1 0 1,-1 0-1,1-1 0,-1 1 0,1 0 1,-1 0-1,0-1 0,1 1 1,-1-1-1,0 1 0,0-1 0,3-1 1,175-95 499,-82 37-501,-87 54-153,-8 4 125,0 0 0,0 1 0,0-1 0,0 1 1,1 0-1,-1-1 0,1 1 0,-1 0 0,1 1 0,-1-1 0,1 0 0,0 1 0,3-1 0,6 1-32,-3 0-1,1 0 1,-1 0 0,0 1 0,1 0 0,12 4 0,-17-4 17,-1 1 0,1 0-1,-1 0 1,1 0 0,-1 1 0,0 0 0,0-1 0,0 1 0,7 7 0,-9-7 23,1 0 0,-1-1 0,0 1 0,-1 0 0,1 0 0,0 0-1,-1 0 1,0 0 0,0 0 0,0 1 0,0-1 0,0 0 0,-1 1 0,1-1 0,-1 5 0,1-2 18,-1 0 1,1 0 0,1-1-1,-1 1 1,1 0 0,0-1-1,0 1 1,1-1 0,-1 0-1,1 0 1,0 0-1,6 7 1,-7-9 19,-2-3-22,1 1 0,-1 0 1,1 0-1,-1-1 0,1 1 1,-1 0-1,1-1 1,0 1-1,-1-1 0,1 1 1,0-1-1,-1 1 0,1-1 1,0 1-1,0-1 0,0 0 1,-1 1-1,1-1 1,0 0-1,0 0 0,0 0 1,0 0-1,0 1 0,-1-1 1,1 0-1,0-1 0,0 1 1,0 0-1,0 0 1,0 0-1,-1 0 0,1-1 1,0 1-1,1-1 0,2-1 25,0-1-1,1 0 0,-2 0 1,1 0-1,4-4 0,5-4 39,0 0-39,1 0 0,-2 0-1,1-1 1,-2-1 0,0 0 0,16-24 0,-32 78-1165,4-33 1162,0 0 1,1 0-1,0 0 1,0 0-1,3 12 1,-3-18-10,1-1 0,-1 1 1,1-1-1,-1 0 0,1 1 0,-1-1 1,1 0-1,0 0 0,-1 1 1,1-1-1,0 0 0,0 0 0,0 0 1,0 0-1,0 0 0,0 0 1,0 0-1,1 0 0,-1-1 1,0 1-1,0 0 0,3 0 0,-2-1 29,0 0 0,1 0-1,-1 0 1,0 0 0,1-1-1,-1 1 1,0-1 0,0 0-1,0 1 1,0-1 0,1 0-1,-1 0 1,3-3 0,72-43 254,34-19-449,-96 57 103,20-8-124,-33 16 141,1 0 0,-1 0 0,1 0 0,0 0 0,-1 1 1,1-1-1,0 1 0,0 0 0,-1 0 0,6 0 0,-8 0 15,1 0 1,-1 1-1,1-1 0,-1 0 0,1 0 0,-1 1 1,0-1-1,1 0 0,-1 1 0,1-1 0,-1 1 1,0-1-1,1 0 0,-1 1 0,0-1 0,1 1 1,-1-1-1,0 1 0,1-1 0,-1 1 0,0-1 0,0 1 1,0-1-1,0 1 0,0-1 0,1 1 0,-1-1 1,0 1-1,0 0 0,0-1 0,0 1 0,-1 0 1,-3 19 1,-11 14 79,11-28-9,1 1 0,0-1 0,0 1 1,1 0-1,0 0 0,0 0 1,0 1-1,0 7 0,42-35 565,8-8-547,64-35-236,-110 62 134,-1 0 0,1 0 0,0 0-1,-1 1 1,1-1 0,0 0 0,0 1-1,-1 0 1,1-1 0,0 1 0,0 0 0,0 0-1,-1 0 1,1 0 0,0 0 0,0 1-1,0-1 1,-1 1 0,1-1 0,0 1 0,0-1-1,-1 1 1,1 0 0,-1 0 0,1 0-1,-1 0 1,1 0 0,-1 0 0,1 0 0,-1 0-1,0 1 1,0-1 0,1 1 0,-1-1-1,0 1 1,0-1 0,-1 1 0,1-1-1,0 1 1,0 0 0,-1-1 0,1 4 0,0 2 34,0 0 0,-1 1 1,0-1-1,-1 12 1,0-13 5,0 1 0,1 0 0,0-1 0,0 1 0,1 0 0,2 10 0,-3-16-14,0 0 1,0 0 0,1 0 0,-1 0 0,0 0 0,1 0 0,-1 0 0,1 0-1,-1 0 1,1 0 0,0 0 0,-1 0 0,1 0 0,0 0 0,0-1 0,-1 1-1,1 0 1,0-1 0,0 1 0,0 0 0,0-1 0,0 1 0,0-1 0,0 0-1,0 1 1,0-1 0,0 0 0,0 1 0,1-1 0,-1 0 0,0 0 0,0 0-1,0 0 1,0 0 0,0 0 0,0-1 0,2 1 0,4-2 19,-1-1 1,1 1-1,-1-1 0,0-1 1,7-3-1,3-3-69,119-57 181,-134 67-149,7-5-18,-9 5 23,1 0-1,0 0 0,0 0 1,0 0-1,0 0 0,0 0 1,0 0-1,0 0 1,0 0-1,-1 0 0,1 0 1,0 0-1,0 0 1,0 0-1,0 0 0,0 0 1,0 0-1,0 0 0,0 0 1,0 0-1,-1 0 1,1 0-1,0 0 0,0-1 1,0 1-1,0 0 0,0 0 1,0 0-1,0 0 1,0 0-1,0 0 0,0 0 1,0 0-1,0 0 1,0-1-1,0 1 0,0 0 1,0 0-1,0 0 0,0 0 1,0 0-1,0 0 1,0 0-1,0-1 0,0 1 1,0 0-1,0 0 1,0 0-1,0 0 0,0 0 1,0 0-1,0 0 0,0 0 1,0 0-1,0-1 1,-1 2-2,0-1-1,-1 0 1,1 0 0,-1 1 0,1-1 0,0 1 0,-1-1 0,1 1 0,0 0 0,0-1 0,-1 1 0,1 0 0,0 0 0,0 0 0,0 0-1,0 0 1,0 0 0,-1 1 0,-15 25-60,13-19 71,2-5 1,1-1 1,0 1-1,0 0 0,0 0 0,0 0 0,0 0 1,1 0-1,-1 0 0,1 0 0,0 0 0,0 6 0,0-7 0,0 0-1,1-1 1,-1 1-1,0 0 1,1-1-1,-1 1 1,1 0-1,0-1 1,0 1-1,-1-1 1,1 1-1,0-1 1,0 0-1,0 1 1,0-1-1,1 0 1,-1 1-1,0-1 1,1 0-1,-1 0 1,0 0-1,3 1 1,0-1 32,0 1 1,0-1-1,1 1 1,-1-1-1,1 0 1,-1-1 0,1 1-1,-1-1 1,1 0-1,0 0 1,-1 0 0,1-1-1,-1 1 1,6-3-1,-3 1-21,0 0-1,0-1 1,0 0 0,-1-1-1,1 1 1,-1-1-1,0 0 1,7-7 0,-8 7 27,-1 0 0,-1 0 0,1-1 1,-1 0-1,1 1 0,-1-1 0,-1 0 1,1 0-1,-1-1 0,0 1 1,0-1-1,2-6 0,-3 8-69,-1 1 0,1-1-1,-1 1 1,0-1 0,1 1-1,-1-1 1,-1 1 0,1-1-1,-1 1 1,1-1 0,-1 1 0,0-1-1,0 1 1,0-1 0,-1 1-1,1 0 1,-1 0 0,0 0-1,0 0 1,0 0 0,-3-3 0,0 1-19,0 1-1,0-1 1,-1 1 0,0 0 0,0 1 0,-8-5 0,12 7 35,0 0-1,1 1 1,-1-1 0,0 0-1,0 1 1,0-1-1,0 1 1,0 0-1,0-1 1,0 1 0,0 0-1,0 0 1,0 0-1,0 1 1,0-1-1,0 0 1,0 1 0,0 0-1,0-1 1,0 1-1,0 0 1,0 0-1,1 0 1,-3 1 0,3-1 13,1-1 0,0 1 0,-1-1 0,1 1 1,0-1-1,0 1 0,0-1 0,-1 1 0,1-1 1,0 1-1,0-1 0,0 1 0,0-1 0,0 1 1,0-1-1,0 1 0,0-1 0,0 1 0,0-1 1,0 1-1,1-1 0,-1 1 0,0-1 0,0 1 1,0-1-1,1 1 0,-1-1 0,0 0 0,0 1 1,1-1-1,-1 1 0,0-1 0,1 0 0,-1 1 1,1-1-1,-1 0 0,0 1 0,1-1 0,-1 0 1,1 0-1,0 1 0,21 12 108,-7-9-74,0-1 0,0 0 0,1-1 1,-1-1-1,1 0 0,21-2 0,-6 0-46,-11 1-867,25-3 1,-37 2-675,-1-1-1,0 1 1,13-6 0,-19 7 1183,0 0 0,0-1 1,0 1-1,0-1 0,0 1 0,0-1 0,0 1 1,-1-1-1,1 1 0,0-1 0,0 0 1,0 0-1,-1 1 0,1-1 0,0 0 1,-1 0-1,1 0 0,-1 0 0,1 1 1,-1-1-1,1 0 0,-1 0 0,0 0 1,1 0-1,-1-2 0,1-11-3526</inkml:trace>
</inkml:ink>
</file>

<file path=ppt/ink/ink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23:38:39.05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19 28 8640,'-18'-11'3904,"18"6"-3392,9 2-256,5 3-256,7-4-1216,11-1 672</inkml:trace>
</inkml:ink>
</file>

<file path=ppt/ink/ink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23:38:39.41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5 183 10048,'-5'-12'4544,"68"1"-3936,-21 2 1087,3 1-1055,63-15 224,3-2-512,29-3-160,-9 4-96,3 1-288,-12 10 96,-6 6-4671,-13 7 2591</inkml:trace>
</inkml:ink>
</file>

<file path=ppt/ink/ink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23:38:40.63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6 270 3552,'-5'4'5429,"27"-5"-645,-7-2-4225,-1 0 0,0-1 0,0-1 0,0 0 0,-1 0 0,0-2 0,0 0 0,-1 0 0,1-1-1,14-13 1,-11 8-433,-1-2 0,-1 1 0,0-2 0,-1 0-1,-1 0 1,20-35 0,-25 39-106,-4 7-25,-1 1-1,1-1 1,-1 0 0,0-1 0,0 1 0,1-6 0,-1 8-275,-3 14 159,-2 20-6,-1-13 103,1 1 0,-2 24-1,5-35 80,0 0 0,0 0 0,1 0 0,0-1 0,0 1 0,1 0 0,0-1-1,5 13 1,-6-19-16,-1 0 0,1 1-1,0-1 1,-1 0 0,1 0-1,0 0 1,0 0 0,-1 0-1,1 0 1,0 0-1,0-1 1,0 1 0,0 0-1,0 0 1,1-1 0,-1 1-1,0-1 1,0 1 0,0-1-1,0 1 1,1-1 0,1 1-1,-1-1 32,1 0 1,0-1-1,-1 1 0,1 0 0,0-1 1,-1 1-1,1-1 0,-1 0 0,1 0 0,2-1 1,6-4 94,-1 0 0,0 0 0,15-13 0,-25 18-167,74-65 311,-26 20-436,-46 44 153,2-2-94,0 1 0,0 0 0,0-1 0,0 2 0,6-4 0,-10 6 50,1 0 0,-1-1 0,1 1 1,0 0-1,-1 0 0,1 0 1,0 0-1,-1 0 0,1 0 1,0 0-1,-1 0 0,1 0 0,0 0 1,-1 0-1,1 0 0,0 0 1,-1 0-1,2 1 0,-1-1 10,-1 1 0,1 0 0,0-1 0,-1 1 0,1 0 1,-1-1-1,1 1 0,-1 0 0,1 0 0,-1-1 0,1 1 0,-1 0 0,0 0 0,1 0 0,-1 0 0,0 0 0,0-1 0,0 2 0,2 9 12,-1 0 0,-1 0 0,0 0-1,0 0 1,-1 0 0,-4 17 0,4-22 42,-1 1 0,0-1 0,0 0 0,0 0 0,-1 0 0,1-1 0,-1 1-1,-1 0 1,1-1 0,-1 0 0,0 0 0,-6 6 0,1-9 398,8-4-215,8 0-283,10-4-32,-8 4 92,0-1 1,0 1-1,1 0 1,9 0 0,22 1-153,78 8 0,-52 4-3205,-56-11 343,1 0 950</inkml:trace>
</inkml:ink>
</file>

<file path=ppt/ink/ink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23:38:40.99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40 117 6720,'-27'-48'3040,"19"28"-2624,3 12 480,10 5-576,-5-9-288,8 7-32,6-7-1376,4 4 768</inkml:trace>
</inkml:ink>
</file>

<file path=ppt/ink/ink8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23:38:50.47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126 686 2816,'-6'-9'7254,"4"-1"-4842,2 9-2318,0 0 0,0-1-1,0 1 1,0 0 0,0 0 0,-1 0 0,1 0 0,-1 0 0,1 0-1,-1 0 1,1-1 0,-1 1 0,1 1 0,-1-1 0,0 0 0,1 0-1,-1 0 1,0 0 0,0 0 0,-2-1 0,2 1-47,-1 0 0,0 0 0,0 1 0,0-1 0,0 0 0,0 1 0,0-1 0,0 1 0,0-1 0,0 1-1,0 0 1,0 0 0,0 0 0,0 0 0,0 0 0,-1 1 0,1-1 0,0 0 0,0 1 0,0 0 0,0-1 0,1 1 0,-1 0 0,0 0 0,0 0 0,0 0 0,1 1 0,-1-1 0,0 0 0,1 1 0,0-1 0,-1 1 0,1-1 0,0 1 0,-2 3 0,-3 5 39,0 0 0,0 1 0,1 0 0,-4 16 0,7-20-36,0 0-1,1 0 0,0 0 1,1 1-1,-1-1 0,1 0 1,1 0-1,1 13 0,0-10 82,0-1 1,0 1-1,1-1 0,0 1 0,5 8 0,-7-16-81,0 0-1,0 0 0,0 0 0,1-1 0,-1 1 0,0-1 0,1 1 0,-1-1 0,1 1 0,-1-1 1,1 0-1,0 0 0,-1 1 0,1-1 0,0-1 0,0 1 0,0 0 0,0 0 0,0-1 0,0 1 0,0-1 1,0 1-1,0-1 0,0 0 0,0 0 0,0 0 0,0 0 0,0 0 0,0 0 0,4-2 0,5-2 81,1 0 0,-1-1-1,0 0 1,15-10-1,-5 3-14,21-13-35,-1-1 0,-2-3 0,67-60 0,-93 75-208,0-1 0,-1 0 0,17-28 0,-29 43 122,0 0 1,0 0-1,0 0 1,0 0-1,0 0 0,0 0 1,0 0-1,0 0 1,0 0-1,0-1 0,0 1 1,0 0-1,0 0 0,0 0 1,0 0-1,1 0 1,-1 0-1,0 0 0,0 0 1,0 0-1,0 0 0,0 0 1,0 0-1,0 0 1,0 0-1,0 0 0,0 0 1,0 0-1,0 0 1,0 0-1,0 0 0,0 0 1,0 0-1,0 0 0,0 0 1,0 0-1,0 0 1,1 0-1,-1 0 0,0 0 1,0 0-1,0 0 1,0 0-1,0 0 0,0 0 1,0 0-1,0 0 0,0 0 1,0 0-1,0 0 1,0 0-1,0 0 0,0 0 1,0 0-1,0 0 1,0 0-1,0 0 0,0 0 1,0 0-1,0 0 0,0 1 1,0-1-1,0 0 1,0 0-1,1 0 0,-1 0 1,0 0-1,0 0 0,0 0 1,1 7-111,-1 9 172,0-8-56,0 1 0,1 0 0,0-1 0,0 1 0,0-1 0,1 1 0,1-1 0,0 0 0,0 1 0,0-2 0,1 1 0,0 0 0,0-1 0,1 1 0,0-1 0,10 10 0,-11-13 54,0 0 1,0-1 0,1 1 0,0-1-1,-1 0 1,1 0 0,0-1-1,1 1 1,-1-1 0,0 0 0,1-1-1,-1 1 1,1-1 0,-1 0-1,1 0 1,0-1 0,-1 0-1,1 0 1,0 0 0,-1 0 0,1-1-1,0 0 1,-1 0 0,1-1-1,-1 0 1,1 0 0,-1 0 0,0 0-1,0-1 1,8-5 0,-5 2-23,0 0 0,0 0 0,-1 0 0,0-1 0,0-1 0,8-10 0,-11 12-13,-1 1 0,0-1 0,0 0-1,0 0 1,-1 0 0,0 0 0,0 0 0,-1-1 0,1 1 0,0-10 0,-2 9-40,1-39 45,-1 43-42,0 0 1,-1 0-1,1-1 0,-1 1 1,1 0-1,-1 0 1,0 0-1,-1 0 0,1 0 1,0 1-1,-3-5 1,3 6-1,0 0 0,1 1 0,-1-1 0,0 1 0,1-1 0,-1 0 0,0 1 0,0-1 0,1 1 0,-1 0 0,0-1 0,0 1 0,0 0 0,0-1 0,1 1 0,-1 0 0,0 0 0,0 0 0,0 0 0,0 0 0,0 0 0,0 0 0,0 0 0,1 0 0,-1 0 0,0 0 0,0 1 0,0-1 0,0 0 0,0 1 0,1-1 0,-1 1 0,0-1 1,0 1-1,1-1 0,-1 1 0,0-1 0,1 1 0,-2 1 0,-1 1-17,0 0 0,0 0 0,0 1 1,0-1-1,1 1 0,-1 0 0,-1 5 0,2-6 34,-4 8 29,1 2 1,0-1-1,1 1 0,0-1 0,1 1 0,0 0 0,-1 15 0,4-19-16,0 1 0,1-1 0,0 1 0,1-1 1,0 0-1,0 1 0,7 16 0,-7-21 22,1-1 1,-1 1-1,1-1 1,0 0-1,0 0 1,1 0-1,-1 0 1,1-1-1,0 1 1,0-1-1,0 0 1,0 0-1,1-1 1,-1 1-1,1-1 1,6 3-1,-1-2 33,0 0-1,0-1 1,0 0-1,0 0 1,0-1 0,1-1-1,12 0 1,72-13 114,-61 7-127,169-36 175,-170 32-222,-1-1 0,0-1-1,60-34 1,-78 37 31,0 0 0,-1-1 1,0-1-1,-1 0 0,21-25 0,-32 35-47,0 0-1,-1 0 1,1 0-1,0 1 0,-1-1 1,1 0-1,0 0 1,-1 0-1,1 0 0,-1 0 1,0 0-1,1 0 1,-1 0-1,0-2 0,-8 8-96,-29 39-198,12-13 165,-91 100 235,114-129-85,1 0-1,0 0 1,-1 0-1,1 1 1,0-1-1,0 0 1,0 0-1,0 1 1,0-1-1,0 5 1,1-6-2,0-1 0,-1 1 0,1 0 0,0-1 0,0 1 0,0 0 0,1-1 1,-1 1-1,0 0 0,0-1 0,0 1 0,0-1 0,1 1 0,-1 0 0,0-1 0,0 1 0,1-1 0,-1 1 1,0-1-1,1 1 0,-1-1 0,1 1 0,-1-1 0,1 1 0,-1-1 0,1 0 0,-1 1 0,1-1 0,-1 0 0,1 1 1,-1-1-1,1 0 0,0 0 0,-1 0 0,1 1 0,-1-1 0,1 0 0,0 0 0,-1 0 0,1 0 0,0 0 1,0 0-1,4-1 23,-1 1 0,1-1 0,-1 0 0,0 0 0,0-1 0,0 1 0,1-1 0,-1 0 0,-1 0 0,1 0 0,0-1 0,5-3 0,0-2 28,0 0 0,-1 0 0,11-13 0,-3-4-80,-13 20-118,0 0 0,0 0 1,7-8-1,-9 13 133,-1-1-1,0 1 1,0 0 0,0 0-1,0 0 1,0 0 0,0 0-1,1 0 1,-1 0 0,0 0-1,0 0 1,0 0 0,0 0-1,0 0 1,0 0-1,1 1 1,-1-1 0,0 0-1,0 0 1,0 0 0,0 0-1,0 0 1,0 0 0,0 0-1,0 0 1,1 0 0,-1 0-1,0 0 1,0 0 0,0 1-1,0-1 1,0 0 0,0 0-1,0 0 1,0 0 0,0 0-1,0 0 1,0 0 0,0 1-1,0-1 1,0 0 0,0 0-1,0 0 1,0 0 0,0 0-1,0 0 1,0 1-1,0-1 1,0 0 0,0 0-1,0 0 1,0 0 0,0 0-1,0 0 1,0 1 0,0-1-1,1 13-44,-1-6 85,2 0-39,-1 1 0,1-1 0,0 1 0,1-1 0,0 0 0,0 0 0,0-1 0,1 1 0,0 0 0,0-1 0,10 10 0,-13-15 17,1 1-1,0-1 1,0 0-1,0-1 1,0 1-1,0 0 1,0 0-1,0-1 1,0 1-1,0-1 1,0 0 0,0 0-1,1 0 1,-1 0-1,0 0 1,0 0-1,3-1 1,35-8 232,-38 8-236,98-35 305,-83 28-203,-1 0 0,0-2-1,28-20 1,-23 11-98,-1 0 0,-1-1 0,-1-1 0,-1 0 0,14-25-1,0-5 16,32-70 1,22-73 67,-66 147-166,-2-1 1,-3-1 0,11-58-1,-24 105 26,-1-1 0,1 0 0,-1 1 0,0-1 0,0 0 0,0 0 0,0 1 0,-1-4 0,1 6 36,0 0 1,0-1-1,0 1 0,0 0 0,0 0 1,0 0-1,-1 0 0,1 0 1,0 0-1,0 0 0,0 0 1,0 0-1,0-1 0,0 1 1,0 0-1,0 0 0,0 0 0,0 0 1,0 0-1,0 0 0,0 0 1,-1 0-1,1 0 0,0 0 1,0 0-1,0 0 0,0 0 0,0 0 1,0 0-1,0 0 0,0 0 1,-1 0-1,1 0 0,0 0 1,0 0-1,0 0 0,0 0 1,0 0-1,0 0 0,0 0 0,0 0 1,-1 0-1,1 0 0,0 0 1,0 0-1,0 0 0,0 0 1,0 0-1,0 0 0,0 0 1,0 0-1,0 0 0,0 0 0,0 1 1,-1-1-1,-6 14-269,-14 49 142,2 1 0,-13 83-1,1 135 468,30-257-288,0 1 0,2-1 0,0 0 0,2 0 1,1 0-1,7 26 0,-9-46-18,0 0-1,0 0 1,0 0-1,1-1 1,0 1-1,4 6 1,-6-10-9,0 0 1,0 1 0,1-1-1,-1 0 1,0 0 0,0 0-1,1 0 1,-1 0 0,1 0-1,-1 0 1,0-1 0,1 1-1,0 0 1,-1-1 0,1 1-1,-1-1 1,1 0 0,0 0-1,-1 1 1,1-1 0,0 0-1,-1 0 1,3-1 0,3-1 32,0 0 1,0 0 0,0-1 0,0 0 0,0-1-1,-1 1 1,1-1 0,-1 0 0,0-1 0,0 0-1,-1 0 1,1 0 0,-1-1 0,8-10 0,-8 8-23,0 1 1,0-1 0,-1 0 0,0 0-1,0 0 1,-1 0 0,0-1 0,0 1-1,-1-1 1,-1 0 0,1 0 0,-1-10 0,0 16-71,-1-1 1,0 1 0,0 0 0,-1 0 0,1 0-1,-1 0 1,1 0 0,-1 0 0,0 0 0,0 0 0,0 0-1,0 0 1,-1 1 0,1-1 0,-1 0 0,0 1-1,-2-4 1,3 6 34,1-1 0,-1 1 1,1 0-1,-1-1 0,1 1 0,-1 0 0,1 0 0,-1-1 0,0 1 0,1 0 0,-1 0 0,1 0 1,-1-1-1,0 1 0,1 0 0,-1 0 0,1 0 0,-1 0 0,0 0 0,1 0 0,-1 1 0,1-1 0,-1 0 1,0 0-1,0 0 0,-1 1-3,1 0 0,-1 0 0,1 0 1,-1 0-1,1 0 0,0 1 1,-1-1-1,-1 3 0,-2 2-15,1 1 1,-8 14-1,8-13 7,1 1 0,-1 0 0,1 0 0,1 0 0,0 1 0,0-1 0,1 0 0,0 1 0,0 0 0,1-1 0,1 1 0,0-1 0,0 1 0,0-1 0,6 18 0,-5-24 29,-1-1 0,0 1 0,1-1 1,-1 0-1,1 1 0,0-1 0,0 0 0,0 0 0,0 0 0,0-1 1,0 1-1,0 0 0,0-1 0,1 1 0,-1-1 0,1 0 0,-1 0 0,1 0 1,-1 0-1,1 0 0,0-1 0,0 1 0,-1-1 0,1 1 0,3-1 1,9 0 57,1 0 0,-1-1 1,22-4-1,-13 2-33,18-2-10,1-2 0,-1-1 1,76-28-1,-86 24 15,-2-2 0,0-1 0,0-1 0,-2-2 0,42-32 1,-15 3 128,-50 43-525,-9 8 156,-15 17 107,6-7 125,-43 43-237,28-30 95,-32 41 1,57-66 116,1 1 1,0 0-1,1 0 1,-1 1-1,1-1 1,-1 0-1,1 0 1,0 1-1,0-1 1,-1 5-1,2-7-8,0 0 0,0 0 0,0 0-1,0-1 1,0 1 0,1 0 0,-1 0-1,0 0 1,0 0 0,0 0 0,1-1-1,-1 1 1,1 0 0,-1 0 0,0 0-1,1-1 1,0 1 0,0 1 0,0-2 11,0 1 1,0 0 0,0 0 0,1-1-1,-1 1 1,0-1 0,0 1 0,1-1 0,-1 1-1,0-1 1,1 0 0,-1 0 0,0 0-1,1 0 1,1 0 0,3 0 26,-1-1 0,1 0 0,-1 0 0,0 0 0,1-1 0,-1 0 0,0 0 0,0 0 0,0-1 0,-1 0 0,1 0 0,-1 0 0,1 0 0,-1-1 0,0 1 0,0-1 0,0 0 0,5-8 0,4-7 9,0 0 0,19-42 0,-30 57-57,69-161 177,-57 128-120,84-221 129,-93 245-255,0 0 1,-2 0 0,1-1 0,-1 1-1,1-27 1,-3 39 59,-1-1-1,0 1 0,0-1 1,-1 1-1,1 0 0,0-1 1,0 1-1,-1-1 0,1 1 1,-1 0-1,0-3 0,1 4 12,-1 0-1,1 0 1,0-1-1,0 1 1,-1 0-1,1 0 1,0 0-1,0-1 1,-1 1-1,1 0 1,0 0-1,0 0 1,-1 0 0,1 0-1,0 0 1,-1 0-1,1 0 1,0 0-1,0 0 1,-1 0-1,1 0 1,0 0-1,-1 0 1,1 0-1,0 0 1,0 0-1,-1 0 1,1 0-1,0 0 1,-1 0-1,1 0 1,0 1-1,-3 0-32,0 1-1,1 0 1,-1 1-1,1-1 1,-1 0-1,1 1 1,-3 4-1,-2 3 47,1 1 0,0-1 0,1 1 0,0 0 0,-5 21 0,3-5-15,-5 37 1,5 5-62,3 0 0,9 127 0,2-134-1039,0 3-1822,-6-47-255,-2 30 0,0-20 814</inkml:trace>
</inkml:ink>
</file>

<file path=ppt/ink/ink8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23:38:50.83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90 49 9568,'-72'-28'4320,"59"28"-3776,8 0-160,18 0 960,6 0-737,49 0-95,13 0-320,27-5-96,0 2-32,30-6-2303,-2 6 1215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00:37:11.752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27 46 4224,'-26'-16'15605,"26"15"-15514,1 1 0,-1-1 0,0 1 1,1 0-1,-1-1 0,1 1 0,-1 0 1,0-1-1,1 1 0,-1 0 0,1 0 1,-1-1-1,1 1 0,-1 0 0,1 0 1,0 0-1,-1 0 0,1 0 0,-1 0 1,1 0-1,0 0 0,18-2 81,-12 1 22,147-15 985,-110 15-1255,-18 2-243,-26-1 245,1 0 0,-1 0 0,1 0 0,0 0 0,-1 0 0,1 0 0,-1 0-1,1-1 1,-1 1 0,1 0 0,0-1 0,-1 1 0,1 0 0,-1-1 0,1 0 0,7 0-3328</inkml:trace>
</inkml:ink>
</file>

<file path=ppt/ink/ink8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23:38:51.92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241 661 3136,'0'-1'146,"0"-1"0,0 1 0,1 0 0,-1-1 0,0 1 0,1 0 0,-1 0 0,1-1 0,-1 1 0,1 0 0,0 0 0,0 0 0,-1 0 0,3-2 0,-2 2 162,0 0 0,0 0 0,-1 0 0,1 0 0,0-1 0,0 1 0,-1 0 0,1 0 0,-1-1 0,1 1 0,-1 0 0,0-1 0,1 1 0,-1-3 0,0 0 267,0 1 0,0-1-1,-1 1 1,1-1 0,-1 1-1,0-1 1,0 1 0,0 0-1,0-1 1,-1 1 0,-2-5 0,2 6-456,1 0 0,-1 0 0,1 0 0,-1 1 0,0-1 1,0 0-1,0 1 0,0 0 0,0-1 0,0 1 0,-1 0 1,1 0-1,0 0 0,0 1 0,-1-1 0,1 0 1,-1 1-1,1 0 0,-4-1 0,-2 1-50,0 0 1,0 1-1,0 0 0,0 0 1,0 1-1,1 0 0,-1 0 1,0 0-1,1 1 0,-1 1 1,1-1-1,0 1 0,0 0 0,-9 8 1,9-6-51,0 0 0,0 0 1,1 0-1,0 1 0,0 0 1,0 0-1,1 0 0,0 1 0,1 0 1,0 0-1,0 0 0,-5 16 1,8-22-2,1-1 1,0 1-1,-1-1 1,1 0 0,0 1-1,0-1 1,0 1-1,0-1 1,0 1 0,0-1-1,0 1 1,0-1-1,1 0 1,-1 1-1,0-1 1,1 1 0,-1-1-1,1 0 1,0 1-1,-1-1 1,1 0 0,0 0-1,0 0 1,0 1-1,0-1 1,0 0-1,0 0 1,0 0 0,0-1-1,0 1 1,0 0-1,1 0 1,-1 0 0,0-1-1,1 1 1,-1-1-1,0 1 1,1-1-1,-1 0 1,1 1 0,2-1-1,2 1 64,0-1 1,1 1-1,-1-1 0,1 0 0,-1-1 0,1 0 0,-1 0 1,8-2-1,-1-2-69,0-1 0,-1 0 1,1 0-1,-1-1 0,0-1 1,-1 0-1,0-1 0,0 0 1,-1 0-1,0-1 0,15-21 1,-24 31-27,-1 0 0,0-1 1,0 1-1,0 0 1,1 0-1,-1 0 0,0-1 1,0 1-1,1 0 1,-1 0-1,0 0 0,1 0 1,-1 0-1,0 0 1,0-1-1,1 1 0,-1 0 1,0 0-1,1 0 1,-1 0-1,0 0 0,1 0 1,-1 0-1,0 0 1,1 0-1,-1 0 0,0 1 1,1-1-1,-1 0 1,0 0-1,0 0 0,1 0 1,-1 0-1,0 1 1,0-1-1,1 0 0,-1 0 1,0 0-1,0 1 1,1-1-1,-1 0 0,0 0 1,0 1-1,0-1 1,0 0-1,1 0 0,-1 1 1,0-1-1,0 0 1,0 1-1,0-1 0,0 0 1,0 1-1,10 24-114,-6-15 113,-2-5 51,1-1 0,0 0-1,-1 0 1,2 0 0,-1 0-1,0-1 1,1 1 0,0-1 0,-1 0-1,1 0 1,1 0 0,-1 0-1,0-1 1,1 0 0,-1 1-1,1-2 1,-1 1 0,1-1-1,0 1 1,0-1 0,0 0-1,0-1 1,0 0 0,0 1 0,0-1-1,0-1 1,0 1 0,0-1-1,0 0 1,-1 0 0,1 0-1,8-4 1,-7 2 11,0-1 0,0 1 0,0-1 0,0-1-1,-1 1 1,1-1 0,-1 0 0,0 0 0,-1 0 0,1-1 0,-1 0 0,6-9 0,0-5 76,-1 1 1,11-36 0,-15 39-115,129-423 631,-132 431-672,0 0 0,-1 1 0,1-1 0,-1 0 0,-1 0 0,1 0 0,-2 1 0,1-1 0,-1 0 0,-2-11 0,3 19 27,0 0 1,0 0 0,0-1-1,0 1 1,0 0-1,0 0 1,0 0 0,0 0-1,0 0 1,0 0 0,0 0-1,0 0 1,0 0 0,0 0-1,0 0 1,0 0 0,-1-1-1,1 1 1,0 0 0,0 0-1,0 0 1,0 0 0,0 0-1,0 0 1,0 0-1,0 0 1,0 0 0,0 0-1,0 0 1,0 0 0,0 0-1,-1 0 1,1 0 0,0 0-1,0 0 1,0 0 0,0 0-1,0 0 1,0 0 0,0 0-1,0 0 1,0 0-1,0 0 1,0 0 0,0 0-1,-1 0 1,1 0 0,0 0-1,0 0 1,0 0 0,0 0-1,0 0 1,0 0 0,0 0-1,0 0 1,0 1 0,0-1-1,0 0 1,0 0 0,0 0-1,-5 7-77,-3 12 36,2 3 49,0 1 1,1-1-1,-4 46 1,5 71 227,4-123-199,1 37 66,2 0 1,16 86-1,-17-126-142,1-1-1,0 0 0,1 0 1,0 0-1,1-1 0,0 1 1,1-1-1,0 0 1,1-1-1,12 16 0,-18-24-210,1 0-1,0-1 1,0 1-1,1-1 1,-1 1-1,0-1 0,0 0 1,1 1-1,-1-1 1,1 0-1,4 1 1,-6-2-216,1 0 0,0 0 0,0 1 0,-1-1 0,1 0 0,0-1 1,0 1-1,0 0 0,-1 0 0,1-1 0,2 0 0,8-3-1956</inkml:trace>
</inkml:ink>
</file>

<file path=ppt/ink/ink8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23:38:52.32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19 75 9568,'-19'-27'4320,"24"27"-3776,0-5 288,4 5-576,14-3 671,3-2-511,19-2-288,8 2-96,29-6-192,4 6 96,12-2-4063,-8 7 2271</inkml:trace>
</inkml:ink>
</file>

<file path=ppt/ink/ink8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23:38:53.65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1 925 4576,'23'-10'9484,"34"-18"-6483,3-1-2015,-37 18-772,0 0-1,-1-1 0,-1-2 1,0 0-1,30-26 0,-19 8-78,-2-1-1,-1-1 1,-1-1-1,25-45 0,-18 21 245,-3-2 0,25-70-1,-55 129-403,-2 0 1,1 0-1,0-1 0,0 1 0,-1 0 0,1-1 0,-1 1 0,0 0 0,1-1 0,-1 1 1,-1-5-1,1 7 13,0-1 1,0 1-1,0 0 1,0 0 0,0 0-1,0-1 1,0 1-1,0 0 1,0 0-1,0 0 1,0-1 0,0 1-1,0 0 1,0 0-1,0 0 1,-1-1-1,1 1 1,0 0-1,0 0 1,0 0 0,0 0-1,0-1 1,-1 1-1,1 0 1,0 0-1,0 0 1,0 0 0,0 0-1,-1 0 1,1 0-1,0 0 1,0 0-1,0-1 1,-1 1 0,1 0-1,0 0 1,0 0-1,0 0 1,-1 0-1,1 0 1,0 0 0,0 0-1,0 0 1,-1 1-1,1-1 1,0 0-1,0 0 1,0 0-1,-1 0 1,1 0 0,-1 1-14,0 0 0,0-1 1,0 1-1,0 0 1,1 0-1,-1 0 1,0 0-1,0 0 1,1 0-1,-2 1 0,-10 26-54,1-1 0,1 1 0,-8 37 0,-8 90 113,23-131 86,0 44 0,3-59-39,1-1 1,0 0-1,1 0 1,-1 1 0,2-1-1,-1 0 1,1-1-1,0 1 1,5 8 0,-7-14-35,1 1 0,-1-1 1,1 0-1,0 0 0,0 0 0,0 0 1,0 0-1,0 0 0,0 0 1,0-1-1,1 1 0,-1-1 0,1 1 1,-1-1-1,1 0 0,-1 0 1,4 1-1,-3-2-20,-1 0-1,0 0 1,1 0 0,-1 0 0,0 0-1,1 0 1,-1-1 0,1 1 0,-1-1-1,0 1 1,0-1 0,1 0 0,-1 0 0,0 0-1,0 0 1,0 0 0,0-1 0,0 1-1,0-1 1,-1 1 0,1-1 0,2-2-1,9-13 124,-1-1-1,0 0 1,-1-1 0,15-37-1,-23 50-134,87-201 54,-48 120-11,-10 21-90,36-106 1,-57 143 67,-8 23-20,-1-1 1,1 0-1,-1 0 0,0 0 0,-1 0 0,1-11 0,-4 11-264,-2 11 74,-5 10 10,5-7 160,-17 36 158,-29 78 0,-70 378 438,111-464-435,6-25 72,1 0-1,0-1 1,-2 19 0,15-54 203,4-26-351,-12 37-122,1 0 1,1 1 0,0-1 0,1 1 0,0 0 0,1 1 0,15-22 0,-22 34 28,1 0 0,0 0 0,-1 0 0,1 0 0,0 0 1,0 1-1,0-1 0,0 0 0,0 0 0,0 1 0,0-1 0,0 0 1,0 1-1,0-1 0,0 1 0,0 0 0,0-1 0,1 1 1,-1 0-1,0-1 0,0 1 0,0 0 0,1 0 0,-1 0 0,0 0 1,0 0-1,0 1 0,1-1 0,-1 0 0,0 0 0,0 1 1,0-1-1,0 1 0,0-1 0,0 1 0,0-1 0,1 1 0,-2 0 1,1 0-1,2 1 0,3 4-18,0 0 0,-1 0 1,1 1-1,7 14 0,-4-7-2,-1-3 45,5 7-74,28 31 0,-35-42 83,0-2-1,1 1 1,0-1 0,1 0-1,-1 0 1,1-1-1,-1 0 1,12 4-1,-8-4 64,0-1 0,0 0-1,0-1 1,1 0-1,20 1 1,-26-3-59,0 0-1,0 0 0,0-1 1,0 0-1,0 0 1,0-1-1,-1 1 1,1-1-1,0 0 0,-1-1 1,0 1-1,1-1 1,4-4-1,-6 4-8,-1 0 0,0 0 0,-1-1 0,1 1 0,0 0-1,-1-1 1,0 0 0,0 0 0,0 0 0,0 1 0,0-2 0,-1 1-1,1-5 1,1-5 31,0 0-1,0-20 1,-2 23-75,-1-1 1,0 1-1,-4-21 0,3 28-15,0 0 0,0 0-1,0 0 1,0 0 0,-1 0 0,0 1-1,0-1 1,0 0 0,0 1 0,-1 0-1,1-1 1,-7-5 0,8 8 27,0 0 0,0 0 1,-1 0-1,1 0 0,0 1 0,-1-1 1,1 0-1,-1 0 0,1 1 0,-1-1 1,1 1-1,-1 0 0,1-1 1,-1 1-1,0 0 0,1 0 0,-1 0 1,1 0-1,-1 0 0,0 0 0,1 1 1,-1-1-1,1 0 0,-1 1 0,1-1 1,-1 1-1,1 0 0,-1-1 0,1 1 1,0 0-1,-1 0 0,1 0 0,0 0 1,-3 2-1,1 1 16,-1-1 0,1 1 0,0 0 0,0 0 0,0 0 0,0 1-1,1-1 1,0 1 0,-3 6 0,3-6 5,1 0 0,0 1-1,0-1 1,0 1 0,1-1-1,0 1 1,0-1 0,0 1 0,0-1-1,1 0 1,0 1 0,0-1-1,3 7 1,-1-5 26,0 1 0,1-1 0,0 0 0,0-1 0,0 1 0,1-1 0,0 1 0,8 6 0,-1-2-205,1-1 0,-1 0 0,2-1 0,-1 0 0,1-1 0,1-1 0,-1 0 0,25 7 0,-32-12-793,0 0 0,0 0 0,0-1 0,1 0 0,-1 0 0,1 0 0,13-2 0,1-2-1332</inkml:trace>
</inkml:ink>
</file>

<file path=ppt/ink/ink8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23:38:54.04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60 0 9056,'-59'0'3360,"64"4"-2624,8 4-192,5-5 256,19 6-544,16-6 320,10 5-320,37-11 64,-2 3-192</inkml:trace>
</inkml:ink>
</file>

<file path=ppt/ink/ink8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23:38:56.20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7 698 4992,'-7'0'2806,"14"0"-1576,-1-1 1,0 1-1,9-3 1,-5-2-621,1 1 1,0-2 0,-1 1-1,0-1 1,-1-1 0,1 0-1,-1 0 1,-1-1-1,12-12 1,-4 0-270,-1-1 0,-1-1 0,17-32-1,25-74 204,-28 62-259,3-5 43,60-129 432,-89 197-768,0-1-62,0 1 1,0-1-1,-1 1 0,1-1 1,-1 0-1,0 0 0,1-4 1,1 117-353,-4-73 397,-8 124 277,6-131-187,-2 0 0,-1-1-1,-14 43 1,17-63-34,0 0 0,0 0 1,-1 0-1,0 0 0,-1 0 1,-6 8-1,9-14 21,0 0 1,0 0-1,0 0 0,-1 0 0,1 0 1,-1 0-1,1-1 0,-1 1 1,1-1-1,-1 0 0,0 1 0,0-1 1,0-1-1,0 1 0,0 0 1,1-1-1,-1 1 0,0-1 0,0 0 1,-6 0-1,4-1-26,0 0 1,1 0-1,-1 0 0,0-1 1,1 1-1,-1-1 0,1 0 1,-1 0-1,1-1 0,0 1 0,0-1 1,0 0-1,0 0 0,1-1 1,-6-5-1,-1-4-211,0 0 0,1-1-1,-10-18 1,15 23-334,8 7 180,13 9 72,-4 0 293,17 2 16,0-2 1,0-1-1,0-1 0,0-2 0,1-1 0,0-1 0,-1-1 0,1-2 1,42-8-1,-59 7-14,-1 0 0,0 0 1,0-1-1,0-1 0,-1 0 1,1-1-1,-1 0 0,-1-1 1,1 0-1,-1-1 0,0 0 1,-1-1-1,0 0 0,0-1 1,15-20-1,-13 14-16,56-78 250,-60 81-214,0 0 1,-1 0 0,-1-1-1,0 0 1,6-21-1,-12 34-60,1-1-1,-1 1 1,1-1-1,-1 0 0,0 1 1,0-1-1,0 1 1,0-1-1,0 0 1,0 1-1,0-1 0,-1 1 1,0-3-1,1 4 9,0 0-1,0 0 0,0 0 1,0-1-1,0 1 1,0 0-1,0 0 0,0 0 1,0 0-1,0 0 0,0-1 1,0 1-1,0 0 1,0 0-1,0 0 0,0 0 1,-1 0-1,1-1 0,0 1 1,0 0-1,0 0 1,0 0-1,0 0 0,0 0 1,-1 0-1,1 0 0,0 0 1,0-1-1,0 1 1,0 0-1,0 0 0,-1 0 1,1 0-1,0 0 0,0 0 1,0 0-1,0 0 1,-1 0-1,1 0 0,0 0 1,0 0-1,0 0 0,0 0 1,-1 0-1,1 0 1,0 1-1,0-1 0,0 0 1,0 0-1,-1 0 0,1 0 1,0 0-1,-9 12-208,-14 40-107,11-21 320,1 0 0,-8 36 0,3-9-26,9-37 98,1-1 1,1 1-1,1 0 0,-3 38 1,7-56-38,0 0 0,1-1 0,-1 1 0,1 0 0,-1 0 0,1 0 0,2 5 1,-2-8-20,-1 1 0,0-1 1,0 1-1,1-1 1,-1 1-1,0-1 1,1 1-1,-1-1 1,0 1-1,1-1 1,-1 0-1,1 1 1,-1-1-1,1 0 0,-1 1 1,1-1-1,-1 0 1,1 1-1,-1-1 1,1 0-1,-1 0 1,1 0-1,0 0 1,-1 0-1,1 0 1,-1 1-1,1-1 0,-1 0 1,1-1-1,0 1 1,-1 0-1,1 0 1,-1 0-1,1 0 1,-1 0-1,1-1 1,-1 1-1,1 0 1,-1 0-1,1-1 0,-1 1 1,1 0-1,-1-1 1,1 1-1,-1 0 1,1-1-1,-1 1 1,0-1-1,1 0 1,2-2 20,-1 0 1,0 0 0,0 0 0,0 0 0,0 0-1,0 0 1,-1-1 0,1 1 0,-1-1 0,0 1 0,1-6-1,6-46 167,-8 53-200,4-80 117,-3 47-263,1 0 1,9-44-1,-10 65-262,0 10 113,-1 10 90,0 30 99,9 61-1,-6-78 158,1 0 0,1 0 0,1-1 0,17 36-1,-21-50-5,0 0-1,0 0 1,1 0-1,-1-1 1,1 1-1,0-1 0,0 1 1,1-1-1,-1 0 1,1 0-1,-1 0 1,1-1-1,0 1 0,8 3 1,-7-4-12,1-1 0,-1 1 0,1-1 1,0 0-1,-1 0 0,1-1 0,0 0 0,0 0 0,-1 0 0,10-2 1,0-1 4,1-1 0,-1-1 0,0-1 0,-1 0 0,1-1 0,-1 0 0,22-16 0,49-46 177,-56 44-293,36-25-1,-63 48 68,-1 1 1,1 0 0,0 0-1,-1 0 1,1 0 0,0 1-1,0-1 1,0 0 0,0 1-1,0-1 1,0 1 0,0 0-1,0-1 1,0 1 0,0 0-1,4 1 1,-5-1 1,1 1 1,-1 0-1,0-1 1,1 1-1,-1 0 1,0 0-1,1 0 1,-1 0-1,0 0 1,0 0-1,0 1 1,0-1-1,0 0 1,0 1-1,0-1 1,0 0-1,0 1 1,-1-1-1,1 1 0,0 1 1,2 6-27,-1-1 0,0 0 0,-1 1 0,0-1 0,1 15 1,-5 44 59,3-57-1,-1-2-5,1 5 55,-2 1-1,-4 23 1,5-32 50,3-5-12,4-7 69,11-17-86,-4 2-94,16-39 1,-19 38-61,1 0-1,15-23 1,-25 45 41,-1 0 0,1 0 0,0 0 1,0 0-1,0 0 0,-1 0 0,1 0 0,0 0 0,0 0 0,0 0 0,0 1 0,0-1 0,1 0 0,-1 1 0,0-1 1,2 0-1,-3 1 9,1 0 1,-1 0 0,1 0-1,0 0 1,-1 0-1,1 1 1,0-1 0,-1 0-1,1 0 1,-1 0 0,1 1-1,0-1 1,-1 0 0,1 1-1,-1-1 1,1 0 0,-1 1-1,1-1 1,-1 1 0,1-1-1,-1 1 1,1 0-1,1 2-6,0 1 0,0 0 0,0-1 0,-1 1 0,1 0-1,-1 0 1,0 0 0,1 5 0,2 27 16,0 51 1,-4-87-2,0 0 1,0 0-1,0 0 1,0 1-1,0-1 1,0 0-1,0 0 1,0 0 0,0 0-1,0 0 1,0 0-1,0 1 1,0-1-1,0 0 1,0 0-1,0 0 1,0 0-1,0 0 1,0 1 0,0-1-1,1 0 1,-1 0-1,0 0 1,0 0-1,0 0 1,0 0-1,0 0 1,0 0-1,0 1 1,0-1 0,1 0-1,-1 0 1,0 0-1,0 0 1,0 0-1,0 0 1,0 0-1,0 0 1,1 0-1,-1 0 1,0 0 0,7-4 113,6-10-11,2-13-87,-5 8-41,1 0 0,20-25 0,-31 44 12,1-1 0,-1 0 0,0 1 0,1-1-1,-1 0 1,1 1 0,0-1 0,-1 1 0,1-1 0,-1 1 0,1-1 0,0 1 0,-1-1 0,1 1 0,0-1-1,0 1 1,-1 0 0,1 0 0,0-1 0,0 1 0,0 0 0,-1 0 0,1 0 0,0 0 0,0 0 0,0 0-1,-1 0 1,1 0 0,0 0 0,0 0 0,0 0 0,-1 1 0,1-1 0,0 0 0,0 1 0,-1-1 0,1 0-1,0 1 1,-1-1 0,1 1 0,1 0 0,1 3-43,0-1 0,0 1 0,-1 0-1,1 0 1,3 9 0,-1-5 75,-3-3-26,7 12 5,1-1-1,15 20 1,-22-32 19,1 0 1,0 0-1,0 0 1,0 0 0,0-1-1,1 1 1,-1-1 0,1 0-1,0-1 1,0 1-1,0-1 1,9 3 0,-3-3 18,0 0 1,0 0-1,1-1 1,-1-1 0,0 1-1,1-2 1,19-3 0,-22 3-37,0-1 0,-1-1 1,1 0-1,-1 0 1,0 0-1,0-1 0,0 0 1,-1-1-1,1 0 1,11-9-1,-6 1 29,-1 0-1,0-1 1,-1-1 0,-1 0 0,0 0-1,-1-1 1,0 0 0,-1-1 0,-1 1 0,-1-2-1,0 1 1,-2-1 0,4-24 0,-7 37-60,-1 1 0,1-1 0,-1 0 0,-1 1 0,0-9 0,1 12 18,0 1-1,0-1 1,0 0 0,0 0 0,0 1 0,-1-1 0,1 0 0,0 1 0,0-1-1,-1 0 1,1 1 0,0-1 0,-1 1 0,1-1 0,0 0 0,-1 1-1,1-1 1,-1 1 0,1-1 0,-1 1 0,1-1 0,-1 1 0,1 0-1,-1-1 1,1 1 0,-1 0 0,0-1 0,1 1 0,-1 0 0,0 0 0,1-1-1,-1 1 1,0 0 0,1 0 0,-1 0 0,0 0 0,1 0 0,-1 0-1,0 0 1,0 0 0,1 0 0,-2 1 0,0 0 10,0 0 0,0 0 0,0 0 0,1 0 0,-1 0 0,0 1 0,1-1 0,-1 1 0,1 0 0,-1-1 0,1 1 0,-2 2 0,-13 25 185,13-22-166,-2 4 33,0-1 1,1 1 0,1 1 0,-1-1 0,2 0 0,0 1 0,0 0 0,1-1-1,1 1 1,-1 0 0,2-1 0,0 1 0,0 0 0,5 18 0,-3-22-21,-1 0 0,1-1 0,1 1 0,-1 0 0,1-1 0,1 0 0,-1 0 0,1 0 0,1 0 0,-1-1 1,1 0-1,0 0 0,0 0 0,1-1 0,-1 0 0,1 0 0,1-1 0,-1 0 0,0 0 0,1 0 0,11 3 1,18 1-157,0-1 0,1-1 1,71 1-1,-81-6-1795,0-2 1,50-6 0,-68 6 1110,0-1 1,-1-1-1,0 0 1,0 0 0,0-1-1,0 0 1,0 0 0,-1-1-1,1 0 1,-1-1-1,12-11 1,35-43-5119</inkml:trace>
</inkml:ink>
</file>

<file path=ppt/ink/ink8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23:38:59.47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33 688 2400,'-2'2'20,"-21"14"2871,22-15-2757,1-1 1,-1 1-1,1-1 1,-1 1-1,0-1 1,1 1-1,-1-1 0,1 1 1,0-1-1,-1 1 1,1 0-1,-1-1 1,1 1-1,0 0 0,0-1 1,-1 1-1,6 8 7429,5-18-6102,9-13-1026,-6 3-83,0-1 0,-2-1 0,12-27-1,-7 15-142,19-47 189,-23 49-180,2 0 0,1 1 0,33-50 0,-39 67-73,-7 10-128,-1 1-1,0-1 1,1 1 0,0 0 0,-1 0 0,1-1 0,0 1 0,0 0 0,1 1 0,-1-1-1,0 0 1,1 1 0,-1-1 0,0 1 0,1 0 0,3-2 0,-6 3-16,1 0-1,0 0 1,-1 0 0,1 0 0,0 0 0,0 0-1,-1 0 1,1 0 0,0 0 0,-1 1 0,1-1-1,0 0 1,-1 0 0,1 1 0,0-1 0,-1 0 0,1 1-1,-1-1 1,1 1 0,-1-1 0,1 1 0,-1-1-1,1 1 1,-1-1 0,1 1 0,-1-1 0,0 1 0,1-1-1,-1 1 1,0 0 0,1-1 0,-1 1 0,0 1-1,2 2 7,-1-1 0,0 1 0,0 0 0,-1 0 0,1 6 0,-2 31 150,-1 0 1,-13 68-1,9-76-64,3-10-29,-1 4 171,-11 40 0,12-51 102,3-16-324,0 0 0,0 1 1,0-1-1,0 0 0,0 0 0,0 0 1,0 0-1,0 0 0,0 0 0,1 1 0,-1-1 1,0 0-1,0 0 0,0 0 0,0 0 1,0 0-1,0 0 0,0 0 0,0 0 1,0 0-1,1 1 0,-1-1 0,0 0 0,0 0 1,0 0-1,0 0 0,0 0 0,0 0 1,1 0-1,-1 0 0,0 0 0,0 0 1,0 0-1,0 0 0,0 0 0,0 0 0,1 0 1,-1 0-1,0 0 0,0 0 0,0 0 1,0 0-1,0 0 0,1 0 0,-1-1 0,0 1 1,0 0-1,0 0 0,21-17 835,-16 12-996,14-15 217,-1-1 1,21-33 0,-21 28 1,29-30 1,-32 40-102,-3 2-90,16-13 0,-24 24 83,-1 0 0,0 1 0,1-1 0,-1 1 0,1 0 0,0 0 0,0 0 0,0 1 0,0-1 0,6 0 0,-9 2 35,1 0 1,-1 0-1,0 0 1,1 0-1,-1 0 1,0 0-1,1 1 1,-1-1-1,0 0 1,1 1-1,-1-1 1,0 1-1,0 0 0,0-1 1,0 1-1,0 0 1,1 0-1,-1-1 1,0 1-1,-1 0 1,2 2-1,16 23-80,-16-22 59,3 7 17,-1 0 1,0 0-1,-1 1 1,0 0-1,0 0 1,-1 0-1,0 22 1,0-14 261,7 36 1,-9-56-250,0 0 0,0 1 0,0-1-1,0 0 1,0 0 0,0 0 0,0 1-1,0-1 1,0 0 0,0 0 0,0 0-1,0 0 1,0 0 0,0 1 0,1-1-1,-1 0 1,0 0 0,0 0-1,0 0 1,0 0 0,0 1 0,0-1-1,1 0 1,-1 0 0,0 0 0,0 0-1,0 0 1,0 0 0,1 0 0,-1 0-1,0 0 1,0 0 0,0 0 0,0 0-1,1 0 1,-1 0 0,0 0 0,0 0-1,0 0 1,0 0 0,1 0 0,-1 0-1,0 0 1,0 0 0,0 0 0,1 0-1,-1 0 1,0 0 0,10-10 162,9-19-7,5-18 37,-15 27-282,2 1 0,0 0-1,23-32 1,-33 51 77,-1-1-1,0 1 1,0 0 0,1-1-1,-1 1 1,0 0-1,1-1 1,-1 1 0,0 0-1,1-1 1,-1 1-1,0 0 1,1-1-1,-1 1 1,1 0 0,-1 0-1,0 0 1,1-1-1,-1 1 1,1 0 0,-1 0-1,1 0 1,-1 0-1,1 0 1,-1 0-1,1 0 1,-1 0 0,1 0-1,-1 0 1,1 0-1,-1 0 1,1 0-1,-1 1 1,0-1 0,1 0-1,-1 0 1,1 0-1,-1 1 1,1-1 0,-1 0-1,0 0 1,1 1-1,-1-1 1,0 0-1,1 1 1,-1-1 0,0 1-1,1-1 1,-1 0-1,0 1 1,0-1 0,0 1-1,1-1 1,-1 1-1,2 4-17,0 1-1,0-1 1,2 10-1,-3-11 12,7 54-76,-7-46 80,0-1 0,0 1 0,1-1 1,1 1-1,0-1 0,1 0 0,5 13 0,-8-23 36,-1 0 0,1 0 1,0 0-1,0 0 0,0 1 0,0-1 0,0 0 0,0-1 0,0 1 0,0 0 0,0 0 0,0 0 0,0-1 0,1 1 0,-1 0 1,0-1-1,1 1 0,-1-1 0,2 1 0,-1-1 2,1 0 0,-1 0 0,0 0-1,1 0 1,-1-1 0,0 1 0,0-1 0,1 1 0,-1-1 0,4-1 0,4-3 15,0-1 1,-1 0 0,18-14 0,-18 13-54,52-48 95,-41 36-172,24-19 0,-40 35 56,8-4-107,-9 8 38,-2 6-24,-28 134-474,26-137 604,0-1 0,1 1 0,-1-1 0,1 1 0,0-1 0,0 0 0,0 1 0,1-1 0,-1 1 0,1-1 0,0 1 0,0-1 0,0 0 0,0 0 0,1 1 0,-1-1-1,3 4 1,-2-5 23,0 0 0,0 0-1,0 0 1,0 0-1,0 0 1,0 0-1,1 0 1,-1-1 0,1 1-1,-1-1 1,1 0-1,0 1 1,-1-1-1,1 0 1,0-1-1,0 1 1,0 0 0,0-1-1,0 0 1,4 0-1,0 0 40,-1 0-1,1-1 0,0 1 1,-1-2-1,1 1 0,-1-1 0,1 0 1,-1 0-1,12-6 0,-14 5-56,0 0 0,0 1-1,0-1 1,-1 0 0,1-1-1,-1 1 1,0-1-1,0 1 1,0-1 0,-1 0-1,1 0 1,-1 0 0,0-1-1,0 1 1,2-8 0,-1 1-6,0 0 1,-1 0 0,-1 0 0,0 0 0,-1 0 0,0 0 0,0-1-1,-1 1 1,-3-16 0,2 18-39,-1 1 0,1-1 0,-1 0 0,-1 1 1,0-1-1,0 1 0,0 0 0,-1 0 0,-1 1 0,1 0 0,-13-13 0,11 13-26,-1 0 0,0 1-1,0 0 1,-13-7 0,18 12 30,0-1 0,0 1 0,0 0 0,-1 0 0,1 0 0,0 0 0,-1 0 0,1 1-1,0 0 1,-1-1 0,1 1 0,-1 1 0,1-1 0,-1 0 0,1 1 0,-4 1 0,6-2 26,-1 1 0,1-1-1,0 1 1,-1 0 0,1 0 0,0 0 0,-1 0 0,1 0 0,0 0-1,0 0 1,0 0 0,0 0 0,0 1 0,0-1 0,0 0-1,0 1 1,1-1 0,-1 0 0,0 1 0,1-1 0,-1 1-1,1-1 1,0 1 0,-1-1 0,1 1 0,0 0 0,0-1-1,0 1 1,0 1 0,1 2 1,-1 0-1,1-1 1,0 1-1,0-1 1,0 0-1,0 1 1,1-1-1,0 0 0,2 5 1,-1-5 10,-1-1-1,1 1 1,0-1 0,0 1 0,1-1 0,-1 0-1,1 0 1,-1-1 0,1 1 0,0-1-1,0 1 1,0-1 0,1 0 0,-1-1-1,0 1 1,1-1 0,-1 0 0,1 0-1,7 0 1,0 0 59,1-1 0,-1 0 0,0-1 0,1 0 0,-1-1 0,15-4 0,4-4 32,-1-2 1,0-1 0,50-29 0,11-6-109,-72 40-43,-1 1 0,1 0 0,23-4 1,-37 10 48,1 0 1,-1 0 0,1 1 0,0 0 0,-1 0-1,1 0 1,0 1 0,-1-1 0,1 1 0,8 3-1,-12-3 6,1 0-1,-1 0 1,0 0-1,0 1 0,1-1 1,-1 0-1,0 1 0,0 0 1,0-1-1,-1 1 1,1 0-1,0 0 0,-1 0 1,1 0-1,-1 0 0,0 1 1,1-1-1,-1 0 1,0 1-1,-1-1 0,1 1 1,0-1-1,-1 1 0,1-1 1,-1 4-1,1 6 28,-1 0-1,-1 0 0,0 0 1,-1-1-1,0 1 1,-1-1-1,0 1 0,0-1 1,-11 21-1,5-14 11,-1 0 0,-1-1 0,0 0 0,-1-1 0,-15 16 0,12-21 178,11-10 10,5-9-133,15-29-80,2 0 0,37-58 0,-40 74-59,2 0 1,0 1-1,0 1 0,2 0 0,25-18 1,-38 32 18,0 0 0,1 1 0,0-1 0,0 2 0,10-5 0,-15 7 12,-1 0 0,1 1 0,0-1 0,-1 1 0,1 0 0,0-1 0,0 1 0,-1 0 1,1 0-1,0 0 0,0 0 0,-1 1 0,1-1 0,0 0 0,0 1 0,-1-1 0,1 1 0,-1-1 0,1 1 0,0 0 1,-1 0-1,1 0 0,-1 0 0,0 0 0,1 0 0,-1 0 0,0 0 0,1 1 0,0 1 0,1 1 2,0 0-1,-1 1 1,0 0 0,0-1-1,0 1 1,0 0-1,-1 0 1,2 7-1,2 43 52,-4-24 25,-3 0 0,-9 56 0,7-55-83,4-25 450,4-7-201,11-15-175,15-29-208,-29 43 172,19-32-58,-10 16-54,23-29 1,-32 45 84,0-1 1,0 1 0,0 0 0,0 0 0,0 0 0,0 0 0,0 0 0,1 0 0,-1 0 0,0 1 0,1-1 0,-1 0 0,0 1 0,1-1 0,-1 1 0,1-1-1,-1 1 1,1 0 0,2-1 0,-2 1-3,-1 1-1,1-1 0,-1 1 1,0-1-1,1 1 0,-1-1 1,1 1-1,-1 0 0,0 0 1,0-1-1,1 1 0,-1 0 1,0 0-1,0 0 0,0 1 1,1 0-1,4 7-19,-1-1 1,0 1-1,0 0 1,5 16-1,-7-17 57,1 1 22,0 1 1,1-1-1,0 0 0,0-1 0,9 12 0,-12-17-43,0-1-1,1 0 0,-1 0 1,0 0-1,0 0 0,1 0 1,0 0-1,-1 0 1,1-1-1,0 0 0,-1 1 1,1-1-1,0 0 1,0 0-1,0-1 0,0 1 1,0 0-1,0-1 0,0 0 1,0 0-1,4 0 1,0-1 21,-1 0 1,1-1 0,-1 1 0,0-1 0,1-1 0,-1 1 0,0-1 0,-1 0 0,1 0 0,0-1 0,-1 0 0,0 0 0,0 0 0,0-1-1,0 1 1,-1-1 0,6-8 0,-2 0-1,0 0 0,-1-1 0,0 0 0,-1 0 0,0 0 0,-2-1 0,1 0 0,-2 0 0,0 0 0,-1-1 0,0 1 0,-1-1 0,-2-16 0,0 27-82,0-1 1,0 1-1,0 0 0,-1 0 1,0 0-1,0 0 1,-1 0-1,1 0 1,-1 0-1,0 1 1,0-1-1,-5-5 1,7 10 33,0-1 0,0 0 0,0 0 0,0 0 0,0 0 0,0 1-1,0-1 1,0 0 0,0 1 0,-1-1 0,1 1 0,0-1 0,0 1 0,0 0 0,-1-1 0,1 1 0,0 0 0,0 0 0,-1 0 0,1 0 0,0 0 0,-1 0-1,1 0 1,0 1 0,0-1 0,-1 0 0,1 1 0,0-1 0,-2 2 0,-1 0 3,0 0 0,1 1 0,-1-1 1,1 1-1,0 0 0,0 0 0,-3 4 0,1-1 25,1 1 0,0 0-1,0 0 1,1 0 0,0 0-1,0 0 1,1 0 0,0 1-1,0 0 1,1-1 0,-1 11-1,-1-2 0,-3 15-19,2 0-1,1 1 0,1-1 0,5 58 1,-2-86 34,-1 1 0,1-1 0,0 0 0,0 0 0,0 0 0,0 0 0,0 0 0,1 0 1,-1-1-1,1 1 0,0 0 0,0-1 0,0 1 0,0-1 0,1 1 0,-1-1 0,0 0 1,1 0-1,0 0 0,-1-1 0,1 1 0,0-1 0,0 1 0,0-1 0,0 0 0,0 0 1,0 0-1,0 0 0,0-1 0,1 1 0,-1-1 0,0 0 0,0 0 0,0 0 0,1 0 1,-1-1-1,0 1 0,4-2 0,8-3 21,-1 0 1,0 0 0,-1-1-1,1-1 1,-1 0-1,-1-1 1,20-15 0,74-75-17,-98 90-24,40-38-4,37-41-16,-75 76-18,-6 6-6,0 0 0,1 0 0,0 0 1,-1 1-1,2 0 0,-1 0 0,0 0 1,1 0-1,8-3 0,-14 7 35,1 0-1,-1-1 1,0 1-1,0 0 1,1 0 0,-1 0-1,0 0 1,0 0-1,1 0 1,-1 0-1,0 0 1,0 0 0,1 0-1,-1 0 1,0 0-1,1 0 1,-1 0-1,0 1 1,0-1 0,1 0-1,-1 0 1,0 0-1,0 0 1,0 0-1,1 0 1,-1 1 0,0-1-1,0 0 1,0 0-1,1 0 1,-1 1-1,0-1 1,0 0-1,0 0 1,0 1 0,0-1-1,1 0 1,1 12-110,-2-8 74,1 16 7,0-1 1,-1 0-1,-4 30 1,-14 58 35,15-92 34,-3 11 18,3-18-59,2 0 1,-1 0 0,-1 13 0,3-21 11,0 1 0,0 0 1,0-1-1,0 1 0,0 0 1,0-1-1,0 1 0,0 0 0,1-1 1,-1 1-1,0 0 0,0-1 0,0 1 1,1-1-1,-1 1 0,0 0 1,1-1-1,-1 1 0,0-1 0,1 1 1,-1-1-1,1 1 0,0 0 1,-1-1 4,1 0 1,0 0 0,-1 0 0,1 0 0,-1 0 0,1 0 0,0 0 0,-1 0 0,1 0 0,-1 0 0,1 0 0,-1 0-1,1-1 1,0 1 0,-1 0 0,1 0 0,-1-1 0,1 1 0,0-1 0,2-2 35,1 1 1,-1-1 0,0 0-1,-1 0 1,1 0 0,2-3-1,7-15 52,15-33 0,2-5-209,-29 58 104,0 1 0,1-1 0,-1 0 0,1 1 0,-1-1 1,1 1-1,-1-1 0,1 0 0,-1 1 0,1-1 0,-1 1 0,1-1 0,0 1 0,1-1 0,-2 1-6,0 0 0,0 0 0,1 0 0,-1 0 0,0 0 0,0 0 0,1 0 0,-1 0 0,0 0 0,0 0 0,1 0 0,-1 0 0,0 0 0,0 1 0,1-1 0,-1 0 0,0 0-1,0 0 1,0 0 0,1 1 0,-1-1 0,0 0 0,0 0 0,0 0 0,0 1 0,1-1 0,-1 0 0,0 1 0,7 23-549,-6-20 575,5 40-216,-5-33 204,0-1 0,1 1 0,0-1 0,4 11 0,-3-11 63,-1-4-41,0-1 0,0 0-1,0 0 1,1 0 0,3 5 0,-5-9 3,1 1-1,-1-1 1,0 0-1,0 0 1,1 0 0,-1 0-1,1 0 1,-1 0-1,1 0 1,-1 0-1,1 0 1,0-1 0,-1 1-1,1-1 1,0 1-1,-1-1 1,1 0 0,0 0-1,0 1 1,2-1-1,5-1 12,0 0 0,0-1-1,0 1 1,-1-2 0,1 1 0,0-1 0,-1 0-1,0-1 1,1 0 0,-1-1 0,-1 1-1,1-2 1,-1 1 0,13-12 0,5-8 21,-1-1 0,30-42 0,-47 59-32,93-120 16,45-60-30,-124 160 34,-1-1 0,19-40 0,-38 69-64,-1 0 0,0 1 0,0-1 0,1 0 0,-1 0 0,1 0 0,-1 1 0,0-1 0,1 0 0,0 1-1,-1-1 1,1 0 0,-1 1 0,1-1 0,0 0 0,0 0 0,1 12-169,-7 24 115,3-23 67,-2 6 43,1 0 0,-1 35 1,3-1 37,6 133 207,-3-163-234,2 1 0,0-1 0,1 0 0,1-1 0,1 1 0,11 21-1,-16-38-56,0-1 0,0 1 0,1-1 0,0 0 0,0 0 0,0 0 0,1 0 0,-1 0 0,1-1 0,8 6 0,-8-6-44,0-1 1,0-1-1,0 1 1,0 0 0,1-1-1,-1 0 1,1 0-1,-1 0 1,0-1-1,1 0 1,-1 1 0,7-2-1,9 0-1766,27-6 0,-39 6 614,0-1 0,0-1-1,0 0 1,0 0 0,-1 0 0,9-5 0,-15 7 1006,-1 1 0,1 0 0,0-1 0,-1 1 0,1-1 1,0 1-1,-1-1 0,1 1 0,-1-1 0,1 1 1,0-1-1,-1 1 0,0-1 0,1 0 0,-1 1 1,1-1-1,-1 0 0,0 1 0,1-1 0,-1 0 1,0 1-1,0-1 0,0 0 0,1 0 0,-1 1 0,0-1 1,0 0-1,0 0 0,0 0 0,-1 0 0,0-1-188,0 0-1,0 0 0,0 0 0,0 0 0,0 1 0,-1-1 0,1 1 0,-1-1 1,1 1-1,-4-2 0,-20-17-2223</inkml:trace>
</inkml:ink>
</file>

<file path=ppt/ink/ink8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23:38:59.85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77 168 7712,'-53'-40'2880,"43"32"-2240,-4-7-192,19 10 1792,4-6-1312,14-6 1887,13 2-1599,23 3 800,12-4-1152,10 7-224,-1 6-384,-7-5-320,4 3 32,2 2-416,8 3 224,-6 3-4256,-4 5 2465,-24 12-6689</inkml:trace>
</inkml:ink>
</file>

<file path=ppt/ink/ink8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23:39:31.5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297 8 3712,'-9'-8'12262,"10"10"-12083,0 0-1,-1 0 1,0 1-1,1-1 1,-1 0-1,0 0 1,0 4-1,-9 54 1121,3-15-777,-2 1-1,-15 46 1,7-44-188,-2 0 0,-2-2 1,-2 0-1,-2-1 0,-41 58 0,47-77-654,0 1 0,-16 38 0,28-55-703,3-2-4939,12-13-151,3-3 2380</inkml:trace>
</inkml:ink>
</file>

<file path=ppt/ink/ink8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23:39:31.8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43 132 4576,'-23'-10'1450,"9"7"1677,8 2 594,9-1-1699,6-2-1321,0 1 0,1 0 1,0 1-1,0 0 1,0 0-1,13 0 1,11-2-151,496-67 1683,-490 66-2310,60-6-56,-78 10 124,6-1-3015,-9-1-6303,-11 2 5636</inkml:trace>
</inkml:ink>
</file>

<file path=ppt/ink/ink8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23:39:32.8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469 1 6560,'-24'0'2117,"24"0"-2102,0 0 0,0 0 0,0-1-1,0 1 1,-1 0 0,1 0 0,0 0 0,0 0 0,0 0 0,0 0-1,0 0 1,0 0 0,-1 0 0,1 0 0,0 0 0,0 0 0,0 0-1,0 0 1,0 0 0,0 0 0,-1 0 0,1 0 0,0 0 0,0 0-1,0 0 1,0 0 0,0 0 0,0 0 0,0 1 0,-1-1 0,1 0-1,0 0 1,0 0 0,0 0 0,0 0 0,0 0 0,0 0 0,0 0-1,0 0 1,0 1 0,0-1 0,0 0 0,-1 0 0,1 0 0,0 0-1,0 0 1,0 0 0,0 1 0,0-1 0,0 0 0,0 0 0,0 0-1,0 0 1,0 0 0,0 1 0,-1 7 723,0 0 0,-1-1 0,-1 1 0,1 0 0,-1-1 0,0 1 1,-5 7-1,-8 21 477,-32 121 1033,-2 5-1160,35-119-644,-37 69 0,-51 67 367,25-46-230,25-29 53,52-97-332,5-12 298,16-59-222,-13 52-390,1-1-1,0 1 1,1 1 0,0 0-1,16-15 1,-20 22 17,16-17-23,0 2 1,2 1-1,1 1 1,0 0-1,1 2 1,46-21-1,-69 35 11,0 0 0,0 0 0,1 1 0,-1-1 0,0 0-1,0 1 1,0 0 0,1-1 0,-1 1 0,0 0 0,1 0-1,-1 0 1,0 1 0,0-1 0,1 0 0,-1 1 0,0-1 0,0 1-1,0 0 1,0 0 0,0 0 0,0 0 0,0 0 0,0 0 0,0 1-1,2 1 1,-1 0 36,0 1 0,0-1 0,-1 1-1,0 0 1,0-1 0,0 1 0,0 0 0,0 0-1,-1 0 1,1 0 0,-1 1 0,0 3 0,1 0 27,0-1 0,0 1 0,1-1 0,-1 0 0,2 0 0,-1-1 0,1 1 0,0-1 0,0 1 0,1-1 0,7 7 0,-11-11-48,1 0 0,1-1 1,-1 1-1,0-1 0,0 1 0,0-1 1,1 0-1,-1 0 0,1 0 1,-1-1-1,1 1 0,-1 0 1,1-1-1,4 1 0,2-1 65,-1 1 0,0-1 0,12-2 0,-10 1-11,-1-1 1,1-1-1,0 0 1,-1 0-1,0 0 1,0-1 0,0-1-1,16-9 1,-20 10-34,-1 0 1,1 0-1,0 0 1,-1 0-1,0 0 1,0-1-1,0 0 0,-1 0 1,1 0-1,-1 0 1,0-1-1,-1 1 1,1-1-1,-1 0 1,1-7-1,-2 12-49,-1-1 1,1 0-1,-1 1 0,0-1 0,0 0 1,0 1-1,0-1 0,0 0 0,-1 0 1,1 1-1,0-1 0,-1 0 0,1 1 0,-1-1 1,1 1-1,-1-1 0,0 1 0,-1-3 1,1 3 8,0 1 1,1-1 0,-1 1-1,0-1 1,0 1 0,1-1 0,-1 1-1,0 0 1,0-1 0,0 1-1,0 0 1,0 0 0,0-1-1,0 1 1,1 0 0,-1 0 0,0 0-1,0 0 1,0 0 0,0 1-1,0-1 1,0 0 0,0 0-1,0 0 1,0 1 0,1-1 0,-1 1-1,0-1 1,0 0 0,0 1-1,1-1 1,-1 1 0,0 0 0,0 0-1,0 0 19,-1 0 0,1 0 0,0 0 0,0 0 0,0 0 0,1 1 0,-1-1 0,0 0-1,0 0 1,1 1 0,-1-1 0,1 0 0,-1 1 0,1-1 0,-1 1 0,1-1 0,0 1 0,0-1 0,0 1 0,0-1-1,0 3 1,0 0 116,1-1 0,-1 1-1,1 0 1,0 0 0,0-1 0,3 8-1,-2-8-60,0 1 0,0-1 1,1 0-1,-1 0 0,1 0 0,0 0 0,0 0 0,-1-1 0,2 1 0,-1-1 1,0 0-1,0 0 0,1 0 0,-1 0 0,1-1 0,0 1 0,0-1 0,-1 0 1,6 1-1,7 1 10,1-1 1,0-1 0,20 0-1,16-4-442,53-9-1,-24 2-5146,-49 5-15,-2 0 1761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00:37:12.407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413 13 6816,'-8'-12'8096,"0"13"-7633,1 0 0,0 0 1,0 1-1,-1 0 1,2 1-1,-12 4 0,-11 4 32,12-6-337,2-1 67,0 1-1,-16 8 1,12-4-37,-1-1-11,1 2 0,0 0 0,-23 18 0,38-26-142,0 1 1,0 1-1,1-1 0,-1 0 1,1 1-1,0 0 0,0 0 1,-2 5-1,4-7-18,0-1-1,0 1 1,1 0 0,-1 0 0,1 0-1,0 0 1,-1 0 0,1 0 0,0 0-1,0 0 1,0 0 0,0 0 0,1-1-1,-1 1 1,1 0 0,-1 0 0,1 0-1,-1 0 1,1 0 0,0-1 0,0 1 0,0 0-1,1 1 1,4 6 77,0-1 1,0-1-1,1 1 0,0-1 0,15 11 0,41 24 377,-6-5 248,-28-11 187,-29-26-896,0 0 0,0 0 1,0 0-1,0 0 0,0 0 0,0 0 0,0 1 0,0-1 0,0 0 0,0 0 0,0 0 0,0 0 0,0 0 0,0 1 1,0-1-1,0 0 0,0 0 0,0 0 0,0 0 0,0 0 0,0 1 0,0-1 0,0 0 0,0 0 0,0 0 1,0 0-1,0 0 0,0 0 0,-1 0 0,1 1 0,0-1 0,0 0 0,0 0 0,0 0 0,0 0 0,0 0 0,0 0 1,-1 0-1,1 0 0,0 0 0,0 0 0,0 0 0,0 1 0,-12 5 220,-15 3-8,-9-1-376,0-1 0,-42 1 0,27-5-4336,2-3-6296</inkml:trace>
</inkml:ink>
</file>

<file path=ppt/ink/ink8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23:39:37.4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205 566 1568,'0'-1'51,"1"1"0,0 0 1,-1 0-1,1 1 0,0-1 0,-1 0 1,1 0-1,0 0 0,-1 0 1,1 1-1,0-1 0,-1 0 0,12 7 10419,-26-7-9641,0 1 1,0 0 0,-1 1 0,-22 7-1,28-7-736,1 1 1,-1 1-1,1 0 0,0 0 0,0 1 0,0-1 0,0 2 0,-10 9 0,13-10-20,1 0 0,-1 0-1,1 0 1,1 1 0,-1 0 0,1 0-1,0 0 1,0 0 0,0 0 0,1 1-1,0-1 1,1 1 0,-2 10 0,2-15-19,1 1 0,0 0 0,0 0 0,0 0 0,0-1 0,0 1 0,1 0 1,-1 0-1,1 0 0,0-1 0,0 1 0,0 0 0,0-1 0,0 1 0,0-1 0,1 1 0,-1-1 0,1 0 1,0 0-1,0 1 0,0-1 0,0 0 0,0-1 0,0 1 0,0 0 0,1-1 0,-1 1 0,0-1 0,1 0 1,0 1-1,-1-1 0,1 0 0,0-1 0,3 2 0,5-1 80,0-1 0,0 1 0,0-2 0,-1 0 0,1 0 0,0-1 0,14-4 0,-8 3-118,24-6 138,0-1-1,0-2 1,-1-2-1,61-30 1,-94 40-154,0 0 1,0 0-1,-1-1 1,1 0-1,-1-1 1,0 1-1,-1-1 1,1 0-1,-1-1 1,5-8-1,-10 15-25,1 0 0,-1 0-1,0 0 1,0-1-1,0 1 1,0 0 0,0 0-1,0 0 1,0 0-1,0 0 1,0 0 0,0 0-1,0 0 1,0 0-1,0 0 1,1 0 0,-1 0-1,0 0 1,0 0-1,0-1 1,0 1 0,0 0-1,0 0 1,0 0-1,0 0 1,0 0 0,1 0-1,-1 0 1,0 0-1,0 0 1,0 0 0,0 0-1,0 0 1,0 0-1,0 0 1,0 1 0,1-1-1,-1 0 1,0 0-1,0 0 1,0 0 0,0 0-1,0 0 1,0 0-1,0 0 1,0 0 0,0 0-1,5 8-529,6 19 557,-3-4 69,-7-21-72,5 11 76,0 0 0,1-1-1,1 0 1,9 13 0,-14-22-26,-1 0-1,1 0 1,0-1 0,-1 1 0,1-1 0,0 0-1,1 0 1,-1 0 0,0 0 0,0-1-1,1 1 1,-1-1 0,1 0 0,0 1 0,-1-2-1,1 1 1,0 0 0,-1-1 0,1 0 0,7 0-1,-1-2 26,1 0 0,-1 0 0,0-1-1,0-1 1,-1 0 0,1 0 0,-1 0-1,10-8 1,-2 2 63,-1-1 0,-1-1-1,19-19 1,-31 29-136,-1 0 0,0 0-1,0 0 1,-1 0 0,1 0 0,0-1 0,-1 1 0,1-1-1,-1 1 1,0-1 0,0 1 0,0-1 0,0 0-1,0 0 1,0 1 0,-1-1 0,0 0 0,1 0 0,-1 0-1,0 0 1,0 1 0,-1-1 0,1 0 0,0 0-1,-2-3 1,2 5-27,0 0-1,-1 0 0,1 0 1,0 0-1,-1 0 1,1 0-1,0 0 0,-1 0 1,1 1-1,-1-1 1,1 0-1,-1 0 0,0 0 1,1 1-1,-1-1 0,0 0 1,0 1-1,1-1 1,-1 1-1,0-1 0,0 1 1,0-1-1,0 1 1,0-1-1,0 1 0,0 0 1,0-1-1,0 1 1,0 0-1,0 0 0,0 0 1,0 0-1,0 0 0,0 0 1,0 0-1,0 0 1,1 0-1,-1 1 0,-2 0 1,0 0-36,-1 0 0,1 0 0,0 1 1,0-1-1,0 1 0,0 0 0,1 0 1,-1 0-1,0 0 0,-2 4 0,-1 0 34,0 1 52,0-1 1,1 1 0,0 0 0,0 0-1,-4 11 1,8-16-7,0 1 1,0 0-1,0-1 0,0 1 1,1 0-1,0-1 0,-1 1 1,1 0-1,0 0 0,0-1 1,1 1-1,-1 0 0,0 0 0,1-1 1,0 1-1,0 0 0,0-1 1,0 1-1,0-1 0,0 1 1,3 3-1,-1-3 18,0 1-1,0-1 1,0 0 0,1-1-1,-1 1 1,1-1 0,-1 1-1,1-1 1,0 0 0,0 0 0,0-1-1,0 1 1,0-1 0,0 0-1,7 1 1,6 1 104,0-1 1,29 0-1,9-5-81,1-2-1,64-15 1,-87 13 55,-1-2 0,0-1 0,-1-1 0,34-18 1,-47 21-98,-12 6-7,-1-1 0,1 1 1,9-7-1,-1-1 176,-11 9-206,-8 7-76,-19 18 116,8-10 5,1 1 0,1 1-1,0 0 1,-12 20 0,18-24 45,6-10-53,0 0-1,1 0 1,0 0 0,-1 0 0,1 0 0,0 0 0,0 0 0,0 0 0,1 1 0,-2 3 0,2-6-11,0 1 0,0-1 1,0 0-1,0 0 0,0 0 1,0 0-1,0 0 0,0 0 1,0 0-1,0 0 0,0 0 1,0 0-1,1 1 0,-1-1 1,0 0-1,0 0 0,0 0 1,0 0-1,0 0 1,0 0-1,0 0 0,0 0 1,0 0-1,0 0 0,0 0 1,1 0-1,-1 0 0,0 0 1,0 0-1,0 0 0,0 0 1,0 0-1,0 0 0,0 0 1,0 0-1,0 0 0,1 0 1,-1 0-1,0 0 0,0 0 1,0 0-1,0 0 1,0 0-1,0 0 0,0 0 1,0 0-1,0 0 0,0 0 1,1-1-1,7-3 273,9-11-22,3-18-604,-17 26 170,1 1 0,0-1 0,0 1 0,8-9 0,-12 15 161,0 0-1,1 0 1,-1 0 0,0 0 0,1 0 0,-1 0-1,0 0 1,1 0 0,-1 0 0,0 0-1,1 0 1,-1 0 0,1 0 0,-1 0-1,0 0 1,1 0 0,-1 0 0,0 0-1,1 1 1,-1-1 0,0 0 0,1 0 0,-1 0-1,0 0 1,1 1 0,-1-1 0,0 0-1,0 1 1,1-1 0,-1 0 0,0 0-1,0 1 1,1-1 0,-1 1 0,12 14 0,-9-10 83,0-2-27,0 0 0,0 0 0,0-1 1,0 1-1,0-1 0,1 1 0,0-1 1,-1 0-1,1-1 0,0 1 1,0 0-1,0-1 0,0 0 0,0 0 1,0 0-1,0-1 0,0 1 0,5-1 1,6 0 49,-1-1 0,1-1 0,-1 0 0,16-4 1,-17 3-80,127-35 127,-122 32-111,-1-1-1,0-1 1,0 0 0,-1-2-1,28-19 1,-35 20-14,1 0-1,-1-1 1,-1 0 0,0 0 0,0-1-1,-1 0 1,0-1 0,5-12-1,36-100 12,-44 112-18,16-55 51,-2-1 0,17-132 0,-34 184-123,-1-30 1,-1 16-343,1 29 403,0 1 1,1 0 0,-1-1-1,0 1 1,0 0-1,0-1 1,0 1-1,0 0 1,0-1-1,0 1 1,0 0 0,0-1-1,0 1 1,0 0-1,0-1 1,0 1-1,0 0 1,-1-1-1,1 1 1,0 0 0,0 0-1,0-1 1,0 1-1,-1 0 1,1-1-1,0 1 1,0 0 0,0 0-1,-1-1 1,1 1-1,0 0 1,-1 0-1,1 0 1,-8 8-138,-4 23-18,-10 90 581,-6 142 0,20 31 593,8-278-1037,1 1 0,0-1 1,6 23-1,-6-36-359,2 7-975</inkml:trace>
</inkml:ink>
</file>

<file path=ppt/ink/ink8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23:39:37.8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29 110 8384,'-4'-2'405,"1"1"89,0 0-1,1-1 1,-1 1 0,1-1-1,-1 0 1,-3-3 0,5 5-410,1-1-1,0 1 1,0 0 0,-1-1 0,1 1 0,0 0 0,0-1 0,0 1 0,0 0 0,-1-1 0,1 1 0,0-1 0,0 1 0,0-1 0,0 1 0,0 0 0,0-1 0,0 1 0,0-1 0,0 1 0,0 0 0,1-1 0,-1 0 46,0 0-1,1 0 1,0 0-1,-1 0 1,1 1-1,-1-1 1,1 0-1,0 0 0,0 1 1,-1-1-1,1 1 1,0-1-1,1 0 1,9-4 574,-1 0 0,1 0 0,0 2 0,1-1 0,-1 1 0,22-2 0,-23 3-491,190-29 1499,-175 27-1626,1 1 0,49 0-1,-66 3-720,0 1 0,-1 1-1,1-1 1,16 7 0,-19-6-681,0 1 0,-1 0 1,1 0-1,-1 1 0,1-1 1,-1 1-1,8 8 0,3 3-1852,5 2-405</inkml:trace>
</inkml:ink>
</file>

<file path=ppt/ink/ink8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23:39:38.4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36 620 7136,'-2'3'3301,"13"-3"-1112,17-3 86,-16 0-1677,-1-1 0,1 0-1,-1 0 1,15-9 0,-21 11-475,-1-1-1,0 1 1,0-1-1,0 0 0,-1 0 1,1 0-1,-1 0 1,0 0-1,0-1 1,0 0-1,0 0 1,0 0-1,3-8 1,-5 12-92,-1-1 1,0 0 0,0 0-1,1 1 1,-1-1-1,0 0 1,0 0 0,0 0-1,0 1 1,0-1-1,0 0 1,0 0-1,0 0 1,0 1 0,0-1-1,0 0 1,0 0-1,-1 1 1,1-1 0,0 0-1,-1 0 1,1 1-1,0-1 1,-1 0 0,1 1-1,-1-1 1,1 1-1,-1-1 1,1 0 0,-1 1-1,0-1 1,1 1-1,-1-1 1,0 1 0,1 0-1,-1-1 1,0 1-1,1 0 1,-1-1 0,0 1-1,0 0 1,1 0-1,-1 0 1,0 0 0,0-1-1,-1 1 1,-2 0 45,0 0-1,1 0 1,-1 0 0,0 0 0,0 1-1,0 0 1,1-1 0,-7 3 0,-2 3 124,0 1 1,1 0-1,-1 0 1,2 1 0,-1 0-1,1 1 1,1 0-1,-1 1 1,-9 14 0,16-20-148,0 0 0,0 0 0,1 0 0,-1 1 0,1 0 0,1-1 0,-3 8 0,3-11-40,1 1 1,0-1 0,-1 1-1,1-1 1,0 0 0,0 1 0,0-1-1,0 1 1,0-1 0,0 1-1,0-1 1,0 1 0,1-1 0,-1 1-1,1-1 1,-1 0 0,1 1-1,-1-1 1,1 0 0,0 1 0,0-1-1,-1 0 1,1 0 0,0 0-1,0 0 1,0 0 0,0 0 0,3 2-1,0-1 18,1 0 1,0 0-1,0 0 0,-1-1 0,1 1 1,0-1-1,0 0 0,6 0 0,41-2 145,-45 1-164,42-3 41,-1-2 0,1-3 1,-1-1-1,-1-3 0,1-2 0,88-39 0,12-14-225,-135 58 97,-1 1-88,-11 9 83,-5 6 21,-1-2 31,1 1 0,-1-1 0,-1-1 0,-6 6 0,-9 9 7,-19 15-62,30-26 108,-1 1 0,1 0 0,1 0 0,-13 17 0,20-23-41,0 0-1,0 0 1,0 0 0,1 0-1,0 0 1,0 0-1,-1 0 1,2 1-1,-1-1 1,0 0 0,1 1-1,-1-1 1,1 6-1,1-7 26,-1 0 0,0 0 0,1-1 0,-1 1 0,1 0 0,0 0 0,-1-1 0,1 1 0,0 0 0,0-1 0,0 1 0,0-1 0,1 1 0,-1-1 0,0 0 0,0 0 0,1 1 0,-1-1 0,1 0 0,-1 0 0,1 0 0,0 0 0,-1-1 0,1 1 0,0 0 0,2 0 0,-2-1 14,1 1 0,-1-1 0,0 0 0,0 0 0,1 0 0,-1 0 0,0 0 0,1-1-1,-1 1 1,0-1 0,0 1 0,1-1 0,-1 0 0,0 0 0,0 0 0,2-1 0,5-4 100,0 0-1,9-7 0,-14 9-95,14-10-6,-1-1 0,0-1-1,-1-1 1,-1 0 0,0-1 0,-2-1 0,0 0-1,-1-1 1,-1 0 0,9-23 0,-2-2-72,-2-1 0,-2-1 1,-2 0-1,-2-1 0,4-53 0,-13 87 23,-1-1 0,0 0 0,-5-25 0,4 34 37,0 0 0,-1 0 0,0 1 0,0-1 0,0 1-1,0-1 1,-1 1 0,0 0 0,0 0 0,-1 0 0,-6-7 0,9 10 2,0 1 0,-1 0 0,1 0 0,0 0 0,-1 0 0,1 0 0,-1 0 0,1 0 0,-1 1 0,1-1 0,-1 0 0,0 1 0,1-1 0,-1 1 0,0 0 0,0 0 0,1-1 1,-1 1-1,0 0 0,0 0 0,1 1 0,-1-1 0,0 0 0,1 1 0,-1-1 0,0 1 0,1-1 0,-1 1 0,-2 1 0,1 0 16,-1 1-1,0-1 1,1 1 0,-1 0 0,1 0 0,0 1-1,0-1 1,0 1 0,0-1 0,-4 8 0,1 3 68,0-1 0,0 1 0,1 1 0,1-1 1,1 1-1,0-1 0,-2 24 0,3-7 76,2 1 0,6 51 0,-5-66-187,2-1 0,0 1 0,1-1 0,1 0 0,0 0 0,1-1 0,1 1 0,0-1 0,1-1 1,1 0-1,0 0 0,1 0 0,1-1 0,14 14 0,-5-10-1777,1-1 0,44 27 0,-3-9-1387</inkml:trace>
</inkml:ink>
</file>

<file path=ppt/ink/ink8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23:39:39.7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1213 3328,'-3'1'246,"2"-2"-199,1 1 1,-1 0-1,1 0 0,-1 0 0,1 1 1,0-1-1,-1 0 0,1 0 0,-1 0 1,1 0-1,-1 0 0,1 0 0,-1 1 1,1-1-1,0 0 0,-1 0 0,1 1 1,0-1-1,-1 0 0,1 1 0,0-1 1,-1 0-1,1 1 0,0-1 0,-1 0 1,1 1-1,0-1 0,0 1 0,0-1 1,-1 0-1,1 1 0,0-1 0,0 1 1,0-1-1,0 1 0,0 1 1499,11 14 6689,-11-16-8142,0 0 0,0 0 1,0 0-1,1 1 1,-1-1-1,0 0 0,0 0 1,0 0-1,1 0 0,-1 0 1,0 0-1,0 0 1,0 0-1,1 0 0,-1 0 1,0 0-1,0 0 1,1 0-1,-1 0 0,0 0 1,0 0-1,0 0 1,1 0-1,-1 0 0,0 0 1,0 0-1,1 0 1,-1 0-1,0 0 0,0 0 1,0-1-1,1 1 1,-1 0-1,0 0 0,0 0 1,0 0-1,0 0 0,1-1 1,-1 1-1,0 0 1,0 0-1,1-2 121,0 1 0,0 0 0,0 0 1,0 0-1,0-1 0,-1 1 0,1 0 0,-1 0 0,2-3 0,133-387 2752,-98 284-2702,38-185 0,-67 255-205,1 1 0,2 0 1,1 1-1,26-53 0,-30 74-27,0-1 1,2 1-1,-1 1 0,1-1 0,1 2 0,1 0 0,0 0 0,0 1 1,1 0-1,0 1 0,1 1 0,23-13 0,-24 16-11,1 0 0,0 2-1,0-1 1,0 1-1,1 1 1,29-2 0,-34 4-66,1 1-1,0 1 1,-1-1 0,1 2 0,-1-1 0,1 2 0,-1-1 0,0 1 0,0 1-1,13 6 1,-19-8 43,-1-1-1,0 1 1,0 0 0,0 1-1,0-1 1,0 1-1,0-1 1,-1 1 0,0 0-1,1 0 1,-1 0-1,0 0 1,0 0-1,0 0 1,-1 1 0,1-1-1,1 6 1,-2-4 24,-1 0-1,1 0 1,-1 0 0,1 0 0,-2 0 0,1 1-1,0-1 1,-1 0 0,0 0 0,0 0 0,-1 0-1,-2 6 1,-9 18 89,-1 0 0,-1-1-1,-2-1 1,-1 0 0,-1-1-1,-1-1 1,-46 44 0,-17-3 276,33-27-230,46-36-182,-1 1 0,1 0 0,0 0 0,0 0 0,-6 10 0,10-14 22,-1 1-1,1-1 1,0 1 0,0-1-1,0 0 1,0 1-1,0-1 1,0 1 0,0-1-1,0 1 1,0-1-1,0 1 1,0-1 0,0 1-1,0-1 1,1 0-1,-1 1 1,0-1-1,0 1 1,0-1 0,1 1-1,-1-1 1,0 0-1,0 1 1,1-1 0,-1 0-1,0 1 1,1-1-1,-1 0 1,1 1 0,-1-1-1,16 10-15,-14-9 19,47 30-135,13 6 78,-37-25 47,0 2-1,-1 0 0,-1 2 1,0 0-1,27 27 0,-48-41 67,0 1 0,0-1 1,0 0-1,0 0 0,-1 1 0,1-1 0,-1 1 0,2 4 1,-2-6-32,-1 0 1,0 0-1,0-1 1,1 1 0,-1 0-1,0 0 1,0 0 0,0 0-1,0 0 1,-1 0 0,1 0-1,0 0 1,0 0 0,0 0-1,-1 0 1,1-1-1,0 1 1,-1 0 0,1 0-1,-1 0 1,1 0 0,-1-1-1,1 1 1,-1 0 0,0-1-1,1 1 1,-1 0 0,0-1-1,-1 2 1,-2 0 69,-1 1 0,1-1 1,-1 0-1,0 0 0,0 0 1,0-1-1,0 1 0,0-1 1,-6 0-1,-8 1 112,-22-2 0,25 0-97,-22 0 48,0-2 0,-70-13 0,87 10-422,0-1 0,-26-11-1,33 11-780,0-1-1,0-1 1,-23-17-1,36 24 763,-15-14-2860,15 15 2967,1-1 0,0 1 0,-1 0-1,1-1 1,0 1 0,-1-1 0,1 1 0,0 0-1,0-1 1,-1 1 0,1-1 0,0 1-1,0-1 1,0 1 0,0-1 0,0 1 0,0-1-1,0 1 1,0-1 0,0 1 0,0-1-1,0 1 1,0-1 0,0 1 0,0-1 0,0 1-1,0-1 1,1 1 0,-1-1 0,0 1 0,0-1-1,0 1 1,1 0 0,-1-1 0,0 1-1,1-1 1,-1 1 0,0 0 0,1-1 0,19-10-2864</inkml:trace>
</inkml:ink>
</file>

<file path=ppt/ink/ink8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23:39:41.7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362 649 3072,'3'-6'-247,"1"-4"5069,-5 10-4664,1-1 1,0 1-1,0 0 1,0 0-1,0-1 0,0 1 1,0 0-1,-1 0 1,1 0-1,0-1 0,0 1 1,0 0-1,-1 0 0,1 0 1,0 0-1,0-1 1,-1 1-1,1 0 0,0 0 1,0 0-1,-1 0 1,1 0-1,0 0 0,0 0 1,-1 0-1,1 0 0,0 0 1,-1 0-1,1 0 1,0 0-1,0 0 0,-1 0 1,1 0-1,0 0 1,-1 0-1,-7 1 313,0 0 0,-1 1 0,1 0 0,0 0 0,0 1 1,1 0-1,-12 6 0,-9 3 117,-61 18 617,81-26-1047,-69 32 713,66-30-755,0 0-1,1 1 0,0 0 0,-15 14 1,23-19-75,1-1 0,-1 0 1,1 1-1,0-1 1,0 1-1,0-1 0,0 1 1,0 0-1,0-1 1,0 1-1,1 0 0,-1 0 1,1-1-1,-1 1 0,1 0 1,0 0-1,-1 3 1,2-4-6,-1 0 0,0 0 1,1 0-1,-1 0 0,1 0 1,-1 0-1,1 0 0,-1 0 1,1 0-1,0 0 0,-1 0 1,1 0-1,0 0 0,0 0 0,0-1 1,0 1-1,0 0 0,0-1 1,0 1-1,0-1 0,0 1 1,0-1-1,0 1 0,0-1 1,0 0-1,0 1 0,0-1 1,0 0-1,2 0 0,10 2 130,-1-1 0,1-1 0,0 0 0,0 0 0,13-3 0,62-15 262,-70 12-346,0 0-1,0 0 1,0-2-1,-1 0 0,20-14 1,-26 14-62,1 0 0,-1 0 1,-1-1-1,0-1 0,0 0 0,-1 0 1,16-23-1,8-18-68,-33 51 44,0-1 0,0 1 1,0 0-1,0 0 0,0 0 0,0 0 1,0 0-1,0-1 0,0 1 0,0 0 1,0 0-1,0 0 0,0 0 0,1 0 1,-1 0-1,0 0 0,0-1 0,0 1 1,0 0-1,0 0 0,0 0 0,0 0 1,1 0-1,-1 0 0,0 0 0,0 0 1,0 0-1,0 0 0,0 0 0,1 0 0,-1 0 1,0 0-1,0 0 0,0 0 0,0 0 1,0 0-1,0 0 0,1 0 0,-1 0 1,0 0-1,0 0 0,0 0 0,0 0 1,3 7-96,-1 13 59,-1 10 339,7 51-1,-7-78-246,0 0-1,0 1 0,0-1 1,0 0-1,0 0 1,1 0-1,0 0 0,2 4 1,-3-6-20,-1 0 1,1 0 0,0 0-1,0 0 1,-1 0-1,1-1 1,0 1 0,0 0-1,0 0 1,0-1-1,0 1 1,0-1-1,0 1 1,0-1 0,0 1-1,0-1 1,0 0-1,0 1 1,0-1-1,0 0 1,1 0 0,-1 0-1,0 0 1,0 0-1,0 0 1,0 0-1,0 0 1,1 0 0,0-1-1,7-3 64,1-1 0,-1-1 0,0 0 0,16-13 0,1-1 11,6-3-91,-18 12 1,0 0 0,0 2-1,2-1 1,-1 2 0,1 0-1,21-7 1,-35 14-15,0 1 0,0-1 0,0 0 0,0 1-1,0 0 1,1 0 0,-1-1 0,0 1 0,0 0 0,0 1 0,1-1 0,-1 0-1,0 1 1,0-1 0,0 1 0,0 0 0,0-1 0,0 1 0,0 0-1,3 2 1,-4-1 16,0-1-1,1 1 1,-1-1-1,0 1 0,-1 0 1,1-1-1,0 1 1,0 0-1,-1 0 1,1-1-1,-1 1 0,0 0 1,1 0-1,-1 0 1,0 0-1,0-1 0,0 1 1,0 0-1,-1 0 1,1 0-1,0 0 1,-1 0-1,1-1 0,-2 4 1,0 1 16,0 1-1,-1 0 1,0-1 0,0 1 0,-1-1-1,0 0 1,0 0 0,-5 6 0,8-11 40,2-2 124,72-36 12,-34 18-255,-26 13 58,3-3-51,0 1-1,1 1 0,0 0 1,0 1-1,34-7 0,-49 13 21,1 0-1,-1 0 1,0 0-1,1 0 0,-1 0 1,0 1-1,1-1 1,-1 0-1,0 1 0,1 0 1,-1 0-1,0 0 0,0 0 1,0 0-1,4 2 1,-1 2 8,0-1 0,-1 1 0,1-1 1,4 8-1,-5-6 36,1-1 0,0 0 1,7 7-1,-10-10-14,0-1 1,1 0 0,-1 1 0,0-1-1,0 0 1,1 0 0,-1 0-1,0 0 1,1-1 0,-1 1-1,1-1 1,-1 1 0,5-1 0,-1-1-9,1 0 0,-1 0 0,0 0 0,0-1 1,0 0-1,0 0 0,0 0 0,0-1 0,6-4 1,12-5-128,86-42-90,-62 30 320,-35 17-101,-1 0-1,1 1 0,21-6 0,-43 24-389,-1-3 243,-24 13 0,-8 7 29,18-9 78,-33 36 0,50-48 21,0 0 0,1 1 0,-1 0-1,2 0 1,0 0 0,0 0-1,0 1 1,-4 14 0,9-21 56,-1-1 1,1 0-1,-1 0 1,1 1 0,0-1-1,0 0 1,0 1-1,0 2 1,0-5-35,0 1-1,0-1 1,1 0 0,-1 1 0,0-1-1,0 1 1,1-1 0,-1 1 0,0-1 0,1 0-1,-1 1 1,0-1 0,1 1 0,-1-1-1,0 0 1,1 0 0,-1 1 0,1-1 0,-1 0-1,1 0 1,-1 1 0,1-1 0,-1 0 0,0 0-1,1 0 1,-1 0 0,1 0 0,-1 0-1,1 0 1,0 0 0,-1 0 0,1 0 0,-1 0-1,1 0 1,-1 0 0,0 0 0,1 0-1,-1 0 1,1-1 0,0 1 0,6-3 89,1 0 0,-2-1 1,1 0-1,0 0 0,-1 0 0,0-1 1,0 0-1,7-7 0,-6 6-22,8-9-16,0 0 1,-1-1-1,0-1 0,22-37 1,34-82-46,-51 97-7,33-66-59,-5 16-150,55-156 0,-98 230 222,6-30 0,-10 45-20,0 0 0,0-1 0,1 1 0,-1-1 0,0 1 0,0-1 0,0 1 0,0-1 0,0 1 0,0-1 0,0 1 0,0-1 0,0 1 0,-1 0 0,1-1 0,0 1 0,0-1 0,0 1 0,0-1 0,-1 1 0,1-1 0,-7 4 3,-7 17 29,6-6 51,1 2-1,1-1 1,0 1-1,1 0 1,1 0 0,1 0-1,-2 18 1,-1 114 198,6-145-284,0 40 10,2 0-1,2 0 0,2-1 0,2 0 0,18 55 0,-4-34-1140,13 43-6816,-25-50-2360</inkml:trace>
</inkml:ink>
</file>

<file path=ppt/ink/ink8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23:39:45.1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19 166 3808,'-18'4'19050,"20"-3"-18851,-1-1 1,1 1-1,0 0 0,0-1 1,0 1-1,0-1 0,4 1 1,85 6 566,-48-3-668,-31-2-88,1 0 1,0 1-1,-1 0 1,0 0-1,0 2 1,0-1-1,0 2 1,0-1-1,-1 2 1,0-1-1,-1 2 1,1-1-1,9 11 1,-13-11-4,0 0 0,0 0 1,0 1-1,-1 0 0,-1 1 1,1 0-1,-1-1 0,-1 1 1,0 1-1,0-1 0,-1 1 1,0 0-1,0-1 1,-1 1-1,-1 0 0,1 19 1,-1-20 42,-2 0 1,1 0-1,-1 0 1,0 0-1,-1-1 1,0 1-1,0 0 1,-1-1-1,0 1 1,-1-1-1,0 0 1,0 0-1,-1 0 1,0-1-1,0 1 1,-1-1-1,1-1 1,-11 10 0,11-12-114,0 0 113,7-5 202,15-10 373,130-74 548,-107 62-1023,-2-2 1,0-2-1,-2-1 0,39-40 1,-55 50-78,-2-1 0,-1-1 1,0-1-1,-2 0 0,0-1 1,-1 0-1,19-46 0,-31 64-81,-1 0-1,1 1 0,-1-1 0,0 0 1,0 0-1,-1 0 0,0-1 0,1 1 1,-1 0-1,-1-5 0,1 6-10,-1 1-1,0 0 1,1 0-1,-1-1 1,0 1-1,0 0 1,-1 0 0,1 0-1,0 0 1,-1 1-1,1-1 1,-1 0-1,1 0 1,-1 1-1,0-1 1,0 1-1,0 0 1,1-1 0,-5-1-1,-6-2-474,-1-1 0,0 2 0,1-1 0,-22-3 0,-24-1-4492,56 9 4849,-28-1-4071,29 1 3649,0 0 0,-1 0 0,1 0-1,0 1 1,0-1 0,0 1-1,0-1 1,-1 0 0,1 1 0,0 0-1,0-1 1,-1 2 0,2-2 382,0 0 1,-1 0 0,1 1-530,0 0 530,-1-1-1,1 0 1,0 0 0,0 0-1,0 1 1,0-1 0,0 0-1,0 1 1,0-1 0,-1 0-1,1 0 1,0 1-1,0-1 1,0 0 0,0 0-1,0 1 1,0-1 0,0 0-1,1 1 1,-1-1 0,0 0-1,4 5-3348</inkml:trace>
</inkml:ink>
</file>

<file path=ppt/ink/ink8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23:39:48.3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308 58 3808,'-1'-9'1539,"1"9"-1303,0-1 1,0 0-1,0 1 0,0-1 0,0 0 1,-1 1-1,1-1 0,0 0 0,0 1 1,0-1-1,-1 1 0,1-1 0,0 0 0,0 1 1,-1-1-1,1 1 0,-1-1 0,1 1 1,0-1-1,-1 1 0,1-1 0,-1 1 1,1-1-1,-2 1 0,-1-2 152,0 0 0,0 0 0,0 0 0,-1 1 0,1 0 1,-1-1-1,1 1 0,-1 1 0,0-1 0,1 0 0,-1 1 0,0 0 0,1 0 0,-1 0 0,0 0 1,-6 2-1,0 0-78,0 0 0,1 0 0,0 1 0,-1 1 0,-10 5 0,12-4-210,0 0-1,1 0 1,0 0-1,0 1 1,0 0 0,1 1-1,0-1 1,-10 16-1,-1 3 176,-16 37-1,29-54-220,-3 6 93,1 1 0,0-1 0,1 1 0,1 0 0,-4 23 0,7-32-68,0 0 0,1 0 0,-1 0 0,1 0 0,1 0 0,-1 0 0,1 1 0,0-1 0,0 0-1,1 0 1,-1-1 0,1 1 0,1 0 0,-1 0 0,1-1 0,6 9 0,-7-11-27,1-1-1,-1 0 1,1 0 0,0 0 0,0 0-1,0 0 1,0 0 0,0-1-1,0 1 1,0-1 0,0 0 0,1 0-1,-1 0 1,0-1 0,1 1-1,-1-1 1,1 0 0,-1 0 0,5 0-1,6-1 60,1-1 0,-1-1-1,16-4 1,-19 4-89,0 0 0,0 0-1,0-1 1,-1-1 0,1 0 0,-1 0-1,0-1 1,-1 0 0,0-1 0,0 0-1,0 0 1,12-14 0,-9 3-34,0 0 0,-2 0 0,0-1 0,-1 0 0,0-1 1,-2 0-1,0-1 0,-2 1 0,0-1 0,-1 0 0,-2-1 0,1-38 0,-4 38-50,1 21 33,0 0 1,0-1-1,0 1 1,-1 0-1,1 0 1,0 0-1,-1 0 0,1 0 1,-1 0-1,1 0 1,-1 0-1,1 0 1,-1 0-1,-1-2 1,1 3 25,1 0 0,0 0 1,-1 0-1,1 0 0,0 0 1,-1 0-1,1 1 0,-1-1 1,1 0-1,0 0 0,-1 0 1,1 0-1,0 1 0,-1-1 1,1 0-1,0 0 0,0 1 1,-1-1-1,1 0 0,0 1 1,0-1-1,-1 0 0,1 1 1,0-1-1,0 0 0,0 1 1,0-1-1,-1 0 0,1 1 1,0-1-1,0 0 0,0 1 1,0-1-1,0 1 0,0-1 1,0 1-1,-4 19 57,4-18-52,-8 42 94,3 0 0,0 87 0,6-121-4,0 0-1,0-1 1,1 1 0,0 0-1,1-1 1,0 1 0,8 16-1,-9-22-50,0-1-1,0 1 1,0-1 0,1 1-1,-1-1 1,1 0-1,0 0 1,0 0 0,0 0-1,0-1 1,0 1 0,1-1-1,-1 0 1,1 0-1,0 0 1,0-1 0,-1 1-1,1-1 1,0 0-1,0 0 1,5 1 0,-2-2 31,-1 0 1,1 0 0,-1-1 0,1 0 0,-1 0 0,0 0-1,1-1 1,-1 0 0,0 0 0,0 0 0,0-1 0,0 0-1,10-7 1,-9 5-67,0-1 1,0 1-1,0-2 0,-1 1 1,0-1-1,0 0 0,-1 0 1,0 0-1,7-13 0,2-8-136,17-34 129,-27 53 30,-1 0 0,0 0 0,-1 0 0,0-1 0,1-9 0,-2 12-66,0 0 0,1 1 0,-1-1 1,1 1-1,0-1 0,1 1 0,0 0 0,0 0 1,7-10-1,-9 14 42,0 1-1,0-1 1,0 1 0,0 0-1,1 0 1,-1-1 0,1 1-1,-1 0 1,1 0 0,-1 1 0,1-1-1,-1 0 1,1 0 0,0 1-1,-1-1 1,3 0 0,-2 1-64,1 8-5,11 11-90,-13-17 36,-1-1 209,0 6-22,3 0-95,-3-6 170,0 20-59,-3 62-394,-2-27-214,4-46 623,1-6-62,0-1 1,0 0-1,0 0 1,0 0-1,0 1 1,1-1 0,-1 0-1,1 0 1,2 6-1,9 19 24,-10-26-57,-1-1 1,0 1 0,0-1 0,1 1 0,-1-1 0,1 0 0,-1 1 0,1-1 0,-1 0 0,1 0 0,0 0 0,2 1 0,20 8-21,-16-6 15,-1-1 0,1 0-1,0 0 1,15 2 0,0-2 56,1 0 1,-1-2-1,1-1 0,-1-1 1,1-1-1,43-9 1,-59 9-41,0-1-1,1 0 1,-1-1 0,-1 0 0,1 0 0,0 0 0,-1-1 0,0-1 0,0 1 0,-1-1 0,1 0 0,-1 0 0,0-1 0,-1 0 0,9-14 0,-7 8-51,-1-1 0,0 0-1,-1-1 1,-1 1 0,0-1-1,-1 0 1,-1 0-1,0 0 1,-1-1 0,-2-28-1,0 30-85,1 3 21,-1 0 1,-4-15 0,5 24 65,-1-1 0,0 1 0,1-1 0,-1 1-1,0-1 1,-1 1 0,1 0 0,0-1 0,-1 1 0,1 0 0,-1 0-1,0 0 1,0 0 0,0 0 0,-3-2 0,4 3 26,0 1 1,-1 0-1,1-1 1,0 1-1,0 0 1,0 0-1,-1 0 1,1-1-1,0 1 1,0 0-1,-1 1 0,1-1 1,0 0-1,0 0 1,-1 0-1,1 1 1,0-1-1,0 1 1,0-1-1,0 1 1,0-1-1,0 1 1,0 0-1,0 0 1,-2 1-1,-1 1 19,0 0 1,1 0-1,-1 1 0,1 0 1,-5 6-1,2 0 16,0 1 0,1 0 0,0 0-1,1 0 1,0 1 0,1-1 0,0 1 0,1 0 0,-2 18 0,4-19 71,-1 0-1,2 0 1,-1 0 0,1 0-1,1 0 1,0 0 0,1 0 0,0-1-1,0 1 1,8 15 0,-6-17-3,1 1-1,0-1 1,0 0 0,1-1 0,0 0 0,0 0 0,1 0-1,0-1 1,18 12 0,-18-14-52,0-1 0,0 0 1,1 0-1,0-1 0,-1 0 0,1 0 0,0-1 0,0 0 0,0-1 1,1 0-1,-1 0 0,11-1 0,-1-2-583,0 0 0,1-2 0,18-5 0,-17 3-1813,-1-1-1,31-15 0,-46 19 1622,-1 0-1,1-1 0,0 1 1,-1-1-1,0 0 1,0 0-1,0 0 1,0-1-1,-1 1 1,0-1-1,0 0 0,0 0 1,4-10-1,17-36-4717</inkml:trace>
</inkml:ink>
</file>

<file path=ppt/ink/ink8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23:39:49.7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3 436 4384,'-3'6'1505,"11"-5"4632,0-4-3235,4-1-1873,0 1 0,-1-2 0,1 1 1,18-12-1,11-5-128,-15 9-560,-1-1 0,-1-1-1,36-28 1,-21 11 4,40-44 1,-64 58-150,-1 0 1,16-25 0,-11 14 39,-13 19-55,0-1-1,0 0 1,-1 0 0,0-1-1,0 0 1,2-11-1,-6 11-90,-1 11-93,0 0 0,0-1 0,0 1 0,0 0 0,-1 0 0,1 0 0,0 0 0,0 0-1,0 0 1,0 0 0,0 0 0,0 0 0,0 0 0,-1 0 0,1 0 0,0 0 0,0 0 0,0 0 0,0 0-1,0 0 1,-1 0 0,1 0 0,0 0 0,0 0 0,0 0 0,0 0 0,0 0 0,0 0 0,-1 0 0,1 0-1,0 0 1,0 0 0,0 0 0,0 0 0,0 0 0,0 0 0,0 0 0,0 1 0,-1-1 0,-12 15-198,4 3 215,1 1 1,1 0-1,1 1 1,-5 25-1,8-31 4,-1 0 38,1 1 1,0-1-1,1 1 0,1 0 0,1 0 0,0 0 1,0 0-1,2 0 0,0-1 0,0 1 0,2 0 1,7 22-1,-8-32-3,0 1 1,0-1-1,1 0 0,0-1 1,-1 1-1,2 0 0,-1-1 1,0 0-1,1 0 0,0-1 1,0 1-1,0-1 0,0 0 1,0 0-1,1-1 0,-1 1 1,1-1-1,0 0 0,0-1 1,10 2-1,-11-3-2,0 0 1,0-1-1,1 1 1,-1-1 0,0 0-1,0-1 1,0 1-1,0-1 1,0 0-1,0 0 1,-1 0-1,1-1 1,-1 0-1,8-6 1,1-1 5,-1-1 1,0 0-1,14-19 0,8-12-88,48-54-18,-82 95 54,1 0-1,0-1 0,0 1 0,0 0 0,0 1 0,0-1 1,0 0-1,0 0 0,0 0 0,0 1 0,0-1 0,1 0 1,-1 1-1,0-1 0,0 1 0,1 0 0,-1-1 0,0 1 1,1 0-1,-1 0 0,0 0 0,1 0 0,2 0 0,-3 1-5,1 0-1,-1 0 0,1 1 0,-1-1 0,1 0 1,-1 1-1,0-1 0,0 1 0,0-1 0,0 1 1,0 0-1,0-1 0,0 1 0,-1 0 0,1 0 1,0 3-1,2 5 25,-2 1 0,1-1 0,-2 0-1,1 1 1,-1-1 0,-1 1 0,-1 11 0,-1 21 7,-2 17 226,5-58 37,3-3-258,-1 0-1,1 1 1,-1-1-1,1 0 1,-1 0-1,0-1 1,3-1-1,2 0 21,13-9 24,-1 0 0,32-26 1,1-1-78,-19 14-133,-25 17 106,1 1 0,0 0 1,0 1-1,1 0 0,-1 1 1,21-9-1,-28 14 17,-1-1 1,1 1-1,-1 0 1,1 0-1,-1 0 0,1 0 1,0 0-1,-1 0 0,1 0 1,-1 0-1,1 1 0,-1-1 1,1 0-1,-1 1 0,1 0 1,-1-1-1,1 1 1,-1 0-1,0-1 0,1 1 1,-1 0-1,0 0 0,2 2 1,1 1 13,0 1 0,-1 0 1,0 0-1,6 10 0,-1 1 29,0-4-199,0 2 374,0-1-1,2 1 0,0-1 1,20 20-1,-27-30-403,0 0 0,0-1-1,1 1 1,-1-1 0,1 0 0,-1 0-1,1 0 1,0-1 0,0 1 0,0-1-1,0 0 1,0 0 0,0 0-1,0-1 1,0 1 0,0-1 0,0 0-1,0 0 1,0-1 0,0 1 0,0-1-1,0 0 1,0 0 0,6-2 0,-5 1-1129,1-1 0,-1 1 0,1-1 0,-1 0-1,0-1 1,0 1 0,0-1 0,5-6 0,14-20-2433,-1-10-1337</inkml:trace>
</inkml:ink>
</file>

<file path=ppt/ink/ink8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23:39:50.1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49 8384,'-40'-23'3808,"35"18"-3328,5 1-2336,10-1 896,-6 2-768,11 0 1024,1-2-3392</inkml:trace>
</inkml:ink>
</file>

<file path=ppt/ink/ink8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23:39:52.5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1277 6816,'-3'-2'7113,"7"1"-3786,-1 1-3864,0 1 861,1-1 0,-1 0 0,0 0 0,0-1 0,0 1 0,0 0 0,0-1 0,0 0 0,0 0-1,0 0 1,0 0 0,3-2 0,34-21 987,-37 21-1163,19-13 158,-1-1 0,-1-1 0,-1-1 1,-1 0-1,18-25 0,73-117 601,-71 102-510,64-84 760,-66 95-853,-36 47-304,1 1 0,-1-1 0,1 0 0,-1 1 0,1-1 0,-1 1 0,1-1 0,0 1 0,-1-1 0,1 1 0,0-1 0,-1 1 0,1 0 0,0-1 1,0 1-1,0 0 0,1-1 0,-2 1-8,1 0 1,-1 1 0,1-1-1,0 0 1,-1 0 0,1 0 0,-1 0-1,1 1 1,-1-1 0,1 0 0,-1 1-1,1-1 1,-1 0 0,0 1-1,1-1 1,-1 0 0,1 1 0,-1-1-1,1 1 1,1 3-39,0 0-1,0 0 1,0 0-1,0 1 1,0 4-1,0-4 55,1 7-5,0-1 0,-1 1 0,-1 0-1,0 0 1,-1 22 0,0 0 2,1-14 17,0 107 131,-2-107-108,-2 1 0,1 0 0,-2-1 0,-7 21 0,10-36-34,-1 0 1,0 0 0,0 0 0,0 0 0,-1-1 0,0 1 0,0-1 0,0 0 0,0 0 0,-1 0 0,1 0 0,-1-1 0,0 1 0,-7 3 0,8-5-33,-1 0-1,0 0 1,0 0 0,0-1 0,0 0-1,0 0 1,0 0 0,0 0 0,-1-1 0,1 0-1,0 0 1,0 0 0,-1 0 0,1-1-1,0 1 1,0-1 0,-8-2 0,-1-3-104,-1 1-1,1-2 1,1 0 0,-1 0-1,1-1 1,1-1 0,-1 0-1,1-1 1,1 0 0,0 0-1,-11-15 1,31 25 50,66 14 243,-56-9-67,0-1 1,1 0 0,-1-2 0,1 0 0,0-2-1,22-1 1,-30-1-29,1-1 0,-1 0 0,0-1 0,0 0 0,-1-1 0,1-1 0,15-9 0,-7 1-31,0 0 0,-1-2 0,19-19 0,2-3-2,96-93 292,-93 86-320,38-53-1,-66 75-21,-1 0 0,-2-1 1,0-1-1,-2 0 0,16-51 0,24-139-103,-38 149 56,-9 46 41,3-13-128,-1 0 0,3-65 0,-8 97 138,-1 0 1,0 0 0,0 0 0,0-1 0,-1 1 0,1 0 0,0 0 0,0 0 0,0 0 0,-1-1-1,1 1 1,-1 0 0,1 0 0,-1 0 0,1 0 0,-2-2 0,1 3 0,1 0 0,-1 0 1,1-1-1,-1 1 0,1 0 0,-1 0 0,1 0 1,0 0-1,-1 0 0,1 0 0,-1 0 0,1 0 1,-1 0-1,1 0 0,-1 0 0,1 0 1,-1 0-1,1 0 0,-1 0 0,1 0 0,-1 1 1,1-1-1,-1 0 0,1 0 0,-1 1 0,0 0 1,-2 1-8,-1 1 1,1 1-1,-1-1 0,1 0 1,0 1-1,1-1 1,-1 1-1,-2 5 1,-15 33-26,2 2 0,-23 78 0,17-44 14,0-11 60,-30 106 257,49-153-252,1 0-1,1 1 0,1 0 0,1-1 0,1 1 0,4 32 0,-2-34 94,1 0 0,2 0 0,12 35 0,-16-49-114,1-1 0,0 0 0,0 1 0,1-1 0,-1 0 0,1-1 0,0 1 0,0 0 0,0-1 0,1 1 0,-1-1 0,1 0 0,0 0 0,0-1 0,0 1 0,0-1 0,0 0 0,0 0 0,1 0 0,-1 0 0,9 1 0,-6-2 3,1-1 0,0 0 0,0 0 0,0-1 0,0 1 0,-1-2 0,1 1 0,0-1 0,-1-1 0,11-4-1,2-2-11,0 0 0,27-20 0,42-31-188,34-23 176,-106 75-115,29-11-1,-42 18-69,-4 1 184,-9 5-41,1 0 1,-1 1-1,1 1 0,1-1 0,-1 1 1,-10 13-1,7-5 60,1 0-1,1 0 1,0 1 0,2 0 0,-11 30 0,9-15-15,1 1 1,-5 40-1,12-68 34,0 1-1,1-1 0,0 0 1,0 1-1,0-1 1,0 1-1,1-1 1,-1 0-1,1 1 1,0-1-1,1 0 0,-1 0 1,1 0-1,-1 0 1,1 0-1,1 0 1,2 4-1,-5-7-32,1-1 0,-1 0 0,0 1 0,0-1 1,1 0-1,-1 0 0,0 1 0,0-1 0,1 0 0,-1 0 0,0 0 0,1 0 0,-1 1 0,0-1 0,1 0 0,-1 0 1,0 0-1,1 0 0,-1 0 0,0 0 0,1 0 0,-1 0 0,0 0 0,1 0 0,-1 0 0,0 0 0,1 0 0,-1 0 1,0 0-1,1 0 0,-1 0 0,0 0 0,1-1 0,-1 1 0,0 0 0,1 0 0,-1-1 0,10-10 4,-7 9-48,2-6-115,0 1 1,0-1 0,0 0-1,-1-1 1,6-15-1,10-47-364,1 0 274,-15 51 78,-4 14-286,-1 23 284,-1 6 268,1 0 0,1-1 0,0 1 0,8 24 0,-8-40-46,-1 0 0,2-1-1,-1 1 1,1-1 0,0 1 0,0-1-1,1 0 1,0 0 0,0 0 0,0-1 0,1 1-1,-1-1 1,1 0 0,1-1 0,-1 1 0,1-1-1,10 6 1,-10-8-21,-1 0-1,0 0 1,1-1-1,-1 0 1,1 0-1,-1 0 1,1-1-1,-1 0 1,1 0-1,0 0 1,10-3-1,-1 0 10,-1-1-1,1 0 0,17-9 0,-18 7-11,-1-1 0,1-1 0,-2-1 1,1 0-1,-1 0 0,-1-1 0,1-1 0,13-16 1,7-14 57,31-52 1,-23 33-68,-9 14-13,-1-1 0,-3-2-1,29-70 1,-30 49-23,-2-2 0,23-126 0,-45 187 2,0 4 11,-1 1 0,0-1 0,0 0-1,-1 0 1,0 0 0,0 0 0,-1 1 0,-1-9-1,2 14 2,0 0 0,0 1-1,-1-1 1,1 0 0,0 1-1,-1-1 1,1 1 0,0-1-1,-1 1 1,1-1-1,0 1 1,-1-1 0,1 1-1,-1-1 1,1 1 0,-1-1-1,1 1 1,-1 0 0,1-1-1,-1 1 1,0 0-1,1-1 1,-1 1 0,1 0-1,-1 0 1,0 0 0,1 0-1,-1-1 1,0 1 0,1 0-1,-1 0 1,0 0 0,1 0-1,-2 1 1,0-1-5,1 1 1,-1-1 0,1 1-1,-1 0 1,0-1 0,1 1-1,-1 0 1,1 0 0,0 0-1,-1 0 1,1 0 0,-3 3-1,0 2-2,0 0-1,0 0 1,0 0 0,0 0-1,1 1 1,-3 7 0,-11 45-46,10-34 47,-20 79 187,-17 138-1,39-185-23,5 113 0,2-137-48,10 53-1,-8-69-54,0 0-1,1-1 0,1 0 0,15 30 0,-19-41-23,1-1-1,0 0 1,0 0-1,0 0 1,1-1-1,-1 1 1,1-1-1,0 1 1,0-1-1,0-1 1,1 1-1,-1 0 1,1-1 0,-1 0-1,1 0 1,0-1-1,0 1 1,-1-1-1,1 0 1,8 1-1,-5-2-5,0 1 0,1-1 0,-1-1 0,0 0 0,0 0 0,0-1 1,0 1-1,0-2 0,0 1 0,0-1 0,13-7 0,-9 2-22,1 0 0,-1-1 0,-1 0 1,0-1-1,0 0 0,-1 0 0,14-19 1,-12 12-32,-2 1 1,0-1-1,0-1 0,-2 0 1,7-20-1,-12 30-5,-1 0-1,0 1 0,-1-1 1,0 0-1,0 0 1,0-16-1,-2 19-4,1 0-1,-1 0 1,0-1 0,0 1-1,-1 0 1,1 0 0,-1 1 0,0-1-1,-1 0 1,1 1 0,-6-8-1,7 10 20,-1 0 0,0 0 0,0 0 0,-1 0 0,1 0-1,0 0 1,-1 1 0,1-1 0,-1 1 0,1 0 0,-1 0-1,1 0 1,-1 0 0,0 0 0,0 0 0,0 1 0,1-1-1,-1 1 1,0 0 0,0 0 0,0 0 0,0 0 0,1 1-1,-6 0 1,4 0 19,0 0 0,0 1 1,0-1-1,0 1 0,1 0 0,-1-1 0,1 2 0,-1-1 1,1 0-1,0 1 0,-1-1 0,1 1 0,1 0 0,-1 0 1,0 0-1,-3 7 0,2-1 30,0 0 0,0 0 0,1 1 1,0 0-1,1-1 0,0 1 0,1 0 0,0 0 1,0 0-1,1 0 0,1 0 0,-1 0 0,2 0 0,3 16 1,-2-14-4,0 0 0,1 0 0,1 0 1,0 0-1,1-1 0,0 0 0,0 0 1,1 0-1,1-1 0,0 0 0,10 10 0,-13-15 27,1 0-1,-1-1 1,1 0-1,0 0 0,-1 0 1,2-1-1,-1 0 0,0 0 1,1-1-1,-1 0 0,1 0 1,11 2-1,-13-4-27,0 1-1,1-1 1,-1-1-1,0 1 1,0-1 0,1 0-1,-1 0 1,0 0-1,0-1 1,0 0 0,0 0-1,-1 0 1,1 0-1,-1-1 1,1 0 0,-1 0-1,6-5 1,-1 0-27,-1 0 0,0-1 0,-1 0 0,0-1 0,0 0-1,6-11 1,28-67-51,-14 26 11,62-94 172,-85 146-262,-3 7-42,0 9 75,-3 8 75,1 0 1,-2 1-1,0-1 1,-4 14-1,-4 11 26,-7 59 10,-15 57 81,28-138-79,3-7 47,-1 0 1,-1 0 0,1 0-1,-11 17 1,13-26-16,0 1-1,-1-1 1,1 1 0,-1-1 0,1 0 0,-1 0 0,1 0 0,-4 2-1,5-3-34,-1 0-1,1 0 1,0 0-1,0 0 1,-1-1-1,1 1 1,0 0-1,0 0 1,-1 0-1,1 0 1,0-1-1,0 1 1,0 0-1,-1 0 1,1 0-1,0-1 0,0 1 1,0 0-1,0 0 1,-1-1-1,1 1 1,0 0-1,0 0 1,0-1-1,0 1 1,0 0-1,0 0 1,0-1-1,0 1 1,0 0-1,0-1 1,0 1-1,0 0 16,0-4-1,1 0-1,0 0 1,0 0-1,0 0 1,0 1-1,1-1 1,0 1-1,-1-1 0,1 1 1,0 0-1,5-7 1,4-2 39,17-18 1,-17 21-88,-1 0-1,1 1 1,1 0-1,13-7 1,54-22-845,-16 7-720,-41 19-140,-13 7 293,0-1-1,0 0 1,0 0 0,12-10-1,-10 1-1524,-10 13 2796,-1 1 0,0-1 0,0 0 1,0 1-1,1-1 0,-1 1 0,0-1 0,0 0 0,0 1 1,0-1-1,0 0 0,0 1 0,0-1 0,0 0 1,0 1-1,0-1 0,0 1 0,-1-1 0,1 0 0,0 1 1,0-1-1,-1 1 0,1-1 0,0 0 0,-1 1 0,0-2 1,-2-1-392,-1 1 0,1-1 0,-1 0 1,-5-2-1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00:33:48.3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15 946 4160,'-15'-6'5018,"31"6"-3754,26 0-107,-15 1-343,44-4-1,-46-1-397,0-1 0,0-2 0,-1 0 0,0-1 0,0-2 0,-1 0 0,25-16 0,-44 23-333,0 0 0,0 0 1,0 0-1,0-1 0,0 0 0,-1 0 0,0 0 0,1 0 1,-2 0-1,4-5 0,-5 7-65,0 0 1,0 1-1,0-1 0,-1 0 1,1 0-1,0 1 1,-1-1-1,1 0 0,-1 0 1,0 0-1,0 0 1,0 0-1,0 1 0,0-1 1,0 0-1,0 0 1,0 0-1,-1 0 0,1 0 1,-1 1-1,1-1 1,-1 0-1,0 0 0,0 1 1,0-1-1,0 0 1,0 1-1,0-1 0,-2-2 1,0 3-79,1-1 0,0 1 0,-1-1 0,1 1 0,-1 0 0,1 0 0,-1 0 0,1 0 0,-1 0 0,0 1 0,1-1 0,-1 1 0,0 0 0,0 0 0,1 0 0,-1 0 0,0 0 0,-5 2 0,-4 0-216,0 2 0,-22 8-1,21-7 198,-15 5 56,-1 1 0,2 1 0,-1 2 0,-37 26 0,57-34 54,1 0 0,-1 1 0,1 0 0,0 0-1,1 1 1,-1-1 0,-7 14 0,11-14 3,0-1-1,0 0 1,1 1-1,0 0 0,0-1 1,0 1-1,1 0 1,0 0-1,0 0 0,1 0 1,1 13-1,-1-11 12,2-1 0,-1 1 0,1-1 0,0 0-1,1 0 1,0 0 0,0 0 0,1 0 0,0-1 0,0 1-1,1-1 1,5 7 0,-6-10 17,-1 0-1,1 0 1,0-1 0,0 1-1,1-1 1,-1 0 0,1 0-1,-1 0 1,1-1-1,0 0 1,0 0 0,0 0-1,0 0 1,0-1 0,1 0-1,-1 0 1,0 0 0,1-1-1,-1 0 1,6 0-1,3-2 17,1 0 0,-1-1 0,-1 0 0,1-1 0,0-1 0,-1 0-1,0 0 1,0-2 0,13-8 0,13-11 44,51-46 0,-53 42 20,52-35 0,-17 22-16,77-50-189,-125 75 132,1-1 1,-2 0 0,33-37-1,-38 33-9,-2 0 0,0-1-1,-2 0 1,21-47-1,-31 61-58,12-24-56,19-63 0,-31 83 47,0-1 0,-1 0-1,-1 0 1,0 0 0,-1 0 0,-1 0-1,-1-18 1,0 30-17,1 0 1,-1 0-1,1 0 1,-1 0-1,0 0 1,0 0-1,0 0 0,-1 1 1,-2-5-1,3 5 15,0 1-1,0 0 0,0 0 1,-1 0-1,1 0 0,0 0 1,0 0-1,-1 1 1,1-1-1,-1 0 0,1 1 1,-1-1-1,1 1 0,-1-1 1,1 1-1,-1 0 0,1-1 1,-1 1-1,0 0 0,-1 0 1,-6 1-33,0 0 0,1 0 0,-1 1 1,0 0-1,1 1 0,-1-1 0,1 2 1,0-1-1,0 1 0,0 0 0,1 1 0,-11 8 1,-4 5-63,1 0 1,-33 38-1,36-34 89,1 0 0,2 0 0,0 2-1,1 0 1,-11 27 0,7-7-21,2 1 0,-12 52 0,24-81 37,0 1 0,1 0 0,0-1 0,2 1 0,0 0 0,1 0 0,0 0 0,6 33 0,6-3 40,19 53 0,-28-92-9,1 0 0,0 0 0,0 0 0,1 0 0,0-1 0,0 0 0,1 0 0,0 0 0,0-1 0,0 0 0,1 0 0,10 7 0,-11-9 6,1-1 0,-1 1 0,1-1 0,0-1-1,0 1 1,0-1 0,0 0 0,1-1 0,-1 0 0,0 0-1,1 0 1,-1-1 0,1 0 0,-1-1 0,10-1-1,-5 0 6,0-1-1,0-1 1,0 0-1,-1 0 1,0-1-1,0-1 1,17-10-1,0-5 1,35-31-1,-19 13 174,-25 22-81,19-24 1,-24 26-79,-8 9-20,-1-1 0,0 0 0,0 0 1,0 0-1,-1-1 0,0 1 0,0-1 0,3-10 0,-6 15-42,-1 0-1,1 1 0,-1-1 0,0 0 1,1 0-1,-1 0 0,0 1 0,-1-1 0,1 0 1,0 0-1,-1 1 0,0-1 0,1 0 1,-1 1-1,-2-5 0,2 6-11,0-1 0,1 1-1,-1 0 1,0 0 0,0 0 0,0 0-1,0 0 1,0 0 0,-1 0 0,1 0-1,0 0 1,0 0 0,-1 0 0,1 1-1,0-1 1,-1 0 0,1 1-1,-1 0 1,1-1 0,-1 1 0,1 0-1,-1-1 1,1 1 0,-1 0 0,1 0-1,-1 0 1,1 1 0,-1-1 0,-2 1-1,-6 2-17,0 1-1,1 0 0,-1 1 1,1 0-1,0 0 0,0 1 1,-13 11-1,9-7 64,8-6-51,0 1 0,1 0 0,-1 0 0,1 0 0,0 0 0,0 1 0,1 0 0,0 0 0,0 0 0,0 0 0,0 0 0,1 1 0,0-1 0,1 1 0,0-1 0,-1 9 0,0 5-9,1-1 1,0 1-1,2-1 1,4 28-1,-3-37 84,-1-1 0,2 1 0,-1-1 0,1 0-1,1 0 1,0 0 0,0-1 0,1 1 0,-1-1 0,2 0 0,-1 0 0,11 10-1,-14-16-32,1-1 0,-1 1 0,1-1 0,-1 1 0,1-1 1,0 0-1,-1 0 0,1 0 0,0 0 0,0-1 0,0 1 0,0-1 0,0 0 0,-1 0 0,1 0 0,0 0 0,0 0 0,0 0 0,0-1 0,0 0 0,0 1 0,-1-1 0,1 0 0,0 0 0,3-3 0,8-3 48,0 0 0,-1-2 0,19-14 0,-19 13 39,46-31 57,20-16-154,71-48 122,-16 11-142,-122 85 70,-1 0-167,0 1 0,1 0-1,15-8 1,-25 15 87,1 0 1,-1 0-1,0 0 1,0 0-1,1 0 1,-1 1-1,1-1 1,-1 1-1,1-1 0,-1 1 1,1 0-1,-1 0 1,1 0-1,-1 0 1,0 1-1,1-1 1,-1 1-1,1-1 1,-1 1-1,1 0 1,-1 0-1,0 0 0,0 0 1,4 2-1,7 3-70,-13-5 105,1-1-1,0 0 1,-1 0 0,1 0 0,-1 0 0,1 0 0,0 1 0,-1-1 0,1 0 0,-1 0-1,1 1 1,-1-1 0,1 0 0,-1 1 0,1-1 0,-1 1 0,1-1 0,-1 1 0,0-1 0,1 1-1,-1-1 1,0 1 0,1-1 0,-1 1 0,0-1 0,0 1 0,1 0 0,-1-1 0,0 1 0,0-1-1,0 3 561,-14-4-290,-2-2-358,1 1 1,-1 0-1,0 1 0,-27 2 1,23 2-18,1 0 0,0 1 0,-26 9 0,34-8 35,-1 0 0,1 0 0,0 1-1,1 1 1,-1 0 0,-13 12 0,20-16 50,1 0 0,0 1 0,0-1-1,0 1 1,0 0 0,1 0 0,-1 0 0,1 0 0,0 1 0,0-1 0,1 0 0,-3 9 0,3-6 20,0 1 1,0-1-1,1 1 0,0-1 1,0 1-1,1-1 0,2 12 1,0-7-13,0-1 1,0 0-1,1 0 1,1 0-1,0 0 1,1-1 0,0 0-1,0 0 1,1 0-1,10 11 1,-9-13 29,0-1 0,0 0 0,0 0 0,1 0 0,0-1 0,0-1 0,0 1 0,1-2 0,0 1 0,18 5 0,-20-8-7,0 0 0,1 0-1,-1-1 1,1 0 0,-1-1 0,1 0 0,-1 0-1,0-1 1,1 0 0,-1 0 0,1-1 0,7-3-1,-3 0 37,0 0 0,0-2 0,-1 0 0,12-8 0,47-40 123,-45 34-154,144-112 99,-158 123-107,14-8 73,-1-2 0,-1-1 0,0-1 0,27-33 0,-36 33-70,0-1-1,21-43 1,15-55-196,106-317 246,-154 427-73,33-102-434,-35 99 221,-1 14 204,0 0 1,0 0-1,0-1 0,0 1 0,0 0 0,0 0 0,0 0 0,0 0 0,0 0 0,-1 0 0,1 0 1,0 0-1,0-1 0,0 1 0,0 0 0,0 0 0,0 0 0,0 0 0,-1 0 0,1 0 0,0 0 1,0 0-1,0 0 0,0 0 0,0 0 0,-1 0 0,1 0 0,0 0 0,0 0 0,0 0 0,0 0 1,0 0-1,0 0 0,-1 0 0,1 0 0,0 0 0,0 0 0,0 1 0,0-1 0,0 0 0,0 0 1,0 0-1,-1 0 0,1 0 0,-2 2-39,-1 0 0,1 0 0,0 1 0,0-1 0,0 1 0,-2 2 0,-7 14-21,1 1-1,-13 34 0,14-32 67,-8 22-65,2 1-1,-16 85 1,1 95 6,18-120-129,6-56 315,3 97-1,5-112-58,1-1 0,3 1-1,15 56 1,-20-85-75,1 2 88,0-1 0,1 1 0,-1-1 0,7 11-1,-9-16-65,1 0 0,-1-1-1,1 1 1,-1 0 0,1 0-1,0 0 1,-1-1 0,1 1-1,0 0 1,0-1 0,0 1-1,-1-1 1,1 1 0,0-1-1,0 1 1,0-1 0,0 1-1,0-1 1,0 0 0,0 0-1,0 1 1,0-1 0,0 0-1,0 0 1,0 0 0,0 0-1,0 0 1,0 0 0,0 0-1,0-1 1,-1 1 0,1 0-1,0-1 1,0 1 0,0 0-1,0-1 1,0 1 0,0-1-1,0 1 1,-1-1 0,2 0-1,9-9 89,0 0 0,-1-1 0,17-22 0,0 0-14,13-9-35,90-71 1,-33 31 87,-87 72-138,0 0-1,10-12 0,-17 18 3,-1 0-1,1 0 1,-1 0-1,3-6 1,-5 8-10,1 1 1,-1 0 0,1 0-1,-1-1 1,0 1 0,0 0-1,1-1 1,-1 1 0,0 0-1,0-1 1,0 1 0,-1 0-1,1-1 1,0 1 0,-1-2-1,-2-3-150,3 6 151,0 0 0,0 0 0,0 0 0,0 0 0,0 0 0,0-1 0,0 1 0,0 0 0,-1 0 0,1 0 0,0 0 0,0 0 0,0 0 0,0 0 0,0 0 0,0 0 0,0 0 0,0-1 0,0 1 0,0 0 0,0 0 0,0 0 0,0 0 0,0 0 0,0 0 0,0 0 0,0 0 0,0-1 0,0 1 0,0 0 0,0 0 0,0 0 0,1 0 0,-1 0 0,0 0 1,0 0-1,0 0 0,0 0 0,0 0 0,0-1 0,0 1 0,0 0 0,0 0 0,0 0 0,0 0 0,0 0 0,0 0 0,1 0 0,-1 0 0,0 0 0,0 0 0,0 0 0,0 0 0,0 0 4,2 8-181,0 0 1,0 1 0,6 11-1,-6-15 184,4 7-26,-1 0 0,-1 1 1,0-1-1,3 18 0,-6-15 65,0 28 0,-1-33-30,0 0 0,0 0 1,1 0-1,0 0 0,1 0 0,5 16 0,-7-25-5,3 8 25,1 0 1,0 0 0,0-1-1,1 1 1,7 9-1,-10-16-24,0 0 0,0 0 0,0 0-1,0 0 1,0-1 0,0 1 0,0-1-1,1 1 1,-1-1 0,1 0 0,-1 0-1,1 0 1,-1 0 0,1 0 0,0 0-1,-1-1 1,1 0 0,0 1 0,0-1-1,-1 0 1,1 0 0,0 0 0,4-2-1,2 0 32,1-1 1,-1-1-1,0 1 0,0-2 0,-1 1 0,1-1 0,-1 0 0,9-8 0,21-12 19,198-118 242,-207 123-256,-29 20-42,1 0 0,-1 0 0,0 0 0,1 0 1,-1-1-1,0 1 0,1 0 0,-1 0 0,0-1 1,0 1-1,1 0 0,-1-1 0,0 1 0,0 0 1,1-1-1,-1 1 0,0 0 0,0-1 0,0 1 1,0 0-1,0-1 0,1 1 0,-1-1 0,0 1 1,0 0-1,0-1 0,0 1 0,0-1 0,0 1 1,0 0-1,0-1 0,0 1 0,-1-1 0,1 1 1,0 0-1,0-1 0,0 1 0,0 0 0,0-1 1,-1 1-1,1 0 0,0-1 0,0 1 0,-1 0 1,1-1-1,-1 0-20,-1 1 0,1-1 0,0 1 0,0-1-1,0 1 1,0 0 0,-1 0 0,1-1 0,0 1 0,0 0 0,-1 0 0,1 0 0,0 0 0,0 0 0,-1 1 0,1-1 0,-2 1 0,-7 2-37,-1 0-1,1 1 1,-1 1 0,1-1 0,1 2 0,-1 0 0,1 0-1,0 0 1,-13 13 0,19-16 52,-1 1-1,1-1 1,-1 1 0,1 0-1,1 0 1,-1 0-1,0 1 1,1-1-1,0 1 1,0-1 0,0 1-1,1 0 1,0 0-1,0 0 1,0 0-1,0 0 1,1 0 0,0 0-1,0 0 1,0 0-1,0 0 1,1 0 0,0 0-1,1 5 1,0-5 14,-1 0 0,1-1 0,0 1 1,0-1-1,1 0 0,-1 1 0,1-1 1,0 0-1,0 0 0,6 5 0,-6-7 3,0 1 0,0-1 0,0 0 0,0-1 0,0 1 0,0 0 0,1-1 0,-1 0 0,1 0 0,-1 0 0,1 0 0,0-1 0,-1 1 0,1-1 0,3 0 0,2 0 30,0-1 0,-1 0 0,1 0 0,-1-1 0,1 0 0,-1-1 0,0 0 0,0 0 1,0-1-1,-1 1 0,1-2 0,10-7 0,-8 4 15,0 0 0,0-1 0,-1-1 0,0 0 0,0 0 0,-1 0 0,9-17 0,-15 22-66,1 1 1,-1-1 0,0 0 0,-1 0-1,1 1 1,-1-1 0,0 0 0,0 0-1,0-7 1,-1 9 11,0 1 1,0-1-1,0 1 1,0-1-1,-1 0 1,1 1-1,-1-1 1,0 1-1,0-1 1,0 1-1,0 0 1,0-1-1,0 1 1,-1 0-1,1 0 1,-1 0-1,0 0 1,1 0-1,-1 0 1,-3-3-1,1 3-31,0-1 1,-1 1-1,1 0 0,0 0 1,-1 0-1,0 0 1,1 1-1,-1-1 0,0 1 1,0 1-1,-4-1 0,-9 0-168,-31 4 1,2-1-4,44-2 199,1 0-1,0 0 1,-1 1-1,1-1 1,0 0-1,0 1 1,0-1-1,-1 1 1,1 0-1,-3 1 1,6-1-1,0-1 0,0 1 1,-1-1-1,1 1 0,0 0 1,0-1-1,-1 0 0,1 1 1,0-1-1,0 1 0,0-1 1,0 0-1,0 0 0,-1 1 1,3-1-1,8 1-3,1 0 1,-1-1-1,1-1 1,15-1-1,12-2 80,174-16-177,-86 5 13,-124 15 89,5-1-11,0 0 0,0 1 0,16 1 0,-23 0 0,0-1 0,1 0 0,-1 0 0,0 0-1,0 0 1,1 1 0,-1-1 0,0 1 0,0-1-1,0 1 1,0-1 0,1 1 0,-1 0 0,0 0-1,0-1 1,-1 1 0,1 0 0,0 0 0,0 0-1,0 0 1,0 0 0,-1 0 0,1 0 0,0 0-1,-1 0 1,1 0 0,-1 1 0,1-1 0,-1 0-1,0 0 1,0 0 0,1 1 0,-1 1 0,-1 5 17,-1 1 0,1 0 0,-2-1 0,1 0 0,-1 1 0,0-1 0,-1 0 0,0 0 0,-6 9 0,0-3 195,6-8 355,13-14-285,23-20-273,2 2 0,0 1 0,1 2 0,62-31 0,-93 52-44,0 1-1,1-1 0,-1 1 0,0-1 0,0 1 1,9-1-1,-12 2 28,-1 0 0,1 0 0,0 0 0,0 0 0,0 0 0,0 0 0,-1 1 0,1-1 1,0 0-1,0 0 0,0 1 0,-1-1 0,1 0 0,0 1 0,0-1 0,-1 1 0,1-1 0,0 1 0,-1-1 0,1 1 1,0-1-1,-1 1 0,1 0 0,-1-1 0,1 1 0,-1 0 0,0-1 0,1 1 0,-1 0 0,1 0 0,-1 0 0,0-1 1,0 1-1,0 0 0,1 0 0,-1 0 0,0-1 0,0 1 0,0 0 0,0 0 0,-1 1 0,1 11-162,0-8 188,-1 0 0,1 0 0,1 0 0,-1 0 0,0-1 0,1 1 0,0 0 0,0 0 0,1-1 0,2 7 0,0-3 29,0 0 0,1 0 0,0-1 0,0 1-1,1-1 1,0-1 0,0 1 0,1-1 0,-1 0 0,13 8-1,-15-11 11,1 0 0,0 0 0,1 0 0,-1 0 0,1-1 0,-1 1 0,1-2 0,0 1 0,-1 0 0,1-1 0,0 0 0,0-1 0,0 1 0,0-1 0,0 0 0,0-1 0,0 0 0,0 1 0,9-4 0,-1 0 35,0-1 0,0 0 0,-1-1 0,1-1 1,-2 0-1,22-15 0,-11 4-34,-2-1 1,0-1 0,-1-1 0,-1 0 0,31-47-1,49-69 10,-97 133-34,0 1-60,1 1 0,-1-1-1,0 0 1,1 0 0,0 1 0,4-4 0,-7 6 22,1 0 1,0-1 0,-1 1-1,1 0 1,0 0 0,0-1-1,-1 1 1,1 0 0,0 0-1,0 0 1,-1 0 0,1 0-1,0 0 1,0 0 0,-1 0-1,1 0 1,0 1 0,0-1-1,-1 0 1,1 0 0,0 1 0,0-1-1,-1 0 1,1 1 0,-1-1-1,1 1 1,0-1 0,-1 1-1,1-1 1,-1 1 0,1-1-1,-1 1 1,1 0 0,-1-1-1,1 1 1,-1 1 0,6 6-15,-1 1 0,0-1 0,-1 2 0,0-1 0,0 0 0,-1 1 1,-1-1-1,1 1 0,-1 0 0,-1 0 0,0 0 0,0 0 0,-2 11 0,-1 15 154,-2-1 0,-11 46 0,12-66-99,-2 5 51,0 0 0,-1-1 0,-1 1 0,-1-1 0,-13 21 0,21-38-61,-1 0-1,-1-1 0,1 1 1,0 0-1,0-1 0,-1 1 0,1-1 1,0 1-1,-1-1 0,0 0 1,1 1-1,-1-1 0,0 0 1,0 0-1,1 0 0,-1 0 0,0-1 1,0 1-1,0 0 0,0-1 1,0 0-1,0 1 0,0-1 1,0 0-1,0 0 0,-1 0 1,1 0-1,0 0 0,0 0 0,0-1 1,0 1-1,0-1 0,0 0 1,0 1-1,1-1 0,-1 0 1,0 0-1,0 0 0,0 0 1,1-1-1,-1 1 0,1 0 0,-1-1 1,1 1-1,-1-1 0,1 1 1,0-1-1,-2-3 0,-15-22-58,-1 1 0,-39-41 1,57 62-227,3 11-16,-1-4 280,0 0 0,0 1 0,0-1 0,1 0-1,-1 0 1,0 0 0,1 0 0,0-1 0,-1 1-1,1 0 1,0-1 0,0 1 0,0-1 0,0 1 0,0-1-1,0 0 1,0 0 0,0 0 0,0 0 0,1 0 0,2 0-1,7 2 58,1 0 0,22 2 0,-24-3 25,80 6 371,0-4-1,99-9 1,135-35-344,-210 21-3326,-92 16 626,0 2 0,30 1 1,-11 2-831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00:37:15.429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0 105 3136,'5'0'6885,"46"1"-5253,55-19-1131,-10 1-245,-6 5-157,89-9 245,150 15 258,-39 2 17,-64 3-686,-105 3 284,38 8-179,-4 0 212,282 2-170,-375-7 95,50 1 82,187-2 36,-136-2 39,29 1-200,26 0 167,67 5 260,-209-4-556,-44-3 25,41 6 0,-37-2-152,39-1-1,-10 0 150,161 6 98,-23-1-6,-105-7 194,104-11-1,-43 0-275,-19-2-73,-41 3 103,-48 5 12,144-7-5,322-10 851,-275 18-433,-192 1-439,144 1 128,207 2 34,-215-4 38,-43-3-94,-86 3-229,-30 1-166,-18 1-492,1 0 0,0 0 0,0-1 0,-1-1 0,19-4 0,-27 6 481,1-1 1,-1 1 0,0-1-1,0 1 1,0-1 0,0 0 0,0 1-1,0-1 1,0 0 0,0 0-1,-1 1 1,1-1 0,0 0 0,0 0-1,-1 0 1,1 0 0,0 0-1,-1 0 1,1 0 0,-1-1-1,1 1 1,-1 0 0,0 0 0,1 0-1,-1 0 1,0-2 0,-6-19-4392</inkml:trace>
</inkml:ink>
</file>

<file path=ppt/ink/ink9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23:39:52.9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83 11296,'-23'-3'4192,"28"3"-3264,3-5-257,10 5 1601,9 5-1376,4-5 1536,14 0-1376,5-5-320,22-2-480,17-1-320,11 3 0,-15-2-2080,-12-1 1184,-15 0-3424,-18 5 2465,-9-2-4673,-17-4 3712,-28-6-608</inkml:trace>
</inkml:ink>
</file>

<file path=ppt/ink/ink9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23:39:53.3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14 108 13472,'-14'-11'4991,"19"7"-3903,22-1-288,-6 2 192,16-5-704,16-4 608,47 0-512,26-1-544,-5 7 64,-13-3-5280,0 1 2945,19-9-6049</inkml:trace>
</inkml:ink>
</file>

<file path=ppt/ink/ink9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23:39:57.6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8 335 3232,'-2'1'202,"-4"6"5126,20 18 2613,-12-24-7756,-1 0 0,1 0 0,0 0-1,0-1 1,0 1 0,-1 0 0,1-1-1,0 1 1,0-1 0,0 0 0,0 1-1,0-1 1,0 0 0,0 0 0,0-1-1,0 1 1,0 0 0,0 0 0,0-1-1,0 0 1,0 1 0,2-2-1,4-1 54,0-1 0,-1 1 0,13-10-1,147-117 1690,12-7-1102,-171 131-779,0 1 0,1 0 0,-1 1-1,1-1 1,0 2 0,17-5 0,-24 7-38,1 1 1,-1-1 0,1 1 0,-1 0 0,1 0 0,-1 0 0,0 0 0,1 1-1,-1-1 1,1 1 0,-1-1 0,0 1 0,1 0 0,-1 0 0,0 0 0,1 0-1,-1 0 1,0 0 0,0 1 0,0-1 0,0 1 0,-1-1 0,1 1 0,0 0 0,0 0-1,-1 0 1,0 0 0,1 0 0,-1 0 0,0 0 0,0 0 0,1 4 0,14 34 87,12 49 1,-20-58-12,2 0 0,1 0 0,28 52 0,-36-77-26,0-1-1,1 0 1,-1 0 0,1-1 0,1 1-1,-1-1 1,0 0 0,1 0 0,0-1-1,0 1 1,0-1 0,1 0 0,7 3-1,-5-3-39,-1-1 0,0 0 0,1-1 0,-1 0-1,1 0 1,-1 0 0,1-1 0,-1 0 0,1-1-1,11-1 1,2-2-54,-1-1-1,0 0 1,0-1-1,0-1 0,-1-1 1,0-1-1,0-1 1,-1 0-1,0-2 1,-1 0-1,0 0 1,-1-2-1,-1 0 0,21-23 1,-8-2 117,-1-1-1,44-85 1,-63 108-2,13-24 85,-19 38-108,0 0-1,0 0 0,0 0 1,0 0-1,0 0 0,1 1 1,0-1-1,3-2 0,-6 5-52,0 0-1,0 0 1,0 0-1,0 0 1,0 0-1,0 0 1,0-1-1,0 1 1,1 0-1,-1 0 1,0 0 0,0 0-1,0 0 1,0 0-1,0 0 1,0 0-1,0 0 1,0 0-1,0 0 1,0 0-1,1 0 1,-1 0-1,0 0 1,0 0-1,0 0 1,0 0-1,0 0 1,0 0-1,0 0 1,0 0 0,0 0-1,0 0 1,1 0-1,-1 0 1,0 0-1,0 0 1,0 0-1,0 0 1,0 1-1,0-1 1,0 0-1,0 0 1,0 0-1,0 0 1,0 0-1,0 0 1,0 0-1,0 0 1,0 0 0,0 0-1,0 0 1,1 0-1,-1 1 1,0-1-1,0 0 1,0 0-1,0 0 1,0 0-1,0 0 1,0 0-1,0 0 1,12 31 115,0 0 0,-2 1 0,-1 0 0,4 34 0,-5-23-310,24 70 0,-28-104-759,-2-1-1,3 15 0,-3 2-4383,1-9-2799</inkml:trace>
</inkml:ink>
</file>

<file path=ppt/ink/ink9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23:39:57.9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22 7712,'-2'-4'738,"-6"-11"1132,4 12-308,3 9 1206,2 17-512,4 25 0,-1-12-1019,30 425 4947,-32 3-4581,-7-330-3112,2-118-2565,3-26-2668,7-12 3329</inkml:trace>
</inkml:ink>
</file>

<file path=ppt/ink/ink9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23:39:58.9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1259 4480,'-2'-1'304,"0"1"0,1-1 1,-1 1-1,0-1 0,0 0 1,0 0-1,0 0 0,0 0 1,1 0-1,-3-2 0,3 2-143,1 1-1,-1-1 1,0-1 0,1 1-1,-1 0 1,1 0-1,-1 0 1,1 0 0,0 0-1,-1 0 1,1 0-1,0-1 1,0 1 0,0 0-1,0 0 1,0 0-1,0-1 1,0 1-1,0 0 1,1-2 0,28-105 5529,-14 57-3898,53-202 1525,-51 184-2789,4 0 0,2 2 0,3 0 0,49-88 0,-18 54-307,48-80 668,-68 128-613,-33 47-210,1 0 1,0 1-1,0 0 1,0 0-1,1 0 0,8-5 1,-13 9-42,0 0 1,0 0 0,0 1-1,0-1 1,0 1-1,0-1 1,0 1-1,0 0 1,0-1 0,0 1-1,1 0 1,-1 0-1,0-1 1,0 1-1,0 0 1,0 0 0,0 0-1,1 1 1,-1-1-1,0 0 1,0 0-1,0 1 1,0-1 0,0 0-1,0 1 1,0-1-1,0 1 1,0-1-1,0 1 1,0 0 0,0-1-1,0 1 1,0 0-1,-1 0 1,1 0-1,0 0 1,0-1 0,-1 1-1,1 0 1,-1 0-1,1 0 1,0 2 0,1 4 52,0-1 0,0 0 1,0 1-1,-1-1 0,0 1 0,0 6 1,0 9 21,-1 0-1,-1 1 1,-1-1 0,-1 0 0,-8 32 0,8-41-81,-1-1 1,-1 0 0,1 0 0,-2 0-1,0-1 1,0 1 0,-1-1 0,-1-1-1,1 1 1,-19 16 0,23-24-127,0 0 0,0 0 1,0-1-1,-1 0 0,1 1 1,-1-1-1,1 0 0,-1-1 1,0 1-1,0-1 0,-6 2 1,9-3-299,15 0-838,-6 0 1231,0 1 1,0 0 0,0 1-1,0-1 1,0 2-1,0-1 1,-1 1-1,11 5 1,-5-1 287,-1 0 1,1 1-1,18 17 1,-28-23-193,-1 0 0,0 1 0,1-1 0,-1 1 0,-1-1 0,1 1 0,0 0 0,-1 0 0,1 0 0,-1 0 0,0 0 0,0 0 0,0 1 0,0-1 0,-1 0 0,1 0 0,-1 1 0,0-1 0,0 0 0,0 1 0,0-1 0,0 0 0,-1 0 0,-1 7 0,1-7-72,0 0 1,-1-1 0,1 1-1,0 0 1,-1-1-1,1 1 1,-1-1 0,0 1-1,0-1 1,0 0-1,0 0 1,0 0 0,-1 0-1,1 0 1,0 0 0,-1-1-1,0 1 1,1-1-1,-1 0 1,0 0 0,0 0-1,1 0 1,-1 0-1,0 0 1,0-1 0,0 1-1,-5-1 1,-12-2-395,0-1 0,0 0 0,1-1 0,0-2 0,-25-9 0,11 4-745,-10-2-246,-41-14-2760,71 21 633,-22-11 0,34 17 3208,0-1 0,0 1 1,0-1-1,0 0 0,0 1 0,1-1 0,-1 0 1,0 0-1,1 1 0,-1-1 0,0 0 0,1 0 1,-1-1-1,-1-7-5084</inkml:trace>
</inkml:ink>
</file>

<file path=ppt/ink/ink9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23:40:01.5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190 340 5728,'-7'-15'1912,"7"13"-1526,0 1 1,-1-1 0,1 1 0,-1-1-1,0 1 1,1-1 0,-1 1 0,0-1 0,0 1-1,0 0 1,0-1 0,0 1 0,0 0-1,0 0 1,0 0 0,-1 0 0,1 0 0,0 0-1,-1 0 1,1 0 0,-1 1 0,1-1-1,-3 0 1,1 0-172,-1 0-1,0 0 0,0 1 1,1-1-1,-1 1 0,0 0 1,0 0-1,0 1 1,1-1-1,-1 1 0,0 0 1,0-1-1,1 2 1,-1-1-1,1 0 0,-1 1 1,1 0-1,-4 2 0,1 0-39,0 0-1,0 0 1,1 0-1,0 1 0,0 0 1,0 0-1,0 1 0,-7 11 1,7-8-66,1 0 0,0 1 0,1-1 0,0 1 0,0 0 0,1 0 0,0 0 0,1 1 0,0-1 0,0 0 1,1 1-1,2 12 0,-1-12-48,1 0 0,0 0 1,0-1-1,1 1 1,1-1-1,0 1 0,0-1 1,1-1-1,0 1 0,1-1 1,9 13-1,-13-20-82,-1 0-1,1 0 0,0 1 0,0-2 1,0 1-1,1 0 0,-1 0 1,0-1-1,1 1 0,-1-1 1,1 0-1,-1 1 0,1-1 1,0-1-1,5 2 0,-7-2-11,1 0 0,0 0 1,0 0-1,0-1 0,0 1 0,0-1 0,0 0 0,-1 1 1,1-1-1,0 0 0,-1 0 0,1 0 0,0 0 0,-1 0 1,1 0-1,-1-1 0,0 1 0,1 0 0,-1-1 0,0 1 1,0-1-1,0 0 0,0 1 0,1-4 0,5-8-14,0 0 1,-1-1-1,-1 1 0,4-16 0,10-60 239,-8 39 21,-9 26-18,-2 20-54,0 1-1,0-1 0,1 1 0,-1-1 1,1 0-1,0 1 0,0-1 1,0 1-1,0-1 0,3-4 1,-2 33 1261,15 61-831,-4-30-139,-11-45-341,-1-7-68,-1 1 0,1-1 0,0 0-1,0 0 1,0 0 0,0 0 0,1 0 0,-1 0-1,1-1 1,0 1 0,0 0 0,1-1 0,4 6-1,-6-8-17,-1-1-1,1 1 0,0-1 0,-1 0 0,1 1 0,-1-1 0,1 0 1,0 1-1,-1-1 0,1 0 0,0 0 0,0 0 0,-1 0 1,1 0-1,0 0 0,-1 0 0,1 0 0,0 0 0,0 0 0,-1 0 1,1 0-1,0 0 0,-1-1 0,1 1 0,1-1 0,15-11 91,-11 7-84,132-110-182,-120 101 215,1 1-1,1 1 1,0 0-1,1 2 1,33-13-1,-51 22-27,4-1 65,0 0 1,0 0 0,13-2 0,-18 4-65,0 0 1,-1 0-1,1 0 1,0 0-1,-1 0 1,1 0-1,0 1 1,-1-1-1,1 0 1,-1 1-1,1-1 1,-1 1-1,1 0 1,-1 0-1,1-1 1,-1 1-1,1 0 1,-1 0 0,0 0-1,0 0 1,1 1-1,-1-1 1,1 1-1,1 3 3,-1 0 0,1-1 1,-1 1-1,0 0 0,-1 0 0,1 1 0,-1-1 0,0 0 1,0 0-1,0 1 0,-1-1 0,0 6 0,-1 8-19,-1 1 0,-4 19 0,2-21 29,-1 35 0,5-52-35,0-1 0,0 0 0,1 0 0,-1 0 0,0 1-1,0-1 1,1 0 0,-1 0 0,0 0 0,1 0 0,-1 0-1,0 1 1,0-1 0,1 0 0,-1 0 0,0 0 0,1 0-1,-1 0 1,0 0 0,1 0 0,-1 0 0,0 0 0,1 0-1,-1-1 1,0 1 0,1 0 0,-1 0 0,1 0-11,3-2-42,-1 1 0,1-1-1,-1 0 1,1 1 0,-1-2-1,0 1 1,0 0 0,0-1-1,0 1 1,0-1 0,0 0-1,2-4 1,9-8-122,-10 12 154,-1 0 0,1 0-1,-1 0 1,1 1 0,0-1 0,0 1 0,0 0 0,0 0 0,7-2-1,-11 4 31,1 0-1,-1-1 0,1 1 0,0 0 0,-1 0 0,1 0 1,-1 0-1,1 0 0,-1 1 0,1-1 0,0 0 0,-1 0 1,1 0-1,-1 0 0,1 1 0,-1-1 0,1 0 0,-1 0 1,1 1-1,-1-1 0,1 0 0,-1 1 0,0-1 0,1 1 1,-1-1-1,1 0 0,-1 1 0,0-1 0,1 2 0,6 17 209,-6-12-119,9 36 192,-6-26-252,9 30 1,-12-42-26,1-1 1,0 0 0,0 0-1,0 0 1,0-1 0,1 1-1,-1-1 1,1 1 0,0-1-1,0 0 1,0 0 0,4 3-1,-4-4-6,-1-1-1,1 0 0,-1 0 1,1 0-1,-1 0 0,1 0 1,0-1-1,-1 1 0,1-1 1,0 1-1,0-1 1,-1 0-1,1 0 0,0-1 1,0 1-1,3-1 0,5-2-162,0 0 0,17-8-1,-23 9 133,25-12-166,-1 0 0,51-35 0,44-49 305,-115 92-113,-4 2-9,0 0 0,0 0 0,0-1 0,-1 0 0,1 0 0,-1 0-1,0 0 1,4-8 0,-8 13 11,0 0 0,0 0 0,1-1 0,-1 1 0,0 0 0,0 0 0,0 0 0,0-1 0,0 1 0,1 0 0,-1 0 0,0 0 0,0-1 0,0 1 0,0 0 0,0 0 0,0-1 0,0 1 0,0 0 0,0 0 0,0-1 0,0 1 0,0 0 0,0 0 0,0-1 0,0 1 0,0 0 0,0 0 0,0-1 0,0 1 0,0 0 0,-1 0 0,1 0 0,0-1 0,0 1 0,0 0 0,0 0 0,0 0 0,-1 0 0,1-1 0,0 1-1,0 0 1,0 0 0,-1 0 0,1 0 0,0 0 0,0-1 0,0 1 0,-1 0 0,1 0 0,0 0 0,0 0 0,-1 0 0,1 0 0,0 0 0,0 0 0,-1 0 0,1 0 0,0 0 0,0 0 0,-1 0 0,1 0 0,0 0 0,-17 7-14,1 3-8,2 0-1,-1 1 1,1 1-1,-19 21 1,-44 60 120,69-83-82,-1 0 20,1 1 0,1 0 1,0 1-1,1 0 0,-6 13 1,11-22-35,0 0 1,0 1 0,0-1 0,0 0 0,1 1-1,-1-1 1,1 0 0,0 1 0,0-1-1,1 1 1,0 3 0,-1-4-16,1-1 0,0 0 1,0 0-1,0 0 0,0-1 0,0 1 0,0 0 1,1 0-1,-1-1 0,0 1 0,1 0 1,0-1-1,-1 0 0,1 1 0,0-1 0,0 0 1,-1 0-1,1 0 0,3 1 0,2 1-42,-1-1 0,1 0 1,0 0-1,-1-1 0,1 0 0,0-1 0,0 1 0,0-1 0,-1 0 0,1-1 1,0 0-1,0 0 0,-1 0 0,1-1 0,0 0 0,-1 0 0,0 0 1,11-6-1,-7 2 15,0 0 0,-1 0 1,1-1-1,-1 0 0,-1-1 0,1 0 1,-1 0-1,-1-1 0,1 0 1,8-15-1,9-24-324,-3-1 0,25-78 0,-42 111 265,25-78 664,-5 0-1,23-167 1,-48 250 10,-3 22-236,-12 60 206,-6 102 0,18-109-566,3 1 1,2 0 0,22 121-1,-21-172-974,0 0 0,1 0-1,9 22 1,-11-32 546,-1-1 0,1 0 0,0 0 0,0 0 0,0 0 0,0 0 0,0 0 0,1-1 0,-1 1 1,1-1-1,0 1 0,0-1 0,0 0 0,0 0 0,0 0 0,0-1 0,0 1 0,1-1 0,-1 0 0,7 2 0,1-2-2156,-1-1 0,19-1 0</inkml:trace>
</inkml:ink>
</file>

<file path=ppt/ink/ink9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23:40:02.3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24 432 6240,'-1'-1'149,"0"1"1,1 0 0,-1 0-1,0 0 1,1 0 0,-1 0-1,0-1 1,1 1 0,-1 1-1,0-1 1,0 0 0,1 0-1,-1 0 1,0 0 0,-12 9 10879,16-11-10881,-1 1 0,0-1 1,0 1-1,0-1 0,0 0 0,-1 0 0,1 0 1,1-2-1,7-7 1,36-36 741,3 2 1,106-76 0,-155 121-879,7-5 166,-1 1 0,1 1 0,11-5 0,-16 7-138,-1 1 0,0-1 0,1 1 0,-1-1 0,0 1 0,1 0 0,-1 0 0,0-1 0,1 1 0,-1 0 0,1 0 0,-1 0 0,0 1 0,1-1 0,-1 0 0,0 1 0,1-1 1,-1 0-1,0 1 0,1 0 0,-1-1 0,0 1 0,0 0 0,0-1 0,1 1 0,-1 0 0,1 2 0,1 1 29,-1 0 1,1 0-1,-1 0 1,0 1-1,0 0 1,-1-1-1,1 1 1,0 6-1,5 44 173,-6-41-208,2 17-20,0 0 134,7 34 0,-7-55-61,0 0 0,0 0-1,1 0 1,0 0-1,0-1 1,1 0-1,8 12 1,-8-14-30,0-1 1,0 0-1,0 0 0,1-1 1,0 1-1,0-1 0,1 0 1,9 5-1,-12-8-44,1 0-1,0 0 1,-1 0-1,1-1 1,0 1-1,0-1 1,0 0-1,0-1 1,1 1-1,-1-1 1,0 0-1,0 0 1,0-1-1,5 0 1,1-2-37,-1 0 0,0 0 0,-1-1 1,19-9-1,35-27-397,-45 29 374,13-11-5,-1-1-1,44-45 1,45-63-57,-7 7 190,-84 97 50,1 0 0,41-28 0,-65 51 42,1 0 0,0 0 0,1 0 0,-1 1 0,1 0 0,13-4-1,-18 7-150,0-1 0,-1 1 0,1 0 0,0 0 1,0 0-1,0 0 0,0 0 0,-1 1 0,1-1 0,0 1 0,0-1 0,0 1 0,-1-1 0,1 1 0,0 0 0,-1 0 0,1 0 0,-1 0 0,1 0 0,-1 0 0,1 0 0,-1 0 0,0 1 0,0-1 0,1 1 0,-1-1 0,0 1 0,0-1 0,0 1 0,-1-1 0,2 3 0,6 16 72,-1-1 0,-1 1 0,-1 0 0,3 30 0,1-4 1,6 30-71,45 127 0,-49-173-985,0 1-5742,-19-18-3616</inkml:trace>
</inkml:ink>
</file>

<file path=ppt/ink/ink9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23:40:02.7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16 8736,'-4'-12'2275,"2"9"-1068,3 7 31,0 4-255,0 0 0,-1 1 0,-1 14 0,0 5 775,1 269 4296,0 155-2907,0-437-3079,-27 525 369,23-478-5615,14-65-2107,-5-1 6022,-1-1-1,0 1 1,0-2 0,0 1 0,4-8 0,3-4-289,20-26-2666</inkml:trace>
</inkml:ink>
</file>

<file path=ppt/ink/ink9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23:40:03.4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83 180 6304,'-6'-2'691,"2"1"-243,0 0 0,0 0-1,0-1 1,0 0 0,0 0-1,0 0 1,0 0-1,1 0 1,-6-5 0,-17-16 5882,20 18-3472,13 6-2340,4-1-230,-1 1 0,1 0 0,-1 1 0,0 1 0,18 5 0,49 26 755,-70-31-945,-1 0-23,0-1-1,-1 2 1,0-1 0,1 1-1,-1-1 1,0 2-1,-1-1 1,1 0 0,-1 1-1,0 0 1,0 0-1,4 7 1,-6-8 0,1 1 1,-1 0-1,-1 0 1,1 0-1,-1 0 0,0 0 1,0 0-1,0 0 0,-1 0 1,0 0-1,0 0 1,0 0-1,0 0 0,-1 0 1,-2 10-1,0-7-11,0 0 0,0 0-1,-1 0 1,1 0 0,-10 12-1,-28 34 5,0-2-43,37-43-330,4-6-48,14-8-96,-9 3 457,30-14 134,0-1 1,32-22-1,-34 17 192,-2 2 333,48-41 1,-56 41-459,-12 11 9,0-1 0,-1 0 1,0 0-1,10-14 1,-18 20-311,0 1 0,1-1 0,-2 1 1,1-1-1,0 0 0,-1 0 0,0 0 1,0 0-1,0 0 0,0-1 0,0 1 1,-1 0-1,0 0 0,0 0 0,0-1 1,-1 1-1,1 0 0,-3-7 0,-11-26-1858,-16-18-7336,8 17 2672,8 10 1116</inkml:trace>
</inkml:ink>
</file>

<file path=ppt/ink/ink9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23:40:09.5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182 32 7040,'-5'-31'12526,"-3"32"-11325,2 2-898,1 1 0,0 0-1,0 0 1,0 1 0,1-1-1,-9 11 1,-8 9 416,-50 47 641,66-64-1290,-1 0 0,1 0 1,1 0-1,-7 13 1,8-16-2319,10-5-1350,7 8-5377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00:37:16.510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25 12 3136,'5'-11'5338,"-4"11"-5154,0 0-4,-1 0 1,1 0 0,-1 0-1,1 0 1,0 0-1,-1 0 1,1 1 0,-1-1-1,1 0 1,-1 0-1,1 1 1,-1-1 0,1 0-1,-1 1 1,1-1-1,-1 0 1,1 1 0,-1-1-1,0 1 1,1-1-1,-1 1 1,0-1 0,1 1-1,-1 0 1,4 5 198,-2 0 0,1 0 0,0 0 0,-1 0 0,-1 1 0,1-1 0,-1 0 1,1 13-1,-1 4 47,-2 26 0,0-38-232,-22 241 1796,22-247-1946,-35 172 781,35-173-1193,1-4 339,0 0 0,0 0 0,0 0-1,0 0 1,0 0 0,-1 1 0,1-1 0,0 0 0,0 0 0,0 0 0,0 0 0,0 0 0,0 0 0,0 1 0,0-1 0,0 0 0,0 0 0,0 0 0,0 0 0,0 0 0,0 1 0,0-1 0,0 0 0,0 0 0,0 0 0,0 0 0,1 0 0,-1 0 0,0 1 0,0-1 0,0 0 0,0 0 0,0 0 0,0 0 0,0 0 0,0 0 0,0 0 0,1 0 0,-1 1 0,0-1 0,0 0-1,0 0 1,0 0 0,0 0 0</inkml:trace>
</inkml:ink>
</file>

<file path=ppt/ink/ink9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23:40:34.0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469 38 2976,'2'-1'158,"0"0"0,-1 0 0,1 0 0,0 0 0,0 0 0,0 1 0,0-1 0,0 1 0,1-1 0,2 1 1,-4-1 187,-1 1 0,1-1 0,-1 1 0,0 0 0,1-1 0,-1 0 0,0 1 0,1-1 0,-1 1 0,0-1 1,1 1-1,-1-1 0,0 0 0,0 1 0,0-1 0,0 1 0,1-1 0,-1 0 0,-2 0-258,1 0-1,-1 0 0,0 1 1,1-1-1,-1 1 1,0 0-1,1-1 0,-1 1 1,0 0-1,1 0 1,-1 0-1,0 0 0,0 0 1,1 0-1,-3 1 0,-30 9-322,20-5 384,-12 4-79,1 1 1,0 1-1,0 2 0,2 0 0,-1 1 1,2 2-1,0 0 0,1 2 0,1 0 0,0 1 1,2 1-1,0 1 0,1 0 0,1 1 1,1 1-1,1 1 0,-11 26 0,19-36-101,-5 11 112,-10 32 0,18-50-34,2 0 1,-1 1-1,1-1 0,0 0 0,1 1 0,-1-1 0,1 0 1,1 1-1,1 11 0,-1-17-1,0 1 0,0-1 0,0 1-1,0-1 1,1 0 0,-1 1 0,1-1 0,-1 0 0,1 0 0,0 0 0,-1 0 0,1 0-1,0-1 1,0 1 0,1-1 0,-1 1 0,0-1 0,0 0 0,1 1 0,-1-1-1,1-1 1,-1 1 0,1 0 0,-1 0 0,1-1 0,4 1 0,3 0 90,0-1 0,0 0 0,-1 0 0,1-1 1,0 0-1,9-3 0,-1 0-33,0-1 1,-1-1-1,0 0 1,-1-2-1,1 1 1,29-21-1,-35 20-41,0-1-1,0 0 0,-1 0 1,-1-1-1,0 0 1,0-1-1,-1 0 1,0 0-1,12-24 0,-10 11 22,-1 0 0,-1 0-1,8-45 1,4-77-168,-19 135 167,-1 1-1,0-1 1,0 1 0,-1-1 0,0 1-1,-1-1 1,0 1 0,-5-13 0,7 22-90,0 1 0,0 0 1,0 0-1,0-1 0,0 1 0,0 0 1,0 0-1,0-1 0,-1 1 0,1 0 1,0 0-1,0-1 0,0 1 1,0 0-1,0 0 0,-1 0 0,1-1 1,0 1-1,0 0 0,0 0 1,-1 0-1,1 0 0,0-1 0,0 1 1,-1 0-1,1 0 0,0 0 0,-1 0 1,-4 9-180,-6 25 154,1-1 0,2 2 0,1-1 0,-1 37 0,-3 69-41,10-113 117,2-1-1,1 1 0,7 31 1,-8-50-5,1-1 1,0 0-1,1 1 1,0-1-1,0 0 1,0-1 0,1 1-1,0-1 1,0 1-1,1-1 1,7 7-1,-9-10 10,0 0 0,0 0 0,1-1 1,-1 0-1,1 0 0,-1 0 0,1 0 0,0 0 0,-1-1 0,1 1 0,0-1 0,0 0 0,0 0 0,0-1 0,0 1 0,0-1 0,0 0 0,1 0 0,-1 0 1,0-1-1,0 1 0,5-2 0,-1-1 17,0 0 1,0 0-1,-1-1 1,1 0-1,-1 0 1,0-1-1,12-10 1,-2 0-6,25-29 1,-22 17-25,-1 0 1,-1-1-1,16-35 1,-31 57-34,6-13 11,0 1-1,-2-2 0,8-26 1,-15 32-336,1 14 82,0 6 119,7 42 86,-1 1 0,-2 0-1,-3 0 1,-4 53 0,1-91 41,0-1 0,-1 1 0,0-1-1,-4 11 1,5-16 6,-1 0-1,0 0 0,-1 0 1,1-1-1,-1 1 1,0-1-1,0 0 0,0 1 1,0-1-1,-5 3 1,6-5 28,0-1 0,1 0 0,-1 1 0,0-1 0,0 0 0,0-1 0,0 1 0,-1 0 0,1 0 0,0-1 0,0 0 0,0 1 0,0-1 1,-1 0-1,1 0 0,0 0 0,0 0 0,-1 0 0,1-1 0,0 1 0,0-1 0,0 1 0,0-1 0,-3-1 0,0 0-35,1-1-1,-1 1 0,1-1 1,0 0-1,0 0 0,0-1 1,0 1-1,0-1 1,-5-6-1,0-1 56,8 10-69,0 0 0,0 1-1,0-2 1,0 1-1,0 0 1,0 0-1,0 0 1,0 0 0,1 0-1,-1-1 1,0 1-1,1 0 1,0-1 0,-1 1-1,1 0 1,0-1-1,-1 1 1,1-1-1,0-1 1,-2 0-2,2 3-8,3 0-10,77 5-544,1 1 677,-80-6-104,144-5 91,-126 3-42,0 0 1,-1-2 0,1 0 0,-1-1 0,29-13-1,-40 15-24,1-2-1,-1 1 0,0-1 0,-1 0 1,1 0-1,-1-1 0,0 0 0,-1 0 1,1 0-1,-1-1 0,0 0 1,-1 0-1,0 0 0,0-1 0,0 1 1,-1-1-1,0 0 0,-1 0 0,3-13 1,2-20-62,-4 26 49,-1 0 1,1-18-1,-4 29 4,2-15-187,-1 15-54,2 11-99,4 49-210,-1-18 528,-1 0-1,-2 0 0,-5 63 1,2-91 48,-1 0 1,0-1 0,0 1-1,-1 0 1,-4 9 0,7-18-24,-1 0 0,0 0 0,1 1 1,-1-1-1,0 0 0,0 0 0,0 0 1,0 0-1,0 0 0,0 0 0,0 0 1,0 0-1,0 0 0,0-1 0,0 1 1,-1 0-1,1-1 0,0 1 0,0-1 1,-1 1-1,1-1 0,-1 0 0,1 1 1,0-1-1,-1 0 0,1 0 0,0 0 1,-3 0-1,-3-1 27,0 0 1,0-1 0,0 1-1,-9-5 1,0 1-28,-11-3 73,25 7-76,0 0 0,1 1 0,-1-1 0,0 0 0,0 0-1,0 0 1,1-1 0,-1 1 0,1 0 0,-1-1 0,-1-1 0,3 2-29,0 1 1,0 0-1,0 0 0,0 0 1,0 0-1,0 0 0,0 0 1,0 0-1,0-1 0,0 1 1,0 0-1,0 0 0,0 0 0,0 0 1,0 0-1,0 0 0,0 0 1,0-1-1,0 1 0,0 0 1,0 0-1,0 0 0,0 0 1,1 0-1,-1 0 0,0 0 1,0 0-1,0 0 0,0 0 1,0 0-1,0-1 0,0 1 1,0 0-1,1 0 0,-1 0 1,0 0-1,0 0 0,0 0 1,0 0-1,0 0 0,0 0 0,1 0 1,-1 0-1,0 0 0,11-1-123,11 2 144,-11 1 26,0-1 0,0 0-1,0 0 1,0-1 0,1-1 0,-1 0-1,0 0 1,0-1 0,0-1-1,0 1 1,0-2 0,-1 0-1,1 0 1,-1-1 0,0 0 0,0 0-1,-1-1 1,0-1 0,0 0-1,0 0 1,13-15 0,-15 15-7,-1 0 0,0 0 0,-1-1 0,1 0 0,-1 0 0,-1 0 0,0-1 0,0 1 0,-1-1 0,0 0 0,0 0 0,-1 0 0,0-1 0,0 1 0,-1-10 0,1 3-75,-1 9-410,-4 15 180,-2 10 265,1 1 1,0 0-1,2-1 1,0 1-1,1 0 1,1 0 0,1 0-1,3 22 1,-3-40 24,-1 0 1,0 1-1,0-1 1,1 0-1,-1 0 1,1 0-1,-1 0 0,1 0 1,-1 0-1,1 0 1,-1 0-1,1 0 1,0 0-1,0 0 1,-1 0-1,1 0 1,0-1-1,0 1 1,0 0-1,0 0 1,0-1-1,0 1 1,0-1-1,0 1 0,0-1 1,1 1-1,-1-1 1,0 0-1,0 0 1,0 1-1,0-1 1,1 0-1,-1 0 1,0 0-1,0 0 1,0 0-1,2-1 1,1 1 47,1-1 1,-1 0-1,1 0 1,-1-1-1,0 1 1,1-1-1,-1 0 1,8-5-1,4-4 11,4-2-27,0-1-1,0-1 1,33-34 0,42-63-188,-95 112 135,0 0 0,0 0 1,0 0-1,0 0 1,0 0-1,0 0 1,0 0-1,0 0 0,0 0 1,0 0-1,1 0 1,-1 0-1,0 0 0,0 0 1,0 0-1,0 0 1,0 0-1,0 0 0,0 0 1,0 0-1,0 0 1,0 0-1,1 0 0,-1 0 1,0 0-1,0 0 1,0 1-1,0-1 1,0 0-1,0 0 0,0 0 1,0 0-1,0 0 1,0 0-1,0 0 0,0 0 1,0 0-1,0 0 1,0 0-1,1 0 0,-1 1 1,0-1-1,0 0 1,0 0-1,0 0 0,0 0 1,0 0-1,0 0 1,0 0-1,0 0 0,0 0 1,0 0-1,0 1 1,0-1-1,0 0 1,0 0-1,-1 0 0,1 0 1,0 0-1,0 0 1,0 0-1,0 0 0,1 14-173,-3 15 114,2-28 44,-1 17 8,0-1-1,4 31 1,-3-43 32,1 0 0,0 0 0,0 0 0,1 0 0,0 0 0,0 0 0,0 0 1,0-1-1,1 1 0,-1-1 0,1 0 0,0 0 0,7 8 0,-8-11 11,0 1 1,1-1 0,-1 1-1,0-1 1,0 0 0,1 0 0,-1 0-1,0 0 1,1 0 0,-1-1-1,1 1 1,-1-1 0,1 0-1,-1 1 1,1-1 0,0 0-1,-1-1 1,1 1 0,3-1 0,-1 0 3,0 0 1,-1-1-1,1 0 1,-1 1-1,0-1 1,1-1-1,-1 1 1,0-1-1,7-5 1,6-10 15,0-1 1,-1 0-1,-1-1 0,14-23 1,13-20-237,-38 59 159,0-1-1,0 0 1,0 1-1,0 0 1,1 0-1,9-6 1,-14 9 26,1 1 0,-1 0 0,1 0 1,-1-1-1,1 1 0,-1 0 1,1 0-1,-1 0 0,1 0 0,0 0 1,-1 0-1,1-1 0,-1 1 1,1 1-1,-1-1 0,1 0 0,-1 0 1,1 0-1,0 0 0,-1 0 0,1 0 1,-1 1-1,1-1 0,-1 0 1,1 0-1,-1 1 0,1-1 0,0 2 4,0-1 0,0 0 0,0 0 0,0 0 0,0 1 0,0-1 0,0 1 0,-1-1 0,2 3 0,0 3 11,0 0 1,0 0-1,0 8 1,0-2-33,-2 0-1,1 0 1,-1 1 0,-3 15-1,2 19 369,1-47-102,1-1-222,-1 0 0,1-1-1,-1 1 1,1 0 0,-1-1-1,1 1 1,-1-1 0,1 1 0,-1 0-1,0-1 1,1 1 0,-1-1-1,0 1 1,1-1 0,-1 1-1,0-1 1,0 0 0,1 0 0,1-2 25,64-89 160,-54 78-295,0 0 1,1 1 0,1 0 0,17-12-1,-27 22 87,0 0-1,0 1 0,1 0 0,-1-1 1,1 1-1,0 1 0,-1-1 0,1 1 1,8-2-1,-11 3-14,1 0 0,-1 0 0,0 0 0,1 0 0,-1 0 0,0 1 0,0-1 0,1 1 0,-1-1 0,0 1 0,0 0 0,0 0 0,0 0 0,0 0 0,0 0 0,0 1 0,0-1 0,0 0 0,-1 1 0,1 0 0,0-1 0,1 4 0,0-1 7,0 1 1,-1 0-1,0 0 0,0 0 0,0 0 0,-1 0 0,2 9 0,1 3 45,-4-17-25,0 1-1,0-1 1,0 1 0,0-1 0,0 1 0,1-1 0,-1 1 0,0-1 0,0 0 0,0 1 0,1-1 0,-1 1 0,0-1 0,0 0-1,1 1 1,-1-1 0,0 0 0,1 1 0,-1-1 0,0 0 0,1 1 0,-1-1 0,1 0 0,-1 0 0,0 0 0,1 1-1,-1-1 1,1 0 0,-1 0 0,1 0 0,-1 0 0,1 0 0,-1 0 0,0 0 0,1 0 0,-1 0 0,1 0 0,-1 0 0,1 0-1,-1 0 1,1 0 0,-1 0 0,1 0 0,-1 0 0,0-1 0,1 1 0,-1 0 0,1 0 0,-1-1 0,0 1 0,1-1-1,18-17 65,-19 18-78,32-41-28,-20 25-5,0 1 0,0 0-1,27-23 1,-38 37 19,0 0 0,0 1 0,0-1 0,0 0-1,0 1 1,0-1 0,0 1 0,0-1 0,0 1 0,0-1-1,0 1 1,0 0 0,0 0 0,0-1 0,0 1-1,0 0 1,0 0 0,0 0 0,1 0 0,-1 0 0,0 1-1,0-1 1,0 0 0,1 1 0,0 0 2,0 0 1,0 0 0,-1 1-1,1-1 1,-1 0 0,1 1-1,-1-1 1,1 1 0,-1-1-1,0 1 1,0 0-1,1 2 1,3 5-25,-1 1 0,0 0 0,-1-1 0,2 13 0,5 18 92,17 47-1,-25-83-35,0 0-1,-1 0 1,1 0 0,1 0-1,-1-1 1,1 1 0,-1-1-1,1 1 1,0-1 0,0 0 0,1 0-1,-1 0 1,1-1 0,6 5-1,-7-6-5,0 0 0,0 1-1,0-1 1,0-1 0,0 1-1,0 0 1,0-1 0,0 0 0,0 0-1,0 0 1,0 0 0,0 0-1,1 0 1,-1-1 0,0 1-1,0-1 1,0 0 0,0 0 0,0 0-1,-1-1 1,5-1 0,7-6 57,1-1 0,-2 0 0,1 0 0,-2-1 0,1-1 0,-2 0 0,1-1 0,9-14 0,-9 8-61,0 0 1,-1-1-1,-1-1 1,-1 1-1,9-33 1,-15 44-10,-1-1 0,0 1 0,1-17 0,-3 22-1,0 0-1,0 0 0,0 0 1,-1 0-1,0-1 1,1 1-1,-1 0 0,-1 0 1,1 0-1,-3-5 1,3 8-9,1 0 1,0 1-1,0-1 1,-1 0-1,1 0 1,-1 1-1,1-1 0,-1 1 1,1-1-1,-1 0 1,1 1-1,-1-1 1,1 1-1,-1-1 1,0 1-1,1 0 1,-1-1-1,0 1 1,1 0-1,-1-1 1,0 1-1,1 0 1,-1 0-1,0-1 1,0 1-1,1 0 1,-1 0-1,0 0 1,0 0-1,0 0 1,1 0-1,-1 0 1,0 0-1,0 1 1,1-1-1,-1 0 0,0 0 1,0 1-1,1-1 1,-1 0-1,0 1 1,1-1-1,-1 1 1,1-1-1,-1 1 1,0-1-1,1 1 1,-1-1-1,1 1 1,-1-1-1,0 2 1,-2 1-30,1 1 0,-1 0 0,0 0 0,1 0 0,0 0 0,-4 9 0,3-2 79,0 0 0,1 0 0,0 0 0,0 0-1,1 1 1,1-1 0,0 0 0,1 0 0,3 20 0,-3-24 40,1 1 0,0-1 0,1 1 0,0-1 0,0 0 0,1 0 0,0 0 0,0-1 0,0 1 0,1-1 0,0 0 0,0 0 0,0-1 0,1 1 0,6 4 0,5 1 15,0-1 0,0 0 0,1-1 0,0-1-1,1 0 1,31 7 0,-13-6 101,1-2 1,56 3-1,-58-12-485,-14 1-3927,-27 12-5374,4-10 9343,0-1 1,0 1 0,0-1-1,0 1 1,0-1 0,0 1-1,0-1 1,-1 0 0,1 1-1,0-1 1,-2 0 0,-3 0-981,0 0 0,0-1 0,-12-3 0</inkml:trace>
</inkml:ink>
</file>

<file path=ppt/ink/ink9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23:40:36.9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32 1228 2912,'-6'0'678,"-12"2"-337,18-2-170,-1 0 0,1 1 0,-1-1 0,1 1 0,-1-1 0,1 0 0,-1 1 0,1-1 0,0 1 0,-1-1 0,1 1 0,0-1 0,-1 1 0,1-1 0,0 1 0,-1-1 0,1 1 0,0-1 0,0 1 0,0 0 0,0-1 0,0 1 1,0-1-1,0 1 0,0 0 0,0-1 0,0 2 1248,1-1-459,3 0-596,-1-1 0,1 1 1,-1 0-1,1-1 0,-1 0 1,1 0-1,-1 0 0,1 0 1,6-2-1,37-9 938,-37 8-930,9-3-239,0-1 0,-1-1 1,1 0-1,-1-2 0,-1 0 1,0 0-1,-1-2 0,0 0 1,0-1-1,-1-1 0,19-23 1,34-44-96,-2 3 185,82-77 1,-68 86 8,-36 31-107,0-1 1,43-52-1,-71 71-60,0 0 0,-2-1 0,0 0 0,-1-2 0,19-44-1,-29 51-114,-3 10-89,-3 8-114,-4 9 126,-68 93-509,47-66 651,2 1 1,1 1-1,1 1 0,3 1 1,2 1-1,1 1 0,-16 63 1,28-86 27,1 1 1,-4 41 0,8-56 13,1 0 0,0 0-1,1 0 1,-1 0 0,1 0 0,1 0 0,-1 0 0,1-1 0,0 1 0,1 0 0,-1-1 0,1 1 0,5 6 0,-5-10-5,-1 0 0,1 0 0,0 0 0,0 0 0,0 0 0,0-1 1,1 0-1,-1 1 0,1-1 0,-1-1 0,1 1 0,0 0 0,0-1 0,-1 0 0,1 0 1,0 0-1,0 0 0,0-1 0,0 1 0,0-1 0,1 0 0,-1 0 0,0-1 0,0 1 0,5-2 1,0 0 1,0 0 1,0-1 0,0 0 0,0-1-1,0 0 1,-1 0 0,0-1 0,0 0-1,0 0 1,7-7 0,-1-3 0,0-1-1,-1 0 1,-1 0 0,0-1-1,17-36 1,0 1 28,153-219 127,-176 262-207,28-42 7,-2-2 1,32-71-1,31-120-142,-87 220 148,-2 7 62,0 0 0,5-27 0,-11 38-238,-3 8-56,-3 12 38,-1 13 129,-54 156-201,-41 20 351,72-149-76,-25 70 0,-12 58 138,8-16 131,37-118 181,18-43-120,5-13-161,6-18-23,4-11-59,1 0 0,2 1 0,34-62 0,-3 30-133,-39 61-18,0-1 0,1 2 0,0-1 0,0 1 0,0 0 0,11-6 0,-17 11 19,1 0 0,-1 0 0,0 0 0,1 0 0,-1 1 0,1-1 0,-1 0 0,1 1-1,-1-1 1,1 1 0,-1 0 0,1-1 0,0 1 0,-1 0 0,1 0 0,0 0 0,-1 0 0,1 1-1,-1-1 1,1 0 0,-1 1 0,1-1 0,0 1 0,-1-1 0,1 1 0,-1 0 0,0-1 0,1 1-1,-1 0 1,0 0 0,1 0 0,-1 0 0,0 0 0,2 3 0,1 2 16,0 1-1,0-1 1,0 1 0,-1 0-1,5 14 1,-7-17-3,21 64 38,11 31 101,-27-85-108,1 1 0,1-1 0,0 0 0,16 20 0,-21-31 12,0 1 0,0-1 0,1 0 0,-1 0 0,1 0 0,0 0 0,0-1 0,0 1 0,0-1 0,0 0 0,0 0 0,1-1 0,-1 1 0,1-1 1,-1 0-1,1 0 0,-1-1 0,1 1 0,0-1 0,-1 0 0,1 0 0,0 0 0,6-2 0,-4 0-11,1 0 0,-2 0 0,1 0 1,0-1-1,0 0 0,-1-1 0,1 1 0,-1-1 0,0-1 1,0 1-1,-1-1 0,1 0 0,-1 0 0,6-9 1,0 0-1,-2-1 1,0-1-1,-1 0 0,12-33 1,13-71 55,-31 112-115,0 0 1,-1 0 0,0-1-1,0 1 1,-1 0 0,0 0-1,-2-11 1,2 19 16,0-1-1,0 1 1,0-1 0,0 1 0,0-1-1,-1 1 1,1-1 0,0 1 0,0 0-1,-1-1 1,1 1 0,0-1-1,0 1 1,-1 0 0,1-1 0,0 1-1,-1 0 1,1-1 0,0 1 0,-1 0-1,1-1 1,-1 1 0,1 0-1,-1 0 1,1 0 0,0-1 0,-1 1-1,1 0 1,-1 0 0,1 0 0,-1 0-1,1 0 1,-1 0 0,0 0-2,0 0 1,0 0-1,0 1 1,1-1-1,-1 0 1,0 1-1,0-1 1,1 1-1,-1-1 1,0 1-1,1-1 1,-1 1-1,1-1 1,-1 1-1,1 0 1,-1-1-1,1 1 0,-1 0 1,1-1-1,-1 2 1,-2 6 7,0 1-1,1-1 1,0 0 0,1 1-1,-2 17 1,2-11 31,-2 9 19,1 1-1,2-1 1,0 0 0,2 1-1,0-1 1,2 0 0,11 40-1,-13-58 9,0 0 1,1-1-1,0 1 0,0-1 0,0 0 0,8 9 0,-10-12-28,0-1 0,0 0-1,0 0 1,0 0 0,0 0 0,0 0-1,0 0 1,1 0 0,-1 0-1,0 0 1,1-1 0,-1 1-1,1 0 1,-1-1 0,0 1-1,1-1 1,0 0 0,-1 1-1,1-1 1,-1 0 0,1 0-1,-1 0 1,1 0 0,-1 0 0,1 0-1,-1-1 1,1 1 0,-1 0-1,1-1 1,-1 1 0,3-2-1,2-2 25,0-1 0,-1 0 0,1 0-1,-1-1 1,0 1 0,5-8 0,-9 12-39,28-39 112,33-59-1,9-14 28,-49 82-237,2 1 1,1 1 0,38-34-1,-62 62 65,0 0-1,0 0 1,0 0 0,0 1-1,0-1 1,0 0-1,1 0 1,-1 1-1,0-1 1,0 1 0,1-1-1,-1 1 1,3-1-1,-3 1 20,-1 1 0,1-1 0,0 0 0,-1 0 0,1 1 0,0-1 0,-1 1 0,1-1 0,0 0 0,-1 1 0,1-1 0,-1 1 0,1 0 0,-1-1 0,1 1 0,-1-1-1,0 1 1,1 0 0,-1-1 0,1 1 0,-1 0 0,0-1 0,0 1 0,0 0 0,1-1 0,-1 1 0,0 1 0,4 16-15,-1 0-1,0 0 1,-1 0-1,-2 25 1,-8 75 155,4-79-90,2-12-10,-7 50 84,8-70-87,-1-1 1,1 1-1,-1-1 0,-1 0 0,1 0 0,-1 0 0,0 0 0,-1 0 0,-4 6 1,7-10-14,0-1 0,-1 1-1,1-1 1,0 1 0,-1-1 0,0 1 0,1-1 0,-1 0 0,0 0 0,1 0 0,-1 0 0,0 0 0,0 0 0,0-1 0,0 1 0,0 0 0,0-1 0,0 0 0,0 1 0,0-1 0,0 0 0,0 0 0,0 0 0,0 0 0,0-1 0,0 1 0,0 0 0,0-1 0,0 0 0,0 1 0,0-1-1,1 0 1,-1 0 0,0 0 0,0 0 0,-2-3 0,-2 0-6,1-1 0,0 1 0,0-2 1,1 1-1,0 0 0,0-1 0,0 0 0,1 0 0,-6-10 0,6 2-97,3 14 88,0 0-1,0-1 0,0 1 0,0 0 0,0 0 1,1 0-1,-1-1 0,0 1 0,0 0 1,0 0-1,0 0 0,0 0 0,0-1 1,0 1-1,1 0 0,-1 0 0,0 0 1,0 0-1,0 0 0,0-1 0,0 1 1,1 0-1,-1 0 0,0 0 0,0 0 1,0 0-1,1 0 0,-1 0 0,0 0 0,0 0 1,1 0-1,1 0-7,1 0-1,-1 0 1,1 1-1,-1 0 1,1-1 0,-1 1-1,3 1 1,5 2-27,17 6 58,1-2 0,1-1 1,-1-1-1,31 2 0,-49-7-2,-1-1 0,1 0 0,-1 0 1,0-1-1,1-1 0,-1 1 0,0-2 0,1 1 0,-1-1 0,-1 0 0,1-1 1,0 0-1,-1-1 0,0 0 0,0 0 0,12-10 0,-6 1 15,0-1 0,0 0 0,-2-1 0,13-21 0,38-74 54,-56 98-107,-4 7-3,-1 0 1,1-1-1,-1 1 1,0-1-1,0 1 1,-1-1-1,0 0 1,0 0 0,0 0-1,-1 1 1,-1-15-1,1 20 17,0 1-1,0-1 1,0 0-1,0 0 0,-1 1 1,1-1-1,0 0 1,0 0-1,0 1 0,0-1 1,-1 0-1,1 0 1,0 1-1,-1-1 1,1 0-1,-1 1 0,1-1 1,-1 1-1,1-1 1,-1 0-1,1 1 1,-1-1-1,1 1 0,-1-1 1,0 1-1,1 0 1,-1-1-1,0 1 1,1 0-1,-1-1 0,0 1 1,0 0-1,1 0 1,-1 0-1,0 0 1,0-1-1,1 1 0,-1 0 1,0 0-1,0 0 1,0 1-1,1-1 0,-2 0 1,0 1-8,-1 0 0,1 0 0,-1 0-1,1 0 1,-1 0 0,1 1 0,0-1 0,0 1 0,0 0 0,0 0 0,-3 3 0,0 2 52,0 0 1,0 1 0,1 0 0,0 0-1,0 0 1,1 0 0,0 1 0,0 0 0,1-1-1,0 1 1,0 14 0,0-4 90,2 0 1,0 1-1,1-1 1,6 26-1,-5-33-32,1 1-1,0-1 0,1 0 1,0 0-1,10 17 1,-10-22-61,0 0 0,1-1 1,0 0-1,0 0 1,0 0-1,1 0 1,0-1-1,0 0 1,0 0-1,9 5 1,3 0 25,1-1 0,1-1 0,-1 0 0,1-1 1,34 6-1,-23-8-738,0-1 1,0-1-1,36-2 0,-56-1-349,0 0 0,0-1 0,0-1-1,0 0 1,0-1 0,13-4 0,-22 6 644,1 0 0,-1 0-1,0 0 1,0 0 0,0-1 0,1 1 0,-1-1 0,-1 1 0,1-1-1,3-3 1,-3 2-630,0-1-1,-1 1 1,1-1-1,-1 1 1,0-1-1,1-4 1</inkml:trace>
</inkml:ink>
</file>

<file path=ppt/ink/ink9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23:40:37.3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32 191 8128,'-28'-39'3008,"28"30"-2336,-3 1-160,6 5 1120,7-1-992,3-4 1407,14 0-1151,14-4 0,39-5-544,28 6-32,5-1-192,0 1-64,3-6-32,27 5-3295,7-1 1791,-2 6-6720</inkml:trace>
</inkml:ink>
</file>

<file path=ppt/ink/ink9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23:40:38.7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308 89 3328,'0'-1'87,"0"0"0,1 0 0,-1 0 0,0 0 0,0 0 0,0 0 0,0 0 0,0 0 0,0 0 0,0 0 0,0 0 0,0 0 0,-1 0 0,1 0 0,0 0 0,-1 0 0,1 0 0,-1 0 0,1 0 0,-1 0 0,-1-1 1,2 0 220,0 1 1,0-1 0,0 0 0,-1 1 0,1-1-1,1 0 1,-1 1 0,0-1 0,0 1 0,1-1 0,-1 1-1,1-3 1,2-10 2130,-3 13-2296,0 0 0,0 0 0,0 0 0,0 0 0,-1 0 1,1 0-1,0 0 0,0-1 0,-1 1 0,1 0 0,-1 0 1,1 0-1,-1 0 0,1 0 0,-1 0 0,1 0 0,-1 1 1,0-1-1,0 0 0,0 0 0,-1-1 0,1 2-24,-1-1 0,1 0 0,-1 0 0,1 1-1,-1-1 1,0 1 0,1 0 0,-1-1 0,0 1 0,0 0 0,1 0 0,-4 0-1,-2 1 71,0 0 1,1 1-1,-1-1 0,0 1 0,-10 5 0,3-1-101,1 0 0,1 1 1,0 1-1,0 0 0,0 0 1,1 1-1,0 1 0,1 0 1,0 0-1,0 1 0,1 1 1,1-1-1,0 1 0,0 0 1,-7 20-1,14-32-87,-10 26 202,-16 52 1,25-71-163,0 0-1,1 1 1,0-1-1,0 0 1,1 1-1,-1-1 1,2 0 0,-1 1-1,1-1 1,0 0-1,1 1 1,-1-1-1,4 7 1,-4-11 0,1 0 1,-1 0-1,1 0 1,0 0-1,0-1 0,0 1 1,0-1-1,0 1 1,1-1-1,-1 0 0,1 0 1,0 0-1,-1 0 1,1 0-1,0-1 0,0 1 1,0-1-1,0 0 1,0 0-1,0 0 0,1 0 1,-1 0-1,0-1 1,0 1-1,1-1 0,-1 0 1,0 0-1,1 0 1,-1-1-1,0 1 0,0-1 1,1 0-1,-1 0 0,0 0 1,0 0-1,0 0 1,0-1-1,0 1 0,0-1 1,-1 0-1,6-3 1,-1-2 21,0 0 0,0-1 0,0 1 0,-1-1 0,9-15 0,23-47 83,-17 27-78,20-29 28,30-60-352,-68 125 230,-2 4 18,1-1 0,0 1 0,-1-1 1,0 0-1,0 1 0,0-1 0,0 0 0,0-4 1,-3 3-135,-1 7 16,-2 10-92,-1 19 292,2 0 0,1 0-1,1 1 1,4 51-1,0-66-14,-1 1 0,9 30 1,-8-40-7,1 0 0,0 0 0,0 0 0,1 0 0,0-1 1,0 0-1,9 12 0,-11-17-26,-1-1 1,1 1-1,-1-1 0,1 1 0,-1-1 1,1 0-1,0 1 0,-1-1 0,1 0 1,0 0-1,0 0 0,0-1 1,0 1-1,0 0 0,0-1 0,0 1 1,0-1-1,3 0 0,-2 0 1,0 0 0,1-1 0,-1 1 0,0-1-1,0 0 1,0 0 0,0 0 0,1 0 0,-2 0 0,6-4 0,2-2 11,0 0 0,0-1 1,-1 0-1,0-1 1,8-11-1,77-103 251,-14 16-201,-45 59-457,-34 47 358,-1 1-1,0 0 1,0-1-1,0 1 1,1-1 0,-1 1-1,0 0 1,1-1 0,-1 1-1,0 0 1,1-1 0,-1 1-1,0 0 1,1-1-1,-1 1 1,1 0 0,-1 0-1,1 0 1,-1-1 0,1 1-1,-1 0 1,0 0-1,1 0 1,0 0 0,-1 0 6,1 0 0,-1 0 0,1 1 0,-1-1 0,1 0 0,-1 1 0,0-1 0,1 0 0,-1 1 0,0-1 0,1 1 0,-1-1 0,0 0 1,1 1-1,-1-1 0,0 1 0,0-1 0,0 1 0,1 0 0,5 30 49,-5-27-51,4 33-46,14 70 142,-14-86 3,1 0 0,1 0 1,9 19-1,-14-35-45,1 0 0,-1 0 0,1-1 0,0 1 0,0-1-1,1 0 1,-1 0 0,1 0 0,7 6 0,-9-8-26,1-1 1,0 1-1,0-1 0,0 0 0,0 0 0,0 0 1,0 0-1,0 0 0,0 0 0,0-1 1,1 0-1,-1 0 0,0 0 0,0 0 0,0 0 1,1 0-1,-1-1 0,3-1 0,3 0 21,0-1 0,0-1 0,0 0 0,-1 0 0,0-1 0,0 0 0,0 0 0,0-1 0,-1 0 0,12-12 0,5-8-11,30-45-1,-51 66-44,10-12-10,-1-1 0,-1 0 0,0 0-1,-2-1 1,12-32 0,-21 49 10,1 0 0,-1 0 1,1-1-1,-1 1 0,0 0 0,0-1 0,0 1 0,0 0 0,0-1 0,0 1 0,-1 0 0,1-1 0,-1 1 1,0 0-1,1 0 0,-3-4 0,2 5-1,0 0-1,0-1 1,0 1-1,0 0 1,-1-1 0,1 1-1,0 0 1,-1 0 0,1 0-1,-1 0 1,1 0 0,-1 1-1,0-1 1,1 0 0,-1 1-1,1-1 1,-1 1 0,0 0-1,0-1 1,1 1 0,-1 0-1,-3 0 1,3 0 4,-1 0-1,0 1 1,0-1 0,0 1 0,0-1 0,0 1-1,0 0 1,0 0 0,1 0 0,-1 1-1,0-1 1,1 1 0,-1-1 0,1 1 0,-1 0-1,-1 2 1,0 0 26,0 1 0,1-1 0,-1 1 0,1 0 0,0 0 0,1 0 0,-1 0 0,-1 6 0,-1 3 67,2 0-1,-1 1 0,2-1 0,0 1 1,-1 25-1,3-29-16,1-1 0,0 1 1,0-1-1,1 0 0,1 0 1,-1 0-1,2 0 0,-1 0 0,1 0 1,1-1-1,0 0 0,0 0 1,7 9-1,-4-8 18,1 0-1,1 0 1,-1-1 0,1 0 0,1-1-1,0 0 1,0-1 0,0 0-1,21 8 1,-15-8-92,-1 0 0,2-2 1,-1 0-1,0-1 0,1 0 0,0-2 0,0 0 0,19-1 0,-22-1-566,-1-2 0,1 0-1,-1 0 1,18-6-1,-20 4-641,0-1 0,0 0 0,0 0 0,0-2 0,11-7 0,34-29-3184,5-12-2240</inkml:trace>
</inkml:ink>
</file>

<file path=ppt/ink/ink9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23:40:41.1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1060 6400,'-1'1'3880,"2"-1"-3785,-1 0-1,1 1 1,-1-1-1,0 0 0,1 0 1,-1 0-1,1 0 1,-1 0-1,1 0 1,-1 0-1,1 0 1,-1 0-1,1 0 0,-1 0 1,0 0-1,1 0 1,-1-1-1,1 1 1,-1 0-1,1 0 0,-1 0 1,0-1-1,1 1 1,-1 0-1,1-1 1,6-3 435,-1-1 1,1 0 0,-1 0 0,0 0 0,0-1 0,-1 0 0,7-9 0,29-50 687,-35 53-924,28-52 434,-17 30-217,26-38 0,-26 46-332,1-3-189,-13 23-136,-5 10-128,-12 44 292,-9 82 1,10-52 173,-61 321 662,46-272 1412,28-153-2001,1 0 0,1 0 0,14-45 0,0-5-242,-2-4-87,41-166-246,-49 220 274,1 2 0,2-1 0,0 1 0,2 1 0,0 0 0,1 0 1,27-29-1,-36 46-39,1 0 1,1 0-1,-1 1 1,1 0-1,0 0 1,9-5 0,-13 9 34,0 0 0,0 0 0,0 0 0,0 0 0,0 0 0,0 0 0,0 1 0,0-1 0,3 1 1,-4 0 24,-1 0 1,1 1-1,0-1 1,-1 0-1,1 1 1,-1-1-1,1 1 1,-1-1-1,1 1 1,-1 0 0,0 0-1,1-1 1,-1 1-1,0 0 1,1 0-1,-1 0 1,0 1-1,1 0 1,2 3 10,-1 0 0,0 0 0,-1 0 0,1 0 0,-1 0-1,0 1 1,0-1 0,-1 1 0,1 0 0,0 7 0,0 9 30,-1 30 0,-1-45-17,0 10 62,0 0 1,-1 0-1,-1 0 1,-1 0-1,0-1 1,-2 1-1,0-1 1,0 0-1,-12 24 1,15-36-53,-1-1 0,1 0 0,0 1 1,-1-1-1,0-1 0,1 1 0,-1 0 1,0 0-1,-1-1 0,1 0 0,0 0 1,-1 0-1,1 0 0,-1 0 0,-7 2 1,8-3-20,0-1 1,0 1-1,0-1 1,0 1 0,0-1-1,0 0 1,0 0-1,-1-1 1,1 1-1,0-1 1,0 1 0,0-1-1,0 0 1,0 0-1,0 0 1,0 0-1,1-1 1,-1 1-1,0-1 1,-4-3 0,7 5-4,1 0 0,-1 0 0,0 0 0,0 0 1,0 0-1,0 0 0,1-1 0,-1 1 0,0 0 1,0 0-1,0 0 0,0 0 0,1 0 0,-1 0 1,0 0-1,0 0 0,0 0 0,0-1 0,0 1 1,1 0-1,-1 0 0,0 0 0,0 0 0,0 0 0,0-1 1,0 1-1,0 0 0,0 0 0,0 0 0,0 0 1,0-1-1,0 1 0,0 0 0,1 0 0,-1 0 1,0-1-1,0 1 0,-1 0 0,1 0 0,0 0 1,0 0-1,0-1 0,0 1 0,0 0 0,0 0 1,0 0-1,0 0 0,0-1 0,0 1 0,0 0 1,0 0-1,0 0 0,-1 0 0,1 0 0,0-1 1,0 1-1,0 0 0,0 0 0,0 0 0,-1 0 1,1 0-1,0 0 0,0 0 0,17 0-108,-16 0 103,36 4-110,-15-1 136,0-1 0,36-1 0,-41-3 6,0 0 0,-1-1 0,1 0 0,0-2 0,-1 0 0,0-1 0,0 0 0,-1-1 0,0-1 0,0-1 0,-1 0 0,0-1 0,18-15 0,14-21 46,43-55 0,2-3 62,-65 78-118,-2-1 0,-1-1 0,-1-1-1,30-54 1,-23 18-14,-2 0 0,30-117 0,-51 159-58,5-33-1,-10 48 4,-1-1 1,1 1-1,-1 0 0,-1-1 1,1 1-1,-1-1 0,-3-10 1,3 17 40,1 1 0,0-1 1,-1 0-1,1 1 0,-1-1 1,0 1-1,0-1 0,1 1 1,-1-1-1,0 1 0,0 0 1,0-1-1,0 1 0,-1 0 1,1 0-1,0 0 1,-1-1-1,1 2 0,0-1 1,-1 0-1,1 0 0,-1 0 1,1 1-1,-1-1 0,0 0 1,1 1-1,-1 0 0,1-1 1,-1 1-1,0 0 0,-1 0 1,-1 0-3,1 1 0,0 0 0,-1 0 0,1 0 0,0 0 0,0 0 0,0 1 0,0-1 0,0 1-1,0 0 1,0 0 0,1 0 0,-1 0 0,1 1 0,-3 2 0,-2 3-4,0 1 1,1 0-1,0 0 0,1 0 0,-7 15 0,-16 54 82,18-45 11,-21 58-77,-22 115 0,46-167 93,1 1 1,2 0-1,2 0 0,2 1 1,8 67-1,-6-96-35,0 0 0,0 0 0,2-1 0,-1 1 0,1-1 0,9 17 0,-11-24-27,1-1 0,-1 1 0,0-1-1,1 1 1,0-1 0,0 0-1,0 0 1,0 0 0,1 0-1,-1-1 1,1 0 0,-1 1-1,1-1 1,0 0 0,0-1-1,0 1 1,0-1 0,0 1 0,0-1-1,0 0 1,1-1 0,4 1-1,3-1 12,1-1-1,-1 0 0,0-1 1,0-1-1,-1 0 1,1 0-1,-1-1 0,1 0 1,19-12-1,-1-1 11,0-2 0,31-26 0,21-19-172,83-68 205,-146 111-103,-13 11-76,-6 10 95,0 0 0,0 0 0,0 0 1,0 0-1,0 0 0,0 0 0,0 0 0,0 0 0,0 0 0,0 0 0,0 1 0,0-1 0,0 0 1,0 0-1,-1 0 0,1 0 0,0 0 0,0 0 0,0 0 0,0 0 0,0 0 0,0 0 0,0-1 1,0 1-1,0 0 0,0 0 0,0 0 0,0 0 0,0 0 0,-1 0 0,1 0 0,0 0 0,0 0 1,0 0-1,0 0 0,0 0 0,0 0 0,0 0 0,0 0 0,0 0 0,0 0 0,0 0 0,0 0 1,0 0-1,0-1 0,0 1 0,0 0 0,0 0 0,0 0 0,0 0 0,0 0 0,0 0 0,0 0 1,0 0-1,0 0 0,0 0 0,0 0 0,-11 6-32,1 0 0,0 1 0,1 0 0,0 1 0,0 0 0,0 1 0,1 0 0,0 0 0,1 0 0,0 1 0,-8 16 0,5-7 26,1 0 0,1 1 0,0 0 0,2 0-1,-7 34 1,11-43 62,0 0 0,1 0-1,0-1 1,1 1 0,0 0-1,1 0 1,4 21 0,-5-32-44,0 1 0,0 0 1,1 0-1,-1 0 0,0-1 1,1 1-1,-1 0 0,0-1 1,1 1-1,-1 0 1,1-1-1,-1 1 0,1 0 1,0-1-1,0 1 0,-1-1-2,1 1 0,-1-1-1,0 0 1,1 0 0,-1 0-1,0 0 1,1 0 0,-1 0-1,0 0 1,1 0 0,-1 0-1,0 0 1,1 0 0,-1 0-1,0 0 1,1 0 0,-1 0 0,0-1-1,1 1 1,-1 0 0,0 0-1,1 0 1,-1 0 0,1-1-1,0-1 7,1 1-1,0-1 1,-1 0 0,1 0-1,-1 0 1,0 0-1,1 0 1,-1 0 0,1-4-1,6-17 36,-1 0 0,5-33 0,6-22 38,-14 62-140,0 4-96,0 0 1,0 0 0,11-20 0,-15 32 146,0 0 0,0 0 0,1 0 0,-1 0 0,0-1 0,0 1 0,1 0 0,-1 0 0,0 0 0,0 0-1,0 0 1,1 0 0,-1 0 0,0 0 0,0 0 0,1 0 0,-1 0 0,0 0 0,0 0 0,0 0 0,1 0 0,-1 0 0,0 1 0,0-1 0,0 0 0,1 0 0,-1 0 0,0 0 0,0 0 0,0 0 0,1 1 0,-1-1 0,0 0 0,0 0 0,0 0 0,0 0-1,0 1 1,1-1 0,-1 0 0,0 1 0,7 8-11,19 54-346,-20-47 443,0-1 0,1 1-1,1-1 1,9 14 0,-15-27-67,-1 0 0,1 0 0,-1-1 1,1 1-1,-1 0 0,1-1 1,0 1-1,0-1 0,0 1 1,0-1-1,0 0 0,0 0 0,0 0 1,0 0-1,0 0 0,1-1 1,-1 1-1,0 0 0,1-1 0,-1 0 1,0 0-1,1 0 0,-1 0 1,0 0-1,1 0 0,-1 0 1,0-1-1,1 1 0,-1-1 0,0 0 1,0 1-1,1-1 0,-1 0 1,0 0-1,2-2 0,8-5 29,-1 1 0,-1-2-1,1 0 1,16-18 0,-21 21-45,21-21 19,0 2 0,2 1-1,44-28 1,-50 41-255,-23 10 233,1 1 1,-1 0-1,0 0 1,1-1-1,-1 1 1,1 0-1,-1 0 1,1 0-1,-1 0 1,1 0-1,-1 0 1,1-1-1,-1 1 1,1 0-1,-1 1 1,1-1-1,-1 0 1,1 0-1,-1 0 1,1 0-1,-1 0 1,1 0-1,-1 1 1,1-1-1,-1 0 0,0 0 1,1 1-1,-1-1 1,1 0-1,-1 0 1,0 1-1,1-1 1,-1 1-1,0-1 1,1 0-1,-1 1 1,0-1-1,0 1 1,1-1-1,-1 0 1,0 1-1,0-1 1,0 2-1,1 14 45,0 0 1,-2 0-1,0-1 0,-1 1 0,0 0 0,-2 0 0,-4 15 0,-9 52 315,16-82-339,1-1 1,0 0 0,0 1 0,0-1-1,0 1 1,0-1 0,0 0-1,0 1 1,0-1 0,0 1 0,0-1-1,0 0 1,0 1 0,0-1 0,0 0-1,0 1 1,0-1 0,1 1 0,-1-1-1,0 0 1,0 1 0,1-1-1,4-5 235,11-23-74,-11 20-156,10-21-47,-1 3 12,19-26-1,-28 44-16,1 1-1,-1 0 0,2 1 1,-1-1-1,1 1 1,0 1-1,0-1 1,9-4-1,-15 9 16,0 1 0,0-1 0,1 1 0,-1-1 0,0 1 1,1 0-1,-1-1 0,0 1 0,1 0 0,-1 0 0,0 0 0,1 0 0,-1 0 0,1 0 0,-1 0 0,0 1 0,1-1 0,-1 0 0,0 1 0,1-1 0,-1 1 0,0-1 0,0 1 0,0 0 1,1 0-1,-1-1 0,0 1 0,0 0 0,0 0 0,0 0 0,0 0 0,0 0 0,-1 0 0,1 0 0,1 3 0,3 4 5,0 1 0,-1 0 0,0 0 0,3 10 0,-2-5-30,2 5 32,-3-9 43,0 0 0,0 0 1,1 0-1,0-1 0,0 0 0,1 0 0,7 8 0,-11-15-10,1 0 0,-1-1 0,0 1 0,1-1 0,-1 0 0,0 1 0,1-1 0,0-1 0,-1 1 0,1 0 0,-1 0 0,1-1 0,0 0 0,0 1 0,-1-1 1,1 0-1,0 0 0,-1-1 0,1 1 0,0-1 0,-1 1 0,1-1 0,0 0 0,-1 0 0,5-2 0,6-3 60,0 0 0,-1-1 1,18-14-1,-29 21-84,44-33 23,-2-2 0,64-67 0,-98 93-46,-1-1 1,8-12 0,-14 20 10,-1-1 1,1 0-1,-1 1 1,0-1-1,0 0 1,1 0 0,-2 0-1,1 0 1,0 0-1,-1 0 1,1 0-1,-1 0 1,0 0 0,0-4-1,0 6-3,-1 0-1,1 0 0,0 0 1,-1 0-1,1 0 0,0 0 1,-1 0-1,1 0 0,-1 0 1,0 0-1,1 1 0,-1-1 1,0 0-1,1 0 0,-1 1 1,0-1-1,0 0 0,0 1 1,1-1-1,-1 1 0,0-1 1,0 1-1,0-1 0,0 1 1,0-1-1,0 1 0,0 0 1,0 0-1,0 0 0,0 0 1,0-1-1,0 1 0,-1 1 1,0-1-1,-3 0-75,-1 1 0,0 0 0,1 0 0,-12 4 1,8-1 123,1 0 1,-1 0 0,0 1-1,1 0 1,0 0 0,0 1-1,1 0 1,0 0 0,0 1-1,0 0 1,1 0 0,0 1-1,0 0 1,1 0 0,0 0-1,0 0 1,1 1 0,0 0-1,0 0 1,1 0 0,1 0-1,-1 1 1,1-1 0,1 1-1,0 0 1,0-1 0,1 1-1,0 0 1,1-1-1,0 1 1,5 18 0,-4-21 8,1 0 1,-1 0-1,2 0 1,-1 0-1,1-1 1,0 1-1,0-1 1,1 0-1,0-1 1,0 1-1,7 6 1,-4-6-26,0 0 0,0-1 0,1 0 0,-1 0 0,1-1 0,0 0 0,18 5 0,-8-5-386,1 0 1,-1-1 0,1-2-1,0 0 1,0-1-1,0 0 1,38-8 0,-30 2-1997,-1-1 1,47-20-1,-64 23 1776,81-31-7567</inkml:trace>
</inkml:ink>
</file>

<file path=ppt/ink/ink9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23:40:43.7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158 41 3232,'0'-1'123,"0"0"0,0 0 0,1 0 0,-1 0 0,0 0-1,1 0 1,-1 0 0,1 0 0,-1 1 0,1-1 0,-1 0 0,1 0 0,-1 0 0,2 0 0,-1 0 186,-1 0 0,1 1 0,-1-1 0,1 0 0,-1 1 0,1-1 0,-1 0 0,1 1 0,-1-1 0,0 0 0,0 0 0,1 0 0,-1-1 0,0 2-194,0 0 0,0-1 0,0 1 0,0 0 0,0 0 0,0 0 0,0-1 0,0 1-1,0 0 1,0 0 0,0-1 0,0 1 0,0 0 0,0 0 0,0 0 0,0-1 0,-1 1 0,1 0-1,0 0 1,0 0 0,0 0 0,0-1 0,0 1 0,-1 0 0,1 0 0,0 0 0,0 0 0,0 0 0,-1-1-1,1 1 1,0 0 0,0 0 0,0 0 0,-1 0 0,-8 2 1692,-9 9-340,8-1-1145,1 0 0,0 0-1,0 1 1,1 0 0,0 0-1,1 1 1,1 0 0,-10 24-1,2 3 240,-14 65-1,23-85-422,1 0 1,2 0-1,-2 25 1,4-39-79,0 0 1,0 0 0,0 0-1,1 0 1,0-1 0,0 1-1,0 0 1,0-1 0,1 1-1,0-1 1,0 1 0,0-1 0,1 0-1,-1 1 1,1-1 0,0-1-1,0 1 1,6 6 0,-7-9-31,-1 0 1,1 0 0,-1 0-1,1-1 1,0 1 0,-1 0-1,1-1 1,0 1-1,0-1 1,-1 1 0,1-1-1,0 0 1,0 0 0,-1 0-1,1 0 1,0 0 0,0 0-1,-1-1 1,1 1-1,0-1 1,0 1 0,-1-1-1,1 1 1,0-1 0,-1 0-1,1 0 1,1-1 0,3-2 19,-1 0 1,1 0 0,-1-1 0,0 0 0,9-10-1,2-8 16,-2 0 1,0-1-1,20-47 0,-4 7-16,-12 26-70,44-79-632,-58 113 126,-2 10 341,-2 17 238,0-15-94,-1 30 88,0-3 136,2 0 0,8 55 1,-7-80-125,0 0 1,1 1 0,0-1 0,1 0 0,0 0 0,0-1 0,1 1 0,0-1 0,1 0-1,0-1 1,1 1 0,-1-1 0,10 8 0,-13-14-29,0 0 1,0 1-1,0-1 0,1 0 1,-1 0-1,1-1 1,-1 1-1,1-1 0,0 0 1,-1 0-1,1 0 1,0 0-1,0-1 0,0 1 1,0-1-1,0 0 0,0-1 1,-1 1-1,1 0 1,0-1-1,0 0 0,0 0 1,-1 0-1,7-3 1,0 0 2,-1-1 1,-1 0 0,1 0 0,-1 0 0,0-1 0,0-1 0,-1 1 0,11-13 0,-6 5-46,-1 0 0,0-1 1,-1-1-1,-1 0 0,0 0 1,-2 0-1,0-1 0,0-1 1,-2 1-1,0-1 0,-1 0 1,-1 0-1,0 0 0,-2 0 1,0-34-1,-2 44 32,-1 1 0,1 0 0,-1 0 0,-1 0 1,-3-9-1,-6-17-372,11 21 143,4 8 197,-1 4 7,1-1-1,-1 1 1,1 0-1,-1 0 1,1 0 0,-1 0-1,1 0 1,-1 1-1,4 0 1,28 10-58,-21-7 56,7 1 33,-1 0-1,1-2 0,0 0 0,25 0 1,82-7 64,-29 0-68,-92 4 4,7 0-128,-11 2 38,-6 2 34,-21 10 26,17-10-4,1 0 0,-1 1 0,1 0-1,0 0 1,0 1 0,-7 8 0,-3 7 56,1 0 1,2 2-1,-19 36 0,-1 1-203,-9 17 68,36-62 145,0-1 0,1 1-1,-5 24 1,8-29 13,2 0 1,-1 13-1,1-21-42,1 0 0,0 1 0,0-1-1,1 0 1,-1 0 0,0 1 0,1-1-1,-1 0 1,1 0 0,0 1 0,-1-1-1,1 0 1,0 0 0,1 0-1,0 2 1,-1-3-19,0-1 1,0 1-1,0-1 0,-1 1 0,1-1 1,0 1-1,0-1 0,0 0 1,0 0-1,0 1 0,0-1 0,0 0 1,0 0-1,0 0 0,0 0 0,0 0 1,0 0-1,0 0 0,0-1 0,-1 1 1,1 0-1,0 0 0,0-1 0,0 1 1,0-1-1,0 1 0,0-1 0,-1 1 1,1-1-1,0 1 0,0-2 0,3-1 19,0 0-1,0 0 0,0 0 1,5-8-1,4-7 25,-1-1 0,0 0 0,14-34 0,20-67-140,3-7-55,-42 108 19,0 4-199,-6 17 204,-3 11 96,0 30 172,4 70 0,-2-111-149,3 31-42,5 35 0,-5-55 134,0 0 0,0 0 0,2-1 1,-1 1-1,12 21 0,-15-33-70,0 1 0,0 0 0,1 0 0,-1-1 1,0 1-1,1 0 0,-1-1 0,1 1 0,-1-1 0,1 0 0,0 0 0,-1 1 0,1-1 0,0 0 0,0-1 0,0 1 0,0 0 0,0 0 0,0-1 0,4 1 0,-4-1-2,1 0-1,-1 0 0,1-1 0,-1 1 0,1-1 0,-1 1 0,1-1 0,-1 0 0,0 0 1,0 0-1,1 0 0,-1-1 0,0 1 0,0-1 0,0 1 0,0-1 0,2-3 1,8-7 59,-2-1 1,0 0 0,0 0-1,10-21 1,27-63 31,-22 43-197,-6 15-18,30-59-180,-36 72 197,-12 24-246,-1 4 102,8 121 85,-7-80 266,1 1 1,13 66 0,-13-101-22,0 0 0,0-1 1,1 0-1,6 15 0,-9-23-83,1 0 1,-1 0-1,1 0 0,-1 0 0,1-1 0,-1 1 1,1 0-1,-1 0 0,0 0 0,1 0 1,-1 0-1,1-1 0,-1 1 0,1 0 0,-1 0 1,0-1-1,1 1 0,-1 0 0,0-1 0,1 1 1,-1-1-1,0 1 2,4-4-7,-1 0-1,0-1 0,-1 1 0,1-1 1,-1 0-1,0 0 0,0 0 0,0 0 0,-1 0 1,1-6-1,4-8-8,17-61 48,-8 29-158,27-66 0,-36 101 59,2-7-81,-7 22 109,-1 0 0,0 0-1,1 1 1,-1-1-1,1 0 1,0 0-1,-1 1 1,1-1 0,-1 0-1,1 1 1,0-1-1,-1 0 1,1 1-1,0-1 1,0 1-1,0-1 1,-1 1 0,3-1-1,-2 1 11,0 0-1,0 0 1,0 0-1,0 1 1,1-1-1,-1 0 1,0 1-1,0-1 0,0 1 1,0-1-1,0 1 1,0 0-1,-1-1 1,1 1-1,0 0 1,0-1-1,0 1 1,0 0-1,-1 0 1,1 0-1,0 0 1,-1 0-1,1 0 1,-1 0-1,1 0 1,0 1-1,11 32 107,-6-15-84,0 0 1,1-1-1,1 0 0,1 0 0,1-1 1,17 24-1,-22-35 21,0 1 0,1-1 0,0 0 1,0-1-1,1 0 0,0 0 0,12 7 0,-13-9 2,-1 0 0,1-1-1,0 0 1,0-1 0,0 1 0,0-1-1,0 0 1,0-1 0,0 1-1,0-1 1,11-1 0,-7-1-13,1 0 1,-1 0-1,0-1 1,0 0-1,0-1 1,-1 0-1,1-1 1,-1 0-1,0 0 1,13-10-1,-12 6-2,0 1 0,-1-2 0,0 1 0,0-1 0,-1-1 0,0 0 0,11-20 0,-9 11 14,-2 6-41,0-1 0,8-25 0,-14 36-23,-1 0 1,0 0-1,0 0 0,-1 0 1,1-1-1,-1 1 0,0 0 0,0 0 1,0-1-1,-1 1 0,1 0 1,-1 0-1,0 0 0,0 0 1,-3-5-1,4 8 12,-1 0 1,0-1 0,1 1-1,-1 0 1,0 0-1,0 0 1,1 0 0,-1 1-1,0-1 1,0 0 0,0 0-1,0 0 1,0 1-1,0-1 1,-1 1 0,1-1-1,0 1 1,-2-1-1,0 0-11,1 1 0,-1-1 0,1 1 0,-1 0 0,0 0-1,1 0 1,-1 1 0,-4 0 0,1 1-17,-1 0 0,1 0 0,0 1 0,0 0 0,0 0 0,-9 6 0,8-3 37,-1 1 0,1 0 0,1 1 0,-1-1-1,1 1 1,0 1 0,1-1 0,0 1 0,-6 15 0,3-4 10,1 0-1,0 0 1,-5 33-1,10-39 17,1 0 0,0 0 0,0 1 1,1-1-1,1 1 0,1-1 0,0 0 0,1 0 0,0 0 0,7 16 0,-8-24 20,0 0 0,1 0-1,0 0 1,1 0 0,-1 0-1,1-1 1,0 1 0,1-1 0,-1 0-1,1-1 1,0 1 0,0-1-1,1 0 1,-1 0 0,1 0 0,0-1-1,0 0 1,0 0 0,0-1-1,0 0 1,1 0 0,-1 0-1,13 1 1,-14-2-20,0 0 0,1-1 0,-1 0 1,0 0-1,0-1 0,0 1 0,0-1 0,0 0 0,0 0 0,-1-1 0,1 0 0,0 1 0,-1-2 0,1 1 0,-1 0 1,1-1-1,-1 0 0,0 0 0,0 0 0,0-1 0,-1 1 0,6-8 0,3-4-4,-2-1 0,0 0 0,0-1 0,-2-1 0,11-29 1,22-97 38,-25 80-47,7-27-267,-38 216-415,3-9 717,-10-4 76,20-106-61,1 0 0,-1-1 0,0 1 0,0 0 0,0-1 0,-1 1 0,0-1 0,0 0 0,-4 5 0,6-9-50,1-1 0,0 0-1,0 0 1,0 1-1,-1-1 1,1 0-1,0 0 1,-1 0-1,1 0 1,0 0-1,0 1 1,-1-1-1,1 0 1,0 0-1,-1 0 1,1 0-1,0 0 1,-1 0-1,1 0 1,0 0-1,-1 0 1,1 0-1,0 0 1,0 0-1,-1 0 1,1-1-1,0 1 1,-1 0-1,1 0 1,0 0-1,0 0 1,-1 0-1,1-1 1,0 1-1,0 0 1,-1 0-1,1 0 1,0-1 0,0 1-1,-1 0 1,1 0-1,0-1 1,0 1-1,0 0 1,0 0-1,0-1 1,-1 1-1,1 0 1,0-1-1,0 1 1,-1-2-1,1 1 0,-1 0 0,1 0 0,-1 0 0,1 0 0,-1 0 0,1-1 0,0 1 0,0 0 0,0 0 0,-1-1 0,1 1 0,1-2 0,-1 1 0,0 0 0,1 1 0,0-1 0,-1 1 0,1 0 0,0-1 0,0 1-1,0-1 1,0 1 0,0 0 0,0 0 0,0 0 0,0 0 0,0 0-1,1 0 1,-1 0 0,0 0 0,1 0 0,-1 0 0,1 1 0,-1-1 0,1 0-1,-1 1 1,1 0 0,0-1 0,-1 1 0,1 0 0,-1 0 0,1 0-1,0 0 1,2 0 0,4 1-3,1 0 0,-1 1-1,1 0 1,13 6 0,-7-3-65,155 40-2653,-58-20-7358,-109-24 9584,6 1-1033,-1 0-1,16 0 1,-19-2 330,1-1 0,-1 1 0,0-1 0,7-2 0,-12 3 1190</inkml:trace>
</inkml:ink>
</file>

<file path=ppt/ink/ink9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23:40:46.3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201 527 3648,'1'-2'160,"0"-3"128,1-1 0,0 2 0,-1-1 0,2 0 0,-1 0 0,1 0 0,-1 1 0,1 0 0,5-6 0,-8 10-190,0 0 1,1 0-1,-1 0 1,0-1 0,0 1-1,0 0 1,1 0-1,-1 0 1,0-1-1,0 1 1,0 0 0,0 0-1,0 0 1,0-1-1,1 1 1,-1 0-1,0 0 1,0-1-1,0 1 1,0 0 0,0 0-1,0-1 1,0 1-1,0 0 1,0 0-1,0-1 1,0 1 0,0 0-1,0-1 1,-1 1 14,1 0 1,0 0-1,-1 0 1,1 0 0,0 0-1,0 0 1,-1 0-1,1 0 1,0 0-1,-1 0 1,1 0 0,0 0-1,0 0 1,-1 0-1,1 1 1,0-1-1,-1 0 1,1 0 0,0 0-1,0 0 1,-1 0-1,1 1 1,0-1-1,0 0 1,0 0 0,-1 0-1,1 1 1,0-1-1,-6 6 476,0 1 0,0 0 1,1-1-1,-8 14 0,3-4-249,-33 52 1315,-65 141 1,103-197-1475,0 0 0,1 0-1,0 0 1,-4 24-1,8-33-127,0-1 0,0 1 0,0-1-1,0 0 1,0 1 0,0-1 0,1 1-1,-1-1 1,1 1 0,0-1 0,0 0-1,0 1 1,0-1 0,1 3 0,0-4-14,-1 1 1,1-1-1,-1 0 0,1 1 1,-1-1-1,1 0 1,0 0-1,0 0 1,-1 0-1,1 0 1,0-1-1,0 1 0,0 0 1,0-1-1,0 0 1,0 1-1,0-1 1,0 0-1,0 0 1,3 0-1,2 0-2,0-1 0,-1 0 0,1 0 0,0-1-1,-1 0 1,1 0 0,-1-1 0,1 1 0,-1-1 0,0 0 0,0-1 0,-1 0 0,1 0-1,-1 0 1,1 0 0,-1-1 0,-1 0 0,1 0 0,4-7 0,8-12 11,-2 0 0,-1 0 0,15-35 0,-18 36-119,7-20-575,-16 40 173,-1 6 166,-2 11 55,-5 22 228,3-20 8,-3 11 166,-2 43 0,7-62-51,1 0 1,0-1 0,1 1 0,0 0 0,0 0 0,1-1-1,-1 1 1,2-1 0,-1 0 0,6 11 0,-7-16-52,0 0 1,0 0-1,0-1 1,1 1-1,-1-1 1,0 1-1,1-1 1,-1 1-1,1-1 1,0 0-1,-1 1 1,1-1-1,0 0 1,0 0-1,0-1 1,-1 1-1,4 1 1,-2-2-3,0 1 0,1-1 1,-1 0-1,0 0 0,1 0 1,-1 0-1,0 0 0,1-1 1,5-1-1,1-1 15,-1-1 1,0 0-1,0 0 0,0-1 0,-1 0 1,12-10-1,-9 5-47,-1 0-1,-1 0 1,0-1 0,0-1 0,-1 1 0,-1-1-1,0-1 1,-1 1 0,0-1 0,0 0-1,4-22 1,-7 25-90,-1 0 0,0 0 0,-1-1 0,-1 1 0,0-17 1,-10-49 101,10 74-13,-1 1-27,1 0-1,-1-1 1,1 1-1,0-1 1,0 1-1,0-1 1,0 1-1,0-1 1,0 1-1,0-1 1,0 1-1,1 0 1,-1-1-1,1 1 1,-1-1-1,1 1 1,-1 0-1,2-3 1,0 3 4,0-1-1,0 1 1,-1 0-1,1 0 1,0 0-1,0 0 1,0 0 0,0 1-1,0-1 1,0 1-1,0-1 1,4 1 0,29-5 32,1 1 0,0 3 0,-1 1 0,1 1 0,0 2 0,67 15 0,-99-18-34,-1 1 1,0 0-1,1 0 0,-1 0 0,0 1 0,0-1 0,0 1 1,0 0-1,0 0 0,0 0 0,0 0 0,2 3 0,-3-3 22,0 1-1,-1-1 0,1 0 1,-1 1-1,0-1 0,1 1 0,-1 0 1,0 0-1,-1-1 0,1 1 1,0 0-1,-1 0 0,0 0 0,1 0 1,-2 3-1,-1 25 59,-1 0 0,-2-1 1,-1 0-1,-12 35 0,11-19 50,4-28-12,3-16-86,0-1-1,0 1 0,-1 0 1,1-1-1,0 1 1,0-1-1,1 1 1,-1 0-1,0-1 0,0 1 1,1-1-1,-1 1 1,1 0-1,-1-1 0,1 0 1,0 1-1,0-1 1,0 1-1,-1-1 0,1 0 1,0 1-1,1-1 1,-1 0-1,0 0 1,0 0-1,0 0 0,3 1 1,-2-1-5,0 0 0,0 0 0,0-1 1,0 1-1,0-1 0,1 1 0,-1-1 1,0 0-1,0 0 0,1 0 0,-1 0 0,0 0 1,0-1-1,0 1 0,1-1 0,-1 1 1,0-1-1,0 0 0,3-1 0,2-2 37,1-1 0,-1 0 0,0 0 0,0 0-1,10-11 1,31-38 67,-35 38-117,39-47 43,123-141 182,-138 162-281,-2-2-1,-1-1 0,-3-2 1,-1 0-1,-3-3 0,-2 0 1,21-61-1,-2 0-366,-43 108 359,3-5-425,-5 20 102,-11 39 270,-2-1-1,-22 55 1,-2 7 182,6 2 1,-22 135-1,47-212 47,1 0-1,3 1 0,1 75 1,2-108-80,1 0 1,-1 0 0,1 0 0,1 0 0,-1 0-1,4 8 1,-5-12-25,1 0 1,0 0-1,-1 0 0,1 0 0,0 0 1,-1 0-1,1 0 0,0 0 0,0 0 1,0 0-1,0 0 0,0-1 0,0 1 0,0 0 1,0-1-1,0 1 0,0-1 0,0 1 1,1-1-1,-1 1 0,0-1 0,0 0 1,0 0-1,1 0 0,-1 1 0,0-1 1,0 0-1,1 0 0,-1-1 0,0 1 0,0 0 1,2-1-1,2 0 11,0-1 0,0 0 1,0-1-1,-1 1 0,1-1 0,-1 1 1,0-1-1,1-1 0,-1 1 0,-1-1 0,1 1 1,0-1-1,5-8 0,1-3 24,-1 0 0,14-33 0,23-63-71,41-85-284,4 24 150,29-58 117,-71 126-234,-43 95-26,-6 16 78,-6 20-26,-8 18 365,-25 55-1,-1 4 34,-27 132-58,15 10 102,13-59 99,36-175-208,2-8-19,0 1-1,0 0 1,0 0-1,0 0 0,1 0 1,0 0-1,0 6 1,0-11-49,0 0 1,0 1-1,0-1 1,0 0-1,0 1 1,0-1-1,0 0 1,0 1-1,0-1 1,0 0-1,0 1 1,0-1-1,0 0 1,0 0-1,1 1 1,-1-1-1,0 0 1,0 1-1,0-1 1,0 0-1,1 0 1,-1 1-1,0-1 1,0 0-1,0 0 1,1 1-1,-1-1 1,0 0-1,1 0 1,-1 0-1,0 1 1,0-1 0,1 0-1,-1 0 1,0 0-1,1 0 1,-1 0-1,0 0 1,1 0-1,-1 0 1,0 0-1,1 0 1,-1 0-1,0 0 1,1 0-1,-1 0 1,0 0-1,1 0 1,-1 0-1,0 0 1,1 0-1,-1 0 1,0-1-1,0 1 1,1 0-1,-1 0 1,1-1-1,16-15 196,-15 12-216,38-43-13,41-45-104,-67 78 84,1 0 0,0 1-1,35-22 1,-45 32 15,0 0 0,0 0 0,0 1 1,0 0-1,0 0 0,0 0 0,1 1 0,-1-1 0,1 1 0,0 1 0,-1-1 0,1 1 0,-1 0 1,1 0-1,0 0 0,-1 1 0,1 0 0,-1 0 0,1 1 0,-1 0 0,0-1 0,1 2 0,-1-1 0,0 1 1,0-1-1,-1 1 0,1 1 0,4 3 0,14 13 144,-2 1 1,33 39 0,-26-27-2719,2-1-4627,-41-41-1874,-17-12 5281</inkml:trace>
</inkml:ink>
</file>

<file path=ppt/ink/ink9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23:40:46.7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59 17 9056,'-45'-17'3360,"35"20"-2624,6 6 1312,18-1-1472,12-5 2111,24 6-1535,8-4 416,10 1-960,17 3-352,5-5-160,5 0-192,-1-1 64,-9 2-3360,-9 3 1856,-17-4-4511,-23 4 3391,-28 0-2272</inkml:trace>
</inkml:ink>
</file>

<file path=ppt/ink/ink9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23:40:47.1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32 29 10464,'-31'-12'4736,"59"4"-4096,-7 5-928,16-2 32,11 5-2432</inkml:trace>
</inkml:ink>
</file>

<file path=ppt/ink/ink9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23:40:49.7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54 88 3136,'2'-32'2361,"1"-4"4072,-3 35-6135,0-1 0,-1 1-1,1 0 1,0 0 0,0 0 0,-1 0-1,1 0 1,-1-1 0,1 1-1,-1 0 1,1 0 0,-1 0 0,0 0-1,1 0 1,-1 1 0,-1-3-1,1 3-245,1 0-1,0 1 0,0-1 0,0 0 0,-1 0 0,1 0 0,0 0 0,0 0 1,0 0-1,-1 0 0,1 0 0,0 1 0,0-1 0,0 0 0,0 0 0,-1 0 1,1 0-1,0 1 0,0-1 0,0 0 0,0 0 0,0 0 0,0 1 0,0-1 1,0 0-1,-1 0 0,1 0 0,0 1 0,0-1 0,0 0-1,-3 11 200,-1 0 0,2 0-1,-3 17 1,1-1-54,-7 42 806,-4 130-1,19 71-28,6-66-621,-8-114-304,-2-88-597,0-9-3867,5-33-2965,0 2 2021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00:37:16.982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94 89 5888,'-3'-4'680,"2"3"-515,1 0 0,-1 0 0,1 0 0,-1 1 0,1-1 0,-1 0 0,1 0 1,0 0-1,-1 0 0,1 0 0,0-2 0,-11 18 1643,3-3-1142,0 1-1,0 0 1,1 0 0,1 1 0,0 0-1,-7 27 1,8-19-256,0 0-1,2 0 1,-2 45-1,5-61-316,0 1-1,1-1 0,0 1 1,0-1-1,1 0 0,-1 0 1,1 1-1,1-1 0,-1-1 0,1 1 1,5 9-1,-5-11-29,0 0 0,1 0-1,-1 0 1,1-1 0,-1 1 0,1-1-1,0 0 1,0 0 0,1 0 0,-1-1 0,1 0-1,-1 1 1,1-1 0,0-1 0,6 2-1,9 1 31,0-2 0,1 0-1,-1-2 1,1 0 0,-1-1-1,0-1 1,38-9 0,-41 6-53,0 0 1,0-1-1,-1-1 1,29-16-1,-38 19 13,-1-1 0,0 0 0,0 0 0,0 0 0,-1-1 1,1 1-1,-1-1 0,0-1 0,-1 1 0,0-1 0,0 0 0,0 0 0,-1 0 0,0 0 0,0 0 0,1-9 0,-1 2-9,0 1 1,-1-1 0,-1 0 0,0 1-1,-1-1 1,-1 0 0,0 1 0,-3-17-1,2 22-50,0 0-1,0 1 1,-1 0-1,0-1 1,0 1-1,-1 0 1,1 0-1,-2 1 1,1-1-1,-1 1 1,0 0-1,0 0 1,-1 1-1,1-1 1,-11-6-1,4 4-101,0 1-1,-1 1 1,1 0-1,-1 0 1,-1 1-1,-26-6 0,29 9-309,0 0 0,1 1 0,-1 0 0,0 1 0,0 0 0,0 1 0,0 0 0,-21 5 0,29-5 100,1 0 0,0 0-1,0-1 1,0 1 0,-1 0 0,1 1 0,0-1 0,-2 2-1,3-2 184,1-1 0,-1 1 0,1 0 0,-1-1 0,1 1 0,-1 0 0,1-1 0,0 1 0,-1 0 0,1-1 0,0 1 0,0 0 0,-1 0 0,1-1 0,0 1 0,0 0 0,0 0 0,0 0 0,0-1 0,0 1 0,0 0 0,0 0 0,1-1 0,-1 1 0,0 0 0,0 0 0,0-1 0,1 2 0,10 14-1763</inkml:trace>
</inkml:ink>
</file>

<file path=ppt/ink/ink9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23:40:50.1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34 220 5824,'-23'-33'1866,"21"30"-1739,1 0-1,-1 0 1,1 0-1,0 0 1,0-1-1,1 1 1,-1 0-1,0 0 1,1-1-1,0 1 1,0 0-1,0 0 0,0-1 1,1 1-1,-1 0 1,1 0-1,0-1 1,0 1-1,1-4 1,1 0 250,0 0 1,1 1 0,0 0 0,0-1-1,0 1 1,10-10 0,-8 10-162,1 0 1,0 0-1,0 0 1,0 1 0,1 1-1,-1-1 1,1 1-1,1 0 1,-1 1-1,0 0 1,1 0 0,-1 1-1,15-2 1,-16 3-96,1 0-1,0 1 1,-1 0 0,1 1 0,0-1 0,-1 1 0,1 1-1,-1 0 1,0 0 0,1 0 0,-1 1 0,0 0-1,0 0 1,-1 1 0,13 9 0,-6-2 134,-1 0 0,0 1 0,-1 1-1,0 0 1,-1 0 0,-1 1 0,0 1 0,0-1 0,11 32 0,-18-42-118,-1 0 1,0 0-1,1-1 1,-2 1-1,1 0 0,0 0 1,-1 1-1,0-1 0,0 0 1,0 0-1,0 0 0,-1 0 1,-1 5-1,1-5-63,0-1-1,-1 0 1,1 0-1,-1 0 0,0 0 1,0 0-1,0 0 1,-1 0-1,1-1 1,0 1-1,-1-1 1,0 1-1,0-1 1,0 0-1,-5 3 1,0-2-21,1 1 0,-1-1 0,0-1 0,1 1 1,-1-2-1,-1 1 0,1-1 0,0 0 0,0 0 1,-11-2-1,2 0-441,0 0 1,0-2-1,-31-9 0,40 10-508,0-1-1,0 0 0,1-1 1,-1 0-1,1 0 0,0-1 1,-11-9-1,17 14 597,0-1 1,1 0-1,-1 1 0,0-1 1,1 0-1,-1 0 0,1 1 0,-1-1 1,1 0-1,-1 0 0,1 0 1,0 0-1,-1 1 0,1-2 0,1-14-2702</inkml:trace>
</inkml:ink>
</file>

<file path=ppt/ink/ink9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23:40:50.6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50 7 3808,'-33'-6'1794,"17"5"9537,73 8-7726,329-10-378,-301 1-3002,51 1-424,-102 7-350,-33-6 431,-1 0 1,0 0 0,0 1-1,1-1 1,-1 0-1,0 0 1,0 1-1,0-1 1,1 0-1,-1 1 1,0-1-1,0 0 1,0 0-1,0 1 1,0-1-1,0 0 1,0 1-1,0-1 1,0 0-1,0 1 1,0-1-1,0 1 1,0-1-1,0 0 1,0 1-1,0-1 1,0 0-1,0 0 1,0 1-1,0-1 1,-1 1-1,-3 9-2042,-18 20-5461,9-7 2304</inkml:trace>
</inkml:ink>
</file>

<file path=ppt/ink/ink9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23:40:51.6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7 639 2304,'-3'11'611,"2"-1"-1,-1 0 1,2 1-1,-1-1 1,2 12 0,0 0 1341,1-6-582,0-7 795,-1-2 2566,-1-7-4552,1 0-1,0 0 0,0 0 1,-1 0-1,1 0 0,0 0 1,0 0-1,-1-1 0,1 1 1,0 0-1,0-1 1,-1 1-1,1 0 0,-1-1 1,1 1-1,0-1 0,0 0 1,4-6 110,-1 0 0,0 0-1,-1-1 1,1 1 0,-1-1 0,3-16 0,5-50 263,0 2-156,20-35 121,-10 41-170,-13 43-157,0 0-1,2 1 0,20-34 1,46-59 2,-67 102-176,2 0 1,0 1 0,0 0-1,1 0 1,1 2 0,18-14 0,-23 19-17,0 0 1,0 0 0,1 1 0,0 0 0,-1 1 0,1 0 0,0 0-1,0 1 1,1 0 0,-1 0 0,0 1 0,16 0 0,-20 2-5,-1-1 1,1 1 0,-1 0-1,1 0 1,-1 0 0,0 1-1,0 0 1,0-1-1,6 5 1,-9-6 2,0 1 1,1 0-1,-1 0 0,0 0 0,0 0 1,0 0-1,0 0 0,0 0 0,0 0 1,-1 0-1,1 0 0,0 1 0,0-1 1,-1 0-1,1 0 0,-1 1 1,1-1-1,-1 0 0,0 1 0,1-1 1,-1 1-1,0-1 0,0 0 0,0 1 1,0-1-1,0 1 0,0-1 0,-1 1 1,1-1-1,0 0 0,-1 1 0,1-1 1,-2 3-1,-1 1 56,0 1 0,-1-1-1,0 0 1,0 0 0,0 0 0,0 0 0,-1-1-1,1 0 1,-12 8 0,-4 1-6,-29 13 1,27-14-78,3-3 0,-25 15 83,42-23-65,0 0 1,-1 1-1,1-1 0,0 1 1,1 0-1,-1 0 0,0 0 1,0 0-1,1 0 0,-1 0 1,1 0-1,0 0 1,-1 1-1,0 2 0,2-4 10,0 0-1,0 1 0,0-1 1,0 0-1,0 0 0,0 0 1,0 0-1,0 1 0,1-1 1,-1 0-1,0 0 0,1 0 1,-1 0-1,1 0 0,-1 0 1,1 0-1,0 0 0,-1 0 1,1 0-1,0 0 0,0 0 1,-1-1-1,1 1 0,0 0 1,2 1-1,2 1-27,1 1 0,0-1 1,7 4-1,-6-4 28,54 24 69,-33-15-13,0 1-1,37 23 0,-64-35-34,0-1 0,0 1 0,0 0 0,0-1 0,0 1 0,0 0-1,0 0 1,0 0 0,0 0 0,-1 0 0,1 0 0,0 0 0,-1 0 0,1 0 0,-1 0 0,1 0 0,-1 0 0,1 1 0,0 1 0,-2-2 7,1 0 1,0-1-1,-1 1 1,1 0 0,-1 0-1,1 0 1,-1-1-1,1 1 1,-1 0 0,1-1-1,-1 1 1,0-1-1,1 1 1,-1-1 0,0 1-1,0-1 1,1 1-1,-1-1 1,0 1 0,0-1-1,0 0 1,1 0-1,-1 1 1,0-1 0,0 0-1,0 0 1,0 0-1,-1 0 1,-9 1 61,0 0 0,0 0 0,-1-1 0,1-1 0,0 0 1,-14-3-1,-65-20-801,74 18-210,1 0 0,0-1 0,0-1 0,-14-10 0,11 7-1343,16 10 2245,-1-1-712,1 1 0,-1-1-1,1 0 1,-1 0 0,-3-4 0,5 6 569,1-1 0,0 1 1,-1-1-1,1 1 0,0-1 0,0 1 1,-1-1-1,1 1 0,0-1 0,0 1 1,0-1-1,0 1 0,0-1 0,0 1 1,0-1-1,0 1 0,0-1 0,0 1 1,0-1-1,0 1 0,0-1 0,0 1 1,0-1-1,1 1 0,-1-1 0,0 1 0,0-1 1,1 1-1,-1-1 0,0 1 0,0-1 1,1 1-1,-1 0 0,1-1 0,-1 1 1,0-1-1,1 1 0,-1 0 0,1 0 1,-1-1-1,1 1 0,20-12-4371</inkml:trace>
</inkml:ink>
</file>

<file path=ppt/ink/ink9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23:40:53.9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472 393 2912,'-3'-5'301,"2"2"175,-1 0 0,1 0 0,-1 0 0,0 0 0,-1 1 0,1-1 0,0 0 0,-1 1 0,1 0 0,-1-1 0,0 1 0,0 0 0,-5-2 0,-2 0-126,0 0-1,-1 1 1,1 0 0,0 1-1,-1 0 1,0 1 0,1 0-1,-1 1 1,0 0 0,1 0-1,-1 1 1,0 1-1,1 0 1,-1 0 0,1 1-1,-20 8 1,10-2-98,0 1 1,0 1-1,1 0 0,1 1 1,0 2-1,0 0 0,-18 19 0,27-24-57,0 1 0,1 1-1,-14 21 1,20-29-115,-1 1 0,1 0 0,1 0 0,-1-1 0,0 1 0,1 0 0,0 0 0,0 1 0,0-1 0,1 0 0,-1 0 0,1 0 0,0 0 0,0 1 0,1-1 0,0 5 0,-1-8-39,1 0 0,-1 0 0,0 0 1,1 0-1,-1 0 0,1 0 0,-1-1 0,1 1 0,0 0 0,-1 0 0,1-1 0,0 1 1,-1 0-1,1-1 0,0 1 0,0 0 0,0-1 0,0 1 0,1 0 0,0-1 23,0 1 0,1-1 0,-1 1 0,0-1 0,0 0-1,0 0 1,0 0 0,5-1 0,3 0 91,-1-2 1,1 0-1,11-4 0,-14 4-93,28-10 11,-1-1 1,0-2-1,45-28 0,4-17-154,27-17 306,-109 77-211,0 0 0,0 0 0,0 0 0,1 1 0,-1-1-1,0 1 1,0-1 0,1 1 0,-1-1 0,1 1 0,-1 0 0,0-1 0,1 1-1,-1 0 1,1 0 0,-1 0 0,1 0 0,-1 1 0,0-1 0,1 0-1,1 1 1,-1 0 8,-1 0 0,1 0 0,-1 0 0,1 0 0,-1 1-1,0-1 1,0 0 0,0 1 0,0-1 0,0 1 0,0-1 0,0 1-1,0-1 1,1 4 0,1 7 117,0-1 0,0 1 0,-1-1 0,0 16 0,-1-18-16,2 7 53,-1-1 0,2 0 0,8 22 0,-12-35 96,3-3-212,0 1 0,0 0-1,0-1 1,-1 1 0,1-1 0,0 0 0,0 0-1,-1 0 1,1 0 0,-1-1 0,1 1 0,2-2-1,27-25 101,-6 4-190,-11 13-6,1 0 0,0 2 0,1 0 0,0 0 1,0 2-1,23-7 0,-40 13 28,1 1 0,0 0 0,0-1 0,0 1 0,0 0 0,0 0 1,0 0-1,0 0 0,0 0 0,0 0 0,0 0 0,0 0 0,0 0 0,0 1 0,0-1 0,0 0 0,0 1 1,0-1-1,2 1 0,-3 0 8,1 0 0,-1-1 0,1 1 0,-1 0 0,1-1 0,-1 1 0,0 0 0,1-1 1,-1 1-1,0 0 0,1 0 0,-1 0 0,0-1 0,0 1 0,0 0 0,0 0 0,0 0 0,0 1 0,-1 2 26,1 0 0,-1 0-1,0 0 1,0 0-1,-1 0 1,1 0-1,-4 6 1,0-1-22,0 0 1,-4 12-1,7-13 15,2-8-8,-1 0 0,1 0 0,0 1 0,0-1 1,0 0-1,0 0 0,0 0 0,0 1 0,0-1 0,0 0 1,0 0-1,0 1 0,0-1 0,0 0 0,1 0 0,-1 1 0,0-1 1,0 0-1,0 0 0,0 0 0,0 1 0,0-1 0,0 0 0,1 0 1,-1 0-1,0 0 0,0 1 0,0-1 0,0 0 0,1 0 0,-1 0 1,0 0-1,0 0 0,0 1 0,1-1 0,-1 0 0,0 0 0,0 0 1,1 0-1,-1 0 0,0 0 0,0 0 0,0 0 0,1 0 0,-1 0 1,11 0 72,16-4 124,49-15 1,-56 13-246,1 0 1,-1 2 0,1 0-1,27-1 1,-42 6 2,-1-1 0,0 1 0,0-1 0,1 1 0,-1 1 0,0-1 0,0 1 0,4 2 1,-6-3 21,0 1 0,-1-1 0,1 1 0,-1-1 0,0 1 0,0 0 1,1 0-1,-1 0 0,0 0 0,-1 0 0,1 0 0,0 0 1,0 1-1,-1-1 0,0 1 0,2 3 0,-2-3 17,0-1-1,0 1 1,0 0-1,0-1 1,1 1 0,-1-1-1,1 1 1,-1-1-1,1 0 1,0 1-1,0-1 1,0 0 0,0 0-1,0 0 1,1-1-1,-1 1 1,1-1-1,-1 1 1,1-1 0,-1 0-1,1 0 1,0 0-1,-1 0 1,1 0-1,0-1 1,0 1-1,0-1 1,0 1 0,0-1-1,-1 0 1,1-1-1,6 0 1,6-2 31,-1 0 0,1-1 0,-1-1 1,28-13-1,-27 11-32,74-36-63,-78 36 72,0 0 1,0 0-1,-1-1 1,0-1-1,13-13 1,-22 21-25,0 0 0,0 0 1,-1 0-1,1 0 1,0-1-1,-1 1 1,1 0-1,-1 0 1,1 0-1,-1 0 0,0-1 1,1 1-1,-1 0 1,0-3-1,0 4-1,0-1-1,0 1 1,0-1-1,-1 1 1,1-1 0,0 1-1,0-1 1,-1 1-1,1 0 1,0-1-1,0 1 1,-1 0 0,1-1-1,0 1 1,-1 0-1,1-1 1,-1 1-1,1 0 1,-1 0-1,1-1 1,0 1 0,-1 0-1,1 0 1,-1 0-1,1 0 1,-1-1-1,1 1 1,-1 0-1,1 0 1,-1 0 0,1 0-1,-1 0 1,1 0-1,-1 0 1,1 1-1,-1-1 1,1 0-1,0 0 1,-1 0 0,1 0-1,-1 1 1,0-1-1,-7 2-71,0 1 0,-1 0-1,1 1 1,0 0-1,1 0 1,-10 6 0,-43 37-97,47-37 147,-1 2 37,0 1-1,1 0 1,-22 28 0,34-39 8,0 0 0,0-1 1,1 1-1,-1 0 0,0 0 0,1-1 1,-1 1-1,1 0 0,-1 0 1,1 0-1,0 0 0,0 0 1,0 0-1,0 0 0,0 0 1,0 0-1,1 3 0,0-4-4,-1 0 0,0 0 0,1 0 0,-1 0-1,1 1 1,-1-1 0,1 0 0,0 0 0,-1 0 0,1 0 0,0 0-1,0-1 1,0 1 0,0 0 0,0 0 0,0 0 0,0-1 0,0 1-1,0 0 1,0-1 0,0 1 0,0-1 0,0 0 0,1 1-1,-1-1 1,0 0 0,0 0 0,0 1 0,1-1 0,0 0 0,4-1 11,0 1 1,0-1 0,-1 0-1,1-1 1,0 1 0,9-5-1,35-19 83,-37 18-76,17-10-103,57-39 1,-72 43 40,0 0-1,0-1 1,-1-1 0,24-32-1,7-26-7,45-95 1,-28 48-43,-35 67-185,-26 51 195,-1 3 39,-5 10 45,-9 22 117,-65 230 74,73-237-193,0 0 1,-2 33-1,8-51-258,-1 1 0,1-1 0,1 1 0,-1-1 0,2 1 0,-1-1 1,1 0-1,0 0 0,1 0 0,0 0 0,5 10 0,-3-9-920,0-1-1,1 0 1,0 0 0,0 0 0,1-1-1,0 0 1,0 0 0,1-1-1,0 0 1,0 0 0,0-1-1,1 0 1,0 0 0,0-1 0,13 4-1,34 5-1087</inkml:trace>
</inkml:ink>
</file>

<file path=ppt/ink/ink9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23:40:54.72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163 207 4224,'0'-3'305,"-1"-7"38,0 0-1,2-16 0,5 3 1073,-5 21-723,0 0 0,0-1-1,1 1 1,-1 0 0,1 0-1,3-4 1,-5 25 2492,-3 12-1644,-2 0 0,-9 36 1,-25 62 618,2-5-1025,7-7-350,-15 142 0,43-254-413,1-9-59,-1-17 67,2 16-347,-2-194 569,3 106-840,2 17 236,3 1-1,17-86 1,-18 136-37,1 0 1,1 1 0,1 0-1,12-25 1,-17 41 10,2-1 0,-1 1-1,1 0 1,0 1 0,1-1 0,0 1 0,0 0-1,0 0 1,1 1 0,0 0 0,1 0 0,-1 1-1,1 0 1,11-6 0,-13 9 17,-1 0-1,0 1 1,1 0 0,-1 0-1,1 0 1,0 1 0,-1 0 0,1 0-1,-1 0 1,1 1 0,0 0 0,-1 0-1,1 0 1,-1 0 0,0 1-1,0 0 1,1 0 0,-1 1 0,6 3-1,2 2 19,-1 1-1,0 0 0,0 0 1,-1 1-1,20 23 1,44 63 424,-67-84-245,0 0-1,-1 1 1,0 0-1,-1 0 1,-1 1 0,5 17-1,-10-29-144,1 0 1,-1 0-1,0 1 0,1-1 1,-1 0-1,0 1 0,-1-1 0,1 0 1,0 1-1,-1-1 0,1 0 1,-1 0-1,1 0 0,-1 1 0,0-1 1,0 0-1,0 0 0,0 0 0,-1 0 1,1 0-1,-1-1 0,-2 4 1,1-2-23,1-1 1,-1 0-1,0-1 1,0 1 0,0 0-1,0-1 1,0 0-1,0 0 1,0 1 0,-1-2-1,1 1 1,0 0-1,-1-1 1,-6 1-1,-113-6-976,40-1-3673,79 5 3875,0 1-1,0 0 0,0 0 0,0 0 0,0 1 1,-1-1-1,1 1 0,0 0 0,-6 2 1,-5 8-2572</inkml:trace>
</inkml:ink>
</file>

<file path=ppt/ink/ink9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23:40:55.49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19 191 5472,'-2'-4'341,"0"-1"-1,0-1 1,0 1 0,1 0-1,0 0 1,0-1 0,0 1 0,0-9-1,-4-36 5330,5 37-4547,-1 7-339,1 0 0,0-1 0,1 1 0,-1 0 0,1 0 0,2-8 0,-2 13-716,-1 0 0,1-1-1,0 1 1,-1 0-1,1 0 1,0 0-1,0 0 1,0 0-1,-1 0 1,1 0-1,0 0 1,1 0-1,-1 0 1,0 0 0,0 0-1,0 1 1,0-1-1,1 1 1,-1-1-1,0 1 1,0-1-1,1 1 1,-1 0-1,0-1 1,1 1-1,-1 0 1,1 0 0,-1 0-1,0 0 1,1 0-1,-1 0 1,0 1-1,1-1 1,1 1-1,2 1-35,0-1 0,0 1-1,0 1 1,0-1 0,0 1-1,-1 0 1,1 0 0,-1 0-1,0 1 1,4 4 0,5 3 14,0 0 24,-1 0 0,0 1 0,0 1 0,14 21 0,-21-28-55,-1 1 1,0 0-1,0 0 0,0 1 0,-1-1 1,0 1-1,-1-1 0,0 1 0,0 0 1,-1 0-1,1 12 0,-2-15 34,0-1-1,-1 1 1,0 0-1,0 0 0,0-1 1,-1 1-1,0-1 1,1 1-1,-2-1 1,1 0-1,0 0 1,-1 1-1,0-2 1,0 1-1,0 0 0,-5 4 1,0-1-1,1-1-1,-1 0 1,0-1 0,0 0-1,0 0 1,-1 0 0,-9 3 0,11-5-25,6-3-10,0 1 0,0-1 0,0 1 0,0-1 0,0 1 0,0-1-1,0 0 1,0 1 0,0-1 0,0 0 0,0 0 0,0 0 0,0 0 0,0 0-1,0 0 1,0 0 0,0 0 0,0 0 0,0 0 0,0-1 0,0 1 0,-2-1 0,16-12 477,-4 8-455,0 1 0,1 1 0,-1-1 0,1 2 0,12-3 0,-18 4-15,48-11 131,128-32 552,-145 33-444,0-1 0,65-33 0,-87 38-206,-1 0 0,0-1 0,17-15-1,-26 21-260,-1 0 0,1 0 0,-1-1 0,0 1 0,0-1-1,0 0 1,0 0 0,0 1 0,-1-1 0,1 0 0,-1-1 0,0 1 0,0 0-1,0 0 1,0 0 0,0-1 0,-1 1 0,1 0 0,-1-1 0,0-5 0,-4-7-4070,3 4 1270</inkml:trace>
</inkml:ink>
</file>

<file path=ppt/ink/ink9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23:40:55.9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 35 6720,'-1'0'142,"1"-1"1,-1 1-1,1 0 0,-1-1 1,0 1-1,0-1 0,1 1 1,-1 0-1,0 0 1,1 0-1,-1-1 0,0 1 1,0 0-1,0 0 0,1 0 1,-1 0-1,0 0 0,-9 1 8682,19 2-5688,24-1-1861,0 0 0,0-2 0,42-6 0,-8 1-652,57-2-383,204-9 485,-111 11-5968,-208 5 4277,12 0-1233,-20 1 1847,0-1-1,0 0 0,0 0 1,0 0-1,-1 0 0,1 1 1,0-1-1,0 0 0,0 1 1,-1-1-1,1 0 0,0 1 1,-1-1-1,1 1 0,0 0 1,-1-1-1,1 1 0,-1-1 1,2 2-1,0 13-4052</inkml:trace>
</inkml:ink>
</file>

<file path=ppt/ink/ink9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01:04:26.7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6 417 2560,'-5'15'7504,"6"-21"-5984,9-19-439,-2 5-871,1 0 0,14-23 1,-17 34-179,10-17 103,1 0 0,32-36 0,-19 33 80,2 2 1,0 0-1,2 3 1,49-29-1,-79 51-216,1 0 1,-1 0-1,1 0 0,0 1 0,-1 0 0,1-1 0,6 1 1,-9 1 23,-1-1 1,0 1 0,1 0 0,-1 0-1,1 0 1,-1 0 0,1 0 0,-1 0-1,1 1 1,-1-1 0,1 1 0,-1-1-1,0 1 1,1-1 0,-1 1 0,0-1-1,1 1 1,-1 0 0,0 0 0,0 0-1,0 0 1,0 0 0,0 0 0,0 0-1,0 0 1,2 3 0,-2 1 47,1 0 0,-1 0 0,0 1-1,0-1 1,0 1 0,-1-1 0,0 9 0,0 2 77,2 11 59,1-1 0,1-1 0,1 1 0,1-1 0,1 1 0,2-2 0,0 1 0,2-1 0,0-1 0,20 29 0,-29-49-162,0 0-1,0-1 1,0 1 0,1-1 0,-1 1 0,1-1 0,-1 0 0,1 0-1,0 0 1,0 0 0,0-1 0,0 1 0,0-1 0,0 1 0,0-1-1,1 0 1,-1-1 0,5 2 0,-4-2 6,-1 0-1,1-1 1,0 1 0,-1-1 0,1 1-1,-1-1 1,1 0 0,-1 0 0,1-1-1,-1 1 1,0-1 0,1 0-1,-1 0 1,0 0 0,0 0 0,-1 0-1,6-5 1,20-24 217,36-50 1,19-21-33,19 1-85,-78 81-351,0 1 1,41-25-1,-60 41 93,-1 1-1,1-1 1,-1 1-1,1 1 1,0-1-1,0 1 1,-1-1-1,1 1 1,0 1 0,9-1-1,-10 1 109,0 0 1,0 1-1,0 0 1,0 0-1,0 0 0,0 0 1,0 0-1,0 1 1,-1 0-1,1 0 1,-1 0-1,1 0 0,2 3 1,20 14 171,-1 2 0,-1 0 1,35 40-1,-18-2 136,-37-49-1768</inkml:trace>
</inkml:ink>
</file>

<file path=ppt/ink/ink9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01:04:27.2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12 4896,'-2'-1'147,"2"1"-93,0 0 0,0 0 0,-1 0 0,1-1 1,0 1-1,0 0 0,-1 0 0,1 0 0,0 0 0,0-1 1,0 1-1,-1 0 0,1 0 0,0 0 0,0-1 1,0 1-1,0 0 0,-1 0 0,1 0 0,0-1 0,0 1 1,0 0-1,0 0 0,0-1 0,0 1 0,0 0 1,0-1-1,0 1 0,0 0 0,0 0 0,0-1 0,0 1 1,0 0-1,0 0 0,0-1 0,0 1 0,0 0 0,0 0 1,0-1-1,0 1 0,0 0 0,0 0 0,1-1 1,-1 1-1,0 0 0,0-1 0,15 34 4181,2 30-1782,14 114 0,-8 70-1306,-10-85-81,-4-51-449,8 70 329,-17-180-1253,1 6 1407</inkml:trace>
</inkml:ink>
</file>

<file path=ppt/ink/ink9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01:04:28.7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8 900 2656,'-7'46'1509,"7"-28"975,0-18-2402,0 0 0,0 0 1,0 0-1,0 0 0,0-1 0,0 1 0,1 0 0,-1 0 0,0 0 1,0 0-1,0 0 0,0 0 0,0-1 0,0 1 0,0 0 0,1 0 1,-1 0-1,0 0 0,0 0 0,0 0 0,0 0 0,0 0 1,1 0-1,-1 0 0,0 0 0,0 0 0,0-1 0,0 1 0,1 0 1,-1 0-1,0 0 0,0 0 0,0 1 0,0-1 0,1 0 1,-1 0-1,0 0 0,0 0 0,0 0 0,0 0 0,0 0 0,1 0 1,-1 0-1,0 0 0,0 0 0,0 0 0,0 0 0,0 1 0,0-1 1,1 0-1,-1 0 0,0 0 0,0 0 0,0 0 0,0 1 1,0-1-1,0 0 0,0 0 0,0 0 0,0 0 0,0 0 0,0 1 1,0-1-1,0 0 0,0 0 0,0 0 0,0 0 0,0 1 0,0-1 1,6-10 432,-1 1-1,-1-2 1,1 1 0,-2 0 0,1-1 0,1-10 0,0 2-167,17-80 531,18-71 685,-7 27-744,-23 106-620,40-134 314,-42 148-469,2 2-1,0-1 1,1 1 0,1 0-1,20-26 1,-22 35-75,0 1 1,1 0 0,0 0-1,1 1 1,23-15 0,-32 24 7,0-1-1,0 1 1,-1 0 0,1 0 0,0 0 0,0 0 0,1 0 0,-1 1-1,0-1 1,0 1 0,0 0 0,0 0 0,0 0 0,0 1 0,6 0-1,-7 0 24,1 0-1,-2 0 0,1 0 1,0 0-1,0 0 0,0 0 1,0 0-1,-1 1 0,1-1 1,0 0-1,-1 1 0,0 0 1,1-1-1,-1 1 0,0 0 0,0 0 1,0 0-1,0 0 0,0-1 1,0 2-1,0-1 0,-1 0 1,2 3-1,-1 5 38,0 0 0,0 0-1,-1 0 1,0 0 0,-1 1-1,0-1 1,-1 0 0,0-1 0,-4 13-1,-6 12 238,-18 39-1,25-62-181,3-8-63,1 1 1,-1-1 0,1 0 0,0 1-1,0-1 1,1 1 0,-1 0-1,1 5 1,0-7-26,0 0 0,0-1 0,0 1 0,1-1-1,-1 1 1,1-1 0,-1 1 0,1-1 0,0 1 0,0-1 0,0 1 0,-1-1 0,1 0 0,0 1-1,0-1 1,1 0 0,-1 0 0,0 0 0,0 0 0,1 0 0,1 1 0,8 4 10,0 0 1,21 7 0,-24-11 13,1 1 1,-1 1-1,0-1 0,0 2 1,-1-1-1,1 1 1,9 8-1,-14-10 55,1 0-1,-1 1 0,0-1 1,0 1-1,0 0 0,-1 0 0,4 5 1,-6-7-52,1 0 1,0-1-1,-1 1 1,0 0-1,1 0 1,-1-1-1,0 1 1,0 0-1,0 0 1,0 0-1,0-1 1,0 1-1,0 0 1,-1 0-1,1-1 1,-1 1-1,1 0 1,-1-1-1,0 1 1,0 0-1,-1 2 1,-2 0 17,1 0 0,-1 0 0,0 0 1,0-1-1,0 1 0,-1-1 0,1 0 1,-1-1-1,0 1 0,1-1 0,-1 0 1,0 0-1,0 0 0,-1 0 0,1-1 1,0 0-1,-7 0 0,-2 1-375,-28-1 0,-9-5-3748,34-1-1953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00:37:17.374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1 1 5408,'17'5'11569,"14"-3"-8861,37-3-3023,-62 1 317,71-5-3321,-25 8-6729,-34 0 7051</inkml:trace>
</inkml:ink>
</file>

<file path=ppt/ink/ink9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01:04:29.8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83 2912,'-4'-3'517,"-12"-6"4185,16 8-4536,0 1-1,-1 0 1,1 0-1,-1-1 1,1 1 0,-1 0-1,1 0 1,-1 0-1,1 0 1,-1 0 0,1-1-1,-1 1 1,1 0 0,-1 0-1,1 0 1,-1 0-1,1 1 1,-1-1 0,1 0-1,-1 0 1,1 0-1,-1 0 1,1 0 0,-3 3 1927,-1-4 150,105-7 1405,-28 2-2920,121-25 0,-170 26-873,-16 4-28,0 0-1,-1-1 1,1 1 0,-1-2 0,1 1 0,-1-1 0,8-5-1,-26 19-7247,0 1 5099,-7 8 146</inkml:trace>
</inkml:ink>
</file>

<file path=ppt/ink/ink9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01:04:30.1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81 8224,'0'-1'70,"0"1"1,0 0-1,0 0 1,-1 0 0,1 0-1,0 0 1,0 0-1,0 0 1,0 0-1,0 0 1,-1 0 0,1 0-1,0 0 1,0-1-1,0 1 1,0 0-1,0 0 1,0 0-1,0 0 1,0 0 0,0 0-1,-1-1 1,1 1-1,0 0 1,0 0-1,0 0 1,0 0 0,0-1-1,0 1 1,0 0-1,0 0 1,0 0-1,0 0 1,0 0-1,0-1 1,0 1 0,0 0-1,0 0 1,0 0-1,1 0 1,-1 0-1,0-1 1,0 1 0,0 0-1,0 0 1,0 0-1,0 0 1,0 0-1,0 0 1,0-1-1,1 1 1,-1 0 0,0 0-1,0 0 1,0 0-1,14-9 2513,19-6 476,-33 15-3042,25-10 1379,0 2 0,28-6 0,-20 7-933,0 3 1,62-2 0,-80 6-542,0 2 0,0 0 0,-1 0 1,1 2-1,-1 0 0,16 6 1,-26-9-240,-1 1 1,1 0 0,-1 0 0,1 0-1,-1 0 1,0 0 0,4 4-1,-6-4-249,1-1-1,-1 1 0,1 0 0,-1-1 0,0 1 0,0 0 1,1 0-1,0 4 0,3 7-1774</inkml:trace>
</inkml:ink>
</file>

<file path=ppt/ink/ink9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01:04:33.7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36 3072,'0'-15'5706,"4"22"-4143,-3-3-1398,-1 0 0,1 0 1,-1 0-1,0-1 0,0 1 0,0 0 0,0 0 1,-1 0-1,-1 5 0,0 8 151,-3 315 2155,6-210-1662,-3-63-84,-12 73 0,13-110 95,2-20 262,0-14-445,-8-95-186,1 37-331,1-113 61,5-30-274,1 92 117,-1 119-29,2-28-183,-2 30 166,0-1 0,0 0 0,0 0 0,0 0-1,0 0 1,1 1 0,-1-1 0,0 0-1,0 0 1,1 0 0,-1 1 0,1-1 0,-1 0-1,1 0 1,-1 1 0,1-1 0,-1 0 0,1 1-1,-1-1 1,1 1 0,0-1 0,-1 1 0,1-1-1,0 1 1,-1-1 0,1 1 0,0 0-1,0-1 1,1 1 0,0 1 1,0 0-1,0 0 0,1 1 1,-1-1-1,0 1 1,-1-1-1,1 1 1,0 0-1,0 0 1,-1-1-1,1 1 1,2 5-1,1 0 94,8 10 71,0 1 0,-1 1 1,13 28-1,23 67 55,-7-14 28,-21-61-35,2 0-1,1-1 1,2-2-1,1 0 1,2-2-1,41 40 1,15 16 475,-84-89-612,1-1-1,-1 1 1,1-1-1,0 1 1,-1-1-1,1 0 1,-1 1-1,1-1 1,0 0-1,-1 1 1,1-1-1,0 0 1,-1 0-1,1 0 1,0 0-1,0 0 1,-1 0-1,1 0 1,0 0-1,-1 0 1,1 0 0,0 0-1,-1 0 1,1 0-1,0 0 1,-1-1-1,1 1 1,0 0-1,-1-1 1,1 1-1,0 0 1,-1-1-1,1 1 1,-1-1-1,1 1 1,-1-1-1,1 1 1,-1-1-1,1 1 1,-1-1-1,0 1 1,1-1-1,0-1 1,3-4-8,0-1 0,0 0-1,3-9 1,-2 7 136,0-4-124,0 1 1,-1 0-1,0-1 0,2-14 0,6-54 43,-9 51-93,8-53 30,37-256-257,-46 316 110,-1 17-83,-1 0 0,1 0 1,0 0-1,1 0 1,3-11-1,-4 34-7269,-1-6 5707</inkml:trace>
</inkml:ink>
</file>

<file path=ppt/ink/ink9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01:04:34.6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9 955 2496,'-8'14'784,"8"-14"-714,0 1 0,0-1 0,0 1 0,0 0 0,0-1 0,0 1 0,0 0 0,0-1 0,0 1 0,0 0-1,1-1 1,-1 1 0,0-1 0,0 1 0,1 0 0,-1-1 0,0 1 0,6 5 4889,-1-30-461,0 6-3390,8-105 1865,-4 42-1685,3-33-405,13-91 199,-18 168-948,2 0 0,1 1 0,21-49 0,-22 67-68,1 1-1,0 0 1,1 1 0,1 0-1,1 0 1,0 2-1,1 0 1,0 0 0,1 1-1,0 1 1,1 0 0,29-15-1,-39 24-88,0 0 0,0 0 0,1 0 0,-1 1 0,8-2-1,-11 4 11,0-1 0,-1 1 0,1 0 0,0-1 0,0 1 0,0 1-1,0-1 1,0 0 0,-1 1 0,1-1 0,0 1 0,0 0 0,-1 0-1,6 2 1,-7-2 5,-1-1 0,1 1 0,0 0 0,0-1 0,0 1-1,0 0 1,-1-1 0,1 1 0,0 0 0,0 0 0,-1 0 0,1 0-1,-1 0 1,1 0 0,-1 0 0,1 0 0,-1 0 0,0 0 0,1 0-1,-1 1 1,0 1 9,0-1-1,0 0 0,0 0 0,-1 0 0,1 0 0,0 1 1,-1-1-1,0 0 0,-1 3 0,-3 5 29,0-1 0,-1 1 0,-10 11 0,9-12-56,-71 87 571,66-80-362,12-16-175,0 1 1,0-1-1,0 1 0,0-1 1,0 1-1,0-1 1,0 1-1,0-1 1,0 1-1,0-1 1,0 1-1,0-1 0,0 1 1,0-1-1,0 1 1,0-1-1,1 1 1,-1-1-1,0 1 0,0-1 1,1 0-1,-1 1 1,0-1-1,0 1 1,1-1-1,-1 0 1,1 1-1,-1-1 0,0 0 1,1 1-1,-1-1 1,1 0-1,-1 0 1,1 1-1,-1-1 0,0 0 1,2 0-1,15 7-11,0-2-1,26 5 1,17 5 119,-48-10-107,0-1 1,0 2-1,-1 0 1,19 12-1,-25-14 50,0-1 0,0 1 0,-1 0 0,0 0-1,0 1 1,0-1 0,0 1 0,-1 0 0,1 0 0,-1 0 0,-1 1-1,4 6 1,-6-10-13,1 1 0,0-1 0,-1 1 0,1-1-1,-1 1 1,0-1 0,0 1 0,0-1 0,0 1 0,-1 0-1,1-1 1,-1 1 0,1-1 0,-1 0 0,-1 4 0,0-3 4,0 1-1,0 0 1,0-1 0,-1 1 0,1-1 0,-1 0-1,0 0 1,-5 4 0,-1 0 33,0-1 1,0 0-1,0-1 0,-1 0 1,0-1-1,-12 5 1,-12 0-106,-1-1 1,0-2-1,-67 4 1,54-7-688,2 5-3216,31-3 1910</inkml:trace>
</inkml:ink>
</file>

<file path=ppt/ink/ink9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01:04:37.7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35 328 3392,'-1'-1'148,"1"0"0,-1 0 0,0 1-1,1-1 1,-1 0 0,0 1 0,0-1 0,1 1 0,-1-1 0,0 1-1,-2-1 1,3 1-95,0 0 0,0 0 0,0 0-1,0 0 1,0 0 0,-1 0 0,1 0-1,0 0 1,0 0 0,0 0-1,0 0 1,0 0 0,-1-1 0,1 1-1,0 0 1,0 0 0,0 0 0,0 0-1,0 0 1,0 0 0,0 0 0,-1 0-1,1 0 1,0 0 0,0 0-1,0-1 1,0 1 0,0 0 0,0 0-1,0 0 1,0 0 0,0 0 0,0 0-1,0 0 1,0-1 0,0 1 0,0 0-1,0 0 1,0 0 0,0 0-1,0 0 1,0-1 0,0 1 0,0 0-1,0 0 1,0 0 0,0 0 0,0 0-1,0 0 1,0-1 0,0 1 91,0 0 1,1-1-1,-1 1 1,0-1-1,0 1 1,0 0-1,0-1 1,0 1-1,1-1 0,-1 1 1,0 0-1,0-1 1,0 1-1,0-1 1,0 1-1,0-1 1,0 1-1,0 0 1,-1-1-1,1 1 1,0-1-1,0 1 1,-2-3 2561,5 8-10,-1-3-2581,0 0 0,-1 0 0,1 0 0,0 0 0,1-1 0,-1 1 0,0-1 0,0 0 0,1 1 0,-1-1 0,0 0 0,1 0 0,-1-1 0,1 1 1,4 0-1,4 1 265,0-1 0,16 0 0,-7-1-160,-1-1 0,0 0 0,0-2 1,0-1-1,0 0 0,0-1 0,-1-1 0,0-1 0,0 0 0,27-16 0,-40 18-145,1 1 0,-1-1 0,0 0-1,0 0 1,-1 0 0,1-1 0,-1 0-1,0 1 1,-1-2 0,1 1-1,-1 0 1,-1-1 0,1 1 0,-1-1-1,2-9 1,-2 9-69,-1 0-1,0 0 1,0 1-1,-1-1 1,0 0 0,0 0-1,0 0 1,-1 1-1,0-1 1,-1 0 0,1 0-1,-1 1 1,0-1-1,-1 1 1,0 0-1,-3-7 1,4 11-13,-1-4-57,-1 0 0,-1 1 0,-8-11 0,10 15 37,1-1-1,0 0 1,-1 1 0,1-1-1,0 1 1,-1 0 0,0 0-1,1 0 1,-1 0 0,0 0 0,1 0-1,-1 1 1,-5-1 0,0 1 10,0-1 0,0 2 0,0-1 0,0 1 0,0 0 0,1 1 0,-1 0 0,0 0 0,1 1 0,-1 0 0,1 0 0,0 1 0,0 0 0,0 0 0,-8 7 0,-3 4 137,1 1 0,0 0 0,1 2 0,1 0 1,1 0-1,1 1 0,0 1 0,2 0 0,0 1 1,1 0-1,1 1 0,-11 43 0,16-50-38,1 1 0,1-1 0,0 1 0,1-1 0,1 19 0,0-28-23,1 0 1,0 0-1,0 0 1,0 0-1,1 0 1,0 0 0,0 0-1,0-1 1,1 1-1,0-1 1,0 0-1,0 1 1,0-1 0,1-1-1,0 1 1,5 4-1,-5-6 10,0 0 0,0 0 0,0-1 0,1 1-1,-1-1 1,1 0 0,0-1 0,0 1 0,-1-1-1,1 0 1,10 1 0,4 0 254,35-3-1,-41 0-187,130-12 126,-19 0-336,-90 7-1814,-3-3-4907,-14 3-300,-3 5 3086</inkml:trace>
</inkml:ink>
</file>

<file path=ppt/ink/ink9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01:04:40.2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0 223 1248,'5'-39'3035,"0"-83"5199,-5 61-2410,1 65-5711,-1-1 1,1 1-1,0 0 0,1 0 1,-1-1-1,1 1 1,1 4-1,5 9 169,3 14 27,2 0 1,1-1-1,1-1 0,2 0 1,30 39-1,5-8 383,81 69-1,-92-91-463,-30-29-213,-9-8 2,-1 0 0,0 0 0,1 0 0,-1 0 0,0 0 0,0 0 0,0 1 0,0-1 0,0 0-1,0 1 1,1 1 0,1-21-12807,-3 5 8109,5 1 1561</inkml:trace>
</inkml:ink>
</file>

<file path=ppt/ink/ink9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01:04:40.6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624 20 5824,'-3'-19'3269,"-4"32"1731,-13 16-3755,15-23-685,-9 11 163,-1 0 1,-19 17-1,25-26-466,-133 110 2164,102-88-2000,-28 21 339,-54 43 44,97-72-649,2 0-1,-37 44 0,23-18-1519,63-58-6880,4-4 3311,8-1 1628</inkml:trace>
</inkml:ink>
</file>

<file path=ppt/ink/ink9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01:04:41.2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23 173 8800,'-3'7'3974,"4"9"-3186,1-2 572,-4 132 3349,-7 74-2472,3-73-1652,0 113 39,6-228 229,4-41-744,1 0-69,-3 2-11,0 0-1,0 0 0,-1 0 0,1-13 0,-1 18-30,13-166-73,71-388 390,-79 529-234,0 1 0,2-1 0,1 2-1,1-1 1,18-32 0,-27 56-82,1-1-1,-1 1 1,1 0 0,0-1-1,0 1 1,0 0-1,0 0 1,0 0-1,1 0 1,-1 1 0,1-1-1,-1 1 1,1-1-1,-1 1 1,1 0-1,0 0 1,4-1 0,-4 2-9,0-1 0,0 1 0,0 0 0,1 1 1,-1-1-1,0 0 0,0 1 0,0 0 1,0 0-1,0 0 0,0 0 0,0 0 0,-1 1 1,1-1-1,0 1 0,4 3 0,3 3 20,-1 0-1,-1 1 1,1 0-1,-1 0 1,-1 1 0,8 13-1,34 68 143,-42-76-18,0 0-1,-2 0 1,0 1 0,0 0-1,-1 0 1,2 27 0,-6-38-74,1 0 1,-1 0-1,-1 0 1,1 0 0,-1 0-1,0 0 1,0 0 0,0 0-1,-1 0 1,1 0-1,-1-1 1,0 1 0,-1 0-1,1-1 1,-1 0 0,0 0-1,0 0 1,0 0-1,-1 0 1,1 0 0,-1-1-1,0 0 1,0 0 0,0 0-1,-7 3 1,3-1-15,-1-2 1,0 1-1,0-1 1,-1-1-1,1 0 1,-1 0-1,1 0 0,-1-2 1,1 1-1,-1-1 1,0 0-1,1-1 1,-10-2-1,3 0-439,1 0-1,-25-10 1,23 7-1894,-29-18 0,43 22 1345,-1 0 1,1 0-1,0-1 0,0 1 1,0-1-1,-3-3 0,3 2-658,-8-6-2090</inkml:trace>
</inkml:ink>
</file>

<file path=ppt/ink/ink9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01:04:42.4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472 0 1888,'5'0'6256,"-24"1"-1944,-8 4-2031,-6 0-922,1 0-468,1 0 1,-1 2 0,1 2-1,-53 21 1,67-21-658,1 1-1,0 0 1,0 2-1,-26 23 1,39-31-220,0 0-1,0-1 1,0 1 0,1 0 0,-1 1-1,1-1 1,0 0 0,0 1-1,1-1 1,-1 1 0,1 0-1,0-1 1,0 8 0,-1 6 90,2 0 0,2 24 0,-1-17 5,14 272 931,-11-175 24,-18 178 0,4-165-850,-12 80 15,2-69 56,15-101 81,5-12-217,0-30-59,0-1 266,1-2 57,8-4 98,4 2-396,0-2 0,17-6-1,17-4 28,10 3-98,0 2 0,1 3 0,74 2 0,-10 7-2572,-115-4 267,-32-9-14304</inkml:trace>
</inkml:ink>
</file>

<file path=ppt/ink/ink9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01:04:44.9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 29 2400,'10'-13'2064,"4"-3"9525,-14 16-11518,-6 4 1959,-28 41 466,22-23-2284,0 0 0,2 1-1,1 0 1,0 1 0,2 0 0,-8 48 0,14-68-113,0 11 142,-1 28 0,2-40-195,0 1 0,1-1 1,-1 0-1,1 0 0,-1 1 0,1-1 0,0 0 1,0 0-1,1 0 0,-1 0 0,1 0 1,-1 0-1,1 0 0,3 4 0,-3-7-34,-1 1-1,0 0 1,1-1-1,-1 1 1,0-1-1,1 1 1,-1-1-1,1 0 1,-1 0-1,1 1 1,-1-1-1,1 0 1,1-1-1,7 2 31,0 0-500,0-1 1,1 0-1,-1-1 0,0 0 1,0 0-1,14-5 0,9-1-4994,-12 6 2850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00:37:17.751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27 1 7136,'-1'-1'139,"1"1"1,-1 0 0,0 0-1,1 0 1,-1 0 0,0 0-1,1 0 1,-1 0-1,0 0 1,1 1 0,-1-1-1,0 0 1,1 0-1,-1 0 1,1 1 0,-1-1-1,0 0 1,1 1 0,-1-1-1,1 1 1,-1-1-1,1 0 1,-1 1 0,1-1-1,-1 1 1,1-1 0,0 1-1,-1 0 1,1-1-1,0 1 1,-1-1 0,1 1-1,0 0 1,0-1 0,0 1-1,-1-1 1,1 1-1,0 0 1,0-1 0,0 1-1,0 0 1,0-1 0,0 1-1,0 0 1,0-1-1,1 1 1,-1 0 0,0-1-1,0 2 1,1 4 360,0 0 0,-1 0 0,0 1 0,-1-1-1,1 0 1,-3 8 0,0 7-79,-1 107 507,4-77-2672,32-83-12021</inkml:trace>
</inkml:ink>
</file>

<file path=ppt/ink/ink9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01:04:45.5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7 4384,'-34'-5'16732,"22"5"-17491,13 2 851,0-1 0,0 0 0,0 0 0,0 0 0,0 1 0,0-1 0,0 0 0,1-1 0,-1 1 0,0 0 0,1 0 0,-1 0 0,0-1 0,1 1 0,-1-1 0,1 1 0,-1-1 0,1 0 0,2 1 0,15-5 879,-19 4-968,0 0 1,0 0 0,1 0 0,-1 0 0,0 0-1,1-1 1,-1 1 0,0 0 0,1 0-1,-1 0 1,0 0 0,0-1 0,1 1 0,-1 0-1,0 0 1,0-1 0,1 1 0,-1 0 0,0 0-1,0-1 1,0 1 0,0 0 0,0-1-1,1 1 1,-1 0 0,0-1 0,0 1 0,0 0-1,0-1 1,0 1 0,0 0 0,0-1 0,0 1-1,0 0 1,0-1 0,0 1 0,0 0-1,0-1 1,0 1 0,-1 0 0,1-1 0,0 1-1,0 0 1,0-1 0,-1 1-65,1 0 1,-1-1-1,0 1 1,1 0-1,-1-1 0,1 1 1,-1 0-1,0 0 0,1 0 1,-1-1-1,1 1 1,-1 0-1,0 0 0,1 0 1,-1 0-1,0 0 1,1 0-1,-1 1 0,0-1 1,1 0-1,-1 0 1,1 0-1,-1 0 0,0 1 1,0-1-1,-1 1-336,-8 3-233</inkml:trace>
</inkml:ink>
</file>

<file path=ppt/ink/ink9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01:04:50.4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3 125 3712,'5'-45'8117,"-5"77"-6240,8 45 1,16 218 596,-17-168-1861,-6-94-221,-1 1-1,-6 46 0,3-68 318,2-12-667,1 0-1,-1 0 1,1 0 0,0-1-1,-1 1 1,1 0 0,-1 0-1,1 0 1,0-1 0,-1 1-1,1 0 1,-1 0-1,1-1 1,0 1 0,0 0-1,-1-1 1,1 1 0,0-1-1,-1 1 1,1-1 0,-1 0-12,0 0 0,1 0 0,-1 0 0,1 0 1,-1 0-1,1-1 0,-1 1 0,1 0 0,0 0 0,0 0 1,-1 0-1,1-1 0,0 1 0,0-2 0,0-2 62,-17-189 442,11 103-514,5 63 7,1 0 0,1 1 0,1-1-1,2 1 1,11-45 0,-5 39-85,0 1 0,3 0 1,0 1-1,24-38 0,-37 68 55,3-4-18,1-1 0,-1 1 0,1-1 0,0 1 0,6-5 0,-9 9 6,0 0-1,0 0 0,0 0 1,0 0-1,0 1 0,0-1 1,0 1-1,1-1 0,-1 0 1,0 1-1,0 0 0,0-1 1,1 1-1,-1 0 0,0 0 1,1 0-1,-1-1 0,0 1 1,0 1-1,1-1 0,-1 0 1,0 0-1,0 0 0,1 1 1,-1-1-1,0 0 0,0 1 1,0-1-1,1 1 0,-1 0 1,0-1-1,0 1 0,0 0 1,1 1-1,4 3-15,-1 1 1,0-1-1,-1 1 1,0 0-1,0 0 0,0 0 1,0 0-1,4 12 0,-4-7 39,-1-1 0,0 1 0,0-1-1,-1 1 1,0 11 0,-1-14 77,-1 1 1,0-1 0,0 0-1,-1 0 1,0 0 0,0 1-1,-4 8 1,3-12-19,0 0 0,0 0 0,-1 0 0,0 0 0,0 0-1,0-1 1,0 1 0,-1-1 0,0 0 0,0 0 0,-8 6 0,5-5 5,-1 0 0,0 0 0,0-1 0,-1 0 1,1-1-1,-1 0 0,0 0 0,0-1 0,0 0 1,0 0-1,0-1 0,-12 0 0,19-1-221,-1 0 1,1 0-1,-1 0 0,1 0 0,-1-1 0,1 1 0,-1-1 0,1 0 0,-1 0 0,1 0 1,-3-1-1,15-2-7840,4 5 3701,6 4 1472</inkml:trace>
</inkml:ink>
</file>

<file path=ppt/ink/ink9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01:04:51.5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14 749 2496,'-8'13'1156,"7"-12"-1057,1 0-1,0-1 1,-1 1 0,1-1 0,0 1-1,0-1 1,-1 1 0,1 0-1,0-1 1,0 1 0,0-1 0,0 1-1,0 0 1,1 4 4008,-4-14-886,4-8-2006,1-1 0,1 1 0,8-27 0,2-13 229,5-23 28,-9 15-571,-2 5-328,23-87 0,-25 131-572,0 0 1,1 0-1,0 0 1,1 1 0,1 0-1,1 1 1,0 0-1,1 0 1,0 1-1,13-13 1,-12 16-7,-1 2-1,2-1 1,-1 1 0,1 1-1,1 0 1,-1 1 0,1 0-1,0 1 1,1 0 0,-1 1-1,1 1 1,0 0 0,26-1-1,-39 3 1,1 1-1,-1 0 1,0 0 0,1 0-1,-1 0 1,1 0-1,-1 0 1,0 1-1,0-1 1,1 0 0,-1 1-1,0-1 1,1 1-1,-1-1 1,0 1-1,0-1 1,0 1-1,0 0 1,0 0 0,0 0-1,0 0 1,0 0-1,0 0 1,0 0-1,0 0 1,0 0 0,-1 0-1,1 0 1,0 0-1,-1 0 1,1 1-1,-1-1 1,1 0-1,-1 1 1,0-1 0,1 0-1,-1 1 1,0-1-1,0 0 1,0 3-1,-1 1 12,0 0 0,0 0 0,0 0-1,0 0 1,-1 0 0,0 0 0,0 0-1,0-1 1,-4 6 0,-15 20 71,-2-2 0,-1-1 0,-30 27-1,3-2 22,31-32-68,15-16-8,0 1 1,0-1-1,1 1 0,-1 0 0,1 1 0,0-1 0,1 1 0,-6 10 1,9-16-19,0 0 1,0 1-1,0-1 1,0 1 0,0-1-1,0 1 1,0-1-1,0 0 1,0 1-1,0-1 1,0 1 0,0-1-1,0 1 1,0-1-1,1 0 1,-1 1 0,0-1-1,0 0 1,0 1-1,1-1 1,-1 0-1,0 1 1,1-1 0,-1 0-1,0 1 1,1-1-1,-1 0 1,0 0 0,1 0-1,-1 1 1,0-1-1,1 0 1,-1 0-1,1 0 1,0 1 0,16 3 55,-15-4-45,89 13 189,13 1-367,-84-10 104,-1 1-1,0 0 0,24 11 0,-22-4 106,-20-12-18,0 0 1,0 1 0,0-1-1,0 1 1,0-1-1,0 1 1,-1-1-1,1 1 1,0 0-1,0-1 1,-1 1 0,1 0-1,0-1 1,-1 1-1,1 0 1,-1 0-1,1 0 1,-1 0-1,0 0 1,1 1 0,-4 0 93,0 0 1,-1 0 0,1 0-1,-1-1 1,-5 2 0,-17 6-4,0-2 1,-36 6-1,-59 2-280,64-12-288,2-1-4531,39 2 1231,8 3 1253</inkml:trace>
</inkml:ink>
</file>

<file path=ppt/ink/ink9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01:04:52.0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23 270 3808,'-21'0'2202,"21"0"-2025,0-1 0,0 1 0,0 0-1,0 0 1,-1 0 0,1-1 0,0 1-1,0 0 1,0 0 0,0-1 0,0 1-1,0 0 1,0-1 0,0 1 0,0 0-1,0 0 1,0-1 0,0 1 0,0 0-1,0-1 1,0 1 0,0 0 0,0 0-1,0-1 1,0 1 0,0 0 0,0 0-1,1-1 1,-1 1 0,0 0 0,0 0-1,1-1 531,-1 1-530,1-1 0,-1 0 16,1 0 0,0 0 0,0 0 0,0 0 0,0 0 0,0 0-1,0 0 1,0 0 0,0 1 0,0-1 0,0 0 0,0 1 0,0-1 0,2 0 0,122-33 2563,-26 8-1747,-3-3-324,251-65 662,67 32-1608,-390 61 133,0 0 0,37 4 0,-50 1-1092,-11-4 1101,0 0-1,0 1 0,0-1 1,0 0-1,1 1 0,-1-1 0,0 0 1,0 0-1,0 1 0,0-1 1,0 0-1,0 1 0,0-1 1,0 0-1,0 0 0,0 1 0,0-1 1,0 0-1,-1 1 0,1-1 1,0 0-1,0 0 0,0 1 0,0-1 1,0 0-1,0 0 0,-1 1 1,1-1-1,0 0 0,-5 11-1698</inkml:trace>
</inkml:ink>
</file>

<file path=ppt/ink/ink9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01:04:52.7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18 5728,'0'-14'1840,"0"14"-1804,0 0 1,0 0 0,0 0-1,0 0 1,0 0 0,0-1-1,0 1 1,0 0 0,0 0-1,0 0 1,0 0 0,0 0-1,0 0 1,0-1 0,0 1-1,0 0 1,0 0 0,0 0-1,0 0 1,0 0 0,0 0-1,0 0 1,0 0 0,0-1-1,0 1 1,0 0-1,0 0 1,0 0 0,1 0-1,-1 0 1,0 0 0,0 0-1,0 0 1,0 0 0,0 0-1,0 0 1,0 0 0,0 0-1,1 0 1,-1-1 0,0 1-1,0 0 1,0 0 0,0 0-1,0 0 1,0 0 0,1 0-1,-1 0 1,0 0 0,0 0-1,0 1 1,0-1 0,0 0-1,0 0 1,0 0 0,1 0-1,-1 0 1,0 0-1,0 0 1,0 0 0,0 0-1,0 0 1,0 0 0,0 0-1,0 0 1,0 0 0,6 6 4627,-5-4-4447,1 1 1,-1-1 0,0 0 0,0 1-1,0-1 1,0 1 0,0-1-1,-1 1 1,1 0 0,-1-1 0,1 5-1,-3 34 866,0-22-741,-18 179 1073,10-108-750,3-35-323,3-29-100,1 1 1,1-1-1,2 38 1,3-50 727,3-21-351,1-6-352,12-18-254,-2-2 1,15-35-1,21-42-176,-43 91 119,-7 13-9,1-1 0,0 1-1,0-1 1,0 1 0,1 1 0,9-11 0,-13 16 53,-1-1 1,0 1-1,1-1 1,-1 1-1,1 0 1,-1-1-1,1 1 0,-1 0 1,1 0-1,-1-1 1,1 1-1,-1 0 0,1 0 1,-1 0-1,1-1 1,-1 1-1,1 0 1,-1 0-1,1 0 0,-1 0 1,1 0-1,0 0 1,-1 0-1,1 0 1,-1 1-1,1-1 0,-1 0 1,1 0-1,0 1 10,0 0 0,-1-1 0,1 1 0,0 0 0,-1 0 0,1 0 0,-1-1 0,1 1 0,-1 0 0,1 0 0,-1 0 0,0 0 0,1 0 0,-1 1 0,1 6 59,1-1 0,-2 0-1,1 10 1,-20 196 576,8-121-548,11-88-278,-4 22 101,-1-11-3563,4-12 1717</inkml:trace>
</inkml:ink>
</file>

<file path=ppt/ink/ink9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01:04:53.0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633 16 6144,'-1'-1'209,"0"0"1,0 0-1,0 0 0,0 0 1,0 0-1,0 0 1,0 0-1,-1 0 1,1 0-1,0 0 0,0 0 1,-1 1-1,1-1 1,-1 1-1,1-1 0,0 1 1,-1-1-1,1 1 1,-1 0-1,1 0 1,-1 0-1,1 0 0,-1 0 1,1 0-1,-1 0 1,1 0-1,-1 1 0,1-1 1,-3 1-1,-74 25 5599,-104 50-1767,-89 54-2989,221-106-2364,47-23 1074,-3 3-517,11-4-2764,15 0 1312</inkml:trace>
</inkml:ink>
</file>

<file path=ppt/ink/ink9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01:04:57.7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1 137 4736,'6'-1'17064,"14"2"-16209,9 1-935,26-5 799,103-19 0,-103 13-285,-41 6-363,175-30 1336,-133 20-1250,71-25 0,-116 34-974,0 0 0,0 2 1,0-1-1,1 1 0,18 0 0,-29 2 359,1 0 1,0 0-1,0 1 1,-1-1-1,1 0 1,0 1-1,-1-1 0,1 1 1,-1 0-1,1 0 1,0-1-1,-1 1 0,0 0 1,1 0-1,-1 0 1,0 1-1,1-1 0,-1 0 1,2 3-1,5 10-2256</inkml:trace>
</inkml:ink>
</file>

<file path=ppt/ink/ink9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01:04:59.1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87 24 4064,'-6'-1'13691,"-2"2"-13383,4 1 157,0 1 0,0 0 0,0 0 0,0 0 0,-3 3 0,7-5-437,-1 0 1,0 0-1,1 0 1,-1 0-1,1 0 0,0 0 1,-1 0-1,1 0 1,0 0-1,0 0 1,-1 0-1,1 0 1,0 0-1,0 0 1,0 0-1,0 0 0,1 1 1,-1 8 211,0-10-229,0 0 0,0 0 1,0 0-1,0 1 0,0-1 1,0 0-1,0 0 0,0 1 0,0-1 1,0 0-1,0 0 0,0 1 1,0-1-1,0 0 0,0 0 1,0 1-1,0-1 0,0 0 1,0 0-1,0 0 0,1 1 1,-1-1-1,0 0 0,0 0 0,0 0 1,0 0-1,1 1 0,-1-1 1,0 0-1,0 0 0,0 0 1,0 0-1,1 0 0,-1 1 1,0-1-1,0 0 0,1 0 1,-1 0-1,0 0 0,0 0 0,1 0 1,-1 0-1,0 0 0,0 0 1,0 0-1,1 0 0,-1 0 1,0 0-1,0 0 0,1 0 1,-1 0-1,0 0 0,0 0 1,1-1-1,-1 1 0,0 0 0,0 0 1,0 0-1,1 0 0,-1 0 1,0-1-1,0 1 0,0 0 1,0 0-1,0 0 0,1-1 1,0 0 19,0 0 0,0 0 0,0 0 0,0 0 0,0 0 0,0 0 1,-1 0-1,1 0 0,0 0 0,-1-1 0,1 1 0,0-3 0,-1 1-2,0 0 1,0 0-1,0 0 0,0 0 0,0-1 0,-1 1 1,0 0-1,1 0 0,-1 0 0,-2-3 0,3 6-3,0-1 0,-1 0 0,1 0 0,0 0 0,-1 1 0,1-1 0,0 0 0,-1 0 0,1 1 0,-1-1 0,0 0 0,1 1 0,-1-1 0,1 1 0,-1-1 0,0 1 0,0-1 0,1 1 0,-1-1 0,0 1 0,0 0 0,1-1 0,-1 1 0,0 0 0,0 0 0,0-1 0,0 1 0,1 0 0,-1 0 0,0 0 0,0 0-1,0 0 1,0 0 0,0 1 0,1-1 0,-1 0 0,0 0 0,0 0 0,-1 1 0,0 1 36,0-1 0,-1 1 0,1 0 0,0-1 0,0 1 0,0 0-1,0 0 1,1 0 0,-1 1 0,-2 3 0,3-5-45,1 0-1,-1-1 1,1 1 0,-1 0 0,1 0-1,0 0 1,-1 0 0,1 0 0,0 0-1,0 0 1,-1 0 0,1 0 0,0 0-1,0 0 1,0 0 0,0 0 0,0 0-1,1 0 1,-1 0 0,0 0 0,0 0-1,1 0 1,-1 0 0,0 0 0,1 0-1,-1-1 1,1 1 0,-1 0 0,1 0-1,1 1 1,-1-1 22,1 0 0,-1 0 0,1 0 0,-1 0 0,1 0 0,0-1 0,0 1 0,-1 0 0,1-1 0,0 0 0,0 1 0,0-1 0,-1 0 0,1 0 0,0 0 0,0 0 0,0 0 1,0 0-1,0-1 0,-1 1 0,1 0 0,0-1 0,3-1 0,-2 1-21,0-1 1,1 0 0,-1 1 0,0-1 0,0-1 0,0 1 0,0 0-1,-1-1 1,1 0 0,0 1 0,2-6 0,-4 6-28,0 0-1,0 0 1,-1-1 0,1 1 0,-1 0-1,0-1 1,1 1 0,-1 0 0,0-1-1,0 1 1,-1 0 0,1-1 0,0 1-1,-2-3 1,2 5-15,0 0-1,0 0 1,-1 0-1,1-1 1,0 1-1,0 0 1,-1 0 0,1 0-1,0 0 1,-1 0-1,1 0 1,0 0-1,0 0 1,-1 0-1,1 0 1,0 0-1,-1 0 1,1 0 0,0 0-1,-1 0 1,1 0-1,0 0 1,0 0-1,-1 0 1,1 0-1,0 0 1,-1 0-1,1 1 1,0-1 0,0 0-1,-1 0 1,1 0-1,0 1 1,0-1-1,0 0 1,-1 0-1,1 1 1,0-1-1,-9 8-1191,8-6 511,0-1-1,0 0 1,0 1 0,1-1 0,-1 1 0,0-1 0,1 1 0,-1-1 0,0 4 0,5 2-1705</inkml:trace>
</inkml:ink>
</file>

<file path=ppt/ink/ink9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01:05:00.0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19 868 5056,'-18'8'2805,"29"-11"5231,-1 1-7624,-1-1 0,1 0 1,9-4-1,10-11 274,42-31 0,-27 17-394,-39 29-264,37-26 171,-1-2 0,54-52-1,-66 51-88,-1-1 0,-2-1 0,-2-2 0,-1 0 0,-2-1 0,-1-2 0,15-43 0,5-32 386,-35 95-209,0 0 0,-2-1 0,0 1 0,0-23 0,-3 38-206,0 0-1,-1 0 1,1 0 0,-1 0 0,0 0 0,0 1 0,-2-6 0,3 8-64,0 0 0,-1 1 0,1-1 1,-1 0-1,1 0 0,-1 0 0,1 1 0,-1-1 0,1 0 1,-1 1-1,0-1 0,1 0 0,-1 1 0,0-1 1,1 1-1,-1-1 0,0 1 0,0 0 0,0-1 0,1 1 1,-1 0-1,0-1 0,0 1 0,0 0 0,0 0 1,0 0-1,1 0 0,-1 0 0,0 0 0,0 0 0,0 0 1,0 0-1,0 0 0,0 0 0,0 0 0,1 1 1,-1-1-1,-1 1 0,-2 1 19,1-1 0,1 1 0,-1 0 0,0 1 1,0-1-1,1 0 0,-1 1 0,1 0 0,0-1 0,-1 1 0,2 0 0,-1 0 0,-3 5 1,-1 6 103,-9 28 0,11-30-78,-11 35 442,2-1 0,-11 78 0,21-105-343,2-1-1,0 1 1,1-1 0,1 1 0,1-1-1,1 1 1,0-1 0,1 0-1,1 0 1,8 19 0,-10-30-181,2 5 71,1 0 0,0 0 1,15 21-1,-19-30-267,0 0 0,1-1 1,-1 1-1,1 0 1,0-1-1,-1 0 0,1 0 1,0 0-1,1 0 0,-1 0 1,0-1-1,0 1 0,1-1 1,-1 0-1,1 0 0,-1 0 1,1 0-1,-1-1 1,7 1-1,-2-1-1075,0 0-1,-1-1 1,1 0-1,0-1 1,-1 1 0,10-4-1,5-3-1502</inkml:trace>
</inkml:ink>
</file>

<file path=ppt/ink/ink9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01:05:00.7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80 3488,'-1'0'108,"1"0"1,-1 0 0,1-1-1,-1 1 1,1 0 0,0 0-1,-1 0 1,1 0-1,-1 0 1,1 0 0,0-1-1,-1 1 1,1 0-1,-1 0 1,1-1 0,0 1-1,-1 0 1,1-1-1,-1 0 1,1 1-41,0 0 1,0 0-1,0 0 0,0 0 0,0 0 1,0-1-1,-1 1 0,1 0 0,0 0 1,0 0-1,0 0 0,0 0 0,0 0 1,0 0-1,-1 0 0,1 0 0,0-1 1,0 1-1,0 0 0,0 0 0,0 0 1,-1 0-1,1 0 0,0 0 0,0 0 1,0 0-1,0 0 0,0 0 0,-1 0 1,1 0-1,0 0 0,0 0 0,0 0 1,0 0-1,-1 1 0,1-1 0,0 0 1,0 0-1,0 0 0,0 0 0,-1 0 118,1 0 0,0 0 0,0 0-1,-1 0 1,1 0 0,0 0-1,0 0 1,-1 0 0,1 0 0,0 0-1,0 0 1,-1 0 0,1 0-1,0 0 1,0 0 0,-1 0-1,1 0 1,0 0 0,0 0 0,-2-1 742,2 0-407,-1 1-354,1 0 1,0 0-1,0-1 1,0 1-1,-1 0 1,1 0-1,0 0 1,0 0-1,-1 0 1,1 0-1,0 0 1,0-1 0,-1 1-1,1 0 1,0 0-1,0 0 1,-1 0-1,1 0 1,0 0-1,0 0 1,-1 0-1,1 1 1,-1-1-1,-8 0 7524,28 0-5446,1-1-1807,0-1 0,28-6 0,5-1-259,295-29 504,-316 33-663,-19 2-190,28-1 0,-36 5 780,-3 0-2744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00:37:18.121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13 35 6304,'-4'-4'1034,"-4"-4"1866,8 7-2817,0 1 0,0 0 0,0-1 1,0 1-1,0 0 0,0 0 0,0-1 0,0 1 1,1 0-1,-1-1 0,0 1 0,0 0 0,0 0 1,0-1-1,0 1 0,1 0 0,-1 0 0,0 0 0,0-1 1,1 1-1,-1 0 0,0 0 0,0 0 0,1 0 1,-1-1-1,0 1 0,0 0 0,1 0 0,-1 0 1,0 0-1,1 0 0,-1 0 0,0 0 0,0 0 1,1 0-1,-1 0 0,0 0 0,1 0 0,19-5 736,0 1 0,1 1-1,25-1 1,-41 4-741,0 0 0,0 1 0,0-1 0,-1 1 0,1 0 0,7 2 0,-11-2-49,0-1 0,1 1-1,-1-1 1,0 1 0,0 0 0,0-1 0,0 1 0,0 0-1,0 0 1,0 0 0,0 0 0,0 0 0,-1 0 0,1 0-1,0 0 1,0 0 0,-1 0 0,1 0 0,-1 1 0,1-1-1,-1 0 1,0 0 0,1 1 0,-1-1 0,0 0 0,0 0-1,0 1 1,0-1 0,0 0 0,0 2 0,-2 3 68,1-1 1,-1 0 0,0 0-1,0 0 1,-1 0-1,1 0 1,-1-1 0,0 1-1,-4 4 1,-3 5 131,2-2-116,-96 143 1059,104-155-1170,-4 4 33,1 1-1,0-1 1,1 1 0,-5 9 0,7-13-7,-1 0 0,1 0 0,0 0 0,0-1 0,-1 1 0,1 0 0,0 0 0,0 0 0,0 0 0,0 0 0,0 0 0,0-1 0,0 1 0,0 0 0,1 0 0,-1 0 1,0 0-1,0-1 0,1 1 0,-1 0 0,0 0 0,1 0 0,-1-1 0,1 1 0,-1 0 0,1-1 0,0 1 0,-1 0 0,1-1 0,0 1 0,-1-1 0,1 1 0,0-1 0,-1 1 0,1-1 0,0 0 1,0 1-1,1 0 0,17 4 163,0-1 0,0 0 0,38 2 0,-4-1-454,-31-2-183,27 4-1829,-16 3-2433,-12-2 2191</inkml:trace>
</inkml:ink>
</file>

<file path=ppt/ink/ink9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01:05:04.5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167 148 5152,'-1'0'141,"1"0"1,0 0-1,-1-1 1,1 1-1,0 0 1,-1 0-1,1 0 1,0 0-1,-1 0 1,1-1-1,-1 1 1,1 0-1,0 0 1,-1 0-1,1 0 1,0 0-1,-1 0 1,1 1-1,-1-1 1,1 0-1,0 0 1,-1 0-1,1 0 1,0 0-1,-1 0 1,1 1-1,0-1 1,-1 0-1,1 0 1,0 0-1,-1 1 1,1-1-1,0 0 1,0 0-1,-1 1 1,1-1-1,0 1 1,-2 0 614,2-1-656,0 1-1,0-1 1,0 0-1,0 0 1,0 0-1,0 0 1,0 0-1,0 0 1,0 1 0,0-1-1,0 0 1,0 0-1,0 0 1,0 0-1,0 0 1,0 1 0,1 0 1493,-1 0-1494,1-1 1,-1 0-1,0 0 1,0 0-1,0 0 1,0 0 0,0 0-1,0 0 1,1 0-1,10 5 2263,16 2-643,-22-7-1536,1 1 0,-1-1 0,0 0-1,1-1 1,-1 1 0,0-1 0,1 0-1,-1-1 1,0 1 0,6-4 0,5-2 203,27-18 1,-18 10-296,38-28 218,-51 33-209,1 0 0,0 1 0,0 1 0,1 0-1,1 1 1,23-9 0,-38 16-89,1 0 0,-1 0 0,1 0 0,-1 0 0,0 0 0,1 0 0,-1 0 0,1 0 0,-1 0 0,1 1 0,-1-1 0,0 0 0,1 0 1,-1 0-1,1 1 0,-1-1 0,0 0 0,1 0 0,-1 1 0,0-1 0,1 0 0,-1 1 0,0-1 0,1 0 0,-1 1 0,0-1 0,0 0 0,0 1 0,1-1 0,-1 1 0,0-1 0,0 0 0,0 1 0,0-1 0,0 1 0,0-1 0,0 1 0,0 0 1,3 23 350,-3-18-222,0 65 17,-2 1 0,-14 77 0,2-19-14,-22 190 422,3-43-90,15 10 196,29 0 44,-9-271-713,1-1-1,0 0 0,10 28 0,4-1-91,-16-39 24,0-2 67,-1 0-1,0 0 1,0 0-1,1-1 0,-1 1 1,0 0-1,1 0 0,-1-1 1,1 1-1,-1 0 1,1-1-1,-1 1 0,1-1 1,-1 1-1,1 0 0,-1-1 1,2 1-1,-1 0 48,-1 15 37,-8 5-5,7-20-32,-1 1 0,1-1 0,0 1-1,-1-1 1,1 0 0,-1 1-1,0-1 1,1 0 0,-1 0-1,0 0 1,0-1 0,1 1-1,-1 0 1,0-1 0,-3 2 0,-39 11 362,11-7-469,0-1 1,-61 2-1,48-5-293,-87 2-2523,76 0 1371</inkml:trace>
</inkml:ink>
</file>

<file path=ppt/ink/ink9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01:05:14.6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46 256 3968,'-2'0'265,"1"0"-1,-1 1 1,1-1 0,-1 0 0,1 1-1,-1-1 1,1 0 0,-1 1 0,1 0-1,-1-1 1,1 1 0,0 0 0,-1 0-1,1 0 1,0 0 0,-2 2 0,2-3-212,0 1 298,0 0 0,0 0 0,0 0-1,0-1 1,-1 1 0,1 0 0,0-1-1,-1 1 1,1-1 0,0 0 0,-1 1 0,-2-1-1,37-5 5513,27-15-5391,-30 10 100,19-7-28,72-34 0,-103 42-403,98-54 566,-104 56-637,-4 1 8,1 1 0,17-8 0,-25 13-79,-1-1 0,1 1 0,0 0 0,0 0 0,0 0 1,0 0-1,0 0 0,-1 0 0,1 0 0,0 0 0,0 0 1,0 1-1,0-1 0,-1 0 0,1 1 0,0-1 0,0 0 0,-1 1 1,1-1-1,0 1 0,0-1 0,-1 1 0,1-1 0,0 1 1,-1-1-1,1 1 0,-1 0 0,1-1 0,-1 1 0,1 0 0,-1 0 1,0-1-1,1 1 0,-1 0 0,0 0 0,1 0 0,-1-1 1,0 1-1,0 1 0,2 6 17,0-1 0,-1 0 0,0 11 0,0-12 44,-1 91 152,0-20 19,14 90 265,-12-157-432,0 1-1,0 0 1,5 12-1,-6-20-4,1 1 0,0 0 0,0-1-1,0 1 1,0-1 0,1 0 0,-1 1 0,1-1 0,0 0-1,0-1 1,4 4 0,-5-4-28,0-1 0,1 0-1,-1 1 1,0-1 0,1 0 0,-1-1 0,1 1-1,-1 0 1,1-1 0,-1 1 0,1-1 0,-1 0-1,1 0 1,4 0 0,-1-1 8,0 0-1,0-1 1,0 1-1,0-1 1,-1 0 0,7-3-1,7-6 85,-1 0 0,28-22-1,-39 28-65,30-25 53,-1-2-1,-2-1 0,35-42 1,110-150-105,-102 126-602,-76 98 573,0 0 0,0-1 0,0 1 0,1 0 1,-1 0-1,0 0 0,0 0 0,1 0 0,-1 0 1,1 1-1,2-2 0,-4 2 17,1 0-1,-1 0 1,1-1-1,-1 1 1,1 1-1,-1-1 1,1 0-1,-1 0 1,0 0-1,1 0 1,-1 0-1,1 0 1,-1 0-1,1 1 1,-1-1-1,0 0 1,1 0 0,-1 0-1,1 1 1,-1-1-1,0 0 1,1 1-1,-1-1 1,0 0-1,0 1 1,1 0-1,1 2-7,0 1 0,-1 0 0,1 0 0,-1 0 0,0 1 0,0 6 0,1-3 53,2 21 15,0 40-1,0 0-184,-3-21-2163,-1-27-3826,0-13 3786</inkml:trace>
</inkml:ink>
</file>

<file path=ppt/ink/ink9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01:05:15.0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5 7456,'-4'-5'3270,"6"15"-909,0 0-2003,3 19 1112,-1 0 0,0 44 1,-8 65 1001,2-105-1990,-29 341 1977,9-155-1713,15-146-833,1-33-222,3 0 0,1 1 0,5 52 1,-3-90-17,0 0 0,0 1 0,1-1 0,0 0 0,0 0 0,-1 0 0,1-1 0,1 1 0,-1 0 0,0 0 0,1-1 0,0 1 0,2 3 0,5-1-1882</inkml:trace>
</inkml:ink>
</file>

<file path=ppt/ink/ink9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01:05:20.6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58 5056,'-6'-1'2564,"5"-1"-603,10-6 596,3-2-957,-11 9-1525,1-1 1,0 1-1,-1 0 0,1-1 0,0 1 0,0 0 1,0 0-1,0 0 0,0 1 0,4-2 0,25-6 714,-10 3-492,0 2 0,1 0 0,26 0 0,-42 3-253,0 0-1,0 0 1,0 1 0,1 0 0,-2 0-1,1 1 1,0 0 0,0 0-1,0 0 1,-1 1 0,1-1-1,-1 1 1,0 1 0,0-1-1,0 1 1,7 6 0,-9-6-12,-1 0 1,1-1-1,-1 1 0,0 0 1,-1 0-1,1 0 0,-1 1 1,1-1-1,-1 0 0,-1 0 1,1 1-1,0-1 0,-1 1 1,0-1-1,0 0 0,-1 1 1,1-1-1,-2 5 1,-1 10 53,-1 0 1,-12 31-1,0-11 132,-35 63-1,46-93-129,-3 5-30,-1-1-1,0 0 1,-1-1-1,-12 13 1,18-19 626,12-7-34,3 0-677,11-3 143,1-1 1,0 0-1,-1-2 0,0 0 1,-1-2-1,1 0 1,-2-1-1,1-2 1,-2 0-1,28-21 1,-17 8 72,-1-1 0,-1-1 0,-2-1 0,0-2 0,29-46 1,-48 66-146,0 1 134,0-2 0,-1 1-1,0-1 1,7-19 0,-12 29-178,-1-1 0,0 1 0,0 0 0,1-1 0,-1 1 0,0 0 0,0-1 1,0 1-1,0 0 0,0-1 0,-1 1 0,1 0 0,0-1 0,-1 1 0,1 0 0,0 0 0,-1-1 0,0 1 0,1 0 0,-1 0 1,0 0-1,0 0 0,1-1 0,-1 1 0,0 1 0,-1-2 0,1 1-157,0 0 1,0 1-1,0 0 1,0-1-1,0 1 1,0-1-1,0 1 1,0 0-1,0 0 1,-1 0-1,1-1 1,0 1-1,0 0 1,0 0-1,0 1 1,0-1-1,0 0 1,0 0-1,0 0 1,0 1-1,0-1 1,0 1-1,0-1 1,0 1-1,0-1 1,0 1-1,0-1 1,0 1-1,0 0 1,0-1-1,1 1 1,-2 1-1,1 3-1922</inkml:trace>
</inkml:ink>
</file>

<file path=ppt/ink/ink9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01:05:21.4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97 3488,'-10'0'4757,"5"0"-1498,-17-5 1871,105-17-4277,50-22 353,-109 37-1123,0 2-1,0 1 1,0 0 0,26 1 0,-12 0-12,24 3 156,-26 1-769,-39 0-2039,-2 1 699</inkml:trace>
</inkml:ink>
</file>

<file path=ppt/ink/ink9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01:05:21.8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 7712,'5'-5'3520,"5"13"-3072,-7-8 1888,7 5-1376,8-5 511,9 3-863,-1-3 288,1 0-544,-1-3 32,3 3-224,-3-5-96,-4 10-32,1-5 32,-5 0-32,-4-5 192,4 5-128</inkml:trace>
</inkml:ink>
</file>

<file path=ppt/ink/ink9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01:05:22.9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31 158 3072,'-2'-18'2204,"2"18"-2080,-1-1 0,1 1 0,0-1 1,0 1-1,0-1 0,-1 1 0,1-1 0,0 1 1,0 0-1,-1-1 0,1 1 0,0-1 1,-1 1-1,1 0 0,0-1 0,-1 1 0,1 0 1,-1 0-1,1-1 0,-1 1 0,1 0 1,-1 0-1,1 0 0,0-1 0,-1 1 0,1 0 1,-1 0-1,1 0 0,-1 0 0,-4 4 3534,4-1-3076,-1 1-445,0-1-1,1 1 1,0 0 0,-1 0-1,2 0 1,-1 0 0,0 7-1,-1 31 304,2-33-378,8 592 2791,-6-573-2802,0-16 1510,-1-16-144,4-45-663,-1 17-670,6-170 498,-3 34-658,2-57-473,-5 177 53,16-76 0,-20 123 489,0 0 0,0 1 0,0-1 0,0 0-1,0 0 1,0 1 0,0-1 0,1 0 0,-1 0 0,0 1 0,1-1-1,-1 0 1,0 1 0,1-1 0,-1 0 0,1 1 0,-1-1 0,1 1-1,-1-1 1,1 1 0,0-1 0,0 0 0,0 1 0,-1 0-1,1 1 1,-1-1 0,1 0 0,0 0-1,-1 0 1,1 1 0,-1-1-1,1 0 1,-1 1 0,1-1 0,-1 0-1,1 1 1,-1-1 0,0 1 0,1-1-1,-1 0 1,1 1 0,-1-1-1,0 1 1,1 0 0,4 7-34,-1 1 0,5 13-1,-7-19 63,23 70 233,31 144 0,-2-5 161,1-56-205,-45-133-105,2 0 0,0-1 1,1-1-1,23 30 0,-32-46 0,0 0 1,1 0-1,0 0 1,8 6-1,-12-10-57,1 0 0,-1-1-1,0 1 1,1 0 0,-1-1 0,1 1 0,-1 0 0,1-1-1,-1 0 1,1 1 0,-1-1 0,1 0 0,-1 0 0,1 0-1,0 0 1,-1 0 0,1 0 0,-1 0 0,1-1-1,-1 1 1,1 0 0,-1-1 0,1 1 0,1-2 0,2-1 50,1-1 0,-1 0 0,0 0 0,0 0 0,0-1 0,-1 1 0,1-1 0,-1 0 0,0-1 0,4-8 0,0-1-60,0-1 1,9-27 0,-1-15-18,16-100 1,-17 72 26,-8 55-28,40-193-99,-42 203 57,25-125-217,-29 128-564,-1 11-849,-1 15-3546,-3 14 803,0 5 1409</inkml:trace>
</inkml:ink>
</file>

<file path=ppt/ink/ink9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01:05:23.9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43 3488,'-7'-2'912,"-1"-1"746,8 3-1622,0 0 0,0 0 1,0 0-1,0 0 0,0 0 0,0 0 1,0 0-1,0 0 0,0 0 0,0 0 1,0 0-1,-1 0 0,1 0 1,0-1-1,0 1 0,0 0 0,0 0 1,0 0-1,0 0 0,0 0 1,0 0-1,0 0 0,0 0 0,0 0 1,0 0-1,0-1 0,0 1 0,0 0 1,0 0-1,0 0 0,0 0 1,0 0-1,0 0 0,0 0 0,0 0 1,0 0-1,0 0 0,0-1 1,0 1-1,0 0 0,0 0 0,0 0 1,1 0-1,-1 0 0,0 0 1,0 0-1,0 0 0,0 0 0,0 0 1,0 0-1,0 0 0,0 0 0,0 0 1,0-1-1,0 1 0,0 0 1,1 0-1,-1 0 0,0 0 0,0 0 177,0 0 0,0-1 0,0 1-1,1 0 1,-1-1 0,0 1-1,0 0 1,0-1 0,0 1 0,0 0-1,0-1 1,0 1 0,0 0 0,0-1-1,0 1 1,0 0 0,0-1-1,-1 1 1,1 0 0,0-1 0,0 1-1,0 0 1,0-1 0,0 1 0,-1 0-1,1 0 1,0-1 0,0 1-1,-1 0 1,1-1 0,-1 1 0,-1-5 1571,35 6-323,-27-1-1427,0-1 0,0 2 0,0-1 0,0 1 0,0-1 0,0 2 0,0-1-1,0 1 1,-1 0 0,1 0 0,-1 0 0,1 1 0,-1 0 0,0 0-1,0 0 1,0 1 0,0-1 0,-1 1 0,8 9 0,-6-5 20,0 0 0,0 0 1,-1 1-1,0 0 1,-1 0-1,0 0 0,-1 1 1,1-1-1,-2 1 0,4 19 1,-4-8 66,0 0 1,-1 1-1,-2-1 1,-2 23-1,0-28 16,0 0-1,-1 0 1,-1 0 0,-1 0 0,0-1-1,-1 0 1,0 0 0,-1-1 0,-1 0-1,-17 21 1,13-20 1106,15-18-1177,0 1 0,0 0 0,0 0 1,0 0-1,0 0 0,0 0 0,6-3 1,-2 1-32,4-3-21,1 0 0,0 1 0,0 0 1,18-6-1,16-8-32,-14 5 157,-1-2 0,-1-1-1,0-1 1,34-30 0,20-36 278,-69 68-328,-1 0 0,-1-1 0,15-27 0,-23 39-102,-1 0 1,-1 0-1,1-1 0,-1 1 1,0-1-1,-1 1 0,1-1 1,-1 0-1,-1 0 0,1 0 1,-1 0-1,-1 1 0,1-1 1,-1 0-1,-2-8 0,-4 1-904,-1 6 234</inkml:trace>
</inkml:ink>
</file>

<file path=ppt/ink/ink9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01:05:25.6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176 197 4320,'-12'-4'8880,"11"20"-7691,1-11-1040,0 1-1,1-1 1,0 0 0,0 1 0,0-1-1,1 0 1,-1 0 0,1 0 0,1 0-1,-1 0 1,1 0 0,-1-1-1,1 1 1,1-1 0,-1 0 0,1 0-1,4 4 1,-5-4 14,1-1-1,0 1 1,0-1 0,0 0-1,0 0 1,1-1 0,8 4-1,-12-5-118,0 0 0,0-1 0,1 1-1,-1-1 1,0 0 0,1 1-1,-1-1 1,0 0 0,1 0-1,-1 0 1,0 0 0,1 0 0,-1 0-1,0 0 1,1 0 0,-1-1-1,0 1 1,0-1 0,1 1-1,-1-1 1,0 1 0,0-1 0,1 1-1,-1-1 1,0 0 0,0 0-1,0 0 1,0 0 0,0 0 0,0 0-1,0 0 1,-1 0 0,1 0-1,0 0 1,0-2 0,4-8 114,-1 0 0,0-1 0,-1 0 0,0 1 0,-1-1 0,2-24-1,-3 11-79,-2 0 0,-4-35-1,4 52-126,-1 1 1,0-1-1,0 0 0,-1 1 0,-4-10 0,5 14 13,1 0-1,0 0 1,-1 1 0,0-1 0,1 1-1,-1 0 1,0-1 0,0 1 0,-1 0-1,1 0 1,0 0 0,-1 0 0,1 1-1,-1-1 1,0 1 0,1-1 0,-1 1-1,0 0 1,0 0 0,0 0-1,0 0 1,0 1 0,0-1 0,0 1-1,0 0 1,0 0 0,0 0 0,0 0-1,0 0 1,0 1 0,0-1 0,0 1-1,0 0 1,-4 2 0,-2 1 8,0 2-1,0-1 1,0 1 0,1 0 0,0 1 0,0-1-1,1 2 1,-12 14 0,4-3 50,1 1 1,-19 36-1,24-38 34,1 1 0,0 0 0,-8 33-1,14-42-8,0 0-1,0 0 0,1 1 1,1-1-1,0 0 0,0 1 0,1-1 1,4 20-1,-3-25-1,0 1-1,0 0 1,1-1-1,0 1 1,0-1 0,0 0-1,0 0 1,1 0-1,0-1 1,0 1 0,1-1-1,6 6 1,-2-3 96,1-1 1,0 0 0,0 0-1,0 0 1,16 5-1,-16-8-66,0 0 0,0-1 0,0 0 0,0-1 0,0 0 0,0 0 0,0-1 0,0-1 0,1 0 0,-1 0 0,0 0 0,0-2 0,-1 1 0,1-1 0,11-5 0,-3 1-42,0-1-1,-1-1 1,0 0-1,-1-1 1,0 0-1,-1-2 1,0 0-1,-1 0 1,0-2-1,19-22 1,29-53 81,-38 53-212,-22 34 62,-1 0 1,1-1 0,-1 1 0,1 0 0,0 0 0,0 0 0,0 0 0,5-2-1,-6 3 23,0 1-1,0 0 0,0-1 0,0 1 0,0 0 1,0 0-1,0 0 0,0 0 0,0 0 0,0 0 1,0 0-1,0 0 0,0 1 0,0-1 0,0 0 1,0 0-1,0 1 0,0-1 0,0 1 0,0-1 1,0 1-1,0 0 0,0-1 0,1 2 0,179 150 234,-153-128-141,4 7 33,-19-18 26,1 0 1,0-1 0,1-1 0,23 14-1,-23-14 236,-13-10-470,-1 1 0,1-1 0,0 1 0,0-1 0,0 0 0,0 0 0,0 0 0,0 0 0,1 0 0,-1 0 0,0-1 0,4 2 0,-5-2-200,-1-1 0,0 1-1,1 0 1,-1 0 0,1 0 0,-1 0 0,0 0 0,1-1 0,-1 1 0,1 0 0,-1 0 0,3-5-3849,-2 5 3849,-1-1 0,0 1 0,0-1 0,1-1-945,3-4-1329</inkml:trace>
</inkml:ink>
</file>

<file path=ppt/ink/ink9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01:05:26.0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678 0 6400,'-6'6'6192,"-13"19"-4873,13-18-580,-13 16-45,-1-2-1,0 0 1,-2-1-1,-1-2 0,0 0 1,-43 25-1,-165 73 778,218-110-1417,-26 12 78,0 3 0,1 1 0,-43 33 0,70-45 24,11-10-163,0 0 1,0 0-1,0 0 1,0 0-1,0 0 1,0 0-1,0 0 1,0 0-1,-1 0 1,1 1-1,0-1 1,0 0 0,0 0-1,0 0 1,0 0-1,0 0 1,0 0-1,0 0 1,0 1-1,0-1 1,0 0-1,0 0 1,0 0-1,0 0 1,0 0 0,0 0-1,0 0 1,0 1-1,0-1 1,0 0-1,0 0 1,0 0-1,0 0 1,0 0-1,0 0 1,0 0-1,0 1 1,0-1 0,0 0-1,1 0 1,-1 0-1,20-1-1760,-11 0 962,22-2-849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00:37:18.953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279 73 2976,'-1'-1'290,"1"-1"-1,-1 0 1,0 0 0,1 1 0,0-1-1,-1 0 1,1 0 0,0 0-1,0 1 1,0-1 0,0 0 0,0 0-1,0 0 1,1 1 0,-1-1 0,1 0-1,0-3 1,0 4 29,-1-1-1,1 1 1,-1 0 0,1-1 0,-1 1-1,0-1 1,0 1 0,1 0-1,-1-1 1,0 1 0,0-1-1,-1 1 1,1-1 0,0 1-1,0 0 1,-1-1 0,1 1 0,-1-1-1,0-1 1,0 2-219,0 1 0,0-1 0,1 0 0,-1 1 0,0-1 0,0 1 0,0-1 0,0 1 0,0-1 0,0 1 0,0 0 0,0-1 0,0 1 0,0 0 0,0 0 0,0 0 0,0 0 0,0 0 0,0 0 0,0 0 0,0 0 0,-1 0 0,-27 7 986,27-6-1011,-19 6 221,0 1 1,1 1-1,0 0 1,0 2-1,1 1 0,-25 19 1,38-25-205,-1 0 0,0 0 1,1 0-1,0 1 0,1 0 1,-9 14-1,13-20-59,0 1 1,0 0 0,0-1-1,1 1 1,-1 0-1,0 0 1,1 0-1,-1 0 1,1 0 0,-1 0-1,1 0 1,0 0-1,0 0 1,0 0-1,0 0 1,0-1-1,1 1 1,-1 0 0,1 0-1,-1 0 1,1 0-1,0 0 1,-1 0-1,1-1 1,0 1-1,0 0 1,0 0 0,0-1-1,1 1 1,-1-1-1,0 1 1,1-1-1,-1 0 1,1 0 0,-1 1-1,4 0 1,5 4 148,0-1 1,0-1-1,0 1 1,0-2 0,1 0-1,0 0 1,12 1-1,80 5 481,-73-7-530,-11-1-633,1 0 1,0-1-1,0-1 0,0-1 1,21-4-1,-40 5 135,0 1-1,0 0 0,0-1 1,0 1-1,0-1 0,0 0 0,0 1 1,0-1-1,0 0 0,0 1 1,0-1-1,0 0 0,0 0 1,-1 0-1,2-2 0</inkml:trace>
</inkml:ink>
</file>

<file path=ppt/ink/ink9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01:05:26.5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1 178 5152,'0'0'61,"0"0"1,0 0-1,0 0 1,1-1-1,-1 1 1,0 0-1,0 0 1,0 0-1,0 0 0,1 0 1,-1 0-1,0 0 1,0 0-1,0 0 1,0 1-1,1-1 1,-1 0-1,0 0 1,0 0-1,0 0 1,0 0-1,1 0 1,-1 0-1,0 0 0,0 0 1,0 0-1,0 0 1,0 1-1,0-1 1,1 0-1,-1 0 1,0 0-1,0 0 1,0 0-1,0 1 1,0-1-1,0 0 0,0 0 1,5 12 1618,2 18 259,-6-25-1598,3 24 755,-1 0 1,-2 41-1,0-18-129,-2 345 3278,1-347-1232,7-114-2207,25-124-335,-21 130-510,0 8-32,1 0 1,3 1 0,24-54-1,-23 69 38,0 1 0,3 1 0,0 0 0,2 2 0,27-31 0,-41 53-13,0 1 0,0 0 0,1 0 0,0 1 0,0 0 0,1 0 0,16-8 1,-22 13 24,0-1 0,0 1 0,1 0 0,-1 0 0,0 0 0,1 1 0,-1-1 0,1 1 0,-1 0 0,1 0 0,-1 0 0,0 0 0,1 1 0,-1-1 0,1 1 0,-1 0 0,0 0 0,1 0 0,-1 0 0,0 1 0,0-1 0,0 1 0,0 0 0,0 0 0,-1 0 0,5 4 0,-3-2 37,0 0-1,-1 0 1,1 0-1,-1 1 1,0-1 0,-1 1-1,1-1 1,-1 1-1,0 0 1,0 0-1,0 0 1,-1 0-1,1 1 1,-2-1-1,1 0 1,0 0-1,-1 1 1,0-1-1,0 0 1,-1 1 0,0 5-1,-1-4 18,1-1-1,-2 1 1,1-1-1,0 1 1,-1-1 0,0 0-1,-1 0 1,0-1-1,1 1 1,-2-1 0,1 0-1,-1 0 1,1 0-1,-1 0 1,-1-1 0,-9 7-1,-13 4 190,0-1 1,-50 17-1,71-29-219,-27 11-32,-1-2 0,-1-2 1,-55 8-1,64-17-3070,18 0 1547</inkml:trace>
</inkml:ink>
</file>

<file path=ppt/ink/ink9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01:05:27.4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747 1 4480,'1'0'80,"-1"0"0,0 1 1,1-1-1,-1 0 0,0 1 0,1-1 1,-1 1-1,0-1 0,0 0 0,0 1 1,1-1-1,-1 1 0,0-1 0,0 0 1,0 1-1,0-1 0,0 1 0,0-1 1,0 1-1,0-1 0,0 1 0,0-1 1,0 0-1,0 1 0,0-1 0,0 1 1,-1 0 127,1 0 0,-1 0 0,1 0 0,-1 0 0,0 0 0,1-1 0,-1 1 0,0 0 0,0 0 0,0-1 1,-1 2-1,-2 0 359,0 0 1,-1 1-1,1-2 1,-1 1-1,-7 2 1,-22 2 634,0-2 0,-39 1 0,-18 2-152,66-4-956,0 1 0,1 1 0,0 2 0,0 0 0,0 1 0,1 2 0,-31 17 0,48-24-97,0 1 1,0 1 0,0-1-1,1 1 1,0 0 0,0 0-1,0 0 1,1 1 0,-1 0-1,1-1 1,1 2 0,-1-1-1,1 0 1,0 1 0,-3 10-1,-4 25 96,3 1 0,1 0 1,-1 48-1,7-90-87,-7 236 368,-2 19 127,1-92 314,-8 92 245,7-174-397,-21 89-1,-14-15-225,24-101 262,20-55-653,-1 1 1,1 0 0,0-1 0,0 1 0,-1-1 0,1 1-1,0 0 1,0-1 0,0 1 0,0 0 0,0-1 0,0 1 0,0 0-1,0-1 1,0 2 0,0-2-32,1 0 0,-1 1 0,0-1-1,0 0 1,0 0 0,0 0 0,1 1 0,-1-1-1,0 0 1,0 0 0,1 0 0,-1 0 0,0 0 0,0 1-1,1-1 1,-1 0 0,0 0 0,0 0 0,1 0 0,-1 0-1,0 0 1,0 0 0,1 0 0,-1 0 0,1 0 0,21-6 142,-15 4-153,39-12-15,1 3 0,0 2 1,73-5-1,-101 12 34,-10 1-42,0 1 0,0 0 0,17 1 0,-24 0-94,0-1 1,0 0 0,0 1 0,0-1-1,1 0 1,-1-1 0,0 1 0,0 0-1,0-1 1,4 0 0,9-8-5843,-8 4 3476</inkml:trace>
</inkml:ink>
</file>

<file path=ppt/ink/ink9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01:05:28.0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166 1 8384,'-1'0'384,"0"0"-1,0 0 1,0 0 0,0 0 0,0 0 0,0 1 0,0-1 0,0 0 0,0 1-1,0-1 1,-1 2 0,-11 12 1855,5-4-1191,-31 24 962,26-23-1499,0 0 0,1 1 1,0 0-1,-11 15 0,21-23-451,0-1 0,-1 1 0,1 0 0,0-1 1,1 1-1,-1 0 0,1 0 0,0 1 0,0-1 0,0 0 1,0 0-1,1 1 0,-1-1 0,1 0 0,0 0 0,1 1 0,-1-1 1,1 0-1,0 0 0,2 8 0,1-2 5,0 0-1,1-1 1,0 0 0,1 0 0,0 0-1,0-1 1,0 0 0,1 0-1,1 0 1,-1-1 0,1 0-1,1-1 1,-1 0 0,18 10 0,-23-15-205,0 0 0,0 1 0,1-2 0,-1 1 0,0 0 0,0-1 0,1 1 0,-1-1 0,0 0 0,0 0 0,4-1 0,14 1-938</inkml:trace>
</inkml:ink>
</file>

<file path=ppt/ink/ink9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01:05:28.4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46 9632,'-18'-25'4384,"4"13"-3840,9 9 640,10 3-768,-5-5-512,0 10-160,9 1 192,-4 8-992,3 6 576,-8 3-5312,0 0 3200</inkml:trace>
</inkml:ink>
</file>

<file path=ppt/ink/ink9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01:05:29.6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40 4992,'0'-5'513,"0"3"-175,1 1 0,-1-1-1,0 1 1,0-1 0,0 1-1,0-1 1,0 1 0,-1-1 0,1 1-1,0 0 1,-1-1 0,1 1-1,-1-1 1,1 1 0,-1 0 0,0-1-1,1 1 1,-1 0 0,0 0-1,0 0 1,0-1 0,0 1 0,-2-1-1,3 2-291,-1 0 0,1 0 0,0 1 0,-1-1 0,1 0 0,0 0 0,-1 1 0,1-1-1,0 0 1,0 1 0,-1-1 0,1 0 0,0 1 0,0-1 0,-1 1 0,1-1 0,0 0 0,0 1 0,0-1-1,0 1 1,0-1 0,0 1 0,-5 26 563,1 0-1,1 1 1,1 43 0,1 2 140,0 92 717,3-77-1145,-2 66 324,5-168-7381,-2 2 4326</inkml:trace>
</inkml:ink>
</file>

<file path=ppt/ink/ink9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01:05:29.9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8 215 7456,'-7'-46'2421,"7"45"-2342,0 0-1,0-1 1,0 1 0,0 0-1,-1-1 1,2 1 0,-1 0-1,0-1 1,0 1 0,0 0-1,1-3 1,0 3-105,3-15 950,10-27-1,-11 38-682,-1-1-1,1 1 0,0 0 0,0-1 1,0 2-1,1-1 0,0 0 0,0 1 0,0-1 1,7-4-1,-5 5-143,0 0 0,1 0 0,0 1 1,0 0-1,0 0 0,0 1 0,1 0 0,-1 0 0,1 0 1,-1 1-1,1 1 0,-1-1 0,1 1 0,10 1 1,-7 1 38,1-1 0,-1 2 0,-1 0 0,1 0 0,0 1 0,-1 0 0,0 1 0,0 0 0,14 10 1,-14-8 32,-1 0 0,0 1 0,0 0 1,0 1-1,-1 0 0,0 0 1,-1 1-1,11 18 0,-14-21-30,0 1 0,-1-1 0,0 1 0,0 0 0,-1 0 0,0 0 0,-1 0 0,1 0 0,-2 0 0,1 1 0,-1-1 0,0 0 0,-2 10 0,0-10-57,0 0 0,-1 0 0,0 0 0,0-1 0,0 1 0,-1-1 0,-1 1 0,1-1 0,-1-1 0,0 1 1,-1-1-1,0 0 0,0 0 0,-7 5 0,-7 5 61,-1-1 0,0-1-1,-28 14 1,39-23-91,-1 0 0,1-1 0,-1 0 0,1 0-1,-1-1 1,-14 2 0,-14-3-3897,35-2 1737,19 4-6109</inkml:trace>
</inkml:ink>
</file>

<file path=ppt/ink/ink9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01:05:30.7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64 2912,'-17'-4'2922,"16"4"-2773,1 0 1,0 0-1,-1 0 1,1 1-1,0-1 1,-1 0-1,1 0 1,0 0-1,-1 0 1,1 0-1,-1-1 1,1 1-1,0 0 1,-1 0-1,1 0 1,0 0-1,-1 0 1,1 0-1,0-1 1,-1 1-1,1 0 1,0 0-1,-1 0 1,1-1-1,0 1 1,0 0-1,-1-1 1,1 1-1,0 0 1,0 0-1,0-1 1,-1 1-1,1 0 1,0-1-1,0 1 1,0-1-1,-3-7 2018,2 8-2116,1-1 0,0 1 0,0 0 1,0-1-1,-1 1 0,1 0 0,0-1 0,0 1 0,0 0 0,0-1 0,0 1 0,-1-1 0,1 1 0,0 0 0,0-1 0,0 1 0,0 0 0,0-1 1,0 1-1,0-1 0,0 1 0,1 0 0,-1-1 0,0 1 0,0 0 0,0-1 0,0 1 0,0-1 0,1 1 0,-1 0 0,0 0 0,0-1 0,1 1 1,-1 0-1,0-1 0,0 1 0,1 0 0,-1 0 0,0-1 0,1 1 0,-1 0 0,0 0 0,1 0 0,-1 0 0,0-1 0,1 1 0,0 0 1,7-5 157,1 1 0,0 0 0,0 0 1,1 1-1,-1 0 0,1 1 1,-1 0-1,1 0 0,0 1 1,0 0-1,11 1 0,-17 0-222,-1 1-1,1-1 1,-1 1-1,1-1 1,0 1-1,-1 0 0,0 0 1,1 1-1,-1-1 1,0 1-1,5 2 1,-7-3 34,1 1 0,0-1-1,-1 0 1,1 0 0,-1 1 0,1-1 0,-1 1 0,0 0 0,0-1 0,0 1 0,0 0 0,0 0 0,0 0 0,0-1 0,0 1 0,-1 0 0,1 0 0,-1 0 0,1 0 0,-1 4 0,0 5 86,-1 0 0,-1 0 1,0 0-1,0 0 0,-1 0 0,-7 15 1,-32 62 78,12-30 55,11-14 101,18-42-324,1-1 1,0 1-1,-1 0 1,1-1-1,0 1 1,0-1-1,0 1 1,0 0-1,0-1 0,1 1 1,-1-1-1,1 4 1,-1-4 11,1 0 1,-1 0 0,0 0-1,1 0 1,-1 0-1,0-1 1,1 1-1,-1 0 1,1 0-1,-1 0 1,1 0-1,0-1 1,-1 1-1,1 0 1,0-1-1,0 1 1,-1 0 0,1-1-1,0 1 1,0-1-1,1 1 1,5 0 49,0 0 0,0-1 0,0 0 0,-1 0 0,1-1 0,0 0 0,0 0 0,-1 0 0,1-1 0,-1 0 0,1 0 0,7-5 0,7-4 4,0-1 0,22-18 1,-21 14-29,5-2 17,4-2 199,0-2 1,-2-2-1,49-48 1,-73 66-211,-1 1 1,0-1 0,0 0 0,-1-1 0,1 1 0,-1-1 0,0 1 0,-1-1 0,2-8-1,-3 13-153,-1 0 0,1 0 0,-1-1 1,0 1-1,1 0 0,-1 0 0,0-1 0,-1 1 0,1 0 0,0 0 0,-1-1 0,1 1 0,-1 0 0,1 0 0,-1 0 0,0 0 0,0 0 0,0 0 0,0 0 0,-1 0 0,1 0 0,0 0 0,-1 0 0,1 1 0,-1-1 0,0 1 0,1-1 0,-1 1 0,0 0 0,0-1 0,-3 0 0,-2 0-1184</inkml:trace>
</inkml:ink>
</file>

<file path=ppt/ink/ink9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01:05:31.4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3328,'8'2'9162,"5"1"-4426,75 4-2827,51-10-632,-52 0-731,143 13-1,-89-1-113,-121-13-64,-7 1-2853,-11 5 1098</inkml:trace>
</inkml:ink>
</file>

<file path=ppt/ink/ink9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01:05:32.1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44 3648,'5'-17'11185,"-4"17"-10820,13-3 2613,23 2-3680,-27 1 1787,88-7 99,111-4 346,-140 8-1305,283 1-140,-227 3 52,-73-1-3927,-49 0 2052</inkml:trace>
</inkml:ink>
</file>

<file path=ppt/ink/ink9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01:05:32.7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 34 6400,'-2'-4'652,"-3"-12"836,5 15-1273,-1 1 0,1-1 1,0 0-1,0 1 0,0-1 0,0 1 1,0-1-1,0 0 0,0 1 1,0-1-1,0 0 0,0 1 1,0-1-1,0 1 0,1-1 0,-1 0 1,0 1-1,0-1 0,1 1 1,0-2-1,-2 8 3292,-1 12-2769,1-2-418,-28 217 2203,-4 44-975,32-260-1491,1 19 163,1-14 291,40-56 800,-16 14-1310,11-10-35,1 2 0,1 2 0,1 1 1,2 2-1,47-19 0,-84 41-17,0-1 0,1 1 0,-1 0 0,1 0 1,-1 0-1,1 0 0,-1 1 0,1 0 0,-1 0 0,9 1 0,-11-1 44,0 1 0,-1-1-1,1 1 1,0 0 0,-1-1 0,1 1-1,-1 0 1,1 0 0,-1 0-1,0 0 1,1 0 0,-1 0 0,0 0-1,0 0 1,0 1 0,0-1-1,0 0 1,0 1 0,0-1 0,0 1-1,0-1 1,-1 1 0,1 0-1,0-1 1,-1 1 0,0 0 0,1-1-1,-1 1 1,0 0 0,0-1 0,0 1-1,0 2 1,-2 34 370,-8 43-1,-7 2-84,14-67-161,-4 7-138,7-23-174,0 1 0,0-1 0,0 1 0,-1 0 0,1-1 0,0 1 0,0 0 0,-1-1 0,1 1 0,0-1 0,0 1-1,-1-1 1,1 1 0,-1 0 0,1-1 0,-1 0 0,1 1 0,-1-1 0,1 1 0,-2 0 0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00:37:19.633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49 26 7456,'-6'8'7423,"6"-7"-7085,-4 17 1125,1-5-85,-24 62 1417,23-62-2450,-1 2-83,5-9 1195,55-53-2156,-42 37 671,5-6 1,2 1-1,-1 1 1,2 1 0,-1 1-1,34-15 1,-42 23 76,-1 0-1,1 1 1,-1 0 0,1 0 0,19 0-1,-27 2-17,0 1 0,0 1-1,-1-1 1,1 1-1,0-1 1,0 1-1,0 0 1,-1 1 0,1-1-1,-1 0 1,1 1-1,-1 0 1,1 0 0,-1 0-1,0 0 1,0 1-1,0-1 1,0 1 0,0 0-1,-1 0 1,4 4-1,-4-3 45,1 0-1,0 0 0,-1 1 1,0 0-1,0-1 0,0 1 1,-1 0-1,0 0 1,1 5-1,0 6 333,-1 25 0,-1-30-274,0-11-128,1 0 1,-1 0-1,0 0 0,1 0 1,-1 1-1,1-1 1,-1 0-1,0 0 0,1 0 1,-1 0-1,1 0 1,-1 0-1,0 0 0,1 0 1,-1 0-1,1 0 1,-1 0-1,0-1 0,1 1 1,-1 0-1,1 0 1,-1 0-1,0 0 0,1-1 1,-1 1-1,0 0 0,1 0 1,-1-1-1,0 1 1,1-1-1,14-7-305,41-33-655,-27 18 566,-22 19 420,-1 0 0,1 0-1,0 0 1,0 1 0,0 0 0,0 0 0,0 0 0,1 1 0,-1 0 0,1 1 0,0 0 0,10 0 0,-13 1 37,1 0 0,-1 0 0,1 1 0,-1 0 0,1 0 0,-1 1 0,0 0 0,1 0 0,-1 0 0,0 0 0,0 1 0,0 0 0,-1 0 0,1 0 0,-1 0 0,0 1 0,7 6 0,-7-5-13,0 0 0,0-1 0,-1 1 0,1 0-1,-1 1 1,0-1 0,4 12 0,-6-13-316,0-1 1,0 1-1,-1 0 1,1 0-1,-1 5 1,0-4-780,-1 0 0,1 0-1,-1 0 1,-2 7 0,-3 4-3514,5 3 1418</inkml:trace>
</inkml:ink>
</file>

<file path=ppt/ink/ink9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01:05:33.1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653 3 5728,'-2'-1'224,"0"1"0,0-1 0,0 1 0,0-1 0,-1 1 0,1 0 0,0 0 0,0 0 0,-1 0 0,1 1 0,0-1 0,0 1 0,0-1 0,0 1 0,0 0 0,0 0 0,0 0 0,0 0 0,-3 2 0,-14 5 1808,-137 36 2727,62-20-3135,-159 43 338,214-57-1694,0 1-3324,38-11 2901,1 0 0,0 0 0,0 0 0,-1 0 1,1 0-1,0 0 0,0 0 0,-1 0 0,1 0 0,0 0 0,0 0 1,-1 0-1,1 0 0,0 0 0,0 0 0,0 0 0,-1 1 0,1-1 1,0 0-1,0 0 0,0 0 0,-1 1-464,1-1 464,0 0 0,0 0 0,-1 1 0,1-1 0,0 0 0,0 0 1,0 1-1,0-1 0,0 0 0,0 0 0,0 1 0,0-1 0,0 0 1,0 0-1,0 1 0,0-1 0,0 0 0,0 0 0,0 0 0,0 1 1,0-1-1,0 0 0,0 0 0,0 1 0,0-1 0,1 0 0,-1 0 1,0 1-1,8 6-3685</inkml:trace>
</inkml:ink>
</file>

<file path=ppt/ink/ink9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01:05:33.9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129 6 6560,'-1'-1'569,"-1"0"0,1 1 0,0-1-1,-1 0 1,1 1 0,-1 0 0,1-1 0,-1 1 0,1 0 0,-1 0 0,-1 0 0,-15 4 2415,12 0-2830,0 0 0,0 0 0,-10 9 0,-3 2 1050,12-11-937,3-2-38,0 1 1,0 0-1,0 0 0,1 0 1,-1 0-1,-5 7 0,9-10-188,0 0 0,0 0 0,1 0 0,-1 0 0,0 1 0,0-1 0,0 0-1,0 0 1,0 0 0,1 0 0,-1 0 0,0 0 0,0 0 0,0 0 0,1 0 0,-1 0-1,0 0 1,0 0 0,0 0 0,0 0 0,1 0 0,-1 0 0,0 0 0,0 0 0,0 0-1,0 0 1,1 0 0,-1 0 0,0 0 0,0 0 0,0 0 0,1 0 0,8-3 25,0 1 0,0-1 1,0-1-1,0 0 1,0 0-1,-1 0 0,0-1 1,10-8-1,-19 13-133,-1 0 1,1-1-1,-1 1 0,1 0 1,0 0-1,-1 0 0,1 0 1,-1 0-1,1 0 0,0 0 1,-1 1-1,1-1 0,-1 0 1,-1 2-1,2-2-154,-1 0 1,1 1-1,0-1 1,0 1-1,0 0 1,0-1-1,0 1 1,0 0-1,0-1 1,0 1-1,0 0 1,-1 1-1,1-1-116,1 0 0,-1 0 0,1 0 0,0-1 0,-1 1 0,1 0 0,0 0 0,0 0 1,-1 0-1,1 0 0,0 0 0,0-1 0,0 1 0,0 0 0,0 0 0,0 0 0,1 0 0,-1 0 0,0 0 0,0-1 0,1 2 0,7 14-3609</inkml:trace>
</inkml:ink>
</file>

<file path=ppt/ink/ink9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01:05:34.5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29 794 3328,'-25'35'1877,"24"-34"-1663,0 1 0,1 0 0,-1-1 0,1 1 0,0 0-1,0 0 1,-1-1 0,1 1 0,0 0 0,1 0 0,-1-1 0,0 1-1,1 2 1,0 6 483,-1-10-623,0 1 1,-1-1-1,1 1 1,0-1-1,0 1 1,0-1-1,0 1 0,0-1 1,0 1-1,0-1 1,0 1-1,0-1 1,1 1-1,-1-1 1,0 1-1,0-1 1,0 1-1,1-1 1,-1 1-1,0-1 1,0 0-1,1 1 1,-1-1-1,0 1 0,1-1 1,-1 0-1,1 1 1,-1-1-1,0 0 1,1 1-1,-1-1 1,1 0-1,-1 0 1,1 1-1,-1-1 1,1 0-1,-1 0 1,1 0-1,-1 0 0,1 0 1,-1 0-1,1 0 1,-1 0-1,1 0 1,-1 0-1,1 0 1,-1 0-1,1 0 1,-1 0-1,1 0 1,-1 0-1,1 0 1,0-1-1,4-1 317,-1-1-1,1 1 1,-1-1 0,6-4 0,-6 4-206,16-13 187,-1-1 1,-1-1 0,-1 0 0,21-30 0,-28 36-339,171-237 311,-143 188-181,-3-2 0,33-80 0,-61 123-102,0 0-1,-1-1 0,0 1 1,-2-1-1,2-31 0,-5 49-81,-1 0-1,0 0 0,0 0 1,0 0-1,0-1 0,-1 1 1,1 0-1,-1 0 0,0 0 1,0 0-1,0 0 0,0 0 1,-1 0-1,1 0 0,-3-2 1,4 4 12,-1 0 0,1 1 0,-1-1 0,1 1 0,-1-1 0,1 1 0,-1-1 0,0 1 0,1-1 0,-1 1 0,0-1 0,0 1 0,1 0 0,-1 0 0,0-1 0,0 1 0,1 0 0,-1 0 0,0 0 0,0 0 0,0 0 0,1 0 0,-1 0 0,0 0 0,0 0 0,0 0 0,1 0 0,-1 0 0,0 1 0,0-1 0,1 0 0,-1 1 0,0-1 0,0 1 0,-3 2 33,0-1-1,0 1 0,0 0 1,1 1-1,-4 3 0,-4 6 213,1 1 0,0 0 0,0 1-1,2 0 1,0 0 0,-9 24-1,-28 103 1274,44-137-1471,-3 11 172,0 0 1,2-1 0,0 1 0,0 0-1,2 0 1,0 1 0,1-1 0,1 0-1,5 25 1,-3-20-28,1 0 0,15 37 0,-16-48-114,1-1-1,0 0 1,1 0-1,-1 0 1,2-1 0,-1 0-1,1 0 1,8 7 0,-11-12-128,-1 0 0,0-1 0,1 1 0,-1-1 0,1 0 0,-1 0 0,1-1 0,0 1 0,0-1 0,0 0 0,0 0 1,0 0-1,0 0 0,0-1 0,0 1 0,0-1 0,0 0 0,5-1 0,-3 0-703,1 0-1,-1-1 1,0 0-1,8-3 1,24-14-7659,-17 6 4239</inkml:trace>
</inkml:ink>
</file>

<file path=ppt/ink/ink9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01:05:35.0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88 7232,'-14'-7'5757,"26"6"-1504,7-1-2835,0 0 0,0-1-1,30-9 1,15-3-156,337-30 434,-338 44-1893,-61 1-502,-26 21-8479,3-2 5925</inkml:trace>
</inkml:ink>
</file>

<file path=ppt/ink/ink9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01:05:36.1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140 8 4736,'-11'-7'1530,"11"7"-1443,-1 0 0,1 0 0,-1 0-1,0 0 1,1 0 0,-1 0-1,1 0 1,-1 0 0,1 0-1,-1 0 1,0 0 0,1 1-1,-1-1 1,1 0 0,-1 0-1,1 1 1,-1-1 0,1 0 0,-1 1-1,-1 0 1663,5 2 1124,6 3 510,12-3-2523,0 0 1,0-1-1,0-1 1,27-3-1,-1 1-122,-3 0-374,-18 0-136,51 4 1,-72-2-233,0-1 1,-1 1-1,1 0 0,0 1 1,-1-1-1,1 1 0,-1 0 1,0 0-1,0 0 0,1 1 1,-1-1-1,-1 1 0,1 0 1,0 0-1,-1 1 0,1-1 0,-1 1 1,0-1-1,0 1 0,-1 0 1,1 0-1,-1 0 0,0 1 1,0-1-1,0 0 0,0 1 1,-1-1-1,2 9 0,-1 3 4,-1 0 0,0-1 0,-1 1 0,-2 20-1,-14 63 13,-9-3 53,1-3-103,-48 294 48,68-370 1,-27 257 3,20-4 46,9-185 90,0 117-46,3-120 11,4 46 941,-2-80 448,-5-48-1358,0 1 0,-1-1 1,1 0-1,0 0 0,0 0 1,-1 0-1,1 0 1,-2-1-1,-22-3 272,-6-1-385,0 0 0,0 2-1,-43 2 1,72 1-291,0 0 0,0 1 0,-1 0-1,1-1 1,0 1 0,0 0 0,0 0-1,0 1 1,0-1 0,0 1 0,1-1 0,-1 1-1,0 0 1,-3 4 0,0 0-936,1 0 0,0 1 0,0-1 0,-4 9 0,5-7-877,-1 0 0,0-1 0,-8 9 0,9-12 1094,0-1 0,-1 1 0,1-1 0,-7 4 0,-14 6-1738</inkml:trace>
</inkml:ink>
</file>

<file path=ppt/ink/ink9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01:05:49.5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1440 1728,'-10'0'538,"15"-1"33,-5 0-177,1-1-1,-1 0 1,1 1 0,-1-1-1,0 0 1,0 1-1,0-1 1,0 0 0,0-2-1,0 1 28,2-5 68,0 0 0,0 0-1,6-10 1,0-2 378,1-5-261,1 1-1,2 0 1,0 1 0,17-23 0,47-76 417,9-13-350,-76 122-664,1 1-1,0 0 1,1 0 0,0 1-1,0 0 1,1 1 0,26-16-1,-35 25-27,-1-1 1,1 1-1,0 0 0,0-1 1,0 2-1,0-1 0,0 0 0,0 0 1,0 1-1,0 0 0,6-1 0,-8 2 24,1-1-1,-1 0 0,1 1 1,-1-1-1,1 1 0,-1-1 0,1 1 1,-1 0-1,0 0 0,1-1 1,-1 1-1,0 0 0,1 0 1,-1 0-1,0 1 0,0-1 0,0 0 1,0 0-1,0 1 0,0-1 1,-1 0-1,1 1 0,0-1 1,0 3-1,1 2 43,0 1-1,0-1 1,-1 1-1,0 0 1,0 0 0,-1 0-1,0 0 1,-1 11 0,-12 54 246,13-71-291,-6 20 122,-1 1 0,-15 31 0,-3 11 261,21-45-155,3-19-206,1 1 0,0-1 0,0 0 0,0 1-1,0-1 1,-1 1 0,1-1 0,0 1 0,0-1 0,0 1 0,0-1 0,0 1 0,0-1-1,1 1 1,-1-1 0,0 1 0,0-1 0,0 1 0,0-1 0,0 1 0,1-1 0,-1 1 0,0-1-1,1 1 1,-1-1 0,0 0 0,0 1 0,1-1 0,-1 0 0,1 1 0,-1-1 0,1 1-1,31-13 1076,33-18-984,112-71-1,-107 59-658,-64 38 385,-1 1 13,1-1 0,-1 1 0,12-4 0,-16 7 141,0-1 1,-1 1 0,1 0 0,0 0-1,0-1 1,0 1 0,0 0-1,0 0 1,0 0 0,0 0 0,0 0-1,0 0 1,0 0 0,0 0-1,0 1 1,0-1 0,0 0 0,-1 0-1,1 1 1,0-1 0,0 1-1,0-1 1,0 1 0,-1-1-1,1 1 1,0-1 0,0 1 0,-1 0-1,1-1 1,0 1 0,-1 0-1,2 1 1,-1 2 6,1 1-1,0-1 1,-1 1 0,0 0-1,0-1 1,0 1 0,-1 0-1,0 0 1,0 8 0,-7 45 144,5-49-144,2-8 1,-2 12 14,0-1-1,1 0 1,1 14-1,0-22 50,0-1 0,1 1 0,-1-1 0,1 1 1,0-1-1,0 0 0,0 1 0,0-1 0,1 0 0,0 0 0,-1 0 0,1 0 0,0 0 0,0 0 0,5 4 0,-5-6-19,-1 0 1,0 0-1,1 0 0,-1-1 1,1 1-1,0 0 1,-1-1-1,1 1 1,-1-1-1,1 0 0,0 0 1,-1 1-1,1-1 1,0 0-1,-1 0 1,1-1-1,0 1 0,-1 0 1,1 0-1,0-1 1,-1 1-1,1-1 0,2-1 1,2-1 45,1 0 1,-1 0-1,0-1 1,9-6-1,87-69-34,-81 66-307,-21 13 242,0 0 1,0 0-1,0 0 0,0 0 0,0 0 0,0 0 0,1-1 0,-1 1 1,0 0-1,0 0 0,0 0 0,0 0 0,0 0 0,0 0 0,1 0 1,-1 0-1,0 0 0,0 0 0,0 1 0,0-1 0,0 0 0,1 0 1,-1 0-1,0 0 0,0 0 0,0 0 0,0 0 0,0 0 1,0 0-1,0 0 0,1 0 0,-1 0 0,0 1 0,0-1 0,0 0 1,0 0-1,0 0 0,0 0 0,0 0 0,0 1 0,-3 10-184,1-5 154,-1-2 5,1 1 0,1-1-1,-1 0 1,0 1 0,1-1-1,0 1 1,0-1 0,1 1-1,-1 0 1,1-1 0,0 1-1,0 0 1,1 7 0,0-8 41,0 0 0,1-1-1,-1 1 1,1-1 0,0 1 0,0-1 0,0 1 0,0-1 0,0 0 0,1 0 0,-1 0-1,1 0 1,0-1 0,0 1 0,0-1 0,0 0 0,1 1 0,-1-1 0,0-1 0,1 1-1,0 0 1,-1-1 0,1 0 0,0 0 0,0 0 0,5 0 0,3 1 169,-1-1 0,1-1 1,-1 0-1,1 0 0,-1-1 0,1-1 1,18-5-1,-25 6-126,0-1 0,0 1 0,0-1 0,0-1 0,0 1 0,-1-1 0,1 0 1,-1 0-1,0 0 0,1 0 0,-2-1 0,1 1 0,0-1 0,-1 0 0,0 0 0,1-1 0,-2 1 0,1-1 0,2-4 0,-5 7-46,1 0 0,-1 0-1,0 0 1,0 0-1,0 0 1,0 0 0,0 0-1,0 0 1,-1 0-1,1 0 1,0 0 0,-1 0-1,0 0 1,0 0-1,1 0 1,-1 0 0,0 1-1,0-1 1,-1 0-1,1 1 1,0-1 0,0 1-1,-1-1 1,1 1-1,-3-2 1,-6-5 4,1 2 0,-1-1 1,-14-6-1,17 9 39,-4-2-203,0 1-1,0 0 1,-1 1 0,0 1-1,0-1 1,0 2 0,-17-2-1,16 4-69,13 0 217,0 0 1,0 0-1,0 0 0,0 0 0,0 0 0,0 0 0,0 0 0,0 0 1,0 0-1,0 0 0,0 1 0,0-1 0,0 0 0,0 0 0,0 0 1,0 0-1,0 0 0,0 0 0,0 0 0,0 0 0,0 0 0,0 0 1,21-3 0,14-6 83,43-16 68,-63 19-227,17-6 136,-1-2 1,34-20-1,-53 26-47,0 1 0,1 0 0,-1 0 0,1 1 0,1 1 0,-1 1 0,19-5 0,-31 9-4,1 0 1,0 0-1,0 0 1,-1 0-1,1 0 1,0 0-1,-1 0 1,1 1-1,0-1 1,-1 0-1,1 1 1,0 0-1,-1-1 0,1 1 1,-1 0-1,1 0 1,1 2-1,0-1-3,0 0 0,-1 1 0,0 0 0,0-1 0,0 1 0,0 0 0,0 0 0,1 5 0,2 4-5,0 1 1,-2 0-1,4 21 1,-3 3 47,-4-28-51,1 0 1,-1 0-1,2-1 0,4 17 0,-1-9 12,-5-13 32,1 0 0,0 0 0,0 0 0,0-1 0,0 1 0,0 0 0,0-1 0,1 1 0,-1-1 0,1 1 0,0-1 0,3 4 0,-4-5-3,0-1 0,0 0 1,0 0-1,0 0 0,0 0 1,0 0-1,0 0 0,0 0 1,0 0-1,0 0 0,0 0 1,0 0-1,0-1 1,0 1-1,0 0 0,0-1 1,0 1-1,0-1 0,0 1 1,0-2-1,24-15 259,-17 12-225,67-57 331,-6 4-392,65-42-178,-129 96 145,0 1-1,0 0 1,0 0 0,0 0 0,1 1-1,-1 0 1,1 0 0,-1 0-1,1 1 1,0-1 0,0 1 0,0 1-1,9-1 1,-14 2 24,1-1-1,-1 1 1,1-1 0,-1 1-1,0 0 1,0-1 0,1 1-1,-1 0 1,0 0 0,0 0-1,0 0 1,0 0 0,0 0-1,0 0 1,0 1 0,0-1-1,-1 0 1,1 0 0,0 1-1,-1-1 1,1 0 0,-1 1-1,1-1 1,-1 1 0,0-1-1,1 2 1,0 6 22,1-1-1,-1 1 1,-1 10 0,0-12-15,-1 0-1,-1 0 1,1 0-1,-1 0 1,0 0 0,0-1-1,-6 12 1,-6 20-5,8-24 43,0 2 245,6-16-279,0 1 1,0-1-1,1 0 1,-1 0-1,0 0 1,0 0-1,0 0 1,0 0-1,0 0 1,0 0-1,0 0 1,0 0-1,0 0 1,0 0-1,0 0 1,1 0-1,-1 1 1,0-1-1,0 0 1,0 0-1,0 0 1,0 0-1,0 0 1,0 0-1,0 0 1,1 0-1,-1 0 1,0 0-1,0 0 1,0 0-1,0 0 1,0 0-1,0-1 1,0 1-1,0 0 1,1 0-1,-1 0 1,0 0-1,0 0 1,0 0-1,0 0 1,0 0-1,0 0 1,0 0-1,0 0 1,0 0-1,0 0 1,0 0-1,0-1 1,0 1-1,1 0 1,-1 0-1,6-5 63,-5 4-7,16-11-42,0-1-1,-1 0 1,17-18 0,-23 22-61,0 0 1,1 0 0,0 1-1,14-7 1,-24 14 21,0 1 1,0-1-1,0 1 0,0-1 1,0 1-1,0-1 0,0 1 1,0 0-1,0 0 1,0-1-1,0 1 0,0 0 1,1 0-1,-1 0 0,0 0 1,0 1-1,0-1 0,0 0 1,0 0-1,0 0 0,0 1 1,0-1-1,2 1 1,-2 1 4,0-1 0,1 0 0,-1 0 1,0 1-1,1-1 0,-1 1 0,0-1 1,0 1-1,0 0 0,0-1 1,-1 1-1,2 2 0,0 3 25,0 0 0,0 1 0,-1-1-1,0 0 1,0 11 0,-1-18-5,0 0 0,0 1-1,0-1 1,0 0 0,0 1 0,0-1 0,0 0 0,0 0-1,0 1 1,0-1 0,0 0 0,0 0 0,0 1-1,0-1 1,0 0 0,0 1 0,0-1 0,0 0 0,1 0-1,-1 0 1,0 1 0,0-1 0,0 0 0,0 0-1,1 1 1,-1-1 0,0 0 0,0 0 0,0 0 0,1 0-1,-1 1 1,0-1 0,0 0 0,1 0 0,-1 0 0,11-5 150,11-18-89,-19 20-62,-1 0-17,39-37-53,-37 36 40,1 1 0,0-1 0,0 1 1,0 0-1,1 0 0,-1 0 0,7-2 0,-11 5 9,0-1 0,0 1 0,0 0-1,1 0 1,-1-1 0,0 1-1,0 0 1,0 0 0,1 0 0,-1 0-1,0 1 1,0-1 0,1 0 0,-1 0-1,0 1 1,0-1 0,0 1 0,0-1-1,0 1 1,1-1 0,-1 1 0,0 0-1,0-1 1,0 1 0,-1 0-1,1 0 1,0 0 0,0 0 0,0 0-1,-1 0 1,1 0 0,0 0 0,-1 0-1,1 0 1,0 3 0,2 3 10,-1 0 0,0 0 0,-1 1 0,2 12 0,-2-13-1,0 19 7,-1-21-3,0 0 0,0 1-1,1-1 1,2 9 0,-2-12 7,-1 1 0,1-1 0,0 0 0,0 0 0,1 0 0,-1-1 0,0 1 0,1 0 0,-1 0 0,1-1 0,0 1 0,-1-1 0,1 1 0,4 2 0,-3-3 9,0 1 0,1-1-1,-1 0 1,1 0 0,-1 0 0,1 0-1,-1 0 1,1-1 0,0 0 0,-1 0-1,1 0 1,0 0 0,4-1 0,8-1 90,27-9 1,-23 6-29,19-6-71,0-2 0,0-1 0,-2-2-1,0-2 1,0-1 0,59-43 0,-95 61-4,13-8 74,-10 7-87,-5 8-103,-11 10 32,0 1 0,-16 15 0,7-8 68,-2 0-61,18-21 76,0 1-1,1 1 1,0-1 0,0 1 0,0-1-1,0 1 1,1 0 0,-1 1 0,1-1-1,1 1 1,-4 7 0,6-12 1,0-1 1,0 1-1,0-1 0,-1 1 0,1-1 1,0 1-1,0-1 0,0 1 0,0-1 1,1 1-1,-1 0 0,0-1 0,0 1 1,0-1-1,0 1 0,0-1 1,1 1-1,-1-1 0,0 1 0,1-1 1,-1 1-1,0-1 0,1 1 0,-1-1 1,0 0-1,1 1 0,-1-1 1,1 1-1,1-1 7,-1 1 0,0 0 0,1-1 0,-1 0 1,0 1-1,1-1 0,-1 0 0,1 0 0,-1 1 0,3-2 1,1 1 18,0 0 0,0-1 0,-1 0 0,1 0 0,-1 0 0,7-3 1,-4 0-9,1-1 1,-1 0-1,0 0 1,-1 0-1,1-1 1,-1 0-1,0 0 1,6-9-1,4-7-75,15-29 0,-17 28-63,-15 32-84,0-1 0,1 0 1,1 14-1,0 9 166,-1-29 30,0 1 0,0-1-1,0 0 1,0 0 0,1 1 0,-1-1-1,1 0 1,0 0 0,-1 0-1,1 0 1,0 1 0,2 1-1,-3-3 14,1-1 0,0 1-1,0 0 1,0 0-1,0-1 1,0 1 0,-1 0-1,1-1 1,0 1-1,0-1 1,0 1 0,1-1-1,-1 1 1,0-1-1,0 0 1,0 0 0,0 0-1,0 1 1,0-1-1,0 0 1,1 0 0,-1 0-1,0-1 1,0 1 0,0 0-1,0 0 1,1-1-1,8-2 86,0 0 0,0-1-1,-1 0 1,1-1-1,13-9 1,39-34 82,0-8-252,59-72-1,-74 69 162,-2-1-1,48-87 0,-80 126-103,-1 2 11,11-26 1,-20 38-4,-1 0-1,1 0 0,-1-1 1,0 1-1,-1 0 1,0-1-1,1-9 0,-2 17-3,0-1-1,0 1 1,0-1-1,-1 1 1,1 0-1,0-1 1,0 1-1,0-1 1,0 1-1,0 0 1,-1-1-1,1 1 1,0 0 0,0-1-1,-1 1 1,1 0-1,0-1 1,0 1-1,-1 0 1,1 0-1,0-1 1,-1 1-1,1 0 1,0 0-1,-1 0 1,1-1-1,-1 1 1,1 0-1,0 0 1,-1 0-1,1 0 1,-1 0-1,1 0 1,0 0-1,-1 0 1,1 0-1,-1 0 1,0 0-1,-14 4-444,-4 10 352,0 1 0,2 1-1,-31 34 1,40-39 104,1 0-1,0 1 1,0-1-1,1 1 1,1 1 0,-7 22-1,-12 81 109,22-108-93,-9 84 137,10-78-188,1 0 0,0 1-1,1-1 1,5 23 0,-4-28-3,4 15 14,11 29-1,-15-46 58,1 0-1,1-1 1,-1 1-1,1-1 1,0 0-1,0 0 0,0-1 1,11 11-1,-13-15 19,1 1 1,-1-1-1,0 1 0,1-1 0,-1 0 0,1 0 0,-1 0 0,1 0 0,0-1 1,-1 1-1,1-1 0,0 1 0,-1-1 0,1 0 0,0 0 0,0 0 0,-1 0 0,1-1 1,0 1-1,-1-1 0,1 0 0,-1 0 0,1 0 0,3-1 0,7-4 41,-1-1-1,0 0 1,17-13-1,-19 12-109,32-27 49,-33 26-103,0 1-1,1 0 1,20-12 0,-30 19 70,1 1 0,-1 0 0,0 0 1,1-1-1,-1 1 0,1 0 0,0 0 1,-1-1-1,1 1 0,-1 0 0,1 0 1,-1 0-1,1 0 0,-1 0 1,1 0-1,-1 0 0,1 0 0,0 0 1,-1 0-1,1 0 0,-1 1 0,1-1 1,-1 0-1,1 0 0,-1 0 0,1 1 1,-1-1-1,1 0 0,-1 1 0,1-1 1,0 1-1,0 0-6,0 1 1,-1-1-1,1 1 0,0-1 1,0 1-1,-1-1 0,1 1 1,-1 0-1,1-1 1,-1 4-1,1 4 3,0 0-1,-1 0 1,-1 9 0,-1 5 76,2-14-70,0 0 1,-1 0 0,-3 10 0,4-18 20,-1-1-1,1 1 1,0 0-1,-1-1 1,1 1-1,0 0 1,0 0 0,0-1-1,0 1 1,0 0-1,0 0 1,0-1 0,0 1-1,0 0 1,0 1-1,1-2 3,0 0 0,0 0 0,-1 0-1,1 0 1,0 0 0,0 0 0,-1 0-1,1 0 1,0 0 0,-1 0 0,1 0-1,0 0 1,0 0 0,-1-1 0,1 1-1,0 0 1,-1-1 0,2 0 0,25-13-70,-20 11 31,-1-1 1,1 1 0,8-4-1,-14 7 21,30-8-142,-29 7 129,0 1-1,0 0 1,1-1-1,-1 1 1,0 0-1,0 0 1,0 0-1,0 1 1,1-1-1,-1 0 1,3 2-1,-4-2 14,-1 0 0,0 0-1,1 1 1,-1-1-1,0 0 1,1 0 0,-1 0-1,0 1 1,0-1-1,1 0 1,-1 0 0,0 1-1,0-1 1,1 0 0,-1 1-1,0-1 1,0 0-1,0 1 1,0-1 0,1 0-1,-1 1 1,0-1-1,0 0 1,0 1 0,0-1-1,0 1 1,0-1-1,0 0 1,0 1 0,0-1-1,0 0 1,0 1 0,-1 0-1,-5 10-62,5-9 38,-11 15 75,0-1 0,-21 23-1,64-43 186,-11-1-137,10-1-149,43-5 1,-64 11 8,0-1 0,0 1 0,0 1 1,0 0-1,0 0 0,0 1 0,0 0 0,0 1 0,10 4 1,-17-7 39,-1 1 0,1 0 1,-1-1-1,0 1 1,1 0-1,-1 0 0,0 0 1,0 0-1,0 0 0,0 0 1,0 0-1,0 0 0,0 1 1,0-1-1,0 0 1,0 1-1,-1-1 0,1 0 1,-1 1-1,1-1 0,-1 1 1,1-1-1,-1 1 1,0-1-1,0 1 0,1-1 1,-1 1-1,0-1 0,-1 1 1,1-1-1,0 1 1,0 0-1,-1-1 0,1 1 1,-1 1-1,-4 9 30,-1 0 0,0-1-1,0 1 1,-14 17 0,-40 44 125,50-62-141,-3 4-12,-17 21 157,-2-1-1,-61 51 0,79-75-65,7-6-56,1 1 0,-1-1 0,-1 0 0,1-1 0,-1 0 0,-13 6 0,20-10-23,0 0 0,0 1 0,0-1 0,0 0 0,-1 1 0,1-1 0,0 0 0,0 0 1,0 0-1,0 0 0,0 0 0,0 0 0,0 0 0,0 0 0,0-1 0,0 1 0,0 0 0,0-1 0,0 1 0,0 0 0,0-1 0,0 1 0,0-1 0,0 0 0,0 1 0,0-1 0,0 0 0,1 0 0,-1 1 0,0-1 0,0 0 0,1 0 0,-1 0 0,1 0 0,-1 0 0,1 0 0,-1 0 0,1 0 0,0 0 0,-1 0 0,1 0 0,0 0 0,0 0 0,0 0 0,0 0 0,0-2 0,0-4-25,0 1-1,0 0 0,1-1 1,0 1-1,0-1 0,3-8 1,0 4-22,1 1 1,0-1 0,0 1 0,7-10 0,-5 11 15,0 1-1,1-1 1,-1 1 0,1 1-1,1-1 1,0 2 0,9-7-1,11-5-15,0 1-1,43-18 1,65-18 127,-69 28-24,-46 17-99,26-10-42,1-2-1,66-39 1,-88 43 63,-15 9 114,0 0 1,23-19 0,-35 25-100,1 1-1,0-1 1,0 0-1,-1 0 1,1 0 0,-1 0-1,1 0 1,-1 0 0,1 0-1,-1 0 1,1 0 0,-1 0-1,0 0 1,0 0-1,1-1 1,-1 2-6,0 0 0,0-1-1,0 1 1,0 0 0,0 0-1,0 0 1,0 0 0,0-1 0,0 1-1,-1 0 1,1 0 0,0 0-1,0 0 1,0 0 0,0-1 0,0 1-1,0 0 1,0 0 0,0 0-1,0 0 1,-1 0 0,1 0 0,0 0-1,0-1 1,0 1 0,0 0 0,0 0-1,-1 0 1,1 0 0,0 0-1,0 0 1,0 0 0,-1 0 0,-9 4-179,-7 7 147,0 1 0,1 1 0,0 1 0,1 0 0,-15 18 0,27-28 55,0-1 0,1 1 0,-1 1 0,-2 6 0,4-11-18,1 1 0,0-1 0,-1 1 0,1-1 0,0 1 0,0-1 0,0 1 0,0-1 0,-1 1 0,1-1 0,0 1 0,0-1 0,0 1 0,0-1 0,0 1 0,0-1 0,0 1 0,0-1 0,1 1 0,-1-1 0,0 1 0,0-1 0,0 1 0,0-1 0,1 1 0,-1-1 0,0 1 0,1-1 0,-1 1 0,0-1 0,1 0 0,-1 1 0,0-1 0,1 1 0,-1-1 0,1 0 0,-1 0 1,1 1-1,-1-1 0,1 0 0,-1 0 0,1 1 0,-1-1 0,1 0 0,-1 0 0,1 0 0,-1 0 0,1 0 0,-1 0 0,1 0 0,-1 0 0,1 0 0,-1 0 0,2 0 0,1 0 43,0-1 0,0 1 0,0-1 0,0 0 0,0 0 0,-1 0 0,1 0 1,0 0-1,3-3 0,25-16 29,-24 15-42,2-2 19,125-83-452,-133 91 71,-3 7 129,-6 15 54,2-8 123,5-13 26,1 0-1,-1 0 1,1 0 0,-1 0-1,1 0 1,-1 0-1,1 0 1,0 0-1,0 0 1,0 0-1,1 1 1,-1-1-1,0 0 1,1 0 0,-1 0-1,1 0 1,0 0-1,-1 0 1,1 0-1,0 0 1,0-1-1,1 1 1,-1 0 0,0 0-1,0-1 1,1 1-1,-1-1 1,1 1-1,0-1 1,-1 0-1,1 0 1,0 1 0,0-1-1,0 0 1,-1-1-1,1 1 1,0 0-1,0 0 1,0-1-1,1 1 1,1-1 0,4 1 37,0 0 0,1-1 0,-1 0 1,0 0-1,0-1 0,11-2 1,50-16 266,-59 16-255,7-1-25,-1-1-1,0-1 0,0-1 1,0 0-1,-1-2 0,0 1 1,22-18-1,-20 10-22,-1 0 0,-1-1 0,0-1 0,-1 0 0,11-21 0,55-107 109,-43 75-13,90-199 22,12-131-667,-132 380 275,5-30-1,-11 48 218,-1 1 0,0 0 0,0-1 0,0 1-1,0 0 1,0-1 0,-1-2 0,1 5 43,0 0 0,0 0 1,0 0-1,0 0 0,0-1 0,0 1 1,0 0-1,0 0 0,0 0 0,-1 0 1,1 0-1,0-1 0,0 1 0,0 0 1,0 0-1,0 0 0,0 0 1,0 0-1,-1 0 0,1 0 0,0-1 1,0 1-1,0 0 0,0 0 0,0 0 1,-1 0-1,1 0 0,0 0 0,0 0 1,0 0-1,0 0 0,-1 0 0,1 0 1,0 0-1,0 0 0,0 0 0,0 0 1,-1 0-1,1 0 0,-10 11-269,-10 21 195,3 1 1,-28 69-1,23-49 64,16-38 33,-26 60-21,-41 138 0,48-110 245,-16 148-1,41-248-229,-1 6 118,0 0-1,1 0 0,0 0 0,2 16 1,-1-24-111,-1-1 1,0 1-1,0 0 0,0 0 1,0-1-1,1 1 1,-1 0-1,0-1 1,0 1-1,1 0 1,-1-1-1,1 1 1,-1-1-1,0 1 1,1-1-1,-1 1 1,1 0-1,0-1 0,-1 0 1,1 1-1,-1-1 1,1 1-1,0-1 1,-1 0-1,1 1 1,0-1-1,-1 0 1,1 0-1,0 0 1,-1 1-1,1-1 0,0 0 1,0 0-1,-1 0 1,1 0-1,0 0 1,0 0-1,-1 0 1,1-1-1,0 1 1,-1 0-1,1 0 1,0 0-1,-1-1 1,1 1-1,0 0 0,-1-1 1,1 1-1,0-1 1,6-3 58,-1 0 0,0-1 0,11-8 0,-13 9-77,62-57 100,-31 28-367,51-37 1,-65 59 82,-21 11 177,1-1 1,-1 1 0,1 0-1,-1 0 1,0 0-1,1 0 1,-1-1-1,1 1 1,-1 0-1,1 0 1,0 0 0,-1 0-1,1 0 1,-1 0-1,1 0 1,-1 0-1,1 0 1,-1 1-1,1-1 1,-1 0-1,0 0 1,1 0 0,-1 1-1,1-1 1,-1 0-1,1 0 1,-1 1-1,1-1 1,-1 0-1,0 1 1,1-1-1,-1 0 1,0 1 0,1-1-1,-1 1 1,0-1-1,0 1 1,1-1-1,-1 0 1,0 1-1,0-1 1,0 1-1,0-1 1,0 1 0,0-1-1,1 1 1,-1-1-1,0 2 1,-2 24-93,2-25 80,-18 73-8,12-57 62,2 0 1,0 0 0,1 0-1,1 1 1,-1 29 0,3-44-22,0 0 1,1-1-1,-1 1 1,1 0-1,-1-1 1,1 1-1,0 0 1,0-1-1,0 1 1,0-1 0,0 1-1,1-1 1,-1 1-1,1-1 1,0 0-1,0 0 1,-1 0-1,1 0 1,1 0-1,-1 0 1,0-1-1,0 1 1,1-1 0,-1 1-1,0-1 1,1 0-1,0 0 1,-1 0-1,1 0 1,0-1-1,-1 1 1,1-1-1,3 1 1,8 0 39,-1-1 0,0 0 0,1-1 0,-1-1 0,20-4 0,-6-2-62,-1-1-1,1-1 1,-2-1-1,0-2 0,31-19 1,-70 52-245,0 1 133,9-14 88,0-1-1,0 1 0,1 0 0,0 1 1,0-1-1,-3 9 0,6-14 36,1 0-1,-1 0 0,1 0 1,-1 1-1,1-1 1,0 0-1,0 0 0,0 0 1,0 0-1,0 0 1,1 0-1,0 4 0,0-5 15,-1 1-1,1-1 1,0 0 0,0 1-1,-1-1 1,1 0-1,0 0 1,1 0-1,-1 0 1,0 0-1,0 0 1,0 0 0,0 0-1,1 0 1,-1 0-1,0-1 1,1 1-1,-1-1 1,1 1-1,1 0 1,-1-1 13,1 1 0,-1-1 1,1 0-1,-1 0 0,1 0 1,0 0-1,-1 0 0,1 0 0,-1-1 1,1 1-1,-1-1 0,1 0 0,-1 0 1,0 0-1,1 0 0,-1 0 0,4-3 1,-2 1 20,-1 1 0,0-1 0,1 1 0,-1-1 0,-1 0 0,1 0 0,0 0 0,-1-1 0,5-6 0,-5 5-57,0 1 0,0-1 0,-1 0 0,1 0 0,-1 0 0,0 0 0,0 0 0,-1 0 0,1-6 0,-1 9 1,-1 1 0,1-1 0,0 0 0,-1 0 0,1 1 0,-1-1-1,1 0 1,-1 1 0,0-1 0,0 1 0,0-1 0,0 1 0,0-1-1,0 1 1,0 0 0,0-1 0,0 1 0,-1 0 0,1 0 0,-1 0 0,1 0-1,-1 0 1,1 0 0,-1 0 0,1 1 0,-1-1 0,0 0 0,1 1-1,-1-1 1,-3 1 0,-35-6-40,40 7 47,0-1 1,0 0-1,-1 0 0,1 0 0,0 0 0,0 0 0,0 0 1,0 0-1,0 0 0,0 0 0,0 0 0,-1 0 0,1 0 1,0 0-1,0 0 0,0 0 0,0 0 0,0 0 0,0 0 1,0 0-1,-1 0 0,1 0 0,0-1 0,0 1 0,0 0 1,0 0-1,0 0 0,0 0 0,0 0 0,0 0 0,-1 0 1,1 0-1,0 0 0,0 0 0,0-1 0,0 1 0,0 0 0,0 0 1,0 0-1,0 0 0,0 0 0,0 0 0,0-1 1,4-3 51,10-4 30,40-16-144,-34 15 7,36-13-1,-38 16 41,-1 2-1,1 0 0,0 1 1,0 1-1,0 1 1,0 0-1,0 2 1,25 2-1,-38-2 3,-1 1-1,0-1 1,0 1 0,0-1 0,0 1 0,0 0-1,0 1 1,4 3 0,-6-5 31,-1 0 0,0 0 0,1 0 1,-1 0-1,0 0 0,0 1 0,0-1 0,0 1 0,0-1 1,0 1-1,0-1 0,0 1 0,0-1 0,-1 1 0,1 0 0,-1-1 1,1 1-1,-1 0 0,0 0 0,0-1 0,1 1 0,-1 2 1,-2 1 3,0-1 1,1 1-1,-1-1 0,0 0 1,-1 1-1,1-1 1,-1 0-1,0 0 1,0-1-1,0 1 1,-1-1-1,1 1 1,-6 3-1,-9 10 180,14-9-39,10-8 164,13-9 61,29-19-189,-33 17-275,1 1-1,1 1 1,0 1-1,0 0 0,18-5 1,-31 12 54,-1 1 1,1-1 0,-1 1-1,1 0 1,-1 0-1,1 0 1,-1 1-1,1-1 1,-1 1 0,1 0-1,-1 0 1,1 0-1,-1 0 1,0 1-1,0-1 1,1 1 0,-1 0-1,0 0 1,-1 0-1,1 0 1,0 1-1,-1-1 1,1 1 0,3 4-1,1 2 15,0 0 0,-1 1-1,0-1 1,-1 2 0,0-1 0,5 15-1,-9-23-140,0 1-1,0 0 1,-1-1 0,1 1-1,-1 0 1,0-1-1,1 1 1,-1 0 0,0-1-1,-1 5 1,0-5-576,1 1 0,-1-1 0,0 0 1,0 1-1,0-1 0,-1 0 1,1 0-1,0 0 0,-1 1 0,-3 2 1,-4 6-1884</inkml:trace>
</inkml:ink>
</file>

<file path=ppt/ink/ink9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01:05:49.8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626 29 8128,'-27'-13'3680,"30"18"-1312,2-5-2560,4 8 64,1-5-64,3 6 96</inkml:trace>
  <inkml:trace contextRef="#ctx0" brushRef="#br0" timeOffset="1">4 69 9152,'-3'-28'4128,"11"19"-3584,6 6 832,4 3-864,35-8 415,7-1-543,25 1-128,4 5-160,1 3 0,-9 3-64,-13 2-1343,-14-2 703,-14 6-5056,-9 6 3168</inkml:trace>
</inkml:ink>
</file>

<file path=ppt/ink/ink9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01:05:50.2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84 10208,'-13'-23'4640,"21"-2"-4032,2 13-128,3 9-384,9-11-256,1 8 96,9 6-2880,-1 3 1600</inkml:trace>
</inkml:ink>
</file>

<file path=ppt/ink/ink9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01:05:53.1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318 913 4992,'-5'-4'7082,"6"-3"-4548,5-3-2005,-1 0 1,0 0 0,-1-1 0,5-15-1,-3 8-303,33-98 408,25-65-9,-45 133-362,-1 0 1,-3-2-1,-1 0 1,6-54-1,-20 100-278,1 0 0,-1 0-1,0-1 1,0 1 0,0 0 0,-1-4-1,1 7-2,0 1-1,0 0 0,0-1 1,0 1-1,-1-1 0,1 1 1,0 0-1,0-1 0,0 1 1,0 0-1,0-1 0,-1 1 1,1 0-1,0-1 0,0 1 1,-1 0-1,1-1 0,0 1 1,0 0-1,-1 0 0,1-1 1,0 1-1,-1 0 0,1 0 1,0 0-1,-1-1 0,0 1 1,1 0-23,-1 0 0,0 1 1,0-1-1,0 0 0,1 0 1,-1 0-1,0 1 0,0-1 1,1 1-1,-1-1 0,0 0 1,1 1-1,-1-1 0,0 1 1,0 1-1,-3 1-38,0 2 0,0-1 1,1 0-1,-1 1 0,1-1 0,0 1 0,1 0 1,-4 7-1,-10 28 23,-13 53 0,10-30 141,-63 204 198,-45 67 853,-29-9-214,140-295 150,-25 37 0,119-182-237,14-22-1007,-62 98 102,47-50 0,-44 57 40,2 1 0,64-43-1,100-45-91,-60 37-12,21-17-159,-155 96 240,9-5-9,-14 8 63,0 0-1,0 0 0,0 0 1,0 0-1,0 0 0,0 0 1,0 0-1,0 0 0,0 0 0,0 0 1,1 0-1,-1 0 0,0 0 1,0 0-1,0 0 0,0 0 1,0 0-1,0 0 0,0 0 1,0 0-1,0 0 0,0 0 0,0 0 1,0 0-1,0 0 0,0 0 1,0 0-1,1 0 0,-1 0 1,0 0-1,0 0 0,0 0 1,0 0-1,0 1 0,0-1 0,0 0 1,0 0-1,0 0 0,0 0 1,0 0-1,0 0 0,0 0 1,0 0-1,0 0 0,0 0 1,0 0-1,0 0 0,0 0 0,0 1 1,0-1-1,0 0 0,0 0 1,0 0-1,-5 10 50,-3 3-54,-1-1 0,-1 1 0,0-2 0,-1 1 0,0-2 0,-16 14 0,-83 53 207,84-60-106,8-5-55,-2 1 27,1 0 1,-26 24 0,43-35-56,1-1 0,0 0 0,-1 0-1,1 1 1,0-1 0,0 1 0,0-1 0,0 1 0,0-1 0,0 1 0,1 0 0,-1-1 0,0 1 0,1 0 0,-1-1 0,1 4 0,0-4 0,0-1 1,0 0-1,0 1 0,0-1 0,0 1 1,1-1-1,-1 1 0,0-1 0,0 1 1,1-1-1,-1 0 0,0 1 0,1-1 1,-1 0-1,0 1 0,1-1 1,-1 0-1,0 1 0,1-1 0,-1 0 1,1 0-1,0 1 0,0-1 27,1 1-1,0 0 1,0-1 0,0 0-1,0 1 1,0-1 0,4 0-1,9-1 59,0-1 0,0 0 0,1-1-1,-2 0 1,1-1 0,0-1 0,-1-1 0,26-13-1,-13 4-167,-1-1 0,-1-2 1,36-31-1,-53 41 45,-7 7 13,0 0 1,0 0-1,0 0 0,0 0 1,0 0-1,1 0 0,-1 0 1,0 0-1,2-1 1,1 5-97,-2 10-51,-3 3 32,1-9 121,0-1-1,0 1 1,0-1-1,1 1 1,2 12 0,-2-18 8,-1 1 1,1-1 0,0 1 0,-1-1 0,1 1 0,0-1 0,0 0-1,0 1 1,0-1 0,0 0 0,0 0 0,0 0 0,1 0 0,-1 0-1,0 0 1,1 0 0,-1 0 0,0-1 0,1 1 0,-1 0 0,1-1-1,0 1 1,-1-1 0,1 0 0,-1 1 0,1-1 0,-1 0 0,1 0-1,3 0 1,9-1 49,0-1-1,1 0 0,-1-1 1,15-5-1,15-3 12,31-6-23,177-32-232,-247 48 202,29-3-38,-33 4 25,-1 0 0,0 0-1,1 0 1,-1-1-1,0 1 1,1 1-1,-1-1 1,1 0 0,-1 0-1,0 0 1,1 0-1,-1 0 1,0 0-1,1 0 1,-1 0 0,0 0-1,1 1 1,-1-1-1,0 0 1,1 0-1,-1 0 1,0 1 0,1-1-1,-2 1-2,1 0 1,0-1-1,-1 1 0,1-1 0,0 1 0,-1-1 1,1 1-1,-1-1 0,1 1 0,-1-1 1,1 1-1,-1-1 0,1 1 0,-1-1 1,1 0-1,-1 1 0,-1-1 0,-30 21 51,-55 46-1,86-67-50,0 1 0,1 0 0,-1 0 0,0 0 1,0 0-1,0 0 0,1 0 0,-1 0 0,0 0 0,1 0 0,-1 0 1,1 0-1,-1 0 0,1 0 0,0 0 0,-1 1 0,1-1 0,0 0 1,0 0-1,0 2 0,0-2 15,0 0 1,1 0-1,-1 0 1,1-1-1,-1 1 1,1 0-1,-1 0 1,1 0-1,0-1 1,-1 1-1,1 0 1,0 0-1,0-1 1,-1 1-1,1-1 1,0 1-1,0-1 1,0 1-1,0-1 1,0 1-1,0-1 1,0 0-1,0 0 1,0 1-1,0-1 1,1 0-1,10 1 75,0 0 0,-1 0-1,1-2 1,0 1 0,13-3-1,-7 1-42,-4-1-15,-1 0 0,0 0 0,-1-1 0,1-1 0,-1 0 0,1-1 0,-1 0 0,-1-1 0,0 0 0,18-15 1,2-4 6,-1-2 0,29-35 0,47-62 171,-22 25-32,-28 32-202,65-98-1,-96 124-35,-1 0 0,-2-1 0,-3-1 0,17-52 0,-33 86-337,-3 10 395,0 0-1,0 0 0,0 0 0,0 0 1,0 0-1,0 0 0,0 0 0,0 0 1,0 0-1,-1 0 0,1 0 1,0 0-1,0 0 0,0 0 0,0 0 1,0 0-1,0 0 0,0 0 1,0 0-1,0 0 0,0 0 0,0 0 1,0-1-1,0 1 0,0 0 1,0 0-1,0 0 0,0 0 0,0 0 1,-8 18-137,-9 16 36,-36 51-135,27-48 297,3 2 1,-33 69-1,44-78-26,2 1 0,1 0 0,1 0 1,1 1-1,2 0 0,-2 56 0,7-79-1,1 1-1,-1 0 0,2-1 0,-1 1 1,2-1-1,-1 0 0,1 1 0,7 15 1,-7-21-7,-1 1 1,1-1 0,0 0-1,0 0 1,0 0-1,1 0 1,-1 0 0,1-1-1,0 1 1,0-1 0,0 0-1,1 0 1,-1-1 0,1 1-1,-1-1 1,1 0 0,9 2-1,-1-1-5,0 0 0,0-2 0,0 0 0,0 0 0,1-1 0,-1-1 0,18-2 0,-8-2 3,0 0 0,0-2 0,26-10 0,-44 15-8,-1 1 0,1-1 0,0 1 0,-1 0 0,1 1 0,6-1 0,-11 1-14,1 0 0,-1 0 1,0 0-1,0 0 0,0 1 1,0-1-1,0 0 1,0 0-1,0 0 0,0 0 1,1 1-1,-1-1 0,0 0 1,0 0-1,0 0 1,0 1-1,0-1 0,0 0 1,0 0-1,0 0 0,0 1 1,0-1-1,0 0 1,0 0-1,0 0 0,0 0 1,-1 1-1,1-1 0,0 0 1,0 0-1,0 0 1,0 1-1,0-1 0,0 0 1,0 0-1,0 0 0,-1 0 1,1 0-1,0 1 0,0-1 1,0 0-1,0 0 1,-1 0-1,-5 8 30,-5 4 6,-3 3-131,-24 33 1,35-44 95,1 0 0,0 0 0,0 1 0,0-1 0,1 0 0,0 1 0,-1-1 0,0 7 0,2-9 12,0-1 0,0 0 1,0 1-1,0-1 1,0 0-1,0 0 0,0 1 1,0-1-1,1 0 1,-1 1-1,0-1 0,1 0 1,-1 0-1,1 1 1,-1-1-1,1 0 0,0 0 1,0 0-1,-1 0 0,1 0 1,0 0-1,0 0 1,0 0-1,0 0 0,0 0 1,0 0-1,0-1 1,0 1-1,1 0 0,-1-1 1,0 1-1,3 0 1,-3-1 11,1 0 1,-1 1 0,1-1 0,-1 0-1,1 0 1,-1 0 0,1 0 0,0 0-1,-1-1 1,1 1 0,-1 0 0,1-1-1,-1 1 1,0-1 0,1 1 0,1-2 0,0 0 15,0 0 0,0 0 0,0-1 1,0 1-1,-1-1 0,5-5 1,-2 2-10,-1 0 1,-1 0 0,1-1-1,-1 1 1,0-1 0,3-11 0,-1 1-43,-3 10-82,0 0 1,-1 0 0,1 0-1,-1-15 1,-1 21 92,0 0 1,1-1-1,-1 1 1,0-1-1,0 1 1,1 0-1,-1-1 1,1 1-1,-1 0 1,1-1-1,0 1 1,-1 0-1,1 0 1,0-1 0,0 1-1,0 0 1,0 0-1,1-1 1,1 0-9,0 0 1,-1 0-1,1 1 1,0-1-1,0 1 1,0-1 0,6 0-1,2-1-12,0 1 0,1 0 0,-1 1 0,12 1 1,-10 0-10,0 0 0,0 1 1,0 1-1,0 0 1,15 5-1,-21-5 15,-1 1 0,0 0 0,0 0 0,0 0 0,0 0 0,0 1-1,0 0 1,-1 0 0,0 1 0,0 0 0,8 9 0,-4-1 38,0 1 1,-1 0-1,0 1 0,9 24 1,-16-36 12,0 0 1,1 0 0,-1 0 0,1 0 0,0 0 0,0 0-1,0-1 1,0 1 0,1 0 0,-1-1 0,0 0 0,1 0-1,0 1 1,0-1 0,0-1 0,0 1 0,0 0 0,0-1-1,0 0 1,0 1 0,0-1 0,1-1 0,-1 1 0,0 0-1,1-1 1,-1 0 0,1 1 0,-1-1 0,1-1 0,-1 1-1,4-1 1,6-2 6,0 0 0,0-1-1,0-1 1,0 0 0,-1-1 0,1 0 0,-1-1-1,-1 0 1,0-1 0,0 0 0,0-1-1,-1 0 1,16-19 0,-18 18 8,2-2-49,0-1-1,-1 0 1,0 0 0,14-30 0,-23 24-235,-1 19 234,1 0 0,0 0-1,0 0 1,0-1 0,-1 1-1,1 0 1,0 0 0,0 0-1,0 0 1,-1 0 0,1 0 0,0 0-1,0 0 1,0 0 0,-1 1-1,1-1 1,0 0 0,0 0-1,0 0 1,-1 0 0,1 0 0,0 0-1,0 0 1,0 0 0,0 0-1,-1 1 1,1-1 0,0 0-1,0 0 1,0 0 0,0 0 0,0 0-1,0 1 1,-1-1 0,1 0-1,0 0 1,0 0 0,0 1-1,0-1 1,0 0 0,0 0 0,0 0-1,0 1 1,0-1 0,0 0-1,0 0 1,0 0 0,0 1-1,0-1 1,0 0 0,0 0 0,0 0-1,0 1 1,0-1 0,0 0-1,0 0 1,0 0 0,1 0-1,-1 1 1,0-1 0,1 13-16,8 71-287,-9-74 322,-1 0-1,1-1 1,-2 1 0,1-1-1,-2 1 1,1-1 0,-1 0-1,0 0 1,-1 0 0,0 0-1,0 0 1,-10 13 0,11-20 16,1 0 0,0 0 0,-1 0 0,1 0 0,0-1 0,-1 1 0,0-1 0,1 0 0,-1 0 0,0 0 0,-5 1 0,6-1-14,1 0 1,-1-1-1,0 0 0,0 1 1,1-1-1,-1 0 1,0 0-1,0 0 1,0 0-1,1 0 0,-1-1 1,0 1-1,0 0 1,1-1-1,-1 0 1,0 1-1,1-1 1,-1 0-1,0 0 0,-1-1 1,2 2-19,1 0-1,0-1 1,-1 1 0,1 0 0,0-1 0,0 1-1,-1 0 1,1-1 0,0 1 0,-1 0 0,1-1 0,0 1-1,0 0 1,0-1 0,0 1 0,-1-1 0,1 1-1,0-1 1,0 1 0,0 0 0,0-1 0,0 1-1,0-1 1,0 1 0,0-1 0,0 1 0,0-1-1,0 1 1,0 0 0,1-1 0,-1 1 0,0-1 0,0 1-1,0 0 1,1-1 0,-1 1 0,0-1 0,0 1-1,1 0 1,-1-1 0,0 1 0,1 0 0,-1 0-1,0-1 1,1 1 0,-1 0 0,0 0 0,1-1-1,-1 1 1,1 0 0,-1 0 0,0 0 0,1 0-1,-1 0 1,1-1 0,-1 1 0,1 0 0,0 0-1,3-1 8,0 0 0,1 0-1,-1 1 1,8-1-1,16 3-79,12-1-76,-3-4 76,61-6-2114,-33 0-2775,-46 3 1733,-5 0 1089</inkml:trace>
</inkml:ink>
</file>

<file path=ppt/ink/ink9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01:05:53.5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95 63 9792,'-86'-20'4448,"78"17"-3872,11-2 896,7 5-929,21-8 129,9 4-384,47-4-192,6 5-64,28-5 160,-3 8-96,25-4-2367,-7 4 1247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00:37:40.589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15 49 1984,'-1'-1'60,"1"1"0,-1 0 1,0-1-1,1 1 0,-1-1 0,1 1 0,-1-1 1,1 1-1,-1-1 0,1 1 0,-1-1 0,1 0 1,-7-24 10921,24 22-6184,27-3-4012,-11 4-462,54-4 215,110 7 0,-39 24 53,-158-25-595,1 0-1,-1 0 0,1 1 1,-1-1-1,0 0 0,1 0 1,-1 0-1,1 0 0,-1 0 1,1 0-1,-1 0 0,1 0 1,-1 0-1,1 0 0,-1 0 1,0 0-1,1 0 0,-1-1 1,1 1-1,-1 0 0,1-1 1,-3-6-3103,-1-1 501,3 3 1085</inkml:trace>
</inkml:ink>
</file>

<file path=ppt/ink/ink9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01:05:54.3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35 1815 6816,'-5'0'422,"2"0"-117,1 0 0,0 0 0,-1 0 0,1 0-1,0 0 1,0 0 0,-1 1 0,1-1 0,0 1 0,-4 1 0,6-2-256,0 0 1,0 0 0,0 1 0,0-1-1,0 0 1,0 0 0,-1 0 0,1 0 0,0 0-1,0 1 1,0-1 0,0 0 0,0 0-1,0 0 1,0 0 0,0 1 0,0-1-1,0 0 1,0 0 0,0 0 0,0 0-1,0 0 1,0 1 0,1-1 0,-1 0-1,0 0 1,0 0 0,0 0 0,0 0 0,0 1-1,0-1 1,0 0 0,0 0 0,0 0-1,1 0 1,-1 0 0,0 0 0,0 0-1,0 0 1,0 1 0,0-1 0,0 0-1,1 0 1,-1 0 0,0 0 0,0 0-1,0 0 1,11 4 911,-6-2-374,11 4-90,0-1 0,0 0 0,1-1 0,-1-1 0,1-1 0,0 0 0,19-1 1,12-2 561,57-10 0,-67 5-693,-1-1-1,1-2 1,-2-2-1,0-1 1,41-20-1,-57 23-203,0-2-1,0 0 0,-1-2 1,-1 0-1,0-1 0,-1-1 1,-1 0-1,0-1 1,-1-1-1,15-21 0,-14 11 12,0 0-1,16-40 1,-28 54-164,0 1 1,0 0-1,-1-1 0,-1 1 1,0-1-1,-1 0 1,0 0-1,-1-13 1,-2-2-41,0 1 0,-2-1 0,-1 1 0,-1 0 0,-14-38 0,-4 3 57,-32-61 1,21 59-6,-4 2 1,-55-69 0,56 79 174,31 43-168,0-1 0,1 0-1,0 0 1,0 0 0,1-1 0,0 0 0,1 0 0,-6-23 0,3-11-39,1 0 0,3 0 1,1 0-1,6-61 0,-3 59 36,3-29 78,-3 17-807,-1 59 703,0 0 1,0 0-1,0 0 0,0 0 0,0 0 0,0 0 1,0 0-1,0-1 0,0 1 0,0 0 1,0 0-1,0 0 0,0 0 0,0 0 0,0 0 1,0-1-1,0 1 0,0 0 0,0 0 0,0 0 1,0 0-1,0 0 0,0 0 0,0 0 0,-1-1 1,1 1-1,0 0 0,0 0 0,0 0 0,0 0 1,0 0-1,0 0 0,0 0 0,0 0 0,0 0 1,-1 0-1,1 0 0,0 0 0,0 0 1,0 0-1,0-1 0,0 1 0,0 0 0,-1 0 1,-5 5-91,-5 9-92,-57 103-96,-21 32 489,75-134-73,6-11 8,8-4-137,-1 0 1,1-1-1,0 1 0,0 0 1,-1 0-1,1 0 0,0 0 1,0-1-1,-1 1 0,1 0 1,0 0-1,0-1 0,0 1 1,0 0-1,-1 0 0,1-1 1,0 1-1,0 0 0,0-1 1,0 1-1,0 0 0,0 0 1,0-1-1,0 1 0,0 0 1,0-1-1,0 1 0,0 0 1,0-1-1,0 1 1,0-1-1,1-18 7,0-1 1,2 0-1,0 0 0,1 1 1,1-1-1,1 1 1,13-28-1,-13 34-29,0 0 0,1 0-1,1 1 1,0 0 0,0 1-1,1 0 1,1 0 0,0 1 0,0 0-1,1 1 1,20-14 0,-22 19-2,0-1 0,0 1 0,1 1 1,-1 0-1,1 0 0,0 1 0,-1 0 0,1 1 1,0 0-1,0 1 0,0 0 0,0 0 0,12 2 1,-9 0 19,0 1 1,-1 0-1,0 1 1,1 0-1,-1 0 1,-1 1-1,1 1 1,-1 0-1,21 16 1,-16-10-104,-1 2 0,24 25 0,-15-5-3657,-5-3 1222</inkml:trace>
</inkml:ink>
</file>

<file path=ppt/ink/ink9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01:05:57.5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4650 1776 4896,'1'-1'141,"-1"1"-1,1-1 1,0 1 0,0 0-1,-1-1 1,1 1 0,0 0-1,0-1 1,0 1 0,0 0 0,-1 0-1,1 0 1,0 0 0,0 0-1,0 0 1,0 0 0,0 0-1,-1 0 1,1 0 0,0 0 0,0 0-1,0 1 1,-1-1 0,1 0-1,0 1 1,0-1 0,0 0 0,-1 1-1,1-1 1,0 1 0,-1-1-1,1 1 1,0 1 0,0-2 71,0 1 0,-1 0 0,1 0 0,-1-1 0,1 1 0,-1 0-1,1 0 1,-1 0 0,1 0 0,-1 0 0,0 0 0,0-1 0,1 1 0,-1 0 0,0 0 0,0 0 0,0 2 0,-2 14 1386,2-14-1382,-1-1 0,0 1 1,1 0-1,-1-1 0,-1 1 1,1-1-1,0 1 0,-1-1 1,1 1-1,-4 3 0,3-5-117,1 0 0,-1 0 0,1 0 1,-1 0-1,0 0 0,0 0 0,1 0 0,-1-1 0,0 1 0,0-1 0,0 1 0,0-1 0,0 0 0,0 1 1,0-1-1,-2 0 0,-50-3 594,-61-10-1,-15-2-675,-102 15-34,-4-1 365,78-10-271,-150-2-181,-266 53 94,338-31 398,1-18-35,234 9-353,-254-26 539,3-31-342,251 57-197,-143-42 197,105 27-66,-59-29 0,53 19-77,2-1 0,0-2 1,2-2-1,2-2 0,0-1 0,2-2 1,2-2-1,2-1 0,1-2 1,-44-71-1,57 74-42,2-2 1,-25-80-1,19 43-14,-41-130-81,52 177 17,-1 1 0,-1 0 0,-1 1 0,-2 1 0,0 0 0,-2 1 0,-29-30 0,3 5-78,-28-29-190,61 67 168,-1 1 0,0 0 1,-1 1-1,-22-11 0,30 17 152,-1 2 0,0-1 1,0 1-1,0 0 0,0 0 0,-1 1 0,1 0 0,0 0 0,-1 1 0,1 0 0,0 0 0,-1 1 0,-8 1 0,3 1 1,0 1 0,1-1 0,-1 2-1,1 0 1,0 0 0,-18 13-1,13-9 43,0 0 0,-1-2 0,1 1 0,-32 7-1,45-14-1,0 0-1,0 0 1,0 0-1,0-1 1,0 0-1,0 1 0,0-1 1,0-1-1,-1 1 1,1-1-1,0 1 1,0-1-1,0 0 0,0 0 1,-5-3-1,4 1 4,1 0 0,0-1-1,0 1 1,0 0-1,0-1 1,0 0 0,1 0-1,0 0 1,0-1 0,0 1-1,-4-9 1,2 1-60,-1-1 0,2 0 0,0 0 1,-4-19-1,7 21 0,1 0 0,0 1-1,1-12 1,0-8-100,0 28 118,-1-1 1,1 1-1,-1-1 1,1 1-1,0-1 1,0 1-1,0 0 1,0-1-1,0 1 0,1 0 1,-1 0-1,1 0 1,-1 0-1,3-2 1,2-3 26,1 1 0,12-10 0,-15 13-43,1 0 0,-1 1 0,1-1 0,-1 1 0,1 0 0,0 0 0,0 1 0,0-1 0,0 1 0,0 0 0,0 0 0,0 1 0,1-1 0,-1 1 0,6 1 0,-2 0 30,0 1 0,0 0 0,0 0 0,0 1 0,0 0 0,0 1 0,15 8 0,-7-4 266,-15-8 256,-12-4-255,-37-17-226,-103-46 176,141 64-269,0 0 1,0 1-1,-1 0 1,1 0-1,0 1 1,-1 0-1,1 1 1,0 0 0,-1 1-1,-17 2 1,27-3 37,-1 1 1,0-1 0,0 0 0,1 0 0,-1 1 0,1-1-1,-1 0 1,0 1 0,1-1 0,-1 1 0,1-1-1,-1 1 1,1-1 0,-1 1 0,1-1 0,-1 1 0,1 0-1,-1-1 1,1 1 0,0-1 0,-1 1 0,1 0-1,0-1 1,0 1 0,-1 1 0,1 0-4,0 0 0,0 1 1,0-1-1,0 0 0,0 1 0,0-1 0,1 0 1,0 3-1,2 4-43,0 0 0,0-1 0,6 11 0,66 132-92,-17-27 369,-49-109-229,0-1 0,17 21 0,-13-19 180,12 20-1,-23-33-59,2 6-26,-2-7 238,-2-5 400,-54-186-186,33 117-438,-23-56-178,14 51-117,29 74-70,1 5-14,4 8-8,67 105 33,-57-96 264,1-1 0,1 0 1,0-1-1,1-1 1,1 0-1,29 18 0,-43-31 37,1 0-1,0 0 0,-1-1 1,1 0-1,0 0 1,0 0-1,1-1 0,-1 0 1,0 0-1,7 1 0,-10-2-24,0 0-1,0 0 0,0-1 0,0 1 1,0 0-1,0-1 0,1 1 0,-1-1 1,-1 0-1,1 0 0,0 0 0,0 0 1,0 0-1,0 0 0,-1 0 0,1-1 1,0 1-1,-1 0 0,1-1 0,-1 0 1,0 1-1,1-1 0,-1 0 1,0 0-1,0 1 0,1-4 0,2-3 3,-1-1-1,0 1 0,-1 0 1,0-1-1,0 1 0,-1-1 1,0 0-1,-1-12 0,4 1 18,-2 12-186,-2 8 140,0 0 0,0 0 1,0 0-1,0 0 0,0 0 0,0 0 1,0 0-1,0 0 0,0 0 0,0 0 1,0 0-1,0 0 0,0 0 0,0 1 1,0-1-1,0 0 0,1 0 0,-1 0 1,0 0-1,0 0 0,0 0 0,0 0 1,0 0-1,0 0 0,0 0 0,0 0 1,0 0-1,0 0 0,0 0 0,0 0 1,0 0-1,0 0 0,0 0 0,0 0 1,0 0-1,0 0 0,0 0 0,0 0 1,0 0-1,1 0 0,-1 0 0,0 0 1,0 0-1,0 0 0,0 0 0,0 0 1,0 0-1,0 0 0,0 0 0,0 0 1,0 0-1,0 0 0,0 0 0,0-1 1,0 1-1,0 0 0,0 0 0,0 0 1,24 112-272,-23-108 297,1 6 53,0-1 0,1 15 0,-3-24-63,0 1-1,0-1 1,0 0-1,0 0 1,0 0 0,0 0-1,0 1 1,0-1-1,0 0 1,0 0 0,-1 0-1,1 0 1,0 1-1,0-1 1,0 0 0,0 0-1,0 0 1,-1 0-1,1 0 1,0 0 0,0 0-1,0 0 1,0 1-1,-1-1 1,1 0 0,0 0-1,0 0 1,0 0-1,-1 0 1,1 0-1,0 0 1,0 0 0,0 0-1,-1 0 1,1 0-1,0 0 1,0 0 0,0 0-1,0 0 1,-1-1-1,1 1 1,0 0 0,0 0-1,0 0 1,0 0-1,-1 0 1,1 0 0,-12-8 218,-39-42 272,36 32-581,-2 2 0,0 0 1,-1 1-1,-30-21 1,44 34 56,-12-7 17,-21-9-1,33 16-23,-1 0 1,1 1-1,-1-1 1,0 1-1,0 0 0,0 1 1,1-1-1,-1 1 1,0 0-1,-6 0 0,10 0 19,0 0-1,0 1 1,0-1-1,0 0 0,1 1 1,-1-1-1,0 1 1,0-1-1,0 1 0,0 0 1,0-1-1,1 1 1,-1 0-1,0-1 0,0 1 1,1 0-1,-1 0 1,1 0-1,-1 0 1,0 0-1,1 0 0,0-1 1,-1 1-1,1 0 1,0 0-1,-1 0 0,1 1 1,0-1-1,0 0 1,0 0-1,0 0 0,0 0 1,0 0-1,0 1 1,1 3-1,-1 0 1,1-1-1,0 1 0,0-1 1,1 1-1,2 6 1,2 0-5,1-2 1,0 1-1,0 0 1,1-1 0,0-1-1,11 10 1,-9-9 11,13 11 13,1-1 1,0-1-1,30 16 1,-27-17 63,-6-2 57,-20-14-53,-20 4 597,4-4-1129,5-1 803,0 0 0,-14-1 0,4-5-1744,19 5 1057,0 1-1,0-1 0,0 0 1,1 0-1,-1 1 0,0-1 1,0 0-1,0 0 0,1 0 0,-1 0 1,0 0-1,1 0 0,-2-1 1,1-7-3040</inkml:trace>
</inkml:ink>
</file>

<file path=ppt/ink/ink9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01:06:02.2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469 343 896,'0'-2'146,"1"0"-1,-1 0 1,1 0-1,-1 1 1,1-1 0,0 0-1,0 0 1,0 0 0,0 1-1,0-1 1,0 1-1,0-1 1,1 1 0,-1-1-1,0 1 1,1-1-1,-1 1 1,1 0 0,0 0-1,-1 0 1,1 0 0,2-1-1,-4 2-124,0 0 0,1 0 0,-1 0 0,0 0 0,0 0 0,0 0 0,0 0 0,0 0 0,1 0 0,-1 0 0,0-1 0,0 1 0,0 0 0,0 0 0,0 0 0,0 0 0,0 0 0,1 0 0,-1 0 0,0-1 0,0 1-1,0 0 1,0 0 0,0 0 0,0 0 0,0 0 0,0-1 0,0 1 0,0 0 0,0 0 0,0 0 0,0 0 0,0-1 0,2-3 626,5-1-305,-5 4-77,0-1-1,0 1 0,0-1 0,0 1 1,0-1-1,0 0 0,2-3 0,-4 5-142,0-1-1,1 0 1,-1 0-1,0 1 1,0-1-1,1 0 1,-1 0-1,0 0 1,0 0-1,0 1 1,0-1-1,0 0 1,0 0-1,0 0 1,0 0-1,0 1 1,-1-1-1,1 0 1,0 0-1,0 0 1,-1 1-1,1-1 1,-1 0-1,1 1 1,0-1-1,-1 0 1,1 1-1,-1-1 1,-1-1-1,1 1-31,0 0-1,0 1 0,-1-1 1,1 0-1,0 1 0,0-1 1,-1 0-1,1 1 0,-1 0 1,1-1-1,0 1 1,-1 0-1,1 0 0,-1-1 1,1 1-1,-1 0 0,1 1 1,-1-1-1,1 0 0,-1 0 1,1 1-1,-3 0 0,-36 13 462,30-9-277,-37 15 228,2 3-1,0 1 0,-69 52 0,33-8-401,27-22 248,9-2 852,40-40-692,4-2-273,7 2-354,-5-4 159,-1 0-1,1 0 0,-1 0 0,1 0 0,-1 0 0,1 0 1,-1 0-1,0 0 0,1 0 0,-1 0 0,1 0 0,-1 0 1,1 0-1,-1-1 0,1 1 0,-1 0 0,0 0 0,1 0 0,-1-1 1,1 1-1,-1 0 0,0-1 0,1 1 0,-1 0 0,0-1 1,1 1-1,-1 0 0,0-1 0,0 1 0,1-1 0,-1 1 1,0-1-1,0 1 0,0 0 0,0-2 0,10-23 212,-6 14-136,54-178 269,-49 162-431,28-72-535,-37 99 577,0 0-1,0 0 1,0 0 0,0 0 0,0 0-1,0 0 1,0 0 0,1 0-1,-1 0 1,0-1 0,0 1-1,0 0 1,0 0 0,0 0 0,0 0-1,0 0 1,0 0 0,0 0-1,0-1 1,0 1 0,0 0-1,0 0 1,0 0 0,0 0-1,0 0 1,0 0 0,0-1 0,0 1-1,0 0 1,0 0 0,0 0-1,0 0 1,0 0 0,0 0-1,0-1 1,0 1 0,0 0 0,0 0-1,0 0 1,0 0 0,0 0-1,-1 0 1,1 0 0,0 0-1,0-1 1,0 1 0,0 0 0,0 0-1,0 0 1,0 0 0,0 0-1,-1 0 1,1 0 0,0 0-1,0 0 1,0 0 0,0 0-1,0 0 1,0 0 0,-1 0 0,1 0-1,0 0 1,-12 6-98,-16 15 145,25-17 13,-1-1-1,0 0 0,0-1 0,0 1 0,0 0 1,0-1-1,-6 2 0,9-3-23,0-1 0,1 0 0,-1 0 0,0 1-1,0-1 1,0 0 0,0 0 0,0 0 0,0 0 0,0 0 0,0 0-1,0 0 1,0 0 0,0 0 0,0-1 0,0 1 0,0 0 0,0-1-1,0 1 1,0-1 0,0 1 0,0-1 0,1 1 0,-1-1 0,0 1-1,0-1 1,0 0 0,1 1 0,-1-1 0,1 0 0,-1 0 0,0 0 0,1 0-1,-1 1 1,1-1 0,0 0 0,-1 0 0,0-2 0,-3-12 130,0-1 1,1 0-1,0 0 1,0-23-1,3-65-352,1 61-719,-1 53 857,1 0 0,1 0-1,0 0 1,0 0 0,1-1 0,0 1-1,0-1 1,1 0 0,1 0 0,9 14-1,-1-4 154,1 0 0,0-1 0,27 25 0,-34-36-62,1-1 1,0 0-1,0 0 1,0-1-1,1 0 1,0 0-1,0-1 1,0 0-1,0-1 1,14 4 0,-1-3 76,0-1 0,0-1 1,34 0-1,-41-3-125,-9 1-7,0-1 0,-1 1 1,1 1-1,-1-1 0,1 1 0,7 1 0,-12-1-68,-1 0 106,0-1 0,0 1 0,-1 0 0,1-1 0,0 1 1,-1 0-1,1-1 0,-1 1 0,1-1 0,-1 1 0,1-1 0,-1 1 1,1-1-1,-1 1 0,1-1 0,-1 1 0,0-1 0,1 0 1,-1 1-1,1-1 0,-2 1 0,-22 7 116,-11 2-59,0-2-1,-1-1 0,0-2 1,0-1-1,-41-2 0,101-3-27,0-2 0,0-1 0,0-1-1,0-1 1,29-12 0,-47 16-29,1 0 3,-1 0 1,0 0 0,1-1 0,-1 0-1,-1 0 1,1 0 0,8-7 0,-13 9-22,0 1 1,-1-1 0,1 1 0,-1-1 0,1 1 0,-1-1-1,1 1 1,-1-1 0,1 0 0,-1 1 0,0-1-1,1 0 1,-1 0 0,0 1 0,0-1 0,1 0 0,-1 0-1,0 1 1,0-1 0,0 0 0,0 0 0,0 0-1,0 1 1,0-1 0,0 0 0,0 0 0,0 1 0,-1-1-1,1 0 1,0 0 0,0 1 0,-1-1 0,1 0-1,-1 1 1,1-1 0,0 0 0,-1 1 0,0-2-1,-4-2 15,1 0-1,-1 0 0,1 1 0,-10-5 0,-6-6 21,19 13-62,1 0 1,-1 0 0,0 1 0,0-1-1,0 0 1,1 0 0,-1 0 0,1 0-1,-1 0 1,1 0 0,-1 0-1,1 0 1,-1 0 0,1 0 0,0 0-1,0 0 1,-1-1 0,1 1 0,0 0-1,0 0 1,0 0 0,0 0 0,0 0-1,1 0 1,-1-2 0,1 2-146,0-1 0,0 0 1,0 0-1,0 1 0,1-1 0,-1 1 1,0-1-1,1 1 0,-1 0 0,1-1 1,0 1-1,-1 0 0,1 0 0,3-1 1,7-4-1198,0 1 1,18-4 0,1 4-240</inkml:trace>
</inkml:ink>
</file>

<file path=ppt/ink/ink9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01:06:05.2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192 312 3328,'-26'43'4661,"25"-42"-4566,-16 26 2216,17-27-2206,0 1 1,-1 0-1,1-1 1,-1 1-1,1 0 1,-1-1-1,1 1 1,-1-1-1,1 1 1,-1-1-1,0 1 1,1-1 0,-1 0-1,0 1 1,1-1-1,-1 0 1,0 1-1,0-1 1,1 0-1,-1 0 1,0 1-1,0-1 1,1 0-1,-1 0 1,0 0-1,0 0 1,0 0-1,1 0 1,-1-1-1,0 1 1,0 0-1,-1-1 1,1 1 13,1-1 0,-1 0 0,0 0 0,1 0 0,-1 0 0,0 0 0,1 0 0,-1 0 0,1 0 0,-1 0 0,1 0 0,0 0 0,0-1-1,-1 0 1,1-1 182,-2-6 92,0-1 0,1 0 0,0 0 0,1 1 0,0-1 0,1 0 0,3-16 0,-1-6 255,-1 10-255,0 1 0,11-42 0,-5 24-436,-7 32 45,0 0-1,0 0 1,1 1-1,0-1 0,0 0 1,0 1-1,1-1 1,0 1-1,0-1 1,6-7-1,-8 13-9,0 0 0,0 0 1,0 0-1,-1 0 0,1 0 0,0 0 1,-1 0-1,1 0 0,-1 0 0,0-1 0,1 1 1,-1-2-1,-2 5-111,-3 9-82,4-4 181,0 0 1,0 1 0,0-1-1,1 0 1,0 0-1,2 11 1,-1 12 32,-1 7 83,1 0 0,2 0 0,2 0 0,13 54 0,-18-90-66,1 0-1,-1 0 1,0 0-1,0 0 1,1 0-1,-1-1 1,1 1 0,-1 0-1,1 0 1,-1 0-1,1-1 1,-1 1-1,2 1 1,-2-2-9,1 0-1,-1 0 1,0 0 0,0 0-1,0 0 1,1 0 0,-1 0-1,0 0 1,0 0 0,1 0-1,-1 0 1,0 0-1,0 0 1,0 0 0,1 0-1,-1 0 1,0 0 0,0 0-1,1-1 1,-1 1 0,0 0-1,0 0 1,0 0 0,0 0-1,1 0 1,-1-1 0,0 1-1,0 0 1,0 0 0,0 0-1,0 0 1,1-1 0,-1 1-1,1-3 57,0 1-1,1-1 0,-1 0 0,0 1 1,-1-1-1,1 0 0,0 0 0,-1-3 1,2-28-75,-1 1 1,-2-1 0,-10-66-1,10 91-746,4 15 183,1 2 602,3 4-77,0-1 0,1 0-1,12 13 1,8 11 208,-23-28-125,-1 0 17,0 0 1,1-1 0,0 1-1,1-1 1,-1 0 0,1 0-1,0-1 1,0 0 0,11 7-1,-17-12-56,0 0-1,0 0 1,0 0-1,1 0 1,-1 1-1,0-1 1,0 0-1,0 0 0,1 0 1,-1 0-1,0 0 1,0 0-1,1 0 1,-1 0-1,0 0 1,0 0-1,0 0 1,1 0-1,-1 0 1,0 0-1,0 0 1,1 0-1,-1 0 0,0 0 1,0 0-1,0 0 1,1 0-1,-1 0 1,0 0-1,0-1 1,0 1-1,1 0 1,-1 0-1,0 0 1,0-9 265,-7-9 26,7 17-301,-7-11-2,0 1-1,-1 0 0,-1 0 1,0 0-1,0 1 1,-1 0-1,-15-12 0,-1-1 42,21 19-2,-113-114-96,105 106-147,11 11 64,4 1-64,28 13 116,0 0 1,0 2-1,-1 1 0,-1 2 1,34 27-1,-20-8 540,-60-58 342,-18-14-562,3 3-252,-32-39 1,56 57-430,21 27-154,6 7 398,7 4 118,23 30 0,-8-9 11,122 145 457,-123-142-418,-21-26 81,-5-5 68,33 31 0,-46-48-90,0 0-1,0 1 0,0-1 0,1 0 1,-1 1-1,0-1 0,0 0 1,1 0-1,-1 1 0,0-1 1,1 0-1,-1 0 0,0 0 0,1 0 1,-1 1-1,0-1 0,1 0 1,-1 0-1,1 0 0,-1 0 1,0 0-1,1 0 0,-1 0 0,0 0 1,1 0-1,-1 0 0,1 0 1,-1 0-1,0 0 0,1 0 0,-1 0 1,0-1-1,1 1 0,-1-1-1,1 1 0,-1-1 0,1 0 0,-1 1 0,0-1 0,0 0 0,1 0 0,-1 0 0,0 1 0,0-1 0,0 0 0,0 0 0,0 0 0,0 0 0,0-5 56,-1 1-1,0 0 1,-2-11 0,-3 2-56,0-1 0,-1 1 0,-1 0 0,0 0 0,-11-12 0,-53-58 34,49 60-47,11 11-30,-1 0 0,-1 2 0,0 0-1,0 0 1,-1 1 0,0 1 0,-1 1 0,0 0-1,-33-11 1,24 10-79,22 7 115,0 1 0,0-1 0,0 1 0,0 0 0,0 0 0,0 1 0,0-1 0,0 0 0,0 1 0,0 0 0,0 0 0,-5 0 0,4 0-1,0 0-1,0 0 1,1 0-1,-1-1 1,0 1 0,0-1-1,1 0 1,-1 0-1,1 0 1,-7-4-1,-4 0-47,3 3 5,0-1 31,-9-13 16,4 6 111,-5-4-401,16 25 62,1 0 0,0 0 0,-4 17 0,-50 267 200,54-258 37,1-14 78,-6 25 0,9-46-96,0-1 0,0 1 1,-1-1-1,1 0 0,0 1 0,0-1 0,0 1 0,1-1 1,-1 3-1,1 7 82,-1-10-127,1 3 109,-1-4-65,0 0 1,0 0-1,0 0 1,0 0-1,0 1 1,0-1 0,0 0-1,0 0 1,0 0-1,0 0 1,0 0-1,0 0 1,0 1 0,0-1-1,0 0 1,0 0-1,0 0 1,0 0-1,1 0 1,-1 0 0,0 0-1,0 0 1,0 1-1,0-1 1,0 0-1,0 0 1,0 0 0,0 0-1,0 0 1,1 0-1,-1 0 1,0 0-1,0 0 1,0 0 0,0 0-1,0 0 1,0 0-1,0 0 1,1 0-1,-1 0 1,0 0 0,0 0-1,0 0 1,0 0-1,0 0 1,0 0-1,1 0 1,-1 0 0,0 0-1,0 0 1,0 0-1,0 0 1,0 0-1,0 0 1,0 0 0,1 0-1,-1 0 1,0 0-1,13-1 23,-1-1 0,1 0-1,0-1 1,-1 0 0,0-1-1,18-7 1,11-4 48,103-29 89,53-18-372,-21 10 199,-166 52 129,-10 0-114,0 0 1,0 0-1,1 1 1,-1-1-1,0 0 1,0 0-1,0 0 1,0 0 0,1 0-1,-1 0 1,0 0-1,0 0 1,0 0-1,0 1 1,1-1 0,-1 0-1,0 0 1,0 0-1,0 0 1,0 0-1,0 1 1,0-1 0,0 0-1,0 0 1,0 0-1,0 0 1,1 1-1,-1-1 1,0 0 0,0 0-1,0 0 1,0 1-1,0-1 1,0 0-1,0 0 1,0 0-1,0 0 1,-1 1 0,1-1-1,0 0 1,0 0-1,0 0 1,0 1-1,0-1 1,0 0 0,0 0-1,0 0 1,-1 0-1,-2 4-7,-1-1 0,0 1 1,0-1-1,0-1 0,0 1 0,-7 3 0,3-2 7,-22 12 42,0-1-1,-50 17 1,-62 10-137,31-11 147,90-24-39,-77 20 62,97-27-82,1 1 0,0-1 0,0 0 0,0 0 0,0 0 0,0 0 0,0 0 0,-1 0 0,1 0 0,0 0 0,0 0 0,0 0 0,0 0 1,-1 0-1,1 0 0,0 0 0,0 0 0,0 0 0,0 0 0,-1 0 0,1 0 0,0 0 0,0 0 0,0 0 0,0 0 0,0 0 0,-1 0 0,1 0 0,0 0 1,0 0-1,0 0 0,0 0 0,0 0 0,-1 0 0,1-1 0,0 1 0,0 0 0,0 0 0,0 0 0,0 0 0,0 0 0,0 0 0,0-1 0,-1 1 1,7-7-310,14-7-1490,0 5 650</inkml:trace>
</inkml:ink>
</file>

<file path=ppt/ink/ink9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01:06:41.33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127 1 3072,'4'7'10294,"-3"-2"-8540,-2 17-1267,-2 0 1,0 0-1,-11 38 1,2-12-209,-50 290 1513,58-306-1645,-27 272 868,30-291-898,1-1 0,0 1 0,1-1 0,0 1-1,3 11 1,-3-21-71,-1-1 1,1 1-1,0-1 0,0 0 0,0 0 0,0 1 1,0-1-1,0 0 0,1 0 0,-1 0 1,1 0-1,-1 0 0,1 0 0,0-1 0,0 1 1,-1 0-1,1-1 0,1 1 0,-1-1 0,0 0 1,0 0-1,0 0 0,1 0 0,-1 0 0,0 0 1,1-1-1,-1 1 0,1-1 0,-1 0 0,5 1 1,1-2 19,0 1 1,0-2-1,0 1 1,0-1-1,-1 0 1,1 0-1,8-5 1,52-28 48,-14 7-192,-45 23 49,-1 1-40,-1 1 0,1 0 0,1 0 0,9-2 0,-16 4 50,1 1 0,-1 0 0,0-1 0,1 1 0,-1 0 0,0 1 0,0-1 0,1 0 0,-1 1 0,0-1 0,1 1 0,-1 0 0,0 0 0,0-1 0,0 1 0,0 1 0,0-1 0,0 0 0,0 1 0,3 2 0,-2 0 17,1 0 0,0 1 0,-1-1 0,0 1 1,0 0-1,0 0 0,-1 0 0,4 10 0,-1 3 51,5 24-1,-7-28-18,5 33 47,2 69 0,-9-98-63,10 335 678,-37 376-362,17-520-1233,4-95-1273,3-64-417,5-9 811</inkml:trace>
</inkml:ink>
</file>

<file path=ppt/ink/ink9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01:06:42.48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288 215 4224,'-9'-4'8812,"3"5"-5155,-4 9-3829,2 0 728,-11 12-51,-18 30 0,25-34-326,-7 12 97,-15 33 0,9-16-129,-21 45 58,-4 6 144,49-96-205,-6 10-46,4-9 344,1-5 773,4-24-1079,2-1-1,0 1 1,9-29 0,-4 20-108,43-163-107,-35 148 49,42-86 0,-46 107-112,-7 16 124,0 1-1,11-17 1,-12 21 41,-4 5-30,1 0-1,-1 1 1,1 0 0,-1-1-1,1 1 1,0 0 0,0 0-1,3-3 1,-5 5 7,1 0-1,0 0 1,-1 0 0,1 0-1,-1 0 1,1 0 0,0 0-1,-1 0 1,1 0 0,0 1-1,-1-1 1,1 0 0,-1 0-1,1 0 1,0 1 0,-1-1-1,1 0 1,-1 1 0,1-1 0,-1 1-1,1-1 1,-1 0 0,0 1-1,1-1 1,-1 1 0,1-1-1,-1 1 1,0 0 0,1-1-1,-1 2 1,9 19 41,-8-20-40,41 149-48,-12-37 67,24 74 546,-53-182-520,1 1-10,0 0-1,-1 0 1,1 0 0,-1 7 0,-1-12-13,0 1 0,0-1 1,0 0-1,0 0 0,0 1 1,0-1-1,0 0 0,-1 1 1,1-1-1,-1 0 0,1 0 1,-1 0-1,1 0 0,-1 1 1,0-1-1,1 0 1,-1 0-1,0 0 0,0 0 1,0 0-1,0 0 0,0-1 1,0 1-1,0 0 0,-2 1 1,-10 3 362,0 0 0,-19 5 0,-8 2-200,-16 7-204,-75 27 84,128-45-133,-1 1 1,1-1 0,0 1 0,0 0-1,-4 3 1,7-4-56,-1-1 0,1 0-1,0 1 1,-1-1-1,1 0 1,-1 1 0,1-1-1,-1 1 1,1-1 0,0 1-1,-1-1 1,1 1 0,0-1-1,0 1 1,-1-1-1,1 1 1,0-1 0,0 1-1,0-1 1,0 1 0,0-1-1,0 1 1,0 0 0,0-1-1,0 1 1,0-1 0,0 1-1,0-1 1,0 1-1,0 0 1,0-1 0,0 1-1,1-1 1,-1 1 0,0-1-1,0 1 1,1-1 0,-1 1-1,0-1 1,1 1-1,-1-1 1,1 0 0,0 1-1,16 10-4874,8-2 1579</inkml:trace>
</inkml:ink>
</file>

<file path=ppt/ink/ink9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01:06:46.94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50 28 9728,'-36'-28'4384,"28"28"-3808,3 0-448,10 0-192,0 0-896,-2 0 544</inkml:trace>
</inkml:ink>
</file>

<file path=ppt/ink/ink9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01:07:03.87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310 24 3392,'0'0'163,"-1"-1"1,1 1-1,0-1 0,0 0 0,0 1 1,0-1-1,-1 0 0,1 1 1,0-1-1,0 0 0,0 1 1,0-1-1,1 0 0,-1 1 1,0-1-1,0 0 0,0 1 1,0-1-1,1 1 0,-1-1 1,0 0-1,0 1 0,1-1 1,-1 1-1,1-1 0,-1 1 1,0-1-1,1 0 0,2-4 3553,-14 8-1160,2 2-2064,-1 1 1,1 0 0,0 0 0,1 1 0,0 0 0,0 0 0,0 1 0,1 0-1,0 0 1,1 1 0,-8 12 0,-3 9-121,2 0-1,-15 40 1,-33 126 457,11-30-682,48-150-462,-4 11 1019,7-26-980,1 0 0,0-1-1,0 1 1,-1 0 0,1 0 0,0-1-1,-1 1 1,1 0 0,0-1 0,-1 1 0,1-1-1,-1 1 1,1-1 0,-1 1 0,0-1 0,1 1-1,-1-1 1,1 1 0,-1-1 0,0 1-1,0-1 1,1 0 0,-2 1 0</inkml:trace>
</inkml:ink>
</file>

<file path=ppt/ink/ink9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01:07:04.28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26 25 6816,'-15'-7'2197,"6"7"251,7 2-1414,6-2-116,16 6 3098,13-4-2566,56-3 1,-51 0-1030,132-12 639,27 0-877,-129 18-684,-68-5 427,0 0 0,1 0 0,-1 0 0,0 0 0,0 0 0,0 0 0,1 1 0,-1-1 0,0 0 0,0 0 0,0 0 0,1 0 0,-1 0 0,0 0 0,0 0 0,0 0 0,0 1 0,1-1 0,-1 0 0,0 0 0,0 0 0,0 0 0,0 1 0,0-1 0,0 0 0,1 0 0,-1 0 1,0 1-1,0-1 0,0 0 0,0 0 0,0 0 0,0 1 0,1 1-1710,3 3 14</inkml:trace>
</inkml:ink>
</file>

<file path=ppt/ink/ink9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01:07:05.14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137 0 4896,'-3'54'7941,"-15"108"-2952,-27 79-2568,12-76-1325,25-118-589,-19 59 0,24-89 10,3-16-503,0-1 1,0 0 0,0 0 0,0 1-1,0-1 1,0 0 0,0 0 0,0 1-1,1-1 1,-1 0 0,0 1 0,0-1-1,0 0 1,0 0 0,0 0 0,1 1-1,-1-1 1,0 0 0,0 0 0,0 0-1,1 1 1,-1-1 0,0 0 0,0 0 0,1 0-1,-1 0 1,0 1 0,0-1 0,1 0-1,1 0 6,-1-1 0,1 1 0,-1-1 0,1 1 0,-1-1 0,0 0 0,1 1 0,-1-1 0,0 0 0,1 0 0,-1 0 0,0 0 0,0 0 0,0 0-1,0 0 1,0-1 0,0 1 0,1-2 0,13-19-163,0-1 0,16-36 0,14-21-329,-42 74 385,13-17-361,-16 23 441,0 0 1,1-1 0,-1 1-1,0 0 1,1 0-1,-1-1 1,0 1 0,1 0-1,-1 0 1,0-1-1,1 1 1,-1 0-1,0 0 1,1 0 0,-1 0-1,1 0 1,-1 0-1,0-1 1,1 1-1,-1 0 1,0 0 0,1 0-1,-1 0 1,1 0-1,-1 0 1,0 1-1,1-1 1,-1 0 0,1 0-1,-1 0 1,0 0-1,1 0 1,-1 1-1,0-1 1,1 0 0,-1 0-1,0 0 1,1 1-1,-1-1 1,0 0-1,1 1 1,-1-1 0,0 0-1,0 1 1,1-1-1,-1 0 1,0 1-1,0-1 1,0 0 0,0 1-1,0-1 1,1 0-1,-1 1 1,0-1 0,0 1-1,0 0 1,1 4 69,1 1 0,-1 0 0,0 0 1,0 0-1,-1-1 0,0 11 0,-5 39 229,1-22-40,3-15-137,-1-2 24,1 28 0,1-40-71,1 0 0,-1 1-1,1-1 1,0 0 0,0 0 0,0 0-1,0-1 1,1 1 0,0 0-1,-1 0 1,6 6 0,-7-10-45,1 1 0,-1-1 1,1 1-1,-1-1 1,1 0-1,0 1 0,-1-1 1,1 0-1,-1 1 0,1-1 1,0 0-1,-1 0 1,1 0-1,-1 1 0,1-1 1,0 0-1,-1 0 0,1 0 1,0 0-1,-1 0 1,2-1-1,19-5 220,-14 2-204,1 0-1,-1-1 1,8-5 0,87-76 302,-89 74-376,-7 7 10,0 0-1,0 0 0,0 0 1,1 1-1,-1 0 0,1 0 1,12-5-1,-19 9 24,1 0 0,-1 0 0,1 0 0,-1 0 0,1 0-1,0 0 1,-1 0 0,1 0 0,-1 0 0,1 1 0,-1-1 0,1 0 0,-1 0 0,0 0 0,1 1 0,-1-1 0,1 0 0,-1 1 0,1-1 0,-1 0-1,0 1 1,1-1 0,-1 0 0,0 1 0,1-1 0,-1 1 0,0-1 0,1 0 0,-1 1 0,0-1 0,0 1 0,0-1 0,1 1 0,-1-1 0,0 1-1,4 21-136,-3-18 134,0 2 12,0 7 65,1-1 1,1 0-1,0 0 0,0 0 1,6 12-1,-8-22-39,0 0 1,0 0-1,0 0 0,0 0 0,0 0 0,1-1 0,-1 1 1,0-1-1,1 1 0,-1-1 0,1 1 0,0-1 0,-1 0 1,1 0-1,0 0 0,0 0 0,0 0 0,-1 0 0,1 0 1,0-1-1,0 1 0,0-1 0,1 1 0,-1-1 0,0 0 1,0 0-1,0 1 0,0-2 0,0 1 0,0 0 0,0 0 1,0-1-1,0 1 0,0-1 0,0 0 0,0 1 0,3-3 1,5-1 9,0-2 0,0 1 0,0-1 0,-1-1 0,0 0 0,0 0 0,-1-1 0,0 0 0,0 0 0,-1-1 0,0 0 0,8-12 1,20-39-50,13-17 6,-35 62-105,-13 15 96,1-1 0,-1 1 0,0 0 0,0-1 0,0 1 0,1 0 0,-1 0 0,0-1 0,0 1 0,1 0 0,-1 0 0,0-1 0,1 1 0,-1 0 1,0 0-1,1 0 0,-1 0 0,0 0 0,1-1 0,-1 1 0,0 0 0,1 0 0,-1 0 0,0 0 0,1 0 0,-1 0 0,1 0 0,-1 0 0,0 0 0,1 0 0,-1 1 0,0-1 0,1 0 0,-1 0 0,0 0 0,1 0 0,-1 0 1,0 1-1,1-1 0,-1 0 0,0 0 0,0 0 0,1 1 0,-1-1 0,0 1 0,3 9-58,-1 1 0,-1-1 0,1 1 0,-2 0 0,0-1 0,-2 21 0,-1-8 168,-1-1 0,-1 0 1,0 1-1,-2-2 0,-14 31 1,8-33 181,5-12-12,8-7-266,0 0 0,0 0 0,0 0-1,0 0 1,0 0 0,0 0 0,0 0-1,0 0 1,0 0 0,0 0-1,0 1 1,0-1 0,0 0 0,-1 0-1,1 0 1,0 0 0,0 0 0,0 0-1,0 0 1,0 0 0,0 0-1,0 0 1,0 0 0,0 0 0,0 0-1,0 0 1,0 0 0,-1 0 0,1 0-1,0 0 1,0 0 0,0 0-1,0 0 1,0 0 0,0 0 0,0 0-1,0-1 1,0 1 0,0 0-1,0 0 1,0 0 0,0 0 0,-1 0-1,1 0 1,0 0 0,0 0 0,0 0-1,0 0 1,0 0 0,0 0-1,0 0 1,0 0 0,0 0 0,0-1-1,0 1 1,0 0 0,0 0 0,0 0-1,0 0 1,0 0 0,0 0-1,0-1-6,0 1-1,1-1 1,-1 0-1,0 1 0,0-1 1,1 1-1,-1-1 1,0 0-1,1 1 0,-1-1 1,0 1-1,1-1 0,-1 1 1,1-1-1,-1 1 1,1-1-1,-1 1 0,1 0 1,-1-1-1,1 1 0,0 0 1,0-1-1,19-7-85,-6 3 34,61-31-943,-37 17-2550,2 0-6351,-28 18 7242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00:37:40.991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23 37 4992,'-22'-9'5616,"50"4"-1867,2-1-2181,93 2 2049,-100 4-3440,0 2 0,0 1 0,31 7 0,-40-6-360,1-1 1,0-1-1,27 2 0,-38-5-521,-1 1 0,0-1 0,0 1 0,0-1 1,0 0-1,0 0 0,-1 0 0,1 0 0,0-1 0,0 1 0,-1-1 0,1 0 0,-1 0 0,1 0 0,3-4 0,12-10-2560</inkml:trace>
</inkml:ink>
</file>

<file path=ppt/ink/ink9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01:07:05.51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36 21 8384,'-27'-7'3808,"19"-1"-3328,13 3-160,3 10-288,10-10-1280,9 5 672,9 0-4064,-1 8 2560</inkml:trace>
</inkml:ink>
</file>

<file path=ppt/ink/ink9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01:07:06.62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124 655 6400,'-23'11'3616,"36"-21"2418,5-9-4239,17-25-1554,-33 42-72,11-16-3,-1 0-1,-1-1 0,0-1 0,9-26 0,-3 8-31,31-66 220,80-162 636,-100 205-686,-36 97 379,-3-1-521,-64 186 530,53-165-330,-58 103 1,11-48-7,-48 86 162,90-150-335,13-24 59,-16 37 0,30-59-214,-1 0 1,1 1-1,-1-1 1,1 1 0,-1-1-1,1 1 1,-1-1-1,1 1 1,0-1-1,0 1 1,0 1-1,0-3-17,0 0 0,0 0 0,1 0 0,-1 1 0,0-1 0,0 0-1,0 0 1,0 0 0,0 0 0,1 0 0,-1 0 0,0 0 0,0 0 0,0 0 0,0 0 0,0 0-1,1 0 1,-1 0 0,0 0 0,0 0 0,0 0 0,0 0 0,1 0 0,-1 0 0,0 0 0,0 0-1,0 0 1,0 0 0,0 0 0,1 0 0,-1 0 0,0 0 0,0 0 0,0 0 0,0-1 0,0 1-1,1 0 1,12-11 294,29-33-185,30-27-314,-14 21 74,86-79-2,-114 100 23,-2-2 0,39-53 0,-64 80 74,-3 3 19,0 0 0,1 0 0,-1 0-1,1 1 1,-1-1 0,1 0 0,-1 0-1,1 0 1,0 1 0,-1-1-1,1 0 1,0 0 0,-1 1 0,1-1-1,0 1 1,0-1 0,0 1 0,0-1-1,0 1 1,0 0 0,-1-1 0,1 1-1,0 0 1,0 0 0,0-1 0,0 1-1,0 0 1,0 0 0,0 0 0,2 0-1,-3 1 4,0-1 0,1 0-1,-1 1 1,1-1 0,-1 0 0,0 1-1,1-1 1,-1 0 0,0 1-1,0-1 1,1 0 0,-1 1-1,0-1 1,0 1 0,0-1 0,1 1-1,-1-1 1,0 1 0,0-1-1,0 0 1,0 1 0,0-1 0,0 2-1,0 13-74,0-9 65,-1 25 39,0-14 15,1 0-1,1 0 1,0 0-1,6 27 1,-2-24-49,-3-11 60,0-1-1,1 1 0,0-1 0,7 15 0,-9-21-18,1 0 0,-1 0-1,1 1 1,-1-1-1,1 0 1,0-1 0,0 1-1,0 0 1,0 0-1,1-1 1,-1 1 0,0-1-1,1 0 1,-1 0 0,0 0-1,1 0 1,0 0-1,-1 0 1,1-1 0,3 1-1,7-1 39,0 0 1,-1-1-1,1 0 0,0-1 1,-1-1-1,1 0 0,-1 0 0,0-2 1,0 1-1,20-12 0,-18 8-52,-1-1 0,-1 0 0,1-1 0,-2 0 1,1-1-1,12-15 0,-17 17-70,0 0-1,0 0 1,-1-1 0,0 0 0,-1 0-1,0 0 1,0-1 0,-2 1 0,5-15 0,-8 22-10,1 0 0,-1 0 0,0 0 0,1 1 0,-2-1 1,1 0-1,-1-5 0,1 7 46,0 1-1,0-1 1,0 1-1,0-1 1,-1 1-1,1-1 1,0 1-1,0 0 1,-1-1-1,1 1 1,0-1-1,-1 1 1,1 0-1,0-1 1,-1 1-1,1 0 1,-1-1-1,1 1 1,-1 0 0,1-1-1,-1 1 1,1 0-1,0 0 1,-1 0-1,1 0 1,-1-1-1,1 1 1,-1 0-1,0 0 1,1 0-1,-1 0 1,1 0-1,-1 0 1,1 0-1,-1 0 1,1 0-1,-1 1 1,1-1-1,-1 0 1,1 0 0,-1 0-1,0 1 1,-1 0-2,-1 1 0,0-1-1,1 1 1,-1 0 0,1 0 0,0 0 0,-1 0 0,1 0 0,0 0 0,-3 5 0,-17 27 33,16-23-26,3-7 11,1 1 0,0-1 0,-1 1 0,2 0 0,-1-1-1,0 1 1,1 0 0,0 0 0,0 0 0,1 0 0,-1 0 0,2 9 0,-1-11 11,1 1 0,-1-1 0,1 1 0,0-1 0,0 1 0,1-1 0,-1 0 0,1 0 0,0 1 0,0-1 0,0 0 0,0 0 0,0-1 0,0 1 0,1 0 0,0-1 0,-1 0 0,5 4 0,3 0 70,0 0 0,0-1-1,0 0 1,0-1 0,1 0-1,0 0 1,0-1 0,0 0-1,0-1 1,0 0 0,1-1-1,-1-1 1,13 0 0,-14-1-42,-1 0 0,1 0 0,-1-1 0,0 0 0,1-1 0,-1 0 0,0 0 0,-1-1 0,1 0 0,-1 0 0,1-1 0,-1-1 0,-1 1 0,1-1 0,-1 0 0,8-9 0,-8 7-21,0-1-1,-1 0 1,11-20 0,-15 25-40,0 0 0,0 0 0,-1 0 0,1 0 0,-1-1 0,0 1 1,0-1-1,0 1 0,-1-1 0,0 1 0,0-10 0,0 14 2,0-1 0,0 1 0,0-1 0,0 1 0,0-1 0,-1 1 1,1-1-1,0 1 0,0-1 0,0 1 0,0 0 0,-1-1 0,1 1 0,0-1 0,-1 1 0,1-1 0,0 1 0,-1 0 0,1-1 0,0 1 0,-1 0 0,1-1 0,0 1 0,-1 0 0,1 0 0,-1-1 0,1 1 1,-1 0-1,0 0 13,0 0 0,0 0 0,0 0 0,0 0 0,0 1 0,1-1 0,-1 0 0,0 0 0,0 1 0,0-1 0,0 1 0,1-1 0,-1 1 0,-1 0 0,-3 3 90,0 1 0,1-1-1,-6 8 1,5-6 47,0 1 0,0 0-1,1 0 1,0 1 0,1-1-1,0 1 1,0-1 0,0 1 0,1 0-1,0 0 1,1 0 0,0 1-1,0-1 1,1 0 0,0 0 0,1 10-1,0-9-55,1 1-1,0-1 1,0 0-1,1 0 0,0 0 1,1 0-1,0 0 1,0-1-1,1 0 0,0 0 1,0 0-1,1 0 1,13 13-1,-14-16-304,1-1 1,0 1-1,0-1 0,0 0 1,0 0-1,1 0 0,-1-1 1,1 0-1,0-1 1,0 0-1,0 0 0,0 0 1,1-1-1,-1 0 0,12 1 1,21-5-5329,0 2 1622</inkml:trace>
</inkml:ink>
</file>

<file path=ppt/ink/ink9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01:07:13.28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74 832 3904,'3'-2'8521,"3"-3"-4268,27-32-3524,-5-4-486,-2-2 0,-2-1-1,23-60 1,-28 56-290,1-6-39,-28 75 192,0 1-1,-6 34 1,-6 18 366,-11 16-40,-15 49 27,-26 163 130,22-86 48,23-87 1113,24-119-1075,5-24-22,16-64-435,-10 43-183,42-166 32,-34 151-171,3 1 1,47-91 0,149-195-654,-209 326 747,1-3-91,1 1 1,0 0-1,1 0 0,0 1 0,0 0 1,1 1-1,12-9 0,-21 18 94,0-1 0,0 0 0,0 1 0,0-1 0,0 1 1,0 0-1,0-1 0,0 1 0,0 0 0,0-1 0,0 1 0,0 0 0,1 0 0,-1 0 0,0 0 1,0 0-1,0 0 0,0 1 0,0-1 0,0 0 0,1 0 0,-1 1 0,0-1 0,0 1 0,0-1 1,0 1-1,0-1 0,0 1 0,0 0 0,-1-1 0,1 1 0,0 0 0,0 0 0,0 0 0,-1 0 0,1-1 1,0 1-1,0 2 0,2 3 14,0 0 1,0 0-1,0 1 1,-1-1-1,2 9 1,-2-5 45,-1 0 0,0-1 0,0 1 0,-1 0 1,0 0-1,-1 0 0,0 0 0,-4 15 0,1-11 46,0-1 0,0 1 0,-2-1 0,1 0 0,-12 18 0,7-17 13,1-1 0,-2 1 0,0-2 1,-1 0-1,-23 20 0,28-27-30,0 0-1,0 0 1,0 0-1,-1-1 1,0 0-1,0 0 1,0-1-1,0 0 1,0-1 0,-1 0-1,1 0 1,-17 1-1,24-3-81,-1 0 0,1 0 0,0 0 1,-1 0-1,1-1 0,0 1 0,0 0 0,-1-1 0,1 1 0,0-1 0,0 1 0,0-1 0,-1 0 0,1 1 0,0-1 0,-2-2 0,3 3-7,0 0 0,0-1 0,-1 1 0,1-1 0,0 1 0,0-1 0,-1 1 0,1-1 0,0 1 0,0-1 0,0 0 0,0 1 0,0-1 0,0 1 0,0-1 0,0 1 0,0-1 0,0 1 0,0-1 0,0 1 0,0-1 0,0 0 0,0 1 0,1-1 0,-1 1 0,0-1 0,0 1 0,1 0 0,-1-1 0,0 1 0,1-1 0,-1 1 0,0-1 0,1 1 0,-1 0 0,1-1 0,-1 1 0,1-1 0,12-7-69,0 0 0,0 0 0,1 1 0,0 1-1,1 0 1,19-5 0,-10 3 28,66-24 7,124-44 45,-154 53-20,365-156 341,-390 160-293,-27 19-27,-8 0-4,0 0-1,0 0 0,0 0 0,1 0 1,-1 1-1,0-1 0,0 0 1,0 0-1,0 0 0,0 0 0,0 0 1,0 1-1,0-1 0,0 0 1,0 0-1,0 0 0,0 0 0,0 1 1,0-1-1,0 0 0,0 0 0,0 0 1,0 0-1,0 0 0,0 1 1,0-1-1,0 0 0,0 0 0,0 0 1,0 0-1,0 0 0,0 1 1,0-1-1,0 0 0,-1 0 0,1 0 1,0 0-1,-6 7 24,0 0 1,-13 10 0,8-7-19,-143 110 31,-13 5 81,154-115-96,1 1 1,0 0-1,1 1 1,0 1-1,1 0 1,1 0-1,0 1 1,-8 16-1,16-28 11,0 0-1,0 0 0,0 0 1,1 0-1,-1 1 0,1-1 1,-1 0-1,1 0 1,0 0-1,0 1 0,0-1 1,0 0-1,0 3 0,1-4-11,-1 0 0,1 0-1,-1 0 1,1 0 0,-1 0-1,1-1 1,0 1 0,-1 0-1,1 0 1,0-1 0,0 1-1,-1 0 1,1-1 0,0 1-1,0-1 1,0 1 0,0-1-1,0 0 1,0 1 0,0-1-1,-1 0 1,1 1 0,0-1-1,0 0 1,0 0 0,0 0 0,0 0-1,0 0 1,0 0 0,0 0-1,2-1 1,8 0 58,0-1-1,0-1 1,0 0 0,0 0-1,0-1 1,10-6 0,63-35 13,-54 27-4,-8 5-60,0 0 1,-2-1 0,0-2 0,24-22 0,-37 31-19,7-6-26,0-1 0,-2 0 0,1-1 0,14-24 0,-24 32-99,4-6-351,-13 21-46,-7 13 510,1 1 0,-14 38 1,25-55 24,-1 0 0,1 0 1,1 0-1,-1 0 0,1 0 1,0 0-1,0 0 0,0 0 1,1 0-1,-1 0 0,1 0 1,1 0-1,-1 0 0,1 0 1,3 8-1,-4-12-3,0 0 1,-1 0-1,1 0 0,0 0 1,0 0-1,0 0 0,0 0 1,0 0-1,0-1 1,0 1-1,0 0 0,0 0 1,0-1-1,0 1 1,1-1-1,-1 1 0,0-1 1,0 0-1,1 1 0,-1-1 1,0 0-1,0 0 1,1 0-1,-1 0 0,0 0 1,1 0-1,-1 0 0,0 0 1,3-1-1,3-1 81,0 1-1,0-1 1,13-6-1,-4 0-55,-1-1 0,0 0 0,0-1 0,19-17 0,-11 7-48,34-41 0,-52 55 49,-1 0 0,7-14 0,-8 15-67,-1 1 1,1-1 0,0 1 0,6-8 0,-9 12 12,0 0 0,1-1 0,-1 1 0,0 0-1,0-1 1,1 1 0,-1 0 0,0 0 0,1-1 0,-1 1 0,1 0-1,-1 0 1,0 0 0,1 0 0,-1-1 0,1 1 0,-1 0-1,0 0 1,1 0 0,-1 0 0,1 0 0,-1 0 0,0 0 0,1 0-1,-1 0 1,1 0 0,-1 0 0,1 0 0,-1 1 0,0-1 0,1 0-1,-1 0 1,0 0 0,1 0 0,-1 1 0,1-1 0,-1 0-1,0 1 1,0-1 0,1 0 0,-1 1 0,9 4-39,2 0-69,-4-1 69,1-1 0,-1 1 1,1 1-1,-1 0 0,-1 0 1,10 8-1,81 91 74,-95-101-4,1 0 0,0 0 1,-1 0-1,1-1 0,1 1 0,-1-1 1,0 0-1,1 0 0,-1 0 0,1-1 0,-1 1 1,1-1-1,6 2 0,-4-3 20,-1 1 1,1-1-1,-1 0 0,1 0 0,0-1 0,-1 1 1,1-1-1,-1 0 0,7-3 0,2 0-11,1 0-1,-2-2 1,1 0 0,-1 0-1,1-1 1,-2-1-1,1 0 1,-1 0 0,0-2-1,-1 1 1,0-1 0,-1-1-1,17-22 1,84-140 76,-38 56-67,56-63-52,-116 163-47,-2 0-1,0-1 0,10-21 1,-21 39 51,0 0-1,0 0 1,0 0 0,0 0 0,0 0-1,-1 0 1,1 0 0,0 0 0,0 0 0,0 0-1,0 0 1,0 0 0,0 0 0,-1 0-1,1 0 1,0 0 0,0 0 0,0 0 0,0 0-1,0 0 1,0 0 0,-1-1 0,1 1-1,0 0 1,0 0 0,0 0 0,0 0 0,0 0-1,0 0 1,0 0 0,0 0 0,-1 0-1,1 0 1,0-1 0,0 1 0,0 0 0,0 0-1,0 0 1,0 0 0,0 0 0,0 0-1,0-1 1,0 1 0,0 0 0,0 0-1,0 0 1,0 0 0,0 0 0,0 0 0,0-1-1,0 1 1,0 0 0,0 0 0,0 0-1,-16 12-341,1 3 372,1 1 0,1 1 0,1 0 0,0 1 0,1 0 0,1 0 0,1 1 0,-14 40 0,11-19 52,2 0 0,1 0 0,-5 71 0,11-78 96,4 62 0,0-84-89,0 1-1,1-1 1,1 0-1,0 1 1,0-1-1,1 0 1,1-1-1,0 1 1,6 10-1,-10-20-50,1 1 0,-1-1 0,0 0 0,1 0 0,-1 0 0,1 0 0,0 0 0,-1 0 0,1 0-1,0 0 1,-1-1 0,1 1 0,0 0 0,0-1 0,0 0 0,-1 1 0,1-1 0,0 0 0,0 0 0,0 0 0,0 0 0,0 0 0,2-1 0,6-1 38,1 0 0,17-6 0,-27 8-70,21-9 6,-1 0 0,0-2-1,-1 0 1,0-1-1,-1-1 1,20-18-1,23-29 28,-38 36 64,-20 20-154,1 0-1,0 1 1,8-6-1,-10 7-5,-3 3 52,1-1 1,-1 0-1,0 0 1,1 0-1,-1 1 1,0-1 0,0 0-1,1 0 1,-1 0-1,0 1 1,0-1-1,1 0 1,-1 1-1,0-1 1,0 0-1,0 1 1,0-1 0,0 0-1,1 1 1,-1-1-1,0 0 1,0 1-1,0-1 1,0 0-1,0 1 1,0-1-1,-1 7-24,0 0 0,-1-1 0,1 1 0,-1-1 0,-6 12 0,1 2 82,6-17-27,-3 8-18,0 1 0,1-1 0,-2 22 1,5-30 8,0 0 1,0 0-1,0 0 1,0 0-1,1 0 1,-1 0-1,1 0 1,2 6 0,-3-8 13,1 1 1,0-1-1,0 0 1,0 1-1,0-1 1,0 0-1,0 1 1,0-1-1,0 0 1,1 0-1,-1 0 1,0 0-1,1 0 1,-1 0-1,1 0 1,-1-1-1,3 2 1,-1-2-16,0 1 0,1 0-1,-1-1 1,1 0 0,-1 0 0,0 0 0,1 0 0,-1 0 0,1-1 0,-1 1-1,6-3 1,34-14 45,66-42-113,-60 35 12,48-19-119,-87 41 13,-9 2 150,-1 0-1,0 0 1,0 0 0,0 0-1,0 0 1,0 0-1,0 0 1,0 1 0,0-1-1,1 0 1,-1 0-1,0 0 1,0 0-1,0 0 1,0 0 0,0 0-1,0 1 1,0-1-1,0 0 1,0 0 0,0 0-1,0 0 1,0 0-1,0 1 1,0-1-1,0 0 1,0 0 0,0 0-1,0 0 1,0 0-1,0 0 1,0 1 0,0-1-1,0 0 1,0 0-1,0 0 1,-10 16-183,7-12 139,-21 27-20,17-24 38,0 2-1,-7 11 1,4-6 74,6-8-36,0 0 0,1 1 1,-5 8-1,8-13-1,-1 0 0,0-1-1,1 1 1,0 0 0,-1 0 0,1-1-1,0 1 1,0 0 0,0 0 0,0-1-1,0 1 1,0 0 0,1 0 0,-1 0-1,1-1 1,-1 1 0,1 0 0,1 2-1,-2-3 6,1 0-1,0 0 1,0 0-1,0 0 1,0 0-1,1 0 1,-1 0-1,0 0 1,0-1-1,0 1 1,1 0-1,-1-1 1,0 1-1,1-1 0,-1 0 1,0 1-1,1-1 1,-1 0-1,0 0 1,3 0-1,30-2 105,3-4-80,0-2 1,0-2-1,-1-1 0,39-19 1,-61 24-26,0 0 0,0-2 0,-1 1 0,0-2 0,0 0 0,-1 0 1,0-1-1,-1-1 0,0 0 0,14-18 0,3-14-49,-2-2-1,37-87 1,23-82-192,-66 161-104,-3-1 1,14-68-1,-31 105-49,0 17 373,0 0 0,0 0 0,0-1 0,0 1 0,0 0 0,0 0 0,0 0 0,-1 0 0,1 0 0,0 0 0,0 0 0,0 0 0,0 0 0,0 0 0,-1 0 0,1 0 0,0 0 0,0 0 0,0 0 0,0 0 0,0 0 0,-1 0 0,1 0 0,0 0 0,0 0 0,0 0 0,0 0 0,0 0 0,-1 0 0,1 0 0,0 0 0,0 0 0,0 0 0,0 0 0,0 1 0,0-1 0,0 0 0,-1 0 0,1 0 0,0 0 0,0 0 0,0 0 0,0 0 0,0 1-1,0-1 1,0 0 0,0 0 0,-3 4-47,0 0-1,0 0 0,0 0 1,-2 7-1,-17 32-36,8-16 9,-10 30-1,0 15 216,3 1-1,3 1 0,4 1 0,-7 96 0,19-143 20,3 53 1,1-68-74,0-1 1,0 1-1,1-1 0,0 1 1,1-1-1,8 17 1,-11-27-51,1 0 1,-1 0 0,0 0-1,0 0 1,1 0 0,-1-1-1,1 1 1,-1-1 0,1 1-1,0-1 1,0 1 0,0-1-1,0 0 1,0 0 0,0 0-1,0 0 1,0 0 0,0 0-1,0-1 1,0 1 0,1-1-1,-1 1 1,0-1 0,0 0-1,1 0 1,-1 0 0,0 0-1,0 0 1,1-1 0,-1 1-1,3-1 1,6-3 20,-1 1 0,1-1 0,-1-1 0,18-10 0,-8 4-49,-1-1 0,-1-1 0,19-17 0,-28 22-18,0 0-1,-1-1 1,0-1-1,0 1 1,-1-2-1,-1 1 1,8-14-1,-14 23 8,1 0-1,0-1 1,-1 1 0,0 0-1,1-1 1,-1 1-1,0-1 1,1 1 0,-1-1-1,0 1 1,0-1-1,0 1 1,0 0 0,-1-1-1,1 1 1,0-1-1,-1 1 1,1-1 0,-2-1-1,2 2-4,-1 0-1,1 0 1,-1 1-1,0-1 1,1 0 0,-1 1-1,0-1 1,0 0-1,0 1 1,0-1-1,1 1 1,-1-1 0,0 1-1,0 0 1,0-1-1,0 1 1,0 0-1,0 0 1,0 0 0,0-1-1,0 1 1,0 0-1,0 0 1,0 1-1,0-1 1,0 0 0,-2 1-1,-4 1 31,1 0-1,0 1 1,0 0 0,0 0-1,0 1 1,0 0 0,1 0-1,-1 0 1,1 1-1,0 0 1,0-1 0,1 2-1,0-1 1,0 1 0,0-1-1,0 1 1,1 0-1,-5 12 1,8-16 4,-1 0 0,1 0 0,-1 0 0,1 0 0,0 0-1,0 1 1,0-1 0,0 0 0,0 0 0,0 0 0,1 0 0,-1 1 0,1-1 0,0 0 0,-1 0-1,1 0 1,0 0 0,0 0 0,0-1 0,0 1 0,1 0 0,-1 0 0,0-1 0,1 1-1,-1 0 1,1-1 0,0 0 0,0 1 0,3 1 0,4 3-35,0-1 0,1-1-1,-1 1 1,19 4 0,-11-4-708,0-1 1,0 0-1,27 1 1,-34-4-515,1-1 0,-1-1 0,1 1 0,-1-2 1,0 1-1,1-1 0,10-4 0,-19 5 900,-1 0 0,1 1 1,-1-1-1,1 0 0,-1 0 0,1 0 0,-1 0 0,0 0 0,1 0 0,-1 0 0,0 0 1,0-1-1,0 1 0,0 0 0,0-1 0,0 1 0,0-1 0,-1 1 0,1-1 0,0 0 1,-1 1-1,1-1 0,-1 0 0,0 1 0,1-3 0,4-22-3169</inkml:trace>
</inkml:ink>
</file>

<file path=ppt/ink/ink9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01:07:13.62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 21 5472,'-3'-8'2496,"16"4"-2176,-4 1-256,4-2-96</inkml:trace>
</inkml:ink>
</file>

<file path=ppt/ink/ink9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01:07:13.95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0 151 10048,'0'-8'4544,"68"-7"-3936,-23 2 1279,5 1-1151,53-11 352,8 6-672,39-3-160,-16 4-160,19 1-1056,-13 3 512</inkml:trace>
</inkml:ink>
</file>

<file path=ppt/ink/ink9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01:07:18.57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0 918 5216,'0'-1'59,"0"1"-1,0 0 1,0 0 0,0-1-1,0 1 1,0 0 0,0 0-1,0 0 1,0-1 0,1 1 0,-1 0-1,0 0 1,0 0 0,0 0-1,0-1 1,0 1 0,0 0-1,0 0 1,1 0 0,-1 0 0,0-1-1,0 1 1,0 0 0,0 0-1,1 0 1,-1 0 0,0 0 0,0 0-1,0 0 1,1 0 0,-1 0-1,0 0 1,0-1 0,0 1-1,1 0 1,-1 0 0,0 0 0,0 0-1,0 0 1,1 0 0,-1 1-1,0-1 1,0 0 0,0 0-1,1 0 1,-1 0 0,0 0 0,0 0-1,0 0 1,0 0 0,1 0-1,-1 0 1,0 1 0,0-1 0,0 0-1,0 0 1,1 0 0,-1 0-1,0 1 1,10 4 2387,-4-4-1995,-1-1 1,1 0-1,-1 0 1,1-1-1,-1 1 1,1-1-1,-1-1 1,6-1-1,41-17 1410,-52 19-1844,19-7 274,-1-1 0,0-1 0,-1-1-1,0-1 1,-1 0 0,0-1 0,-1 0 0,-1-2 0,0 1 0,20-29 0,5-17 583,43-93 0,-9 17 98,-69 130-953,-1 0 1,1 0-1,0 0 1,0 1-1,8-8 1,-12 13-22,0-1 0,1 1 1,-1 0-1,0 0 0,0-1 0,0 1 1,1 0-1,-1 0 0,0 0 0,0 0 1,1-1-1,-1 1 0,0 0 0,1 0 1,-1 0-1,0 0 0,1 0 0,-1 0 1,0 0-1,1 0 0,-1 0 0,0 0 0,0 0 1,1 0-1,-1 0 0,0 0 0,1 0 1,-1 0-1,0 0 0,1 0 0,-1 0 1,0 0-1,1 1 0,-1-1 0,0 0 1,0 0-1,1 0 0,-1 0 0,0 1 1,0-1-1,0 0 0,1 0 0,-1 1 1,0-1-1,0 0 0,0 0 0,1 1 0,-1-1 1,0 1-1,5 16 78,-5-16-69,4 34 70,-2 0 0,-2 0 0,-4 40 0,1-9-28,2-33 7,-1-1 0,-2 1 0,-1-1 0,-2 0 0,-12 39 0,16-65 20,1 0 1,-1 0-1,0 0 1,0 0 0,-1 0-1,-6 8 1,9-13-76,0 1-1,0-1 1,0 0 0,-1 0 0,1 0 0,0 0 0,-1 0 0,1 0 0,0 0 0,-1-1 0,1 1 0,-1 0 0,1-1 0,-1 1-1,0-1 1,1 0 0,-1 1 0,1-1 0,-1 0 0,0 0 0,1 0 0,-1 0 0,0 0 0,1-1 0,-1 1 0,1 0 0,-1-1 0,1 1-1,-1-1 1,0 1 0,-1-2 0,-1 0-73,1-1-1,-1 1 1,1-1 0,0 0-1,0 0 1,0 0-1,0 0 1,0-1 0,0 1-1,1-1 1,0 0-1,0 1 1,0-1 0,-3-8-1,3 6-12,1 1-1,-1-1 1,1 0-1,0 0 1,0 0-1,1 0 1,0 0-1,0 0 1,0 0-1,2-7 1,-2 12 52,0 0 0,1 1 0,-1-1 0,0 0 0,1 0 0,-1 1 0,1-1 0,-1 0 0,0 1 0,1-1 0,-1 1 0,1-1 0,0 0 0,-1 1 0,1-1 0,0 1 0,-1 0 0,1-1 0,0 1 0,-1-1 0,1 1 0,0 0 0,0 0 0,-1-1 0,1 1 0,0 0 0,0 0 0,1 0 0,28 1-180,-14 0 263,-10-1-28,103-4 647,-95 2-545,0 0 1,0-1 0,0-1 0,0 0 0,23-11 0,-8-1 45,-1 0 1,0-3 0,-1 0 0,24-23 0,93-101 217,-115 111-346,-2-2 0,0 0 0,40-72-1,-57 86-16,0-1 0,-1 0 0,-1 0 0,-1-1 0,-1 0 0,-1 0 0,-1 0-1,-1 0 1,1-28 0,-4 49-23,0-1 0,0 1 0,-1-1 0,1 1-1,0-1 1,0 1 0,-1-1 0,1 1 0,-1-1 0,1 1 0,-1 0-1,0-2 1,0 3-2,1 0 0,0-1 0,0 1 0,0 0 1,-1 0-1,1 0 0,0 0 0,0-1 0,0 1 0,-1 0 0,1 0 0,0 0 0,0 0 0,-1 0 0,1 0 0,0 0 0,0 0 0,-1 0 0,1 0 0,0 0 0,0 0 1,-1 0-1,1 0 0,-1 0 0,-7 6-36,-15 26 152,2 1 0,-20 39 0,32-55-96,-8 15 5,2 1 0,1 0 0,1 1 0,2 0 1,2 1-1,1 0 0,1 1 0,2 0 0,2 0 1,2 63-1,2-87 9,0 1 1,1 0-1,1-1 0,0 0 1,1 1-1,0-1 0,10 18 0,-11-24 6,0 0 0,0-1 0,1 1-1,0-1 1,1 0 0,-1 0-1,1 0 1,0-1 0,0 0-1,0 0 1,0 0 0,1 0-1,0-1 1,0 0 0,0 0 0,7 2-1,-4-2-12,-1-1-1,1-1 0,0 1 1,0-1-1,0-1 0,0 0 0,0 0 1,-1-1-1,1 0 0,10-3 1,-6 1 7,0-1 0,0-1 0,-1 0 0,0-1 0,0 0 0,13-10 0,-6 2-9,0-1 0,-1 0 1,-1-2-1,0 0 1,-1-1-1,-1 0 0,15-25 1,-29 42-38,-1 1 1,1-1-1,0 0 1,-1 0-1,1 0 1,-1 1-1,1-1 0,-1 0 1,1 0-1,-1 0 1,0 0-1,1 0 1,-1 0-1,0 0 1,0 0-1,0 0 0,0 0 1,0 0-1,0 0 1,0 0-1,0 0 1,0 0-1,-1-2 1,1 3 2,0-1 1,0 1 0,0 0 0,0 0-1,0 0 1,0-1 0,0 1 0,-1 0-1,1 0 1,0 0 0,0 0 0,0 0 0,0-1-1,0 1 1,-1 0 0,1 0 0,0 0-1,0 0 1,0 0 0,0 0 0,-1 0 0,1 0-1,0 0 1,0-1 0,0 1 0,-1 0-1,1 0 1,0 0 0,0 0 0,0 0-1,-1 0 1,1 0 0,0 0 0,0 0 0,0 1-1,-1-1 1,1 0 0,-11 5-185,-11 13 4,22-17 185,-22 21-8,1 2 1,1 1-1,-26 43 1,9-14-119,33-49 139,-17 28 116,20-32-102,0 1 0,0 0 0,1 0 0,-1-1 0,0 1 0,1 0 0,-1 0 0,1 0 0,0 0 0,-1 0 0,1 0 0,0 0-1,0 0 1,1 0 0,-1 3 0,1-5-11,-1 1 0,0-1-1,0 1 1,1-1 0,-1 1 0,1-1-1,-1 1 1,0-1 0,1 0 0,-1 1-1,1-1 1,-1 0 0,1 1 0,-1-1 0,1 0-1,-1 1 1,1-1 0,-1 0 0,1 0-1,0 0 1,-1 0 0,1 1 0,-1-1-1,1 0 1,-1 0 0,1 0 0,0 0-1,-1 0 1,1 0 0,-1-1 0,1 1-1,0 0 1,-1 0 0,1 0 0,-1 0-1,1-1 1,-1 1 0,1 0 0,0-1-1,22-13 245,14-19-88,-30 25-207,1 1 0,0-1 0,0 2 0,1-1 0,0 1 0,0 0 0,15-6 0,-23 11 17,1 1 1,-1 0 0,1 0 0,-1 0-1,0 0 1,1 0 0,-1 0 0,1 0 0,-1 1-1,1-1 1,-1 0 0,0 1 0,1-1 0,-1 1-1,0 0 1,0-1 0,2 2 0,23 16-105,-17-11 154,-8-6-20,11 8 100,22 11 1,-29-17-81,0-1 0,0 0 1,0-1-1,0 1 0,0-1 1,0 0-1,0 0 0,9 0 1,1-3 88,0 1 1,0-2 0,0 0 0,0-1 0,-1-1 0,1 0 0,-1 0-1,0-2 1,22-13 0,-25 12-79,-1 1 0,0-2 1,-1 1-1,0-1 0,0-1 0,-1 1 0,10-16 0,2-6 93,17-40-1,53-123-78,-63 131-53,0 2-98,23-80-1,-42 117 62,-5 18 42,-1-1 0,0 1 1,0 0-1,-1-1 0,1-9 1,-2 16-9,0 0 1,0 0-1,0 0 1,0 1-1,0-1 1,0 0-1,0 0 0,0 0 1,0 0-1,0 0 1,0 0-1,0 0 1,0 0-1,0 0 1,0 0-1,0 0 0,0 0 1,0 0-1,0 1 1,0-1-1,0 0 1,0 0-1,-1 0 1,1 0-1,0 0 0,0 0 1,0 0-1,0 0 1,0 0-1,0 0 1,0 0-1,0 0 1,0 0-1,0 0 1,0 0-1,-1 0 0,1 0 1,0 0-1,0 0 1,0 0-1,0 0 1,0 0-1,0 0 1,0 0-1,0 0 0,0 0 1,0 0-1,0 0 1,0 0-1,-1 0 1,1-1-1,0 1 1,0 0-1,0 0 1,0 0-1,0 0 0,0 0 1,0 0-1,0 0 1,0 0-1,0 0 1,0 0-1,0 0 1,0 0-1,0-1 1,-5 10-65,-9 28 115,3 1 1,1 0-1,-10 74 1,4 121 326,15-194-325,1 106 158,1-67-459,4-45-4330,-12-41-2236,-1-9 5144,-21-49-126,14 30 3264,-1 0 1,-2 2 0,-42-63-1,53 89-1065,3 2 89,-1 0-1,1 0 0,0 0 1,-4-9-1,7 14-393,0 0-1,1-1 1,-1 1-1,1-1 0,-1 1 1,1-1-1,0 1 1,0-1-1,0 1 1,0-1-1,0 1 1,0-1-1,0 1 0,0-1 1,0 1-1,1-1 1,-1 1-1,1 0 1,-1-1-1,1 1 1,-1-1-1,1 1 0,0 0 1,0 0-1,0-1 1,1-1-1,4-2 84,1-1 0,-1 1-1,1 0 1,0 1 0,0 0 0,11-5-1,-4 3-99,-1 1 0,28-7 0,-16 7-313,2 0 0,-1 2 0,0 1 1,0 1-1,33 3 0,-42 0-91,1 1 1,-1 0-1,0 2 0,0 0 0,-1 0 0,1 2 0,-1 0 0,28 17 0,-35-18 300,-3-2 129,0 0 0,1 0 0,-1-1 0,1 1 0,11 3-1,-16-7-47,-1 0-1,1 1 1,-1-1-1,1 0 0,-1 0 1,1 0-1,0 0 0,-1 0 1,1-1-1,-1 1 0,1 0 1,-1-1-1,1 1 1,-1-1-1,1 1 0,-1-1 1,0 0-1,1 0 0,-1 1 1,0-1-1,1 0 0,-1 0 1,0 0-1,0-1 0,0 1 1,0 0-1,0 0 1,0 0-1,0-1 0,-1 1 1,2-3-1,-1 2-11,0 0 1,0 0-1,0 0 0,0 0 0,0 0 1,-1 0-1,1 0 0,-1 0 1,0 0-1,1 0 0,-1-1 1,0 1-1,0 0 0,0 0 1,-1 0-1,1 0 0,0 0 1,-1-1-1,0 1 0,1 0 1,-1 0-1,0 0 0,0 0 0,0 0 1,0 1-1,0-1 0,-1 0 1,1 0-1,-1 1 0,1-1 1,-1 1-1,1-1 0,-1 1 1,0 0-1,1-1 0,-1 1 1,0 0-1,0 0 0,0 1 1,-3-2-1,-1 1 52,1 0 0,-1 0 0,1 1 0,-1 0 0,1 0 0,-1 1-1,0-1 1,1 1 0,0 0 0,-1 1 0,1-1 0,0 1 0,-8 3 0,5-1 31,1 0 0,-1 0 0,1 1-1,-1-1 1,2 2 0,-1-1 0,-11 13 0,11-10-33,0 2 0,1-1 1,0 1-1,1-1 0,0 2 1,0-1-1,1 0 0,1 1 1,0 0-1,0 0 0,-2 20 1,5-22-55,-1 0 0,1 0 1,0 0-1,1 0 0,0-1 1,1 1-1,-1 0 0,2-1 1,-1 1-1,1-1 0,0 0 1,1 0-1,0 0 0,0 0 1,8 9-1,-3-7-9,-1 0-1,2-1 1,-1 0-1,1 0 1,20 12-1,-21-16-654,-1 0 0,1-1-1,0 0 1,0 0 0,0-1 0,1 0-1,-1-1 1,12 2 0,-19-4 318,12 0-2814,-14 0 2908,1 0-1,-1-1 1,1 1-1,-1 0 1,0-1 0,1 1-1,-1 0 1,0-1 0,1 1-1,-1 0 1,0-1-1,1 1 1,-1-1 0,0 1-1,0-1 1,1 1 0,-1 0-1,0-1 1,0 1-1,0-1 1,0 1 0,0-1-1,0 1 1,1-1 0,-1 1-1,0-1 1,-1 1-1,1-1 1,0 1 0,0-1-1,0 0 1,-7-31-5424,3-7 1893</inkml:trace>
</inkml:ink>
</file>

<file path=ppt/ink/ink9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01:07:18.94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19 1 10720,'-18'0'4864,"49"5"-4256,4-5 1247,7 3-1151,34 2 64,1-2-448,31-6-96,-5-2-128,26-3-2304,-2 8 1184</inkml:trace>
</inkml:ink>
</file>

<file path=ppt/ink/ink9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01:07:19.94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4 429 5632,'-4'-3'2355,"7"7"-1201,-2-3-795,0 0 0,1 0 0,-1 0-1,0 0 1,0 0 0,0 0 0,0 0-1,1 0 1,-1-1 0,3 2 0,2-1 128,1 0 1,0 0-1,-1-1 0,1 0 1,0 0-1,0-1 1,-1 1-1,1-1 1,0-1-1,-1 1 1,1-1-1,7-4 1,-5 2-178,0-1 0,-1 0-1,1-1 1,-1 0 0,-1 0 0,1 0 0,10-13 0,3-7-100,-1-2 0,-1 0-1,27-57 1,-38 69 17,71-161 450,-72 165-778,-7 12 98,0 0-1,0 0 1,0 1-1,0-1 1,1 0-1,-1 0 1,0 0-1,0 0 1,0 0-1,0 0 1,0 0-1,0 0 1,1 0-1,-1 0 1,0 0-1,0 0 1,0 0-1,0 0 1,0 0-1,0 1 1,0-1-1,1 0 1,-1 0-1,0 0 1,0 0-1,0 0 1,0 0-1,0 0 1,0 1-1,0-1 1,0 0-1,0 0 1,0 0-1,0 0 1,0 0-1,0 1 1,0-1-1,0 0 1,0 0-1,0 0 1,0 0-1,0 0 1,0 1-1,-1 26-87,1-25 97,-14 82 340,-4 126 0,18-205-235,1 0-1,-1 0 1,1 0-1,0 0 1,2 6-1,-3-10-79,0 0-1,0 0 0,1 0 0,-1 0 0,1 0 0,-1 0 0,1 0 0,-1 0 0,1 0 0,-1-1 0,1 1 0,0 0 0,0 0 0,-1 0 0,1-1 0,0 1 0,0 0 0,0-1 0,0 1 0,0-1 0,0 1 0,0-1 0,0 1 0,0-1 0,0 0 0,0 1 0,2-1 0,0 0 48,1-1-1,0 1 1,-1-1-1,1 0 1,-1 0 0,1-1-1,-1 1 1,1 0-1,3-4 1,27-18 110,-32 22-176,92-79 258,-52 42-220,173-155-119,-213 191 67,29-23-181,-30 24 162,1 0 0,0-1 0,0 1 0,-1 0-1,1 1 1,0-1 0,0 0 0,0 0 0,0 1 0,0-1 0,0 1 0,0 0-1,0 0 1,0 0 0,0-1 0,3 2 0,-5-1 18,1 1-1,0-1 1,0 1-1,-1 0 1,1-1 0,0 1-1,-1 0 1,1-1 0,0 1-1,-1 0 1,1 0 0,-1 0-1,0 0 1,1-1 0,-1 1-1,0 0 1,1 0-1,-1 0 1,0 0 0,0 0-1,0 0 1,0 1 0,1 25-43,-3-2 57,-2 0 0,0 0-1,-2 0 1,-1-1 0,0 0-1,-2-1 1,-1 1 0,-22 37-1,24-50 129,0 0-1,0-1 1,-17 15 0,17-17 74,50-13-383,50-7-895,-32-2-6468,-42 13 5246</inkml:trace>
</inkml:ink>
</file>

<file path=ppt/ink/ink9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01:07:20.31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35 24 8064,'-27'-20'3648,"22"20"-3168,2 0-64,6 0-320,7-4-736,4 4 352</inkml:trace>
</inkml:ink>
</file>

<file path=ppt/ink/ink9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01:07:20.66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267 41 5632,'-18'-25'3791,"11"15"1500,6 9-5147,0 0 0,0 1 0,0-1 0,0 1 0,0-1 0,0 1 0,0 0 0,0-1 0,0 1 0,0 0 0,0 0 0,0 0 0,0 0 0,0 0 0,-1 0 0,1 0 0,0 0 0,0 0 0,0 0 1,0 1-1,-1-1 0,-3 2 157,0 0 1,0-1 0,0 2 0,-5 2-1,-1 3-43,0-1-1,1 2 1,0-1-1,0 1 0,1 1 1,0 0-1,1 0 1,0 1-1,1 0 0,-12 22 1,0 9 330,-25 77 1,41-109-491,0-4 57,2-4-96,0 0 0,1 0-1,-1 0 1,0 0 0,1 0 0,-1 0 0,1 0 0,-1 0 0,1 0 0,0 0 0,0 0 0,0 0-1,0 0 1,0 0 0,1 0 0,-1 0 0,0 0 0,1 0 0,0 0 0,-1 0 0,3 3 0,-3-5-41,1 1-1,-1-1 1,1 1 0,0-1 0,-1 0 0,1 1 0,0-1 0,-1 0 0,1 0 0,0 1 0,-1-1 0,1 0 0,0 0-1,0 0 1,-1 0 0,1 0 0,0 0 0,0 0 0,-1 0 0,1 0 0,0 0 0,0 0 0,-1-1 0,1 1 0,0 0 0,-1-1-1,1 1 1,0 0 0,-1-1 0,1 1 0,-1-1 0,1 1 0,0-1 0,23-21 119,-9 5-51,19-30 1,-24 31-108,2 0 1,0 1-1,17-18 1,-28 32 24,-1 1 1,0-1-1,1 1 0,-1 0 1,0-1-1,1 1 0,-1 0 1,0-1-1,1 1 0,-1 0 1,1 0-1,-1-1 0,0 1 1,1 0-1,-1 0 0,1 0 1,-1-1-1,1 1 0,-1 0 1,1 0-1,-1 0 0,1 0 1,-1 0-1,1 0 0,-1 0 1,1 0-1,-1 0 0,1 0 1,-1 1-1,1-1 0,-1 0 1,1 0-1,-1 0 0,0 1 1,1-1-1,-1 0 0,1 0 1,-1 1-1,0-1 0,1 1 1,1 1 31,0 1 0,-1-1-1,0 1 1,1 0 0,-1-1 0,1 4 0,3 6 26,-2-3-81,1-1 0,1 0 1,0 0-1,0 0 1,0-1-1,1 1 1,0-1-1,1-1 1,0 1-1,0-1 1,0-1-1,0 1 1,1-1-1,0 0 0,0-1 1,0 0-1,1 0 1,0-1-1,-1 0 1,12 2-1,1-1-2240,35 2-1,-43-6 227,-1 0 0,15-3 0,15-2-1844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231ABE-1355-71DB-3FFF-D9C3B424F3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330ECE2-959B-B14D-AD14-F895E8E6AE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B8EF94-0F0F-42F3-8A15-15FD9518DF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67547-2EA7-410D-97A5-D2BC16304D53}" type="datetimeFigureOut">
              <a:rPr lang="en-US" smtClean="0"/>
              <a:t>9/26/2023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0F53AD-A568-9B07-2B78-28E5629F0C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00BA17-2BE0-E214-D4DA-655D4DF472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76485-1D88-463A-8942-55B710E49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8984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14CB94-D67C-6AC5-3589-2232A51B9E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9A32864-F347-8298-AD55-1B388A898D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798B6A-D5D1-E9A6-2761-1BFAECB376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67547-2EA7-410D-97A5-D2BC16304D53}" type="datetimeFigureOut">
              <a:rPr lang="en-US" smtClean="0"/>
              <a:t>9/26/2023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AE1FD8-F541-5706-9962-4E8298A20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86B975-CA4C-58A4-9375-AF147778D3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76485-1D88-463A-8942-55B710E49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947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D6D7235-E2FE-D5F7-E84E-262381E828A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497BB45-2613-F204-BFAB-F26C2AD098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DDDCC3-96A7-3A61-1807-19A0F1874C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67547-2EA7-410D-97A5-D2BC16304D53}" type="datetimeFigureOut">
              <a:rPr lang="en-US" smtClean="0"/>
              <a:t>9/26/2023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8F478B-1D7D-EBD4-D8FA-D7C9A6C391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85DB86-9C2B-850B-F8E2-6B5F4E82A2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76485-1D88-463A-8942-55B710E49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9001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E5DE3E-83D6-1929-B52C-757E4095F8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36B8B1-AB12-D5E3-03B2-D233A24864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0B0023-72A1-B3F5-2E86-33F2B93600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67547-2EA7-410D-97A5-D2BC16304D53}" type="datetimeFigureOut">
              <a:rPr lang="en-US" smtClean="0"/>
              <a:t>9/26/2023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0CB371-DECC-1375-165D-205E673BFE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46A955-3BCC-1D12-8680-97ADC27422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76485-1D88-463A-8942-55B710E49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3349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9F1B69-8593-79AE-3DBA-C593CBA280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272E0C-BB44-E4F3-AF4B-361CB1FE2F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64D3F4-D691-B719-57B0-FB8C1EE48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67547-2EA7-410D-97A5-D2BC16304D53}" type="datetimeFigureOut">
              <a:rPr lang="en-US" smtClean="0"/>
              <a:t>9/26/2023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AB192C-3CC5-8644-8D38-2BDD1D2A0F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97F629-92D3-38B6-6F9A-E74C4C0ABB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76485-1D88-463A-8942-55B710E49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104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DF9B95-CDB5-EAAE-EBB4-1A531ACAB6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352CF0-67F6-7BBC-1E9F-1D584EE8B78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466ABC2-0600-61C2-8CF3-CD1F7E662B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7FE6189-C25B-5993-7CA7-0F21CBD00B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67547-2EA7-410D-97A5-D2BC16304D53}" type="datetimeFigureOut">
              <a:rPr lang="en-US" smtClean="0"/>
              <a:t>9/26/2023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DA6ED2-D39B-5E4A-A4B6-61145F5F9A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432D0AA-1F94-E37A-E4F6-2E831E2321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76485-1D88-463A-8942-55B710E49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3870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CBAD32-D2C7-0959-9F54-DBDFDE2863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E065D7-DB51-A363-FBD0-7CE24D207E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C62BE7-F832-B5EB-7CD0-EC7DFBE488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FF8D69E-93E2-EEAC-199B-AA072D19774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51EA1C1-D74E-EF89-A90D-4685B8F91F9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8C988FA-AB16-13EA-D67F-2D90821465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67547-2EA7-410D-97A5-D2BC16304D53}" type="datetimeFigureOut">
              <a:rPr lang="en-US" smtClean="0"/>
              <a:t>9/26/2023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C958F57-7652-FA99-2C57-FD63647A6B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49AE002-8E4B-EDFE-0EC7-EC9A7E4768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76485-1D88-463A-8942-55B710E49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733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C74E49-81CB-7C1A-014B-B67F5C02EF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E143725-E290-596E-5BEA-40BD39DACE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67547-2EA7-410D-97A5-D2BC16304D53}" type="datetimeFigureOut">
              <a:rPr lang="en-US" smtClean="0"/>
              <a:t>9/26/2023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1564A97-063F-509B-111F-70C7FA7429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5C344A6-F011-A62F-E2F2-4CEB0C94E0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76485-1D88-463A-8942-55B710E49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6960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E032CD1-57A2-607C-7141-B6BEC3BB9A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67547-2EA7-410D-97A5-D2BC16304D53}" type="datetimeFigureOut">
              <a:rPr lang="en-US" smtClean="0"/>
              <a:t>9/26/2023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05211CC-CC2B-983C-CCC9-C5DFA5276D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9F5B8E-E4A2-E451-5B01-2FDE21BAFC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76485-1D88-463A-8942-55B710E49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1431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20A881-99BB-A6A1-090C-F75928E58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EB3415-D43C-55D8-1869-61CBA68DAA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4DDE43-084A-5D1E-A490-826104EA97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34749D-E058-C2BE-EE75-3E1860E979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67547-2EA7-410D-97A5-D2BC16304D53}" type="datetimeFigureOut">
              <a:rPr lang="en-US" smtClean="0"/>
              <a:t>9/26/2023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D318A0-E951-E63B-0744-F84417155D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7389F2-5B48-C847-D4B2-F0C60996FD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76485-1D88-463A-8942-55B710E49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2784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6853A8-2B17-3561-0CBF-DD1360548E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B84E94A-CA15-5D92-3F81-8711578D165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E78C72B-52FD-5457-5FE5-279F8E905D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57CFBB-086E-E149-2682-65249760A2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67547-2EA7-410D-97A5-D2BC16304D53}" type="datetimeFigureOut">
              <a:rPr lang="en-US" smtClean="0"/>
              <a:t>9/26/2023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231250-7649-4420-53DA-C34744B218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E3173E-77FB-7E6C-87B6-817C4B7A14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76485-1D88-463A-8942-55B710E49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2968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7B58070-D16D-FE6E-8EB6-05431D2D97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F1A815-EE31-B5B9-C6B9-492CFB8596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8A4BA3-CC21-AC17-0CD7-78C590B969E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C67547-2EA7-410D-97A5-D2BC16304D53}" type="datetimeFigureOut">
              <a:rPr lang="en-US" smtClean="0"/>
              <a:t>9/26/2023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CF8910-446C-CEE8-08A5-2C36F07A226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A6641D-A18B-D56D-C2AA-0B0B4CAD58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F76485-1D88-463A-8942-55B710E49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4680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315.png"/><Relationship Id="rId21" Type="http://schemas.openxmlformats.org/officeDocument/2006/relationships/image" Target="../media/image12670.png"/><Relationship Id="rId42" Type="http://schemas.openxmlformats.org/officeDocument/2006/relationships/customXml" Target="../ink/ink1312.xml"/><Relationship Id="rId63" Type="http://schemas.openxmlformats.org/officeDocument/2006/relationships/image" Target="../media/image1288.png"/><Relationship Id="rId84" Type="http://schemas.openxmlformats.org/officeDocument/2006/relationships/customXml" Target="../ink/ink1333.xml"/><Relationship Id="rId138" Type="http://schemas.openxmlformats.org/officeDocument/2006/relationships/customXml" Target="../ink/ink1360.xml"/><Relationship Id="rId159" Type="http://schemas.openxmlformats.org/officeDocument/2006/relationships/image" Target="../media/image1336.png"/><Relationship Id="rId170" Type="http://schemas.openxmlformats.org/officeDocument/2006/relationships/customXml" Target="../ink/ink1376.xml"/><Relationship Id="rId191" Type="http://schemas.openxmlformats.org/officeDocument/2006/relationships/image" Target="../media/image1352.png"/><Relationship Id="rId205" Type="http://schemas.openxmlformats.org/officeDocument/2006/relationships/image" Target="../media/image1359.png"/><Relationship Id="rId226" Type="http://schemas.openxmlformats.org/officeDocument/2006/relationships/customXml" Target="../ink/ink1404.xml"/><Relationship Id="rId247" Type="http://schemas.openxmlformats.org/officeDocument/2006/relationships/image" Target="../media/image1380.png"/><Relationship Id="rId107" Type="http://schemas.openxmlformats.org/officeDocument/2006/relationships/image" Target="../media/image1310.png"/><Relationship Id="rId11" Type="http://schemas.openxmlformats.org/officeDocument/2006/relationships/image" Target="../media/image12620.png"/><Relationship Id="rId32" Type="http://schemas.openxmlformats.org/officeDocument/2006/relationships/customXml" Target="../ink/ink1307.xml"/><Relationship Id="rId53" Type="http://schemas.openxmlformats.org/officeDocument/2006/relationships/image" Target="../media/image1283.png"/><Relationship Id="rId74" Type="http://schemas.openxmlformats.org/officeDocument/2006/relationships/customXml" Target="../ink/ink1328.xml"/><Relationship Id="rId128" Type="http://schemas.openxmlformats.org/officeDocument/2006/relationships/customXml" Target="../ink/ink1355.xml"/><Relationship Id="rId149" Type="http://schemas.openxmlformats.org/officeDocument/2006/relationships/image" Target="../media/image1331.png"/><Relationship Id="rId5" Type="http://schemas.openxmlformats.org/officeDocument/2006/relationships/image" Target="../media/image12590.png"/><Relationship Id="rId95" Type="http://schemas.openxmlformats.org/officeDocument/2006/relationships/image" Target="../media/image1304.png"/><Relationship Id="rId160" Type="http://schemas.openxmlformats.org/officeDocument/2006/relationships/customXml" Target="../ink/ink1371.xml"/><Relationship Id="rId181" Type="http://schemas.openxmlformats.org/officeDocument/2006/relationships/image" Target="../media/image1347.png"/><Relationship Id="rId216" Type="http://schemas.openxmlformats.org/officeDocument/2006/relationships/customXml" Target="../ink/ink1399.xml"/><Relationship Id="rId237" Type="http://schemas.openxmlformats.org/officeDocument/2006/relationships/image" Target="../media/image1375.png"/><Relationship Id="rId22" Type="http://schemas.openxmlformats.org/officeDocument/2006/relationships/customXml" Target="../ink/ink1302.xml"/><Relationship Id="rId43" Type="http://schemas.openxmlformats.org/officeDocument/2006/relationships/image" Target="../media/image12780.png"/><Relationship Id="rId64" Type="http://schemas.openxmlformats.org/officeDocument/2006/relationships/customXml" Target="../ink/ink1323.xml"/><Relationship Id="rId118" Type="http://schemas.openxmlformats.org/officeDocument/2006/relationships/customXml" Target="../ink/ink1350.xml"/><Relationship Id="rId139" Type="http://schemas.openxmlformats.org/officeDocument/2006/relationships/image" Target="../media/image1326.png"/><Relationship Id="rId85" Type="http://schemas.openxmlformats.org/officeDocument/2006/relationships/image" Target="../media/image1299.png"/><Relationship Id="rId150" Type="http://schemas.openxmlformats.org/officeDocument/2006/relationships/customXml" Target="../ink/ink1366.xml"/><Relationship Id="rId171" Type="http://schemas.openxmlformats.org/officeDocument/2006/relationships/image" Target="../media/image1342.png"/><Relationship Id="rId192" Type="http://schemas.openxmlformats.org/officeDocument/2006/relationships/customXml" Target="../ink/ink1387.xml"/><Relationship Id="rId206" Type="http://schemas.openxmlformats.org/officeDocument/2006/relationships/customXml" Target="../ink/ink1394.xml"/><Relationship Id="rId227" Type="http://schemas.openxmlformats.org/officeDocument/2006/relationships/image" Target="../media/image1370.png"/><Relationship Id="rId248" Type="http://schemas.openxmlformats.org/officeDocument/2006/relationships/customXml" Target="../ink/ink1415.xml"/><Relationship Id="rId12" Type="http://schemas.openxmlformats.org/officeDocument/2006/relationships/customXml" Target="../ink/ink1297.xml"/><Relationship Id="rId33" Type="http://schemas.openxmlformats.org/officeDocument/2006/relationships/image" Target="../media/image12730.png"/><Relationship Id="rId108" Type="http://schemas.openxmlformats.org/officeDocument/2006/relationships/customXml" Target="../ink/ink1345.xml"/><Relationship Id="rId129" Type="http://schemas.openxmlformats.org/officeDocument/2006/relationships/image" Target="../media/image1321.png"/><Relationship Id="rId54" Type="http://schemas.openxmlformats.org/officeDocument/2006/relationships/customXml" Target="../ink/ink1318.xml"/><Relationship Id="rId75" Type="http://schemas.openxmlformats.org/officeDocument/2006/relationships/image" Target="../media/image1294.png"/><Relationship Id="rId96" Type="http://schemas.openxmlformats.org/officeDocument/2006/relationships/customXml" Target="../ink/ink1339.xml"/><Relationship Id="rId140" Type="http://schemas.openxmlformats.org/officeDocument/2006/relationships/customXml" Target="../ink/ink1361.xml"/><Relationship Id="rId161" Type="http://schemas.openxmlformats.org/officeDocument/2006/relationships/image" Target="../media/image1337.png"/><Relationship Id="rId182" Type="http://schemas.openxmlformats.org/officeDocument/2006/relationships/customXml" Target="../ink/ink1382.xml"/><Relationship Id="rId217" Type="http://schemas.openxmlformats.org/officeDocument/2006/relationships/image" Target="../media/image1365.png"/><Relationship Id="rId6" Type="http://schemas.openxmlformats.org/officeDocument/2006/relationships/customXml" Target="../ink/ink1294.xml"/><Relationship Id="rId238" Type="http://schemas.openxmlformats.org/officeDocument/2006/relationships/customXml" Target="../ink/ink1410.xml"/><Relationship Id="rId23" Type="http://schemas.openxmlformats.org/officeDocument/2006/relationships/image" Target="../media/image12680.png"/><Relationship Id="rId119" Type="http://schemas.openxmlformats.org/officeDocument/2006/relationships/image" Target="../media/image1316.png"/><Relationship Id="rId44" Type="http://schemas.openxmlformats.org/officeDocument/2006/relationships/customXml" Target="../ink/ink1313.xml"/><Relationship Id="rId65" Type="http://schemas.openxmlformats.org/officeDocument/2006/relationships/image" Target="../media/image1289.png"/><Relationship Id="rId86" Type="http://schemas.openxmlformats.org/officeDocument/2006/relationships/customXml" Target="../ink/ink1334.xml"/><Relationship Id="rId130" Type="http://schemas.openxmlformats.org/officeDocument/2006/relationships/customXml" Target="../ink/ink1356.xml"/><Relationship Id="rId151" Type="http://schemas.openxmlformats.org/officeDocument/2006/relationships/image" Target="../media/image1332.png"/><Relationship Id="rId172" Type="http://schemas.openxmlformats.org/officeDocument/2006/relationships/customXml" Target="../ink/ink1377.xml"/><Relationship Id="rId193" Type="http://schemas.openxmlformats.org/officeDocument/2006/relationships/image" Target="../media/image1353.png"/><Relationship Id="rId207" Type="http://schemas.openxmlformats.org/officeDocument/2006/relationships/image" Target="../media/image1360.png"/><Relationship Id="rId228" Type="http://schemas.openxmlformats.org/officeDocument/2006/relationships/customXml" Target="../ink/ink1405.xml"/><Relationship Id="rId249" Type="http://schemas.openxmlformats.org/officeDocument/2006/relationships/image" Target="../media/image1381.png"/><Relationship Id="rId13" Type="http://schemas.openxmlformats.org/officeDocument/2006/relationships/image" Target="../media/image12630.png"/><Relationship Id="rId109" Type="http://schemas.openxmlformats.org/officeDocument/2006/relationships/image" Target="../media/image1311.png"/><Relationship Id="rId34" Type="http://schemas.openxmlformats.org/officeDocument/2006/relationships/customXml" Target="../ink/ink1308.xml"/><Relationship Id="rId55" Type="http://schemas.openxmlformats.org/officeDocument/2006/relationships/image" Target="../media/image1284.png"/><Relationship Id="rId76" Type="http://schemas.openxmlformats.org/officeDocument/2006/relationships/customXml" Target="../ink/ink1329.xml"/><Relationship Id="rId97" Type="http://schemas.openxmlformats.org/officeDocument/2006/relationships/image" Target="../media/image1305.png"/><Relationship Id="rId120" Type="http://schemas.openxmlformats.org/officeDocument/2006/relationships/customXml" Target="../ink/ink1351.xml"/><Relationship Id="rId141" Type="http://schemas.openxmlformats.org/officeDocument/2006/relationships/image" Target="../media/image1327.png"/><Relationship Id="rId7" Type="http://schemas.openxmlformats.org/officeDocument/2006/relationships/image" Target="../media/image12600.png"/><Relationship Id="rId162" Type="http://schemas.openxmlformats.org/officeDocument/2006/relationships/customXml" Target="../ink/ink1372.xml"/><Relationship Id="rId183" Type="http://schemas.openxmlformats.org/officeDocument/2006/relationships/image" Target="../media/image1348.png"/><Relationship Id="rId218" Type="http://schemas.openxmlformats.org/officeDocument/2006/relationships/customXml" Target="../ink/ink1400.xml"/><Relationship Id="rId239" Type="http://schemas.openxmlformats.org/officeDocument/2006/relationships/image" Target="../media/image1376.png"/><Relationship Id="rId250" Type="http://schemas.openxmlformats.org/officeDocument/2006/relationships/customXml" Target="../ink/ink1416.xml"/><Relationship Id="rId24" Type="http://schemas.openxmlformats.org/officeDocument/2006/relationships/customXml" Target="../ink/ink1303.xml"/><Relationship Id="rId45" Type="http://schemas.openxmlformats.org/officeDocument/2006/relationships/image" Target="../media/image12790.png"/><Relationship Id="rId66" Type="http://schemas.openxmlformats.org/officeDocument/2006/relationships/customXml" Target="../ink/ink1324.xml"/><Relationship Id="rId87" Type="http://schemas.openxmlformats.org/officeDocument/2006/relationships/image" Target="../media/image1300.png"/><Relationship Id="rId110" Type="http://schemas.openxmlformats.org/officeDocument/2006/relationships/customXml" Target="../ink/ink1346.xml"/><Relationship Id="rId131" Type="http://schemas.openxmlformats.org/officeDocument/2006/relationships/image" Target="../media/image1322.png"/><Relationship Id="rId152" Type="http://schemas.openxmlformats.org/officeDocument/2006/relationships/customXml" Target="../ink/ink1367.xml"/><Relationship Id="rId173" Type="http://schemas.openxmlformats.org/officeDocument/2006/relationships/image" Target="../media/image1343.png"/><Relationship Id="rId194" Type="http://schemas.openxmlformats.org/officeDocument/2006/relationships/customXml" Target="../ink/ink1388.xml"/><Relationship Id="rId208" Type="http://schemas.openxmlformats.org/officeDocument/2006/relationships/customXml" Target="../ink/ink1395.xml"/><Relationship Id="rId229" Type="http://schemas.openxmlformats.org/officeDocument/2006/relationships/image" Target="../media/image1371.png"/><Relationship Id="rId240" Type="http://schemas.openxmlformats.org/officeDocument/2006/relationships/customXml" Target="../ink/ink1411.xml"/><Relationship Id="rId14" Type="http://schemas.openxmlformats.org/officeDocument/2006/relationships/customXml" Target="../ink/ink1298.xml"/><Relationship Id="rId35" Type="http://schemas.openxmlformats.org/officeDocument/2006/relationships/image" Target="../media/image12740.png"/><Relationship Id="rId56" Type="http://schemas.openxmlformats.org/officeDocument/2006/relationships/customXml" Target="../ink/ink1319.xml"/><Relationship Id="rId77" Type="http://schemas.openxmlformats.org/officeDocument/2006/relationships/image" Target="../media/image1295.png"/><Relationship Id="rId100" Type="http://schemas.openxmlformats.org/officeDocument/2006/relationships/customXml" Target="../ink/ink1341.xml"/><Relationship Id="rId8" Type="http://schemas.openxmlformats.org/officeDocument/2006/relationships/customXml" Target="../ink/ink1295.xml"/><Relationship Id="rId98" Type="http://schemas.openxmlformats.org/officeDocument/2006/relationships/customXml" Target="../ink/ink1340.xml"/><Relationship Id="rId121" Type="http://schemas.openxmlformats.org/officeDocument/2006/relationships/image" Target="../media/image1317.png"/><Relationship Id="rId142" Type="http://schemas.openxmlformats.org/officeDocument/2006/relationships/customXml" Target="../ink/ink1362.xml"/><Relationship Id="rId163" Type="http://schemas.openxmlformats.org/officeDocument/2006/relationships/image" Target="../media/image1338.png"/><Relationship Id="rId184" Type="http://schemas.openxmlformats.org/officeDocument/2006/relationships/customXml" Target="../ink/ink1383.xml"/><Relationship Id="rId219" Type="http://schemas.openxmlformats.org/officeDocument/2006/relationships/image" Target="../media/image1366.png"/><Relationship Id="rId230" Type="http://schemas.openxmlformats.org/officeDocument/2006/relationships/customXml" Target="../ink/ink1406.xml"/><Relationship Id="rId251" Type="http://schemas.openxmlformats.org/officeDocument/2006/relationships/image" Target="../media/image1382.png"/><Relationship Id="rId25" Type="http://schemas.openxmlformats.org/officeDocument/2006/relationships/image" Target="../media/image12690.png"/><Relationship Id="rId46" Type="http://schemas.openxmlformats.org/officeDocument/2006/relationships/customXml" Target="../ink/ink1314.xml"/><Relationship Id="rId67" Type="http://schemas.openxmlformats.org/officeDocument/2006/relationships/image" Target="../media/image1290.png"/><Relationship Id="rId88" Type="http://schemas.openxmlformats.org/officeDocument/2006/relationships/customXml" Target="../ink/ink1335.xml"/><Relationship Id="rId111" Type="http://schemas.openxmlformats.org/officeDocument/2006/relationships/image" Target="../media/image1312.png"/><Relationship Id="rId132" Type="http://schemas.openxmlformats.org/officeDocument/2006/relationships/customXml" Target="../ink/ink1357.xml"/><Relationship Id="rId153" Type="http://schemas.openxmlformats.org/officeDocument/2006/relationships/image" Target="../media/image1333.png"/><Relationship Id="rId174" Type="http://schemas.openxmlformats.org/officeDocument/2006/relationships/customXml" Target="../ink/ink1378.xml"/><Relationship Id="rId195" Type="http://schemas.openxmlformats.org/officeDocument/2006/relationships/image" Target="../media/image1354.png"/><Relationship Id="rId209" Type="http://schemas.openxmlformats.org/officeDocument/2006/relationships/image" Target="../media/image1361.png"/><Relationship Id="rId220" Type="http://schemas.openxmlformats.org/officeDocument/2006/relationships/customXml" Target="../ink/ink1401.xml"/><Relationship Id="rId241" Type="http://schemas.openxmlformats.org/officeDocument/2006/relationships/image" Target="../media/image1377.png"/><Relationship Id="rId15" Type="http://schemas.openxmlformats.org/officeDocument/2006/relationships/image" Target="../media/image12640.png"/><Relationship Id="rId36" Type="http://schemas.openxmlformats.org/officeDocument/2006/relationships/customXml" Target="../ink/ink1309.xml"/><Relationship Id="rId57" Type="http://schemas.openxmlformats.org/officeDocument/2006/relationships/image" Target="../media/image1285.png"/><Relationship Id="rId78" Type="http://schemas.openxmlformats.org/officeDocument/2006/relationships/customXml" Target="../ink/ink1330.xml"/><Relationship Id="rId99" Type="http://schemas.openxmlformats.org/officeDocument/2006/relationships/image" Target="../media/image1306.png"/><Relationship Id="rId101" Type="http://schemas.openxmlformats.org/officeDocument/2006/relationships/image" Target="../media/image1307.png"/><Relationship Id="rId122" Type="http://schemas.openxmlformats.org/officeDocument/2006/relationships/customXml" Target="../ink/ink1352.xml"/><Relationship Id="rId143" Type="http://schemas.openxmlformats.org/officeDocument/2006/relationships/image" Target="../media/image1328.png"/><Relationship Id="rId164" Type="http://schemas.openxmlformats.org/officeDocument/2006/relationships/customXml" Target="../ink/ink1373.xml"/><Relationship Id="rId185" Type="http://schemas.openxmlformats.org/officeDocument/2006/relationships/image" Target="../media/image1349.png"/><Relationship Id="rId9" Type="http://schemas.openxmlformats.org/officeDocument/2006/relationships/image" Target="../media/image12610.png"/><Relationship Id="rId210" Type="http://schemas.openxmlformats.org/officeDocument/2006/relationships/customXml" Target="../ink/ink1396.xml"/><Relationship Id="rId26" Type="http://schemas.openxmlformats.org/officeDocument/2006/relationships/customXml" Target="../ink/ink1304.xml"/><Relationship Id="rId231" Type="http://schemas.openxmlformats.org/officeDocument/2006/relationships/image" Target="../media/image1372.png"/><Relationship Id="rId252" Type="http://schemas.openxmlformats.org/officeDocument/2006/relationships/customXml" Target="../ink/ink1417.xml"/><Relationship Id="rId47" Type="http://schemas.openxmlformats.org/officeDocument/2006/relationships/image" Target="../media/image12800.png"/><Relationship Id="rId68" Type="http://schemas.openxmlformats.org/officeDocument/2006/relationships/customXml" Target="../ink/ink1325.xml"/><Relationship Id="rId89" Type="http://schemas.openxmlformats.org/officeDocument/2006/relationships/image" Target="../media/image1301.png"/><Relationship Id="rId112" Type="http://schemas.openxmlformats.org/officeDocument/2006/relationships/customXml" Target="../ink/ink1347.xml"/><Relationship Id="rId133" Type="http://schemas.openxmlformats.org/officeDocument/2006/relationships/image" Target="../media/image1323.png"/><Relationship Id="rId154" Type="http://schemas.openxmlformats.org/officeDocument/2006/relationships/customXml" Target="../ink/ink1368.xml"/><Relationship Id="rId175" Type="http://schemas.openxmlformats.org/officeDocument/2006/relationships/image" Target="../media/image1344.png"/><Relationship Id="rId196" Type="http://schemas.openxmlformats.org/officeDocument/2006/relationships/customXml" Target="../ink/ink1389.xml"/><Relationship Id="rId200" Type="http://schemas.openxmlformats.org/officeDocument/2006/relationships/customXml" Target="../ink/ink1391.xml"/><Relationship Id="rId16" Type="http://schemas.openxmlformats.org/officeDocument/2006/relationships/customXml" Target="../ink/ink1299.xml"/><Relationship Id="rId221" Type="http://schemas.openxmlformats.org/officeDocument/2006/relationships/image" Target="../media/image1367.png"/><Relationship Id="rId242" Type="http://schemas.openxmlformats.org/officeDocument/2006/relationships/customXml" Target="../ink/ink1412.xml"/><Relationship Id="rId37" Type="http://schemas.openxmlformats.org/officeDocument/2006/relationships/image" Target="../media/image12750.png"/><Relationship Id="rId58" Type="http://schemas.openxmlformats.org/officeDocument/2006/relationships/customXml" Target="../ink/ink1320.xml"/><Relationship Id="rId79" Type="http://schemas.openxmlformats.org/officeDocument/2006/relationships/image" Target="../media/image1296.png"/><Relationship Id="rId102" Type="http://schemas.openxmlformats.org/officeDocument/2006/relationships/customXml" Target="../ink/ink1342.xml"/><Relationship Id="rId123" Type="http://schemas.openxmlformats.org/officeDocument/2006/relationships/image" Target="../media/image1318.png"/><Relationship Id="rId144" Type="http://schemas.openxmlformats.org/officeDocument/2006/relationships/customXml" Target="../ink/ink1363.xml"/><Relationship Id="rId90" Type="http://schemas.openxmlformats.org/officeDocument/2006/relationships/customXml" Target="../ink/ink1336.xml"/><Relationship Id="rId165" Type="http://schemas.openxmlformats.org/officeDocument/2006/relationships/image" Target="../media/image1339.png"/><Relationship Id="rId186" Type="http://schemas.openxmlformats.org/officeDocument/2006/relationships/customXml" Target="../ink/ink1384.xml"/><Relationship Id="rId211" Type="http://schemas.openxmlformats.org/officeDocument/2006/relationships/image" Target="../media/image1362.png"/><Relationship Id="rId232" Type="http://schemas.openxmlformats.org/officeDocument/2006/relationships/customXml" Target="../ink/ink1407.xml"/><Relationship Id="rId253" Type="http://schemas.openxmlformats.org/officeDocument/2006/relationships/image" Target="../media/image1383.png"/><Relationship Id="rId27" Type="http://schemas.openxmlformats.org/officeDocument/2006/relationships/image" Target="../media/image12700.png"/><Relationship Id="rId48" Type="http://schemas.openxmlformats.org/officeDocument/2006/relationships/customXml" Target="../ink/ink1315.xml"/><Relationship Id="rId69" Type="http://schemas.openxmlformats.org/officeDocument/2006/relationships/image" Target="../media/image1291.png"/><Relationship Id="rId113" Type="http://schemas.openxmlformats.org/officeDocument/2006/relationships/image" Target="../media/image1313.png"/><Relationship Id="rId134" Type="http://schemas.openxmlformats.org/officeDocument/2006/relationships/customXml" Target="../ink/ink1358.xml"/><Relationship Id="rId80" Type="http://schemas.openxmlformats.org/officeDocument/2006/relationships/customXml" Target="../ink/ink1331.xml"/><Relationship Id="rId155" Type="http://schemas.openxmlformats.org/officeDocument/2006/relationships/image" Target="../media/image1334.png"/><Relationship Id="rId176" Type="http://schemas.openxmlformats.org/officeDocument/2006/relationships/customXml" Target="../ink/ink1379.xml"/><Relationship Id="rId197" Type="http://schemas.openxmlformats.org/officeDocument/2006/relationships/image" Target="../media/image1355.png"/><Relationship Id="rId201" Type="http://schemas.openxmlformats.org/officeDocument/2006/relationships/image" Target="../media/image1357.png"/><Relationship Id="rId222" Type="http://schemas.openxmlformats.org/officeDocument/2006/relationships/customXml" Target="../ink/ink1402.xml"/><Relationship Id="rId243" Type="http://schemas.openxmlformats.org/officeDocument/2006/relationships/image" Target="../media/image1378.png"/><Relationship Id="rId17" Type="http://schemas.openxmlformats.org/officeDocument/2006/relationships/image" Target="../media/image12650.png"/><Relationship Id="rId38" Type="http://schemas.openxmlformats.org/officeDocument/2006/relationships/customXml" Target="../ink/ink1310.xml"/><Relationship Id="rId59" Type="http://schemas.openxmlformats.org/officeDocument/2006/relationships/image" Target="../media/image1286.png"/><Relationship Id="rId103" Type="http://schemas.openxmlformats.org/officeDocument/2006/relationships/image" Target="../media/image1308.png"/><Relationship Id="rId124" Type="http://schemas.openxmlformats.org/officeDocument/2006/relationships/customXml" Target="../ink/ink1353.xml"/><Relationship Id="rId70" Type="http://schemas.openxmlformats.org/officeDocument/2006/relationships/customXml" Target="../ink/ink1326.xml"/><Relationship Id="rId91" Type="http://schemas.openxmlformats.org/officeDocument/2006/relationships/image" Target="../media/image1302.png"/><Relationship Id="rId145" Type="http://schemas.openxmlformats.org/officeDocument/2006/relationships/image" Target="../media/image1329.png"/><Relationship Id="rId166" Type="http://schemas.openxmlformats.org/officeDocument/2006/relationships/customXml" Target="../ink/ink1374.xml"/><Relationship Id="rId187" Type="http://schemas.openxmlformats.org/officeDocument/2006/relationships/image" Target="../media/image1350.png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1397.xml"/><Relationship Id="rId233" Type="http://schemas.openxmlformats.org/officeDocument/2006/relationships/image" Target="../media/image1373.png"/><Relationship Id="rId254" Type="http://schemas.openxmlformats.org/officeDocument/2006/relationships/customXml" Target="../ink/ink1418.xml"/><Relationship Id="rId28" Type="http://schemas.openxmlformats.org/officeDocument/2006/relationships/customXml" Target="../ink/ink1305.xml"/><Relationship Id="rId49" Type="http://schemas.openxmlformats.org/officeDocument/2006/relationships/image" Target="../media/image12810.png"/><Relationship Id="rId114" Type="http://schemas.openxmlformats.org/officeDocument/2006/relationships/customXml" Target="../ink/ink1348.xml"/><Relationship Id="rId60" Type="http://schemas.openxmlformats.org/officeDocument/2006/relationships/customXml" Target="../ink/ink1321.xml"/><Relationship Id="rId81" Type="http://schemas.openxmlformats.org/officeDocument/2006/relationships/image" Target="../media/image1297.png"/><Relationship Id="rId135" Type="http://schemas.openxmlformats.org/officeDocument/2006/relationships/image" Target="../media/image1324.png"/><Relationship Id="rId156" Type="http://schemas.openxmlformats.org/officeDocument/2006/relationships/customXml" Target="../ink/ink1369.xml"/><Relationship Id="rId177" Type="http://schemas.openxmlformats.org/officeDocument/2006/relationships/image" Target="../media/image1345.png"/><Relationship Id="rId198" Type="http://schemas.openxmlformats.org/officeDocument/2006/relationships/customXml" Target="../ink/ink1390.xml"/><Relationship Id="rId202" Type="http://schemas.openxmlformats.org/officeDocument/2006/relationships/customXml" Target="../ink/ink1392.xml"/><Relationship Id="rId223" Type="http://schemas.openxmlformats.org/officeDocument/2006/relationships/image" Target="../media/image1368.png"/><Relationship Id="rId244" Type="http://schemas.openxmlformats.org/officeDocument/2006/relationships/customXml" Target="../ink/ink1413.xml"/><Relationship Id="rId18" Type="http://schemas.openxmlformats.org/officeDocument/2006/relationships/customXml" Target="../ink/ink1300.xml"/><Relationship Id="rId39" Type="http://schemas.openxmlformats.org/officeDocument/2006/relationships/image" Target="../media/image12760.png"/><Relationship Id="rId50" Type="http://schemas.openxmlformats.org/officeDocument/2006/relationships/customXml" Target="../ink/ink1316.xml"/><Relationship Id="rId104" Type="http://schemas.openxmlformats.org/officeDocument/2006/relationships/customXml" Target="../ink/ink1343.xml"/><Relationship Id="rId125" Type="http://schemas.openxmlformats.org/officeDocument/2006/relationships/image" Target="../media/image1319.png"/><Relationship Id="rId146" Type="http://schemas.openxmlformats.org/officeDocument/2006/relationships/customXml" Target="../ink/ink1364.xml"/><Relationship Id="rId167" Type="http://schemas.openxmlformats.org/officeDocument/2006/relationships/image" Target="../media/image1340.png"/><Relationship Id="rId188" Type="http://schemas.openxmlformats.org/officeDocument/2006/relationships/customXml" Target="../ink/ink1385.xml"/><Relationship Id="rId71" Type="http://schemas.openxmlformats.org/officeDocument/2006/relationships/image" Target="../media/image1292.png"/><Relationship Id="rId92" Type="http://schemas.openxmlformats.org/officeDocument/2006/relationships/customXml" Target="../ink/ink1337.xml"/><Relationship Id="rId213" Type="http://schemas.openxmlformats.org/officeDocument/2006/relationships/image" Target="../media/image1363.png"/><Relationship Id="rId234" Type="http://schemas.openxmlformats.org/officeDocument/2006/relationships/customXml" Target="../ink/ink1408.xml"/><Relationship Id="rId2" Type="http://schemas.openxmlformats.org/officeDocument/2006/relationships/customXml" Target="../ink/ink1292.xml"/><Relationship Id="rId29" Type="http://schemas.openxmlformats.org/officeDocument/2006/relationships/image" Target="../media/image12710.png"/><Relationship Id="rId255" Type="http://schemas.openxmlformats.org/officeDocument/2006/relationships/image" Target="../media/image1384.png"/><Relationship Id="rId40" Type="http://schemas.openxmlformats.org/officeDocument/2006/relationships/customXml" Target="../ink/ink1311.xml"/><Relationship Id="rId115" Type="http://schemas.openxmlformats.org/officeDocument/2006/relationships/image" Target="../media/image1314.png"/><Relationship Id="rId136" Type="http://schemas.openxmlformats.org/officeDocument/2006/relationships/customXml" Target="../ink/ink1359.xml"/><Relationship Id="rId157" Type="http://schemas.openxmlformats.org/officeDocument/2006/relationships/image" Target="../media/image1335.png"/><Relationship Id="rId178" Type="http://schemas.openxmlformats.org/officeDocument/2006/relationships/customXml" Target="../ink/ink1380.xml"/><Relationship Id="rId61" Type="http://schemas.openxmlformats.org/officeDocument/2006/relationships/image" Target="../media/image1287.png"/><Relationship Id="rId82" Type="http://schemas.openxmlformats.org/officeDocument/2006/relationships/customXml" Target="../ink/ink1332.xml"/><Relationship Id="rId199" Type="http://schemas.openxmlformats.org/officeDocument/2006/relationships/image" Target="../media/image1356.png"/><Relationship Id="rId203" Type="http://schemas.openxmlformats.org/officeDocument/2006/relationships/image" Target="../media/image1358.png"/><Relationship Id="rId19" Type="http://schemas.openxmlformats.org/officeDocument/2006/relationships/image" Target="../media/image12660.png"/><Relationship Id="rId224" Type="http://schemas.openxmlformats.org/officeDocument/2006/relationships/customXml" Target="../ink/ink1403.xml"/><Relationship Id="rId245" Type="http://schemas.openxmlformats.org/officeDocument/2006/relationships/image" Target="../media/image1379.png"/><Relationship Id="rId30" Type="http://schemas.openxmlformats.org/officeDocument/2006/relationships/customXml" Target="../ink/ink1306.xml"/><Relationship Id="rId105" Type="http://schemas.openxmlformats.org/officeDocument/2006/relationships/image" Target="../media/image1309.png"/><Relationship Id="rId126" Type="http://schemas.openxmlformats.org/officeDocument/2006/relationships/customXml" Target="../ink/ink1354.xml"/><Relationship Id="rId147" Type="http://schemas.openxmlformats.org/officeDocument/2006/relationships/image" Target="../media/image1330.png"/><Relationship Id="rId168" Type="http://schemas.openxmlformats.org/officeDocument/2006/relationships/customXml" Target="../ink/ink1375.xml"/><Relationship Id="rId51" Type="http://schemas.openxmlformats.org/officeDocument/2006/relationships/image" Target="../media/image12820.png"/><Relationship Id="rId72" Type="http://schemas.openxmlformats.org/officeDocument/2006/relationships/customXml" Target="../ink/ink1327.xml"/><Relationship Id="rId93" Type="http://schemas.openxmlformats.org/officeDocument/2006/relationships/image" Target="../media/image1303.png"/><Relationship Id="rId189" Type="http://schemas.openxmlformats.org/officeDocument/2006/relationships/image" Target="../media/image1351.png"/><Relationship Id="rId3" Type="http://schemas.openxmlformats.org/officeDocument/2006/relationships/image" Target="../media/image12580.png"/><Relationship Id="rId214" Type="http://schemas.openxmlformats.org/officeDocument/2006/relationships/customXml" Target="../ink/ink1398.xml"/><Relationship Id="rId235" Type="http://schemas.openxmlformats.org/officeDocument/2006/relationships/image" Target="../media/image1374.png"/><Relationship Id="rId256" Type="http://schemas.openxmlformats.org/officeDocument/2006/relationships/customXml" Target="../ink/ink1419.xml"/><Relationship Id="rId116" Type="http://schemas.openxmlformats.org/officeDocument/2006/relationships/customXml" Target="../ink/ink1349.xml"/><Relationship Id="rId137" Type="http://schemas.openxmlformats.org/officeDocument/2006/relationships/image" Target="../media/image1325.png"/><Relationship Id="rId158" Type="http://schemas.openxmlformats.org/officeDocument/2006/relationships/customXml" Target="../ink/ink1370.xml"/><Relationship Id="rId20" Type="http://schemas.openxmlformats.org/officeDocument/2006/relationships/customXml" Target="../ink/ink1301.xml"/><Relationship Id="rId41" Type="http://schemas.openxmlformats.org/officeDocument/2006/relationships/image" Target="../media/image12770.png"/><Relationship Id="rId62" Type="http://schemas.openxmlformats.org/officeDocument/2006/relationships/customXml" Target="../ink/ink1322.xml"/><Relationship Id="rId83" Type="http://schemas.openxmlformats.org/officeDocument/2006/relationships/image" Target="../media/image1298.png"/><Relationship Id="rId179" Type="http://schemas.openxmlformats.org/officeDocument/2006/relationships/image" Target="../media/image1346.png"/><Relationship Id="rId190" Type="http://schemas.openxmlformats.org/officeDocument/2006/relationships/customXml" Target="../ink/ink1386.xml"/><Relationship Id="rId204" Type="http://schemas.openxmlformats.org/officeDocument/2006/relationships/customXml" Target="../ink/ink1393.xml"/><Relationship Id="rId225" Type="http://schemas.openxmlformats.org/officeDocument/2006/relationships/image" Target="../media/image1369.png"/><Relationship Id="rId246" Type="http://schemas.openxmlformats.org/officeDocument/2006/relationships/customXml" Target="../ink/ink1414.xml"/><Relationship Id="rId106" Type="http://schemas.openxmlformats.org/officeDocument/2006/relationships/customXml" Target="../ink/ink1344.xml"/><Relationship Id="rId127" Type="http://schemas.openxmlformats.org/officeDocument/2006/relationships/image" Target="../media/image1320.png"/><Relationship Id="rId10" Type="http://schemas.openxmlformats.org/officeDocument/2006/relationships/customXml" Target="../ink/ink1296.xml"/><Relationship Id="rId31" Type="http://schemas.openxmlformats.org/officeDocument/2006/relationships/image" Target="../media/image12720.png"/><Relationship Id="rId52" Type="http://schemas.openxmlformats.org/officeDocument/2006/relationships/customXml" Target="../ink/ink1317.xml"/><Relationship Id="rId73" Type="http://schemas.openxmlformats.org/officeDocument/2006/relationships/image" Target="../media/image1293.png"/><Relationship Id="rId94" Type="http://schemas.openxmlformats.org/officeDocument/2006/relationships/customXml" Target="../ink/ink1338.xml"/><Relationship Id="rId148" Type="http://schemas.openxmlformats.org/officeDocument/2006/relationships/customXml" Target="../ink/ink1365.xml"/><Relationship Id="rId169" Type="http://schemas.openxmlformats.org/officeDocument/2006/relationships/image" Target="../media/image1341.png"/><Relationship Id="rId4" Type="http://schemas.openxmlformats.org/officeDocument/2006/relationships/customXml" Target="../ink/ink1293.xml"/><Relationship Id="rId180" Type="http://schemas.openxmlformats.org/officeDocument/2006/relationships/customXml" Target="../ink/ink1381.xml"/><Relationship Id="rId215" Type="http://schemas.openxmlformats.org/officeDocument/2006/relationships/image" Target="../media/image1364.png"/><Relationship Id="rId236" Type="http://schemas.openxmlformats.org/officeDocument/2006/relationships/customXml" Target="../ink/ink1409.xml"/><Relationship Id="rId257" Type="http://schemas.openxmlformats.org/officeDocument/2006/relationships/image" Target="../media/image1385.png"/></Relationships>
</file>

<file path=ppt/slides/_rels/slide11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423.png"/><Relationship Id="rId299" Type="http://schemas.openxmlformats.org/officeDocument/2006/relationships/image" Target="../media/image1514.png"/><Relationship Id="rId21" Type="http://schemas.openxmlformats.org/officeDocument/2006/relationships/image" Target="../media/image13750.png"/><Relationship Id="rId63" Type="http://schemas.openxmlformats.org/officeDocument/2006/relationships/image" Target="../media/image1396.png"/><Relationship Id="rId159" Type="http://schemas.openxmlformats.org/officeDocument/2006/relationships/image" Target="../media/image1444.png"/><Relationship Id="rId324" Type="http://schemas.openxmlformats.org/officeDocument/2006/relationships/customXml" Target="../ink/ink1581.xml"/><Relationship Id="rId366" Type="http://schemas.openxmlformats.org/officeDocument/2006/relationships/customXml" Target="../ink/ink1602.xml"/><Relationship Id="rId170" Type="http://schemas.openxmlformats.org/officeDocument/2006/relationships/customXml" Target="../ink/ink1504.xml"/><Relationship Id="rId226" Type="http://schemas.openxmlformats.org/officeDocument/2006/relationships/customXml" Target="../ink/ink1532.xml"/><Relationship Id="rId433" Type="http://schemas.openxmlformats.org/officeDocument/2006/relationships/image" Target="../media/image1581.png"/><Relationship Id="rId268" Type="http://schemas.openxmlformats.org/officeDocument/2006/relationships/customXml" Target="../ink/ink1553.xml"/><Relationship Id="rId475" Type="http://schemas.openxmlformats.org/officeDocument/2006/relationships/image" Target="../media/image1602.png"/><Relationship Id="rId32" Type="http://schemas.openxmlformats.org/officeDocument/2006/relationships/customXml" Target="../ink/ink1435.xml"/><Relationship Id="rId74" Type="http://schemas.openxmlformats.org/officeDocument/2006/relationships/customXml" Target="../ink/ink1456.xml"/><Relationship Id="rId128" Type="http://schemas.openxmlformats.org/officeDocument/2006/relationships/customXml" Target="../ink/ink1483.xml"/><Relationship Id="rId335" Type="http://schemas.openxmlformats.org/officeDocument/2006/relationships/image" Target="../media/image1532.png"/><Relationship Id="rId377" Type="http://schemas.openxmlformats.org/officeDocument/2006/relationships/image" Target="../media/image1553.png"/><Relationship Id="rId5" Type="http://schemas.openxmlformats.org/officeDocument/2006/relationships/image" Target="../media/image13670.png"/><Relationship Id="rId181" Type="http://schemas.openxmlformats.org/officeDocument/2006/relationships/image" Target="../media/image1455.png"/><Relationship Id="rId237" Type="http://schemas.openxmlformats.org/officeDocument/2006/relationships/image" Target="../media/image1483.png"/><Relationship Id="rId402" Type="http://schemas.openxmlformats.org/officeDocument/2006/relationships/customXml" Target="../ink/ink1620.xml"/><Relationship Id="rId279" Type="http://schemas.openxmlformats.org/officeDocument/2006/relationships/image" Target="../media/image1504.png"/><Relationship Id="rId444" Type="http://schemas.openxmlformats.org/officeDocument/2006/relationships/customXml" Target="../ink/ink1641.xml"/><Relationship Id="rId486" Type="http://schemas.openxmlformats.org/officeDocument/2006/relationships/customXml" Target="../ink/ink1662.xml"/><Relationship Id="rId43" Type="http://schemas.openxmlformats.org/officeDocument/2006/relationships/image" Target="../media/image1386.png"/><Relationship Id="rId139" Type="http://schemas.openxmlformats.org/officeDocument/2006/relationships/image" Target="../media/image1434.png"/><Relationship Id="rId290" Type="http://schemas.openxmlformats.org/officeDocument/2006/relationships/customXml" Target="../ink/ink1564.xml"/><Relationship Id="rId304" Type="http://schemas.openxmlformats.org/officeDocument/2006/relationships/customXml" Target="../ink/ink1571.xml"/><Relationship Id="rId346" Type="http://schemas.openxmlformats.org/officeDocument/2006/relationships/customXml" Target="../ink/ink1592.xml"/><Relationship Id="rId388" Type="http://schemas.openxmlformats.org/officeDocument/2006/relationships/customXml" Target="../ink/ink1613.xml"/><Relationship Id="rId85" Type="http://schemas.openxmlformats.org/officeDocument/2006/relationships/image" Target="../media/image1407.png"/><Relationship Id="rId150" Type="http://schemas.openxmlformats.org/officeDocument/2006/relationships/customXml" Target="../ink/ink1494.xml"/><Relationship Id="rId192" Type="http://schemas.openxmlformats.org/officeDocument/2006/relationships/customXml" Target="../ink/ink1515.xml"/><Relationship Id="rId206" Type="http://schemas.openxmlformats.org/officeDocument/2006/relationships/customXml" Target="../ink/ink1522.xml"/><Relationship Id="rId413" Type="http://schemas.openxmlformats.org/officeDocument/2006/relationships/image" Target="../media/image1571.png"/><Relationship Id="rId248" Type="http://schemas.openxmlformats.org/officeDocument/2006/relationships/customXml" Target="../ink/ink1543.xml"/><Relationship Id="rId455" Type="http://schemas.openxmlformats.org/officeDocument/2006/relationships/image" Target="../media/image1592.png"/><Relationship Id="rId497" Type="http://schemas.openxmlformats.org/officeDocument/2006/relationships/image" Target="../media/image1613.png"/><Relationship Id="rId12" Type="http://schemas.openxmlformats.org/officeDocument/2006/relationships/customXml" Target="../ink/ink1425.xml"/><Relationship Id="rId108" Type="http://schemas.openxmlformats.org/officeDocument/2006/relationships/customXml" Target="../ink/ink1473.xml"/><Relationship Id="rId315" Type="http://schemas.openxmlformats.org/officeDocument/2006/relationships/image" Target="../media/image1522.png"/><Relationship Id="rId357" Type="http://schemas.openxmlformats.org/officeDocument/2006/relationships/image" Target="../media/image1543.png"/><Relationship Id="rId54" Type="http://schemas.openxmlformats.org/officeDocument/2006/relationships/customXml" Target="../ink/ink1446.xml"/><Relationship Id="rId96" Type="http://schemas.openxmlformats.org/officeDocument/2006/relationships/customXml" Target="../ink/ink1467.xml"/><Relationship Id="rId161" Type="http://schemas.openxmlformats.org/officeDocument/2006/relationships/image" Target="../media/image1445.png"/><Relationship Id="rId217" Type="http://schemas.openxmlformats.org/officeDocument/2006/relationships/image" Target="../media/image1473.png"/><Relationship Id="rId399" Type="http://schemas.openxmlformats.org/officeDocument/2006/relationships/image" Target="../media/image1564.png"/><Relationship Id="rId259" Type="http://schemas.openxmlformats.org/officeDocument/2006/relationships/image" Target="../media/image1494.png"/><Relationship Id="rId424" Type="http://schemas.openxmlformats.org/officeDocument/2006/relationships/customXml" Target="../ink/ink1631.xml"/><Relationship Id="rId466" Type="http://schemas.openxmlformats.org/officeDocument/2006/relationships/customXml" Target="../ink/ink1652.xml"/><Relationship Id="rId23" Type="http://schemas.openxmlformats.org/officeDocument/2006/relationships/image" Target="../media/image13760.png"/><Relationship Id="rId119" Type="http://schemas.openxmlformats.org/officeDocument/2006/relationships/image" Target="../media/image1424.png"/><Relationship Id="rId270" Type="http://schemas.openxmlformats.org/officeDocument/2006/relationships/customXml" Target="../ink/ink1554.xml"/><Relationship Id="rId326" Type="http://schemas.openxmlformats.org/officeDocument/2006/relationships/customXml" Target="../ink/ink1582.xml"/><Relationship Id="rId65" Type="http://schemas.openxmlformats.org/officeDocument/2006/relationships/image" Target="../media/image1397.png"/><Relationship Id="rId130" Type="http://schemas.openxmlformats.org/officeDocument/2006/relationships/customXml" Target="../ink/ink1484.xml"/><Relationship Id="rId368" Type="http://schemas.openxmlformats.org/officeDocument/2006/relationships/customXml" Target="../ink/ink1603.xml"/><Relationship Id="rId172" Type="http://schemas.openxmlformats.org/officeDocument/2006/relationships/customXml" Target="../ink/ink1505.xml"/><Relationship Id="rId228" Type="http://schemas.openxmlformats.org/officeDocument/2006/relationships/customXml" Target="../ink/ink1533.xml"/><Relationship Id="rId435" Type="http://schemas.openxmlformats.org/officeDocument/2006/relationships/image" Target="../media/image1582.png"/><Relationship Id="rId477" Type="http://schemas.openxmlformats.org/officeDocument/2006/relationships/image" Target="../media/image1603.png"/><Relationship Id="rId281" Type="http://schemas.openxmlformats.org/officeDocument/2006/relationships/image" Target="../media/image1505.png"/><Relationship Id="rId337" Type="http://schemas.openxmlformats.org/officeDocument/2006/relationships/image" Target="../media/image1533.png"/><Relationship Id="rId34" Type="http://schemas.openxmlformats.org/officeDocument/2006/relationships/customXml" Target="../ink/ink1436.xml"/><Relationship Id="rId76" Type="http://schemas.openxmlformats.org/officeDocument/2006/relationships/customXml" Target="../ink/ink1457.xml"/><Relationship Id="rId141" Type="http://schemas.openxmlformats.org/officeDocument/2006/relationships/image" Target="../media/image1435.png"/><Relationship Id="rId379" Type="http://schemas.openxmlformats.org/officeDocument/2006/relationships/image" Target="../media/image1554.png"/><Relationship Id="rId7" Type="http://schemas.openxmlformats.org/officeDocument/2006/relationships/image" Target="../media/image13680.png"/><Relationship Id="rId183" Type="http://schemas.openxmlformats.org/officeDocument/2006/relationships/image" Target="../media/image1456.png"/><Relationship Id="rId239" Type="http://schemas.openxmlformats.org/officeDocument/2006/relationships/image" Target="../media/image1484.png"/><Relationship Id="rId390" Type="http://schemas.openxmlformats.org/officeDocument/2006/relationships/customXml" Target="../ink/ink1614.xml"/><Relationship Id="rId404" Type="http://schemas.openxmlformats.org/officeDocument/2006/relationships/customXml" Target="../ink/ink1621.xml"/><Relationship Id="rId446" Type="http://schemas.openxmlformats.org/officeDocument/2006/relationships/customXml" Target="../ink/ink1642.xml"/><Relationship Id="rId250" Type="http://schemas.openxmlformats.org/officeDocument/2006/relationships/customXml" Target="../ink/ink1544.xml"/><Relationship Id="rId292" Type="http://schemas.openxmlformats.org/officeDocument/2006/relationships/customXml" Target="../ink/ink1565.xml"/><Relationship Id="rId306" Type="http://schemas.openxmlformats.org/officeDocument/2006/relationships/customXml" Target="../ink/ink1572.xml"/><Relationship Id="rId488" Type="http://schemas.openxmlformats.org/officeDocument/2006/relationships/customXml" Target="../ink/ink1663.xml"/><Relationship Id="rId45" Type="http://schemas.openxmlformats.org/officeDocument/2006/relationships/image" Target="../media/image1387.png"/><Relationship Id="rId87" Type="http://schemas.openxmlformats.org/officeDocument/2006/relationships/image" Target="../media/image1408.png"/><Relationship Id="rId110" Type="http://schemas.openxmlformats.org/officeDocument/2006/relationships/customXml" Target="../ink/ink1474.xml"/><Relationship Id="rId348" Type="http://schemas.openxmlformats.org/officeDocument/2006/relationships/customXml" Target="../ink/ink1593.xml"/><Relationship Id="rId152" Type="http://schemas.openxmlformats.org/officeDocument/2006/relationships/customXml" Target="../ink/ink1495.xml"/><Relationship Id="rId194" Type="http://schemas.openxmlformats.org/officeDocument/2006/relationships/customXml" Target="../ink/ink1516.xml"/><Relationship Id="rId208" Type="http://schemas.openxmlformats.org/officeDocument/2006/relationships/customXml" Target="../ink/ink1523.xml"/><Relationship Id="rId415" Type="http://schemas.openxmlformats.org/officeDocument/2006/relationships/image" Target="../media/image1572.png"/><Relationship Id="rId457" Type="http://schemas.openxmlformats.org/officeDocument/2006/relationships/image" Target="../media/image1593.png"/><Relationship Id="rId261" Type="http://schemas.openxmlformats.org/officeDocument/2006/relationships/image" Target="../media/image1495.png"/><Relationship Id="rId14" Type="http://schemas.openxmlformats.org/officeDocument/2006/relationships/customXml" Target="../ink/ink1426.xml"/><Relationship Id="rId56" Type="http://schemas.openxmlformats.org/officeDocument/2006/relationships/customXml" Target="../ink/ink1447.xml"/><Relationship Id="rId317" Type="http://schemas.openxmlformats.org/officeDocument/2006/relationships/image" Target="../media/image1523.png"/><Relationship Id="rId359" Type="http://schemas.openxmlformats.org/officeDocument/2006/relationships/image" Target="../media/image1544.png"/><Relationship Id="rId98" Type="http://schemas.openxmlformats.org/officeDocument/2006/relationships/customXml" Target="../ink/ink1468.xml"/><Relationship Id="rId121" Type="http://schemas.openxmlformats.org/officeDocument/2006/relationships/image" Target="../media/image1425.png"/><Relationship Id="rId163" Type="http://schemas.openxmlformats.org/officeDocument/2006/relationships/image" Target="../media/image1446.png"/><Relationship Id="rId219" Type="http://schemas.openxmlformats.org/officeDocument/2006/relationships/image" Target="../media/image1474.png"/><Relationship Id="rId370" Type="http://schemas.openxmlformats.org/officeDocument/2006/relationships/customXml" Target="../ink/ink1604.xml"/><Relationship Id="rId426" Type="http://schemas.openxmlformats.org/officeDocument/2006/relationships/customXml" Target="../ink/ink1632.xml"/><Relationship Id="rId230" Type="http://schemas.openxmlformats.org/officeDocument/2006/relationships/customXml" Target="../ink/ink1534.xml"/><Relationship Id="rId468" Type="http://schemas.openxmlformats.org/officeDocument/2006/relationships/customXml" Target="../ink/ink1653.xml"/><Relationship Id="rId25" Type="http://schemas.openxmlformats.org/officeDocument/2006/relationships/image" Target="../media/image13770.png"/><Relationship Id="rId67" Type="http://schemas.openxmlformats.org/officeDocument/2006/relationships/image" Target="../media/image1398.png"/><Relationship Id="rId272" Type="http://schemas.openxmlformats.org/officeDocument/2006/relationships/customXml" Target="../ink/ink1555.xml"/><Relationship Id="rId328" Type="http://schemas.openxmlformats.org/officeDocument/2006/relationships/customXml" Target="../ink/ink1583.xml"/><Relationship Id="rId132" Type="http://schemas.openxmlformats.org/officeDocument/2006/relationships/customXml" Target="../ink/ink1485.xml"/><Relationship Id="rId174" Type="http://schemas.openxmlformats.org/officeDocument/2006/relationships/customXml" Target="../ink/ink1506.xml"/><Relationship Id="rId381" Type="http://schemas.openxmlformats.org/officeDocument/2006/relationships/image" Target="../media/image1555.png"/><Relationship Id="rId241" Type="http://schemas.openxmlformats.org/officeDocument/2006/relationships/image" Target="../media/image1485.png"/><Relationship Id="rId437" Type="http://schemas.openxmlformats.org/officeDocument/2006/relationships/image" Target="../media/image1583.png"/><Relationship Id="rId479" Type="http://schemas.openxmlformats.org/officeDocument/2006/relationships/image" Target="../media/image1604.png"/><Relationship Id="rId36" Type="http://schemas.openxmlformats.org/officeDocument/2006/relationships/customXml" Target="../ink/ink1437.xml"/><Relationship Id="rId283" Type="http://schemas.openxmlformats.org/officeDocument/2006/relationships/image" Target="../media/image1506.png"/><Relationship Id="rId339" Type="http://schemas.openxmlformats.org/officeDocument/2006/relationships/image" Target="../media/image1534.png"/><Relationship Id="rId490" Type="http://schemas.openxmlformats.org/officeDocument/2006/relationships/customXml" Target="../ink/ink1664.xml"/><Relationship Id="rId78" Type="http://schemas.openxmlformats.org/officeDocument/2006/relationships/customXml" Target="../ink/ink1458.xml"/><Relationship Id="rId101" Type="http://schemas.openxmlformats.org/officeDocument/2006/relationships/image" Target="../media/image1415.png"/><Relationship Id="rId143" Type="http://schemas.openxmlformats.org/officeDocument/2006/relationships/image" Target="../media/image1436.png"/><Relationship Id="rId185" Type="http://schemas.openxmlformats.org/officeDocument/2006/relationships/image" Target="../media/image1457.png"/><Relationship Id="rId350" Type="http://schemas.openxmlformats.org/officeDocument/2006/relationships/customXml" Target="../ink/ink1594.xml"/><Relationship Id="rId406" Type="http://schemas.openxmlformats.org/officeDocument/2006/relationships/customXml" Target="../ink/ink1622.xml"/><Relationship Id="rId9" Type="http://schemas.openxmlformats.org/officeDocument/2006/relationships/image" Target="../media/image13690.png"/><Relationship Id="rId210" Type="http://schemas.openxmlformats.org/officeDocument/2006/relationships/customXml" Target="../ink/ink1524.xml"/><Relationship Id="rId392" Type="http://schemas.openxmlformats.org/officeDocument/2006/relationships/customXml" Target="../ink/ink1615.xml"/><Relationship Id="rId448" Type="http://schemas.openxmlformats.org/officeDocument/2006/relationships/customXml" Target="../ink/ink1643.xml"/><Relationship Id="rId252" Type="http://schemas.openxmlformats.org/officeDocument/2006/relationships/customXml" Target="../ink/ink1545.xml"/><Relationship Id="rId294" Type="http://schemas.openxmlformats.org/officeDocument/2006/relationships/customXml" Target="../ink/ink1566.xml"/><Relationship Id="rId308" Type="http://schemas.openxmlformats.org/officeDocument/2006/relationships/customXml" Target="../ink/ink1573.xml"/><Relationship Id="rId47" Type="http://schemas.openxmlformats.org/officeDocument/2006/relationships/image" Target="../media/image1388.png"/><Relationship Id="rId89" Type="http://schemas.openxmlformats.org/officeDocument/2006/relationships/image" Target="../media/image1409.png"/><Relationship Id="rId112" Type="http://schemas.openxmlformats.org/officeDocument/2006/relationships/customXml" Target="../ink/ink1475.xml"/><Relationship Id="rId154" Type="http://schemas.openxmlformats.org/officeDocument/2006/relationships/customXml" Target="../ink/ink1496.xml"/><Relationship Id="rId361" Type="http://schemas.openxmlformats.org/officeDocument/2006/relationships/image" Target="../media/image1545.png"/><Relationship Id="rId196" Type="http://schemas.openxmlformats.org/officeDocument/2006/relationships/customXml" Target="../ink/ink1517.xml"/><Relationship Id="rId417" Type="http://schemas.openxmlformats.org/officeDocument/2006/relationships/image" Target="../media/image1573.png"/><Relationship Id="rId459" Type="http://schemas.openxmlformats.org/officeDocument/2006/relationships/image" Target="../media/image1594.png"/><Relationship Id="rId16" Type="http://schemas.openxmlformats.org/officeDocument/2006/relationships/customXml" Target="../ink/ink1427.xml"/><Relationship Id="rId221" Type="http://schemas.openxmlformats.org/officeDocument/2006/relationships/image" Target="../media/image1475.png"/><Relationship Id="rId263" Type="http://schemas.openxmlformats.org/officeDocument/2006/relationships/image" Target="../media/image1496.png"/><Relationship Id="rId319" Type="http://schemas.openxmlformats.org/officeDocument/2006/relationships/image" Target="../media/image1524.png"/><Relationship Id="rId470" Type="http://schemas.openxmlformats.org/officeDocument/2006/relationships/customXml" Target="../ink/ink1654.xml"/><Relationship Id="rId58" Type="http://schemas.openxmlformats.org/officeDocument/2006/relationships/customXml" Target="../ink/ink1448.xml"/><Relationship Id="rId123" Type="http://schemas.openxmlformats.org/officeDocument/2006/relationships/image" Target="../media/image1426.png"/><Relationship Id="rId330" Type="http://schemas.openxmlformats.org/officeDocument/2006/relationships/customXml" Target="../ink/ink1584.xml"/><Relationship Id="rId165" Type="http://schemas.openxmlformats.org/officeDocument/2006/relationships/image" Target="../media/image1447.png"/><Relationship Id="rId372" Type="http://schemas.openxmlformats.org/officeDocument/2006/relationships/customXml" Target="../ink/ink1605.xml"/><Relationship Id="rId428" Type="http://schemas.openxmlformats.org/officeDocument/2006/relationships/customXml" Target="../ink/ink1633.xml"/><Relationship Id="rId232" Type="http://schemas.openxmlformats.org/officeDocument/2006/relationships/customXml" Target="../ink/ink1535.xml"/><Relationship Id="rId274" Type="http://schemas.openxmlformats.org/officeDocument/2006/relationships/customXml" Target="../ink/ink1556.xml"/><Relationship Id="rId481" Type="http://schemas.openxmlformats.org/officeDocument/2006/relationships/image" Target="../media/image1605.png"/><Relationship Id="rId27" Type="http://schemas.openxmlformats.org/officeDocument/2006/relationships/image" Target="../media/image13780.png"/><Relationship Id="rId69" Type="http://schemas.openxmlformats.org/officeDocument/2006/relationships/image" Target="../media/image1399.png"/><Relationship Id="rId134" Type="http://schemas.openxmlformats.org/officeDocument/2006/relationships/customXml" Target="../ink/ink1486.xml"/><Relationship Id="rId80" Type="http://schemas.openxmlformats.org/officeDocument/2006/relationships/customXml" Target="../ink/ink1459.xml"/><Relationship Id="rId176" Type="http://schemas.openxmlformats.org/officeDocument/2006/relationships/customXml" Target="../ink/ink1507.xml"/><Relationship Id="rId341" Type="http://schemas.openxmlformats.org/officeDocument/2006/relationships/image" Target="../media/image1535.png"/><Relationship Id="rId383" Type="http://schemas.openxmlformats.org/officeDocument/2006/relationships/image" Target="../media/image1556.png"/><Relationship Id="rId439" Type="http://schemas.openxmlformats.org/officeDocument/2006/relationships/image" Target="../media/image1584.png"/><Relationship Id="rId201" Type="http://schemas.openxmlformats.org/officeDocument/2006/relationships/image" Target="../media/image1465.png"/><Relationship Id="rId243" Type="http://schemas.openxmlformats.org/officeDocument/2006/relationships/image" Target="../media/image1486.png"/><Relationship Id="rId285" Type="http://schemas.openxmlformats.org/officeDocument/2006/relationships/image" Target="../media/image1507.png"/><Relationship Id="rId450" Type="http://schemas.openxmlformats.org/officeDocument/2006/relationships/customXml" Target="../ink/ink1644.xml"/><Relationship Id="rId38" Type="http://schemas.openxmlformats.org/officeDocument/2006/relationships/customXml" Target="../ink/ink1438.xml"/><Relationship Id="rId103" Type="http://schemas.openxmlformats.org/officeDocument/2006/relationships/image" Target="../media/image1416.png"/><Relationship Id="rId310" Type="http://schemas.openxmlformats.org/officeDocument/2006/relationships/customXml" Target="../ink/ink1574.xml"/><Relationship Id="rId492" Type="http://schemas.openxmlformats.org/officeDocument/2006/relationships/customXml" Target="../ink/ink1665.xml"/><Relationship Id="rId91" Type="http://schemas.openxmlformats.org/officeDocument/2006/relationships/image" Target="../media/image1410.png"/><Relationship Id="rId145" Type="http://schemas.openxmlformats.org/officeDocument/2006/relationships/image" Target="../media/image1437.png"/><Relationship Id="rId187" Type="http://schemas.openxmlformats.org/officeDocument/2006/relationships/image" Target="../media/image1458.png"/><Relationship Id="rId352" Type="http://schemas.openxmlformats.org/officeDocument/2006/relationships/customXml" Target="../ink/ink1595.xml"/><Relationship Id="rId394" Type="http://schemas.openxmlformats.org/officeDocument/2006/relationships/customXml" Target="../ink/ink1616.xml"/><Relationship Id="rId408" Type="http://schemas.openxmlformats.org/officeDocument/2006/relationships/customXml" Target="../ink/ink1623.xml"/><Relationship Id="rId212" Type="http://schemas.openxmlformats.org/officeDocument/2006/relationships/customXml" Target="../ink/ink1525.xml"/><Relationship Id="rId254" Type="http://schemas.openxmlformats.org/officeDocument/2006/relationships/customXml" Target="../ink/ink1546.xml"/><Relationship Id="rId49" Type="http://schemas.openxmlformats.org/officeDocument/2006/relationships/image" Target="../media/image1389.png"/><Relationship Id="rId114" Type="http://schemas.openxmlformats.org/officeDocument/2006/relationships/customXml" Target="../ink/ink1476.xml"/><Relationship Id="rId296" Type="http://schemas.openxmlformats.org/officeDocument/2006/relationships/customXml" Target="../ink/ink1567.xml"/><Relationship Id="rId461" Type="http://schemas.openxmlformats.org/officeDocument/2006/relationships/image" Target="../media/image1595.png"/><Relationship Id="rId60" Type="http://schemas.openxmlformats.org/officeDocument/2006/relationships/customXml" Target="../ink/ink1449.xml"/><Relationship Id="rId156" Type="http://schemas.openxmlformats.org/officeDocument/2006/relationships/customXml" Target="../ink/ink1497.xml"/><Relationship Id="rId198" Type="http://schemas.openxmlformats.org/officeDocument/2006/relationships/customXml" Target="../ink/ink1518.xml"/><Relationship Id="rId321" Type="http://schemas.openxmlformats.org/officeDocument/2006/relationships/image" Target="../media/image1525.png"/><Relationship Id="rId363" Type="http://schemas.openxmlformats.org/officeDocument/2006/relationships/image" Target="../media/image1546.png"/><Relationship Id="rId419" Type="http://schemas.openxmlformats.org/officeDocument/2006/relationships/image" Target="../media/image1574.png"/><Relationship Id="rId223" Type="http://schemas.openxmlformats.org/officeDocument/2006/relationships/image" Target="../media/image1476.png"/><Relationship Id="rId430" Type="http://schemas.openxmlformats.org/officeDocument/2006/relationships/customXml" Target="../ink/ink1634.xml"/><Relationship Id="rId18" Type="http://schemas.openxmlformats.org/officeDocument/2006/relationships/customXml" Target="../ink/ink1428.xml"/><Relationship Id="rId265" Type="http://schemas.openxmlformats.org/officeDocument/2006/relationships/image" Target="../media/image1497.png"/><Relationship Id="rId472" Type="http://schemas.openxmlformats.org/officeDocument/2006/relationships/customXml" Target="../ink/ink1655.xml"/><Relationship Id="rId125" Type="http://schemas.openxmlformats.org/officeDocument/2006/relationships/image" Target="../media/image1427.png"/><Relationship Id="rId167" Type="http://schemas.openxmlformats.org/officeDocument/2006/relationships/image" Target="../media/image1448.png"/><Relationship Id="rId332" Type="http://schemas.openxmlformats.org/officeDocument/2006/relationships/customXml" Target="../ink/ink1585.xml"/><Relationship Id="rId374" Type="http://schemas.openxmlformats.org/officeDocument/2006/relationships/customXml" Target="../ink/ink1606.xml"/><Relationship Id="rId71" Type="http://schemas.openxmlformats.org/officeDocument/2006/relationships/image" Target="../media/image1400.png"/><Relationship Id="rId234" Type="http://schemas.openxmlformats.org/officeDocument/2006/relationships/customXml" Target="../ink/ink1536.xml"/><Relationship Id="rId2" Type="http://schemas.openxmlformats.org/officeDocument/2006/relationships/customXml" Target="../ink/ink1420.xml"/><Relationship Id="rId29" Type="http://schemas.openxmlformats.org/officeDocument/2006/relationships/image" Target="../media/image13790.png"/><Relationship Id="rId276" Type="http://schemas.openxmlformats.org/officeDocument/2006/relationships/customXml" Target="../ink/ink1557.xml"/><Relationship Id="rId441" Type="http://schemas.openxmlformats.org/officeDocument/2006/relationships/image" Target="../media/image1585.png"/><Relationship Id="rId483" Type="http://schemas.openxmlformats.org/officeDocument/2006/relationships/image" Target="../media/image1606.png"/><Relationship Id="rId40" Type="http://schemas.openxmlformats.org/officeDocument/2006/relationships/customXml" Target="../ink/ink1439.xml"/><Relationship Id="rId136" Type="http://schemas.openxmlformats.org/officeDocument/2006/relationships/customXml" Target="../ink/ink1487.xml"/><Relationship Id="rId178" Type="http://schemas.openxmlformats.org/officeDocument/2006/relationships/customXml" Target="../ink/ink1508.xml"/><Relationship Id="rId301" Type="http://schemas.openxmlformats.org/officeDocument/2006/relationships/image" Target="../media/image1515.png"/><Relationship Id="rId343" Type="http://schemas.openxmlformats.org/officeDocument/2006/relationships/image" Target="../media/image1536.png"/><Relationship Id="rId82" Type="http://schemas.openxmlformats.org/officeDocument/2006/relationships/customXml" Target="../ink/ink1460.xml"/><Relationship Id="rId203" Type="http://schemas.openxmlformats.org/officeDocument/2006/relationships/image" Target="../media/image1466.png"/><Relationship Id="rId385" Type="http://schemas.openxmlformats.org/officeDocument/2006/relationships/image" Target="../media/image1557.png"/><Relationship Id="rId245" Type="http://schemas.openxmlformats.org/officeDocument/2006/relationships/image" Target="../media/image1487.png"/><Relationship Id="rId287" Type="http://schemas.openxmlformats.org/officeDocument/2006/relationships/image" Target="../media/image1508.png"/><Relationship Id="rId410" Type="http://schemas.openxmlformats.org/officeDocument/2006/relationships/customXml" Target="../ink/ink1624.xml"/><Relationship Id="rId452" Type="http://schemas.openxmlformats.org/officeDocument/2006/relationships/customXml" Target="../ink/ink1645.xml"/><Relationship Id="rId494" Type="http://schemas.openxmlformats.org/officeDocument/2006/relationships/customXml" Target="../ink/ink1666.xml"/><Relationship Id="rId105" Type="http://schemas.openxmlformats.org/officeDocument/2006/relationships/image" Target="../media/image1417.png"/><Relationship Id="rId147" Type="http://schemas.openxmlformats.org/officeDocument/2006/relationships/image" Target="../media/image1438.png"/><Relationship Id="rId312" Type="http://schemas.openxmlformats.org/officeDocument/2006/relationships/customXml" Target="../ink/ink1575.xml"/><Relationship Id="rId354" Type="http://schemas.openxmlformats.org/officeDocument/2006/relationships/customXml" Target="../ink/ink1596.xml"/><Relationship Id="rId51" Type="http://schemas.openxmlformats.org/officeDocument/2006/relationships/image" Target="../media/image1390.png"/><Relationship Id="rId93" Type="http://schemas.openxmlformats.org/officeDocument/2006/relationships/image" Target="../media/image1411.png"/><Relationship Id="rId189" Type="http://schemas.openxmlformats.org/officeDocument/2006/relationships/image" Target="../media/image1459.png"/><Relationship Id="rId396" Type="http://schemas.openxmlformats.org/officeDocument/2006/relationships/customXml" Target="../ink/ink1617.xml"/><Relationship Id="rId214" Type="http://schemas.openxmlformats.org/officeDocument/2006/relationships/customXml" Target="../ink/ink1526.xml"/><Relationship Id="rId256" Type="http://schemas.openxmlformats.org/officeDocument/2006/relationships/customXml" Target="../ink/ink1547.xml"/><Relationship Id="rId298" Type="http://schemas.openxmlformats.org/officeDocument/2006/relationships/customXml" Target="../ink/ink1568.xml"/><Relationship Id="rId421" Type="http://schemas.openxmlformats.org/officeDocument/2006/relationships/image" Target="../media/image1575.png"/><Relationship Id="rId463" Type="http://schemas.openxmlformats.org/officeDocument/2006/relationships/image" Target="../media/image1596.png"/><Relationship Id="rId116" Type="http://schemas.openxmlformats.org/officeDocument/2006/relationships/customXml" Target="../ink/ink1477.xml"/><Relationship Id="rId158" Type="http://schemas.openxmlformats.org/officeDocument/2006/relationships/customXml" Target="../ink/ink1498.xml"/><Relationship Id="rId323" Type="http://schemas.openxmlformats.org/officeDocument/2006/relationships/image" Target="../media/image1526.png"/><Relationship Id="rId20" Type="http://schemas.openxmlformats.org/officeDocument/2006/relationships/customXml" Target="../ink/ink1429.xml"/><Relationship Id="rId62" Type="http://schemas.openxmlformats.org/officeDocument/2006/relationships/customXml" Target="../ink/ink1450.xml"/><Relationship Id="rId365" Type="http://schemas.openxmlformats.org/officeDocument/2006/relationships/image" Target="../media/image1547.png"/><Relationship Id="rId225" Type="http://schemas.openxmlformats.org/officeDocument/2006/relationships/image" Target="../media/image1477.png"/><Relationship Id="rId267" Type="http://schemas.openxmlformats.org/officeDocument/2006/relationships/image" Target="../media/image1498.png"/><Relationship Id="rId432" Type="http://schemas.openxmlformats.org/officeDocument/2006/relationships/customXml" Target="../ink/ink1635.xml"/><Relationship Id="rId474" Type="http://schemas.openxmlformats.org/officeDocument/2006/relationships/customXml" Target="../ink/ink1656.xml"/><Relationship Id="rId106" Type="http://schemas.openxmlformats.org/officeDocument/2006/relationships/customXml" Target="../ink/ink1472.xml"/><Relationship Id="rId127" Type="http://schemas.openxmlformats.org/officeDocument/2006/relationships/image" Target="../media/image1428.png"/><Relationship Id="rId313" Type="http://schemas.openxmlformats.org/officeDocument/2006/relationships/image" Target="../media/image1521.png"/><Relationship Id="rId495" Type="http://schemas.openxmlformats.org/officeDocument/2006/relationships/image" Target="../media/image1612.png"/><Relationship Id="rId10" Type="http://schemas.openxmlformats.org/officeDocument/2006/relationships/customXml" Target="../ink/ink1424.xml"/><Relationship Id="rId31" Type="http://schemas.openxmlformats.org/officeDocument/2006/relationships/image" Target="../media/image13800.png"/><Relationship Id="rId52" Type="http://schemas.openxmlformats.org/officeDocument/2006/relationships/customXml" Target="../ink/ink1445.xml"/><Relationship Id="rId73" Type="http://schemas.openxmlformats.org/officeDocument/2006/relationships/image" Target="../media/image1401.png"/><Relationship Id="rId94" Type="http://schemas.openxmlformats.org/officeDocument/2006/relationships/customXml" Target="../ink/ink1466.xml"/><Relationship Id="rId148" Type="http://schemas.openxmlformats.org/officeDocument/2006/relationships/customXml" Target="../ink/ink1493.xml"/><Relationship Id="rId169" Type="http://schemas.openxmlformats.org/officeDocument/2006/relationships/image" Target="../media/image1449.png"/><Relationship Id="rId334" Type="http://schemas.openxmlformats.org/officeDocument/2006/relationships/customXml" Target="../ink/ink1586.xml"/><Relationship Id="rId355" Type="http://schemas.openxmlformats.org/officeDocument/2006/relationships/image" Target="../media/image1542.png"/><Relationship Id="rId376" Type="http://schemas.openxmlformats.org/officeDocument/2006/relationships/customXml" Target="../ink/ink1607.xml"/><Relationship Id="rId397" Type="http://schemas.openxmlformats.org/officeDocument/2006/relationships/image" Target="../media/image1563.png"/><Relationship Id="rId4" Type="http://schemas.openxmlformats.org/officeDocument/2006/relationships/customXml" Target="../ink/ink1421.xml"/><Relationship Id="rId180" Type="http://schemas.openxmlformats.org/officeDocument/2006/relationships/customXml" Target="../ink/ink1509.xml"/><Relationship Id="rId215" Type="http://schemas.openxmlformats.org/officeDocument/2006/relationships/image" Target="../media/image1472.png"/><Relationship Id="rId236" Type="http://schemas.openxmlformats.org/officeDocument/2006/relationships/customXml" Target="../ink/ink1537.xml"/><Relationship Id="rId257" Type="http://schemas.openxmlformats.org/officeDocument/2006/relationships/image" Target="../media/image1493.png"/><Relationship Id="rId278" Type="http://schemas.openxmlformats.org/officeDocument/2006/relationships/customXml" Target="../ink/ink1558.xml"/><Relationship Id="rId401" Type="http://schemas.openxmlformats.org/officeDocument/2006/relationships/image" Target="../media/image1565.png"/><Relationship Id="rId422" Type="http://schemas.openxmlformats.org/officeDocument/2006/relationships/customXml" Target="../ink/ink1630.xml"/><Relationship Id="rId443" Type="http://schemas.openxmlformats.org/officeDocument/2006/relationships/image" Target="../media/image1586.png"/><Relationship Id="rId464" Type="http://schemas.openxmlformats.org/officeDocument/2006/relationships/customXml" Target="../ink/ink1651.xml"/><Relationship Id="rId303" Type="http://schemas.openxmlformats.org/officeDocument/2006/relationships/image" Target="../media/image1516.png"/><Relationship Id="rId485" Type="http://schemas.openxmlformats.org/officeDocument/2006/relationships/image" Target="../media/image1607.png"/><Relationship Id="rId42" Type="http://schemas.openxmlformats.org/officeDocument/2006/relationships/customXml" Target="../ink/ink1440.xml"/><Relationship Id="rId84" Type="http://schemas.openxmlformats.org/officeDocument/2006/relationships/customXml" Target="../ink/ink1461.xml"/><Relationship Id="rId138" Type="http://schemas.openxmlformats.org/officeDocument/2006/relationships/customXml" Target="../ink/ink1488.xml"/><Relationship Id="rId345" Type="http://schemas.openxmlformats.org/officeDocument/2006/relationships/image" Target="../media/image1537.png"/><Relationship Id="rId387" Type="http://schemas.openxmlformats.org/officeDocument/2006/relationships/image" Target="../media/image1558.png"/><Relationship Id="rId191" Type="http://schemas.openxmlformats.org/officeDocument/2006/relationships/image" Target="../media/image1460.png"/><Relationship Id="rId205" Type="http://schemas.openxmlformats.org/officeDocument/2006/relationships/image" Target="../media/image1467.png"/><Relationship Id="rId247" Type="http://schemas.openxmlformats.org/officeDocument/2006/relationships/image" Target="../media/image1488.png"/><Relationship Id="rId412" Type="http://schemas.openxmlformats.org/officeDocument/2006/relationships/customXml" Target="../ink/ink1625.xml"/><Relationship Id="rId107" Type="http://schemas.openxmlformats.org/officeDocument/2006/relationships/image" Target="../media/image1418.png"/><Relationship Id="rId289" Type="http://schemas.openxmlformats.org/officeDocument/2006/relationships/image" Target="../media/image1509.png"/><Relationship Id="rId454" Type="http://schemas.openxmlformats.org/officeDocument/2006/relationships/customXml" Target="../ink/ink1646.xml"/><Relationship Id="rId496" Type="http://schemas.openxmlformats.org/officeDocument/2006/relationships/customXml" Target="../ink/ink1667.xml"/><Relationship Id="rId11" Type="http://schemas.openxmlformats.org/officeDocument/2006/relationships/image" Target="../media/image13700.png"/><Relationship Id="rId53" Type="http://schemas.openxmlformats.org/officeDocument/2006/relationships/image" Target="../media/image1391.png"/><Relationship Id="rId149" Type="http://schemas.openxmlformats.org/officeDocument/2006/relationships/image" Target="../media/image1439.png"/><Relationship Id="rId314" Type="http://schemas.openxmlformats.org/officeDocument/2006/relationships/customXml" Target="../ink/ink1576.xml"/><Relationship Id="rId356" Type="http://schemas.openxmlformats.org/officeDocument/2006/relationships/customXml" Target="../ink/ink1597.xml"/><Relationship Id="rId398" Type="http://schemas.openxmlformats.org/officeDocument/2006/relationships/customXml" Target="../ink/ink1618.xml"/><Relationship Id="rId95" Type="http://schemas.openxmlformats.org/officeDocument/2006/relationships/image" Target="../media/image1412.png"/><Relationship Id="rId160" Type="http://schemas.openxmlformats.org/officeDocument/2006/relationships/customXml" Target="../ink/ink1499.xml"/><Relationship Id="rId216" Type="http://schemas.openxmlformats.org/officeDocument/2006/relationships/customXml" Target="../ink/ink1527.xml"/><Relationship Id="rId423" Type="http://schemas.openxmlformats.org/officeDocument/2006/relationships/image" Target="../media/image1576.png"/><Relationship Id="rId258" Type="http://schemas.openxmlformats.org/officeDocument/2006/relationships/customXml" Target="../ink/ink1548.xml"/><Relationship Id="rId465" Type="http://schemas.openxmlformats.org/officeDocument/2006/relationships/image" Target="../media/image1597.png"/><Relationship Id="rId22" Type="http://schemas.openxmlformats.org/officeDocument/2006/relationships/customXml" Target="../ink/ink1430.xml"/><Relationship Id="rId64" Type="http://schemas.openxmlformats.org/officeDocument/2006/relationships/customXml" Target="../ink/ink1451.xml"/><Relationship Id="rId118" Type="http://schemas.openxmlformats.org/officeDocument/2006/relationships/customXml" Target="../ink/ink1478.xml"/><Relationship Id="rId325" Type="http://schemas.openxmlformats.org/officeDocument/2006/relationships/image" Target="../media/image1527.png"/><Relationship Id="rId367" Type="http://schemas.openxmlformats.org/officeDocument/2006/relationships/image" Target="../media/image1548.png"/><Relationship Id="rId171" Type="http://schemas.openxmlformats.org/officeDocument/2006/relationships/image" Target="../media/image1450.png"/><Relationship Id="rId227" Type="http://schemas.openxmlformats.org/officeDocument/2006/relationships/image" Target="../media/image1478.png"/><Relationship Id="rId269" Type="http://schemas.openxmlformats.org/officeDocument/2006/relationships/image" Target="../media/image1499.png"/><Relationship Id="rId434" Type="http://schemas.openxmlformats.org/officeDocument/2006/relationships/customXml" Target="../ink/ink1636.xml"/><Relationship Id="rId476" Type="http://schemas.openxmlformats.org/officeDocument/2006/relationships/customXml" Target="../ink/ink1657.xml"/><Relationship Id="rId33" Type="http://schemas.openxmlformats.org/officeDocument/2006/relationships/image" Target="../media/image13810.png"/><Relationship Id="rId129" Type="http://schemas.openxmlformats.org/officeDocument/2006/relationships/image" Target="../media/image1429.png"/><Relationship Id="rId280" Type="http://schemas.openxmlformats.org/officeDocument/2006/relationships/customXml" Target="../ink/ink1559.xml"/><Relationship Id="rId336" Type="http://schemas.openxmlformats.org/officeDocument/2006/relationships/customXml" Target="../ink/ink1587.xml"/><Relationship Id="rId75" Type="http://schemas.openxmlformats.org/officeDocument/2006/relationships/image" Target="../media/image1402.png"/><Relationship Id="rId140" Type="http://schemas.openxmlformats.org/officeDocument/2006/relationships/customXml" Target="../ink/ink1489.xml"/><Relationship Id="rId182" Type="http://schemas.openxmlformats.org/officeDocument/2006/relationships/customXml" Target="../ink/ink1510.xml"/><Relationship Id="rId378" Type="http://schemas.openxmlformats.org/officeDocument/2006/relationships/customXml" Target="../ink/ink1608.xml"/><Relationship Id="rId403" Type="http://schemas.openxmlformats.org/officeDocument/2006/relationships/image" Target="../media/image1566.png"/><Relationship Id="rId6" Type="http://schemas.openxmlformats.org/officeDocument/2006/relationships/customXml" Target="../ink/ink1422.xml"/><Relationship Id="rId238" Type="http://schemas.openxmlformats.org/officeDocument/2006/relationships/customXml" Target="../ink/ink1538.xml"/><Relationship Id="rId445" Type="http://schemas.openxmlformats.org/officeDocument/2006/relationships/image" Target="../media/image1587.png"/><Relationship Id="rId487" Type="http://schemas.openxmlformats.org/officeDocument/2006/relationships/image" Target="../media/image1608.png"/><Relationship Id="rId291" Type="http://schemas.openxmlformats.org/officeDocument/2006/relationships/image" Target="../media/image1510.png"/><Relationship Id="rId305" Type="http://schemas.openxmlformats.org/officeDocument/2006/relationships/image" Target="../media/image1517.png"/><Relationship Id="rId347" Type="http://schemas.openxmlformats.org/officeDocument/2006/relationships/image" Target="../media/image1538.png"/><Relationship Id="rId44" Type="http://schemas.openxmlformats.org/officeDocument/2006/relationships/customXml" Target="../ink/ink1441.xml"/><Relationship Id="rId86" Type="http://schemas.openxmlformats.org/officeDocument/2006/relationships/customXml" Target="../ink/ink1462.xml"/><Relationship Id="rId151" Type="http://schemas.openxmlformats.org/officeDocument/2006/relationships/image" Target="../media/image1440.png"/><Relationship Id="rId389" Type="http://schemas.openxmlformats.org/officeDocument/2006/relationships/image" Target="../media/image1559.png"/><Relationship Id="rId193" Type="http://schemas.openxmlformats.org/officeDocument/2006/relationships/image" Target="../media/image1461.png"/><Relationship Id="rId207" Type="http://schemas.openxmlformats.org/officeDocument/2006/relationships/image" Target="../media/image1468.png"/><Relationship Id="rId249" Type="http://schemas.openxmlformats.org/officeDocument/2006/relationships/image" Target="../media/image1489.png"/><Relationship Id="rId414" Type="http://schemas.openxmlformats.org/officeDocument/2006/relationships/customXml" Target="../ink/ink1626.xml"/><Relationship Id="rId456" Type="http://schemas.openxmlformats.org/officeDocument/2006/relationships/customXml" Target="../ink/ink1647.xml"/><Relationship Id="rId13" Type="http://schemas.openxmlformats.org/officeDocument/2006/relationships/image" Target="../media/image13710.png"/><Relationship Id="rId109" Type="http://schemas.openxmlformats.org/officeDocument/2006/relationships/image" Target="../media/image1419.png"/><Relationship Id="rId260" Type="http://schemas.openxmlformats.org/officeDocument/2006/relationships/customXml" Target="../ink/ink1549.xml"/><Relationship Id="rId316" Type="http://schemas.openxmlformats.org/officeDocument/2006/relationships/customXml" Target="../ink/ink1577.xml"/><Relationship Id="rId55" Type="http://schemas.openxmlformats.org/officeDocument/2006/relationships/image" Target="../media/image1392.png"/><Relationship Id="rId97" Type="http://schemas.openxmlformats.org/officeDocument/2006/relationships/image" Target="../media/image1413.png"/><Relationship Id="rId120" Type="http://schemas.openxmlformats.org/officeDocument/2006/relationships/customXml" Target="../ink/ink1479.xml"/><Relationship Id="rId358" Type="http://schemas.openxmlformats.org/officeDocument/2006/relationships/customXml" Target="../ink/ink1598.xml"/><Relationship Id="rId162" Type="http://schemas.openxmlformats.org/officeDocument/2006/relationships/customXml" Target="../ink/ink1500.xml"/><Relationship Id="rId218" Type="http://schemas.openxmlformats.org/officeDocument/2006/relationships/customXml" Target="../ink/ink1528.xml"/><Relationship Id="rId425" Type="http://schemas.openxmlformats.org/officeDocument/2006/relationships/image" Target="../media/image1577.png"/><Relationship Id="rId467" Type="http://schemas.openxmlformats.org/officeDocument/2006/relationships/image" Target="../media/image1598.png"/><Relationship Id="rId271" Type="http://schemas.openxmlformats.org/officeDocument/2006/relationships/image" Target="../media/image1500.png"/><Relationship Id="rId24" Type="http://schemas.openxmlformats.org/officeDocument/2006/relationships/customXml" Target="../ink/ink1431.xml"/><Relationship Id="rId66" Type="http://schemas.openxmlformats.org/officeDocument/2006/relationships/customXml" Target="../ink/ink1452.xml"/><Relationship Id="rId131" Type="http://schemas.openxmlformats.org/officeDocument/2006/relationships/image" Target="../media/image1430.png"/><Relationship Id="rId327" Type="http://schemas.openxmlformats.org/officeDocument/2006/relationships/image" Target="../media/image1528.png"/><Relationship Id="rId369" Type="http://schemas.openxmlformats.org/officeDocument/2006/relationships/image" Target="../media/image1549.png"/><Relationship Id="rId173" Type="http://schemas.openxmlformats.org/officeDocument/2006/relationships/image" Target="../media/image1451.png"/><Relationship Id="rId229" Type="http://schemas.openxmlformats.org/officeDocument/2006/relationships/image" Target="../media/image1479.png"/><Relationship Id="rId380" Type="http://schemas.openxmlformats.org/officeDocument/2006/relationships/customXml" Target="../ink/ink1609.xml"/><Relationship Id="rId436" Type="http://schemas.openxmlformats.org/officeDocument/2006/relationships/customXml" Target="../ink/ink1637.xml"/><Relationship Id="rId240" Type="http://schemas.openxmlformats.org/officeDocument/2006/relationships/customXml" Target="../ink/ink1539.xml"/><Relationship Id="rId478" Type="http://schemas.openxmlformats.org/officeDocument/2006/relationships/customXml" Target="../ink/ink1658.xml"/><Relationship Id="rId35" Type="http://schemas.openxmlformats.org/officeDocument/2006/relationships/image" Target="../media/image13820.png"/><Relationship Id="rId77" Type="http://schemas.openxmlformats.org/officeDocument/2006/relationships/image" Target="../media/image1403.png"/><Relationship Id="rId100" Type="http://schemas.openxmlformats.org/officeDocument/2006/relationships/customXml" Target="../ink/ink1469.xml"/><Relationship Id="rId282" Type="http://schemas.openxmlformats.org/officeDocument/2006/relationships/customXml" Target="../ink/ink1560.xml"/><Relationship Id="rId338" Type="http://schemas.openxmlformats.org/officeDocument/2006/relationships/customXml" Target="../ink/ink1588.xml"/><Relationship Id="rId8" Type="http://schemas.openxmlformats.org/officeDocument/2006/relationships/customXml" Target="../ink/ink1423.xml"/><Relationship Id="rId142" Type="http://schemas.openxmlformats.org/officeDocument/2006/relationships/customXml" Target="../ink/ink1490.xml"/><Relationship Id="rId184" Type="http://schemas.openxmlformats.org/officeDocument/2006/relationships/customXml" Target="../ink/ink1511.xml"/><Relationship Id="rId391" Type="http://schemas.openxmlformats.org/officeDocument/2006/relationships/image" Target="../media/image1560.png"/><Relationship Id="rId405" Type="http://schemas.openxmlformats.org/officeDocument/2006/relationships/image" Target="../media/image1567.png"/><Relationship Id="rId447" Type="http://schemas.openxmlformats.org/officeDocument/2006/relationships/image" Target="../media/image1588.png"/><Relationship Id="rId251" Type="http://schemas.openxmlformats.org/officeDocument/2006/relationships/image" Target="../media/image1490.png"/><Relationship Id="rId489" Type="http://schemas.openxmlformats.org/officeDocument/2006/relationships/image" Target="../media/image1609.png"/><Relationship Id="rId46" Type="http://schemas.openxmlformats.org/officeDocument/2006/relationships/customXml" Target="../ink/ink1442.xml"/><Relationship Id="rId293" Type="http://schemas.openxmlformats.org/officeDocument/2006/relationships/image" Target="../media/image1511.png"/><Relationship Id="rId307" Type="http://schemas.openxmlformats.org/officeDocument/2006/relationships/image" Target="../media/image1518.png"/><Relationship Id="rId349" Type="http://schemas.openxmlformats.org/officeDocument/2006/relationships/image" Target="../media/image1539.png"/><Relationship Id="rId88" Type="http://schemas.openxmlformats.org/officeDocument/2006/relationships/customXml" Target="../ink/ink1463.xml"/><Relationship Id="rId111" Type="http://schemas.openxmlformats.org/officeDocument/2006/relationships/image" Target="../media/image1420.png"/><Relationship Id="rId153" Type="http://schemas.openxmlformats.org/officeDocument/2006/relationships/image" Target="../media/image1441.png"/><Relationship Id="rId195" Type="http://schemas.openxmlformats.org/officeDocument/2006/relationships/image" Target="../media/image1462.png"/><Relationship Id="rId209" Type="http://schemas.openxmlformats.org/officeDocument/2006/relationships/image" Target="../media/image1469.png"/><Relationship Id="rId360" Type="http://schemas.openxmlformats.org/officeDocument/2006/relationships/customXml" Target="../ink/ink1599.xml"/><Relationship Id="rId416" Type="http://schemas.openxmlformats.org/officeDocument/2006/relationships/customXml" Target="../ink/ink1627.xml"/><Relationship Id="rId220" Type="http://schemas.openxmlformats.org/officeDocument/2006/relationships/customXml" Target="../ink/ink1529.xml"/><Relationship Id="rId458" Type="http://schemas.openxmlformats.org/officeDocument/2006/relationships/customXml" Target="../ink/ink1648.xml"/><Relationship Id="rId15" Type="http://schemas.openxmlformats.org/officeDocument/2006/relationships/image" Target="../media/image13720.png"/><Relationship Id="rId57" Type="http://schemas.openxmlformats.org/officeDocument/2006/relationships/image" Target="../media/image1393.png"/><Relationship Id="rId262" Type="http://schemas.openxmlformats.org/officeDocument/2006/relationships/customXml" Target="../ink/ink1550.xml"/><Relationship Id="rId318" Type="http://schemas.openxmlformats.org/officeDocument/2006/relationships/customXml" Target="../ink/ink1578.xml"/><Relationship Id="rId99" Type="http://schemas.openxmlformats.org/officeDocument/2006/relationships/image" Target="../media/image1414.png"/><Relationship Id="rId122" Type="http://schemas.openxmlformats.org/officeDocument/2006/relationships/customXml" Target="../ink/ink1480.xml"/><Relationship Id="rId164" Type="http://schemas.openxmlformats.org/officeDocument/2006/relationships/customXml" Target="../ink/ink1501.xml"/><Relationship Id="rId371" Type="http://schemas.openxmlformats.org/officeDocument/2006/relationships/image" Target="../media/image1550.png"/><Relationship Id="rId427" Type="http://schemas.openxmlformats.org/officeDocument/2006/relationships/image" Target="../media/image1578.png"/><Relationship Id="rId469" Type="http://schemas.openxmlformats.org/officeDocument/2006/relationships/image" Target="../media/image1599.png"/><Relationship Id="rId26" Type="http://schemas.openxmlformats.org/officeDocument/2006/relationships/customXml" Target="../ink/ink1432.xml"/><Relationship Id="rId231" Type="http://schemas.openxmlformats.org/officeDocument/2006/relationships/image" Target="../media/image1480.png"/><Relationship Id="rId273" Type="http://schemas.openxmlformats.org/officeDocument/2006/relationships/image" Target="../media/image1501.png"/><Relationship Id="rId329" Type="http://schemas.openxmlformats.org/officeDocument/2006/relationships/image" Target="../media/image1529.png"/><Relationship Id="rId480" Type="http://schemas.openxmlformats.org/officeDocument/2006/relationships/customXml" Target="../ink/ink1659.xml"/><Relationship Id="rId68" Type="http://schemas.openxmlformats.org/officeDocument/2006/relationships/customXml" Target="../ink/ink1453.xml"/><Relationship Id="rId133" Type="http://schemas.openxmlformats.org/officeDocument/2006/relationships/image" Target="../media/image1431.png"/><Relationship Id="rId175" Type="http://schemas.openxmlformats.org/officeDocument/2006/relationships/image" Target="../media/image1452.png"/><Relationship Id="rId340" Type="http://schemas.openxmlformats.org/officeDocument/2006/relationships/customXml" Target="../ink/ink1589.xml"/><Relationship Id="rId200" Type="http://schemas.openxmlformats.org/officeDocument/2006/relationships/customXml" Target="../ink/ink1519.xml"/><Relationship Id="rId382" Type="http://schemas.openxmlformats.org/officeDocument/2006/relationships/customXml" Target="../ink/ink1610.xml"/><Relationship Id="rId438" Type="http://schemas.openxmlformats.org/officeDocument/2006/relationships/customXml" Target="../ink/ink1638.xml"/><Relationship Id="rId242" Type="http://schemas.openxmlformats.org/officeDocument/2006/relationships/customXml" Target="../ink/ink1540.xml"/><Relationship Id="rId284" Type="http://schemas.openxmlformats.org/officeDocument/2006/relationships/customXml" Target="../ink/ink1561.xml"/><Relationship Id="rId491" Type="http://schemas.openxmlformats.org/officeDocument/2006/relationships/image" Target="../media/image1610.png"/><Relationship Id="rId37" Type="http://schemas.openxmlformats.org/officeDocument/2006/relationships/image" Target="../media/image13830.png"/><Relationship Id="rId79" Type="http://schemas.openxmlformats.org/officeDocument/2006/relationships/image" Target="../media/image1404.png"/><Relationship Id="rId102" Type="http://schemas.openxmlformats.org/officeDocument/2006/relationships/customXml" Target="../ink/ink1470.xml"/><Relationship Id="rId144" Type="http://schemas.openxmlformats.org/officeDocument/2006/relationships/customXml" Target="../ink/ink1491.xml"/><Relationship Id="rId90" Type="http://schemas.openxmlformats.org/officeDocument/2006/relationships/customXml" Target="../ink/ink1464.xml"/><Relationship Id="rId186" Type="http://schemas.openxmlformats.org/officeDocument/2006/relationships/customXml" Target="../ink/ink1512.xml"/><Relationship Id="rId351" Type="http://schemas.openxmlformats.org/officeDocument/2006/relationships/image" Target="../media/image1540.png"/><Relationship Id="rId393" Type="http://schemas.openxmlformats.org/officeDocument/2006/relationships/image" Target="../media/image1561.png"/><Relationship Id="rId407" Type="http://schemas.openxmlformats.org/officeDocument/2006/relationships/image" Target="../media/image1568.png"/><Relationship Id="rId449" Type="http://schemas.openxmlformats.org/officeDocument/2006/relationships/image" Target="../media/image1589.png"/><Relationship Id="rId211" Type="http://schemas.openxmlformats.org/officeDocument/2006/relationships/image" Target="../media/image1470.png"/><Relationship Id="rId253" Type="http://schemas.openxmlformats.org/officeDocument/2006/relationships/image" Target="../media/image1491.png"/><Relationship Id="rId295" Type="http://schemas.openxmlformats.org/officeDocument/2006/relationships/image" Target="../media/image1512.png"/><Relationship Id="rId309" Type="http://schemas.openxmlformats.org/officeDocument/2006/relationships/image" Target="../media/image1519.png"/><Relationship Id="rId460" Type="http://schemas.openxmlformats.org/officeDocument/2006/relationships/customXml" Target="../ink/ink1649.xml"/><Relationship Id="rId48" Type="http://schemas.openxmlformats.org/officeDocument/2006/relationships/customXml" Target="../ink/ink1443.xml"/><Relationship Id="rId113" Type="http://schemas.openxmlformats.org/officeDocument/2006/relationships/image" Target="../media/image1421.png"/><Relationship Id="rId320" Type="http://schemas.openxmlformats.org/officeDocument/2006/relationships/customXml" Target="../ink/ink1579.xml"/><Relationship Id="rId155" Type="http://schemas.openxmlformats.org/officeDocument/2006/relationships/image" Target="../media/image1442.png"/><Relationship Id="rId197" Type="http://schemas.openxmlformats.org/officeDocument/2006/relationships/image" Target="../media/image1463.png"/><Relationship Id="rId362" Type="http://schemas.openxmlformats.org/officeDocument/2006/relationships/customXml" Target="../ink/ink1600.xml"/><Relationship Id="rId418" Type="http://schemas.openxmlformats.org/officeDocument/2006/relationships/customXml" Target="../ink/ink1628.xml"/><Relationship Id="rId222" Type="http://schemas.openxmlformats.org/officeDocument/2006/relationships/customXml" Target="../ink/ink1530.xml"/><Relationship Id="rId264" Type="http://schemas.openxmlformats.org/officeDocument/2006/relationships/customXml" Target="../ink/ink1551.xml"/><Relationship Id="rId471" Type="http://schemas.openxmlformats.org/officeDocument/2006/relationships/image" Target="../media/image1600.png"/><Relationship Id="rId17" Type="http://schemas.openxmlformats.org/officeDocument/2006/relationships/image" Target="../media/image13730.png"/><Relationship Id="rId59" Type="http://schemas.openxmlformats.org/officeDocument/2006/relationships/image" Target="../media/image1394.png"/><Relationship Id="rId124" Type="http://schemas.openxmlformats.org/officeDocument/2006/relationships/customXml" Target="../ink/ink1481.xml"/><Relationship Id="rId70" Type="http://schemas.openxmlformats.org/officeDocument/2006/relationships/customXml" Target="../ink/ink1454.xml"/><Relationship Id="rId166" Type="http://schemas.openxmlformats.org/officeDocument/2006/relationships/customXml" Target="../ink/ink1502.xml"/><Relationship Id="rId331" Type="http://schemas.openxmlformats.org/officeDocument/2006/relationships/image" Target="../media/image1530.png"/><Relationship Id="rId373" Type="http://schemas.openxmlformats.org/officeDocument/2006/relationships/image" Target="../media/image1551.png"/><Relationship Id="rId429" Type="http://schemas.openxmlformats.org/officeDocument/2006/relationships/image" Target="../media/image1579.png"/><Relationship Id="rId1" Type="http://schemas.openxmlformats.org/officeDocument/2006/relationships/slideLayout" Target="../slideLayouts/slideLayout7.xml"/><Relationship Id="rId233" Type="http://schemas.openxmlformats.org/officeDocument/2006/relationships/image" Target="../media/image1481.png"/><Relationship Id="rId440" Type="http://schemas.openxmlformats.org/officeDocument/2006/relationships/customXml" Target="../ink/ink1639.xml"/><Relationship Id="rId28" Type="http://schemas.openxmlformats.org/officeDocument/2006/relationships/customXml" Target="../ink/ink1433.xml"/><Relationship Id="rId275" Type="http://schemas.openxmlformats.org/officeDocument/2006/relationships/image" Target="../media/image1502.png"/><Relationship Id="rId300" Type="http://schemas.openxmlformats.org/officeDocument/2006/relationships/customXml" Target="../ink/ink1569.xml"/><Relationship Id="rId482" Type="http://schemas.openxmlformats.org/officeDocument/2006/relationships/customXml" Target="../ink/ink1660.xml"/><Relationship Id="rId81" Type="http://schemas.openxmlformats.org/officeDocument/2006/relationships/image" Target="../media/image1405.png"/><Relationship Id="rId135" Type="http://schemas.openxmlformats.org/officeDocument/2006/relationships/image" Target="../media/image1432.png"/><Relationship Id="rId177" Type="http://schemas.openxmlformats.org/officeDocument/2006/relationships/image" Target="../media/image1453.png"/><Relationship Id="rId342" Type="http://schemas.openxmlformats.org/officeDocument/2006/relationships/customXml" Target="../ink/ink1590.xml"/><Relationship Id="rId384" Type="http://schemas.openxmlformats.org/officeDocument/2006/relationships/customXml" Target="../ink/ink1611.xml"/><Relationship Id="rId202" Type="http://schemas.openxmlformats.org/officeDocument/2006/relationships/customXml" Target="../ink/ink1520.xml"/><Relationship Id="rId244" Type="http://schemas.openxmlformats.org/officeDocument/2006/relationships/customXml" Target="../ink/ink1541.xml"/><Relationship Id="rId39" Type="http://schemas.openxmlformats.org/officeDocument/2006/relationships/image" Target="../media/image13840.png"/><Relationship Id="rId286" Type="http://schemas.openxmlformats.org/officeDocument/2006/relationships/customXml" Target="../ink/ink1562.xml"/><Relationship Id="rId451" Type="http://schemas.openxmlformats.org/officeDocument/2006/relationships/image" Target="../media/image1590.png"/><Relationship Id="rId493" Type="http://schemas.openxmlformats.org/officeDocument/2006/relationships/image" Target="../media/image1611.png"/><Relationship Id="rId50" Type="http://schemas.openxmlformats.org/officeDocument/2006/relationships/customXml" Target="../ink/ink1444.xml"/><Relationship Id="rId104" Type="http://schemas.openxmlformats.org/officeDocument/2006/relationships/customXml" Target="../ink/ink1471.xml"/><Relationship Id="rId146" Type="http://schemas.openxmlformats.org/officeDocument/2006/relationships/customXml" Target="../ink/ink1492.xml"/><Relationship Id="rId188" Type="http://schemas.openxmlformats.org/officeDocument/2006/relationships/customXml" Target="../ink/ink1513.xml"/><Relationship Id="rId311" Type="http://schemas.openxmlformats.org/officeDocument/2006/relationships/image" Target="../media/image1520.png"/><Relationship Id="rId353" Type="http://schemas.openxmlformats.org/officeDocument/2006/relationships/image" Target="../media/image1541.png"/><Relationship Id="rId395" Type="http://schemas.openxmlformats.org/officeDocument/2006/relationships/image" Target="../media/image1562.png"/><Relationship Id="rId409" Type="http://schemas.openxmlformats.org/officeDocument/2006/relationships/image" Target="../media/image1569.png"/><Relationship Id="rId92" Type="http://schemas.openxmlformats.org/officeDocument/2006/relationships/customXml" Target="../ink/ink1465.xml"/><Relationship Id="rId213" Type="http://schemas.openxmlformats.org/officeDocument/2006/relationships/image" Target="../media/image1471.png"/><Relationship Id="rId420" Type="http://schemas.openxmlformats.org/officeDocument/2006/relationships/customXml" Target="../ink/ink1629.xml"/><Relationship Id="rId255" Type="http://schemas.openxmlformats.org/officeDocument/2006/relationships/image" Target="../media/image1492.png"/><Relationship Id="rId297" Type="http://schemas.openxmlformats.org/officeDocument/2006/relationships/image" Target="../media/image1513.png"/><Relationship Id="rId462" Type="http://schemas.openxmlformats.org/officeDocument/2006/relationships/customXml" Target="../ink/ink1650.xml"/><Relationship Id="rId115" Type="http://schemas.openxmlformats.org/officeDocument/2006/relationships/image" Target="../media/image1422.png"/><Relationship Id="rId157" Type="http://schemas.openxmlformats.org/officeDocument/2006/relationships/image" Target="../media/image1443.png"/><Relationship Id="rId322" Type="http://schemas.openxmlformats.org/officeDocument/2006/relationships/customXml" Target="../ink/ink1580.xml"/><Relationship Id="rId364" Type="http://schemas.openxmlformats.org/officeDocument/2006/relationships/customXml" Target="../ink/ink1601.xml"/><Relationship Id="rId61" Type="http://schemas.openxmlformats.org/officeDocument/2006/relationships/image" Target="../media/image1395.png"/><Relationship Id="rId199" Type="http://schemas.openxmlformats.org/officeDocument/2006/relationships/image" Target="../media/image1464.png"/><Relationship Id="rId19" Type="http://schemas.openxmlformats.org/officeDocument/2006/relationships/image" Target="../media/image13740.png"/><Relationship Id="rId224" Type="http://schemas.openxmlformats.org/officeDocument/2006/relationships/customXml" Target="../ink/ink1531.xml"/><Relationship Id="rId266" Type="http://schemas.openxmlformats.org/officeDocument/2006/relationships/customXml" Target="../ink/ink1552.xml"/><Relationship Id="rId431" Type="http://schemas.openxmlformats.org/officeDocument/2006/relationships/image" Target="../media/image1580.png"/><Relationship Id="rId473" Type="http://schemas.openxmlformats.org/officeDocument/2006/relationships/image" Target="../media/image1601.png"/><Relationship Id="rId30" Type="http://schemas.openxmlformats.org/officeDocument/2006/relationships/customXml" Target="../ink/ink1434.xml"/><Relationship Id="rId126" Type="http://schemas.openxmlformats.org/officeDocument/2006/relationships/customXml" Target="../ink/ink1482.xml"/><Relationship Id="rId168" Type="http://schemas.openxmlformats.org/officeDocument/2006/relationships/customXml" Target="../ink/ink1503.xml"/><Relationship Id="rId333" Type="http://schemas.openxmlformats.org/officeDocument/2006/relationships/image" Target="../media/image1531.png"/><Relationship Id="rId72" Type="http://schemas.openxmlformats.org/officeDocument/2006/relationships/customXml" Target="../ink/ink1455.xml"/><Relationship Id="rId375" Type="http://schemas.openxmlformats.org/officeDocument/2006/relationships/image" Target="../media/image1552.png"/><Relationship Id="rId3" Type="http://schemas.openxmlformats.org/officeDocument/2006/relationships/image" Target="../media/image13660.png"/><Relationship Id="rId235" Type="http://schemas.openxmlformats.org/officeDocument/2006/relationships/image" Target="../media/image1482.png"/><Relationship Id="rId277" Type="http://schemas.openxmlformats.org/officeDocument/2006/relationships/image" Target="../media/image1503.png"/><Relationship Id="rId400" Type="http://schemas.openxmlformats.org/officeDocument/2006/relationships/customXml" Target="../ink/ink1619.xml"/><Relationship Id="rId442" Type="http://schemas.openxmlformats.org/officeDocument/2006/relationships/customXml" Target="../ink/ink1640.xml"/><Relationship Id="rId484" Type="http://schemas.openxmlformats.org/officeDocument/2006/relationships/customXml" Target="../ink/ink1661.xml"/><Relationship Id="rId137" Type="http://schemas.openxmlformats.org/officeDocument/2006/relationships/image" Target="../media/image1433.png"/><Relationship Id="rId302" Type="http://schemas.openxmlformats.org/officeDocument/2006/relationships/customXml" Target="../ink/ink1570.xml"/><Relationship Id="rId344" Type="http://schemas.openxmlformats.org/officeDocument/2006/relationships/customXml" Target="../ink/ink1591.xml"/><Relationship Id="rId41" Type="http://schemas.openxmlformats.org/officeDocument/2006/relationships/image" Target="../media/image13850.png"/><Relationship Id="rId83" Type="http://schemas.openxmlformats.org/officeDocument/2006/relationships/image" Target="../media/image1406.png"/><Relationship Id="rId179" Type="http://schemas.openxmlformats.org/officeDocument/2006/relationships/image" Target="../media/image1454.png"/><Relationship Id="rId386" Type="http://schemas.openxmlformats.org/officeDocument/2006/relationships/customXml" Target="../ink/ink1612.xml"/><Relationship Id="rId190" Type="http://schemas.openxmlformats.org/officeDocument/2006/relationships/customXml" Target="../ink/ink1514.xml"/><Relationship Id="rId204" Type="http://schemas.openxmlformats.org/officeDocument/2006/relationships/customXml" Target="../ink/ink1521.xml"/><Relationship Id="rId246" Type="http://schemas.openxmlformats.org/officeDocument/2006/relationships/customXml" Target="../ink/ink1542.xml"/><Relationship Id="rId288" Type="http://schemas.openxmlformats.org/officeDocument/2006/relationships/customXml" Target="../ink/ink1563.xml"/><Relationship Id="rId411" Type="http://schemas.openxmlformats.org/officeDocument/2006/relationships/image" Target="../media/image1570.png"/><Relationship Id="rId453" Type="http://schemas.openxmlformats.org/officeDocument/2006/relationships/image" Target="../media/image1591.png"/></Relationships>
</file>

<file path=ppt/slides/_rels/slide12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624.png"/><Relationship Id="rId21" Type="http://schemas.openxmlformats.org/officeDocument/2006/relationships/image" Target="../media/image15760.png"/><Relationship Id="rId42" Type="http://schemas.openxmlformats.org/officeDocument/2006/relationships/customXml" Target="../ink/ink1688.xml"/><Relationship Id="rId63" Type="http://schemas.openxmlformats.org/officeDocument/2006/relationships/image" Target="../media/image15970.png"/><Relationship Id="rId84" Type="http://schemas.openxmlformats.org/officeDocument/2006/relationships/customXml" Target="../ink/ink1709.xml"/><Relationship Id="rId159" Type="http://schemas.openxmlformats.org/officeDocument/2006/relationships/image" Target="../media/image1645.png"/><Relationship Id="rId170" Type="http://schemas.openxmlformats.org/officeDocument/2006/relationships/customXml" Target="../ink/ink1740.xml"/><Relationship Id="rId191" Type="http://schemas.openxmlformats.org/officeDocument/2006/relationships/image" Target="../media/image1661.png"/><Relationship Id="rId205" Type="http://schemas.openxmlformats.org/officeDocument/2006/relationships/image" Target="../media/image1668.png"/><Relationship Id="rId226" Type="http://schemas.openxmlformats.org/officeDocument/2006/relationships/customXml" Target="../ink/ink1768.xml"/><Relationship Id="rId247" Type="http://schemas.openxmlformats.org/officeDocument/2006/relationships/image" Target="../media/image1689.png"/><Relationship Id="rId107" Type="http://schemas.openxmlformats.org/officeDocument/2006/relationships/image" Target="../media/image1619.png"/><Relationship Id="rId268" Type="http://schemas.openxmlformats.org/officeDocument/2006/relationships/customXml" Target="../ink/ink1789.xml"/><Relationship Id="rId11" Type="http://schemas.openxmlformats.org/officeDocument/2006/relationships/image" Target="../media/image15710.png"/><Relationship Id="rId32" Type="http://schemas.openxmlformats.org/officeDocument/2006/relationships/customXml" Target="../ink/ink1683.xml"/><Relationship Id="rId53" Type="http://schemas.openxmlformats.org/officeDocument/2006/relationships/image" Target="../media/image15920.png"/><Relationship Id="rId74" Type="http://schemas.openxmlformats.org/officeDocument/2006/relationships/customXml" Target="../ink/ink1704.xml"/><Relationship Id="rId128" Type="http://schemas.openxmlformats.org/officeDocument/2006/relationships/customXml" Target="../ink/ink1731.xml"/><Relationship Id="rId5" Type="http://schemas.openxmlformats.org/officeDocument/2006/relationships/image" Target="../media/image15680.png"/><Relationship Id="rId95" Type="http://schemas.openxmlformats.org/officeDocument/2006/relationships/image" Target="../media/image16130.png"/><Relationship Id="rId160" Type="http://schemas.openxmlformats.org/officeDocument/2006/relationships/customXml" Target="../ink/ink1735.xml"/><Relationship Id="rId181" Type="http://schemas.openxmlformats.org/officeDocument/2006/relationships/image" Target="../media/image1656.png"/><Relationship Id="rId216" Type="http://schemas.openxmlformats.org/officeDocument/2006/relationships/customXml" Target="../ink/ink1763.xml"/><Relationship Id="rId237" Type="http://schemas.openxmlformats.org/officeDocument/2006/relationships/image" Target="../media/image1684.png"/><Relationship Id="rId258" Type="http://schemas.openxmlformats.org/officeDocument/2006/relationships/customXml" Target="../ink/ink1784.xml"/><Relationship Id="rId279" Type="http://schemas.openxmlformats.org/officeDocument/2006/relationships/image" Target="../media/image1705.png"/><Relationship Id="rId22" Type="http://schemas.openxmlformats.org/officeDocument/2006/relationships/customXml" Target="../ink/ink1678.xml"/><Relationship Id="rId43" Type="http://schemas.openxmlformats.org/officeDocument/2006/relationships/image" Target="../media/image15870.png"/><Relationship Id="rId64" Type="http://schemas.openxmlformats.org/officeDocument/2006/relationships/customXml" Target="../ink/ink1699.xml"/><Relationship Id="rId118" Type="http://schemas.openxmlformats.org/officeDocument/2006/relationships/customXml" Target="../ink/ink1726.xml"/><Relationship Id="rId85" Type="http://schemas.openxmlformats.org/officeDocument/2006/relationships/image" Target="../media/image16080.png"/><Relationship Id="rId171" Type="http://schemas.openxmlformats.org/officeDocument/2006/relationships/image" Target="../media/image1651.png"/><Relationship Id="rId192" Type="http://schemas.openxmlformats.org/officeDocument/2006/relationships/customXml" Target="../ink/ink1751.xml"/><Relationship Id="rId206" Type="http://schemas.openxmlformats.org/officeDocument/2006/relationships/customXml" Target="../ink/ink1758.xml"/><Relationship Id="rId227" Type="http://schemas.openxmlformats.org/officeDocument/2006/relationships/image" Target="../media/image1679.png"/><Relationship Id="rId248" Type="http://schemas.openxmlformats.org/officeDocument/2006/relationships/customXml" Target="../ink/ink1779.xml"/><Relationship Id="rId269" Type="http://schemas.openxmlformats.org/officeDocument/2006/relationships/image" Target="../media/image1700.png"/><Relationship Id="rId12" Type="http://schemas.openxmlformats.org/officeDocument/2006/relationships/customXml" Target="../ink/ink1673.xml"/><Relationship Id="rId33" Type="http://schemas.openxmlformats.org/officeDocument/2006/relationships/image" Target="../media/image15820.png"/><Relationship Id="rId108" Type="http://schemas.openxmlformats.org/officeDocument/2006/relationships/customXml" Target="../ink/ink1721.xml"/><Relationship Id="rId129" Type="http://schemas.openxmlformats.org/officeDocument/2006/relationships/image" Target="../media/image1630.png"/><Relationship Id="rId54" Type="http://schemas.openxmlformats.org/officeDocument/2006/relationships/customXml" Target="../ink/ink1694.xml"/><Relationship Id="rId75" Type="http://schemas.openxmlformats.org/officeDocument/2006/relationships/image" Target="../media/image16030.png"/><Relationship Id="rId96" Type="http://schemas.openxmlformats.org/officeDocument/2006/relationships/customXml" Target="../ink/ink1715.xml"/><Relationship Id="rId161" Type="http://schemas.openxmlformats.org/officeDocument/2006/relationships/image" Target="../media/image1646.png"/><Relationship Id="rId182" Type="http://schemas.openxmlformats.org/officeDocument/2006/relationships/customXml" Target="../ink/ink1746.xml"/><Relationship Id="rId217" Type="http://schemas.openxmlformats.org/officeDocument/2006/relationships/image" Target="../media/image1674.png"/><Relationship Id="rId6" Type="http://schemas.openxmlformats.org/officeDocument/2006/relationships/customXml" Target="../ink/ink1670.xml"/><Relationship Id="rId238" Type="http://schemas.openxmlformats.org/officeDocument/2006/relationships/customXml" Target="../ink/ink1774.xml"/><Relationship Id="rId259" Type="http://schemas.openxmlformats.org/officeDocument/2006/relationships/image" Target="../media/image1695.png"/><Relationship Id="rId23" Type="http://schemas.openxmlformats.org/officeDocument/2006/relationships/image" Target="../media/image15770.png"/><Relationship Id="rId119" Type="http://schemas.openxmlformats.org/officeDocument/2006/relationships/image" Target="../media/image1625.png"/><Relationship Id="rId270" Type="http://schemas.openxmlformats.org/officeDocument/2006/relationships/customXml" Target="../ink/ink1790.xml"/><Relationship Id="rId44" Type="http://schemas.openxmlformats.org/officeDocument/2006/relationships/customXml" Target="../ink/ink1689.xml"/><Relationship Id="rId65" Type="http://schemas.openxmlformats.org/officeDocument/2006/relationships/image" Target="../media/image15980.png"/><Relationship Id="rId86" Type="http://schemas.openxmlformats.org/officeDocument/2006/relationships/customXml" Target="../ink/ink1710.xml"/><Relationship Id="rId130" Type="http://schemas.openxmlformats.org/officeDocument/2006/relationships/customXml" Target="../ink/ink1732.xml"/><Relationship Id="rId172" Type="http://schemas.openxmlformats.org/officeDocument/2006/relationships/customXml" Target="../ink/ink1741.xml"/><Relationship Id="rId193" Type="http://schemas.openxmlformats.org/officeDocument/2006/relationships/image" Target="../media/image1662.png"/><Relationship Id="rId207" Type="http://schemas.openxmlformats.org/officeDocument/2006/relationships/image" Target="../media/image1669.png"/><Relationship Id="rId228" Type="http://schemas.openxmlformats.org/officeDocument/2006/relationships/customXml" Target="../ink/ink1769.xml"/><Relationship Id="rId249" Type="http://schemas.openxmlformats.org/officeDocument/2006/relationships/image" Target="../media/image1690.png"/><Relationship Id="rId13" Type="http://schemas.openxmlformats.org/officeDocument/2006/relationships/image" Target="../media/image15720.png"/><Relationship Id="rId109" Type="http://schemas.openxmlformats.org/officeDocument/2006/relationships/image" Target="../media/image1620.png"/><Relationship Id="rId260" Type="http://schemas.openxmlformats.org/officeDocument/2006/relationships/customXml" Target="../ink/ink1785.xml"/><Relationship Id="rId34" Type="http://schemas.openxmlformats.org/officeDocument/2006/relationships/customXml" Target="../ink/ink1684.xml"/><Relationship Id="rId55" Type="http://schemas.openxmlformats.org/officeDocument/2006/relationships/image" Target="../media/image15930.png"/><Relationship Id="rId76" Type="http://schemas.openxmlformats.org/officeDocument/2006/relationships/customXml" Target="../ink/ink1705.xml"/><Relationship Id="rId97" Type="http://schemas.openxmlformats.org/officeDocument/2006/relationships/image" Target="../media/image1614.png"/><Relationship Id="rId120" Type="http://schemas.openxmlformats.org/officeDocument/2006/relationships/customXml" Target="../ink/ink1727.xml"/><Relationship Id="rId7" Type="http://schemas.openxmlformats.org/officeDocument/2006/relationships/image" Target="../media/image15690.png"/><Relationship Id="rId162" Type="http://schemas.openxmlformats.org/officeDocument/2006/relationships/customXml" Target="../ink/ink1736.xml"/><Relationship Id="rId183" Type="http://schemas.openxmlformats.org/officeDocument/2006/relationships/image" Target="../media/image1657.png"/><Relationship Id="rId218" Type="http://schemas.openxmlformats.org/officeDocument/2006/relationships/customXml" Target="../ink/ink1764.xml"/><Relationship Id="rId239" Type="http://schemas.openxmlformats.org/officeDocument/2006/relationships/image" Target="../media/image1685.png"/><Relationship Id="rId250" Type="http://schemas.openxmlformats.org/officeDocument/2006/relationships/customXml" Target="../ink/ink1780.xml"/><Relationship Id="rId271" Type="http://schemas.openxmlformats.org/officeDocument/2006/relationships/image" Target="../media/image1701.png"/><Relationship Id="rId24" Type="http://schemas.openxmlformats.org/officeDocument/2006/relationships/customXml" Target="../ink/ink1679.xml"/><Relationship Id="rId45" Type="http://schemas.openxmlformats.org/officeDocument/2006/relationships/image" Target="../media/image15880.png"/><Relationship Id="rId66" Type="http://schemas.openxmlformats.org/officeDocument/2006/relationships/customXml" Target="../ink/ink1700.xml"/><Relationship Id="rId87" Type="http://schemas.openxmlformats.org/officeDocument/2006/relationships/image" Target="../media/image16090.png"/><Relationship Id="rId110" Type="http://schemas.openxmlformats.org/officeDocument/2006/relationships/customXml" Target="../ink/ink1722.xml"/><Relationship Id="rId131" Type="http://schemas.openxmlformats.org/officeDocument/2006/relationships/image" Target="../media/image1631.png"/><Relationship Id="rId173" Type="http://schemas.openxmlformats.org/officeDocument/2006/relationships/image" Target="../media/image1652.png"/><Relationship Id="rId194" Type="http://schemas.openxmlformats.org/officeDocument/2006/relationships/customXml" Target="../ink/ink1752.xml"/><Relationship Id="rId208" Type="http://schemas.openxmlformats.org/officeDocument/2006/relationships/customXml" Target="../ink/ink1759.xml"/><Relationship Id="rId229" Type="http://schemas.openxmlformats.org/officeDocument/2006/relationships/image" Target="../media/image1680.png"/><Relationship Id="rId240" Type="http://schemas.openxmlformats.org/officeDocument/2006/relationships/customXml" Target="../ink/ink1775.xml"/><Relationship Id="rId261" Type="http://schemas.openxmlformats.org/officeDocument/2006/relationships/image" Target="../media/image1696.png"/><Relationship Id="rId14" Type="http://schemas.openxmlformats.org/officeDocument/2006/relationships/customXml" Target="../ink/ink1674.xml"/><Relationship Id="rId35" Type="http://schemas.openxmlformats.org/officeDocument/2006/relationships/image" Target="../media/image15830.png"/><Relationship Id="rId56" Type="http://schemas.openxmlformats.org/officeDocument/2006/relationships/customXml" Target="../ink/ink1695.xml"/><Relationship Id="rId77" Type="http://schemas.openxmlformats.org/officeDocument/2006/relationships/image" Target="../media/image16040.png"/><Relationship Id="rId100" Type="http://schemas.openxmlformats.org/officeDocument/2006/relationships/customXml" Target="../ink/ink1717.xml"/><Relationship Id="rId8" Type="http://schemas.openxmlformats.org/officeDocument/2006/relationships/customXml" Target="../ink/ink1671.xml"/><Relationship Id="rId98" Type="http://schemas.openxmlformats.org/officeDocument/2006/relationships/customXml" Target="../ink/ink1716.xml"/><Relationship Id="rId121" Type="http://schemas.openxmlformats.org/officeDocument/2006/relationships/image" Target="../media/image1626.png"/><Relationship Id="rId163" Type="http://schemas.openxmlformats.org/officeDocument/2006/relationships/image" Target="../media/image1647.png"/><Relationship Id="rId184" Type="http://schemas.openxmlformats.org/officeDocument/2006/relationships/customXml" Target="../ink/ink1747.xml"/><Relationship Id="rId219" Type="http://schemas.openxmlformats.org/officeDocument/2006/relationships/image" Target="../media/image1675.png"/><Relationship Id="rId230" Type="http://schemas.openxmlformats.org/officeDocument/2006/relationships/customXml" Target="../ink/ink1770.xml"/><Relationship Id="rId251" Type="http://schemas.openxmlformats.org/officeDocument/2006/relationships/image" Target="../media/image1691.png"/><Relationship Id="rId25" Type="http://schemas.openxmlformats.org/officeDocument/2006/relationships/image" Target="../media/image15780.png"/><Relationship Id="rId46" Type="http://schemas.openxmlformats.org/officeDocument/2006/relationships/customXml" Target="../ink/ink1690.xml"/><Relationship Id="rId67" Type="http://schemas.openxmlformats.org/officeDocument/2006/relationships/image" Target="../media/image15990.png"/><Relationship Id="rId272" Type="http://schemas.openxmlformats.org/officeDocument/2006/relationships/customXml" Target="../ink/ink1791.xml"/><Relationship Id="rId88" Type="http://schemas.openxmlformats.org/officeDocument/2006/relationships/customXml" Target="../ink/ink1711.xml"/><Relationship Id="rId111" Type="http://schemas.openxmlformats.org/officeDocument/2006/relationships/image" Target="../media/image1621.png"/><Relationship Id="rId132" Type="http://schemas.openxmlformats.org/officeDocument/2006/relationships/customXml" Target="../ink/ink1733.xml"/><Relationship Id="rId174" Type="http://schemas.openxmlformats.org/officeDocument/2006/relationships/customXml" Target="../ink/ink1742.xml"/><Relationship Id="rId195" Type="http://schemas.openxmlformats.org/officeDocument/2006/relationships/image" Target="../media/image1663.png"/><Relationship Id="rId209" Type="http://schemas.openxmlformats.org/officeDocument/2006/relationships/image" Target="../media/image1670.png"/><Relationship Id="rId220" Type="http://schemas.openxmlformats.org/officeDocument/2006/relationships/customXml" Target="../ink/ink1765.xml"/><Relationship Id="rId241" Type="http://schemas.openxmlformats.org/officeDocument/2006/relationships/image" Target="../media/image1686.png"/><Relationship Id="rId15" Type="http://schemas.openxmlformats.org/officeDocument/2006/relationships/image" Target="../media/image15730.png"/><Relationship Id="rId36" Type="http://schemas.openxmlformats.org/officeDocument/2006/relationships/customXml" Target="../ink/ink1685.xml"/><Relationship Id="rId57" Type="http://schemas.openxmlformats.org/officeDocument/2006/relationships/image" Target="../media/image15940.png"/><Relationship Id="rId262" Type="http://schemas.openxmlformats.org/officeDocument/2006/relationships/customXml" Target="../ink/ink1786.xml"/><Relationship Id="rId78" Type="http://schemas.openxmlformats.org/officeDocument/2006/relationships/customXml" Target="../ink/ink1706.xml"/><Relationship Id="rId99" Type="http://schemas.openxmlformats.org/officeDocument/2006/relationships/image" Target="../media/image1615.png"/><Relationship Id="rId101" Type="http://schemas.openxmlformats.org/officeDocument/2006/relationships/image" Target="../media/image1616.png"/><Relationship Id="rId122" Type="http://schemas.openxmlformats.org/officeDocument/2006/relationships/customXml" Target="../ink/ink1728.xml"/><Relationship Id="rId164" Type="http://schemas.openxmlformats.org/officeDocument/2006/relationships/customXml" Target="../ink/ink1737.xml"/><Relationship Id="rId185" Type="http://schemas.openxmlformats.org/officeDocument/2006/relationships/image" Target="../media/image1658.png"/><Relationship Id="rId9" Type="http://schemas.openxmlformats.org/officeDocument/2006/relationships/image" Target="../media/image15700.png"/><Relationship Id="rId210" Type="http://schemas.openxmlformats.org/officeDocument/2006/relationships/customXml" Target="../ink/ink1760.xml"/><Relationship Id="rId26" Type="http://schemas.openxmlformats.org/officeDocument/2006/relationships/customXml" Target="../ink/ink1680.xml"/><Relationship Id="rId231" Type="http://schemas.openxmlformats.org/officeDocument/2006/relationships/image" Target="../media/image1681.png"/><Relationship Id="rId252" Type="http://schemas.openxmlformats.org/officeDocument/2006/relationships/customXml" Target="../ink/ink1781.xml"/><Relationship Id="rId273" Type="http://schemas.openxmlformats.org/officeDocument/2006/relationships/image" Target="../media/image1702.png"/><Relationship Id="rId47" Type="http://schemas.openxmlformats.org/officeDocument/2006/relationships/image" Target="../media/image15890.png"/><Relationship Id="rId68" Type="http://schemas.openxmlformats.org/officeDocument/2006/relationships/customXml" Target="../ink/ink1701.xml"/><Relationship Id="rId89" Type="http://schemas.openxmlformats.org/officeDocument/2006/relationships/image" Target="../media/image16100.png"/><Relationship Id="rId112" Type="http://schemas.openxmlformats.org/officeDocument/2006/relationships/customXml" Target="../ink/ink1723.xml"/><Relationship Id="rId175" Type="http://schemas.openxmlformats.org/officeDocument/2006/relationships/image" Target="../media/image1653.png"/><Relationship Id="rId196" Type="http://schemas.openxmlformats.org/officeDocument/2006/relationships/customXml" Target="../ink/ink1753.xml"/><Relationship Id="rId200" Type="http://schemas.openxmlformats.org/officeDocument/2006/relationships/customXml" Target="../ink/ink1755.xml"/><Relationship Id="rId16" Type="http://schemas.openxmlformats.org/officeDocument/2006/relationships/customXml" Target="../ink/ink1675.xml"/><Relationship Id="rId221" Type="http://schemas.openxmlformats.org/officeDocument/2006/relationships/image" Target="../media/image1676.png"/><Relationship Id="rId242" Type="http://schemas.openxmlformats.org/officeDocument/2006/relationships/customXml" Target="../ink/ink1776.xml"/><Relationship Id="rId263" Type="http://schemas.openxmlformats.org/officeDocument/2006/relationships/image" Target="../media/image1697.png"/><Relationship Id="rId37" Type="http://schemas.openxmlformats.org/officeDocument/2006/relationships/image" Target="../media/image15840.png"/><Relationship Id="rId58" Type="http://schemas.openxmlformats.org/officeDocument/2006/relationships/customXml" Target="../ink/ink1696.xml"/><Relationship Id="rId79" Type="http://schemas.openxmlformats.org/officeDocument/2006/relationships/image" Target="../media/image16050.png"/><Relationship Id="rId102" Type="http://schemas.openxmlformats.org/officeDocument/2006/relationships/customXml" Target="../ink/ink1718.xml"/><Relationship Id="rId123" Type="http://schemas.openxmlformats.org/officeDocument/2006/relationships/image" Target="../media/image1627.png"/><Relationship Id="rId90" Type="http://schemas.openxmlformats.org/officeDocument/2006/relationships/customXml" Target="../ink/ink1712.xml"/><Relationship Id="rId165" Type="http://schemas.openxmlformats.org/officeDocument/2006/relationships/image" Target="../media/image1648.png"/><Relationship Id="rId186" Type="http://schemas.openxmlformats.org/officeDocument/2006/relationships/customXml" Target="../ink/ink1748.xml"/><Relationship Id="rId211" Type="http://schemas.openxmlformats.org/officeDocument/2006/relationships/image" Target="../media/image1671.png"/><Relationship Id="rId232" Type="http://schemas.openxmlformats.org/officeDocument/2006/relationships/customXml" Target="../ink/ink1771.xml"/><Relationship Id="rId253" Type="http://schemas.openxmlformats.org/officeDocument/2006/relationships/image" Target="../media/image1692.png"/><Relationship Id="rId274" Type="http://schemas.openxmlformats.org/officeDocument/2006/relationships/customXml" Target="../ink/ink1792.xml"/><Relationship Id="rId27" Type="http://schemas.openxmlformats.org/officeDocument/2006/relationships/image" Target="../media/image15790.png"/><Relationship Id="rId48" Type="http://schemas.openxmlformats.org/officeDocument/2006/relationships/customXml" Target="../ink/ink1691.xml"/><Relationship Id="rId69" Type="http://schemas.openxmlformats.org/officeDocument/2006/relationships/image" Target="../media/image16000.png"/><Relationship Id="rId113" Type="http://schemas.openxmlformats.org/officeDocument/2006/relationships/image" Target="../media/image1622.png"/><Relationship Id="rId80" Type="http://schemas.openxmlformats.org/officeDocument/2006/relationships/customXml" Target="../ink/ink1707.xml"/><Relationship Id="rId176" Type="http://schemas.openxmlformats.org/officeDocument/2006/relationships/customXml" Target="../ink/ink1743.xml"/><Relationship Id="rId197" Type="http://schemas.openxmlformats.org/officeDocument/2006/relationships/image" Target="../media/image1664.png"/><Relationship Id="rId201" Type="http://schemas.openxmlformats.org/officeDocument/2006/relationships/image" Target="../media/image1666.png"/><Relationship Id="rId222" Type="http://schemas.openxmlformats.org/officeDocument/2006/relationships/customXml" Target="../ink/ink1766.xml"/><Relationship Id="rId243" Type="http://schemas.openxmlformats.org/officeDocument/2006/relationships/image" Target="../media/image1687.png"/><Relationship Id="rId264" Type="http://schemas.openxmlformats.org/officeDocument/2006/relationships/customXml" Target="../ink/ink1787.xml"/><Relationship Id="rId17" Type="http://schemas.openxmlformats.org/officeDocument/2006/relationships/image" Target="../media/image15740.png"/><Relationship Id="rId38" Type="http://schemas.openxmlformats.org/officeDocument/2006/relationships/customXml" Target="../ink/ink1686.xml"/><Relationship Id="rId59" Type="http://schemas.openxmlformats.org/officeDocument/2006/relationships/image" Target="../media/image15950.png"/><Relationship Id="rId103" Type="http://schemas.openxmlformats.org/officeDocument/2006/relationships/image" Target="../media/image1617.png"/><Relationship Id="rId124" Type="http://schemas.openxmlformats.org/officeDocument/2006/relationships/customXml" Target="../ink/ink1729.xml"/><Relationship Id="rId70" Type="http://schemas.openxmlformats.org/officeDocument/2006/relationships/customXml" Target="../ink/ink1702.xml"/><Relationship Id="rId91" Type="http://schemas.openxmlformats.org/officeDocument/2006/relationships/image" Target="../media/image16110.png"/><Relationship Id="rId166" Type="http://schemas.openxmlformats.org/officeDocument/2006/relationships/customXml" Target="../ink/ink1738.xml"/><Relationship Id="rId187" Type="http://schemas.openxmlformats.org/officeDocument/2006/relationships/image" Target="../media/image1659.png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1761.xml"/><Relationship Id="rId233" Type="http://schemas.openxmlformats.org/officeDocument/2006/relationships/image" Target="../media/image1682.png"/><Relationship Id="rId254" Type="http://schemas.openxmlformats.org/officeDocument/2006/relationships/customXml" Target="../ink/ink1782.xml"/><Relationship Id="rId28" Type="http://schemas.openxmlformats.org/officeDocument/2006/relationships/customXml" Target="../ink/ink1681.xml"/><Relationship Id="rId49" Type="http://schemas.openxmlformats.org/officeDocument/2006/relationships/image" Target="../media/image15900.png"/><Relationship Id="rId114" Type="http://schemas.openxmlformats.org/officeDocument/2006/relationships/customXml" Target="../ink/ink1724.xml"/><Relationship Id="rId275" Type="http://schemas.openxmlformats.org/officeDocument/2006/relationships/image" Target="../media/image1703.png"/><Relationship Id="rId60" Type="http://schemas.openxmlformats.org/officeDocument/2006/relationships/customXml" Target="../ink/ink1697.xml"/><Relationship Id="rId81" Type="http://schemas.openxmlformats.org/officeDocument/2006/relationships/image" Target="../media/image16060.png"/><Relationship Id="rId177" Type="http://schemas.openxmlformats.org/officeDocument/2006/relationships/image" Target="../media/image1654.png"/><Relationship Id="rId198" Type="http://schemas.openxmlformats.org/officeDocument/2006/relationships/customXml" Target="../ink/ink1754.xml"/><Relationship Id="rId202" Type="http://schemas.openxmlformats.org/officeDocument/2006/relationships/customXml" Target="../ink/ink1756.xml"/><Relationship Id="rId223" Type="http://schemas.openxmlformats.org/officeDocument/2006/relationships/image" Target="../media/image1677.png"/><Relationship Id="rId244" Type="http://schemas.openxmlformats.org/officeDocument/2006/relationships/customXml" Target="../ink/ink1777.xml"/><Relationship Id="rId18" Type="http://schemas.openxmlformats.org/officeDocument/2006/relationships/customXml" Target="../ink/ink1676.xml"/><Relationship Id="rId39" Type="http://schemas.openxmlformats.org/officeDocument/2006/relationships/image" Target="../media/image15850.png"/><Relationship Id="rId265" Type="http://schemas.openxmlformats.org/officeDocument/2006/relationships/image" Target="../media/image1698.png"/><Relationship Id="rId50" Type="http://schemas.openxmlformats.org/officeDocument/2006/relationships/customXml" Target="../ink/ink1692.xml"/><Relationship Id="rId104" Type="http://schemas.openxmlformats.org/officeDocument/2006/relationships/customXml" Target="../ink/ink1719.xml"/><Relationship Id="rId125" Type="http://schemas.openxmlformats.org/officeDocument/2006/relationships/image" Target="../media/image1628.png"/><Relationship Id="rId167" Type="http://schemas.openxmlformats.org/officeDocument/2006/relationships/image" Target="../media/image1649.png"/><Relationship Id="rId188" Type="http://schemas.openxmlformats.org/officeDocument/2006/relationships/customXml" Target="../ink/ink1749.xml"/><Relationship Id="rId71" Type="http://schemas.openxmlformats.org/officeDocument/2006/relationships/image" Target="../media/image16010.png"/><Relationship Id="rId92" Type="http://schemas.openxmlformats.org/officeDocument/2006/relationships/customXml" Target="../ink/ink1713.xml"/><Relationship Id="rId213" Type="http://schemas.openxmlformats.org/officeDocument/2006/relationships/image" Target="../media/image1672.png"/><Relationship Id="rId234" Type="http://schemas.openxmlformats.org/officeDocument/2006/relationships/customXml" Target="../ink/ink1772.xml"/><Relationship Id="rId2" Type="http://schemas.openxmlformats.org/officeDocument/2006/relationships/customXml" Target="../ink/ink1668.xml"/><Relationship Id="rId29" Type="http://schemas.openxmlformats.org/officeDocument/2006/relationships/image" Target="../media/image15800.png"/><Relationship Id="rId255" Type="http://schemas.openxmlformats.org/officeDocument/2006/relationships/image" Target="../media/image1693.png"/><Relationship Id="rId276" Type="http://schemas.openxmlformats.org/officeDocument/2006/relationships/customXml" Target="../ink/ink1793.xml"/><Relationship Id="rId40" Type="http://schemas.openxmlformats.org/officeDocument/2006/relationships/customXml" Target="../ink/ink1687.xml"/><Relationship Id="rId115" Type="http://schemas.openxmlformats.org/officeDocument/2006/relationships/image" Target="../media/image1623.png"/><Relationship Id="rId157" Type="http://schemas.openxmlformats.org/officeDocument/2006/relationships/image" Target="../media/image1644.png"/><Relationship Id="rId178" Type="http://schemas.openxmlformats.org/officeDocument/2006/relationships/customXml" Target="../ink/ink1744.xml"/><Relationship Id="rId61" Type="http://schemas.openxmlformats.org/officeDocument/2006/relationships/image" Target="../media/image15960.png"/><Relationship Id="rId82" Type="http://schemas.openxmlformats.org/officeDocument/2006/relationships/customXml" Target="../ink/ink1708.xml"/><Relationship Id="rId199" Type="http://schemas.openxmlformats.org/officeDocument/2006/relationships/image" Target="../media/image1665.png"/><Relationship Id="rId203" Type="http://schemas.openxmlformats.org/officeDocument/2006/relationships/image" Target="../media/image1667.png"/><Relationship Id="rId19" Type="http://schemas.openxmlformats.org/officeDocument/2006/relationships/image" Target="../media/image15750.png"/><Relationship Id="rId224" Type="http://schemas.openxmlformats.org/officeDocument/2006/relationships/customXml" Target="../ink/ink1767.xml"/><Relationship Id="rId245" Type="http://schemas.openxmlformats.org/officeDocument/2006/relationships/image" Target="../media/image1688.png"/><Relationship Id="rId266" Type="http://schemas.openxmlformats.org/officeDocument/2006/relationships/customXml" Target="../ink/ink1788.xml"/><Relationship Id="rId30" Type="http://schemas.openxmlformats.org/officeDocument/2006/relationships/customXml" Target="../ink/ink1682.xml"/><Relationship Id="rId105" Type="http://schemas.openxmlformats.org/officeDocument/2006/relationships/image" Target="../media/image1618.png"/><Relationship Id="rId126" Type="http://schemas.openxmlformats.org/officeDocument/2006/relationships/customXml" Target="../ink/ink1730.xml"/><Relationship Id="rId168" Type="http://schemas.openxmlformats.org/officeDocument/2006/relationships/customXml" Target="../ink/ink1739.xml"/><Relationship Id="rId51" Type="http://schemas.openxmlformats.org/officeDocument/2006/relationships/image" Target="../media/image15910.png"/><Relationship Id="rId72" Type="http://schemas.openxmlformats.org/officeDocument/2006/relationships/customXml" Target="../ink/ink1703.xml"/><Relationship Id="rId93" Type="http://schemas.openxmlformats.org/officeDocument/2006/relationships/image" Target="../media/image16120.png"/><Relationship Id="rId189" Type="http://schemas.openxmlformats.org/officeDocument/2006/relationships/image" Target="../media/image1660.png"/><Relationship Id="rId3" Type="http://schemas.openxmlformats.org/officeDocument/2006/relationships/image" Target="../media/image15670.png"/><Relationship Id="rId214" Type="http://schemas.openxmlformats.org/officeDocument/2006/relationships/customXml" Target="../ink/ink1762.xml"/><Relationship Id="rId235" Type="http://schemas.openxmlformats.org/officeDocument/2006/relationships/image" Target="../media/image1683.png"/><Relationship Id="rId256" Type="http://schemas.openxmlformats.org/officeDocument/2006/relationships/customXml" Target="../ink/ink1783.xml"/><Relationship Id="rId277" Type="http://schemas.openxmlformats.org/officeDocument/2006/relationships/image" Target="../media/image1704.png"/><Relationship Id="rId116" Type="http://schemas.openxmlformats.org/officeDocument/2006/relationships/customXml" Target="../ink/ink1725.xml"/><Relationship Id="rId158" Type="http://schemas.openxmlformats.org/officeDocument/2006/relationships/customXml" Target="../ink/ink1734.xml"/><Relationship Id="rId20" Type="http://schemas.openxmlformats.org/officeDocument/2006/relationships/customXml" Target="../ink/ink1677.xml"/><Relationship Id="rId41" Type="http://schemas.openxmlformats.org/officeDocument/2006/relationships/image" Target="../media/image15860.png"/><Relationship Id="rId62" Type="http://schemas.openxmlformats.org/officeDocument/2006/relationships/customXml" Target="../ink/ink1698.xml"/><Relationship Id="rId83" Type="http://schemas.openxmlformats.org/officeDocument/2006/relationships/image" Target="../media/image16070.png"/><Relationship Id="rId179" Type="http://schemas.openxmlformats.org/officeDocument/2006/relationships/image" Target="../media/image1655.png"/><Relationship Id="rId190" Type="http://schemas.openxmlformats.org/officeDocument/2006/relationships/customXml" Target="../ink/ink1750.xml"/><Relationship Id="rId204" Type="http://schemas.openxmlformats.org/officeDocument/2006/relationships/customXml" Target="../ink/ink1757.xml"/><Relationship Id="rId225" Type="http://schemas.openxmlformats.org/officeDocument/2006/relationships/image" Target="../media/image1678.png"/><Relationship Id="rId246" Type="http://schemas.openxmlformats.org/officeDocument/2006/relationships/customXml" Target="../ink/ink1778.xml"/><Relationship Id="rId267" Type="http://schemas.openxmlformats.org/officeDocument/2006/relationships/image" Target="../media/image1699.png"/><Relationship Id="rId106" Type="http://schemas.openxmlformats.org/officeDocument/2006/relationships/customXml" Target="../ink/ink1720.xml"/><Relationship Id="rId127" Type="http://schemas.openxmlformats.org/officeDocument/2006/relationships/image" Target="../media/image1629.png"/><Relationship Id="rId10" Type="http://schemas.openxmlformats.org/officeDocument/2006/relationships/customXml" Target="../ink/ink1672.xml"/><Relationship Id="rId31" Type="http://schemas.openxmlformats.org/officeDocument/2006/relationships/image" Target="../media/image15810.png"/><Relationship Id="rId52" Type="http://schemas.openxmlformats.org/officeDocument/2006/relationships/customXml" Target="../ink/ink1693.xml"/><Relationship Id="rId73" Type="http://schemas.openxmlformats.org/officeDocument/2006/relationships/image" Target="../media/image16020.png"/><Relationship Id="rId94" Type="http://schemas.openxmlformats.org/officeDocument/2006/relationships/customXml" Target="../ink/ink1714.xml"/><Relationship Id="rId169" Type="http://schemas.openxmlformats.org/officeDocument/2006/relationships/image" Target="../media/image1650.png"/><Relationship Id="rId4" Type="http://schemas.openxmlformats.org/officeDocument/2006/relationships/customXml" Target="../ink/ink1669.xml"/><Relationship Id="rId180" Type="http://schemas.openxmlformats.org/officeDocument/2006/relationships/customXml" Target="../ink/ink1745.xml"/><Relationship Id="rId215" Type="http://schemas.openxmlformats.org/officeDocument/2006/relationships/image" Target="../media/image1673.png"/><Relationship Id="rId236" Type="http://schemas.openxmlformats.org/officeDocument/2006/relationships/customXml" Target="../ink/ink1773.xml"/><Relationship Id="rId257" Type="http://schemas.openxmlformats.org/officeDocument/2006/relationships/image" Target="../media/image1694.png"/><Relationship Id="rId278" Type="http://schemas.openxmlformats.org/officeDocument/2006/relationships/customXml" Target="../ink/ink1794.xml"/></Relationships>
</file>

<file path=ppt/slides/_rels/slide13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763.png"/><Relationship Id="rId299" Type="http://schemas.openxmlformats.org/officeDocument/2006/relationships/image" Target="../media/image1854.png"/><Relationship Id="rId63" Type="http://schemas.openxmlformats.org/officeDocument/2006/relationships/image" Target="../media/image1736.png"/><Relationship Id="rId159" Type="http://schemas.openxmlformats.org/officeDocument/2006/relationships/image" Target="../media/image1784.png"/><Relationship Id="rId324" Type="http://schemas.openxmlformats.org/officeDocument/2006/relationships/customXml" Target="../ink/ink1953.xml"/><Relationship Id="rId366" Type="http://schemas.openxmlformats.org/officeDocument/2006/relationships/customXml" Target="../ink/ink1974.xml"/><Relationship Id="rId170" Type="http://schemas.openxmlformats.org/officeDocument/2006/relationships/customXml" Target="../ink/ink1876.xml"/><Relationship Id="rId226" Type="http://schemas.openxmlformats.org/officeDocument/2006/relationships/customXml" Target="../ink/ink1904.xml"/><Relationship Id="rId268" Type="http://schemas.openxmlformats.org/officeDocument/2006/relationships/customXml" Target="../ink/ink1925.xml"/><Relationship Id="rId32" Type="http://schemas.openxmlformats.org/officeDocument/2006/relationships/customXml" Target="../ink/ink1807.xml"/><Relationship Id="rId74" Type="http://schemas.openxmlformats.org/officeDocument/2006/relationships/customXml" Target="../ink/ink1828.xml"/><Relationship Id="rId128" Type="http://schemas.openxmlformats.org/officeDocument/2006/relationships/customXml" Target="../ink/ink1855.xml"/><Relationship Id="rId335" Type="http://schemas.openxmlformats.org/officeDocument/2006/relationships/image" Target="../media/image1872.png"/><Relationship Id="rId377" Type="http://schemas.openxmlformats.org/officeDocument/2006/relationships/image" Target="../media/image1893.png"/><Relationship Id="rId5" Type="http://schemas.openxmlformats.org/officeDocument/2006/relationships/image" Target="../media/image1707.png"/><Relationship Id="rId181" Type="http://schemas.openxmlformats.org/officeDocument/2006/relationships/image" Target="../media/image1795.png"/><Relationship Id="rId237" Type="http://schemas.openxmlformats.org/officeDocument/2006/relationships/image" Target="../media/image1823.png"/><Relationship Id="rId402" Type="http://schemas.openxmlformats.org/officeDocument/2006/relationships/customXml" Target="../ink/ink1992.xml"/><Relationship Id="rId279" Type="http://schemas.openxmlformats.org/officeDocument/2006/relationships/image" Target="../media/image1844.png"/><Relationship Id="rId43" Type="http://schemas.openxmlformats.org/officeDocument/2006/relationships/image" Target="../media/image1726.png"/><Relationship Id="rId139" Type="http://schemas.openxmlformats.org/officeDocument/2006/relationships/image" Target="../media/image1774.png"/><Relationship Id="rId290" Type="http://schemas.openxmlformats.org/officeDocument/2006/relationships/customXml" Target="../ink/ink1936.xml"/><Relationship Id="rId304" Type="http://schemas.openxmlformats.org/officeDocument/2006/relationships/customXml" Target="../ink/ink1943.xml"/><Relationship Id="rId346" Type="http://schemas.openxmlformats.org/officeDocument/2006/relationships/customXml" Target="../ink/ink1964.xml"/><Relationship Id="rId388" Type="http://schemas.openxmlformats.org/officeDocument/2006/relationships/customXml" Target="../ink/ink1985.xml"/><Relationship Id="rId85" Type="http://schemas.openxmlformats.org/officeDocument/2006/relationships/image" Target="../media/image1747.png"/><Relationship Id="rId150" Type="http://schemas.openxmlformats.org/officeDocument/2006/relationships/customXml" Target="../ink/ink1866.xml"/><Relationship Id="rId192" Type="http://schemas.openxmlformats.org/officeDocument/2006/relationships/customXml" Target="../ink/ink1887.xml"/><Relationship Id="rId206" Type="http://schemas.openxmlformats.org/officeDocument/2006/relationships/customXml" Target="../ink/ink1894.xml"/><Relationship Id="rId413" Type="http://schemas.openxmlformats.org/officeDocument/2006/relationships/image" Target="../media/image1911.png"/><Relationship Id="rId248" Type="http://schemas.openxmlformats.org/officeDocument/2006/relationships/customXml" Target="../ink/ink1915.xml"/><Relationship Id="rId12" Type="http://schemas.openxmlformats.org/officeDocument/2006/relationships/customXml" Target="../ink/ink1800.xml"/><Relationship Id="rId108" Type="http://schemas.openxmlformats.org/officeDocument/2006/relationships/customXml" Target="../ink/ink1845.xml"/><Relationship Id="rId315" Type="http://schemas.openxmlformats.org/officeDocument/2006/relationships/image" Target="../media/image1862.png"/><Relationship Id="rId357" Type="http://schemas.openxmlformats.org/officeDocument/2006/relationships/image" Target="../media/image1883.png"/><Relationship Id="rId54" Type="http://schemas.openxmlformats.org/officeDocument/2006/relationships/customXml" Target="../ink/ink1818.xml"/><Relationship Id="rId96" Type="http://schemas.openxmlformats.org/officeDocument/2006/relationships/customXml" Target="../ink/ink1839.xml"/><Relationship Id="rId161" Type="http://schemas.openxmlformats.org/officeDocument/2006/relationships/image" Target="../media/image1785.png"/><Relationship Id="rId217" Type="http://schemas.openxmlformats.org/officeDocument/2006/relationships/image" Target="../media/image1813.png"/><Relationship Id="rId399" Type="http://schemas.openxmlformats.org/officeDocument/2006/relationships/image" Target="../media/image1904.png"/><Relationship Id="rId259" Type="http://schemas.openxmlformats.org/officeDocument/2006/relationships/image" Target="../media/image1834.png"/><Relationship Id="rId424" Type="http://schemas.openxmlformats.org/officeDocument/2006/relationships/customXml" Target="../ink/ink2003.xml"/><Relationship Id="rId119" Type="http://schemas.openxmlformats.org/officeDocument/2006/relationships/image" Target="../media/image1764.png"/><Relationship Id="rId270" Type="http://schemas.openxmlformats.org/officeDocument/2006/relationships/customXml" Target="../ink/ink1926.xml"/><Relationship Id="rId326" Type="http://schemas.openxmlformats.org/officeDocument/2006/relationships/customXml" Target="../ink/ink1954.xml"/><Relationship Id="rId65" Type="http://schemas.openxmlformats.org/officeDocument/2006/relationships/image" Target="../media/image1737.png"/><Relationship Id="rId130" Type="http://schemas.openxmlformats.org/officeDocument/2006/relationships/customXml" Target="../ink/ink1856.xml"/><Relationship Id="rId368" Type="http://schemas.openxmlformats.org/officeDocument/2006/relationships/customXml" Target="../ink/ink1975.xml"/><Relationship Id="rId172" Type="http://schemas.openxmlformats.org/officeDocument/2006/relationships/customXml" Target="../ink/ink1877.xml"/><Relationship Id="rId228" Type="http://schemas.openxmlformats.org/officeDocument/2006/relationships/customXml" Target="../ink/ink1905.xml"/><Relationship Id="rId281" Type="http://schemas.openxmlformats.org/officeDocument/2006/relationships/image" Target="../media/image1845.png"/><Relationship Id="rId337" Type="http://schemas.openxmlformats.org/officeDocument/2006/relationships/image" Target="../media/image1873.png"/><Relationship Id="rId34" Type="http://schemas.openxmlformats.org/officeDocument/2006/relationships/customXml" Target="../ink/ink1808.xml"/><Relationship Id="rId76" Type="http://schemas.openxmlformats.org/officeDocument/2006/relationships/customXml" Target="../ink/ink1829.xml"/><Relationship Id="rId141" Type="http://schemas.openxmlformats.org/officeDocument/2006/relationships/image" Target="../media/image1775.png"/><Relationship Id="rId379" Type="http://schemas.openxmlformats.org/officeDocument/2006/relationships/image" Target="../media/image1894.png"/><Relationship Id="rId7" Type="http://schemas.openxmlformats.org/officeDocument/2006/relationships/image" Target="../media/image1708.png"/><Relationship Id="rId183" Type="http://schemas.openxmlformats.org/officeDocument/2006/relationships/image" Target="../media/image1796.png"/><Relationship Id="rId239" Type="http://schemas.openxmlformats.org/officeDocument/2006/relationships/image" Target="../media/image1824.png"/><Relationship Id="rId390" Type="http://schemas.openxmlformats.org/officeDocument/2006/relationships/customXml" Target="../ink/ink1986.xml"/><Relationship Id="rId404" Type="http://schemas.openxmlformats.org/officeDocument/2006/relationships/customXml" Target="../ink/ink1993.xml"/><Relationship Id="rId250" Type="http://schemas.openxmlformats.org/officeDocument/2006/relationships/customXml" Target="../ink/ink1916.xml"/><Relationship Id="rId292" Type="http://schemas.openxmlformats.org/officeDocument/2006/relationships/customXml" Target="../ink/ink1937.xml"/><Relationship Id="rId306" Type="http://schemas.openxmlformats.org/officeDocument/2006/relationships/customXml" Target="../ink/ink1944.xml"/><Relationship Id="rId45" Type="http://schemas.openxmlformats.org/officeDocument/2006/relationships/image" Target="../media/image1727.png"/><Relationship Id="rId87" Type="http://schemas.openxmlformats.org/officeDocument/2006/relationships/image" Target="../media/image1748.png"/><Relationship Id="rId110" Type="http://schemas.openxmlformats.org/officeDocument/2006/relationships/customXml" Target="../ink/ink1846.xml"/><Relationship Id="rId348" Type="http://schemas.openxmlformats.org/officeDocument/2006/relationships/customXml" Target="../ink/ink1965.xml"/><Relationship Id="rId152" Type="http://schemas.openxmlformats.org/officeDocument/2006/relationships/customXml" Target="../ink/ink1867.xml"/><Relationship Id="rId194" Type="http://schemas.openxmlformats.org/officeDocument/2006/relationships/customXml" Target="../ink/ink1888.xml"/><Relationship Id="rId208" Type="http://schemas.openxmlformats.org/officeDocument/2006/relationships/customXml" Target="../ink/ink1895.xml"/><Relationship Id="rId415" Type="http://schemas.openxmlformats.org/officeDocument/2006/relationships/image" Target="../media/image1912.png"/><Relationship Id="rId261" Type="http://schemas.openxmlformats.org/officeDocument/2006/relationships/image" Target="../media/image1835.png"/><Relationship Id="rId14" Type="http://schemas.openxmlformats.org/officeDocument/2006/relationships/customXml" Target="../ink/ink1801.xml"/><Relationship Id="rId56" Type="http://schemas.openxmlformats.org/officeDocument/2006/relationships/customXml" Target="../ink/ink1819.xml"/><Relationship Id="rId317" Type="http://schemas.openxmlformats.org/officeDocument/2006/relationships/image" Target="../media/image1863.png"/><Relationship Id="rId359" Type="http://schemas.openxmlformats.org/officeDocument/2006/relationships/image" Target="../media/image1884.png"/><Relationship Id="rId98" Type="http://schemas.openxmlformats.org/officeDocument/2006/relationships/customXml" Target="../ink/ink1840.xml"/><Relationship Id="rId121" Type="http://schemas.openxmlformats.org/officeDocument/2006/relationships/image" Target="../media/image1765.png"/><Relationship Id="rId163" Type="http://schemas.openxmlformats.org/officeDocument/2006/relationships/image" Target="../media/image1786.png"/><Relationship Id="rId219" Type="http://schemas.openxmlformats.org/officeDocument/2006/relationships/image" Target="../media/image1814.png"/><Relationship Id="rId370" Type="http://schemas.openxmlformats.org/officeDocument/2006/relationships/customXml" Target="../ink/ink1976.xml"/><Relationship Id="rId426" Type="http://schemas.openxmlformats.org/officeDocument/2006/relationships/customXml" Target="../ink/ink2004.xml"/><Relationship Id="rId230" Type="http://schemas.openxmlformats.org/officeDocument/2006/relationships/customXml" Target="../ink/ink1906.xml"/><Relationship Id="rId25" Type="http://schemas.openxmlformats.org/officeDocument/2006/relationships/image" Target="../media/image1717.png"/><Relationship Id="rId67" Type="http://schemas.openxmlformats.org/officeDocument/2006/relationships/image" Target="../media/image1738.png"/><Relationship Id="rId272" Type="http://schemas.openxmlformats.org/officeDocument/2006/relationships/customXml" Target="../ink/ink1927.xml"/><Relationship Id="rId328" Type="http://schemas.openxmlformats.org/officeDocument/2006/relationships/customXml" Target="../ink/ink1955.xml"/><Relationship Id="rId132" Type="http://schemas.openxmlformats.org/officeDocument/2006/relationships/customXml" Target="../ink/ink1857.xml"/><Relationship Id="rId174" Type="http://schemas.openxmlformats.org/officeDocument/2006/relationships/customXml" Target="../ink/ink1878.xml"/><Relationship Id="rId381" Type="http://schemas.openxmlformats.org/officeDocument/2006/relationships/image" Target="../media/image1895.png"/><Relationship Id="rId241" Type="http://schemas.openxmlformats.org/officeDocument/2006/relationships/image" Target="../media/image1825.png"/><Relationship Id="rId36" Type="http://schemas.openxmlformats.org/officeDocument/2006/relationships/customXml" Target="../ink/ink1809.xml"/><Relationship Id="rId283" Type="http://schemas.openxmlformats.org/officeDocument/2006/relationships/image" Target="../media/image1846.png"/><Relationship Id="rId339" Type="http://schemas.openxmlformats.org/officeDocument/2006/relationships/image" Target="../media/image1874.png"/><Relationship Id="rId78" Type="http://schemas.openxmlformats.org/officeDocument/2006/relationships/customXml" Target="../ink/ink1830.xml"/><Relationship Id="rId101" Type="http://schemas.openxmlformats.org/officeDocument/2006/relationships/image" Target="../media/image1755.png"/><Relationship Id="rId143" Type="http://schemas.openxmlformats.org/officeDocument/2006/relationships/image" Target="../media/image1776.png"/><Relationship Id="rId185" Type="http://schemas.openxmlformats.org/officeDocument/2006/relationships/image" Target="../media/image1797.png"/><Relationship Id="rId350" Type="http://schemas.openxmlformats.org/officeDocument/2006/relationships/customXml" Target="../ink/ink1966.xml"/><Relationship Id="rId406" Type="http://schemas.openxmlformats.org/officeDocument/2006/relationships/customXml" Target="../ink/ink1994.xml"/><Relationship Id="rId9" Type="http://schemas.openxmlformats.org/officeDocument/2006/relationships/image" Target="../media/image1709.png"/><Relationship Id="rId210" Type="http://schemas.openxmlformats.org/officeDocument/2006/relationships/customXml" Target="../ink/ink1896.xml"/><Relationship Id="rId392" Type="http://schemas.openxmlformats.org/officeDocument/2006/relationships/customXml" Target="../ink/ink1987.xml"/><Relationship Id="rId252" Type="http://schemas.openxmlformats.org/officeDocument/2006/relationships/customXml" Target="../ink/ink1917.xml"/><Relationship Id="rId294" Type="http://schemas.openxmlformats.org/officeDocument/2006/relationships/customXml" Target="../ink/ink1938.xml"/><Relationship Id="rId308" Type="http://schemas.openxmlformats.org/officeDocument/2006/relationships/customXml" Target="../ink/ink1945.xml"/><Relationship Id="rId47" Type="http://schemas.openxmlformats.org/officeDocument/2006/relationships/image" Target="../media/image1728.png"/><Relationship Id="rId89" Type="http://schemas.openxmlformats.org/officeDocument/2006/relationships/image" Target="../media/image1749.png"/><Relationship Id="rId112" Type="http://schemas.openxmlformats.org/officeDocument/2006/relationships/customXml" Target="../ink/ink1847.xml"/><Relationship Id="rId154" Type="http://schemas.openxmlformats.org/officeDocument/2006/relationships/customXml" Target="../ink/ink1868.xml"/><Relationship Id="rId361" Type="http://schemas.openxmlformats.org/officeDocument/2006/relationships/image" Target="../media/image1885.png"/><Relationship Id="rId196" Type="http://schemas.openxmlformats.org/officeDocument/2006/relationships/customXml" Target="../ink/ink1889.xml"/><Relationship Id="rId417" Type="http://schemas.openxmlformats.org/officeDocument/2006/relationships/image" Target="../media/image1913.png"/><Relationship Id="rId16" Type="http://schemas.openxmlformats.org/officeDocument/2006/relationships/customXml" Target="../ink/ink1802.xml"/><Relationship Id="rId221" Type="http://schemas.openxmlformats.org/officeDocument/2006/relationships/image" Target="../media/image1815.png"/><Relationship Id="rId263" Type="http://schemas.openxmlformats.org/officeDocument/2006/relationships/image" Target="../media/image1836.png"/><Relationship Id="rId319" Type="http://schemas.openxmlformats.org/officeDocument/2006/relationships/image" Target="../media/image1864.png"/><Relationship Id="rId58" Type="http://schemas.openxmlformats.org/officeDocument/2006/relationships/customXml" Target="../ink/ink1820.xml"/><Relationship Id="rId123" Type="http://schemas.openxmlformats.org/officeDocument/2006/relationships/image" Target="../media/image1766.png"/><Relationship Id="rId330" Type="http://schemas.openxmlformats.org/officeDocument/2006/relationships/customXml" Target="../ink/ink1956.xml"/><Relationship Id="rId165" Type="http://schemas.openxmlformats.org/officeDocument/2006/relationships/image" Target="../media/image1787.png"/><Relationship Id="rId372" Type="http://schemas.openxmlformats.org/officeDocument/2006/relationships/customXml" Target="../ink/ink1977.xml"/><Relationship Id="rId232" Type="http://schemas.openxmlformats.org/officeDocument/2006/relationships/customXml" Target="../ink/ink1907.xml"/><Relationship Id="rId274" Type="http://schemas.openxmlformats.org/officeDocument/2006/relationships/customXml" Target="../ink/ink1928.xml"/><Relationship Id="rId69" Type="http://schemas.openxmlformats.org/officeDocument/2006/relationships/image" Target="../media/image1739.png"/><Relationship Id="rId134" Type="http://schemas.openxmlformats.org/officeDocument/2006/relationships/customXml" Target="../ink/ink1858.xml"/><Relationship Id="rId80" Type="http://schemas.openxmlformats.org/officeDocument/2006/relationships/customXml" Target="../ink/ink1831.xml"/><Relationship Id="rId176" Type="http://schemas.openxmlformats.org/officeDocument/2006/relationships/customXml" Target="../ink/ink1879.xml"/><Relationship Id="rId341" Type="http://schemas.openxmlformats.org/officeDocument/2006/relationships/image" Target="../media/image1875.png"/><Relationship Id="rId383" Type="http://schemas.openxmlformats.org/officeDocument/2006/relationships/image" Target="../media/image1896.png"/><Relationship Id="rId201" Type="http://schemas.openxmlformats.org/officeDocument/2006/relationships/image" Target="../media/image1805.png"/><Relationship Id="rId243" Type="http://schemas.openxmlformats.org/officeDocument/2006/relationships/image" Target="../media/image1826.png"/><Relationship Id="rId285" Type="http://schemas.openxmlformats.org/officeDocument/2006/relationships/image" Target="../media/image1847.png"/><Relationship Id="rId17" Type="http://schemas.openxmlformats.org/officeDocument/2006/relationships/image" Target="../media/image1713.png"/><Relationship Id="rId38" Type="http://schemas.openxmlformats.org/officeDocument/2006/relationships/customXml" Target="../ink/ink1810.xml"/><Relationship Id="rId59" Type="http://schemas.openxmlformats.org/officeDocument/2006/relationships/image" Target="../media/image1734.png"/><Relationship Id="rId103" Type="http://schemas.openxmlformats.org/officeDocument/2006/relationships/image" Target="../media/image1756.png"/><Relationship Id="rId124" Type="http://schemas.openxmlformats.org/officeDocument/2006/relationships/customXml" Target="../ink/ink1853.xml"/><Relationship Id="rId310" Type="http://schemas.openxmlformats.org/officeDocument/2006/relationships/customXml" Target="../ink/ink1946.xml"/><Relationship Id="rId70" Type="http://schemas.openxmlformats.org/officeDocument/2006/relationships/customXml" Target="../ink/ink1826.xml"/><Relationship Id="rId91" Type="http://schemas.openxmlformats.org/officeDocument/2006/relationships/image" Target="../media/image1750.png"/><Relationship Id="rId145" Type="http://schemas.openxmlformats.org/officeDocument/2006/relationships/image" Target="../media/image1777.png"/><Relationship Id="rId166" Type="http://schemas.openxmlformats.org/officeDocument/2006/relationships/customXml" Target="../ink/ink1874.xml"/><Relationship Id="rId187" Type="http://schemas.openxmlformats.org/officeDocument/2006/relationships/image" Target="../media/image1798.png"/><Relationship Id="rId331" Type="http://schemas.openxmlformats.org/officeDocument/2006/relationships/image" Target="../media/image1870.png"/><Relationship Id="rId352" Type="http://schemas.openxmlformats.org/officeDocument/2006/relationships/customXml" Target="../ink/ink1967.xml"/><Relationship Id="rId373" Type="http://schemas.openxmlformats.org/officeDocument/2006/relationships/image" Target="../media/image1891.png"/><Relationship Id="rId394" Type="http://schemas.openxmlformats.org/officeDocument/2006/relationships/customXml" Target="../ink/ink1988.xml"/><Relationship Id="rId408" Type="http://schemas.openxmlformats.org/officeDocument/2006/relationships/customXml" Target="../ink/ink1995.xml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1897.xml"/><Relationship Id="rId233" Type="http://schemas.openxmlformats.org/officeDocument/2006/relationships/image" Target="../media/image1821.png"/><Relationship Id="rId254" Type="http://schemas.openxmlformats.org/officeDocument/2006/relationships/customXml" Target="../ink/ink1918.xml"/><Relationship Id="rId49" Type="http://schemas.openxmlformats.org/officeDocument/2006/relationships/image" Target="../media/image1729.png"/><Relationship Id="rId114" Type="http://schemas.openxmlformats.org/officeDocument/2006/relationships/customXml" Target="../ink/ink1848.xml"/><Relationship Id="rId275" Type="http://schemas.openxmlformats.org/officeDocument/2006/relationships/image" Target="../media/image1842.png"/><Relationship Id="rId296" Type="http://schemas.openxmlformats.org/officeDocument/2006/relationships/customXml" Target="../ink/ink1939.xml"/><Relationship Id="rId300" Type="http://schemas.openxmlformats.org/officeDocument/2006/relationships/customXml" Target="../ink/ink1941.xml"/><Relationship Id="rId60" Type="http://schemas.openxmlformats.org/officeDocument/2006/relationships/customXml" Target="../ink/ink1821.xml"/><Relationship Id="rId81" Type="http://schemas.openxmlformats.org/officeDocument/2006/relationships/image" Target="../media/image1745.png"/><Relationship Id="rId135" Type="http://schemas.openxmlformats.org/officeDocument/2006/relationships/image" Target="../media/image1772.png"/><Relationship Id="rId156" Type="http://schemas.openxmlformats.org/officeDocument/2006/relationships/customXml" Target="../ink/ink1869.xml"/><Relationship Id="rId177" Type="http://schemas.openxmlformats.org/officeDocument/2006/relationships/image" Target="../media/image1793.png"/><Relationship Id="rId198" Type="http://schemas.openxmlformats.org/officeDocument/2006/relationships/customXml" Target="../ink/ink1890.xml"/><Relationship Id="rId321" Type="http://schemas.openxmlformats.org/officeDocument/2006/relationships/image" Target="../media/image1865.png"/><Relationship Id="rId342" Type="http://schemas.openxmlformats.org/officeDocument/2006/relationships/customXml" Target="../ink/ink1962.xml"/><Relationship Id="rId363" Type="http://schemas.openxmlformats.org/officeDocument/2006/relationships/image" Target="../media/image1886.png"/><Relationship Id="rId384" Type="http://schemas.openxmlformats.org/officeDocument/2006/relationships/customXml" Target="../ink/ink1983.xml"/><Relationship Id="rId419" Type="http://schemas.openxmlformats.org/officeDocument/2006/relationships/image" Target="../media/image1914.png"/><Relationship Id="rId202" Type="http://schemas.openxmlformats.org/officeDocument/2006/relationships/customXml" Target="../ink/ink1892.xml"/><Relationship Id="rId223" Type="http://schemas.openxmlformats.org/officeDocument/2006/relationships/image" Target="../media/image1816.png"/><Relationship Id="rId244" Type="http://schemas.openxmlformats.org/officeDocument/2006/relationships/customXml" Target="../ink/ink1913.xml"/><Relationship Id="rId18" Type="http://schemas.openxmlformats.org/officeDocument/2006/relationships/customXml" Target="../ink/ink1803.xml"/><Relationship Id="rId39" Type="http://schemas.openxmlformats.org/officeDocument/2006/relationships/image" Target="../media/image1724.png"/><Relationship Id="rId265" Type="http://schemas.openxmlformats.org/officeDocument/2006/relationships/image" Target="../media/image1837.png"/><Relationship Id="rId286" Type="http://schemas.openxmlformats.org/officeDocument/2006/relationships/customXml" Target="../ink/ink1934.xml"/><Relationship Id="rId50" Type="http://schemas.openxmlformats.org/officeDocument/2006/relationships/customXml" Target="../ink/ink1816.xml"/><Relationship Id="rId104" Type="http://schemas.openxmlformats.org/officeDocument/2006/relationships/customXml" Target="../ink/ink1843.xml"/><Relationship Id="rId125" Type="http://schemas.openxmlformats.org/officeDocument/2006/relationships/image" Target="../media/image1767.png"/><Relationship Id="rId146" Type="http://schemas.openxmlformats.org/officeDocument/2006/relationships/customXml" Target="../ink/ink1864.xml"/><Relationship Id="rId167" Type="http://schemas.openxmlformats.org/officeDocument/2006/relationships/image" Target="../media/image1788.png"/><Relationship Id="rId188" Type="http://schemas.openxmlformats.org/officeDocument/2006/relationships/customXml" Target="../ink/ink1885.xml"/><Relationship Id="rId311" Type="http://schemas.openxmlformats.org/officeDocument/2006/relationships/image" Target="../media/image1860.png"/><Relationship Id="rId332" Type="http://schemas.openxmlformats.org/officeDocument/2006/relationships/customXml" Target="../ink/ink1957.xml"/><Relationship Id="rId353" Type="http://schemas.openxmlformats.org/officeDocument/2006/relationships/image" Target="../media/image1881.png"/><Relationship Id="rId374" Type="http://schemas.openxmlformats.org/officeDocument/2006/relationships/customXml" Target="../ink/ink1978.xml"/><Relationship Id="rId395" Type="http://schemas.openxmlformats.org/officeDocument/2006/relationships/image" Target="../media/image1902.png"/><Relationship Id="rId409" Type="http://schemas.openxmlformats.org/officeDocument/2006/relationships/image" Target="../media/image1909.png"/><Relationship Id="rId71" Type="http://schemas.openxmlformats.org/officeDocument/2006/relationships/image" Target="../media/image1740.png"/><Relationship Id="rId92" Type="http://schemas.openxmlformats.org/officeDocument/2006/relationships/customXml" Target="../ink/ink1837.xml"/><Relationship Id="rId213" Type="http://schemas.openxmlformats.org/officeDocument/2006/relationships/image" Target="../media/image1811.png"/><Relationship Id="rId234" Type="http://schemas.openxmlformats.org/officeDocument/2006/relationships/customXml" Target="../ink/ink1908.xml"/><Relationship Id="rId420" Type="http://schemas.openxmlformats.org/officeDocument/2006/relationships/customXml" Target="../ink/ink2001.xml"/><Relationship Id="rId2" Type="http://schemas.openxmlformats.org/officeDocument/2006/relationships/customXml" Target="../ink/ink1795.xml"/><Relationship Id="rId29" Type="http://schemas.openxmlformats.org/officeDocument/2006/relationships/image" Target="../media/image1719.png"/><Relationship Id="rId255" Type="http://schemas.openxmlformats.org/officeDocument/2006/relationships/image" Target="../media/image1832.png"/><Relationship Id="rId276" Type="http://schemas.openxmlformats.org/officeDocument/2006/relationships/customXml" Target="../ink/ink1929.xml"/><Relationship Id="rId297" Type="http://schemas.openxmlformats.org/officeDocument/2006/relationships/image" Target="../media/image1853.png"/><Relationship Id="rId40" Type="http://schemas.openxmlformats.org/officeDocument/2006/relationships/customXml" Target="../ink/ink1811.xml"/><Relationship Id="rId115" Type="http://schemas.openxmlformats.org/officeDocument/2006/relationships/image" Target="../media/image1762.png"/><Relationship Id="rId136" Type="http://schemas.openxmlformats.org/officeDocument/2006/relationships/customXml" Target="../ink/ink1859.xml"/><Relationship Id="rId157" Type="http://schemas.openxmlformats.org/officeDocument/2006/relationships/image" Target="../media/image1783.png"/><Relationship Id="rId178" Type="http://schemas.openxmlformats.org/officeDocument/2006/relationships/customXml" Target="../ink/ink1880.xml"/><Relationship Id="rId301" Type="http://schemas.openxmlformats.org/officeDocument/2006/relationships/image" Target="../media/image1855.png"/><Relationship Id="rId322" Type="http://schemas.openxmlformats.org/officeDocument/2006/relationships/customXml" Target="../ink/ink1952.xml"/><Relationship Id="rId343" Type="http://schemas.openxmlformats.org/officeDocument/2006/relationships/image" Target="../media/image1876.png"/><Relationship Id="rId364" Type="http://schemas.openxmlformats.org/officeDocument/2006/relationships/customXml" Target="../ink/ink1973.xml"/><Relationship Id="rId61" Type="http://schemas.openxmlformats.org/officeDocument/2006/relationships/image" Target="../media/image1735.png"/><Relationship Id="rId82" Type="http://schemas.openxmlformats.org/officeDocument/2006/relationships/customXml" Target="../ink/ink1832.xml"/><Relationship Id="rId199" Type="http://schemas.openxmlformats.org/officeDocument/2006/relationships/image" Target="../media/image1804.png"/><Relationship Id="rId203" Type="http://schemas.openxmlformats.org/officeDocument/2006/relationships/image" Target="../media/image1806.png"/><Relationship Id="rId385" Type="http://schemas.openxmlformats.org/officeDocument/2006/relationships/image" Target="../media/image1897.png"/><Relationship Id="rId19" Type="http://schemas.openxmlformats.org/officeDocument/2006/relationships/image" Target="../media/image1714.png"/><Relationship Id="rId224" Type="http://schemas.openxmlformats.org/officeDocument/2006/relationships/customXml" Target="../ink/ink1903.xml"/><Relationship Id="rId245" Type="http://schemas.openxmlformats.org/officeDocument/2006/relationships/image" Target="../media/image1827.png"/><Relationship Id="rId266" Type="http://schemas.openxmlformats.org/officeDocument/2006/relationships/customXml" Target="../ink/ink1924.xml"/><Relationship Id="rId287" Type="http://schemas.openxmlformats.org/officeDocument/2006/relationships/image" Target="../media/image1848.png"/><Relationship Id="rId410" Type="http://schemas.openxmlformats.org/officeDocument/2006/relationships/customXml" Target="../ink/ink1996.xml"/><Relationship Id="rId30" Type="http://schemas.openxmlformats.org/officeDocument/2006/relationships/customXml" Target="../ink/ink1806.xml"/><Relationship Id="rId105" Type="http://schemas.openxmlformats.org/officeDocument/2006/relationships/image" Target="../media/image1757.png"/><Relationship Id="rId126" Type="http://schemas.openxmlformats.org/officeDocument/2006/relationships/customXml" Target="../ink/ink1854.xml"/><Relationship Id="rId147" Type="http://schemas.openxmlformats.org/officeDocument/2006/relationships/image" Target="../media/image1778.png"/><Relationship Id="rId168" Type="http://schemas.openxmlformats.org/officeDocument/2006/relationships/customXml" Target="../ink/ink1875.xml"/><Relationship Id="rId312" Type="http://schemas.openxmlformats.org/officeDocument/2006/relationships/customXml" Target="../ink/ink1947.xml"/><Relationship Id="rId333" Type="http://schemas.openxmlformats.org/officeDocument/2006/relationships/image" Target="../media/image1871.png"/><Relationship Id="rId354" Type="http://schemas.openxmlformats.org/officeDocument/2006/relationships/customXml" Target="../ink/ink1968.xml"/><Relationship Id="rId51" Type="http://schemas.openxmlformats.org/officeDocument/2006/relationships/image" Target="../media/image1730.png"/><Relationship Id="rId72" Type="http://schemas.openxmlformats.org/officeDocument/2006/relationships/customXml" Target="../ink/ink1827.xml"/><Relationship Id="rId93" Type="http://schemas.openxmlformats.org/officeDocument/2006/relationships/image" Target="../media/image1751.png"/><Relationship Id="rId189" Type="http://schemas.openxmlformats.org/officeDocument/2006/relationships/image" Target="../media/image1799.png"/><Relationship Id="rId375" Type="http://schemas.openxmlformats.org/officeDocument/2006/relationships/image" Target="../media/image1892.png"/><Relationship Id="rId396" Type="http://schemas.openxmlformats.org/officeDocument/2006/relationships/customXml" Target="../ink/ink1989.xml"/><Relationship Id="rId3" Type="http://schemas.openxmlformats.org/officeDocument/2006/relationships/image" Target="../media/image1706.png"/><Relationship Id="rId214" Type="http://schemas.openxmlformats.org/officeDocument/2006/relationships/customXml" Target="../ink/ink1898.xml"/><Relationship Id="rId235" Type="http://schemas.openxmlformats.org/officeDocument/2006/relationships/image" Target="../media/image1822.png"/><Relationship Id="rId256" Type="http://schemas.openxmlformats.org/officeDocument/2006/relationships/customXml" Target="../ink/ink1919.xml"/><Relationship Id="rId277" Type="http://schemas.openxmlformats.org/officeDocument/2006/relationships/image" Target="../media/image1843.png"/><Relationship Id="rId298" Type="http://schemas.openxmlformats.org/officeDocument/2006/relationships/customXml" Target="../ink/ink1940.xml"/><Relationship Id="rId400" Type="http://schemas.openxmlformats.org/officeDocument/2006/relationships/customXml" Target="../ink/ink1991.xml"/><Relationship Id="rId421" Type="http://schemas.openxmlformats.org/officeDocument/2006/relationships/image" Target="../media/image1915.png"/><Relationship Id="rId116" Type="http://schemas.openxmlformats.org/officeDocument/2006/relationships/customXml" Target="../ink/ink1849.xml"/><Relationship Id="rId137" Type="http://schemas.openxmlformats.org/officeDocument/2006/relationships/image" Target="../media/image1773.png"/><Relationship Id="rId158" Type="http://schemas.openxmlformats.org/officeDocument/2006/relationships/customXml" Target="../ink/ink1870.xml"/><Relationship Id="rId302" Type="http://schemas.openxmlformats.org/officeDocument/2006/relationships/customXml" Target="../ink/ink1942.xml"/><Relationship Id="rId323" Type="http://schemas.openxmlformats.org/officeDocument/2006/relationships/image" Target="../media/image1866.png"/><Relationship Id="rId344" Type="http://schemas.openxmlformats.org/officeDocument/2006/relationships/customXml" Target="../ink/ink1963.xml"/><Relationship Id="rId20" Type="http://schemas.openxmlformats.org/officeDocument/2006/relationships/customXml" Target="../ink/ink1804.xml"/><Relationship Id="rId41" Type="http://schemas.openxmlformats.org/officeDocument/2006/relationships/image" Target="../media/image1725.png"/><Relationship Id="rId62" Type="http://schemas.openxmlformats.org/officeDocument/2006/relationships/customXml" Target="../ink/ink1822.xml"/><Relationship Id="rId83" Type="http://schemas.openxmlformats.org/officeDocument/2006/relationships/image" Target="../media/image1746.png"/><Relationship Id="rId179" Type="http://schemas.openxmlformats.org/officeDocument/2006/relationships/image" Target="../media/image1794.png"/><Relationship Id="rId365" Type="http://schemas.openxmlformats.org/officeDocument/2006/relationships/image" Target="../media/image1887.png"/><Relationship Id="rId386" Type="http://schemas.openxmlformats.org/officeDocument/2006/relationships/customXml" Target="../ink/ink1984.xml"/><Relationship Id="rId190" Type="http://schemas.openxmlformats.org/officeDocument/2006/relationships/customXml" Target="../ink/ink1886.xml"/><Relationship Id="rId204" Type="http://schemas.openxmlformats.org/officeDocument/2006/relationships/customXml" Target="../ink/ink1893.xml"/><Relationship Id="rId225" Type="http://schemas.openxmlformats.org/officeDocument/2006/relationships/image" Target="../media/image1817.png"/><Relationship Id="rId246" Type="http://schemas.openxmlformats.org/officeDocument/2006/relationships/customXml" Target="../ink/ink1914.xml"/><Relationship Id="rId267" Type="http://schemas.openxmlformats.org/officeDocument/2006/relationships/image" Target="../media/image1838.png"/><Relationship Id="rId288" Type="http://schemas.openxmlformats.org/officeDocument/2006/relationships/customXml" Target="../ink/ink1935.xml"/><Relationship Id="rId411" Type="http://schemas.openxmlformats.org/officeDocument/2006/relationships/image" Target="../media/image1910.png"/><Relationship Id="rId106" Type="http://schemas.openxmlformats.org/officeDocument/2006/relationships/customXml" Target="../ink/ink1844.xml"/><Relationship Id="rId127" Type="http://schemas.openxmlformats.org/officeDocument/2006/relationships/image" Target="../media/image1768.png"/><Relationship Id="rId313" Type="http://schemas.openxmlformats.org/officeDocument/2006/relationships/image" Target="../media/image1861.png"/><Relationship Id="rId10" Type="http://schemas.openxmlformats.org/officeDocument/2006/relationships/customXml" Target="../ink/ink1799.xml"/><Relationship Id="rId31" Type="http://schemas.openxmlformats.org/officeDocument/2006/relationships/image" Target="../media/image1720.png"/><Relationship Id="rId52" Type="http://schemas.openxmlformats.org/officeDocument/2006/relationships/customXml" Target="../ink/ink1817.xml"/><Relationship Id="rId73" Type="http://schemas.openxmlformats.org/officeDocument/2006/relationships/image" Target="../media/image1741.png"/><Relationship Id="rId94" Type="http://schemas.openxmlformats.org/officeDocument/2006/relationships/customXml" Target="../ink/ink1838.xml"/><Relationship Id="rId148" Type="http://schemas.openxmlformats.org/officeDocument/2006/relationships/customXml" Target="../ink/ink1865.xml"/><Relationship Id="rId169" Type="http://schemas.openxmlformats.org/officeDocument/2006/relationships/image" Target="../media/image1789.png"/><Relationship Id="rId334" Type="http://schemas.openxmlformats.org/officeDocument/2006/relationships/customXml" Target="../ink/ink1958.xml"/><Relationship Id="rId355" Type="http://schemas.openxmlformats.org/officeDocument/2006/relationships/image" Target="../media/image1882.png"/><Relationship Id="rId376" Type="http://schemas.openxmlformats.org/officeDocument/2006/relationships/customXml" Target="../ink/ink1979.xml"/><Relationship Id="rId397" Type="http://schemas.openxmlformats.org/officeDocument/2006/relationships/image" Target="../media/image1903.png"/><Relationship Id="rId4" Type="http://schemas.openxmlformats.org/officeDocument/2006/relationships/customXml" Target="../ink/ink1796.xml"/><Relationship Id="rId180" Type="http://schemas.openxmlformats.org/officeDocument/2006/relationships/customXml" Target="../ink/ink1881.xml"/><Relationship Id="rId215" Type="http://schemas.openxmlformats.org/officeDocument/2006/relationships/image" Target="../media/image1812.png"/><Relationship Id="rId236" Type="http://schemas.openxmlformats.org/officeDocument/2006/relationships/customXml" Target="../ink/ink1909.xml"/><Relationship Id="rId257" Type="http://schemas.openxmlformats.org/officeDocument/2006/relationships/image" Target="../media/image1833.png"/><Relationship Id="rId278" Type="http://schemas.openxmlformats.org/officeDocument/2006/relationships/customXml" Target="../ink/ink1930.xml"/><Relationship Id="rId401" Type="http://schemas.openxmlformats.org/officeDocument/2006/relationships/image" Target="../media/image1905.png"/><Relationship Id="rId422" Type="http://schemas.openxmlformats.org/officeDocument/2006/relationships/customXml" Target="../ink/ink2002.xml"/><Relationship Id="rId303" Type="http://schemas.openxmlformats.org/officeDocument/2006/relationships/image" Target="../media/image1856.png"/><Relationship Id="rId42" Type="http://schemas.openxmlformats.org/officeDocument/2006/relationships/customXml" Target="../ink/ink1812.xml"/><Relationship Id="rId84" Type="http://schemas.openxmlformats.org/officeDocument/2006/relationships/customXml" Target="../ink/ink1833.xml"/><Relationship Id="rId138" Type="http://schemas.openxmlformats.org/officeDocument/2006/relationships/customXml" Target="../ink/ink1860.xml"/><Relationship Id="rId345" Type="http://schemas.openxmlformats.org/officeDocument/2006/relationships/image" Target="../media/image1877.png"/><Relationship Id="rId387" Type="http://schemas.openxmlformats.org/officeDocument/2006/relationships/image" Target="../media/image1898.png"/><Relationship Id="rId191" Type="http://schemas.openxmlformats.org/officeDocument/2006/relationships/image" Target="../media/image1800.png"/><Relationship Id="rId205" Type="http://schemas.openxmlformats.org/officeDocument/2006/relationships/image" Target="../media/image1807.png"/><Relationship Id="rId247" Type="http://schemas.openxmlformats.org/officeDocument/2006/relationships/image" Target="../media/image1828.png"/><Relationship Id="rId412" Type="http://schemas.openxmlformats.org/officeDocument/2006/relationships/customXml" Target="../ink/ink1997.xml"/><Relationship Id="rId107" Type="http://schemas.openxmlformats.org/officeDocument/2006/relationships/image" Target="../media/image1758.png"/><Relationship Id="rId289" Type="http://schemas.openxmlformats.org/officeDocument/2006/relationships/image" Target="../media/image1849.png"/><Relationship Id="rId11" Type="http://schemas.openxmlformats.org/officeDocument/2006/relationships/image" Target="../media/image1710.png"/><Relationship Id="rId53" Type="http://schemas.openxmlformats.org/officeDocument/2006/relationships/image" Target="../media/image1731.png"/><Relationship Id="rId149" Type="http://schemas.openxmlformats.org/officeDocument/2006/relationships/image" Target="../media/image1779.png"/><Relationship Id="rId314" Type="http://schemas.openxmlformats.org/officeDocument/2006/relationships/customXml" Target="../ink/ink1948.xml"/><Relationship Id="rId356" Type="http://schemas.openxmlformats.org/officeDocument/2006/relationships/customXml" Target="../ink/ink1969.xml"/><Relationship Id="rId398" Type="http://schemas.openxmlformats.org/officeDocument/2006/relationships/customXml" Target="../ink/ink1990.xml"/><Relationship Id="rId95" Type="http://schemas.openxmlformats.org/officeDocument/2006/relationships/image" Target="../media/image1752.png"/><Relationship Id="rId160" Type="http://schemas.openxmlformats.org/officeDocument/2006/relationships/customXml" Target="../ink/ink1871.xml"/><Relationship Id="rId216" Type="http://schemas.openxmlformats.org/officeDocument/2006/relationships/customXml" Target="../ink/ink1899.xml"/><Relationship Id="rId423" Type="http://schemas.openxmlformats.org/officeDocument/2006/relationships/image" Target="../media/image1916.png"/><Relationship Id="rId258" Type="http://schemas.openxmlformats.org/officeDocument/2006/relationships/customXml" Target="../ink/ink1920.xml"/><Relationship Id="rId64" Type="http://schemas.openxmlformats.org/officeDocument/2006/relationships/customXml" Target="../ink/ink1823.xml"/><Relationship Id="rId118" Type="http://schemas.openxmlformats.org/officeDocument/2006/relationships/customXml" Target="../ink/ink1850.xml"/><Relationship Id="rId325" Type="http://schemas.openxmlformats.org/officeDocument/2006/relationships/image" Target="../media/image1867.png"/><Relationship Id="rId367" Type="http://schemas.openxmlformats.org/officeDocument/2006/relationships/image" Target="../media/image1888.png"/><Relationship Id="rId171" Type="http://schemas.openxmlformats.org/officeDocument/2006/relationships/image" Target="../media/image1790.png"/><Relationship Id="rId227" Type="http://schemas.openxmlformats.org/officeDocument/2006/relationships/image" Target="../media/image1818.png"/><Relationship Id="rId269" Type="http://schemas.openxmlformats.org/officeDocument/2006/relationships/image" Target="../media/image1839.png"/><Relationship Id="rId33" Type="http://schemas.openxmlformats.org/officeDocument/2006/relationships/image" Target="../media/image1721.png"/><Relationship Id="rId129" Type="http://schemas.openxmlformats.org/officeDocument/2006/relationships/image" Target="../media/image1769.png"/><Relationship Id="rId280" Type="http://schemas.openxmlformats.org/officeDocument/2006/relationships/customXml" Target="../ink/ink1931.xml"/><Relationship Id="rId336" Type="http://schemas.openxmlformats.org/officeDocument/2006/relationships/customXml" Target="../ink/ink1959.xml"/><Relationship Id="rId75" Type="http://schemas.openxmlformats.org/officeDocument/2006/relationships/image" Target="../media/image1742.png"/><Relationship Id="rId140" Type="http://schemas.openxmlformats.org/officeDocument/2006/relationships/customXml" Target="../ink/ink1861.xml"/><Relationship Id="rId182" Type="http://schemas.openxmlformats.org/officeDocument/2006/relationships/customXml" Target="../ink/ink1882.xml"/><Relationship Id="rId378" Type="http://schemas.openxmlformats.org/officeDocument/2006/relationships/customXml" Target="../ink/ink1980.xml"/><Relationship Id="rId403" Type="http://schemas.openxmlformats.org/officeDocument/2006/relationships/image" Target="../media/image1906.png"/><Relationship Id="rId6" Type="http://schemas.openxmlformats.org/officeDocument/2006/relationships/customXml" Target="../ink/ink1797.xml"/><Relationship Id="rId238" Type="http://schemas.openxmlformats.org/officeDocument/2006/relationships/customXml" Target="../ink/ink1910.xml"/><Relationship Id="rId291" Type="http://schemas.openxmlformats.org/officeDocument/2006/relationships/image" Target="../media/image1850.png"/><Relationship Id="rId305" Type="http://schemas.openxmlformats.org/officeDocument/2006/relationships/image" Target="../media/image1857.png"/><Relationship Id="rId347" Type="http://schemas.openxmlformats.org/officeDocument/2006/relationships/image" Target="../media/image1878.png"/><Relationship Id="rId44" Type="http://schemas.openxmlformats.org/officeDocument/2006/relationships/customXml" Target="../ink/ink1813.xml"/><Relationship Id="rId86" Type="http://schemas.openxmlformats.org/officeDocument/2006/relationships/customXml" Target="../ink/ink1834.xml"/><Relationship Id="rId151" Type="http://schemas.openxmlformats.org/officeDocument/2006/relationships/image" Target="../media/image1780.png"/><Relationship Id="rId389" Type="http://schemas.openxmlformats.org/officeDocument/2006/relationships/image" Target="../media/image1899.png"/><Relationship Id="rId193" Type="http://schemas.openxmlformats.org/officeDocument/2006/relationships/image" Target="../media/image1801.png"/><Relationship Id="rId207" Type="http://schemas.openxmlformats.org/officeDocument/2006/relationships/image" Target="../media/image1808.png"/><Relationship Id="rId249" Type="http://schemas.openxmlformats.org/officeDocument/2006/relationships/image" Target="../media/image1829.png"/><Relationship Id="rId414" Type="http://schemas.openxmlformats.org/officeDocument/2006/relationships/customXml" Target="../ink/ink1998.xml"/><Relationship Id="rId13" Type="http://schemas.openxmlformats.org/officeDocument/2006/relationships/image" Target="../media/image1711.png"/><Relationship Id="rId109" Type="http://schemas.openxmlformats.org/officeDocument/2006/relationships/image" Target="../media/image1759.png"/><Relationship Id="rId260" Type="http://schemas.openxmlformats.org/officeDocument/2006/relationships/customXml" Target="../ink/ink1921.xml"/><Relationship Id="rId316" Type="http://schemas.openxmlformats.org/officeDocument/2006/relationships/customXml" Target="../ink/ink1949.xml"/><Relationship Id="rId55" Type="http://schemas.openxmlformats.org/officeDocument/2006/relationships/image" Target="../media/image1732.png"/><Relationship Id="rId97" Type="http://schemas.openxmlformats.org/officeDocument/2006/relationships/image" Target="../media/image1753.png"/><Relationship Id="rId120" Type="http://schemas.openxmlformats.org/officeDocument/2006/relationships/customXml" Target="../ink/ink1851.xml"/><Relationship Id="rId358" Type="http://schemas.openxmlformats.org/officeDocument/2006/relationships/customXml" Target="../ink/ink1970.xml"/><Relationship Id="rId162" Type="http://schemas.openxmlformats.org/officeDocument/2006/relationships/customXml" Target="../ink/ink1872.xml"/><Relationship Id="rId218" Type="http://schemas.openxmlformats.org/officeDocument/2006/relationships/customXml" Target="../ink/ink1900.xml"/><Relationship Id="rId425" Type="http://schemas.openxmlformats.org/officeDocument/2006/relationships/image" Target="../media/image1917.png"/><Relationship Id="rId271" Type="http://schemas.openxmlformats.org/officeDocument/2006/relationships/image" Target="../media/image1840.png"/><Relationship Id="rId66" Type="http://schemas.openxmlformats.org/officeDocument/2006/relationships/customXml" Target="../ink/ink1824.xml"/><Relationship Id="rId131" Type="http://schemas.openxmlformats.org/officeDocument/2006/relationships/image" Target="../media/image1770.png"/><Relationship Id="rId327" Type="http://schemas.openxmlformats.org/officeDocument/2006/relationships/image" Target="../media/image1868.png"/><Relationship Id="rId369" Type="http://schemas.openxmlformats.org/officeDocument/2006/relationships/image" Target="../media/image1889.png"/><Relationship Id="rId173" Type="http://schemas.openxmlformats.org/officeDocument/2006/relationships/image" Target="../media/image1791.png"/><Relationship Id="rId229" Type="http://schemas.openxmlformats.org/officeDocument/2006/relationships/image" Target="../media/image1819.png"/><Relationship Id="rId380" Type="http://schemas.openxmlformats.org/officeDocument/2006/relationships/customXml" Target="../ink/ink1981.xml"/><Relationship Id="rId240" Type="http://schemas.openxmlformats.org/officeDocument/2006/relationships/customXml" Target="../ink/ink1911.xml"/><Relationship Id="rId35" Type="http://schemas.openxmlformats.org/officeDocument/2006/relationships/image" Target="../media/image1722.png"/><Relationship Id="rId77" Type="http://schemas.openxmlformats.org/officeDocument/2006/relationships/image" Target="../media/image1743.png"/><Relationship Id="rId100" Type="http://schemas.openxmlformats.org/officeDocument/2006/relationships/customXml" Target="../ink/ink1841.xml"/><Relationship Id="rId282" Type="http://schemas.openxmlformats.org/officeDocument/2006/relationships/customXml" Target="../ink/ink1932.xml"/><Relationship Id="rId338" Type="http://schemas.openxmlformats.org/officeDocument/2006/relationships/customXml" Target="../ink/ink1960.xml"/><Relationship Id="rId8" Type="http://schemas.openxmlformats.org/officeDocument/2006/relationships/customXml" Target="../ink/ink1798.xml"/><Relationship Id="rId142" Type="http://schemas.openxmlformats.org/officeDocument/2006/relationships/customXml" Target="../ink/ink1862.xml"/><Relationship Id="rId184" Type="http://schemas.openxmlformats.org/officeDocument/2006/relationships/customXml" Target="../ink/ink1883.xml"/><Relationship Id="rId391" Type="http://schemas.openxmlformats.org/officeDocument/2006/relationships/image" Target="../media/image1900.png"/><Relationship Id="rId405" Type="http://schemas.openxmlformats.org/officeDocument/2006/relationships/image" Target="../media/image1907.png"/><Relationship Id="rId251" Type="http://schemas.openxmlformats.org/officeDocument/2006/relationships/image" Target="../media/image1830.png"/><Relationship Id="rId46" Type="http://schemas.openxmlformats.org/officeDocument/2006/relationships/customXml" Target="../ink/ink1814.xml"/><Relationship Id="rId293" Type="http://schemas.openxmlformats.org/officeDocument/2006/relationships/image" Target="../media/image1851.png"/><Relationship Id="rId307" Type="http://schemas.openxmlformats.org/officeDocument/2006/relationships/image" Target="../media/image1858.png"/><Relationship Id="rId349" Type="http://schemas.openxmlformats.org/officeDocument/2006/relationships/image" Target="../media/image1879.png"/><Relationship Id="rId88" Type="http://schemas.openxmlformats.org/officeDocument/2006/relationships/customXml" Target="../ink/ink1835.xml"/><Relationship Id="rId111" Type="http://schemas.openxmlformats.org/officeDocument/2006/relationships/image" Target="../media/image1760.png"/><Relationship Id="rId153" Type="http://schemas.openxmlformats.org/officeDocument/2006/relationships/image" Target="../media/image1781.png"/><Relationship Id="rId195" Type="http://schemas.openxmlformats.org/officeDocument/2006/relationships/image" Target="../media/image1802.png"/><Relationship Id="rId209" Type="http://schemas.openxmlformats.org/officeDocument/2006/relationships/image" Target="../media/image1809.png"/><Relationship Id="rId360" Type="http://schemas.openxmlformats.org/officeDocument/2006/relationships/customXml" Target="../ink/ink1971.xml"/><Relationship Id="rId416" Type="http://schemas.openxmlformats.org/officeDocument/2006/relationships/customXml" Target="../ink/ink1999.xml"/><Relationship Id="rId220" Type="http://schemas.openxmlformats.org/officeDocument/2006/relationships/customXml" Target="../ink/ink1901.xml"/><Relationship Id="rId15" Type="http://schemas.openxmlformats.org/officeDocument/2006/relationships/image" Target="../media/image1712.png"/><Relationship Id="rId57" Type="http://schemas.openxmlformats.org/officeDocument/2006/relationships/image" Target="../media/image1733.png"/><Relationship Id="rId262" Type="http://schemas.openxmlformats.org/officeDocument/2006/relationships/customXml" Target="../ink/ink1922.xml"/><Relationship Id="rId318" Type="http://schemas.openxmlformats.org/officeDocument/2006/relationships/customXml" Target="../ink/ink1950.xml"/><Relationship Id="rId99" Type="http://schemas.openxmlformats.org/officeDocument/2006/relationships/image" Target="../media/image1754.png"/><Relationship Id="rId122" Type="http://schemas.openxmlformats.org/officeDocument/2006/relationships/customXml" Target="../ink/ink1852.xml"/><Relationship Id="rId164" Type="http://schemas.openxmlformats.org/officeDocument/2006/relationships/customXml" Target="../ink/ink1873.xml"/><Relationship Id="rId371" Type="http://schemas.openxmlformats.org/officeDocument/2006/relationships/image" Target="../media/image1890.png"/><Relationship Id="rId427" Type="http://schemas.openxmlformats.org/officeDocument/2006/relationships/image" Target="../media/image1918.png"/><Relationship Id="rId26" Type="http://schemas.openxmlformats.org/officeDocument/2006/relationships/customXml" Target="../ink/ink1805.xml"/><Relationship Id="rId231" Type="http://schemas.openxmlformats.org/officeDocument/2006/relationships/image" Target="../media/image1820.png"/><Relationship Id="rId273" Type="http://schemas.openxmlformats.org/officeDocument/2006/relationships/image" Target="../media/image1841.png"/><Relationship Id="rId329" Type="http://schemas.openxmlformats.org/officeDocument/2006/relationships/image" Target="../media/image1869.png"/><Relationship Id="rId68" Type="http://schemas.openxmlformats.org/officeDocument/2006/relationships/customXml" Target="../ink/ink1825.xml"/><Relationship Id="rId133" Type="http://schemas.openxmlformats.org/officeDocument/2006/relationships/image" Target="../media/image1771.png"/><Relationship Id="rId175" Type="http://schemas.openxmlformats.org/officeDocument/2006/relationships/image" Target="../media/image1792.png"/><Relationship Id="rId340" Type="http://schemas.openxmlformats.org/officeDocument/2006/relationships/customXml" Target="../ink/ink1961.xml"/><Relationship Id="rId200" Type="http://schemas.openxmlformats.org/officeDocument/2006/relationships/customXml" Target="../ink/ink1891.xml"/><Relationship Id="rId382" Type="http://schemas.openxmlformats.org/officeDocument/2006/relationships/customXml" Target="../ink/ink1982.xml"/><Relationship Id="rId242" Type="http://schemas.openxmlformats.org/officeDocument/2006/relationships/customXml" Target="../ink/ink1912.xml"/><Relationship Id="rId284" Type="http://schemas.openxmlformats.org/officeDocument/2006/relationships/customXml" Target="../ink/ink1933.xml"/><Relationship Id="rId37" Type="http://schemas.openxmlformats.org/officeDocument/2006/relationships/image" Target="../media/image1723.png"/><Relationship Id="rId79" Type="http://schemas.openxmlformats.org/officeDocument/2006/relationships/image" Target="../media/image1744.png"/><Relationship Id="rId102" Type="http://schemas.openxmlformats.org/officeDocument/2006/relationships/customXml" Target="../ink/ink1842.xml"/><Relationship Id="rId144" Type="http://schemas.openxmlformats.org/officeDocument/2006/relationships/customXml" Target="../ink/ink1863.xml"/><Relationship Id="rId90" Type="http://schemas.openxmlformats.org/officeDocument/2006/relationships/customXml" Target="../ink/ink1836.xml"/><Relationship Id="rId186" Type="http://schemas.openxmlformats.org/officeDocument/2006/relationships/customXml" Target="../ink/ink1884.xml"/><Relationship Id="rId351" Type="http://schemas.openxmlformats.org/officeDocument/2006/relationships/image" Target="../media/image1880.png"/><Relationship Id="rId393" Type="http://schemas.openxmlformats.org/officeDocument/2006/relationships/image" Target="../media/image1901.png"/><Relationship Id="rId407" Type="http://schemas.openxmlformats.org/officeDocument/2006/relationships/image" Target="../media/image1908.png"/><Relationship Id="rId211" Type="http://schemas.openxmlformats.org/officeDocument/2006/relationships/image" Target="../media/image1810.png"/><Relationship Id="rId253" Type="http://schemas.openxmlformats.org/officeDocument/2006/relationships/image" Target="../media/image1831.png"/><Relationship Id="rId295" Type="http://schemas.openxmlformats.org/officeDocument/2006/relationships/image" Target="../media/image1852.png"/><Relationship Id="rId309" Type="http://schemas.openxmlformats.org/officeDocument/2006/relationships/image" Target="../media/image1859.png"/><Relationship Id="rId48" Type="http://schemas.openxmlformats.org/officeDocument/2006/relationships/customXml" Target="../ink/ink1815.xml"/><Relationship Id="rId113" Type="http://schemas.openxmlformats.org/officeDocument/2006/relationships/image" Target="../media/image1761.png"/><Relationship Id="rId320" Type="http://schemas.openxmlformats.org/officeDocument/2006/relationships/customXml" Target="../ink/ink1951.xml"/><Relationship Id="rId155" Type="http://schemas.openxmlformats.org/officeDocument/2006/relationships/image" Target="../media/image1782.png"/><Relationship Id="rId197" Type="http://schemas.openxmlformats.org/officeDocument/2006/relationships/image" Target="../media/image1803.png"/><Relationship Id="rId362" Type="http://schemas.openxmlformats.org/officeDocument/2006/relationships/customXml" Target="../ink/ink1972.xml"/><Relationship Id="rId418" Type="http://schemas.openxmlformats.org/officeDocument/2006/relationships/customXml" Target="../ink/ink2000.xml"/><Relationship Id="rId222" Type="http://schemas.openxmlformats.org/officeDocument/2006/relationships/customXml" Target="../ink/ink1902.xml"/><Relationship Id="rId264" Type="http://schemas.openxmlformats.org/officeDocument/2006/relationships/customXml" Target="../ink/ink1923.xml"/></Relationships>
</file>

<file path=ppt/slides/_rels/slide14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975.png"/><Relationship Id="rId299" Type="http://schemas.openxmlformats.org/officeDocument/2006/relationships/image" Target="../media/image2066.png"/><Relationship Id="rId21" Type="http://schemas.openxmlformats.org/officeDocument/2006/relationships/image" Target="../media/image1928.png"/><Relationship Id="rId63" Type="http://schemas.openxmlformats.org/officeDocument/2006/relationships/image" Target="../media/image1949.png"/><Relationship Id="rId159" Type="http://schemas.openxmlformats.org/officeDocument/2006/relationships/image" Target="../media/image1996.png"/><Relationship Id="rId324" Type="http://schemas.openxmlformats.org/officeDocument/2006/relationships/customXml" Target="../ink/ink2166.xml"/><Relationship Id="rId366" Type="http://schemas.openxmlformats.org/officeDocument/2006/relationships/customXml" Target="../ink/ink2187.xml"/><Relationship Id="rId170" Type="http://schemas.openxmlformats.org/officeDocument/2006/relationships/customXml" Target="../ink/ink2089.xml"/><Relationship Id="rId226" Type="http://schemas.openxmlformats.org/officeDocument/2006/relationships/customXml" Target="../ink/ink2117.xml"/><Relationship Id="rId433" Type="http://schemas.openxmlformats.org/officeDocument/2006/relationships/image" Target="../media/image2133.png"/><Relationship Id="rId268" Type="http://schemas.openxmlformats.org/officeDocument/2006/relationships/customXml" Target="../ink/ink2138.xml"/><Relationship Id="rId32" Type="http://schemas.openxmlformats.org/officeDocument/2006/relationships/customXml" Target="../ink/ink2020.xml"/><Relationship Id="rId74" Type="http://schemas.openxmlformats.org/officeDocument/2006/relationships/customXml" Target="../ink/ink2041.xml"/><Relationship Id="rId128" Type="http://schemas.openxmlformats.org/officeDocument/2006/relationships/customXml" Target="../ink/ink2068.xml"/><Relationship Id="rId335" Type="http://schemas.openxmlformats.org/officeDocument/2006/relationships/image" Target="../media/image2084.png"/><Relationship Id="rId377" Type="http://schemas.openxmlformats.org/officeDocument/2006/relationships/image" Target="../media/image2105.png"/><Relationship Id="rId5" Type="http://schemas.openxmlformats.org/officeDocument/2006/relationships/image" Target="../media/image1920.png"/><Relationship Id="rId181" Type="http://schemas.openxmlformats.org/officeDocument/2006/relationships/image" Target="../media/image2007.png"/><Relationship Id="rId237" Type="http://schemas.openxmlformats.org/officeDocument/2006/relationships/image" Target="../media/image2035.png"/><Relationship Id="rId402" Type="http://schemas.openxmlformats.org/officeDocument/2006/relationships/customXml" Target="../ink/ink2205.xml"/><Relationship Id="rId279" Type="http://schemas.openxmlformats.org/officeDocument/2006/relationships/image" Target="../media/image2056.png"/><Relationship Id="rId444" Type="http://schemas.openxmlformats.org/officeDocument/2006/relationships/customXml" Target="../ink/ink2226.xml"/><Relationship Id="rId43" Type="http://schemas.openxmlformats.org/officeDocument/2006/relationships/image" Target="../media/image1939.png"/><Relationship Id="rId139" Type="http://schemas.openxmlformats.org/officeDocument/2006/relationships/image" Target="../media/image1986.png"/><Relationship Id="rId290" Type="http://schemas.openxmlformats.org/officeDocument/2006/relationships/customXml" Target="../ink/ink2149.xml"/><Relationship Id="rId304" Type="http://schemas.openxmlformats.org/officeDocument/2006/relationships/customXml" Target="../ink/ink2156.xml"/><Relationship Id="rId346" Type="http://schemas.openxmlformats.org/officeDocument/2006/relationships/customXml" Target="../ink/ink2177.xml"/><Relationship Id="rId388" Type="http://schemas.openxmlformats.org/officeDocument/2006/relationships/customXml" Target="../ink/ink2198.xml"/><Relationship Id="rId85" Type="http://schemas.openxmlformats.org/officeDocument/2006/relationships/image" Target="../media/image1960.png"/><Relationship Id="rId150" Type="http://schemas.openxmlformats.org/officeDocument/2006/relationships/customXml" Target="../ink/ink2079.xml"/><Relationship Id="rId192" Type="http://schemas.openxmlformats.org/officeDocument/2006/relationships/customXml" Target="../ink/ink2100.xml"/><Relationship Id="rId206" Type="http://schemas.openxmlformats.org/officeDocument/2006/relationships/customXml" Target="../ink/ink2107.xml"/><Relationship Id="rId413" Type="http://schemas.openxmlformats.org/officeDocument/2006/relationships/image" Target="../media/image2123.png"/><Relationship Id="rId248" Type="http://schemas.openxmlformats.org/officeDocument/2006/relationships/customXml" Target="../ink/ink2128.xml"/><Relationship Id="rId455" Type="http://schemas.openxmlformats.org/officeDocument/2006/relationships/image" Target="../media/image2144.png"/><Relationship Id="rId12" Type="http://schemas.openxmlformats.org/officeDocument/2006/relationships/customXml" Target="../ink/ink2010.xml"/><Relationship Id="rId108" Type="http://schemas.openxmlformats.org/officeDocument/2006/relationships/customXml" Target="../ink/ink2058.xml"/><Relationship Id="rId315" Type="http://schemas.openxmlformats.org/officeDocument/2006/relationships/image" Target="../media/image2074.png"/><Relationship Id="rId357" Type="http://schemas.openxmlformats.org/officeDocument/2006/relationships/image" Target="../media/image2095.png"/><Relationship Id="rId54" Type="http://schemas.openxmlformats.org/officeDocument/2006/relationships/customXml" Target="../ink/ink2031.xml"/><Relationship Id="rId96" Type="http://schemas.openxmlformats.org/officeDocument/2006/relationships/customXml" Target="../ink/ink2052.xml"/><Relationship Id="rId161" Type="http://schemas.openxmlformats.org/officeDocument/2006/relationships/image" Target="../media/image1997.png"/><Relationship Id="rId217" Type="http://schemas.openxmlformats.org/officeDocument/2006/relationships/image" Target="../media/image2025.png"/><Relationship Id="rId399" Type="http://schemas.openxmlformats.org/officeDocument/2006/relationships/image" Target="../media/image2116.png"/><Relationship Id="rId259" Type="http://schemas.openxmlformats.org/officeDocument/2006/relationships/image" Target="../media/image2046.png"/><Relationship Id="rId424" Type="http://schemas.openxmlformats.org/officeDocument/2006/relationships/customXml" Target="../ink/ink2216.xml"/><Relationship Id="rId23" Type="http://schemas.openxmlformats.org/officeDocument/2006/relationships/image" Target="../media/image1929.png"/><Relationship Id="rId119" Type="http://schemas.openxmlformats.org/officeDocument/2006/relationships/image" Target="../media/image1976.png"/><Relationship Id="rId270" Type="http://schemas.openxmlformats.org/officeDocument/2006/relationships/customXml" Target="../ink/ink2139.xml"/><Relationship Id="rId326" Type="http://schemas.openxmlformats.org/officeDocument/2006/relationships/customXml" Target="../ink/ink2167.xml"/><Relationship Id="rId65" Type="http://schemas.openxmlformats.org/officeDocument/2006/relationships/image" Target="../media/image1950.png"/><Relationship Id="rId130" Type="http://schemas.openxmlformats.org/officeDocument/2006/relationships/customXml" Target="../ink/ink2069.xml"/><Relationship Id="rId368" Type="http://schemas.openxmlformats.org/officeDocument/2006/relationships/customXml" Target="../ink/ink2188.xml"/><Relationship Id="rId172" Type="http://schemas.openxmlformats.org/officeDocument/2006/relationships/customXml" Target="../ink/ink2090.xml"/><Relationship Id="rId228" Type="http://schemas.openxmlformats.org/officeDocument/2006/relationships/customXml" Target="../ink/ink2118.xml"/><Relationship Id="rId435" Type="http://schemas.openxmlformats.org/officeDocument/2006/relationships/image" Target="../media/image2134.png"/><Relationship Id="rId281" Type="http://schemas.openxmlformats.org/officeDocument/2006/relationships/image" Target="../media/image2057.png"/><Relationship Id="rId337" Type="http://schemas.openxmlformats.org/officeDocument/2006/relationships/image" Target="../media/image2085.png"/><Relationship Id="rId34" Type="http://schemas.openxmlformats.org/officeDocument/2006/relationships/customXml" Target="../ink/ink2021.xml"/><Relationship Id="rId76" Type="http://schemas.openxmlformats.org/officeDocument/2006/relationships/customXml" Target="../ink/ink2042.xml"/><Relationship Id="rId141" Type="http://schemas.openxmlformats.org/officeDocument/2006/relationships/image" Target="../media/image1987.png"/><Relationship Id="rId379" Type="http://schemas.openxmlformats.org/officeDocument/2006/relationships/image" Target="../media/image2106.png"/><Relationship Id="rId7" Type="http://schemas.openxmlformats.org/officeDocument/2006/relationships/image" Target="../media/image1921.png"/><Relationship Id="rId183" Type="http://schemas.openxmlformats.org/officeDocument/2006/relationships/image" Target="../media/image2008.png"/><Relationship Id="rId239" Type="http://schemas.openxmlformats.org/officeDocument/2006/relationships/image" Target="../media/image2036.png"/><Relationship Id="rId390" Type="http://schemas.openxmlformats.org/officeDocument/2006/relationships/customXml" Target="../ink/ink2199.xml"/><Relationship Id="rId404" Type="http://schemas.openxmlformats.org/officeDocument/2006/relationships/customXml" Target="../ink/ink2206.xml"/><Relationship Id="rId446" Type="http://schemas.openxmlformats.org/officeDocument/2006/relationships/customXml" Target="../ink/ink2227.xml"/><Relationship Id="rId250" Type="http://schemas.openxmlformats.org/officeDocument/2006/relationships/customXml" Target="../ink/ink2129.xml"/><Relationship Id="rId292" Type="http://schemas.openxmlformats.org/officeDocument/2006/relationships/customXml" Target="../ink/ink2150.xml"/><Relationship Id="rId306" Type="http://schemas.openxmlformats.org/officeDocument/2006/relationships/customXml" Target="../ink/ink2157.xml"/><Relationship Id="rId45" Type="http://schemas.openxmlformats.org/officeDocument/2006/relationships/image" Target="../media/image1940.png"/><Relationship Id="rId87" Type="http://schemas.openxmlformats.org/officeDocument/2006/relationships/image" Target="../media/image1961.png"/><Relationship Id="rId110" Type="http://schemas.openxmlformats.org/officeDocument/2006/relationships/customXml" Target="../ink/ink2059.xml"/><Relationship Id="rId348" Type="http://schemas.openxmlformats.org/officeDocument/2006/relationships/customXml" Target="../ink/ink2178.xml"/><Relationship Id="rId152" Type="http://schemas.openxmlformats.org/officeDocument/2006/relationships/customXml" Target="../ink/ink2080.xml"/><Relationship Id="rId194" Type="http://schemas.openxmlformats.org/officeDocument/2006/relationships/customXml" Target="../ink/ink2101.xml"/><Relationship Id="rId208" Type="http://schemas.openxmlformats.org/officeDocument/2006/relationships/customXml" Target="../ink/ink2108.xml"/><Relationship Id="rId415" Type="http://schemas.openxmlformats.org/officeDocument/2006/relationships/image" Target="../media/image2124.png"/><Relationship Id="rId457" Type="http://schemas.openxmlformats.org/officeDocument/2006/relationships/image" Target="../media/image2145.png"/><Relationship Id="rId261" Type="http://schemas.openxmlformats.org/officeDocument/2006/relationships/image" Target="../media/image2047.png"/><Relationship Id="rId14" Type="http://schemas.openxmlformats.org/officeDocument/2006/relationships/customXml" Target="../ink/ink2011.xml"/><Relationship Id="rId56" Type="http://schemas.openxmlformats.org/officeDocument/2006/relationships/customXml" Target="../ink/ink2032.xml"/><Relationship Id="rId317" Type="http://schemas.openxmlformats.org/officeDocument/2006/relationships/image" Target="../media/image2075.png"/><Relationship Id="rId359" Type="http://schemas.openxmlformats.org/officeDocument/2006/relationships/image" Target="../media/image2096.png"/><Relationship Id="rId98" Type="http://schemas.openxmlformats.org/officeDocument/2006/relationships/customXml" Target="../ink/ink2053.xml"/><Relationship Id="rId121" Type="http://schemas.openxmlformats.org/officeDocument/2006/relationships/image" Target="../media/image1977.png"/><Relationship Id="rId163" Type="http://schemas.openxmlformats.org/officeDocument/2006/relationships/image" Target="../media/image1998.png"/><Relationship Id="rId219" Type="http://schemas.openxmlformats.org/officeDocument/2006/relationships/image" Target="../media/image2026.png"/><Relationship Id="rId370" Type="http://schemas.openxmlformats.org/officeDocument/2006/relationships/customXml" Target="../ink/ink2189.xml"/><Relationship Id="rId426" Type="http://schemas.openxmlformats.org/officeDocument/2006/relationships/customXml" Target="../ink/ink2217.xml"/><Relationship Id="rId230" Type="http://schemas.openxmlformats.org/officeDocument/2006/relationships/customXml" Target="../ink/ink2119.xml"/><Relationship Id="rId25" Type="http://schemas.openxmlformats.org/officeDocument/2006/relationships/image" Target="../media/image1930.png"/><Relationship Id="rId67" Type="http://schemas.openxmlformats.org/officeDocument/2006/relationships/image" Target="../media/image1951.png"/><Relationship Id="rId272" Type="http://schemas.openxmlformats.org/officeDocument/2006/relationships/customXml" Target="../ink/ink2140.xml"/><Relationship Id="rId328" Type="http://schemas.openxmlformats.org/officeDocument/2006/relationships/customXml" Target="../ink/ink2168.xml"/><Relationship Id="rId132" Type="http://schemas.openxmlformats.org/officeDocument/2006/relationships/customXml" Target="../ink/ink2070.xml"/><Relationship Id="rId174" Type="http://schemas.openxmlformats.org/officeDocument/2006/relationships/customXml" Target="../ink/ink2091.xml"/><Relationship Id="rId381" Type="http://schemas.openxmlformats.org/officeDocument/2006/relationships/image" Target="../media/image2107.png"/><Relationship Id="rId241" Type="http://schemas.openxmlformats.org/officeDocument/2006/relationships/image" Target="../media/image2037.png"/><Relationship Id="rId437" Type="http://schemas.openxmlformats.org/officeDocument/2006/relationships/image" Target="../media/image2135.png"/><Relationship Id="rId36" Type="http://schemas.openxmlformats.org/officeDocument/2006/relationships/customXml" Target="../ink/ink2022.xml"/><Relationship Id="rId283" Type="http://schemas.openxmlformats.org/officeDocument/2006/relationships/image" Target="../media/image2058.png"/><Relationship Id="rId339" Type="http://schemas.openxmlformats.org/officeDocument/2006/relationships/image" Target="../media/image2086.png"/><Relationship Id="rId78" Type="http://schemas.openxmlformats.org/officeDocument/2006/relationships/customXml" Target="../ink/ink2043.xml"/><Relationship Id="rId101" Type="http://schemas.openxmlformats.org/officeDocument/2006/relationships/image" Target="../media/image1967.png"/><Relationship Id="rId143" Type="http://schemas.openxmlformats.org/officeDocument/2006/relationships/image" Target="../media/image1988.png"/><Relationship Id="rId185" Type="http://schemas.openxmlformats.org/officeDocument/2006/relationships/image" Target="../media/image2009.png"/><Relationship Id="rId350" Type="http://schemas.openxmlformats.org/officeDocument/2006/relationships/customXml" Target="../ink/ink2179.xml"/><Relationship Id="rId406" Type="http://schemas.openxmlformats.org/officeDocument/2006/relationships/customXml" Target="../ink/ink2207.xml"/><Relationship Id="rId9" Type="http://schemas.openxmlformats.org/officeDocument/2006/relationships/image" Target="../media/image1922.png"/><Relationship Id="rId210" Type="http://schemas.openxmlformats.org/officeDocument/2006/relationships/customXml" Target="../ink/ink2109.xml"/><Relationship Id="rId392" Type="http://schemas.openxmlformats.org/officeDocument/2006/relationships/customXml" Target="../ink/ink2200.xml"/><Relationship Id="rId448" Type="http://schemas.openxmlformats.org/officeDocument/2006/relationships/customXml" Target="../ink/ink2228.xml"/><Relationship Id="rId252" Type="http://schemas.openxmlformats.org/officeDocument/2006/relationships/customXml" Target="../ink/ink2130.xml"/><Relationship Id="rId294" Type="http://schemas.openxmlformats.org/officeDocument/2006/relationships/customXml" Target="../ink/ink2151.xml"/><Relationship Id="rId308" Type="http://schemas.openxmlformats.org/officeDocument/2006/relationships/customXml" Target="../ink/ink2158.xml"/><Relationship Id="rId47" Type="http://schemas.openxmlformats.org/officeDocument/2006/relationships/image" Target="../media/image1941.png"/><Relationship Id="rId89" Type="http://schemas.openxmlformats.org/officeDocument/2006/relationships/image" Target="../media/image1962.png"/><Relationship Id="rId112" Type="http://schemas.openxmlformats.org/officeDocument/2006/relationships/customXml" Target="../ink/ink2060.xml"/><Relationship Id="rId154" Type="http://schemas.openxmlformats.org/officeDocument/2006/relationships/customXml" Target="../ink/ink2081.xml"/><Relationship Id="rId361" Type="http://schemas.openxmlformats.org/officeDocument/2006/relationships/image" Target="../media/image2097.png"/><Relationship Id="rId196" Type="http://schemas.openxmlformats.org/officeDocument/2006/relationships/customXml" Target="../ink/ink2102.xml"/><Relationship Id="rId417" Type="http://schemas.openxmlformats.org/officeDocument/2006/relationships/image" Target="../media/image2125.png"/><Relationship Id="rId459" Type="http://schemas.openxmlformats.org/officeDocument/2006/relationships/image" Target="../media/image2146.png"/><Relationship Id="rId16" Type="http://schemas.openxmlformats.org/officeDocument/2006/relationships/customXml" Target="../ink/ink2012.xml"/><Relationship Id="rId221" Type="http://schemas.openxmlformats.org/officeDocument/2006/relationships/image" Target="../media/image2027.png"/><Relationship Id="rId263" Type="http://schemas.openxmlformats.org/officeDocument/2006/relationships/image" Target="../media/image2048.png"/><Relationship Id="rId319" Type="http://schemas.openxmlformats.org/officeDocument/2006/relationships/image" Target="../media/image2076.png"/><Relationship Id="rId58" Type="http://schemas.openxmlformats.org/officeDocument/2006/relationships/customXml" Target="../ink/ink2033.xml"/><Relationship Id="rId123" Type="http://schemas.openxmlformats.org/officeDocument/2006/relationships/image" Target="../media/image1978.png"/><Relationship Id="rId330" Type="http://schemas.openxmlformats.org/officeDocument/2006/relationships/customXml" Target="../ink/ink2169.xml"/><Relationship Id="rId165" Type="http://schemas.openxmlformats.org/officeDocument/2006/relationships/image" Target="../media/image1999.png"/><Relationship Id="rId372" Type="http://schemas.openxmlformats.org/officeDocument/2006/relationships/customXml" Target="../ink/ink2190.xml"/><Relationship Id="rId428" Type="http://schemas.openxmlformats.org/officeDocument/2006/relationships/customXml" Target="../ink/ink2218.xml"/><Relationship Id="rId232" Type="http://schemas.openxmlformats.org/officeDocument/2006/relationships/customXml" Target="../ink/ink2120.xml"/><Relationship Id="rId274" Type="http://schemas.openxmlformats.org/officeDocument/2006/relationships/customXml" Target="../ink/ink2141.xml"/><Relationship Id="rId27" Type="http://schemas.openxmlformats.org/officeDocument/2006/relationships/image" Target="../media/image1931.png"/><Relationship Id="rId69" Type="http://schemas.openxmlformats.org/officeDocument/2006/relationships/image" Target="../media/image1952.png"/><Relationship Id="rId134" Type="http://schemas.openxmlformats.org/officeDocument/2006/relationships/customXml" Target="../ink/ink2071.xml"/><Relationship Id="rId80" Type="http://schemas.openxmlformats.org/officeDocument/2006/relationships/customXml" Target="../ink/ink2044.xml"/><Relationship Id="rId176" Type="http://schemas.openxmlformats.org/officeDocument/2006/relationships/customXml" Target="../ink/ink2092.xml"/><Relationship Id="rId341" Type="http://schemas.openxmlformats.org/officeDocument/2006/relationships/image" Target="../media/image2087.png"/><Relationship Id="rId383" Type="http://schemas.openxmlformats.org/officeDocument/2006/relationships/image" Target="../media/image2108.png"/><Relationship Id="rId439" Type="http://schemas.openxmlformats.org/officeDocument/2006/relationships/image" Target="../media/image2136.png"/><Relationship Id="rId201" Type="http://schemas.openxmlformats.org/officeDocument/2006/relationships/image" Target="../media/image2017.png"/><Relationship Id="rId243" Type="http://schemas.openxmlformats.org/officeDocument/2006/relationships/image" Target="../media/image2038.png"/><Relationship Id="rId285" Type="http://schemas.openxmlformats.org/officeDocument/2006/relationships/image" Target="../media/image2059.png"/><Relationship Id="rId450" Type="http://schemas.openxmlformats.org/officeDocument/2006/relationships/customXml" Target="../ink/ink2229.xml"/><Relationship Id="rId38" Type="http://schemas.openxmlformats.org/officeDocument/2006/relationships/customXml" Target="../ink/ink2023.xml"/><Relationship Id="rId103" Type="http://schemas.openxmlformats.org/officeDocument/2006/relationships/image" Target="../media/image1968.png"/><Relationship Id="rId310" Type="http://schemas.openxmlformats.org/officeDocument/2006/relationships/customXml" Target="../ink/ink2159.xml"/><Relationship Id="rId91" Type="http://schemas.openxmlformats.org/officeDocument/2006/relationships/image" Target="../media/image1963.png"/><Relationship Id="rId145" Type="http://schemas.openxmlformats.org/officeDocument/2006/relationships/image" Target="../media/image1989.png"/><Relationship Id="rId187" Type="http://schemas.openxmlformats.org/officeDocument/2006/relationships/image" Target="../media/image2010.png"/><Relationship Id="rId352" Type="http://schemas.openxmlformats.org/officeDocument/2006/relationships/customXml" Target="../ink/ink2180.xml"/><Relationship Id="rId394" Type="http://schemas.openxmlformats.org/officeDocument/2006/relationships/customXml" Target="../ink/ink2201.xml"/><Relationship Id="rId408" Type="http://schemas.openxmlformats.org/officeDocument/2006/relationships/customXml" Target="../ink/ink2208.xml"/><Relationship Id="rId212" Type="http://schemas.openxmlformats.org/officeDocument/2006/relationships/customXml" Target="../ink/ink2110.xml"/><Relationship Id="rId254" Type="http://schemas.openxmlformats.org/officeDocument/2006/relationships/customXml" Target="../ink/ink2131.xml"/><Relationship Id="rId49" Type="http://schemas.openxmlformats.org/officeDocument/2006/relationships/image" Target="../media/image1942.png"/><Relationship Id="rId114" Type="http://schemas.openxmlformats.org/officeDocument/2006/relationships/customXml" Target="../ink/ink2061.xml"/><Relationship Id="rId296" Type="http://schemas.openxmlformats.org/officeDocument/2006/relationships/customXml" Target="../ink/ink2152.xml"/><Relationship Id="rId461" Type="http://schemas.openxmlformats.org/officeDocument/2006/relationships/image" Target="../media/image2147.png"/><Relationship Id="rId60" Type="http://schemas.openxmlformats.org/officeDocument/2006/relationships/customXml" Target="../ink/ink2034.xml"/><Relationship Id="rId156" Type="http://schemas.openxmlformats.org/officeDocument/2006/relationships/customXml" Target="../ink/ink2082.xml"/><Relationship Id="rId198" Type="http://schemas.openxmlformats.org/officeDocument/2006/relationships/customXml" Target="../ink/ink2103.xml"/><Relationship Id="rId321" Type="http://schemas.openxmlformats.org/officeDocument/2006/relationships/image" Target="../media/image2077.png"/><Relationship Id="rId363" Type="http://schemas.openxmlformats.org/officeDocument/2006/relationships/image" Target="../media/image2098.png"/><Relationship Id="rId419" Type="http://schemas.openxmlformats.org/officeDocument/2006/relationships/image" Target="../media/image2126.png"/><Relationship Id="rId223" Type="http://schemas.openxmlformats.org/officeDocument/2006/relationships/image" Target="../media/image2028.png"/><Relationship Id="rId430" Type="http://schemas.openxmlformats.org/officeDocument/2006/relationships/customXml" Target="../ink/ink2219.xml"/><Relationship Id="rId18" Type="http://schemas.openxmlformats.org/officeDocument/2006/relationships/customXml" Target="../ink/ink2013.xml"/><Relationship Id="rId265" Type="http://schemas.openxmlformats.org/officeDocument/2006/relationships/image" Target="../media/image2049.png"/><Relationship Id="rId125" Type="http://schemas.openxmlformats.org/officeDocument/2006/relationships/image" Target="../media/image1979.png"/><Relationship Id="rId167" Type="http://schemas.openxmlformats.org/officeDocument/2006/relationships/image" Target="../media/image2000.png"/><Relationship Id="rId332" Type="http://schemas.openxmlformats.org/officeDocument/2006/relationships/customXml" Target="../ink/ink2170.xml"/><Relationship Id="rId374" Type="http://schemas.openxmlformats.org/officeDocument/2006/relationships/customXml" Target="../ink/ink2191.xml"/><Relationship Id="rId71" Type="http://schemas.openxmlformats.org/officeDocument/2006/relationships/image" Target="../media/image1953.png"/><Relationship Id="rId234" Type="http://schemas.openxmlformats.org/officeDocument/2006/relationships/customXml" Target="../ink/ink2121.xml"/><Relationship Id="rId2" Type="http://schemas.openxmlformats.org/officeDocument/2006/relationships/customXml" Target="../ink/ink2005.xml"/><Relationship Id="rId29" Type="http://schemas.openxmlformats.org/officeDocument/2006/relationships/image" Target="../media/image1932.png"/><Relationship Id="rId276" Type="http://schemas.openxmlformats.org/officeDocument/2006/relationships/customXml" Target="../ink/ink2142.xml"/><Relationship Id="rId441" Type="http://schemas.openxmlformats.org/officeDocument/2006/relationships/image" Target="../media/image2137.png"/><Relationship Id="rId40" Type="http://schemas.openxmlformats.org/officeDocument/2006/relationships/customXml" Target="../ink/ink2024.xml"/><Relationship Id="rId136" Type="http://schemas.openxmlformats.org/officeDocument/2006/relationships/customXml" Target="../ink/ink2072.xml"/><Relationship Id="rId178" Type="http://schemas.openxmlformats.org/officeDocument/2006/relationships/customXml" Target="../ink/ink2093.xml"/><Relationship Id="rId301" Type="http://schemas.openxmlformats.org/officeDocument/2006/relationships/image" Target="../media/image2067.png"/><Relationship Id="rId343" Type="http://schemas.openxmlformats.org/officeDocument/2006/relationships/image" Target="../media/image2088.png"/><Relationship Id="rId61" Type="http://schemas.openxmlformats.org/officeDocument/2006/relationships/image" Target="../media/image1948.png"/><Relationship Id="rId82" Type="http://schemas.openxmlformats.org/officeDocument/2006/relationships/customXml" Target="../ink/ink2045.xml"/><Relationship Id="rId199" Type="http://schemas.openxmlformats.org/officeDocument/2006/relationships/image" Target="../media/image2016.png"/><Relationship Id="rId203" Type="http://schemas.openxmlformats.org/officeDocument/2006/relationships/image" Target="../media/image2018.png"/><Relationship Id="rId385" Type="http://schemas.openxmlformats.org/officeDocument/2006/relationships/image" Target="../media/image2109.png"/><Relationship Id="rId19" Type="http://schemas.openxmlformats.org/officeDocument/2006/relationships/image" Target="../media/image1927.png"/><Relationship Id="rId224" Type="http://schemas.openxmlformats.org/officeDocument/2006/relationships/customXml" Target="../ink/ink2116.xml"/><Relationship Id="rId245" Type="http://schemas.openxmlformats.org/officeDocument/2006/relationships/image" Target="../media/image2039.png"/><Relationship Id="rId266" Type="http://schemas.openxmlformats.org/officeDocument/2006/relationships/customXml" Target="../ink/ink2137.xml"/><Relationship Id="rId287" Type="http://schemas.openxmlformats.org/officeDocument/2006/relationships/image" Target="../media/image2060.png"/><Relationship Id="rId410" Type="http://schemas.openxmlformats.org/officeDocument/2006/relationships/customXml" Target="../ink/ink2209.xml"/><Relationship Id="rId431" Type="http://schemas.openxmlformats.org/officeDocument/2006/relationships/image" Target="../media/image2132.png"/><Relationship Id="rId452" Type="http://schemas.openxmlformats.org/officeDocument/2006/relationships/customXml" Target="../ink/ink2230.xml"/><Relationship Id="rId30" Type="http://schemas.openxmlformats.org/officeDocument/2006/relationships/customXml" Target="../ink/ink2019.xml"/><Relationship Id="rId105" Type="http://schemas.openxmlformats.org/officeDocument/2006/relationships/image" Target="../media/image1969.png"/><Relationship Id="rId126" Type="http://schemas.openxmlformats.org/officeDocument/2006/relationships/customXml" Target="../ink/ink2067.xml"/><Relationship Id="rId147" Type="http://schemas.openxmlformats.org/officeDocument/2006/relationships/image" Target="../media/image1990.png"/><Relationship Id="rId168" Type="http://schemas.openxmlformats.org/officeDocument/2006/relationships/customXml" Target="../ink/ink2088.xml"/><Relationship Id="rId312" Type="http://schemas.openxmlformats.org/officeDocument/2006/relationships/customXml" Target="../ink/ink2160.xml"/><Relationship Id="rId333" Type="http://schemas.openxmlformats.org/officeDocument/2006/relationships/image" Target="../media/image2083.png"/><Relationship Id="rId354" Type="http://schemas.openxmlformats.org/officeDocument/2006/relationships/customXml" Target="../ink/ink2181.xml"/><Relationship Id="rId51" Type="http://schemas.openxmlformats.org/officeDocument/2006/relationships/image" Target="../media/image1943.png"/><Relationship Id="rId72" Type="http://schemas.openxmlformats.org/officeDocument/2006/relationships/customXml" Target="../ink/ink2040.xml"/><Relationship Id="rId93" Type="http://schemas.openxmlformats.org/officeDocument/2006/relationships/image" Target="../media/image1964.png"/><Relationship Id="rId189" Type="http://schemas.openxmlformats.org/officeDocument/2006/relationships/image" Target="../media/image2011.png"/><Relationship Id="rId375" Type="http://schemas.openxmlformats.org/officeDocument/2006/relationships/image" Target="../media/image2104.png"/><Relationship Id="rId396" Type="http://schemas.openxmlformats.org/officeDocument/2006/relationships/customXml" Target="../ink/ink2202.xml"/><Relationship Id="rId3" Type="http://schemas.openxmlformats.org/officeDocument/2006/relationships/image" Target="../media/image1919.png"/><Relationship Id="rId214" Type="http://schemas.openxmlformats.org/officeDocument/2006/relationships/customXml" Target="../ink/ink2111.xml"/><Relationship Id="rId235" Type="http://schemas.openxmlformats.org/officeDocument/2006/relationships/image" Target="../media/image2034.png"/><Relationship Id="rId256" Type="http://schemas.openxmlformats.org/officeDocument/2006/relationships/customXml" Target="../ink/ink2132.xml"/><Relationship Id="rId277" Type="http://schemas.openxmlformats.org/officeDocument/2006/relationships/image" Target="../media/image2055.png"/><Relationship Id="rId298" Type="http://schemas.openxmlformats.org/officeDocument/2006/relationships/customXml" Target="../ink/ink2153.xml"/><Relationship Id="rId400" Type="http://schemas.openxmlformats.org/officeDocument/2006/relationships/customXml" Target="../ink/ink2204.xml"/><Relationship Id="rId421" Type="http://schemas.openxmlformats.org/officeDocument/2006/relationships/image" Target="../media/image2127.png"/><Relationship Id="rId442" Type="http://schemas.openxmlformats.org/officeDocument/2006/relationships/customXml" Target="../ink/ink2225.xml"/><Relationship Id="rId463" Type="http://schemas.openxmlformats.org/officeDocument/2006/relationships/image" Target="../media/image2148.png"/><Relationship Id="rId116" Type="http://schemas.openxmlformats.org/officeDocument/2006/relationships/customXml" Target="../ink/ink2062.xml"/><Relationship Id="rId137" Type="http://schemas.openxmlformats.org/officeDocument/2006/relationships/image" Target="../media/image1985.png"/><Relationship Id="rId158" Type="http://schemas.openxmlformats.org/officeDocument/2006/relationships/customXml" Target="../ink/ink2083.xml"/><Relationship Id="rId302" Type="http://schemas.openxmlformats.org/officeDocument/2006/relationships/customXml" Target="../ink/ink2155.xml"/><Relationship Id="rId323" Type="http://schemas.openxmlformats.org/officeDocument/2006/relationships/image" Target="../media/image2078.png"/><Relationship Id="rId344" Type="http://schemas.openxmlformats.org/officeDocument/2006/relationships/customXml" Target="../ink/ink2176.xml"/><Relationship Id="rId20" Type="http://schemas.openxmlformats.org/officeDocument/2006/relationships/customXml" Target="../ink/ink2014.xml"/><Relationship Id="rId41" Type="http://schemas.openxmlformats.org/officeDocument/2006/relationships/image" Target="../media/image1938.png"/><Relationship Id="rId62" Type="http://schemas.openxmlformats.org/officeDocument/2006/relationships/customXml" Target="../ink/ink2035.xml"/><Relationship Id="rId83" Type="http://schemas.openxmlformats.org/officeDocument/2006/relationships/image" Target="../media/image1959.png"/><Relationship Id="rId179" Type="http://schemas.openxmlformats.org/officeDocument/2006/relationships/image" Target="../media/image2006.png"/><Relationship Id="rId365" Type="http://schemas.openxmlformats.org/officeDocument/2006/relationships/image" Target="../media/image2099.png"/><Relationship Id="rId386" Type="http://schemas.openxmlformats.org/officeDocument/2006/relationships/customXml" Target="../ink/ink2197.xml"/><Relationship Id="rId190" Type="http://schemas.openxmlformats.org/officeDocument/2006/relationships/customXml" Target="../ink/ink2099.xml"/><Relationship Id="rId204" Type="http://schemas.openxmlformats.org/officeDocument/2006/relationships/customXml" Target="../ink/ink2106.xml"/><Relationship Id="rId225" Type="http://schemas.openxmlformats.org/officeDocument/2006/relationships/image" Target="../media/image2029.png"/><Relationship Id="rId246" Type="http://schemas.openxmlformats.org/officeDocument/2006/relationships/customXml" Target="../ink/ink2127.xml"/><Relationship Id="rId267" Type="http://schemas.openxmlformats.org/officeDocument/2006/relationships/image" Target="../media/image2050.png"/><Relationship Id="rId288" Type="http://schemas.openxmlformats.org/officeDocument/2006/relationships/customXml" Target="../ink/ink2148.xml"/><Relationship Id="rId411" Type="http://schemas.openxmlformats.org/officeDocument/2006/relationships/image" Target="../media/image2122.png"/><Relationship Id="rId432" Type="http://schemas.openxmlformats.org/officeDocument/2006/relationships/customXml" Target="../ink/ink2220.xml"/><Relationship Id="rId453" Type="http://schemas.openxmlformats.org/officeDocument/2006/relationships/image" Target="../media/image2143.png"/><Relationship Id="rId106" Type="http://schemas.openxmlformats.org/officeDocument/2006/relationships/customXml" Target="../ink/ink2057.xml"/><Relationship Id="rId127" Type="http://schemas.openxmlformats.org/officeDocument/2006/relationships/image" Target="../media/image1980.png"/><Relationship Id="rId313" Type="http://schemas.openxmlformats.org/officeDocument/2006/relationships/image" Target="../media/image2073.png"/><Relationship Id="rId10" Type="http://schemas.openxmlformats.org/officeDocument/2006/relationships/customXml" Target="../ink/ink2009.xml"/><Relationship Id="rId31" Type="http://schemas.openxmlformats.org/officeDocument/2006/relationships/image" Target="../media/image1933.png"/><Relationship Id="rId52" Type="http://schemas.openxmlformats.org/officeDocument/2006/relationships/customXml" Target="../ink/ink2030.xml"/><Relationship Id="rId73" Type="http://schemas.openxmlformats.org/officeDocument/2006/relationships/image" Target="../media/image1954.png"/><Relationship Id="rId94" Type="http://schemas.openxmlformats.org/officeDocument/2006/relationships/customXml" Target="../ink/ink2051.xml"/><Relationship Id="rId148" Type="http://schemas.openxmlformats.org/officeDocument/2006/relationships/customXml" Target="../ink/ink2078.xml"/><Relationship Id="rId169" Type="http://schemas.openxmlformats.org/officeDocument/2006/relationships/image" Target="../media/image2001.png"/><Relationship Id="rId334" Type="http://schemas.openxmlformats.org/officeDocument/2006/relationships/customXml" Target="../ink/ink2171.xml"/><Relationship Id="rId355" Type="http://schemas.openxmlformats.org/officeDocument/2006/relationships/image" Target="../media/image2094.png"/><Relationship Id="rId376" Type="http://schemas.openxmlformats.org/officeDocument/2006/relationships/customXml" Target="../ink/ink2192.xml"/><Relationship Id="rId397" Type="http://schemas.openxmlformats.org/officeDocument/2006/relationships/image" Target="../media/image2115.png"/><Relationship Id="rId4" Type="http://schemas.openxmlformats.org/officeDocument/2006/relationships/customXml" Target="../ink/ink2006.xml"/><Relationship Id="rId180" Type="http://schemas.openxmlformats.org/officeDocument/2006/relationships/customXml" Target="../ink/ink2094.xml"/><Relationship Id="rId215" Type="http://schemas.openxmlformats.org/officeDocument/2006/relationships/image" Target="../media/image2024.png"/><Relationship Id="rId236" Type="http://schemas.openxmlformats.org/officeDocument/2006/relationships/customXml" Target="../ink/ink2122.xml"/><Relationship Id="rId257" Type="http://schemas.openxmlformats.org/officeDocument/2006/relationships/image" Target="../media/image2045.png"/><Relationship Id="rId278" Type="http://schemas.openxmlformats.org/officeDocument/2006/relationships/customXml" Target="../ink/ink2143.xml"/><Relationship Id="rId401" Type="http://schemas.openxmlformats.org/officeDocument/2006/relationships/image" Target="../media/image2117.png"/><Relationship Id="rId422" Type="http://schemas.openxmlformats.org/officeDocument/2006/relationships/customXml" Target="../ink/ink2215.xml"/><Relationship Id="rId443" Type="http://schemas.openxmlformats.org/officeDocument/2006/relationships/image" Target="../media/image2138.png"/><Relationship Id="rId464" Type="http://schemas.openxmlformats.org/officeDocument/2006/relationships/customXml" Target="../ink/ink2236.xml"/><Relationship Id="rId303" Type="http://schemas.openxmlformats.org/officeDocument/2006/relationships/image" Target="../media/image2068.png"/><Relationship Id="rId42" Type="http://schemas.openxmlformats.org/officeDocument/2006/relationships/customXml" Target="../ink/ink2025.xml"/><Relationship Id="rId84" Type="http://schemas.openxmlformats.org/officeDocument/2006/relationships/customXml" Target="../ink/ink2046.xml"/><Relationship Id="rId138" Type="http://schemas.openxmlformats.org/officeDocument/2006/relationships/customXml" Target="../ink/ink2073.xml"/><Relationship Id="rId345" Type="http://schemas.openxmlformats.org/officeDocument/2006/relationships/image" Target="../media/image2089.png"/><Relationship Id="rId387" Type="http://schemas.openxmlformats.org/officeDocument/2006/relationships/image" Target="../media/image2110.png"/><Relationship Id="rId191" Type="http://schemas.openxmlformats.org/officeDocument/2006/relationships/image" Target="../media/image2012.png"/><Relationship Id="rId205" Type="http://schemas.openxmlformats.org/officeDocument/2006/relationships/image" Target="../media/image2019.png"/><Relationship Id="rId247" Type="http://schemas.openxmlformats.org/officeDocument/2006/relationships/image" Target="../media/image2040.png"/><Relationship Id="rId412" Type="http://schemas.openxmlformats.org/officeDocument/2006/relationships/customXml" Target="../ink/ink2210.xml"/><Relationship Id="rId107" Type="http://schemas.openxmlformats.org/officeDocument/2006/relationships/image" Target="../media/image1970.png"/><Relationship Id="rId289" Type="http://schemas.openxmlformats.org/officeDocument/2006/relationships/image" Target="../media/image2061.png"/><Relationship Id="rId454" Type="http://schemas.openxmlformats.org/officeDocument/2006/relationships/customXml" Target="../ink/ink2231.xml"/><Relationship Id="rId11" Type="http://schemas.openxmlformats.org/officeDocument/2006/relationships/image" Target="../media/image1923.png"/><Relationship Id="rId53" Type="http://schemas.openxmlformats.org/officeDocument/2006/relationships/image" Target="../media/image1944.png"/><Relationship Id="rId149" Type="http://schemas.openxmlformats.org/officeDocument/2006/relationships/image" Target="../media/image1991.png"/><Relationship Id="rId314" Type="http://schemas.openxmlformats.org/officeDocument/2006/relationships/customXml" Target="../ink/ink2161.xml"/><Relationship Id="rId356" Type="http://schemas.openxmlformats.org/officeDocument/2006/relationships/customXml" Target="../ink/ink2182.xml"/><Relationship Id="rId398" Type="http://schemas.openxmlformats.org/officeDocument/2006/relationships/customXml" Target="../ink/ink2203.xml"/><Relationship Id="rId95" Type="http://schemas.openxmlformats.org/officeDocument/2006/relationships/image" Target="../media/image1965.png"/><Relationship Id="rId160" Type="http://schemas.openxmlformats.org/officeDocument/2006/relationships/customXml" Target="../ink/ink2084.xml"/><Relationship Id="rId216" Type="http://schemas.openxmlformats.org/officeDocument/2006/relationships/customXml" Target="../ink/ink2112.xml"/><Relationship Id="rId423" Type="http://schemas.openxmlformats.org/officeDocument/2006/relationships/image" Target="../media/image2128.png"/><Relationship Id="rId258" Type="http://schemas.openxmlformats.org/officeDocument/2006/relationships/customXml" Target="../ink/ink2133.xml"/><Relationship Id="rId465" Type="http://schemas.openxmlformats.org/officeDocument/2006/relationships/image" Target="../media/image2149.png"/><Relationship Id="rId22" Type="http://schemas.openxmlformats.org/officeDocument/2006/relationships/customXml" Target="../ink/ink2015.xml"/><Relationship Id="rId64" Type="http://schemas.openxmlformats.org/officeDocument/2006/relationships/customXml" Target="../ink/ink2036.xml"/><Relationship Id="rId118" Type="http://schemas.openxmlformats.org/officeDocument/2006/relationships/customXml" Target="../ink/ink2063.xml"/><Relationship Id="rId325" Type="http://schemas.openxmlformats.org/officeDocument/2006/relationships/image" Target="../media/image2079.png"/><Relationship Id="rId367" Type="http://schemas.openxmlformats.org/officeDocument/2006/relationships/image" Target="../media/image2100.png"/><Relationship Id="rId171" Type="http://schemas.openxmlformats.org/officeDocument/2006/relationships/image" Target="../media/image2002.png"/><Relationship Id="rId227" Type="http://schemas.openxmlformats.org/officeDocument/2006/relationships/image" Target="../media/image2030.png"/><Relationship Id="rId269" Type="http://schemas.openxmlformats.org/officeDocument/2006/relationships/image" Target="../media/image2051.png"/><Relationship Id="rId434" Type="http://schemas.openxmlformats.org/officeDocument/2006/relationships/customXml" Target="../ink/ink2221.xml"/><Relationship Id="rId33" Type="http://schemas.openxmlformats.org/officeDocument/2006/relationships/image" Target="../media/image1934.png"/><Relationship Id="rId129" Type="http://schemas.openxmlformats.org/officeDocument/2006/relationships/image" Target="../media/image1981.png"/><Relationship Id="rId280" Type="http://schemas.openxmlformats.org/officeDocument/2006/relationships/customXml" Target="../ink/ink2144.xml"/><Relationship Id="rId336" Type="http://schemas.openxmlformats.org/officeDocument/2006/relationships/customXml" Target="../ink/ink2172.xml"/><Relationship Id="rId75" Type="http://schemas.openxmlformats.org/officeDocument/2006/relationships/image" Target="../media/image1955.png"/><Relationship Id="rId140" Type="http://schemas.openxmlformats.org/officeDocument/2006/relationships/customXml" Target="../ink/ink2074.xml"/><Relationship Id="rId182" Type="http://schemas.openxmlformats.org/officeDocument/2006/relationships/customXml" Target="../ink/ink2095.xml"/><Relationship Id="rId378" Type="http://schemas.openxmlformats.org/officeDocument/2006/relationships/customXml" Target="../ink/ink2193.xml"/><Relationship Id="rId403" Type="http://schemas.openxmlformats.org/officeDocument/2006/relationships/image" Target="../media/image2118.png"/><Relationship Id="rId6" Type="http://schemas.openxmlformats.org/officeDocument/2006/relationships/customXml" Target="../ink/ink2007.xml"/><Relationship Id="rId238" Type="http://schemas.openxmlformats.org/officeDocument/2006/relationships/customXml" Target="../ink/ink2123.xml"/><Relationship Id="rId445" Type="http://schemas.openxmlformats.org/officeDocument/2006/relationships/image" Target="../media/image2139.png"/><Relationship Id="rId291" Type="http://schemas.openxmlformats.org/officeDocument/2006/relationships/image" Target="../media/image2062.png"/><Relationship Id="rId305" Type="http://schemas.openxmlformats.org/officeDocument/2006/relationships/image" Target="../media/image2069.png"/><Relationship Id="rId347" Type="http://schemas.openxmlformats.org/officeDocument/2006/relationships/image" Target="../media/image2090.png"/><Relationship Id="rId44" Type="http://schemas.openxmlformats.org/officeDocument/2006/relationships/customXml" Target="../ink/ink2026.xml"/><Relationship Id="rId86" Type="http://schemas.openxmlformats.org/officeDocument/2006/relationships/customXml" Target="../ink/ink2047.xml"/><Relationship Id="rId151" Type="http://schemas.openxmlformats.org/officeDocument/2006/relationships/image" Target="../media/image1992.png"/><Relationship Id="rId389" Type="http://schemas.openxmlformats.org/officeDocument/2006/relationships/image" Target="../media/image2111.png"/><Relationship Id="rId193" Type="http://schemas.openxmlformats.org/officeDocument/2006/relationships/image" Target="../media/image2013.png"/><Relationship Id="rId207" Type="http://schemas.openxmlformats.org/officeDocument/2006/relationships/image" Target="../media/image2020.png"/><Relationship Id="rId249" Type="http://schemas.openxmlformats.org/officeDocument/2006/relationships/image" Target="../media/image2041.png"/><Relationship Id="rId414" Type="http://schemas.openxmlformats.org/officeDocument/2006/relationships/customXml" Target="../ink/ink2211.xml"/><Relationship Id="rId456" Type="http://schemas.openxmlformats.org/officeDocument/2006/relationships/customXml" Target="../ink/ink2232.xml"/><Relationship Id="rId13" Type="http://schemas.openxmlformats.org/officeDocument/2006/relationships/image" Target="../media/image1924.png"/><Relationship Id="rId109" Type="http://schemas.openxmlformats.org/officeDocument/2006/relationships/image" Target="../media/image1971.png"/><Relationship Id="rId260" Type="http://schemas.openxmlformats.org/officeDocument/2006/relationships/customXml" Target="../ink/ink2134.xml"/><Relationship Id="rId316" Type="http://schemas.openxmlformats.org/officeDocument/2006/relationships/customXml" Target="../ink/ink2162.xml"/><Relationship Id="rId55" Type="http://schemas.openxmlformats.org/officeDocument/2006/relationships/image" Target="../media/image1945.png"/><Relationship Id="rId97" Type="http://schemas.openxmlformats.org/officeDocument/2006/relationships/image" Target="../media/image1447.png"/><Relationship Id="rId120" Type="http://schemas.openxmlformats.org/officeDocument/2006/relationships/customXml" Target="../ink/ink2064.xml"/><Relationship Id="rId358" Type="http://schemas.openxmlformats.org/officeDocument/2006/relationships/customXml" Target="../ink/ink2183.xml"/><Relationship Id="rId162" Type="http://schemas.openxmlformats.org/officeDocument/2006/relationships/customXml" Target="../ink/ink2085.xml"/><Relationship Id="rId218" Type="http://schemas.openxmlformats.org/officeDocument/2006/relationships/customXml" Target="../ink/ink2113.xml"/><Relationship Id="rId425" Type="http://schemas.openxmlformats.org/officeDocument/2006/relationships/image" Target="../media/image2129.png"/><Relationship Id="rId271" Type="http://schemas.openxmlformats.org/officeDocument/2006/relationships/image" Target="../media/image2052.png"/><Relationship Id="rId24" Type="http://schemas.openxmlformats.org/officeDocument/2006/relationships/customXml" Target="../ink/ink2016.xml"/><Relationship Id="rId66" Type="http://schemas.openxmlformats.org/officeDocument/2006/relationships/customXml" Target="../ink/ink2037.xml"/><Relationship Id="rId131" Type="http://schemas.openxmlformats.org/officeDocument/2006/relationships/image" Target="../media/image1982.png"/><Relationship Id="rId327" Type="http://schemas.openxmlformats.org/officeDocument/2006/relationships/image" Target="../media/image2080.png"/><Relationship Id="rId369" Type="http://schemas.openxmlformats.org/officeDocument/2006/relationships/image" Target="../media/image2101.png"/><Relationship Id="rId173" Type="http://schemas.openxmlformats.org/officeDocument/2006/relationships/image" Target="../media/image2003.png"/><Relationship Id="rId229" Type="http://schemas.openxmlformats.org/officeDocument/2006/relationships/image" Target="../media/image2031.png"/><Relationship Id="rId380" Type="http://schemas.openxmlformats.org/officeDocument/2006/relationships/customXml" Target="../ink/ink2194.xml"/><Relationship Id="rId436" Type="http://schemas.openxmlformats.org/officeDocument/2006/relationships/customXml" Target="../ink/ink2222.xml"/><Relationship Id="rId240" Type="http://schemas.openxmlformats.org/officeDocument/2006/relationships/customXml" Target="../ink/ink2124.xml"/><Relationship Id="rId35" Type="http://schemas.openxmlformats.org/officeDocument/2006/relationships/image" Target="../media/image1935.png"/><Relationship Id="rId77" Type="http://schemas.openxmlformats.org/officeDocument/2006/relationships/image" Target="../media/image1956.png"/><Relationship Id="rId100" Type="http://schemas.openxmlformats.org/officeDocument/2006/relationships/customXml" Target="../ink/ink2054.xml"/><Relationship Id="rId282" Type="http://schemas.openxmlformats.org/officeDocument/2006/relationships/customXml" Target="../ink/ink2145.xml"/><Relationship Id="rId338" Type="http://schemas.openxmlformats.org/officeDocument/2006/relationships/customXml" Target="../ink/ink2173.xml"/><Relationship Id="rId8" Type="http://schemas.openxmlformats.org/officeDocument/2006/relationships/customXml" Target="../ink/ink2008.xml"/><Relationship Id="rId142" Type="http://schemas.openxmlformats.org/officeDocument/2006/relationships/customXml" Target="../ink/ink2075.xml"/><Relationship Id="rId184" Type="http://schemas.openxmlformats.org/officeDocument/2006/relationships/customXml" Target="../ink/ink2096.xml"/><Relationship Id="rId391" Type="http://schemas.openxmlformats.org/officeDocument/2006/relationships/image" Target="../media/image2112.png"/><Relationship Id="rId405" Type="http://schemas.openxmlformats.org/officeDocument/2006/relationships/image" Target="../media/image2119.png"/><Relationship Id="rId447" Type="http://schemas.openxmlformats.org/officeDocument/2006/relationships/image" Target="../media/image2140.png"/><Relationship Id="rId251" Type="http://schemas.openxmlformats.org/officeDocument/2006/relationships/image" Target="../media/image2042.png"/><Relationship Id="rId46" Type="http://schemas.openxmlformats.org/officeDocument/2006/relationships/customXml" Target="../ink/ink2027.xml"/><Relationship Id="rId293" Type="http://schemas.openxmlformats.org/officeDocument/2006/relationships/image" Target="../media/image2063.png"/><Relationship Id="rId307" Type="http://schemas.openxmlformats.org/officeDocument/2006/relationships/image" Target="../media/image2070.png"/><Relationship Id="rId349" Type="http://schemas.openxmlformats.org/officeDocument/2006/relationships/image" Target="../media/image2091.png"/><Relationship Id="rId88" Type="http://schemas.openxmlformats.org/officeDocument/2006/relationships/customXml" Target="../ink/ink2048.xml"/><Relationship Id="rId111" Type="http://schemas.openxmlformats.org/officeDocument/2006/relationships/image" Target="../media/image1972.png"/><Relationship Id="rId153" Type="http://schemas.openxmlformats.org/officeDocument/2006/relationships/image" Target="../media/image1993.png"/><Relationship Id="rId195" Type="http://schemas.openxmlformats.org/officeDocument/2006/relationships/image" Target="../media/image2014.png"/><Relationship Id="rId209" Type="http://schemas.openxmlformats.org/officeDocument/2006/relationships/image" Target="../media/image2021.png"/><Relationship Id="rId360" Type="http://schemas.openxmlformats.org/officeDocument/2006/relationships/customXml" Target="../ink/ink2184.xml"/><Relationship Id="rId416" Type="http://schemas.openxmlformats.org/officeDocument/2006/relationships/customXml" Target="../ink/ink2212.xml"/><Relationship Id="rId220" Type="http://schemas.openxmlformats.org/officeDocument/2006/relationships/customXml" Target="../ink/ink2114.xml"/><Relationship Id="rId458" Type="http://schemas.openxmlformats.org/officeDocument/2006/relationships/customXml" Target="../ink/ink2233.xml"/><Relationship Id="rId15" Type="http://schemas.openxmlformats.org/officeDocument/2006/relationships/image" Target="../media/image1925.png"/><Relationship Id="rId57" Type="http://schemas.openxmlformats.org/officeDocument/2006/relationships/image" Target="../media/image1946.png"/><Relationship Id="rId262" Type="http://schemas.openxmlformats.org/officeDocument/2006/relationships/customXml" Target="../ink/ink2135.xml"/><Relationship Id="rId318" Type="http://schemas.openxmlformats.org/officeDocument/2006/relationships/customXml" Target="../ink/ink2163.xml"/><Relationship Id="rId99" Type="http://schemas.openxmlformats.org/officeDocument/2006/relationships/image" Target="../media/image1966.png"/><Relationship Id="rId122" Type="http://schemas.openxmlformats.org/officeDocument/2006/relationships/customXml" Target="../ink/ink2065.xml"/><Relationship Id="rId164" Type="http://schemas.openxmlformats.org/officeDocument/2006/relationships/customXml" Target="../ink/ink2086.xml"/><Relationship Id="rId371" Type="http://schemas.openxmlformats.org/officeDocument/2006/relationships/image" Target="../media/image2102.png"/><Relationship Id="rId427" Type="http://schemas.openxmlformats.org/officeDocument/2006/relationships/image" Target="../media/image2130.png"/><Relationship Id="rId26" Type="http://schemas.openxmlformats.org/officeDocument/2006/relationships/customXml" Target="../ink/ink2017.xml"/><Relationship Id="rId231" Type="http://schemas.openxmlformats.org/officeDocument/2006/relationships/image" Target="../media/image2032.png"/><Relationship Id="rId273" Type="http://schemas.openxmlformats.org/officeDocument/2006/relationships/image" Target="../media/image2053.png"/><Relationship Id="rId329" Type="http://schemas.openxmlformats.org/officeDocument/2006/relationships/image" Target="../media/image2081.png"/><Relationship Id="rId68" Type="http://schemas.openxmlformats.org/officeDocument/2006/relationships/customXml" Target="../ink/ink2038.xml"/><Relationship Id="rId133" Type="http://schemas.openxmlformats.org/officeDocument/2006/relationships/image" Target="../media/image1983.png"/><Relationship Id="rId175" Type="http://schemas.openxmlformats.org/officeDocument/2006/relationships/image" Target="../media/image2004.png"/><Relationship Id="rId340" Type="http://schemas.openxmlformats.org/officeDocument/2006/relationships/customXml" Target="../ink/ink2174.xml"/><Relationship Id="rId200" Type="http://schemas.openxmlformats.org/officeDocument/2006/relationships/customXml" Target="../ink/ink2104.xml"/><Relationship Id="rId382" Type="http://schemas.openxmlformats.org/officeDocument/2006/relationships/customXml" Target="../ink/ink2195.xml"/><Relationship Id="rId438" Type="http://schemas.openxmlformats.org/officeDocument/2006/relationships/customXml" Target="../ink/ink2223.xml"/><Relationship Id="rId242" Type="http://schemas.openxmlformats.org/officeDocument/2006/relationships/customXml" Target="../ink/ink2125.xml"/><Relationship Id="rId284" Type="http://schemas.openxmlformats.org/officeDocument/2006/relationships/customXml" Target="../ink/ink2146.xml"/><Relationship Id="rId37" Type="http://schemas.openxmlformats.org/officeDocument/2006/relationships/image" Target="../media/image1936.png"/><Relationship Id="rId79" Type="http://schemas.openxmlformats.org/officeDocument/2006/relationships/image" Target="../media/image1957.png"/><Relationship Id="rId102" Type="http://schemas.openxmlformats.org/officeDocument/2006/relationships/customXml" Target="../ink/ink2055.xml"/><Relationship Id="rId144" Type="http://schemas.openxmlformats.org/officeDocument/2006/relationships/customXml" Target="../ink/ink2076.xml"/><Relationship Id="rId90" Type="http://schemas.openxmlformats.org/officeDocument/2006/relationships/customXml" Target="../ink/ink2049.xml"/><Relationship Id="rId186" Type="http://schemas.openxmlformats.org/officeDocument/2006/relationships/customXml" Target="../ink/ink2097.xml"/><Relationship Id="rId351" Type="http://schemas.openxmlformats.org/officeDocument/2006/relationships/image" Target="../media/image2092.png"/><Relationship Id="rId393" Type="http://schemas.openxmlformats.org/officeDocument/2006/relationships/image" Target="../media/image2113.png"/><Relationship Id="rId407" Type="http://schemas.openxmlformats.org/officeDocument/2006/relationships/image" Target="../media/image2120.png"/><Relationship Id="rId449" Type="http://schemas.openxmlformats.org/officeDocument/2006/relationships/image" Target="../media/image2141.png"/><Relationship Id="rId211" Type="http://schemas.openxmlformats.org/officeDocument/2006/relationships/image" Target="../media/image2022.png"/><Relationship Id="rId253" Type="http://schemas.openxmlformats.org/officeDocument/2006/relationships/image" Target="../media/image2043.png"/><Relationship Id="rId295" Type="http://schemas.openxmlformats.org/officeDocument/2006/relationships/image" Target="../media/image2064.png"/><Relationship Id="rId309" Type="http://schemas.openxmlformats.org/officeDocument/2006/relationships/image" Target="../media/image2071.png"/><Relationship Id="rId460" Type="http://schemas.openxmlformats.org/officeDocument/2006/relationships/customXml" Target="../ink/ink2234.xml"/><Relationship Id="rId48" Type="http://schemas.openxmlformats.org/officeDocument/2006/relationships/customXml" Target="../ink/ink2028.xml"/><Relationship Id="rId113" Type="http://schemas.openxmlformats.org/officeDocument/2006/relationships/image" Target="../media/image1973.png"/><Relationship Id="rId320" Type="http://schemas.openxmlformats.org/officeDocument/2006/relationships/customXml" Target="../ink/ink2164.xml"/><Relationship Id="rId155" Type="http://schemas.openxmlformats.org/officeDocument/2006/relationships/image" Target="../media/image1994.png"/><Relationship Id="rId197" Type="http://schemas.openxmlformats.org/officeDocument/2006/relationships/image" Target="../media/image2015.png"/><Relationship Id="rId362" Type="http://schemas.openxmlformats.org/officeDocument/2006/relationships/customXml" Target="../ink/ink2185.xml"/><Relationship Id="rId418" Type="http://schemas.openxmlformats.org/officeDocument/2006/relationships/customXml" Target="../ink/ink2213.xml"/><Relationship Id="rId222" Type="http://schemas.openxmlformats.org/officeDocument/2006/relationships/customXml" Target="../ink/ink2115.xml"/><Relationship Id="rId264" Type="http://schemas.openxmlformats.org/officeDocument/2006/relationships/customXml" Target="../ink/ink2136.xml"/><Relationship Id="rId17" Type="http://schemas.openxmlformats.org/officeDocument/2006/relationships/image" Target="../media/image1926.png"/><Relationship Id="rId59" Type="http://schemas.openxmlformats.org/officeDocument/2006/relationships/image" Target="../media/image1947.png"/><Relationship Id="rId124" Type="http://schemas.openxmlformats.org/officeDocument/2006/relationships/customXml" Target="../ink/ink2066.xml"/><Relationship Id="rId70" Type="http://schemas.openxmlformats.org/officeDocument/2006/relationships/customXml" Target="../ink/ink2039.xml"/><Relationship Id="rId166" Type="http://schemas.openxmlformats.org/officeDocument/2006/relationships/customXml" Target="../ink/ink2087.xml"/><Relationship Id="rId331" Type="http://schemas.openxmlformats.org/officeDocument/2006/relationships/image" Target="../media/image2082.png"/><Relationship Id="rId373" Type="http://schemas.openxmlformats.org/officeDocument/2006/relationships/image" Target="../media/image2103.png"/><Relationship Id="rId429" Type="http://schemas.openxmlformats.org/officeDocument/2006/relationships/image" Target="../media/image2131.png"/><Relationship Id="rId1" Type="http://schemas.openxmlformats.org/officeDocument/2006/relationships/slideLayout" Target="../slideLayouts/slideLayout7.xml"/><Relationship Id="rId233" Type="http://schemas.openxmlformats.org/officeDocument/2006/relationships/image" Target="../media/image2033.png"/><Relationship Id="rId440" Type="http://schemas.openxmlformats.org/officeDocument/2006/relationships/customXml" Target="../ink/ink2224.xml"/><Relationship Id="rId28" Type="http://schemas.openxmlformats.org/officeDocument/2006/relationships/customXml" Target="../ink/ink2018.xml"/><Relationship Id="rId275" Type="http://schemas.openxmlformats.org/officeDocument/2006/relationships/image" Target="../media/image2054.png"/><Relationship Id="rId300" Type="http://schemas.openxmlformats.org/officeDocument/2006/relationships/customXml" Target="../ink/ink2154.xml"/><Relationship Id="rId81" Type="http://schemas.openxmlformats.org/officeDocument/2006/relationships/image" Target="../media/image1958.png"/><Relationship Id="rId135" Type="http://schemas.openxmlformats.org/officeDocument/2006/relationships/image" Target="../media/image1984.png"/><Relationship Id="rId177" Type="http://schemas.openxmlformats.org/officeDocument/2006/relationships/image" Target="../media/image2005.png"/><Relationship Id="rId342" Type="http://schemas.openxmlformats.org/officeDocument/2006/relationships/customXml" Target="../ink/ink2175.xml"/><Relationship Id="rId384" Type="http://schemas.openxmlformats.org/officeDocument/2006/relationships/customXml" Target="../ink/ink2196.xml"/><Relationship Id="rId202" Type="http://schemas.openxmlformats.org/officeDocument/2006/relationships/customXml" Target="../ink/ink2105.xml"/><Relationship Id="rId244" Type="http://schemas.openxmlformats.org/officeDocument/2006/relationships/customXml" Target="../ink/ink2126.xml"/><Relationship Id="rId39" Type="http://schemas.openxmlformats.org/officeDocument/2006/relationships/image" Target="../media/image1937.png"/><Relationship Id="rId286" Type="http://schemas.openxmlformats.org/officeDocument/2006/relationships/customXml" Target="../ink/ink2147.xml"/><Relationship Id="rId451" Type="http://schemas.openxmlformats.org/officeDocument/2006/relationships/image" Target="../media/image2142.png"/><Relationship Id="rId50" Type="http://schemas.openxmlformats.org/officeDocument/2006/relationships/customXml" Target="../ink/ink2029.xml"/><Relationship Id="rId104" Type="http://schemas.openxmlformats.org/officeDocument/2006/relationships/customXml" Target="../ink/ink2056.xml"/><Relationship Id="rId146" Type="http://schemas.openxmlformats.org/officeDocument/2006/relationships/customXml" Target="../ink/ink2077.xml"/><Relationship Id="rId188" Type="http://schemas.openxmlformats.org/officeDocument/2006/relationships/customXml" Target="../ink/ink2098.xml"/><Relationship Id="rId311" Type="http://schemas.openxmlformats.org/officeDocument/2006/relationships/image" Target="../media/image2072.png"/><Relationship Id="rId353" Type="http://schemas.openxmlformats.org/officeDocument/2006/relationships/image" Target="../media/image2093.png"/><Relationship Id="rId395" Type="http://schemas.openxmlformats.org/officeDocument/2006/relationships/image" Target="../media/image2114.png"/><Relationship Id="rId409" Type="http://schemas.openxmlformats.org/officeDocument/2006/relationships/image" Target="../media/image2121.png"/><Relationship Id="rId92" Type="http://schemas.openxmlformats.org/officeDocument/2006/relationships/customXml" Target="../ink/ink2050.xml"/><Relationship Id="rId213" Type="http://schemas.openxmlformats.org/officeDocument/2006/relationships/image" Target="../media/image2023.png"/><Relationship Id="rId420" Type="http://schemas.openxmlformats.org/officeDocument/2006/relationships/customXml" Target="../ink/ink2214.xml"/><Relationship Id="rId255" Type="http://schemas.openxmlformats.org/officeDocument/2006/relationships/image" Target="../media/image2044.png"/><Relationship Id="rId297" Type="http://schemas.openxmlformats.org/officeDocument/2006/relationships/image" Target="../media/image2065.png"/><Relationship Id="rId462" Type="http://schemas.openxmlformats.org/officeDocument/2006/relationships/customXml" Target="../ink/ink2235.xml"/><Relationship Id="rId115" Type="http://schemas.openxmlformats.org/officeDocument/2006/relationships/image" Target="../media/image1974.png"/><Relationship Id="rId157" Type="http://schemas.openxmlformats.org/officeDocument/2006/relationships/image" Target="../media/image1995.png"/><Relationship Id="rId322" Type="http://schemas.openxmlformats.org/officeDocument/2006/relationships/customXml" Target="../ink/ink2165.xml"/><Relationship Id="rId364" Type="http://schemas.openxmlformats.org/officeDocument/2006/relationships/customXml" Target="../ink/ink2186.xml"/></Relationships>
</file>

<file path=ppt/slides/_rels/slide15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2207.png"/><Relationship Id="rId21" Type="http://schemas.openxmlformats.org/officeDocument/2006/relationships/image" Target="../media/image2159.png"/><Relationship Id="rId324" Type="http://schemas.openxmlformats.org/officeDocument/2006/relationships/customXml" Target="../ink/ink2398.xml"/><Relationship Id="rId170" Type="http://schemas.openxmlformats.org/officeDocument/2006/relationships/customXml" Target="../ink/ink2321.xml"/><Relationship Id="rId268" Type="http://schemas.openxmlformats.org/officeDocument/2006/relationships/customXml" Target="../ink/ink2370.xml"/><Relationship Id="rId475" Type="http://schemas.openxmlformats.org/officeDocument/2006/relationships/image" Target="../media/image2386.png"/><Relationship Id="rId32" Type="http://schemas.openxmlformats.org/officeDocument/2006/relationships/customXml" Target="../ink/ink2252.xml"/><Relationship Id="rId74" Type="http://schemas.openxmlformats.org/officeDocument/2006/relationships/customXml" Target="../ink/ink2273.xml"/><Relationship Id="rId128" Type="http://schemas.openxmlformats.org/officeDocument/2006/relationships/customXml" Target="../ink/ink2300.xml"/><Relationship Id="rId335" Type="http://schemas.openxmlformats.org/officeDocument/2006/relationships/image" Target="../media/image2316.png"/><Relationship Id="rId377" Type="http://schemas.openxmlformats.org/officeDocument/2006/relationships/image" Target="../media/image2337.png"/><Relationship Id="rId500" Type="http://schemas.openxmlformats.org/officeDocument/2006/relationships/customXml" Target="../ink/ink2486.xml"/><Relationship Id="rId5" Type="http://schemas.openxmlformats.org/officeDocument/2006/relationships/image" Target="../media/image2151.png"/><Relationship Id="rId181" Type="http://schemas.openxmlformats.org/officeDocument/2006/relationships/image" Target="../media/image2239.png"/><Relationship Id="rId237" Type="http://schemas.openxmlformats.org/officeDocument/2006/relationships/image" Target="../media/image2267.png"/><Relationship Id="rId402" Type="http://schemas.openxmlformats.org/officeDocument/2006/relationships/customXml" Target="../ink/ink2437.xml"/><Relationship Id="rId279" Type="http://schemas.openxmlformats.org/officeDocument/2006/relationships/image" Target="../media/image2288.png"/><Relationship Id="rId444" Type="http://schemas.openxmlformats.org/officeDocument/2006/relationships/customXml" Target="../ink/ink2458.xml"/><Relationship Id="rId486" Type="http://schemas.openxmlformats.org/officeDocument/2006/relationships/customXml" Target="../ink/ink2479.xml"/><Relationship Id="rId43" Type="http://schemas.openxmlformats.org/officeDocument/2006/relationships/image" Target="../media/image2170.png"/><Relationship Id="rId139" Type="http://schemas.openxmlformats.org/officeDocument/2006/relationships/image" Target="../media/image2218.png"/><Relationship Id="rId290" Type="http://schemas.openxmlformats.org/officeDocument/2006/relationships/customXml" Target="../ink/ink2381.xml"/><Relationship Id="rId304" Type="http://schemas.openxmlformats.org/officeDocument/2006/relationships/customXml" Target="../ink/ink2388.xml"/><Relationship Id="rId346" Type="http://schemas.openxmlformats.org/officeDocument/2006/relationships/customXml" Target="../ink/ink2409.xml"/><Relationship Id="rId388" Type="http://schemas.openxmlformats.org/officeDocument/2006/relationships/customXml" Target="../ink/ink2430.xml"/><Relationship Id="rId511" Type="http://schemas.openxmlformats.org/officeDocument/2006/relationships/image" Target="../media/image2404.png"/><Relationship Id="rId85" Type="http://schemas.openxmlformats.org/officeDocument/2006/relationships/image" Target="../media/image2191.png"/><Relationship Id="rId150" Type="http://schemas.openxmlformats.org/officeDocument/2006/relationships/customXml" Target="../ink/ink2311.xml"/><Relationship Id="rId192" Type="http://schemas.openxmlformats.org/officeDocument/2006/relationships/customXml" Target="../ink/ink2332.xml"/><Relationship Id="rId206" Type="http://schemas.openxmlformats.org/officeDocument/2006/relationships/customXml" Target="../ink/ink2339.xml"/><Relationship Id="rId413" Type="http://schemas.openxmlformats.org/officeDocument/2006/relationships/image" Target="../media/image2355.png"/><Relationship Id="rId248" Type="http://schemas.openxmlformats.org/officeDocument/2006/relationships/customXml" Target="../ink/ink2360.xml"/><Relationship Id="rId455" Type="http://schemas.openxmlformats.org/officeDocument/2006/relationships/image" Target="../media/image2376.png"/><Relationship Id="rId497" Type="http://schemas.openxmlformats.org/officeDocument/2006/relationships/image" Target="../media/image2397.png"/><Relationship Id="rId12" Type="http://schemas.openxmlformats.org/officeDocument/2006/relationships/customXml" Target="../ink/ink2242.xml"/><Relationship Id="rId108" Type="http://schemas.openxmlformats.org/officeDocument/2006/relationships/customXml" Target="../ink/ink2290.xml"/><Relationship Id="rId315" Type="http://schemas.openxmlformats.org/officeDocument/2006/relationships/image" Target="../media/image2306.png"/><Relationship Id="rId357" Type="http://schemas.openxmlformats.org/officeDocument/2006/relationships/image" Target="../media/image2327.png"/><Relationship Id="rId522" Type="http://schemas.openxmlformats.org/officeDocument/2006/relationships/customXml" Target="../ink/ink2497.xml"/><Relationship Id="rId54" Type="http://schemas.openxmlformats.org/officeDocument/2006/relationships/customXml" Target="../ink/ink2263.xml"/><Relationship Id="rId96" Type="http://schemas.openxmlformats.org/officeDocument/2006/relationships/customXml" Target="../ink/ink2284.xml"/><Relationship Id="rId161" Type="http://schemas.openxmlformats.org/officeDocument/2006/relationships/image" Target="../media/image2229.png"/><Relationship Id="rId217" Type="http://schemas.openxmlformats.org/officeDocument/2006/relationships/image" Target="../media/image2257.png"/><Relationship Id="rId399" Type="http://schemas.openxmlformats.org/officeDocument/2006/relationships/image" Target="../media/image2348.png"/><Relationship Id="rId259" Type="http://schemas.openxmlformats.org/officeDocument/2006/relationships/image" Target="../media/image2278.png"/><Relationship Id="rId424" Type="http://schemas.openxmlformats.org/officeDocument/2006/relationships/customXml" Target="../ink/ink2448.xml"/><Relationship Id="rId466" Type="http://schemas.openxmlformats.org/officeDocument/2006/relationships/customXml" Target="../ink/ink2469.xml"/><Relationship Id="rId23" Type="http://schemas.openxmlformats.org/officeDocument/2006/relationships/image" Target="../media/image2160.png"/><Relationship Id="rId119" Type="http://schemas.openxmlformats.org/officeDocument/2006/relationships/image" Target="../media/image2208.png"/><Relationship Id="rId270" Type="http://schemas.openxmlformats.org/officeDocument/2006/relationships/customXml" Target="../ink/ink2371.xml"/><Relationship Id="rId326" Type="http://schemas.openxmlformats.org/officeDocument/2006/relationships/customXml" Target="../ink/ink2399.xml"/><Relationship Id="rId65" Type="http://schemas.openxmlformats.org/officeDocument/2006/relationships/image" Target="../media/image2181.png"/><Relationship Id="rId130" Type="http://schemas.openxmlformats.org/officeDocument/2006/relationships/customXml" Target="../ink/ink2301.xml"/><Relationship Id="rId368" Type="http://schemas.openxmlformats.org/officeDocument/2006/relationships/customXml" Target="../ink/ink2420.xml"/><Relationship Id="rId172" Type="http://schemas.openxmlformats.org/officeDocument/2006/relationships/customXml" Target="../ink/ink2322.xml"/><Relationship Id="rId228" Type="http://schemas.openxmlformats.org/officeDocument/2006/relationships/customXml" Target="../ink/ink2350.xml"/><Relationship Id="rId435" Type="http://schemas.openxmlformats.org/officeDocument/2006/relationships/image" Target="../media/image2366.png"/><Relationship Id="rId477" Type="http://schemas.openxmlformats.org/officeDocument/2006/relationships/image" Target="../media/image2387.png"/><Relationship Id="rId281" Type="http://schemas.openxmlformats.org/officeDocument/2006/relationships/image" Target="../media/image2289.png"/><Relationship Id="rId337" Type="http://schemas.openxmlformats.org/officeDocument/2006/relationships/image" Target="../media/image2317.png"/><Relationship Id="rId502" Type="http://schemas.openxmlformats.org/officeDocument/2006/relationships/customXml" Target="../ink/ink2487.xml"/><Relationship Id="rId34" Type="http://schemas.openxmlformats.org/officeDocument/2006/relationships/customXml" Target="../ink/ink2253.xml"/><Relationship Id="rId76" Type="http://schemas.openxmlformats.org/officeDocument/2006/relationships/customXml" Target="../ink/ink2274.xml"/><Relationship Id="rId141" Type="http://schemas.openxmlformats.org/officeDocument/2006/relationships/image" Target="../media/image2219.png"/><Relationship Id="rId379" Type="http://schemas.openxmlformats.org/officeDocument/2006/relationships/image" Target="../media/image2338.png"/><Relationship Id="rId7" Type="http://schemas.openxmlformats.org/officeDocument/2006/relationships/image" Target="../media/image2152.png"/><Relationship Id="rId183" Type="http://schemas.openxmlformats.org/officeDocument/2006/relationships/image" Target="../media/image2240.png"/><Relationship Id="rId239" Type="http://schemas.openxmlformats.org/officeDocument/2006/relationships/image" Target="../media/image2268.png"/><Relationship Id="rId390" Type="http://schemas.openxmlformats.org/officeDocument/2006/relationships/customXml" Target="../ink/ink2431.xml"/><Relationship Id="rId404" Type="http://schemas.openxmlformats.org/officeDocument/2006/relationships/customXml" Target="../ink/ink2438.xml"/><Relationship Id="rId446" Type="http://schemas.openxmlformats.org/officeDocument/2006/relationships/customXml" Target="../ink/ink2459.xml"/><Relationship Id="rId250" Type="http://schemas.openxmlformats.org/officeDocument/2006/relationships/customXml" Target="../ink/ink2361.xml"/><Relationship Id="rId292" Type="http://schemas.openxmlformats.org/officeDocument/2006/relationships/customXml" Target="../ink/ink2382.xml"/><Relationship Id="rId306" Type="http://schemas.openxmlformats.org/officeDocument/2006/relationships/customXml" Target="../ink/ink2389.xml"/><Relationship Id="rId488" Type="http://schemas.openxmlformats.org/officeDocument/2006/relationships/customXml" Target="../ink/ink2480.xml"/><Relationship Id="rId45" Type="http://schemas.openxmlformats.org/officeDocument/2006/relationships/image" Target="../media/image2171.png"/><Relationship Id="rId87" Type="http://schemas.openxmlformats.org/officeDocument/2006/relationships/image" Target="../media/image2192.png"/><Relationship Id="rId110" Type="http://schemas.openxmlformats.org/officeDocument/2006/relationships/customXml" Target="../ink/ink2291.xml"/><Relationship Id="rId348" Type="http://schemas.openxmlformats.org/officeDocument/2006/relationships/customXml" Target="../ink/ink2410.xml"/><Relationship Id="rId513" Type="http://schemas.openxmlformats.org/officeDocument/2006/relationships/image" Target="../media/image2405.png"/><Relationship Id="rId152" Type="http://schemas.openxmlformats.org/officeDocument/2006/relationships/customXml" Target="../ink/ink2312.xml"/><Relationship Id="rId194" Type="http://schemas.openxmlformats.org/officeDocument/2006/relationships/customXml" Target="../ink/ink2333.xml"/><Relationship Id="rId208" Type="http://schemas.openxmlformats.org/officeDocument/2006/relationships/customXml" Target="../ink/ink2340.xml"/><Relationship Id="rId415" Type="http://schemas.openxmlformats.org/officeDocument/2006/relationships/image" Target="../media/image2356.png"/><Relationship Id="rId457" Type="http://schemas.openxmlformats.org/officeDocument/2006/relationships/image" Target="../media/image2377.png"/><Relationship Id="rId261" Type="http://schemas.openxmlformats.org/officeDocument/2006/relationships/image" Target="../media/image2279.png"/><Relationship Id="rId499" Type="http://schemas.openxmlformats.org/officeDocument/2006/relationships/image" Target="../media/image2398.png"/><Relationship Id="rId14" Type="http://schemas.openxmlformats.org/officeDocument/2006/relationships/customXml" Target="../ink/ink2243.xml"/><Relationship Id="rId56" Type="http://schemas.openxmlformats.org/officeDocument/2006/relationships/customXml" Target="../ink/ink2264.xml"/><Relationship Id="rId317" Type="http://schemas.openxmlformats.org/officeDocument/2006/relationships/image" Target="../media/image2307.png"/><Relationship Id="rId359" Type="http://schemas.openxmlformats.org/officeDocument/2006/relationships/image" Target="../media/image2328.png"/><Relationship Id="rId524" Type="http://schemas.openxmlformats.org/officeDocument/2006/relationships/customXml" Target="../ink/ink2498.xml"/><Relationship Id="rId98" Type="http://schemas.openxmlformats.org/officeDocument/2006/relationships/customXml" Target="../ink/ink2285.xml"/><Relationship Id="rId121" Type="http://schemas.openxmlformats.org/officeDocument/2006/relationships/image" Target="../media/image2209.png"/><Relationship Id="rId163" Type="http://schemas.openxmlformats.org/officeDocument/2006/relationships/image" Target="../media/image2230.png"/><Relationship Id="rId219" Type="http://schemas.openxmlformats.org/officeDocument/2006/relationships/image" Target="../media/image2258.png"/><Relationship Id="rId370" Type="http://schemas.openxmlformats.org/officeDocument/2006/relationships/customXml" Target="../ink/ink2421.xml"/><Relationship Id="rId426" Type="http://schemas.openxmlformats.org/officeDocument/2006/relationships/customXml" Target="../ink/ink2449.xml"/><Relationship Id="rId230" Type="http://schemas.openxmlformats.org/officeDocument/2006/relationships/customXml" Target="../ink/ink2351.xml"/><Relationship Id="rId468" Type="http://schemas.openxmlformats.org/officeDocument/2006/relationships/customXml" Target="../ink/ink2470.xml"/><Relationship Id="rId25" Type="http://schemas.openxmlformats.org/officeDocument/2006/relationships/image" Target="../media/image2161.png"/><Relationship Id="rId67" Type="http://schemas.openxmlformats.org/officeDocument/2006/relationships/image" Target="../media/image2182.png"/><Relationship Id="rId272" Type="http://schemas.openxmlformats.org/officeDocument/2006/relationships/customXml" Target="../ink/ink2372.xml"/><Relationship Id="rId328" Type="http://schemas.openxmlformats.org/officeDocument/2006/relationships/customXml" Target="../ink/ink2400.xml"/><Relationship Id="rId132" Type="http://schemas.openxmlformats.org/officeDocument/2006/relationships/customXml" Target="../ink/ink2302.xml"/><Relationship Id="rId174" Type="http://schemas.openxmlformats.org/officeDocument/2006/relationships/customXml" Target="../ink/ink2323.xml"/><Relationship Id="rId381" Type="http://schemas.openxmlformats.org/officeDocument/2006/relationships/image" Target="../media/image2339.png"/><Relationship Id="rId241" Type="http://schemas.openxmlformats.org/officeDocument/2006/relationships/image" Target="../media/image2269.png"/><Relationship Id="rId437" Type="http://schemas.openxmlformats.org/officeDocument/2006/relationships/image" Target="../media/image2367.png"/><Relationship Id="rId479" Type="http://schemas.openxmlformats.org/officeDocument/2006/relationships/image" Target="../media/image2388.png"/><Relationship Id="rId36" Type="http://schemas.openxmlformats.org/officeDocument/2006/relationships/customXml" Target="../ink/ink2254.xml"/><Relationship Id="rId283" Type="http://schemas.openxmlformats.org/officeDocument/2006/relationships/image" Target="../media/image2290.png"/><Relationship Id="rId339" Type="http://schemas.openxmlformats.org/officeDocument/2006/relationships/image" Target="../media/image2318.png"/><Relationship Id="rId490" Type="http://schemas.openxmlformats.org/officeDocument/2006/relationships/customXml" Target="../ink/ink2481.xml"/><Relationship Id="rId504" Type="http://schemas.openxmlformats.org/officeDocument/2006/relationships/customXml" Target="../ink/ink2488.xml"/><Relationship Id="rId78" Type="http://schemas.openxmlformats.org/officeDocument/2006/relationships/customXml" Target="../ink/ink2275.xml"/><Relationship Id="rId101" Type="http://schemas.openxmlformats.org/officeDocument/2006/relationships/image" Target="../media/image2199.png"/><Relationship Id="rId143" Type="http://schemas.openxmlformats.org/officeDocument/2006/relationships/image" Target="../media/image2220.png"/><Relationship Id="rId185" Type="http://schemas.openxmlformats.org/officeDocument/2006/relationships/image" Target="../media/image2241.png"/><Relationship Id="rId350" Type="http://schemas.openxmlformats.org/officeDocument/2006/relationships/customXml" Target="../ink/ink2411.xml"/><Relationship Id="rId406" Type="http://schemas.openxmlformats.org/officeDocument/2006/relationships/customXml" Target="../ink/ink2439.xml"/><Relationship Id="rId9" Type="http://schemas.openxmlformats.org/officeDocument/2006/relationships/image" Target="../media/image2153.png"/><Relationship Id="rId210" Type="http://schemas.openxmlformats.org/officeDocument/2006/relationships/customXml" Target="../ink/ink2341.xml"/><Relationship Id="rId392" Type="http://schemas.openxmlformats.org/officeDocument/2006/relationships/customXml" Target="../ink/ink2432.xml"/><Relationship Id="rId448" Type="http://schemas.openxmlformats.org/officeDocument/2006/relationships/customXml" Target="../ink/ink2460.xml"/><Relationship Id="rId252" Type="http://schemas.openxmlformats.org/officeDocument/2006/relationships/customXml" Target="../ink/ink2362.xml"/><Relationship Id="rId294" Type="http://schemas.openxmlformats.org/officeDocument/2006/relationships/customXml" Target="../ink/ink2383.xml"/><Relationship Id="rId308" Type="http://schemas.openxmlformats.org/officeDocument/2006/relationships/customXml" Target="../ink/ink2390.xml"/><Relationship Id="rId515" Type="http://schemas.openxmlformats.org/officeDocument/2006/relationships/image" Target="../media/image2406.png"/><Relationship Id="rId47" Type="http://schemas.openxmlformats.org/officeDocument/2006/relationships/image" Target="../media/image2172.png"/><Relationship Id="rId89" Type="http://schemas.openxmlformats.org/officeDocument/2006/relationships/image" Target="../media/image2193.png"/><Relationship Id="rId112" Type="http://schemas.openxmlformats.org/officeDocument/2006/relationships/customXml" Target="../ink/ink2292.xml"/><Relationship Id="rId154" Type="http://schemas.openxmlformats.org/officeDocument/2006/relationships/customXml" Target="../ink/ink2313.xml"/><Relationship Id="rId361" Type="http://schemas.openxmlformats.org/officeDocument/2006/relationships/image" Target="../media/image2329.png"/><Relationship Id="rId196" Type="http://schemas.openxmlformats.org/officeDocument/2006/relationships/customXml" Target="../ink/ink2334.xml"/><Relationship Id="rId417" Type="http://schemas.openxmlformats.org/officeDocument/2006/relationships/image" Target="../media/image2357.png"/><Relationship Id="rId459" Type="http://schemas.openxmlformats.org/officeDocument/2006/relationships/image" Target="../media/image2378.png"/><Relationship Id="rId16" Type="http://schemas.openxmlformats.org/officeDocument/2006/relationships/customXml" Target="../ink/ink2244.xml"/><Relationship Id="rId221" Type="http://schemas.openxmlformats.org/officeDocument/2006/relationships/image" Target="../media/image2259.png"/><Relationship Id="rId263" Type="http://schemas.openxmlformats.org/officeDocument/2006/relationships/image" Target="../media/image2280.png"/><Relationship Id="rId319" Type="http://schemas.openxmlformats.org/officeDocument/2006/relationships/image" Target="../media/image2308.png"/><Relationship Id="rId470" Type="http://schemas.openxmlformats.org/officeDocument/2006/relationships/customXml" Target="../ink/ink2471.xml"/><Relationship Id="rId526" Type="http://schemas.openxmlformats.org/officeDocument/2006/relationships/customXml" Target="../ink/ink2499.xml"/><Relationship Id="rId58" Type="http://schemas.openxmlformats.org/officeDocument/2006/relationships/customXml" Target="../ink/ink2265.xml"/><Relationship Id="rId123" Type="http://schemas.openxmlformats.org/officeDocument/2006/relationships/image" Target="../media/image2210.png"/><Relationship Id="rId330" Type="http://schemas.openxmlformats.org/officeDocument/2006/relationships/customXml" Target="../ink/ink2401.xml"/><Relationship Id="rId165" Type="http://schemas.openxmlformats.org/officeDocument/2006/relationships/image" Target="../media/image2231.png"/><Relationship Id="rId372" Type="http://schemas.openxmlformats.org/officeDocument/2006/relationships/customXml" Target="../ink/ink2422.xml"/><Relationship Id="rId428" Type="http://schemas.openxmlformats.org/officeDocument/2006/relationships/customXml" Target="../ink/ink2450.xml"/><Relationship Id="rId232" Type="http://schemas.openxmlformats.org/officeDocument/2006/relationships/customXml" Target="../ink/ink2352.xml"/><Relationship Id="rId274" Type="http://schemas.openxmlformats.org/officeDocument/2006/relationships/customXml" Target="../ink/ink2373.xml"/><Relationship Id="rId481" Type="http://schemas.openxmlformats.org/officeDocument/2006/relationships/image" Target="../media/image2389.png"/><Relationship Id="rId27" Type="http://schemas.openxmlformats.org/officeDocument/2006/relationships/image" Target="../media/image2162.png"/><Relationship Id="rId69" Type="http://schemas.openxmlformats.org/officeDocument/2006/relationships/image" Target="../media/image2183.png"/><Relationship Id="rId134" Type="http://schemas.openxmlformats.org/officeDocument/2006/relationships/customXml" Target="../ink/ink2303.xml"/><Relationship Id="rId80" Type="http://schemas.openxmlformats.org/officeDocument/2006/relationships/customXml" Target="../ink/ink2276.xml"/><Relationship Id="rId176" Type="http://schemas.openxmlformats.org/officeDocument/2006/relationships/customXml" Target="../ink/ink2324.xml"/><Relationship Id="rId341" Type="http://schemas.openxmlformats.org/officeDocument/2006/relationships/image" Target="../media/image2319.png"/><Relationship Id="rId383" Type="http://schemas.openxmlformats.org/officeDocument/2006/relationships/image" Target="../media/image2340.png"/><Relationship Id="rId439" Type="http://schemas.openxmlformats.org/officeDocument/2006/relationships/image" Target="../media/image2368.png"/><Relationship Id="rId201" Type="http://schemas.openxmlformats.org/officeDocument/2006/relationships/image" Target="../media/image2249.png"/><Relationship Id="rId243" Type="http://schemas.openxmlformats.org/officeDocument/2006/relationships/image" Target="../media/image2270.png"/><Relationship Id="rId285" Type="http://schemas.openxmlformats.org/officeDocument/2006/relationships/image" Target="../media/image2291.png"/><Relationship Id="rId450" Type="http://schemas.openxmlformats.org/officeDocument/2006/relationships/customXml" Target="../ink/ink2461.xml"/><Relationship Id="rId506" Type="http://schemas.openxmlformats.org/officeDocument/2006/relationships/customXml" Target="../ink/ink2489.xml"/><Relationship Id="rId38" Type="http://schemas.openxmlformats.org/officeDocument/2006/relationships/customXml" Target="../ink/ink2255.xml"/><Relationship Id="rId103" Type="http://schemas.openxmlformats.org/officeDocument/2006/relationships/image" Target="../media/image2200.png"/><Relationship Id="rId310" Type="http://schemas.openxmlformats.org/officeDocument/2006/relationships/customXml" Target="../ink/ink2391.xml"/><Relationship Id="rId492" Type="http://schemas.openxmlformats.org/officeDocument/2006/relationships/customXml" Target="../ink/ink2482.xml"/><Relationship Id="rId91" Type="http://schemas.openxmlformats.org/officeDocument/2006/relationships/image" Target="../media/image2194.png"/><Relationship Id="rId145" Type="http://schemas.openxmlformats.org/officeDocument/2006/relationships/image" Target="../media/image2221.png"/><Relationship Id="rId187" Type="http://schemas.openxmlformats.org/officeDocument/2006/relationships/image" Target="../media/image2242.png"/><Relationship Id="rId352" Type="http://schemas.openxmlformats.org/officeDocument/2006/relationships/customXml" Target="../ink/ink2412.xml"/><Relationship Id="rId394" Type="http://schemas.openxmlformats.org/officeDocument/2006/relationships/customXml" Target="../ink/ink2433.xml"/><Relationship Id="rId408" Type="http://schemas.openxmlformats.org/officeDocument/2006/relationships/customXml" Target="../ink/ink2440.xml"/><Relationship Id="rId212" Type="http://schemas.openxmlformats.org/officeDocument/2006/relationships/customXml" Target="../ink/ink2342.xml"/><Relationship Id="rId254" Type="http://schemas.openxmlformats.org/officeDocument/2006/relationships/customXml" Target="../ink/ink2363.xml"/><Relationship Id="rId49" Type="http://schemas.openxmlformats.org/officeDocument/2006/relationships/image" Target="../media/image2173.png"/><Relationship Id="rId114" Type="http://schemas.openxmlformats.org/officeDocument/2006/relationships/customXml" Target="../ink/ink2293.xml"/><Relationship Id="rId296" Type="http://schemas.openxmlformats.org/officeDocument/2006/relationships/customXml" Target="../ink/ink2384.xml"/><Relationship Id="rId461" Type="http://schemas.openxmlformats.org/officeDocument/2006/relationships/image" Target="../media/image2379.png"/><Relationship Id="rId517" Type="http://schemas.openxmlformats.org/officeDocument/2006/relationships/image" Target="../media/image2407.png"/><Relationship Id="rId60" Type="http://schemas.openxmlformats.org/officeDocument/2006/relationships/customXml" Target="../ink/ink2266.xml"/><Relationship Id="rId156" Type="http://schemas.openxmlformats.org/officeDocument/2006/relationships/customXml" Target="../ink/ink2314.xml"/><Relationship Id="rId198" Type="http://schemas.openxmlformats.org/officeDocument/2006/relationships/customXml" Target="../ink/ink2335.xml"/><Relationship Id="rId321" Type="http://schemas.openxmlformats.org/officeDocument/2006/relationships/image" Target="../media/image2309.png"/><Relationship Id="rId363" Type="http://schemas.openxmlformats.org/officeDocument/2006/relationships/image" Target="../media/image2330.png"/><Relationship Id="rId419" Type="http://schemas.openxmlformats.org/officeDocument/2006/relationships/image" Target="../media/image2358.png"/><Relationship Id="rId223" Type="http://schemas.openxmlformats.org/officeDocument/2006/relationships/image" Target="../media/image2260.png"/><Relationship Id="rId430" Type="http://schemas.openxmlformats.org/officeDocument/2006/relationships/customXml" Target="../ink/ink2451.xml"/><Relationship Id="rId18" Type="http://schemas.openxmlformats.org/officeDocument/2006/relationships/customXml" Target="../ink/ink2245.xml"/><Relationship Id="rId265" Type="http://schemas.openxmlformats.org/officeDocument/2006/relationships/image" Target="../media/image2281.png"/><Relationship Id="rId472" Type="http://schemas.openxmlformats.org/officeDocument/2006/relationships/customXml" Target="../ink/ink2472.xml"/><Relationship Id="rId125" Type="http://schemas.openxmlformats.org/officeDocument/2006/relationships/image" Target="../media/image2211.png"/><Relationship Id="rId167" Type="http://schemas.openxmlformats.org/officeDocument/2006/relationships/image" Target="../media/image2232.png"/><Relationship Id="rId332" Type="http://schemas.openxmlformats.org/officeDocument/2006/relationships/customXml" Target="../ink/ink2402.xml"/><Relationship Id="rId374" Type="http://schemas.openxmlformats.org/officeDocument/2006/relationships/customXml" Target="../ink/ink2423.xml"/><Relationship Id="rId71" Type="http://schemas.openxmlformats.org/officeDocument/2006/relationships/image" Target="../media/image2184.png"/><Relationship Id="rId234" Type="http://schemas.openxmlformats.org/officeDocument/2006/relationships/customXml" Target="../ink/ink2353.xml"/><Relationship Id="rId2" Type="http://schemas.openxmlformats.org/officeDocument/2006/relationships/customXml" Target="../ink/ink2237.xml"/><Relationship Id="rId29" Type="http://schemas.openxmlformats.org/officeDocument/2006/relationships/image" Target="../media/image2163.png"/><Relationship Id="rId276" Type="http://schemas.openxmlformats.org/officeDocument/2006/relationships/customXml" Target="../ink/ink2374.xml"/><Relationship Id="rId441" Type="http://schemas.openxmlformats.org/officeDocument/2006/relationships/image" Target="../media/image2369.png"/><Relationship Id="rId483" Type="http://schemas.openxmlformats.org/officeDocument/2006/relationships/image" Target="../media/image2390.png"/><Relationship Id="rId40" Type="http://schemas.openxmlformats.org/officeDocument/2006/relationships/customXml" Target="../ink/ink2256.xml"/><Relationship Id="rId136" Type="http://schemas.openxmlformats.org/officeDocument/2006/relationships/customXml" Target="../ink/ink2304.xml"/><Relationship Id="rId178" Type="http://schemas.openxmlformats.org/officeDocument/2006/relationships/customXml" Target="../ink/ink2325.xml"/><Relationship Id="rId301" Type="http://schemas.openxmlformats.org/officeDocument/2006/relationships/image" Target="../media/image2299.png"/><Relationship Id="rId343" Type="http://schemas.openxmlformats.org/officeDocument/2006/relationships/image" Target="../media/image2320.png"/><Relationship Id="rId82" Type="http://schemas.openxmlformats.org/officeDocument/2006/relationships/customXml" Target="../ink/ink2277.xml"/><Relationship Id="rId203" Type="http://schemas.openxmlformats.org/officeDocument/2006/relationships/image" Target="../media/image2250.png"/><Relationship Id="rId385" Type="http://schemas.openxmlformats.org/officeDocument/2006/relationships/image" Target="../media/image2341.png"/><Relationship Id="rId245" Type="http://schemas.openxmlformats.org/officeDocument/2006/relationships/image" Target="../media/image2271.png"/><Relationship Id="rId287" Type="http://schemas.openxmlformats.org/officeDocument/2006/relationships/image" Target="../media/image2292.png"/><Relationship Id="rId410" Type="http://schemas.openxmlformats.org/officeDocument/2006/relationships/customXml" Target="../ink/ink2441.xml"/><Relationship Id="rId452" Type="http://schemas.openxmlformats.org/officeDocument/2006/relationships/customXml" Target="../ink/ink2462.xml"/><Relationship Id="rId494" Type="http://schemas.openxmlformats.org/officeDocument/2006/relationships/customXml" Target="../ink/ink2483.xml"/><Relationship Id="rId508" Type="http://schemas.openxmlformats.org/officeDocument/2006/relationships/customXml" Target="../ink/ink2490.xml"/><Relationship Id="rId105" Type="http://schemas.openxmlformats.org/officeDocument/2006/relationships/image" Target="../media/image2201.png"/><Relationship Id="rId147" Type="http://schemas.openxmlformats.org/officeDocument/2006/relationships/image" Target="../media/image2222.png"/><Relationship Id="rId312" Type="http://schemas.openxmlformats.org/officeDocument/2006/relationships/customXml" Target="../ink/ink2392.xml"/><Relationship Id="rId354" Type="http://schemas.openxmlformats.org/officeDocument/2006/relationships/customXml" Target="../ink/ink2413.xml"/><Relationship Id="rId51" Type="http://schemas.openxmlformats.org/officeDocument/2006/relationships/image" Target="../media/image2174.png"/><Relationship Id="rId93" Type="http://schemas.openxmlformats.org/officeDocument/2006/relationships/image" Target="../media/image2195.png"/><Relationship Id="rId189" Type="http://schemas.openxmlformats.org/officeDocument/2006/relationships/image" Target="../media/image2243.png"/><Relationship Id="rId396" Type="http://schemas.openxmlformats.org/officeDocument/2006/relationships/customXml" Target="../ink/ink2434.xml"/><Relationship Id="rId214" Type="http://schemas.openxmlformats.org/officeDocument/2006/relationships/customXml" Target="../ink/ink2343.xml"/><Relationship Id="rId256" Type="http://schemas.openxmlformats.org/officeDocument/2006/relationships/customXml" Target="../ink/ink2364.xml"/><Relationship Id="rId298" Type="http://schemas.openxmlformats.org/officeDocument/2006/relationships/customXml" Target="../ink/ink2385.xml"/><Relationship Id="rId421" Type="http://schemas.openxmlformats.org/officeDocument/2006/relationships/image" Target="../media/image2359.png"/><Relationship Id="rId463" Type="http://schemas.openxmlformats.org/officeDocument/2006/relationships/image" Target="../media/image2380.png"/><Relationship Id="rId519" Type="http://schemas.openxmlformats.org/officeDocument/2006/relationships/image" Target="../media/image2408.png"/><Relationship Id="rId116" Type="http://schemas.openxmlformats.org/officeDocument/2006/relationships/customXml" Target="../ink/ink2294.xml"/><Relationship Id="rId158" Type="http://schemas.openxmlformats.org/officeDocument/2006/relationships/customXml" Target="../ink/ink2315.xml"/><Relationship Id="rId323" Type="http://schemas.openxmlformats.org/officeDocument/2006/relationships/image" Target="../media/image2310.png"/><Relationship Id="rId20" Type="http://schemas.openxmlformats.org/officeDocument/2006/relationships/customXml" Target="../ink/ink2246.xml"/><Relationship Id="rId62" Type="http://schemas.openxmlformats.org/officeDocument/2006/relationships/customXml" Target="../ink/ink2267.xml"/><Relationship Id="rId365" Type="http://schemas.openxmlformats.org/officeDocument/2006/relationships/image" Target="../media/image2331.png"/><Relationship Id="rId225" Type="http://schemas.openxmlformats.org/officeDocument/2006/relationships/image" Target="../media/image2261.png"/><Relationship Id="rId267" Type="http://schemas.openxmlformats.org/officeDocument/2006/relationships/image" Target="../media/image2282.png"/><Relationship Id="rId432" Type="http://schemas.openxmlformats.org/officeDocument/2006/relationships/customXml" Target="../ink/ink2452.xml"/><Relationship Id="rId474" Type="http://schemas.openxmlformats.org/officeDocument/2006/relationships/customXml" Target="../ink/ink2473.xml"/><Relationship Id="rId127" Type="http://schemas.openxmlformats.org/officeDocument/2006/relationships/image" Target="../media/image2212.png"/><Relationship Id="rId31" Type="http://schemas.openxmlformats.org/officeDocument/2006/relationships/image" Target="../media/image2164.png"/><Relationship Id="rId73" Type="http://schemas.openxmlformats.org/officeDocument/2006/relationships/image" Target="../media/image2185.png"/><Relationship Id="rId169" Type="http://schemas.openxmlformats.org/officeDocument/2006/relationships/image" Target="../media/image2233.png"/><Relationship Id="rId334" Type="http://schemas.openxmlformats.org/officeDocument/2006/relationships/customXml" Target="../ink/ink2403.xml"/><Relationship Id="rId376" Type="http://schemas.openxmlformats.org/officeDocument/2006/relationships/customXml" Target="../ink/ink2424.xml"/><Relationship Id="rId4" Type="http://schemas.openxmlformats.org/officeDocument/2006/relationships/customXml" Target="../ink/ink2238.xml"/><Relationship Id="rId180" Type="http://schemas.openxmlformats.org/officeDocument/2006/relationships/customXml" Target="../ink/ink2326.xml"/><Relationship Id="rId236" Type="http://schemas.openxmlformats.org/officeDocument/2006/relationships/customXml" Target="../ink/ink2354.xml"/><Relationship Id="rId278" Type="http://schemas.openxmlformats.org/officeDocument/2006/relationships/customXml" Target="../ink/ink2375.xml"/><Relationship Id="rId401" Type="http://schemas.openxmlformats.org/officeDocument/2006/relationships/image" Target="../media/image2349.png"/><Relationship Id="rId443" Type="http://schemas.openxmlformats.org/officeDocument/2006/relationships/image" Target="../media/image2370.png"/><Relationship Id="rId303" Type="http://schemas.openxmlformats.org/officeDocument/2006/relationships/image" Target="../media/image2300.png"/><Relationship Id="rId485" Type="http://schemas.openxmlformats.org/officeDocument/2006/relationships/image" Target="../media/image2391.png"/><Relationship Id="rId42" Type="http://schemas.openxmlformats.org/officeDocument/2006/relationships/customXml" Target="../ink/ink2257.xml"/><Relationship Id="rId84" Type="http://schemas.openxmlformats.org/officeDocument/2006/relationships/customXml" Target="../ink/ink2278.xml"/><Relationship Id="rId138" Type="http://schemas.openxmlformats.org/officeDocument/2006/relationships/customXml" Target="../ink/ink2305.xml"/><Relationship Id="rId345" Type="http://schemas.openxmlformats.org/officeDocument/2006/relationships/image" Target="../media/image2321.png"/><Relationship Id="rId387" Type="http://schemas.openxmlformats.org/officeDocument/2006/relationships/image" Target="../media/image2342.png"/><Relationship Id="rId510" Type="http://schemas.openxmlformats.org/officeDocument/2006/relationships/customXml" Target="../ink/ink2491.xml"/><Relationship Id="rId191" Type="http://schemas.openxmlformats.org/officeDocument/2006/relationships/image" Target="../media/image2244.png"/><Relationship Id="rId205" Type="http://schemas.openxmlformats.org/officeDocument/2006/relationships/image" Target="../media/image2251.png"/><Relationship Id="rId247" Type="http://schemas.openxmlformats.org/officeDocument/2006/relationships/image" Target="../media/image2272.png"/><Relationship Id="rId412" Type="http://schemas.openxmlformats.org/officeDocument/2006/relationships/customXml" Target="../ink/ink2442.xml"/><Relationship Id="rId107" Type="http://schemas.openxmlformats.org/officeDocument/2006/relationships/image" Target="../media/image2202.png"/><Relationship Id="rId289" Type="http://schemas.openxmlformats.org/officeDocument/2006/relationships/image" Target="../media/image2293.png"/><Relationship Id="rId454" Type="http://schemas.openxmlformats.org/officeDocument/2006/relationships/customXml" Target="../ink/ink2463.xml"/><Relationship Id="rId496" Type="http://schemas.openxmlformats.org/officeDocument/2006/relationships/customXml" Target="../ink/ink2484.xml"/><Relationship Id="rId11" Type="http://schemas.openxmlformats.org/officeDocument/2006/relationships/image" Target="../media/image2154.png"/><Relationship Id="rId53" Type="http://schemas.openxmlformats.org/officeDocument/2006/relationships/image" Target="../media/image2175.png"/><Relationship Id="rId149" Type="http://schemas.openxmlformats.org/officeDocument/2006/relationships/image" Target="../media/image2223.png"/><Relationship Id="rId314" Type="http://schemas.openxmlformats.org/officeDocument/2006/relationships/customXml" Target="../ink/ink2393.xml"/><Relationship Id="rId356" Type="http://schemas.openxmlformats.org/officeDocument/2006/relationships/customXml" Target="../ink/ink2414.xml"/><Relationship Id="rId398" Type="http://schemas.openxmlformats.org/officeDocument/2006/relationships/customXml" Target="../ink/ink2435.xml"/><Relationship Id="rId521" Type="http://schemas.openxmlformats.org/officeDocument/2006/relationships/image" Target="../media/image2409.png"/><Relationship Id="rId95" Type="http://schemas.openxmlformats.org/officeDocument/2006/relationships/image" Target="../media/image2196.png"/><Relationship Id="rId160" Type="http://schemas.openxmlformats.org/officeDocument/2006/relationships/customXml" Target="../ink/ink2316.xml"/><Relationship Id="rId216" Type="http://schemas.openxmlformats.org/officeDocument/2006/relationships/customXml" Target="../ink/ink2344.xml"/><Relationship Id="rId423" Type="http://schemas.openxmlformats.org/officeDocument/2006/relationships/image" Target="../media/image2360.png"/><Relationship Id="rId258" Type="http://schemas.openxmlformats.org/officeDocument/2006/relationships/customXml" Target="../ink/ink2365.xml"/><Relationship Id="rId465" Type="http://schemas.openxmlformats.org/officeDocument/2006/relationships/image" Target="../media/image2381.png"/><Relationship Id="rId22" Type="http://schemas.openxmlformats.org/officeDocument/2006/relationships/customXml" Target="../ink/ink2247.xml"/><Relationship Id="rId64" Type="http://schemas.openxmlformats.org/officeDocument/2006/relationships/customXml" Target="../ink/ink2268.xml"/><Relationship Id="rId118" Type="http://schemas.openxmlformats.org/officeDocument/2006/relationships/customXml" Target="../ink/ink2295.xml"/><Relationship Id="rId325" Type="http://schemas.openxmlformats.org/officeDocument/2006/relationships/image" Target="../media/image2311.png"/><Relationship Id="rId367" Type="http://schemas.openxmlformats.org/officeDocument/2006/relationships/image" Target="../media/image2332.png"/><Relationship Id="rId171" Type="http://schemas.openxmlformats.org/officeDocument/2006/relationships/image" Target="../media/image2234.png"/><Relationship Id="rId227" Type="http://schemas.openxmlformats.org/officeDocument/2006/relationships/image" Target="../media/image2262.png"/><Relationship Id="rId269" Type="http://schemas.openxmlformats.org/officeDocument/2006/relationships/image" Target="../media/image2283.png"/><Relationship Id="rId434" Type="http://schemas.openxmlformats.org/officeDocument/2006/relationships/customXml" Target="../ink/ink2453.xml"/><Relationship Id="rId476" Type="http://schemas.openxmlformats.org/officeDocument/2006/relationships/customXml" Target="../ink/ink2474.xml"/><Relationship Id="rId33" Type="http://schemas.openxmlformats.org/officeDocument/2006/relationships/image" Target="../media/image2165.png"/><Relationship Id="rId129" Type="http://schemas.openxmlformats.org/officeDocument/2006/relationships/image" Target="../media/image2213.png"/><Relationship Id="rId280" Type="http://schemas.openxmlformats.org/officeDocument/2006/relationships/customXml" Target="../ink/ink2376.xml"/><Relationship Id="rId336" Type="http://schemas.openxmlformats.org/officeDocument/2006/relationships/customXml" Target="../ink/ink2404.xml"/><Relationship Id="rId501" Type="http://schemas.openxmlformats.org/officeDocument/2006/relationships/image" Target="../media/image2399.png"/><Relationship Id="rId75" Type="http://schemas.openxmlformats.org/officeDocument/2006/relationships/image" Target="../media/image2186.png"/><Relationship Id="rId140" Type="http://schemas.openxmlformats.org/officeDocument/2006/relationships/customXml" Target="../ink/ink2306.xml"/><Relationship Id="rId182" Type="http://schemas.openxmlformats.org/officeDocument/2006/relationships/customXml" Target="../ink/ink2327.xml"/><Relationship Id="rId378" Type="http://schemas.openxmlformats.org/officeDocument/2006/relationships/customXml" Target="../ink/ink2425.xml"/><Relationship Id="rId403" Type="http://schemas.openxmlformats.org/officeDocument/2006/relationships/image" Target="../media/image2350.png"/><Relationship Id="rId6" Type="http://schemas.openxmlformats.org/officeDocument/2006/relationships/customXml" Target="../ink/ink2239.xml"/><Relationship Id="rId238" Type="http://schemas.openxmlformats.org/officeDocument/2006/relationships/customXml" Target="../ink/ink2355.xml"/><Relationship Id="rId445" Type="http://schemas.openxmlformats.org/officeDocument/2006/relationships/image" Target="../media/image2371.png"/><Relationship Id="rId487" Type="http://schemas.openxmlformats.org/officeDocument/2006/relationships/image" Target="../media/image2392.png"/><Relationship Id="rId291" Type="http://schemas.openxmlformats.org/officeDocument/2006/relationships/image" Target="../media/image2294.png"/><Relationship Id="rId305" Type="http://schemas.openxmlformats.org/officeDocument/2006/relationships/image" Target="../media/image2301.png"/><Relationship Id="rId347" Type="http://schemas.openxmlformats.org/officeDocument/2006/relationships/image" Target="../media/image2322.png"/><Relationship Id="rId512" Type="http://schemas.openxmlformats.org/officeDocument/2006/relationships/customXml" Target="../ink/ink2492.xml"/><Relationship Id="rId44" Type="http://schemas.openxmlformats.org/officeDocument/2006/relationships/customXml" Target="../ink/ink2258.xml"/><Relationship Id="rId86" Type="http://schemas.openxmlformats.org/officeDocument/2006/relationships/customXml" Target="../ink/ink2279.xml"/><Relationship Id="rId151" Type="http://schemas.openxmlformats.org/officeDocument/2006/relationships/image" Target="../media/image2224.png"/><Relationship Id="rId389" Type="http://schemas.openxmlformats.org/officeDocument/2006/relationships/image" Target="../media/image2343.png"/><Relationship Id="rId193" Type="http://schemas.openxmlformats.org/officeDocument/2006/relationships/image" Target="../media/image2245.png"/><Relationship Id="rId207" Type="http://schemas.openxmlformats.org/officeDocument/2006/relationships/image" Target="../media/image2252.png"/><Relationship Id="rId249" Type="http://schemas.openxmlformats.org/officeDocument/2006/relationships/image" Target="../media/image2273.png"/><Relationship Id="rId414" Type="http://schemas.openxmlformats.org/officeDocument/2006/relationships/customXml" Target="../ink/ink2443.xml"/><Relationship Id="rId456" Type="http://schemas.openxmlformats.org/officeDocument/2006/relationships/customXml" Target="../ink/ink2464.xml"/><Relationship Id="rId498" Type="http://schemas.openxmlformats.org/officeDocument/2006/relationships/customXml" Target="../ink/ink2485.xml"/><Relationship Id="rId13" Type="http://schemas.openxmlformats.org/officeDocument/2006/relationships/image" Target="../media/image2155.png"/><Relationship Id="rId109" Type="http://schemas.openxmlformats.org/officeDocument/2006/relationships/image" Target="../media/image2203.png"/><Relationship Id="rId260" Type="http://schemas.openxmlformats.org/officeDocument/2006/relationships/customXml" Target="../ink/ink2366.xml"/><Relationship Id="rId316" Type="http://schemas.openxmlformats.org/officeDocument/2006/relationships/customXml" Target="../ink/ink2394.xml"/><Relationship Id="rId523" Type="http://schemas.openxmlformats.org/officeDocument/2006/relationships/image" Target="../media/image2410.png"/><Relationship Id="rId55" Type="http://schemas.openxmlformats.org/officeDocument/2006/relationships/image" Target="../media/image2176.png"/><Relationship Id="rId97" Type="http://schemas.openxmlformats.org/officeDocument/2006/relationships/image" Target="../media/image2197.png"/><Relationship Id="rId120" Type="http://schemas.openxmlformats.org/officeDocument/2006/relationships/customXml" Target="../ink/ink2296.xml"/><Relationship Id="rId358" Type="http://schemas.openxmlformats.org/officeDocument/2006/relationships/customXml" Target="../ink/ink2415.xml"/><Relationship Id="rId162" Type="http://schemas.openxmlformats.org/officeDocument/2006/relationships/customXml" Target="../ink/ink2317.xml"/><Relationship Id="rId218" Type="http://schemas.openxmlformats.org/officeDocument/2006/relationships/customXml" Target="../ink/ink2345.xml"/><Relationship Id="rId425" Type="http://schemas.openxmlformats.org/officeDocument/2006/relationships/image" Target="../media/image2361.png"/><Relationship Id="rId467" Type="http://schemas.openxmlformats.org/officeDocument/2006/relationships/image" Target="../media/image2382.png"/><Relationship Id="rId271" Type="http://schemas.openxmlformats.org/officeDocument/2006/relationships/image" Target="../media/image2284.png"/><Relationship Id="rId24" Type="http://schemas.openxmlformats.org/officeDocument/2006/relationships/customXml" Target="../ink/ink2248.xml"/><Relationship Id="rId66" Type="http://schemas.openxmlformats.org/officeDocument/2006/relationships/customXml" Target="../ink/ink2269.xml"/><Relationship Id="rId131" Type="http://schemas.openxmlformats.org/officeDocument/2006/relationships/image" Target="../media/image2214.png"/><Relationship Id="rId327" Type="http://schemas.openxmlformats.org/officeDocument/2006/relationships/image" Target="../media/image2312.png"/><Relationship Id="rId369" Type="http://schemas.openxmlformats.org/officeDocument/2006/relationships/image" Target="../media/image2333.png"/><Relationship Id="rId173" Type="http://schemas.openxmlformats.org/officeDocument/2006/relationships/image" Target="../media/image2235.png"/><Relationship Id="rId229" Type="http://schemas.openxmlformats.org/officeDocument/2006/relationships/image" Target="../media/image2263.png"/><Relationship Id="rId380" Type="http://schemas.openxmlformats.org/officeDocument/2006/relationships/customXml" Target="../ink/ink2426.xml"/><Relationship Id="rId436" Type="http://schemas.openxmlformats.org/officeDocument/2006/relationships/customXml" Target="../ink/ink2454.xml"/><Relationship Id="rId240" Type="http://schemas.openxmlformats.org/officeDocument/2006/relationships/customXml" Target="../ink/ink2356.xml"/><Relationship Id="rId478" Type="http://schemas.openxmlformats.org/officeDocument/2006/relationships/customXml" Target="../ink/ink2475.xml"/><Relationship Id="rId35" Type="http://schemas.openxmlformats.org/officeDocument/2006/relationships/image" Target="../media/image2166.png"/><Relationship Id="rId77" Type="http://schemas.openxmlformats.org/officeDocument/2006/relationships/image" Target="../media/image2187.png"/><Relationship Id="rId100" Type="http://schemas.openxmlformats.org/officeDocument/2006/relationships/customXml" Target="../ink/ink2286.xml"/><Relationship Id="rId282" Type="http://schemas.openxmlformats.org/officeDocument/2006/relationships/customXml" Target="../ink/ink2377.xml"/><Relationship Id="rId338" Type="http://schemas.openxmlformats.org/officeDocument/2006/relationships/customXml" Target="../ink/ink2405.xml"/><Relationship Id="rId503" Type="http://schemas.openxmlformats.org/officeDocument/2006/relationships/image" Target="../media/image2400.png"/><Relationship Id="rId8" Type="http://schemas.openxmlformats.org/officeDocument/2006/relationships/customXml" Target="../ink/ink2240.xml"/><Relationship Id="rId142" Type="http://schemas.openxmlformats.org/officeDocument/2006/relationships/customXml" Target="../ink/ink2307.xml"/><Relationship Id="rId184" Type="http://schemas.openxmlformats.org/officeDocument/2006/relationships/customXml" Target="../ink/ink2328.xml"/><Relationship Id="rId391" Type="http://schemas.openxmlformats.org/officeDocument/2006/relationships/image" Target="../media/image2344.png"/><Relationship Id="rId405" Type="http://schemas.openxmlformats.org/officeDocument/2006/relationships/image" Target="../media/image2351.png"/><Relationship Id="rId447" Type="http://schemas.openxmlformats.org/officeDocument/2006/relationships/image" Target="../media/image2372.png"/><Relationship Id="rId251" Type="http://schemas.openxmlformats.org/officeDocument/2006/relationships/image" Target="../media/image2274.png"/><Relationship Id="rId489" Type="http://schemas.openxmlformats.org/officeDocument/2006/relationships/image" Target="../media/image2393.png"/><Relationship Id="rId46" Type="http://schemas.openxmlformats.org/officeDocument/2006/relationships/customXml" Target="../ink/ink2259.xml"/><Relationship Id="rId293" Type="http://schemas.openxmlformats.org/officeDocument/2006/relationships/image" Target="../media/image2295.png"/><Relationship Id="rId307" Type="http://schemas.openxmlformats.org/officeDocument/2006/relationships/image" Target="../media/image2302.png"/><Relationship Id="rId349" Type="http://schemas.openxmlformats.org/officeDocument/2006/relationships/image" Target="../media/image2323.png"/><Relationship Id="rId514" Type="http://schemas.openxmlformats.org/officeDocument/2006/relationships/customXml" Target="../ink/ink2493.xml"/><Relationship Id="rId88" Type="http://schemas.openxmlformats.org/officeDocument/2006/relationships/customXml" Target="../ink/ink2280.xml"/><Relationship Id="rId111" Type="http://schemas.openxmlformats.org/officeDocument/2006/relationships/image" Target="../media/image2204.png"/><Relationship Id="rId153" Type="http://schemas.openxmlformats.org/officeDocument/2006/relationships/image" Target="../media/image2225.png"/><Relationship Id="rId195" Type="http://schemas.openxmlformats.org/officeDocument/2006/relationships/image" Target="../media/image2246.png"/><Relationship Id="rId209" Type="http://schemas.openxmlformats.org/officeDocument/2006/relationships/image" Target="../media/image2253.png"/><Relationship Id="rId360" Type="http://schemas.openxmlformats.org/officeDocument/2006/relationships/customXml" Target="../ink/ink2416.xml"/><Relationship Id="rId416" Type="http://schemas.openxmlformats.org/officeDocument/2006/relationships/customXml" Target="../ink/ink2444.xml"/><Relationship Id="rId220" Type="http://schemas.openxmlformats.org/officeDocument/2006/relationships/customXml" Target="../ink/ink2346.xml"/><Relationship Id="rId458" Type="http://schemas.openxmlformats.org/officeDocument/2006/relationships/customXml" Target="../ink/ink2465.xml"/><Relationship Id="rId15" Type="http://schemas.openxmlformats.org/officeDocument/2006/relationships/image" Target="../media/image2156.png"/><Relationship Id="rId57" Type="http://schemas.openxmlformats.org/officeDocument/2006/relationships/image" Target="../media/image2177.png"/><Relationship Id="rId262" Type="http://schemas.openxmlformats.org/officeDocument/2006/relationships/customXml" Target="../ink/ink2367.xml"/><Relationship Id="rId318" Type="http://schemas.openxmlformats.org/officeDocument/2006/relationships/customXml" Target="../ink/ink2395.xml"/><Relationship Id="rId525" Type="http://schemas.openxmlformats.org/officeDocument/2006/relationships/image" Target="../media/image2411.png"/><Relationship Id="rId99" Type="http://schemas.openxmlformats.org/officeDocument/2006/relationships/image" Target="../media/image2198.png"/><Relationship Id="rId122" Type="http://schemas.openxmlformats.org/officeDocument/2006/relationships/customXml" Target="../ink/ink2297.xml"/><Relationship Id="rId164" Type="http://schemas.openxmlformats.org/officeDocument/2006/relationships/customXml" Target="../ink/ink2318.xml"/><Relationship Id="rId371" Type="http://schemas.openxmlformats.org/officeDocument/2006/relationships/image" Target="../media/image2334.png"/><Relationship Id="rId427" Type="http://schemas.openxmlformats.org/officeDocument/2006/relationships/image" Target="../media/image2362.png"/><Relationship Id="rId469" Type="http://schemas.openxmlformats.org/officeDocument/2006/relationships/image" Target="../media/image2383.png"/><Relationship Id="rId26" Type="http://schemas.openxmlformats.org/officeDocument/2006/relationships/customXml" Target="../ink/ink2249.xml"/><Relationship Id="rId231" Type="http://schemas.openxmlformats.org/officeDocument/2006/relationships/image" Target="../media/image2264.png"/><Relationship Id="rId273" Type="http://schemas.openxmlformats.org/officeDocument/2006/relationships/image" Target="../media/image2285.png"/><Relationship Id="rId329" Type="http://schemas.openxmlformats.org/officeDocument/2006/relationships/image" Target="../media/image2313.png"/><Relationship Id="rId480" Type="http://schemas.openxmlformats.org/officeDocument/2006/relationships/customXml" Target="../ink/ink2476.xml"/><Relationship Id="rId68" Type="http://schemas.openxmlformats.org/officeDocument/2006/relationships/customXml" Target="../ink/ink2270.xml"/><Relationship Id="rId133" Type="http://schemas.openxmlformats.org/officeDocument/2006/relationships/image" Target="../media/image2215.png"/><Relationship Id="rId175" Type="http://schemas.openxmlformats.org/officeDocument/2006/relationships/image" Target="../media/image2236.png"/><Relationship Id="rId340" Type="http://schemas.openxmlformats.org/officeDocument/2006/relationships/customXml" Target="../ink/ink2406.xml"/><Relationship Id="rId200" Type="http://schemas.openxmlformats.org/officeDocument/2006/relationships/customXml" Target="../ink/ink2336.xml"/><Relationship Id="rId382" Type="http://schemas.openxmlformats.org/officeDocument/2006/relationships/customXml" Target="../ink/ink2427.xml"/><Relationship Id="rId438" Type="http://schemas.openxmlformats.org/officeDocument/2006/relationships/customXml" Target="../ink/ink2455.xml"/><Relationship Id="rId242" Type="http://schemas.openxmlformats.org/officeDocument/2006/relationships/customXml" Target="../ink/ink2357.xml"/><Relationship Id="rId284" Type="http://schemas.openxmlformats.org/officeDocument/2006/relationships/customXml" Target="../ink/ink2378.xml"/><Relationship Id="rId491" Type="http://schemas.openxmlformats.org/officeDocument/2006/relationships/image" Target="../media/image2394.png"/><Relationship Id="rId505" Type="http://schemas.openxmlformats.org/officeDocument/2006/relationships/image" Target="../media/image2401.png"/><Relationship Id="rId37" Type="http://schemas.openxmlformats.org/officeDocument/2006/relationships/image" Target="../media/image2167.png"/><Relationship Id="rId79" Type="http://schemas.openxmlformats.org/officeDocument/2006/relationships/image" Target="../media/image2188.png"/><Relationship Id="rId102" Type="http://schemas.openxmlformats.org/officeDocument/2006/relationships/customXml" Target="../ink/ink2287.xml"/><Relationship Id="rId144" Type="http://schemas.openxmlformats.org/officeDocument/2006/relationships/customXml" Target="../ink/ink2308.xml"/><Relationship Id="rId90" Type="http://schemas.openxmlformats.org/officeDocument/2006/relationships/customXml" Target="../ink/ink2281.xml"/><Relationship Id="rId186" Type="http://schemas.openxmlformats.org/officeDocument/2006/relationships/customXml" Target="../ink/ink2329.xml"/><Relationship Id="rId351" Type="http://schemas.openxmlformats.org/officeDocument/2006/relationships/image" Target="../media/image2324.png"/><Relationship Id="rId393" Type="http://schemas.openxmlformats.org/officeDocument/2006/relationships/image" Target="../media/image2345.png"/><Relationship Id="rId407" Type="http://schemas.openxmlformats.org/officeDocument/2006/relationships/image" Target="../media/image2352.png"/><Relationship Id="rId449" Type="http://schemas.openxmlformats.org/officeDocument/2006/relationships/image" Target="../media/image2373.png"/><Relationship Id="rId211" Type="http://schemas.openxmlformats.org/officeDocument/2006/relationships/image" Target="../media/image2254.png"/><Relationship Id="rId253" Type="http://schemas.openxmlformats.org/officeDocument/2006/relationships/image" Target="../media/image2275.png"/><Relationship Id="rId295" Type="http://schemas.openxmlformats.org/officeDocument/2006/relationships/image" Target="../media/image2296.png"/><Relationship Id="rId309" Type="http://schemas.openxmlformats.org/officeDocument/2006/relationships/image" Target="../media/image2303.png"/><Relationship Id="rId460" Type="http://schemas.openxmlformats.org/officeDocument/2006/relationships/customXml" Target="../ink/ink2466.xml"/><Relationship Id="rId516" Type="http://schemas.openxmlformats.org/officeDocument/2006/relationships/customXml" Target="../ink/ink2494.xml"/><Relationship Id="rId48" Type="http://schemas.openxmlformats.org/officeDocument/2006/relationships/customXml" Target="../ink/ink2260.xml"/><Relationship Id="rId113" Type="http://schemas.openxmlformats.org/officeDocument/2006/relationships/image" Target="../media/image2205.png"/><Relationship Id="rId320" Type="http://schemas.openxmlformats.org/officeDocument/2006/relationships/customXml" Target="../ink/ink2396.xml"/><Relationship Id="rId155" Type="http://schemas.openxmlformats.org/officeDocument/2006/relationships/image" Target="../media/image2226.png"/><Relationship Id="rId197" Type="http://schemas.openxmlformats.org/officeDocument/2006/relationships/image" Target="../media/image2247.png"/><Relationship Id="rId362" Type="http://schemas.openxmlformats.org/officeDocument/2006/relationships/customXml" Target="../ink/ink2417.xml"/><Relationship Id="rId418" Type="http://schemas.openxmlformats.org/officeDocument/2006/relationships/customXml" Target="../ink/ink2445.xml"/><Relationship Id="rId222" Type="http://schemas.openxmlformats.org/officeDocument/2006/relationships/customXml" Target="../ink/ink2347.xml"/><Relationship Id="rId264" Type="http://schemas.openxmlformats.org/officeDocument/2006/relationships/customXml" Target="../ink/ink2368.xml"/><Relationship Id="rId471" Type="http://schemas.openxmlformats.org/officeDocument/2006/relationships/image" Target="../media/image2384.png"/><Relationship Id="rId17" Type="http://schemas.openxmlformats.org/officeDocument/2006/relationships/image" Target="../media/image2157.png"/><Relationship Id="rId59" Type="http://schemas.openxmlformats.org/officeDocument/2006/relationships/image" Target="../media/image2178.png"/><Relationship Id="rId124" Type="http://schemas.openxmlformats.org/officeDocument/2006/relationships/customXml" Target="../ink/ink2298.xml"/><Relationship Id="rId527" Type="http://schemas.openxmlformats.org/officeDocument/2006/relationships/image" Target="../media/image2412.png"/><Relationship Id="rId70" Type="http://schemas.openxmlformats.org/officeDocument/2006/relationships/customXml" Target="../ink/ink2271.xml"/><Relationship Id="rId166" Type="http://schemas.openxmlformats.org/officeDocument/2006/relationships/customXml" Target="../ink/ink2319.xml"/><Relationship Id="rId331" Type="http://schemas.openxmlformats.org/officeDocument/2006/relationships/image" Target="../media/image2314.png"/><Relationship Id="rId373" Type="http://schemas.openxmlformats.org/officeDocument/2006/relationships/image" Target="../media/image2335.png"/><Relationship Id="rId429" Type="http://schemas.openxmlformats.org/officeDocument/2006/relationships/image" Target="../media/image2363.png"/><Relationship Id="rId1" Type="http://schemas.openxmlformats.org/officeDocument/2006/relationships/slideLayout" Target="../slideLayouts/slideLayout7.xml"/><Relationship Id="rId233" Type="http://schemas.openxmlformats.org/officeDocument/2006/relationships/image" Target="../media/image2265.png"/><Relationship Id="rId440" Type="http://schemas.openxmlformats.org/officeDocument/2006/relationships/customXml" Target="../ink/ink2456.xml"/><Relationship Id="rId28" Type="http://schemas.openxmlformats.org/officeDocument/2006/relationships/customXml" Target="../ink/ink2250.xml"/><Relationship Id="rId275" Type="http://schemas.openxmlformats.org/officeDocument/2006/relationships/image" Target="../media/image2286.png"/><Relationship Id="rId300" Type="http://schemas.openxmlformats.org/officeDocument/2006/relationships/customXml" Target="../ink/ink2386.xml"/><Relationship Id="rId482" Type="http://schemas.openxmlformats.org/officeDocument/2006/relationships/customXml" Target="../ink/ink2477.xml"/><Relationship Id="rId81" Type="http://schemas.openxmlformats.org/officeDocument/2006/relationships/image" Target="../media/image2189.png"/><Relationship Id="rId135" Type="http://schemas.openxmlformats.org/officeDocument/2006/relationships/image" Target="../media/image2216.png"/><Relationship Id="rId177" Type="http://schemas.openxmlformats.org/officeDocument/2006/relationships/image" Target="../media/image2237.png"/><Relationship Id="rId342" Type="http://schemas.openxmlformats.org/officeDocument/2006/relationships/customXml" Target="../ink/ink2407.xml"/><Relationship Id="rId384" Type="http://schemas.openxmlformats.org/officeDocument/2006/relationships/customXml" Target="../ink/ink2428.xml"/><Relationship Id="rId202" Type="http://schemas.openxmlformats.org/officeDocument/2006/relationships/customXml" Target="../ink/ink2337.xml"/><Relationship Id="rId244" Type="http://schemas.openxmlformats.org/officeDocument/2006/relationships/customXml" Target="../ink/ink2358.xml"/><Relationship Id="rId39" Type="http://schemas.openxmlformats.org/officeDocument/2006/relationships/image" Target="../media/image2168.png"/><Relationship Id="rId286" Type="http://schemas.openxmlformats.org/officeDocument/2006/relationships/customXml" Target="../ink/ink2379.xml"/><Relationship Id="rId451" Type="http://schemas.openxmlformats.org/officeDocument/2006/relationships/image" Target="../media/image2374.png"/><Relationship Id="rId493" Type="http://schemas.openxmlformats.org/officeDocument/2006/relationships/image" Target="../media/image2395.png"/><Relationship Id="rId507" Type="http://schemas.openxmlformats.org/officeDocument/2006/relationships/image" Target="../media/image2402.png"/><Relationship Id="rId50" Type="http://schemas.openxmlformats.org/officeDocument/2006/relationships/customXml" Target="../ink/ink2261.xml"/><Relationship Id="rId104" Type="http://schemas.openxmlformats.org/officeDocument/2006/relationships/customXml" Target="../ink/ink2288.xml"/><Relationship Id="rId146" Type="http://schemas.openxmlformats.org/officeDocument/2006/relationships/customXml" Target="../ink/ink2309.xml"/><Relationship Id="rId188" Type="http://schemas.openxmlformats.org/officeDocument/2006/relationships/customXml" Target="../ink/ink2330.xml"/><Relationship Id="rId311" Type="http://schemas.openxmlformats.org/officeDocument/2006/relationships/image" Target="../media/image2304.png"/><Relationship Id="rId353" Type="http://schemas.openxmlformats.org/officeDocument/2006/relationships/image" Target="../media/image2325.png"/><Relationship Id="rId395" Type="http://schemas.openxmlformats.org/officeDocument/2006/relationships/image" Target="../media/image2346.png"/><Relationship Id="rId409" Type="http://schemas.openxmlformats.org/officeDocument/2006/relationships/image" Target="../media/image2353.png"/><Relationship Id="rId92" Type="http://schemas.openxmlformats.org/officeDocument/2006/relationships/customXml" Target="../ink/ink2282.xml"/><Relationship Id="rId213" Type="http://schemas.openxmlformats.org/officeDocument/2006/relationships/image" Target="../media/image2255.png"/><Relationship Id="rId420" Type="http://schemas.openxmlformats.org/officeDocument/2006/relationships/customXml" Target="../ink/ink2446.xml"/><Relationship Id="rId255" Type="http://schemas.openxmlformats.org/officeDocument/2006/relationships/image" Target="../media/image2276.png"/><Relationship Id="rId297" Type="http://schemas.openxmlformats.org/officeDocument/2006/relationships/image" Target="../media/image2297.png"/><Relationship Id="rId462" Type="http://schemas.openxmlformats.org/officeDocument/2006/relationships/customXml" Target="../ink/ink2467.xml"/><Relationship Id="rId518" Type="http://schemas.openxmlformats.org/officeDocument/2006/relationships/customXml" Target="../ink/ink2495.xml"/><Relationship Id="rId115" Type="http://schemas.openxmlformats.org/officeDocument/2006/relationships/image" Target="../media/image2206.png"/><Relationship Id="rId157" Type="http://schemas.openxmlformats.org/officeDocument/2006/relationships/image" Target="../media/image2227.png"/><Relationship Id="rId322" Type="http://schemas.openxmlformats.org/officeDocument/2006/relationships/customXml" Target="../ink/ink2397.xml"/><Relationship Id="rId364" Type="http://schemas.openxmlformats.org/officeDocument/2006/relationships/customXml" Target="../ink/ink2418.xml"/><Relationship Id="rId61" Type="http://schemas.openxmlformats.org/officeDocument/2006/relationships/image" Target="../media/image2179.png"/><Relationship Id="rId199" Type="http://schemas.openxmlformats.org/officeDocument/2006/relationships/image" Target="../media/image2248.png"/><Relationship Id="rId19" Type="http://schemas.openxmlformats.org/officeDocument/2006/relationships/image" Target="../media/image2158.png"/><Relationship Id="rId224" Type="http://schemas.openxmlformats.org/officeDocument/2006/relationships/customXml" Target="../ink/ink2348.xml"/><Relationship Id="rId266" Type="http://schemas.openxmlformats.org/officeDocument/2006/relationships/customXml" Target="../ink/ink2369.xml"/><Relationship Id="rId431" Type="http://schemas.openxmlformats.org/officeDocument/2006/relationships/image" Target="../media/image2364.png"/><Relationship Id="rId473" Type="http://schemas.openxmlformats.org/officeDocument/2006/relationships/image" Target="../media/image2385.png"/><Relationship Id="rId30" Type="http://schemas.openxmlformats.org/officeDocument/2006/relationships/customXml" Target="../ink/ink2251.xml"/><Relationship Id="rId126" Type="http://schemas.openxmlformats.org/officeDocument/2006/relationships/customXml" Target="../ink/ink2299.xml"/><Relationship Id="rId168" Type="http://schemas.openxmlformats.org/officeDocument/2006/relationships/customXml" Target="../ink/ink2320.xml"/><Relationship Id="rId333" Type="http://schemas.openxmlformats.org/officeDocument/2006/relationships/image" Target="../media/image2315.png"/><Relationship Id="rId72" Type="http://schemas.openxmlformats.org/officeDocument/2006/relationships/customXml" Target="../ink/ink2272.xml"/><Relationship Id="rId375" Type="http://schemas.openxmlformats.org/officeDocument/2006/relationships/image" Target="../media/image2336.png"/><Relationship Id="rId3" Type="http://schemas.openxmlformats.org/officeDocument/2006/relationships/image" Target="../media/image2150.png"/><Relationship Id="rId235" Type="http://schemas.openxmlformats.org/officeDocument/2006/relationships/image" Target="../media/image2266.png"/><Relationship Id="rId277" Type="http://schemas.openxmlformats.org/officeDocument/2006/relationships/image" Target="../media/image2287.png"/><Relationship Id="rId400" Type="http://schemas.openxmlformats.org/officeDocument/2006/relationships/customXml" Target="../ink/ink2436.xml"/><Relationship Id="rId442" Type="http://schemas.openxmlformats.org/officeDocument/2006/relationships/customXml" Target="../ink/ink2457.xml"/><Relationship Id="rId484" Type="http://schemas.openxmlformats.org/officeDocument/2006/relationships/customXml" Target="../ink/ink2478.xml"/><Relationship Id="rId137" Type="http://schemas.openxmlformats.org/officeDocument/2006/relationships/image" Target="../media/image2217.png"/><Relationship Id="rId302" Type="http://schemas.openxmlformats.org/officeDocument/2006/relationships/customXml" Target="../ink/ink2387.xml"/><Relationship Id="rId344" Type="http://schemas.openxmlformats.org/officeDocument/2006/relationships/customXml" Target="../ink/ink2408.xml"/><Relationship Id="rId41" Type="http://schemas.openxmlformats.org/officeDocument/2006/relationships/image" Target="../media/image2169.png"/><Relationship Id="rId83" Type="http://schemas.openxmlformats.org/officeDocument/2006/relationships/image" Target="../media/image2190.png"/><Relationship Id="rId179" Type="http://schemas.openxmlformats.org/officeDocument/2006/relationships/image" Target="../media/image2238.png"/><Relationship Id="rId386" Type="http://schemas.openxmlformats.org/officeDocument/2006/relationships/customXml" Target="../ink/ink2429.xml"/><Relationship Id="rId190" Type="http://schemas.openxmlformats.org/officeDocument/2006/relationships/customXml" Target="../ink/ink2331.xml"/><Relationship Id="rId204" Type="http://schemas.openxmlformats.org/officeDocument/2006/relationships/customXml" Target="../ink/ink2338.xml"/><Relationship Id="rId246" Type="http://schemas.openxmlformats.org/officeDocument/2006/relationships/customXml" Target="../ink/ink2359.xml"/><Relationship Id="rId288" Type="http://schemas.openxmlformats.org/officeDocument/2006/relationships/customXml" Target="../ink/ink2380.xml"/><Relationship Id="rId411" Type="http://schemas.openxmlformats.org/officeDocument/2006/relationships/image" Target="../media/image2354.png"/><Relationship Id="rId453" Type="http://schemas.openxmlformats.org/officeDocument/2006/relationships/image" Target="../media/image2375.png"/><Relationship Id="rId509" Type="http://schemas.openxmlformats.org/officeDocument/2006/relationships/image" Target="../media/image2403.png"/><Relationship Id="rId106" Type="http://schemas.openxmlformats.org/officeDocument/2006/relationships/customXml" Target="../ink/ink2289.xml"/><Relationship Id="rId313" Type="http://schemas.openxmlformats.org/officeDocument/2006/relationships/image" Target="../media/image2305.png"/><Relationship Id="rId495" Type="http://schemas.openxmlformats.org/officeDocument/2006/relationships/image" Target="../media/image2396.png"/><Relationship Id="rId10" Type="http://schemas.openxmlformats.org/officeDocument/2006/relationships/customXml" Target="../ink/ink2241.xml"/><Relationship Id="rId52" Type="http://schemas.openxmlformats.org/officeDocument/2006/relationships/customXml" Target="../ink/ink2262.xml"/><Relationship Id="rId94" Type="http://schemas.openxmlformats.org/officeDocument/2006/relationships/customXml" Target="../ink/ink2283.xml"/><Relationship Id="rId148" Type="http://schemas.openxmlformats.org/officeDocument/2006/relationships/customXml" Target="../ink/ink2310.xml"/><Relationship Id="rId355" Type="http://schemas.openxmlformats.org/officeDocument/2006/relationships/image" Target="../media/image2326.png"/><Relationship Id="rId397" Type="http://schemas.openxmlformats.org/officeDocument/2006/relationships/image" Target="../media/image2347.png"/><Relationship Id="rId520" Type="http://schemas.openxmlformats.org/officeDocument/2006/relationships/customXml" Target="../ink/ink2496.xml"/><Relationship Id="rId215" Type="http://schemas.openxmlformats.org/officeDocument/2006/relationships/image" Target="../media/image2256.png"/><Relationship Id="rId257" Type="http://schemas.openxmlformats.org/officeDocument/2006/relationships/image" Target="../media/image2277.png"/><Relationship Id="rId422" Type="http://schemas.openxmlformats.org/officeDocument/2006/relationships/customXml" Target="../ink/ink2447.xml"/><Relationship Id="rId464" Type="http://schemas.openxmlformats.org/officeDocument/2006/relationships/customXml" Target="../ink/ink2468.xml"/><Relationship Id="rId299" Type="http://schemas.openxmlformats.org/officeDocument/2006/relationships/image" Target="../media/image2298.png"/><Relationship Id="rId63" Type="http://schemas.openxmlformats.org/officeDocument/2006/relationships/image" Target="../media/image2180.png"/><Relationship Id="rId159" Type="http://schemas.openxmlformats.org/officeDocument/2006/relationships/image" Target="../media/image2228.png"/><Relationship Id="rId366" Type="http://schemas.openxmlformats.org/officeDocument/2006/relationships/customXml" Target="../ink/ink2419.xml"/><Relationship Id="rId226" Type="http://schemas.openxmlformats.org/officeDocument/2006/relationships/customXml" Target="../ink/ink2349.xml"/><Relationship Id="rId433" Type="http://schemas.openxmlformats.org/officeDocument/2006/relationships/image" Target="../media/image2365.png"/></Relationships>
</file>

<file path=ppt/slides/_rels/slide16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2471.png"/><Relationship Id="rId21" Type="http://schemas.openxmlformats.org/officeDocument/2006/relationships/image" Target="../media/image2422.png"/><Relationship Id="rId324" Type="http://schemas.openxmlformats.org/officeDocument/2006/relationships/customXml" Target="../ink/ink2661.xml"/><Relationship Id="rId531" Type="http://schemas.openxmlformats.org/officeDocument/2006/relationships/image" Target="../media/image2679.png"/><Relationship Id="rId170" Type="http://schemas.openxmlformats.org/officeDocument/2006/relationships/customXml" Target="../ink/ink2584.xml"/><Relationship Id="rId268" Type="http://schemas.openxmlformats.org/officeDocument/2006/relationships/customXml" Target="../ink/ink2633.xml"/><Relationship Id="rId475" Type="http://schemas.openxmlformats.org/officeDocument/2006/relationships/image" Target="../media/image2651.png"/><Relationship Id="rId32" Type="http://schemas.openxmlformats.org/officeDocument/2006/relationships/customXml" Target="../ink/ink2515.xml"/><Relationship Id="rId128" Type="http://schemas.openxmlformats.org/officeDocument/2006/relationships/customXml" Target="../ink/ink2563.xml"/><Relationship Id="rId335" Type="http://schemas.openxmlformats.org/officeDocument/2006/relationships/image" Target="../media/image2581.png"/><Relationship Id="rId542" Type="http://schemas.openxmlformats.org/officeDocument/2006/relationships/customXml" Target="../ink/ink2770.xml"/><Relationship Id="rId181" Type="http://schemas.openxmlformats.org/officeDocument/2006/relationships/image" Target="../media/image2504.png"/><Relationship Id="rId402" Type="http://schemas.openxmlformats.org/officeDocument/2006/relationships/customXml" Target="../ink/ink2700.xml"/><Relationship Id="rId279" Type="http://schemas.openxmlformats.org/officeDocument/2006/relationships/image" Target="../media/image2553.png"/><Relationship Id="rId486" Type="http://schemas.openxmlformats.org/officeDocument/2006/relationships/customXml" Target="../ink/ink2742.xml"/><Relationship Id="rId43" Type="http://schemas.openxmlformats.org/officeDocument/2006/relationships/image" Target="../media/image2433.png"/><Relationship Id="rId139" Type="http://schemas.openxmlformats.org/officeDocument/2006/relationships/image" Target="../media/image2483.png"/><Relationship Id="rId346" Type="http://schemas.openxmlformats.org/officeDocument/2006/relationships/customXml" Target="../ink/ink2672.xml"/><Relationship Id="rId553" Type="http://schemas.openxmlformats.org/officeDocument/2006/relationships/image" Target="../media/image2690.png"/><Relationship Id="rId192" Type="http://schemas.openxmlformats.org/officeDocument/2006/relationships/customXml" Target="../ink/ink2595.xml"/><Relationship Id="rId206" Type="http://schemas.openxmlformats.org/officeDocument/2006/relationships/customXml" Target="../ink/ink2602.xml"/><Relationship Id="rId413" Type="http://schemas.openxmlformats.org/officeDocument/2006/relationships/image" Target="../media/image2620.png"/><Relationship Id="rId497" Type="http://schemas.openxmlformats.org/officeDocument/2006/relationships/image" Target="../media/image2662.png"/><Relationship Id="rId357" Type="http://schemas.openxmlformats.org/officeDocument/2006/relationships/image" Target="../media/image2592.png"/><Relationship Id="rId54" Type="http://schemas.openxmlformats.org/officeDocument/2006/relationships/customXml" Target="../ink/ink2526.xml"/><Relationship Id="rId217" Type="http://schemas.openxmlformats.org/officeDocument/2006/relationships/image" Target="../media/image2522.png"/><Relationship Id="rId564" Type="http://schemas.openxmlformats.org/officeDocument/2006/relationships/customXml" Target="../ink/ink2781.xml"/><Relationship Id="rId424" Type="http://schemas.openxmlformats.org/officeDocument/2006/relationships/customXml" Target="../ink/ink2711.xml"/><Relationship Id="rId270" Type="http://schemas.openxmlformats.org/officeDocument/2006/relationships/customXml" Target="../ink/ink2634.xml"/><Relationship Id="rId65" Type="http://schemas.openxmlformats.org/officeDocument/2006/relationships/image" Target="../media/image2444.png"/><Relationship Id="rId130" Type="http://schemas.openxmlformats.org/officeDocument/2006/relationships/customXml" Target="../ink/ink2564.xml"/><Relationship Id="rId368" Type="http://schemas.openxmlformats.org/officeDocument/2006/relationships/customXml" Target="../ink/ink2683.xml"/><Relationship Id="rId575" Type="http://schemas.openxmlformats.org/officeDocument/2006/relationships/image" Target="../media/image2701.png"/><Relationship Id="rId228" Type="http://schemas.openxmlformats.org/officeDocument/2006/relationships/customXml" Target="../ink/ink2613.xml"/><Relationship Id="rId435" Type="http://schemas.openxmlformats.org/officeDocument/2006/relationships/image" Target="../media/image2631.png"/><Relationship Id="rId281" Type="http://schemas.openxmlformats.org/officeDocument/2006/relationships/image" Target="../media/image2554.png"/><Relationship Id="rId502" Type="http://schemas.openxmlformats.org/officeDocument/2006/relationships/customXml" Target="../ink/ink2750.xml"/><Relationship Id="rId76" Type="http://schemas.openxmlformats.org/officeDocument/2006/relationships/customXml" Target="../ink/ink2537.xml"/><Relationship Id="rId141" Type="http://schemas.openxmlformats.org/officeDocument/2006/relationships/image" Target="../media/image2484.png"/><Relationship Id="rId379" Type="http://schemas.openxmlformats.org/officeDocument/2006/relationships/image" Target="../media/image2603.png"/><Relationship Id="rId586" Type="http://schemas.openxmlformats.org/officeDocument/2006/relationships/customXml" Target="../ink/ink2792.xml"/><Relationship Id="rId7" Type="http://schemas.openxmlformats.org/officeDocument/2006/relationships/image" Target="../media/image2415.png"/><Relationship Id="rId239" Type="http://schemas.openxmlformats.org/officeDocument/2006/relationships/image" Target="../media/image2533.png"/><Relationship Id="rId446" Type="http://schemas.openxmlformats.org/officeDocument/2006/relationships/customXml" Target="../ink/ink2722.xml"/><Relationship Id="rId292" Type="http://schemas.openxmlformats.org/officeDocument/2006/relationships/customXml" Target="../ink/ink2645.xml"/><Relationship Id="rId306" Type="http://schemas.openxmlformats.org/officeDocument/2006/relationships/customXml" Target="../ink/ink2652.xml"/><Relationship Id="rId87" Type="http://schemas.openxmlformats.org/officeDocument/2006/relationships/image" Target="../media/image2455.png"/><Relationship Id="rId513" Type="http://schemas.openxmlformats.org/officeDocument/2006/relationships/image" Target="../media/image2670.png"/><Relationship Id="rId597" Type="http://schemas.openxmlformats.org/officeDocument/2006/relationships/image" Target="../media/image2712.png"/><Relationship Id="rId152" Type="http://schemas.openxmlformats.org/officeDocument/2006/relationships/customXml" Target="../ink/ink2575.xml"/><Relationship Id="rId457" Type="http://schemas.openxmlformats.org/officeDocument/2006/relationships/image" Target="../media/image2642.png"/><Relationship Id="rId14" Type="http://schemas.openxmlformats.org/officeDocument/2006/relationships/customXml" Target="../ink/ink2506.xml"/><Relationship Id="rId317" Type="http://schemas.openxmlformats.org/officeDocument/2006/relationships/image" Target="../media/image2572.png"/><Relationship Id="rId524" Type="http://schemas.openxmlformats.org/officeDocument/2006/relationships/customXml" Target="../ink/ink2761.xml"/><Relationship Id="rId98" Type="http://schemas.openxmlformats.org/officeDocument/2006/relationships/customXml" Target="../ink/ink2548.xml"/><Relationship Id="rId163" Type="http://schemas.openxmlformats.org/officeDocument/2006/relationships/image" Target="../media/image2495.png"/><Relationship Id="rId370" Type="http://schemas.openxmlformats.org/officeDocument/2006/relationships/customXml" Target="../ink/ink2684.xml"/><Relationship Id="rId230" Type="http://schemas.openxmlformats.org/officeDocument/2006/relationships/customXml" Target="../ink/ink2614.xml"/><Relationship Id="rId468" Type="http://schemas.openxmlformats.org/officeDocument/2006/relationships/customXml" Target="../ink/ink2733.xml"/><Relationship Id="rId25" Type="http://schemas.openxmlformats.org/officeDocument/2006/relationships/image" Target="../media/image2424.png"/><Relationship Id="rId67" Type="http://schemas.openxmlformats.org/officeDocument/2006/relationships/image" Target="../media/image2445.png"/><Relationship Id="rId272" Type="http://schemas.openxmlformats.org/officeDocument/2006/relationships/customXml" Target="../ink/ink2635.xml"/><Relationship Id="rId328" Type="http://schemas.openxmlformats.org/officeDocument/2006/relationships/customXml" Target="../ink/ink2663.xml"/><Relationship Id="rId535" Type="http://schemas.openxmlformats.org/officeDocument/2006/relationships/image" Target="../media/image2681.png"/><Relationship Id="rId577" Type="http://schemas.openxmlformats.org/officeDocument/2006/relationships/image" Target="../media/image2702.png"/><Relationship Id="rId132" Type="http://schemas.openxmlformats.org/officeDocument/2006/relationships/customXml" Target="../ink/ink2565.xml"/><Relationship Id="rId174" Type="http://schemas.openxmlformats.org/officeDocument/2006/relationships/customXml" Target="../ink/ink2586.xml"/><Relationship Id="rId381" Type="http://schemas.openxmlformats.org/officeDocument/2006/relationships/image" Target="../media/image2604.png"/><Relationship Id="rId602" Type="http://schemas.openxmlformats.org/officeDocument/2006/relationships/customXml" Target="../ink/ink2800.xml"/><Relationship Id="rId241" Type="http://schemas.openxmlformats.org/officeDocument/2006/relationships/image" Target="../media/image2534.png"/><Relationship Id="rId437" Type="http://schemas.openxmlformats.org/officeDocument/2006/relationships/image" Target="../media/image2632.png"/><Relationship Id="rId479" Type="http://schemas.openxmlformats.org/officeDocument/2006/relationships/image" Target="../media/image2653.png"/><Relationship Id="rId36" Type="http://schemas.openxmlformats.org/officeDocument/2006/relationships/customXml" Target="../ink/ink2517.xml"/><Relationship Id="rId283" Type="http://schemas.openxmlformats.org/officeDocument/2006/relationships/image" Target="../media/image2555.png"/><Relationship Id="rId339" Type="http://schemas.openxmlformats.org/officeDocument/2006/relationships/image" Target="../media/image2583.png"/><Relationship Id="rId490" Type="http://schemas.openxmlformats.org/officeDocument/2006/relationships/customXml" Target="../ink/ink2744.xml"/><Relationship Id="rId504" Type="http://schemas.openxmlformats.org/officeDocument/2006/relationships/customXml" Target="../ink/ink2751.xml"/><Relationship Id="rId546" Type="http://schemas.openxmlformats.org/officeDocument/2006/relationships/customXml" Target="../ink/ink2772.xml"/><Relationship Id="rId78" Type="http://schemas.openxmlformats.org/officeDocument/2006/relationships/customXml" Target="../ink/ink2538.xml"/><Relationship Id="rId101" Type="http://schemas.openxmlformats.org/officeDocument/2006/relationships/image" Target="../media/image2462.png"/><Relationship Id="rId143" Type="http://schemas.openxmlformats.org/officeDocument/2006/relationships/image" Target="../media/image2485.png"/><Relationship Id="rId185" Type="http://schemas.openxmlformats.org/officeDocument/2006/relationships/image" Target="../media/image2506.png"/><Relationship Id="rId350" Type="http://schemas.openxmlformats.org/officeDocument/2006/relationships/customXml" Target="../ink/ink2674.xml"/><Relationship Id="rId406" Type="http://schemas.openxmlformats.org/officeDocument/2006/relationships/customXml" Target="../ink/ink2702.xml"/><Relationship Id="rId588" Type="http://schemas.openxmlformats.org/officeDocument/2006/relationships/customXml" Target="../ink/ink2793.xml"/><Relationship Id="rId9" Type="http://schemas.openxmlformats.org/officeDocument/2006/relationships/image" Target="../media/image2416.png"/><Relationship Id="rId210" Type="http://schemas.openxmlformats.org/officeDocument/2006/relationships/customXml" Target="../ink/ink2604.xml"/><Relationship Id="rId392" Type="http://schemas.openxmlformats.org/officeDocument/2006/relationships/customXml" Target="../ink/ink2695.xml"/><Relationship Id="rId448" Type="http://schemas.openxmlformats.org/officeDocument/2006/relationships/customXml" Target="../ink/ink2723.xml"/><Relationship Id="rId252" Type="http://schemas.openxmlformats.org/officeDocument/2006/relationships/customXml" Target="../ink/ink2625.xml"/><Relationship Id="rId294" Type="http://schemas.openxmlformats.org/officeDocument/2006/relationships/customXml" Target="../ink/ink2646.xml"/><Relationship Id="rId308" Type="http://schemas.openxmlformats.org/officeDocument/2006/relationships/customXml" Target="../ink/ink2653.xml"/><Relationship Id="rId515" Type="http://schemas.openxmlformats.org/officeDocument/2006/relationships/image" Target="../media/image2671.png"/><Relationship Id="rId47" Type="http://schemas.openxmlformats.org/officeDocument/2006/relationships/image" Target="../media/image2435.png"/><Relationship Id="rId89" Type="http://schemas.openxmlformats.org/officeDocument/2006/relationships/image" Target="../media/image2456.png"/><Relationship Id="rId112" Type="http://schemas.openxmlformats.org/officeDocument/2006/relationships/customXml" Target="../ink/ink2555.xml"/><Relationship Id="rId154" Type="http://schemas.openxmlformats.org/officeDocument/2006/relationships/customXml" Target="../ink/ink2576.xml"/><Relationship Id="rId361" Type="http://schemas.openxmlformats.org/officeDocument/2006/relationships/image" Target="../media/image2594.png"/><Relationship Id="rId557" Type="http://schemas.openxmlformats.org/officeDocument/2006/relationships/image" Target="../media/image2692.png"/><Relationship Id="rId599" Type="http://schemas.openxmlformats.org/officeDocument/2006/relationships/image" Target="../media/image2713.png"/><Relationship Id="rId196" Type="http://schemas.openxmlformats.org/officeDocument/2006/relationships/customXml" Target="../ink/ink2597.xml"/><Relationship Id="rId417" Type="http://schemas.openxmlformats.org/officeDocument/2006/relationships/image" Target="../media/image2622.png"/><Relationship Id="rId459" Type="http://schemas.openxmlformats.org/officeDocument/2006/relationships/image" Target="../media/image2643.png"/><Relationship Id="rId16" Type="http://schemas.openxmlformats.org/officeDocument/2006/relationships/customXml" Target="../ink/ink2507.xml"/><Relationship Id="rId221" Type="http://schemas.openxmlformats.org/officeDocument/2006/relationships/image" Target="../media/image2524.png"/><Relationship Id="rId263" Type="http://schemas.openxmlformats.org/officeDocument/2006/relationships/image" Target="../media/image2545.png"/><Relationship Id="rId319" Type="http://schemas.openxmlformats.org/officeDocument/2006/relationships/image" Target="../media/image2573.png"/><Relationship Id="rId470" Type="http://schemas.openxmlformats.org/officeDocument/2006/relationships/customXml" Target="../ink/ink2734.xml"/><Relationship Id="rId526" Type="http://schemas.openxmlformats.org/officeDocument/2006/relationships/customXml" Target="../ink/ink2762.xml"/><Relationship Id="rId58" Type="http://schemas.openxmlformats.org/officeDocument/2006/relationships/customXml" Target="../ink/ink2528.xml"/><Relationship Id="rId123" Type="http://schemas.openxmlformats.org/officeDocument/2006/relationships/image" Target="../media/image2474.png"/><Relationship Id="rId330" Type="http://schemas.openxmlformats.org/officeDocument/2006/relationships/customXml" Target="../ink/ink2664.xml"/><Relationship Id="rId568" Type="http://schemas.openxmlformats.org/officeDocument/2006/relationships/customXml" Target="../ink/ink2783.xml"/><Relationship Id="rId165" Type="http://schemas.openxmlformats.org/officeDocument/2006/relationships/image" Target="../media/image2496.png"/><Relationship Id="rId372" Type="http://schemas.openxmlformats.org/officeDocument/2006/relationships/customXml" Target="../ink/ink2685.xml"/><Relationship Id="rId428" Type="http://schemas.openxmlformats.org/officeDocument/2006/relationships/customXml" Target="../ink/ink2713.xml"/><Relationship Id="rId232" Type="http://schemas.openxmlformats.org/officeDocument/2006/relationships/customXml" Target="../ink/ink2615.xml"/><Relationship Id="rId274" Type="http://schemas.openxmlformats.org/officeDocument/2006/relationships/customXml" Target="../ink/ink2636.xml"/><Relationship Id="rId481" Type="http://schemas.openxmlformats.org/officeDocument/2006/relationships/image" Target="../media/image2654.png"/><Relationship Id="rId27" Type="http://schemas.openxmlformats.org/officeDocument/2006/relationships/image" Target="../media/image2425.png"/><Relationship Id="rId69" Type="http://schemas.openxmlformats.org/officeDocument/2006/relationships/image" Target="../media/image2446.png"/><Relationship Id="rId134" Type="http://schemas.openxmlformats.org/officeDocument/2006/relationships/customXml" Target="../ink/ink2566.xml"/><Relationship Id="rId537" Type="http://schemas.openxmlformats.org/officeDocument/2006/relationships/image" Target="../media/image2682.png"/><Relationship Id="rId579" Type="http://schemas.openxmlformats.org/officeDocument/2006/relationships/image" Target="../media/image2703.png"/><Relationship Id="rId80" Type="http://schemas.openxmlformats.org/officeDocument/2006/relationships/customXml" Target="../ink/ink2539.xml"/><Relationship Id="rId176" Type="http://schemas.openxmlformats.org/officeDocument/2006/relationships/customXml" Target="../ink/ink2587.xml"/><Relationship Id="rId341" Type="http://schemas.openxmlformats.org/officeDocument/2006/relationships/image" Target="../media/image2584.png"/><Relationship Id="rId383" Type="http://schemas.openxmlformats.org/officeDocument/2006/relationships/image" Target="../media/image2605.png"/><Relationship Id="rId439" Type="http://schemas.openxmlformats.org/officeDocument/2006/relationships/image" Target="../media/image2633.png"/><Relationship Id="rId590" Type="http://schemas.openxmlformats.org/officeDocument/2006/relationships/customXml" Target="../ink/ink2794.xml"/><Relationship Id="rId604" Type="http://schemas.openxmlformats.org/officeDocument/2006/relationships/customXml" Target="../ink/ink2801.xml"/><Relationship Id="rId201" Type="http://schemas.openxmlformats.org/officeDocument/2006/relationships/image" Target="../media/image2514.png"/><Relationship Id="rId243" Type="http://schemas.openxmlformats.org/officeDocument/2006/relationships/image" Target="../media/image2535.png"/><Relationship Id="rId285" Type="http://schemas.openxmlformats.org/officeDocument/2006/relationships/image" Target="../media/image2556.png"/><Relationship Id="rId450" Type="http://schemas.openxmlformats.org/officeDocument/2006/relationships/customXml" Target="../ink/ink2724.xml"/><Relationship Id="rId506" Type="http://schemas.openxmlformats.org/officeDocument/2006/relationships/customXml" Target="../ink/ink2752.xml"/><Relationship Id="rId38" Type="http://schemas.openxmlformats.org/officeDocument/2006/relationships/customXml" Target="../ink/ink2518.xml"/><Relationship Id="rId103" Type="http://schemas.openxmlformats.org/officeDocument/2006/relationships/image" Target="../media/image2463.png"/><Relationship Id="rId310" Type="http://schemas.openxmlformats.org/officeDocument/2006/relationships/customXml" Target="../ink/ink2654.xml"/><Relationship Id="rId492" Type="http://schemas.openxmlformats.org/officeDocument/2006/relationships/customXml" Target="../ink/ink2745.xml"/><Relationship Id="rId548" Type="http://schemas.openxmlformats.org/officeDocument/2006/relationships/customXml" Target="../ink/ink2773.xml"/><Relationship Id="rId91" Type="http://schemas.openxmlformats.org/officeDocument/2006/relationships/image" Target="../media/image2457.png"/><Relationship Id="rId145" Type="http://schemas.openxmlformats.org/officeDocument/2006/relationships/image" Target="../media/image2486.png"/><Relationship Id="rId187" Type="http://schemas.openxmlformats.org/officeDocument/2006/relationships/image" Target="../media/image2507.png"/><Relationship Id="rId352" Type="http://schemas.openxmlformats.org/officeDocument/2006/relationships/customXml" Target="../ink/ink2675.xml"/><Relationship Id="rId394" Type="http://schemas.openxmlformats.org/officeDocument/2006/relationships/customXml" Target="../ink/ink2696.xml"/><Relationship Id="rId408" Type="http://schemas.openxmlformats.org/officeDocument/2006/relationships/customXml" Target="../ink/ink2703.xml"/><Relationship Id="rId212" Type="http://schemas.openxmlformats.org/officeDocument/2006/relationships/customXml" Target="../ink/ink2605.xml"/><Relationship Id="rId254" Type="http://schemas.openxmlformats.org/officeDocument/2006/relationships/customXml" Target="../ink/ink2626.xml"/><Relationship Id="rId49" Type="http://schemas.openxmlformats.org/officeDocument/2006/relationships/image" Target="../media/image2436.png"/><Relationship Id="rId114" Type="http://schemas.openxmlformats.org/officeDocument/2006/relationships/customXml" Target="../ink/ink2556.xml"/><Relationship Id="rId296" Type="http://schemas.openxmlformats.org/officeDocument/2006/relationships/customXml" Target="../ink/ink2647.xml"/><Relationship Id="rId461" Type="http://schemas.openxmlformats.org/officeDocument/2006/relationships/image" Target="../media/image2644.png"/><Relationship Id="rId517" Type="http://schemas.openxmlformats.org/officeDocument/2006/relationships/image" Target="../media/image2672.png"/><Relationship Id="rId559" Type="http://schemas.openxmlformats.org/officeDocument/2006/relationships/image" Target="../media/image2693.png"/><Relationship Id="rId60" Type="http://schemas.openxmlformats.org/officeDocument/2006/relationships/customXml" Target="../ink/ink2529.xml"/><Relationship Id="rId156" Type="http://schemas.openxmlformats.org/officeDocument/2006/relationships/customXml" Target="../ink/ink2577.xml"/><Relationship Id="rId198" Type="http://schemas.openxmlformats.org/officeDocument/2006/relationships/customXml" Target="../ink/ink2598.xml"/><Relationship Id="rId321" Type="http://schemas.openxmlformats.org/officeDocument/2006/relationships/image" Target="../media/image2574.png"/><Relationship Id="rId363" Type="http://schemas.openxmlformats.org/officeDocument/2006/relationships/image" Target="../media/image2595.png"/><Relationship Id="rId419" Type="http://schemas.openxmlformats.org/officeDocument/2006/relationships/image" Target="../media/image2623.png"/><Relationship Id="rId570" Type="http://schemas.openxmlformats.org/officeDocument/2006/relationships/customXml" Target="../ink/ink2784.xml"/><Relationship Id="rId223" Type="http://schemas.openxmlformats.org/officeDocument/2006/relationships/image" Target="../media/image2525.png"/><Relationship Id="rId430" Type="http://schemas.openxmlformats.org/officeDocument/2006/relationships/customXml" Target="../ink/ink2714.xml"/><Relationship Id="rId18" Type="http://schemas.openxmlformats.org/officeDocument/2006/relationships/customXml" Target="../ink/ink2508.xml"/><Relationship Id="rId265" Type="http://schemas.openxmlformats.org/officeDocument/2006/relationships/image" Target="../media/image2546.png"/><Relationship Id="rId472" Type="http://schemas.openxmlformats.org/officeDocument/2006/relationships/customXml" Target="../ink/ink2735.xml"/><Relationship Id="rId528" Type="http://schemas.openxmlformats.org/officeDocument/2006/relationships/customXml" Target="../ink/ink2763.xml"/><Relationship Id="rId125" Type="http://schemas.openxmlformats.org/officeDocument/2006/relationships/image" Target="../media/image2475.png"/><Relationship Id="rId167" Type="http://schemas.openxmlformats.org/officeDocument/2006/relationships/image" Target="../media/image2497.png"/><Relationship Id="rId332" Type="http://schemas.openxmlformats.org/officeDocument/2006/relationships/customXml" Target="../ink/ink2665.xml"/><Relationship Id="rId374" Type="http://schemas.openxmlformats.org/officeDocument/2006/relationships/customXml" Target="../ink/ink2686.xml"/><Relationship Id="rId581" Type="http://schemas.openxmlformats.org/officeDocument/2006/relationships/image" Target="../media/image2704.png"/><Relationship Id="rId71" Type="http://schemas.openxmlformats.org/officeDocument/2006/relationships/image" Target="../media/image2447.png"/><Relationship Id="rId234" Type="http://schemas.openxmlformats.org/officeDocument/2006/relationships/customXml" Target="../ink/ink2616.xml"/><Relationship Id="rId2" Type="http://schemas.openxmlformats.org/officeDocument/2006/relationships/customXml" Target="../ink/ink2500.xml"/><Relationship Id="rId29" Type="http://schemas.openxmlformats.org/officeDocument/2006/relationships/image" Target="../media/image2426.png"/><Relationship Id="rId276" Type="http://schemas.openxmlformats.org/officeDocument/2006/relationships/customXml" Target="../ink/ink2637.xml"/><Relationship Id="rId441" Type="http://schemas.openxmlformats.org/officeDocument/2006/relationships/image" Target="../media/image2634.png"/><Relationship Id="rId483" Type="http://schemas.openxmlformats.org/officeDocument/2006/relationships/image" Target="../media/image2655.png"/><Relationship Id="rId539" Type="http://schemas.openxmlformats.org/officeDocument/2006/relationships/image" Target="../media/image2683.png"/><Relationship Id="rId40" Type="http://schemas.openxmlformats.org/officeDocument/2006/relationships/customXml" Target="../ink/ink2519.xml"/><Relationship Id="rId136" Type="http://schemas.openxmlformats.org/officeDocument/2006/relationships/customXml" Target="../ink/ink2567.xml"/><Relationship Id="rId178" Type="http://schemas.openxmlformats.org/officeDocument/2006/relationships/customXml" Target="../ink/ink2588.xml"/><Relationship Id="rId301" Type="http://schemas.openxmlformats.org/officeDocument/2006/relationships/image" Target="../media/image2564.png"/><Relationship Id="rId343" Type="http://schemas.openxmlformats.org/officeDocument/2006/relationships/image" Target="../media/image2585.png"/><Relationship Id="rId550" Type="http://schemas.openxmlformats.org/officeDocument/2006/relationships/customXml" Target="../ink/ink2774.xml"/><Relationship Id="rId82" Type="http://schemas.openxmlformats.org/officeDocument/2006/relationships/customXml" Target="../ink/ink2540.xml"/><Relationship Id="rId203" Type="http://schemas.openxmlformats.org/officeDocument/2006/relationships/image" Target="../media/image2515.png"/><Relationship Id="rId385" Type="http://schemas.openxmlformats.org/officeDocument/2006/relationships/image" Target="../media/image2606.png"/><Relationship Id="rId592" Type="http://schemas.openxmlformats.org/officeDocument/2006/relationships/customXml" Target="../ink/ink2795.xml"/><Relationship Id="rId606" Type="http://schemas.openxmlformats.org/officeDocument/2006/relationships/customXml" Target="../ink/ink2802.xml"/><Relationship Id="rId245" Type="http://schemas.openxmlformats.org/officeDocument/2006/relationships/image" Target="../media/image2536.png"/><Relationship Id="rId287" Type="http://schemas.openxmlformats.org/officeDocument/2006/relationships/image" Target="../media/image2557.png"/><Relationship Id="rId410" Type="http://schemas.openxmlformats.org/officeDocument/2006/relationships/customXml" Target="../ink/ink2704.xml"/><Relationship Id="rId452" Type="http://schemas.openxmlformats.org/officeDocument/2006/relationships/customXml" Target="../ink/ink2725.xml"/><Relationship Id="rId494" Type="http://schemas.openxmlformats.org/officeDocument/2006/relationships/customXml" Target="../ink/ink2746.xml"/><Relationship Id="rId508" Type="http://schemas.openxmlformats.org/officeDocument/2006/relationships/customXml" Target="../ink/ink2753.xml"/><Relationship Id="rId105" Type="http://schemas.openxmlformats.org/officeDocument/2006/relationships/image" Target="../media/image2464.png"/><Relationship Id="rId147" Type="http://schemas.openxmlformats.org/officeDocument/2006/relationships/image" Target="../media/image2487.png"/><Relationship Id="rId312" Type="http://schemas.openxmlformats.org/officeDocument/2006/relationships/customXml" Target="../ink/ink2655.xml"/><Relationship Id="rId354" Type="http://schemas.openxmlformats.org/officeDocument/2006/relationships/customXml" Target="../ink/ink2676.xml"/><Relationship Id="rId51" Type="http://schemas.openxmlformats.org/officeDocument/2006/relationships/image" Target="../media/image2437.png"/><Relationship Id="rId93" Type="http://schemas.openxmlformats.org/officeDocument/2006/relationships/image" Target="../media/image2458.png"/><Relationship Id="rId189" Type="http://schemas.openxmlformats.org/officeDocument/2006/relationships/image" Target="../media/image2508.png"/><Relationship Id="rId396" Type="http://schemas.openxmlformats.org/officeDocument/2006/relationships/customXml" Target="../ink/ink2697.xml"/><Relationship Id="rId561" Type="http://schemas.openxmlformats.org/officeDocument/2006/relationships/image" Target="../media/image2694.png"/><Relationship Id="rId214" Type="http://schemas.openxmlformats.org/officeDocument/2006/relationships/customXml" Target="../ink/ink2606.xml"/><Relationship Id="rId256" Type="http://schemas.openxmlformats.org/officeDocument/2006/relationships/customXml" Target="../ink/ink2627.xml"/><Relationship Id="rId298" Type="http://schemas.openxmlformats.org/officeDocument/2006/relationships/customXml" Target="../ink/ink2648.xml"/><Relationship Id="rId421" Type="http://schemas.openxmlformats.org/officeDocument/2006/relationships/image" Target="../media/image2624.png"/><Relationship Id="rId463" Type="http://schemas.openxmlformats.org/officeDocument/2006/relationships/image" Target="../media/image2645.png"/><Relationship Id="rId519" Type="http://schemas.openxmlformats.org/officeDocument/2006/relationships/image" Target="../media/image2673.png"/><Relationship Id="rId116" Type="http://schemas.openxmlformats.org/officeDocument/2006/relationships/customXml" Target="../ink/ink2557.xml"/><Relationship Id="rId158" Type="http://schemas.openxmlformats.org/officeDocument/2006/relationships/customXml" Target="../ink/ink2578.xml"/><Relationship Id="rId323" Type="http://schemas.openxmlformats.org/officeDocument/2006/relationships/image" Target="../media/image2575.png"/><Relationship Id="rId530" Type="http://schemas.openxmlformats.org/officeDocument/2006/relationships/customXml" Target="../ink/ink2764.xml"/><Relationship Id="rId20" Type="http://schemas.openxmlformats.org/officeDocument/2006/relationships/customXml" Target="../ink/ink2509.xml"/><Relationship Id="rId62" Type="http://schemas.openxmlformats.org/officeDocument/2006/relationships/customXml" Target="../ink/ink2530.xml"/><Relationship Id="rId365" Type="http://schemas.openxmlformats.org/officeDocument/2006/relationships/image" Target="../media/image2596.png"/><Relationship Id="rId572" Type="http://schemas.openxmlformats.org/officeDocument/2006/relationships/customXml" Target="../ink/ink2785.xml"/><Relationship Id="rId225" Type="http://schemas.openxmlformats.org/officeDocument/2006/relationships/image" Target="../media/image2526.png"/><Relationship Id="rId267" Type="http://schemas.openxmlformats.org/officeDocument/2006/relationships/image" Target="../media/image2547.png"/><Relationship Id="rId432" Type="http://schemas.openxmlformats.org/officeDocument/2006/relationships/customXml" Target="../ink/ink2715.xml"/><Relationship Id="rId474" Type="http://schemas.openxmlformats.org/officeDocument/2006/relationships/customXml" Target="../ink/ink2736.xml"/><Relationship Id="rId127" Type="http://schemas.openxmlformats.org/officeDocument/2006/relationships/image" Target="../media/image2476.png"/><Relationship Id="rId31" Type="http://schemas.openxmlformats.org/officeDocument/2006/relationships/image" Target="../media/image2427.png"/><Relationship Id="rId73" Type="http://schemas.openxmlformats.org/officeDocument/2006/relationships/image" Target="../media/image2448.png"/><Relationship Id="rId169" Type="http://schemas.openxmlformats.org/officeDocument/2006/relationships/image" Target="../media/image2498.png"/><Relationship Id="rId334" Type="http://schemas.openxmlformats.org/officeDocument/2006/relationships/customXml" Target="../ink/ink2666.xml"/><Relationship Id="rId376" Type="http://schemas.openxmlformats.org/officeDocument/2006/relationships/customXml" Target="../ink/ink2687.xml"/><Relationship Id="rId541" Type="http://schemas.openxmlformats.org/officeDocument/2006/relationships/image" Target="../media/image2684.png"/><Relationship Id="rId583" Type="http://schemas.openxmlformats.org/officeDocument/2006/relationships/image" Target="../media/image2705.png"/><Relationship Id="rId4" Type="http://schemas.openxmlformats.org/officeDocument/2006/relationships/customXml" Target="../ink/ink2501.xml"/><Relationship Id="rId180" Type="http://schemas.openxmlformats.org/officeDocument/2006/relationships/customXml" Target="../ink/ink2589.xml"/><Relationship Id="rId236" Type="http://schemas.openxmlformats.org/officeDocument/2006/relationships/customXml" Target="../ink/ink2617.xml"/><Relationship Id="rId278" Type="http://schemas.openxmlformats.org/officeDocument/2006/relationships/customXml" Target="../ink/ink2638.xml"/><Relationship Id="rId401" Type="http://schemas.openxmlformats.org/officeDocument/2006/relationships/image" Target="../media/image2614.png"/><Relationship Id="rId443" Type="http://schemas.openxmlformats.org/officeDocument/2006/relationships/image" Target="../media/image2635.png"/><Relationship Id="rId303" Type="http://schemas.openxmlformats.org/officeDocument/2006/relationships/image" Target="../media/image2565.png"/><Relationship Id="rId485" Type="http://schemas.openxmlformats.org/officeDocument/2006/relationships/image" Target="../media/image2656.png"/><Relationship Id="rId42" Type="http://schemas.openxmlformats.org/officeDocument/2006/relationships/customXml" Target="../ink/ink2520.xml"/><Relationship Id="rId84" Type="http://schemas.openxmlformats.org/officeDocument/2006/relationships/customXml" Target="../ink/ink2541.xml"/><Relationship Id="rId138" Type="http://schemas.openxmlformats.org/officeDocument/2006/relationships/customXml" Target="../ink/ink2568.xml"/><Relationship Id="rId345" Type="http://schemas.openxmlformats.org/officeDocument/2006/relationships/image" Target="../media/image2586.png"/><Relationship Id="rId387" Type="http://schemas.openxmlformats.org/officeDocument/2006/relationships/image" Target="../media/image2607.png"/><Relationship Id="rId510" Type="http://schemas.openxmlformats.org/officeDocument/2006/relationships/customXml" Target="../ink/ink2754.xml"/><Relationship Id="rId552" Type="http://schemas.openxmlformats.org/officeDocument/2006/relationships/customXml" Target="../ink/ink2775.xml"/><Relationship Id="rId594" Type="http://schemas.openxmlformats.org/officeDocument/2006/relationships/customXml" Target="../ink/ink2796.xml"/><Relationship Id="rId608" Type="http://schemas.openxmlformats.org/officeDocument/2006/relationships/customXml" Target="../ink/ink2803.xml"/><Relationship Id="rId191" Type="http://schemas.openxmlformats.org/officeDocument/2006/relationships/image" Target="../media/image2509.png"/><Relationship Id="rId205" Type="http://schemas.openxmlformats.org/officeDocument/2006/relationships/image" Target="../media/image2516.png"/><Relationship Id="rId247" Type="http://schemas.openxmlformats.org/officeDocument/2006/relationships/image" Target="../media/image2537.png"/><Relationship Id="rId412" Type="http://schemas.openxmlformats.org/officeDocument/2006/relationships/customXml" Target="../ink/ink2705.xml"/><Relationship Id="rId107" Type="http://schemas.openxmlformats.org/officeDocument/2006/relationships/image" Target="../media/image2465.png"/><Relationship Id="rId289" Type="http://schemas.openxmlformats.org/officeDocument/2006/relationships/image" Target="../media/image2558.png"/><Relationship Id="rId454" Type="http://schemas.openxmlformats.org/officeDocument/2006/relationships/customXml" Target="../ink/ink2726.xml"/><Relationship Id="rId496" Type="http://schemas.openxmlformats.org/officeDocument/2006/relationships/customXml" Target="../ink/ink2747.xml"/><Relationship Id="rId11" Type="http://schemas.openxmlformats.org/officeDocument/2006/relationships/image" Target="../media/image2417.png"/><Relationship Id="rId53" Type="http://schemas.openxmlformats.org/officeDocument/2006/relationships/image" Target="../media/image2438.png"/><Relationship Id="rId149" Type="http://schemas.openxmlformats.org/officeDocument/2006/relationships/image" Target="../media/image2488.png"/><Relationship Id="rId314" Type="http://schemas.openxmlformats.org/officeDocument/2006/relationships/customXml" Target="../ink/ink2656.xml"/><Relationship Id="rId356" Type="http://schemas.openxmlformats.org/officeDocument/2006/relationships/customXml" Target="../ink/ink2677.xml"/><Relationship Id="rId398" Type="http://schemas.openxmlformats.org/officeDocument/2006/relationships/customXml" Target="../ink/ink2698.xml"/><Relationship Id="rId521" Type="http://schemas.openxmlformats.org/officeDocument/2006/relationships/image" Target="../media/image2674.png"/><Relationship Id="rId563" Type="http://schemas.openxmlformats.org/officeDocument/2006/relationships/image" Target="../media/image2695.png"/><Relationship Id="rId95" Type="http://schemas.openxmlformats.org/officeDocument/2006/relationships/image" Target="../media/image2459.png"/><Relationship Id="rId160" Type="http://schemas.openxmlformats.org/officeDocument/2006/relationships/customXml" Target="../ink/ink2579.xml"/><Relationship Id="rId216" Type="http://schemas.openxmlformats.org/officeDocument/2006/relationships/customXml" Target="../ink/ink2607.xml"/><Relationship Id="rId423" Type="http://schemas.openxmlformats.org/officeDocument/2006/relationships/image" Target="../media/image2625.png"/><Relationship Id="rId258" Type="http://schemas.openxmlformats.org/officeDocument/2006/relationships/customXml" Target="../ink/ink2628.xml"/><Relationship Id="rId465" Type="http://schemas.openxmlformats.org/officeDocument/2006/relationships/image" Target="../media/image2646.png"/><Relationship Id="rId22" Type="http://schemas.openxmlformats.org/officeDocument/2006/relationships/customXml" Target="../ink/ink2510.xml"/><Relationship Id="rId64" Type="http://schemas.openxmlformats.org/officeDocument/2006/relationships/customXml" Target="../ink/ink2531.xml"/><Relationship Id="rId118" Type="http://schemas.openxmlformats.org/officeDocument/2006/relationships/customXml" Target="../ink/ink2558.xml"/><Relationship Id="rId325" Type="http://schemas.openxmlformats.org/officeDocument/2006/relationships/image" Target="../media/image2576.png"/><Relationship Id="rId367" Type="http://schemas.openxmlformats.org/officeDocument/2006/relationships/image" Target="../media/image2597.png"/><Relationship Id="rId532" Type="http://schemas.openxmlformats.org/officeDocument/2006/relationships/customXml" Target="../ink/ink2765.xml"/><Relationship Id="rId574" Type="http://schemas.openxmlformats.org/officeDocument/2006/relationships/customXml" Target="../ink/ink2786.xml"/><Relationship Id="rId171" Type="http://schemas.openxmlformats.org/officeDocument/2006/relationships/image" Target="../media/image2499.png"/><Relationship Id="rId227" Type="http://schemas.openxmlformats.org/officeDocument/2006/relationships/image" Target="../media/image2527.png"/><Relationship Id="rId269" Type="http://schemas.openxmlformats.org/officeDocument/2006/relationships/image" Target="../media/image2548.png"/><Relationship Id="rId434" Type="http://schemas.openxmlformats.org/officeDocument/2006/relationships/customXml" Target="../ink/ink2716.xml"/><Relationship Id="rId476" Type="http://schemas.openxmlformats.org/officeDocument/2006/relationships/customXml" Target="../ink/ink2737.xml"/><Relationship Id="rId33" Type="http://schemas.openxmlformats.org/officeDocument/2006/relationships/image" Target="../media/image2428.png"/><Relationship Id="rId129" Type="http://schemas.openxmlformats.org/officeDocument/2006/relationships/image" Target="../media/image2477.png"/><Relationship Id="rId280" Type="http://schemas.openxmlformats.org/officeDocument/2006/relationships/customXml" Target="../ink/ink2639.xml"/><Relationship Id="rId336" Type="http://schemas.openxmlformats.org/officeDocument/2006/relationships/customXml" Target="../ink/ink2667.xml"/><Relationship Id="rId501" Type="http://schemas.openxmlformats.org/officeDocument/2006/relationships/image" Target="../media/image2664.png"/><Relationship Id="rId543" Type="http://schemas.openxmlformats.org/officeDocument/2006/relationships/image" Target="../media/image2685.png"/><Relationship Id="rId75" Type="http://schemas.openxmlformats.org/officeDocument/2006/relationships/image" Target="../media/image2449.png"/><Relationship Id="rId140" Type="http://schemas.openxmlformats.org/officeDocument/2006/relationships/customXml" Target="../ink/ink2569.xml"/><Relationship Id="rId182" Type="http://schemas.openxmlformats.org/officeDocument/2006/relationships/customXml" Target="../ink/ink2590.xml"/><Relationship Id="rId378" Type="http://schemas.openxmlformats.org/officeDocument/2006/relationships/customXml" Target="../ink/ink2688.xml"/><Relationship Id="rId403" Type="http://schemas.openxmlformats.org/officeDocument/2006/relationships/image" Target="../media/image2615.png"/><Relationship Id="rId585" Type="http://schemas.openxmlformats.org/officeDocument/2006/relationships/image" Target="../media/image2706.png"/><Relationship Id="rId6" Type="http://schemas.openxmlformats.org/officeDocument/2006/relationships/customXml" Target="../ink/ink2502.xml"/><Relationship Id="rId238" Type="http://schemas.openxmlformats.org/officeDocument/2006/relationships/customXml" Target="../ink/ink2618.xml"/><Relationship Id="rId445" Type="http://schemas.openxmlformats.org/officeDocument/2006/relationships/image" Target="../media/image2636.png"/><Relationship Id="rId487" Type="http://schemas.openxmlformats.org/officeDocument/2006/relationships/image" Target="../media/image2657.png"/><Relationship Id="rId610" Type="http://schemas.openxmlformats.org/officeDocument/2006/relationships/customXml" Target="../ink/ink2804.xml"/><Relationship Id="rId291" Type="http://schemas.openxmlformats.org/officeDocument/2006/relationships/image" Target="../media/image2559.png"/><Relationship Id="rId305" Type="http://schemas.openxmlformats.org/officeDocument/2006/relationships/image" Target="../media/image2566.png"/><Relationship Id="rId347" Type="http://schemas.openxmlformats.org/officeDocument/2006/relationships/image" Target="../media/image2587.png"/><Relationship Id="rId512" Type="http://schemas.openxmlformats.org/officeDocument/2006/relationships/customXml" Target="../ink/ink2755.xml"/><Relationship Id="rId44" Type="http://schemas.openxmlformats.org/officeDocument/2006/relationships/customXml" Target="../ink/ink2521.xml"/><Relationship Id="rId86" Type="http://schemas.openxmlformats.org/officeDocument/2006/relationships/customXml" Target="../ink/ink2542.xml"/><Relationship Id="rId151" Type="http://schemas.openxmlformats.org/officeDocument/2006/relationships/image" Target="../media/image2489.png"/><Relationship Id="rId389" Type="http://schemas.openxmlformats.org/officeDocument/2006/relationships/image" Target="../media/image2608.png"/><Relationship Id="rId554" Type="http://schemas.openxmlformats.org/officeDocument/2006/relationships/customXml" Target="../ink/ink2776.xml"/><Relationship Id="rId596" Type="http://schemas.openxmlformats.org/officeDocument/2006/relationships/customXml" Target="../ink/ink2797.xml"/><Relationship Id="rId193" Type="http://schemas.openxmlformats.org/officeDocument/2006/relationships/image" Target="../media/image2510.png"/><Relationship Id="rId207" Type="http://schemas.openxmlformats.org/officeDocument/2006/relationships/image" Target="../media/image2517.png"/><Relationship Id="rId249" Type="http://schemas.openxmlformats.org/officeDocument/2006/relationships/image" Target="../media/image2538.png"/><Relationship Id="rId414" Type="http://schemas.openxmlformats.org/officeDocument/2006/relationships/customXml" Target="../ink/ink2706.xml"/><Relationship Id="rId456" Type="http://schemas.openxmlformats.org/officeDocument/2006/relationships/customXml" Target="../ink/ink2727.xml"/><Relationship Id="rId498" Type="http://schemas.openxmlformats.org/officeDocument/2006/relationships/customXml" Target="../ink/ink2748.xml"/><Relationship Id="rId13" Type="http://schemas.openxmlformats.org/officeDocument/2006/relationships/image" Target="../media/image2418.png"/><Relationship Id="rId109" Type="http://schemas.openxmlformats.org/officeDocument/2006/relationships/image" Target="../media/image2466.png"/><Relationship Id="rId260" Type="http://schemas.openxmlformats.org/officeDocument/2006/relationships/customXml" Target="../ink/ink2629.xml"/><Relationship Id="rId316" Type="http://schemas.openxmlformats.org/officeDocument/2006/relationships/customXml" Target="../ink/ink2657.xml"/><Relationship Id="rId523" Type="http://schemas.openxmlformats.org/officeDocument/2006/relationships/image" Target="../media/image2675.png"/><Relationship Id="rId55" Type="http://schemas.openxmlformats.org/officeDocument/2006/relationships/image" Target="../media/image2439.png"/><Relationship Id="rId97" Type="http://schemas.openxmlformats.org/officeDocument/2006/relationships/image" Target="../media/image2460.png"/><Relationship Id="rId120" Type="http://schemas.openxmlformats.org/officeDocument/2006/relationships/customXml" Target="../ink/ink2559.xml"/><Relationship Id="rId358" Type="http://schemas.openxmlformats.org/officeDocument/2006/relationships/customXml" Target="../ink/ink2678.xml"/><Relationship Id="rId565" Type="http://schemas.openxmlformats.org/officeDocument/2006/relationships/image" Target="../media/image2696.png"/><Relationship Id="rId162" Type="http://schemas.openxmlformats.org/officeDocument/2006/relationships/customXml" Target="../ink/ink2580.xml"/><Relationship Id="rId218" Type="http://schemas.openxmlformats.org/officeDocument/2006/relationships/customXml" Target="../ink/ink2608.xml"/><Relationship Id="rId425" Type="http://schemas.openxmlformats.org/officeDocument/2006/relationships/image" Target="../media/image2626.png"/><Relationship Id="rId467" Type="http://schemas.openxmlformats.org/officeDocument/2006/relationships/image" Target="../media/image2647.png"/><Relationship Id="rId271" Type="http://schemas.openxmlformats.org/officeDocument/2006/relationships/image" Target="../media/image2549.png"/><Relationship Id="rId24" Type="http://schemas.openxmlformats.org/officeDocument/2006/relationships/customXml" Target="../ink/ink2511.xml"/><Relationship Id="rId66" Type="http://schemas.openxmlformats.org/officeDocument/2006/relationships/customXml" Target="../ink/ink2532.xml"/><Relationship Id="rId131" Type="http://schemas.openxmlformats.org/officeDocument/2006/relationships/image" Target="../media/image2478.png"/><Relationship Id="rId327" Type="http://schemas.openxmlformats.org/officeDocument/2006/relationships/image" Target="../media/image2577.png"/><Relationship Id="rId369" Type="http://schemas.openxmlformats.org/officeDocument/2006/relationships/image" Target="../media/image2598.png"/><Relationship Id="rId534" Type="http://schemas.openxmlformats.org/officeDocument/2006/relationships/customXml" Target="../ink/ink2766.xml"/><Relationship Id="rId576" Type="http://schemas.openxmlformats.org/officeDocument/2006/relationships/customXml" Target="../ink/ink2787.xml"/><Relationship Id="rId173" Type="http://schemas.openxmlformats.org/officeDocument/2006/relationships/image" Target="../media/image2500.png"/><Relationship Id="rId229" Type="http://schemas.openxmlformats.org/officeDocument/2006/relationships/image" Target="../media/image2528.png"/><Relationship Id="rId380" Type="http://schemas.openxmlformats.org/officeDocument/2006/relationships/customXml" Target="../ink/ink2689.xml"/><Relationship Id="rId436" Type="http://schemas.openxmlformats.org/officeDocument/2006/relationships/customXml" Target="../ink/ink2717.xml"/><Relationship Id="rId601" Type="http://schemas.openxmlformats.org/officeDocument/2006/relationships/image" Target="../media/image2714.png"/><Relationship Id="rId240" Type="http://schemas.openxmlformats.org/officeDocument/2006/relationships/customXml" Target="../ink/ink2619.xml"/><Relationship Id="rId478" Type="http://schemas.openxmlformats.org/officeDocument/2006/relationships/customXml" Target="../ink/ink2738.xml"/><Relationship Id="rId35" Type="http://schemas.openxmlformats.org/officeDocument/2006/relationships/image" Target="../media/image2429.png"/><Relationship Id="rId77" Type="http://schemas.openxmlformats.org/officeDocument/2006/relationships/image" Target="../media/image2450.png"/><Relationship Id="rId100" Type="http://schemas.openxmlformats.org/officeDocument/2006/relationships/customXml" Target="../ink/ink2549.xml"/><Relationship Id="rId282" Type="http://schemas.openxmlformats.org/officeDocument/2006/relationships/customXml" Target="../ink/ink2640.xml"/><Relationship Id="rId338" Type="http://schemas.openxmlformats.org/officeDocument/2006/relationships/customXml" Target="../ink/ink2668.xml"/><Relationship Id="rId503" Type="http://schemas.openxmlformats.org/officeDocument/2006/relationships/image" Target="../media/image2665.png"/><Relationship Id="rId545" Type="http://schemas.openxmlformats.org/officeDocument/2006/relationships/image" Target="../media/image2686.png"/><Relationship Id="rId587" Type="http://schemas.openxmlformats.org/officeDocument/2006/relationships/image" Target="../media/image2707.png"/><Relationship Id="rId8" Type="http://schemas.openxmlformats.org/officeDocument/2006/relationships/customXml" Target="../ink/ink2503.xml"/><Relationship Id="rId142" Type="http://schemas.openxmlformats.org/officeDocument/2006/relationships/customXml" Target="../ink/ink2570.xml"/><Relationship Id="rId184" Type="http://schemas.openxmlformats.org/officeDocument/2006/relationships/customXml" Target="../ink/ink2591.xml"/><Relationship Id="rId391" Type="http://schemas.openxmlformats.org/officeDocument/2006/relationships/image" Target="../media/image2609.png"/><Relationship Id="rId405" Type="http://schemas.openxmlformats.org/officeDocument/2006/relationships/image" Target="../media/image2616.png"/><Relationship Id="rId447" Type="http://schemas.openxmlformats.org/officeDocument/2006/relationships/image" Target="../media/image2637.png"/><Relationship Id="rId251" Type="http://schemas.openxmlformats.org/officeDocument/2006/relationships/image" Target="../media/image2539.png"/><Relationship Id="rId489" Type="http://schemas.openxmlformats.org/officeDocument/2006/relationships/image" Target="../media/image2658.png"/><Relationship Id="rId46" Type="http://schemas.openxmlformats.org/officeDocument/2006/relationships/customXml" Target="../ink/ink2522.xml"/><Relationship Id="rId293" Type="http://schemas.openxmlformats.org/officeDocument/2006/relationships/image" Target="../media/image2560.png"/><Relationship Id="rId307" Type="http://schemas.openxmlformats.org/officeDocument/2006/relationships/image" Target="../media/image2567.png"/><Relationship Id="rId349" Type="http://schemas.openxmlformats.org/officeDocument/2006/relationships/image" Target="../media/image2588.png"/><Relationship Id="rId514" Type="http://schemas.openxmlformats.org/officeDocument/2006/relationships/customXml" Target="../ink/ink2756.xml"/><Relationship Id="rId556" Type="http://schemas.openxmlformats.org/officeDocument/2006/relationships/customXml" Target="../ink/ink2777.xml"/><Relationship Id="rId88" Type="http://schemas.openxmlformats.org/officeDocument/2006/relationships/customXml" Target="../ink/ink2543.xml"/><Relationship Id="rId111" Type="http://schemas.openxmlformats.org/officeDocument/2006/relationships/image" Target="../media/image2467.png"/><Relationship Id="rId153" Type="http://schemas.openxmlformats.org/officeDocument/2006/relationships/image" Target="../media/image2490.png"/><Relationship Id="rId195" Type="http://schemas.openxmlformats.org/officeDocument/2006/relationships/image" Target="../media/image2511.png"/><Relationship Id="rId209" Type="http://schemas.openxmlformats.org/officeDocument/2006/relationships/image" Target="../media/image2518.png"/><Relationship Id="rId360" Type="http://schemas.openxmlformats.org/officeDocument/2006/relationships/customXml" Target="../ink/ink2679.xml"/><Relationship Id="rId416" Type="http://schemas.openxmlformats.org/officeDocument/2006/relationships/customXml" Target="../ink/ink2707.xml"/><Relationship Id="rId598" Type="http://schemas.openxmlformats.org/officeDocument/2006/relationships/customXml" Target="../ink/ink2798.xml"/><Relationship Id="rId220" Type="http://schemas.openxmlformats.org/officeDocument/2006/relationships/customXml" Target="../ink/ink2609.xml"/><Relationship Id="rId458" Type="http://schemas.openxmlformats.org/officeDocument/2006/relationships/customXml" Target="../ink/ink2728.xml"/><Relationship Id="rId15" Type="http://schemas.openxmlformats.org/officeDocument/2006/relationships/image" Target="../media/image2419.png"/><Relationship Id="rId57" Type="http://schemas.openxmlformats.org/officeDocument/2006/relationships/image" Target="../media/image2440.png"/><Relationship Id="rId262" Type="http://schemas.openxmlformats.org/officeDocument/2006/relationships/customXml" Target="../ink/ink2630.xml"/><Relationship Id="rId318" Type="http://schemas.openxmlformats.org/officeDocument/2006/relationships/customXml" Target="../ink/ink2658.xml"/><Relationship Id="rId525" Type="http://schemas.openxmlformats.org/officeDocument/2006/relationships/image" Target="../media/image2676.png"/><Relationship Id="rId567" Type="http://schemas.openxmlformats.org/officeDocument/2006/relationships/image" Target="../media/image2697.png"/><Relationship Id="rId99" Type="http://schemas.openxmlformats.org/officeDocument/2006/relationships/image" Target="../media/image2461.png"/><Relationship Id="rId122" Type="http://schemas.openxmlformats.org/officeDocument/2006/relationships/customXml" Target="../ink/ink2560.xml"/><Relationship Id="rId164" Type="http://schemas.openxmlformats.org/officeDocument/2006/relationships/customXml" Target="../ink/ink2581.xml"/><Relationship Id="rId371" Type="http://schemas.openxmlformats.org/officeDocument/2006/relationships/image" Target="../media/image2599.png"/><Relationship Id="rId427" Type="http://schemas.openxmlformats.org/officeDocument/2006/relationships/image" Target="../media/image2627.png"/><Relationship Id="rId469" Type="http://schemas.openxmlformats.org/officeDocument/2006/relationships/image" Target="../media/image2648.png"/><Relationship Id="rId26" Type="http://schemas.openxmlformats.org/officeDocument/2006/relationships/customXml" Target="../ink/ink2512.xml"/><Relationship Id="rId231" Type="http://schemas.openxmlformats.org/officeDocument/2006/relationships/image" Target="../media/image2529.png"/><Relationship Id="rId273" Type="http://schemas.openxmlformats.org/officeDocument/2006/relationships/image" Target="../media/image2550.png"/><Relationship Id="rId329" Type="http://schemas.openxmlformats.org/officeDocument/2006/relationships/image" Target="../media/image2578.png"/><Relationship Id="rId480" Type="http://schemas.openxmlformats.org/officeDocument/2006/relationships/customXml" Target="../ink/ink2739.xml"/><Relationship Id="rId536" Type="http://schemas.openxmlformats.org/officeDocument/2006/relationships/customXml" Target="../ink/ink2767.xml"/><Relationship Id="rId68" Type="http://schemas.openxmlformats.org/officeDocument/2006/relationships/customXml" Target="../ink/ink2533.xml"/><Relationship Id="rId133" Type="http://schemas.openxmlformats.org/officeDocument/2006/relationships/image" Target="../media/image2479.png"/><Relationship Id="rId175" Type="http://schemas.openxmlformats.org/officeDocument/2006/relationships/image" Target="../media/image2501.png"/><Relationship Id="rId340" Type="http://schemas.openxmlformats.org/officeDocument/2006/relationships/customXml" Target="../ink/ink2669.xml"/><Relationship Id="rId578" Type="http://schemas.openxmlformats.org/officeDocument/2006/relationships/customXml" Target="../ink/ink2788.xml"/><Relationship Id="rId200" Type="http://schemas.openxmlformats.org/officeDocument/2006/relationships/customXml" Target="../ink/ink2599.xml"/><Relationship Id="rId382" Type="http://schemas.openxmlformats.org/officeDocument/2006/relationships/customXml" Target="../ink/ink2690.xml"/><Relationship Id="rId438" Type="http://schemas.openxmlformats.org/officeDocument/2006/relationships/customXml" Target="../ink/ink2718.xml"/><Relationship Id="rId603" Type="http://schemas.openxmlformats.org/officeDocument/2006/relationships/image" Target="../media/image2715.png"/><Relationship Id="rId242" Type="http://schemas.openxmlformats.org/officeDocument/2006/relationships/customXml" Target="../ink/ink2620.xml"/><Relationship Id="rId284" Type="http://schemas.openxmlformats.org/officeDocument/2006/relationships/customXml" Target="../ink/ink2641.xml"/><Relationship Id="rId491" Type="http://schemas.openxmlformats.org/officeDocument/2006/relationships/image" Target="../media/image2659.png"/><Relationship Id="rId505" Type="http://schemas.openxmlformats.org/officeDocument/2006/relationships/image" Target="../media/image2666.png"/><Relationship Id="rId37" Type="http://schemas.openxmlformats.org/officeDocument/2006/relationships/image" Target="../media/image2430.png"/><Relationship Id="rId79" Type="http://schemas.openxmlformats.org/officeDocument/2006/relationships/image" Target="../media/image2451.png"/><Relationship Id="rId102" Type="http://schemas.openxmlformats.org/officeDocument/2006/relationships/customXml" Target="../ink/ink2550.xml"/><Relationship Id="rId144" Type="http://schemas.openxmlformats.org/officeDocument/2006/relationships/customXml" Target="../ink/ink2571.xml"/><Relationship Id="rId547" Type="http://schemas.openxmlformats.org/officeDocument/2006/relationships/image" Target="../media/image2687.png"/><Relationship Id="rId589" Type="http://schemas.openxmlformats.org/officeDocument/2006/relationships/image" Target="../media/image2708.png"/><Relationship Id="rId90" Type="http://schemas.openxmlformats.org/officeDocument/2006/relationships/customXml" Target="../ink/ink2544.xml"/><Relationship Id="rId186" Type="http://schemas.openxmlformats.org/officeDocument/2006/relationships/customXml" Target="../ink/ink2592.xml"/><Relationship Id="rId351" Type="http://schemas.openxmlformats.org/officeDocument/2006/relationships/image" Target="../media/image2589.png"/><Relationship Id="rId393" Type="http://schemas.openxmlformats.org/officeDocument/2006/relationships/image" Target="../media/image2610.png"/><Relationship Id="rId407" Type="http://schemas.openxmlformats.org/officeDocument/2006/relationships/image" Target="../media/image2617.png"/><Relationship Id="rId449" Type="http://schemas.openxmlformats.org/officeDocument/2006/relationships/image" Target="../media/image2638.png"/><Relationship Id="rId211" Type="http://schemas.openxmlformats.org/officeDocument/2006/relationships/image" Target="../media/image2519.png"/><Relationship Id="rId253" Type="http://schemas.openxmlformats.org/officeDocument/2006/relationships/image" Target="../media/image2540.png"/><Relationship Id="rId295" Type="http://schemas.openxmlformats.org/officeDocument/2006/relationships/image" Target="../media/image2561.png"/><Relationship Id="rId309" Type="http://schemas.openxmlformats.org/officeDocument/2006/relationships/image" Target="../media/image2568.png"/><Relationship Id="rId460" Type="http://schemas.openxmlformats.org/officeDocument/2006/relationships/customXml" Target="../ink/ink2729.xml"/><Relationship Id="rId516" Type="http://schemas.openxmlformats.org/officeDocument/2006/relationships/customXml" Target="../ink/ink2757.xml"/><Relationship Id="rId48" Type="http://schemas.openxmlformats.org/officeDocument/2006/relationships/customXml" Target="../ink/ink2523.xml"/><Relationship Id="rId113" Type="http://schemas.openxmlformats.org/officeDocument/2006/relationships/image" Target="../media/image2468.png"/><Relationship Id="rId320" Type="http://schemas.openxmlformats.org/officeDocument/2006/relationships/customXml" Target="../ink/ink2659.xml"/><Relationship Id="rId558" Type="http://schemas.openxmlformats.org/officeDocument/2006/relationships/customXml" Target="../ink/ink2778.xml"/><Relationship Id="rId155" Type="http://schemas.openxmlformats.org/officeDocument/2006/relationships/image" Target="../media/image2491.png"/><Relationship Id="rId197" Type="http://schemas.openxmlformats.org/officeDocument/2006/relationships/image" Target="../media/image2512.png"/><Relationship Id="rId362" Type="http://schemas.openxmlformats.org/officeDocument/2006/relationships/customXml" Target="../ink/ink2680.xml"/><Relationship Id="rId418" Type="http://schemas.openxmlformats.org/officeDocument/2006/relationships/customXml" Target="../ink/ink2708.xml"/><Relationship Id="rId222" Type="http://schemas.openxmlformats.org/officeDocument/2006/relationships/customXml" Target="../ink/ink2610.xml"/><Relationship Id="rId264" Type="http://schemas.openxmlformats.org/officeDocument/2006/relationships/customXml" Target="../ink/ink2631.xml"/><Relationship Id="rId471" Type="http://schemas.openxmlformats.org/officeDocument/2006/relationships/image" Target="../media/image2649.png"/><Relationship Id="rId17" Type="http://schemas.openxmlformats.org/officeDocument/2006/relationships/image" Target="../media/image2420.png"/><Relationship Id="rId59" Type="http://schemas.openxmlformats.org/officeDocument/2006/relationships/image" Target="../media/image2441.png"/><Relationship Id="rId124" Type="http://schemas.openxmlformats.org/officeDocument/2006/relationships/customXml" Target="../ink/ink2561.xml"/><Relationship Id="rId527" Type="http://schemas.openxmlformats.org/officeDocument/2006/relationships/image" Target="../media/image2677.png"/><Relationship Id="rId569" Type="http://schemas.openxmlformats.org/officeDocument/2006/relationships/image" Target="../media/image2698.png"/><Relationship Id="rId70" Type="http://schemas.openxmlformats.org/officeDocument/2006/relationships/customXml" Target="../ink/ink2534.xml"/><Relationship Id="rId166" Type="http://schemas.openxmlformats.org/officeDocument/2006/relationships/customXml" Target="../ink/ink2582.xml"/><Relationship Id="rId331" Type="http://schemas.openxmlformats.org/officeDocument/2006/relationships/image" Target="../media/image2579.png"/><Relationship Id="rId373" Type="http://schemas.openxmlformats.org/officeDocument/2006/relationships/image" Target="../media/image2600.png"/><Relationship Id="rId429" Type="http://schemas.openxmlformats.org/officeDocument/2006/relationships/image" Target="../media/image2628.png"/><Relationship Id="rId580" Type="http://schemas.openxmlformats.org/officeDocument/2006/relationships/customXml" Target="../ink/ink2789.xml"/><Relationship Id="rId1" Type="http://schemas.openxmlformats.org/officeDocument/2006/relationships/slideLayout" Target="../slideLayouts/slideLayout7.xml"/><Relationship Id="rId233" Type="http://schemas.openxmlformats.org/officeDocument/2006/relationships/image" Target="../media/image2530.png"/><Relationship Id="rId440" Type="http://schemas.openxmlformats.org/officeDocument/2006/relationships/customXml" Target="../ink/ink2719.xml"/><Relationship Id="rId28" Type="http://schemas.openxmlformats.org/officeDocument/2006/relationships/customXml" Target="../ink/ink2513.xml"/><Relationship Id="rId275" Type="http://schemas.openxmlformats.org/officeDocument/2006/relationships/image" Target="../media/image2551.png"/><Relationship Id="rId300" Type="http://schemas.openxmlformats.org/officeDocument/2006/relationships/customXml" Target="../ink/ink2649.xml"/><Relationship Id="rId482" Type="http://schemas.openxmlformats.org/officeDocument/2006/relationships/customXml" Target="../ink/ink2740.xml"/><Relationship Id="rId538" Type="http://schemas.openxmlformats.org/officeDocument/2006/relationships/customXml" Target="../ink/ink2768.xml"/><Relationship Id="rId81" Type="http://schemas.openxmlformats.org/officeDocument/2006/relationships/image" Target="../media/image2452.png"/><Relationship Id="rId135" Type="http://schemas.openxmlformats.org/officeDocument/2006/relationships/image" Target="../media/image2481.png"/><Relationship Id="rId177" Type="http://schemas.openxmlformats.org/officeDocument/2006/relationships/image" Target="../media/image2502.png"/><Relationship Id="rId342" Type="http://schemas.openxmlformats.org/officeDocument/2006/relationships/customXml" Target="../ink/ink2670.xml"/><Relationship Id="rId384" Type="http://schemas.openxmlformats.org/officeDocument/2006/relationships/customXml" Target="../ink/ink2691.xml"/><Relationship Id="rId591" Type="http://schemas.openxmlformats.org/officeDocument/2006/relationships/image" Target="../media/image2709.png"/><Relationship Id="rId605" Type="http://schemas.openxmlformats.org/officeDocument/2006/relationships/image" Target="../media/image2716.png"/><Relationship Id="rId202" Type="http://schemas.openxmlformats.org/officeDocument/2006/relationships/customXml" Target="../ink/ink2600.xml"/><Relationship Id="rId244" Type="http://schemas.openxmlformats.org/officeDocument/2006/relationships/customXml" Target="../ink/ink2621.xml"/><Relationship Id="rId39" Type="http://schemas.openxmlformats.org/officeDocument/2006/relationships/image" Target="../media/image2431.png"/><Relationship Id="rId286" Type="http://schemas.openxmlformats.org/officeDocument/2006/relationships/customXml" Target="../ink/ink2642.xml"/><Relationship Id="rId451" Type="http://schemas.openxmlformats.org/officeDocument/2006/relationships/image" Target="../media/image2639.png"/><Relationship Id="rId493" Type="http://schemas.openxmlformats.org/officeDocument/2006/relationships/image" Target="../media/image2660.png"/><Relationship Id="rId507" Type="http://schemas.openxmlformats.org/officeDocument/2006/relationships/image" Target="../media/image2667.png"/><Relationship Id="rId549" Type="http://schemas.openxmlformats.org/officeDocument/2006/relationships/image" Target="../media/image2688.png"/><Relationship Id="rId50" Type="http://schemas.openxmlformats.org/officeDocument/2006/relationships/customXml" Target="../ink/ink2524.xml"/><Relationship Id="rId104" Type="http://schemas.openxmlformats.org/officeDocument/2006/relationships/customXml" Target="../ink/ink2551.xml"/><Relationship Id="rId146" Type="http://schemas.openxmlformats.org/officeDocument/2006/relationships/customXml" Target="../ink/ink2572.xml"/><Relationship Id="rId188" Type="http://schemas.openxmlformats.org/officeDocument/2006/relationships/customXml" Target="../ink/ink2593.xml"/><Relationship Id="rId311" Type="http://schemas.openxmlformats.org/officeDocument/2006/relationships/image" Target="../media/image2569.png"/><Relationship Id="rId353" Type="http://schemas.openxmlformats.org/officeDocument/2006/relationships/image" Target="../media/image2590.png"/><Relationship Id="rId395" Type="http://schemas.openxmlformats.org/officeDocument/2006/relationships/image" Target="../media/image2611.png"/><Relationship Id="rId409" Type="http://schemas.openxmlformats.org/officeDocument/2006/relationships/image" Target="../media/image2618.png"/><Relationship Id="rId560" Type="http://schemas.openxmlformats.org/officeDocument/2006/relationships/customXml" Target="../ink/ink2779.xml"/><Relationship Id="rId92" Type="http://schemas.openxmlformats.org/officeDocument/2006/relationships/customXml" Target="../ink/ink2545.xml"/><Relationship Id="rId213" Type="http://schemas.openxmlformats.org/officeDocument/2006/relationships/image" Target="../media/image2520.png"/><Relationship Id="rId420" Type="http://schemas.openxmlformats.org/officeDocument/2006/relationships/customXml" Target="../ink/ink2709.xml"/><Relationship Id="rId255" Type="http://schemas.openxmlformats.org/officeDocument/2006/relationships/image" Target="../media/image2541.png"/><Relationship Id="rId297" Type="http://schemas.openxmlformats.org/officeDocument/2006/relationships/image" Target="../media/image2562.png"/><Relationship Id="rId462" Type="http://schemas.openxmlformats.org/officeDocument/2006/relationships/customXml" Target="../ink/ink2730.xml"/><Relationship Id="rId518" Type="http://schemas.openxmlformats.org/officeDocument/2006/relationships/customXml" Target="../ink/ink2758.xml"/><Relationship Id="rId115" Type="http://schemas.openxmlformats.org/officeDocument/2006/relationships/image" Target="../media/image2469.png"/><Relationship Id="rId157" Type="http://schemas.openxmlformats.org/officeDocument/2006/relationships/image" Target="../media/image2492.png"/><Relationship Id="rId322" Type="http://schemas.openxmlformats.org/officeDocument/2006/relationships/customXml" Target="../ink/ink2660.xml"/><Relationship Id="rId364" Type="http://schemas.openxmlformats.org/officeDocument/2006/relationships/customXml" Target="../ink/ink2681.xml"/><Relationship Id="rId61" Type="http://schemas.openxmlformats.org/officeDocument/2006/relationships/image" Target="../media/image2442.png"/><Relationship Id="rId199" Type="http://schemas.openxmlformats.org/officeDocument/2006/relationships/image" Target="../media/image2513.png"/><Relationship Id="rId571" Type="http://schemas.openxmlformats.org/officeDocument/2006/relationships/image" Target="../media/image2699.png"/><Relationship Id="rId19" Type="http://schemas.openxmlformats.org/officeDocument/2006/relationships/image" Target="../media/image2421.png"/><Relationship Id="rId224" Type="http://schemas.openxmlformats.org/officeDocument/2006/relationships/customXml" Target="../ink/ink2611.xml"/><Relationship Id="rId266" Type="http://schemas.openxmlformats.org/officeDocument/2006/relationships/customXml" Target="../ink/ink2632.xml"/><Relationship Id="rId431" Type="http://schemas.openxmlformats.org/officeDocument/2006/relationships/image" Target="../media/image2629.png"/><Relationship Id="rId473" Type="http://schemas.openxmlformats.org/officeDocument/2006/relationships/image" Target="../media/image2650.png"/><Relationship Id="rId529" Type="http://schemas.openxmlformats.org/officeDocument/2006/relationships/image" Target="../media/image2678.png"/><Relationship Id="rId30" Type="http://schemas.openxmlformats.org/officeDocument/2006/relationships/customXml" Target="../ink/ink2514.xml"/><Relationship Id="rId126" Type="http://schemas.openxmlformats.org/officeDocument/2006/relationships/customXml" Target="../ink/ink2562.xml"/><Relationship Id="rId168" Type="http://schemas.openxmlformats.org/officeDocument/2006/relationships/customXml" Target="../ink/ink2583.xml"/><Relationship Id="rId333" Type="http://schemas.openxmlformats.org/officeDocument/2006/relationships/image" Target="../media/image2580.png"/><Relationship Id="rId540" Type="http://schemas.openxmlformats.org/officeDocument/2006/relationships/customXml" Target="../ink/ink2769.xml"/><Relationship Id="rId72" Type="http://schemas.openxmlformats.org/officeDocument/2006/relationships/customXml" Target="../ink/ink2535.xml"/><Relationship Id="rId375" Type="http://schemas.openxmlformats.org/officeDocument/2006/relationships/image" Target="../media/image2601.png"/><Relationship Id="rId582" Type="http://schemas.openxmlformats.org/officeDocument/2006/relationships/customXml" Target="../ink/ink2790.xml"/><Relationship Id="rId3" Type="http://schemas.openxmlformats.org/officeDocument/2006/relationships/image" Target="../media/image2413.png"/><Relationship Id="rId235" Type="http://schemas.openxmlformats.org/officeDocument/2006/relationships/image" Target="../media/image2531.png"/><Relationship Id="rId277" Type="http://schemas.openxmlformats.org/officeDocument/2006/relationships/image" Target="../media/image2552.png"/><Relationship Id="rId400" Type="http://schemas.openxmlformats.org/officeDocument/2006/relationships/customXml" Target="../ink/ink2699.xml"/><Relationship Id="rId442" Type="http://schemas.openxmlformats.org/officeDocument/2006/relationships/customXml" Target="../ink/ink2720.xml"/><Relationship Id="rId484" Type="http://schemas.openxmlformats.org/officeDocument/2006/relationships/customXml" Target="../ink/ink2741.xml"/><Relationship Id="rId137" Type="http://schemas.openxmlformats.org/officeDocument/2006/relationships/image" Target="../media/image2482.png"/><Relationship Id="rId302" Type="http://schemas.openxmlformats.org/officeDocument/2006/relationships/customXml" Target="../ink/ink2650.xml"/><Relationship Id="rId344" Type="http://schemas.openxmlformats.org/officeDocument/2006/relationships/customXml" Target="../ink/ink2671.xml"/><Relationship Id="rId41" Type="http://schemas.openxmlformats.org/officeDocument/2006/relationships/image" Target="../media/image2432.png"/><Relationship Id="rId83" Type="http://schemas.openxmlformats.org/officeDocument/2006/relationships/image" Target="../media/image2453.png"/><Relationship Id="rId179" Type="http://schemas.openxmlformats.org/officeDocument/2006/relationships/image" Target="../media/image2503.png"/><Relationship Id="rId386" Type="http://schemas.openxmlformats.org/officeDocument/2006/relationships/customXml" Target="../ink/ink2692.xml"/><Relationship Id="rId551" Type="http://schemas.openxmlformats.org/officeDocument/2006/relationships/image" Target="../media/image2689.png"/><Relationship Id="rId593" Type="http://schemas.openxmlformats.org/officeDocument/2006/relationships/image" Target="../media/image2710.png"/><Relationship Id="rId607" Type="http://schemas.openxmlformats.org/officeDocument/2006/relationships/image" Target="../media/image2717.png"/><Relationship Id="rId190" Type="http://schemas.openxmlformats.org/officeDocument/2006/relationships/customXml" Target="../ink/ink2594.xml"/><Relationship Id="rId204" Type="http://schemas.openxmlformats.org/officeDocument/2006/relationships/customXml" Target="../ink/ink2601.xml"/><Relationship Id="rId246" Type="http://schemas.openxmlformats.org/officeDocument/2006/relationships/customXml" Target="../ink/ink2622.xml"/><Relationship Id="rId288" Type="http://schemas.openxmlformats.org/officeDocument/2006/relationships/customXml" Target="../ink/ink2643.xml"/><Relationship Id="rId411" Type="http://schemas.openxmlformats.org/officeDocument/2006/relationships/image" Target="../media/image2619.png"/><Relationship Id="rId453" Type="http://schemas.openxmlformats.org/officeDocument/2006/relationships/image" Target="../media/image2640.png"/><Relationship Id="rId509" Type="http://schemas.openxmlformats.org/officeDocument/2006/relationships/image" Target="../media/image2668.png"/><Relationship Id="rId106" Type="http://schemas.openxmlformats.org/officeDocument/2006/relationships/customXml" Target="../ink/ink2552.xml"/><Relationship Id="rId313" Type="http://schemas.openxmlformats.org/officeDocument/2006/relationships/image" Target="../media/image2570.png"/><Relationship Id="rId495" Type="http://schemas.openxmlformats.org/officeDocument/2006/relationships/image" Target="../media/image2661.png"/><Relationship Id="rId10" Type="http://schemas.openxmlformats.org/officeDocument/2006/relationships/customXml" Target="../ink/ink2504.xml"/><Relationship Id="rId52" Type="http://schemas.openxmlformats.org/officeDocument/2006/relationships/customXml" Target="../ink/ink2525.xml"/><Relationship Id="rId94" Type="http://schemas.openxmlformats.org/officeDocument/2006/relationships/customXml" Target="../ink/ink2546.xml"/><Relationship Id="rId148" Type="http://schemas.openxmlformats.org/officeDocument/2006/relationships/customXml" Target="../ink/ink2573.xml"/><Relationship Id="rId355" Type="http://schemas.openxmlformats.org/officeDocument/2006/relationships/image" Target="../media/image2591.png"/><Relationship Id="rId397" Type="http://schemas.openxmlformats.org/officeDocument/2006/relationships/image" Target="../media/image2612.png"/><Relationship Id="rId520" Type="http://schemas.openxmlformats.org/officeDocument/2006/relationships/customXml" Target="../ink/ink2759.xml"/><Relationship Id="rId562" Type="http://schemas.openxmlformats.org/officeDocument/2006/relationships/customXml" Target="../ink/ink2780.xml"/><Relationship Id="rId215" Type="http://schemas.openxmlformats.org/officeDocument/2006/relationships/image" Target="../media/image2521.png"/><Relationship Id="rId257" Type="http://schemas.openxmlformats.org/officeDocument/2006/relationships/image" Target="../media/image2542.png"/><Relationship Id="rId422" Type="http://schemas.openxmlformats.org/officeDocument/2006/relationships/customXml" Target="../ink/ink2710.xml"/><Relationship Id="rId464" Type="http://schemas.openxmlformats.org/officeDocument/2006/relationships/customXml" Target="../ink/ink2731.xml"/><Relationship Id="rId299" Type="http://schemas.openxmlformats.org/officeDocument/2006/relationships/image" Target="../media/image2563.png"/><Relationship Id="rId63" Type="http://schemas.openxmlformats.org/officeDocument/2006/relationships/image" Target="../media/image2443.png"/><Relationship Id="rId159" Type="http://schemas.openxmlformats.org/officeDocument/2006/relationships/image" Target="../media/image2493.png"/><Relationship Id="rId366" Type="http://schemas.openxmlformats.org/officeDocument/2006/relationships/customXml" Target="../ink/ink2682.xml"/><Relationship Id="rId573" Type="http://schemas.openxmlformats.org/officeDocument/2006/relationships/image" Target="../media/image2700.png"/><Relationship Id="rId226" Type="http://schemas.openxmlformats.org/officeDocument/2006/relationships/customXml" Target="../ink/ink2612.xml"/><Relationship Id="rId433" Type="http://schemas.openxmlformats.org/officeDocument/2006/relationships/image" Target="../media/image2630.png"/><Relationship Id="rId74" Type="http://schemas.openxmlformats.org/officeDocument/2006/relationships/customXml" Target="../ink/ink2536.xml"/><Relationship Id="rId377" Type="http://schemas.openxmlformats.org/officeDocument/2006/relationships/image" Target="../media/image2602.png"/><Relationship Id="rId500" Type="http://schemas.openxmlformats.org/officeDocument/2006/relationships/customXml" Target="../ink/ink2749.xml"/><Relationship Id="rId584" Type="http://schemas.openxmlformats.org/officeDocument/2006/relationships/customXml" Target="../ink/ink2791.xml"/><Relationship Id="rId5" Type="http://schemas.openxmlformats.org/officeDocument/2006/relationships/image" Target="../media/image2414.png"/><Relationship Id="rId237" Type="http://schemas.openxmlformats.org/officeDocument/2006/relationships/image" Target="../media/image2532.png"/><Relationship Id="rId444" Type="http://schemas.openxmlformats.org/officeDocument/2006/relationships/customXml" Target="../ink/ink2721.xml"/><Relationship Id="rId290" Type="http://schemas.openxmlformats.org/officeDocument/2006/relationships/customXml" Target="../ink/ink2644.xml"/><Relationship Id="rId304" Type="http://schemas.openxmlformats.org/officeDocument/2006/relationships/customXml" Target="../ink/ink2651.xml"/><Relationship Id="rId388" Type="http://schemas.openxmlformats.org/officeDocument/2006/relationships/customXml" Target="../ink/ink2693.xml"/><Relationship Id="rId511" Type="http://schemas.openxmlformats.org/officeDocument/2006/relationships/image" Target="../media/image2669.png"/><Relationship Id="rId609" Type="http://schemas.openxmlformats.org/officeDocument/2006/relationships/image" Target="../media/image2718.png"/><Relationship Id="rId85" Type="http://schemas.openxmlformats.org/officeDocument/2006/relationships/image" Target="../media/image2454.png"/><Relationship Id="rId150" Type="http://schemas.openxmlformats.org/officeDocument/2006/relationships/customXml" Target="../ink/ink2574.xml"/><Relationship Id="rId595" Type="http://schemas.openxmlformats.org/officeDocument/2006/relationships/image" Target="../media/image2711.png"/><Relationship Id="rId248" Type="http://schemas.openxmlformats.org/officeDocument/2006/relationships/customXml" Target="../ink/ink2623.xml"/><Relationship Id="rId455" Type="http://schemas.openxmlformats.org/officeDocument/2006/relationships/image" Target="../media/image2641.png"/><Relationship Id="rId12" Type="http://schemas.openxmlformats.org/officeDocument/2006/relationships/customXml" Target="../ink/ink2505.xml"/><Relationship Id="rId108" Type="http://schemas.openxmlformats.org/officeDocument/2006/relationships/customXml" Target="../ink/ink2553.xml"/><Relationship Id="rId315" Type="http://schemas.openxmlformats.org/officeDocument/2006/relationships/image" Target="../media/image2571.png"/><Relationship Id="rId522" Type="http://schemas.openxmlformats.org/officeDocument/2006/relationships/customXml" Target="../ink/ink2760.xml"/><Relationship Id="rId96" Type="http://schemas.openxmlformats.org/officeDocument/2006/relationships/customXml" Target="../ink/ink2547.xml"/><Relationship Id="rId161" Type="http://schemas.openxmlformats.org/officeDocument/2006/relationships/image" Target="../media/image2494.png"/><Relationship Id="rId399" Type="http://schemas.openxmlformats.org/officeDocument/2006/relationships/image" Target="../media/image2613.png"/><Relationship Id="rId259" Type="http://schemas.openxmlformats.org/officeDocument/2006/relationships/image" Target="../media/image2543.png"/><Relationship Id="rId466" Type="http://schemas.openxmlformats.org/officeDocument/2006/relationships/customXml" Target="../ink/ink2732.xml"/><Relationship Id="rId23" Type="http://schemas.openxmlformats.org/officeDocument/2006/relationships/image" Target="../media/image2423.png"/><Relationship Id="rId119" Type="http://schemas.openxmlformats.org/officeDocument/2006/relationships/image" Target="../media/image2472.png"/><Relationship Id="rId326" Type="http://schemas.openxmlformats.org/officeDocument/2006/relationships/customXml" Target="../ink/ink2662.xml"/><Relationship Id="rId533" Type="http://schemas.openxmlformats.org/officeDocument/2006/relationships/image" Target="../media/image2680.png"/><Relationship Id="rId172" Type="http://schemas.openxmlformats.org/officeDocument/2006/relationships/customXml" Target="../ink/ink2585.xml"/><Relationship Id="rId477" Type="http://schemas.openxmlformats.org/officeDocument/2006/relationships/image" Target="../media/image2652.png"/><Relationship Id="rId600" Type="http://schemas.openxmlformats.org/officeDocument/2006/relationships/customXml" Target="../ink/ink2799.xml"/><Relationship Id="rId337" Type="http://schemas.openxmlformats.org/officeDocument/2006/relationships/image" Target="../media/image2582.png"/><Relationship Id="rId34" Type="http://schemas.openxmlformats.org/officeDocument/2006/relationships/customXml" Target="../ink/ink2516.xml"/><Relationship Id="rId544" Type="http://schemas.openxmlformats.org/officeDocument/2006/relationships/customXml" Target="../ink/ink2771.xml"/><Relationship Id="rId183" Type="http://schemas.openxmlformats.org/officeDocument/2006/relationships/image" Target="../media/image2505.png"/><Relationship Id="rId390" Type="http://schemas.openxmlformats.org/officeDocument/2006/relationships/customXml" Target="../ink/ink2694.xml"/><Relationship Id="rId404" Type="http://schemas.openxmlformats.org/officeDocument/2006/relationships/customXml" Target="../ink/ink2701.xml"/><Relationship Id="rId611" Type="http://schemas.openxmlformats.org/officeDocument/2006/relationships/image" Target="../media/image2719.png"/><Relationship Id="rId250" Type="http://schemas.openxmlformats.org/officeDocument/2006/relationships/customXml" Target="../ink/ink2624.xml"/><Relationship Id="rId488" Type="http://schemas.openxmlformats.org/officeDocument/2006/relationships/customXml" Target="../ink/ink2743.xml"/><Relationship Id="rId45" Type="http://schemas.openxmlformats.org/officeDocument/2006/relationships/image" Target="../media/image2434.png"/><Relationship Id="rId110" Type="http://schemas.openxmlformats.org/officeDocument/2006/relationships/customXml" Target="../ink/ink2554.xml"/><Relationship Id="rId348" Type="http://schemas.openxmlformats.org/officeDocument/2006/relationships/customXml" Target="../ink/ink2673.xml"/><Relationship Id="rId555" Type="http://schemas.openxmlformats.org/officeDocument/2006/relationships/image" Target="../media/image2691.png"/><Relationship Id="rId194" Type="http://schemas.openxmlformats.org/officeDocument/2006/relationships/customXml" Target="../ink/ink2596.xml"/><Relationship Id="rId208" Type="http://schemas.openxmlformats.org/officeDocument/2006/relationships/customXml" Target="../ink/ink2603.xml"/><Relationship Id="rId415" Type="http://schemas.openxmlformats.org/officeDocument/2006/relationships/image" Target="../media/image2621.png"/><Relationship Id="rId261" Type="http://schemas.openxmlformats.org/officeDocument/2006/relationships/image" Target="../media/image2544.png"/><Relationship Id="rId499" Type="http://schemas.openxmlformats.org/officeDocument/2006/relationships/image" Target="../media/image2663.png"/><Relationship Id="rId56" Type="http://schemas.openxmlformats.org/officeDocument/2006/relationships/customXml" Target="../ink/ink2527.xml"/><Relationship Id="rId359" Type="http://schemas.openxmlformats.org/officeDocument/2006/relationships/image" Target="../media/image2593.png"/><Relationship Id="rId566" Type="http://schemas.openxmlformats.org/officeDocument/2006/relationships/customXml" Target="../ink/ink2782.xml"/><Relationship Id="rId121" Type="http://schemas.openxmlformats.org/officeDocument/2006/relationships/image" Target="../media/image2473.png"/><Relationship Id="rId219" Type="http://schemas.openxmlformats.org/officeDocument/2006/relationships/image" Target="../media/image2523.png"/><Relationship Id="rId426" Type="http://schemas.openxmlformats.org/officeDocument/2006/relationships/customXml" Target="../ink/ink2712.xml"/></Relationships>
</file>

<file path=ppt/slides/_rels/slide17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24710.png"/><Relationship Id="rId21" Type="http://schemas.openxmlformats.org/officeDocument/2006/relationships/image" Target="../media/image24220.png"/><Relationship Id="rId324" Type="http://schemas.openxmlformats.org/officeDocument/2006/relationships/customXml" Target="../ink/ink2966.xml"/><Relationship Id="rId531" Type="http://schemas.openxmlformats.org/officeDocument/2006/relationships/image" Target="../media/image26780.png"/><Relationship Id="rId629" Type="http://schemas.openxmlformats.org/officeDocument/2006/relationships/image" Target="../media/image2737.png"/><Relationship Id="rId170" Type="http://schemas.openxmlformats.org/officeDocument/2006/relationships/customXml" Target="../ink/ink2889.xml"/><Relationship Id="rId268" Type="http://schemas.openxmlformats.org/officeDocument/2006/relationships/customXml" Target="../ink/ink2938.xml"/><Relationship Id="rId475" Type="http://schemas.openxmlformats.org/officeDocument/2006/relationships/image" Target="../media/image26500.png"/><Relationship Id="rId32" Type="http://schemas.openxmlformats.org/officeDocument/2006/relationships/customXml" Target="../ink/ink2820.xml"/><Relationship Id="rId128" Type="http://schemas.openxmlformats.org/officeDocument/2006/relationships/customXml" Target="../ink/ink2868.xml"/><Relationship Id="rId335" Type="http://schemas.openxmlformats.org/officeDocument/2006/relationships/image" Target="../media/image25800.png"/><Relationship Id="rId542" Type="http://schemas.openxmlformats.org/officeDocument/2006/relationships/customXml" Target="../ink/ink3069.xml"/><Relationship Id="rId181" Type="http://schemas.openxmlformats.org/officeDocument/2006/relationships/image" Target="../media/image25040.png"/><Relationship Id="rId402" Type="http://schemas.openxmlformats.org/officeDocument/2006/relationships/customXml" Target="../ink/ink3005.xml"/><Relationship Id="rId279" Type="http://schemas.openxmlformats.org/officeDocument/2006/relationships/image" Target="../media/image25530.png"/><Relationship Id="rId486" Type="http://schemas.openxmlformats.org/officeDocument/2006/relationships/customXml" Target="../ink/ink3041.xml"/><Relationship Id="rId43" Type="http://schemas.openxmlformats.org/officeDocument/2006/relationships/image" Target="../media/image24330.png"/><Relationship Id="rId139" Type="http://schemas.openxmlformats.org/officeDocument/2006/relationships/image" Target="../media/image24830.png"/><Relationship Id="rId346" Type="http://schemas.openxmlformats.org/officeDocument/2006/relationships/customXml" Target="../ink/ink2977.xml"/><Relationship Id="rId553" Type="http://schemas.openxmlformats.org/officeDocument/2006/relationships/image" Target="../media/image26890.png"/><Relationship Id="rId192" Type="http://schemas.openxmlformats.org/officeDocument/2006/relationships/customXml" Target="../ink/ink2900.xml"/><Relationship Id="rId206" Type="http://schemas.openxmlformats.org/officeDocument/2006/relationships/customXml" Target="../ink/ink2907.xml"/><Relationship Id="rId413" Type="http://schemas.openxmlformats.org/officeDocument/2006/relationships/image" Target="../media/image26190.png"/><Relationship Id="rId497" Type="http://schemas.openxmlformats.org/officeDocument/2006/relationships/image" Target="../media/image26610.png"/><Relationship Id="rId620" Type="http://schemas.openxmlformats.org/officeDocument/2006/relationships/customXml" Target="../ink/ink3108.xml"/><Relationship Id="rId357" Type="http://schemas.openxmlformats.org/officeDocument/2006/relationships/image" Target="../media/image25910.png"/><Relationship Id="rId54" Type="http://schemas.openxmlformats.org/officeDocument/2006/relationships/customXml" Target="../ink/ink2831.xml"/><Relationship Id="rId217" Type="http://schemas.openxmlformats.org/officeDocument/2006/relationships/image" Target="../media/image25220.png"/><Relationship Id="rId564" Type="http://schemas.openxmlformats.org/officeDocument/2006/relationships/customXml" Target="../ink/ink3080.xml"/><Relationship Id="rId424" Type="http://schemas.openxmlformats.org/officeDocument/2006/relationships/customXml" Target="../ink/ink3016.xml"/><Relationship Id="rId631" Type="http://schemas.openxmlformats.org/officeDocument/2006/relationships/image" Target="../media/image2738.png"/><Relationship Id="rId270" Type="http://schemas.openxmlformats.org/officeDocument/2006/relationships/customXml" Target="../ink/ink2939.xml"/><Relationship Id="rId65" Type="http://schemas.openxmlformats.org/officeDocument/2006/relationships/image" Target="../media/image24440.png"/><Relationship Id="rId130" Type="http://schemas.openxmlformats.org/officeDocument/2006/relationships/customXml" Target="../ink/ink2869.xml"/><Relationship Id="rId368" Type="http://schemas.openxmlformats.org/officeDocument/2006/relationships/customXml" Target="../ink/ink2988.xml"/><Relationship Id="rId575" Type="http://schemas.openxmlformats.org/officeDocument/2006/relationships/image" Target="../media/image27000.png"/><Relationship Id="rId228" Type="http://schemas.openxmlformats.org/officeDocument/2006/relationships/customXml" Target="../ink/ink2918.xml"/><Relationship Id="rId435" Type="http://schemas.openxmlformats.org/officeDocument/2006/relationships/image" Target="../media/image26300.png"/><Relationship Id="rId642" Type="http://schemas.openxmlformats.org/officeDocument/2006/relationships/customXml" Target="../ink/ink3119.xml"/><Relationship Id="rId281" Type="http://schemas.openxmlformats.org/officeDocument/2006/relationships/image" Target="../media/image25540.png"/><Relationship Id="rId502" Type="http://schemas.openxmlformats.org/officeDocument/2006/relationships/customXml" Target="../ink/ink3049.xml"/><Relationship Id="rId76" Type="http://schemas.openxmlformats.org/officeDocument/2006/relationships/customXml" Target="../ink/ink2842.xml"/><Relationship Id="rId141" Type="http://schemas.openxmlformats.org/officeDocument/2006/relationships/image" Target="../media/image24840.png"/><Relationship Id="rId379" Type="http://schemas.openxmlformats.org/officeDocument/2006/relationships/image" Target="../media/image26020.png"/><Relationship Id="rId586" Type="http://schemas.openxmlformats.org/officeDocument/2006/relationships/customXml" Target="../ink/ink3091.xml"/><Relationship Id="rId7" Type="http://schemas.openxmlformats.org/officeDocument/2006/relationships/image" Target="../media/image24150.png"/><Relationship Id="rId239" Type="http://schemas.openxmlformats.org/officeDocument/2006/relationships/image" Target="../media/image25330.png"/><Relationship Id="rId653" Type="http://schemas.openxmlformats.org/officeDocument/2006/relationships/image" Target="../media/image2748.png"/><Relationship Id="rId292" Type="http://schemas.openxmlformats.org/officeDocument/2006/relationships/customXml" Target="../ink/ink2950.xml"/><Relationship Id="rId306" Type="http://schemas.openxmlformats.org/officeDocument/2006/relationships/customXml" Target="../ink/ink2957.xml"/><Relationship Id="rId87" Type="http://schemas.openxmlformats.org/officeDocument/2006/relationships/image" Target="../media/image24550.png"/><Relationship Id="rId513" Type="http://schemas.openxmlformats.org/officeDocument/2006/relationships/image" Target="../media/image26690.png"/><Relationship Id="rId597" Type="http://schemas.openxmlformats.org/officeDocument/2006/relationships/image" Target="../media/image2721.png"/><Relationship Id="rId152" Type="http://schemas.openxmlformats.org/officeDocument/2006/relationships/customXml" Target="../ink/ink2880.xml"/><Relationship Id="rId457" Type="http://schemas.openxmlformats.org/officeDocument/2006/relationships/image" Target="../media/image26410.png"/><Relationship Id="rId664" Type="http://schemas.openxmlformats.org/officeDocument/2006/relationships/customXml" Target="../ink/ink3130.xml"/><Relationship Id="rId14" Type="http://schemas.openxmlformats.org/officeDocument/2006/relationships/customXml" Target="../ink/ink2811.xml"/><Relationship Id="rId317" Type="http://schemas.openxmlformats.org/officeDocument/2006/relationships/image" Target="../media/image25720.png"/><Relationship Id="rId524" Type="http://schemas.openxmlformats.org/officeDocument/2006/relationships/customXml" Target="../ink/ink3060.xml"/><Relationship Id="rId98" Type="http://schemas.openxmlformats.org/officeDocument/2006/relationships/customXml" Target="../ink/ink2853.xml"/><Relationship Id="rId163" Type="http://schemas.openxmlformats.org/officeDocument/2006/relationships/image" Target="../media/image24950.png"/><Relationship Id="rId370" Type="http://schemas.openxmlformats.org/officeDocument/2006/relationships/customXml" Target="../ink/ink2989.xml"/><Relationship Id="rId230" Type="http://schemas.openxmlformats.org/officeDocument/2006/relationships/customXml" Target="../ink/ink2919.xml"/><Relationship Id="rId468" Type="http://schemas.openxmlformats.org/officeDocument/2006/relationships/customXml" Target="../ink/ink3032.xml"/><Relationship Id="rId25" Type="http://schemas.openxmlformats.org/officeDocument/2006/relationships/image" Target="../media/image24240.png"/><Relationship Id="rId328" Type="http://schemas.openxmlformats.org/officeDocument/2006/relationships/customXml" Target="../ink/ink2968.xml"/><Relationship Id="rId535" Type="http://schemas.openxmlformats.org/officeDocument/2006/relationships/image" Target="../media/image26800.png"/><Relationship Id="rId174" Type="http://schemas.openxmlformats.org/officeDocument/2006/relationships/customXml" Target="../ink/ink2891.xml"/><Relationship Id="rId381" Type="http://schemas.openxmlformats.org/officeDocument/2006/relationships/image" Target="../media/image26030.png"/><Relationship Id="rId602" Type="http://schemas.openxmlformats.org/officeDocument/2006/relationships/customXml" Target="../ink/ink3099.xml"/><Relationship Id="rId241" Type="http://schemas.openxmlformats.org/officeDocument/2006/relationships/image" Target="../media/image25340.png"/><Relationship Id="rId479" Type="http://schemas.openxmlformats.org/officeDocument/2006/relationships/image" Target="../media/image26520.png"/><Relationship Id="rId36" Type="http://schemas.openxmlformats.org/officeDocument/2006/relationships/customXml" Target="../ink/ink2822.xml"/><Relationship Id="rId339" Type="http://schemas.openxmlformats.org/officeDocument/2006/relationships/image" Target="../media/image25820.png"/><Relationship Id="rId546" Type="http://schemas.openxmlformats.org/officeDocument/2006/relationships/customXml" Target="../ink/ink3071.xml"/><Relationship Id="rId101" Type="http://schemas.openxmlformats.org/officeDocument/2006/relationships/image" Target="../media/image24620.png"/><Relationship Id="rId185" Type="http://schemas.openxmlformats.org/officeDocument/2006/relationships/image" Target="../media/image25060.png"/><Relationship Id="rId406" Type="http://schemas.openxmlformats.org/officeDocument/2006/relationships/customXml" Target="../ink/ink3007.xml"/><Relationship Id="rId392" Type="http://schemas.openxmlformats.org/officeDocument/2006/relationships/customXml" Target="../ink/ink3000.xml"/><Relationship Id="rId613" Type="http://schemas.openxmlformats.org/officeDocument/2006/relationships/image" Target="../media/image2729.png"/><Relationship Id="rId252" Type="http://schemas.openxmlformats.org/officeDocument/2006/relationships/customXml" Target="../ink/ink2930.xml"/><Relationship Id="rId47" Type="http://schemas.openxmlformats.org/officeDocument/2006/relationships/image" Target="../media/image24350.png"/><Relationship Id="rId112" Type="http://schemas.openxmlformats.org/officeDocument/2006/relationships/customXml" Target="../ink/ink2860.xml"/><Relationship Id="rId557" Type="http://schemas.openxmlformats.org/officeDocument/2006/relationships/image" Target="../media/image26910.png"/><Relationship Id="rId196" Type="http://schemas.openxmlformats.org/officeDocument/2006/relationships/customXml" Target="../ink/ink2902.xml"/><Relationship Id="rId417" Type="http://schemas.openxmlformats.org/officeDocument/2006/relationships/image" Target="../media/image26210.png"/><Relationship Id="rId624" Type="http://schemas.openxmlformats.org/officeDocument/2006/relationships/customXml" Target="../ink/ink3110.xml"/><Relationship Id="rId263" Type="http://schemas.openxmlformats.org/officeDocument/2006/relationships/image" Target="../media/image25450.png"/><Relationship Id="rId470" Type="http://schemas.openxmlformats.org/officeDocument/2006/relationships/customXml" Target="../ink/ink3033.xml"/><Relationship Id="rId58" Type="http://schemas.openxmlformats.org/officeDocument/2006/relationships/customXml" Target="../ink/ink2833.xml"/><Relationship Id="rId123" Type="http://schemas.openxmlformats.org/officeDocument/2006/relationships/image" Target="../media/image24740.png"/><Relationship Id="rId330" Type="http://schemas.openxmlformats.org/officeDocument/2006/relationships/customXml" Target="../ink/ink2969.xml"/><Relationship Id="rId568" Type="http://schemas.openxmlformats.org/officeDocument/2006/relationships/customXml" Target="../ink/ink3082.xml"/><Relationship Id="rId165" Type="http://schemas.openxmlformats.org/officeDocument/2006/relationships/image" Target="../media/image24960.png"/><Relationship Id="rId372" Type="http://schemas.openxmlformats.org/officeDocument/2006/relationships/customXml" Target="../ink/ink2990.xml"/><Relationship Id="rId428" Type="http://schemas.openxmlformats.org/officeDocument/2006/relationships/customXml" Target="../ink/ink3018.xml"/><Relationship Id="rId635" Type="http://schemas.openxmlformats.org/officeDocument/2006/relationships/image" Target="../media/image2739.png"/><Relationship Id="rId232" Type="http://schemas.openxmlformats.org/officeDocument/2006/relationships/customXml" Target="../ink/ink2920.xml"/><Relationship Id="rId274" Type="http://schemas.openxmlformats.org/officeDocument/2006/relationships/customXml" Target="../ink/ink2941.xml"/><Relationship Id="rId481" Type="http://schemas.openxmlformats.org/officeDocument/2006/relationships/image" Target="../media/image26530.png"/><Relationship Id="rId27" Type="http://schemas.openxmlformats.org/officeDocument/2006/relationships/image" Target="../media/image24250.png"/><Relationship Id="rId69" Type="http://schemas.openxmlformats.org/officeDocument/2006/relationships/image" Target="../media/image24460.png"/><Relationship Id="rId134" Type="http://schemas.openxmlformats.org/officeDocument/2006/relationships/customXml" Target="../ink/ink2871.xml"/><Relationship Id="rId537" Type="http://schemas.openxmlformats.org/officeDocument/2006/relationships/image" Target="../media/image26810.png"/><Relationship Id="rId579" Type="http://schemas.openxmlformats.org/officeDocument/2006/relationships/image" Target="../media/image27020.png"/><Relationship Id="rId80" Type="http://schemas.openxmlformats.org/officeDocument/2006/relationships/customXml" Target="../ink/ink2844.xml"/><Relationship Id="rId176" Type="http://schemas.openxmlformats.org/officeDocument/2006/relationships/customXml" Target="../ink/ink2892.xml"/><Relationship Id="rId341" Type="http://schemas.openxmlformats.org/officeDocument/2006/relationships/image" Target="../media/image25830.png"/><Relationship Id="rId383" Type="http://schemas.openxmlformats.org/officeDocument/2006/relationships/image" Target="../media/image26040.png"/><Relationship Id="rId439" Type="http://schemas.openxmlformats.org/officeDocument/2006/relationships/image" Target="../media/image26320.png"/><Relationship Id="rId590" Type="http://schemas.openxmlformats.org/officeDocument/2006/relationships/customXml" Target="../ink/ink3093.xml"/><Relationship Id="rId604" Type="http://schemas.openxmlformats.org/officeDocument/2006/relationships/customXml" Target="../ink/ink3100.xml"/><Relationship Id="rId646" Type="http://schemas.openxmlformats.org/officeDocument/2006/relationships/customXml" Target="../ink/ink3121.xml"/><Relationship Id="rId201" Type="http://schemas.openxmlformats.org/officeDocument/2006/relationships/image" Target="../media/image25140.png"/><Relationship Id="rId243" Type="http://schemas.openxmlformats.org/officeDocument/2006/relationships/image" Target="../media/image25350.png"/><Relationship Id="rId285" Type="http://schemas.openxmlformats.org/officeDocument/2006/relationships/image" Target="../media/image25560.png"/><Relationship Id="rId506" Type="http://schemas.openxmlformats.org/officeDocument/2006/relationships/customXml" Target="../ink/ink3051.xml"/><Relationship Id="rId38" Type="http://schemas.openxmlformats.org/officeDocument/2006/relationships/customXml" Target="../ink/ink2823.xml"/><Relationship Id="rId103" Type="http://schemas.openxmlformats.org/officeDocument/2006/relationships/image" Target="../media/image24630.png"/><Relationship Id="rId310" Type="http://schemas.openxmlformats.org/officeDocument/2006/relationships/customXml" Target="../ink/ink2959.xml"/><Relationship Id="rId492" Type="http://schemas.openxmlformats.org/officeDocument/2006/relationships/customXml" Target="../ink/ink3044.xml"/><Relationship Id="rId548" Type="http://schemas.openxmlformats.org/officeDocument/2006/relationships/customXml" Target="../ink/ink3072.xml"/><Relationship Id="rId91" Type="http://schemas.openxmlformats.org/officeDocument/2006/relationships/image" Target="../media/image24570.png"/><Relationship Id="rId145" Type="http://schemas.openxmlformats.org/officeDocument/2006/relationships/image" Target="../media/image24860.png"/><Relationship Id="rId187" Type="http://schemas.openxmlformats.org/officeDocument/2006/relationships/image" Target="../media/image25070.png"/><Relationship Id="rId352" Type="http://schemas.openxmlformats.org/officeDocument/2006/relationships/customXml" Target="../ink/ink2980.xml"/><Relationship Id="rId394" Type="http://schemas.openxmlformats.org/officeDocument/2006/relationships/customXml" Target="../ink/ink3001.xml"/><Relationship Id="rId408" Type="http://schemas.openxmlformats.org/officeDocument/2006/relationships/customXml" Target="../ink/ink3008.xml"/><Relationship Id="rId615" Type="http://schemas.openxmlformats.org/officeDocument/2006/relationships/image" Target="../media/image2730.png"/><Relationship Id="rId212" Type="http://schemas.openxmlformats.org/officeDocument/2006/relationships/customXml" Target="../ink/ink2910.xml"/><Relationship Id="rId254" Type="http://schemas.openxmlformats.org/officeDocument/2006/relationships/customXml" Target="../ink/ink2931.xml"/><Relationship Id="rId657" Type="http://schemas.openxmlformats.org/officeDocument/2006/relationships/image" Target="../media/image2750.png"/><Relationship Id="rId49" Type="http://schemas.openxmlformats.org/officeDocument/2006/relationships/image" Target="../media/image24360.png"/><Relationship Id="rId114" Type="http://schemas.openxmlformats.org/officeDocument/2006/relationships/customXml" Target="../ink/ink2861.xml"/><Relationship Id="rId296" Type="http://schemas.openxmlformats.org/officeDocument/2006/relationships/customXml" Target="../ink/ink2952.xml"/><Relationship Id="rId461" Type="http://schemas.openxmlformats.org/officeDocument/2006/relationships/image" Target="../media/image26430.png"/><Relationship Id="rId517" Type="http://schemas.openxmlformats.org/officeDocument/2006/relationships/image" Target="../media/image26710.png"/><Relationship Id="rId559" Type="http://schemas.openxmlformats.org/officeDocument/2006/relationships/image" Target="../media/image26920.png"/><Relationship Id="rId60" Type="http://schemas.openxmlformats.org/officeDocument/2006/relationships/customXml" Target="../ink/ink2834.xml"/><Relationship Id="rId156" Type="http://schemas.openxmlformats.org/officeDocument/2006/relationships/customXml" Target="../ink/ink2882.xml"/><Relationship Id="rId198" Type="http://schemas.openxmlformats.org/officeDocument/2006/relationships/customXml" Target="../ink/ink2903.xml"/><Relationship Id="rId321" Type="http://schemas.openxmlformats.org/officeDocument/2006/relationships/image" Target="../media/image25740.png"/><Relationship Id="rId363" Type="http://schemas.openxmlformats.org/officeDocument/2006/relationships/image" Target="../media/image25940.png"/><Relationship Id="rId419" Type="http://schemas.openxmlformats.org/officeDocument/2006/relationships/image" Target="../media/image26220.png"/><Relationship Id="rId570" Type="http://schemas.openxmlformats.org/officeDocument/2006/relationships/customXml" Target="../ink/ink3083.xml"/><Relationship Id="rId626" Type="http://schemas.openxmlformats.org/officeDocument/2006/relationships/customXml" Target="../ink/ink3111.xml"/><Relationship Id="rId223" Type="http://schemas.openxmlformats.org/officeDocument/2006/relationships/image" Target="../media/image25250.png"/><Relationship Id="rId430" Type="http://schemas.openxmlformats.org/officeDocument/2006/relationships/customXml" Target="../ink/ink3019.xml"/><Relationship Id="rId668" Type="http://schemas.openxmlformats.org/officeDocument/2006/relationships/customXml" Target="../ink/ink3132.xml"/><Relationship Id="rId18" Type="http://schemas.openxmlformats.org/officeDocument/2006/relationships/customXml" Target="../ink/ink2813.xml"/><Relationship Id="rId265" Type="http://schemas.openxmlformats.org/officeDocument/2006/relationships/image" Target="../media/image25460.png"/><Relationship Id="rId472" Type="http://schemas.openxmlformats.org/officeDocument/2006/relationships/customXml" Target="../ink/ink3034.xml"/><Relationship Id="rId528" Type="http://schemas.openxmlformats.org/officeDocument/2006/relationships/customXml" Target="../ink/ink3062.xml"/><Relationship Id="rId125" Type="http://schemas.openxmlformats.org/officeDocument/2006/relationships/image" Target="../media/image24750.png"/><Relationship Id="rId167" Type="http://schemas.openxmlformats.org/officeDocument/2006/relationships/image" Target="../media/image24970.png"/><Relationship Id="rId332" Type="http://schemas.openxmlformats.org/officeDocument/2006/relationships/customXml" Target="../ink/ink2970.xml"/><Relationship Id="rId374" Type="http://schemas.openxmlformats.org/officeDocument/2006/relationships/customXml" Target="../ink/ink2991.xml"/><Relationship Id="rId581" Type="http://schemas.openxmlformats.org/officeDocument/2006/relationships/image" Target="../media/image27030.png"/><Relationship Id="rId71" Type="http://schemas.openxmlformats.org/officeDocument/2006/relationships/image" Target="../media/image24470.png"/><Relationship Id="rId234" Type="http://schemas.openxmlformats.org/officeDocument/2006/relationships/customXml" Target="../ink/ink2921.xml"/><Relationship Id="rId637" Type="http://schemas.openxmlformats.org/officeDocument/2006/relationships/image" Target="../media/image2740.png"/><Relationship Id="rId2" Type="http://schemas.openxmlformats.org/officeDocument/2006/relationships/customXml" Target="../ink/ink2805.xml"/><Relationship Id="rId29" Type="http://schemas.openxmlformats.org/officeDocument/2006/relationships/image" Target="../media/image24260.png"/><Relationship Id="rId276" Type="http://schemas.openxmlformats.org/officeDocument/2006/relationships/customXml" Target="../ink/ink2942.xml"/><Relationship Id="rId483" Type="http://schemas.openxmlformats.org/officeDocument/2006/relationships/image" Target="../media/image26540.png"/><Relationship Id="rId539" Type="http://schemas.openxmlformats.org/officeDocument/2006/relationships/image" Target="../media/image26820.png"/><Relationship Id="rId40" Type="http://schemas.openxmlformats.org/officeDocument/2006/relationships/customXml" Target="../ink/ink2824.xml"/><Relationship Id="rId136" Type="http://schemas.openxmlformats.org/officeDocument/2006/relationships/customXml" Target="../ink/ink2872.xml"/><Relationship Id="rId178" Type="http://schemas.openxmlformats.org/officeDocument/2006/relationships/customXml" Target="../ink/ink2893.xml"/><Relationship Id="rId301" Type="http://schemas.openxmlformats.org/officeDocument/2006/relationships/image" Target="../media/image25640.png"/><Relationship Id="rId343" Type="http://schemas.openxmlformats.org/officeDocument/2006/relationships/image" Target="../media/image25840.png"/><Relationship Id="rId550" Type="http://schemas.openxmlformats.org/officeDocument/2006/relationships/customXml" Target="../ink/ink3073.xml"/><Relationship Id="rId82" Type="http://schemas.openxmlformats.org/officeDocument/2006/relationships/customXml" Target="../ink/ink2845.xml"/><Relationship Id="rId203" Type="http://schemas.openxmlformats.org/officeDocument/2006/relationships/image" Target="../media/image25150.png"/><Relationship Id="rId385" Type="http://schemas.openxmlformats.org/officeDocument/2006/relationships/image" Target="../media/image26050.png"/><Relationship Id="rId592" Type="http://schemas.openxmlformats.org/officeDocument/2006/relationships/customXml" Target="../ink/ink3094.xml"/><Relationship Id="rId606" Type="http://schemas.openxmlformats.org/officeDocument/2006/relationships/customXml" Target="../ink/ink3101.xml"/><Relationship Id="rId648" Type="http://schemas.openxmlformats.org/officeDocument/2006/relationships/customXml" Target="../ink/ink3122.xml"/><Relationship Id="rId245" Type="http://schemas.openxmlformats.org/officeDocument/2006/relationships/image" Target="../media/image25360.png"/><Relationship Id="rId287" Type="http://schemas.openxmlformats.org/officeDocument/2006/relationships/image" Target="../media/image25570.png"/><Relationship Id="rId410" Type="http://schemas.openxmlformats.org/officeDocument/2006/relationships/customXml" Target="../ink/ink3009.xml"/><Relationship Id="rId494" Type="http://schemas.openxmlformats.org/officeDocument/2006/relationships/customXml" Target="../ink/ink3045.xml"/><Relationship Id="rId508" Type="http://schemas.openxmlformats.org/officeDocument/2006/relationships/customXml" Target="../ink/ink3052.xml"/><Relationship Id="rId105" Type="http://schemas.openxmlformats.org/officeDocument/2006/relationships/image" Target="../media/image24640.png"/><Relationship Id="rId147" Type="http://schemas.openxmlformats.org/officeDocument/2006/relationships/image" Target="../media/image24870.png"/><Relationship Id="rId312" Type="http://schemas.openxmlformats.org/officeDocument/2006/relationships/customXml" Target="../ink/ink2960.xml"/><Relationship Id="rId354" Type="http://schemas.openxmlformats.org/officeDocument/2006/relationships/customXml" Target="../ink/ink2981.xml"/><Relationship Id="rId51" Type="http://schemas.openxmlformats.org/officeDocument/2006/relationships/image" Target="../media/image24370.png"/><Relationship Id="rId93" Type="http://schemas.openxmlformats.org/officeDocument/2006/relationships/image" Target="../media/image24580.png"/><Relationship Id="rId189" Type="http://schemas.openxmlformats.org/officeDocument/2006/relationships/image" Target="../media/image25080.png"/><Relationship Id="rId396" Type="http://schemas.openxmlformats.org/officeDocument/2006/relationships/customXml" Target="../ink/ink3002.xml"/><Relationship Id="rId561" Type="http://schemas.openxmlformats.org/officeDocument/2006/relationships/image" Target="../media/image26930.png"/><Relationship Id="rId617" Type="http://schemas.openxmlformats.org/officeDocument/2006/relationships/image" Target="../media/image2731.png"/><Relationship Id="rId659" Type="http://schemas.openxmlformats.org/officeDocument/2006/relationships/image" Target="../media/image1632.png"/><Relationship Id="rId214" Type="http://schemas.openxmlformats.org/officeDocument/2006/relationships/customXml" Target="../ink/ink2911.xml"/><Relationship Id="rId256" Type="http://schemas.openxmlformats.org/officeDocument/2006/relationships/customXml" Target="../ink/ink2932.xml"/><Relationship Id="rId298" Type="http://schemas.openxmlformats.org/officeDocument/2006/relationships/customXml" Target="../ink/ink2953.xml"/><Relationship Id="rId421" Type="http://schemas.openxmlformats.org/officeDocument/2006/relationships/image" Target="../media/image26230.png"/><Relationship Id="rId463" Type="http://schemas.openxmlformats.org/officeDocument/2006/relationships/image" Target="../media/image26440.png"/><Relationship Id="rId519" Type="http://schemas.openxmlformats.org/officeDocument/2006/relationships/image" Target="../media/image26720.png"/><Relationship Id="rId116" Type="http://schemas.openxmlformats.org/officeDocument/2006/relationships/customXml" Target="../ink/ink2862.xml"/><Relationship Id="rId158" Type="http://schemas.openxmlformats.org/officeDocument/2006/relationships/customXml" Target="../ink/ink2883.xml"/><Relationship Id="rId323" Type="http://schemas.openxmlformats.org/officeDocument/2006/relationships/image" Target="../media/image25750.png"/><Relationship Id="rId530" Type="http://schemas.openxmlformats.org/officeDocument/2006/relationships/customXml" Target="../ink/ink3063.xml"/><Relationship Id="rId20" Type="http://schemas.openxmlformats.org/officeDocument/2006/relationships/customXml" Target="../ink/ink2814.xml"/><Relationship Id="rId62" Type="http://schemas.openxmlformats.org/officeDocument/2006/relationships/customXml" Target="../ink/ink2835.xml"/><Relationship Id="rId365" Type="http://schemas.openxmlformats.org/officeDocument/2006/relationships/image" Target="../media/image25950.png"/><Relationship Id="rId572" Type="http://schemas.openxmlformats.org/officeDocument/2006/relationships/customXml" Target="../ink/ink3084.xml"/><Relationship Id="rId628" Type="http://schemas.openxmlformats.org/officeDocument/2006/relationships/customXml" Target="../ink/ink3112.xml"/><Relationship Id="rId225" Type="http://schemas.openxmlformats.org/officeDocument/2006/relationships/image" Target="../media/image25260.png"/><Relationship Id="rId267" Type="http://schemas.openxmlformats.org/officeDocument/2006/relationships/image" Target="../media/image25470.png"/><Relationship Id="rId432" Type="http://schemas.openxmlformats.org/officeDocument/2006/relationships/customXml" Target="../ink/ink3020.xml"/><Relationship Id="rId474" Type="http://schemas.openxmlformats.org/officeDocument/2006/relationships/customXml" Target="../ink/ink3035.xml"/><Relationship Id="rId127" Type="http://schemas.openxmlformats.org/officeDocument/2006/relationships/image" Target="../media/image24760.png"/><Relationship Id="rId31" Type="http://schemas.openxmlformats.org/officeDocument/2006/relationships/image" Target="../media/image24270.png"/><Relationship Id="rId73" Type="http://schemas.openxmlformats.org/officeDocument/2006/relationships/image" Target="../media/image24480.png"/><Relationship Id="rId169" Type="http://schemas.openxmlformats.org/officeDocument/2006/relationships/image" Target="../media/image24980.png"/><Relationship Id="rId334" Type="http://schemas.openxmlformats.org/officeDocument/2006/relationships/customXml" Target="../ink/ink2971.xml"/><Relationship Id="rId376" Type="http://schemas.openxmlformats.org/officeDocument/2006/relationships/customXml" Target="../ink/ink2992.xml"/><Relationship Id="rId541" Type="http://schemas.openxmlformats.org/officeDocument/2006/relationships/image" Target="../media/image26830.png"/><Relationship Id="rId583" Type="http://schemas.openxmlformats.org/officeDocument/2006/relationships/image" Target="../media/image27040.png"/><Relationship Id="rId639" Type="http://schemas.openxmlformats.org/officeDocument/2006/relationships/image" Target="../media/image2741.png"/><Relationship Id="rId4" Type="http://schemas.openxmlformats.org/officeDocument/2006/relationships/customXml" Target="../ink/ink2806.xml"/><Relationship Id="rId180" Type="http://schemas.openxmlformats.org/officeDocument/2006/relationships/customXml" Target="../ink/ink2894.xml"/><Relationship Id="rId236" Type="http://schemas.openxmlformats.org/officeDocument/2006/relationships/customXml" Target="../ink/ink2922.xml"/><Relationship Id="rId278" Type="http://schemas.openxmlformats.org/officeDocument/2006/relationships/customXml" Target="../ink/ink2943.xml"/><Relationship Id="rId401" Type="http://schemas.openxmlformats.org/officeDocument/2006/relationships/image" Target="../media/image26130.png"/><Relationship Id="rId650" Type="http://schemas.openxmlformats.org/officeDocument/2006/relationships/customXml" Target="../ink/ink3123.xml"/><Relationship Id="rId303" Type="http://schemas.openxmlformats.org/officeDocument/2006/relationships/image" Target="../media/image25650.png"/><Relationship Id="rId485" Type="http://schemas.openxmlformats.org/officeDocument/2006/relationships/image" Target="../media/image26550.png"/><Relationship Id="rId42" Type="http://schemas.openxmlformats.org/officeDocument/2006/relationships/customXml" Target="../ink/ink2825.xml"/><Relationship Id="rId84" Type="http://schemas.openxmlformats.org/officeDocument/2006/relationships/customXml" Target="../ink/ink2846.xml"/><Relationship Id="rId138" Type="http://schemas.openxmlformats.org/officeDocument/2006/relationships/customXml" Target="../ink/ink2873.xml"/><Relationship Id="rId345" Type="http://schemas.openxmlformats.org/officeDocument/2006/relationships/image" Target="../media/image25850.png"/><Relationship Id="rId387" Type="http://schemas.openxmlformats.org/officeDocument/2006/relationships/image" Target="../media/image26060.png"/><Relationship Id="rId510" Type="http://schemas.openxmlformats.org/officeDocument/2006/relationships/customXml" Target="../ink/ink3053.xml"/><Relationship Id="rId552" Type="http://schemas.openxmlformats.org/officeDocument/2006/relationships/customXml" Target="../ink/ink3074.xml"/><Relationship Id="rId594" Type="http://schemas.openxmlformats.org/officeDocument/2006/relationships/customXml" Target="../ink/ink3095.xml"/><Relationship Id="rId608" Type="http://schemas.openxmlformats.org/officeDocument/2006/relationships/customXml" Target="../ink/ink3102.xml"/><Relationship Id="rId191" Type="http://schemas.openxmlformats.org/officeDocument/2006/relationships/image" Target="../media/image25090.png"/><Relationship Id="rId205" Type="http://schemas.openxmlformats.org/officeDocument/2006/relationships/image" Target="../media/image25160.png"/><Relationship Id="rId247" Type="http://schemas.openxmlformats.org/officeDocument/2006/relationships/image" Target="../media/image25370.png"/><Relationship Id="rId412" Type="http://schemas.openxmlformats.org/officeDocument/2006/relationships/customXml" Target="../ink/ink3010.xml"/><Relationship Id="rId107" Type="http://schemas.openxmlformats.org/officeDocument/2006/relationships/image" Target="../media/image24650.png"/><Relationship Id="rId289" Type="http://schemas.openxmlformats.org/officeDocument/2006/relationships/image" Target="../media/image25580.png"/><Relationship Id="rId454" Type="http://schemas.openxmlformats.org/officeDocument/2006/relationships/customXml" Target="../ink/ink3025.xml"/><Relationship Id="rId496" Type="http://schemas.openxmlformats.org/officeDocument/2006/relationships/customXml" Target="../ink/ink3046.xml"/><Relationship Id="rId661" Type="http://schemas.openxmlformats.org/officeDocument/2006/relationships/image" Target="../media/image1633.png"/><Relationship Id="rId11" Type="http://schemas.openxmlformats.org/officeDocument/2006/relationships/image" Target="../media/image24170.png"/><Relationship Id="rId53" Type="http://schemas.openxmlformats.org/officeDocument/2006/relationships/image" Target="../media/image24380.png"/><Relationship Id="rId149" Type="http://schemas.openxmlformats.org/officeDocument/2006/relationships/image" Target="../media/image24880.png"/><Relationship Id="rId314" Type="http://schemas.openxmlformats.org/officeDocument/2006/relationships/customXml" Target="../ink/ink2961.xml"/><Relationship Id="rId356" Type="http://schemas.openxmlformats.org/officeDocument/2006/relationships/customXml" Target="../ink/ink2982.xml"/><Relationship Id="rId398" Type="http://schemas.openxmlformats.org/officeDocument/2006/relationships/customXml" Target="../ink/ink3003.xml"/><Relationship Id="rId521" Type="http://schemas.openxmlformats.org/officeDocument/2006/relationships/image" Target="../media/image26730.png"/><Relationship Id="rId563" Type="http://schemas.openxmlformats.org/officeDocument/2006/relationships/image" Target="../media/image26940.png"/><Relationship Id="rId619" Type="http://schemas.openxmlformats.org/officeDocument/2006/relationships/image" Target="../media/image2732.png"/><Relationship Id="rId95" Type="http://schemas.openxmlformats.org/officeDocument/2006/relationships/image" Target="../media/image24590.png"/><Relationship Id="rId160" Type="http://schemas.openxmlformats.org/officeDocument/2006/relationships/customXml" Target="../ink/ink2884.xml"/><Relationship Id="rId216" Type="http://schemas.openxmlformats.org/officeDocument/2006/relationships/customXml" Target="../ink/ink2912.xml"/><Relationship Id="rId423" Type="http://schemas.openxmlformats.org/officeDocument/2006/relationships/image" Target="../media/image26240.png"/><Relationship Id="rId258" Type="http://schemas.openxmlformats.org/officeDocument/2006/relationships/customXml" Target="../ink/ink2933.xml"/><Relationship Id="rId465" Type="http://schemas.openxmlformats.org/officeDocument/2006/relationships/image" Target="../media/image26450.png"/><Relationship Id="rId630" Type="http://schemas.openxmlformats.org/officeDocument/2006/relationships/customXml" Target="../ink/ink3113.xml"/><Relationship Id="rId22" Type="http://schemas.openxmlformats.org/officeDocument/2006/relationships/customXml" Target="../ink/ink2815.xml"/><Relationship Id="rId64" Type="http://schemas.openxmlformats.org/officeDocument/2006/relationships/customXml" Target="../ink/ink2836.xml"/><Relationship Id="rId118" Type="http://schemas.openxmlformats.org/officeDocument/2006/relationships/customXml" Target="../ink/ink2863.xml"/><Relationship Id="rId325" Type="http://schemas.openxmlformats.org/officeDocument/2006/relationships/image" Target="../media/image25760.png"/><Relationship Id="rId367" Type="http://schemas.openxmlformats.org/officeDocument/2006/relationships/image" Target="../media/image25960.png"/><Relationship Id="rId532" Type="http://schemas.openxmlformats.org/officeDocument/2006/relationships/customXml" Target="../ink/ink3064.xml"/><Relationship Id="rId574" Type="http://schemas.openxmlformats.org/officeDocument/2006/relationships/customXml" Target="../ink/ink3085.xml"/><Relationship Id="rId171" Type="http://schemas.openxmlformats.org/officeDocument/2006/relationships/image" Target="../media/image24990.png"/><Relationship Id="rId227" Type="http://schemas.openxmlformats.org/officeDocument/2006/relationships/image" Target="../media/image25270.png"/><Relationship Id="rId269" Type="http://schemas.openxmlformats.org/officeDocument/2006/relationships/image" Target="../media/image25480.png"/><Relationship Id="rId434" Type="http://schemas.openxmlformats.org/officeDocument/2006/relationships/customXml" Target="../ink/ink3021.xml"/><Relationship Id="rId476" Type="http://schemas.openxmlformats.org/officeDocument/2006/relationships/customXml" Target="../ink/ink3036.xml"/><Relationship Id="rId641" Type="http://schemas.openxmlformats.org/officeDocument/2006/relationships/image" Target="../media/image2742.png"/><Relationship Id="rId33" Type="http://schemas.openxmlformats.org/officeDocument/2006/relationships/image" Target="../media/image24280.png"/><Relationship Id="rId129" Type="http://schemas.openxmlformats.org/officeDocument/2006/relationships/image" Target="../media/image24770.png"/><Relationship Id="rId280" Type="http://schemas.openxmlformats.org/officeDocument/2006/relationships/customXml" Target="../ink/ink2944.xml"/><Relationship Id="rId336" Type="http://schemas.openxmlformats.org/officeDocument/2006/relationships/customXml" Target="../ink/ink2972.xml"/><Relationship Id="rId501" Type="http://schemas.openxmlformats.org/officeDocument/2006/relationships/image" Target="../media/image26630.png"/><Relationship Id="rId543" Type="http://schemas.openxmlformats.org/officeDocument/2006/relationships/image" Target="../media/image26840.png"/><Relationship Id="rId75" Type="http://schemas.openxmlformats.org/officeDocument/2006/relationships/image" Target="../media/image24490.png"/><Relationship Id="rId140" Type="http://schemas.openxmlformats.org/officeDocument/2006/relationships/customXml" Target="../ink/ink2874.xml"/><Relationship Id="rId182" Type="http://schemas.openxmlformats.org/officeDocument/2006/relationships/customXml" Target="../ink/ink2895.xml"/><Relationship Id="rId378" Type="http://schemas.openxmlformats.org/officeDocument/2006/relationships/customXml" Target="../ink/ink2993.xml"/><Relationship Id="rId403" Type="http://schemas.openxmlformats.org/officeDocument/2006/relationships/image" Target="../media/image26140.png"/><Relationship Id="rId585" Type="http://schemas.openxmlformats.org/officeDocument/2006/relationships/image" Target="../media/image27050.png"/><Relationship Id="rId6" Type="http://schemas.openxmlformats.org/officeDocument/2006/relationships/customXml" Target="../ink/ink2807.xml"/><Relationship Id="rId238" Type="http://schemas.openxmlformats.org/officeDocument/2006/relationships/customXml" Target="../ink/ink2923.xml"/><Relationship Id="rId487" Type="http://schemas.openxmlformats.org/officeDocument/2006/relationships/image" Target="../media/image26560.png"/><Relationship Id="rId610" Type="http://schemas.openxmlformats.org/officeDocument/2006/relationships/customXml" Target="../ink/ink3103.xml"/><Relationship Id="rId652" Type="http://schemas.openxmlformats.org/officeDocument/2006/relationships/customXml" Target="../ink/ink3124.xml"/><Relationship Id="rId291" Type="http://schemas.openxmlformats.org/officeDocument/2006/relationships/image" Target="../media/image25590.png"/><Relationship Id="rId305" Type="http://schemas.openxmlformats.org/officeDocument/2006/relationships/image" Target="../media/image25660.png"/><Relationship Id="rId347" Type="http://schemas.openxmlformats.org/officeDocument/2006/relationships/image" Target="../media/image25860.png"/><Relationship Id="rId512" Type="http://schemas.openxmlformats.org/officeDocument/2006/relationships/customXml" Target="../ink/ink3054.xml"/><Relationship Id="rId44" Type="http://schemas.openxmlformats.org/officeDocument/2006/relationships/customXml" Target="../ink/ink2826.xml"/><Relationship Id="rId86" Type="http://schemas.openxmlformats.org/officeDocument/2006/relationships/customXml" Target="../ink/ink2847.xml"/><Relationship Id="rId151" Type="http://schemas.openxmlformats.org/officeDocument/2006/relationships/image" Target="../media/image24890.png"/><Relationship Id="rId389" Type="http://schemas.openxmlformats.org/officeDocument/2006/relationships/image" Target="../media/image26070.png"/><Relationship Id="rId554" Type="http://schemas.openxmlformats.org/officeDocument/2006/relationships/customXml" Target="../ink/ink3075.xml"/><Relationship Id="rId596" Type="http://schemas.openxmlformats.org/officeDocument/2006/relationships/customXml" Target="../ink/ink3096.xml"/><Relationship Id="rId193" Type="http://schemas.openxmlformats.org/officeDocument/2006/relationships/image" Target="../media/image25100.png"/><Relationship Id="rId207" Type="http://schemas.openxmlformats.org/officeDocument/2006/relationships/image" Target="../media/image25170.png"/><Relationship Id="rId249" Type="http://schemas.openxmlformats.org/officeDocument/2006/relationships/image" Target="../media/image25380.png"/><Relationship Id="rId414" Type="http://schemas.openxmlformats.org/officeDocument/2006/relationships/customXml" Target="../ink/ink3011.xml"/><Relationship Id="rId456" Type="http://schemas.openxmlformats.org/officeDocument/2006/relationships/customXml" Target="../ink/ink3026.xml"/><Relationship Id="rId498" Type="http://schemas.openxmlformats.org/officeDocument/2006/relationships/customXml" Target="../ink/ink3047.xml"/><Relationship Id="rId621" Type="http://schemas.openxmlformats.org/officeDocument/2006/relationships/image" Target="../media/image2733.png"/><Relationship Id="rId663" Type="http://schemas.openxmlformats.org/officeDocument/2006/relationships/image" Target="../media/image1634.png"/><Relationship Id="rId13" Type="http://schemas.openxmlformats.org/officeDocument/2006/relationships/image" Target="../media/image24180.png"/><Relationship Id="rId109" Type="http://schemas.openxmlformats.org/officeDocument/2006/relationships/image" Target="../media/image24660.png"/><Relationship Id="rId260" Type="http://schemas.openxmlformats.org/officeDocument/2006/relationships/customXml" Target="../ink/ink2934.xml"/><Relationship Id="rId316" Type="http://schemas.openxmlformats.org/officeDocument/2006/relationships/customXml" Target="../ink/ink2962.xml"/><Relationship Id="rId523" Type="http://schemas.openxmlformats.org/officeDocument/2006/relationships/image" Target="../media/image26740.png"/><Relationship Id="rId55" Type="http://schemas.openxmlformats.org/officeDocument/2006/relationships/image" Target="../media/image24390.png"/><Relationship Id="rId97" Type="http://schemas.openxmlformats.org/officeDocument/2006/relationships/image" Target="../media/image24600.png"/><Relationship Id="rId120" Type="http://schemas.openxmlformats.org/officeDocument/2006/relationships/customXml" Target="../ink/ink2864.xml"/><Relationship Id="rId358" Type="http://schemas.openxmlformats.org/officeDocument/2006/relationships/customXml" Target="../ink/ink2983.xml"/><Relationship Id="rId565" Type="http://schemas.openxmlformats.org/officeDocument/2006/relationships/image" Target="../media/image26950.png"/><Relationship Id="rId162" Type="http://schemas.openxmlformats.org/officeDocument/2006/relationships/customXml" Target="../ink/ink2885.xml"/><Relationship Id="rId218" Type="http://schemas.openxmlformats.org/officeDocument/2006/relationships/customXml" Target="../ink/ink2913.xml"/><Relationship Id="rId425" Type="http://schemas.openxmlformats.org/officeDocument/2006/relationships/image" Target="../media/image26250.png"/><Relationship Id="rId467" Type="http://schemas.openxmlformats.org/officeDocument/2006/relationships/image" Target="../media/image26460.png"/><Relationship Id="rId632" Type="http://schemas.openxmlformats.org/officeDocument/2006/relationships/customXml" Target="../ink/ink3114.xml"/><Relationship Id="rId271" Type="http://schemas.openxmlformats.org/officeDocument/2006/relationships/image" Target="../media/image25490.png"/><Relationship Id="rId24" Type="http://schemas.openxmlformats.org/officeDocument/2006/relationships/customXml" Target="../ink/ink2816.xml"/><Relationship Id="rId66" Type="http://schemas.openxmlformats.org/officeDocument/2006/relationships/customXml" Target="../ink/ink2837.xml"/><Relationship Id="rId131" Type="http://schemas.openxmlformats.org/officeDocument/2006/relationships/image" Target="../media/image24780.png"/><Relationship Id="rId327" Type="http://schemas.openxmlformats.org/officeDocument/2006/relationships/image" Target="../media/image25770.png"/><Relationship Id="rId369" Type="http://schemas.openxmlformats.org/officeDocument/2006/relationships/image" Target="../media/image25970.png"/><Relationship Id="rId534" Type="http://schemas.openxmlformats.org/officeDocument/2006/relationships/customXml" Target="../ink/ink3065.xml"/><Relationship Id="rId576" Type="http://schemas.openxmlformats.org/officeDocument/2006/relationships/customXml" Target="../ink/ink3086.xml"/><Relationship Id="rId173" Type="http://schemas.openxmlformats.org/officeDocument/2006/relationships/image" Target="../media/image25000.png"/><Relationship Id="rId229" Type="http://schemas.openxmlformats.org/officeDocument/2006/relationships/image" Target="../media/image25280.png"/><Relationship Id="rId380" Type="http://schemas.openxmlformats.org/officeDocument/2006/relationships/customXml" Target="../ink/ink2994.xml"/><Relationship Id="rId436" Type="http://schemas.openxmlformats.org/officeDocument/2006/relationships/customXml" Target="../ink/ink3022.xml"/><Relationship Id="rId601" Type="http://schemas.openxmlformats.org/officeDocument/2006/relationships/image" Target="../media/image2723.png"/><Relationship Id="rId643" Type="http://schemas.openxmlformats.org/officeDocument/2006/relationships/image" Target="../media/image2743.png"/><Relationship Id="rId240" Type="http://schemas.openxmlformats.org/officeDocument/2006/relationships/customXml" Target="../ink/ink2924.xml"/><Relationship Id="rId478" Type="http://schemas.openxmlformats.org/officeDocument/2006/relationships/customXml" Target="../ink/ink3037.xml"/><Relationship Id="rId35" Type="http://schemas.openxmlformats.org/officeDocument/2006/relationships/image" Target="../media/image24290.png"/><Relationship Id="rId77" Type="http://schemas.openxmlformats.org/officeDocument/2006/relationships/image" Target="../media/image24500.png"/><Relationship Id="rId100" Type="http://schemas.openxmlformats.org/officeDocument/2006/relationships/customXml" Target="../ink/ink2854.xml"/><Relationship Id="rId282" Type="http://schemas.openxmlformats.org/officeDocument/2006/relationships/customXml" Target="../ink/ink2945.xml"/><Relationship Id="rId338" Type="http://schemas.openxmlformats.org/officeDocument/2006/relationships/customXml" Target="../ink/ink2973.xml"/><Relationship Id="rId503" Type="http://schemas.openxmlformats.org/officeDocument/2006/relationships/image" Target="../media/image26640.png"/><Relationship Id="rId545" Type="http://schemas.openxmlformats.org/officeDocument/2006/relationships/image" Target="../media/image26850.png"/><Relationship Id="rId587" Type="http://schemas.openxmlformats.org/officeDocument/2006/relationships/image" Target="../media/image27060.png"/><Relationship Id="rId8" Type="http://schemas.openxmlformats.org/officeDocument/2006/relationships/customXml" Target="../ink/ink2808.xml"/><Relationship Id="rId142" Type="http://schemas.openxmlformats.org/officeDocument/2006/relationships/customXml" Target="../ink/ink2875.xml"/><Relationship Id="rId184" Type="http://schemas.openxmlformats.org/officeDocument/2006/relationships/customXml" Target="../ink/ink2896.xml"/><Relationship Id="rId391" Type="http://schemas.openxmlformats.org/officeDocument/2006/relationships/image" Target="../media/image26080.png"/><Relationship Id="rId405" Type="http://schemas.openxmlformats.org/officeDocument/2006/relationships/image" Target="../media/image26150.png"/><Relationship Id="rId612" Type="http://schemas.openxmlformats.org/officeDocument/2006/relationships/customXml" Target="../ink/ink3104.xml"/><Relationship Id="rId251" Type="http://schemas.openxmlformats.org/officeDocument/2006/relationships/image" Target="../media/image25390.png"/><Relationship Id="rId489" Type="http://schemas.openxmlformats.org/officeDocument/2006/relationships/image" Target="../media/image26570.png"/><Relationship Id="rId654" Type="http://schemas.openxmlformats.org/officeDocument/2006/relationships/customXml" Target="../ink/ink3125.xml"/><Relationship Id="rId46" Type="http://schemas.openxmlformats.org/officeDocument/2006/relationships/customXml" Target="../ink/ink2827.xml"/><Relationship Id="rId293" Type="http://schemas.openxmlformats.org/officeDocument/2006/relationships/image" Target="../media/image25600.png"/><Relationship Id="rId307" Type="http://schemas.openxmlformats.org/officeDocument/2006/relationships/image" Target="../media/image25670.png"/><Relationship Id="rId349" Type="http://schemas.openxmlformats.org/officeDocument/2006/relationships/image" Target="../media/image25870.png"/><Relationship Id="rId514" Type="http://schemas.openxmlformats.org/officeDocument/2006/relationships/customXml" Target="../ink/ink3055.xml"/><Relationship Id="rId556" Type="http://schemas.openxmlformats.org/officeDocument/2006/relationships/customXml" Target="../ink/ink3076.xml"/><Relationship Id="rId88" Type="http://schemas.openxmlformats.org/officeDocument/2006/relationships/customXml" Target="../ink/ink2848.xml"/><Relationship Id="rId111" Type="http://schemas.openxmlformats.org/officeDocument/2006/relationships/image" Target="../media/image24670.png"/><Relationship Id="rId153" Type="http://schemas.openxmlformats.org/officeDocument/2006/relationships/image" Target="../media/image24900.png"/><Relationship Id="rId195" Type="http://schemas.openxmlformats.org/officeDocument/2006/relationships/image" Target="../media/image25110.png"/><Relationship Id="rId209" Type="http://schemas.openxmlformats.org/officeDocument/2006/relationships/image" Target="../media/image25180.png"/><Relationship Id="rId360" Type="http://schemas.openxmlformats.org/officeDocument/2006/relationships/customXml" Target="../ink/ink2984.xml"/><Relationship Id="rId416" Type="http://schemas.openxmlformats.org/officeDocument/2006/relationships/customXml" Target="../ink/ink3012.xml"/><Relationship Id="rId598" Type="http://schemas.openxmlformats.org/officeDocument/2006/relationships/customXml" Target="../ink/ink3097.xml"/><Relationship Id="rId220" Type="http://schemas.openxmlformats.org/officeDocument/2006/relationships/customXml" Target="../ink/ink2914.xml"/><Relationship Id="rId458" Type="http://schemas.openxmlformats.org/officeDocument/2006/relationships/customXml" Target="../ink/ink3027.xml"/><Relationship Id="rId623" Type="http://schemas.openxmlformats.org/officeDocument/2006/relationships/image" Target="../media/image2734.png"/><Relationship Id="rId665" Type="http://schemas.openxmlformats.org/officeDocument/2006/relationships/image" Target="../media/image1635.png"/><Relationship Id="rId15" Type="http://schemas.openxmlformats.org/officeDocument/2006/relationships/image" Target="../media/image24190.png"/><Relationship Id="rId57" Type="http://schemas.openxmlformats.org/officeDocument/2006/relationships/image" Target="../media/image24400.png"/><Relationship Id="rId262" Type="http://schemas.openxmlformats.org/officeDocument/2006/relationships/customXml" Target="../ink/ink2935.xml"/><Relationship Id="rId318" Type="http://schemas.openxmlformats.org/officeDocument/2006/relationships/customXml" Target="../ink/ink2963.xml"/><Relationship Id="rId525" Type="http://schemas.openxmlformats.org/officeDocument/2006/relationships/image" Target="../media/image26750.png"/><Relationship Id="rId567" Type="http://schemas.openxmlformats.org/officeDocument/2006/relationships/image" Target="../media/image26960.png"/><Relationship Id="rId99" Type="http://schemas.openxmlformats.org/officeDocument/2006/relationships/image" Target="../media/image24610.png"/><Relationship Id="rId122" Type="http://schemas.openxmlformats.org/officeDocument/2006/relationships/customXml" Target="../ink/ink2865.xml"/><Relationship Id="rId164" Type="http://schemas.openxmlformats.org/officeDocument/2006/relationships/customXml" Target="../ink/ink2886.xml"/><Relationship Id="rId371" Type="http://schemas.openxmlformats.org/officeDocument/2006/relationships/image" Target="../media/image25980.png"/><Relationship Id="rId427" Type="http://schemas.openxmlformats.org/officeDocument/2006/relationships/image" Target="../media/image26260.png"/><Relationship Id="rId469" Type="http://schemas.openxmlformats.org/officeDocument/2006/relationships/image" Target="../media/image26470.png"/><Relationship Id="rId634" Type="http://schemas.openxmlformats.org/officeDocument/2006/relationships/customXml" Target="../ink/ink3115.xml"/><Relationship Id="rId26" Type="http://schemas.openxmlformats.org/officeDocument/2006/relationships/customXml" Target="../ink/ink2817.xml"/><Relationship Id="rId231" Type="http://schemas.openxmlformats.org/officeDocument/2006/relationships/image" Target="../media/image25290.png"/><Relationship Id="rId273" Type="http://schemas.openxmlformats.org/officeDocument/2006/relationships/image" Target="../media/image25500.png"/><Relationship Id="rId329" Type="http://schemas.openxmlformats.org/officeDocument/2006/relationships/image" Target="../media/image1109.png"/><Relationship Id="rId480" Type="http://schemas.openxmlformats.org/officeDocument/2006/relationships/customXml" Target="../ink/ink3038.xml"/><Relationship Id="rId536" Type="http://schemas.openxmlformats.org/officeDocument/2006/relationships/customXml" Target="../ink/ink3066.xml"/><Relationship Id="rId68" Type="http://schemas.openxmlformats.org/officeDocument/2006/relationships/customXml" Target="../ink/ink2838.xml"/><Relationship Id="rId133" Type="http://schemas.openxmlformats.org/officeDocument/2006/relationships/image" Target="../media/image24790.png"/><Relationship Id="rId175" Type="http://schemas.openxmlformats.org/officeDocument/2006/relationships/image" Target="../media/image25010.png"/><Relationship Id="rId340" Type="http://schemas.openxmlformats.org/officeDocument/2006/relationships/customXml" Target="../ink/ink2974.xml"/><Relationship Id="rId578" Type="http://schemas.openxmlformats.org/officeDocument/2006/relationships/customXml" Target="../ink/ink3087.xml"/><Relationship Id="rId200" Type="http://schemas.openxmlformats.org/officeDocument/2006/relationships/customXml" Target="../ink/ink2904.xml"/><Relationship Id="rId382" Type="http://schemas.openxmlformats.org/officeDocument/2006/relationships/customXml" Target="../ink/ink2995.xml"/><Relationship Id="rId438" Type="http://schemas.openxmlformats.org/officeDocument/2006/relationships/customXml" Target="../ink/ink3023.xml"/><Relationship Id="rId603" Type="http://schemas.openxmlformats.org/officeDocument/2006/relationships/image" Target="../media/image2724.png"/><Relationship Id="rId645" Type="http://schemas.openxmlformats.org/officeDocument/2006/relationships/image" Target="../media/image2744.png"/><Relationship Id="rId242" Type="http://schemas.openxmlformats.org/officeDocument/2006/relationships/customXml" Target="../ink/ink2925.xml"/><Relationship Id="rId284" Type="http://schemas.openxmlformats.org/officeDocument/2006/relationships/customXml" Target="../ink/ink2946.xml"/><Relationship Id="rId491" Type="http://schemas.openxmlformats.org/officeDocument/2006/relationships/image" Target="../media/image26580.png"/><Relationship Id="rId505" Type="http://schemas.openxmlformats.org/officeDocument/2006/relationships/image" Target="../media/image26650.png"/><Relationship Id="rId37" Type="http://schemas.openxmlformats.org/officeDocument/2006/relationships/image" Target="../media/image24300.png"/><Relationship Id="rId79" Type="http://schemas.openxmlformats.org/officeDocument/2006/relationships/image" Target="../media/image24510.png"/><Relationship Id="rId102" Type="http://schemas.openxmlformats.org/officeDocument/2006/relationships/customXml" Target="../ink/ink2855.xml"/><Relationship Id="rId144" Type="http://schemas.openxmlformats.org/officeDocument/2006/relationships/customXml" Target="../ink/ink2876.xml"/><Relationship Id="rId547" Type="http://schemas.openxmlformats.org/officeDocument/2006/relationships/image" Target="../media/image26860.png"/><Relationship Id="rId589" Type="http://schemas.openxmlformats.org/officeDocument/2006/relationships/image" Target="../media/image27070.png"/><Relationship Id="rId90" Type="http://schemas.openxmlformats.org/officeDocument/2006/relationships/customXml" Target="../ink/ink2849.xml"/><Relationship Id="rId186" Type="http://schemas.openxmlformats.org/officeDocument/2006/relationships/customXml" Target="../ink/ink2897.xml"/><Relationship Id="rId351" Type="http://schemas.openxmlformats.org/officeDocument/2006/relationships/image" Target="../media/image25880.png"/><Relationship Id="rId393" Type="http://schemas.openxmlformats.org/officeDocument/2006/relationships/image" Target="../media/image26090.png"/><Relationship Id="rId407" Type="http://schemas.openxmlformats.org/officeDocument/2006/relationships/image" Target="../media/image26160.png"/><Relationship Id="rId614" Type="http://schemas.openxmlformats.org/officeDocument/2006/relationships/customXml" Target="../ink/ink3105.xml"/><Relationship Id="rId656" Type="http://schemas.openxmlformats.org/officeDocument/2006/relationships/customXml" Target="../ink/ink3126.xml"/><Relationship Id="rId211" Type="http://schemas.openxmlformats.org/officeDocument/2006/relationships/image" Target="../media/image25190.png"/><Relationship Id="rId253" Type="http://schemas.openxmlformats.org/officeDocument/2006/relationships/image" Target="../media/image25400.png"/><Relationship Id="rId295" Type="http://schemas.openxmlformats.org/officeDocument/2006/relationships/image" Target="../media/image25610.png"/><Relationship Id="rId309" Type="http://schemas.openxmlformats.org/officeDocument/2006/relationships/image" Target="../media/image25680.png"/><Relationship Id="rId460" Type="http://schemas.openxmlformats.org/officeDocument/2006/relationships/customXml" Target="../ink/ink3028.xml"/><Relationship Id="rId516" Type="http://schemas.openxmlformats.org/officeDocument/2006/relationships/customXml" Target="../ink/ink3056.xml"/><Relationship Id="rId48" Type="http://schemas.openxmlformats.org/officeDocument/2006/relationships/customXml" Target="../ink/ink2828.xml"/><Relationship Id="rId113" Type="http://schemas.openxmlformats.org/officeDocument/2006/relationships/image" Target="../media/image24680.png"/><Relationship Id="rId320" Type="http://schemas.openxmlformats.org/officeDocument/2006/relationships/customXml" Target="../ink/ink2964.xml"/><Relationship Id="rId558" Type="http://schemas.openxmlformats.org/officeDocument/2006/relationships/customXml" Target="../ink/ink3077.xml"/><Relationship Id="rId155" Type="http://schemas.openxmlformats.org/officeDocument/2006/relationships/image" Target="../media/image24910.png"/><Relationship Id="rId197" Type="http://schemas.openxmlformats.org/officeDocument/2006/relationships/image" Target="../media/image25120.png"/><Relationship Id="rId362" Type="http://schemas.openxmlformats.org/officeDocument/2006/relationships/customXml" Target="../ink/ink2985.xml"/><Relationship Id="rId418" Type="http://schemas.openxmlformats.org/officeDocument/2006/relationships/customXml" Target="../ink/ink3013.xml"/><Relationship Id="rId625" Type="http://schemas.openxmlformats.org/officeDocument/2006/relationships/image" Target="../media/image2735.png"/><Relationship Id="rId222" Type="http://schemas.openxmlformats.org/officeDocument/2006/relationships/customXml" Target="../ink/ink2915.xml"/><Relationship Id="rId264" Type="http://schemas.openxmlformats.org/officeDocument/2006/relationships/customXml" Target="../ink/ink2936.xml"/><Relationship Id="rId471" Type="http://schemas.openxmlformats.org/officeDocument/2006/relationships/image" Target="../media/image26480.png"/><Relationship Id="rId667" Type="http://schemas.openxmlformats.org/officeDocument/2006/relationships/image" Target="../media/image1636.png"/><Relationship Id="rId17" Type="http://schemas.openxmlformats.org/officeDocument/2006/relationships/image" Target="../media/image24200.png"/><Relationship Id="rId59" Type="http://schemas.openxmlformats.org/officeDocument/2006/relationships/image" Target="../media/image24410.png"/><Relationship Id="rId124" Type="http://schemas.openxmlformats.org/officeDocument/2006/relationships/customXml" Target="../ink/ink2866.xml"/><Relationship Id="rId527" Type="http://schemas.openxmlformats.org/officeDocument/2006/relationships/image" Target="../media/image26760.png"/><Relationship Id="rId569" Type="http://schemas.openxmlformats.org/officeDocument/2006/relationships/image" Target="../media/image26970.png"/><Relationship Id="rId70" Type="http://schemas.openxmlformats.org/officeDocument/2006/relationships/customXml" Target="../ink/ink2839.xml"/><Relationship Id="rId166" Type="http://schemas.openxmlformats.org/officeDocument/2006/relationships/customXml" Target="../ink/ink2887.xml"/><Relationship Id="rId331" Type="http://schemas.openxmlformats.org/officeDocument/2006/relationships/image" Target="../media/image25780.png"/><Relationship Id="rId373" Type="http://schemas.openxmlformats.org/officeDocument/2006/relationships/image" Target="../media/image25990.png"/><Relationship Id="rId429" Type="http://schemas.openxmlformats.org/officeDocument/2006/relationships/image" Target="../media/image26270.png"/><Relationship Id="rId580" Type="http://schemas.openxmlformats.org/officeDocument/2006/relationships/customXml" Target="../ink/ink3088.xml"/><Relationship Id="rId636" Type="http://schemas.openxmlformats.org/officeDocument/2006/relationships/customXml" Target="../ink/ink3116.xml"/><Relationship Id="rId1" Type="http://schemas.openxmlformats.org/officeDocument/2006/relationships/slideLayout" Target="../slideLayouts/slideLayout7.xml"/><Relationship Id="rId233" Type="http://schemas.openxmlformats.org/officeDocument/2006/relationships/image" Target="../media/image25300.png"/><Relationship Id="rId440" Type="http://schemas.openxmlformats.org/officeDocument/2006/relationships/customXml" Target="../ink/ink3024.xml"/><Relationship Id="rId28" Type="http://schemas.openxmlformats.org/officeDocument/2006/relationships/customXml" Target="../ink/ink2818.xml"/><Relationship Id="rId275" Type="http://schemas.openxmlformats.org/officeDocument/2006/relationships/image" Target="../media/image25510.png"/><Relationship Id="rId300" Type="http://schemas.openxmlformats.org/officeDocument/2006/relationships/customXml" Target="../ink/ink2954.xml"/><Relationship Id="rId482" Type="http://schemas.openxmlformats.org/officeDocument/2006/relationships/customXml" Target="../ink/ink3039.xml"/><Relationship Id="rId538" Type="http://schemas.openxmlformats.org/officeDocument/2006/relationships/customXml" Target="../ink/ink3067.xml"/><Relationship Id="rId81" Type="http://schemas.openxmlformats.org/officeDocument/2006/relationships/image" Target="../media/image24520.png"/><Relationship Id="rId135" Type="http://schemas.openxmlformats.org/officeDocument/2006/relationships/image" Target="../media/image24810.png"/><Relationship Id="rId177" Type="http://schemas.openxmlformats.org/officeDocument/2006/relationships/image" Target="../media/image25020.png"/><Relationship Id="rId342" Type="http://schemas.openxmlformats.org/officeDocument/2006/relationships/customXml" Target="../ink/ink2975.xml"/><Relationship Id="rId384" Type="http://schemas.openxmlformats.org/officeDocument/2006/relationships/customXml" Target="../ink/ink2996.xml"/><Relationship Id="rId591" Type="http://schemas.openxmlformats.org/officeDocument/2006/relationships/image" Target="../media/image27080.png"/><Relationship Id="rId605" Type="http://schemas.openxmlformats.org/officeDocument/2006/relationships/image" Target="../media/image2725.png"/><Relationship Id="rId202" Type="http://schemas.openxmlformats.org/officeDocument/2006/relationships/customXml" Target="../ink/ink2905.xml"/><Relationship Id="rId244" Type="http://schemas.openxmlformats.org/officeDocument/2006/relationships/customXml" Target="../ink/ink2926.xml"/><Relationship Id="rId647" Type="http://schemas.openxmlformats.org/officeDocument/2006/relationships/image" Target="../media/image2745.png"/><Relationship Id="rId39" Type="http://schemas.openxmlformats.org/officeDocument/2006/relationships/image" Target="../media/image24310.png"/><Relationship Id="rId286" Type="http://schemas.openxmlformats.org/officeDocument/2006/relationships/customXml" Target="../ink/ink2947.xml"/><Relationship Id="rId493" Type="http://schemas.openxmlformats.org/officeDocument/2006/relationships/image" Target="../media/image26590.png"/><Relationship Id="rId507" Type="http://schemas.openxmlformats.org/officeDocument/2006/relationships/image" Target="../media/image26660.png"/><Relationship Id="rId549" Type="http://schemas.openxmlformats.org/officeDocument/2006/relationships/image" Target="../media/image26870.png"/><Relationship Id="rId50" Type="http://schemas.openxmlformats.org/officeDocument/2006/relationships/customXml" Target="../ink/ink2829.xml"/><Relationship Id="rId104" Type="http://schemas.openxmlformats.org/officeDocument/2006/relationships/customXml" Target="../ink/ink2856.xml"/><Relationship Id="rId146" Type="http://schemas.openxmlformats.org/officeDocument/2006/relationships/customXml" Target="../ink/ink2877.xml"/><Relationship Id="rId188" Type="http://schemas.openxmlformats.org/officeDocument/2006/relationships/customXml" Target="../ink/ink2898.xml"/><Relationship Id="rId311" Type="http://schemas.openxmlformats.org/officeDocument/2006/relationships/image" Target="../media/image25690.png"/><Relationship Id="rId353" Type="http://schemas.openxmlformats.org/officeDocument/2006/relationships/image" Target="../media/image25890.png"/><Relationship Id="rId395" Type="http://schemas.openxmlformats.org/officeDocument/2006/relationships/image" Target="../media/image26100.png"/><Relationship Id="rId409" Type="http://schemas.openxmlformats.org/officeDocument/2006/relationships/image" Target="../media/image26170.png"/><Relationship Id="rId560" Type="http://schemas.openxmlformats.org/officeDocument/2006/relationships/customXml" Target="../ink/ink3078.xml"/><Relationship Id="rId92" Type="http://schemas.openxmlformats.org/officeDocument/2006/relationships/customXml" Target="../ink/ink2850.xml"/><Relationship Id="rId213" Type="http://schemas.openxmlformats.org/officeDocument/2006/relationships/image" Target="../media/image25200.png"/><Relationship Id="rId420" Type="http://schemas.openxmlformats.org/officeDocument/2006/relationships/customXml" Target="../ink/ink3014.xml"/><Relationship Id="rId616" Type="http://schemas.openxmlformats.org/officeDocument/2006/relationships/customXml" Target="../ink/ink3106.xml"/><Relationship Id="rId658" Type="http://schemas.openxmlformats.org/officeDocument/2006/relationships/customXml" Target="../ink/ink3127.xml"/><Relationship Id="rId255" Type="http://schemas.openxmlformats.org/officeDocument/2006/relationships/image" Target="../media/image25410.png"/><Relationship Id="rId297" Type="http://schemas.openxmlformats.org/officeDocument/2006/relationships/image" Target="../media/image25620.png"/><Relationship Id="rId462" Type="http://schemas.openxmlformats.org/officeDocument/2006/relationships/customXml" Target="../ink/ink3029.xml"/><Relationship Id="rId518" Type="http://schemas.openxmlformats.org/officeDocument/2006/relationships/customXml" Target="../ink/ink3057.xml"/><Relationship Id="rId115" Type="http://schemas.openxmlformats.org/officeDocument/2006/relationships/image" Target="../media/image24690.png"/><Relationship Id="rId157" Type="http://schemas.openxmlformats.org/officeDocument/2006/relationships/image" Target="../media/image24920.png"/><Relationship Id="rId322" Type="http://schemas.openxmlformats.org/officeDocument/2006/relationships/customXml" Target="../ink/ink2965.xml"/><Relationship Id="rId364" Type="http://schemas.openxmlformats.org/officeDocument/2006/relationships/customXml" Target="../ink/ink2986.xml"/><Relationship Id="rId61" Type="http://schemas.openxmlformats.org/officeDocument/2006/relationships/image" Target="../media/image24420.png"/><Relationship Id="rId199" Type="http://schemas.openxmlformats.org/officeDocument/2006/relationships/image" Target="../media/image25130.png"/><Relationship Id="rId571" Type="http://schemas.openxmlformats.org/officeDocument/2006/relationships/image" Target="../media/image26980.png"/><Relationship Id="rId627" Type="http://schemas.openxmlformats.org/officeDocument/2006/relationships/image" Target="../media/image2736.png"/><Relationship Id="rId669" Type="http://schemas.openxmlformats.org/officeDocument/2006/relationships/image" Target="../media/image1637.png"/><Relationship Id="rId19" Type="http://schemas.openxmlformats.org/officeDocument/2006/relationships/image" Target="../media/image24210.png"/><Relationship Id="rId224" Type="http://schemas.openxmlformats.org/officeDocument/2006/relationships/customXml" Target="../ink/ink2916.xml"/><Relationship Id="rId266" Type="http://schemas.openxmlformats.org/officeDocument/2006/relationships/customXml" Target="../ink/ink2937.xml"/><Relationship Id="rId431" Type="http://schemas.openxmlformats.org/officeDocument/2006/relationships/image" Target="../media/image26280.png"/><Relationship Id="rId473" Type="http://schemas.openxmlformats.org/officeDocument/2006/relationships/image" Target="../media/image26490.png"/><Relationship Id="rId529" Type="http://schemas.openxmlformats.org/officeDocument/2006/relationships/image" Target="../media/image26770.png"/><Relationship Id="rId30" Type="http://schemas.openxmlformats.org/officeDocument/2006/relationships/customXml" Target="../ink/ink2819.xml"/><Relationship Id="rId126" Type="http://schemas.openxmlformats.org/officeDocument/2006/relationships/customXml" Target="../ink/ink2867.xml"/><Relationship Id="rId168" Type="http://schemas.openxmlformats.org/officeDocument/2006/relationships/customXml" Target="../ink/ink2888.xml"/><Relationship Id="rId333" Type="http://schemas.openxmlformats.org/officeDocument/2006/relationships/image" Target="../media/image25790.png"/><Relationship Id="rId540" Type="http://schemas.openxmlformats.org/officeDocument/2006/relationships/customXml" Target="../ink/ink3068.xml"/><Relationship Id="rId72" Type="http://schemas.openxmlformats.org/officeDocument/2006/relationships/customXml" Target="../ink/ink2840.xml"/><Relationship Id="rId375" Type="http://schemas.openxmlformats.org/officeDocument/2006/relationships/image" Target="../media/image26000.png"/><Relationship Id="rId582" Type="http://schemas.openxmlformats.org/officeDocument/2006/relationships/customXml" Target="../ink/ink3089.xml"/><Relationship Id="rId638" Type="http://schemas.openxmlformats.org/officeDocument/2006/relationships/customXml" Target="../ink/ink3117.xml"/><Relationship Id="rId3" Type="http://schemas.openxmlformats.org/officeDocument/2006/relationships/image" Target="../media/image24130.png"/><Relationship Id="rId235" Type="http://schemas.openxmlformats.org/officeDocument/2006/relationships/image" Target="../media/image25310.png"/><Relationship Id="rId277" Type="http://schemas.openxmlformats.org/officeDocument/2006/relationships/image" Target="../media/image25520.png"/><Relationship Id="rId400" Type="http://schemas.openxmlformats.org/officeDocument/2006/relationships/customXml" Target="../ink/ink3004.xml"/><Relationship Id="rId484" Type="http://schemas.openxmlformats.org/officeDocument/2006/relationships/customXml" Target="../ink/ink3040.xml"/><Relationship Id="rId137" Type="http://schemas.openxmlformats.org/officeDocument/2006/relationships/image" Target="../media/image24820.png"/><Relationship Id="rId302" Type="http://schemas.openxmlformats.org/officeDocument/2006/relationships/customXml" Target="../ink/ink2955.xml"/><Relationship Id="rId344" Type="http://schemas.openxmlformats.org/officeDocument/2006/relationships/customXml" Target="../ink/ink2976.xml"/><Relationship Id="rId41" Type="http://schemas.openxmlformats.org/officeDocument/2006/relationships/image" Target="../media/image24320.png"/><Relationship Id="rId83" Type="http://schemas.openxmlformats.org/officeDocument/2006/relationships/image" Target="../media/image24530.png"/><Relationship Id="rId179" Type="http://schemas.openxmlformats.org/officeDocument/2006/relationships/image" Target="../media/image25030.png"/><Relationship Id="rId386" Type="http://schemas.openxmlformats.org/officeDocument/2006/relationships/customXml" Target="../ink/ink2997.xml"/><Relationship Id="rId551" Type="http://schemas.openxmlformats.org/officeDocument/2006/relationships/image" Target="../media/image26880.png"/><Relationship Id="rId593" Type="http://schemas.openxmlformats.org/officeDocument/2006/relationships/image" Target="../media/image27090.png"/><Relationship Id="rId607" Type="http://schemas.openxmlformats.org/officeDocument/2006/relationships/image" Target="../media/image2726.png"/><Relationship Id="rId649" Type="http://schemas.openxmlformats.org/officeDocument/2006/relationships/image" Target="../media/image2746.png"/><Relationship Id="rId190" Type="http://schemas.openxmlformats.org/officeDocument/2006/relationships/customXml" Target="../ink/ink2899.xml"/><Relationship Id="rId204" Type="http://schemas.openxmlformats.org/officeDocument/2006/relationships/customXml" Target="../ink/ink2906.xml"/><Relationship Id="rId246" Type="http://schemas.openxmlformats.org/officeDocument/2006/relationships/customXml" Target="../ink/ink2927.xml"/><Relationship Id="rId288" Type="http://schemas.openxmlformats.org/officeDocument/2006/relationships/customXml" Target="../ink/ink2948.xml"/><Relationship Id="rId411" Type="http://schemas.openxmlformats.org/officeDocument/2006/relationships/image" Target="../media/image26180.png"/><Relationship Id="rId453" Type="http://schemas.openxmlformats.org/officeDocument/2006/relationships/image" Target="../media/image26390.png"/><Relationship Id="rId509" Type="http://schemas.openxmlformats.org/officeDocument/2006/relationships/image" Target="../media/image26670.png"/><Relationship Id="rId660" Type="http://schemas.openxmlformats.org/officeDocument/2006/relationships/customXml" Target="../ink/ink3128.xml"/><Relationship Id="rId106" Type="http://schemas.openxmlformats.org/officeDocument/2006/relationships/customXml" Target="../ink/ink2857.xml"/><Relationship Id="rId313" Type="http://schemas.openxmlformats.org/officeDocument/2006/relationships/image" Target="../media/image25700.png"/><Relationship Id="rId495" Type="http://schemas.openxmlformats.org/officeDocument/2006/relationships/image" Target="../media/image26600.png"/><Relationship Id="rId10" Type="http://schemas.openxmlformats.org/officeDocument/2006/relationships/customXml" Target="../ink/ink2809.xml"/><Relationship Id="rId52" Type="http://schemas.openxmlformats.org/officeDocument/2006/relationships/customXml" Target="../ink/ink2830.xml"/><Relationship Id="rId94" Type="http://schemas.openxmlformats.org/officeDocument/2006/relationships/customXml" Target="../ink/ink2851.xml"/><Relationship Id="rId148" Type="http://schemas.openxmlformats.org/officeDocument/2006/relationships/customXml" Target="../ink/ink2878.xml"/><Relationship Id="rId355" Type="http://schemas.openxmlformats.org/officeDocument/2006/relationships/image" Target="../media/image25900.png"/><Relationship Id="rId397" Type="http://schemas.openxmlformats.org/officeDocument/2006/relationships/image" Target="../media/image26110.png"/><Relationship Id="rId520" Type="http://schemas.openxmlformats.org/officeDocument/2006/relationships/customXml" Target="../ink/ink3058.xml"/><Relationship Id="rId562" Type="http://schemas.openxmlformats.org/officeDocument/2006/relationships/customXml" Target="../ink/ink3079.xml"/><Relationship Id="rId618" Type="http://schemas.openxmlformats.org/officeDocument/2006/relationships/customXml" Target="../ink/ink3107.xml"/><Relationship Id="rId215" Type="http://schemas.openxmlformats.org/officeDocument/2006/relationships/image" Target="../media/image25210.png"/><Relationship Id="rId257" Type="http://schemas.openxmlformats.org/officeDocument/2006/relationships/image" Target="../media/image25420.png"/><Relationship Id="rId422" Type="http://schemas.openxmlformats.org/officeDocument/2006/relationships/customXml" Target="../ink/ink3015.xml"/><Relationship Id="rId464" Type="http://schemas.openxmlformats.org/officeDocument/2006/relationships/customXml" Target="../ink/ink3030.xml"/><Relationship Id="rId299" Type="http://schemas.openxmlformats.org/officeDocument/2006/relationships/image" Target="../media/image25630.png"/><Relationship Id="rId63" Type="http://schemas.openxmlformats.org/officeDocument/2006/relationships/image" Target="../media/image24430.png"/><Relationship Id="rId159" Type="http://schemas.openxmlformats.org/officeDocument/2006/relationships/image" Target="../media/image24930.png"/><Relationship Id="rId366" Type="http://schemas.openxmlformats.org/officeDocument/2006/relationships/customXml" Target="../ink/ink2987.xml"/><Relationship Id="rId573" Type="http://schemas.openxmlformats.org/officeDocument/2006/relationships/image" Target="../media/image26990.png"/><Relationship Id="rId226" Type="http://schemas.openxmlformats.org/officeDocument/2006/relationships/customXml" Target="../ink/ink2917.xml"/><Relationship Id="rId433" Type="http://schemas.openxmlformats.org/officeDocument/2006/relationships/image" Target="../media/image26290.png"/><Relationship Id="rId640" Type="http://schemas.openxmlformats.org/officeDocument/2006/relationships/customXml" Target="../ink/ink3118.xml"/><Relationship Id="rId74" Type="http://schemas.openxmlformats.org/officeDocument/2006/relationships/customXml" Target="../ink/ink2841.xml"/><Relationship Id="rId377" Type="http://schemas.openxmlformats.org/officeDocument/2006/relationships/image" Target="../media/image26010.png"/><Relationship Id="rId500" Type="http://schemas.openxmlformats.org/officeDocument/2006/relationships/customXml" Target="../ink/ink3048.xml"/><Relationship Id="rId584" Type="http://schemas.openxmlformats.org/officeDocument/2006/relationships/customXml" Target="../ink/ink3090.xml"/><Relationship Id="rId5" Type="http://schemas.openxmlformats.org/officeDocument/2006/relationships/image" Target="../media/image24140.png"/><Relationship Id="rId237" Type="http://schemas.openxmlformats.org/officeDocument/2006/relationships/image" Target="../media/image25320.png"/><Relationship Id="rId651" Type="http://schemas.openxmlformats.org/officeDocument/2006/relationships/image" Target="../media/image2747.png"/><Relationship Id="rId290" Type="http://schemas.openxmlformats.org/officeDocument/2006/relationships/customXml" Target="../ink/ink2949.xml"/><Relationship Id="rId304" Type="http://schemas.openxmlformats.org/officeDocument/2006/relationships/customXml" Target="../ink/ink2956.xml"/><Relationship Id="rId388" Type="http://schemas.openxmlformats.org/officeDocument/2006/relationships/customXml" Target="../ink/ink2998.xml"/><Relationship Id="rId511" Type="http://schemas.openxmlformats.org/officeDocument/2006/relationships/image" Target="../media/image26680.png"/><Relationship Id="rId609" Type="http://schemas.openxmlformats.org/officeDocument/2006/relationships/image" Target="../media/image2727.png"/><Relationship Id="rId85" Type="http://schemas.openxmlformats.org/officeDocument/2006/relationships/image" Target="../media/image24540.png"/><Relationship Id="rId150" Type="http://schemas.openxmlformats.org/officeDocument/2006/relationships/customXml" Target="../ink/ink2879.xml"/><Relationship Id="rId595" Type="http://schemas.openxmlformats.org/officeDocument/2006/relationships/image" Target="../media/image2720.png"/><Relationship Id="rId248" Type="http://schemas.openxmlformats.org/officeDocument/2006/relationships/customXml" Target="../ink/ink2928.xml"/><Relationship Id="rId455" Type="http://schemas.openxmlformats.org/officeDocument/2006/relationships/image" Target="../media/image26400.png"/><Relationship Id="rId662" Type="http://schemas.openxmlformats.org/officeDocument/2006/relationships/customXml" Target="../ink/ink3129.xml"/><Relationship Id="rId12" Type="http://schemas.openxmlformats.org/officeDocument/2006/relationships/customXml" Target="../ink/ink2810.xml"/><Relationship Id="rId108" Type="http://schemas.openxmlformats.org/officeDocument/2006/relationships/customXml" Target="../ink/ink2858.xml"/><Relationship Id="rId315" Type="http://schemas.openxmlformats.org/officeDocument/2006/relationships/image" Target="../media/image25710.png"/><Relationship Id="rId522" Type="http://schemas.openxmlformats.org/officeDocument/2006/relationships/customXml" Target="../ink/ink3059.xml"/><Relationship Id="rId96" Type="http://schemas.openxmlformats.org/officeDocument/2006/relationships/customXml" Target="../ink/ink2852.xml"/><Relationship Id="rId161" Type="http://schemas.openxmlformats.org/officeDocument/2006/relationships/image" Target="../media/image24940.png"/><Relationship Id="rId399" Type="http://schemas.openxmlformats.org/officeDocument/2006/relationships/image" Target="../media/image26120.png"/><Relationship Id="rId259" Type="http://schemas.openxmlformats.org/officeDocument/2006/relationships/image" Target="../media/image25430.png"/><Relationship Id="rId466" Type="http://schemas.openxmlformats.org/officeDocument/2006/relationships/customXml" Target="../ink/ink3031.xml"/><Relationship Id="rId23" Type="http://schemas.openxmlformats.org/officeDocument/2006/relationships/image" Target="../media/image24230.png"/><Relationship Id="rId119" Type="http://schemas.openxmlformats.org/officeDocument/2006/relationships/image" Target="../media/image24720.png"/><Relationship Id="rId326" Type="http://schemas.openxmlformats.org/officeDocument/2006/relationships/customXml" Target="../ink/ink2967.xml"/><Relationship Id="rId533" Type="http://schemas.openxmlformats.org/officeDocument/2006/relationships/image" Target="../media/image26790.png"/><Relationship Id="rId172" Type="http://schemas.openxmlformats.org/officeDocument/2006/relationships/customXml" Target="../ink/ink2890.xml"/><Relationship Id="rId477" Type="http://schemas.openxmlformats.org/officeDocument/2006/relationships/image" Target="../media/image26510.png"/><Relationship Id="rId600" Type="http://schemas.openxmlformats.org/officeDocument/2006/relationships/customXml" Target="../ink/ink3098.xml"/><Relationship Id="rId337" Type="http://schemas.openxmlformats.org/officeDocument/2006/relationships/image" Target="../media/image25810.png"/><Relationship Id="rId34" Type="http://schemas.openxmlformats.org/officeDocument/2006/relationships/customXml" Target="../ink/ink2821.xml"/><Relationship Id="rId544" Type="http://schemas.openxmlformats.org/officeDocument/2006/relationships/customXml" Target="../ink/ink3070.xml"/><Relationship Id="rId183" Type="http://schemas.openxmlformats.org/officeDocument/2006/relationships/image" Target="../media/image25050.png"/><Relationship Id="rId390" Type="http://schemas.openxmlformats.org/officeDocument/2006/relationships/customXml" Target="../ink/ink2999.xml"/><Relationship Id="rId404" Type="http://schemas.openxmlformats.org/officeDocument/2006/relationships/customXml" Target="../ink/ink3006.xml"/><Relationship Id="rId611" Type="http://schemas.openxmlformats.org/officeDocument/2006/relationships/image" Target="../media/image2728.png"/><Relationship Id="rId250" Type="http://schemas.openxmlformats.org/officeDocument/2006/relationships/customXml" Target="../ink/ink2929.xml"/><Relationship Id="rId488" Type="http://schemas.openxmlformats.org/officeDocument/2006/relationships/customXml" Target="../ink/ink3042.xml"/><Relationship Id="rId45" Type="http://schemas.openxmlformats.org/officeDocument/2006/relationships/image" Target="../media/image24340.png"/><Relationship Id="rId110" Type="http://schemas.openxmlformats.org/officeDocument/2006/relationships/customXml" Target="../ink/ink2859.xml"/><Relationship Id="rId348" Type="http://schemas.openxmlformats.org/officeDocument/2006/relationships/customXml" Target="../ink/ink2978.xml"/><Relationship Id="rId555" Type="http://schemas.openxmlformats.org/officeDocument/2006/relationships/image" Target="../media/image26900.png"/><Relationship Id="rId194" Type="http://schemas.openxmlformats.org/officeDocument/2006/relationships/customXml" Target="../ink/ink2901.xml"/><Relationship Id="rId208" Type="http://schemas.openxmlformats.org/officeDocument/2006/relationships/customXml" Target="../ink/ink2908.xml"/><Relationship Id="rId415" Type="http://schemas.openxmlformats.org/officeDocument/2006/relationships/image" Target="../media/image26200.png"/><Relationship Id="rId622" Type="http://schemas.openxmlformats.org/officeDocument/2006/relationships/customXml" Target="../ink/ink3109.xml"/><Relationship Id="rId261" Type="http://schemas.openxmlformats.org/officeDocument/2006/relationships/image" Target="../media/image25440.png"/><Relationship Id="rId499" Type="http://schemas.openxmlformats.org/officeDocument/2006/relationships/image" Target="../media/image26620.png"/><Relationship Id="rId56" Type="http://schemas.openxmlformats.org/officeDocument/2006/relationships/customXml" Target="../ink/ink2832.xml"/><Relationship Id="rId359" Type="http://schemas.openxmlformats.org/officeDocument/2006/relationships/image" Target="../media/image25920.png"/><Relationship Id="rId566" Type="http://schemas.openxmlformats.org/officeDocument/2006/relationships/customXml" Target="../ink/ink3081.xml"/><Relationship Id="rId121" Type="http://schemas.openxmlformats.org/officeDocument/2006/relationships/image" Target="../media/image24730.png"/><Relationship Id="rId219" Type="http://schemas.openxmlformats.org/officeDocument/2006/relationships/image" Target="../media/image25230.png"/><Relationship Id="rId426" Type="http://schemas.openxmlformats.org/officeDocument/2006/relationships/customXml" Target="../ink/ink3017.xml"/><Relationship Id="rId633" Type="http://schemas.openxmlformats.org/officeDocument/2006/relationships/image" Target="../media/image27290.png"/><Relationship Id="rId67" Type="http://schemas.openxmlformats.org/officeDocument/2006/relationships/image" Target="../media/image24450.png"/><Relationship Id="rId272" Type="http://schemas.openxmlformats.org/officeDocument/2006/relationships/customXml" Target="../ink/ink2940.xml"/><Relationship Id="rId577" Type="http://schemas.openxmlformats.org/officeDocument/2006/relationships/image" Target="../media/image27010.png"/><Relationship Id="rId132" Type="http://schemas.openxmlformats.org/officeDocument/2006/relationships/customXml" Target="../ink/ink2870.xml"/><Relationship Id="rId437" Type="http://schemas.openxmlformats.org/officeDocument/2006/relationships/image" Target="../media/image26310.png"/><Relationship Id="rId644" Type="http://schemas.openxmlformats.org/officeDocument/2006/relationships/customXml" Target="../ink/ink3120.xml"/><Relationship Id="rId283" Type="http://schemas.openxmlformats.org/officeDocument/2006/relationships/image" Target="../media/image25550.png"/><Relationship Id="rId490" Type="http://schemas.openxmlformats.org/officeDocument/2006/relationships/customXml" Target="../ink/ink3043.xml"/><Relationship Id="rId504" Type="http://schemas.openxmlformats.org/officeDocument/2006/relationships/customXml" Target="../ink/ink3050.xml"/><Relationship Id="rId78" Type="http://schemas.openxmlformats.org/officeDocument/2006/relationships/customXml" Target="../ink/ink2843.xml"/><Relationship Id="rId143" Type="http://schemas.openxmlformats.org/officeDocument/2006/relationships/image" Target="../media/image24850.png"/><Relationship Id="rId350" Type="http://schemas.openxmlformats.org/officeDocument/2006/relationships/customXml" Target="../ink/ink2979.xml"/><Relationship Id="rId588" Type="http://schemas.openxmlformats.org/officeDocument/2006/relationships/customXml" Target="../ink/ink3092.xml"/><Relationship Id="rId9" Type="http://schemas.openxmlformats.org/officeDocument/2006/relationships/image" Target="../media/image24160.png"/><Relationship Id="rId210" Type="http://schemas.openxmlformats.org/officeDocument/2006/relationships/customXml" Target="../ink/ink2909.xml"/><Relationship Id="rId655" Type="http://schemas.openxmlformats.org/officeDocument/2006/relationships/image" Target="../media/image2749.png"/><Relationship Id="rId294" Type="http://schemas.openxmlformats.org/officeDocument/2006/relationships/customXml" Target="../ink/ink2951.xml"/><Relationship Id="rId308" Type="http://schemas.openxmlformats.org/officeDocument/2006/relationships/customXml" Target="../ink/ink2958.xml"/><Relationship Id="rId515" Type="http://schemas.openxmlformats.org/officeDocument/2006/relationships/image" Target="../media/image26700.png"/><Relationship Id="rId89" Type="http://schemas.openxmlformats.org/officeDocument/2006/relationships/image" Target="../media/image24560.png"/><Relationship Id="rId154" Type="http://schemas.openxmlformats.org/officeDocument/2006/relationships/customXml" Target="../ink/ink2881.xml"/><Relationship Id="rId361" Type="http://schemas.openxmlformats.org/officeDocument/2006/relationships/image" Target="../media/image25930.png"/><Relationship Id="rId599" Type="http://schemas.openxmlformats.org/officeDocument/2006/relationships/image" Target="../media/image2722.png"/><Relationship Id="rId459" Type="http://schemas.openxmlformats.org/officeDocument/2006/relationships/image" Target="../media/image26420.png"/><Relationship Id="rId666" Type="http://schemas.openxmlformats.org/officeDocument/2006/relationships/customXml" Target="../ink/ink3131.xml"/><Relationship Id="rId16" Type="http://schemas.openxmlformats.org/officeDocument/2006/relationships/customXml" Target="../ink/ink2812.xml"/><Relationship Id="rId221" Type="http://schemas.openxmlformats.org/officeDocument/2006/relationships/image" Target="../media/image25240.png"/><Relationship Id="rId319" Type="http://schemas.openxmlformats.org/officeDocument/2006/relationships/image" Target="../media/image25730.png"/><Relationship Id="rId526" Type="http://schemas.openxmlformats.org/officeDocument/2006/relationships/customXml" Target="../ink/ink3061.xml"/></Relationships>
</file>

<file path=ppt/slides/_rels/slide18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2787.png"/><Relationship Id="rId299" Type="http://schemas.openxmlformats.org/officeDocument/2006/relationships/image" Target="../media/image2878.png"/><Relationship Id="rId21" Type="http://schemas.openxmlformats.org/officeDocument/2006/relationships/image" Target="../media/image27390.png"/><Relationship Id="rId63" Type="http://schemas.openxmlformats.org/officeDocument/2006/relationships/image" Target="../media/image2760.png"/><Relationship Id="rId159" Type="http://schemas.openxmlformats.org/officeDocument/2006/relationships/image" Target="../media/image2808.png"/><Relationship Id="rId324" Type="http://schemas.openxmlformats.org/officeDocument/2006/relationships/customXml" Target="../ink/ink3294.xml"/><Relationship Id="rId366" Type="http://schemas.openxmlformats.org/officeDocument/2006/relationships/customXml" Target="../ink/ink3315.xml"/><Relationship Id="rId170" Type="http://schemas.openxmlformats.org/officeDocument/2006/relationships/customXml" Target="../ink/ink3217.xml"/><Relationship Id="rId226" Type="http://schemas.openxmlformats.org/officeDocument/2006/relationships/customXml" Target="../ink/ink3245.xml"/><Relationship Id="rId268" Type="http://schemas.openxmlformats.org/officeDocument/2006/relationships/customXml" Target="../ink/ink3266.xml"/><Relationship Id="rId32" Type="http://schemas.openxmlformats.org/officeDocument/2006/relationships/customXml" Target="../ink/ink3148.xml"/><Relationship Id="rId74" Type="http://schemas.openxmlformats.org/officeDocument/2006/relationships/customXml" Target="../ink/ink3169.xml"/><Relationship Id="rId128" Type="http://schemas.openxmlformats.org/officeDocument/2006/relationships/customXml" Target="../ink/ink3196.xml"/><Relationship Id="rId335" Type="http://schemas.openxmlformats.org/officeDocument/2006/relationships/image" Target="../media/image2896.png"/><Relationship Id="rId377" Type="http://schemas.openxmlformats.org/officeDocument/2006/relationships/image" Target="../media/image2917.png"/><Relationship Id="rId5" Type="http://schemas.openxmlformats.org/officeDocument/2006/relationships/image" Target="../media/image27310.png"/><Relationship Id="rId181" Type="http://schemas.openxmlformats.org/officeDocument/2006/relationships/image" Target="../media/image2819.png"/><Relationship Id="rId237" Type="http://schemas.openxmlformats.org/officeDocument/2006/relationships/image" Target="../media/image2847.png"/><Relationship Id="rId402" Type="http://schemas.openxmlformats.org/officeDocument/2006/relationships/customXml" Target="../ink/ink3333.xml"/><Relationship Id="rId279" Type="http://schemas.openxmlformats.org/officeDocument/2006/relationships/image" Target="../media/image2868.png"/><Relationship Id="rId43" Type="http://schemas.openxmlformats.org/officeDocument/2006/relationships/image" Target="../media/image27500.png"/><Relationship Id="rId139" Type="http://schemas.openxmlformats.org/officeDocument/2006/relationships/image" Target="../media/image2798.png"/><Relationship Id="rId290" Type="http://schemas.openxmlformats.org/officeDocument/2006/relationships/customXml" Target="../ink/ink3277.xml"/><Relationship Id="rId304" Type="http://schemas.openxmlformats.org/officeDocument/2006/relationships/customXml" Target="../ink/ink3284.xml"/><Relationship Id="rId346" Type="http://schemas.openxmlformats.org/officeDocument/2006/relationships/customXml" Target="../ink/ink3305.xml"/><Relationship Id="rId388" Type="http://schemas.openxmlformats.org/officeDocument/2006/relationships/customXml" Target="../ink/ink3326.xml"/><Relationship Id="rId85" Type="http://schemas.openxmlformats.org/officeDocument/2006/relationships/image" Target="../media/image2771.png"/><Relationship Id="rId150" Type="http://schemas.openxmlformats.org/officeDocument/2006/relationships/customXml" Target="../ink/ink3207.xml"/><Relationship Id="rId192" Type="http://schemas.openxmlformats.org/officeDocument/2006/relationships/customXml" Target="../ink/ink3228.xml"/><Relationship Id="rId206" Type="http://schemas.openxmlformats.org/officeDocument/2006/relationships/customXml" Target="../ink/ink3235.xml"/><Relationship Id="rId248" Type="http://schemas.openxmlformats.org/officeDocument/2006/relationships/customXml" Target="../ink/ink3256.xml"/><Relationship Id="rId12" Type="http://schemas.openxmlformats.org/officeDocument/2006/relationships/customXml" Target="../ink/ink3138.xml"/><Relationship Id="rId108" Type="http://schemas.openxmlformats.org/officeDocument/2006/relationships/customXml" Target="../ink/ink3186.xml"/><Relationship Id="rId315" Type="http://schemas.openxmlformats.org/officeDocument/2006/relationships/image" Target="../media/image2886.png"/><Relationship Id="rId357" Type="http://schemas.openxmlformats.org/officeDocument/2006/relationships/image" Target="../media/image2907.png"/><Relationship Id="rId54" Type="http://schemas.openxmlformats.org/officeDocument/2006/relationships/customXml" Target="../ink/ink3159.xml"/><Relationship Id="rId96" Type="http://schemas.openxmlformats.org/officeDocument/2006/relationships/customXml" Target="../ink/ink3180.xml"/><Relationship Id="rId161" Type="http://schemas.openxmlformats.org/officeDocument/2006/relationships/image" Target="../media/image2809.png"/><Relationship Id="rId217" Type="http://schemas.openxmlformats.org/officeDocument/2006/relationships/image" Target="../media/image2837.png"/><Relationship Id="rId399" Type="http://schemas.openxmlformats.org/officeDocument/2006/relationships/image" Target="../media/image2928.png"/><Relationship Id="rId259" Type="http://schemas.openxmlformats.org/officeDocument/2006/relationships/image" Target="../media/image2858.png"/><Relationship Id="rId23" Type="http://schemas.openxmlformats.org/officeDocument/2006/relationships/image" Target="../media/image27400.png"/><Relationship Id="rId119" Type="http://schemas.openxmlformats.org/officeDocument/2006/relationships/image" Target="../media/image2788.png"/><Relationship Id="rId270" Type="http://schemas.openxmlformats.org/officeDocument/2006/relationships/customXml" Target="../ink/ink3267.xml"/><Relationship Id="rId326" Type="http://schemas.openxmlformats.org/officeDocument/2006/relationships/customXml" Target="../ink/ink3295.xml"/><Relationship Id="rId65" Type="http://schemas.openxmlformats.org/officeDocument/2006/relationships/image" Target="../media/image2761.png"/><Relationship Id="rId130" Type="http://schemas.openxmlformats.org/officeDocument/2006/relationships/customXml" Target="../ink/ink3197.xml"/><Relationship Id="rId368" Type="http://schemas.openxmlformats.org/officeDocument/2006/relationships/customXml" Target="../ink/ink3316.xml"/><Relationship Id="rId172" Type="http://schemas.openxmlformats.org/officeDocument/2006/relationships/customXml" Target="../ink/ink3218.xml"/><Relationship Id="rId228" Type="http://schemas.openxmlformats.org/officeDocument/2006/relationships/customXml" Target="../ink/ink3246.xml"/><Relationship Id="rId281" Type="http://schemas.openxmlformats.org/officeDocument/2006/relationships/image" Target="../media/image2869.png"/><Relationship Id="rId337" Type="http://schemas.openxmlformats.org/officeDocument/2006/relationships/image" Target="../media/image2897.png"/><Relationship Id="rId34" Type="http://schemas.openxmlformats.org/officeDocument/2006/relationships/customXml" Target="../ink/ink3149.xml"/><Relationship Id="rId76" Type="http://schemas.openxmlformats.org/officeDocument/2006/relationships/customXml" Target="../ink/ink3170.xml"/><Relationship Id="rId141" Type="http://schemas.openxmlformats.org/officeDocument/2006/relationships/image" Target="../media/image2799.png"/><Relationship Id="rId379" Type="http://schemas.openxmlformats.org/officeDocument/2006/relationships/image" Target="../media/image2918.png"/><Relationship Id="rId7" Type="http://schemas.openxmlformats.org/officeDocument/2006/relationships/image" Target="../media/image27320.png"/><Relationship Id="rId183" Type="http://schemas.openxmlformats.org/officeDocument/2006/relationships/image" Target="../media/image2820.png"/><Relationship Id="rId239" Type="http://schemas.openxmlformats.org/officeDocument/2006/relationships/image" Target="../media/image2848.png"/><Relationship Id="rId390" Type="http://schemas.openxmlformats.org/officeDocument/2006/relationships/customXml" Target="../ink/ink3327.xml"/><Relationship Id="rId404" Type="http://schemas.openxmlformats.org/officeDocument/2006/relationships/customXml" Target="../ink/ink3334.xml"/><Relationship Id="rId250" Type="http://schemas.openxmlformats.org/officeDocument/2006/relationships/customXml" Target="../ink/ink3257.xml"/><Relationship Id="rId292" Type="http://schemas.openxmlformats.org/officeDocument/2006/relationships/customXml" Target="../ink/ink3278.xml"/><Relationship Id="rId306" Type="http://schemas.openxmlformats.org/officeDocument/2006/relationships/customXml" Target="../ink/ink3285.xml"/><Relationship Id="rId45" Type="http://schemas.openxmlformats.org/officeDocument/2006/relationships/image" Target="../media/image2751.png"/><Relationship Id="rId87" Type="http://schemas.openxmlformats.org/officeDocument/2006/relationships/image" Target="../media/image2772.png"/><Relationship Id="rId110" Type="http://schemas.openxmlformats.org/officeDocument/2006/relationships/customXml" Target="../ink/ink3187.xml"/><Relationship Id="rId348" Type="http://schemas.openxmlformats.org/officeDocument/2006/relationships/customXml" Target="../ink/ink3306.xml"/><Relationship Id="rId152" Type="http://schemas.openxmlformats.org/officeDocument/2006/relationships/customXml" Target="../ink/ink3208.xml"/><Relationship Id="rId194" Type="http://schemas.openxmlformats.org/officeDocument/2006/relationships/customXml" Target="../ink/ink3229.xml"/><Relationship Id="rId208" Type="http://schemas.openxmlformats.org/officeDocument/2006/relationships/customXml" Target="../ink/ink3236.xml"/><Relationship Id="rId261" Type="http://schemas.openxmlformats.org/officeDocument/2006/relationships/image" Target="../media/image2859.png"/><Relationship Id="rId14" Type="http://schemas.openxmlformats.org/officeDocument/2006/relationships/customXml" Target="../ink/ink3139.xml"/><Relationship Id="rId56" Type="http://schemas.openxmlformats.org/officeDocument/2006/relationships/customXml" Target="../ink/ink3160.xml"/><Relationship Id="rId317" Type="http://schemas.openxmlformats.org/officeDocument/2006/relationships/image" Target="../media/image2887.png"/><Relationship Id="rId359" Type="http://schemas.openxmlformats.org/officeDocument/2006/relationships/image" Target="../media/image2908.png"/><Relationship Id="rId98" Type="http://schemas.openxmlformats.org/officeDocument/2006/relationships/customXml" Target="../ink/ink3181.xml"/><Relationship Id="rId121" Type="http://schemas.openxmlformats.org/officeDocument/2006/relationships/image" Target="../media/image2789.png"/><Relationship Id="rId163" Type="http://schemas.openxmlformats.org/officeDocument/2006/relationships/image" Target="../media/image2810.png"/><Relationship Id="rId219" Type="http://schemas.openxmlformats.org/officeDocument/2006/relationships/image" Target="../media/image2838.png"/><Relationship Id="rId370" Type="http://schemas.openxmlformats.org/officeDocument/2006/relationships/customXml" Target="../ink/ink3317.xml"/><Relationship Id="rId230" Type="http://schemas.openxmlformats.org/officeDocument/2006/relationships/customXml" Target="../ink/ink3247.xml"/><Relationship Id="rId25" Type="http://schemas.openxmlformats.org/officeDocument/2006/relationships/image" Target="../media/image27410.png"/><Relationship Id="rId67" Type="http://schemas.openxmlformats.org/officeDocument/2006/relationships/image" Target="../media/image2762.png"/><Relationship Id="rId272" Type="http://schemas.openxmlformats.org/officeDocument/2006/relationships/customXml" Target="../ink/ink3268.xml"/><Relationship Id="rId328" Type="http://schemas.openxmlformats.org/officeDocument/2006/relationships/customXml" Target="../ink/ink3296.xml"/><Relationship Id="rId132" Type="http://schemas.openxmlformats.org/officeDocument/2006/relationships/customXml" Target="../ink/ink3198.xml"/><Relationship Id="rId174" Type="http://schemas.openxmlformats.org/officeDocument/2006/relationships/customXml" Target="../ink/ink3219.xml"/><Relationship Id="rId381" Type="http://schemas.openxmlformats.org/officeDocument/2006/relationships/image" Target="../media/image2919.png"/><Relationship Id="rId241" Type="http://schemas.openxmlformats.org/officeDocument/2006/relationships/image" Target="../media/image2849.png"/><Relationship Id="rId36" Type="http://schemas.openxmlformats.org/officeDocument/2006/relationships/customXml" Target="../ink/ink3150.xml"/><Relationship Id="rId283" Type="http://schemas.openxmlformats.org/officeDocument/2006/relationships/image" Target="../media/image2870.png"/><Relationship Id="rId339" Type="http://schemas.openxmlformats.org/officeDocument/2006/relationships/image" Target="../media/image2898.png"/><Relationship Id="rId78" Type="http://schemas.openxmlformats.org/officeDocument/2006/relationships/customXml" Target="../ink/ink3171.xml"/><Relationship Id="rId101" Type="http://schemas.openxmlformats.org/officeDocument/2006/relationships/image" Target="../media/image2779.png"/><Relationship Id="rId143" Type="http://schemas.openxmlformats.org/officeDocument/2006/relationships/image" Target="../media/image2800.png"/><Relationship Id="rId185" Type="http://schemas.openxmlformats.org/officeDocument/2006/relationships/image" Target="../media/image2821.png"/><Relationship Id="rId350" Type="http://schemas.openxmlformats.org/officeDocument/2006/relationships/customXml" Target="../ink/ink3307.xml"/><Relationship Id="rId9" Type="http://schemas.openxmlformats.org/officeDocument/2006/relationships/image" Target="../media/image27330.png"/><Relationship Id="rId210" Type="http://schemas.openxmlformats.org/officeDocument/2006/relationships/customXml" Target="../ink/ink3237.xml"/><Relationship Id="rId392" Type="http://schemas.openxmlformats.org/officeDocument/2006/relationships/customXml" Target="../ink/ink3328.xml"/><Relationship Id="rId252" Type="http://schemas.openxmlformats.org/officeDocument/2006/relationships/customXml" Target="../ink/ink3258.xml"/><Relationship Id="rId294" Type="http://schemas.openxmlformats.org/officeDocument/2006/relationships/customXml" Target="../ink/ink3279.xml"/><Relationship Id="rId308" Type="http://schemas.openxmlformats.org/officeDocument/2006/relationships/customXml" Target="../ink/ink3286.xml"/><Relationship Id="rId47" Type="http://schemas.openxmlformats.org/officeDocument/2006/relationships/image" Target="../media/image2752.png"/><Relationship Id="rId89" Type="http://schemas.openxmlformats.org/officeDocument/2006/relationships/image" Target="../media/image2773.png"/><Relationship Id="rId112" Type="http://schemas.openxmlformats.org/officeDocument/2006/relationships/customXml" Target="../ink/ink3188.xml"/><Relationship Id="rId154" Type="http://schemas.openxmlformats.org/officeDocument/2006/relationships/customXml" Target="../ink/ink3209.xml"/><Relationship Id="rId361" Type="http://schemas.openxmlformats.org/officeDocument/2006/relationships/image" Target="../media/image2909.png"/><Relationship Id="rId196" Type="http://schemas.openxmlformats.org/officeDocument/2006/relationships/customXml" Target="../ink/ink3230.xml"/><Relationship Id="rId16" Type="http://schemas.openxmlformats.org/officeDocument/2006/relationships/customXml" Target="../ink/ink3140.xml"/><Relationship Id="rId221" Type="http://schemas.openxmlformats.org/officeDocument/2006/relationships/image" Target="../media/image2839.png"/><Relationship Id="rId263" Type="http://schemas.openxmlformats.org/officeDocument/2006/relationships/image" Target="../media/image2860.png"/><Relationship Id="rId319" Type="http://schemas.openxmlformats.org/officeDocument/2006/relationships/image" Target="../media/image2888.png"/><Relationship Id="rId58" Type="http://schemas.openxmlformats.org/officeDocument/2006/relationships/customXml" Target="../ink/ink3161.xml"/><Relationship Id="rId123" Type="http://schemas.openxmlformats.org/officeDocument/2006/relationships/image" Target="../media/image2790.png"/><Relationship Id="rId330" Type="http://schemas.openxmlformats.org/officeDocument/2006/relationships/customXml" Target="../ink/ink3297.xml"/><Relationship Id="rId165" Type="http://schemas.openxmlformats.org/officeDocument/2006/relationships/image" Target="../media/image2811.png"/><Relationship Id="rId372" Type="http://schemas.openxmlformats.org/officeDocument/2006/relationships/customXml" Target="../ink/ink3318.xml"/><Relationship Id="rId211" Type="http://schemas.openxmlformats.org/officeDocument/2006/relationships/image" Target="../media/image2834.png"/><Relationship Id="rId232" Type="http://schemas.openxmlformats.org/officeDocument/2006/relationships/customXml" Target="../ink/ink3248.xml"/><Relationship Id="rId253" Type="http://schemas.openxmlformats.org/officeDocument/2006/relationships/image" Target="../media/image2855.png"/><Relationship Id="rId274" Type="http://schemas.openxmlformats.org/officeDocument/2006/relationships/customXml" Target="../ink/ink3269.xml"/><Relationship Id="rId295" Type="http://schemas.openxmlformats.org/officeDocument/2006/relationships/image" Target="../media/image2876.png"/><Relationship Id="rId309" Type="http://schemas.openxmlformats.org/officeDocument/2006/relationships/image" Target="../media/image2883.png"/><Relationship Id="rId27" Type="http://schemas.openxmlformats.org/officeDocument/2006/relationships/image" Target="../media/image27420.png"/><Relationship Id="rId48" Type="http://schemas.openxmlformats.org/officeDocument/2006/relationships/customXml" Target="../ink/ink3156.xml"/><Relationship Id="rId69" Type="http://schemas.openxmlformats.org/officeDocument/2006/relationships/image" Target="../media/image2763.png"/><Relationship Id="rId113" Type="http://schemas.openxmlformats.org/officeDocument/2006/relationships/image" Target="../media/image2785.png"/><Relationship Id="rId134" Type="http://schemas.openxmlformats.org/officeDocument/2006/relationships/customXml" Target="../ink/ink3199.xml"/><Relationship Id="rId320" Type="http://schemas.openxmlformats.org/officeDocument/2006/relationships/customXml" Target="../ink/ink3292.xml"/><Relationship Id="rId80" Type="http://schemas.openxmlformats.org/officeDocument/2006/relationships/customXml" Target="../ink/ink3172.xml"/><Relationship Id="rId155" Type="http://schemas.openxmlformats.org/officeDocument/2006/relationships/image" Target="../media/image2806.png"/><Relationship Id="rId176" Type="http://schemas.openxmlformats.org/officeDocument/2006/relationships/customXml" Target="../ink/ink3220.xml"/><Relationship Id="rId197" Type="http://schemas.openxmlformats.org/officeDocument/2006/relationships/image" Target="../media/image2827.png"/><Relationship Id="rId341" Type="http://schemas.openxmlformats.org/officeDocument/2006/relationships/image" Target="../media/image2899.png"/><Relationship Id="rId362" Type="http://schemas.openxmlformats.org/officeDocument/2006/relationships/customXml" Target="../ink/ink3313.xml"/><Relationship Id="rId383" Type="http://schemas.openxmlformats.org/officeDocument/2006/relationships/image" Target="../media/image2920.png"/><Relationship Id="rId201" Type="http://schemas.openxmlformats.org/officeDocument/2006/relationships/image" Target="../media/image2829.png"/><Relationship Id="rId222" Type="http://schemas.openxmlformats.org/officeDocument/2006/relationships/customXml" Target="../ink/ink3243.xml"/><Relationship Id="rId243" Type="http://schemas.openxmlformats.org/officeDocument/2006/relationships/image" Target="../media/image2850.png"/><Relationship Id="rId264" Type="http://schemas.openxmlformats.org/officeDocument/2006/relationships/customXml" Target="../ink/ink3264.xml"/><Relationship Id="rId285" Type="http://schemas.openxmlformats.org/officeDocument/2006/relationships/image" Target="../media/image2871.png"/><Relationship Id="rId17" Type="http://schemas.openxmlformats.org/officeDocument/2006/relationships/image" Target="../media/image27370.png"/><Relationship Id="rId38" Type="http://schemas.openxmlformats.org/officeDocument/2006/relationships/customXml" Target="../ink/ink3151.xml"/><Relationship Id="rId59" Type="http://schemas.openxmlformats.org/officeDocument/2006/relationships/image" Target="../media/image2758.png"/><Relationship Id="rId103" Type="http://schemas.openxmlformats.org/officeDocument/2006/relationships/image" Target="../media/image2780.png"/><Relationship Id="rId124" Type="http://schemas.openxmlformats.org/officeDocument/2006/relationships/customXml" Target="../ink/ink3194.xml"/><Relationship Id="rId310" Type="http://schemas.openxmlformats.org/officeDocument/2006/relationships/customXml" Target="../ink/ink3287.xml"/><Relationship Id="rId70" Type="http://schemas.openxmlformats.org/officeDocument/2006/relationships/customXml" Target="../ink/ink3167.xml"/><Relationship Id="rId91" Type="http://schemas.openxmlformats.org/officeDocument/2006/relationships/image" Target="../media/image2774.png"/><Relationship Id="rId145" Type="http://schemas.openxmlformats.org/officeDocument/2006/relationships/image" Target="../media/image2801.png"/><Relationship Id="rId166" Type="http://schemas.openxmlformats.org/officeDocument/2006/relationships/customXml" Target="../ink/ink3215.xml"/><Relationship Id="rId187" Type="http://schemas.openxmlformats.org/officeDocument/2006/relationships/image" Target="../media/image2822.png"/><Relationship Id="rId331" Type="http://schemas.openxmlformats.org/officeDocument/2006/relationships/image" Target="../media/image2894.png"/><Relationship Id="rId352" Type="http://schemas.openxmlformats.org/officeDocument/2006/relationships/customXml" Target="../ink/ink3308.xml"/><Relationship Id="rId373" Type="http://schemas.openxmlformats.org/officeDocument/2006/relationships/image" Target="../media/image2915.png"/><Relationship Id="rId394" Type="http://schemas.openxmlformats.org/officeDocument/2006/relationships/customXml" Target="../ink/ink3329.xml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3238.xml"/><Relationship Id="rId233" Type="http://schemas.openxmlformats.org/officeDocument/2006/relationships/image" Target="../media/image2845.png"/><Relationship Id="rId254" Type="http://schemas.openxmlformats.org/officeDocument/2006/relationships/customXml" Target="../ink/ink3259.xml"/><Relationship Id="rId28" Type="http://schemas.openxmlformats.org/officeDocument/2006/relationships/customXml" Target="../ink/ink3146.xml"/><Relationship Id="rId49" Type="http://schemas.openxmlformats.org/officeDocument/2006/relationships/image" Target="../media/image2753.png"/><Relationship Id="rId114" Type="http://schemas.openxmlformats.org/officeDocument/2006/relationships/customXml" Target="../ink/ink3189.xml"/><Relationship Id="rId275" Type="http://schemas.openxmlformats.org/officeDocument/2006/relationships/image" Target="../media/image2866.png"/><Relationship Id="rId296" Type="http://schemas.openxmlformats.org/officeDocument/2006/relationships/customXml" Target="../ink/ink3280.xml"/><Relationship Id="rId300" Type="http://schemas.openxmlformats.org/officeDocument/2006/relationships/customXml" Target="../ink/ink3282.xml"/><Relationship Id="rId60" Type="http://schemas.openxmlformats.org/officeDocument/2006/relationships/customXml" Target="../ink/ink3162.xml"/><Relationship Id="rId81" Type="http://schemas.openxmlformats.org/officeDocument/2006/relationships/image" Target="../media/image2769.png"/><Relationship Id="rId135" Type="http://schemas.openxmlformats.org/officeDocument/2006/relationships/image" Target="../media/image2796.png"/><Relationship Id="rId156" Type="http://schemas.openxmlformats.org/officeDocument/2006/relationships/customXml" Target="../ink/ink3210.xml"/><Relationship Id="rId177" Type="http://schemas.openxmlformats.org/officeDocument/2006/relationships/image" Target="../media/image2817.png"/><Relationship Id="rId198" Type="http://schemas.openxmlformats.org/officeDocument/2006/relationships/customXml" Target="../ink/ink3231.xml"/><Relationship Id="rId321" Type="http://schemas.openxmlformats.org/officeDocument/2006/relationships/image" Target="../media/image2889.png"/><Relationship Id="rId342" Type="http://schemas.openxmlformats.org/officeDocument/2006/relationships/customXml" Target="../ink/ink3303.xml"/><Relationship Id="rId363" Type="http://schemas.openxmlformats.org/officeDocument/2006/relationships/image" Target="../media/image2910.png"/><Relationship Id="rId384" Type="http://schemas.openxmlformats.org/officeDocument/2006/relationships/customXml" Target="../ink/ink3324.xml"/><Relationship Id="rId202" Type="http://schemas.openxmlformats.org/officeDocument/2006/relationships/customXml" Target="../ink/ink3233.xml"/><Relationship Id="rId223" Type="http://schemas.openxmlformats.org/officeDocument/2006/relationships/image" Target="../media/image2840.png"/><Relationship Id="rId244" Type="http://schemas.openxmlformats.org/officeDocument/2006/relationships/customXml" Target="../ink/ink3254.xml"/><Relationship Id="rId18" Type="http://schemas.openxmlformats.org/officeDocument/2006/relationships/customXml" Target="../ink/ink3141.xml"/><Relationship Id="rId39" Type="http://schemas.openxmlformats.org/officeDocument/2006/relationships/image" Target="../media/image27480.png"/><Relationship Id="rId265" Type="http://schemas.openxmlformats.org/officeDocument/2006/relationships/image" Target="../media/image2861.png"/><Relationship Id="rId286" Type="http://schemas.openxmlformats.org/officeDocument/2006/relationships/customXml" Target="../ink/ink3275.xml"/><Relationship Id="rId50" Type="http://schemas.openxmlformats.org/officeDocument/2006/relationships/customXml" Target="../ink/ink3157.xml"/><Relationship Id="rId104" Type="http://schemas.openxmlformats.org/officeDocument/2006/relationships/customXml" Target="../ink/ink3184.xml"/><Relationship Id="rId125" Type="http://schemas.openxmlformats.org/officeDocument/2006/relationships/image" Target="../media/image2791.png"/><Relationship Id="rId146" Type="http://schemas.openxmlformats.org/officeDocument/2006/relationships/customXml" Target="../ink/ink3205.xml"/><Relationship Id="rId167" Type="http://schemas.openxmlformats.org/officeDocument/2006/relationships/image" Target="../media/image2812.png"/><Relationship Id="rId188" Type="http://schemas.openxmlformats.org/officeDocument/2006/relationships/customXml" Target="../ink/ink3226.xml"/><Relationship Id="rId311" Type="http://schemas.openxmlformats.org/officeDocument/2006/relationships/image" Target="../media/image2884.png"/><Relationship Id="rId332" Type="http://schemas.openxmlformats.org/officeDocument/2006/relationships/customXml" Target="../ink/ink3298.xml"/><Relationship Id="rId353" Type="http://schemas.openxmlformats.org/officeDocument/2006/relationships/image" Target="../media/image2905.png"/><Relationship Id="rId374" Type="http://schemas.openxmlformats.org/officeDocument/2006/relationships/customXml" Target="../ink/ink3319.xml"/><Relationship Id="rId395" Type="http://schemas.openxmlformats.org/officeDocument/2006/relationships/image" Target="../media/image2926.png"/><Relationship Id="rId71" Type="http://schemas.openxmlformats.org/officeDocument/2006/relationships/image" Target="../media/image2764.png"/><Relationship Id="rId92" Type="http://schemas.openxmlformats.org/officeDocument/2006/relationships/customXml" Target="../ink/ink3178.xml"/><Relationship Id="rId213" Type="http://schemas.openxmlformats.org/officeDocument/2006/relationships/image" Target="../media/image2835.png"/><Relationship Id="rId234" Type="http://schemas.openxmlformats.org/officeDocument/2006/relationships/customXml" Target="../ink/ink3249.xml"/><Relationship Id="rId2" Type="http://schemas.openxmlformats.org/officeDocument/2006/relationships/customXml" Target="../ink/ink3133.xml"/><Relationship Id="rId29" Type="http://schemas.openxmlformats.org/officeDocument/2006/relationships/image" Target="../media/image27430.png"/><Relationship Id="rId255" Type="http://schemas.openxmlformats.org/officeDocument/2006/relationships/image" Target="../media/image2856.png"/><Relationship Id="rId276" Type="http://schemas.openxmlformats.org/officeDocument/2006/relationships/customXml" Target="../ink/ink3270.xml"/><Relationship Id="rId297" Type="http://schemas.openxmlformats.org/officeDocument/2006/relationships/image" Target="../media/image2877.png"/><Relationship Id="rId40" Type="http://schemas.openxmlformats.org/officeDocument/2006/relationships/customXml" Target="../ink/ink3152.xml"/><Relationship Id="rId115" Type="http://schemas.openxmlformats.org/officeDocument/2006/relationships/image" Target="../media/image2786.png"/><Relationship Id="rId136" Type="http://schemas.openxmlformats.org/officeDocument/2006/relationships/customXml" Target="../ink/ink3200.xml"/><Relationship Id="rId157" Type="http://schemas.openxmlformats.org/officeDocument/2006/relationships/image" Target="../media/image2807.png"/><Relationship Id="rId178" Type="http://schemas.openxmlformats.org/officeDocument/2006/relationships/customXml" Target="../ink/ink3221.xml"/><Relationship Id="rId301" Type="http://schemas.openxmlformats.org/officeDocument/2006/relationships/image" Target="../media/image2879.png"/><Relationship Id="rId322" Type="http://schemas.openxmlformats.org/officeDocument/2006/relationships/customXml" Target="../ink/ink3293.xml"/><Relationship Id="rId343" Type="http://schemas.openxmlformats.org/officeDocument/2006/relationships/image" Target="../media/image2900.png"/><Relationship Id="rId364" Type="http://schemas.openxmlformats.org/officeDocument/2006/relationships/customXml" Target="../ink/ink3314.xml"/><Relationship Id="rId61" Type="http://schemas.openxmlformats.org/officeDocument/2006/relationships/image" Target="../media/image2759.png"/><Relationship Id="rId82" Type="http://schemas.openxmlformats.org/officeDocument/2006/relationships/customXml" Target="../ink/ink3173.xml"/><Relationship Id="rId199" Type="http://schemas.openxmlformats.org/officeDocument/2006/relationships/image" Target="../media/image2828.png"/><Relationship Id="rId203" Type="http://schemas.openxmlformats.org/officeDocument/2006/relationships/image" Target="../media/image2830.png"/><Relationship Id="rId385" Type="http://schemas.openxmlformats.org/officeDocument/2006/relationships/image" Target="../media/image2921.png"/><Relationship Id="rId19" Type="http://schemas.openxmlformats.org/officeDocument/2006/relationships/image" Target="../media/image27380.png"/><Relationship Id="rId224" Type="http://schemas.openxmlformats.org/officeDocument/2006/relationships/customXml" Target="../ink/ink3244.xml"/><Relationship Id="rId245" Type="http://schemas.openxmlformats.org/officeDocument/2006/relationships/image" Target="../media/image2851.png"/><Relationship Id="rId266" Type="http://schemas.openxmlformats.org/officeDocument/2006/relationships/customXml" Target="../ink/ink3265.xml"/><Relationship Id="rId287" Type="http://schemas.openxmlformats.org/officeDocument/2006/relationships/image" Target="../media/image2872.png"/><Relationship Id="rId30" Type="http://schemas.openxmlformats.org/officeDocument/2006/relationships/customXml" Target="../ink/ink3147.xml"/><Relationship Id="rId105" Type="http://schemas.openxmlformats.org/officeDocument/2006/relationships/image" Target="../media/image2781.png"/><Relationship Id="rId126" Type="http://schemas.openxmlformats.org/officeDocument/2006/relationships/customXml" Target="../ink/ink3195.xml"/><Relationship Id="rId147" Type="http://schemas.openxmlformats.org/officeDocument/2006/relationships/image" Target="../media/image2802.png"/><Relationship Id="rId168" Type="http://schemas.openxmlformats.org/officeDocument/2006/relationships/customXml" Target="../ink/ink3216.xml"/><Relationship Id="rId312" Type="http://schemas.openxmlformats.org/officeDocument/2006/relationships/customXml" Target="../ink/ink3288.xml"/><Relationship Id="rId333" Type="http://schemas.openxmlformats.org/officeDocument/2006/relationships/image" Target="../media/image2895.png"/><Relationship Id="rId354" Type="http://schemas.openxmlformats.org/officeDocument/2006/relationships/customXml" Target="../ink/ink3309.xml"/><Relationship Id="rId51" Type="http://schemas.openxmlformats.org/officeDocument/2006/relationships/image" Target="../media/image2754.png"/><Relationship Id="rId72" Type="http://schemas.openxmlformats.org/officeDocument/2006/relationships/customXml" Target="../ink/ink3168.xml"/><Relationship Id="rId93" Type="http://schemas.openxmlformats.org/officeDocument/2006/relationships/image" Target="../media/image2775.png"/><Relationship Id="rId189" Type="http://schemas.openxmlformats.org/officeDocument/2006/relationships/image" Target="../media/image2823.png"/><Relationship Id="rId375" Type="http://schemas.openxmlformats.org/officeDocument/2006/relationships/image" Target="../media/image2916.png"/><Relationship Id="rId396" Type="http://schemas.openxmlformats.org/officeDocument/2006/relationships/customXml" Target="../ink/ink3330.xml"/><Relationship Id="rId3" Type="http://schemas.openxmlformats.org/officeDocument/2006/relationships/image" Target="../media/image27300.png"/><Relationship Id="rId214" Type="http://schemas.openxmlformats.org/officeDocument/2006/relationships/customXml" Target="../ink/ink3239.xml"/><Relationship Id="rId235" Type="http://schemas.openxmlformats.org/officeDocument/2006/relationships/image" Target="../media/image2846.png"/><Relationship Id="rId256" Type="http://schemas.openxmlformats.org/officeDocument/2006/relationships/customXml" Target="../ink/ink3260.xml"/><Relationship Id="rId277" Type="http://schemas.openxmlformats.org/officeDocument/2006/relationships/image" Target="../media/image2867.png"/><Relationship Id="rId298" Type="http://schemas.openxmlformats.org/officeDocument/2006/relationships/customXml" Target="../ink/ink3281.xml"/><Relationship Id="rId400" Type="http://schemas.openxmlformats.org/officeDocument/2006/relationships/customXml" Target="../ink/ink3332.xml"/><Relationship Id="rId116" Type="http://schemas.openxmlformats.org/officeDocument/2006/relationships/customXml" Target="../ink/ink3190.xml"/><Relationship Id="rId137" Type="http://schemas.openxmlformats.org/officeDocument/2006/relationships/image" Target="../media/image2797.png"/><Relationship Id="rId158" Type="http://schemas.openxmlformats.org/officeDocument/2006/relationships/customXml" Target="../ink/ink3211.xml"/><Relationship Id="rId302" Type="http://schemas.openxmlformats.org/officeDocument/2006/relationships/customXml" Target="../ink/ink3283.xml"/><Relationship Id="rId323" Type="http://schemas.openxmlformats.org/officeDocument/2006/relationships/image" Target="../media/image2890.png"/><Relationship Id="rId344" Type="http://schemas.openxmlformats.org/officeDocument/2006/relationships/customXml" Target="../ink/ink3304.xml"/><Relationship Id="rId20" Type="http://schemas.openxmlformats.org/officeDocument/2006/relationships/customXml" Target="../ink/ink3142.xml"/><Relationship Id="rId41" Type="http://schemas.openxmlformats.org/officeDocument/2006/relationships/image" Target="../media/image27490.png"/><Relationship Id="rId62" Type="http://schemas.openxmlformats.org/officeDocument/2006/relationships/customXml" Target="../ink/ink3163.xml"/><Relationship Id="rId83" Type="http://schemas.openxmlformats.org/officeDocument/2006/relationships/image" Target="../media/image2770.png"/><Relationship Id="rId179" Type="http://schemas.openxmlformats.org/officeDocument/2006/relationships/image" Target="../media/image2818.png"/><Relationship Id="rId365" Type="http://schemas.openxmlformats.org/officeDocument/2006/relationships/image" Target="../media/image2911.png"/><Relationship Id="rId386" Type="http://schemas.openxmlformats.org/officeDocument/2006/relationships/customXml" Target="../ink/ink3325.xml"/><Relationship Id="rId190" Type="http://schemas.openxmlformats.org/officeDocument/2006/relationships/customXml" Target="../ink/ink3227.xml"/><Relationship Id="rId204" Type="http://schemas.openxmlformats.org/officeDocument/2006/relationships/customXml" Target="../ink/ink3234.xml"/><Relationship Id="rId225" Type="http://schemas.openxmlformats.org/officeDocument/2006/relationships/image" Target="../media/image2841.png"/><Relationship Id="rId246" Type="http://schemas.openxmlformats.org/officeDocument/2006/relationships/customXml" Target="../ink/ink3255.xml"/><Relationship Id="rId267" Type="http://schemas.openxmlformats.org/officeDocument/2006/relationships/image" Target="../media/image2862.png"/><Relationship Id="rId288" Type="http://schemas.openxmlformats.org/officeDocument/2006/relationships/customXml" Target="../ink/ink3276.xml"/><Relationship Id="rId106" Type="http://schemas.openxmlformats.org/officeDocument/2006/relationships/customXml" Target="../ink/ink3185.xml"/><Relationship Id="rId127" Type="http://schemas.openxmlformats.org/officeDocument/2006/relationships/image" Target="../media/image2792.png"/><Relationship Id="rId313" Type="http://schemas.openxmlformats.org/officeDocument/2006/relationships/image" Target="../media/image2885.png"/><Relationship Id="rId10" Type="http://schemas.openxmlformats.org/officeDocument/2006/relationships/customXml" Target="../ink/ink3137.xml"/><Relationship Id="rId31" Type="http://schemas.openxmlformats.org/officeDocument/2006/relationships/image" Target="../media/image27440.png"/><Relationship Id="rId52" Type="http://schemas.openxmlformats.org/officeDocument/2006/relationships/customXml" Target="../ink/ink3158.xml"/><Relationship Id="rId73" Type="http://schemas.openxmlformats.org/officeDocument/2006/relationships/image" Target="../media/image2765.png"/><Relationship Id="rId94" Type="http://schemas.openxmlformats.org/officeDocument/2006/relationships/customXml" Target="../ink/ink3179.xml"/><Relationship Id="rId148" Type="http://schemas.openxmlformats.org/officeDocument/2006/relationships/customXml" Target="../ink/ink3206.xml"/><Relationship Id="rId169" Type="http://schemas.openxmlformats.org/officeDocument/2006/relationships/image" Target="../media/image2813.png"/><Relationship Id="rId334" Type="http://schemas.openxmlformats.org/officeDocument/2006/relationships/customXml" Target="../ink/ink3299.xml"/><Relationship Id="rId355" Type="http://schemas.openxmlformats.org/officeDocument/2006/relationships/image" Target="../media/image2906.png"/><Relationship Id="rId376" Type="http://schemas.openxmlformats.org/officeDocument/2006/relationships/customXml" Target="../ink/ink3320.xml"/><Relationship Id="rId397" Type="http://schemas.openxmlformats.org/officeDocument/2006/relationships/image" Target="../media/image2927.png"/><Relationship Id="rId4" Type="http://schemas.openxmlformats.org/officeDocument/2006/relationships/customXml" Target="../ink/ink3134.xml"/><Relationship Id="rId180" Type="http://schemas.openxmlformats.org/officeDocument/2006/relationships/customXml" Target="../ink/ink3222.xml"/><Relationship Id="rId215" Type="http://schemas.openxmlformats.org/officeDocument/2006/relationships/image" Target="../media/image2836.png"/><Relationship Id="rId236" Type="http://schemas.openxmlformats.org/officeDocument/2006/relationships/customXml" Target="../ink/ink3250.xml"/><Relationship Id="rId257" Type="http://schemas.openxmlformats.org/officeDocument/2006/relationships/image" Target="../media/image2857.png"/><Relationship Id="rId278" Type="http://schemas.openxmlformats.org/officeDocument/2006/relationships/customXml" Target="../ink/ink3271.xml"/><Relationship Id="rId401" Type="http://schemas.openxmlformats.org/officeDocument/2006/relationships/image" Target="../media/image2929.png"/><Relationship Id="rId303" Type="http://schemas.openxmlformats.org/officeDocument/2006/relationships/image" Target="../media/image2880.png"/><Relationship Id="rId42" Type="http://schemas.openxmlformats.org/officeDocument/2006/relationships/customXml" Target="../ink/ink3153.xml"/><Relationship Id="rId84" Type="http://schemas.openxmlformats.org/officeDocument/2006/relationships/customXml" Target="../ink/ink3174.xml"/><Relationship Id="rId138" Type="http://schemas.openxmlformats.org/officeDocument/2006/relationships/customXml" Target="../ink/ink3201.xml"/><Relationship Id="rId345" Type="http://schemas.openxmlformats.org/officeDocument/2006/relationships/image" Target="../media/image2901.png"/><Relationship Id="rId387" Type="http://schemas.openxmlformats.org/officeDocument/2006/relationships/image" Target="../media/image2922.png"/><Relationship Id="rId191" Type="http://schemas.openxmlformats.org/officeDocument/2006/relationships/image" Target="../media/image2824.png"/><Relationship Id="rId205" Type="http://schemas.openxmlformats.org/officeDocument/2006/relationships/image" Target="../media/image2831.png"/><Relationship Id="rId247" Type="http://schemas.openxmlformats.org/officeDocument/2006/relationships/image" Target="../media/image2852.png"/><Relationship Id="rId107" Type="http://schemas.openxmlformats.org/officeDocument/2006/relationships/image" Target="../media/image2782.png"/><Relationship Id="rId289" Type="http://schemas.openxmlformats.org/officeDocument/2006/relationships/image" Target="../media/image2873.png"/><Relationship Id="rId11" Type="http://schemas.openxmlformats.org/officeDocument/2006/relationships/image" Target="../media/image27340.png"/><Relationship Id="rId53" Type="http://schemas.openxmlformats.org/officeDocument/2006/relationships/image" Target="../media/image2755.png"/><Relationship Id="rId149" Type="http://schemas.openxmlformats.org/officeDocument/2006/relationships/image" Target="../media/image2803.png"/><Relationship Id="rId314" Type="http://schemas.openxmlformats.org/officeDocument/2006/relationships/customXml" Target="../ink/ink3289.xml"/><Relationship Id="rId356" Type="http://schemas.openxmlformats.org/officeDocument/2006/relationships/customXml" Target="../ink/ink3310.xml"/><Relationship Id="rId398" Type="http://schemas.openxmlformats.org/officeDocument/2006/relationships/customXml" Target="../ink/ink3331.xml"/><Relationship Id="rId95" Type="http://schemas.openxmlformats.org/officeDocument/2006/relationships/image" Target="../media/image2776.png"/><Relationship Id="rId160" Type="http://schemas.openxmlformats.org/officeDocument/2006/relationships/customXml" Target="../ink/ink3212.xml"/><Relationship Id="rId216" Type="http://schemas.openxmlformats.org/officeDocument/2006/relationships/customXml" Target="../ink/ink3240.xml"/><Relationship Id="rId258" Type="http://schemas.openxmlformats.org/officeDocument/2006/relationships/customXml" Target="../ink/ink3261.xml"/><Relationship Id="rId22" Type="http://schemas.openxmlformats.org/officeDocument/2006/relationships/customXml" Target="../ink/ink3143.xml"/><Relationship Id="rId64" Type="http://schemas.openxmlformats.org/officeDocument/2006/relationships/customXml" Target="../ink/ink3164.xml"/><Relationship Id="rId118" Type="http://schemas.openxmlformats.org/officeDocument/2006/relationships/customXml" Target="../ink/ink3191.xml"/><Relationship Id="rId325" Type="http://schemas.openxmlformats.org/officeDocument/2006/relationships/image" Target="../media/image2891.png"/><Relationship Id="rId367" Type="http://schemas.openxmlformats.org/officeDocument/2006/relationships/image" Target="../media/image2912.png"/><Relationship Id="rId171" Type="http://schemas.openxmlformats.org/officeDocument/2006/relationships/image" Target="../media/image2814.png"/><Relationship Id="rId227" Type="http://schemas.openxmlformats.org/officeDocument/2006/relationships/image" Target="../media/image2842.png"/><Relationship Id="rId269" Type="http://schemas.openxmlformats.org/officeDocument/2006/relationships/image" Target="../media/image2863.png"/><Relationship Id="rId33" Type="http://schemas.openxmlformats.org/officeDocument/2006/relationships/image" Target="../media/image27450.png"/><Relationship Id="rId129" Type="http://schemas.openxmlformats.org/officeDocument/2006/relationships/image" Target="../media/image2793.png"/><Relationship Id="rId280" Type="http://schemas.openxmlformats.org/officeDocument/2006/relationships/customXml" Target="../ink/ink3272.xml"/><Relationship Id="rId336" Type="http://schemas.openxmlformats.org/officeDocument/2006/relationships/customXml" Target="../ink/ink3300.xml"/><Relationship Id="rId75" Type="http://schemas.openxmlformats.org/officeDocument/2006/relationships/image" Target="../media/image2766.png"/><Relationship Id="rId140" Type="http://schemas.openxmlformats.org/officeDocument/2006/relationships/customXml" Target="../ink/ink3202.xml"/><Relationship Id="rId182" Type="http://schemas.openxmlformats.org/officeDocument/2006/relationships/customXml" Target="../ink/ink3223.xml"/><Relationship Id="rId378" Type="http://schemas.openxmlformats.org/officeDocument/2006/relationships/customXml" Target="../ink/ink3321.xml"/><Relationship Id="rId403" Type="http://schemas.openxmlformats.org/officeDocument/2006/relationships/image" Target="../media/image2930.png"/><Relationship Id="rId6" Type="http://schemas.openxmlformats.org/officeDocument/2006/relationships/customXml" Target="../ink/ink3135.xml"/><Relationship Id="rId238" Type="http://schemas.openxmlformats.org/officeDocument/2006/relationships/customXml" Target="../ink/ink3251.xml"/><Relationship Id="rId291" Type="http://schemas.openxmlformats.org/officeDocument/2006/relationships/image" Target="../media/image2874.png"/><Relationship Id="rId305" Type="http://schemas.openxmlformats.org/officeDocument/2006/relationships/image" Target="../media/image2881.png"/><Relationship Id="rId347" Type="http://schemas.openxmlformats.org/officeDocument/2006/relationships/image" Target="../media/image2902.png"/><Relationship Id="rId44" Type="http://schemas.openxmlformats.org/officeDocument/2006/relationships/customXml" Target="../ink/ink3154.xml"/><Relationship Id="rId86" Type="http://schemas.openxmlformats.org/officeDocument/2006/relationships/customXml" Target="../ink/ink3175.xml"/><Relationship Id="rId151" Type="http://schemas.openxmlformats.org/officeDocument/2006/relationships/image" Target="../media/image2804.png"/><Relationship Id="rId389" Type="http://schemas.openxmlformats.org/officeDocument/2006/relationships/image" Target="../media/image2923.png"/><Relationship Id="rId193" Type="http://schemas.openxmlformats.org/officeDocument/2006/relationships/image" Target="../media/image2825.png"/><Relationship Id="rId207" Type="http://schemas.openxmlformats.org/officeDocument/2006/relationships/image" Target="../media/image2832.png"/><Relationship Id="rId249" Type="http://schemas.openxmlformats.org/officeDocument/2006/relationships/image" Target="../media/image2853.png"/><Relationship Id="rId13" Type="http://schemas.openxmlformats.org/officeDocument/2006/relationships/image" Target="../media/image27350.png"/><Relationship Id="rId109" Type="http://schemas.openxmlformats.org/officeDocument/2006/relationships/image" Target="../media/image2783.png"/><Relationship Id="rId260" Type="http://schemas.openxmlformats.org/officeDocument/2006/relationships/customXml" Target="../ink/ink3262.xml"/><Relationship Id="rId316" Type="http://schemas.openxmlformats.org/officeDocument/2006/relationships/customXml" Target="../ink/ink3290.xml"/><Relationship Id="rId55" Type="http://schemas.openxmlformats.org/officeDocument/2006/relationships/image" Target="../media/image2756.png"/><Relationship Id="rId97" Type="http://schemas.openxmlformats.org/officeDocument/2006/relationships/image" Target="../media/image2777.png"/><Relationship Id="rId120" Type="http://schemas.openxmlformats.org/officeDocument/2006/relationships/customXml" Target="../ink/ink3192.xml"/><Relationship Id="rId358" Type="http://schemas.openxmlformats.org/officeDocument/2006/relationships/customXml" Target="../ink/ink3311.xml"/><Relationship Id="rId162" Type="http://schemas.openxmlformats.org/officeDocument/2006/relationships/customXml" Target="../ink/ink3213.xml"/><Relationship Id="rId218" Type="http://schemas.openxmlformats.org/officeDocument/2006/relationships/customXml" Target="../ink/ink3241.xml"/><Relationship Id="rId271" Type="http://schemas.openxmlformats.org/officeDocument/2006/relationships/image" Target="../media/image2864.png"/><Relationship Id="rId24" Type="http://schemas.openxmlformats.org/officeDocument/2006/relationships/customXml" Target="../ink/ink3144.xml"/><Relationship Id="rId66" Type="http://schemas.openxmlformats.org/officeDocument/2006/relationships/customXml" Target="../ink/ink3165.xml"/><Relationship Id="rId131" Type="http://schemas.openxmlformats.org/officeDocument/2006/relationships/image" Target="../media/image2794.png"/><Relationship Id="rId327" Type="http://schemas.openxmlformats.org/officeDocument/2006/relationships/image" Target="../media/image2892.png"/><Relationship Id="rId369" Type="http://schemas.openxmlformats.org/officeDocument/2006/relationships/image" Target="../media/image2913.png"/><Relationship Id="rId173" Type="http://schemas.openxmlformats.org/officeDocument/2006/relationships/image" Target="../media/image2815.png"/><Relationship Id="rId229" Type="http://schemas.openxmlformats.org/officeDocument/2006/relationships/image" Target="../media/image2843.png"/><Relationship Id="rId380" Type="http://schemas.openxmlformats.org/officeDocument/2006/relationships/customXml" Target="../ink/ink3322.xml"/><Relationship Id="rId240" Type="http://schemas.openxmlformats.org/officeDocument/2006/relationships/customXml" Target="../ink/ink3252.xml"/><Relationship Id="rId35" Type="http://schemas.openxmlformats.org/officeDocument/2006/relationships/image" Target="../media/image27460.png"/><Relationship Id="rId77" Type="http://schemas.openxmlformats.org/officeDocument/2006/relationships/image" Target="../media/image2767.png"/><Relationship Id="rId100" Type="http://schemas.openxmlformats.org/officeDocument/2006/relationships/customXml" Target="../ink/ink3182.xml"/><Relationship Id="rId282" Type="http://schemas.openxmlformats.org/officeDocument/2006/relationships/customXml" Target="../ink/ink3273.xml"/><Relationship Id="rId338" Type="http://schemas.openxmlformats.org/officeDocument/2006/relationships/customXml" Target="../ink/ink3301.xml"/><Relationship Id="rId8" Type="http://schemas.openxmlformats.org/officeDocument/2006/relationships/customXml" Target="../ink/ink3136.xml"/><Relationship Id="rId142" Type="http://schemas.openxmlformats.org/officeDocument/2006/relationships/customXml" Target="../ink/ink3203.xml"/><Relationship Id="rId184" Type="http://schemas.openxmlformats.org/officeDocument/2006/relationships/customXml" Target="../ink/ink3224.xml"/><Relationship Id="rId391" Type="http://schemas.openxmlformats.org/officeDocument/2006/relationships/image" Target="../media/image2924.png"/><Relationship Id="rId405" Type="http://schemas.openxmlformats.org/officeDocument/2006/relationships/image" Target="../media/image2931.png"/><Relationship Id="rId251" Type="http://schemas.openxmlformats.org/officeDocument/2006/relationships/image" Target="../media/image2854.png"/><Relationship Id="rId46" Type="http://schemas.openxmlformats.org/officeDocument/2006/relationships/customXml" Target="../ink/ink3155.xml"/><Relationship Id="rId293" Type="http://schemas.openxmlformats.org/officeDocument/2006/relationships/image" Target="../media/image2875.png"/><Relationship Id="rId307" Type="http://schemas.openxmlformats.org/officeDocument/2006/relationships/image" Target="../media/image2882.png"/><Relationship Id="rId349" Type="http://schemas.openxmlformats.org/officeDocument/2006/relationships/image" Target="../media/image2903.png"/><Relationship Id="rId88" Type="http://schemas.openxmlformats.org/officeDocument/2006/relationships/customXml" Target="../ink/ink3176.xml"/><Relationship Id="rId111" Type="http://schemas.openxmlformats.org/officeDocument/2006/relationships/image" Target="../media/image2784.png"/><Relationship Id="rId153" Type="http://schemas.openxmlformats.org/officeDocument/2006/relationships/image" Target="../media/image2805.png"/><Relationship Id="rId195" Type="http://schemas.openxmlformats.org/officeDocument/2006/relationships/image" Target="../media/image2826.png"/><Relationship Id="rId209" Type="http://schemas.openxmlformats.org/officeDocument/2006/relationships/image" Target="../media/image2833.png"/><Relationship Id="rId360" Type="http://schemas.openxmlformats.org/officeDocument/2006/relationships/customXml" Target="../ink/ink3312.xml"/><Relationship Id="rId220" Type="http://schemas.openxmlformats.org/officeDocument/2006/relationships/customXml" Target="../ink/ink3242.xml"/><Relationship Id="rId15" Type="http://schemas.openxmlformats.org/officeDocument/2006/relationships/image" Target="../media/image27360.png"/><Relationship Id="rId57" Type="http://schemas.openxmlformats.org/officeDocument/2006/relationships/image" Target="../media/image2757.png"/><Relationship Id="rId262" Type="http://schemas.openxmlformats.org/officeDocument/2006/relationships/customXml" Target="../ink/ink3263.xml"/><Relationship Id="rId318" Type="http://schemas.openxmlformats.org/officeDocument/2006/relationships/customXml" Target="../ink/ink3291.xml"/><Relationship Id="rId99" Type="http://schemas.openxmlformats.org/officeDocument/2006/relationships/image" Target="../media/image2778.png"/><Relationship Id="rId122" Type="http://schemas.openxmlformats.org/officeDocument/2006/relationships/customXml" Target="../ink/ink3193.xml"/><Relationship Id="rId164" Type="http://schemas.openxmlformats.org/officeDocument/2006/relationships/customXml" Target="../ink/ink3214.xml"/><Relationship Id="rId371" Type="http://schemas.openxmlformats.org/officeDocument/2006/relationships/image" Target="../media/image2914.png"/><Relationship Id="rId26" Type="http://schemas.openxmlformats.org/officeDocument/2006/relationships/customXml" Target="../ink/ink3145.xml"/><Relationship Id="rId231" Type="http://schemas.openxmlformats.org/officeDocument/2006/relationships/image" Target="../media/image2844.png"/><Relationship Id="rId273" Type="http://schemas.openxmlformats.org/officeDocument/2006/relationships/image" Target="../media/image2865.png"/><Relationship Id="rId329" Type="http://schemas.openxmlformats.org/officeDocument/2006/relationships/image" Target="../media/image2893.png"/><Relationship Id="rId68" Type="http://schemas.openxmlformats.org/officeDocument/2006/relationships/customXml" Target="../ink/ink3166.xml"/><Relationship Id="rId133" Type="http://schemas.openxmlformats.org/officeDocument/2006/relationships/image" Target="../media/image2795.png"/><Relationship Id="rId175" Type="http://schemas.openxmlformats.org/officeDocument/2006/relationships/image" Target="../media/image2816.png"/><Relationship Id="rId340" Type="http://schemas.openxmlformats.org/officeDocument/2006/relationships/customXml" Target="../ink/ink3302.xml"/><Relationship Id="rId200" Type="http://schemas.openxmlformats.org/officeDocument/2006/relationships/customXml" Target="../ink/ink3232.xml"/><Relationship Id="rId382" Type="http://schemas.openxmlformats.org/officeDocument/2006/relationships/customXml" Target="../ink/ink3323.xml"/><Relationship Id="rId242" Type="http://schemas.openxmlformats.org/officeDocument/2006/relationships/customXml" Target="../ink/ink3253.xml"/><Relationship Id="rId284" Type="http://schemas.openxmlformats.org/officeDocument/2006/relationships/customXml" Target="../ink/ink3274.xml"/><Relationship Id="rId37" Type="http://schemas.openxmlformats.org/officeDocument/2006/relationships/image" Target="../media/image27470.png"/><Relationship Id="rId79" Type="http://schemas.openxmlformats.org/officeDocument/2006/relationships/image" Target="../media/image2768.png"/><Relationship Id="rId102" Type="http://schemas.openxmlformats.org/officeDocument/2006/relationships/customXml" Target="../ink/ink3183.xml"/><Relationship Id="rId144" Type="http://schemas.openxmlformats.org/officeDocument/2006/relationships/customXml" Target="../ink/ink3204.xml"/><Relationship Id="rId90" Type="http://schemas.openxmlformats.org/officeDocument/2006/relationships/customXml" Target="../ink/ink3177.xml"/><Relationship Id="rId186" Type="http://schemas.openxmlformats.org/officeDocument/2006/relationships/customXml" Target="../ink/ink3225.xml"/><Relationship Id="rId351" Type="http://schemas.openxmlformats.org/officeDocument/2006/relationships/image" Target="../media/image2904.png"/><Relationship Id="rId393" Type="http://schemas.openxmlformats.org/officeDocument/2006/relationships/image" Target="../media/image2925.png"/></Relationships>
</file>

<file path=ppt/slides/_rels/slide19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2989.png"/><Relationship Id="rId21" Type="http://schemas.openxmlformats.org/officeDocument/2006/relationships/image" Target="../media/image2941.png"/><Relationship Id="rId324" Type="http://schemas.openxmlformats.org/officeDocument/2006/relationships/image" Target="../media/image3092.png"/><Relationship Id="rId170" Type="http://schemas.openxmlformats.org/officeDocument/2006/relationships/customXml" Target="../ink/ink3419.xml"/><Relationship Id="rId226" Type="http://schemas.openxmlformats.org/officeDocument/2006/relationships/image" Target="../media/image3043.png"/><Relationship Id="rId433" Type="http://schemas.openxmlformats.org/officeDocument/2006/relationships/customXml" Target="../ink/ink3551.xml"/><Relationship Id="rId268" Type="http://schemas.openxmlformats.org/officeDocument/2006/relationships/image" Target="../media/image3064.png"/><Relationship Id="rId475" Type="http://schemas.openxmlformats.org/officeDocument/2006/relationships/customXml" Target="../ink/ink3572.xml"/><Relationship Id="rId32" Type="http://schemas.openxmlformats.org/officeDocument/2006/relationships/customXml" Target="../ink/ink3350.xml"/><Relationship Id="rId74" Type="http://schemas.openxmlformats.org/officeDocument/2006/relationships/customXml" Target="../ink/ink3371.xml"/><Relationship Id="rId128" Type="http://schemas.openxmlformats.org/officeDocument/2006/relationships/customXml" Target="../ink/ink3398.xml"/><Relationship Id="rId335" Type="http://schemas.openxmlformats.org/officeDocument/2006/relationships/customXml" Target="../ink/ink3502.xml"/><Relationship Id="rId377" Type="http://schemas.openxmlformats.org/officeDocument/2006/relationships/customXml" Target="../ink/ink3523.xml"/><Relationship Id="rId500" Type="http://schemas.openxmlformats.org/officeDocument/2006/relationships/image" Target="../media/image3180.png"/><Relationship Id="rId5" Type="http://schemas.openxmlformats.org/officeDocument/2006/relationships/image" Target="../media/image2933.png"/><Relationship Id="rId181" Type="http://schemas.openxmlformats.org/officeDocument/2006/relationships/image" Target="../media/image3021.png"/><Relationship Id="rId237" Type="http://schemas.openxmlformats.org/officeDocument/2006/relationships/customXml" Target="../ink/ink3453.xml"/><Relationship Id="rId402" Type="http://schemas.openxmlformats.org/officeDocument/2006/relationships/image" Target="../media/image3131.png"/><Relationship Id="rId279" Type="http://schemas.openxmlformats.org/officeDocument/2006/relationships/customXml" Target="../ink/ink3474.xml"/><Relationship Id="rId444" Type="http://schemas.openxmlformats.org/officeDocument/2006/relationships/image" Target="../media/image3152.png"/><Relationship Id="rId486" Type="http://schemas.openxmlformats.org/officeDocument/2006/relationships/image" Target="../media/image3173.png"/><Relationship Id="rId43" Type="http://schemas.openxmlformats.org/officeDocument/2006/relationships/image" Target="../media/image2952.png"/><Relationship Id="rId139" Type="http://schemas.openxmlformats.org/officeDocument/2006/relationships/image" Target="../media/image3000.png"/><Relationship Id="rId290" Type="http://schemas.openxmlformats.org/officeDocument/2006/relationships/image" Target="../media/image3075.png"/><Relationship Id="rId304" Type="http://schemas.openxmlformats.org/officeDocument/2006/relationships/image" Target="../media/image3082.png"/><Relationship Id="rId346" Type="http://schemas.openxmlformats.org/officeDocument/2006/relationships/image" Target="../media/image3103.png"/><Relationship Id="rId388" Type="http://schemas.openxmlformats.org/officeDocument/2006/relationships/image" Target="../media/image3124.png"/><Relationship Id="rId511" Type="http://schemas.openxmlformats.org/officeDocument/2006/relationships/customXml" Target="../ink/ink3590.xml"/><Relationship Id="rId85" Type="http://schemas.openxmlformats.org/officeDocument/2006/relationships/image" Target="../media/image2973.png"/><Relationship Id="rId150" Type="http://schemas.openxmlformats.org/officeDocument/2006/relationships/customXml" Target="../ink/ink3409.xml"/><Relationship Id="rId192" Type="http://schemas.openxmlformats.org/officeDocument/2006/relationships/image" Target="../media/image3026.png"/><Relationship Id="rId206" Type="http://schemas.openxmlformats.org/officeDocument/2006/relationships/image" Target="../media/image3033.png"/><Relationship Id="rId413" Type="http://schemas.openxmlformats.org/officeDocument/2006/relationships/customXml" Target="../ink/ink3541.xml"/><Relationship Id="rId248" Type="http://schemas.openxmlformats.org/officeDocument/2006/relationships/image" Target="../media/image3054.png"/><Relationship Id="rId455" Type="http://schemas.openxmlformats.org/officeDocument/2006/relationships/customXml" Target="../ink/ink3562.xml"/><Relationship Id="rId497" Type="http://schemas.openxmlformats.org/officeDocument/2006/relationships/customXml" Target="../ink/ink3583.xml"/><Relationship Id="rId12" Type="http://schemas.openxmlformats.org/officeDocument/2006/relationships/customXml" Target="../ink/ink3340.xml"/><Relationship Id="rId108" Type="http://schemas.openxmlformats.org/officeDocument/2006/relationships/customXml" Target="../ink/ink3388.xml"/><Relationship Id="rId315" Type="http://schemas.openxmlformats.org/officeDocument/2006/relationships/customXml" Target="../ink/ink3492.xml"/><Relationship Id="rId357" Type="http://schemas.openxmlformats.org/officeDocument/2006/relationships/customXml" Target="../ink/ink3513.xml"/><Relationship Id="rId54" Type="http://schemas.openxmlformats.org/officeDocument/2006/relationships/customXml" Target="../ink/ink3361.xml"/><Relationship Id="rId96" Type="http://schemas.openxmlformats.org/officeDocument/2006/relationships/customXml" Target="../ink/ink3382.xml"/><Relationship Id="rId161" Type="http://schemas.openxmlformats.org/officeDocument/2006/relationships/image" Target="../media/image3011.png"/><Relationship Id="rId217" Type="http://schemas.openxmlformats.org/officeDocument/2006/relationships/customXml" Target="../ink/ink3443.xml"/><Relationship Id="rId399" Type="http://schemas.openxmlformats.org/officeDocument/2006/relationships/customXml" Target="../ink/ink3534.xml"/><Relationship Id="rId259" Type="http://schemas.openxmlformats.org/officeDocument/2006/relationships/customXml" Target="../ink/ink3464.xml"/><Relationship Id="rId424" Type="http://schemas.openxmlformats.org/officeDocument/2006/relationships/image" Target="../media/image3142.png"/><Relationship Id="rId466" Type="http://schemas.openxmlformats.org/officeDocument/2006/relationships/image" Target="../media/image3163.png"/><Relationship Id="rId23" Type="http://schemas.openxmlformats.org/officeDocument/2006/relationships/image" Target="../media/image2942.png"/><Relationship Id="rId119" Type="http://schemas.openxmlformats.org/officeDocument/2006/relationships/image" Target="../media/image2990.png"/><Relationship Id="rId270" Type="http://schemas.openxmlformats.org/officeDocument/2006/relationships/image" Target="../media/image3065.png"/><Relationship Id="rId326" Type="http://schemas.openxmlformats.org/officeDocument/2006/relationships/image" Target="../media/image3093.png"/><Relationship Id="rId65" Type="http://schemas.openxmlformats.org/officeDocument/2006/relationships/image" Target="../media/image2963.png"/><Relationship Id="rId130" Type="http://schemas.openxmlformats.org/officeDocument/2006/relationships/customXml" Target="../ink/ink3399.xml"/><Relationship Id="rId368" Type="http://schemas.openxmlformats.org/officeDocument/2006/relationships/image" Target="../media/image3114.png"/><Relationship Id="rId172" Type="http://schemas.openxmlformats.org/officeDocument/2006/relationships/customXml" Target="../ink/ink3420.xml"/><Relationship Id="rId228" Type="http://schemas.openxmlformats.org/officeDocument/2006/relationships/image" Target="../media/image3044.png"/><Relationship Id="rId435" Type="http://schemas.openxmlformats.org/officeDocument/2006/relationships/customXml" Target="../ink/ink3552.xml"/><Relationship Id="rId477" Type="http://schemas.openxmlformats.org/officeDocument/2006/relationships/customXml" Target="../ink/ink3573.xml"/><Relationship Id="rId281" Type="http://schemas.openxmlformats.org/officeDocument/2006/relationships/customXml" Target="../ink/ink3475.xml"/><Relationship Id="rId337" Type="http://schemas.openxmlformats.org/officeDocument/2006/relationships/customXml" Target="../ink/ink3503.xml"/><Relationship Id="rId502" Type="http://schemas.openxmlformats.org/officeDocument/2006/relationships/image" Target="../media/image3181.png"/><Relationship Id="rId34" Type="http://schemas.openxmlformats.org/officeDocument/2006/relationships/customXml" Target="../ink/ink3351.xml"/><Relationship Id="rId76" Type="http://schemas.openxmlformats.org/officeDocument/2006/relationships/customXml" Target="../ink/ink3372.xml"/><Relationship Id="rId141" Type="http://schemas.openxmlformats.org/officeDocument/2006/relationships/image" Target="../media/image3001.png"/><Relationship Id="rId379" Type="http://schemas.openxmlformats.org/officeDocument/2006/relationships/customXml" Target="../ink/ink3524.xml"/><Relationship Id="rId7" Type="http://schemas.openxmlformats.org/officeDocument/2006/relationships/image" Target="../media/image2934.png"/><Relationship Id="rId183" Type="http://schemas.openxmlformats.org/officeDocument/2006/relationships/image" Target="../media/image3022.png"/><Relationship Id="rId239" Type="http://schemas.openxmlformats.org/officeDocument/2006/relationships/customXml" Target="../ink/ink3454.xml"/><Relationship Id="rId390" Type="http://schemas.openxmlformats.org/officeDocument/2006/relationships/image" Target="../media/image3125.png"/><Relationship Id="rId404" Type="http://schemas.openxmlformats.org/officeDocument/2006/relationships/image" Target="../media/image3132.png"/><Relationship Id="rId446" Type="http://schemas.openxmlformats.org/officeDocument/2006/relationships/image" Target="../media/image3153.png"/><Relationship Id="rId250" Type="http://schemas.openxmlformats.org/officeDocument/2006/relationships/image" Target="../media/image3055.png"/><Relationship Id="rId292" Type="http://schemas.openxmlformats.org/officeDocument/2006/relationships/image" Target="../media/image3076.png"/><Relationship Id="rId306" Type="http://schemas.openxmlformats.org/officeDocument/2006/relationships/image" Target="../media/image3083.png"/><Relationship Id="rId488" Type="http://schemas.openxmlformats.org/officeDocument/2006/relationships/image" Target="../media/image3174.png"/><Relationship Id="rId45" Type="http://schemas.openxmlformats.org/officeDocument/2006/relationships/image" Target="../media/image2953.png"/><Relationship Id="rId87" Type="http://schemas.openxmlformats.org/officeDocument/2006/relationships/image" Target="../media/image2974.png"/><Relationship Id="rId110" Type="http://schemas.openxmlformats.org/officeDocument/2006/relationships/customXml" Target="../ink/ink3389.xml"/><Relationship Id="rId348" Type="http://schemas.openxmlformats.org/officeDocument/2006/relationships/image" Target="../media/image3104.png"/><Relationship Id="rId513" Type="http://schemas.openxmlformats.org/officeDocument/2006/relationships/customXml" Target="../ink/ink3591.xml"/><Relationship Id="rId152" Type="http://schemas.openxmlformats.org/officeDocument/2006/relationships/customXml" Target="../ink/ink3410.xml"/><Relationship Id="rId194" Type="http://schemas.openxmlformats.org/officeDocument/2006/relationships/image" Target="../media/image3027.png"/><Relationship Id="rId208" Type="http://schemas.openxmlformats.org/officeDocument/2006/relationships/image" Target="../media/image3034.png"/><Relationship Id="rId415" Type="http://schemas.openxmlformats.org/officeDocument/2006/relationships/customXml" Target="../ink/ink3542.xml"/><Relationship Id="rId457" Type="http://schemas.openxmlformats.org/officeDocument/2006/relationships/customXml" Target="../ink/ink3563.xml"/><Relationship Id="rId261" Type="http://schemas.openxmlformats.org/officeDocument/2006/relationships/customXml" Target="../ink/ink3465.xml"/><Relationship Id="rId499" Type="http://schemas.openxmlformats.org/officeDocument/2006/relationships/customXml" Target="../ink/ink3584.xml"/><Relationship Id="rId14" Type="http://schemas.openxmlformats.org/officeDocument/2006/relationships/customXml" Target="../ink/ink3341.xml"/><Relationship Id="rId56" Type="http://schemas.openxmlformats.org/officeDocument/2006/relationships/customXml" Target="../ink/ink3362.xml"/><Relationship Id="rId317" Type="http://schemas.openxmlformats.org/officeDocument/2006/relationships/customXml" Target="../ink/ink3493.xml"/><Relationship Id="rId359" Type="http://schemas.openxmlformats.org/officeDocument/2006/relationships/customXml" Target="../ink/ink3514.xml"/><Relationship Id="rId98" Type="http://schemas.openxmlformats.org/officeDocument/2006/relationships/customXml" Target="../ink/ink3383.xml"/><Relationship Id="rId121" Type="http://schemas.openxmlformats.org/officeDocument/2006/relationships/image" Target="../media/image2991.png"/><Relationship Id="rId163" Type="http://schemas.openxmlformats.org/officeDocument/2006/relationships/image" Target="../media/image3012.png"/><Relationship Id="rId219" Type="http://schemas.openxmlformats.org/officeDocument/2006/relationships/customXml" Target="../ink/ink3444.xml"/><Relationship Id="rId370" Type="http://schemas.openxmlformats.org/officeDocument/2006/relationships/image" Target="../media/image3115.png"/><Relationship Id="rId426" Type="http://schemas.openxmlformats.org/officeDocument/2006/relationships/image" Target="../media/image3143.png"/><Relationship Id="rId230" Type="http://schemas.openxmlformats.org/officeDocument/2006/relationships/image" Target="../media/image3045.png"/><Relationship Id="rId468" Type="http://schemas.openxmlformats.org/officeDocument/2006/relationships/image" Target="../media/image3164.png"/><Relationship Id="rId25" Type="http://schemas.openxmlformats.org/officeDocument/2006/relationships/image" Target="../media/image2943.png"/><Relationship Id="rId67" Type="http://schemas.openxmlformats.org/officeDocument/2006/relationships/image" Target="../media/image2964.png"/><Relationship Id="rId272" Type="http://schemas.openxmlformats.org/officeDocument/2006/relationships/image" Target="../media/image3066.png"/><Relationship Id="rId328" Type="http://schemas.openxmlformats.org/officeDocument/2006/relationships/image" Target="../media/image3094.png"/><Relationship Id="rId132" Type="http://schemas.openxmlformats.org/officeDocument/2006/relationships/customXml" Target="../ink/ink3400.xml"/><Relationship Id="rId174" Type="http://schemas.openxmlformats.org/officeDocument/2006/relationships/customXml" Target="../ink/ink3421.xml"/><Relationship Id="rId381" Type="http://schemas.openxmlformats.org/officeDocument/2006/relationships/customXml" Target="../ink/ink3525.xml"/><Relationship Id="rId241" Type="http://schemas.openxmlformats.org/officeDocument/2006/relationships/customXml" Target="../ink/ink3455.xml"/><Relationship Id="rId437" Type="http://schemas.openxmlformats.org/officeDocument/2006/relationships/customXml" Target="../ink/ink3553.xml"/><Relationship Id="rId479" Type="http://schemas.openxmlformats.org/officeDocument/2006/relationships/customXml" Target="../ink/ink3574.xml"/><Relationship Id="rId36" Type="http://schemas.openxmlformats.org/officeDocument/2006/relationships/customXml" Target="../ink/ink3352.xml"/><Relationship Id="rId283" Type="http://schemas.openxmlformats.org/officeDocument/2006/relationships/customXml" Target="../ink/ink3476.xml"/><Relationship Id="rId339" Type="http://schemas.openxmlformats.org/officeDocument/2006/relationships/customXml" Target="../ink/ink3504.xml"/><Relationship Id="rId490" Type="http://schemas.openxmlformats.org/officeDocument/2006/relationships/image" Target="../media/image3175.png"/><Relationship Id="rId504" Type="http://schemas.openxmlformats.org/officeDocument/2006/relationships/image" Target="../media/image3182.png"/><Relationship Id="rId78" Type="http://schemas.openxmlformats.org/officeDocument/2006/relationships/customXml" Target="../ink/ink3373.xml"/><Relationship Id="rId101" Type="http://schemas.openxmlformats.org/officeDocument/2006/relationships/image" Target="../media/image2981.png"/><Relationship Id="rId143" Type="http://schemas.openxmlformats.org/officeDocument/2006/relationships/image" Target="../media/image3002.png"/><Relationship Id="rId185" Type="http://schemas.openxmlformats.org/officeDocument/2006/relationships/image" Target="../media/image3023.png"/><Relationship Id="rId350" Type="http://schemas.openxmlformats.org/officeDocument/2006/relationships/image" Target="../media/image3105.png"/><Relationship Id="rId406" Type="http://schemas.openxmlformats.org/officeDocument/2006/relationships/image" Target="../media/image3133.png"/><Relationship Id="rId9" Type="http://schemas.openxmlformats.org/officeDocument/2006/relationships/image" Target="../media/image2935.png"/><Relationship Id="rId210" Type="http://schemas.openxmlformats.org/officeDocument/2006/relationships/image" Target="../media/image3035.png"/><Relationship Id="rId392" Type="http://schemas.openxmlformats.org/officeDocument/2006/relationships/image" Target="../media/image3126.png"/><Relationship Id="rId448" Type="http://schemas.openxmlformats.org/officeDocument/2006/relationships/image" Target="../media/image3154.png"/><Relationship Id="rId252" Type="http://schemas.openxmlformats.org/officeDocument/2006/relationships/image" Target="../media/image3056.png"/><Relationship Id="rId294" Type="http://schemas.openxmlformats.org/officeDocument/2006/relationships/image" Target="../media/image3077.png"/><Relationship Id="rId308" Type="http://schemas.openxmlformats.org/officeDocument/2006/relationships/image" Target="../media/image3084.png"/><Relationship Id="rId515" Type="http://schemas.openxmlformats.org/officeDocument/2006/relationships/customXml" Target="../ink/ink3592.xml"/><Relationship Id="rId47" Type="http://schemas.openxmlformats.org/officeDocument/2006/relationships/image" Target="../media/image2954.png"/><Relationship Id="rId89" Type="http://schemas.openxmlformats.org/officeDocument/2006/relationships/image" Target="../media/image2975.png"/><Relationship Id="rId112" Type="http://schemas.openxmlformats.org/officeDocument/2006/relationships/customXml" Target="../ink/ink3390.xml"/><Relationship Id="rId154" Type="http://schemas.openxmlformats.org/officeDocument/2006/relationships/customXml" Target="../ink/ink3411.xml"/><Relationship Id="rId361" Type="http://schemas.openxmlformats.org/officeDocument/2006/relationships/customXml" Target="../ink/ink3515.xml"/><Relationship Id="rId196" Type="http://schemas.openxmlformats.org/officeDocument/2006/relationships/image" Target="../media/image3028.png"/><Relationship Id="rId417" Type="http://schemas.openxmlformats.org/officeDocument/2006/relationships/customXml" Target="../ink/ink3543.xml"/><Relationship Id="rId459" Type="http://schemas.openxmlformats.org/officeDocument/2006/relationships/customXml" Target="../ink/ink3564.xml"/><Relationship Id="rId16" Type="http://schemas.openxmlformats.org/officeDocument/2006/relationships/customXml" Target="../ink/ink3342.xml"/><Relationship Id="rId221" Type="http://schemas.openxmlformats.org/officeDocument/2006/relationships/customXml" Target="../ink/ink3445.xml"/><Relationship Id="rId263" Type="http://schemas.openxmlformats.org/officeDocument/2006/relationships/customXml" Target="../ink/ink3466.xml"/><Relationship Id="rId319" Type="http://schemas.openxmlformats.org/officeDocument/2006/relationships/customXml" Target="../ink/ink3494.xml"/><Relationship Id="rId470" Type="http://schemas.openxmlformats.org/officeDocument/2006/relationships/image" Target="../media/image3165.png"/><Relationship Id="rId58" Type="http://schemas.openxmlformats.org/officeDocument/2006/relationships/customXml" Target="../ink/ink3363.xml"/><Relationship Id="rId123" Type="http://schemas.openxmlformats.org/officeDocument/2006/relationships/image" Target="../media/image2992.png"/><Relationship Id="rId330" Type="http://schemas.openxmlformats.org/officeDocument/2006/relationships/image" Target="../media/image3095.png"/><Relationship Id="rId165" Type="http://schemas.openxmlformats.org/officeDocument/2006/relationships/image" Target="../media/image3013.png"/><Relationship Id="rId372" Type="http://schemas.openxmlformats.org/officeDocument/2006/relationships/image" Target="../media/image3116.png"/><Relationship Id="rId428" Type="http://schemas.openxmlformats.org/officeDocument/2006/relationships/image" Target="../media/image3144.png"/><Relationship Id="rId232" Type="http://schemas.openxmlformats.org/officeDocument/2006/relationships/image" Target="../media/image3046.png"/><Relationship Id="rId274" Type="http://schemas.openxmlformats.org/officeDocument/2006/relationships/image" Target="../media/image3067.png"/><Relationship Id="rId481" Type="http://schemas.openxmlformats.org/officeDocument/2006/relationships/customXml" Target="../ink/ink3575.xml"/><Relationship Id="rId27" Type="http://schemas.openxmlformats.org/officeDocument/2006/relationships/image" Target="../media/image2944.png"/><Relationship Id="rId69" Type="http://schemas.openxmlformats.org/officeDocument/2006/relationships/image" Target="../media/image2965.png"/><Relationship Id="rId134" Type="http://schemas.openxmlformats.org/officeDocument/2006/relationships/customXml" Target="../ink/ink3401.xml"/><Relationship Id="rId80" Type="http://schemas.openxmlformats.org/officeDocument/2006/relationships/customXml" Target="../ink/ink3374.xml"/><Relationship Id="rId176" Type="http://schemas.openxmlformats.org/officeDocument/2006/relationships/customXml" Target="../ink/ink3422.xml"/><Relationship Id="rId341" Type="http://schemas.openxmlformats.org/officeDocument/2006/relationships/customXml" Target="../ink/ink3505.xml"/><Relationship Id="rId383" Type="http://schemas.openxmlformats.org/officeDocument/2006/relationships/customXml" Target="../ink/ink3526.xml"/><Relationship Id="rId439" Type="http://schemas.openxmlformats.org/officeDocument/2006/relationships/customXml" Target="../ink/ink3554.xml"/><Relationship Id="rId201" Type="http://schemas.openxmlformats.org/officeDocument/2006/relationships/customXml" Target="../ink/ink3435.xml"/><Relationship Id="rId243" Type="http://schemas.openxmlformats.org/officeDocument/2006/relationships/customXml" Target="../ink/ink3456.xml"/><Relationship Id="rId285" Type="http://schemas.openxmlformats.org/officeDocument/2006/relationships/customXml" Target="../ink/ink3477.xml"/><Relationship Id="rId450" Type="http://schemas.openxmlformats.org/officeDocument/2006/relationships/image" Target="../media/image3155.png"/><Relationship Id="rId506" Type="http://schemas.openxmlformats.org/officeDocument/2006/relationships/image" Target="../media/image3183.png"/><Relationship Id="rId38" Type="http://schemas.openxmlformats.org/officeDocument/2006/relationships/customXml" Target="../ink/ink3353.xml"/><Relationship Id="rId103" Type="http://schemas.openxmlformats.org/officeDocument/2006/relationships/image" Target="../media/image2982.png"/><Relationship Id="rId310" Type="http://schemas.openxmlformats.org/officeDocument/2006/relationships/image" Target="../media/image3085.png"/><Relationship Id="rId492" Type="http://schemas.openxmlformats.org/officeDocument/2006/relationships/image" Target="../media/image3176.png"/><Relationship Id="rId91" Type="http://schemas.openxmlformats.org/officeDocument/2006/relationships/image" Target="../media/image2976.png"/><Relationship Id="rId145" Type="http://schemas.openxmlformats.org/officeDocument/2006/relationships/image" Target="../media/image3003.png"/><Relationship Id="rId187" Type="http://schemas.openxmlformats.org/officeDocument/2006/relationships/customXml" Target="../ink/ink3428.xml"/><Relationship Id="rId352" Type="http://schemas.openxmlformats.org/officeDocument/2006/relationships/image" Target="../media/image3106.png"/><Relationship Id="rId394" Type="http://schemas.openxmlformats.org/officeDocument/2006/relationships/image" Target="../media/image3127.png"/><Relationship Id="rId408" Type="http://schemas.openxmlformats.org/officeDocument/2006/relationships/image" Target="../media/image3134.png"/><Relationship Id="rId212" Type="http://schemas.openxmlformats.org/officeDocument/2006/relationships/image" Target="../media/image3036.png"/><Relationship Id="rId254" Type="http://schemas.openxmlformats.org/officeDocument/2006/relationships/image" Target="../media/image3057.png"/><Relationship Id="rId49" Type="http://schemas.openxmlformats.org/officeDocument/2006/relationships/image" Target="../media/image2955.png"/><Relationship Id="rId114" Type="http://schemas.openxmlformats.org/officeDocument/2006/relationships/customXml" Target="../ink/ink3391.xml"/><Relationship Id="rId296" Type="http://schemas.openxmlformats.org/officeDocument/2006/relationships/image" Target="../media/image3078.png"/><Relationship Id="rId461" Type="http://schemas.openxmlformats.org/officeDocument/2006/relationships/customXml" Target="../ink/ink3565.xml"/><Relationship Id="rId517" Type="http://schemas.openxmlformats.org/officeDocument/2006/relationships/customXml" Target="../ink/ink3593.xml"/><Relationship Id="rId60" Type="http://schemas.openxmlformats.org/officeDocument/2006/relationships/customXml" Target="../ink/ink3364.xml"/><Relationship Id="rId156" Type="http://schemas.openxmlformats.org/officeDocument/2006/relationships/customXml" Target="../ink/ink3412.xml"/><Relationship Id="rId198" Type="http://schemas.openxmlformats.org/officeDocument/2006/relationships/image" Target="../media/image3029.png"/><Relationship Id="rId321" Type="http://schemas.openxmlformats.org/officeDocument/2006/relationships/customXml" Target="../ink/ink3495.xml"/><Relationship Id="rId363" Type="http://schemas.openxmlformats.org/officeDocument/2006/relationships/customXml" Target="../ink/ink3516.xml"/><Relationship Id="rId419" Type="http://schemas.openxmlformats.org/officeDocument/2006/relationships/customXml" Target="../ink/ink3544.xml"/><Relationship Id="rId223" Type="http://schemas.openxmlformats.org/officeDocument/2006/relationships/customXml" Target="../ink/ink3446.xml"/><Relationship Id="rId430" Type="http://schemas.openxmlformats.org/officeDocument/2006/relationships/image" Target="../media/image3145.png"/><Relationship Id="rId18" Type="http://schemas.openxmlformats.org/officeDocument/2006/relationships/customXml" Target="../ink/ink3343.xml"/><Relationship Id="rId265" Type="http://schemas.openxmlformats.org/officeDocument/2006/relationships/customXml" Target="../ink/ink3467.xml"/><Relationship Id="rId472" Type="http://schemas.openxmlformats.org/officeDocument/2006/relationships/image" Target="../media/image3166.png"/><Relationship Id="rId125" Type="http://schemas.openxmlformats.org/officeDocument/2006/relationships/image" Target="../media/image2993.png"/><Relationship Id="rId167" Type="http://schemas.openxmlformats.org/officeDocument/2006/relationships/image" Target="../media/image3014.png"/><Relationship Id="rId332" Type="http://schemas.openxmlformats.org/officeDocument/2006/relationships/image" Target="../media/image3096.png"/><Relationship Id="rId374" Type="http://schemas.openxmlformats.org/officeDocument/2006/relationships/image" Target="../media/image3117.png"/><Relationship Id="rId71" Type="http://schemas.openxmlformats.org/officeDocument/2006/relationships/image" Target="../media/image2966.png"/><Relationship Id="rId234" Type="http://schemas.openxmlformats.org/officeDocument/2006/relationships/image" Target="../media/image3047.png"/><Relationship Id="rId2" Type="http://schemas.openxmlformats.org/officeDocument/2006/relationships/customXml" Target="../ink/ink3335.xml"/><Relationship Id="rId29" Type="http://schemas.openxmlformats.org/officeDocument/2006/relationships/image" Target="../media/image2945.png"/><Relationship Id="rId276" Type="http://schemas.openxmlformats.org/officeDocument/2006/relationships/image" Target="../media/image3068.png"/><Relationship Id="rId441" Type="http://schemas.openxmlformats.org/officeDocument/2006/relationships/customXml" Target="../ink/ink3555.xml"/><Relationship Id="rId483" Type="http://schemas.openxmlformats.org/officeDocument/2006/relationships/customXml" Target="../ink/ink3576.xml"/><Relationship Id="rId40" Type="http://schemas.openxmlformats.org/officeDocument/2006/relationships/customXml" Target="../ink/ink3354.xml"/><Relationship Id="rId136" Type="http://schemas.openxmlformats.org/officeDocument/2006/relationships/customXml" Target="../ink/ink3402.xml"/><Relationship Id="rId178" Type="http://schemas.openxmlformats.org/officeDocument/2006/relationships/customXml" Target="../ink/ink3423.xml"/><Relationship Id="rId301" Type="http://schemas.openxmlformats.org/officeDocument/2006/relationships/customXml" Target="../ink/ink3485.xml"/><Relationship Id="rId343" Type="http://schemas.openxmlformats.org/officeDocument/2006/relationships/customXml" Target="../ink/ink3506.xml"/><Relationship Id="rId82" Type="http://schemas.openxmlformats.org/officeDocument/2006/relationships/customXml" Target="../ink/ink3375.xml"/><Relationship Id="rId203" Type="http://schemas.openxmlformats.org/officeDocument/2006/relationships/customXml" Target="../ink/ink3436.xml"/><Relationship Id="rId385" Type="http://schemas.openxmlformats.org/officeDocument/2006/relationships/customXml" Target="../ink/ink3527.xml"/><Relationship Id="rId245" Type="http://schemas.openxmlformats.org/officeDocument/2006/relationships/customXml" Target="../ink/ink3457.xml"/><Relationship Id="rId287" Type="http://schemas.openxmlformats.org/officeDocument/2006/relationships/customXml" Target="../ink/ink3478.xml"/><Relationship Id="rId410" Type="http://schemas.openxmlformats.org/officeDocument/2006/relationships/image" Target="../media/image3135.png"/><Relationship Id="rId452" Type="http://schemas.openxmlformats.org/officeDocument/2006/relationships/image" Target="../media/image3156.png"/><Relationship Id="rId494" Type="http://schemas.openxmlformats.org/officeDocument/2006/relationships/image" Target="../media/image3177.png"/><Relationship Id="rId508" Type="http://schemas.openxmlformats.org/officeDocument/2006/relationships/image" Target="../media/image3184.png"/><Relationship Id="rId105" Type="http://schemas.openxmlformats.org/officeDocument/2006/relationships/image" Target="../media/image2983.png"/><Relationship Id="rId147" Type="http://schemas.openxmlformats.org/officeDocument/2006/relationships/image" Target="../media/image3004.png"/><Relationship Id="rId312" Type="http://schemas.openxmlformats.org/officeDocument/2006/relationships/image" Target="../media/image3086.png"/><Relationship Id="rId354" Type="http://schemas.openxmlformats.org/officeDocument/2006/relationships/image" Target="../media/image3107.png"/><Relationship Id="rId51" Type="http://schemas.openxmlformats.org/officeDocument/2006/relationships/image" Target="../media/image2956.png"/><Relationship Id="rId93" Type="http://schemas.openxmlformats.org/officeDocument/2006/relationships/image" Target="../media/image2977.png"/><Relationship Id="rId189" Type="http://schemas.openxmlformats.org/officeDocument/2006/relationships/customXml" Target="../ink/ink3429.xml"/><Relationship Id="rId396" Type="http://schemas.openxmlformats.org/officeDocument/2006/relationships/image" Target="../media/image3128.png"/><Relationship Id="rId214" Type="http://schemas.openxmlformats.org/officeDocument/2006/relationships/image" Target="../media/image3037.png"/><Relationship Id="rId256" Type="http://schemas.openxmlformats.org/officeDocument/2006/relationships/image" Target="../media/image3058.png"/><Relationship Id="rId298" Type="http://schemas.openxmlformats.org/officeDocument/2006/relationships/image" Target="../media/image3079.png"/><Relationship Id="rId421" Type="http://schemas.openxmlformats.org/officeDocument/2006/relationships/customXml" Target="../ink/ink3545.xml"/><Relationship Id="rId463" Type="http://schemas.openxmlformats.org/officeDocument/2006/relationships/customXml" Target="../ink/ink3566.xml"/><Relationship Id="rId116" Type="http://schemas.openxmlformats.org/officeDocument/2006/relationships/customXml" Target="../ink/ink3392.xml"/><Relationship Id="rId158" Type="http://schemas.openxmlformats.org/officeDocument/2006/relationships/customXml" Target="../ink/ink3413.xml"/><Relationship Id="rId323" Type="http://schemas.openxmlformats.org/officeDocument/2006/relationships/customXml" Target="../ink/ink3496.xml"/><Relationship Id="rId20" Type="http://schemas.openxmlformats.org/officeDocument/2006/relationships/customXml" Target="../ink/ink3344.xml"/><Relationship Id="rId62" Type="http://schemas.openxmlformats.org/officeDocument/2006/relationships/customXml" Target="../ink/ink3365.xml"/><Relationship Id="rId365" Type="http://schemas.openxmlformats.org/officeDocument/2006/relationships/customXml" Target="../ink/ink3517.xml"/><Relationship Id="rId225" Type="http://schemas.openxmlformats.org/officeDocument/2006/relationships/customXml" Target="../ink/ink3447.xml"/><Relationship Id="rId267" Type="http://schemas.openxmlformats.org/officeDocument/2006/relationships/customXml" Target="../ink/ink3468.xml"/><Relationship Id="rId432" Type="http://schemas.openxmlformats.org/officeDocument/2006/relationships/image" Target="../media/image3146.png"/><Relationship Id="rId474" Type="http://schemas.openxmlformats.org/officeDocument/2006/relationships/image" Target="../media/image3167.png"/><Relationship Id="rId127" Type="http://schemas.openxmlformats.org/officeDocument/2006/relationships/image" Target="../media/image2994.png"/><Relationship Id="rId31" Type="http://schemas.openxmlformats.org/officeDocument/2006/relationships/image" Target="../media/image2946.png"/><Relationship Id="rId73" Type="http://schemas.openxmlformats.org/officeDocument/2006/relationships/image" Target="../media/image2967.png"/><Relationship Id="rId169" Type="http://schemas.openxmlformats.org/officeDocument/2006/relationships/image" Target="../media/image3015.png"/><Relationship Id="rId334" Type="http://schemas.openxmlformats.org/officeDocument/2006/relationships/image" Target="../media/image3097.png"/><Relationship Id="rId376" Type="http://schemas.openxmlformats.org/officeDocument/2006/relationships/image" Target="../media/image3118.png"/><Relationship Id="rId4" Type="http://schemas.openxmlformats.org/officeDocument/2006/relationships/customXml" Target="../ink/ink3336.xml"/><Relationship Id="rId180" Type="http://schemas.openxmlformats.org/officeDocument/2006/relationships/customXml" Target="../ink/ink3424.xml"/><Relationship Id="rId236" Type="http://schemas.openxmlformats.org/officeDocument/2006/relationships/image" Target="../media/image3048.png"/><Relationship Id="rId278" Type="http://schemas.openxmlformats.org/officeDocument/2006/relationships/image" Target="../media/image3069.png"/><Relationship Id="rId401" Type="http://schemas.openxmlformats.org/officeDocument/2006/relationships/customXml" Target="../ink/ink3535.xml"/><Relationship Id="rId443" Type="http://schemas.openxmlformats.org/officeDocument/2006/relationships/customXml" Target="../ink/ink3556.xml"/><Relationship Id="rId303" Type="http://schemas.openxmlformats.org/officeDocument/2006/relationships/customXml" Target="../ink/ink3486.xml"/><Relationship Id="rId485" Type="http://schemas.openxmlformats.org/officeDocument/2006/relationships/customXml" Target="../ink/ink3577.xml"/><Relationship Id="rId42" Type="http://schemas.openxmlformats.org/officeDocument/2006/relationships/customXml" Target="../ink/ink3355.xml"/><Relationship Id="rId84" Type="http://schemas.openxmlformats.org/officeDocument/2006/relationships/customXml" Target="../ink/ink3376.xml"/><Relationship Id="rId138" Type="http://schemas.openxmlformats.org/officeDocument/2006/relationships/customXml" Target="../ink/ink3403.xml"/><Relationship Id="rId345" Type="http://schemas.openxmlformats.org/officeDocument/2006/relationships/customXml" Target="../ink/ink3507.xml"/><Relationship Id="rId387" Type="http://schemas.openxmlformats.org/officeDocument/2006/relationships/customXml" Target="../ink/ink3528.xml"/><Relationship Id="rId510" Type="http://schemas.openxmlformats.org/officeDocument/2006/relationships/image" Target="../media/image3185.png"/><Relationship Id="rId191" Type="http://schemas.openxmlformats.org/officeDocument/2006/relationships/customXml" Target="../ink/ink3430.xml"/><Relationship Id="rId205" Type="http://schemas.openxmlformats.org/officeDocument/2006/relationships/customXml" Target="../ink/ink3437.xml"/><Relationship Id="rId247" Type="http://schemas.openxmlformats.org/officeDocument/2006/relationships/customXml" Target="../ink/ink3458.xml"/><Relationship Id="rId412" Type="http://schemas.openxmlformats.org/officeDocument/2006/relationships/image" Target="../media/image3136.png"/><Relationship Id="rId107" Type="http://schemas.openxmlformats.org/officeDocument/2006/relationships/image" Target="../media/image2984.png"/><Relationship Id="rId289" Type="http://schemas.openxmlformats.org/officeDocument/2006/relationships/customXml" Target="../ink/ink3479.xml"/><Relationship Id="rId454" Type="http://schemas.openxmlformats.org/officeDocument/2006/relationships/image" Target="../media/image3157.png"/><Relationship Id="rId496" Type="http://schemas.openxmlformats.org/officeDocument/2006/relationships/image" Target="../media/image3178.png"/><Relationship Id="rId11" Type="http://schemas.openxmlformats.org/officeDocument/2006/relationships/image" Target="../media/image2936.png"/><Relationship Id="rId53" Type="http://schemas.openxmlformats.org/officeDocument/2006/relationships/image" Target="../media/image2957.png"/><Relationship Id="rId149" Type="http://schemas.openxmlformats.org/officeDocument/2006/relationships/image" Target="../media/image3005.png"/><Relationship Id="rId314" Type="http://schemas.openxmlformats.org/officeDocument/2006/relationships/image" Target="../media/image3087.png"/><Relationship Id="rId356" Type="http://schemas.openxmlformats.org/officeDocument/2006/relationships/image" Target="../media/image3108.png"/><Relationship Id="rId398" Type="http://schemas.openxmlformats.org/officeDocument/2006/relationships/image" Target="../media/image3129.png"/><Relationship Id="rId95" Type="http://schemas.openxmlformats.org/officeDocument/2006/relationships/image" Target="../media/image2978.png"/><Relationship Id="rId160" Type="http://schemas.openxmlformats.org/officeDocument/2006/relationships/customXml" Target="../ink/ink3414.xml"/><Relationship Id="rId216" Type="http://schemas.openxmlformats.org/officeDocument/2006/relationships/image" Target="../media/image3038.png"/><Relationship Id="rId423" Type="http://schemas.openxmlformats.org/officeDocument/2006/relationships/customXml" Target="../ink/ink3546.xml"/><Relationship Id="rId258" Type="http://schemas.openxmlformats.org/officeDocument/2006/relationships/image" Target="../media/image3059.png"/><Relationship Id="rId465" Type="http://schemas.openxmlformats.org/officeDocument/2006/relationships/customXml" Target="../ink/ink3567.xml"/><Relationship Id="rId22" Type="http://schemas.openxmlformats.org/officeDocument/2006/relationships/customXml" Target="../ink/ink3345.xml"/><Relationship Id="rId64" Type="http://schemas.openxmlformats.org/officeDocument/2006/relationships/customXml" Target="../ink/ink3366.xml"/><Relationship Id="rId118" Type="http://schemas.openxmlformats.org/officeDocument/2006/relationships/customXml" Target="../ink/ink3393.xml"/><Relationship Id="rId325" Type="http://schemas.openxmlformats.org/officeDocument/2006/relationships/customXml" Target="../ink/ink3497.xml"/><Relationship Id="rId367" Type="http://schemas.openxmlformats.org/officeDocument/2006/relationships/customXml" Target="../ink/ink3518.xml"/><Relationship Id="rId171" Type="http://schemas.openxmlformats.org/officeDocument/2006/relationships/image" Target="../media/image3016.png"/><Relationship Id="rId227" Type="http://schemas.openxmlformats.org/officeDocument/2006/relationships/customXml" Target="../ink/ink3448.xml"/><Relationship Id="rId269" Type="http://schemas.openxmlformats.org/officeDocument/2006/relationships/customXml" Target="../ink/ink3469.xml"/><Relationship Id="rId434" Type="http://schemas.openxmlformats.org/officeDocument/2006/relationships/image" Target="../media/image3147.png"/><Relationship Id="rId476" Type="http://schemas.openxmlformats.org/officeDocument/2006/relationships/image" Target="../media/image3168.png"/><Relationship Id="rId33" Type="http://schemas.openxmlformats.org/officeDocument/2006/relationships/image" Target="../media/image2947.png"/><Relationship Id="rId129" Type="http://schemas.openxmlformats.org/officeDocument/2006/relationships/image" Target="../media/image2995.png"/><Relationship Id="rId280" Type="http://schemas.openxmlformats.org/officeDocument/2006/relationships/image" Target="../media/image3070.png"/><Relationship Id="rId336" Type="http://schemas.openxmlformats.org/officeDocument/2006/relationships/image" Target="../media/image3098.png"/><Relationship Id="rId501" Type="http://schemas.openxmlformats.org/officeDocument/2006/relationships/customXml" Target="../ink/ink3585.xml"/><Relationship Id="rId75" Type="http://schemas.openxmlformats.org/officeDocument/2006/relationships/image" Target="../media/image2968.png"/><Relationship Id="rId140" Type="http://schemas.openxmlformats.org/officeDocument/2006/relationships/customXml" Target="../ink/ink3404.xml"/><Relationship Id="rId182" Type="http://schemas.openxmlformats.org/officeDocument/2006/relationships/customXml" Target="../ink/ink3425.xml"/><Relationship Id="rId378" Type="http://schemas.openxmlformats.org/officeDocument/2006/relationships/image" Target="../media/image3119.png"/><Relationship Id="rId403" Type="http://schemas.openxmlformats.org/officeDocument/2006/relationships/customXml" Target="../ink/ink3536.xml"/><Relationship Id="rId6" Type="http://schemas.openxmlformats.org/officeDocument/2006/relationships/customXml" Target="../ink/ink3337.xml"/><Relationship Id="rId238" Type="http://schemas.openxmlformats.org/officeDocument/2006/relationships/image" Target="../media/image3049.png"/><Relationship Id="rId445" Type="http://schemas.openxmlformats.org/officeDocument/2006/relationships/customXml" Target="../ink/ink3557.xml"/><Relationship Id="rId487" Type="http://schemas.openxmlformats.org/officeDocument/2006/relationships/customXml" Target="../ink/ink3578.xml"/><Relationship Id="rId291" Type="http://schemas.openxmlformats.org/officeDocument/2006/relationships/customXml" Target="../ink/ink3480.xml"/><Relationship Id="rId305" Type="http://schemas.openxmlformats.org/officeDocument/2006/relationships/customXml" Target="../ink/ink3487.xml"/><Relationship Id="rId347" Type="http://schemas.openxmlformats.org/officeDocument/2006/relationships/customXml" Target="../ink/ink3508.xml"/><Relationship Id="rId512" Type="http://schemas.openxmlformats.org/officeDocument/2006/relationships/image" Target="../media/image3186.png"/><Relationship Id="rId44" Type="http://schemas.openxmlformats.org/officeDocument/2006/relationships/customXml" Target="../ink/ink3356.xml"/><Relationship Id="rId86" Type="http://schemas.openxmlformats.org/officeDocument/2006/relationships/customXml" Target="../ink/ink3377.xml"/><Relationship Id="rId151" Type="http://schemas.openxmlformats.org/officeDocument/2006/relationships/image" Target="../media/image3006.png"/><Relationship Id="rId389" Type="http://schemas.openxmlformats.org/officeDocument/2006/relationships/customXml" Target="../ink/ink3529.xml"/><Relationship Id="rId193" Type="http://schemas.openxmlformats.org/officeDocument/2006/relationships/customXml" Target="../ink/ink3431.xml"/><Relationship Id="rId207" Type="http://schemas.openxmlformats.org/officeDocument/2006/relationships/customXml" Target="../ink/ink3438.xml"/><Relationship Id="rId249" Type="http://schemas.openxmlformats.org/officeDocument/2006/relationships/customXml" Target="../ink/ink3459.xml"/><Relationship Id="rId414" Type="http://schemas.openxmlformats.org/officeDocument/2006/relationships/image" Target="../media/image3137.png"/><Relationship Id="rId456" Type="http://schemas.openxmlformats.org/officeDocument/2006/relationships/image" Target="../media/image3158.png"/><Relationship Id="rId498" Type="http://schemas.openxmlformats.org/officeDocument/2006/relationships/image" Target="../media/image3179.png"/><Relationship Id="rId13" Type="http://schemas.openxmlformats.org/officeDocument/2006/relationships/image" Target="../media/image2937.png"/><Relationship Id="rId109" Type="http://schemas.openxmlformats.org/officeDocument/2006/relationships/image" Target="../media/image2985.png"/><Relationship Id="rId260" Type="http://schemas.openxmlformats.org/officeDocument/2006/relationships/image" Target="../media/image3060.png"/><Relationship Id="rId316" Type="http://schemas.openxmlformats.org/officeDocument/2006/relationships/image" Target="../media/image3088.png"/><Relationship Id="rId55" Type="http://schemas.openxmlformats.org/officeDocument/2006/relationships/image" Target="../media/image2958.png"/><Relationship Id="rId97" Type="http://schemas.openxmlformats.org/officeDocument/2006/relationships/image" Target="../media/image2979.png"/><Relationship Id="rId120" Type="http://schemas.openxmlformats.org/officeDocument/2006/relationships/customXml" Target="../ink/ink3394.xml"/><Relationship Id="rId358" Type="http://schemas.openxmlformats.org/officeDocument/2006/relationships/image" Target="../media/image3109.png"/><Relationship Id="rId162" Type="http://schemas.openxmlformats.org/officeDocument/2006/relationships/customXml" Target="../ink/ink3415.xml"/><Relationship Id="rId218" Type="http://schemas.openxmlformats.org/officeDocument/2006/relationships/image" Target="../media/image3039.png"/><Relationship Id="rId425" Type="http://schemas.openxmlformats.org/officeDocument/2006/relationships/customXml" Target="../ink/ink3547.xml"/><Relationship Id="rId467" Type="http://schemas.openxmlformats.org/officeDocument/2006/relationships/customXml" Target="../ink/ink3568.xml"/><Relationship Id="rId271" Type="http://schemas.openxmlformats.org/officeDocument/2006/relationships/customXml" Target="../ink/ink3470.xml"/><Relationship Id="rId24" Type="http://schemas.openxmlformats.org/officeDocument/2006/relationships/customXml" Target="../ink/ink3346.xml"/><Relationship Id="rId66" Type="http://schemas.openxmlformats.org/officeDocument/2006/relationships/customXml" Target="../ink/ink3367.xml"/><Relationship Id="rId131" Type="http://schemas.openxmlformats.org/officeDocument/2006/relationships/image" Target="../media/image2996.png"/><Relationship Id="rId327" Type="http://schemas.openxmlformats.org/officeDocument/2006/relationships/customXml" Target="../ink/ink3498.xml"/><Relationship Id="rId369" Type="http://schemas.openxmlformats.org/officeDocument/2006/relationships/customXml" Target="../ink/ink3519.xml"/><Relationship Id="rId173" Type="http://schemas.openxmlformats.org/officeDocument/2006/relationships/image" Target="../media/image3017.png"/><Relationship Id="rId229" Type="http://schemas.openxmlformats.org/officeDocument/2006/relationships/customXml" Target="../ink/ink3449.xml"/><Relationship Id="rId380" Type="http://schemas.openxmlformats.org/officeDocument/2006/relationships/image" Target="../media/image3120.png"/><Relationship Id="rId436" Type="http://schemas.openxmlformats.org/officeDocument/2006/relationships/image" Target="../media/image3148.png"/><Relationship Id="rId240" Type="http://schemas.openxmlformats.org/officeDocument/2006/relationships/image" Target="../media/image3050.png"/><Relationship Id="rId478" Type="http://schemas.openxmlformats.org/officeDocument/2006/relationships/image" Target="../media/image3169.png"/><Relationship Id="rId35" Type="http://schemas.openxmlformats.org/officeDocument/2006/relationships/image" Target="../media/image2948.png"/><Relationship Id="rId77" Type="http://schemas.openxmlformats.org/officeDocument/2006/relationships/image" Target="../media/image2969.png"/><Relationship Id="rId100" Type="http://schemas.openxmlformats.org/officeDocument/2006/relationships/customXml" Target="../ink/ink3384.xml"/><Relationship Id="rId282" Type="http://schemas.openxmlformats.org/officeDocument/2006/relationships/image" Target="../media/image3071.png"/><Relationship Id="rId338" Type="http://schemas.openxmlformats.org/officeDocument/2006/relationships/image" Target="../media/image3099.png"/><Relationship Id="rId503" Type="http://schemas.openxmlformats.org/officeDocument/2006/relationships/customXml" Target="../ink/ink3586.xml"/><Relationship Id="rId8" Type="http://schemas.openxmlformats.org/officeDocument/2006/relationships/customXml" Target="../ink/ink3338.xml"/><Relationship Id="rId142" Type="http://schemas.openxmlformats.org/officeDocument/2006/relationships/customXml" Target="../ink/ink3405.xml"/><Relationship Id="rId184" Type="http://schemas.openxmlformats.org/officeDocument/2006/relationships/customXml" Target="../ink/ink3426.xml"/><Relationship Id="rId391" Type="http://schemas.openxmlformats.org/officeDocument/2006/relationships/customXml" Target="../ink/ink3530.xml"/><Relationship Id="rId405" Type="http://schemas.openxmlformats.org/officeDocument/2006/relationships/customXml" Target="../ink/ink3537.xml"/><Relationship Id="rId447" Type="http://schemas.openxmlformats.org/officeDocument/2006/relationships/customXml" Target="../ink/ink3558.xml"/><Relationship Id="rId251" Type="http://schemas.openxmlformats.org/officeDocument/2006/relationships/customXml" Target="../ink/ink3460.xml"/><Relationship Id="rId489" Type="http://schemas.openxmlformats.org/officeDocument/2006/relationships/customXml" Target="../ink/ink3579.xml"/><Relationship Id="rId46" Type="http://schemas.openxmlformats.org/officeDocument/2006/relationships/customXml" Target="../ink/ink3357.xml"/><Relationship Id="rId293" Type="http://schemas.openxmlformats.org/officeDocument/2006/relationships/customXml" Target="../ink/ink3481.xml"/><Relationship Id="rId307" Type="http://schemas.openxmlformats.org/officeDocument/2006/relationships/customXml" Target="../ink/ink3488.xml"/><Relationship Id="rId349" Type="http://schemas.openxmlformats.org/officeDocument/2006/relationships/customXml" Target="../ink/ink3509.xml"/><Relationship Id="rId514" Type="http://schemas.openxmlformats.org/officeDocument/2006/relationships/image" Target="../media/image3187.png"/><Relationship Id="rId88" Type="http://schemas.openxmlformats.org/officeDocument/2006/relationships/customXml" Target="../ink/ink3378.xml"/><Relationship Id="rId111" Type="http://schemas.openxmlformats.org/officeDocument/2006/relationships/image" Target="../media/image2986.png"/><Relationship Id="rId153" Type="http://schemas.openxmlformats.org/officeDocument/2006/relationships/image" Target="../media/image3007.png"/><Relationship Id="rId195" Type="http://schemas.openxmlformats.org/officeDocument/2006/relationships/customXml" Target="../ink/ink3432.xml"/><Relationship Id="rId209" Type="http://schemas.openxmlformats.org/officeDocument/2006/relationships/customXml" Target="../ink/ink3439.xml"/><Relationship Id="rId360" Type="http://schemas.openxmlformats.org/officeDocument/2006/relationships/image" Target="../media/image3110.png"/><Relationship Id="rId416" Type="http://schemas.openxmlformats.org/officeDocument/2006/relationships/image" Target="../media/image3138.png"/><Relationship Id="rId220" Type="http://schemas.openxmlformats.org/officeDocument/2006/relationships/image" Target="../media/image3040.png"/><Relationship Id="rId458" Type="http://schemas.openxmlformats.org/officeDocument/2006/relationships/image" Target="../media/image3159.png"/><Relationship Id="rId15" Type="http://schemas.openxmlformats.org/officeDocument/2006/relationships/image" Target="../media/image2938.png"/><Relationship Id="rId57" Type="http://schemas.openxmlformats.org/officeDocument/2006/relationships/image" Target="../media/image2959.png"/><Relationship Id="rId262" Type="http://schemas.openxmlformats.org/officeDocument/2006/relationships/image" Target="../media/image3061.png"/><Relationship Id="rId318" Type="http://schemas.openxmlformats.org/officeDocument/2006/relationships/image" Target="../media/image3089.png"/><Relationship Id="rId99" Type="http://schemas.openxmlformats.org/officeDocument/2006/relationships/image" Target="../media/image2980.png"/><Relationship Id="rId122" Type="http://schemas.openxmlformats.org/officeDocument/2006/relationships/customXml" Target="../ink/ink3395.xml"/><Relationship Id="rId164" Type="http://schemas.openxmlformats.org/officeDocument/2006/relationships/customXml" Target="../ink/ink3416.xml"/><Relationship Id="rId371" Type="http://schemas.openxmlformats.org/officeDocument/2006/relationships/customXml" Target="../ink/ink3520.xml"/><Relationship Id="rId427" Type="http://schemas.openxmlformats.org/officeDocument/2006/relationships/customXml" Target="../ink/ink3548.xml"/><Relationship Id="rId469" Type="http://schemas.openxmlformats.org/officeDocument/2006/relationships/customXml" Target="../ink/ink3569.xml"/><Relationship Id="rId26" Type="http://schemas.openxmlformats.org/officeDocument/2006/relationships/customXml" Target="../ink/ink3347.xml"/><Relationship Id="rId231" Type="http://schemas.openxmlformats.org/officeDocument/2006/relationships/customXml" Target="../ink/ink3450.xml"/><Relationship Id="rId273" Type="http://schemas.openxmlformats.org/officeDocument/2006/relationships/customXml" Target="../ink/ink3471.xml"/><Relationship Id="rId329" Type="http://schemas.openxmlformats.org/officeDocument/2006/relationships/customXml" Target="../ink/ink3499.xml"/><Relationship Id="rId480" Type="http://schemas.openxmlformats.org/officeDocument/2006/relationships/image" Target="../media/image3170.png"/><Relationship Id="rId68" Type="http://schemas.openxmlformats.org/officeDocument/2006/relationships/customXml" Target="../ink/ink3368.xml"/><Relationship Id="rId133" Type="http://schemas.openxmlformats.org/officeDocument/2006/relationships/image" Target="../media/image2997.png"/><Relationship Id="rId175" Type="http://schemas.openxmlformats.org/officeDocument/2006/relationships/image" Target="../media/image3018.png"/><Relationship Id="rId340" Type="http://schemas.openxmlformats.org/officeDocument/2006/relationships/image" Target="../media/image3100.png"/><Relationship Id="rId200" Type="http://schemas.openxmlformats.org/officeDocument/2006/relationships/image" Target="../media/image3030.png"/><Relationship Id="rId382" Type="http://schemas.openxmlformats.org/officeDocument/2006/relationships/image" Target="../media/image3121.png"/><Relationship Id="rId438" Type="http://schemas.openxmlformats.org/officeDocument/2006/relationships/image" Target="../media/image3149.png"/><Relationship Id="rId242" Type="http://schemas.openxmlformats.org/officeDocument/2006/relationships/image" Target="../media/image3051.png"/><Relationship Id="rId284" Type="http://schemas.openxmlformats.org/officeDocument/2006/relationships/image" Target="../media/image3072.png"/><Relationship Id="rId491" Type="http://schemas.openxmlformats.org/officeDocument/2006/relationships/customXml" Target="../ink/ink3580.xml"/><Relationship Id="rId505" Type="http://schemas.openxmlformats.org/officeDocument/2006/relationships/customXml" Target="../ink/ink3587.xml"/><Relationship Id="rId37" Type="http://schemas.openxmlformats.org/officeDocument/2006/relationships/image" Target="../media/image2949.png"/><Relationship Id="rId79" Type="http://schemas.openxmlformats.org/officeDocument/2006/relationships/image" Target="../media/image2970.png"/><Relationship Id="rId102" Type="http://schemas.openxmlformats.org/officeDocument/2006/relationships/customXml" Target="../ink/ink3385.xml"/><Relationship Id="rId144" Type="http://schemas.openxmlformats.org/officeDocument/2006/relationships/customXml" Target="../ink/ink3406.xml"/><Relationship Id="rId90" Type="http://schemas.openxmlformats.org/officeDocument/2006/relationships/customXml" Target="../ink/ink3379.xml"/><Relationship Id="rId186" Type="http://schemas.openxmlformats.org/officeDocument/2006/relationships/customXml" Target="../ink/ink3427.xml"/><Relationship Id="rId351" Type="http://schemas.openxmlformats.org/officeDocument/2006/relationships/customXml" Target="../ink/ink3510.xml"/><Relationship Id="rId393" Type="http://schemas.openxmlformats.org/officeDocument/2006/relationships/customXml" Target="../ink/ink3531.xml"/><Relationship Id="rId407" Type="http://schemas.openxmlformats.org/officeDocument/2006/relationships/customXml" Target="../ink/ink3538.xml"/><Relationship Id="rId449" Type="http://schemas.openxmlformats.org/officeDocument/2006/relationships/customXml" Target="../ink/ink3559.xml"/><Relationship Id="rId211" Type="http://schemas.openxmlformats.org/officeDocument/2006/relationships/customXml" Target="../ink/ink3440.xml"/><Relationship Id="rId253" Type="http://schemas.openxmlformats.org/officeDocument/2006/relationships/customXml" Target="../ink/ink3461.xml"/><Relationship Id="rId295" Type="http://schemas.openxmlformats.org/officeDocument/2006/relationships/customXml" Target="../ink/ink3482.xml"/><Relationship Id="rId309" Type="http://schemas.openxmlformats.org/officeDocument/2006/relationships/customXml" Target="../ink/ink3489.xml"/><Relationship Id="rId460" Type="http://schemas.openxmlformats.org/officeDocument/2006/relationships/image" Target="../media/image3160.png"/><Relationship Id="rId516" Type="http://schemas.openxmlformats.org/officeDocument/2006/relationships/image" Target="../media/image3188.png"/><Relationship Id="rId48" Type="http://schemas.openxmlformats.org/officeDocument/2006/relationships/customXml" Target="../ink/ink3358.xml"/><Relationship Id="rId113" Type="http://schemas.openxmlformats.org/officeDocument/2006/relationships/image" Target="../media/image2987.png"/><Relationship Id="rId320" Type="http://schemas.openxmlformats.org/officeDocument/2006/relationships/image" Target="../media/image3090.png"/><Relationship Id="rId155" Type="http://schemas.openxmlformats.org/officeDocument/2006/relationships/image" Target="../media/image3008.png"/><Relationship Id="rId197" Type="http://schemas.openxmlformats.org/officeDocument/2006/relationships/customXml" Target="../ink/ink3433.xml"/><Relationship Id="rId362" Type="http://schemas.openxmlformats.org/officeDocument/2006/relationships/image" Target="../media/image3111.png"/><Relationship Id="rId418" Type="http://schemas.openxmlformats.org/officeDocument/2006/relationships/image" Target="../media/image3139.png"/><Relationship Id="rId222" Type="http://schemas.openxmlformats.org/officeDocument/2006/relationships/image" Target="../media/image3041.png"/><Relationship Id="rId264" Type="http://schemas.openxmlformats.org/officeDocument/2006/relationships/image" Target="../media/image3062.png"/><Relationship Id="rId471" Type="http://schemas.openxmlformats.org/officeDocument/2006/relationships/customXml" Target="../ink/ink3570.xml"/><Relationship Id="rId17" Type="http://schemas.openxmlformats.org/officeDocument/2006/relationships/image" Target="../media/image2939.png"/><Relationship Id="rId59" Type="http://schemas.openxmlformats.org/officeDocument/2006/relationships/image" Target="../media/image2960.png"/><Relationship Id="rId124" Type="http://schemas.openxmlformats.org/officeDocument/2006/relationships/customXml" Target="../ink/ink3396.xml"/><Relationship Id="rId70" Type="http://schemas.openxmlformats.org/officeDocument/2006/relationships/customXml" Target="../ink/ink3369.xml"/><Relationship Id="rId166" Type="http://schemas.openxmlformats.org/officeDocument/2006/relationships/customXml" Target="../ink/ink3417.xml"/><Relationship Id="rId331" Type="http://schemas.openxmlformats.org/officeDocument/2006/relationships/customXml" Target="../ink/ink3500.xml"/><Relationship Id="rId373" Type="http://schemas.openxmlformats.org/officeDocument/2006/relationships/customXml" Target="../ink/ink3521.xml"/><Relationship Id="rId429" Type="http://schemas.openxmlformats.org/officeDocument/2006/relationships/customXml" Target="../ink/ink3549.xml"/><Relationship Id="rId1" Type="http://schemas.openxmlformats.org/officeDocument/2006/relationships/slideLayout" Target="../slideLayouts/slideLayout7.xml"/><Relationship Id="rId233" Type="http://schemas.openxmlformats.org/officeDocument/2006/relationships/customXml" Target="../ink/ink3451.xml"/><Relationship Id="rId440" Type="http://schemas.openxmlformats.org/officeDocument/2006/relationships/image" Target="../media/image3150.png"/><Relationship Id="rId28" Type="http://schemas.openxmlformats.org/officeDocument/2006/relationships/customXml" Target="../ink/ink3348.xml"/><Relationship Id="rId275" Type="http://schemas.openxmlformats.org/officeDocument/2006/relationships/customXml" Target="../ink/ink3472.xml"/><Relationship Id="rId300" Type="http://schemas.openxmlformats.org/officeDocument/2006/relationships/image" Target="../media/image3080.png"/><Relationship Id="rId482" Type="http://schemas.openxmlformats.org/officeDocument/2006/relationships/image" Target="../media/image3171.png"/><Relationship Id="rId81" Type="http://schemas.openxmlformats.org/officeDocument/2006/relationships/image" Target="../media/image2971.png"/><Relationship Id="rId135" Type="http://schemas.openxmlformats.org/officeDocument/2006/relationships/image" Target="../media/image2998.png"/><Relationship Id="rId177" Type="http://schemas.openxmlformats.org/officeDocument/2006/relationships/image" Target="../media/image3019.png"/><Relationship Id="rId342" Type="http://schemas.openxmlformats.org/officeDocument/2006/relationships/image" Target="../media/image3101.png"/><Relationship Id="rId384" Type="http://schemas.openxmlformats.org/officeDocument/2006/relationships/image" Target="../media/image3122.png"/><Relationship Id="rId202" Type="http://schemas.openxmlformats.org/officeDocument/2006/relationships/image" Target="../media/image3031.png"/><Relationship Id="rId244" Type="http://schemas.openxmlformats.org/officeDocument/2006/relationships/image" Target="../media/image3052.png"/><Relationship Id="rId39" Type="http://schemas.openxmlformats.org/officeDocument/2006/relationships/image" Target="../media/image2950.png"/><Relationship Id="rId286" Type="http://schemas.openxmlformats.org/officeDocument/2006/relationships/image" Target="../media/image3073.png"/><Relationship Id="rId451" Type="http://schemas.openxmlformats.org/officeDocument/2006/relationships/customXml" Target="../ink/ink3560.xml"/><Relationship Id="rId493" Type="http://schemas.openxmlformats.org/officeDocument/2006/relationships/customXml" Target="../ink/ink3581.xml"/><Relationship Id="rId507" Type="http://schemas.openxmlformats.org/officeDocument/2006/relationships/customXml" Target="../ink/ink3588.xml"/><Relationship Id="rId50" Type="http://schemas.openxmlformats.org/officeDocument/2006/relationships/customXml" Target="../ink/ink3359.xml"/><Relationship Id="rId104" Type="http://schemas.openxmlformats.org/officeDocument/2006/relationships/customXml" Target="../ink/ink3386.xml"/><Relationship Id="rId146" Type="http://schemas.openxmlformats.org/officeDocument/2006/relationships/customXml" Target="../ink/ink3407.xml"/><Relationship Id="rId188" Type="http://schemas.openxmlformats.org/officeDocument/2006/relationships/image" Target="../media/image3024.png"/><Relationship Id="rId311" Type="http://schemas.openxmlformats.org/officeDocument/2006/relationships/customXml" Target="../ink/ink3490.xml"/><Relationship Id="rId353" Type="http://schemas.openxmlformats.org/officeDocument/2006/relationships/customXml" Target="../ink/ink3511.xml"/><Relationship Id="rId395" Type="http://schemas.openxmlformats.org/officeDocument/2006/relationships/customXml" Target="../ink/ink3532.xml"/><Relationship Id="rId409" Type="http://schemas.openxmlformats.org/officeDocument/2006/relationships/customXml" Target="../ink/ink3539.xml"/><Relationship Id="rId92" Type="http://schemas.openxmlformats.org/officeDocument/2006/relationships/customXml" Target="../ink/ink3380.xml"/><Relationship Id="rId213" Type="http://schemas.openxmlformats.org/officeDocument/2006/relationships/customXml" Target="../ink/ink3441.xml"/><Relationship Id="rId420" Type="http://schemas.openxmlformats.org/officeDocument/2006/relationships/image" Target="../media/image3140.png"/><Relationship Id="rId255" Type="http://schemas.openxmlformats.org/officeDocument/2006/relationships/customXml" Target="../ink/ink3462.xml"/><Relationship Id="rId297" Type="http://schemas.openxmlformats.org/officeDocument/2006/relationships/customXml" Target="../ink/ink3483.xml"/><Relationship Id="rId462" Type="http://schemas.openxmlformats.org/officeDocument/2006/relationships/image" Target="../media/image3161.png"/><Relationship Id="rId518" Type="http://schemas.openxmlformats.org/officeDocument/2006/relationships/image" Target="../media/image3189.png"/><Relationship Id="rId115" Type="http://schemas.openxmlformats.org/officeDocument/2006/relationships/image" Target="../media/image2988.png"/><Relationship Id="rId157" Type="http://schemas.openxmlformats.org/officeDocument/2006/relationships/image" Target="../media/image3009.png"/><Relationship Id="rId322" Type="http://schemas.openxmlformats.org/officeDocument/2006/relationships/image" Target="../media/image3091.png"/><Relationship Id="rId364" Type="http://schemas.openxmlformats.org/officeDocument/2006/relationships/image" Target="../media/image3112.png"/><Relationship Id="rId61" Type="http://schemas.openxmlformats.org/officeDocument/2006/relationships/image" Target="../media/image2961.png"/><Relationship Id="rId199" Type="http://schemas.openxmlformats.org/officeDocument/2006/relationships/customXml" Target="../ink/ink3434.xml"/><Relationship Id="rId19" Type="http://schemas.openxmlformats.org/officeDocument/2006/relationships/image" Target="../media/image2940.png"/><Relationship Id="rId224" Type="http://schemas.openxmlformats.org/officeDocument/2006/relationships/image" Target="../media/image3042.png"/><Relationship Id="rId266" Type="http://schemas.openxmlformats.org/officeDocument/2006/relationships/image" Target="../media/image3063.png"/><Relationship Id="rId431" Type="http://schemas.openxmlformats.org/officeDocument/2006/relationships/customXml" Target="../ink/ink3550.xml"/><Relationship Id="rId473" Type="http://schemas.openxmlformats.org/officeDocument/2006/relationships/customXml" Target="../ink/ink3571.xml"/><Relationship Id="rId30" Type="http://schemas.openxmlformats.org/officeDocument/2006/relationships/customXml" Target="../ink/ink3349.xml"/><Relationship Id="rId126" Type="http://schemas.openxmlformats.org/officeDocument/2006/relationships/customXml" Target="../ink/ink3397.xml"/><Relationship Id="rId168" Type="http://schemas.openxmlformats.org/officeDocument/2006/relationships/customXml" Target="../ink/ink3418.xml"/><Relationship Id="rId333" Type="http://schemas.openxmlformats.org/officeDocument/2006/relationships/customXml" Target="../ink/ink3501.xml"/><Relationship Id="rId72" Type="http://schemas.openxmlformats.org/officeDocument/2006/relationships/customXml" Target="../ink/ink3370.xml"/><Relationship Id="rId375" Type="http://schemas.openxmlformats.org/officeDocument/2006/relationships/customXml" Target="../ink/ink3522.xml"/><Relationship Id="rId3" Type="http://schemas.openxmlformats.org/officeDocument/2006/relationships/image" Target="../media/image2932.png"/><Relationship Id="rId235" Type="http://schemas.openxmlformats.org/officeDocument/2006/relationships/customXml" Target="../ink/ink3452.xml"/><Relationship Id="rId277" Type="http://schemas.openxmlformats.org/officeDocument/2006/relationships/customXml" Target="../ink/ink3473.xml"/><Relationship Id="rId400" Type="http://schemas.openxmlformats.org/officeDocument/2006/relationships/image" Target="../media/image3130.png"/><Relationship Id="rId442" Type="http://schemas.openxmlformats.org/officeDocument/2006/relationships/image" Target="../media/image3151.png"/><Relationship Id="rId484" Type="http://schemas.openxmlformats.org/officeDocument/2006/relationships/image" Target="../media/image3172.png"/><Relationship Id="rId137" Type="http://schemas.openxmlformats.org/officeDocument/2006/relationships/image" Target="../media/image2999.png"/><Relationship Id="rId302" Type="http://schemas.openxmlformats.org/officeDocument/2006/relationships/image" Target="../media/image3081.png"/><Relationship Id="rId344" Type="http://schemas.openxmlformats.org/officeDocument/2006/relationships/image" Target="../media/image3102.png"/><Relationship Id="rId41" Type="http://schemas.openxmlformats.org/officeDocument/2006/relationships/image" Target="../media/image2951.png"/><Relationship Id="rId83" Type="http://schemas.openxmlformats.org/officeDocument/2006/relationships/image" Target="../media/image2972.png"/><Relationship Id="rId179" Type="http://schemas.openxmlformats.org/officeDocument/2006/relationships/image" Target="../media/image3020.png"/><Relationship Id="rId386" Type="http://schemas.openxmlformats.org/officeDocument/2006/relationships/image" Target="../media/image3123.png"/><Relationship Id="rId190" Type="http://schemas.openxmlformats.org/officeDocument/2006/relationships/image" Target="../media/image3025.png"/><Relationship Id="rId204" Type="http://schemas.openxmlformats.org/officeDocument/2006/relationships/image" Target="../media/image3032.png"/><Relationship Id="rId246" Type="http://schemas.openxmlformats.org/officeDocument/2006/relationships/image" Target="../media/image3053.png"/><Relationship Id="rId288" Type="http://schemas.openxmlformats.org/officeDocument/2006/relationships/image" Target="../media/image3074.png"/><Relationship Id="rId411" Type="http://schemas.openxmlformats.org/officeDocument/2006/relationships/customXml" Target="../ink/ink3540.xml"/><Relationship Id="rId453" Type="http://schemas.openxmlformats.org/officeDocument/2006/relationships/customXml" Target="../ink/ink3561.xml"/><Relationship Id="rId509" Type="http://schemas.openxmlformats.org/officeDocument/2006/relationships/customXml" Target="../ink/ink3589.xml"/><Relationship Id="rId106" Type="http://schemas.openxmlformats.org/officeDocument/2006/relationships/customXml" Target="../ink/ink3387.xml"/><Relationship Id="rId313" Type="http://schemas.openxmlformats.org/officeDocument/2006/relationships/customXml" Target="../ink/ink3491.xml"/><Relationship Id="rId495" Type="http://schemas.openxmlformats.org/officeDocument/2006/relationships/customXml" Target="../ink/ink3582.xml"/><Relationship Id="rId10" Type="http://schemas.openxmlformats.org/officeDocument/2006/relationships/customXml" Target="../ink/ink3339.xml"/><Relationship Id="rId52" Type="http://schemas.openxmlformats.org/officeDocument/2006/relationships/customXml" Target="../ink/ink3360.xml"/><Relationship Id="rId94" Type="http://schemas.openxmlformats.org/officeDocument/2006/relationships/customXml" Target="../ink/ink3381.xml"/><Relationship Id="rId148" Type="http://schemas.openxmlformats.org/officeDocument/2006/relationships/customXml" Target="../ink/ink3408.xml"/><Relationship Id="rId355" Type="http://schemas.openxmlformats.org/officeDocument/2006/relationships/customXml" Target="../ink/ink3512.xml"/><Relationship Id="rId397" Type="http://schemas.openxmlformats.org/officeDocument/2006/relationships/customXml" Target="../ink/ink3533.xml"/><Relationship Id="rId215" Type="http://schemas.openxmlformats.org/officeDocument/2006/relationships/customXml" Target="../ink/ink3442.xml"/><Relationship Id="rId257" Type="http://schemas.openxmlformats.org/officeDocument/2006/relationships/customXml" Target="../ink/ink3463.xml"/><Relationship Id="rId422" Type="http://schemas.openxmlformats.org/officeDocument/2006/relationships/image" Target="../media/image3141.png"/><Relationship Id="rId464" Type="http://schemas.openxmlformats.org/officeDocument/2006/relationships/image" Target="../media/image3162.png"/><Relationship Id="rId299" Type="http://schemas.openxmlformats.org/officeDocument/2006/relationships/customXml" Target="../ink/ink3484.xml"/><Relationship Id="rId63" Type="http://schemas.openxmlformats.org/officeDocument/2006/relationships/image" Target="../media/image2962.png"/><Relationship Id="rId159" Type="http://schemas.openxmlformats.org/officeDocument/2006/relationships/image" Target="../media/image3010.png"/><Relationship Id="rId366" Type="http://schemas.openxmlformats.org/officeDocument/2006/relationships/image" Target="../media/image3113.png"/></Relationships>
</file>

<file path=ppt/slides/_rels/slide2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58.png"/><Relationship Id="rId299" Type="http://schemas.openxmlformats.org/officeDocument/2006/relationships/image" Target="../media/image149.png"/><Relationship Id="rId21" Type="http://schemas.openxmlformats.org/officeDocument/2006/relationships/image" Target="../media/image10.png"/><Relationship Id="rId63" Type="http://schemas.openxmlformats.org/officeDocument/2006/relationships/image" Target="../media/image31.png"/><Relationship Id="rId159" Type="http://schemas.openxmlformats.org/officeDocument/2006/relationships/image" Target="../media/image79.png"/><Relationship Id="rId324" Type="http://schemas.openxmlformats.org/officeDocument/2006/relationships/customXml" Target="../ink/ink157.xml"/><Relationship Id="rId366" Type="http://schemas.openxmlformats.org/officeDocument/2006/relationships/customXml" Target="../ink/ink178.xml"/><Relationship Id="rId531" Type="http://schemas.openxmlformats.org/officeDocument/2006/relationships/image" Target="../media/image241.png"/><Relationship Id="rId170" Type="http://schemas.openxmlformats.org/officeDocument/2006/relationships/customXml" Target="../ink/ink81.xml"/><Relationship Id="rId226" Type="http://schemas.openxmlformats.org/officeDocument/2006/relationships/customXml" Target="../ink/ink109.xml"/><Relationship Id="rId433" Type="http://schemas.openxmlformats.org/officeDocument/2006/relationships/image" Target="../media/image216.png"/><Relationship Id="rId268" Type="http://schemas.openxmlformats.org/officeDocument/2006/relationships/customXml" Target="../ink/ink129.xml"/><Relationship Id="rId32" Type="http://schemas.openxmlformats.org/officeDocument/2006/relationships/customXml" Target="../ink/ink16.xml"/><Relationship Id="rId74" Type="http://schemas.openxmlformats.org/officeDocument/2006/relationships/customXml" Target="../ink/ink37.xml"/><Relationship Id="rId128" Type="http://schemas.openxmlformats.org/officeDocument/2006/relationships/customXml" Target="../ink/ink60.xml"/><Relationship Id="rId335" Type="http://schemas.openxmlformats.org/officeDocument/2006/relationships/image" Target="../media/image167.png"/><Relationship Id="rId377" Type="http://schemas.openxmlformats.org/officeDocument/2006/relationships/image" Target="../media/image188.png"/><Relationship Id="rId500" Type="http://schemas.openxmlformats.org/officeDocument/2006/relationships/customXml" Target="../ink/ink229.xml"/><Relationship Id="rId542" Type="http://schemas.openxmlformats.org/officeDocument/2006/relationships/customXml" Target="../ink/ink250.xml"/><Relationship Id="rId5" Type="http://schemas.openxmlformats.org/officeDocument/2006/relationships/image" Target="../media/image2.png"/><Relationship Id="rId181" Type="http://schemas.openxmlformats.org/officeDocument/2006/relationships/image" Target="../media/image90.png"/><Relationship Id="rId237" Type="http://schemas.openxmlformats.org/officeDocument/2006/relationships/image" Target="../media/image60.png"/><Relationship Id="rId402" Type="http://schemas.openxmlformats.org/officeDocument/2006/relationships/customXml" Target="../ink/ink196.xml"/><Relationship Id="rId279" Type="http://schemas.openxmlformats.org/officeDocument/2006/relationships/image" Target="../media/image139.png"/><Relationship Id="rId444" Type="http://schemas.openxmlformats.org/officeDocument/2006/relationships/customXml" Target="../ink/ink217.xml"/><Relationship Id="rId43" Type="http://schemas.openxmlformats.org/officeDocument/2006/relationships/image" Target="../media/image21.png"/><Relationship Id="rId139" Type="http://schemas.openxmlformats.org/officeDocument/2006/relationships/image" Target="../media/image69.png"/><Relationship Id="rId290" Type="http://schemas.openxmlformats.org/officeDocument/2006/relationships/customXml" Target="../ink/ink140.xml"/><Relationship Id="rId304" Type="http://schemas.openxmlformats.org/officeDocument/2006/relationships/customXml" Target="../ink/ink147.xml"/><Relationship Id="rId346" Type="http://schemas.openxmlformats.org/officeDocument/2006/relationships/customXml" Target="../ink/ink168.xml"/><Relationship Id="rId388" Type="http://schemas.openxmlformats.org/officeDocument/2006/relationships/customXml" Target="../ink/ink189.xml"/><Relationship Id="rId511" Type="http://schemas.openxmlformats.org/officeDocument/2006/relationships/image" Target="../media/image231.png"/><Relationship Id="rId85" Type="http://schemas.openxmlformats.org/officeDocument/2006/relationships/image" Target="../media/image42.png"/><Relationship Id="rId150" Type="http://schemas.openxmlformats.org/officeDocument/2006/relationships/customXml" Target="../ink/ink71.xml"/><Relationship Id="rId192" Type="http://schemas.openxmlformats.org/officeDocument/2006/relationships/customXml" Target="../ink/ink92.xml"/><Relationship Id="rId206" Type="http://schemas.openxmlformats.org/officeDocument/2006/relationships/customXml" Target="../ink/ink99.xml"/><Relationship Id="rId413" Type="http://schemas.openxmlformats.org/officeDocument/2006/relationships/image" Target="../media/image206.png"/><Relationship Id="rId248" Type="http://schemas.openxmlformats.org/officeDocument/2006/relationships/customXml" Target="../ink/ink119.xml"/><Relationship Id="rId455" Type="http://schemas.openxmlformats.org/officeDocument/2006/relationships/image" Target="../media/image222.png"/><Relationship Id="rId497" Type="http://schemas.openxmlformats.org/officeDocument/2006/relationships/image" Target="../media/image248.png"/><Relationship Id="rId12" Type="http://schemas.openxmlformats.org/officeDocument/2006/relationships/customXml" Target="../ink/ink6.xml"/><Relationship Id="rId108" Type="http://schemas.openxmlformats.org/officeDocument/2006/relationships/customXml" Target="../ink/ink52.xml"/><Relationship Id="rId315" Type="http://schemas.openxmlformats.org/officeDocument/2006/relationships/image" Target="../media/image157.png"/><Relationship Id="rId357" Type="http://schemas.openxmlformats.org/officeDocument/2006/relationships/image" Target="../media/image178.png"/><Relationship Id="rId522" Type="http://schemas.openxmlformats.org/officeDocument/2006/relationships/customXml" Target="../ink/ink240.xml"/><Relationship Id="rId54" Type="http://schemas.openxmlformats.org/officeDocument/2006/relationships/customXml" Target="../ink/ink27.xml"/><Relationship Id="rId96" Type="http://schemas.openxmlformats.org/officeDocument/2006/relationships/customXml" Target="../ink/ink46.xml"/><Relationship Id="rId161" Type="http://schemas.openxmlformats.org/officeDocument/2006/relationships/image" Target="../media/image80.png"/><Relationship Id="rId217" Type="http://schemas.openxmlformats.org/officeDocument/2006/relationships/image" Target="../media/image108.png"/><Relationship Id="rId399" Type="http://schemas.openxmlformats.org/officeDocument/2006/relationships/image" Target="../media/image199.png"/><Relationship Id="rId259" Type="http://schemas.openxmlformats.org/officeDocument/2006/relationships/image" Target="../media/image129.png"/><Relationship Id="rId424" Type="http://schemas.openxmlformats.org/officeDocument/2006/relationships/customXml" Target="../ink/ink207.xml"/><Relationship Id="rId23" Type="http://schemas.openxmlformats.org/officeDocument/2006/relationships/image" Target="../media/image11.png"/><Relationship Id="rId270" Type="http://schemas.openxmlformats.org/officeDocument/2006/relationships/customXml" Target="../ink/ink130.xml"/><Relationship Id="rId326" Type="http://schemas.openxmlformats.org/officeDocument/2006/relationships/customXml" Target="../ink/ink158.xml"/><Relationship Id="rId533" Type="http://schemas.openxmlformats.org/officeDocument/2006/relationships/image" Target="../media/image242.png"/><Relationship Id="rId65" Type="http://schemas.openxmlformats.org/officeDocument/2006/relationships/image" Target="../media/image32.png"/><Relationship Id="rId130" Type="http://schemas.openxmlformats.org/officeDocument/2006/relationships/customXml" Target="../ink/ink61.xml"/><Relationship Id="rId368" Type="http://schemas.openxmlformats.org/officeDocument/2006/relationships/customXml" Target="../ink/ink179.xml"/><Relationship Id="rId172" Type="http://schemas.openxmlformats.org/officeDocument/2006/relationships/customXml" Target="../ink/ink82.xml"/><Relationship Id="rId228" Type="http://schemas.openxmlformats.org/officeDocument/2006/relationships/customXml" Target="../ink/ink110.xml"/><Relationship Id="rId435" Type="http://schemas.openxmlformats.org/officeDocument/2006/relationships/image" Target="../media/image217.png"/><Relationship Id="rId281" Type="http://schemas.openxmlformats.org/officeDocument/2006/relationships/image" Target="../media/image140.png"/><Relationship Id="rId337" Type="http://schemas.openxmlformats.org/officeDocument/2006/relationships/image" Target="../media/image168.png"/><Relationship Id="rId502" Type="http://schemas.openxmlformats.org/officeDocument/2006/relationships/customXml" Target="../ink/ink230.xml"/><Relationship Id="rId34" Type="http://schemas.openxmlformats.org/officeDocument/2006/relationships/customXml" Target="../ink/ink17.xml"/><Relationship Id="rId76" Type="http://schemas.openxmlformats.org/officeDocument/2006/relationships/customXml" Target="../ink/ink38.xml"/><Relationship Id="rId141" Type="http://schemas.openxmlformats.org/officeDocument/2006/relationships/image" Target="../media/image70.png"/><Relationship Id="rId379" Type="http://schemas.openxmlformats.org/officeDocument/2006/relationships/image" Target="../media/image189.png"/><Relationship Id="rId544" Type="http://schemas.openxmlformats.org/officeDocument/2006/relationships/customXml" Target="../ink/ink251.xml"/><Relationship Id="rId7" Type="http://schemas.openxmlformats.org/officeDocument/2006/relationships/image" Target="../media/image3.png"/><Relationship Id="rId183" Type="http://schemas.openxmlformats.org/officeDocument/2006/relationships/image" Target="../media/image91.png"/><Relationship Id="rId239" Type="http://schemas.openxmlformats.org/officeDocument/2006/relationships/image" Target="../media/image115.png"/><Relationship Id="rId390" Type="http://schemas.openxmlformats.org/officeDocument/2006/relationships/customXml" Target="../ink/ink190.xml"/><Relationship Id="rId404" Type="http://schemas.openxmlformats.org/officeDocument/2006/relationships/customXml" Target="../ink/ink197.xml"/><Relationship Id="rId446" Type="http://schemas.openxmlformats.org/officeDocument/2006/relationships/customXml" Target="../ink/ink218.xml"/><Relationship Id="rId250" Type="http://schemas.openxmlformats.org/officeDocument/2006/relationships/customXml" Target="../ink/ink120.xml"/><Relationship Id="rId292" Type="http://schemas.openxmlformats.org/officeDocument/2006/relationships/customXml" Target="../ink/ink141.xml"/><Relationship Id="rId306" Type="http://schemas.openxmlformats.org/officeDocument/2006/relationships/customXml" Target="../ink/ink148.xml"/><Relationship Id="rId45" Type="http://schemas.openxmlformats.org/officeDocument/2006/relationships/image" Target="../media/image22.png"/><Relationship Id="rId87" Type="http://schemas.openxmlformats.org/officeDocument/2006/relationships/image" Target="../media/image43.png"/><Relationship Id="rId110" Type="http://schemas.openxmlformats.org/officeDocument/2006/relationships/customXml" Target="../ink/ink53.xml"/><Relationship Id="rId348" Type="http://schemas.openxmlformats.org/officeDocument/2006/relationships/customXml" Target="../ink/ink169.xml"/><Relationship Id="rId513" Type="http://schemas.openxmlformats.org/officeDocument/2006/relationships/image" Target="../media/image232.png"/><Relationship Id="rId152" Type="http://schemas.openxmlformats.org/officeDocument/2006/relationships/customXml" Target="../ink/ink72.xml"/><Relationship Id="rId194" Type="http://schemas.openxmlformats.org/officeDocument/2006/relationships/customXml" Target="../ink/ink93.xml"/><Relationship Id="rId208" Type="http://schemas.openxmlformats.org/officeDocument/2006/relationships/customXml" Target="../ink/ink100.xml"/><Relationship Id="rId415" Type="http://schemas.openxmlformats.org/officeDocument/2006/relationships/image" Target="../media/image207.png"/><Relationship Id="rId457" Type="http://schemas.openxmlformats.org/officeDocument/2006/relationships/image" Target="../media/image223.png"/><Relationship Id="rId261" Type="http://schemas.openxmlformats.org/officeDocument/2006/relationships/image" Target="../media/image130.png"/><Relationship Id="rId499" Type="http://schemas.openxmlformats.org/officeDocument/2006/relationships/image" Target="../media/image224.png"/><Relationship Id="rId14" Type="http://schemas.openxmlformats.org/officeDocument/2006/relationships/customXml" Target="../ink/ink7.xml"/><Relationship Id="rId56" Type="http://schemas.openxmlformats.org/officeDocument/2006/relationships/customXml" Target="../ink/ink28.xml"/><Relationship Id="rId317" Type="http://schemas.openxmlformats.org/officeDocument/2006/relationships/image" Target="../media/image158.png"/><Relationship Id="rId359" Type="http://schemas.openxmlformats.org/officeDocument/2006/relationships/image" Target="../media/image179.png"/><Relationship Id="rId524" Type="http://schemas.openxmlformats.org/officeDocument/2006/relationships/customXml" Target="../ink/ink241.xml"/><Relationship Id="rId98" Type="http://schemas.openxmlformats.org/officeDocument/2006/relationships/customXml" Target="../ink/ink47.xml"/><Relationship Id="rId163" Type="http://schemas.openxmlformats.org/officeDocument/2006/relationships/image" Target="../media/image81.png"/><Relationship Id="rId219" Type="http://schemas.openxmlformats.org/officeDocument/2006/relationships/image" Target="../media/image109.png"/><Relationship Id="rId370" Type="http://schemas.openxmlformats.org/officeDocument/2006/relationships/customXml" Target="../ink/ink180.xml"/><Relationship Id="rId426" Type="http://schemas.openxmlformats.org/officeDocument/2006/relationships/customXml" Target="../ink/ink208.xml"/><Relationship Id="rId230" Type="http://schemas.openxmlformats.org/officeDocument/2006/relationships/customXml" Target="../ink/ink111.xml"/><Relationship Id="rId25" Type="http://schemas.openxmlformats.org/officeDocument/2006/relationships/image" Target="../media/image12.png"/><Relationship Id="rId67" Type="http://schemas.openxmlformats.org/officeDocument/2006/relationships/image" Target="../media/image33.png"/><Relationship Id="rId272" Type="http://schemas.openxmlformats.org/officeDocument/2006/relationships/customXml" Target="../ink/ink131.xml"/><Relationship Id="rId328" Type="http://schemas.openxmlformats.org/officeDocument/2006/relationships/customXml" Target="../ink/ink159.xml"/><Relationship Id="rId535" Type="http://schemas.openxmlformats.org/officeDocument/2006/relationships/image" Target="../media/image243.png"/><Relationship Id="rId132" Type="http://schemas.openxmlformats.org/officeDocument/2006/relationships/customXml" Target="../ink/ink62.xml"/><Relationship Id="rId174" Type="http://schemas.openxmlformats.org/officeDocument/2006/relationships/customXml" Target="../ink/ink83.xml"/><Relationship Id="rId381" Type="http://schemas.openxmlformats.org/officeDocument/2006/relationships/image" Target="../media/image190.png"/><Relationship Id="rId241" Type="http://schemas.openxmlformats.org/officeDocument/2006/relationships/image" Target="../media/image116.png"/><Relationship Id="rId437" Type="http://schemas.openxmlformats.org/officeDocument/2006/relationships/image" Target="../media/image218.png"/><Relationship Id="rId36" Type="http://schemas.openxmlformats.org/officeDocument/2006/relationships/customXml" Target="../ink/ink18.xml"/><Relationship Id="rId283" Type="http://schemas.openxmlformats.org/officeDocument/2006/relationships/image" Target="../media/image141.png"/><Relationship Id="rId339" Type="http://schemas.openxmlformats.org/officeDocument/2006/relationships/image" Target="../media/image169.png"/><Relationship Id="rId504" Type="http://schemas.openxmlformats.org/officeDocument/2006/relationships/customXml" Target="../ink/ink231.xml"/><Relationship Id="rId546" Type="http://schemas.openxmlformats.org/officeDocument/2006/relationships/customXml" Target="../ink/ink252.xml"/><Relationship Id="rId78" Type="http://schemas.openxmlformats.org/officeDocument/2006/relationships/customXml" Target="../ink/ink39.xml"/><Relationship Id="rId101" Type="http://schemas.openxmlformats.org/officeDocument/2006/relationships/image" Target="../media/image50.png"/><Relationship Id="rId143" Type="http://schemas.openxmlformats.org/officeDocument/2006/relationships/image" Target="../media/image71.png"/><Relationship Id="rId185" Type="http://schemas.openxmlformats.org/officeDocument/2006/relationships/image" Target="../media/image92.png"/><Relationship Id="rId350" Type="http://schemas.openxmlformats.org/officeDocument/2006/relationships/customXml" Target="../ink/ink170.xml"/><Relationship Id="rId406" Type="http://schemas.openxmlformats.org/officeDocument/2006/relationships/customXml" Target="../ink/ink198.xml"/><Relationship Id="rId9" Type="http://schemas.openxmlformats.org/officeDocument/2006/relationships/image" Target="../media/image4.png"/><Relationship Id="rId210" Type="http://schemas.openxmlformats.org/officeDocument/2006/relationships/customXml" Target="../ink/ink101.xml"/><Relationship Id="rId392" Type="http://schemas.openxmlformats.org/officeDocument/2006/relationships/customXml" Target="../ink/ink191.xml"/><Relationship Id="rId448" Type="http://schemas.openxmlformats.org/officeDocument/2006/relationships/customXml" Target="../ink/ink219.xml"/><Relationship Id="rId252" Type="http://schemas.openxmlformats.org/officeDocument/2006/relationships/customXml" Target="../ink/ink121.xml"/><Relationship Id="rId294" Type="http://schemas.openxmlformats.org/officeDocument/2006/relationships/customXml" Target="../ink/ink142.xml"/><Relationship Id="rId308" Type="http://schemas.openxmlformats.org/officeDocument/2006/relationships/customXml" Target="../ink/ink149.xml"/><Relationship Id="rId515" Type="http://schemas.openxmlformats.org/officeDocument/2006/relationships/image" Target="../media/image233.png"/><Relationship Id="rId47" Type="http://schemas.openxmlformats.org/officeDocument/2006/relationships/image" Target="../media/image23.png"/><Relationship Id="rId89" Type="http://schemas.openxmlformats.org/officeDocument/2006/relationships/image" Target="../media/image44.png"/><Relationship Id="rId112" Type="http://schemas.openxmlformats.org/officeDocument/2006/relationships/customXml" Target="../ink/ink54.xml"/><Relationship Id="rId154" Type="http://schemas.openxmlformats.org/officeDocument/2006/relationships/customXml" Target="../ink/ink73.xml"/><Relationship Id="rId361" Type="http://schemas.openxmlformats.org/officeDocument/2006/relationships/image" Target="../media/image180.png"/><Relationship Id="rId196" Type="http://schemas.openxmlformats.org/officeDocument/2006/relationships/customXml" Target="../ink/ink94.xml"/><Relationship Id="rId417" Type="http://schemas.openxmlformats.org/officeDocument/2006/relationships/image" Target="../media/image208.png"/><Relationship Id="rId459" Type="http://schemas.openxmlformats.org/officeDocument/2006/relationships/image" Target="../media/image229.png"/><Relationship Id="rId16" Type="http://schemas.openxmlformats.org/officeDocument/2006/relationships/customXml" Target="../ink/ink8.xml"/><Relationship Id="rId221" Type="http://schemas.openxmlformats.org/officeDocument/2006/relationships/image" Target="../media/image110.png"/><Relationship Id="rId263" Type="http://schemas.openxmlformats.org/officeDocument/2006/relationships/image" Target="../media/image131.png"/><Relationship Id="rId319" Type="http://schemas.openxmlformats.org/officeDocument/2006/relationships/image" Target="../media/image159.png"/><Relationship Id="rId526" Type="http://schemas.openxmlformats.org/officeDocument/2006/relationships/customXml" Target="../ink/ink242.xml"/><Relationship Id="rId58" Type="http://schemas.openxmlformats.org/officeDocument/2006/relationships/customXml" Target="../ink/ink29.xml"/><Relationship Id="rId123" Type="http://schemas.openxmlformats.org/officeDocument/2006/relationships/image" Target="../media/image61.png"/><Relationship Id="rId330" Type="http://schemas.openxmlformats.org/officeDocument/2006/relationships/customXml" Target="../ink/ink160.xml"/><Relationship Id="rId165" Type="http://schemas.openxmlformats.org/officeDocument/2006/relationships/image" Target="../media/image82.png"/><Relationship Id="rId372" Type="http://schemas.openxmlformats.org/officeDocument/2006/relationships/customXml" Target="../ink/ink181.xml"/><Relationship Id="rId428" Type="http://schemas.openxmlformats.org/officeDocument/2006/relationships/customXml" Target="../ink/ink209.xml"/><Relationship Id="rId232" Type="http://schemas.openxmlformats.org/officeDocument/2006/relationships/customXml" Target="../ink/ink112.xml"/><Relationship Id="rId274" Type="http://schemas.openxmlformats.org/officeDocument/2006/relationships/customXml" Target="../ink/ink132.xml"/><Relationship Id="rId27" Type="http://schemas.openxmlformats.org/officeDocument/2006/relationships/image" Target="../media/image13.png"/><Relationship Id="rId69" Type="http://schemas.openxmlformats.org/officeDocument/2006/relationships/image" Target="../media/image34.png"/><Relationship Id="rId134" Type="http://schemas.openxmlformats.org/officeDocument/2006/relationships/customXml" Target="../ink/ink63.xml"/><Relationship Id="rId537" Type="http://schemas.openxmlformats.org/officeDocument/2006/relationships/image" Target="../media/image244.png"/><Relationship Id="rId80" Type="http://schemas.openxmlformats.org/officeDocument/2006/relationships/customXml" Target="../ink/ink40.xml"/><Relationship Id="rId176" Type="http://schemas.openxmlformats.org/officeDocument/2006/relationships/customXml" Target="../ink/ink84.xml"/><Relationship Id="rId341" Type="http://schemas.openxmlformats.org/officeDocument/2006/relationships/image" Target="../media/image170.png"/><Relationship Id="rId383" Type="http://schemas.openxmlformats.org/officeDocument/2006/relationships/image" Target="../media/image191.png"/><Relationship Id="rId439" Type="http://schemas.openxmlformats.org/officeDocument/2006/relationships/image" Target="../media/image219.png"/><Relationship Id="rId201" Type="http://schemas.openxmlformats.org/officeDocument/2006/relationships/image" Target="../media/image100.png"/><Relationship Id="rId243" Type="http://schemas.openxmlformats.org/officeDocument/2006/relationships/image" Target="../media/image117.png"/><Relationship Id="rId285" Type="http://schemas.openxmlformats.org/officeDocument/2006/relationships/image" Target="../media/image142.png"/><Relationship Id="rId450" Type="http://schemas.openxmlformats.org/officeDocument/2006/relationships/customXml" Target="../ink/ink220.xml"/><Relationship Id="rId506" Type="http://schemas.openxmlformats.org/officeDocument/2006/relationships/customXml" Target="../ink/ink232.xml"/><Relationship Id="rId38" Type="http://schemas.openxmlformats.org/officeDocument/2006/relationships/customXml" Target="../ink/ink19.xml"/><Relationship Id="rId103" Type="http://schemas.openxmlformats.org/officeDocument/2006/relationships/image" Target="../media/image51.png"/><Relationship Id="rId310" Type="http://schemas.openxmlformats.org/officeDocument/2006/relationships/customXml" Target="../ink/ink150.xml"/><Relationship Id="rId548" Type="http://schemas.openxmlformats.org/officeDocument/2006/relationships/customXml" Target="../ink/ink253.xml"/><Relationship Id="rId91" Type="http://schemas.openxmlformats.org/officeDocument/2006/relationships/image" Target="../media/image45.png"/><Relationship Id="rId145" Type="http://schemas.openxmlformats.org/officeDocument/2006/relationships/image" Target="../media/image72.png"/><Relationship Id="rId187" Type="http://schemas.openxmlformats.org/officeDocument/2006/relationships/image" Target="../media/image93.png"/><Relationship Id="rId352" Type="http://schemas.openxmlformats.org/officeDocument/2006/relationships/customXml" Target="../ink/ink171.xml"/><Relationship Id="rId394" Type="http://schemas.openxmlformats.org/officeDocument/2006/relationships/customXml" Target="../ink/ink192.xml"/><Relationship Id="rId408" Type="http://schemas.openxmlformats.org/officeDocument/2006/relationships/customXml" Target="../ink/ink199.xml"/><Relationship Id="rId212" Type="http://schemas.openxmlformats.org/officeDocument/2006/relationships/customXml" Target="../ink/ink102.xml"/><Relationship Id="rId254" Type="http://schemas.openxmlformats.org/officeDocument/2006/relationships/customXml" Target="../ink/ink122.xml"/><Relationship Id="rId49" Type="http://schemas.openxmlformats.org/officeDocument/2006/relationships/image" Target="../media/image24.png"/><Relationship Id="rId114" Type="http://schemas.openxmlformats.org/officeDocument/2006/relationships/customXml" Target="../ink/ink55.xml"/><Relationship Id="rId296" Type="http://schemas.openxmlformats.org/officeDocument/2006/relationships/customXml" Target="../ink/ink143.xml"/><Relationship Id="rId517" Type="http://schemas.openxmlformats.org/officeDocument/2006/relationships/image" Target="../media/image234.png"/><Relationship Id="rId60" Type="http://schemas.openxmlformats.org/officeDocument/2006/relationships/customXml" Target="../ink/ink30.xml"/><Relationship Id="rId156" Type="http://schemas.openxmlformats.org/officeDocument/2006/relationships/customXml" Target="../ink/ink74.xml"/><Relationship Id="rId198" Type="http://schemas.openxmlformats.org/officeDocument/2006/relationships/customXml" Target="../ink/ink95.xml"/><Relationship Id="rId321" Type="http://schemas.openxmlformats.org/officeDocument/2006/relationships/image" Target="../media/image160.png"/><Relationship Id="rId363" Type="http://schemas.openxmlformats.org/officeDocument/2006/relationships/image" Target="../media/image181.png"/><Relationship Id="rId419" Type="http://schemas.openxmlformats.org/officeDocument/2006/relationships/image" Target="../media/image209.png"/><Relationship Id="rId223" Type="http://schemas.openxmlformats.org/officeDocument/2006/relationships/image" Target="../media/image111.png"/><Relationship Id="rId430" Type="http://schemas.openxmlformats.org/officeDocument/2006/relationships/customXml" Target="../ink/ink210.xml"/><Relationship Id="rId18" Type="http://schemas.openxmlformats.org/officeDocument/2006/relationships/customXml" Target="../ink/ink9.xml"/><Relationship Id="rId265" Type="http://schemas.openxmlformats.org/officeDocument/2006/relationships/image" Target="../media/image132.png"/><Relationship Id="rId528" Type="http://schemas.openxmlformats.org/officeDocument/2006/relationships/customXml" Target="../ink/ink243.xml"/><Relationship Id="rId125" Type="http://schemas.openxmlformats.org/officeDocument/2006/relationships/image" Target="../media/image62.png"/><Relationship Id="rId167" Type="http://schemas.openxmlformats.org/officeDocument/2006/relationships/image" Target="../media/image83.png"/><Relationship Id="rId332" Type="http://schemas.openxmlformats.org/officeDocument/2006/relationships/customXml" Target="../ink/ink161.xml"/><Relationship Id="rId374" Type="http://schemas.openxmlformats.org/officeDocument/2006/relationships/customXml" Target="../ink/ink182.xml"/><Relationship Id="rId71" Type="http://schemas.openxmlformats.org/officeDocument/2006/relationships/image" Target="../media/image35.png"/><Relationship Id="rId234" Type="http://schemas.openxmlformats.org/officeDocument/2006/relationships/customXml" Target="../ink/ink113.xml"/><Relationship Id="rId2" Type="http://schemas.openxmlformats.org/officeDocument/2006/relationships/customXml" Target="../ink/ink1.xml"/><Relationship Id="rId29" Type="http://schemas.openxmlformats.org/officeDocument/2006/relationships/image" Target="../media/image14.png"/><Relationship Id="rId276" Type="http://schemas.openxmlformats.org/officeDocument/2006/relationships/customXml" Target="../ink/ink133.xml"/><Relationship Id="rId441" Type="http://schemas.openxmlformats.org/officeDocument/2006/relationships/image" Target="../media/image220.png"/><Relationship Id="rId539" Type="http://schemas.openxmlformats.org/officeDocument/2006/relationships/image" Target="../media/image245.png"/><Relationship Id="rId40" Type="http://schemas.openxmlformats.org/officeDocument/2006/relationships/customXml" Target="../ink/ink20.xml"/><Relationship Id="rId136" Type="http://schemas.openxmlformats.org/officeDocument/2006/relationships/customXml" Target="../ink/ink64.xml"/><Relationship Id="rId178" Type="http://schemas.openxmlformats.org/officeDocument/2006/relationships/customXml" Target="../ink/ink85.xml"/><Relationship Id="rId301" Type="http://schemas.openxmlformats.org/officeDocument/2006/relationships/image" Target="../media/image150.png"/><Relationship Id="rId343" Type="http://schemas.openxmlformats.org/officeDocument/2006/relationships/image" Target="../media/image171.png"/><Relationship Id="rId203" Type="http://schemas.openxmlformats.org/officeDocument/2006/relationships/image" Target="../media/image101.png"/><Relationship Id="rId385" Type="http://schemas.openxmlformats.org/officeDocument/2006/relationships/image" Target="../media/image192.png"/><Relationship Id="rId287" Type="http://schemas.openxmlformats.org/officeDocument/2006/relationships/image" Target="../media/image143.png"/><Relationship Id="rId410" Type="http://schemas.openxmlformats.org/officeDocument/2006/relationships/customXml" Target="../ink/ink200.xml"/><Relationship Id="rId452" Type="http://schemas.openxmlformats.org/officeDocument/2006/relationships/customXml" Target="../ink/ink221.xml"/><Relationship Id="rId494" Type="http://schemas.openxmlformats.org/officeDocument/2006/relationships/customXml" Target="../ink/ink226.xml"/><Relationship Id="rId508" Type="http://schemas.openxmlformats.org/officeDocument/2006/relationships/customXml" Target="../ink/ink233.xml"/><Relationship Id="rId105" Type="http://schemas.openxmlformats.org/officeDocument/2006/relationships/image" Target="../media/image52.png"/><Relationship Id="rId147" Type="http://schemas.openxmlformats.org/officeDocument/2006/relationships/image" Target="../media/image73.png"/><Relationship Id="rId312" Type="http://schemas.openxmlformats.org/officeDocument/2006/relationships/customXml" Target="../ink/ink151.xml"/><Relationship Id="rId354" Type="http://schemas.openxmlformats.org/officeDocument/2006/relationships/customXml" Target="../ink/ink172.xml"/><Relationship Id="rId51" Type="http://schemas.openxmlformats.org/officeDocument/2006/relationships/image" Target="../media/image25.png"/><Relationship Id="rId93" Type="http://schemas.openxmlformats.org/officeDocument/2006/relationships/image" Target="../media/image46.png"/><Relationship Id="rId189" Type="http://schemas.openxmlformats.org/officeDocument/2006/relationships/image" Target="../media/image94.png"/><Relationship Id="rId396" Type="http://schemas.openxmlformats.org/officeDocument/2006/relationships/customXml" Target="../ink/ink193.xml"/><Relationship Id="rId214" Type="http://schemas.openxmlformats.org/officeDocument/2006/relationships/customXml" Target="../ink/ink103.xml"/><Relationship Id="rId256" Type="http://schemas.openxmlformats.org/officeDocument/2006/relationships/customXml" Target="../ink/ink123.xml"/><Relationship Id="rId298" Type="http://schemas.openxmlformats.org/officeDocument/2006/relationships/customXml" Target="../ink/ink144.xml"/><Relationship Id="rId421" Type="http://schemas.openxmlformats.org/officeDocument/2006/relationships/image" Target="../media/image210.png"/><Relationship Id="rId519" Type="http://schemas.openxmlformats.org/officeDocument/2006/relationships/image" Target="../media/image235.png"/><Relationship Id="rId116" Type="http://schemas.openxmlformats.org/officeDocument/2006/relationships/customXml" Target="../ink/ink56.xml"/><Relationship Id="rId158" Type="http://schemas.openxmlformats.org/officeDocument/2006/relationships/customXml" Target="../ink/ink75.xml"/><Relationship Id="rId323" Type="http://schemas.openxmlformats.org/officeDocument/2006/relationships/image" Target="../media/image161.png"/><Relationship Id="rId530" Type="http://schemas.openxmlformats.org/officeDocument/2006/relationships/customXml" Target="../ink/ink244.xml"/><Relationship Id="rId20" Type="http://schemas.openxmlformats.org/officeDocument/2006/relationships/customXml" Target="../ink/ink10.xml"/><Relationship Id="rId62" Type="http://schemas.openxmlformats.org/officeDocument/2006/relationships/customXml" Target="../ink/ink31.xml"/><Relationship Id="rId365" Type="http://schemas.openxmlformats.org/officeDocument/2006/relationships/image" Target="../media/image182.png"/><Relationship Id="rId225" Type="http://schemas.openxmlformats.org/officeDocument/2006/relationships/image" Target="../media/image112.png"/><Relationship Id="rId267" Type="http://schemas.openxmlformats.org/officeDocument/2006/relationships/image" Target="../media/image133.png"/><Relationship Id="rId432" Type="http://schemas.openxmlformats.org/officeDocument/2006/relationships/customXml" Target="../ink/ink211.xml"/><Relationship Id="rId127" Type="http://schemas.openxmlformats.org/officeDocument/2006/relationships/image" Target="../media/image63.png"/><Relationship Id="rId31" Type="http://schemas.openxmlformats.org/officeDocument/2006/relationships/image" Target="../media/image15.png"/><Relationship Id="rId73" Type="http://schemas.openxmlformats.org/officeDocument/2006/relationships/image" Target="../media/image36.png"/><Relationship Id="rId169" Type="http://schemas.openxmlformats.org/officeDocument/2006/relationships/image" Target="../media/image84.png"/><Relationship Id="rId334" Type="http://schemas.openxmlformats.org/officeDocument/2006/relationships/customXml" Target="../ink/ink162.xml"/><Relationship Id="rId376" Type="http://schemas.openxmlformats.org/officeDocument/2006/relationships/customXml" Target="../ink/ink183.xml"/><Relationship Id="rId541" Type="http://schemas.openxmlformats.org/officeDocument/2006/relationships/image" Target="../media/image249.png"/><Relationship Id="rId4" Type="http://schemas.openxmlformats.org/officeDocument/2006/relationships/customXml" Target="../ink/ink2.xml"/><Relationship Id="rId180" Type="http://schemas.openxmlformats.org/officeDocument/2006/relationships/customXml" Target="../ink/ink86.xml"/><Relationship Id="rId215" Type="http://schemas.openxmlformats.org/officeDocument/2006/relationships/image" Target="../media/image107.png"/><Relationship Id="rId236" Type="http://schemas.openxmlformats.org/officeDocument/2006/relationships/customXml" Target="../ink/ink114.xml"/><Relationship Id="rId257" Type="http://schemas.openxmlformats.org/officeDocument/2006/relationships/image" Target="../media/image128.png"/><Relationship Id="rId278" Type="http://schemas.openxmlformats.org/officeDocument/2006/relationships/customXml" Target="../ink/ink134.xml"/><Relationship Id="rId401" Type="http://schemas.openxmlformats.org/officeDocument/2006/relationships/image" Target="../media/image200.png"/><Relationship Id="rId422" Type="http://schemas.openxmlformats.org/officeDocument/2006/relationships/customXml" Target="../ink/ink206.xml"/><Relationship Id="rId443" Type="http://schemas.openxmlformats.org/officeDocument/2006/relationships/image" Target="../media/image118.png"/><Relationship Id="rId303" Type="http://schemas.openxmlformats.org/officeDocument/2006/relationships/image" Target="../media/image151.png"/><Relationship Id="rId42" Type="http://schemas.openxmlformats.org/officeDocument/2006/relationships/customXml" Target="../ink/ink21.xml"/><Relationship Id="rId138" Type="http://schemas.openxmlformats.org/officeDocument/2006/relationships/customXml" Target="../ink/ink65.xml"/><Relationship Id="rId345" Type="http://schemas.openxmlformats.org/officeDocument/2006/relationships/image" Target="../media/image172.png"/><Relationship Id="rId387" Type="http://schemas.openxmlformats.org/officeDocument/2006/relationships/image" Target="../media/image193.png"/><Relationship Id="rId510" Type="http://schemas.openxmlformats.org/officeDocument/2006/relationships/customXml" Target="../ink/ink234.xml"/><Relationship Id="rId191" Type="http://schemas.openxmlformats.org/officeDocument/2006/relationships/image" Target="../media/image95.png"/><Relationship Id="rId205" Type="http://schemas.openxmlformats.org/officeDocument/2006/relationships/image" Target="../media/image102.png"/><Relationship Id="rId247" Type="http://schemas.openxmlformats.org/officeDocument/2006/relationships/image" Target="../media/image123.png"/><Relationship Id="rId412" Type="http://schemas.openxmlformats.org/officeDocument/2006/relationships/customXml" Target="../ink/ink201.xml"/><Relationship Id="rId107" Type="http://schemas.openxmlformats.org/officeDocument/2006/relationships/image" Target="../media/image53.png"/><Relationship Id="rId289" Type="http://schemas.openxmlformats.org/officeDocument/2006/relationships/image" Target="../media/image144.png"/><Relationship Id="rId454" Type="http://schemas.openxmlformats.org/officeDocument/2006/relationships/customXml" Target="../ink/ink222.xml"/><Relationship Id="rId496" Type="http://schemas.openxmlformats.org/officeDocument/2006/relationships/customXml" Target="../ink/ink227.xml"/><Relationship Id="rId11" Type="http://schemas.openxmlformats.org/officeDocument/2006/relationships/image" Target="../media/image5.png"/><Relationship Id="rId53" Type="http://schemas.openxmlformats.org/officeDocument/2006/relationships/image" Target="../media/image26.png"/><Relationship Id="rId149" Type="http://schemas.openxmlformats.org/officeDocument/2006/relationships/image" Target="../media/image74.png"/><Relationship Id="rId314" Type="http://schemas.openxmlformats.org/officeDocument/2006/relationships/customXml" Target="../ink/ink152.xml"/><Relationship Id="rId356" Type="http://schemas.openxmlformats.org/officeDocument/2006/relationships/customXml" Target="../ink/ink173.xml"/><Relationship Id="rId398" Type="http://schemas.openxmlformats.org/officeDocument/2006/relationships/customXml" Target="../ink/ink194.xml"/><Relationship Id="rId521" Type="http://schemas.openxmlformats.org/officeDocument/2006/relationships/image" Target="../media/image236.png"/><Relationship Id="rId95" Type="http://schemas.openxmlformats.org/officeDocument/2006/relationships/image" Target="../media/image47.png"/><Relationship Id="rId160" Type="http://schemas.openxmlformats.org/officeDocument/2006/relationships/customXml" Target="../ink/ink76.xml"/><Relationship Id="rId216" Type="http://schemas.openxmlformats.org/officeDocument/2006/relationships/customXml" Target="../ink/ink104.xml"/><Relationship Id="rId423" Type="http://schemas.openxmlformats.org/officeDocument/2006/relationships/image" Target="../media/image211.png"/><Relationship Id="rId258" Type="http://schemas.openxmlformats.org/officeDocument/2006/relationships/customXml" Target="../ink/ink124.xml"/><Relationship Id="rId22" Type="http://schemas.openxmlformats.org/officeDocument/2006/relationships/customXml" Target="../ink/ink11.xml"/><Relationship Id="rId64" Type="http://schemas.openxmlformats.org/officeDocument/2006/relationships/customXml" Target="../ink/ink32.xml"/><Relationship Id="rId118" Type="http://schemas.openxmlformats.org/officeDocument/2006/relationships/customXml" Target="../ink/ink57.xml"/><Relationship Id="rId325" Type="http://schemas.openxmlformats.org/officeDocument/2006/relationships/image" Target="../media/image162.png"/><Relationship Id="rId367" Type="http://schemas.openxmlformats.org/officeDocument/2006/relationships/image" Target="../media/image183.png"/><Relationship Id="rId532" Type="http://schemas.openxmlformats.org/officeDocument/2006/relationships/customXml" Target="../ink/ink245.xml"/><Relationship Id="rId171" Type="http://schemas.openxmlformats.org/officeDocument/2006/relationships/image" Target="../media/image85.png"/><Relationship Id="rId227" Type="http://schemas.openxmlformats.org/officeDocument/2006/relationships/image" Target="../media/image113.png"/><Relationship Id="rId269" Type="http://schemas.openxmlformats.org/officeDocument/2006/relationships/image" Target="../media/image134.png"/><Relationship Id="rId434" Type="http://schemas.openxmlformats.org/officeDocument/2006/relationships/customXml" Target="../ink/ink212.xml"/><Relationship Id="rId33" Type="http://schemas.openxmlformats.org/officeDocument/2006/relationships/image" Target="../media/image16.png"/><Relationship Id="rId129" Type="http://schemas.openxmlformats.org/officeDocument/2006/relationships/image" Target="../media/image64.png"/><Relationship Id="rId280" Type="http://schemas.openxmlformats.org/officeDocument/2006/relationships/customXml" Target="../ink/ink135.xml"/><Relationship Id="rId336" Type="http://schemas.openxmlformats.org/officeDocument/2006/relationships/customXml" Target="../ink/ink163.xml"/><Relationship Id="rId501" Type="http://schemas.openxmlformats.org/officeDocument/2006/relationships/image" Target="../media/image225.png"/><Relationship Id="rId543" Type="http://schemas.openxmlformats.org/officeDocument/2006/relationships/image" Target="../media/image250.png"/><Relationship Id="rId75" Type="http://schemas.openxmlformats.org/officeDocument/2006/relationships/image" Target="../media/image37.png"/><Relationship Id="rId140" Type="http://schemas.openxmlformats.org/officeDocument/2006/relationships/customXml" Target="../ink/ink66.xml"/><Relationship Id="rId182" Type="http://schemas.openxmlformats.org/officeDocument/2006/relationships/customXml" Target="../ink/ink87.xml"/><Relationship Id="rId378" Type="http://schemas.openxmlformats.org/officeDocument/2006/relationships/customXml" Target="../ink/ink184.xml"/><Relationship Id="rId403" Type="http://schemas.openxmlformats.org/officeDocument/2006/relationships/image" Target="../media/image201.png"/><Relationship Id="rId6" Type="http://schemas.openxmlformats.org/officeDocument/2006/relationships/customXml" Target="../ink/ink3.xml"/><Relationship Id="rId238" Type="http://schemas.openxmlformats.org/officeDocument/2006/relationships/customXml" Target="../ink/ink115.xml"/><Relationship Id="rId445" Type="http://schemas.openxmlformats.org/officeDocument/2006/relationships/image" Target="../media/image119.png"/><Relationship Id="rId291" Type="http://schemas.openxmlformats.org/officeDocument/2006/relationships/image" Target="../media/image145.png"/><Relationship Id="rId305" Type="http://schemas.openxmlformats.org/officeDocument/2006/relationships/image" Target="../media/image152.png"/><Relationship Id="rId347" Type="http://schemas.openxmlformats.org/officeDocument/2006/relationships/image" Target="../media/image173.png"/><Relationship Id="rId512" Type="http://schemas.openxmlformats.org/officeDocument/2006/relationships/customXml" Target="../ink/ink235.xml"/><Relationship Id="rId44" Type="http://schemas.openxmlformats.org/officeDocument/2006/relationships/customXml" Target="../ink/ink22.xml"/><Relationship Id="rId86" Type="http://schemas.openxmlformats.org/officeDocument/2006/relationships/customXml" Target="../ink/ink41.xml"/><Relationship Id="rId151" Type="http://schemas.openxmlformats.org/officeDocument/2006/relationships/image" Target="../media/image75.png"/><Relationship Id="rId389" Type="http://schemas.openxmlformats.org/officeDocument/2006/relationships/image" Target="../media/image194.png"/><Relationship Id="rId193" Type="http://schemas.openxmlformats.org/officeDocument/2006/relationships/image" Target="../media/image96.png"/><Relationship Id="rId207" Type="http://schemas.openxmlformats.org/officeDocument/2006/relationships/image" Target="../media/image103.png"/><Relationship Id="rId249" Type="http://schemas.openxmlformats.org/officeDocument/2006/relationships/image" Target="../media/image124.png"/><Relationship Id="rId414" Type="http://schemas.openxmlformats.org/officeDocument/2006/relationships/customXml" Target="../ink/ink202.xml"/><Relationship Id="rId456" Type="http://schemas.openxmlformats.org/officeDocument/2006/relationships/customXml" Target="../ink/ink223.xml"/><Relationship Id="rId498" Type="http://schemas.openxmlformats.org/officeDocument/2006/relationships/customXml" Target="../ink/ink228.xml"/><Relationship Id="rId13" Type="http://schemas.openxmlformats.org/officeDocument/2006/relationships/image" Target="../media/image6.png"/><Relationship Id="rId109" Type="http://schemas.openxmlformats.org/officeDocument/2006/relationships/image" Target="../media/image54.png"/><Relationship Id="rId260" Type="http://schemas.openxmlformats.org/officeDocument/2006/relationships/customXml" Target="../ink/ink125.xml"/><Relationship Id="rId316" Type="http://schemas.openxmlformats.org/officeDocument/2006/relationships/customXml" Target="../ink/ink153.xml"/><Relationship Id="rId523" Type="http://schemas.openxmlformats.org/officeDocument/2006/relationships/image" Target="../media/image237.png"/><Relationship Id="rId55" Type="http://schemas.openxmlformats.org/officeDocument/2006/relationships/image" Target="../media/image27.png"/><Relationship Id="rId97" Type="http://schemas.openxmlformats.org/officeDocument/2006/relationships/image" Target="../media/image48.png"/><Relationship Id="rId358" Type="http://schemas.openxmlformats.org/officeDocument/2006/relationships/customXml" Target="../ink/ink174.xml"/><Relationship Id="rId162" Type="http://schemas.openxmlformats.org/officeDocument/2006/relationships/customXml" Target="../ink/ink77.xml"/><Relationship Id="rId218" Type="http://schemas.openxmlformats.org/officeDocument/2006/relationships/customXml" Target="../ink/ink105.xml"/><Relationship Id="rId425" Type="http://schemas.openxmlformats.org/officeDocument/2006/relationships/image" Target="../media/image212.png"/><Relationship Id="rId271" Type="http://schemas.openxmlformats.org/officeDocument/2006/relationships/image" Target="../media/image135.png"/><Relationship Id="rId24" Type="http://schemas.openxmlformats.org/officeDocument/2006/relationships/customXml" Target="../ink/ink12.xml"/><Relationship Id="rId66" Type="http://schemas.openxmlformats.org/officeDocument/2006/relationships/customXml" Target="../ink/ink33.xml"/><Relationship Id="rId131" Type="http://schemas.openxmlformats.org/officeDocument/2006/relationships/image" Target="../media/image65.png"/><Relationship Id="rId327" Type="http://schemas.openxmlformats.org/officeDocument/2006/relationships/image" Target="../media/image163.png"/><Relationship Id="rId369" Type="http://schemas.openxmlformats.org/officeDocument/2006/relationships/image" Target="../media/image184.png"/><Relationship Id="rId534" Type="http://schemas.openxmlformats.org/officeDocument/2006/relationships/customXml" Target="../ink/ink246.xml"/><Relationship Id="rId173" Type="http://schemas.openxmlformats.org/officeDocument/2006/relationships/image" Target="../media/image86.png"/><Relationship Id="rId229" Type="http://schemas.openxmlformats.org/officeDocument/2006/relationships/image" Target="../media/image114.png"/><Relationship Id="rId380" Type="http://schemas.openxmlformats.org/officeDocument/2006/relationships/customXml" Target="../ink/ink185.xml"/><Relationship Id="rId436" Type="http://schemas.openxmlformats.org/officeDocument/2006/relationships/customXml" Target="../ink/ink213.xml"/><Relationship Id="rId240" Type="http://schemas.openxmlformats.org/officeDocument/2006/relationships/customXml" Target="../ink/ink116.xml"/><Relationship Id="rId35" Type="http://schemas.openxmlformats.org/officeDocument/2006/relationships/image" Target="../media/image17.png"/><Relationship Id="rId77" Type="http://schemas.openxmlformats.org/officeDocument/2006/relationships/image" Target="../media/image38.png"/><Relationship Id="rId100" Type="http://schemas.openxmlformats.org/officeDocument/2006/relationships/customXml" Target="../ink/ink48.xml"/><Relationship Id="rId282" Type="http://schemas.openxmlformats.org/officeDocument/2006/relationships/customXml" Target="../ink/ink136.xml"/><Relationship Id="rId338" Type="http://schemas.openxmlformats.org/officeDocument/2006/relationships/customXml" Target="../ink/ink164.xml"/><Relationship Id="rId503" Type="http://schemas.openxmlformats.org/officeDocument/2006/relationships/image" Target="../media/image226.png"/><Relationship Id="rId545" Type="http://schemas.openxmlformats.org/officeDocument/2006/relationships/image" Target="../media/image251.png"/><Relationship Id="rId8" Type="http://schemas.openxmlformats.org/officeDocument/2006/relationships/customXml" Target="../ink/ink4.xml"/><Relationship Id="rId142" Type="http://schemas.openxmlformats.org/officeDocument/2006/relationships/customXml" Target="../ink/ink67.xml"/><Relationship Id="rId184" Type="http://schemas.openxmlformats.org/officeDocument/2006/relationships/customXml" Target="../ink/ink88.xml"/><Relationship Id="rId391" Type="http://schemas.openxmlformats.org/officeDocument/2006/relationships/image" Target="../media/image195.png"/><Relationship Id="rId405" Type="http://schemas.openxmlformats.org/officeDocument/2006/relationships/image" Target="../media/image202.png"/><Relationship Id="rId447" Type="http://schemas.openxmlformats.org/officeDocument/2006/relationships/image" Target="../media/image120.png"/><Relationship Id="rId251" Type="http://schemas.openxmlformats.org/officeDocument/2006/relationships/image" Target="../media/image125.png"/><Relationship Id="rId46" Type="http://schemas.openxmlformats.org/officeDocument/2006/relationships/customXml" Target="../ink/ink23.xml"/><Relationship Id="rId293" Type="http://schemas.openxmlformats.org/officeDocument/2006/relationships/image" Target="../media/image146.png"/><Relationship Id="rId307" Type="http://schemas.openxmlformats.org/officeDocument/2006/relationships/image" Target="../media/image153.png"/><Relationship Id="rId349" Type="http://schemas.openxmlformats.org/officeDocument/2006/relationships/image" Target="../media/image174.png"/><Relationship Id="rId514" Type="http://schemas.openxmlformats.org/officeDocument/2006/relationships/customXml" Target="../ink/ink236.xml"/><Relationship Id="rId88" Type="http://schemas.openxmlformats.org/officeDocument/2006/relationships/customXml" Target="../ink/ink42.xml"/><Relationship Id="rId111" Type="http://schemas.openxmlformats.org/officeDocument/2006/relationships/image" Target="../media/image55.png"/><Relationship Id="rId153" Type="http://schemas.openxmlformats.org/officeDocument/2006/relationships/image" Target="../media/image76.png"/><Relationship Id="rId195" Type="http://schemas.openxmlformats.org/officeDocument/2006/relationships/image" Target="../media/image97.png"/><Relationship Id="rId209" Type="http://schemas.openxmlformats.org/officeDocument/2006/relationships/image" Target="../media/image104.png"/><Relationship Id="rId360" Type="http://schemas.openxmlformats.org/officeDocument/2006/relationships/customXml" Target="../ink/ink175.xml"/><Relationship Id="rId416" Type="http://schemas.openxmlformats.org/officeDocument/2006/relationships/customXml" Target="../ink/ink203.xml"/><Relationship Id="rId220" Type="http://schemas.openxmlformats.org/officeDocument/2006/relationships/customXml" Target="../ink/ink106.xml"/><Relationship Id="rId458" Type="http://schemas.openxmlformats.org/officeDocument/2006/relationships/customXml" Target="../ink/ink224.xml"/><Relationship Id="rId15" Type="http://schemas.openxmlformats.org/officeDocument/2006/relationships/image" Target="../media/image7.png"/><Relationship Id="rId57" Type="http://schemas.openxmlformats.org/officeDocument/2006/relationships/image" Target="../media/image28.png"/><Relationship Id="rId262" Type="http://schemas.openxmlformats.org/officeDocument/2006/relationships/customXml" Target="../ink/ink126.xml"/><Relationship Id="rId318" Type="http://schemas.openxmlformats.org/officeDocument/2006/relationships/customXml" Target="../ink/ink154.xml"/><Relationship Id="rId525" Type="http://schemas.openxmlformats.org/officeDocument/2006/relationships/image" Target="../media/image238.png"/><Relationship Id="rId99" Type="http://schemas.openxmlformats.org/officeDocument/2006/relationships/image" Target="../media/image49.png"/><Relationship Id="rId164" Type="http://schemas.openxmlformats.org/officeDocument/2006/relationships/customXml" Target="../ink/ink78.xml"/><Relationship Id="rId371" Type="http://schemas.openxmlformats.org/officeDocument/2006/relationships/image" Target="../media/image185.png"/><Relationship Id="rId427" Type="http://schemas.openxmlformats.org/officeDocument/2006/relationships/image" Target="../media/image213.png"/><Relationship Id="rId26" Type="http://schemas.openxmlformats.org/officeDocument/2006/relationships/customXml" Target="../ink/ink13.xml"/><Relationship Id="rId231" Type="http://schemas.openxmlformats.org/officeDocument/2006/relationships/image" Target="../media/image40.png"/><Relationship Id="rId273" Type="http://schemas.openxmlformats.org/officeDocument/2006/relationships/image" Target="../media/image136.png"/><Relationship Id="rId329" Type="http://schemas.openxmlformats.org/officeDocument/2006/relationships/image" Target="../media/image164.png"/><Relationship Id="rId536" Type="http://schemas.openxmlformats.org/officeDocument/2006/relationships/customXml" Target="../ink/ink247.xml"/><Relationship Id="rId68" Type="http://schemas.openxmlformats.org/officeDocument/2006/relationships/customXml" Target="../ink/ink34.xml"/><Relationship Id="rId133" Type="http://schemas.openxmlformats.org/officeDocument/2006/relationships/image" Target="../media/image66.png"/><Relationship Id="rId175" Type="http://schemas.openxmlformats.org/officeDocument/2006/relationships/image" Target="../media/image87.png"/><Relationship Id="rId340" Type="http://schemas.openxmlformats.org/officeDocument/2006/relationships/customXml" Target="../ink/ink165.xml"/><Relationship Id="rId200" Type="http://schemas.openxmlformats.org/officeDocument/2006/relationships/customXml" Target="../ink/ink96.xml"/><Relationship Id="rId382" Type="http://schemas.openxmlformats.org/officeDocument/2006/relationships/customXml" Target="../ink/ink186.xml"/><Relationship Id="rId438" Type="http://schemas.openxmlformats.org/officeDocument/2006/relationships/customXml" Target="../ink/ink214.xml"/><Relationship Id="rId242" Type="http://schemas.openxmlformats.org/officeDocument/2006/relationships/customXml" Target="../ink/ink117.xml"/><Relationship Id="rId284" Type="http://schemas.openxmlformats.org/officeDocument/2006/relationships/customXml" Target="../ink/ink137.xml"/><Relationship Id="rId505" Type="http://schemas.openxmlformats.org/officeDocument/2006/relationships/image" Target="../media/image227.png"/><Relationship Id="rId37" Type="http://schemas.openxmlformats.org/officeDocument/2006/relationships/image" Target="../media/image18.png"/><Relationship Id="rId79" Type="http://schemas.openxmlformats.org/officeDocument/2006/relationships/image" Target="../media/image39.png"/><Relationship Id="rId102" Type="http://schemas.openxmlformats.org/officeDocument/2006/relationships/customXml" Target="../ink/ink49.xml"/><Relationship Id="rId144" Type="http://schemas.openxmlformats.org/officeDocument/2006/relationships/customXml" Target="../ink/ink68.xml"/><Relationship Id="rId547" Type="http://schemas.openxmlformats.org/officeDocument/2006/relationships/image" Target="../media/image252.png"/><Relationship Id="rId90" Type="http://schemas.openxmlformats.org/officeDocument/2006/relationships/customXml" Target="../ink/ink43.xml"/><Relationship Id="rId186" Type="http://schemas.openxmlformats.org/officeDocument/2006/relationships/customXml" Target="../ink/ink89.xml"/><Relationship Id="rId351" Type="http://schemas.openxmlformats.org/officeDocument/2006/relationships/image" Target="../media/image175.png"/><Relationship Id="rId393" Type="http://schemas.openxmlformats.org/officeDocument/2006/relationships/image" Target="../media/image196.png"/><Relationship Id="rId407" Type="http://schemas.openxmlformats.org/officeDocument/2006/relationships/image" Target="../media/image203.png"/><Relationship Id="rId449" Type="http://schemas.openxmlformats.org/officeDocument/2006/relationships/image" Target="../media/image121.png"/><Relationship Id="rId211" Type="http://schemas.openxmlformats.org/officeDocument/2006/relationships/image" Target="../media/image105.png"/><Relationship Id="rId253" Type="http://schemas.openxmlformats.org/officeDocument/2006/relationships/image" Target="../media/image126.png"/><Relationship Id="rId295" Type="http://schemas.openxmlformats.org/officeDocument/2006/relationships/image" Target="../media/image147.png"/><Relationship Id="rId309" Type="http://schemas.openxmlformats.org/officeDocument/2006/relationships/image" Target="../media/image154.png"/><Relationship Id="rId460" Type="http://schemas.openxmlformats.org/officeDocument/2006/relationships/customXml" Target="../ink/ink225.xml"/><Relationship Id="rId516" Type="http://schemas.openxmlformats.org/officeDocument/2006/relationships/customXml" Target="../ink/ink237.xml"/><Relationship Id="rId48" Type="http://schemas.openxmlformats.org/officeDocument/2006/relationships/customXml" Target="../ink/ink24.xml"/><Relationship Id="rId113" Type="http://schemas.openxmlformats.org/officeDocument/2006/relationships/image" Target="../media/image56.png"/><Relationship Id="rId320" Type="http://schemas.openxmlformats.org/officeDocument/2006/relationships/customXml" Target="../ink/ink155.xml"/><Relationship Id="rId155" Type="http://schemas.openxmlformats.org/officeDocument/2006/relationships/image" Target="../media/image77.png"/><Relationship Id="rId197" Type="http://schemas.openxmlformats.org/officeDocument/2006/relationships/image" Target="../media/image98.png"/><Relationship Id="rId362" Type="http://schemas.openxmlformats.org/officeDocument/2006/relationships/customXml" Target="../ink/ink176.xml"/><Relationship Id="rId418" Type="http://schemas.openxmlformats.org/officeDocument/2006/relationships/customXml" Target="../ink/ink204.xml"/><Relationship Id="rId222" Type="http://schemas.openxmlformats.org/officeDocument/2006/relationships/customXml" Target="../ink/ink107.xml"/><Relationship Id="rId264" Type="http://schemas.openxmlformats.org/officeDocument/2006/relationships/customXml" Target="../ink/ink127.xml"/><Relationship Id="rId17" Type="http://schemas.openxmlformats.org/officeDocument/2006/relationships/image" Target="../media/image8.png"/><Relationship Id="rId59" Type="http://schemas.openxmlformats.org/officeDocument/2006/relationships/image" Target="../media/image29.png"/><Relationship Id="rId124" Type="http://schemas.openxmlformats.org/officeDocument/2006/relationships/customXml" Target="../ink/ink58.xml"/><Relationship Id="rId527" Type="http://schemas.openxmlformats.org/officeDocument/2006/relationships/image" Target="../media/image239.png"/><Relationship Id="rId70" Type="http://schemas.openxmlformats.org/officeDocument/2006/relationships/customXml" Target="../ink/ink35.xml"/><Relationship Id="rId166" Type="http://schemas.openxmlformats.org/officeDocument/2006/relationships/customXml" Target="../ink/ink79.xml"/><Relationship Id="rId331" Type="http://schemas.openxmlformats.org/officeDocument/2006/relationships/image" Target="../media/image165.png"/><Relationship Id="rId373" Type="http://schemas.openxmlformats.org/officeDocument/2006/relationships/image" Target="../media/image186.png"/><Relationship Id="rId429" Type="http://schemas.openxmlformats.org/officeDocument/2006/relationships/image" Target="../media/image214.png"/><Relationship Id="rId1" Type="http://schemas.openxmlformats.org/officeDocument/2006/relationships/slideLayout" Target="../slideLayouts/slideLayout7.xml"/><Relationship Id="rId233" Type="http://schemas.openxmlformats.org/officeDocument/2006/relationships/image" Target="../media/image41.png"/><Relationship Id="rId440" Type="http://schemas.openxmlformats.org/officeDocument/2006/relationships/customXml" Target="../ink/ink215.xml"/><Relationship Id="rId28" Type="http://schemas.openxmlformats.org/officeDocument/2006/relationships/customXml" Target="../ink/ink14.xml"/><Relationship Id="rId275" Type="http://schemas.openxmlformats.org/officeDocument/2006/relationships/image" Target="../media/image137.png"/><Relationship Id="rId300" Type="http://schemas.openxmlformats.org/officeDocument/2006/relationships/customXml" Target="../ink/ink145.xml"/><Relationship Id="rId538" Type="http://schemas.openxmlformats.org/officeDocument/2006/relationships/customXml" Target="../ink/ink248.xml"/><Relationship Id="rId135" Type="http://schemas.openxmlformats.org/officeDocument/2006/relationships/image" Target="../media/image67.png"/><Relationship Id="rId177" Type="http://schemas.openxmlformats.org/officeDocument/2006/relationships/image" Target="../media/image88.png"/><Relationship Id="rId342" Type="http://schemas.openxmlformats.org/officeDocument/2006/relationships/customXml" Target="../ink/ink166.xml"/><Relationship Id="rId384" Type="http://schemas.openxmlformats.org/officeDocument/2006/relationships/customXml" Target="../ink/ink187.xml"/><Relationship Id="rId202" Type="http://schemas.openxmlformats.org/officeDocument/2006/relationships/customXml" Target="../ink/ink97.xml"/><Relationship Id="rId244" Type="http://schemas.openxmlformats.org/officeDocument/2006/relationships/customXml" Target="../ink/ink118.xml"/><Relationship Id="rId39" Type="http://schemas.openxmlformats.org/officeDocument/2006/relationships/image" Target="../media/image19.png"/><Relationship Id="rId286" Type="http://schemas.openxmlformats.org/officeDocument/2006/relationships/customXml" Target="../ink/ink138.xml"/><Relationship Id="rId451" Type="http://schemas.openxmlformats.org/officeDocument/2006/relationships/image" Target="../media/image122.png"/><Relationship Id="rId493" Type="http://schemas.openxmlformats.org/officeDocument/2006/relationships/image" Target="../media/image246.png"/><Relationship Id="rId507" Type="http://schemas.openxmlformats.org/officeDocument/2006/relationships/image" Target="../media/image228.png"/><Relationship Id="rId549" Type="http://schemas.openxmlformats.org/officeDocument/2006/relationships/image" Target="../media/image253.png"/><Relationship Id="rId50" Type="http://schemas.openxmlformats.org/officeDocument/2006/relationships/customXml" Target="../ink/ink25.xml"/><Relationship Id="rId104" Type="http://schemas.openxmlformats.org/officeDocument/2006/relationships/customXml" Target="../ink/ink50.xml"/><Relationship Id="rId146" Type="http://schemas.openxmlformats.org/officeDocument/2006/relationships/customXml" Target="../ink/ink69.xml"/><Relationship Id="rId188" Type="http://schemas.openxmlformats.org/officeDocument/2006/relationships/customXml" Target="../ink/ink90.xml"/><Relationship Id="rId311" Type="http://schemas.openxmlformats.org/officeDocument/2006/relationships/image" Target="../media/image155.png"/><Relationship Id="rId353" Type="http://schemas.openxmlformats.org/officeDocument/2006/relationships/image" Target="../media/image176.png"/><Relationship Id="rId395" Type="http://schemas.openxmlformats.org/officeDocument/2006/relationships/image" Target="../media/image197.png"/><Relationship Id="rId409" Type="http://schemas.openxmlformats.org/officeDocument/2006/relationships/image" Target="../media/image204.png"/><Relationship Id="rId92" Type="http://schemas.openxmlformats.org/officeDocument/2006/relationships/customXml" Target="../ink/ink44.xml"/><Relationship Id="rId213" Type="http://schemas.openxmlformats.org/officeDocument/2006/relationships/image" Target="../media/image106.png"/><Relationship Id="rId420" Type="http://schemas.openxmlformats.org/officeDocument/2006/relationships/customXml" Target="../ink/ink205.xml"/><Relationship Id="rId255" Type="http://schemas.openxmlformats.org/officeDocument/2006/relationships/image" Target="../media/image127.png"/><Relationship Id="rId297" Type="http://schemas.openxmlformats.org/officeDocument/2006/relationships/image" Target="../media/image148.png"/><Relationship Id="rId518" Type="http://schemas.openxmlformats.org/officeDocument/2006/relationships/customXml" Target="../ink/ink238.xml"/><Relationship Id="rId115" Type="http://schemas.openxmlformats.org/officeDocument/2006/relationships/image" Target="../media/image57.png"/><Relationship Id="rId157" Type="http://schemas.openxmlformats.org/officeDocument/2006/relationships/image" Target="../media/image78.png"/><Relationship Id="rId322" Type="http://schemas.openxmlformats.org/officeDocument/2006/relationships/customXml" Target="../ink/ink156.xml"/><Relationship Id="rId364" Type="http://schemas.openxmlformats.org/officeDocument/2006/relationships/customXml" Target="../ink/ink177.xml"/><Relationship Id="rId61" Type="http://schemas.openxmlformats.org/officeDocument/2006/relationships/image" Target="../media/image30.png"/><Relationship Id="rId199" Type="http://schemas.openxmlformats.org/officeDocument/2006/relationships/image" Target="../media/image99.png"/><Relationship Id="rId19" Type="http://schemas.openxmlformats.org/officeDocument/2006/relationships/image" Target="../media/image9.png"/><Relationship Id="rId224" Type="http://schemas.openxmlformats.org/officeDocument/2006/relationships/customXml" Target="../ink/ink108.xml"/><Relationship Id="rId266" Type="http://schemas.openxmlformats.org/officeDocument/2006/relationships/customXml" Target="../ink/ink128.xml"/><Relationship Id="rId431" Type="http://schemas.openxmlformats.org/officeDocument/2006/relationships/image" Target="../media/image215.png"/><Relationship Id="rId529" Type="http://schemas.openxmlformats.org/officeDocument/2006/relationships/image" Target="../media/image240.png"/><Relationship Id="rId30" Type="http://schemas.openxmlformats.org/officeDocument/2006/relationships/customXml" Target="../ink/ink15.xml"/><Relationship Id="rId126" Type="http://schemas.openxmlformats.org/officeDocument/2006/relationships/customXml" Target="../ink/ink59.xml"/><Relationship Id="rId168" Type="http://schemas.openxmlformats.org/officeDocument/2006/relationships/customXml" Target="../ink/ink80.xml"/><Relationship Id="rId333" Type="http://schemas.openxmlformats.org/officeDocument/2006/relationships/image" Target="../media/image166.png"/><Relationship Id="rId540" Type="http://schemas.openxmlformats.org/officeDocument/2006/relationships/customXml" Target="../ink/ink249.xml"/><Relationship Id="rId72" Type="http://schemas.openxmlformats.org/officeDocument/2006/relationships/customXml" Target="../ink/ink36.xml"/><Relationship Id="rId375" Type="http://schemas.openxmlformats.org/officeDocument/2006/relationships/image" Target="../media/image187.png"/><Relationship Id="rId3" Type="http://schemas.openxmlformats.org/officeDocument/2006/relationships/image" Target="../media/image1.png"/><Relationship Id="rId235" Type="http://schemas.openxmlformats.org/officeDocument/2006/relationships/image" Target="../media/image59.png"/><Relationship Id="rId277" Type="http://schemas.openxmlformats.org/officeDocument/2006/relationships/image" Target="../media/image138.png"/><Relationship Id="rId400" Type="http://schemas.openxmlformats.org/officeDocument/2006/relationships/customXml" Target="../ink/ink195.xml"/><Relationship Id="rId442" Type="http://schemas.openxmlformats.org/officeDocument/2006/relationships/customXml" Target="../ink/ink216.xml"/><Relationship Id="rId137" Type="http://schemas.openxmlformats.org/officeDocument/2006/relationships/image" Target="../media/image68.png"/><Relationship Id="rId302" Type="http://schemas.openxmlformats.org/officeDocument/2006/relationships/customXml" Target="../ink/ink146.xml"/><Relationship Id="rId344" Type="http://schemas.openxmlformats.org/officeDocument/2006/relationships/customXml" Target="../ink/ink167.xml"/><Relationship Id="rId41" Type="http://schemas.openxmlformats.org/officeDocument/2006/relationships/image" Target="../media/image20.png"/><Relationship Id="rId179" Type="http://schemas.openxmlformats.org/officeDocument/2006/relationships/image" Target="../media/image89.png"/><Relationship Id="rId386" Type="http://schemas.openxmlformats.org/officeDocument/2006/relationships/customXml" Target="../ink/ink188.xml"/><Relationship Id="rId190" Type="http://schemas.openxmlformats.org/officeDocument/2006/relationships/customXml" Target="../ink/ink91.xml"/><Relationship Id="rId204" Type="http://schemas.openxmlformats.org/officeDocument/2006/relationships/customXml" Target="../ink/ink98.xml"/><Relationship Id="rId288" Type="http://schemas.openxmlformats.org/officeDocument/2006/relationships/customXml" Target="../ink/ink139.xml"/><Relationship Id="rId411" Type="http://schemas.openxmlformats.org/officeDocument/2006/relationships/image" Target="../media/image205.png"/><Relationship Id="rId453" Type="http://schemas.openxmlformats.org/officeDocument/2006/relationships/image" Target="../media/image221.png"/><Relationship Id="rId509" Type="http://schemas.openxmlformats.org/officeDocument/2006/relationships/image" Target="../media/image230.png"/><Relationship Id="rId106" Type="http://schemas.openxmlformats.org/officeDocument/2006/relationships/customXml" Target="../ink/ink51.xml"/><Relationship Id="rId313" Type="http://schemas.openxmlformats.org/officeDocument/2006/relationships/image" Target="../media/image156.png"/><Relationship Id="rId495" Type="http://schemas.openxmlformats.org/officeDocument/2006/relationships/image" Target="../media/image247.png"/><Relationship Id="rId10" Type="http://schemas.openxmlformats.org/officeDocument/2006/relationships/customXml" Target="../ink/ink5.xml"/><Relationship Id="rId52" Type="http://schemas.openxmlformats.org/officeDocument/2006/relationships/customXml" Target="../ink/ink26.xml"/><Relationship Id="rId94" Type="http://schemas.openxmlformats.org/officeDocument/2006/relationships/customXml" Target="../ink/ink45.xml"/><Relationship Id="rId148" Type="http://schemas.openxmlformats.org/officeDocument/2006/relationships/customXml" Target="../ink/ink70.xml"/><Relationship Id="rId355" Type="http://schemas.openxmlformats.org/officeDocument/2006/relationships/image" Target="../media/image177.png"/><Relationship Id="rId397" Type="http://schemas.openxmlformats.org/officeDocument/2006/relationships/image" Target="../media/image198.png"/><Relationship Id="rId520" Type="http://schemas.openxmlformats.org/officeDocument/2006/relationships/customXml" Target="../ink/ink239.xml"/></Relationships>
</file>

<file path=ppt/slides/_rels/slide20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3247.png"/><Relationship Id="rId299" Type="http://schemas.openxmlformats.org/officeDocument/2006/relationships/image" Target="../media/image3338.png"/><Relationship Id="rId21" Type="http://schemas.openxmlformats.org/officeDocument/2006/relationships/image" Target="../media/image3199.png"/><Relationship Id="rId63" Type="http://schemas.openxmlformats.org/officeDocument/2006/relationships/image" Target="../media/image3220.png"/><Relationship Id="rId159" Type="http://schemas.openxmlformats.org/officeDocument/2006/relationships/image" Target="../media/image3268.png"/><Relationship Id="rId324" Type="http://schemas.openxmlformats.org/officeDocument/2006/relationships/customXml" Target="../ink/ink3755.xml"/><Relationship Id="rId366" Type="http://schemas.openxmlformats.org/officeDocument/2006/relationships/customXml" Target="../ink/ink3776.xml"/><Relationship Id="rId170" Type="http://schemas.openxmlformats.org/officeDocument/2006/relationships/customXml" Target="../ink/ink3678.xml"/><Relationship Id="rId226" Type="http://schemas.openxmlformats.org/officeDocument/2006/relationships/customXml" Target="../ink/ink3706.xml"/><Relationship Id="rId268" Type="http://schemas.openxmlformats.org/officeDocument/2006/relationships/customXml" Target="../ink/ink3727.xml"/><Relationship Id="rId32" Type="http://schemas.openxmlformats.org/officeDocument/2006/relationships/customXml" Target="../ink/ink3609.xml"/><Relationship Id="rId74" Type="http://schemas.openxmlformats.org/officeDocument/2006/relationships/customXml" Target="../ink/ink3630.xml"/><Relationship Id="rId128" Type="http://schemas.openxmlformats.org/officeDocument/2006/relationships/customXml" Target="../ink/ink3657.xml"/><Relationship Id="rId335" Type="http://schemas.openxmlformats.org/officeDocument/2006/relationships/image" Target="../media/image3356.png"/><Relationship Id="rId377" Type="http://schemas.openxmlformats.org/officeDocument/2006/relationships/image" Target="../media/image3377.png"/><Relationship Id="rId5" Type="http://schemas.openxmlformats.org/officeDocument/2006/relationships/image" Target="../media/image3191.png"/><Relationship Id="rId181" Type="http://schemas.openxmlformats.org/officeDocument/2006/relationships/image" Target="../media/image3279.png"/><Relationship Id="rId237" Type="http://schemas.openxmlformats.org/officeDocument/2006/relationships/image" Target="../media/image3307.png"/><Relationship Id="rId402" Type="http://schemas.openxmlformats.org/officeDocument/2006/relationships/customXml" Target="../ink/ink3794.xml"/><Relationship Id="rId279" Type="http://schemas.openxmlformats.org/officeDocument/2006/relationships/image" Target="../media/image3328.png"/><Relationship Id="rId43" Type="http://schemas.openxmlformats.org/officeDocument/2006/relationships/image" Target="../media/image3210.png"/><Relationship Id="rId139" Type="http://schemas.openxmlformats.org/officeDocument/2006/relationships/image" Target="../media/image3258.png"/><Relationship Id="rId290" Type="http://schemas.openxmlformats.org/officeDocument/2006/relationships/customXml" Target="../ink/ink3738.xml"/><Relationship Id="rId304" Type="http://schemas.openxmlformats.org/officeDocument/2006/relationships/customXml" Target="../ink/ink3745.xml"/><Relationship Id="rId346" Type="http://schemas.openxmlformats.org/officeDocument/2006/relationships/customXml" Target="../ink/ink3766.xml"/><Relationship Id="rId388" Type="http://schemas.openxmlformats.org/officeDocument/2006/relationships/customXml" Target="../ink/ink3787.xml"/><Relationship Id="rId85" Type="http://schemas.openxmlformats.org/officeDocument/2006/relationships/image" Target="../media/image3231.png"/><Relationship Id="rId150" Type="http://schemas.openxmlformats.org/officeDocument/2006/relationships/customXml" Target="../ink/ink3668.xml"/><Relationship Id="rId192" Type="http://schemas.openxmlformats.org/officeDocument/2006/relationships/customXml" Target="../ink/ink3689.xml"/><Relationship Id="rId206" Type="http://schemas.openxmlformats.org/officeDocument/2006/relationships/customXml" Target="../ink/ink3696.xml"/><Relationship Id="rId248" Type="http://schemas.openxmlformats.org/officeDocument/2006/relationships/customXml" Target="../ink/ink3717.xml"/><Relationship Id="rId12" Type="http://schemas.openxmlformats.org/officeDocument/2006/relationships/customXml" Target="../ink/ink3599.xml"/><Relationship Id="rId108" Type="http://schemas.openxmlformats.org/officeDocument/2006/relationships/customXml" Target="../ink/ink3647.xml"/><Relationship Id="rId315" Type="http://schemas.openxmlformats.org/officeDocument/2006/relationships/image" Target="../media/image3346.png"/><Relationship Id="rId357" Type="http://schemas.openxmlformats.org/officeDocument/2006/relationships/image" Target="../media/image3367.png"/><Relationship Id="rId54" Type="http://schemas.openxmlformats.org/officeDocument/2006/relationships/customXml" Target="../ink/ink3620.xml"/><Relationship Id="rId96" Type="http://schemas.openxmlformats.org/officeDocument/2006/relationships/customXml" Target="../ink/ink3641.xml"/><Relationship Id="rId161" Type="http://schemas.openxmlformats.org/officeDocument/2006/relationships/image" Target="../media/image3269.png"/><Relationship Id="rId217" Type="http://schemas.openxmlformats.org/officeDocument/2006/relationships/image" Target="../media/image3297.png"/><Relationship Id="rId399" Type="http://schemas.openxmlformats.org/officeDocument/2006/relationships/image" Target="../media/image3388.png"/><Relationship Id="rId259" Type="http://schemas.openxmlformats.org/officeDocument/2006/relationships/image" Target="../media/image3318.png"/><Relationship Id="rId23" Type="http://schemas.openxmlformats.org/officeDocument/2006/relationships/image" Target="../media/image3200.png"/><Relationship Id="rId119" Type="http://schemas.openxmlformats.org/officeDocument/2006/relationships/image" Target="../media/image3248.png"/><Relationship Id="rId270" Type="http://schemas.openxmlformats.org/officeDocument/2006/relationships/customXml" Target="../ink/ink3728.xml"/><Relationship Id="rId326" Type="http://schemas.openxmlformats.org/officeDocument/2006/relationships/customXml" Target="../ink/ink3756.xml"/><Relationship Id="rId65" Type="http://schemas.openxmlformats.org/officeDocument/2006/relationships/image" Target="../media/image3221.png"/><Relationship Id="rId130" Type="http://schemas.openxmlformats.org/officeDocument/2006/relationships/customXml" Target="../ink/ink3658.xml"/><Relationship Id="rId368" Type="http://schemas.openxmlformats.org/officeDocument/2006/relationships/customXml" Target="../ink/ink3777.xml"/><Relationship Id="rId172" Type="http://schemas.openxmlformats.org/officeDocument/2006/relationships/customXml" Target="../ink/ink3679.xml"/><Relationship Id="rId228" Type="http://schemas.openxmlformats.org/officeDocument/2006/relationships/customXml" Target="../ink/ink3707.xml"/><Relationship Id="rId281" Type="http://schemas.openxmlformats.org/officeDocument/2006/relationships/image" Target="../media/image3329.png"/><Relationship Id="rId337" Type="http://schemas.openxmlformats.org/officeDocument/2006/relationships/image" Target="../media/image3357.png"/><Relationship Id="rId34" Type="http://schemas.openxmlformats.org/officeDocument/2006/relationships/customXml" Target="../ink/ink3610.xml"/><Relationship Id="rId76" Type="http://schemas.openxmlformats.org/officeDocument/2006/relationships/customXml" Target="../ink/ink3631.xml"/><Relationship Id="rId141" Type="http://schemas.openxmlformats.org/officeDocument/2006/relationships/image" Target="../media/image3259.png"/><Relationship Id="rId379" Type="http://schemas.openxmlformats.org/officeDocument/2006/relationships/image" Target="../media/image3378.png"/><Relationship Id="rId7" Type="http://schemas.openxmlformats.org/officeDocument/2006/relationships/image" Target="../media/image3192.png"/><Relationship Id="rId183" Type="http://schemas.openxmlformats.org/officeDocument/2006/relationships/image" Target="../media/image3280.png"/><Relationship Id="rId239" Type="http://schemas.openxmlformats.org/officeDocument/2006/relationships/image" Target="../media/image3308.png"/><Relationship Id="rId390" Type="http://schemas.openxmlformats.org/officeDocument/2006/relationships/customXml" Target="../ink/ink3788.xml"/><Relationship Id="rId404" Type="http://schemas.openxmlformats.org/officeDocument/2006/relationships/customXml" Target="../ink/ink3795.xml"/><Relationship Id="rId250" Type="http://schemas.openxmlformats.org/officeDocument/2006/relationships/customXml" Target="../ink/ink3718.xml"/><Relationship Id="rId292" Type="http://schemas.openxmlformats.org/officeDocument/2006/relationships/customXml" Target="../ink/ink3739.xml"/><Relationship Id="rId306" Type="http://schemas.openxmlformats.org/officeDocument/2006/relationships/customXml" Target="../ink/ink3746.xml"/><Relationship Id="rId45" Type="http://schemas.openxmlformats.org/officeDocument/2006/relationships/image" Target="../media/image3211.png"/><Relationship Id="rId87" Type="http://schemas.openxmlformats.org/officeDocument/2006/relationships/image" Target="../media/image3232.png"/><Relationship Id="rId110" Type="http://schemas.openxmlformats.org/officeDocument/2006/relationships/customXml" Target="../ink/ink3648.xml"/><Relationship Id="rId348" Type="http://schemas.openxmlformats.org/officeDocument/2006/relationships/customXml" Target="../ink/ink3767.xml"/><Relationship Id="rId152" Type="http://schemas.openxmlformats.org/officeDocument/2006/relationships/customXml" Target="../ink/ink3669.xml"/><Relationship Id="rId194" Type="http://schemas.openxmlformats.org/officeDocument/2006/relationships/customXml" Target="../ink/ink3690.xml"/><Relationship Id="rId208" Type="http://schemas.openxmlformats.org/officeDocument/2006/relationships/customXml" Target="../ink/ink3697.xml"/><Relationship Id="rId261" Type="http://schemas.openxmlformats.org/officeDocument/2006/relationships/image" Target="../media/image3319.png"/><Relationship Id="rId14" Type="http://schemas.openxmlformats.org/officeDocument/2006/relationships/customXml" Target="../ink/ink3600.xml"/><Relationship Id="rId56" Type="http://schemas.openxmlformats.org/officeDocument/2006/relationships/customXml" Target="../ink/ink3621.xml"/><Relationship Id="rId317" Type="http://schemas.openxmlformats.org/officeDocument/2006/relationships/image" Target="../media/image3347.png"/><Relationship Id="rId359" Type="http://schemas.openxmlformats.org/officeDocument/2006/relationships/image" Target="../media/image3368.png"/><Relationship Id="rId98" Type="http://schemas.openxmlformats.org/officeDocument/2006/relationships/customXml" Target="../ink/ink3642.xml"/><Relationship Id="rId121" Type="http://schemas.openxmlformats.org/officeDocument/2006/relationships/image" Target="../media/image3249.png"/><Relationship Id="rId163" Type="http://schemas.openxmlformats.org/officeDocument/2006/relationships/image" Target="../media/image3270.png"/><Relationship Id="rId219" Type="http://schemas.openxmlformats.org/officeDocument/2006/relationships/image" Target="../media/image3298.png"/><Relationship Id="rId370" Type="http://schemas.openxmlformats.org/officeDocument/2006/relationships/customXml" Target="../ink/ink3778.xml"/><Relationship Id="rId230" Type="http://schemas.openxmlformats.org/officeDocument/2006/relationships/customXml" Target="../ink/ink3708.xml"/><Relationship Id="rId25" Type="http://schemas.openxmlformats.org/officeDocument/2006/relationships/image" Target="../media/image3201.png"/><Relationship Id="rId67" Type="http://schemas.openxmlformats.org/officeDocument/2006/relationships/image" Target="../media/image3222.png"/><Relationship Id="rId272" Type="http://schemas.openxmlformats.org/officeDocument/2006/relationships/customXml" Target="../ink/ink3729.xml"/><Relationship Id="rId328" Type="http://schemas.openxmlformats.org/officeDocument/2006/relationships/customXml" Target="../ink/ink3757.xml"/><Relationship Id="rId132" Type="http://schemas.openxmlformats.org/officeDocument/2006/relationships/customXml" Target="../ink/ink3659.xml"/><Relationship Id="rId174" Type="http://schemas.openxmlformats.org/officeDocument/2006/relationships/customXml" Target="../ink/ink3680.xml"/><Relationship Id="rId381" Type="http://schemas.openxmlformats.org/officeDocument/2006/relationships/image" Target="../media/image3379.png"/><Relationship Id="rId241" Type="http://schemas.openxmlformats.org/officeDocument/2006/relationships/image" Target="../media/image3309.png"/><Relationship Id="rId36" Type="http://schemas.openxmlformats.org/officeDocument/2006/relationships/customXml" Target="../ink/ink3611.xml"/><Relationship Id="rId283" Type="http://schemas.openxmlformats.org/officeDocument/2006/relationships/image" Target="../media/image3330.png"/><Relationship Id="rId339" Type="http://schemas.openxmlformats.org/officeDocument/2006/relationships/image" Target="../media/image3358.png"/><Relationship Id="rId78" Type="http://schemas.openxmlformats.org/officeDocument/2006/relationships/customXml" Target="../ink/ink3632.xml"/><Relationship Id="rId101" Type="http://schemas.openxmlformats.org/officeDocument/2006/relationships/image" Target="../media/image3239.png"/><Relationship Id="rId143" Type="http://schemas.openxmlformats.org/officeDocument/2006/relationships/image" Target="../media/image3260.png"/><Relationship Id="rId185" Type="http://schemas.openxmlformats.org/officeDocument/2006/relationships/image" Target="../media/image3281.png"/><Relationship Id="rId350" Type="http://schemas.openxmlformats.org/officeDocument/2006/relationships/customXml" Target="../ink/ink3768.xml"/><Relationship Id="rId9" Type="http://schemas.openxmlformats.org/officeDocument/2006/relationships/image" Target="../media/image3193.png"/><Relationship Id="rId210" Type="http://schemas.openxmlformats.org/officeDocument/2006/relationships/customXml" Target="../ink/ink3698.xml"/><Relationship Id="rId392" Type="http://schemas.openxmlformats.org/officeDocument/2006/relationships/customXml" Target="../ink/ink3789.xml"/><Relationship Id="rId252" Type="http://schemas.openxmlformats.org/officeDocument/2006/relationships/customXml" Target="../ink/ink3719.xml"/><Relationship Id="rId294" Type="http://schemas.openxmlformats.org/officeDocument/2006/relationships/customXml" Target="../ink/ink3740.xml"/><Relationship Id="rId308" Type="http://schemas.openxmlformats.org/officeDocument/2006/relationships/customXml" Target="../ink/ink3747.xml"/><Relationship Id="rId47" Type="http://schemas.openxmlformats.org/officeDocument/2006/relationships/image" Target="../media/image3212.png"/><Relationship Id="rId89" Type="http://schemas.openxmlformats.org/officeDocument/2006/relationships/image" Target="../media/image3233.png"/><Relationship Id="rId112" Type="http://schemas.openxmlformats.org/officeDocument/2006/relationships/customXml" Target="../ink/ink3649.xml"/><Relationship Id="rId154" Type="http://schemas.openxmlformats.org/officeDocument/2006/relationships/customXml" Target="../ink/ink3670.xml"/><Relationship Id="rId361" Type="http://schemas.openxmlformats.org/officeDocument/2006/relationships/image" Target="../media/image3369.png"/><Relationship Id="rId196" Type="http://schemas.openxmlformats.org/officeDocument/2006/relationships/customXml" Target="../ink/ink3691.xml"/><Relationship Id="rId16" Type="http://schemas.openxmlformats.org/officeDocument/2006/relationships/customXml" Target="../ink/ink3601.xml"/><Relationship Id="rId221" Type="http://schemas.openxmlformats.org/officeDocument/2006/relationships/image" Target="../media/image3299.png"/><Relationship Id="rId263" Type="http://schemas.openxmlformats.org/officeDocument/2006/relationships/image" Target="../media/image3320.png"/><Relationship Id="rId319" Type="http://schemas.openxmlformats.org/officeDocument/2006/relationships/image" Target="../media/image3348.png"/><Relationship Id="rId58" Type="http://schemas.openxmlformats.org/officeDocument/2006/relationships/customXml" Target="../ink/ink3622.xml"/><Relationship Id="rId123" Type="http://schemas.openxmlformats.org/officeDocument/2006/relationships/image" Target="../media/image3250.png"/><Relationship Id="rId330" Type="http://schemas.openxmlformats.org/officeDocument/2006/relationships/customXml" Target="../ink/ink3758.xml"/><Relationship Id="rId165" Type="http://schemas.openxmlformats.org/officeDocument/2006/relationships/image" Target="../media/image3271.png"/><Relationship Id="rId372" Type="http://schemas.openxmlformats.org/officeDocument/2006/relationships/customXml" Target="../ink/ink3779.xml"/><Relationship Id="rId211" Type="http://schemas.openxmlformats.org/officeDocument/2006/relationships/image" Target="../media/image3294.png"/><Relationship Id="rId232" Type="http://schemas.openxmlformats.org/officeDocument/2006/relationships/customXml" Target="../ink/ink3709.xml"/><Relationship Id="rId253" Type="http://schemas.openxmlformats.org/officeDocument/2006/relationships/image" Target="../media/image3315.png"/><Relationship Id="rId274" Type="http://schemas.openxmlformats.org/officeDocument/2006/relationships/customXml" Target="../ink/ink3730.xml"/><Relationship Id="rId295" Type="http://schemas.openxmlformats.org/officeDocument/2006/relationships/image" Target="../media/image3336.png"/><Relationship Id="rId309" Type="http://schemas.openxmlformats.org/officeDocument/2006/relationships/image" Target="../media/image3343.png"/><Relationship Id="rId27" Type="http://schemas.openxmlformats.org/officeDocument/2006/relationships/image" Target="../media/image3202.png"/><Relationship Id="rId48" Type="http://schemas.openxmlformats.org/officeDocument/2006/relationships/customXml" Target="../ink/ink3617.xml"/><Relationship Id="rId69" Type="http://schemas.openxmlformats.org/officeDocument/2006/relationships/image" Target="../media/image3223.png"/><Relationship Id="rId113" Type="http://schemas.openxmlformats.org/officeDocument/2006/relationships/image" Target="../media/image3245.png"/><Relationship Id="rId134" Type="http://schemas.openxmlformats.org/officeDocument/2006/relationships/customXml" Target="../ink/ink3660.xml"/><Relationship Id="rId320" Type="http://schemas.openxmlformats.org/officeDocument/2006/relationships/customXml" Target="../ink/ink3753.xml"/><Relationship Id="rId80" Type="http://schemas.openxmlformats.org/officeDocument/2006/relationships/customXml" Target="../ink/ink3633.xml"/><Relationship Id="rId155" Type="http://schemas.openxmlformats.org/officeDocument/2006/relationships/image" Target="../media/image3266.png"/><Relationship Id="rId176" Type="http://schemas.openxmlformats.org/officeDocument/2006/relationships/customXml" Target="../ink/ink3681.xml"/><Relationship Id="rId197" Type="http://schemas.openxmlformats.org/officeDocument/2006/relationships/image" Target="../media/image3287.png"/><Relationship Id="rId341" Type="http://schemas.openxmlformats.org/officeDocument/2006/relationships/image" Target="../media/image3359.png"/><Relationship Id="rId362" Type="http://schemas.openxmlformats.org/officeDocument/2006/relationships/customXml" Target="../ink/ink3774.xml"/><Relationship Id="rId383" Type="http://schemas.openxmlformats.org/officeDocument/2006/relationships/image" Target="../media/image3380.png"/><Relationship Id="rId201" Type="http://schemas.openxmlformats.org/officeDocument/2006/relationships/image" Target="../media/image3289.png"/><Relationship Id="rId222" Type="http://schemas.openxmlformats.org/officeDocument/2006/relationships/customXml" Target="../ink/ink3704.xml"/><Relationship Id="rId243" Type="http://schemas.openxmlformats.org/officeDocument/2006/relationships/image" Target="../media/image3310.png"/><Relationship Id="rId264" Type="http://schemas.openxmlformats.org/officeDocument/2006/relationships/customXml" Target="../ink/ink3725.xml"/><Relationship Id="rId285" Type="http://schemas.openxmlformats.org/officeDocument/2006/relationships/image" Target="../media/image3331.png"/><Relationship Id="rId17" Type="http://schemas.openxmlformats.org/officeDocument/2006/relationships/image" Target="../media/image3197.png"/><Relationship Id="rId38" Type="http://schemas.openxmlformats.org/officeDocument/2006/relationships/customXml" Target="../ink/ink3612.xml"/><Relationship Id="rId59" Type="http://schemas.openxmlformats.org/officeDocument/2006/relationships/image" Target="../media/image3218.png"/><Relationship Id="rId103" Type="http://schemas.openxmlformats.org/officeDocument/2006/relationships/image" Target="../media/image3240.png"/><Relationship Id="rId124" Type="http://schemas.openxmlformats.org/officeDocument/2006/relationships/customXml" Target="../ink/ink3655.xml"/><Relationship Id="rId310" Type="http://schemas.openxmlformats.org/officeDocument/2006/relationships/customXml" Target="../ink/ink3748.xml"/><Relationship Id="rId70" Type="http://schemas.openxmlformats.org/officeDocument/2006/relationships/customXml" Target="../ink/ink3628.xml"/><Relationship Id="rId91" Type="http://schemas.openxmlformats.org/officeDocument/2006/relationships/image" Target="../media/image3234.png"/><Relationship Id="rId145" Type="http://schemas.openxmlformats.org/officeDocument/2006/relationships/image" Target="../media/image3261.png"/><Relationship Id="rId166" Type="http://schemas.openxmlformats.org/officeDocument/2006/relationships/customXml" Target="../ink/ink3676.xml"/><Relationship Id="rId187" Type="http://schemas.openxmlformats.org/officeDocument/2006/relationships/image" Target="../media/image3282.png"/><Relationship Id="rId331" Type="http://schemas.openxmlformats.org/officeDocument/2006/relationships/image" Target="../media/image3354.png"/><Relationship Id="rId352" Type="http://schemas.openxmlformats.org/officeDocument/2006/relationships/customXml" Target="../ink/ink3769.xml"/><Relationship Id="rId373" Type="http://schemas.openxmlformats.org/officeDocument/2006/relationships/image" Target="../media/image3375.png"/><Relationship Id="rId394" Type="http://schemas.openxmlformats.org/officeDocument/2006/relationships/customXml" Target="../ink/ink3790.xml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3699.xml"/><Relationship Id="rId233" Type="http://schemas.openxmlformats.org/officeDocument/2006/relationships/image" Target="../media/image3305.png"/><Relationship Id="rId254" Type="http://schemas.openxmlformats.org/officeDocument/2006/relationships/customXml" Target="../ink/ink3720.xml"/><Relationship Id="rId28" Type="http://schemas.openxmlformats.org/officeDocument/2006/relationships/customXml" Target="../ink/ink3607.xml"/><Relationship Id="rId49" Type="http://schemas.openxmlformats.org/officeDocument/2006/relationships/image" Target="../media/image3213.png"/><Relationship Id="rId114" Type="http://schemas.openxmlformats.org/officeDocument/2006/relationships/customXml" Target="../ink/ink3650.xml"/><Relationship Id="rId275" Type="http://schemas.openxmlformats.org/officeDocument/2006/relationships/image" Target="../media/image3326.png"/><Relationship Id="rId296" Type="http://schemas.openxmlformats.org/officeDocument/2006/relationships/customXml" Target="../ink/ink3741.xml"/><Relationship Id="rId300" Type="http://schemas.openxmlformats.org/officeDocument/2006/relationships/customXml" Target="../ink/ink3743.xml"/><Relationship Id="rId60" Type="http://schemas.openxmlformats.org/officeDocument/2006/relationships/customXml" Target="../ink/ink3623.xml"/><Relationship Id="rId81" Type="http://schemas.openxmlformats.org/officeDocument/2006/relationships/image" Target="../media/image3229.png"/><Relationship Id="rId135" Type="http://schemas.openxmlformats.org/officeDocument/2006/relationships/image" Target="../media/image3256.png"/><Relationship Id="rId156" Type="http://schemas.openxmlformats.org/officeDocument/2006/relationships/customXml" Target="../ink/ink3671.xml"/><Relationship Id="rId177" Type="http://schemas.openxmlformats.org/officeDocument/2006/relationships/image" Target="../media/image3277.png"/><Relationship Id="rId198" Type="http://schemas.openxmlformats.org/officeDocument/2006/relationships/customXml" Target="../ink/ink3692.xml"/><Relationship Id="rId321" Type="http://schemas.openxmlformats.org/officeDocument/2006/relationships/image" Target="../media/image3349.png"/><Relationship Id="rId342" Type="http://schemas.openxmlformats.org/officeDocument/2006/relationships/customXml" Target="../ink/ink3764.xml"/><Relationship Id="rId363" Type="http://schemas.openxmlformats.org/officeDocument/2006/relationships/image" Target="../media/image3370.png"/><Relationship Id="rId384" Type="http://schemas.openxmlformats.org/officeDocument/2006/relationships/customXml" Target="../ink/ink3785.xml"/><Relationship Id="rId202" Type="http://schemas.openxmlformats.org/officeDocument/2006/relationships/customXml" Target="../ink/ink3694.xml"/><Relationship Id="rId223" Type="http://schemas.openxmlformats.org/officeDocument/2006/relationships/image" Target="../media/image3300.png"/><Relationship Id="rId244" Type="http://schemas.openxmlformats.org/officeDocument/2006/relationships/customXml" Target="../ink/ink3715.xml"/><Relationship Id="rId18" Type="http://schemas.openxmlformats.org/officeDocument/2006/relationships/customXml" Target="../ink/ink3602.xml"/><Relationship Id="rId39" Type="http://schemas.openxmlformats.org/officeDocument/2006/relationships/image" Target="../media/image3208.png"/><Relationship Id="rId265" Type="http://schemas.openxmlformats.org/officeDocument/2006/relationships/image" Target="../media/image3321.png"/><Relationship Id="rId286" Type="http://schemas.openxmlformats.org/officeDocument/2006/relationships/customXml" Target="../ink/ink3736.xml"/><Relationship Id="rId50" Type="http://schemas.openxmlformats.org/officeDocument/2006/relationships/customXml" Target="../ink/ink3618.xml"/><Relationship Id="rId104" Type="http://schemas.openxmlformats.org/officeDocument/2006/relationships/customXml" Target="../ink/ink3645.xml"/><Relationship Id="rId125" Type="http://schemas.openxmlformats.org/officeDocument/2006/relationships/image" Target="../media/image3251.png"/><Relationship Id="rId146" Type="http://schemas.openxmlformats.org/officeDocument/2006/relationships/customXml" Target="../ink/ink3666.xml"/><Relationship Id="rId167" Type="http://schemas.openxmlformats.org/officeDocument/2006/relationships/image" Target="../media/image3272.png"/><Relationship Id="rId188" Type="http://schemas.openxmlformats.org/officeDocument/2006/relationships/customXml" Target="../ink/ink3687.xml"/><Relationship Id="rId311" Type="http://schemas.openxmlformats.org/officeDocument/2006/relationships/image" Target="../media/image3344.png"/><Relationship Id="rId332" Type="http://schemas.openxmlformats.org/officeDocument/2006/relationships/customXml" Target="../ink/ink3759.xml"/><Relationship Id="rId353" Type="http://schemas.openxmlformats.org/officeDocument/2006/relationships/image" Target="../media/image3365.png"/><Relationship Id="rId374" Type="http://schemas.openxmlformats.org/officeDocument/2006/relationships/customXml" Target="../ink/ink3780.xml"/><Relationship Id="rId395" Type="http://schemas.openxmlformats.org/officeDocument/2006/relationships/image" Target="../media/image3386.png"/><Relationship Id="rId71" Type="http://schemas.openxmlformats.org/officeDocument/2006/relationships/image" Target="../media/image3224.png"/><Relationship Id="rId92" Type="http://schemas.openxmlformats.org/officeDocument/2006/relationships/customXml" Target="../ink/ink3639.xml"/><Relationship Id="rId213" Type="http://schemas.openxmlformats.org/officeDocument/2006/relationships/image" Target="../media/image3295.png"/><Relationship Id="rId234" Type="http://schemas.openxmlformats.org/officeDocument/2006/relationships/customXml" Target="../ink/ink3710.xml"/><Relationship Id="rId2" Type="http://schemas.openxmlformats.org/officeDocument/2006/relationships/customXml" Target="../ink/ink3594.xml"/><Relationship Id="rId29" Type="http://schemas.openxmlformats.org/officeDocument/2006/relationships/image" Target="../media/image3203.png"/><Relationship Id="rId255" Type="http://schemas.openxmlformats.org/officeDocument/2006/relationships/image" Target="../media/image3316.png"/><Relationship Id="rId276" Type="http://schemas.openxmlformats.org/officeDocument/2006/relationships/customXml" Target="../ink/ink3731.xml"/><Relationship Id="rId297" Type="http://schemas.openxmlformats.org/officeDocument/2006/relationships/image" Target="../media/image3337.png"/><Relationship Id="rId40" Type="http://schemas.openxmlformats.org/officeDocument/2006/relationships/customXml" Target="../ink/ink3613.xml"/><Relationship Id="rId115" Type="http://schemas.openxmlformats.org/officeDocument/2006/relationships/image" Target="../media/image3246.png"/><Relationship Id="rId136" Type="http://schemas.openxmlformats.org/officeDocument/2006/relationships/customXml" Target="../ink/ink3661.xml"/><Relationship Id="rId157" Type="http://schemas.openxmlformats.org/officeDocument/2006/relationships/image" Target="../media/image3267.png"/><Relationship Id="rId178" Type="http://schemas.openxmlformats.org/officeDocument/2006/relationships/customXml" Target="../ink/ink3682.xml"/><Relationship Id="rId301" Type="http://schemas.openxmlformats.org/officeDocument/2006/relationships/image" Target="../media/image3339.png"/><Relationship Id="rId322" Type="http://schemas.openxmlformats.org/officeDocument/2006/relationships/customXml" Target="../ink/ink3754.xml"/><Relationship Id="rId343" Type="http://schemas.openxmlformats.org/officeDocument/2006/relationships/image" Target="../media/image3360.png"/><Relationship Id="rId364" Type="http://schemas.openxmlformats.org/officeDocument/2006/relationships/customXml" Target="../ink/ink3775.xml"/><Relationship Id="rId61" Type="http://schemas.openxmlformats.org/officeDocument/2006/relationships/image" Target="../media/image3219.png"/><Relationship Id="rId82" Type="http://schemas.openxmlformats.org/officeDocument/2006/relationships/customXml" Target="../ink/ink3634.xml"/><Relationship Id="rId199" Type="http://schemas.openxmlformats.org/officeDocument/2006/relationships/image" Target="../media/image3288.png"/><Relationship Id="rId203" Type="http://schemas.openxmlformats.org/officeDocument/2006/relationships/image" Target="../media/image3290.png"/><Relationship Id="rId385" Type="http://schemas.openxmlformats.org/officeDocument/2006/relationships/image" Target="../media/image3381.png"/><Relationship Id="rId19" Type="http://schemas.openxmlformats.org/officeDocument/2006/relationships/image" Target="../media/image3198.png"/><Relationship Id="rId224" Type="http://schemas.openxmlformats.org/officeDocument/2006/relationships/customXml" Target="../ink/ink3705.xml"/><Relationship Id="rId245" Type="http://schemas.openxmlformats.org/officeDocument/2006/relationships/image" Target="../media/image3311.png"/><Relationship Id="rId266" Type="http://schemas.openxmlformats.org/officeDocument/2006/relationships/customXml" Target="../ink/ink3726.xml"/><Relationship Id="rId287" Type="http://schemas.openxmlformats.org/officeDocument/2006/relationships/image" Target="../media/image3332.png"/><Relationship Id="rId30" Type="http://schemas.openxmlformats.org/officeDocument/2006/relationships/customXml" Target="../ink/ink3608.xml"/><Relationship Id="rId105" Type="http://schemas.openxmlformats.org/officeDocument/2006/relationships/image" Target="../media/image3241.png"/><Relationship Id="rId126" Type="http://schemas.openxmlformats.org/officeDocument/2006/relationships/customXml" Target="../ink/ink3656.xml"/><Relationship Id="rId147" Type="http://schemas.openxmlformats.org/officeDocument/2006/relationships/image" Target="../media/image3262.png"/><Relationship Id="rId168" Type="http://schemas.openxmlformats.org/officeDocument/2006/relationships/customXml" Target="../ink/ink3677.xml"/><Relationship Id="rId312" Type="http://schemas.openxmlformats.org/officeDocument/2006/relationships/customXml" Target="../ink/ink3749.xml"/><Relationship Id="rId333" Type="http://schemas.openxmlformats.org/officeDocument/2006/relationships/image" Target="../media/image3355.png"/><Relationship Id="rId354" Type="http://schemas.openxmlformats.org/officeDocument/2006/relationships/customXml" Target="../ink/ink3770.xml"/><Relationship Id="rId51" Type="http://schemas.openxmlformats.org/officeDocument/2006/relationships/image" Target="../media/image3214.png"/><Relationship Id="rId72" Type="http://schemas.openxmlformats.org/officeDocument/2006/relationships/customXml" Target="../ink/ink3629.xml"/><Relationship Id="rId93" Type="http://schemas.openxmlformats.org/officeDocument/2006/relationships/image" Target="../media/image3235.png"/><Relationship Id="rId189" Type="http://schemas.openxmlformats.org/officeDocument/2006/relationships/image" Target="../media/image3283.png"/><Relationship Id="rId375" Type="http://schemas.openxmlformats.org/officeDocument/2006/relationships/image" Target="../media/image3376.png"/><Relationship Id="rId396" Type="http://schemas.openxmlformats.org/officeDocument/2006/relationships/customXml" Target="../ink/ink3791.xml"/><Relationship Id="rId3" Type="http://schemas.openxmlformats.org/officeDocument/2006/relationships/image" Target="../media/image3190.png"/><Relationship Id="rId214" Type="http://schemas.openxmlformats.org/officeDocument/2006/relationships/customXml" Target="../ink/ink3700.xml"/><Relationship Id="rId235" Type="http://schemas.openxmlformats.org/officeDocument/2006/relationships/image" Target="../media/image3306.png"/><Relationship Id="rId256" Type="http://schemas.openxmlformats.org/officeDocument/2006/relationships/customXml" Target="../ink/ink3721.xml"/><Relationship Id="rId277" Type="http://schemas.openxmlformats.org/officeDocument/2006/relationships/image" Target="../media/image3327.png"/><Relationship Id="rId298" Type="http://schemas.openxmlformats.org/officeDocument/2006/relationships/customXml" Target="../ink/ink3742.xml"/><Relationship Id="rId400" Type="http://schemas.openxmlformats.org/officeDocument/2006/relationships/customXml" Target="../ink/ink3793.xml"/><Relationship Id="rId116" Type="http://schemas.openxmlformats.org/officeDocument/2006/relationships/customXml" Target="../ink/ink3651.xml"/><Relationship Id="rId137" Type="http://schemas.openxmlformats.org/officeDocument/2006/relationships/image" Target="../media/image3257.png"/><Relationship Id="rId158" Type="http://schemas.openxmlformats.org/officeDocument/2006/relationships/customXml" Target="../ink/ink3672.xml"/><Relationship Id="rId302" Type="http://schemas.openxmlformats.org/officeDocument/2006/relationships/customXml" Target="../ink/ink3744.xml"/><Relationship Id="rId323" Type="http://schemas.openxmlformats.org/officeDocument/2006/relationships/image" Target="../media/image3350.png"/><Relationship Id="rId344" Type="http://schemas.openxmlformats.org/officeDocument/2006/relationships/customXml" Target="../ink/ink3765.xml"/><Relationship Id="rId20" Type="http://schemas.openxmlformats.org/officeDocument/2006/relationships/customXml" Target="../ink/ink3603.xml"/><Relationship Id="rId41" Type="http://schemas.openxmlformats.org/officeDocument/2006/relationships/image" Target="../media/image3209.png"/><Relationship Id="rId62" Type="http://schemas.openxmlformats.org/officeDocument/2006/relationships/customXml" Target="../ink/ink3624.xml"/><Relationship Id="rId83" Type="http://schemas.openxmlformats.org/officeDocument/2006/relationships/image" Target="../media/image3230.png"/><Relationship Id="rId179" Type="http://schemas.openxmlformats.org/officeDocument/2006/relationships/image" Target="../media/image3278.png"/><Relationship Id="rId365" Type="http://schemas.openxmlformats.org/officeDocument/2006/relationships/image" Target="../media/image3371.png"/><Relationship Id="rId386" Type="http://schemas.openxmlformats.org/officeDocument/2006/relationships/customXml" Target="../ink/ink3786.xml"/><Relationship Id="rId190" Type="http://schemas.openxmlformats.org/officeDocument/2006/relationships/customXml" Target="../ink/ink3688.xml"/><Relationship Id="rId204" Type="http://schemas.openxmlformats.org/officeDocument/2006/relationships/customXml" Target="../ink/ink3695.xml"/><Relationship Id="rId225" Type="http://schemas.openxmlformats.org/officeDocument/2006/relationships/image" Target="../media/image3301.png"/><Relationship Id="rId246" Type="http://schemas.openxmlformats.org/officeDocument/2006/relationships/customXml" Target="../ink/ink3716.xml"/><Relationship Id="rId267" Type="http://schemas.openxmlformats.org/officeDocument/2006/relationships/image" Target="../media/image3322.png"/><Relationship Id="rId288" Type="http://schemas.openxmlformats.org/officeDocument/2006/relationships/customXml" Target="../ink/ink3737.xml"/><Relationship Id="rId106" Type="http://schemas.openxmlformats.org/officeDocument/2006/relationships/customXml" Target="../ink/ink3646.xml"/><Relationship Id="rId127" Type="http://schemas.openxmlformats.org/officeDocument/2006/relationships/image" Target="../media/image3252.png"/><Relationship Id="rId313" Type="http://schemas.openxmlformats.org/officeDocument/2006/relationships/image" Target="../media/image3345.png"/><Relationship Id="rId10" Type="http://schemas.openxmlformats.org/officeDocument/2006/relationships/customXml" Target="../ink/ink3598.xml"/><Relationship Id="rId31" Type="http://schemas.openxmlformats.org/officeDocument/2006/relationships/image" Target="../media/image3204.png"/><Relationship Id="rId52" Type="http://schemas.openxmlformats.org/officeDocument/2006/relationships/customXml" Target="../ink/ink3619.xml"/><Relationship Id="rId73" Type="http://schemas.openxmlformats.org/officeDocument/2006/relationships/image" Target="../media/image3225.png"/><Relationship Id="rId94" Type="http://schemas.openxmlformats.org/officeDocument/2006/relationships/customXml" Target="../ink/ink3640.xml"/><Relationship Id="rId148" Type="http://schemas.openxmlformats.org/officeDocument/2006/relationships/customXml" Target="../ink/ink3667.xml"/><Relationship Id="rId169" Type="http://schemas.openxmlformats.org/officeDocument/2006/relationships/image" Target="../media/image3273.png"/><Relationship Id="rId334" Type="http://schemas.openxmlformats.org/officeDocument/2006/relationships/customXml" Target="../ink/ink3760.xml"/><Relationship Id="rId355" Type="http://schemas.openxmlformats.org/officeDocument/2006/relationships/image" Target="../media/image3366.png"/><Relationship Id="rId376" Type="http://schemas.openxmlformats.org/officeDocument/2006/relationships/customXml" Target="../ink/ink3781.xml"/><Relationship Id="rId397" Type="http://schemas.openxmlformats.org/officeDocument/2006/relationships/image" Target="../media/image3387.png"/><Relationship Id="rId4" Type="http://schemas.openxmlformats.org/officeDocument/2006/relationships/customXml" Target="../ink/ink3595.xml"/><Relationship Id="rId180" Type="http://schemas.openxmlformats.org/officeDocument/2006/relationships/customXml" Target="../ink/ink3683.xml"/><Relationship Id="rId215" Type="http://schemas.openxmlformats.org/officeDocument/2006/relationships/image" Target="../media/image3296.png"/><Relationship Id="rId236" Type="http://schemas.openxmlformats.org/officeDocument/2006/relationships/customXml" Target="../ink/ink3711.xml"/><Relationship Id="rId257" Type="http://schemas.openxmlformats.org/officeDocument/2006/relationships/image" Target="../media/image3317.png"/><Relationship Id="rId278" Type="http://schemas.openxmlformats.org/officeDocument/2006/relationships/customXml" Target="../ink/ink3732.xml"/><Relationship Id="rId401" Type="http://schemas.openxmlformats.org/officeDocument/2006/relationships/image" Target="../media/image3389.png"/><Relationship Id="rId303" Type="http://schemas.openxmlformats.org/officeDocument/2006/relationships/image" Target="../media/image3340.png"/><Relationship Id="rId42" Type="http://schemas.openxmlformats.org/officeDocument/2006/relationships/customXml" Target="../ink/ink3614.xml"/><Relationship Id="rId84" Type="http://schemas.openxmlformats.org/officeDocument/2006/relationships/customXml" Target="../ink/ink3635.xml"/><Relationship Id="rId138" Type="http://schemas.openxmlformats.org/officeDocument/2006/relationships/customXml" Target="../ink/ink3662.xml"/><Relationship Id="rId345" Type="http://schemas.openxmlformats.org/officeDocument/2006/relationships/image" Target="../media/image3361.png"/><Relationship Id="rId387" Type="http://schemas.openxmlformats.org/officeDocument/2006/relationships/image" Target="../media/image3382.png"/><Relationship Id="rId191" Type="http://schemas.openxmlformats.org/officeDocument/2006/relationships/image" Target="../media/image3284.png"/><Relationship Id="rId205" Type="http://schemas.openxmlformats.org/officeDocument/2006/relationships/image" Target="../media/image3291.png"/><Relationship Id="rId247" Type="http://schemas.openxmlformats.org/officeDocument/2006/relationships/image" Target="../media/image3312.png"/><Relationship Id="rId107" Type="http://schemas.openxmlformats.org/officeDocument/2006/relationships/image" Target="../media/image3242.png"/><Relationship Id="rId289" Type="http://schemas.openxmlformats.org/officeDocument/2006/relationships/image" Target="../media/image3333.png"/><Relationship Id="rId11" Type="http://schemas.openxmlformats.org/officeDocument/2006/relationships/image" Target="../media/image3194.png"/><Relationship Id="rId53" Type="http://schemas.openxmlformats.org/officeDocument/2006/relationships/image" Target="../media/image3215.png"/><Relationship Id="rId149" Type="http://schemas.openxmlformats.org/officeDocument/2006/relationships/image" Target="../media/image3263.png"/><Relationship Id="rId314" Type="http://schemas.openxmlformats.org/officeDocument/2006/relationships/customXml" Target="../ink/ink3750.xml"/><Relationship Id="rId356" Type="http://schemas.openxmlformats.org/officeDocument/2006/relationships/customXml" Target="../ink/ink3771.xml"/><Relationship Id="rId398" Type="http://schemas.openxmlformats.org/officeDocument/2006/relationships/customXml" Target="../ink/ink3792.xml"/><Relationship Id="rId95" Type="http://schemas.openxmlformats.org/officeDocument/2006/relationships/image" Target="../media/image3236.png"/><Relationship Id="rId160" Type="http://schemas.openxmlformats.org/officeDocument/2006/relationships/customXml" Target="../ink/ink3673.xml"/><Relationship Id="rId216" Type="http://schemas.openxmlformats.org/officeDocument/2006/relationships/customXml" Target="../ink/ink3701.xml"/><Relationship Id="rId258" Type="http://schemas.openxmlformats.org/officeDocument/2006/relationships/customXml" Target="../ink/ink3722.xml"/><Relationship Id="rId22" Type="http://schemas.openxmlformats.org/officeDocument/2006/relationships/customXml" Target="../ink/ink3604.xml"/><Relationship Id="rId64" Type="http://schemas.openxmlformats.org/officeDocument/2006/relationships/customXml" Target="../ink/ink3625.xml"/><Relationship Id="rId118" Type="http://schemas.openxmlformats.org/officeDocument/2006/relationships/customXml" Target="../ink/ink3652.xml"/><Relationship Id="rId325" Type="http://schemas.openxmlformats.org/officeDocument/2006/relationships/image" Target="../media/image3351.png"/><Relationship Id="rId367" Type="http://schemas.openxmlformats.org/officeDocument/2006/relationships/image" Target="../media/image3372.png"/><Relationship Id="rId171" Type="http://schemas.openxmlformats.org/officeDocument/2006/relationships/image" Target="../media/image3274.png"/><Relationship Id="rId227" Type="http://schemas.openxmlformats.org/officeDocument/2006/relationships/image" Target="../media/image3302.png"/><Relationship Id="rId269" Type="http://schemas.openxmlformats.org/officeDocument/2006/relationships/image" Target="../media/image3323.png"/><Relationship Id="rId33" Type="http://schemas.openxmlformats.org/officeDocument/2006/relationships/image" Target="../media/image3205.png"/><Relationship Id="rId129" Type="http://schemas.openxmlformats.org/officeDocument/2006/relationships/image" Target="../media/image3253.png"/><Relationship Id="rId280" Type="http://schemas.openxmlformats.org/officeDocument/2006/relationships/customXml" Target="../ink/ink3733.xml"/><Relationship Id="rId336" Type="http://schemas.openxmlformats.org/officeDocument/2006/relationships/customXml" Target="../ink/ink3761.xml"/><Relationship Id="rId75" Type="http://schemas.openxmlformats.org/officeDocument/2006/relationships/image" Target="../media/image3226.png"/><Relationship Id="rId140" Type="http://schemas.openxmlformats.org/officeDocument/2006/relationships/customXml" Target="../ink/ink3663.xml"/><Relationship Id="rId182" Type="http://schemas.openxmlformats.org/officeDocument/2006/relationships/customXml" Target="../ink/ink3684.xml"/><Relationship Id="rId378" Type="http://schemas.openxmlformats.org/officeDocument/2006/relationships/customXml" Target="../ink/ink3782.xml"/><Relationship Id="rId403" Type="http://schemas.openxmlformats.org/officeDocument/2006/relationships/image" Target="../media/image3390.png"/><Relationship Id="rId6" Type="http://schemas.openxmlformats.org/officeDocument/2006/relationships/customXml" Target="../ink/ink3596.xml"/><Relationship Id="rId238" Type="http://schemas.openxmlformats.org/officeDocument/2006/relationships/customXml" Target="../ink/ink3712.xml"/><Relationship Id="rId291" Type="http://schemas.openxmlformats.org/officeDocument/2006/relationships/image" Target="../media/image3334.png"/><Relationship Id="rId305" Type="http://schemas.openxmlformats.org/officeDocument/2006/relationships/image" Target="../media/image3341.png"/><Relationship Id="rId347" Type="http://schemas.openxmlformats.org/officeDocument/2006/relationships/image" Target="../media/image3362.png"/><Relationship Id="rId44" Type="http://schemas.openxmlformats.org/officeDocument/2006/relationships/customXml" Target="../ink/ink3615.xml"/><Relationship Id="rId86" Type="http://schemas.openxmlformats.org/officeDocument/2006/relationships/customXml" Target="../ink/ink3636.xml"/><Relationship Id="rId151" Type="http://schemas.openxmlformats.org/officeDocument/2006/relationships/image" Target="../media/image3264.png"/><Relationship Id="rId389" Type="http://schemas.openxmlformats.org/officeDocument/2006/relationships/image" Target="../media/image3383.png"/><Relationship Id="rId193" Type="http://schemas.openxmlformats.org/officeDocument/2006/relationships/image" Target="../media/image3285.png"/><Relationship Id="rId207" Type="http://schemas.openxmlformats.org/officeDocument/2006/relationships/image" Target="../media/image3292.png"/><Relationship Id="rId249" Type="http://schemas.openxmlformats.org/officeDocument/2006/relationships/image" Target="../media/image3313.png"/><Relationship Id="rId13" Type="http://schemas.openxmlformats.org/officeDocument/2006/relationships/image" Target="../media/image3195.png"/><Relationship Id="rId109" Type="http://schemas.openxmlformats.org/officeDocument/2006/relationships/image" Target="../media/image3243.png"/><Relationship Id="rId260" Type="http://schemas.openxmlformats.org/officeDocument/2006/relationships/customXml" Target="../ink/ink3723.xml"/><Relationship Id="rId316" Type="http://schemas.openxmlformats.org/officeDocument/2006/relationships/customXml" Target="../ink/ink3751.xml"/><Relationship Id="rId55" Type="http://schemas.openxmlformats.org/officeDocument/2006/relationships/image" Target="../media/image3216.png"/><Relationship Id="rId97" Type="http://schemas.openxmlformats.org/officeDocument/2006/relationships/image" Target="../media/image3237.png"/><Relationship Id="rId120" Type="http://schemas.openxmlformats.org/officeDocument/2006/relationships/customXml" Target="../ink/ink3653.xml"/><Relationship Id="rId358" Type="http://schemas.openxmlformats.org/officeDocument/2006/relationships/customXml" Target="../ink/ink3772.xml"/><Relationship Id="rId162" Type="http://schemas.openxmlformats.org/officeDocument/2006/relationships/customXml" Target="../ink/ink3674.xml"/><Relationship Id="rId218" Type="http://schemas.openxmlformats.org/officeDocument/2006/relationships/customXml" Target="../ink/ink3702.xml"/><Relationship Id="rId271" Type="http://schemas.openxmlformats.org/officeDocument/2006/relationships/image" Target="../media/image3324.png"/><Relationship Id="rId24" Type="http://schemas.openxmlformats.org/officeDocument/2006/relationships/customXml" Target="../ink/ink3605.xml"/><Relationship Id="rId66" Type="http://schemas.openxmlformats.org/officeDocument/2006/relationships/customXml" Target="../ink/ink3626.xml"/><Relationship Id="rId131" Type="http://schemas.openxmlformats.org/officeDocument/2006/relationships/image" Target="../media/image3254.png"/><Relationship Id="rId327" Type="http://schemas.openxmlformats.org/officeDocument/2006/relationships/image" Target="../media/image3352.png"/><Relationship Id="rId369" Type="http://schemas.openxmlformats.org/officeDocument/2006/relationships/image" Target="../media/image3373.png"/><Relationship Id="rId173" Type="http://schemas.openxmlformats.org/officeDocument/2006/relationships/image" Target="../media/image3275.png"/><Relationship Id="rId229" Type="http://schemas.openxmlformats.org/officeDocument/2006/relationships/image" Target="../media/image3303.png"/><Relationship Id="rId380" Type="http://schemas.openxmlformats.org/officeDocument/2006/relationships/customXml" Target="../ink/ink3783.xml"/><Relationship Id="rId240" Type="http://schemas.openxmlformats.org/officeDocument/2006/relationships/customXml" Target="../ink/ink3713.xml"/><Relationship Id="rId35" Type="http://schemas.openxmlformats.org/officeDocument/2006/relationships/image" Target="../media/image3206.png"/><Relationship Id="rId77" Type="http://schemas.openxmlformats.org/officeDocument/2006/relationships/image" Target="../media/image3227.png"/><Relationship Id="rId100" Type="http://schemas.openxmlformats.org/officeDocument/2006/relationships/customXml" Target="../ink/ink3643.xml"/><Relationship Id="rId282" Type="http://schemas.openxmlformats.org/officeDocument/2006/relationships/customXml" Target="../ink/ink3734.xml"/><Relationship Id="rId338" Type="http://schemas.openxmlformats.org/officeDocument/2006/relationships/customXml" Target="../ink/ink3762.xml"/><Relationship Id="rId8" Type="http://schemas.openxmlformats.org/officeDocument/2006/relationships/customXml" Target="../ink/ink3597.xml"/><Relationship Id="rId142" Type="http://schemas.openxmlformats.org/officeDocument/2006/relationships/customXml" Target="../ink/ink3664.xml"/><Relationship Id="rId184" Type="http://schemas.openxmlformats.org/officeDocument/2006/relationships/customXml" Target="../ink/ink3685.xml"/><Relationship Id="rId391" Type="http://schemas.openxmlformats.org/officeDocument/2006/relationships/image" Target="../media/image3384.png"/><Relationship Id="rId405" Type="http://schemas.openxmlformats.org/officeDocument/2006/relationships/image" Target="../media/image3391.png"/><Relationship Id="rId251" Type="http://schemas.openxmlformats.org/officeDocument/2006/relationships/image" Target="../media/image3314.png"/><Relationship Id="rId46" Type="http://schemas.openxmlformats.org/officeDocument/2006/relationships/customXml" Target="../ink/ink3616.xml"/><Relationship Id="rId293" Type="http://schemas.openxmlformats.org/officeDocument/2006/relationships/image" Target="../media/image3335.png"/><Relationship Id="rId307" Type="http://schemas.openxmlformats.org/officeDocument/2006/relationships/image" Target="../media/image3342.png"/><Relationship Id="rId349" Type="http://schemas.openxmlformats.org/officeDocument/2006/relationships/image" Target="../media/image3363.png"/><Relationship Id="rId88" Type="http://schemas.openxmlformats.org/officeDocument/2006/relationships/customXml" Target="../ink/ink3637.xml"/><Relationship Id="rId111" Type="http://schemas.openxmlformats.org/officeDocument/2006/relationships/image" Target="../media/image3244.png"/><Relationship Id="rId153" Type="http://schemas.openxmlformats.org/officeDocument/2006/relationships/image" Target="../media/image3265.png"/><Relationship Id="rId195" Type="http://schemas.openxmlformats.org/officeDocument/2006/relationships/image" Target="../media/image3286.png"/><Relationship Id="rId209" Type="http://schemas.openxmlformats.org/officeDocument/2006/relationships/image" Target="../media/image3293.png"/><Relationship Id="rId360" Type="http://schemas.openxmlformats.org/officeDocument/2006/relationships/customXml" Target="../ink/ink3773.xml"/><Relationship Id="rId220" Type="http://schemas.openxmlformats.org/officeDocument/2006/relationships/customXml" Target="../ink/ink3703.xml"/><Relationship Id="rId15" Type="http://schemas.openxmlformats.org/officeDocument/2006/relationships/image" Target="../media/image3196.png"/><Relationship Id="rId57" Type="http://schemas.openxmlformats.org/officeDocument/2006/relationships/image" Target="../media/image3217.png"/><Relationship Id="rId262" Type="http://schemas.openxmlformats.org/officeDocument/2006/relationships/customXml" Target="../ink/ink3724.xml"/><Relationship Id="rId318" Type="http://schemas.openxmlformats.org/officeDocument/2006/relationships/customXml" Target="../ink/ink3752.xml"/><Relationship Id="rId99" Type="http://schemas.openxmlformats.org/officeDocument/2006/relationships/image" Target="../media/image3238.png"/><Relationship Id="rId122" Type="http://schemas.openxmlformats.org/officeDocument/2006/relationships/customXml" Target="../ink/ink3654.xml"/><Relationship Id="rId164" Type="http://schemas.openxmlformats.org/officeDocument/2006/relationships/customXml" Target="../ink/ink3675.xml"/><Relationship Id="rId371" Type="http://schemas.openxmlformats.org/officeDocument/2006/relationships/image" Target="../media/image3374.png"/><Relationship Id="rId26" Type="http://schemas.openxmlformats.org/officeDocument/2006/relationships/customXml" Target="../ink/ink3606.xml"/><Relationship Id="rId231" Type="http://schemas.openxmlformats.org/officeDocument/2006/relationships/image" Target="../media/image3304.png"/><Relationship Id="rId273" Type="http://schemas.openxmlformats.org/officeDocument/2006/relationships/image" Target="../media/image3325.png"/><Relationship Id="rId329" Type="http://schemas.openxmlformats.org/officeDocument/2006/relationships/image" Target="../media/image3353.png"/><Relationship Id="rId68" Type="http://schemas.openxmlformats.org/officeDocument/2006/relationships/customXml" Target="../ink/ink3627.xml"/><Relationship Id="rId133" Type="http://schemas.openxmlformats.org/officeDocument/2006/relationships/image" Target="../media/image3255.png"/><Relationship Id="rId175" Type="http://schemas.openxmlformats.org/officeDocument/2006/relationships/image" Target="../media/image3276.png"/><Relationship Id="rId340" Type="http://schemas.openxmlformats.org/officeDocument/2006/relationships/customXml" Target="../ink/ink3763.xml"/><Relationship Id="rId200" Type="http://schemas.openxmlformats.org/officeDocument/2006/relationships/customXml" Target="../ink/ink3693.xml"/><Relationship Id="rId382" Type="http://schemas.openxmlformats.org/officeDocument/2006/relationships/customXml" Target="../ink/ink3784.xml"/><Relationship Id="rId242" Type="http://schemas.openxmlformats.org/officeDocument/2006/relationships/customXml" Target="../ink/ink3714.xml"/><Relationship Id="rId284" Type="http://schemas.openxmlformats.org/officeDocument/2006/relationships/customXml" Target="../ink/ink3735.xml"/><Relationship Id="rId37" Type="http://schemas.openxmlformats.org/officeDocument/2006/relationships/image" Target="../media/image3207.png"/><Relationship Id="rId79" Type="http://schemas.openxmlformats.org/officeDocument/2006/relationships/image" Target="../media/image3228.png"/><Relationship Id="rId102" Type="http://schemas.openxmlformats.org/officeDocument/2006/relationships/customXml" Target="../ink/ink3644.xml"/><Relationship Id="rId144" Type="http://schemas.openxmlformats.org/officeDocument/2006/relationships/customXml" Target="../ink/ink3665.xml"/><Relationship Id="rId90" Type="http://schemas.openxmlformats.org/officeDocument/2006/relationships/customXml" Target="../ink/ink3638.xml"/><Relationship Id="rId186" Type="http://schemas.openxmlformats.org/officeDocument/2006/relationships/customXml" Target="../ink/ink3686.xml"/><Relationship Id="rId351" Type="http://schemas.openxmlformats.org/officeDocument/2006/relationships/image" Target="../media/image3364.png"/><Relationship Id="rId393" Type="http://schemas.openxmlformats.org/officeDocument/2006/relationships/image" Target="../media/image3385.png"/></Relationships>
</file>

<file path=ppt/slides/_rels/slide21.xml.rels><?xml version="1.0" encoding="UTF-8" standalone="yes"?>
<Relationships xmlns="http://schemas.openxmlformats.org/package/2006/relationships"><Relationship Id="rId26" Type="http://schemas.openxmlformats.org/officeDocument/2006/relationships/image" Target="../media/image3404.png"/><Relationship Id="rId21" Type="http://schemas.openxmlformats.org/officeDocument/2006/relationships/customXml" Target="../ink/ink3805.xml"/><Relationship Id="rId42" Type="http://schemas.openxmlformats.org/officeDocument/2006/relationships/image" Target="../media/image3412.png"/><Relationship Id="rId47" Type="http://schemas.openxmlformats.org/officeDocument/2006/relationships/customXml" Target="../ink/ink3818.xml"/><Relationship Id="rId63" Type="http://schemas.openxmlformats.org/officeDocument/2006/relationships/customXml" Target="../ink/ink3826.xml"/><Relationship Id="rId68" Type="http://schemas.openxmlformats.org/officeDocument/2006/relationships/image" Target="../media/image3425.png"/><Relationship Id="rId84" Type="http://schemas.openxmlformats.org/officeDocument/2006/relationships/image" Target="../media/image3433.png"/><Relationship Id="rId16" Type="http://schemas.openxmlformats.org/officeDocument/2006/relationships/image" Target="../media/image3399.png"/><Relationship Id="rId11" Type="http://schemas.openxmlformats.org/officeDocument/2006/relationships/customXml" Target="../ink/ink3800.xml"/><Relationship Id="rId32" Type="http://schemas.openxmlformats.org/officeDocument/2006/relationships/image" Target="../media/image3407.png"/><Relationship Id="rId37" Type="http://schemas.openxmlformats.org/officeDocument/2006/relationships/customXml" Target="../ink/ink3813.xml"/><Relationship Id="rId53" Type="http://schemas.openxmlformats.org/officeDocument/2006/relationships/customXml" Target="../ink/ink3821.xml"/><Relationship Id="rId58" Type="http://schemas.openxmlformats.org/officeDocument/2006/relationships/image" Target="../media/image3420.png"/><Relationship Id="rId74" Type="http://schemas.openxmlformats.org/officeDocument/2006/relationships/image" Target="../media/image3428.png"/><Relationship Id="rId79" Type="http://schemas.openxmlformats.org/officeDocument/2006/relationships/customXml" Target="../ink/ink3834.xml"/><Relationship Id="rId5" Type="http://schemas.openxmlformats.org/officeDocument/2006/relationships/customXml" Target="../ink/ink3797.xml"/><Relationship Id="rId61" Type="http://schemas.openxmlformats.org/officeDocument/2006/relationships/customXml" Target="../ink/ink3825.xml"/><Relationship Id="rId82" Type="http://schemas.openxmlformats.org/officeDocument/2006/relationships/image" Target="../media/image3432.png"/><Relationship Id="rId19" Type="http://schemas.openxmlformats.org/officeDocument/2006/relationships/customXml" Target="../ink/ink3804.xml"/><Relationship Id="rId14" Type="http://schemas.openxmlformats.org/officeDocument/2006/relationships/image" Target="../media/image3398.png"/><Relationship Id="rId22" Type="http://schemas.openxmlformats.org/officeDocument/2006/relationships/image" Target="../media/image3402.png"/><Relationship Id="rId27" Type="http://schemas.openxmlformats.org/officeDocument/2006/relationships/customXml" Target="../ink/ink3808.xml"/><Relationship Id="rId30" Type="http://schemas.openxmlformats.org/officeDocument/2006/relationships/image" Target="../media/image3406.png"/><Relationship Id="rId35" Type="http://schemas.openxmlformats.org/officeDocument/2006/relationships/customXml" Target="../ink/ink3812.xml"/><Relationship Id="rId43" Type="http://schemas.openxmlformats.org/officeDocument/2006/relationships/customXml" Target="../ink/ink3816.xml"/><Relationship Id="rId48" Type="http://schemas.openxmlformats.org/officeDocument/2006/relationships/image" Target="../media/image3415.png"/><Relationship Id="rId56" Type="http://schemas.openxmlformats.org/officeDocument/2006/relationships/image" Target="../media/image3419.png"/><Relationship Id="rId64" Type="http://schemas.openxmlformats.org/officeDocument/2006/relationships/image" Target="../media/image3423.png"/><Relationship Id="rId69" Type="http://schemas.openxmlformats.org/officeDocument/2006/relationships/customXml" Target="../ink/ink3829.xml"/><Relationship Id="rId77" Type="http://schemas.openxmlformats.org/officeDocument/2006/relationships/customXml" Target="../ink/ink3833.xml"/><Relationship Id="rId8" Type="http://schemas.openxmlformats.org/officeDocument/2006/relationships/image" Target="../media/image3395.png"/><Relationship Id="rId51" Type="http://schemas.openxmlformats.org/officeDocument/2006/relationships/customXml" Target="../ink/ink3820.xml"/><Relationship Id="rId72" Type="http://schemas.openxmlformats.org/officeDocument/2006/relationships/image" Target="../media/image3427.png"/><Relationship Id="rId80" Type="http://schemas.openxmlformats.org/officeDocument/2006/relationships/image" Target="../media/image3431.png"/><Relationship Id="rId3" Type="http://schemas.openxmlformats.org/officeDocument/2006/relationships/customXml" Target="../ink/ink3796.xml"/><Relationship Id="rId12" Type="http://schemas.openxmlformats.org/officeDocument/2006/relationships/image" Target="../media/image3397.png"/><Relationship Id="rId17" Type="http://schemas.openxmlformats.org/officeDocument/2006/relationships/customXml" Target="../ink/ink3803.xml"/><Relationship Id="rId25" Type="http://schemas.openxmlformats.org/officeDocument/2006/relationships/customXml" Target="../ink/ink3807.xml"/><Relationship Id="rId33" Type="http://schemas.openxmlformats.org/officeDocument/2006/relationships/customXml" Target="../ink/ink3811.xml"/><Relationship Id="rId38" Type="http://schemas.openxmlformats.org/officeDocument/2006/relationships/image" Target="../media/image3410.png"/><Relationship Id="rId46" Type="http://schemas.openxmlformats.org/officeDocument/2006/relationships/image" Target="../media/image3414.png"/><Relationship Id="rId59" Type="http://schemas.openxmlformats.org/officeDocument/2006/relationships/customXml" Target="../ink/ink3824.xml"/><Relationship Id="rId67" Type="http://schemas.openxmlformats.org/officeDocument/2006/relationships/customXml" Target="../ink/ink3828.xml"/><Relationship Id="rId20" Type="http://schemas.openxmlformats.org/officeDocument/2006/relationships/image" Target="../media/image3401.png"/><Relationship Id="rId41" Type="http://schemas.openxmlformats.org/officeDocument/2006/relationships/customXml" Target="../ink/ink3815.xml"/><Relationship Id="rId54" Type="http://schemas.openxmlformats.org/officeDocument/2006/relationships/image" Target="../media/image3418.png"/><Relationship Id="rId62" Type="http://schemas.openxmlformats.org/officeDocument/2006/relationships/image" Target="../media/image3422.png"/><Relationship Id="rId70" Type="http://schemas.openxmlformats.org/officeDocument/2006/relationships/image" Target="../media/image3426.png"/><Relationship Id="rId75" Type="http://schemas.openxmlformats.org/officeDocument/2006/relationships/customXml" Target="../ink/ink3832.xml"/><Relationship Id="rId83" Type="http://schemas.openxmlformats.org/officeDocument/2006/relationships/customXml" Target="../ink/ink383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94.png"/><Relationship Id="rId15" Type="http://schemas.openxmlformats.org/officeDocument/2006/relationships/customXml" Target="../ink/ink3802.xml"/><Relationship Id="rId23" Type="http://schemas.openxmlformats.org/officeDocument/2006/relationships/customXml" Target="../ink/ink3806.xml"/><Relationship Id="rId28" Type="http://schemas.openxmlformats.org/officeDocument/2006/relationships/image" Target="../media/image3405.png"/><Relationship Id="rId36" Type="http://schemas.openxmlformats.org/officeDocument/2006/relationships/image" Target="../media/image3409.png"/><Relationship Id="rId49" Type="http://schemas.openxmlformats.org/officeDocument/2006/relationships/customXml" Target="../ink/ink3819.xml"/><Relationship Id="rId57" Type="http://schemas.openxmlformats.org/officeDocument/2006/relationships/customXml" Target="../ink/ink3823.xml"/><Relationship Id="rId10" Type="http://schemas.openxmlformats.org/officeDocument/2006/relationships/image" Target="../media/image3396.png"/><Relationship Id="rId31" Type="http://schemas.openxmlformats.org/officeDocument/2006/relationships/customXml" Target="../ink/ink3810.xml"/><Relationship Id="rId44" Type="http://schemas.openxmlformats.org/officeDocument/2006/relationships/image" Target="../media/image3413.png"/><Relationship Id="rId52" Type="http://schemas.openxmlformats.org/officeDocument/2006/relationships/image" Target="../media/image3417.png"/><Relationship Id="rId60" Type="http://schemas.openxmlformats.org/officeDocument/2006/relationships/image" Target="../media/image3421.png"/><Relationship Id="rId65" Type="http://schemas.openxmlformats.org/officeDocument/2006/relationships/customXml" Target="../ink/ink3827.xml"/><Relationship Id="rId73" Type="http://schemas.openxmlformats.org/officeDocument/2006/relationships/customXml" Target="../ink/ink3831.xml"/><Relationship Id="rId78" Type="http://schemas.openxmlformats.org/officeDocument/2006/relationships/image" Target="../media/image3430.png"/><Relationship Id="rId81" Type="http://schemas.openxmlformats.org/officeDocument/2006/relationships/customXml" Target="../ink/ink3835.xml"/><Relationship Id="rId4" Type="http://schemas.openxmlformats.org/officeDocument/2006/relationships/image" Target="../media/image3393.png"/><Relationship Id="rId9" Type="http://schemas.openxmlformats.org/officeDocument/2006/relationships/customXml" Target="../ink/ink3799.xml"/><Relationship Id="rId13" Type="http://schemas.openxmlformats.org/officeDocument/2006/relationships/customXml" Target="../ink/ink3801.xml"/><Relationship Id="rId18" Type="http://schemas.openxmlformats.org/officeDocument/2006/relationships/image" Target="../media/image3400.png"/><Relationship Id="rId39" Type="http://schemas.openxmlformats.org/officeDocument/2006/relationships/customXml" Target="../ink/ink3814.xml"/><Relationship Id="rId34" Type="http://schemas.openxmlformats.org/officeDocument/2006/relationships/image" Target="../media/image3408.png"/><Relationship Id="rId50" Type="http://schemas.openxmlformats.org/officeDocument/2006/relationships/image" Target="../media/image3416.png"/><Relationship Id="rId55" Type="http://schemas.openxmlformats.org/officeDocument/2006/relationships/customXml" Target="../ink/ink3822.xml"/><Relationship Id="rId76" Type="http://schemas.openxmlformats.org/officeDocument/2006/relationships/image" Target="../media/image3429.png"/><Relationship Id="rId7" Type="http://schemas.openxmlformats.org/officeDocument/2006/relationships/customXml" Target="../ink/ink3798.xml"/><Relationship Id="rId71" Type="http://schemas.openxmlformats.org/officeDocument/2006/relationships/customXml" Target="../ink/ink3830.xml"/><Relationship Id="rId2" Type="http://schemas.openxmlformats.org/officeDocument/2006/relationships/image" Target="../media/image1638.emf"/><Relationship Id="rId29" Type="http://schemas.openxmlformats.org/officeDocument/2006/relationships/customXml" Target="../ink/ink3809.xml"/><Relationship Id="rId24" Type="http://schemas.openxmlformats.org/officeDocument/2006/relationships/image" Target="../media/image3403.png"/><Relationship Id="rId40" Type="http://schemas.openxmlformats.org/officeDocument/2006/relationships/image" Target="../media/image3411.png"/><Relationship Id="rId45" Type="http://schemas.openxmlformats.org/officeDocument/2006/relationships/customXml" Target="../ink/ink3817.xml"/><Relationship Id="rId66" Type="http://schemas.openxmlformats.org/officeDocument/2006/relationships/image" Target="../media/image3424.png"/></Relationships>
</file>

<file path=ppt/slides/_rels/slide22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3491.png"/><Relationship Id="rId21" Type="http://schemas.openxmlformats.org/officeDocument/2006/relationships/image" Target="../media/image3443.png"/><Relationship Id="rId324" Type="http://schemas.openxmlformats.org/officeDocument/2006/relationships/customXml" Target="../ink/ink3998.xml"/><Relationship Id="rId531" Type="http://schemas.openxmlformats.org/officeDocument/2006/relationships/image" Target="../media/image3697.png"/><Relationship Id="rId170" Type="http://schemas.openxmlformats.org/officeDocument/2006/relationships/customXml" Target="../ink/ink3921.xml"/><Relationship Id="rId268" Type="http://schemas.openxmlformats.org/officeDocument/2006/relationships/customXml" Target="../ink/ink3970.xml"/><Relationship Id="rId475" Type="http://schemas.openxmlformats.org/officeDocument/2006/relationships/image" Target="../media/image3669.png"/><Relationship Id="rId32" Type="http://schemas.openxmlformats.org/officeDocument/2006/relationships/customXml" Target="../ink/ink3852.xml"/><Relationship Id="rId128" Type="http://schemas.openxmlformats.org/officeDocument/2006/relationships/customXml" Target="../ink/ink3900.xml"/><Relationship Id="rId335" Type="http://schemas.openxmlformats.org/officeDocument/2006/relationships/image" Target="../media/image3600.png"/><Relationship Id="rId542" Type="http://schemas.openxmlformats.org/officeDocument/2006/relationships/customXml" Target="../ink/ink4107.xml"/><Relationship Id="rId181" Type="http://schemas.openxmlformats.org/officeDocument/2006/relationships/image" Target="../media/image3523.png"/><Relationship Id="rId402" Type="http://schemas.openxmlformats.org/officeDocument/2006/relationships/customXml" Target="../ink/ink4037.xml"/><Relationship Id="rId279" Type="http://schemas.openxmlformats.org/officeDocument/2006/relationships/image" Target="../media/image3572.png"/><Relationship Id="rId486" Type="http://schemas.openxmlformats.org/officeDocument/2006/relationships/customXml" Target="../ink/ink4079.xml"/><Relationship Id="rId43" Type="http://schemas.openxmlformats.org/officeDocument/2006/relationships/image" Target="../media/image3454.png"/><Relationship Id="rId139" Type="http://schemas.openxmlformats.org/officeDocument/2006/relationships/image" Target="../media/image3502.png"/><Relationship Id="rId346" Type="http://schemas.openxmlformats.org/officeDocument/2006/relationships/customXml" Target="../ink/ink4009.xml"/><Relationship Id="rId553" Type="http://schemas.openxmlformats.org/officeDocument/2006/relationships/image" Target="../media/image3708.png"/><Relationship Id="rId192" Type="http://schemas.openxmlformats.org/officeDocument/2006/relationships/customXml" Target="../ink/ink3932.xml"/><Relationship Id="rId206" Type="http://schemas.openxmlformats.org/officeDocument/2006/relationships/customXml" Target="../ink/ink3939.xml"/><Relationship Id="rId413" Type="http://schemas.openxmlformats.org/officeDocument/2006/relationships/image" Target="../media/image3639.png"/><Relationship Id="rId497" Type="http://schemas.openxmlformats.org/officeDocument/2006/relationships/image" Target="../media/image3680.png"/><Relationship Id="rId357" Type="http://schemas.openxmlformats.org/officeDocument/2006/relationships/image" Target="../media/image3611.png"/><Relationship Id="rId54" Type="http://schemas.openxmlformats.org/officeDocument/2006/relationships/customXml" Target="../ink/ink3863.xml"/><Relationship Id="rId96" Type="http://schemas.openxmlformats.org/officeDocument/2006/relationships/customXml" Target="../ink/ink3884.xml"/><Relationship Id="rId161" Type="http://schemas.openxmlformats.org/officeDocument/2006/relationships/image" Target="../media/image3513.png"/><Relationship Id="rId217" Type="http://schemas.openxmlformats.org/officeDocument/2006/relationships/image" Target="../media/image3541.png"/><Relationship Id="rId399" Type="http://schemas.openxmlformats.org/officeDocument/2006/relationships/image" Target="../media/image3632.png"/><Relationship Id="rId259" Type="http://schemas.openxmlformats.org/officeDocument/2006/relationships/image" Target="../media/image3562.png"/><Relationship Id="rId424" Type="http://schemas.openxmlformats.org/officeDocument/2006/relationships/customXml" Target="../ink/ink4048.xml"/><Relationship Id="rId466" Type="http://schemas.openxmlformats.org/officeDocument/2006/relationships/customXml" Target="../ink/ink4069.xml"/><Relationship Id="rId23" Type="http://schemas.openxmlformats.org/officeDocument/2006/relationships/image" Target="../media/image3444.png"/><Relationship Id="rId119" Type="http://schemas.openxmlformats.org/officeDocument/2006/relationships/image" Target="../media/image3492.png"/><Relationship Id="rId270" Type="http://schemas.openxmlformats.org/officeDocument/2006/relationships/customXml" Target="../ink/ink3971.xml"/><Relationship Id="rId326" Type="http://schemas.openxmlformats.org/officeDocument/2006/relationships/customXml" Target="../ink/ink3999.xml"/><Relationship Id="rId533" Type="http://schemas.openxmlformats.org/officeDocument/2006/relationships/image" Target="../media/image3698.png"/><Relationship Id="rId65" Type="http://schemas.openxmlformats.org/officeDocument/2006/relationships/image" Target="../media/image3465.png"/><Relationship Id="rId130" Type="http://schemas.openxmlformats.org/officeDocument/2006/relationships/customXml" Target="../ink/ink3901.xml"/><Relationship Id="rId368" Type="http://schemas.openxmlformats.org/officeDocument/2006/relationships/customXml" Target="../ink/ink4020.xml"/><Relationship Id="rId172" Type="http://schemas.openxmlformats.org/officeDocument/2006/relationships/customXml" Target="../ink/ink3922.xml"/><Relationship Id="rId228" Type="http://schemas.openxmlformats.org/officeDocument/2006/relationships/customXml" Target="../ink/ink3950.xml"/><Relationship Id="rId435" Type="http://schemas.openxmlformats.org/officeDocument/2006/relationships/image" Target="../media/image3650.png"/><Relationship Id="rId477" Type="http://schemas.openxmlformats.org/officeDocument/2006/relationships/image" Target="../media/image3670.png"/><Relationship Id="rId281" Type="http://schemas.openxmlformats.org/officeDocument/2006/relationships/image" Target="../media/image3573.png"/><Relationship Id="rId337" Type="http://schemas.openxmlformats.org/officeDocument/2006/relationships/image" Target="../media/image3601.png"/><Relationship Id="rId502" Type="http://schemas.openxmlformats.org/officeDocument/2006/relationships/customXml" Target="../ink/ink4087.xml"/><Relationship Id="rId34" Type="http://schemas.openxmlformats.org/officeDocument/2006/relationships/customXml" Target="../ink/ink3853.xml"/><Relationship Id="rId76" Type="http://schemas.openxmlformats.org/officeDocument/2006/relationships/customXml" Target="../ink/ink3874.xml"/><Relationship Id="rId141" Type="http://schemas.openxmlformats.org/officeDocument/2006/relationships/image" Target="../media/image3503.png"/><Relationship Id="rId379" Type="http://schemas.openxmlformats.org/officeDocument/2006/relationships/image" Target="../media/image3622.png"/><Relationship Id="rId544" Type="http://schemas.openxmlformats.org/officeDocument/2006/relationships/customXml" Target="../ink/ink4108.xml"/><Relationship Id="rId7" Type="http://schemas.openxmlformats.org/officeDocument/2006/relationships/image" Target="../media/image3436.png"/><Relationship Id="rId183" Type="http://schemas.openxmlformats.org/officeDocument/2006/relationships/image" Target="../media/image3524.png"/><Relationship Id="rId239" Type="http://schemas.openxmlformats.org/officeDocument/2006/relationships/image" Target="../media/image3552.png"/><Relationship Id="rId390" Type="http://schemas.openxmlformats.org/officeDocument/2006/relationships/customXml" Target="../ink/ink4031.xml"/><Relationship Id="rId404" Type="http://schemas.openxmlformats.org/officeDocument/2006/relationships/customXml" Target="../ink/ink4038.xml"/><Relationship Id="rId446" Type="http://schemas.openxmlformats.org/officeDocument/2006/relationships/customXml" Target="../ink/ink4059.xml"/><Relationship Id="rId250" Type="http://schemas.openxmlformats.org/officeDocument/2006/relationships/customXml" Target="../ink/ink3961.xml"/><Relationship Id="rId292" Type="http://schemas.openxmlformats.org/officeDocument/2006/relationships/customXml" Target="../ink/ink3982.xml"/><Relationship Id="rId306" Type="http://schemas.openxmlformats.org/officeDocument/2006/relationships/customXml" Target="../ink/ink3989.xml"/><Relationship Id="rId488" Type="http://schemas.openxmlformats.org/officeDocument/2006/relationships/customXml" Target="../ink/ink4080.xml"/><Relationship Id="rId45" Type="http://schemas.openxmlformats.org/officeDocument/2006/relationships/image" Target="../media/image3455.png"/><Relationship Id="rId87" Type="http://schemas.openxmlformats.org/officeDocument/2006/relationships/image" Target="../media/image3476.png"/><Relationship Id="rId110" Type="http://schemas.openxmlformats.org/officeDocument/2006/relationships/customXml" Target="../ink/ink3891.xml"/><Relationship Id="rId348" Type="http://schemas.openxmlformats.org/officeDocument/2006/relationships/customXml" Target="../ink/ink4010.xml"/><Relationship Id="rId513" Type="http://schemas.openxmlformats.org/officeDocument/2006/relationships/image" Target="../media/image3688.png"/><Relationship Id="rId152" Type="http://schemas.openxmlformats.org/officeDocument/2006/relationships/customXml" Target="../ink/ink3912.xml"/><Relationship Id="rId194" Type="http://schemas.openxmlformats.org/officeDocument/2006/relationships/customXml" Target="../ink/ink3933.xml"/><Relationship Id="rId208" Type="http://schemas.openxmlformats.org/officeDocument/2006/relationships/customXml" Target="../ink/ink3940.xml"/><Relationship Id="rId415" Type="http://schemas.openxmlformats.org/officeDocument/2006/relationships/image" Target="../media/image3640.png"/><Relationship Id="rId457" Type="http://schemas.openxmlformats.org/officeDocument/2006/relationships/image" Target="../media/image3661.png"/><Relationship Id="rId261" Type="http://schemas.openxmlformats.org/officeDocument/2006/relationships/image" Target="../media/image3563.png"/><Relationship Id="rId499" Type="http://schemas.openxmlformats.org/officeDocument/2006/relationships/image" Target="../media/image3681.png"/><Relationship Id="rId14" Type="http://schemas.openxmlformats.org/officeDocument/2006/relationships/customXml" Target="../ink/ink3843.xml"/><Relationship Id="rId56" Type="http://schemas.openxmlformats.org/officeDocument/2006/relationships/customXml" Target="../ink/ink3864.xml"/><Relationship Id="rId317" Type="http://schemas.openxmlformats.org/officeDocument/2006/relationships/image" Target="../media/image3591.png"/><Relationship Id="rId359" Type="http://schemas.openxmlformats.org/officeDocument/2006/relationships/image" Target="../media/image3612.png"/><Relationship Id="rId524" Type="http://schemas.openxmlformats.org/officeDocument/2006/relationships/customXml" Target="../ink/ink4098.xml"/><Relationship Id="rId98" Type="http://schemas.openxmlformats.org/officeDocument/2006/relationships/customXml" Target="../ink/ink3885.xml"/><Relationship Id="rId121" Type="http://schemas.openxmlformats.org/officeDocument/2006/relationships/image" Target="../media/image3493.png"/><Relationship Id="rId163" Type="http://schemas.openxmlformats.org/officeDocument/2006/relationships/image" Target="../media/image3514.png"/><Relationship Id="rId219" Type="http://schemas.openxmlformats.org/officeDocument/2006/relationships/image" Target="../media/image3542.png"/><Relationship Id="rId370" Type="http://schemas.openxmlformats.org/officeDocument/2006/relationships/customXml" Target="../ink/ink4021.xml"/><Relationship Id="rId426" Type="http://schemas.openxmlformats.org/officeDocument/2006/relationships/customXml" Target="../ink/ink4049.xml"/><Relationship Id="rId230" Type="http://schemas.openxmlformats.org/officeDocument/2006/relationships/customXml" Target="../ink/ink3951.xml"/><Relationship Id="rId468" Type="http://schemas.openxmlformats.org/officeDocument/2006/relationships/customXml" Target="../ink/ink4070.xml"/><Relationship Id="rId25" Type="http://schemas.openxmlformats.org/officeDocument/2006/relationships/image" Target="../media/image3445.png"/><Relationship Id="rId67" Type="http://schemas.openxmlformats.org/officeDocument/2006/relationships/image" Target="../media/image3466.png"/><Relationship Id="rId272" Type="http://schemas.openxmlformats.org/officeDocument/2006/relationships/customXml" Target="../ink/ink3972.xml"/><Relationship Id="rId328" Type="http://schemas.openxmlformats.org/officeDocument/2006/relationships/customXml" Target="../ink/ink4000.xml"/><Relationship Id="rId535" Type="http://schemas.openxmlformats.org/officeDocument/2006/relationships/image" Target="../media/image3699.png"/><Relationship Id="rId132" Type="http://schemas.openxmlformats.org/officeDocument/2006/relationships/customXml" Target="../ink/ink3902.xml"/><Relationship Id="rId174" Type="http://schemas.openxmlformats.org/officeDocument/2006/relationships/customXml" Target="../ink/ink3923.xml"/><Relationship Id="rId381" Type="http://schemas.openxmlformats.org/officeDocument/2006/relationships/image" Target="../media/image3623.png"/><Relationship Id="rId241" Type="http://schemas.openxmlformats.org/officeDocument/2006/relationships/image" Target="../media/image3553.png"/><Relationship Id="rId437" Type="http://schemas.openxmlformats.org/officeDocument/2006/relationships/image" Target="../media/image3651.png"/><Relationship Id="rId479" Type="http://schemas.openxmlformats.org/officeDocument/2006/relationships/image" Target="../media/image3671.png"/><Relationship Id="rId36" Type="http://schemas.openxmlformats.org/officeDocument/2006/relationships/customXml" Target="../ink/ink3854.xml"/><Relationship Id="rId283" Type="http://schemas.openxmlformats.org/officeDocument/2006/relationships/image" Target="../media/image3574.png"/><Relationship Id="rId339" Type="http://schemas.openxmlformats.org/officeDocument/2006/relationships/image" Target="../media/image3602.png"/><Relationship Id="rId490" Type="http://schemas.openxmlformats.org/officeDocument/2006/relationships/customXml" Target="../ink/ink4081.xml"/><Relationship Id="rId504" Type="http://schemas.openxmlformats.org/officeDocument/2006/relationships/customXml" Target="../ink/ink4088.xml"/><Relationship Id="rId546" Type="http://schemas.openxmlformats.org/officeDocument/2006/relationships/customXml" Target="../ink/ink4109.xml"/><Relationship Id="rId78" Type="http://schemas.openxmlformats.org/officeDocument/2006/relationships/customXml" Target="../ink/ink3875.xml"/><Relationship Id="rId101" Type="http://schemas.openxmlformats.org/officeDocument/2006/relationships/image" Target="../media/image3483.png"/><Relationship Id="rId143" Type="http://schemas.openxmlformats.org/officeDocument/2006/relationships/image" Target="../media/image3504.png"/><Relationship Id="rId185" Type="http://schemas.openxmlformats.org/officeDocument/2006/relationships/image" Target="../media/image3525.png"/><Relationship Id="rId350" Type="http://schemas.openxmlformats.org/officeDocument/2006/relationships/customXml" Target="../ink/ink4011.xml"/><Relationship Id="rId406" Type="http://schemas.openxmlformats.org/officeDocument/2006/relationships/customXml" Target="../ink/ink4039.xml"/><Relationship Id="rId9" Type="http://schemas.openxmlformats.org/officeDocument/2006/relationships/image" Target="../media/image3437.png"/><Relationship Id="rId210" Type="http://schemas.openxmlformats.org/officeDocument/2006/relationships/customXml" Target="../ink/ink3941.xml"/><Relationship Id="rId392" Type="http://schemas.openxmlformats.org/officeDocument/2006/relationships/customXml" Target="../ink/ink4032.xml"/><Relationship Id="rId448" Type="http://schemas.openxmlformats.org/officeDocument/2006/relationships/customXml" Target="../ink/ink4060.xml"/><Relationship Id="rId252" Type="http://schemas.openxmlformats.org/officeDocument/2006/relationships/customXml" Target="../ink/ink3962.xml"/><Relationship Id="rId294" Type="http://schemas.openxmlformats.org/officeDocument/2006/relationships/customXml" Target="../ink/ink3983.xml"/><Relationship Id="rId308" Type="http://schemas.openxmlformats.org/officeDocument/2006/relationships/customXml" Target="../ink/ink3990.xml"/><Relationship Id="rId515" Type="http://schemas.openxmlformats.org/officeDocument/2006/relationships/image" Target="../media/image3689.png"/><Relationship Id="rId47" Type="http://schemas.openxmlformats.org/officeDocument/2006/relationships/image" Target="../media/image3456.png"/><Relationship Id="rId89" Type="http://schemas.openxmlformats.org/officeDocument/2006/relationships/image" Target="../media/image3477.png"/><Relationship Id="rId112" Type="http://schemas.openxmlformats.org/officeDocument/2006/relationships/customXml" Target="../ink/ink3892.xml"/><Relationship Id="rId154" Type="http://schemas.openxmlformats.org/officeDocument/2006/relationships/customXml" Target="../ink/ink3913.xml"/><Relationship Id="rId361" Type="http://schemas.openxmlformats.org/officeDocument/2006/relationships/image" Target="../media/image3613.png"/><Relationship Id="rId196" Type="http://schemas.openxmlformats.org/officeDocument/2006/relationships/customXml" Target="../ink/ink3934.xml"/><Relationship Id="rId417" Type="http://schemas.openxmlformats.org/officeDocument/2006/relationships/image" Target="../media/image3641.png"/><Relationship Id="rId459" Type="http://schemas.openxmlformats.org/officeDocument/2006/relationships/image" Target="../media/image3662.png"/><Relationship Id="rId16" Type="http://schemas.openxmlformats.org/officeDocument/2006/relationships/customXml" Target="../ink/ink3844.xml"/><Relationship Id="rId221" Type="http://schemas.openxmlformats.org/officeDocument/2006/relationships/image" Target="../media/image3543.png"/><Relationship Id="rId263" Type="http://schemas.openxmlformats.org/officeDocument/2006/relationships/image" Target="../media/image3564.png"/><Relationship Id="rId319" Type="http://schemas.openxmlformats.org/officeDocument/2006/relationships/image" Target="../media/image3592.png"/><Relationship Id="rId470" Type="http://schemas.openxmlformats.org/officeDocument/2006/relationships/customXml" Target="../ink/ink4071.xml"/><Relationship Id="rId526" Type="http://schemas.openxmlformats.org/officeDocument/2006/relationships/customXml" Target="../ink/ink4099.xml"/><Relationship Id="rId58" Type="http://schemas.openxmlformats.org/officeDocument/2006/relationships/customXml" Target="../ink/ink3865.xml"/><Relationship Id="rId123" Type="http://schemas.openxmlformats.org/officeDocument/2006/relationships/image" Target="../media/image3494.png"/><Relationship Id="rId330" Type="http://schemas.openxmlformats.org/officeDocument/2006/relationships/customXml" Target="../ink/ink4001.xml"/><Relationship Id="rId165" Type="http://schemas.openxmlformats.org/officeDocument/2006/relationships/image" Target="../media/image3515.png"/><Relationship Id="rId372" Type="http://schemas.openxmlformats.org/officeDocument/2006/relationships/customXml" Target="../ink/ink4022.xml"/><Relationship Id="rId428" Type="http://schemas.openxmlformats.org/officeDocument/2006/relationships/customXml" Target="../ink/ink4050.xml"/><Relationship Id="rId232" Type="http://schemas.openxmlformats.org/officeDocument/2006/relationships/customXml" Target="../ink/ink3952.xml"/><Relationship Id="rId274" Type="http://schemas.openxmlformats.org/officeDocument/2006/relationships/customXml" Target="../ink/ink3973.xml"/><Relationship Id="rId481" Type="http://schemas.openxmlformats.org/officeDocument/2006/relationships/image" Target="../media/image3672.png"/><Relationship Id="rId27" Type="http://schemas.openxmlformats.org/officeDocument/2006/relationships/image" Target="../media/image3446.png"/><Relationship Id="rId69" Type="http://schemas.openxmlformats.org/officeDocument/2006/relationships/image" Target="../media/image3467.png"/><Relationship Id="rId134" Type="http://schemas.openxmlformats.org/officeDocument/2006/relationships/customXml" Target="../ink/ink3903.xml"/><Relationship Id="rId537" Type="http://schemas.openxmlformats.org/officeDocument/2006/relationships/image" Target="../media/image3700.png"/><Relationship Id="rId80" Type="http://schemas.openxmlformats.org/officeDocument/2006/relationships/customXml" Target="../ink/ink3876.xml"/><Relationship Id="rId176" Type="http://schemas.openxmlformats.org/officeDocument/2006/relationships/customXml" Target="../ink/ink3924.xml"/><Relationship Id="rId341" Type="http://schemas.openxmlformats.org/officeDocument/2006/relationships/image" Target="../media/image3603.png"/><Relationship Id="rId383" Type="http://schemas.openxmlformats.org/officeDocument/2006/relationships/image" Target="../media/image3624.png"/><Relationship Id="rId439" Type="http://schemas.openxmlformats.org/officeDocument/2006/relationships/image" Target="../media/image3652.png"/><Relationship Id="rId201" Type="http://schemas.openxmlformats.org/officeDocument/2006/relationships/image" Target="../media/image3533.png"/><Relationship Id="rId243" Type="http://schemas.openxmlformats.org/officeDocument/2006/relationships/image" Target="../media/image3554.png"/><Relationship Id="rId285" Type="http://schemas.openxmlformats.org/officeDocument/2006/relationships/image" Target="../media/image3575.png"/><Relationship Id="rId450" Type="http://schemas.openxmlformats.org/officeDocument/2006/relationships/customXml" Target="../ink/ink4061.xml"/><Relationship Id="rId506" Type="http://schemas.openxmlformats.org/officeDocument/2006/relationships/customXml" Target="../ink/ink4089.xml"/><Relationship Id="rId38" Type="http://schemas.openxmlformats.org/officeDocument/2006/relationships/customXml" Target="../ink/ink3855.xml"/><Relationship Id="rId103" Type="http://schemas.openxmlformats.org/officeDocument/2006/relationships/image" Target="../media/image3484.png"/><Relationship Id="rId310" Type="http://schemas.openxmlformats.org/officeDocument/2006/relationships/customXml" Target="../ink/ink3991.xml"/><Relationship Id="rId492" Type="http://schemas.openxmlformats.org/officeDocument/2006/relationships/customXml" Target="../ink/ink4082.xml"/><Relationship Id="rId548" Type="http://schemas.openxmlformats.org/officeDocument/2006/relationships/customXml" Target="../ink/ink4110.xml"/><Relationship Id="rId91" Type="http://schemas.openxmlformats.org/officeDocument/2006/relationships/image" Target="../media/image3478.png"/><Relationship Id="rId145" Type="http://schemas.openxmlformats.org/officeDocument/2006/relationships/image" Target="../media/image3505.png"/><Relationship Id="rId187" Type="http://schemas.openxmlformats.org/officeDocument/2006/relationships/image" Target="../media/image3526.png"/><Relationship Id="rId352" Type="http://schemas.openxmlformats.org/officeDocument/2006/relationships/customXml" Target="../ink/ink4012.xml"/><Relationship Id="rId394" Type="http://schemas.openxmlformats.org/officeDocument/2006/relationships/customXml" Target="../ink/ink4033.xml"/><Relationship Id="rId408" Type="http://schemas.openxmlformats.org/officeDocument/2006/relationships/customXml" Target="../ink/ink4040.xml"/><Relationship Id="rId212" Type="http://schemas.openxmlformats.org/officeDocument/2006/relationships/customXml" Target="../ink/ink3942.xml"/><Relationship Id="rId254" Type="http://schemas.openxmlformats.org/officeDocument/2006/relationships/customXml" Target="../ink/ink3963.xml"/><Relationship Id="rId49" Type="http://schemas.openxmlformats.org/officeDocument/2006/relationships/image" Target="../media/image3457.png"/><Relationship Id="rId114" Type="http://schemas.openxmlformats.org/officeDocument/2006/relationships/customXml" Target="../ink/ink3893.xml"/><Relationship Id="rId296" Type="http://schemas.openxmlformats.org/officeDocument/2006/relationships/customXml" Target="../ink/ink3984.xml"/><Relationship Id="rId461" Type="http://schemas.openxmlformats.org/officeDocument/2006/relationships/image" Target="../media/image3663.png"/><Relationship Id="rId517" Type="http://schemas.openxmlformats.org/officeDocument/2006/relationships/image" Target="../media/image3690.png"/><Relationship Id="rId60" Type="http://schemas.openxmlformats.org/officeDocument/2006/relationships/customXml" Target="../ink/ink3866.xml"/><Relationship Id="rId156" Type="http://schemas.openxmlformats.org/officeDocument/2006/relationships/customXml" Target="../ink/ink3914.xml"/><Relationship Id="rId198" Type="http://schemas.openxmlformats.org/officeDocument/2006/relationships/customXml" Target="../ink/ink3935.xml"/><Relationship Id="rId321" Type="http://schemas.openxmlformats.org/officeDocument/2006/relationships/image" Target="../media/image3593.png"/><Relationship Id="rId363" Type="http://schemas.openxmlformats.org/officeDocument/2006/relationships/image" Target="../media/image3614.png"/><Relationship Id="rId419" Type="http://schemas.openxmlformats.org/officeDocument/2006/relationships/image" Target="../media/image3642.png"/><Relationship Id="rId223" Type="http://schemas.openxmlformats.org/officeDocument/2006/relationships/image" Target="../media/image3544.png"/><Relationship Id="rId430" Type="http://schemas.openxmlformats.org/officeDocument/2006/relationships/customXml" Target="../ink/ink4051.xml"/><Relationship Id="rId18" Type="http://schemas.openxmlformats.org/officeDocument/2006/relationships/customXml" Target="../ink/ink3845.xml"/><Relationship Id="rId265" Type="http://schemas.openxmlformats.org/officeDocument/2006/relationships/image" Target="../media/image3565.png"/><Relationship Id="rId472" Type="http://schemas.openxmlformats.org/officeDocument/2006/relationships/customXml" Target="../ink/ink4072.xml"/><Relationship Id="rId528" Type="http://schemas.openxmlformats.org/officeDocument/2006/relationships/customXml" Target="../ink/ink4100.xml"/><Relationship Id="rId125" Type="http://schemas.openxmlformats.org/officeDocument/2006/relationships/image" Target="../media/image3495.png"/><Relationship Id="rId167" Type="http://schemas.openxmlformats.org/officeDocument/2006/relationships/image" Target="../media/image3516.png"/><Relationship Id="rId332" Type="http://schemas.openxmlformats.org/officeDocument/2006/relationships/customXml" Target="../ink/ink4002.xml"/><Relationship Id="rId374" Type="http://schemas.openxmlformats.org/officeDocument/2006/relationships/customXml" Target="../ink/ink4023.xml"/><Relationship Id="rId71" Type="http://schemas.openxmlformats.org/officeDocument/2006/relationships/image" Target="../media/image3468.png"/><Relationship Id="rId234" Type="http://schemas.openxmlformats.org/officeDocument/2006/relationships/customXml" Target="../ink/ink3953.xml"/><Relationship Id="rId2" Type="http://schemas.openxmlformats.org/officeDocument/2006/relationships/customXml" Target="../ink/ink3837.xml"/><Relationship Id="rId29" Type="http://schemas.openxmlformats.org/officeDocument/2006/relationships/image" Target="../media/image3447.png"/><Relationship Id="rId276" Type="http://schemas.openxmlformats.org/officeDocument/2006/relationships/customXml" Target="../ink/ink3974.xml"/><Relationship Id="rId441" Type="http://schemas.openxmlformats.org/officeDocument/2006/relationships/image" Target="../media/image3653.png"/><Relationship Id="rId483" Type="http://schemas.openxmlformats.org/officeDocument/2006/relationships/image" Target="../media/image3673.png"/><Relationship Id="rId539" Type="http://schemas.openxmlformats.org/officeDocument/2006/relationships/image" Target="../media/image3701.png"/><Relationship Id="rId40" Type="http://schemas.openxmlformats.org/officeDocument/2006/relationships/customXml" Target="../ink/ink3856.xml"/><Relationship Id="rId136" Type="http://schemas.openxmlformats.org/officeDocument/2006/relationships/customXml" Target="../ink/ink3904.xml"/><Relationship Id="rId178" Type="http://schemas.openxmlformats.org/officeDocument/2006/relationships/customXml" Target="../ink/ink3925.xml"/><Relationship Id="rId301" Type="http://schemas.openxmlformats.org/officeDocument/2006/relationships/image" Target="../media/image3583.png"/><Relationship Id="rId343" Type="http://schemas.openxmlformats.org/officeDocument/2006/relationships/image" Target="../media/image3604.png"/><Relationship Id="rId550" Type="http://schemas.openxmlformats.org/officeDocument/2006/relationships/customXml" Target="../ink/ink4111.xml"/><Relationship Id="rId82" Type="http://schemas.openxmlformats.org/officeDocument/2006/relationships/customXml" Target="../ink/ink3877.xml"/><Relationship Id="rId203" Type="http://schemas.openxmlformats.org/officeDocument/2006/relationships/image" Target="../media/image3534.png"/><Relationship Id="rId385" Type="http://schemas.openxmlformats.org/officeDocument/2006/relationships/image" Target="../media/image3625.png"/><Relationship Id="rId245" Type="http://schemas.openxmlformats.org/officeDocument/2006/relationships/image" Target="../media/image3555.png"/><Relationship Id="rId287" Type="http://schemas.openxmlformats.org/officeDocument/2006/relationships/image" Target="../media/image3576.png"/><Relationship Id="rId410" Type="http://schemas.openxmlformats.org/officeDocument/2006/relationships/customXml" Target="../ink/ink4041.xml"/><Relationship Id="rId452" Type="http://schemas.openxmlformats.org/officeDocument/2006/relationships/customXml" Target="../ink/ink4062.xml"/><Relationship Id="rId494" Type="http://schemas.openxmlformats.org/officeDocument/2006/relationships/customXml" Target="../ink/ink4083.xml"/><Relationship Id="rId508" Type="http://schemas.openxmlformats.org/officeDocument/2006/relationships/customXml" Target="../ink/ink4090.xml"/><Relationship Id="rId105" Type="http://schemas.openxmlformats.org/officeDocument/2006/relationships/image" Target="../media/image3485.png"/><Relationship Id="rId147" Type="http://schemas.openxmlformats.org/officeDocument/2006/relationships/image" Target="../media/image3506.png"/><Relationship Id="rId312" Type="http://schemas.openxmlformats.org/officeDocument/2006/relationships/customXml" Target="../ink/ink3992.xml"/><Relationship Id="rId354" Type="http://schemas.openxmlformats.org/officeDocument/2006/relationships/customXml" Target="../ink/ink4013.xml"/><Relationship Id="rId51" Type="http://schemas.openxmlformats.org/officeDocument/2006/relationships/image" Target="../media/image3458.png"/><Relationship Id="rId93" Type="http://schemas.openxmlformats.org/officeDocument/2006/relationships/image" Target="../media/image3479.png"/><Relationship Id="rId189" Type="http://schemas.openxmlformats.org/officeDocument/2006/relationships/image" Target="../media/image3527.png"/><Relationship Id="rId396" Type="http://schemas.openxmlformats.org/officeDocument/2006/relationships/customXml" Target="../ink/ink4034.xml"/><Relationship Id="rId214" Type="http://schemas.openxmlformats.org/officeDocument/2006/relationships/customXml" Target="../ink/ink3943.xml"/><Relationship Id="rId256" Type="http://schemas.openxmlformats.org/officeDocument/2006/relationships/customXml" Target="../ink/ink3964.xml"/><Relationship Id="rId298" Type="http://schemas.openxmlformats.org/officeDocument/2006/relationships/customXml" Target="../ink/ink3985.xml"/><Relationship Id="rId421" Type="http://schemas.openxmlformats.org/officeDocument/2006/relationships/image" Target="../media/image3643.png"/><Relationship Id="rId463" Type="http://schemas.openxmlformats.org/officeDocument/2006/relationships/image" Target="../media/image3664.png"/><Relationship Id="rId519" Type="http://schemas.openxmlformats.org/officeDocument/2006/relationships/image" Target="../media/image3691.png"/><Relationship Id="rId116" Type="http://schemas.openxmlformats.org/officeDocument/2006/relationships/customXml" Target="../ink/ink3894.xml"/><Relationship Id="rId158" Type="http://schemas.openxmlformats.org/officeDocument/2006/relationships/customXml" Target="../ink/ink3915.xml"/><Relationship Id="rId323" Type="http://schemas.openxmlformats.org/officeDocument/2006/relationships/image" Target="../media/image3594.png"/><Relationship Id="rId530" Type="http://schemas.openxmlformats.org/officeDocument/2006/relationships/customXml" Target="../ink/ink4101.xml"/><Relationship Id="rId20" Type="http://schemas.openxmlformats.org/officeDocument/2006/relationships/customXml" Target="../ink/ink3846.xml"/><Relationship Id="rId62" Type="http://schemas.openxmlformats.org/officeDocument/2006/relationships/customXml" Target="../ink/ink3867.xml"/><Relationship Id="rId365" Type="http://schemas.openxmlformats.org/officeDocument/2006/relationships/image" Target="../media/image3615.png"/><Relationship Id="rId225" Type="http://schemas.openxmlformats.org/officeDocument/2006/relationships/image" Target="../media/image3545.png"/><Relationship Id="rId267" Type="http://schemas.openxmlformats.org/officeDocument/2006/relationships/image" Target="../media/image3566.png"/><Relationship Id="rId432" Type="http://schemas.openxmlformats.org/officeDocument/2006/relationships/customXml" Target="../ink/ink4052.xml"/><Relationship Id="rId474" Type="http://schemas.openxmlformats.org/officeDocument/2006/relationships/customXml" Target="../ink/ink4073.xml"/><Relationship Id="rId127" Type="http://schemas.openxmlformats.org/officeDocument/2006/relationships/image" Target="../media/image3496.png"/><Relationship Id="rId31" Type="http://schemas.openxmlformats.org/officeDocument/2006/relationships/image" Target="../media/image3448.png"/><Relationship Id="rId73" Type="http://schemas.openxmlformats.org/officeDocument/2006/relationships/image" Target="../media/image3469.png"/><Relationship Id="rId169" Type="http://schemas.openxmlformats.org/officeDocument/2006/relationships/image" Target="../media/image3517.png"/><Relationship Id="rId334" Type="http://schemas.openxmlformats.org/officeDocument/2006/relationships/customXml" Target="../ink/ink4003.xml"/><Relationship Id="rId376" Type="http://schemas.openxmlformats.org/officeDocument/2006/relationships/customXml" Target="../ink/ink4024.xml"/><Relationship Id="rId541" Type="http://schemas.openxmlformats.org/officeDocument/2006/relationships/image" Target="../media/image3702.png"/><Relationship Id="rId4" Type="http://schemas.openxmlformats.org/officeDocument/2006/relationships/customXml" Target="../ink/ink3838.xml"/><Relationship Id="rId180" Type="http://schemas.openxmlformats.org/officeDocument/2006/relationships/customXml" Target="../ink/ink3926.xml"/><Relationship Id="rId236" Type="http://schemas.openxmlformats.org/officeDocument/2006/relationships/customXml" Target="../ink/ink3954.xml"/><Relationship Id="rId278" Type="http://schemas.openxmlformats.org/officeDocument/2006/relationships/customXml" Target="../ink/ink3975.xml"/><Relationship Id="rId401" Type="http://schemas.openxmlformats.org/officeDocument/2006/relationships/image" Target="../media/image3633.png"/><Relationship Id="rId443" Type="http://schemas.openxmlformats.org/officeDocument/2006/relationships/image" Target="../media/image3654.png"/><Relationship Id="rId303" Type="http://schemas.openxmlformats.org/officeDocument/2006/relationships/image" Target="../media/image3584.png"/><Relationship Id="rId485" Type="http://schemas.openxmlformats.org/officeDocument/2006/relationships/image" Target="../media/image3674.png"/><Relationship Id="rId42" Type="http://schemas.openxmlformats.org/officeDocument/2006/relationships/customXml" Target="../ink/ink3857.xml"/><Relationship Id="rId84" Type="http://schemas.openxmlformats.org/officeDocument/2006/relationships/customXml" Target="../ink/ink3878.xml"/><Relationship Id="rId138" Type="http://schemas.openxmlformats.org/officeDocument/2006/relationships/customXml" Target="../ink/ink3905.xml"/><Relationship Id="rId345" Type="http://schemas.openxmlformats.org/officeDocument/2006/relationships/image" Target="../media/image3605.png"/><Relationship Id="rId387" Type="http://schemas.openxmlformats.org/officeDocument/2006/relationships/image" Target="../media/image3626.png"/><Relationship Id="rId510" Type="http://schemas.openxmlformats.org/officeDocument/2006/relationships/customXml" Target="../ink/ink4091.xml"/><Relationship Id="rId552" Type="http://schemas.openxmlformats.org/officeDocument/2006/relationships/customXml" Target="../ink/ink4112.xml"/><Relationship Id="rId191" Type="http://schemas.openxmlformats.org/officeDocument/2006/relationships/image" Target="../media/image3528.png"/><Relationship Id="rId205" Type="http://schemas.openxmlformats.org/officeDocument/2006/relationships/image" Target="../media/image3535.png"/><Relationship Id="rId247" Type="http://schemas.openxmlformats.org/officeDocument/2006/relationships/image" Target="../media/image3556.png"/><Relationship Id="rId412" Type="http://schemas.openxmlformats.org/officeDocument/2006/relationships/customXml" Target="../ink/ink4042.xml"/><Relationship Id="rId107" Type="http://schemas.openxmlformats.org/officeDocument/2006/relationships/image" Target="../media/image3486.png"/><Relationship Id="rId289" Type="http://schemas.openxmlformats.org/officeDocument/2006/relationships/image" Target="../media/image3577.png"/><Relationship Id="rId454" Type="http://schemas.openxmlformats.org/officeDocument/2006/relationships/customXml" Target="../ink/ink4063.xml"/><Relationship Id="rId496" Type="http://schemas.openxmlformats.org/officeDocument/2006/relationships/customXml" Target="../ink/ink4084.xml"/><Relationship Id="rId11" Type="http://schemas.openxmlformats.org/officeDocument/2006/relationships/image" Target="../media/image3438.png"/><Relationship Id="rId53" Type="http://schemas.openxmlformats.org/officeDocument/2006/relationships/image" Target="../media/image3459.png"/><Relationship Id="rId149" Type="http://schemas.openxmlformats.org/officeDocument/2006/relationships/image" Target="../media/image3507.png"/><Relationship Id="rId314" Type="http://schemas.openxmlformats.org/officeDocument/2006/relationships/customXml" Target="../ink/ink3993.xml"/><Relationship Id="rId356" Type="http://schemas.openxmlformats.org/officeDocument/2006/relationships/customXml" Target="../ink/ink4014.xml"/><Relationship Id="rId398" Type="http://schemas.openxmlformats.org/officeDocument/2006/relationships/customXml" Target="../ink/ink4035.xml"/><Relationship Id="rId521" Type="http://schemas.openxmlformats.org/officeDocument/2006/relationships/image" Target="../media/image3692.png"/><Relationship Id="rId95" Type="http://schemas.openxmlformats.org/officeDocument/2006/relationships/image" Target="../media/image3480.png"/><Relationship Id="rId160" Type="http://schemas.openxmlformats.org/officeDocument/2006/relationships/customXml" Target="../ink/ink3916.xml"/><Relationship Id="rId216" Type="http://schemas.openxmlformats.org/officeDocument/2006/relationships/customXml" Target="../ink/ink3944.xml"/><Relationship Id="rId423" Type="http://schemas.openxmlformats.org/officeDocument/2006/relationships/image" Target="../media/image3644.png"/><Relationship Id="rId258" Type="http://schemas.openxmlformats.org/officeDocument/2006/relationships/customXml" Target="../ink/ink3965.xml"/><Relationship Id="rId465" Type="http://schemas.openxmlformats.org/officeDocument/2006/relationships/image" Target="../media/image3665.png"/><Relationship Id="rId22" Type="http://schemas.openxmlformats.org/officeDocument/2006/relationships/customXml" Target="../ink/ink3847.xml"/><Relationship Id="rId64" Type="http://schemas.openxmlformats.org/officeDocument/2006/relationships/customXml" Target="../ink/ink3868.xml"/><Relationship Id="rId118" Type="http://schemas.openxmlformats.org/officeDocument/2006/relationships/customXml" Target="../ink/ink3895.xml"/><Relationship Id="rId325" Type="http://schemas.openxmlformats.org/officeDocument/2006/relationships/image" Target="../media/image3595.png"/><Relationship Id="rId367" Type="http://schemas.openxmlformats.org/officeDocument/2006/relationships/image" Target="../media/image3616.png"/><Relationship Id="rId532" Type="http://schemas.openxmlformats.org/officeDocument/2006/relationships/customXml" Target="../ink/ink4102.xml"/><Relationship Id="rId171" Type="http://schemas.openxmlformats.org/officeDocument/2006/relationships/image" Target="../media/image3518.png"/><Relationship Id="rId227" Type="http://schemas.openxmlformats.org/officeDocument/2006/relationships/image" Target="../media/image3546.png"/><Relationship Id="rId269" Type="http://schemas.openxmlformats.org/officeDocument/2006/relationships/image" Target="../media/image3567.png"/><Relationship Id="rId434" Type="http://schemas.openxmlformats.org/officeDocument/2006/relationships/customXml" Target="../ink/ink4053.xml"/><Relationship Id="rId476" Type="http://schemas.openxmlformats.org/officeDocument/2006/relationships/customXml" Target="../ink/ink4074.xml"/><Relationship Id="rId33" Type="http://schemas.openxmlformats.org/officeDocument/2006/relationships/image" Target="../media/image3449.png"/><Relationship Id="rId129" Type="http://schemas.openxmlformats.org/officeDocument/2006/relationships/image" Target="../media/image3497.png"/><Relationship Id="rId280" Type="http://schemas.openxmlformats.org/officeDocument/2006/relationships/customXml" Target="../ink/ink3976.xml"/><Relationship Id="rId336" Type="http://schemas.openxmlformats.org/officeDocument/2006/relationships/customXml" Target="../ink/ink4004.xml"/><Relationship Id="rId501" Type="http://schemas.openxmlformats.org/officeDocument/2006/relationships/image" Target="../media/image3682.png"/><Relationship Id="rId543" Type="http://schemas.openxmlformats.org/officeDocument/2006/relationships/image" Target="../media/image3703.png"/><Relationship Id="rId75" Type="http://schemas.openxmlformats.org/officeDocument/2006/relationships/image" Target="../media/image3470.png"/><Relationship Id="rId140" Type="http://schemas.openxmlformats.org/officeDocument/2006/relationships/customXml" Target="../ink/ink3906.xml"/><Relationship Id="rId182" Type="http://schemas.openxmlformats.org/officeDocument/2006/relationships/customXml" Target="../ink/ink3927.xml"/><Relationship Id="rId378" Type="http://schemas.openxmlformats.org/officeDocument/2006/relationships/customXml" Target="../ink/ink4025.xml"/><Relationship Id="rId403" Type="http://schemas.openxmlformats.org/officeDocument/2006/relationships/image" Target="../media/image3634.png"/><Relationship Id="rId6" Type="http://schemas.openxmlformats.org/officeDocument/2006/relationships/customXml" Target="../ink/ink3839.xml"/><Relationship Id="rId238" Type="http://schemas.openxmlformats.org/officeDocument/2006/relationships/customXml" Target="../ink/ink3955.xml"/><Relationship Id="rId445" Type="http://schemas.openxmlformats.org/officeDocument/2006/relationships/image" Target="../media/image3655.png"/><Relationship Id="rId487" Type="http://schemas.openxmlformats.org/officeDocument/2006/relationships/image" Target="../media/image3675.png"/><Relationship Id="rId291" Type="http://schemas.openxmlformats.org/officeDocument/2006/relationships/image" Target="../media/image3578.png"/><Relationship Id="rId305" Type="http://schemas.openxmlformats.org/officeDocument/2006/relationships/image" Target="../media/image3585.png"/><Relationship Id="rId347" Type="http://schemas.openxmlformats.org/officeDocument/2006/relationships/image" Target="../media/image3606.png"/><Relationship Id="rId512" Type="http://schemas.openxmlformats.org/officeDocument/2006/relationships/customXml" Target="../ink/ink4092.xml"/><Relationship Id="rId44" Type="http://schemas.openxmlformats.org/officeDocument/2006/relationships/customXml" Target="../ink/ink3858.xml"/><Relationship Id="rId86" Type="http://schemas.openxmlformats.org/officeDocument/2006/relationships/customXml" Target="../ink/ink3879.xml"/><Relationship Id="rId151" Type="http://schemas.openxmlformats.org/officeDocument/2006/relationships/image" Target="../media/image3508.png"/><Relationship Id="rId389" Type="http://schemas.openxmlformats.org/officeDocument/2006/relationships/image" Target="../media/image3627.png"/><Relationship Id="rId193" Type="http://schemas.openxmlformats.org/officeDocument/2006/relationships/image" Target="../media/image3529.png"/><Relationship Id="rId207" Type="http://schemas.openxmlformats.org/officeDocument/2006/relationships/image" Target="../media/image3536.png"/><Relationship Id="rId249" Type="http://schemas.openxmlformats.org/officeDocument/2006/relationships/image" Target="../media/image3557.png"/><Relationship Id="rId414" Type="http://schemas.openxmlformats.org/officeDocument/2006/relationships/customXml" Target="../ink/ink4043.xml"/><Relationship Id="rId456" Type="http://schemas.openxmlformats.org/officeDocument/2006/relationships/customXml" Target="../ink/ink4064.xml"/><Relationship Id="rId498" Type="http://schemas.openxmlformats.org/officeDocument/2006/relationships/customXml" Target="../ink/ink4085.xml"/><Relationship Id="rId13" Type="http://schemas.openxmlformats.org/officeDocument/2006/relationships/image" Target="../media/image3439.png"/><Relationship Id="rId109" Type="http://schemas.openxmlformats.org/officeDocument/2006/relationships/image" Target="../media/image3487.png"/><Relationship Id="rId260" Type="http://schemas.openxmlformats.org/officeDocument/2006/relationships/customXml" Target="../ink/ink3966.xml"/><Relationship Id="rId316" Type="http://schemas.openxmlformats.org/officeDocument/2006/relationships/customXml" Target="../ink/ink3994.xml"/><Relationship Id="rId523" Type="http://schemas.openxmlformats.org/officeDocument/2006/relationships/image" Target="../media/image3693.png"/><Relationship Id="rId55" Type="http://schemas.openxmlformats.org/officeDocument/2006/relationships/image" Target="../media/image3460.png"/><Relationship Id="rId97" Type="http://schemas.openxmlformats.org/officeDocument/2006/relationships/image" Target="../media/image3481.png"/><Relationship Id="rId120" Type="http://schemas.openxmlformats.org/officeDocument/2006/relationships/customXml" Target="../ink/ink3896.xml"/><Relationship Id="rId358" Type="http://schemas.openxmlformats.org/officeDocument/2006/relationships/customXml" Target="../ink/ink4015.xml"/><Relationship Id="rId162" Type="http://schemas.openxmlformats.org/officeDocument/2006/relationships/customXml" Target="../ink/ink3917.xml"/><Relationship Id="rId218" Type="http://schemas.openxmlformats.org/officeDocument/2006/relationships/customXml" Target="../ink/ink3945.xml"/><Relationship Id="rId425" Type="http://schemas.openxmlformats.org/officeDocument/2006/relationships/image" Target="../media/image3645.png"/><Relationship Id="rId467" Type="http://schemas.openxmlformats.org/officeDocument/2006/relationships/image" Target="../media/image3392.png"/><Relationship Id="rId271" Type="http://schemas.openxmlformats.org/officeDocument/2006/relationships/image" Target="../media/image3568.png"/><Relationship Id="rId24" Type="http://schemas.openxmlformats.org/officeDocument/2006/relationships/customXml" Target="../ink/ink3848.xml"/><Relationship Id="rId66" Type="http://schemas.openxmlformats.org/officeDocument/2006/relationships/customXml" Target="../ink/ink3869.xml"/><Relationship Id="rId131" Type="http://schemas.openxmlformats.org/officeDocument/2006/relationships/image" Target="../media/image3498.png"/><Relationship Id="rId327" Type="http://schemas.openxmlformats.org/officeDocument/2006/relationships/image" Target="../media/image3596.png"/><Relationship Id="rId369" Type="http://schemas.openxmlformats.org/officeDocument/2006/relationships/image" Target="../media/image3617.png"/><Relationship Id="rId534" Type="http://schemas.openxmlformats.org/officeDocument/2006/relationships/customXml" Target="../ink/ink4103.xml"/><Relationship Id="rId173" Type="http://schemas.openxmlformats.org/officeDocument/2006/relationships/image" Target="../media/image3519.png"/><Relationship Id="rId229" Type="http://schemas.openxmlformats.org/officeDocument/2006/relationships/image" Target="../media/image3547.png"/><Relationship Id="rId380" Type="http://schemas.openxmlformats.org/officeDocument/2006/relationships/customXml" Target="../ink/ink4026.xml"/><Relationship Id="rId436" Type="http://schemas.openxmlformats.org/officeDocument/2006/relationships/customXml" Target="../ink/ink4054.xml"/><Relationship Id="rId240" Type="http://schemas.openxmlformats.org/officeDocument/2006/relationships/customXml" Target="../ink/ink3956.xml"/><Relationship Id="rId478" Type="http://schemas.openxmlformats.org/officeDocument/2006/relationships/customXml" Target="../ink/ink4075.xml"/><Relationship Id="rId35" Type="http://schemas.openxmlformats.org/officeDocument/2006/relationships/image" Target="../media/image3450.png"/><Relationship Id="rId77" Type="http://schemas.openxmlformats.org/officeDocument/2006/relationships/image" Target="../media/image3471.png"/><Relationship Id="rId100" Type="http://schemas.openxmlformats.org/officeDocument/2006/relationships/customXml" Target="../ink/ink3886.xml"/><Relationship Id="rId282" Type="http://schemas.openxmlformats.org/officeDocument/2006/relationships/customXml" Target="../ink/ink3977.xml"/><Relationship Id="rId338" Type="http://schemas.openxmlformats.org/officeDocument/2006/relationships/customXml" Target="../ink/ink4005.xml"/><Relationship Id="rId503" Type="http://schemas.openxmlformats.org/officeDocument/2006/relationships/image" Target="../media/image3683.png"/><Relationship Id="rId545" Type="http://schemas.openxmlformats.org/officeDocument/2006/relationships/image" Target="../media/image3704.png"/><Relationship Id="rId8" Type="http://schemas.openxmlformats.org/officeDocument/2006/relationships/customXml" Target="../ink/ink3840.xml"/><Relationship Id="rId142" Type="http://schemas.openxmlformats.org/officeDocument/2006/relationships/customXml" Target="../ink/ink3907.xml"/><Relationship Id="rId184" Type="http://schemas.openxmlformats.org/officeDocument/2006/relationships/customXml" Target="../ink/ink3928.xml"/><Relationship Id="rId391" Type="http://schemas.openxmlformats.org/officeDocument/2006/relationships/image" Target="../media/image3628.png"/><Relationship Id="rId405" Type="http://schemas.openxmlformats.org/officeDocument/2006/relationships/image" Target="../media/image3635.png"/><Relationship Id="rId447" Type="http://schemas.openxmlformats.org/officeDocument/2006/relationships/image" Target="../media/image3656.png"/><Relationship Id="rId251" Type="http://schemas.openxmlformats.org/officeDocument/2006/relationships/image" Target="../media/image3558.png"/><Relationship Id="rId489" Type="http://schemas.openxmlformats.org/officeDocument/2006/relationships/image" Target="../media/image3676.png"/><Relationship Id="rId46" Type="http://schemas.openxmlformats.org/officeDocument/2006/relationships/customXml" Target="../ink/ink3859.xml"/><Relationship Id="rId293" Type="http://schemas.openxmlformats.org/officeDocument/2006/relationships/image" Target="../media/image3579.png"/><Relationship Id="rId307" Type="http://schemas.openxmlformats.org/officeDocument/2006/relationships/image" Target="../media/image3586.png"/><Relationship Id="rId349" Type="http://schemas.openxmlformats.org/officeDocument/2006/relationships/image" Target="../media/image3607.png"/><Relationship Id="rId514" Type="http://schemas.openxmlformats.org/officeDocument/2006/relationships/customXml" Target="../ink/ink4093.xml"/><Relationship Id="rId88" Type="http://schemas.openxmlformats.org/officeDocument/2006/relationships/customXml" Target="../ink/ink3880.xml"/><Relationship Id="rId111" Type="http://schemas.openxmlformats.org/officeDocument/2006/relationships/image" Target="../media/image3488.png"/><Relationship Id="rId153" Type="http://schemas.openxmlformats.org/officeDocument/2006/relationships/image" Target="../media/image3509.png"/><Relationship Id="rId195" Type="http://schemas.openxmlformats.org/officeDocument/2006/relationships/image" Target="../media/image3530.png"/><Relationship Id="rId209" Type="http://schemas.openxmlformats.org/officeDocument/2006/relationships/image" Target="../media/image3537.png"/><Relationship Id="rId360" Type="http://schemas.openxmlformats.org/officeDocument/2006/relationships/customXml" Target="../ink/ink4016.xml"/><Relationship Id="rId416" Type="http://schemas.openxmlformats.org/officeDocument/2006/relationships/customXml" Target="../ink/ink4044.xml"/><Relationship Id="rId220" Type="http://schemas.openxmlformats.org/officeDocument/2006/relationships/customXml" Target="../ink/ink3946.xml"/><Relationship Id="rId458" Type="http://schemas.openxmlformats.org/officeDocument/2006/relationships/customXml" Target="../ink/ink4065.xml"/><Relationship Id="rId15" Type="http://schemas.openxmlformats.org/officeDocument/2006/relationships/image" Target="../media/image3440.png"/><Relationship Id="rId57" Type="http://schemas.openxmlformats.org/officeDocument/2006/relationships/image" Target="../media/image3461.png"/><Relationship Id="rId262" Type="http://schemas.openxmlformats.org/officeDocument/2006/relationships/customXml" Target="../ink/ink3967.xml"/><Relationship Id="rId318" Type="http://schemas.openxmlformats.org/officeDocument/2006/relationships/customXml" Target="../ink/ink3995.xml"/><Relationship Id="rId525" Type="http://schemas.openxmlformats.org/officeDocument/2006/relationships/image" Target="../media/image3694.png"/><Relationship Id="rId99" Type="http://schemas.openxmlformats.org/officeDocument/2006/relationships/image" Target="../media/image3482.png"/><Relationship Id="rId122" Type="http://schemas.openxmlformats.org/officeDocument/2006/relationships/customXml" Target="../ink/ink3897.xml"/><Relationship Id="rId164" Type="http://schemas.openxmlformats.org/officeDocument/2006/relationships/customXml" Target="../ink/ink3918.xml"/><Relationship Id="rId371" Type="http://schemas.openxmlformats.org/officeDocument/2006/relationships/image" Target="../media/image3618.png"/><Relationship Id="rId427" Type="http://schemas.openxmlformats.org/officeDocument/2006/relationships/image" Target="../media/image3646.png"/><Relationship Id="rId469" Type="http://schemas.openxmlformats.org/officeDocument/2006/relationships/image" Target="../media/image3666.png"/><Relationship Id="rId26" Type="http://schemas.openxmlformats.org/officeDocument/2006/relationships/customXml" Target="../ink/ink3849.xml"/><Relationship Id="rId231" Type="http://schemas.openxmlformats.org/officeDocument/2006/relationships/image" Target="../media/image3548.png"/><Relationship Id="rId273" Type="http://schemas.openxmlformats.org/officeDocument/2006/relationships/image" Target="../media/image3569.png"/><Relationship Id="rId329" Type="http://schemas.openxmlformats.org/officeDocument/2006/relationships/image" Target="../media/image3597.png"/><Relationship Id="rId480" Type="http://schemas.openxmlformats.org/officeDocument/2006/relationships/customXml" Target="../ink/ink4076.xml"/><Relationship Id="rId536" Type="http://schemas.openxmlformats.org/officeDocument/2006/relationships/customXml" Target="../ink/ink4104.xml"/><Relationship Id="rId68" Type="http://schemas.openxmlformats.org/officeDocument/2006/relationships/customXml" Target="../ink/ink3870.xml"/><Relationship Id="rId133" Type="http://schemas.openxmlformats.org/officeDocument/2006/relationships/image" Target="../media/image3499.png"/><Relationship Id="rId175" Type="http://schemas.openxmlformats.org/officeDocument/2006/relationships/image" Target="../media/image3520.png"/><Relationship Id="rId340" Type="http://schemas.openxmlformats.org/officeDocument/2006/relationships/customXml" Target="../ink/ink4006.xml"/><Relationship Id="rId200" Type="http://schemas.openxmlformats.org/officeDocument/2006/relationships/customXml" Target="../ink/ink3936.xml"/><Relationship Id="rId382" Type="http://schemas.openxmlformats.org/officeDocument/2006/relationships/customXml" Target="../ink/ink4027.xml"/><Relationship Id="rId438" Type="http://schemas.openxmlformats.org/officeDocument/2006/relationships/customXml" Target="../ink/ink4055.xml"/><Relationship Id="rId242" Type="http://schemas.openxmlformats.org/officeDocument/2006/relationships/customXml" Target="../ink/ink3957.xml"/><Relationship Id="rId284" Type="http://schemas.openxmlformats.org/officeDocument/2006/relationships/customXml" Target="../ink/ink3978.xml"/><Relationship Id="rId491" Type="http://schemas.openxmlformats.org/officeDocument/2006/relationships/image" Target="../media/image3677.png"/><Relationship Id="rId505" Type="http://schemas.openxmlformats.org/officeDocument/2006/relationships/image" Target="../media/image3684.png"/><Relationship Id="rId37" Type="http://schemas.openxmlformats.org/officeDocument/2006/relationships/image" Target="../media/image3451.png"/><Relationship Id="rId79" Type="http://schemas.openxmlformats.org/officeDocument/2006/relationships/image" Target="../media/image3472.png"/><Relationship Id="rId102" Type="http://schemas.openxmlformats.org/officeDocument/2006/relationships/customXml" Target="../ink/ink3887.xml"/><Relationship Id="rId144" Type="http://schemas.openxmlformats.org/officeDocument/2006/relationships/customXml" Target="../ink/ink3908.xml"/><Relationship Id="rId547" Type="http://schemas.openxmlformats.org/officeDocument/2006/relationships/image" Target="../media/image3705.png"/><Relationship Id="rId90" Type="http://schemas.openxmlformats.org/officeDocument/2006/relationships/customXml" Target="../ink/ink3881.xml"/><Relationship Id="rId186" Type="http://schemas.openxmlformats.org/officeDocument/2006/relationships/customXml" Target="../ink/ink3929.xml"/><Relationship Id="rId351" Type="http://schemas.openxmlformats.org/officeDocument/2006/relationships/image" Target="../media/image3608.png"/><Relationship Id="rId393" Type="http://schemas.openxmlformats.org/officeDocument/2006/relationships/image" Target="../media/image3629.png"/><Relationship Id="rId407" Type="http://schemas.openxmlformats.org/officeDocument/2006/relationships/image" Target="../media/image3636.png"/><Relationship Id="rId449" Type="http://schemas.openxmlformats.org/officeDocument/2006/relationships/image" Target="../media/image3657.png"/><Relationship Id="rId211" Type="http://schemas.openxmlformats.org/officeDocument/2006/relationships/image" Target="../media/image3538.png"/><Relationship Id="rId253" Type="http://schemas.openxmlformats.org/officeDocument/2006/relationships/image" Target="../media/image3559.png"/><Relationship Id="rId295" Type="http://schemas.openxmlformats.org/officeDocument/2006/relationships/image" Target="../media/image3580.png"/><Relationship Id="rId309" Type="http://schemas.openxmlformats.org/officeDocument/2006/relationships/image" Target="../media/image3587.png"/><Relationship Id="rId460" Type="http://schemas.openxmlformats.org/officeDocument/2006/relationships/customXml" Target="../ink/ink4066.xml"/><Relationship Id="rId516" Type="http://schemas.openxmlformats.org/officeDocument/2006/relationships/customXml" Target="../ink/ink4094.xml"/><Relationship Id="rId48" Type="http://schemas.openxmlformats.org/officeDocument/2006/relationships/customXml" Target="../ink/ink3860.xml"/><Relationship Id="rId113" Type="http://schemas.openxmlformats.org/officeDocument/2006/relationships/image" Target="../media/image3489.png"/><Relationship Id="rId320" Type="http://schemas.openxmlformats.org/officeDocument/2006/relationships/customXml" Target="../ink/ink3996.xml"/><Relationship Id="rId155" Type="http://schemas.openxmlformats.org/officeDocument/2006/relationships/image" Target="../media/image3510.png"/><Relationship Id="rId197" Type="http://schemas.openxmlformats.org/officeDocument/2006/relationships/image" Target="../media/image3531.png"/><Relationship Id="rId362" Type="http://schemas.openxmlformats.org/officeDocument/2006/relationships/customXml" Target="../ink/ink4017.xml"/><Relationship Id="rId418" Type="http://schemas.openxmlformats.org/officeDocument/2006/relationships/customXml" Target="../ink/ink4045.xml"/><Relationship Id="rId222" Type="http://schemas.openxmlformats.org/officeDocument/2006/relationships/customXml" Target="../ink/ink3947.xml"/><Relationship Id="rId264" Type="http://schemas.openxmlformats.org/officeDocument/2006/relationships/customXml" Target="../ink/ink3968.xml"/><Relationship Id="rId471" Type="http://schemas.openxmlformats.org/officeDocument/2006/relationships/image" Target="../media/image3667.png"/><Relationship Id="rId17" Type="http://schemas.openxmlformats.org/officeDocument/2006/relationships/image" Target="../media/image3441.png"/><Relationship Id="rId59" Type="http://schemas.openxmlformats.org/officeDocument/2006/relationships/image" Target="../media/image3462.png"/><Relationship Id="rId124" Type="http://schemas.openxmlformats.org/officeDocument/2006/relationships/customXml" Target="../ink/ink3898.xml"/><Relationship Id="rId527" Type="http://schemas.openxmlformats.org/officeDocument/2006/relationships/image" Target="../media/image3695.png"/><Relationship Id="rId70" Type="http://schemas.openxmlformats.org/officeDocument/2006/relationships/customXml" Target="../ink/ink3871.xml"/><Relationship Id="rId166" Type="http://schemas.openxmlformats.org/officeDocument/2006/relationships/customXml" Target="../ink/ink3919.xml"/><Relationship Id="rId331" Type="http://schemas.openxmlformats.org/officeDocument/2006/relationships/image" Target="../media/image3598.png"/><Relationship Id="rId373" Type="http://schemas.openxmlformats.org/officeDocument/2006/relationships/image" Target="../media/image3619.png"/><Relationship Id="rId429" Type="http://schemas.openxmlformats.org/officeDocument/2006/relationships/image" Target="../media/image3647.png"/><Relationship Id="rId1" Type="http://schemas.openxmlformats.org/officeDocument/2006/relationships/slideLayout" Target="../slideLayouts/slideLayout7.xml"/><Relationship Id="rId233" Type="http://schemas.openxmlformats.org/officeDocument/2006/relationships/image" Target="../media/image3549.png"/><Relationship Id="rId440" Type="http://schemas.openxmlformats.org/officeDocument/2006/relationships/customXml" Target="../ink/ink4056.xml"/><Relationship Id="rId28" Type="http://schemas.openxmlformats.org/officeDocument/2006/relationships/customXml" Target="../ink/ink3850.xml"/><Relationship Id="rId275" Type="http://schemas.openxmlformats.org/officeDocument/2006/relationships/image" Target="../media/image3570.png"/><Relationship Id="rId300" Type="http://schemas.openxmlformats.org/officeDocument/2006/relationships/customXml" Target="../ink/ink3986.xml"/><Relationship Id="rId482" Type="http://schemas.openxmlformats.org/officeDocument/2006/relationships/customXml" Target="../ink/ink4077.xml"/><Relationship Id="rId538" Type="http://schemas.openxmlformats.org/officeDocument/2006/relationships/customXml" Target="../ink/ink4105.xml"/><Relationship Id="rId81" Type="http://schemas.openxmlformats.org/officeDocument/2006/relationships/image" Target="../media/image3473.png"/><Relationship Id="rId135" Type="http://schemas.openxmlformats.org/officeDocument/2006/relationships/image" Target="../media/image3500.png"/><Relationship Id="rId177" Type="http://schemas.openxmlformats.org/officeDocument/2006/relationships/image" Target="../media/image3521.png"/><Relationship Id="rId342" Type="http://schemas.openxmlformats.org/officeDocument/2006/relationships/customXml" Target="../ink/ink4007.xml"/><Relationship Id="rId384" Type="http://schemas.openxmlformats.org/officeDocument/2006/relationships/customXml" Target="../ink/ink4028.xml"/><Relationship Id="rId202" Type="http://schemas.openxmlformats.org/officeDocument/2006/relationships/customXml" Target="../ink/ink3937.xml"/><Relationship Id="rId244" Type="http://schemas.openxmlformats.org/officeDocument/2006/relationships/customXml" Target="../ink/ink3958.xml"/><Relationship Id="rId39" Type="http://schemas.openxmlformats.org/officeDocument/2006/relationships/image" Target="../media/image3452.png"/><Relationship Id="rId286" Type="http://schemas.openxmlformats.org/officeDocument/2006/relationships/customXml" Target="../ink/ink3979.xml"/><Relationship Id="rId451" Type="http://schemas.openxmlformats.org/officeDocument/2006/relationships/image" Target="../media/image3658.png"/><Relationship Id="rId493" Type="http://schemas.openxmlformats.org/officeDocument/2006/relationships/image" Target="../media/image3678.png"/><Relationship Id="rId507" Type="http://schemas.openxmlformats.org/officeDocument/2006/relationships/image" Target="../media/image3685.png"/><Relationship Id="rId549" Type="http://schemas.openxmlformats.org/officeDocument/2006/relationships/image" Target="../media/image3706.png"/><Relationship Id="rId50" Type="http://schemas.openxmlformats.org/officeDocument/2006/relationships/customXml" Target="../ink/ink3861.xml"/><Relationship Id="rId104" Type="http://schemas.openxmlformats.org/officeDocument/2006/relationships/customXml" Target="../ink/ink3888.xml"/><Relationship Id="rId146" Type="http://schemas.openxmlformats.org/officeDocument/2006/relationships/customXml" Target="../ink/ink3909.xml"/><Relationship Id="rId188" Type="http://schemas.openxmlformats.org/officeDocument/2006/relationships/customXml" Target="../ink/ink3930.xml"/><Relationship Id="rId311" Type="http://schemas.openxmlformats.org/officeDocument/2006/relationships/image" Target="../media/image3588.png"/><Relationship Id="rId353" Type="http://schemas.openxmlformats.org/officeDocument/2006/relationships/image" Target="../media/image3609.png"/><Relationship Id="rId395" Type="http://schemas.openxmlformats.org/officeDocument/2006/relationships/image" Target="../media/image3630.png"/><Relationship Id="rId409" Type="http://schemas.openxmlformats.org/officeDocument/2006/relationships/image" Target="../media/image3637.png"/><Relationship Id="rId92" Type="http://schemas.openxmlformats.org/officeDocument/2006/relationships/customXml" Target="../ink/ink3882.xml"/><Relationship Id="rId213" Type="http://schemas.openxmlformats.org/officeDocument/2006/relationships/image" Target="../media/image3539.png"/><Relationship Id="rId420" Type="http://schemas.openxmlformats.org/officeDocument/2006/relationships/customXml" Target="../ink/ink4046.xml"/><Relationship Id="rId255" Type="http://schemas.openxmlformats.org/officeDocument/2006/relationships/image" Target="../media/image3560.png"/><Relationship Id="rId297" Type="http://schemas.openxmlformats.org/officeDocument/2006/relationships/image" Target="../media/image3581.png"/><Relationship Id="rId462" Type="http://schemas.openxmlformats.org/officeDocument/2006/relationships/customXml" Target="../ink/ink4067.xml"/><Relationship Id="rId518" Type="http://schemas.openxmlformats.org/officeDocument/2006/relationships/customXml" Target="../ink/ink4095.xml"/><Relationship Id="rId115" Type="http://schemas.openxmlformats.org/officeDocument/2006/relationships/image" Target="../media/image3490.png"/><Relationship Id="rId157" Type="http://schemas.openxmlformats.org/officeDocument/2006/relationships/image" Target="../media/image3511.png"/><Relationship Id="rId322" Type="http://schemas.openxmlformats.org/officeDocument/2006/relationships/customXml" Target="../ink/ink3997.xml"/><Relationship Id="rId364" Type="http://schemas.openxmlformats.org/officeDocument/2006/relationships/customXml" Target="../ink/ink4018.xml"/><Relationship Id="rId61" Type="http://schemas.openxmlformats.org/officeDocument/2006/relationships/image" Target="../media/image3463.png"/><Relationship Id="rId199" Type="http://schemas.openxmlformats.org/officeDocument/2006/relationships/image" Target="../media/image3532.png"/><Relationship Id="rId19" Type="http://schemas.openxmlformats.org/officeDocument/2006/relationships/image" Target="../media/image3442.png"/><Relationship Id="rId224" Type="http://schemas.openxmlformats.org/officeDocument/2006/relationships/customXml" Target="../ink/ink3948.xml"/><Relationship Id="rId266" Type="http://schemas.openxmlformats.org/officeDocument/2006/relationships/customXml" Target="../ink/ink3969.xml"/><Relationship Id="rId431" Type="http://schemas.openxmlformats.org/officeDocument/2006/relationships/image" Target="../media/image3648.png"/><Relationship Id="rId473" Type="http://schemas.openxmlformats.org/officeDocument/2006/relationships/image" Target="../media/image3668.png"/><Relationship Id="rId529" Type="http://schemas.openxmlformats.org/officeDocument/2006/relationships/image" Target="../media/image3696.png"/><Relationship Id="rId30" Type="http://schemas.openxmlformats.org/officeDocument/2006/relationships/customXml" Target="../ink/ink3851.xml"/><Relationship Id="rId126" Type="http://schemas.openxmlformats.org/officeDocument/2006/relationships/customXml" Target="../ink/ink3899.xml"/><Relationship Id="rId168" Type="http://schemas.openxmlformats.org/officeDocument/2006/relationships/customXml" Target="../ink/ink3920.xml"/><Relationship Id="rId333" Type="http://schemas.openxmlformats.org/officeDocument/2006/relationships/image" Target="../media/image3599.png"/><Relationship Id="rId540" Type="http://schemas.openxmlformats.org/officeDocument/2006/relationships/customXml" Target="../ink/ink4106.xml"/><Relationship Id="rId72" Type="http://schemas.openxmlformats.org/officeDocument/2006/relationships/customXml" Target="../ink/ink3872.xml"/><Relationship Id="rId375" Type="http://schemas.openxmlformats.org/officeDocument/2006/relationships/image" Target="../media/image3620.png"/><Relationship Id="rId3" Type="http://schemas.openxmlformats.org/officeDocument/2006/relationships/image" Target="../media/image3434.png"/><Relationship Id="rId235" Type="http://schemas.openxmlformats.org/officeDocument/2006/relationships/image" Target="../media/image3550.png"/><Relationship Id="rId277" Type="http://schemas.openxmlformats.org/officeDocument/2006/relationships/image" Target="../media/image3571.png"/><Relationship Id="rId400" Type="http://schemas.openxmlformats.org/officeDocument/2006/relationships/customXml" Target="../ink/ink4036.xml"/><Relationship Id="rId442" Type="http://schemas.openxmlformats.org/officeDocument/2006/relationships/customXml" Target="../ink/ink4057.xml"/><Relationship Id="rId484" Type="http://schemas.openxmlformats.org/officeDocument/2006/relationships/customXml" Target="../ink/ink4078.xml"/><Relationship Id="rId137" Type="http://schemas.openxmlformats.org/officeDocument/2006/relationships/image" Target="../media/image3501.png"/><Relationship Id="rId302" Type="http://schemas.openxmlformats.org/officeDocument/2006/relationships/customXml" Target="../ink/ink3987.xml"/><Relationship Id="rId344" Type="http://schemas.openxmlformats.org/officeDocument/2006/relationships/customXml" Target="../ink/ink4008.xml"/><Relationship Id="rId41" Type="http://schemas.openxmlformats.org/officeDocument/2006/relationships/image" Target="../media/image3453.png"/><Relationship Id="rId83" Type="http://schemas.openxmlformats.org/officeDocument/2006/relationships/image" Target="../media/image3474.png"/><Relationship Id="rId179" Type="http://schemas.openxmlformats.org/officeDocument/2006/relationships/image" Target="../media/image3522.png"/><Relationship Id="rId386" Type="http://schemas.openxmlformats.org/officeDocument/2006/relationships/customXml" Target="../ink/ink4029.xml"/><Relationship Id="rId551" Type="http://schemas.openxmlformats.org/officeDocument/2006/relationships/image" Target="../media/image3707.png"/><Relationship Id="rId190" Type="http://schemas.openxmlformats.org/officeDocument/2006/relationships/customXml" Target="../ink/ink3931.xml"/><Relationship Id="rId204" Type="http://schemas.openxmlformats.org/officeDocument/2006/relationships/customXml" Target="../ink/ink3938.xml"/><Relationship Id="rId246" Type="http://schemas.openxmlformats.org/officeDocument/2006/relationships/customXml" Target="../ink/ink3959.xml"/><Relationship Id="rId288" Type="http://schemas.openxmlformats.org/officeDocument/2006/relationships/customXml" Target="../ink/ink3980.xml"/><Relationship Id="rId411" Type="http://schemas.openxmlformats.org/officeDocument/2006/relationships/image" Target="../media/image3638.png"/><Relationship Id="rId453" Type="http://schemas.openxmlformats.org/officeDocument/2006/relationships/image" Target="../media/image3659.png"/><Relationship Id="rId509" Type="http://schemas.openxmlformats.org/officeDocument/2006/relationships/image" Target="../media/image3686.png"/><Relationship Id="rId106" Type="http://schemas.openxmlformats.org/officeDocument/2006/relationships/customXml" Target="../ink/ink3889.xml"/><Relationship Id="rId313" Type="http://schemas.openxmlformats.org/officeDocument/2006/relationships/image" Target="../media/image3589.png"/><Relationship Id="rId495" Type="http://schemas.openxmlformats.org/officeDocument/2006/relationships/image" Target="../media/image3679.png"/><Relationship Id="rId10" Type="http://schemas.openxmlformats.org/officeDocument/2006/relationships/customXml" Target="../ink/ink3841.xml"/><Relationship Id="rId52" Type="http://schemas.openxmlformats.org/officeDocument/2006/relationships/customXml" Target="../ink/ink3862.xml"/><Relationship Id="rId94" Type="http://schemas.openxmlformats.org/officeDocument/2006/relationships/customXml" Target="../ink/ink3883.xml"/><Relationship Id="rId148" Type="http://schemas.openxmlformats.org/officeDocument/2006/relationships/customXml" Target="../ink/ink3910.xml"/><Relationship Id="rId355" Type="http://schemas.openxmlformats.org/officeDocument/2006/relationships/image" Target="../media/image3610.png"/><Relationship Id="rId397" Type="http://schemas.openxmlformats.org/officeDocument/2006/relationships/image" Target="../media/image3631.png"/><Relationship Id="rId520" Type="http://schemas.openxmlformats.org/officeDocument/2006/relationships/customXml" Target="../ink/ink4096.xml"/><Relationship Id="rId215" Type="http://schemas.openxmlformats.org/officeDocument/2006/relationships/image" Target="../media/image3540.png"/><Relationship Id="rId257" Type="http://schemas.openxmlformats.org/officeDocument/2006/relationships/image" Target="../media/image3561.png"/><Relationship Id="rId422" Type="http://schemas.openxmlformats.org/officeDocument/2006/relationships/customXml" Target="../ink/ink4047.xml"/><Relationship Id="rId464" Type="http://schemas.openxmlformats.org/officeDocument/2006/relationships/customXml" Target="../ink/ink4068.xml"/><Relationship Id="rId299" Type="http://schemas.openxmlformats.org/officeDocument/2006/relationships/image" Target="../media/image3582.png"/><Relationship Id="rId63" Type="http://schemas.openxmlformats.org/officeDocument/2006/relationships/image" Target="../media/image3464.png"/><Relationship Id="rId159" Type="http://schemas.openxmlformats.org/officeDocument/2006/relationships/image" Target="../media/image3512.png"/><Relationship Id="rId366" Type="http://schemas.openxmlformats.org/officeDocument/2006/relationships/customXml" Target="../ink/ink4019.xml"/><Relationship Id="rId226" Type="http://schemas.openxmlformats.org/officeDocument/2006/relationships/customXml" Target="../ink/ink3949.xml"/><Relationship Id="rId433" Type="http://schemas.openxmlformats.org/officeDocument/2006/relationships/image" Target="../media/image3649.png"/><Relationship Id="rId74" Type="http://schemas.openxmlformats.org/officeDocument/2006/relationships/customXml" Target="../ink/ink3873.xml"/><Relationship Id="rId377" Type="http://schemas.openxmlformats.org/officeDocument/2006/relationships/image" Target="../media/image3621.png"/><Relationship Id="rId500" Type="http://schemas.openxmlformats.org/officeDocument/2006/relationships/customXml" Target="../ink/ink4086.xml"/><Relationship Id="rId5" Type="http://schemas.openxmlformats.org/officeDocument/2006/relationships/image" Target="../media/image3435.png"/><Relationship Id="rId237" Type="http://schemas.openxmlformats.org/officeDocument/2006/relationships/image" Target="../media/image3551.png"/><Relationship Id="rId444" Type="http://schemas.openxmlformats.org/officeDocument/2006/relationships/customXml" Target="../ink/ink4058.xml"/><Relationship Id="rId290" Type="http://schemas.openxmlformats.org/officeDocument/2006/relationships/customXml" Target="../ink/ink3981.xml"/><Relationship Id="rId304" Type="http://schemas.openxmlformats.org/officeDocument/2006/relationships/customXml" Target="../ink/ink3988.xml"/><Relationship Id="rId388" Type="http://schemas.openxmlformats.org/officeDocument/2006/relationships/customXml" Target="../ink/ink4030.xml"/><Relationship Id="rId511" Type="http://schemas.openxmlformats.org/officeDocument/2006/relationships/image" Target="../media/image3687.png"/><Relationship Id="rId85" Type="http://schemas.openxmlformats.org/officeDocument/2006/relationships/image" Target="../media/image3475.png"/><Relationship Id="rId150" Type="http://schemas.openxmlformats.org/officeDocument/2006/relationships/customXml" Target="../ink/ink3911.xml"/><Relationship Id="rId248" Type="http://schemas.openxmlformats.org/officeDocument/2006/relationships/customXml" Target="../ink/ink3960.xml"/><Relationship Id="rId455" Type="http://schemas.openxmlformats.org/officeDocument/2006/relationships/image" Target="../media/image3660.png"/><Relationship Id="rId12" Type="http://schemas.openxmlformats.org/officeDocument/2006/relationships/customXml" Target="../ink/ink3842.xml"/><Relationship Id="rId108" Type="http://schemas.openxmlformats.org/officeDocument/2006/relationships/customXml" Target="../ink/ink3890.xml"/><Relationship Id="rId315" Type="http://schemas.openxmlformats.org/officeDocument/2006/relationships/image" Target="../media/image3590.png"/><Relationship Id="rId522" Type="http://schemas.openxmlformats.org/officeDocument/2006/relationships/customXml" Target="../ink/ink4097.xml"/></Relationships>
</file>

<file path=ppt/slides/_rels/slide23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3766.png"/><Relationship Id="rId21" Type="http://schemas.openxmlformats.org/officeDocument/2006/relationships/image" Target="../media/image3718.png"/><Relationship Id="rId324" Type="http://schemas.openxmlformats.org/officeDocument/2006/relationships/customXml" Target="../ink/ink4274.xml"/><Relationship Id="rId531" Type="http://schemas.openxmlformats.org/officeDocument/2006/relationships/image" Target="../media/image3972.png"/><Relationship Id="rId629" Type="http://schemas.openxmlformats.org/officeDocument/2006/relationships/image" Target="../media/image4021.png"/><Relationship Id="rId170" Type="http://schemas.openxmlformats.org/officeDocument/2006/relationships/customXml" Target="../ink/ink4197.xml"/><Relationship Id="rId268" Type="http://schemas.openxmlformats.org/officeDocument/2006/relationships/customXml" Target="../ink/ink4246.xml"/><Relationship Id="rId475" Type="http://schemas.openxmlformats.org/officeDocument/2006/relationships/image" Target="../media/image3944.png"/><Relationship Id="rId32" Type="http://schemas.openxmlformats.org/officeDocument/2006/relationships/customXml" Target="../ink/ink4128.xml"/><Relationship Id="rId128" Type="http://schemas.openxmlformats.org/officeDocument/2006/relationships/customXml" Target="../ink/ink4176.xml"/><Relationship Id="rId335" Type="http://schemas.openxmlformats.org/officeDocument/2006/relationships/image" Target="../media/image3875.png"/><Relationship Id="rId542" Type="http://schemas.openxmlformats.org/officeDocument/2006/relationships/customXml" Target="../ink/ink4382.xml"/><Relationship Id="rId181" Type="http://schemas.openxmlformats.org/officeDocument/2006/relationships/image" Target="../media/image3798.png"/><Relationship Id="rId402" Type="http://schemas.openxmlformats.org/officeDocument/2006/relationships/customXml" Target="../ink/ink4312.xml"/><Relationship Id="rId279" Type="http://schemas.openxmlformats.org/officeDocument/2006/relationships/image" Target="../media/image3847.png"/><Relationship Id="rId486" Type="http://schemas.openxmlformats.org/officeDocument/2006/relationships/customXml" Target="../ink/ink4354.xml"/><Relationship Id="rId43" Type="http://schemas.openxmlformats.org/officeDocument/2006/relationships/image" Target="../media/image3729.png"/><Relationship Id="rId139" Type="http://schemas.openxmlformats.org/officeDocument/2006/relationships/image" Target="../media/image3777.png"/><Relationship Id="rId346" Type="http://schemas.openxmlformats.org/officeDocument/2006/relationships/customXml" Target="../ink/ink4285.xml"/><Relationship Id="rId553" Type="http://schemas.openxmlformats.org/officeDocument/2006/relationships/image" Target="../media/image3983.png"/><Relationship Id="rId192" Type="http://schemas.openxmlformats.org/officeDocument/2006/relationships/customXml" Target="../ink/ink4208.xml"/><Relationship Id="rId206" Type="http://schemas.openxmlformats.org/officeDocument/2006/relationships/customXml" Target="../ink/ink4215.xml"/><Relationship Id="rId413" Type="http://schemas.openxmlformats.org/officeDocument/2006/relationships/image" Target="../media/image3914.png"/><Relationship Id="rId497" Type="http://schemas.openxmlformats.org/officeDocument/2006/relationships/image" Target="../media/image3955.png"/><Relationship Id="rId620" Type="http://schemas.openxmlformats.org/officeDocument/2006/relationships/customXml" Target="../ink/ink4421.xml"/><Relationship Id="rId357" Type="http://schemas.openxmlformats.org/officeDocument/2006/relationships/image" Target="../media/image3886.png"/><Relationship Id="rId54" Type="http://schemas.openxmlformats.org/officeDocument/2006/relationships/customXml" Target="../ink/ink4139.xml"/><Relationship Id="rId217" Type="http://schemas.openxmlformats.org/officeDocument/2006/relationships/image" Target="../media/image3816.png"/><Relationship Id="rId564" Type="http://schemas.openxmlformats.org/officeDocument/2006/relationships/customXml" Target="../ink/ink4393.xml"/><Relationship Id="rId424" Type="http://schemas.openxmlformats.org/officeDocument/2006/relationships/customXml" Target="../ink/ink4323.xml"/><Relationship Id="rId631" Type="http://schemas.openxmlformats.org/officeDocument/2006/relationships/image" Target="../media/image4022.png"/><Relationship Id="rId270" Type="http://schemas.openxmlformats.org/officeDocument/2006/relationships/customXml" Target="../ink/ink4247.xml"/><Relationship Id="rId65" Type="http://schemas.openxmlformats.org/officeDocument/2006/relationships/image" Target="../media/image3740.png"/><Relationship Id="rId130" Type="http://schemas.openxmlformats.org/officeDocument/2006/relationships/customXml" Target="../ink/ink4177.xml"/><Relationship Id="rId368" Type="http://schemas.openxmlformats.org/officeDocument/2006/relationships/customXml" Target="../ink/ink4296.xml"/><Relationship Id="rId575" Type="http://schemas.openxmlformats.org/officeDocument/2006/relationships/image" Target="../media/image3994.png"/><Relationship Id="rId228" Type="http://schemas.openxmlformats.org/officeDocument/2006/relationships/customXml" Target="../ink/ink4226.xml"/><Relationship Id="rId435" Type="http://schemas.openxmlformats.org/officeDocument/2006/relationships/image" Target="../media/image3924.png"/><Relationship Id="rId642" Type="http://schemas.openxmlformats.org/officeDocument/2006/relationships/customXml" Target="../ink/ink4432.xml"/><Relationship Id="rId281" Type="http://schemas.openxmlformats.org/officeDocument/2006/relationships/image" Target="../media/image3848.png"/><Relationship Id="rId502" Type="http://schemas.openxmlformats.org/officeDocument/2006/relationships/customXml" Target="../ink/ink4362.xml"/><Relationship Id="rId76" Type="http://schemas.openxmlformats.org/officeDocument/2006/relationships/customXml" Target="../ink/ink4150.xml"/><Relationship Id="rId141" Type="http://schemas.openxmlformats.org/officeDocument/2006/relationships/image" Target="../media/image3778.png"/><Relationship Id="rId379" Type="http://schemas.openxmlformats.org/officeDocument/2006/relationships/image" Target="../media/image3897.png"/><Relationship Id="rId586" Type="http://schemas.openxmlformats.org/officeDocument/2006/relationships/customXml" Target="../ink/ink4404.xml"/><Relationship Id="rId7" Type="http://schemas.openxmlformats.org/officeDocument/2006/relationships/image" Target="../media/image3711.png"/><Relationship Id="rId239" Type="http://schemas.openxmlformats.org/officeDocument/2006/relationships/image" Target="../media/image3827.png"/><Relationship Id="rId446" Type="http://schemas.openxmlformats.org/officeDocument/2006/relationships/customXml" Target="../ink/ink4334.xml"/><Relationship Id="rId292" Type="http://schemas.openxmlformats.org/officeDocument/2006/relationships/customXml" Target="../ink/ink4258.xml"/><Relationship Id="rId306" Type="http://schemas.openxmlformats.org/officeDocument/2006/relationships/customXml" Target="../ink/ink4265.xml"/><Relationship Id="rId87" Type="http://schemas.openxmlformats.org/officeDocument/2006/relationships/image" Target="../media/image3751.png"/><Relationship Id="rId513" Type="http://schemas.openxmlformats.org/officeDocument/2006/relationships/image" Target="../media/image3963.png"/><Relationship Id="rId597" Type="http://schemas.openxmlformats.org/officeDocument/2006/relationships/image" Target="../media/image4005.png"/><Relationship Id="rId152" Type="http://schemas.openxmlformats.org/officeDocument/2006/relationships/customXml" Target="../ink/ink4188.xml"/><Relationship Id="rId457" Type="http://schemas.openxmlformats.org/officeDocument/2006/relationships/image" Target="../media/image3935.png"/><Relationship Id="rId14" Type="http://schemas.openxmlformats.org/officeDocument/2006/relationships/customXml" Target="../ink/ink4119.xml"/><Relationship Id="rId317" Type="http://schemas.openxmlformats.org/officeDocument/2006/relationships/image" Target="../media/image3866.png"/><Relationship Id="rId524" Type="http://schemas.openxmlformats.org/officeDocument/2006/relationships/customXml" Target="../ink/ink4373.xml"/><Relationship Id="rId98" Type="http://schemas.openxmlformats.org/officeDocument/2006/relationships/customXml" Target="../ink/ink4161.xml"/><Relationship Id="rId163" Type="http://schemas.openxmlformats.org/officeDocument/2006/relationships/image" Target="../media/image3789.png"/><Relationship Id="rId370" Type="http://schemas.openxmlformats.org/officeDocument/2006/relationships/customXml" Target="../ink/ink4297.xml"/><Relationship Id="rId230" Type="http://schemas.openxmlformats.org/officeDocument/2006/relationships/customXml" Target="../ink/ink4227.xml"/><Relationship Id="rId468" Type="http://schemas.openxmlformats.org/officeDocument/2006/relationships/customXml" Target="../ink/ink4345.xml"/><Relationship Id="rId25" Type="http://schemas.openxmlformats.org/officeDocument/2006/relationships/image" Target="../media/image3720.png"/><Relationship Id="rId328" Type="http://schemas.openxmlformats.org/officeDocument/2006/relationships/customXml" Target="../ink/ink4276.xml"/><Relationship Id="rId535" Type="http://schemas.openxmlformats.org/officeDocument/2006/relationships/image" Target="../media/image3974.png"/><Relationship Id="rId174" Type="http://schemas.openxmlformats.org/officeDocument/2006/relationships/customXml" Target="../ink/ink4199.xml"/><Relationship Id="rId602" Type="http://schemas.openxmlformats.org/officeDocument/2006/relationships/customXml" Target="../ink/ink4412.xml"/><Relationship Id="rId241" Type="http://schemas.openxmlformats.org/officeDocument/2006/relationships/image" Target="../media/image3828.png"/><Relationship Id="rId479" Type="http://schemas.openxmlformats.org/officeDocument/2006/relationships/image" Target="../media/image3946.png"/><Relationship Id="rId36" Type="http://schemas.openxmlformats.org/officeDocument/2006/relationships/customXml" Target="../ink/ink4130.xml"/><Relationship Id="rId339" Type="http://schemas.openxmlformats.org/officeDocument/2006/relationships/image" Target="../media/image3877.png"/><Relationship Id="rId546" Type="http://schemas.openxmlformats.org/officeDocument/2006/relationships/customXml" Target="../ink/ink4384.xml"/><Relationship Id="rId101" Type="http://schemas.openxmlformats.org/officeDocument/2006/relationships/image" Target="../media/image3758.png"/><Relationship Id="rId185" Type="http://schemas.openxmlformats.org/officeDocument/2006/relationships/image" Target="../media/image3800.png"/><Relationship Id="rId406" Type="http://schemas.openxmlformats.org/officeDocument/2006/relationships/customXml" Target="../ink/ink4314.xml"/><Relationship Id="rId392" Type="http://schemas.openxmlformats.org/officeDocument/2006/relationships/customXml" Target="../ink/ink4307.xml"/><Relationship Id="rId613" Type="http://schemas.openxmlformats.org/officeDocument/2006/relationships/image" Target="../media/image4013.png"/><Relationship Id="rId252" Type="http://schemas.openxmlformats.org/officeDocument/2006/relationships/customXml" Target="../ink/ink4238.xml"/><Relationship Id="rId47" Type="http://schemas.openxmlformats.org/officeDocument/2006/relationships/image" Target="../media/image3731.png"/><Relationship Id="rId112" Type="http://schemas.openxmlformats.org/officeDocument/2006/relationships/customXml" Target="../ink/ink4168.xml"/><Relationship Id="rId557" Type="http://schemas.openxmlformats.org/officeDocument/2006/relationships/image" Target="../media/image3985.png"/><Relationship Id="rId196" Type="http://schemas.openxmlformats.org/officeDocument/2006/relationships/customXml" Target="../ink/ink4210.xml"/><Relationship Id="rId417" Type="http://schemas.openxmlformats.org/officeDocument/2006/relationships/image" Target="../media/image3916.png"/><Relationship Id="rId459" Type="http://schemas.openxmlformats.org/officeDocument/2006/relationships/image" Target="../media/image3936.png"/><Relationship Id="rId624" Type="http://schemas.openxmlformats.org/officeDocument/2006/relationships/customXml" Target="../ink/ink4423.xml"/><Relationship Id="rId16" Type="http://schemas.openxmlformats.org/officeDocument/2006/relationships/customXml" Target="../ink/ink4120.xml"/><Relationship Id="rId221" Type="http://schemas.openxmlformats.org/officeDocument/2006/relationships/image" Target="../media/image3818.png"/><Relationship Id="rId263" Type="http://schemas.openxmlformats.org/officeDocument/2006/relationships/image" Target="../media/image3839.png"/><Relationship Id="rId319" Type="http://schemas.openxmlformats.org/officeDocument/2006/relationships/image" Target="../media/image3867.png"/><Relationship Id="rId470" Type="http://schemas.openxmlformats.org/officeDocument/2006/relationships/customXml" Target="../ink/ink4346.xml"/><Relationship Id="rId526" Type="http://schemas.openxmlformats.org/officeDocument/2006/relationships/customXml" Target="../ink/ink4374.xml"/><Relationship Id="rId58" Type="http://schemas.openxmlformats.org/officeDocument/2006/relationships/customXml" Target="../ink/ink4141.xml"/><Relationship Id="rId123" Type="http://schemas.openxmlformats.org/officeDocument/2006/relationships/image" Target="../media/image3769.png"/><Relationship Id="rId330" Type="http://schemas.openxmlformats.org/officeDocument/2006/relationships/customXml" Target="../ink/ink4277.xml"/><Relationship Id="rId568" Type="http://schemas.openxmlformats.org/officeDocument/2006/relationships/customXml" Target="../ink/ink4395.xml"/><Relationship Id="rId165" Type="http://schemas.openxmlformats.org/officeDocument/2006/relationships/image" Target="../media/image3790.png"/><Relationship Id="rId372" Type="http://schemas.openxmlformats.org/officeDocument/2006/relationships/customXml" Target="../ink/ink4298.xml"/><Relationship Id="rId428" Type="http://schemas.openxmlformats.org/officeDocument/2006/relationships/customXml" Target="../ink/ink4325.xml"/><Relationship Id="rId635" Type="http://schemas.openxmlformats.org/officeDocument/2006/relationships/image" Target="../media/image4024.png"/><Relationship Id="rId232" Type="http://schemas.openxmlformats.org/officeDocument/2006/relationships/customXml" Target="../ink/ink4228.xml"/><Relationship Id="rId274" Type="http://schemas.openxmlformats.org/officeDocument/2006/relationships/customXml" Target="../ink/ink4249.xml"/><Relationship Id="rId481" Type="http://schemas.openxmlformats.org/officeDocument/2006/relationships/image" Target="../media/image3947.png"/><Relationship Id="rId27" Type="http://schemas.openxmlformats.org/officeDocument/2006/relationships/image" Target="../media/image3721.png"/><Relationship Id="rId69" Type="http://schemas.openxmlformats.org/officeDocument/2006/relationships/image" Target="../media/image3742.png"/><Relationship Id="rId134" Type="http://schemas.openxmlformats.org/officeDocument/2006/relationships/customXml" Target="../ink/ink4179.xml"/><Relationship Id="rId537" Type="http://schemas.openxmlformats.org/officeDocument/2006/relationships/image" Target="../media/image3975.png"/><Relationship Id="rId579" Type="http://schemas.openxmlformats.org/officeDocument/2006/relationships/image" Target="../media/image3996.png"/><Relationship Id="rId80" Type="http://schemas.openxmlformats.org/officeDocument/2006/relationships/customXml" Target="../ink/ink4152.xml"/><Relationship Id="rId176" Type="http://schemas.openxmlformats.org/officeDocument/2006/relationships/customXml" Target="../ink/ink4200.xml"/><Relationship Id="rId341" Type="http://schemas.openxmlformats.org/officeDocument/2006/relationships/image" Target="../media/image3878.png"/><Relationship Id="rId383" Type="http://schemas.openxmlformats.org/officeDocument/2006/relationships/image" Target="../media/image3899.png"/><Relationship Id="rId439" Type="http://schemas.openxmlformats.org/officeDocument/2006/relationships/image" Target="../media/image3926.png"/><Relationship Id="rId590" Type="http://schemas.openxmlformats.org/officeDocument/2006/relationships/customXml" Target="../ink/ink4406.xml"/><Relationship Id="rId604" Type="http://schemas.openxmlformats.org/officeDocument/2006/relationships/customXml" Target="../ink/ink4413.xml"/><Relationship Id="rId646" Type="http://schemas.openxmlformats.org/officeDocument/2006/relationships/customXml" Target="../ink/ink4434.xml"/><Relationship Id="rId201" Type="http://schemas.openxmlformats.org/officeDocument/2006/relationships/image" Target="../media/image3808.png"/><Relationship Id="rId243" Type="http://schemas.openxmlformats.org/officeDocument/2006/relationships/image" Target="../media/image3829.png"/><Relationship Id="rId285" Type="http://schemas.openxmlformats.org/officeDocument/2006/relationships/image" Target="../media/image3850.png"/><Relationship Id="rId450" Type="http://schemas.openxmlformats.org/officeDocument/2006/relationships/customXml" Target="../ink/ink4336.xml"/><Relationship Id="rId506" Type="http://schemas.openxmlformats.org/officeDocument/2006/relationships/customXml" Target="../ink/ink4364.xml"/><Relationship Id="rId38" Type="http://schemas.openxmlformats.org/officeDocument/2006/relationships/customXml" Target="../ink/ink4131.xml"/><Relationship Id="rId103" Type="http://schemas.openxmlformats.org/officeDocument/2006/relationships/image" Target="../media/image3759.png"/><Relationship Id="rId310" Type="http://schemas.openxmlformats.org/officeDocument/2006/relationships/customXml" Target="../ink/ink4267.xml"/><Relationship Id="rId492" Type="http://schemas.openxmlformats.org/officeDocument/2006/relationships/customXml" Target="../ink/ink4357.xml"/><Relationship Id="rId548" Type="http://schemas.openxmlformats.org/officeDocument/2006/relationships/customXml" Target="../ink/ink4385.xml"/><Relationship Id="rId91" Type="http://schemas.openxmlformats.org/officeDocument/2006/relationships/image" Target="../media/image3753.png"/><Relationship Id="rId145" Type="http://schemas.openxmlformats.org/officeDocument/2006/relationships/image" Target="../media/image3780.png"/><Relationship Id="rId187" Type="http://schemas.openxmlformats.org/officeDocument/2006/relationships/image" Target="../media/image3801.png"/><Relationship Id="rId352" Type="http://schemas.openxmlformats.org/officeDocument/2006/relationships/customXml" Target="../ink/ink4288.xml"/><Relationship Id="rId394" Type="http://schemas.openxmlformats.org/officeDocument/2006/relationships/customXml" Target="../ink/ink4308.xml"/><Relationship Id="rId408" Type="http://schemas.openxmlformats.org/officeDocument/2006/relationships/customXml" Target="../ink/ink4315.xml"/><Relationship Id="rId615" Type="http://schemas.openxmlformats.org/officeDocument/2006/relationships/image" Target="../media/image4014.png"/><Relationship Id="rId212" Type="http://schemas.openxmlformats.org/officeDocument/2006/relationships/customXml" Target="../ink/ink4218.xml"/><Relationship Id="rId254" Type="http://schemas.openxmlformats.org/officeDocument/2006/relationships/customXml" Target="../ink/ink4239.xml"/><Relationship Id="rId49" Type="http://schemas.openxmlformats.org/officeDocument/2006/relationships/image" Target="../media/image3732.png"/><Relationship Id="rId114" Type="http://schemas.openxmlformats.org/officeDocument/2006/relationships/customXml" Target="../ink/ink4169.xml"/><Relationship Id="rId296" Type="http://schemas.openxmlformats.org/officeDocument/2006/relationships/customXml" Target="../ink/ink4260.xml"/><Relationship Id="rId461" Type="http://schemas.openxmlformats.org/officeDocument/2006/relationships/image" Target="../media/image3937.png"/><Relationship Id="rId517" Type="http://schemas.openxmlformats.org/officeDocument/2006/relationships/image" Target="../media/image3965.png"/><Relationship Id="rId559" Type="http://schemas.openxmlformats.org/officeDocument/2006/relationships/image" Target="../media/image3986.png"/><Relationship Id="rId60" Type="http://schemas.openxmlformats.org/officeDocument/2006/relationships/customXml" Target="../ink/ink4142.xml"/><Relationship Id="rId156" Type="http://schemas.openxmlformats.org/officeDocument/2006/relationships/customXml" Target="../ink/ink4190.xml"/><Relationship Id="rId198" Type="http://schemas.openxmlformats.org/officeDocument/2006/relationships/customXml" Target="../ink/ink4211.xml"/><Relationship Id="rId321" Type="http://schemas.openxmlformats.org/officeDocument/2006/relationships/image" Target="../media/image3868.png"/><Relationship Id="rId363" Type="http://schemas.openxmlformats.org/officeDocument/2006/relationships/image" Target="../media/image3889.png"/><Relationship Id="rId419" Type="http://schemas.openxmlformats.org/officeDocument/2006/relationships/image" Target="../media/image3917.png"/><Relationship Id="rId570" Type="http://schemas.openxmlformats.org/officeDocument/2006/relationships/customXml" Target="../ink/ink4396.xml"/><Relationship Id="rId626" Type="http://schemas.openxmlformats.org/officeDocument/2006/relationships/customXml" Target="../ink/ink4424.xml"/><Relationship Id="rId223" Type="http://schemas.openxmlformats.org/officeDocument/2006/relationships/image" Target="../media/image3819.png"/><Relationship Id="rId430" Type="http://schemas.openxmlformats.org/officeDocument/2006/relationships/customXml" Target="../ink/ink4326.xml"/><Relationship Id="rId18" Type="http://schemas.openxmlformats.org/officeDocument/2006/relationships/customXml" Target="../ink/ink4121.xml"/><Relationship Id="rId265" Type="http://schemas.openxmlformats.org/officeDocument/2006/relationships/image" Target="../media/image3840.png"/><Relationship Id="rId472" Type="http://schemas.openxmlformats.org/officeDocument/2006/relationships/customXml" Target="../ink/ink4347.xml"/><Relationship Id="rId528" Type="http://schemas.openxmlformats.org/officeDocument/2006/relationships/customXml" Target="../ink/ink4375.xml"/><Relationship Id="rId125" Type="http://schemas.openxmlformats.org/officeDocument/2006/relationships/image" Target="../media/image3770.png"/><Relationship Id="rId167" Type="http://schemas.openxmlformats.org/officeDocument/2006/relationships/image" Target="../media/image3791.png"/><Relationship Id="rId332" Type="http://schemas.openxmlformats.org/officeDocument/2006/relationships/customXml" Target="../ink/ink4278.xml"/><Relationship Id="rId374" Type="http://schemas.openxmlformats.org/officeDocument/2006/relationships/customXml" Target="../ink/ink4299.xml"/><Relationship Id="rId581" Type="http://schemas.openxmlformats.org/officeDocument/2006/relationships/image" Target="../media/image3997.png"/><Relationship Id="rId71" Type="http://schemas.openxmlformats.org/officeDocument/2006/relationships/image" Target="../media/image3743.png"/><Relationship Id="rId234" Type="http://schemas.openxmlformats.org/officeDocument/2006/relationships/customXml" Target="../ink/ink4229.xml"/><Relationship Id="rId637" Type="http://schemas.openxmlformats.org/officeDocument/2006/relationships/image" Target="../media/image4025.png"/><Relationship Id="rId2" Type="http://schemas.openxmlformats.org/officeDocument/2006/relationships/customXml" Target="../ink/ink4113.xml"/><Relationship Id="rId29" Type="http://schemas.openxmlformats.org/officeDocument/2006/relationships/image" Target="../media/image3722.png"/><Relationship Id="rId276" Type="http://schemas.openxmlformats.org/officeDocument/2006/relationships/customXml" Target="../ink/ink4250.xml"/><Relationship Id="rId441" Type="http://schemas.openxmlformats.org/officeDocument/2006/relationships/image" Target="../media/image3927.png"/><Relationship Id="rId483" Type="http://schemas.openxmlformats.org/officeDocument/2006/relationships/image" Target="../media/image3948.png"/><Relationship Id="rId539" Type="http://schemas.openxmlformats.org/officeDocument/2006/relationships/image" Target="../media/image3976.png"/><Relationship Id="rId40" Type="http://schemas.openxmlformats.org/officeDocument/2006/relationships/customXml" Target="../ink/ink4132.xml"/><Relationship Id="rId136" Type="http://schemas.openxmlformats.org/officeDocument/2006/relationships/customXml" Target="../ink/ink4180.xml"/><Relationship Id="rId178" Type="http://schemas.openxmlformats.org/officeDocument/2006/relationships/customXml" Target="../ink/ink4201.xml"/><Relationship Id="rId301" Type="http://schemas.openxmlformats.org/officeDocument/2006/relationships/image" Target="../media/image3858.png"/><Relationship Id="rId343" Type="http://schemas.openxmlformats.org/officeDocument/2006/relationships/image" Target="../media/image3879.png"/><Relationship Id="rId550" Type="http://schemas.openxmlformats.org/officeDocument/2006/relationships/customXml" Target="../ink/ink4386.xml"/><Relationship Id="rId82" Type="http://schemas.openxmlformats.org/officeDocument/2006/relationships/customXml" Target="../ink/ink4153.xml"/><Relationship Id="rId203" Type="http://schemas.openxmlformats.org/officeDocument/2006/relationships/image" Target="../media/image3809.png"/><Relationship Id="rId385" Type="http://schemas.openxmlformats.org/officeDocument/2006/relationships/image" Target="../media/image3900.png"/><Relationship Id="rId592" Type="http://schemas.openxmlformats.org/officeDocument/2006/relationships/customXml" Target="../ink/ink4407.xml"/><Relationship Id="rId606" Type="http://schemas.openxmlformats.org/officeDocument/2006/relationships/customXml" Target="../ink/ink4414.xml"/><Relationship Id="rId245" Type="http://schemas.openxmlformats.org/officeDocument/2006/relationships/image" Target="../media/image3830.png"/><Relationship Id="rId287" Type="http://schemas.openxmlformats.org/officeDocument/2006/relationships/image" Target="../media/image3851.png"/><Relationship Id="rId410" Type="http://schemas.openxmlformats.org/officeDocument/2006/relationships/customXml" Target="../ink/ink4316.xml"/><Relationship Id="rId452" Type="http://schemas.openxmlformats.org/officeDocument/2006/relationships/customXml" Target="../ink/ink4337.xml"/><Relationship Id="rId494" Type="http://schemas.openxmlformats.org/officeDocument/2006/relationships/customXml" Target="../ink/ink4358.xml"/><Relationship Id="rId508" Type="http://schemas.openxmlformats.org/officeDocument/2006/relationships/customXml" Target="../ink/ink4365.xml"/><Relationship Id="rId105" Type="http://schemas.openxmlformats.org/officeDocument/2006/relationships/image" Target="../media/image3760.png"/><Relationship Id="rId147" Type="http://schemas.openxmlformats.org/officeDocument/2006/relationships/image" Target="../media/image3781.png"/><Relationship Id="rId312" Type="http://schemas.openxmlformats.org/officeDocument/2006/relationships/customXml" Target="../ink/ink4268.xml"/><Relationship Id="rId354" Type="http://schemas.openxmlformats.org/officeDocument/2006/relationships/customXml" Target="../ink/ink4289.xml"/><Relationship Id="rId51" Type="http://schemas.openxmlformats.org/officeDocument/2006/relationships/image" Target="../media/image3733.png"/><Relationship Id="rId93" Type="http://schemas.openxmlformats.org/officeDocument/2006/relationships/image" Target="../media/image3754.png"/><Relationship Id="rId189" Type="http://schemas.openxmlformats.org/officeDocument/2006/relationships/image" Target="../media/image3802.png"/><Relationship Id="rId396" Type="http://schemas.openxmlformats.org/officeDocument/2006/relationships/customXml" Target="../ink/ink4309.xml"/><Relationship Id="rId561" Type="http://schemas.openxmlformats.org/officeDocument/2006/relationships/image" Target="../media/image3987.png"/><Relationship Id="rId617" Type="http://schemas.openxmlformats.org/officeDocument/2006/relationships/image" Target="../media/image4015.png"/><Relationship Id="rId214" Type="http://schemas.openxmlformats.org/officeDocument/2006/relationships/customXml" Target="../ink/ink4219.xml"/><Relationship Id="rId256" Type="http://schemas.openxmlformats.org/officeDocument/2006/relationships/customXml" Target="../ink/ink4240.xml"/><Relationship Id="rId298" Type="http://schemas.openxmlformats.org/officeDocument/2006/relationships/customXml" Target="../ink/ink4261.xml"/><Relationship Id="rId421" Type="http://schemas.openxmlformats.org/officeDocument/2006/relationships/image" Target="../media/image3918.png"/><Relationship Id="rId463" Type="http://schemas.openxmlformats.org/officeDocument/2006/relationships/image" Target="../media/image3938.png"/><Relationship Id="rId519" Type="http://schemas.openxmlformats.org/officeDocument/2006/relationships/image" Target="../media/image3966.png"/><Relationship Id="rId116" Type="http://schemas.openxmlformats.org/officeDocument/2006/relationships/customXml" Target="../ink/ink4170.xml"/><Relationship Id="rId158" Type="http://schemas.openxmlformats.org/officeDocument/2006/relationships/customXml" Target="../ink/ink4191.xml"/><Relationship Id="rId323" Type="http://schemas.openxmlformats.org/officeDocument/2006/relationships/image" Target="../media/image3869.png"/><Relationship Id="rId530" Type="http://schemas.openxmlformats.org/officeDocument/2006/relationships/customXml" Target="../ink/ink4376.xml"/><Relationship Id="rId20" Type="http://schemas.openxmlformats.org/officeDocument/2006/relationships/customXml" Target="../ink/ink4122.xml"/><Relationship Id="rId62" Type="http://schemas.openxmlformats.org/officeDocument/2006/relationships/customXml" Target="../ink/ink4143.xml"/><Relationship Id="rId365" Type="http://schemas.openxmlformats.org/officeDocument/2006/relationships/image" Target="../media/image3890.png"/><Relationship Id="rId572" Type="http://schemas.openxmlformats.org/officeDocument/2006/relationships/customXml" Target="../ink/ink4397.xml"/><Relationship Id="rId628" Type="http://schemas.openxmlformats.org/officeDocument/2006/relationships/customXml" Target="../ink/ink4425.xml"/><Relationship Id="rId225" Type="http://schemas.openxmlformats.org/officeDocument/2006/relationships/image" Target="../media/image3820.png"/><Relationship Id="rId267" Type="http://schemas.openxmlformats.org/officeDocument/2006/relationships/image" Target="../media/image3841.png"/><Relationship Id="rId432" Type="http://schemas.openxmlformats.org/officeDocument/2006/relationships/customXml" Target="../ink/ink4327.xml"/><Relationship Id="rId474" Type="http://schemas.openxmlformats.org/officeDocument/2006/relationships/customXml" Target="../ink/ink4348.xml"/><Relationship Id="rId127" Type="http://schemas.openxmlformats.org/officeDocument/2006/relationships/image" Target="../media/image3771.png"/><Relationship Id="rId31" Type="http://schemas.openxmlformats.org/officeDocument/2006/relationships/image" Target="../media/image3723.png"/><Relationship Id="rId73" Type="http://schemas.openxmlformats.org/officeDocument/2006/relationships/image" Target="../media/image3744.png"/><Relationship Id="rId169" Type="http://schemas.openxmlformats.org/officeDocument/2006/relationships/image" Target="../media/image3792.png"/><Relationship Id="rId334" Type="http://schemas.openxmlformats.org/officeDocument/2006/relationships/customXml" Target="../ink/ink4279.xml"/><Relationship Id="rId376" Type="http://schemas.openxmlformats.org/officeDocument/2006/relationships/customXml" Target="../ink/ink4300.xml"/><Relationship Id="rId541" Type="http://schemas.openxmlformats.org/officeDocument/2006/relationships/image" Target="../media/image3977.png"/><Relationship Id="rId583" Type="http://schemas.openxmlformats.org/officeDocument/2006/relationships/image" Target="../media/image3998.png"/><Relationship Id="rId639" Type="http://schemas.openxmlformats.org/officeDocument/2006/relationships/image" Target="../media/image4026.png"/><Relationship Id="rId4" Type="http://schemas.openxmlformats.org/officeDocument/2006/relationships/customXml" Target="../ink/ink4114.xml"/><Relationship Id="rId180" Type="http://schemas.openxmlformats.org/officeDocument/2006/relationships/customXml" Target="../ink/ink4202.xml"/><Relationship Id="rId236" Type="http://schemas.openxmlformats.org/officeDocument/2006/relationships/customXml" Target="../ink/ink4230.xml"/><Relationship Id="rId278" Type="http://schemas.openxmlformats.org/officeDocument/2006/relationships/customXml" Target="../ink/ink4251.xml"/><Relationship Id="rId401" Type="http://schemas.openxmlformats.org/officeDocument/2006/relationships/image" Target="../media/image3908.png"/><Relationship Id="rId443" Type="http://schemas.openxmlformats.org/officeDocument/2006/relationships/image" Target="../media/image3928.png"/><Relationship Id="rId303" Type="http://schemas.openxmlformats.org/officeDocument/2006/relationships/image" Target="../media/image3859.png"/><Relationship Id="rId485" Type="http://schemas.openxmlformats.org/officeDocument/2006/relationships/image" Target="../media/image3949.png"/><Relationship Id="rId42" Type="http://schemas.openxmlformats.org/officeDocument/2006/relationships/customXml" Target="../ink/ink4133.xml"/><Relationship Id="rId84" Type="http://schemas.openxmlformats.org/officeDocument/2006/relationships/customXml" Target="../ink/ink4154.xml"/><Relationship Id="rId138" Type="http://schemas.openxmlformats.org/officeDocument/2006/relationships/customXml" Target="../ink/ink4181.xml"/><Relationship Id="rId345" Type="http://schemas.openxmlformats.org/officeDocument/2006/relationships/image" Target="../media/image3880.png"/><Relationship Id="rId387" Type="http://schemas.openxmlformats.org/officeDocument/2006/relationships/image" Target="../media/image3901.png"/><Relationship Id="rId510" Type="http://schemas.openxmlformats.org/officeDocument/2006/relationships/customXml" Target="../ink/ink4366.xml"/><Relationship Id="rId552" Type="http://schemas.openxmlformats.org/officeDocument/2006/relationships/customXml" Target="../ink/ink4387.xml"/><Relationship Id="rId594" Type="http://schemas.openxmlformats.org/officeDocument/2006/relationships/customXml" Target="../ink/ink4408.xml"/><Relationship Id="rId608" Type="http://schemas.openxmlformats.org/officeDocument/2006/relationships/customXml" Target="../ink/ink4415.xml"/><Relationship Id="rId191" Type="http://schemas.openxmlformats.org/officeDocument/2006/relationships/image" Target="../media/image3803.png"/><Relationship Id="rId205" Type="http://schemas.openxmlformats.org/officeDocument/2006/relationships/image" Target="../media/image3810.png"/><Relationship Id="rId247" Type="http://schemas.openxmlformats.org/officeDocument/2006/relationships/image" Target="../media/image3831.png"/><Relationship Id="rId412" Type="http://schemas.openxmlformats.org/officeDocument/2006/relationships/customXml" Target="../ink/ink4317.xml"/><Relationship Id="rId107" Type="http://schemas.openxmlformats.org/officeDocument/2006/relationships/image" Target="../media/image3761.png"/><Relationship Id="rId289" Type="http://schemas.openxmlformats.org/officeDocument/2006/relationships/image" Target="../media/image3852.png"/><Relationship Id="rId454" Type="http://schemas.openxmlformats.org/officeDocument/2006/relationships/customXml" Target="../ink/ink4338.xml"/><Relationship Id="rId496" Type="http://schemas.openxmlformats.org/officeDocument/2006/relationships/customXml" Target="../ink/ink4359.xml"/><Relationship Id="rId11" Type="http://schemas.openxmlformats.org/officeDocument/2006/relationships/image" Target="../media/image3713.png"/><Relationship Id="rId53" Type="http://schemas.openxmlformats.org/officeDocument/2006/relationships/image" Target="../media/image3734.png"/><Relationship Id="rId149" Type="http://schemas.openxmlformats.org/officeDocument/2006/relationships/image" Target="../media/image3782.png"/><Relationship Id="rId314" Type="http://schemas.openxmlformats.org/officeDocument/2006/relationships/customXml" Target="../ink/ink4269.xml"/><Relationship Id="rId356" Type="http://schemas.openxmlformats.org/officeDocument/2006/relationships/customXml" Target="../ink/ink4290.xml"/><Relationship Id="rId398" Type="http://schemas.openxmlformats.org/officeDocument/2006/relationships/customXml" Target="../ink/ink4310.xml"/><Relationship Id="rId521" Type="http://schemas.openxmlformats.org/officeDocument/2006/relationships/image" Target="../media/image3967.png"/><Relationship Id="rId563" Type="http://schemas.openxmlformats.org/officeDocument/2006/relationships/image" Target="../media/image3988.png"/><Relationship Id="rId619" Type="http://schemas.openxmlformats.org/officeDocument/2006/relationships/image" Target="../media/image4016.png"/><Relationship Id="rId95" Type="http://schemas.openxmlformats.org/officeDocument/2006/relationships/image" Target="../media/image3755.png"/><Relationship Id="rId160" Type="http://schemas.openxmlformats.org/officeDocument/2006/relationships/customXml" Target="../ink/ink4192.xml"/><Relationship Id="rId216" Type="http://schemas.openxmlformats.org/officeDocument/2006/relationships/customXml" Target="../ink/ink4220.xml"/><Relationship Id="rId423" Type="http://schemas.openxmlformats.org/officeDocument/2006/relationships/image" Target="../media/image3919.png"/><Relationship Id="rId258" Type="http://schemas.openxmlformats.org/officeDocument/2006/relationships/customXml" Target="../ink/ink4241.xml"/><Relationship Id="rId465" Type="http://schemas.openxmlformats.org/officeDocument/2006/relationships/image" Target="../media/image3939.png"/><Relationship Id="rId630" Type="http://schemas.openxmlformats.org/officeDocument/2006/relationships/customXml" Target="../ink/ink4426.xml"/><Relationship Id="rId22" Type="http://schemas.openxmlformats.org/officeDocument/2006/relationships/customXml" Target="../ink/ink4123.xml"/><Relationship Id="rId64" Type="http://schemas.openxmlformats.org/officeDocument/2006/relationships/customXml" Target="../ink/ink4144.xml"/><Relationship Id="rId118" Type="http://schemas.openxmlformats.org/officeDocument/2006/relationships/customXml" Target="../ink/ink4171.xml"/><Relationship Id="rId325" Type="http://schemas.openxmlformats.org/officeDocument/2006/relationships/image" Target="../media/image3870.png"/><Relationship Id="rId367" Type="http://schemas.openxmlformats.org/officeDocument/2006/relationships/image" Target="../media/image3891.png"/><Relationship Id="rId532" Type="http://schemas.openxmlformats.org/officeDocument/2006/relationships/customXml" Target="../ink/ink4377.xml"/><Relationship Id="rId574" Type="http://schemas.openxmlformats.org/officeDocument/2006/relationships/customXml" Target="../ink/ink4398.xml"/><Relationship Id="rId171" Type="http://schemas.openxmlformats.org/officeDocument/2006/relationships/image" Target="../media/image3793.png"/><Relationship Id="rId227" Type="http://schemas.openxmlformats.org/officeDocument/2006/relationships/image" Target="../media/image3821.png"/><Relationship Id="rId269" Type="http://schemas.openxmlformats.org/officeDocument/2006/relationships/image" Target="../media/image3842.png"/><Relationship Id="rId434" Type="http://schemas.openxmlformats.org/officeDocument/2006/relationships/customXml" Target="../ink/ink4328.xml"/><Relationship Id="rId476" Type="http://schemas.openxmlformats.org/officeDocument/2006/relationships/customXml" Target="../ink/ink4349.xml"/><Relationship Id="rId641" Type="http://schemas.openxmlformats.org/officeDocument/2006/relationships/image" Target="../media/image4027.png"/><Relationship Id="rId33" Type="http://schemas.openxmlformats.org/officeDocument/2006/relationships/image" Target="../media/image3724.png"/><Relationship Id="rId129" Type="http://schemas.openxmlformats.org/officeDocument/2006/relationships/image" Target="../media/image3772.png"/><Relationship Id="rId280" Type="http://schemas.openxmlformats.org/officeDocument/2006/relationships/customXml" Target="../ink/ink4252.xml"/><Relationship Id="rId336" Type="http://schemas.openxmlformats.org/officeDocument/2006/relationships/customXml" Target="../ink/ink4280.xml"/><Relationship Id="rId501" Type="http://schemas.openxmlformats.org/officeDocument/2006/relationships/image" Target="../media/image3957.png"/><Relationship Id="rId543" Type="http://schemas.openxmlformats.org/officeDocument/2006/relationships/image" Target="../media/image3978.png"/><Relationship Id="rId75" Type="http://schemas.openxmlformats.org/officeDocument/2006/relationships/image" Target="../media/image3745.png"/><Relationship Id="rId140" Type="http://schemas.openxmlformats.org/officeDocument/2006/relationships/customXml" Target="../ink/ink4182.xml"/><Relationship Id="rId182" Type="http://schemas.openxmlformats.org/officeDocument/2006/relationships/customXml" Target="../ink/ink4203.xml"/><Relationship Id="rId378" Type="http://schemas.openxmlformats.org/officeDocument/2006/relationships/customXml" Target="../ink/ink4301.xml"/><Relationship Id="rId403" Type="http://schemas.openxmlformats.org/officeDocument/2006/relationships/image" Target="../media/image3909.png"/><Relationship Id="rId585" Type="http://schemas.openxmlformats.org/officeDocument/2006/relationships/image" Target="../media/image3999.png"/><Relationship Id="rId6" Type="http://schemas.openxmlformats.org/officeDocument/2006/relationships/customXml" Target="../ink/ink4115.xml"/><Relationship Id="rId238" Type="http://schemas.openxmlformats.org/officeDocument/2006/relationships/customXml" Target="../ink/ink4231.xml"/><Relationship Id="rId445" Type="http://schemas.openxmlformats.org/officeDocument/2006/relationships/image" Target="../media/image3929.png"/><Relationship Id="rId487" Type="http://schemas.openxmlformats.org/officeDocument/2006/relationships/image" Target="../media/image3950.png"/><Relationship Id="rId610" Type="http://schemas.openxmlformats.org/officeDocument/2006/relationships/customXml" Target="../ink/ink4416.xml"/><Relationship Id="rId291" Type="http://schemas.openxmlformats.org/officeDocument/2006/relationships/image" Target="../media/image3853.png"/><Relationship Id="rId305" Type="http://schemas.openxmlformats.org/officeDocument/2006/relationships/image" Target="../media/image3860.png"/><Relationship Id="rId347" Type="http://schemas.openxmlformats.org/officeDocument/2006/relationships/image" Target="../media/image3881.png"/><Relationship Id="rId512" Type="http://schemas.openxmlformats.org/officeDocument/2006/relationships/customXml" Target="../ink/ink4367.xml"/><Relationship Id="rId44" Type="http://schemas.openxmlformats.org/officeDocument/2006/relationships/customXml" Target="../ink/ink4134.xml"/><Relationship Id="rId86" Type="http://schemas.openxmlformats.org/officeDocument/2006/relationships/customXml" Target="../ink/ink4155.xml"/><Relationship Id="rId151" Type="http://schemas.openxmlformats.org/officeDocument/2006/relationships/image" Target="../media/image3783.png"/><Relationship Id="rId389" Type="http://schemas.openxmlformats.org/officeDocument/2006/relationships/image" Target="../media/image3902.png"/><Relationship Id="rId554" Type="http://schemas.openxmlformats.org/officeDocument/2006/relationships/customXml" Target="../ink/ink4388.xml"/><Relationship Id="rId596" Type="http://schemas.openxmlformats.org/officeDocument/2006/relationships/customXml" Target="../ink/ink4409.xml"/><Relationship Id="rId193" Type="http://schemas.openxmlformats.org/officeDocument/2006/relationships/image" Target="../media/image3804.png"/><Relationship Id="rId207" Type="http://schemas.openxmlformats.org/officeDocument/2006/relationships/image" Target="../media/image3811.png"/><Relationship Id="rId249" Type="http://schemas.openxmlformats.org/officeDocument/2006/relationships/image" Target="../media/image3832.png"/><Relationship Id="rId414" Type="http://schemas.openxmlformats.org/officeDocument/2006/relationships/customXml" Target="../ink/ink4318.xml"/><Relationship Id="rId456" Type="http://schemas.openxmlformats.org/officeDocument/2006/relationships/customXml" Target="../ink/ink4339.xml"/><Relationship Id="rId498" Type="http://schemas.openxmlformats.org/officeDocument/2006/relationships/customXml" Target="../ink/ink4360.xml"/><Relationship Id="rId621" Type="http://schemas.openxmlformats.org/officeDocument/2006/relationships/image" Target="../media/image4017.png"/><Relationship Id="rId13" Type="http://schemas.openxmlformats.org/officeDocument/2006/relationships/image" Target="../media/image3714.png"/><Relationship Id="rId109" Type="http://schemas.openxmlformats.org/officeDocument/2006/relationships/image" Target="../media/image3762.png"/><Relationship Id="rId260" Type="http://schemas.openxmlformats.org/officeDocument/2006/relationships/customXml" Target="../ink/ink4242.xml"/><Relationship Id="rId316" Type="http://schemas.openxmlformats.org/officeDocument/2006/relationships/customXml" Target="../ink/ink4270.xml"/><Relationship Id="rId523" Type="http://schemas.openxmlformats.org/officeDocument/2006/relationships/image" Target="../media/image3968.png"/><Relationship Id="rId55" Type="http://schemas.openxmlformats.org/officeDocument/2006/relationships/image" Target="../media/image3735.png"/><Relationship Id="rId97" Type="http://schemas.openxmlformats.org/officeDocument/2006/relationships/image" Target="../media/image3756.png"/><Relationship Id="rId120" Type="http://schemas.openxmlformats.org/officeDocument/2006/relationships/customXml" Target="../ink/ink4172.xml"/><Relationship Id="rId358" Type="http://schemas.openxmlformats.org/officeDocument/2006/relationships/customXml" Target="../ink/ink4291.xml"/><Relationship Id="rId565" Type="http://schemas.openxmlformats.org/officeDocument/2006/relationships/image" Target="../media/image3989.png"/><Relationship Id="rId162" Type="http://schemas.openxmlformats.org/officeDocument/2006/relationships/customXml" Target="../ink/ink4193.xml"/><Relationship Id="rId218" Type="http://schemas.openxmlformats.org/officeDocument/2006/relationships/customXml" Target="../ink/ink4221.xml"/><Relationship Id="rId425" Type="http://schemas.openxmlformats.org/officeDocument/2006/relationships/image" Target="../media/image3920.png"/><Relationship Id="rId467" Type="http://schemas.openxmlformats.org/officeDocument/2006/relationships/image" Target="../media/image3940.png"/><Relationship Id="rId632" Type="http://schemas.openxmlformats.org/officeDocument/2006/relationships/customXml" Target="../ink/ink4427.xml"/><Relationship Id="rId271" Type="http://schemas.openxmlformats.org/officeDocument/2006/relationships/image" Target="../media/image3843.png"/><Relationship Id="rId24" Type="http://schemas.openxmlformats.org/officeDocument/2006/relationships/customXml" Target="../ink/ink4124.xml"/><Relationship Id="rId66" Type="http://schemas.openxmlformats.org/officeDocument/2006/relationships/customXml" Target="../ink/ink4145.xml"/><Relationship Id="rId131" Type="http://schemas.openxmlformats.org/officeDocument/2006/relationships/image" Target="../media/image3773.png"/><Relationship Id="rId327" Type="http://schemas.openxmlformats.org/officeDocument/2006/relationships/image" Target="../media/image3871.png"/><Relationship Id="rId369" Type="http://schemas.openxmlformats.org/officeDocument/2006/relationships/image" Target="../media/image3892.png"/><Relationship Id="rId534" Type="http://schemas.openxmlformats.org/officeDocument/2006/relationships/customXml" Target="../ink/ink4378.xml"/><Relationship Id="rId576" Type="http://schemas.openxmlformats.org/officeDocument/2006/relationships/customXml" Target="../ink/ink4399.xml"/><Relationship Id="rId173" Type="http://schemas.openxmlformats.org/officeDocument/2006/relationships/image" Target="../media/image3794.png"/><Relationship Id="rId229" Type="http://schemas.openxmlformats.org/officeDocument/2006/relationships/image" Target="../media/image3822.png"/><Relationship Id="rId380" Type="http://schemas.openxmlformats.org/officeDocument/2006/relationships/customXml" Target="../ink/ink4302.xml"/><Relationship Id="rId436" Type="http://schemas.openxmlformats.org/officeDocument/2006/relationships/customXml" Target="../ink/ink4329.xml"/><Relationship Id="rId601" Type="http://schemas.openxmlformats.org/officeDocument/2006/relationships/image" Target="../media/image4007.png"/><Relationship Id="rId643" Type="http://schemas.openxmlformats.org/officeDocument/2006/relationships/image" Target="../media/image4028.png"/><Relationship Id="rId240" Type="http://schemas.openxmlformats.org/officeDocument/2006/relationships/customXml" Target="../ink/ink4232.xml"/><Relationship Id="rId478" Type="http://schemas.openxmlformats.org/officeDocument/2006/relationships/customXml" Target="../ink/ink4350.xml"/><Relationship Id="rId35" Type="http://schemas.openxmlformats.org/officeDocument/2006/relationships/image" Target="../media/image3725.png"/><Relationship Id="rId77" Type="http://schemas.openxmlformats.org/officeDocument/2006/relationships/image" Target="../media/image3746.png"/><Relationship Id="rId100" Type="http://schemas.openxmlformats.org/officeDocument/2006/relationships/customXml" Target="../ink/ink4162.xml"/><Relationship Id="rId282" Type="http://schemas.openxmlformats.org/officeDocument/2006/relationships/customXml" Target="../ink/ink4253.xml"/><Relationship Id="rId338" Type="http://schemas.openxmlformats.org/officeDocument/2006/relationships/customXml" Target="../ink/ink4281.xml"/><Relationship Id="rId503" Type="http://schemas.openxmlformats.org/officeDocument/2006/relationships/image" Target="../media/image3958.png"/><Relationship Id="rId545" Type="http://schemas.openxmlformats.org/officeDocument/2006/relationships/image" Target="../media/image3979.png"/><Relationship Id="rId587" Type="http://schemas.openxmlformats.org/officeDocument/2006/relationships/image" Target="../media/image4000.png"/><Relationship Id="rId8" Type="http://schemas.openxmlformats.org/officeDocument/2006/relationships/customXml" Target="../ink/ink4116.xml"/><Relationship Id="rId142" Type="http://schemas.openxmlformats.org/officeDocument/2006/relationships/customXml" Target="../ink/ink4183.xml"/><Relationship Id="rId184" Type="http://schemas.openxmlformats.org/officeDocument/2006/relationships/customXml" Target="../ink/ink4204.xml"/><Relationship Id="rId391" Type="http://schemas.openxmlformats.org/officeDocument/2006/relationships/image" Target="../media/image3903.png"/><Relationship Id="rId405" Type="http://schemas.openxmlformats.org/officeDocument/2006/relationships/image" Target="../media/image3910.png"/><Relationship Id="rId447" Type="http://schemas.openxmlformats.org/officeDocument/2006/relationships/image" Target="../media/image3930.png"/><Relationship Id="rId612" Type="http://schemas.openxmlformats.org/officeDocument/2006/relationships/customXml" Target="../ink/ink4417.xml"/><Relationship Id="rId251" Type="http://schemas.openxmlformats.org/officeDocument/2006/relationships/image" Target="../media/image3833.png"/><Relationship Id="rId489" Type="http://schemas.openxmlformats.org/officeDocument/2006/relationships/image" Target="../media/image3951.png"/><Relationship Id="rId46" Type="http://schemas.openxmlformats.org/officeDocument/2006/relationships/customXml" Target="../ink/ink4135.xml"/><Relationship Id="rId293" Type="http://schemas.openxmlformats.org/officeDocument/2006/relationships/image" Target="../media/image3854.png"/><Relationship Id="rId307" Type="http://schemas.openxmlformats.org/officeDocument/2006/relationships/image" Target="../media/image3861.png"/><Relationship Id="rId349" Type="http://schemas.openxmlformats.org/officeDocument/2006/relationships/image" Target="../media/image3882.png"/><Relationship Id="rId514" Type="http://schemas.openxmlformats.org/officeDocument/2006/relationships/customXml" Target="../ink/ink4368.xml"/><Relationship Id="rId556" Type="http://schemas.openxmlformats.org/officeDocument/2006/relationships/customXml" Target="../ink/ink4389.xml"/><Relationship Id="rId88" Type="http://schemas.openxmlformats.org/officeDocument/2006/relationships/customXml" Target="../ink/ink4156.xml"/><Relationship Id="rId111" Type="http://schemas.openxmlformats.org/officeDocument/2006/relationships/image" Target="../media/image3763.png"/><Relationship Id="rId153" Type="http://schemas.openxmlformats.org/officeDocument/2006/relationships/image" Target="../media/image3784.png"/><Relationship Id="rId195" Type="http://schemas.openxmlformats.org/officeDocument/2006/relationships/image" Target="../media/image3805.png"/><Relationship Id="rId209" Type="http://schemas.openxmlformats.org/officeDocument/2006/relationships/image" Target="../media/image3812.png"/><Relationship Id="rId360" Type="http://schemas.openxmlformats.org/officeDocument/2006/relationships/customXml" Target="../ink/ink4292.xml"/><Relationship Id="rId416" Type="http://schemas.openxmlformats.org/officeDocument/2006/relationships/customXml" Target="../ink/ink4319.xml"/><Relationship Id="rId598" Type="http://schemas.openxmlformats.org/officeDocument/2006/relationships/customXml" Target="../ink/ink4410.xml"/><Relationship Id="rId220" Type="http://schemas.openxmlformats.org/officeDocument/2006/relationships/customXml" Target="../ink/ink4222.xml"/><Relationship Id="rId458" Type="http://schemas.openxmlformats.org/officeDocument/2006/relationships/customXml" Target="../ink/ink4340.xml"/><Relationship Id="rId623" Type="http://schemas.openxmlformats.org/officeDocument/2006/relationships/image" Target="../media/image4018.png"/><Relationship Id="rId15" Type="http://schemas.openxmlformats.org/officeDocument/2006/relationships/image" Target="../media/image3715.png"/><Relationship Id="rId57" Type="http://schemas.openxmlformats.org/officeDocument/2006/relationships/image" Target="../media/image3736.png"/><Relationship Id="rId262" Type="http://schemas.openxmlformats.org/officeDocument/2006/relationships/customXml" Target="../ink/ink4243.xml"/><Relationship Id="rId318" Type="http://schemas.openxmlformats.org/officeDocument/2006/relationships/customXml" Target="../ink/ink4271.xml"/><Relationship Id="rId525" Type="http://schemas.openxmlformats.org/officeDocument/2006/relationships/image" Target="../media/image3969.png"/><Relationship Id="rId567" Type="http://schemas.openxmlformats.org/officeDocument/2006/relationships/image" Target="../media/image3990.png"/><Relationship Id="rId99" Type="http://schemas.openxmlformats.org/officeDocument/2006/relationships/image" Target="../media/image3757.png"/><Relationship Id="rId122" Type="http://schemas.openxmlformats.org/officeDocument/2006/relationships/customXml" Target="../ink/ink4173.xml"/><Relationship Id="rId164" Type="http://schemas.openxmlformats.org/officeDocument/2006/relationships/customXml" Target="../ink/ink4194.xml"/><Relationship Id="rId371" Type="http://schemas.openxmlformats.org/officeDocument/2006/relationships/image" Target="../media/image3893.png"/><Relationship Id="rId427" Type="http://schemas.openxmlformats.org/officeDocument/2006/relationships/image" Target="../media/image3921.png"/><Relationship Id="rId469" Type="http://schemas.openxmlformats.org/officeDocument/2006/relationships/image" Target="../media/image3941.png"/><Relationship Id="rId634" Type="http://schemas.openxmlformats.org/officeDocument/2006/relationships/customXml" Target="../ink/ink4428.xml"/><Relationship Id="rId26" Type="http://schemas.openxmlformats.org/officeDocument/2006/relationships/customXml" Target="../ink/ink4125.xml"/><Relationship Id="rId231" Type="http://schemas.openxmlformats.org/officeDocument/2006/relationships/image" Target="../media/image3823.png"/><Relationship Id="rId273" Type="http://schemas.openxmlformats.org/officeDocument/2006/relationships/image" Target="../media/image3844.png"/><Relationship Id="rId329" Type="http://schemas.openxmlformats.org/officeDocument/2006/relationships/image" Target="../media/image3872.png"/><Relationship Id="rId480" Type="http://schemas.openxmlformats.org/officeDocument/2006/relationships/customXml" Target="../ink/ink4351.xml"/><Relationship Id="rId536" Type="http://schemas.openxmlformats.org/officeDocument/2006/relationships/customXml" Target="../ink/ink4379.xml"/><Relationship Id="rId68" Type="http://schemas.openxmlformats.org/officeDocument/2006/relationships/customXml" Target="../ink/ink4146.xml"/><Relationship Id="rId133" Type="http://schemas.openxmlformats.org/officeDocument/2006/relationships/image" Target="../media/image3774.png"/><Relationship Id="rId175" Type="http://schemas.openxmlformats.org/officeDocument/2006/relationships/image" Target="../media/image3795.png"/><Relationship Id="rId340" Type="http://schemas.openxmlformats.org/officeDocument/2006/relationships/customXml" Target="../ink/ink4282.xml"/><Relationship Id="rId578" Type="http://schemas.openxmlformats.org/officeDocument/2006/relationships/customXml" Target="../ink/ink4400.xml"/><Relationship Id="rId200" Type="http://schemas.openxmlformats.org/officeDocument/2006/relationships/customXml" Target="../ink/ink4212.xml"/><Relationship Id="rId438" Type="http://schemas.openxmlformats.org/officeDocument/2006/relationships/customXml" Target="../ink/ink4330.xml"/><Relationship Id="rId603" Type="http://schemas.openxmlformats.org/officeDocument/2006/relationships/image" Target="../media/image4008.png"/><Relationship Id="rId645" Type="http://schemas.openxmlformats.org/officeDocument/2006/relationships/image" Target="../media/image4029.png"/><Relationship Id="rId242" Type="http://schemas.openxmlformats.org/officeDocument/2006/relationships/customXml" Target="../ink/ink4233.xml"/><Relationship Id="rId284" Type="http://schemas.openxmlformats.org/officeDocument/2006/relationships/customXml" Target="../ink/ink4254.xml"/><Relationship Id="rId491" Type="http://schemas.openxmlformats.org/officeDocument/2006/relationships/image" Target="../media/image3952.png"/><Relationship Id="rId505" Type="http://schemas.openxmlformats.org/officeDocument/2006/relationships/image" Target="../media/image3959.png"/><Relationship Id="rId37" Type="http://schemas.openxmlformats.org/officeDocument/2006/relationships/image" Target="../media/image3726.png"/><Relationship Id="rId79" Type="http://schemas.openxmlformats.org/officeDocument/2006/relationships/image" Target="../media/image3747.png"/><Relationship Id="rId102" Type="http://schemas.openxmlformats.org/officeDocument/2006/relationships/customXml" Target="../ink/ink4163.xml"/><Relationship Id="rId144" Type="http://schemas.openxmlformats.org/officeDocument/2006/relationships/customXml" Target="../ink/ink4184.xml"/><Relationship Id="rId547" Type="http://schemas.openxmlformats.org/officeDocument/2006/relationships/image" Target="../media/image3980.png"/><Relationship Id="rId589" Type="http://schemas.openxmlformats.org/officeDocument/2006/relationships/image" Target="../media/image4001.png"/><Relationship Id="rId90" Type="http://schemas.openxmlformats.org/officeDocument/2006/relationships/customXml" Target="../ink/ink4157.xml"/><Relationship Id="rId186" Type="http://schemas.openxmlformats.org/officeDocument/2006/relationships/customXml" Target="../ink/ink4205.xml"/><Relationship Id="rId351" Type="http://schemas.openxmlformats.org/officeDocument/2006/relationships/image" Target="../media/image3883.png"/><Relationship Id="rId393" Type="http://schemas.openxmlformats.org/officeDocument/2006/relationships/image" Target="../media/image3904.png"/><Relationship Id="rId407" Type="http://schemas.openxmlformats.org/officeDocument/2006/relationships/image" Target="../media/image3911.png"/><Relationship Id="rId449" Type="http://schemas.openxmlformats.org/officeDocument/2006/relationships/image" Target="../media/image3931.png"/><Relationship Id="rId614" Type="http://schemas.openxmlformats.org/officeDocument/2006/relationships/customXml" Target="../ink/ink4418.xml"/><Relationship Id="rId211" Type="http://schemas.openxmlformats.org/officeDocument/2006/relationships/image" Target="../media/image3813.png"/><Relationship Id="rId253" Type="http://schemas.openxmlformats.org/officeDocument/2006/relationships/image" Target="../media/image3834.png"/><Relationship Id="rId295" Type="http://schemas.openxmlformats.org/officeDocument/2006/relationships/image" Target="../media/image3855.png"/><Relationship Id="rId309" Type="http://schemas.openxmlformats.org/officeDocument/2006/relationships/image" Target="../media/image3862.png"/><Relationship Id="rId460" Type="http://schemas.openxmlformats.org/officeDocument/2006/relationships/customXml" Target="../ink/ink4341.xml"/><Relationship Id="rId516" Type="http://schemas.openxmlformats.org/officeDocument/2006/relationships/customXml" Target="../ink/ink4369.xml"/><Relationship Id="rId48" Type="http://schemas.openxmlformats.org/officeDocument/2006/relationships/customXml" Target="../ink/ink4136.xml"/><Relationship Id="rId113" Type="http://schemas.openxmlformats.org/officeDocument/2006/relationships/image" Target="../media/image3764.png"/><Relationship Id="rId320" Type="http://schemas.openxmlformats.org/officeDocument/2006/relationships/customXml" Target="../ink/ink4272.xml"/><Relationship Id="rId558" Type="http://schemas.openxmlformats.org/officeDocument/2006/relationships/customXml" Target="../ink/ink4390.xml"/><Relationship Id="rId155" Type="http://schemas.openxmlformats.org/officeDocument/2006/relationships/image" Target="../media/image3785.png"/><Relationship Id="rId197" Type="http://schemas.openxmlformats.org/officeDocument/2006/relationships/image" Target="../media/image3806.png"/><Relationship Id="rId362" Type="http://schemas.openxmlformats.org/officeDocument/2006/relationships/customXml" Target="../ink/ink4293.xml"/><Relationship Id="rId418" Type="http://schemas.openxmlformats.org/officeDocument/2006/relationships/customXml" Target="../ink/ink4320.xml"/><Relationship Id="rId625" Type="http://schemas.openxmlformats.org/officeDocument/2006/relationships/image" Target="../media/image4019.png"/><Relationship Id="rId222" Type="http://schemas.openxmlformats.org/officeDocument/2006/relationships/customXml" Target="../ink/ink4223.xml"/><Relationship Id="rId264" Type="http://schemas.openxmlformats.org/officeDocument/2006/relationships/customXml" Target="../ink/ink4244.xml"/><Relationship Id="rId471" Type="http://schemas.openxmlformats.org/officeDocument/2006/relationships/image" Target="../media/image3942.png"/><Relationship Id="rId17" Type="http://schemas.openxmlformats.org/officeDocument/2006/relationships/image" Target="../media/image3716.png"/><Relationship Id="rId59" Type="http://schemas.openxmlformats.org/officeDocument/2006/relationships/image" Target="../media/image3737.png"/><Relationship Id="rId124" Type="http://schemas.openxmlformats.org/officeDocument/2006/relationships/customXml" Target="../ink/ink4174.xml"/><Relationship Id="rId527" Type="http://schemas.openxmlformats.org/officeDocument/2006/relationships/image" Target="../media/image3970.png"/><Relationship Id="rId569" Type="http://schemas.openxmlformats.org/officeDocument/2006/relationships/image" Target="../media/image3991.png"/><Relationship Id="rId70" Type="http://schemas.openxmlformats.org/officeDocument/2006/relationships/customXml" Target="../ink/ink4147.xml"/><Relationship Id="rId166" Type="http://schemas.openxmlformats.org/officeDocument/2006/relationships/customXml" Target="../ink/ink4195.xml"/><Relationship Id="rId331" Type="http://schemas.openxmlformats.org/officeDocument/2006/relationships/image" Target="../media/image3873.png"/><Relationship Id="rId373" Type="http://schemas.openxmlformats.org/officeDocument/2006/relationships/image" Target="../media/image3894.png"/><Relationship Id="rId429" Type="http://schemas.openxmlformats.org/officeDocument/2006/relationships/image" Target="../media/image3922.png"/><Relationship Id="rId580" Type="http://schemas.openxmlformats.org/officeDocument/2006/relationships/customXml" Target="../ink/ink4401.xml"/><Relationship Id="rId636" Type="http://schemas.openxmlformats.org/officeDocument/2006/relationships/customXml" Target="../ink/ink4429.xml"/><Relationship Id="rId1" Type="http://schemas.openxmlformats.org/officeDocument/2006/relationships/slideLayout" Target="../slideLayouts/slideLayout7.xml"/><Relationship Id="rId233" Type="http://schemas.openxmlformats.org/officeDocument/2006/relationships/image" Target="../media/image3824.png"/><Relationship Id="rId440" Type="http://schemas.openxmlformats.org/officeDocument/2006/relationships/customXml" Target="../ink/ink4331.xml"/><Relationship Id="rId28" Type="http://schemas.openxmlformats.org/officeDocument/2006/relationships/customXml" Target="../ink/ink4126.xml"/><Relationship Id="rId275" Type="http://schemas.openxmlformats.org/officeDocument/2006/relationships/image" Target="../media/image3845.png"/><Relationship Id="rId300" Type="http://schemas.openxmlformats.org/officeDocument/2006/relationships/customXml" Target="../ink/ink4262.xml"/><Relationship Id="rId482" Type="http://schemas.openxmlformats.org/officeDocument/2006/relationships/customXml" Target="../ink/ink4352.xml"/><Relationship Id="rId538" Type="http://schemas.openxmlformats.org/officeDocument/2006/relationships/customXml" Target="../ink/ink4380.xml"/><Relationship Id="rId81" Type="http://schemas.openxmlformats.org/officeDocument/2006/relationships/image" Target="../media/image3748.png"/><Relationship Id="rId135" Type="http://schemas.openxmlformats.org/officeDocument/2006/relationships/image" Target="../media/image3775.png"/><Relationship Id="rId177" Type="http://schemas.openxmlformats.org/officeDocument/2006/relationships/image" Target="../media/image3796.png"/><Relationship Id="rId342" Type="http://schemas.openxmlformats.org/officeDocument/2006/relationships/customXml" Target="../ink/ink4283.xml"/><Relationship Id="rId384" Type="http://schemas.openxmlformats.org/officeDocument/2006/relationships/customXml" Target="../ink/ink4303.xml"/><Relationship Id="rId591" Type="http://schemas.openxmlformats.org/officeDocument/2006/relationships/image" Target="../media/image4002.png"/><Relationship Id="rId605" Type="http://schemas.openxmlformats.org/officeDocument/2006/relationships/image" Target="../media/image4009.png"/><Relationship Id="rId202" Type="http://schemas.openxmlformats.org/officeDocument/2006/relationships/customXml" Target="../ink/ink4213.xml"/><Relationship Id="rId244" Type="http://schemas.openxmlformats.org/officeDocument/2006/relationships/customXml" Target="../ink/ink4234.xml"/><Relationship Id="rId647" Type="http://schemas.openxmlformats.org/officeDocument/2006/relationships/image" Target="../media/image4030.png"/><Relationship Id="rId39" Type="http://schemas.openxmlformats.org/officeDocument/2006/relationships/image" Target="../media/image3727.png"/><Relationship Id="rId286" Type="http://schemas.openxmlformats.org/officeDocument/2006/relationships/customXml" Target="../ink/ink4255.xml"/><Relationship Id="rId451" Type="http://schemas.openxmlformats.org/officeDocument/2006/relationships/image" Target="../media/image3932.png"/><Relationship Id="rId493" Type="http://schemas.openxmlformats.org/officeDocument/2006/relationships/image" Target="../media/image3953.png"/><Relationship Id="rId507" Type="http://schemas.openxmlformats.org/officeDocument/2006/relationships/image" Target="../media/image3960.png"/><Relationship Id="rId549" Type="http://schemas.openxmlformats.org/officeDocument/2006/relationships/image" Target="../media/image3981.png"/><Relationship Id="rId50" Type="http://schemas.openxmlformats.org/officeDocument/2006/relationships/customXml" Target="../ink/ink4137.xml"/><Relationship Id="rId104" Type="http://schemas.openxmlformats.org/officeDocument/2006/relationships/customXml" Target="../ink/ink4164.xml"/><Relationship Id="rId146" Type="http://schemas.openxmlformats.org/officeDocument/2006/relationships/customXml" Target="../ink/ink4185.xml"/><Relationship Id="rId188" Type="http://schemas.openxmlformats.org/officeDocument/2006/relationships/customXml" Target="../ink/ink4206.xml"/><Relationship Id="rId311" Type="http://schemas.openxmlformats.org/officeDocument/2006/relationships/image" Target="../media/image3863.png"/><Relationship Id="rId353" Type="http://schemas.openxmlformats.org/officeDocument/2006/relationships/image" Target="../media/image3884.png"/><Relationship Id="rId395" Type="http://schemas.openxmlformats.org/officeDocument/2006/relationships/image" Target="../media/image3905.png"/><Relationship Id="rId409" Type="http://schemas.openxmlformats.org/officeDocument/2006/relationships/image" Target="../media/image3912.png"/><Relationship Id="rId560" Type="http://schemas.openxmlformats.org/officeDocument/2006/relationships/customXml" Target="../ink/ink4391.xml"/><Relationship Id="rId92" Type="http://schemas.openxmlformats.org/officeDocument/2006/relationships/customXml" Target="../ink/ink4158.xml"/><Relationship Id="rId213" Type="http://schemas.openxmlformats.org/officeDocument/2006/relationships/image" Target="../media/image3814.png"/><Relationship Id="rId420" Type="http://schemas.openxmlformats.org/officeDocument/2006/relationships/customXml" Target="../ink/ink4321.xml"/><Relationship Id="rId616" Type="http://schemas.openxmlformats.org/officeDocument/2006/relationships/customXml" Target="../ink/ink4419.xml"/><Relationship Id="rId255" Type="http://schemas.openxmlformats.org/officeDocument/2006/relationships/image" Target="../media/image3835.png"/><Relationship Id="rId297" Type="http://schemas.openxmlformats.org/officeDocument/2006/relationships/image" Target="../media/image3856.png"/><Relationship Id="rId462" Type="http://schemas.openxmlformats.org/officeDocument/2006/relationships/customXml" Target="../ink/ink4342.xml"/><Relationship Id="rId518" Type="http://schemas.openxmlformats.org/officeDocument/2006/relationships/customXml" Target="../ink/ink4370.xml"/><Relationship Id="rId115" Type="http://schemas.openxmlformats.org/officeDocument/2006/relationships/image" Target="../media/image3765.png"/><Relationship Id="rId157" Type="http://schemas.openxmlformats.org/officeDocument/2006/relationships/image" Target="../media/image3786.png"/><Relationship Id="rId322" Type="http://schemas.openxmlformats.org/officeDocument/2006/relationships/customXml" Target="../ink/ink4273.xml"/><Relationship Id="rId364" Type="http://schemas.openxmlformats.org/officeDocument/2006/relationships/customXml" Target="../ink/ink4294.xml"/><Relationship Id="rId61" Type="http://schemas.openxmlformats.org/officeDocument/2006/relationships/image" Target="../media/image3738.png"/><Relationship Id="rId199" Type="http://schemas.openxmlformats.org/officeDocument/2006/relationships/image" Target="../media/image3807.png"/><Relationship Id="rId571" Type="http://schemas.openxmlformats.org/officeDocument/2006/relationships/image" Target="../media/image3992.png"/><Relationship Id="rId627" Type="http://schemas.openxmlformats.org/officeDocument/2006/relationships/image" Target="../media/image4020.png"/><Relationship Id="rId19" Type="http://schemas.openxmlformats.org/officeDocument/2006/relationships/image" Target="../media/image3717.png"/><Relationship Id="rId224" Type="http://schemas.openxmlformats.org/officeDocument/2006/relationships/customXml" Target="../ink/ink4224.xml"/><Relationship Id="rId266" Type="http://schemas.openxmlformats.org/officeDocument/2006/relationships/customXml" Target="../ink/ink4245.xml"/><Relationship Id="rId431" Type="http://schemas.openxmlformats.org/officeDocument/2006/relationships/image" Target="../media/image3898.png"/><Relationship Id="rId473" Type="http://schemas.openxmlformats.org/officeDocument/2006/relationships/image" Target="../media/image3943.png"/><Relationship Id="rId529" Type="http://schemas.openxmlformats.org/officeDocument/2006/relationships/image" Target="../media/image3971.png"/><Relationship Id="rId30" Type="http://schemas.openxmlformats.org/officeDocument/2006/relationships/customXml" Target="../ink/ink4127.xml"/><Relationship Id="rId126" Type="http://schemas.openxmlformats.org/officeDocument/2006/relationships/customXml" Target="../ink/ink4175.xml"/><Relationship Id="rId168" Type="http://schemas.openxmlformats.org/officeDocument/2006/relationships/customXml" Target="../ink/ink4196.xml"/><Relationship Id="rId333" Type="http://schemas.openxmlformats.org/officeDocument/2006/relationships/image" Target="../media/image3874.png"/><Relationship Id="rId540" Type="http://schemas.openxmlformats.org/officeDocument/2006/relationships/customXml" Target="../ink/ink4381.xml"/><Relationship Id="rId72" Type="http://schemas.openxmlformats.org/officeDocument/2006/relationships/customXml" Target="../ink/ink4148.xml"/><Relationship Id="rId375" Type="http://schemas.openxmlformats.org/officeDocument/2006/relationships/image" Target="../media/image3895.png"/><Relationship Id="rId582" Type="http://schemas.openxmlformats.org/officeDocument/2006/relationships/customXml" Target="../ink/ink4402.xml"/><Relationship Id="rId638" Type="http://schemas.openxmlformats.org/officeDocument/2006/relationships/customXml" Target="../ink/ink4430.xml"/><Relationship Id="rId3" Type="http://schemas.openxmlformats.org/officeDocument/2006/relationships/image" Target="../media/image3709.png"/><Relationship Id="rId235" Type="http://schemas.openxmlformats.org/officeDocument/2006/relationships/image" Target="../media/image3825.png"/><Relationship Id="rId277" Type="http://schemas.openxmlformats.org/officeDocument/2006/relationships/image" Target="../media/image3846.png"/><Relationship Id="rId400" Type="http://schemas.openxmlformats.org/officeDocument/2006/relationships/customXml" Target="../ink/ink4311.xml"/><Relationship Id="rId442" Type="http://schemas.openxmlformats.org/officeDocument/2006/relationships/customXml" Target="../ink/ink4332.xml"/><Relationship Id="rId484" Type="http://schemas.openxmlformats.org/officeDocument/2006/relationships/customXml" Target="../ink/ink4353.xml"/><Relationship Id="rId137" Type="http://schemas.openxmlformats.org/officeDocument/2006/relationships/image" Target="../media/image3776.png"/><Relationship Id="rId302" Type="http://schemas.openxmlformats.org/officeDocument/2006/relationships/customXml" Target="../ink/ink4263.xml"/><Relationship Id="rId344" Type="http://schemas.openxmlformats.org/officeDocument/2006/relationships/customXml" Target="../ink/ink4284.xml"/><Relationship Id="rId41" Type="http://schemas.openxmlformats.org/officeDocument/2006/relationships/image" Target="../media/image3728.png"/><Relationship Id="rId83" Type="http://schemas.openxmlformats.org/officeDocument/2006/relationships/image" Target="../media/image3749.png"/><Relationship Id="rId179" Type="http://schemas.openxmlformats.org/officeDocument/2006/relationships/image" Target="../media/image3797.png"/><Relationship Id="rId386" Type="http://schemas.openxmlformats.org/officeDocument/2006/relationships/customXml" Target="../ink/ink4304.xml"/><Relationship Id="rId551" Type="http://schemas.openxmlformats.org/officeDocument/2006/relationships/image" Target="../media/image3982.png"/><Relationship Id="rId593" Type="http://schemas.openxmlformats.org/officeDocument/2006/relationships/image" Target="../media/image4003.png"/><Relationship Id="rId607" Type="http://schemas.openxmlformats.org/officeDocument/2006/relationships/image" Target="../media/image4010.png"/><Relationship Id="rId190" Type="http://schemas.openxmlformats.org/officeDocument/2006/relationships/customXml" Target="../ink/ink4207.xml"/><Relationship Id="rId204" Type="http://schemas.openxmlformats.org/officeDocument/2006/relationships/customXml" Target="../ink/ink4214.xml"/><Relationship Id="rId246" Type="http://schemas.openxmlformats.org/officeDocument/2006/relationships/customXml" Target="../ink/ink4235.xml"/><Relationship Id="rId288" Type="http://schemas.openxmlformats.org/officeDocument/2006/relationships/customXml" Target="../ink/ink4256.xml"/><Relationship Id="rId411" Type="http://schemas.openxmlformats.org/officeDocument/2006/relationships/image" Target="../media/image3913.png"/><Relationship Id="rId453" Type="http://schemas.openxmlformats.org/officeDocument/2006/relationships/image" Target="../media/image3933.png"/><Relationship Id="rId509" Type="http://schemas.openxmlformats.org/officeDocument/2006/relationships/image" Target="../media/image3961.png"/><Relationship Id="rId106" Type="http://schemas.openxmlformats.org/officeDocument/2006/relationships/customXml" Target="../ink/ink4165.xml"/><Relationship Id="rId313" Type="http://schemas.openxmlformats.org/officeDocument/2006/relationships/image" Target="../media/image3864.png"/><Relationship Id="rId495" Type="http://schemas.openxmlformats.org/officeDocument/2006/relationships/image" Target="../media/image3954.png"/><Relationship Id="rId10" Type="http://schemas.openxmlformats.org/officeDocument/2006/relationships/customXml" Target="../ink/ink4117.xml"/><Relationship Id="rId52" Type="http://schemas.openxmlformats.org/officeDocument/2006/relationships/customXml" Target="../ink/ink4138.xml"/><Relationship Id="rId94" Type="http://schemas.openxmlformats.org/officeDocument/2006/relationships/customXml" Target="../ink/ink4159.xml"/><Relationship Id="rId148" Type="http://schemas.openxmlformats.org/officeDocument/2006/relationships/customXml" Target="../ink/ink4186.xml"/><Relationship Id="rId355" Type="http://schemas.openxmlformats.org/officeDocument/2006/relationships/image" Target="../media/image3885.png"/><Relationship Id="rId397" Type="http://schemas.openxmlformats.org/officeDocument/2006/relationships/image" Target="../media/image3906.png"/><Relationship Id="rId520" Type="http://schemas.openxmlformats.org/officeDocument/2006/relationships/customXml" Target="../ink/ink4371.xml"/><Relationship Id="rId562" Type="http://schemas.openxmlformats.org/officeDocument/2006/relationships/customXml" Target="../ink/ink4392.xml"/><Relationship Id="rId618" Type="http://schemas.openxmlformats.org/officeDocument/2006/relationships/customXml" Target="../ink/ink4420.xml"/><Relationship Id="rId215" Type="http://schemas.openxmlformats.org/officeDocument/2006/relationships/image" Target="../media/image3815.png"/><Relationship Id="rId257" Type="http://schemas.openxmlformats.org/officeDocument/2006/relationships/image" Target="../media/image3836.png"/><Relationship Id="rId422" Type="http://schemas.openxmlformats.org/officeDocument/2006/relationships/customXml" Target="../ink/ink4322.xml"/><Relationship Id="rId464" Type="http://schemas.openxmlformats.org/officeDocument/2006/relationships/customXml" Target="../ink/ink4343.xml"/><Relationship Id="rId299" Type="http://schemas.openxmlformats.org/officeDocument/2006/relationships/image" Target="../media/image3857.png"/><Relationship Id="rId63" Type="http://schemas.openxmlformats.org/officeDocument/2006/relationships/image" Target="../media/image3739.png"/><Relationship Id="rId159" Type="http://schemas.openxmlformats.org/officeDocument/2006/relationships/image" Target="../media/image3787.png"/><Relationship Id="rId366" Type="http://schemas.openxmlformats.org/officeDocument/2006/relationships/customXml" Target="../ink/ink4295.xml"/><Relationship Id="rId573" Type="http://schemas.openxmlformats.org/officeDocument/2006/relationships/image" Target="../media/image3993.png"/><Relationship Id="rId226" Type="http://schemas.openxmlformats.org/officeDocument/2006/relationships/customXml" Target="../ink/ink4225.xml"/><Relationship Id="rId433" Type="http://schemas.openxmlformats.org/officeDocument/2006/relationships/image" Target="../media/image3923.png"/><Relationship Id="rId640" Type="http://schemas.openxmlformats.org/officeDocument/2006/relationships/customXml" Target="../ink/ink4431.xml"/><Relationship Id="rId74" Type="http://schemas.openxmlformats.org/officeDocument/2006/relationships/customXml" Target="../ink/ink4149.xml"/><Relationship Id="rId377" Type="http://schemas.openxmlformats.org/officeDocument/2006/relationships/image" Target="../media/image3896.png"/><Relationship Id="rId500" Type="http://schemas.openxmlformats.org/officeDocument/2006/relationships/customXml" Target="../ink/ink4361.xml"/><Relationship Id="rId584" Type="http://schemas.openxmlformats.org/officeDocument/2006/relationships/customXml" Target="../ink/ink4403.xml"/><Relationship Id="rId5" Type="http://schemas.openxmlformats.org/officeDocument/2006/relationships/image" Target="../media/image3710.png"/><Relationship Id="rId237" Type="http://schemas.openxmlformats.org/officeDocument/2006/relationships/image" Target="../media/image3826.png"/><Relationship Id="rId444" Type="http://schemas.openxmlformats.org/officeDocument/2006/relationships/customXml" Target="../ink/ink4333.xml"/><Relationship Id="rId290" Type="http://schemas.openxmlformats.org/officeDocument/2006/relationships/customXml" Target="../ink/ink4257.xml"/><Relationship Id="rId304" Type="http://schemas.openxmlformats.org/officeDocument/2006/relationships/customXml" Target="../ink/ink4264.xml"/><Relationship Id="rId388" Type="http://schemas.openxmlformats.org/officeDocument/2006/relationships/customXml" Target="../ink/ink4305.xml"/><Relationship Id="rId511" Type="http://schemas.openxmlformats.org/officeDocument/2006/relationships/image" Target="../media/image3962.png"/><Relationship Id="rId609" Type="http://schemas.openxmlformats.org/officeDocument/2006/relationships/image" Target="../media/image4011.png"/><Relationship Id="rId85" Type="http://schemas.openxmlformats.org/officeDocument/2006/relationships/image" Target="../media/image3750.png"/><Relationship Id="rId150" Type="http://schemas.openxmlformats.org/officeDocument/2006/relationships/customXml" Target="../ink/ink4187.xml"/><Relationship Id="rId595" Type="http://schemas.openxmlformats.org/officeDocument/2006/relationships/image" Target="../media/image4004.png"/><Relationship Id="rId248" Type="http://schemas.openxmlformats.org/officeDocument/2006/relationships/customXml" Target="../ink/ink4236.xml"/><Relationship Id="rId455" Type="http://schemas.openxmlformats.org/officeDocument/2006/relationships/image" Target="../media/image3934.png"/><Relationship Id="rId12" Type="http://schemas.openxmlformats.org/officeDocument/2006/relationships/customXml" Target="../ink/ink4118.xml"/><Relationship Id="rId108" Type="http://schemas.openxmlformats.org/officeDocument/2006/relationships/customXml" Target="../ink/ink4166.xml"/><Relationship Id="rId315" Type="http://schemas.openxmlformats.org/officeDocument/2006/relationships/image" Target="../media/image3865.png"/><Relationship Id="rId522" Type="http://schemas.openxmlformats.org/officeDocument/2006/relationships/customXml" Target="../ink/ink4372.xml"/><Relationship Id="rId96" Type="http://schemas.openxmlformats.org/officeDocument/2006/relationships/customXml" Target="../ink/ink4160.xml"/><Relationship Id="rId161" Type="http://schemas.openxmlformats.org/officeDocument/2006/relationships/image" Target="../media/image3788.png"/><Relationship Id="rId399" Type="http://schemas.openxmlformats.org/officeDocument/2006/relationships/image" Target="../media/image3907.png"/><Relationship Id="rId259" Type="http://schemas.openxmlformats.org/officeDocument/2006/relationships/image" Target="../media/image3837.png"/><Relationship Id="rId466" Type="http://schemas.openxmlformats.org/officeDocument/2006/relationships/customXml" Target="../ink/ink4344.xml"/><Relationship Id="rId23" Type="http://schemas.openxmlformats.org/officeDocument/2006/relationships/image" Target="../media/image3719.png"/><Relationship Id="rId119" Type="http://schemas.openxmlformats.org/officeDocument/2006/relationships/image" Target="../media/image3767.png"/><Relationship Id="rId326" Type="http://schemas.openxmlformats.org/officeDocument/2006/relationships/customXml" Target="../ink/ink4275.xml"/><Relationship Id="rId533" Type="http://schemas.openxmlformats.org/officeDocument/2006/relationships/image" Target="../media/image3973.png"/><Relationship Id="rId172" Type="http://schemas.openxmlformats.org/officeDocument/2006/relationships/customXml" Target="../ink/ink4198.xml"/><Relationship Id="rId477" Type="http://schemas.openxmlformats.org/officeDocument/2006/relationships/image" Target="../media/image3945.png"/><Relationship Id="rId600" Type="http://schemas.openxmlformats.org/officeDocument/2006/relationships/customXml" Target="../ink/ink4411.xml"/><Relationship Id="rId337" Type="http://schemas.openxmlformats.org/officeDocument/2006/relationships/image" Target="../media/image3876.png"/><Relationship Id="rId34" Type="http://schemas.openxmlformats.org/officeDocument/2006/relationships/customXml" Target="../ink/ink4129.xml"/><Relationship Id="rId544" Type="http://schemas.openxmlformats.org/officeDocument/2006/relationships/customXml" Target="../ink/ink4383.xml"/><Relationship Id="rId183" Type="http://schemas.openxmlformats.org/officeDocument/2006/relationships/image" Target="../media/image3799.png"/><Relationship Id="rId390" Type="http://schemas.openxmlformats.org/officeDocument/2006/relationships/customXml" Target="../ink/ink4306.xml"/><Relationship Id="rId404" Type="http://schemas.openxmlformats.org/officeDocument/2006/relationships/customXml" Target="../ink/ink4313.xml"/><Relationship Id="rId611" Type="http://schemas.openxmlformats.org/officeDocument/2006/relationships/image" Target="../media/image4012.png"/><Relationship Id="rId250" Type="http://schemas.openxmlformats.org/officeDocument/2006/relationships/customXml" Target="../ink/ink4237.xml"/><Relationship Id="rId488" Type="http://schemas.openxmlformats.org/officeDocument/2006/relationships/customXml" Target="../ink/ink4355.xml"/><Relationship Id="rId45" Type="http://schemas.openxmlformats.org/officeDocument/2006/relationships/image" Target="../media/image3730.png"/><Relationship Id="rId110" Type="http://schemas.openxmlformats.org/officeDocument/2006/relationships/customXml" Target="../ink/ink4167.xml"/><Relationship Id="rId348" Type="http://schemas.openxmlformats.org/officeDocument/2006/relationships/customXml" Target="../ink/ink4286.xml"/><Relationship Id="rId555" Type="http://schemas.openxmlformats.org/officeDocument/2006/relationships/image" Target="../media/image3984.png"/><Relationship Id="rId194" Type="http://schemas.openxmlformats.org/officeDocument/2006/relationships/customXml" Target="../ink/ink4209.xml"/><Relationship Id="rId208" Type="http://schemas.openxmlformats.org/officeDocument/2006/relationships/customXml" Target="../ink/ink4216.xml"/><Relationship Id="rId415" Type="http://schemas.openxmlformats.org/officeDocument/2006/relationships/image" Target="../media/image3915.png"/><Relationship Id="rId622" Type="http://schemas.openxmlformats.org/officeDocument/2006/relationships/customXml" Target="../ink/ink4422.xml"/><Relationship Id="rId261" Type="http://schemas.openxmlformats.org/officeDocument/2006/relationships/image" Target="../media/image3838.png"/><Relationship Id="rId499" Type="http://schemas.openxmlformats.org/officeDocument/2006/relationships/image" Target="../media/image3956.png"/><Relationship Id="rId56" Type="http://schemas.openxmlformats.org/officeDocument/2006/relationships/customXml" Target="../ink/ink4140.xml"/><Relationship Id="rId359" Type="http://schemas.openxmlformats.org/officeDocument/2006/relationships/image" Target="../media/image3887.png"/><Relationship Id="rId566" Type="http://schemas.openxmlformats.org/officeDocument/2006/relationships/customXml" Target="../ink/ink4394.xml"/><Relationship Id="rId121" Type="http://schemas.openxmlformats.org/officeDocument/2006/relationships/image" Target="../media/image3768.png"/><Relationship Id="rId219" Type="http://schemas.openxmlformats.org/officeDocument/2006/relationships/image" Target="../media/image3817.png"/><Relationship Id="rId426" Type="http://schemas.openxmlformats.org/officeDocument/2006/relationships/customXml" Target="../ink/ink4324.xml"/><Relationship Id="rId633" Type="http://schemas.openxmlformats.org/officeDocument/2006/relationships/image" Target="../media/image4023.png"/><Relationship Id="rId67" Type="http://schemas.openxmlformats.org/officeDocument/2006/relationships/image" Target="../media/image3741.png"/><Relationship Id="rId272" Type="http://schemas.openxmlformats.org/officeDocument/2006/relationships/customXml" Target="../ink/ink4248.xml"/><Relationship Id="rId577" Type="http://schemas.openxmlformats.org/officeDocument/2006/relationships/image" Target="../media/image3995.png"/><Relationship Id="rId132" Type="http://schemas.openxmlformats.org/officeDocument/2006/relationships/customXml" Target="../ink/ink4178.xml"/><Relationship Id="rId437" Type="http://schemas.openxmlformats.org/officeDocument/2006/relationships/image" Target="../media/image3925.png"/><Relationship Id="rId644" Type="http://schemas.openxmlformats.org/officeDocument/2006/relationships/customXml" Target="../ink/ink4433.xml"/><Relationship Id="rId283" Type="http://schemas.openxmlformats.org/officeDocument/2006/relationships/image" Target="../media/image3849.png"/><Relationship Id="rId490" Type="http://schemas.openxmlformats.org/officeDocument/2006/relationships/customXml" Target="../ink/ink4356.xml"/><Relationship Id="rId504" Type="http://schemas.openxmlformats.org/officeDocument/2006/relationships/customXml" Target="../ink/ink4363.xml"/><Relationship Id="rId78" Type="http://schemas.openxmlformats.org/officeDocument/2006/relationships/customXml" Target="../ink/ink4151.xml"/><Relationship Id="rId143" Type="http://schemas.openxmlformats.org/officeDocument/2006/relationships/image" Target="../media/image3779.png"/><Relationship Id="rId350" Type="http://schemas.openxmlformats.org/officeDocument/2006/relationships/customXml" Target="../ink/ink4287.xml"/><Relationship Id="rId588" Type="http://schemas.openxmlformats.org/officeDocument/2006/relationships/customXml" Target="../ink/ink4405.xml"/><Relationship Id="rId9" Type="http://schemas.openxmlformats.org/officeDocument/2006/relationships/image" Target="../media/image3712.png"/><Relationship Id="rId210" Type="http://schemas.openxmlformats.org/officeDocument/2006/relationships/customXml" Target="../ink/ink4217.xml"/><Relationship Id="rId448" Type="http://schemas.openxmlformats.org/officeDocument/2006/relationships/customXml" Target="../ink/ink4335.xml"/><Relationship Id="rId294" Type="http://schemas.openxmlformats.org/officeDocument/2006/relationships/customXml" Target="../ink/ink4259.xml"/><Relationship Id="rId308" Type="http://schemas.openxmlformats.org/officeDocument/2006/relationships/customXml" Target="../ink/ink4266.xml"/><Relationship Id="rId515" Type="http://schemas.openxmlformats.org/officeDocument/2006/relationships/image" Target="../media/image3964.png"/><Relationship Id="rId89" Type="http://schemas.openxmlformats.org/officeDocument/2006/relationships/image" Target="../media/image3752.png"/><Relationship Id="rId154" Type="http://schemas.openxmlformats.org/officeDocument/2006/relationships/customXml" Target="../ink/ink4189.xml"/><Relationship Id="rId361" Type="http://schemas.openxmlformats.org/officeDocument/2006/relationships/image" Target="../media/image3888.png"/><Relationship Id="rId599" Type="http://schemas.openxmlformats.org/officeDocument/2006/relationships/image" Target="../media/image4006.png"/></Relationships>
</file>

<file path=ppt/slides/_rels/slide24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4086.png"/><Relationship Id="rId299" Type="http://schemas.openxmlformats.org/officeDocument/2006/relationships/image" Target="../media/image4177.png"/><Relationship Id="rId21" Type="http://schemas.openxmlformats.org/officeDocument/2006/relationships/image" Target="../media/image4038.png"/><Relationship Id="rId63" Type="http://schemas.openxmlformats.org/officeDocument/2006/relationships/image" Target="../media/image4059.png"/><Relationship Id="rId159" Type="http://schemas.openxmlformats.org/officeDocument/2006/relationships/image" Target="../media/image4107.png"/><Relationship Id="rId324" Type="http://schemas.openxmlformats.org/officeDocument/2006/relationships/customXml" Target="../ink/ink4595.xml"/><Relationship Id="rId366" Type="http://schemas.openxmlformats.org/officeDocument/2006/relationships/customXml" Target="../ink/ink4616.xml"/><Relationship Id="rId170" Type="http://schemas.openxmlformats.org/officeDocument/2006/relationships/customXml" Target="../ink/ink4518.xml"/><Relationship Id="rId226" Type="http://schemas.openxmlformats.org/officeDocument/2006/relationships/customXml" Target="../ink/ink4546.xml"/><Relationship Id="rId433" Type="http://schemas.openxmlformats.org/officeDocument/2006/relationships/image" Target="../media/image4242.png"/><Relationship Id="rId268" Type="http://schemas.openxmlformats.org/officeDocument/2006/relationships/customXml" Target="../ink/ink4567.xml"/><Relationship Id="rId32" Type="http://schemas.openxmlformats.org/officeDocument/2006/relationships/customXml" Target="../ink/ink4449.xml"/><Relationship Id="rId74" Type="http://schemas.openxmlformats.org/officeDocument/2006/relationships/customXml" Target="../ink/ink4470.xml"/><Relationship Id="rId128" Type="http://schemas.openxmlformats.org/officeDocument/2006/relationships/customXml" Target="../ink/ink4497.xml"/><Relationship Id="rId335" Type="http://schemas.openxmlformats.org/officeDocument/2006/relationships/image" Target="../media/image4195.png"/><Relationship Id="rId377" Type="http://schemas.openxmlformats.org/officeDocument/2006/relationships/image" Target="../media/image4216.png"/><Relationship Id="rId5" Type="http://schemas.openxmlformats.org/officeDocument/2006/relationships/image" Target="../media/image40290.png"/><Relationship Id="rId181" Type="http://schemas.openxmlformats.org/officeDocument/2006/relationships/image" Target="../media/image4118.png"/><Relationship Id="rId237" Type="http://schemas.openxmlformats.org/officeDocument/2006/relationships/image" Target="../media/image4146.png"/><Relationship Id="rId402" Type="http://schemas.openxmlformats.org/officeDocument/2006/relationships/customXml" Target="../ink/ink4634.xml"/><Relationship Id="rId279" Type="http://schemas.openxmlformats.org/officeDocument/2006/relationships/image" Target="../media/image4167.png"/><Relationship Id="rId43" Type="http://schemas.openxmlformats.org/officeDocument/2006/relationships/image" Target="../media/image4049.png"/><Relationship Id="rId139" Type="http://schemas.openxmlformats.org/officeDocument/2006/relationships/image" Target="../media/image4097.png"/><Relationship Id="rId290" Type="http://schemas.openxmlformats.org/officeDocument/2006/relationships/customXml" Target="../ink/ink4578.xml"/><Relationship Id="rId304" Type="http://schemas.openxmlformats.org/officeDocument/2006/relationships/customXml" Target="../ink/ink4585.xml"/><Relationship Id="rId346" Type="http://schemas.openxmlformats.org/officeDocument/2006/relationships/customXml" Target="../ink/ink4606.xml"/><Relationship Id="rId388" Type="http://schemas.openxmlformats.org/officeDocument/2006/relationships/customXml" Target="../ink/ink4627.xml"/><Relationship Id="rId85" Type="http://schemas.openxmlformats.org/officeDocument/2006/relationships/image" Target="../media/image4070.png"/><Relationship Id="rId150" Type="http://schemas.openxmlformats.org/officeDocument/2006/relationships/customXml" Target="../ink/ink4508.xml"/><Relationship Id="rId192" Type="http://schemas.openxmlformats.org/officeDocument/2006/relationships/customXml" Target="../ink/ink4529.xml"/><Relationship Id="rId206" Type="http://schemas.openxmlformats.org/officeDocument/2006/relationships/customXml" Target="../ink/ink4536.xml"/><Relationship Id="rId413" Type="http://schemas.openxmlformats.org/officeDocument/2006/relationships/image" Target="../media/image4234.png"/><Relationship Id="rId248" Type="http://schemas.openxmlformats.org/officeDocument/2006/relationships/customXml" Target="../ink/ink4557.xml"/><Relationship Id="rId12" Type="http://schemas.openxmlformats.org/officeDocument/2006/relationships/image" Target="../media/image1639.emf"/><Relationship Id="rId108" Type="http://schemas.openxmlformats.org/officeDocument/2006/relationships/customXml" Target="../ink/ink4487.xml"/><Relationship Id="rId315" Type="http://schemas.openxmlformats.org/officeDocument/2006/relationships/image" Target="../media/image4185.png"/><Relationship Id="rId357" Type="http://schemas.openxmlformats.org/officeDocument/2006/relationships/image" Target="../media/image4206.png"/><Relationship Id="rId54" Type="http://schemas.openxmlformats.org/officeDocument/2006/relationships/customXml" Target="../ink/ink4460.xml"/><Relationship Id="rId96" Type="http://schemas.openxmlformats.org/officeDocument/2006/relationships/customXml" Target="../ink/ink4481.xml"/><Relationship Id="rId161" Type="http://schemas.openxmlformats.org/officeDocument/2006/relationships/image" Target="../media/image4108.png"/><Relationship Id="rId217" Type="http://schemas.openxmlformats.org/officeDocument/2006/relationships/image" Target="../media/image4136.png"/><Relationship Id="rId399" Type="http://schemas.openxmlformats.org/officeDocument/2006/relationships/image" Target="../media/image4227.png"/><Relationship Id="rId259" Type="http://schemas.openxmlformats.org/officeDocument/2006/relationships/image" Target="../media/image4157.png"/><Relationship Id="rId424" Type="http://schemas.openxmlformats.org/officeDocument/2006/relationships/customXml" Target="../ink/ink4645.xml"/><Relationship Id="rId23" Type="http://schemas.openxmlformats.org/officeDocument/2006/relationships/image" Target="../media/image4039.png"/><Relationship Id="rId119" Type="http://schemas.openxmlformats.org/officeDocument/2006/relationships/image" Target="../media/image4087.png"/><Relationship Id="rId270" Type="http://schemas.openxmlformats.org/officeDocument/2006/relationships/customXml" Target="../ink/ink4568.xml"/><Relationship Id="rId326" Type="http://schemas.openxmlformats.org/officeDocument/2006/relationships/customXml" Target="../ink/ink4596.xml"/><Relationship Id="rId65" Type="http://schemas.openxmlformats.org/officeDocument/2006/relationships/image" Target="../media/image4060.png"/><Relationship Id="rId130" Type="http://schemas.openxmlformats.org/officeDocument/2006/relationships/customXml" Target="../ink/ink4498.xml"/><Relationship Id="rId368" Type="http://schemas.openxmlformats.org/officeDocument/2006/relationships/customXml" Target="../ink/ink4617.xml"/><Relationship Id="rId172" Type="http://schemas.openxmlformats.org/officeDocument/2006/relationships/customXml" Target="../ink/ink4519.xml"/><Relationship Id="rId228" Type="http://schemas.openxmlformats.org/officeDocument/2006/relationships/customXml" Target="../ink/ink4547.xml"/><Relationship Id="rId435" Type="http://schemas.openxmlformats.org/officeDocument/2006/relationships/image" Target="../media/image4243.png"/><Relationship Id="rId281" Type="http://schemas.openxmlformats.org/officeDocument/2006/relationships/image" Target="../media/image4168.png"/><Relationship Id="rId337" Type="http://schemas.openxmlformats.org/officeDocument/2006/relationships/image" Target="../media/image4196.png"/><Relationship Id="rId34" Type="http://schemas.openxmlformats.org/officeDocument/2006/relationships/customXml" Target="../ink/ink4450.xml"/><Relationship Id="rId76" Type="http://schemas.openxmlformats.org/officeDocument/2006/relationships/customXml" Target="../ink/ink4471.xml"/><Relationship Id="rId141" Type="http://schemas.openxmlformats.org/officeDocument/2006/relationships/image" Target="../media/image4098.png"/><Relationship Id="rId379" Type="http://schemas.openxmlformats.org/officeDocument/2006/relationships/image" Target="../media/image4217.png"/><Relationship Id="rId7" Type="http://schemas.openxmlformats.org/officeDocument/2006/relationships/image" Target="../media/image40300.png"/><Relationship Id="rId183" Type="http://schemas.openxmlformats.org/officeDocument/2006/relationships/image" Target="../media/image4119.png"/><Relationship Id="rId239" Type="http://schemas.openxmlformats.org/officeDocument/2006/relationships/image" Target="../media/image4147.png"/><Relationship Id="rId390" Type="http://schemas.openxmlformats.org/officeDocument/2006/relationships/customXml" Target="../ink/ink4628.xml"/><Relationship Id="rId404" Type="http://schemas.openxmlformats.org/officeDocument/2006/relationships/customXml" Target="../ink/ink4635.xml"/><Relationship Id="rId250" Type="http://schemas.openxmlformats.org/officeDocument/2006/relationships/customXml" Target="../ink/ink4558.xml"/><Relationship Id="rId292" Type="http://schemas.openxmlformats.org/officeDocument/2006/relationships/customXml" Target="../ink/ink4579.xml"/><Relationship Id="rId306" Type="http://schemas.openxmlformats.org/officeDocument/2006/relationships/customXml" Target="../ink/ink4586.xml"/><Relationship Id="rId45" Type="http://schemas.openxmlformats.org/officeDocument/2006/relationships/image" Target="../media/image4050.png"/><Relationship Id="rId87" Type="http://schemas.openxmlformats.org/officeDocument/2006/relationships/image" Target="../media/image4071.png"/><Relationship Id="rId110" Type="http://schemas.openxmlformats.org/officeDocument/2006/relationships/customXml" Target="../ink/ink4488.xml"/><Relationship Id="rId348" Type="http://schemas.openxmlformats.org/officeDocument/2006/relationships/customXml" Target="../ink/ink4607.xml"/><Relationship Id="rId152" Type="http://schemas.openxmlformats.org/officeDocument/2006/relationships/customXml" Target="../ink/ink4509.xml"/><Relationship Id="rId194" Type="http://schemas.openxmlformats.org/officeDocument/2006/relationships/customXml" Target="../ink/ink4530.xml"/><Relationship Id="rId208" Type="http://schemas.openxmlformats.org/officeDocument/2006/relationships/customXml" Target="../ink/ink4537.xml"/><Relationship Id="rId415" Type="http://schemas.openxmlformats.org/officeDocument/2006/relationships/image" Target="../media/image4235.png"/><Relationship Id="rId261" Type="http://schemas.openxmlformats.org/officeDocument/2006/relationships/image" Target="../media/image4158.png"/><Relationship Id="rId14" Type="http://schemas.openxmlformats.org/officeDocument/2006/relationships/customXml" Target="../ink/ink4440.xml"/><Relationship Id="rId56" Type="http://schemas.openxmlformats.org/officeDocument/2006/relationships/customXml" Target="../ink/ink4461.xml"/><Relationship Id="rId317" Type="http://schemas.openxmlformats.org/officeDocument/2006/relationships/image" Target="../media/image4186.png"/><Relationship Id="rId359" Type="http://schemas.openxmlformats.org/officeDocument/2006/relationships/image" Target="../media/image4207.png"/><Relationship Id="rId98" Type="http://schemas.openxmlformats.org/officeDocument/2006/relationships/customXml" Target="../ink/ink4482.xml"/><Relationship Id="rId121" Type="http://schemas.openxmlformats.org/officeDocument/2006/relationships/image" Target="../media/image4088.png"/><Relationship Id="rId163" Type="http://schemas.openxmlformats.org/officeDocument/2006/relationships/image" Target="../media/image4109.png"/><Relationship Id="rId219" Type="http://schemas.openxmlformats.org/officeDocument/2006/relationships/image" Target="../media/image4137.png"/><Relationship Id="rId370" Type="http://schemas.openxmlformats.org/officeDocument/2006/relationships/customXml" Target="../ink/ink4618.xml"/><Relationship Id="rId426" Type="http://schemas.openxmlformats.org/officeDocument/2006/relationships/customXml" Target="../ink/ink4646.xml"/><Relationship Id="rId230" Type="http://schemas.openxmlformats.org/officeDocument/2006/relationships/customXml" Target="../ink/ink4548.xml"/><Relationship Id="rId25" Type="http://schemas.openxmlformats.org/officeDocument/2006/relationships/image" Target="../media/image4040.png"/><Relationship Id="rId67" Type="http://schemas.openxmlformats.org/officeDocument/2006/relationships/image" Target="../media/image4061.png"/><Relationship Id="rId272" Type="http://schemas.openxmlformats.org/officeDocument/2006/relationships/customXml" Target="../ink/ink4569.xml"/><Relationship Id="rId328" Type="http://schemas.openxmlformats.org/officeDocument/2006/relationships/customXml" Target="../ink/ink4597.xml"/><Relationship Id="rId132" Type="http://schemas.openxmlformats.org/officeDocument/2006/relationships/customXml" Target="../ink/ink4499.xml"/><Relationship Id="rId174" Type="http://schemas.openxmlformats.org/officeDocument/2006/relationships/customXml" Target="../ink/ink4520.xml"/><Relationship Id="rId381" Type="http://schemas.openxmlformats.org/officeDocument/2006/relationships/image" Target="../media/image4218.png"/><Relationship Id="rId241" Type="http://schemas.openxmlformats.org/officeDocument/2006/relationships/image" Target="../media/image4148.png"/><Relationship Id="rId437" Type="http://schemas.openxmlformats.org/officeDocument/2006/relationships/image" Target="../media/image4244.png"/><Relationship Id="rId36" Type="http://schemas.openxmlformats.org/officeDocument/2006/relationships/customXml" Target="../ink/ink4451.xml"/><Relationship Id="rId283" Type="http://schemas.openxmlformats.org/officeDocument/2006/relationships/image" Target="../media/image4169.png"/><Relationship Id="rId339" Type="http://schemas.openxmlformats.org/officeDocument/2006/relationships/image" Target="../media/image4197.png"/><Relationship Id="rId78" Type="http://schemas.openxmlformats.org/officeDocument/2006/relationships/customXml" Target="../ink/ink4472.xml"/><Relationship Id="rId101" Type="http://schemas.openxmlformats.org/officeDocument/2006/relationships/image" Target="../media/image4078.png"/><Relationship Id="rId143" Type="http://schemas.openxmlformats.org/officeDocument/2006/relationships/image" Target="../media/image4099.png"/><Relationship Id="rId185" Type="http://schemas.openxmlformats.org/officeDocument/2006/relationships/image" Target="../media/image4120.png"/><Relationship Id="rId350" Type="http://schemas.openxmlformats.org/officeDocument/2006/relationships/customXml" Target="../ink/ink4608.xml"/><Relationship Id="rId406" Type="http://schemas.openxmlformats.org/officeDocument/2006/relationships/customXml" Target="../ink/ink4636.xml"/><Relationship Id="rId9" Type="http://schemas.openxmlformats.org/officeDocument/2006/relationships/image" Target="../media/image4031.png"/><Relationship Id="rId210" Type="http://schemas.openxmlformats.org/officeDocument/2006/relationships/customXml" Target="../ink/ink4538.xml"/><Relationship Id="rId392" Type="http://schemas.openxmlformats.org/officeDocument/2006/relationships/customXml" Target="../ink/ink4629.xml"/><Relationship Id="rId252" Type="http://schemas.openxmlformats.org/officeDocument/2006/relationships/customXml" Target="../ink/ink4559.xml"/><Relationship Id="rId294" Type="http://schemas.openxmlformats.org/officeDocument/2006/relationships/customXml" Target="../ink/ink4580.xml"/><Relationship Id="rId308" Type="http://schemas.openxmlformats.org/officeDocument/2006/relationships/customXml" Target="../ink/ink4587.xml"/><Relationship Id="rId47" Type="http://schemas.openxmlformats.org/officeDocument/2006/relationships/image" Target="../media/image4051.png"/><Relationship Id="rId89" Type="http://schemas.openxmlformats.org/officeDocument/2006/relationships/image" Target="../media/image4072.png"/><Relationship Id="rId112" Type="http://schemas.openxmlformats.org/officeDocument/2006/relationships/customXml" Target="../ink/ink4489.xml"/><Relationship Id="rId154" Type="http://schemas.openxmlformats.org/officeDocument/2006/relationships/customXml" Target="../ink/ink4510.xml"/><Relationship Id="rId361" Type="http://schemas.openxmlformats.org/officeDocument/2006/relationships/image" Target="../media/image4208.png"/><Relationship Id="rId196" Type="http://schemas.openxmlformats.org/officeDocument/2006/relationships/customXml" Target="../ink/ink4531.xml"/><Relationship Id="rId417" Type="http://schemas.openxmlformats.org/officeDocument/2006/relationships/image" Target="../media/image4033.png"/><Relationship Id="rId16" Type="http://schemas.openxmlformats.org/officeDocument/2006/relationships/customXml" Target="../ink/ink4441.xml"/><Relationship Id="rId221" Type="http://schemas.openxmlformats.org/officeDocument/2006/relationships/image" Target="../media/image4138.png"/><Relationship Id="rId263" Type="http://schemas.openxmlformats.org/officeDocument/2006/relationships/image" Target="../media/image4159.png"/><Relationship Id="rId319" Type="http://schemas.openxmlformats.org/officeDocument/2006/relationships/image" Target="../media/image4187.png"/><Relationship Id="rId58" Type="http://schemas.openxmlformats.org/officeDocument/2006/relationships/customXml" Target="../ink/ink4462.xml"/><Relationship Id="rId123" Type="http://schemas.openxmlformats.org/officeDocument/2006/relationships/image" Target="../media/image4089.png"/><Relationship Id="rId330" Type="http://schemas.openxmlformats.org/officeDocument/2006/relationships/customXml" Target="../ink/ink4598.xml"/><Relationship Id="rId165" Type="http://schemas.openxmlformats.org/officeDocument/2006/relationships/image" Target="../media/image4110.png"/><Relationship Id="rId372" Type="http://schemas.openxmlformats.org/officeDocument/2006/relationships/customXml" Target="../ink/ink4619.xml"/><Relationship Id="rId428" Type="http://schemas.openxmlformats.org/officeDocument/2006/relationships/customXml" Target="../ink/ink4647.xml"/><Relationship Id="rId232" Type="http://schemas.openxmlformats.org/officeDocument/2006/relationships/customXml" Target="../ink/ink4549.xml"/><Relationship Id="rId274" Type="http://schemas.openxmlformats.org/officeDocument/2006/relationships/customXml" Target="../ink/ink4570.xml"/><Relationship Id="rId27" Type="http://schemas.openxmlformats.org/officeDocument/2006/relationships/image" Target="../media/image4041.png"/><Relationship Id="rId69" Type="http://schemas.openxmlformats.org/officeDocument/2006/relationships/image" Target="../media/image4062.png"/><Relationship Id="rId134" Type="http://schemas.openxmlformats.org/officeDocument/2006/relationships/customXml" Target="../ink/ink4500.xml"/><Relationship Id="rId80" Type="http://schemas.openxmlformats.org/officeDocument/2006/relationships/customXml" Target="../ink/ink4473.xml"/><Relationship Id="rId176" Type="http://schemas.openxmlformats.org/officeDocument/2006/relationships/customXml" Target="../ink/ink4521.xml"/><Relationship Id="rId341" Type="http://schemas.openxmlformats.org/officeDocument/2006/relationships/image" Target="../media/image4198.png"/><Relationship Id="rId383" Type="http://schemas.openxmlformats.org/officeDocument/2006/relationships/image" Target="../media/image4219.png"/><Relationship Id="rId201" Type="http://schemas.openxmlformats.org/officeDocument/2006/relationships/image" Target="../media/image4128.png"/><Relationship Id="rId243" Type="http://schemas.openxmlformats.org/officeDocument/2006/relationships/image" Target="../media/image4149.png"/><Relationship Id="rId285" Type="http://schemas.openxmlformats.org/officeDocument/2006/relationships/image" Target="../media/image4170.png"/><Relationship Id="rId38" Type="http://schemas.openxmlformats.org/officeDocument/2006/relationships/customXml" Target="../ink/ink4452.xml"/><Relationship Id="rId103" Type="http://schemas.openxmlformats.org/officeDocument/2006/relationships/image" Target="../media/image4079.png"/><Relationship Id="rId310" Type="http://schemas.openxmlformats.org/officeDocument/2006/relationships/customXml" Target="../ink/ink4588.xml"/><Relationship Id="rId91" Type="http://schemas.openxmlformats.org/officeDocument/2006/relationships/image" Target="../media/image4073.png"/><Relationship Id="rId145" Type="http://schemas.openxmlformats.org/officeDocument/2006/relationships/image" Target="../media/image4100.png"/><Relationship Id="rId187" Type="http://schemas.openxmlformats.org/officeDocument/2006/relationships/image" Target="../media/image4121.png"/><Relationship Id="rId352" Type="http://schemas.openxmlformats.org/officeDocument/2006/relationships/customXml" Target="../ink/ink4609.xml"/><Relationship Id="rId394" Type="http://schemas.openxmlformats.org/officeDocument/2006/relationships/customXml" Target="../ink/ink4630.xml"/><Relationship Id="rId408" Type="http://schemas.openxmlformats.org/officeDocument/2006/relationships/customXml" Target="../ink/ink4637.xml"/><Relationship Id="rId212" Type="http://schemas.openxmlformats.org/officeDocument/2006/relationships/customXml" Target="../ink/ink4539.xml"/><Relationship Id="rId254" Type="http://schemas.openxmlformats.org/officeDocument/2006/relationships/customXml" Target="../ink/ink4560.xml"/><Relationship Id="rId49" Type="http://schemas.openxmlformats.org/officeDocument/2006/relationships/image" Target="../media/image4052.png"/><Relationship Id="rId114" Type="http://schemas.openxmlformats.org/officeDocument/2006/relationships/customXml" Target="../ink/ink4490.xml"/><Relationship Id="rId296" Type="http://schemas.openxmlformats.org/officeDocument/2006/relationships/customXml" Target="../ink/ink4581.xml"/><Relationship Id="rId60" Type="http://schemas.openxmlformats.org/officeDocument/2006/relationships/customXml" Target="../ink/ink4463.xml"/><Relationship Id="rId81" Type="http://schemas.openxmlformats.org/officeDocument/2006/relationships/image" Target="../media/image4068.png"/><Relationship Id="rId135" Type="http://schemas.openxmlformats.org/officeDocument/2006/relationships/image" Target="../media/image4095.png"/><Relationship Id="rId156" Type="http://schemas.openxmlformats.org/officeDocument/2006/relationships/customXml" Target="../ink/ink4511.xml"/><Relationship Id="rId177" Type="http://schemas.openxmlformats.org/officeDocument/2006/relationships/image" Target="../media/image4116.png"/><Relationship Id="rId198" Type="http://schemas.openxmlformats.org/officeDocument/2006/relationships/customXml" Target="../ink/ink4532.xml"/><Relationship Id="rId321" Type="http://schemas.openxmlformats.org/officeDocument/2006/relationships/image" Target="../media/image4188.png"/><Relationship Id="rId342" Type="http://schemas.openxmlformats.org/officeDocument/2006/relationships/customXml" Target="../ink/ink4604.xml"/><Relationship Id="rId363" Type="http://schemas.openxmlformats.org/officeDocument/2006/relationships/image" Target="../media/image4209.png"/><Relationship Id="rId384" Type="http://schemas.openxmlformats.org/officeDocument/2006/relationships/customXml" Target="../ink/ink4625.xml"/><Relationship Id="rId419" Type="http://schemas.openxmlformats.org/officeDocument/2006/relationships/image" Target="../media/image4034.png"/><Relationship Id="rId202" Type="http://schemas.openxmlformats.org/officeDocument/2006/relationships/customXml" Target="../ink/ink4534.xml"/><Relationship Id="rId223" Type="http://schemas.openxmlformats.org/officeDocument/2006/relationships/image" Target="../media/image4139.png"/><Relationship Id="rId244" Type="http://schemas.openxmlformats.org/officeDocument/2006/relationships/customXml" Target="../ink/ink4555.xml"/><Relationship Id="rId430" Type="http://schemas.openxmlformats.org/officeDocument/2006/relationships/customXml" Target="../ink/ink4648.xml"/><Relationship Id="rId18" Type="http://schemas.openxmlformats.org/officeDocument/2006/relationships/customXml" Target="../ink/ink4442.xml"/><Relationship Id="rId39" Type="http://schemas.openxmlformats.org/officeDocument/2006/relationships/image" Target="../media/image4047.png"/><Relationship Id="rId265" Type="http://schemas.openxmlformats.org/officeDocument/2006/relationships/image" Target="../media/image4160.png"/><Relationship Id="rId286" Type="http://schemas.openxmlformats.org/officeDocument/2006/relationships/customXml" Target="../ink/ink4576.xml"/><Relationship Id="rId50" Type="http://schemas.openxmlformats.org/officeDocument/2006/relationships/customXml" Target="../ink/ink4458.xml"/><Relationship Id="rId104" Type="http://schemas.openxmlformats.org/officeDocument/2006/relationships/customXml" Target="../ink/ink4485.xml"/><Relationship Id="rId125" Type="http://schemas.openxmlformats.org/officeDocument/2006/relationships/image" Target="../media/image4090.png"/><Relationship Id="rId146" Type="http://schemas.openxmlformats.org/officeDocument/2006/relationships/customXml" Target="../ink/ink4506.xml"/><Relationship Id="rId167" Type="http://schemas.openxmlformats.org/officeDocument/2006/relationships/image" Target="../media/image4111.png"/><Relationship Id="rId188" Type="http://schemas.openxmlformats.org/officeDocument/2006/relationships/customXml" Target="../ink/ink4527.xml"/><Relationship Id="rId311" Type="http://schemas.openxmlformats.org/officeDocument/2006/relationships/image" Target="../media/image4183.png"/><Relationship Id="rId332" Type="http://schemas.openxmlformats.org/officeDocument/2006/relationships/customXml" Target="../ink/ink4599.xml"/><Relationship Id="rId353" Type="http://schemas.openxmlformats.org/officeDocument/2006/relationships/image" Target="../media/image4204.png"/><Relationship Id="rId374" Type="http://schemas.openxmlformats.org/officeDocument/2006/relationships/customXml" Target="../ink/ink4620.xml"/><Relationship Id="rId395" Type="http://schemas.openxmlformats.org/officeDocument/2006/relationships/image" Target="../media/image4225.png"/><Relationship Id="rId409" Type="http://schemas.openxmlformats.org/officeDocument/2006/relationships/image" Target="../media/image4232.png"/><Relationship Id="rId71" Type="http://schemas.openxmlformats.org/officeDocument/2006/relationships/image" Target="../media/image4063.png"/><Relationship Id="rId92" Type="http://schemas.openxmlformats.org/officeDocument/2006/relationships/customXml" Target="../ink/ink4479.xml"/><Relationship Id="rId213" Type="http://schemas.openxmlformats.org/officeDocument/2006/relationships/image" Target="../media/image4134.png"/><Relationship Id="rId234" Type="http://schemas.openxmlformats.org/officeDocument/2006/relationships/customXml" Target="../ink/ink4550.xml"/><Relationship Id="rId420" Type="http://schemas.openxmlformats.org/officeDocument/2006/relationships/customXml" Target="../ink/ink4643.xml"/><Relationship Id="rId2" Type="http://schemas.openxmlformats.org/officeDocument/2006/relationships/customXml" Target="../ink/ink4435.xml"/><Relationship Id="rId29" Type="http://schemas.openxmlformats.org/officeDocument/2006/relationships/image" Target="../media/image4042.png"/><Relationship Id="rId255" Type="http://schemas.openxmlformats.org/officeDocument/2006/relationships/image" Target="../media/image4155.png"/><Relationship Id="rId276" Type="http://schemas.openxmlformats.org/officeDocument/2006/relationships/customXml" Target="../ink/ink4571.xml"/><Relationship Id="rId297" Type="http://schemas.openxmlformats.org/officeDocument/2006/relationships/image" Target="../media/image4176.png"/><Relationship Id="rId40" Type="http://schemas.openxmlformats.org/officeDocument/2006/relationships/customXml" Target="../ink/ink4453.xml"/><Relationship Id="rId115" Type="http://schemas.openxmlformats.org/officeDocument/2006/relationships/image" Target="../media/image4085.png"/><Relationship Id="rId136" Type="http://schemas.openxmlformats.org/officeDocument/2006/relationships/customXml" Target="../ink/ink4501.xml"/><Relationship Id="rId157" Type="http://schemas.openxmlformats.org/officeDocument/2006/relationships/image" Target="../media/image4106.png"/><Relationship Id="rId178" Type="http://schemas.openxmlformats.org/officeDocument/2006/relationships/customXml" Target="../ink/ink4522.xml"/><Relationship Id="rId301" Type="http://schemas.openxmlformats.org/officeDocument/2006/relationships/image" Target="../media/image4178.png"/><Relationship Id="rId322" Type="http://schemas.openxmlformats.org/officeDocument/2006/relationships/customXml" Target="../ink/ink4594.xml"/><Relationship Id="rId343" Type="http://schemas.openxmlformats.org/officeDocument/2006/relationships/image" Target="../media/image4199.png"/><Relationship Id="rId364" Type="http://schemas.openxmlformats.org/officeDocument/2006/relationships/customXml" Target="../ink/ink4615.xml"/><Relationship Id="rId61" Type="http://schemas.openxmlformats.org/officeDocument/2006/relationships/image" Target="../media/image4058.png"/><Relationship Id="rId82" Type="http://schemas.openxmlformats.org/officeDocument/2006/relationships/customXml" Target="../ink/ink4474.xml"/><Relationship Id="rId199" Type="http://schemas.openxmlformats.org/officeDocument/2006/relationships/image" Target="../media/image4127.png"/><Relationship Id="rId203" Type="http://schemas.openxmlformats.org/officeDocument/2006/relationships/image" Target="../media/image4129.png"/><Relationship Id="rId385" Type="http://schemas.openxmlformats.org/officeDocument/2006/relationships/image" Target="../media/image4220.png"/><Relationship Id="rId19" Type="http://schemas.openxmlformats.org/officeDocument/2006/relationships/image" Target="../media/image4037.png"/><Relationship Id="rId224" Type="http://schemas.openxmlformats.org/officeDocument/2006/relationships/customXml" Target="../ink/ink4545.xml"/><Relationship Id="rId245" Type="http://schemas.openxmlformats.org/officeDocument/2006/relationships/image" Target="../media/image4150.png"/><Relationship Id="rId266" Type="http://schemas.openxmlformats.org/officeDocument/2006/relationships/customXml" Target="../ink/ink4566.xml"/><Relationship Id="rId287" Type="http://schemas.openxmlformats.org/officeDocument/2006/relationships/image" Target="../media/image4171.png"/><Relationship Id="rId410" Type="http://schemas.openxmlformats.org/officeDocument/2006/relationships/customXml" Target="../ink/ink4638.xml"/><Relationship Id="rId431" Type="http://schemas.openxmlformats.org/officeDocument/2006/relationships/image" Target="../media/image4241.png"/><Relationship Id="rId30" Type="http://schemas.openxmlformats.org/officeDocument/2006/relationships/customXml" Target="../ink/ink4448.xml"/><Relationship Id="rId105" Type="http://schemas.openxmlformats.org/officeDocument/2006/relationships/image" Target="../media/image4080.png"/><Relationship Id="rId126" Type="http://schemas.openxmlformats.org/officeDocument/2006/relationships/customXml" Target="../ink/ink4496.xml"/><Relationship Id="rId147" Type="http://schemas.openxmlformats.org/officeDocument/2006/relationships/image" Target="../media/image4101.png"/><Relationship Id="rId168" Type="http://schemas.openxmlformats.org/officeDocument/2006/relationships/customXml" Target="../ink/ink4517.xml"/><Relationship Id="rId312" Type="http://schemas.openxmlformats.org/officeDocument/2006/relationships/customXml" Target="../ink/ink4589.xml"/><Relationship Id="rId333" Type="http://schemas.openxmlformats.org/officeDocument/2006/relationships/image" Target="../media/image4194.png"/><Relationship Id="rId354" Type="http://schemas.openxmlformats.org/officeDocument/2006/relationships/customXml" Target="../ink/ink4610.xml"/><Relationship Id="rId51" Type="http://schemas.openxmlformats.org/officeDocument/2006/relationships/image" Target="../media/image4053.png"/><Relationship Id="rId72" Type="http://schemas.openxmlformats.org/officeDocument/2006/relationships/customXml" Target="../ink/ink4469.xml"/><Relationship Id="rId93" Type="http://schemas.openxmlformats.org/officeDocument/2006/relationships/image" Target="../media/image4074.png"/><Relationship Id="rId189" Type="http://schemas.openxmlformats.org/officeDocument/2006/relationships/image" Target="../media/image4122.png"/><Relationship Id="rId375" Type="http://schemas.openxmlformats.org/officeDocument/2006/relationships/image" Target="../media/image4215.png"/><Relationship Id="rId396" Type="http://schemas.openxmlformats.org/officeDocument/2006/relationships/customXml" Target="../ink/ink4631.xml"/><Relationship Id="rId3" Type="http://schemas.openxmlformats.org/officeDocument/2006/relationships/image" Target="../media/image40280.png"/><Relationship Id="rId214" Type="http://schemas.openxmlformats.org/officeDocument/2006/relationships/customXml" Target="../ink/ink4540.xml"/><Relationship Id="rId235" Type="http://schemas.openxmlformats.org/officeDocument/2006/relationships/image" Target="../media/image4145.png"/><Relationship Id="rId256" Type="http://schemas.openxmlformats.org/officeDocument/2006/relationships/customXml" Target="../ink/ink4561.xml"/><Relationship Id="rId277" Type="http://schemas.openxmlformats.org/officeDocument/2006/relationships/image" Target="../media/image4166.png"/><Relationship Id="rId298" Type="http://schemas.openxmlformats.org/officeDocument/2006/relationships/customXml" Target="../ink/ink4582.xml"/><Relationship Id="rId400" Type="http://schemas.openxmlformats.org/officeDocument/2006/relationships/customXml" Target="../ink/ink4633.xml"/><Relationship Id="rId421" Type="http://schemas.openxmlformats.org/officeDocument/2006/relationships/image" Target="../media/image4236.png"/><Relationship Id="rId116" Type="http://schemas.openxmlformats.org/officeDocument/2006/relationships/customXml" Target="../ink/ink4491.xml"/><Relationship Id="rId137" Type="http://schemas.openxmlformats.org/officeDocument/2006/relationships/image" Target="../media/image4096.png"/><Relationship Id="rId158" Type="http://schemas.openxmlformats.org/officeDocument/2006/relationships/customXml" Target="../ink/ink4512.xml"/><Relationship Id="rId302" Type="http://schemas.openxmlformats.org/officeDocument/2006/relationships/customXml" Target="../ink/ink4584.xml"/><Relationship Id="rId323" Type="http://schemas.openxmlformats.org/officeDocument/2006/relationships/image" Target="../media/image4189.png"/><Relationship Id="rId344" Type="http://schemas.openxmlformats.org/officeDocument/2006/relationships/customXml" Target="../ink/ink4605.xml"/><Relationship Id="rId20" Type="http://schemas.openxmlformats.org/officeDocument/2006/relationships/customXml" Target="../ink/ink4443.xml"/><Relationship Id="rId41" Type="http://schemas.openxmlformats.org/officeDocument/2006/relationships/image" Target="../media/image4048.png"/><Relationship Id="rId62" Type="http://schemas.openxmlformats.org/officeDocument/2006/relationships/customXml" Target="../ink/ink4464.xml"/><Relationship Id="rId83" Type="http://schemas.openxmlformats.org/officeDocument/2006/relationships/image" Target="../media/image4069.png"/><Relationship Id="rId179" Type="http://schemas.openxmlformats.org/officeDocument/2006/relationships/image" Target="../media/image4117.png"/><Relationship Id="rId365" Type="http://schemas.openxmlformats.org/officeDocument/2006/relationships/image" Target="../media/image4210.png"/><Relationship Id="rId386" Type="http://schemas.openxmlformats.org/officeDocument/2006/relationships/customXml" Target="../ink/ink4626.xml"/><Relationship Id="rId190" Type="http://schemas.openxmlformats.org/officeDocument/2006/relationships/customXml" Target="../ink/ink4528.xml"/><Relationship Id="rId204" Type="http://schemas.openxmlformats.org/officeDocument/2006/relationships/customXml" Target="../ink/ink4535.xml"/><Relationship Id="rId225" Type="http://schemas.openxmlformats.org/officeDocument/2006/relationships/image" Target="../media/image4140.png"/><Relationship Id="rId246" Type="http://schemas.openxmlformats.org/officeDocument/2006/relationships/customXml" Target="../ink/ink4556.xml"/><Relationship Id="rId267" Type="http://schemas.openxmlformats.org/officeDocument/2006/relationships/image" Target="../media/image4161.png"/><Relationship Id="rId288" Type="http://schemas.openxmlformats.org/officeDocument/2006/relationships/customXml" Target="../ink/ink4577.xml"/><Relationship Id="rId411" Type="http://schemas.openxmlformats.org/officeDocument/2006/relationships/image" Target="../media/image4233.png"/><Relationship Id="rId432" Type="http://schemas.openxmlformats.org/officeDocument/2006/relationships/customXml" Target="../ink/ink4649.xml"/><Relationship Id="rId106" Type="http://schemas.openxmlformats.org/officeDocument/2006/relationships/customXml" Target="../ink/ink4486.xml"/><Relationship Id="rId127" Type="http://schemas.openxmlformats.org/officeDocument/2006/relationships/image" Target="../media/image4091.png"/><Relationship Id="rId313" Type="http://schemas.openxmlformats.org/officeDocument/2006/relationships/image" Target="../media/image4184.png"/><Relationship Id="rId10" Type="http://schemas.openxmlformats.org/officeDocument/2006/relationships/customXml" Target="../ink/ink4439.xml"/><Relationship Id="rId31" Type="http://schemas.openxmlformats.org/officeDocument/2006/relationships/image" Target="../media/image4043.png"/><Relationship Id="rId52" Type="http://schemas.openxmlformats.org/officeDocument/2006/relationships/customXml" Target="../ink/ink4459.xml"/><Relationship Id="rId73" Type="http://schemas.openxmlformats.org/officeDocument/2006/relationships/image" Target="../media/image4064.png"/><Relationship Id="rId94" Type="http://schemas.openxmlformats.org/officeDocument/2006/relationships/customXml" Target="../ink/ink4480.xml"/><Relationship Id="rId148" Type="http://schemas.openxmlformats.org/officeDocument/2006/relationships/customXml" Target="../ink/ink4507.xml"/><Relationship Id="rId169" Type="http://schemas.openxmlformats.org/officeDocument/2006/relationships/image" Target="../media/image4112.png"/><Relationship Id="rId334" Type="http://schemas.openxmlformats.org/officeDocument/2006/relationships/customXml" Target="../ink/ink4600.xml"/><Relationship Id="rId355" Type="http://schemas.openxmlformats.org/officeDocument/2006/relationships/image" Target="../media/image4205.png"/><Relationship Id="rId376" Type="http://schemas.openxmlformats.org/officeDocument/2006/relationships/customXml" Target="../ink/ink4621.xml"/><Relationship Id="rId397" Type="http://schemas.openxmlformats.org/officeDocument/2006/relationships/image" Target="../media/image4226.png"/><Relationship Id="rId4" Type="http://schemas.openxmlformats.org/officeDocument/2006/relationships/customXml" Target="../ink/ink4436.xml"/><Relationship Id="rId180" Type="http://schemas.openxmlformats.org/officeDocument/2006/relationships/customXml" Target="../ink/ink4523.xml"/><Relationship Id="rId215" Type="http://schemas.openxmlformats.org/officeDocument/2006/relationships/image" Target="../media/image4135.png"/><Relationship Id="rId236" Type="http://schemas.openxmlformats.org/officeDocument/2006/relationships/customXml" Target="../ink/ink4551.xml"/><Relationship Id="rId257" Type="http://schemas.openxmlformats.org/officeDocument/2006/relationships/image" Target="../media/image4156.png"/><Relationship Id="rId278" Type="http://schemas.openxmlformats.org/officeDocument/2006/relationships/customXml" Target="../ink/ink4572.xml"/><Relationship Id="rId401" Type="http://schemas.openxmlformats.org/officeDocument/2006/relationships/image" Target="../media/image4228.png"/><Relationship Id="rId422" Type="http://schemas.openxmlformats.org/officeDocument/2006/relationships/customXml" Target="../ink/ink4644.xml"/><Relationship Id="rId303" Type="http://schemas.openxmlformats.org/officeDocument/2006/relationships/image" Target="../media/image4179.png"/><Relationship Id="rId42" Type="http://schemas.openxmlformats.org/officeDocument/2006/relationships/customXml" Target="../ink/ink4454.xml"/><Relationship Id="rId84" Type="http://schemas.openxmlformats.org/officeDocument/2006/relationships/customXml" Target="../ink/ink4475.xml"/><Relationship Id="rId138" Type="http://schemas.openxmlformats.org/officeDocument/2006/relationships/customXml" Target="../ink/ink4502.xml"/><Relationship Id="rId345" Type="http://schemas.openxmlformats.org/officeDocument/2006/relationships/image" Target="../media/image4200.png"/><Relationship Id="rId387" Type="http://schemas.openxmlformats.org/officeDocument/2006/relationships/image" Target="../media/image4221.png"/><Relationship Id="rId191" Type="http://schemas.openxmlformats.org/officeDocument/2006/relationships/image" Target="../media/image4123.png"/><Relationship Id="rId205" Type="http://schemas.openxmlformats.org/officeDocument/2006/relationships/image" Target="../media/image4130.png"/><Relationship Id="rId247" Type="http://schemas.openxmlformats.org/officeDocument/2006/relationships/image" Target="../media/image4151.png"/><Relationship Id="rId412" Type="http://schemas.openxmlformats.org/officeDocument/2006/relationships/customXml" Target="../ink/ink4639.xml"/><Relationship Id="rId107" Type="http://schemas.openxmlformats.org/officeDocument/2006/relationships/image" Target="../media/image4081.png"/><Relationship Id="rId289" Type="http://schemas.openxmlformats.org/officeDocument/2006/relationships/image" Target="../media/image4172.png"/><Relationship Id="rId11" Type="http://schemas.openxmlformats.org/officeDocument/2006/relationships/image" Target="../media/image4032.png"/><Relationship Id="rId53" Type="http://schemas.openxmlformats.org/officeDocument/2006/relationships/image" Target="../media/image4054.png"/><Relationship Id="rId149" Type="http://schemas.openxmlformats.org/officeDocument/2006/relationships/image" Target="../media/image4102.png"/><Relationship Id="rId314" Type="http://schemas.openxmlformats.org/officeDocument/2006/relationships/customXml" Target="../ink/ink4590.xml"/><Relationship Id="rId356" Type="http://schemas.openxmlformats.org/officeDocument/2006/relationships/customXml" Target="../ink/ink4611.xml"/><Relationship Id="rId398" Type="http://schemas.openxmlformats.org/officeDocument/2006/relationships/customXml" Target="../ink/ink4632.xml"/><Relationship Id="rId95" Type="http://schemas.openxmlformats.org/officeDocument/2006/relationships/image" Target="../media/image4075.png"/><Relationship Id="rId160" Type="http://schemas.openxmlformats.org/officeDocument/2006/relationships/customXml" Target="../ink/ink4513.xml"/><Relationship Id="rId216" Type="http://schemas.openxmlformats.org/officeDocument/2006/relationships/customXml" Target="../ink/ink4541.xml"/><Relationship Id="rId423" Type="http://schemas.openxmlformats.org/officeDocument/2006/relationships/image" Target="../media/image4237.png"/><Relationship Id="rId258" Type="http://schemas.openxmlformats.org/officeDocument/2006/relationships/customXml" Target="../ink/ink4562.xml"/><Relationship Id="rId22" Type="http://schemas.openxmlformats.org/officeDocument/2006/relationships/customXml" Target="../ink/ink4444.xml"/><Relationship Id="rId64" Type="http://schemas.openxmlformats.org/officeDocument/2006/relationships/customXml" Target="../ink/ink4465.xml"/><Relationship Id="rId118" Type="http://schemas.openxmlformats.org/officeDocument/2006/relationships/customXml" Target="../ink/ink4492.xml"/><Relationship Id="rId325" Type="http://schemas.openxmlformats.org/officeDocument/2006/relationships/image" Target="../media/image4190.png"/><Relationship Id="rId367" Type="http://schemas.openxmlformats.org/officeDocument/2006/relationships/image" Target="../media/image4211.png"/><Relationship Id="rId171" Type="http://schemas.openxmlformats.org/officeDocument/2006/relationships/image" Target="../media/image4113.png"/><Relationship Id="rId227" Type="http://schemas.openxmlformats.org/officeDocument/2006/relationships/image" Target="../media/image4141.png"/><Relationship Id="rId269" Type="http://schemas.openxmlformats.org/officeDocument/2006/relationships/image" Target="../media/image4162.png"/><Relationship Id="rId434" Type="http://schemas.openxmlformats.org/officeDocument/2006/relationships/customXml" Target="../ink/ink4650.xml"/><Relationship Id="rId33" Type="http://schemas.openxmlformats.org/officeDocument/2006/relationships/image" Target="../media/image4044.png"/><Relationship Id="rId129" Type="http://schemas.openxmlformats.org/officeDocument/2006/relationships/image" Target="../media/image4092.png"/><Relationship Id="rId280" Type="http://schemas.openxmlformats.org/officeDocument/2006/relationships/customXml" Target="../ink/ink4573.xml"/><Relationship Id="rId336" Type="http://schemas.openxmlformats.org/officeDocument/2006/relationships/customXml" Target="../ink/ink4601.xml"/><Relationship Id="rId75" Type="http://schemas.openxmlformats.org/officeDocument/2006/relationships/image" Target="../media/image4065.png"/><Relationship Id="rId140" Type="http://schemas.openxmlformats.org/officeDocument/2006/relationships/customXml" Target="../ink/ink4503.xml"/><Relationship Id="rId182" Type="http://schemas.openxmlformats.org/officeDocument/2006/relationships/customXml" Target="../ink/ink4524.xml"/><Relationship Id="rId378" Type="http://schemas.openxmlformats.org/officeDocument/2006/relationships/customXml" Target="../ink/ink4622.xml"/><Relationship Id="rId403" Type="http://schemas.openxmlformats.org/officeDocument/2006/relationships/image" Target="../media/image4229.png"/><Relationship Id="rId6" Type="http://schemas.openxmlformats.org/officeDocument/2006/relationships/customXml" Target="../ink/ink4437.xml"/><Relationship Id="rId238" Type="http://schemas.openxmlformats.org/officeDocument/2006/relationships/customXml" Target="../ink/ink4552.xml"/><Relationship Id="rId291" Type="http://schemas.openxmlformats.org/officeDocument/2006/relationships/image" Target="../media/image4173.png"/><Relationship Id="rId305" Type="http://schemas.openxmlformats.org/officeDocument/2006/relationships/image" Target="../media/image4180.png"/><Relationship Id="rId347" Type="http://schemas.openxmlformats.org/officeDocument/2006/relationships/image" Target="../media/image4201.png"/><Relationship Id="rId44" Type="http://schemas.openxmlformats.org/officeDocument/2006/relationships/customXml" Target="../ink/ink4455.xml"/><Relationship Id="rId86" Type="http://schemas.openxmlformats.org/officeDocument/2006/relationships/customXml" Target="../ink/ink4476.xml"/><Relationship Id="rId151" Type="http://schemas.openxmlformats.org/officeDocument/2006/relationships/image" Target="../media/image4103.png"/><Relationship Id="rId389" Type="http://schemas.openxmlformats.org/officeDocument/2006/relationships/image" Target="../media/image4222.png"/><Relationship Id="rId193" Type="http://schemas.openxmlformats.org/officeDocument/2006/relationships/image" Target="../media/image4124.png"/><Relationship Id="rId207" Type="http://schemas.openxmlformats.org/officeDocument/2006/relationships/image" Target="../media/image4131.png"/><Relationship Id="rId249" Type="http://schemas.openxmlformats.org/officeDocument/2006/relationships/image" Target="../media/image4152.png"/><Relationship Id="rId414" Type="http://schemas.openxmlformats.org/officeDocument/2006/relationships/customXml" Target="../ink/ink4640.xml"/><Relationship Id="rId13" Type="http://schemas.openxmlformats.org/officeDocument/2006/relationships/image" Target="../media/image1640.emf"/><Relationship Id="rId109" Type="http://schemas.openxmlformats.org/officeDocument/2006/relationships/image" Target="../media/image4082.png"/><Relationship Id="rId260" Type="http://schemas.openxmlformats.org/officeDocument/2006/relationships/customXml" Target="../ink/ink4563.xml"/><Relationship Id="rId316" Type="http://schemas.openxmlformats.org/officeDocument/2006/relationships/customXml" Target="../ink/ink4591.xml"/><Relationship Id="rId55" Type="http://schemas.openxmlformats.org/officeDocument/2006/relationships/image" Target="../media/image4055.png"/><Relationship Id="rId97" Type="http://schemas.openxmlformats.org/officeDocument/2006/relationships/image" Target="../media/image4076.png"/><Relationship Id="rId120" Type="http://schemas.openxmlformats.org/officeDocument/2006/relationships/customXml" Target="../ink/ink4493.xml"/><Relationship Id="rId358" Type="http://schemas.openxmlformats.org/officeDocument/2006/relationships/customXml" Target="../ink/ink4612.xml"/><Relationship Id="rId162" Type="http://schemas.openxmlformats.org/officeDocument/2006/relationships/customXml" Target="../ink/ink4514.xml"/><Relationship Id="rId218" Type="http://schemas.openxmlformats.org/officeDocument/2006/relationships/customXml" Target="../ink/ink4542.xml"/><Relationship Id="rId425" Type="http://schemas.openxmlformats.org/officeDocument/2006/relationships/image" Target="../media/image4238.png"/><Relationship Id="rId271" Type="http://schemas.openxmlformats.org/officeDocument/2006/relationships/image" Target="../media/image4163.png"/><Relationship Id="rId24" Type="http://schemas.openxmlformats.org/officeDocument/2006/relationships/customXml" Target="../ink/ink4445.xml"/><Relationship Id="rId66" Type="http://schemas.openxmlformats.org/officeDocument/2006/relationships/customXml" Target="../ink/ink4466.xml"/><Relationship Id="rId131" Type="http://schemas.openxmlformats.org/officeDocument/2006/relationships/image" Target="../media/image4093.png"/><Relationship Id="rId327" Type="http://schemas.openxmlformats.org/officeDocument/2006/relationships/image" Target="../media/image4191.png"/><Relationship Id="rId369" Type="http://schemas.openxmlformats.org/officeDocument/2006/relationships/image" Target="../media/image4212.png"/><Relationship Id="rId173" Type="http://schemas.openxmlformats.org/officeDocument/2006/relationships/image" Target="../media/image4114.png"/><Relationship Id="rId229" Type="http://schemas.openxmlformats.org/officeDocument/2006/relationships/image" Target="../media/image4142.png"/><Relationship Id="rId380" Type="http://schemas.openxmlformats.org/officeDocument/2006/relationships/customXml" Target="../ink/ink4623.xml"/><Relationship Id="rId436" Type="http://schemas.openxmlformats.org/officeDocument/2006/relationships/customXml" Target="../ink/ink4651.xml"/><Relationship Id="rId240" Type="http://schemas.openxmlformats.org/officeDocument/2006/relationships/customXml" Target="../ink/ink4553.xml"/><Relationship Id="rId35" Type="http://schemas.openxmlformats.org/officeDocument/2006/relationships/image" Target="../media/image4045.png"/><Relationship Id="rId77" Type="http://schemas.openxmlformats.org/officeDocument/2006/relationships/image" Target="../media/image4066.png"/><Relationship Id="rId100" Type="http://schemas.openxmlformats.org/officeDocument/2006/relationships/customXml" Target="../ink/ink4483.xml"/><Relationship Id="rId282" Type="http://schemas.openxmlformats.org/officeDocument/2006/relationships/customXml" Target="../ink/ink4574.xml"/><Relationship Id="rId338" Type="http://schemas.openxmlformats.org/officeDocument/2006/relationships/customXml" Target="../ink/ink4602.xml"/><Relationship Id="rId8" Type="http://schemas.openxmlformats.org/officeDocument/2006/relationships/customXml" Target="../ink/ink4438.xml"/><Relationship Id="rId142" Type="http://schemas.openxmlformats.org/officeDocument/2006/relationships/customXml" Target="../ink/ink4504.xml"/><Relationship Id="rId184" Type="http://schemas.openxmlformats.org/officeDocument/2006/relationships/customXml" Target="../ink/ink4525.xml"/><Relationship Id="rId391" Type="http://schemas.openxmlformats.org/officeDocument/2006/relationships/image" Target="../media/image4223.png"/><Relationship Id="rId405" Type="http://schemas.openxmlformats.org/officeDocument/2006/relationships/image" Target="../media/image4230.png"/><Relationship Id="rId251" Type="http://schemas.openxmlformats.org/officeDocument/2006/relationships/image" Target="../media/image4153.png"/><Relationship Id="rId46" Type="http://schemas.openxmlformats.org/officeDocument/2006/relationships/customXml" Target="../ink/ink4456.xml"/><Relationship Id="rId293" Type="http://schemas.openxmlformats.org/officeDocument/2006/relationships/image" Target="../media/image4174.png"/><Relationship Id="rId307" Type="http://schemas.openxmlformats.org/officeDocument/2006/relationships/image" Target="../media/image4181.png"/><Relationship Id="rId349" Type="http://schemas.openxmlformats.org/officeDocument/2006/relationships/image" Target="../media/image4202.png"/><Relationship Id="rId88" Type="http://schemas.openxmlformats.org/officeDocument/2006/relationships/customXml" Target="../ink/ink4477.xml"/><Relationship Id="rId111" Type="http://schemas.openxmlformats.org/officeDocument/2006/relationships/image" Target="../media/image4083.png"/><Relationship Id="rId153" Type="http://schemas.openxmlformats.org/officeDocument/2006/relationships/image" Target="../media/image4104.png"/><Relationship Id="rId195" Type="http://schemas.openxmlformats.org/officeDocument/2006/relationships/image" Target="../media/image4125.png"/><Relationship Id="rId209" Type="http://schemas.openxmlformats.org/officeDocument/2006/relationships/image" Target="../media/image4132.png"/><Relationship Id="rId360" Type="http://schemas.openxmlformats.org/officeDocument/2006/relationships/customXml" Target="../ink/ink4613.xml"/><Relationship Id="rId416" Type="http://schemas.openxmlformats.org/officeDocument/2006/relationships/customXml" Target="../ink/ink4641.xml"/><Relationship Id="rId220" Type="http://schemas.openxmlformats.org/officeDocument/2006/relationships/customXml" Target="../ink/ink4543.xml"/><Relationship Id="rId15" Type="http://schemas.openxmlformats.org/officeDocument/2006/relationships/image" Target="../media/image4035.png"/><Relationship Id="rId57" Type="http://schemas.openxmlformats.org/officeDocument/2006/relationships/image" Target="../media/image4056.png"/><Relationship Id="rId262" Type="http://schemas.openxmlformats.org/officeDocument/2006/relationships/customXml" Target="../ink/ink4564.xml"/><Relationship Id="rId318" Type="http://schemas.openxmlformats.org/officeDocument/2006/relationships/customXml" Target="../ink/ink4592.xml"/><Relationship Id="rId99" Type="http://schemas.openxmlformats.org/officeDocument/2006/relationships/image" Target="../media/image4077.png"/><Relationship Id="rId122" Type="http://schemas.openxmlformats.org/officeDocument/2006/relationships/customXml" Target="../ink/ink4494.xml"/><Relationship Id="rId164" Type="http://schemas.openxmlformats.org/officeDocument/2006/relationships/customXml" Target="../ink/ink4515.xml"/><Relationship Id="rId371" Type="http://schemas.openxmlformats.org/officeDocument/2006/relationships/image" Target="../media/image4213.png"/><Relationship Id="rId427" Type="http://schemas.openxmlformats.org/officeDocument/2006/relationships/image" Target="../media/image4239.png"/><Relationship Id="rId26" Type="http://schemas.openxmlformats.org/officeDocument/2006/relationships/customXml" Target="../ink/ink4446.xml"/><Relationship Id="rId231" Type="http://schemas.openxmlformats.org/officeDocument/2006/relationships/image" Target="../media/image4143.png"/><Relationship Id="rId273" Type="http://schemas.openxmlformats.org/officeDocument/2006/relationships/image" Target="../media/image4164.png"/><Relationship Id="rId329" Type="http://schemas.openxmlformats.org/officeDocument/2006/relationships/image" Target="../media/image4192.png"/><Relationship Id="rId68" Type="http://schemas.openxmlformats.org/officeDocument/2006/relationships/customXml" Target="../ink/ink4467.xml"/><Relationship Id="rId133" Type="http://schemas.openxmlformats.org/officeDocument/2006/relationships/image" Target="../media/image4094.png"/><Relationship Id="rId175" Type="http://schemas.openxmlformats.org/officeDocument/2006/relationships/image" Target="../media/image4115.png"/><Relationship Id="rId340" Type="http://schemas.openxmlformats.org/officeDocument/2006/relationships/customXml" Target="../ink/ink4603.xml"/><Relationship Id="rId200" Type="http://schemas.openxmlformats.org/officeDocument/2006/relationships/customXml" Target="../ink/ink4533.xml"/><Relationship Id="rId382" Type="http://schemas.openxmlformats.org/officeDocument/2006/relationships/customXml" Target="../ink/ink4624.xml"/><Relationship Id="rId242" Type="http://schemas.openxmlformats.org/officeDocument/2006/relationships/customXml" Target="../ink/ink4554.xml"/><Relationship Id="rId284" Type="http://schemas.openxmlformats.org/officeDocument/2006/relationships/customXml" Target="../ink/ink4575.xml"/><Relationship Id="rId37" Type="http://schemas.openxmlformats.org/officeDocument/2006/relationships/image" Target="../media/image4046.png"/><Relationship Id="rId79" Type="http://schemas.openxmlformats.org/officeDocument/2006/relationships/image" Target="../media/image4067.png"/><Relationship Id="rId102" Type="http://schemas.openxmlformats.org/officeDocument/2006/relationships/customXml" Target="../ink/ink4484.xml"/><Relationship Id="rId144" Type="http://schemas.openxmlformats.org/officeDocument/2006/relationships/customXml" Target="../ink/ink4505.xml"/><Relationship Id="rId90" Type="http://schemas.openxmlformats.org/officeDocument/2006/relationships/customXml" Target="../ink/ink4478.xml"/><Relationship Id="rId186" Type="http://schemas.openxmlformats.org/officeDocument/2006/relationships/customXml" Target="../ink/ink4526.xml"/><Relationship Id="rId351" Type="http://schemas.openxmlformats.org/officeDocument/2006/relationships/image" Target="../media/image4203.png"/><Relationship Id="rId393" Type="http://schemas.openxmlformats.org/officeDocument/2006/relationships/image" Target="../media/image4224.png"/><Relationship Id="rId407" Type="http://schemas.openxmlformats.org/officeDocument/2006/relationships/image" Target="../media/image4231.png"/><Relationship Id="rId211" Type="http://schemas.openxmlformats.org/officeDocument/2006/relationships/image" Target="../media/image4133.png"/><Relationship Id="rId253" Type="http://schemas.openxmlformats.org/officeDocument/2006/relationships/image" Target="../media/image4154.png"/><Relationship Id="rId295" Type="http://schemas.openxmlformats.org/officeDocument/2006/relationships/image" Target="../media/image4175.png"/><Relationship Id="rId309" Type="http://schemas.openxmlformats.org/officeDocument/2006/relationships/image" Target="../media/image4182.png"/><Relationship Id="rId48" Type="http://schemas.openxmlformats.org/officeDocument/2006/relationships/customXml" Target="../ink/ink4457.xml"/><Relationship Id="rId113" Type="http://schemas.openxmlformats.org/officeDocument/2006/relationships/image" Target="../media/image4084.png"/><Relationship Id="rId320" Type="http://schemas.openxmlformats.org/officeDocument/2006/relationships/customXml" Target="../ink/ink4593.xml"/><Relationship Id="rId155" Type="http://schemas.openxmlformats.org/officeDocument/2006/relationships/image" Target="../media/image4105.png"/><Relationship Id="rId197" Type="http://schemas.openxmlformats.org/officeDocument/2006/relationships/image" Target="../media/image4126.png"/><Relationship Id="rId362" Type="http://schemas.openxmlformats.org/officeDocument/2006/relationships/customXml" Target="../ink/ink4614.xml"/><Relationship Id="rId418" Type="http://schemas.openxmlformats.org/officeDocument/2006/relationships/customXml" Target="../ink/ink4642.xml"/><Relationship Id="rId222" Type="http://schemas.openxmlformats.org/officeDocument/2006/relationships/customXml" Target="../ink/ink4544.xml"/><Relationship Id="rId264" Type="http://schemas.openxmlformats.org/officeDocument/2006/relationships/customXml" Target="../ink/ink4565.xml"/><Relationship Id="rId17" Type="http://schemas.openxmlformats.org/officeDocument/2006/relationships/image" Target="../media/image4036.png"/><Relationship Id="rId59" Type="http://schemas.openxmlformats.org/officeDocument/2006/relationships/image" Target="../media/image4057.png"/><Relationship Id="rId124" Type="http://schemas.openxmlformats.org/officeDocument/2006/relationships/customXml" Target="../ink/ink4495.xml"/><Relationship Id="rId70" Type="http://schemas.openxmlformats.org/officeDocument/2006/relationships/customXml" Target="../ink/ink4468.xml"/><Relationship Id="rId166" Type="http://schemas.openxmlformats.org/officeDocument/2006/relationships/customXml" Target="../ink/ink4516.xml"/><Relationship Id="rId331" Type="http://schemas.openxmlformats.org/officeDocument/2006/relationships/image" Target="../media/image4193.png"/><Relationship Id="rId373" Type="http://schemas.openxmlformats.org/officeDocument/2006/relationships/image" Target="../media/image4214.png"/><Relationship Id="rId429" Type="http://schemas.openxmlformats.org/officeDocument/2006/relationships/image" Target="../media/image4240.png"/><Relationship Id="rId1" Type="http://schemas.openxmlformats.org/officeDocument/2006/relationships/slideLayout" Target="../slideLayouts/slideLayout7.xml"/><Relationship Id="rId233" Type="http://schemas.openxmlformats.org/officeDocument/2006/relationships/image" Target="../media/image4144.png"/><Relationship Id="rId28" Type="http://schemas.openxmlformats.org/officeDocument/2006/relationships/customXml" Target="../ink/ink4447.xml"/><Relationship Id="rId275" Type="http://schemas.openxmlformats.org/officeDocument/2006/relationships/image" Target="../media/image4165.png"/><Relationship Id="rId300" Type="http://schemas.openxmlformats.org/officeDocument/2006/relationships/customXml" Target="../ink/ink4583.xml"/></Relationships>
</file>

<file path=ppt/slides/_rels/slide3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311.xml"/><Relationship Id="rId21" Type="http://schemas.openxmlformats.org/officeDocument/2006/relationships/customXml" Target="../ink/ink263.xml"/><Relationship Id="rId42" Type="http://schemas.openxmlformats.org/officeDocument/2006/relationships/image" Target="../media/image266.png"/><Relationship Id="rId63" Type="http://schemas.openxmlformats.org/officeDocument/2006/relationships/customXml" Target="../ink/ink284.xml"/><Relationship Id="rId84" Type="http://schemas.openxmlformats.org/officeDocument/2006/relationships/image" Target="../media/image287.png"/><Relationship Id="rId138" Type="http://schemas.openxmlformats.org/officeDocument/2006/relationships/image" Target="../media/image314.png"/><Relationship Id="rId107" Type="http://schemas.openxmlformats.org/officeDocument/2006/relationships/customXml" Target="../ink/ink306.xml"/><Relationship Id="rId11" Type="http://schemas.openxmlformats.org/officeDocument/2006/relationships/customXml" Target="../ink/ink258.xml"/><Relationship Id="rId32" Type="http://schemas.openxmlformats.org/officeDocument/2006/relationships/image" Target="../media/image261.png"/><Relationship Id="rId53" Type="http://schemas.openxmlformats.org/officeDocument/2006/relationships/customXml" Target="../ink/ink279.xml"/><Relationship Id="rId74" Type="http://schemas.openxmlformats.org/officeDocument/2006/relationships/image" Target="../media/image282.png"/><Relationship Id="rId128" Type="http://schemas.openxmlformats.org/officeDocument/2006/relationships/image" Target="../media/image309.png"/><Relationship Id="rId5" Type="http://schemas.openxmlformats.org/officeDocument/2006/relationships/customXml" Target="../ink/ink255.xml"/><Relationship Id="rId90" Type="http://schemas.openxmlformats.org/officeDocument/2006/relationships/image" Target="../media/image290.png"/><Relationship Id="rId95" Type="http://schemas.openxmlformats.org/officeDocument/2006/relationships/customXml" Target="../ink/ink300.xml"/><Relationship Id="rId22" Type="http://schemas.openxmlformats.org/officeDocument/2006/relationships/image" Target="../media/image256.png"/><Relationship Id="rId27" Type="http://schemas.openxmlformats.org/officeDocument/2006/relationships/customXml" Target="../ink/ink266.xml"/><Relationship Id="rId43" Type="http://schemas.openxmlformats.org/officeDocument/2006/relationships/customXml" Target="../ink/ink274.xml"/><Relationship Id="rId48" Type="http://schemas.openxmlformats.org/officeDocument/2006/relationships/image" Target="../media/image269.png"/><Relationship Id="rId64" Type="http://schemas.openxmlformats.org/officeDocument/2006/relationships/image" Target="../media/image277.png"/><Relationship Id="rId69" Type="http://schemas.openxmlformats.org/officeDocument/2006/relationships/customXml" Target="../ink/ink287.xml"/><Relationship Id="rId113" Type="http://schemas.openxmlformats.org/officeDocument/2006/relationships/customXml" Target="../ink/ink309.xml"/><Relationship Id="rId118" Type="http://schemas.openxmlformats.org/officeDocument/2006/relationships/image" Target="../media/image304.png"/><Relationship Id="rId134" Type="http://schemas.openxmlformats.org/officeDocument/2006/relationships/image" Target="../media/image312.png"/><Relationship Id="rId139" Type="http://schemas.openxmlformats.org/officeDocument/2006/relationships/customXml" Target="../ink/ink322.xml"/><Relationship Id="rId80" Type="http://schemas.openxmlformats.org/officeDocument/2006/relationships/image" Target="../media/image285.png"/><Relationship Id="rId85" Type="http://schemas.openxmlformats.org/officeDocument/2006/relationships/customXml" Target="../ink/ink295.xml"/><Relationship Id="rId12" Type="http://schemas.openxmlformats.org/officeDocument/2006/relationships/image" Target="../media/image25111.png"/><Relationship Id="rId17" Type="http://schemas.openxmlformats.org/officeDocument/2006/relationships/customXml" Target="../ink/ink261.xml"/><Relationship Id="rId33" Type="http://schemas.openxmlformats.org/officeDocument/2006/relationships/customXml" Target="../ink/ink269.xml"/><Relationship Id="rId38" Type="http://schemas.openxmlformats.org/officeDocument/2006/relationships/image" Target="../media/image264.png"/><Relationship Id="rId59" Type="http://schemas.openxmlformats.org/officeDocument/2006/relationships/customXml" Target="../ink/ink282.xml"/><Relationship Id="rId103" Type="http://schemas.openxmlformats.org/officeDocument/2006/relationships/customXml" Target="../ink/ink304.xml"/><Relationship Id="rId108" Type="http://schemas.openxmlformats.org/officeDocument/2006/relationships/image" Target="../media/image299.png"/><Relationship Id="rId124" Type="http://schemas.openxmlformats.org/officeDocument/2006/relationships/image" Target="../media/image307.png"/><Relationship Id="rId129" Type="http://schemas.openxmlformats.org/officeDocument/2006/relationships/customXml" Target="../ink/ink317.xml"/><Relationship Id="rId54" Type="http://schemas.openxmlformats.org/officeDocument/2006/relationships/image" Target="../media/image272.png"/><Relationship Id="rId70" Type="http://schemas.openxmlformats.org/officeDocument/2006/relationships/image" Target="../media/image280.png"/><Relationship Id="rId75" Type="http://schemas.openxmlformats.org/officeDocument/2006/relationships/customXml" Target="../ink/ink290.xml"/><Relationship Id="rId91" Type="http://schemas.openxmlformats.org/officeDocument/2006/relationships/customXml" Target="../ink/ink298.xml"/><Relationship Id="rId96" Type="http://schemas.openxmlformats.org/officeDocument/2006/relationships/image" Target="../media/image293.png"/><Relationship Id="rId140" Type="http://schemas.openxmlformats.org/officeDocument/2006/relationships/image" Target="../media/image315.png"/><Relationship Id="rId145" Type="http://schemas.openxmlformats.org/officeDocument/2006/relationships/customXml" Target="../ink/ink32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80.png"/><Relationship Id="rId23" Type="http://schemas.openxmlformats.org/officeDocument/2006/relationships/customXml" Target="../ink/ink264.xml"/><Relationship Id="rId28" Type="http://schemas.openxmlformats.org/officeDocument/2006/relationships/image" Target="../media/image259.png"/><Relationship Id="rId49" Type="http://schemas.openxmlformats.org/officeDocument/2006/relationships/customXml" Target="../ink/ink277.xml"/><Relationship Id="rId114" Type="http://schemas.openxmlformats.org/officeDocument/2006/relationships/image" Target="../media/image302.png"/><Relationship Id="rId119" Type="http://schemas.openxmlformats.org/officeDocument/2006/relationships/customXml" Target="../ink/ink312.xml"/><Relationship Id="rId44" Type="http://schemas.openxmlformats.org/officeDocument/2006/relationships/image" Target="../media/image267.png"/><Relationship Id="rId60" Type="http://schemas.openxmlformats.org/officeDocument/2006/relationships/image" Target="../media/image275.png"/><Relationship Id="rId65" Type="http://schemas.openxmlformats.org/officeDocument/2006/relationships/customXml" Target="../ink/ink285.xml"/><Relationship Id="rId81" Type="http://schemas.openxmlformats.org/officeDocument/2006/relationships/customXml" Target="../ink/ink293.xml"/><Relationship Id="rId86" Type="http://schemas.openxmlformats.org/officeDocument/2006/relationships/image" Target="../media/image288.png"/><Relationship Id="rId130" Type="http://schemas.openxmlformats.org/officeDocument/2006/relationships/image" Target="../media/image310.png"/><Relationship Id="rId135" Type="http://schemas.openxmlformats.org/officeDocument/2006/relationships/customXml" Target="../ink/ink320.xml"/><Relationship Id="rId13" Type="http://schemas.openxmlformats.org/officeDocument/2006/relationships/customXml" Target="../ink/ink259.xml"/><Relationship Id="rId18" Type="http://schemas.openxmlformats.org/officeDocument/2006/relationships/image" Target="../media/image254.png"/><Relationship Id="rId39" Type="http://schemas.openxmlformats.org/officeDocument/2006/relationships/customXml" Target="../ink/ink272.xml"/><Relationship Id="rId109" Type="http://schemas.openxmlformats.org/officeDocument/2006/relationships/customXml" Target="../ink/ink307.xml"/><Relationship Id="rId34" Type="http://schemas.openxmlformats.org/officeDocument/2006/relationships/image" Target="../media/image262.png"/><Relationship Id="rId50" Type="http://schemas.openxmlformats.org/officeDocument/2006/relationships/image" Target="../media/image270.png"/><Relationship Id="rId55" Type="http://schemas.openxmlformats.org/officeDocument/2006/relationships/customXml" Target="../ink/ink280.xml"/><Relationship Id="rId76" Type="http://schemas.openxmlformats.org/officeDocument/2006/relationships/image" Target="../media/image283.png"/><Relationship Id="rId97" Type="http://schemas.openxmlformats.org/officeDocument/2006/relationships/customXml" Target="../ink/ink301.xml"/><Relationship Id="rId104" Type="http://schemas.openxmlformats.org/officeDocument/2006/relationships/image" Target="../media/image297.png"/><Relationship Id="rId120" Type="http://schemas.openxmlformats.org/officeDocument/2006/relationships/image" Target="../media/image305.png"/><Relationship Id="rId125" Type="http://schemas.openxmlformats.org/officeDocument/2006/relationships/customXml" Target="../ink/ink315.xml"/><Relationship Id="rId141" Type="http://schemas.openxmlformats.org/officeDocument/2006/relationships/customXml" Target="../ink/ink323.xml"/><Relationship Id="rId146" Type="http://schemas.openxmlformats.org/officeDocument/2006/relationships/image" Target="../media/image318.png"/><Relationship Id="rId7" Type="http://schemas.openxmlformats.org/officeDocument/2006/relationships/customXml" Target="../ink/ink256.xml"/><Relationship Id="rId71" Type="http://schemas.openxmlformats.org/officeDocument/2006/relationships/customXml" Target="../ink/ink288.xml"/><Relationship Id="rId92" Type="http://schemas.openxmlformats.org/officeDocument/2006/relationships/image" Target="../media/image291.png"/><Relationship Id="rId2" Type="http://schemas.openxmlformats.org/officeDocument/2006/relationships/image" Target="../media/image1.emf"/><Relationship Id="rId29" Type="http://schemas.openxmlformats.org/officeDocument/2006/relationships/customXml" Target="../ink/ink267.xml"/><Relationship Id="rId24" Type="http://schemas.openxmlformats.org/officeDocument/2006/relationships/image" Target="../media/image257.png"/><Relationship Id="rId40" Type="http://schemas.openxmlformats.org/officeDocument/2006/relationships/image" Target="../media/image265.png"/><Relationship Id="rId45" Type="http://schemas.openxmlformats.org/officeDocument/2006/relationships/customXml" Target="../ink/ink275.xml"/><Relationship Id="rId66" Type="http://schemas.openxmlformats.org/officeDocument/2006/relationships/image" Target="../media/image278.png"/><Relationship Id="rId87" Type="http://schemas.openxmlformats.org/officeDocument/2006/relationships/customXml" Target="../ink/ink296.xml"/><Relationship Id="rId110" Type="http://schemas.openxmlformats.org/officeDocument/2006/relationships/image" Target="../media/image300.png"/><Relationship Id="rId115" Type="http://schemas.openxmlformats.org/officeDocument/2006/relationships/customXml" Target="../ink/ink310.xml"/><Relationship Id="rId131" Type="http://schemas.openxmlformats.org/officeDocument/2006/relationships/customXml" Target="../ink/ink318.xml"/><Relationship Id="rId136" Type="http://schemas.openxmlformats.org/officeDocument/2006/relationships/image" Target="../media/image313.png"/><Relationship Id="rId61" Type="http://schemas.openxmlformats.org/officeDocument/2006/relationships/customXml" Target="../ink/ink283.xml"/><Relationship Id="rId82" Type="http://schemas.openxmlformats.org/officeDocument/2006/relationships/image" Target="../media/image286.png"/><Relationship Id="rId19" Type="http://schemas.openxmlformats.org/officeDocument/2006/relationships/customXml" Target="../ink/ink262.xml"/><Relationship Id="rId14" Type="http://schemas.openxmlformats.org/officeDocument/2006/relationships/image" Target="../media/image25211.png"/><Relationship Id="rId30" Type="http://schemas.openxmlformats.org/officeDocument/2006/relationships/image" Target="../media/image260.png"/><Relationship Id="rId35" Type="http://schemas.openxmlformats.org/officeDocument/2006/relationships/customXml" Target="../ink/ink270.xml"/><Relationship Id="rId56" Type="http://schemas.openxmlformats.org/officeDocument/2006/relationships/image" Target="../media/image273.png"/><Relationship Id="rId77" Type="http://schemas.openxmlformats.org/officeDocument/2006/relationships/customXml" Target="../ink/ink291.xml"/><Relationship Id="rId100" Type="http://schemas.openxmlformats.org/officeDocument/2006/relationships/image" Target="../media/image295.png"/><Relationship Id="rId105" Type="http://schemas.openxmlformats.org/officeDocument/2006/relationships/customXml" Target="../ink/ink305.xml"/><Relationship Id="rId126" Type="http://schemas.openxmlformats.org/officeDocument/2006/relationships/image" Target="../media/image308.png"/><Relationship Id="rId8" Type="http://schemas.openxmlformats.org/officeDocument/2006/relationships/image" Target="../media/image24911.png"/><Relationship Id="rId51" Type="http://schemas.openxmlformats.org/officeDocument/2006/relationships/customXml" Target="../ink/ink278.xml"/><Relationship Id="rId72" Type="http://schemas.openxmlformats.org/officeDocument/2006/relationships/image" Target="../media/image281.png"/><Relationship Id="rId93" Type="http://schemas.openxmlformats.org/officeDocument/2006/relationships/customXml" Target="../ink/ink299.xml"/><Relationship Id="rId98" Type="http://schemas.openxmlformats.org/officeDocument/2006/relationships/image" Target="../media/image294.png"/><Relationship Id="rId121" Type="http://schemas.openxmlformats.org/officeDocument/2006/relationships/customXml" Target="../ink/ink313.xml"/><Relationship Id="rId142" Type="http://schemas.openxmlformats.org/officeDocument/2006/relationships/image" Target="../media/image316.png"/><Relationship Id="rId3" Type="http://schemas.openxmlformats.org/officeDocument/2006/relationships/customXml" Target="../ink/ink254.xml"/><Relationship Id="rId25" Type="http://schemas.openxmlformats.org/officeDocument/2006/relationships/customXml" Target="../ink/ink265.xml"/><Relationship Id="rId46" Type="http://schemas.openxmlformats.org/officeDocument/2006/relationships/image" Target="../media/image268.png"/><Relationship Id="rId67" Type="http://schemas.openxmlformats.org/officeDocument/2006/relationships/customXml" Target="../ink/ink286.xml"/><Relationship Id="rId116" Type="http://schemas.openxmlformats.org/officeDocument/2006/relationships/image" Target="../media/image303.png"/><Relationship Id="rId137" Type="http://schemas.openxmlformats.org/officeDocument/2006/relationships/customXml" Target="../ink/ink321.xml"/><Relationship Id="rId20" Type="http://schemas.openxmlformats.org/officeDocument/2006/relationships/image" Target="../media/image255.png"/><Relationship Id="rId41" Type="http://schemas.openxmlformats.org/officeDocument/2006/relationships/customXml" Target="../ink/ink273.xml"/><Relationship Id="rId62" Type="http://schemas.openxmlformats.org/officeDocument/2006/relationships/image" Target="../media/image276.png"/><Relationship Id="rId83" Type="http://schemas.openxmlformats.org/officeDocument/2006/relationships/customXml" Target="../ink/ink294.xml"/><Relationship Id="rId88" Type="http://schemas.openxmlformats.org/officeDocument/2006/relationships/image" Target="../media/image289.png"/><Relationship Id="rId111" Type="http://schemas.openxmlformats.org/officeDocument/2006/relationships/customXml" Target="../ink/ink308.xml"/><Relationship Id="rId132" Type="http://schemas.openxmlformats.org/officeDocument/2006/relationships/image" Target="../media/image311.png"/><Relationship Id="rId15" Type="http://schemas.openxmlformats.org/officeDocument/2006/relationships/customXml" Target="../ink/ink260.xml"/><Relationship Id="rId36" Type="http://schemas.openxmlformats.org/officeDocument/2006/relationships/image" Target="../media/image263.png"/><Relationship Id="rId57" Type="http://schemas.openxmlformats.org/officeDocument/2006/relationships/customXml" Target="../ink/ink281.xml"/><Relationship Id="rId106" Type="http://schemas.openxmlformats.org/officeDocument/2006/relationships/image" Target="../media/image298.png"/><Relationship Id="rId127" Type="http://schemas.openxmlformats.org/officeDocument/2006/relationships/customXml" Target="../ink/ink316.xml"/><Relationship Id="rId10" Type="http://schemas.openxmlformats.org/officeDocument/2006/relationships/image" Target="../media/image25011.png"/><Relationship Id="rId31" Type="http://schemas.openxmlformats.org/officeDocument/2006/relationships/customXml" Target="../ink/ink268.xml"/><Relationship Id="rId52" Type="http://schemas.openxmlformats.org/officeDocument/2006/relationships/image" Target="../media/image271.png"/><Relationship Id="rId73" Type="http://schemas.openxmlformats.org/officeDocument/2006/relationships/customXml" Target="../ink/ink289.xml"/><Relationship Id="rId78" Type="http://schemas.openxmlformats.org/officeDocument/2006/relationships/image" Target="../media/image284.png"/><Relationship Id="rId94" Type="http://schemas.openxmlformats.org/officeDocument/2006/relationships/image" Target="../media/image292.png"/><Relationship Id="rId99" Type="http://schemas.openxmlformats.org/officeDocument/2006/relationships/customXml" Target="../ink/ink302.xml"/><Relationship Id="rId101" Type="http://schemas.openxmlformats.org/officeDocument/2006/relationships/customXml" Target="../ink/ink303.xml"/><Relationship Id="rId122" Type="http://schemas.openxmlformats.org/officeDocument/2006/relationships/image" Target="../media/image306.png"/><Relationship Id="rId143" Type="http://schemas.openxmlformats.org/officeDocument/2006/relationships/customXml" Target="../ink/ink324.xml"/><Relationship Id="rId4" Type="http://schemas.openxmlformats.org/officeDocument/2006/relationships/image" Target="../media/image2470.png"/><Relationship Id="rId9" Type="http://schemas.openxmlformats.org/officeDocument/2006/relationships/customXml" Target="../ink/ink257.xml"/><Relationship Id="rId26" Type="http://schemas.openxmlformats.org/officeDocument/2006/relationships/image" Target="../media/image258.png"/><Relationship Id="rId47" Type="http://schemas.openxmlformats.org/officeDocument/2006/relationships/customXml" Target="../ink/ink276.xml"/><Relationship Id="rId68" Type="http://schemas.openxmlformats.org/officeDocument/2006/relationships/image" Target="../media/image279.png"/><Relationship Id="rId89" Type="http://schemas.openxmlformats.org/officeDocument/2006/relationships/customXml" Target="../ink/ink297.xml"/><Relationship Id="rId112" Type="http://schemas.openxmlformats.org/officeDocument/2006/relationships/image" Target="../media/image301.png"/><Relationship Id="rId133" Type="http://schemas.openxmlformats.org/officeDocument/2006/relationships/customXml" Target="../ink/ink319.xml"/><Relationship Id="rId16" Type="http://schemas.openxmlformats.org/officeDocument/2006/relationships/image" Target="../media/image25311.png"/><Relationship Id="rId37" Type="http://schemas.openxmlformats.org/officeDocument/2006/relationships/customXml" Target="../ink/ink271.xml"/><Relationship Id="rId58" Type="http://schemas.openxmlformats.org/officeDocument/2006/relationships/image" Target="../media/image274.png"/><Relationship Id="rId79" Type="http://schemas.openxmlformats.org/officeDocument/2006/relationships/customXml" Target="../ink/ink292.xml"/><Relationship Id="rId102" Type="http://schemas.openxmlformats.org/officeDocument/2006/relationships/image" Target="../media/image296.png"/><Relationship Id="rId123" Type="http://schemas.openxmlformats.org/officeDocument/2006/relationships/customXml" Target="../ink/ink314.xml"/><Relationship Id="rId144" Type="http://schemas.openxmlformats.org/officeDocument/2006/relationships/image" Target="../media/image317.png"/></Relationships>
</file>

<file path=ppt/slides/_rels/slide4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383.xml"/><Relationship Id="rId21" Type="http://schemas.openxmlformats.org/officeDocument/2006/relationships/customXml" Target="../ink/ink335.xml"/><Relationship Id="rId63" Type="http://schemas.openxmlformats.org/officeDocument/2006/relationships/customXml" Target="../ink/ink356.xml"/><Relationship Id="rId159" Type="http://schemas.openxmlformats.org/officeDocument/2006/relationships/customXml" Target="../ink/ink404.xml"/><Relationship Id="rId170" Type="http://schemas.openxmlformats.org/officeDocument/2006/relationships/image" Target="../media/image402.png"/><Relationship Id="rId226" Type="http://schemas.openxmlformats.org/officeDocument/2006/relationships/image" Target="../media/image430.png"/><Relationship Id="rId268" Type="http://schemas.openxmlformats.org/officeDocument/2006/relationships/image" Target="../media/image451.png"/><Relationship Id="rId32" Type="http://schemas.openxmlformats.org/officeDocument/2006/relationships/image" Target="../media/image334.png"/><Relationship Id="rId74" Type="http://schemas.openxmlformats.org/officeDocument/2006/relationships/image" Target="../media/image355.png"/><Relationship Id="rId128" Type="http://schemas.openxmlformats.org/officeDocument/2006/relationships/image" Target="../media/image381.png"/><Relationship Id="rId5" Type="http://schemas.openxmlformats.org/officeDocument/2006/relationships/customXml" Target="../ink/ink327.xml"/><Relationship Id="rId181" Type="http://schemas.openxmlformats.org/officeDocument/2006/relationships/customXml" Target="../ink/ink415.xml"/><Relationship Id="rId237" Type="http://schemas.openxmlformats.org/officeDocument/2006/relationships/customXml" Target="../ink/ink443.xml"/><Relationship Id="rId279" Type="http://schemas.openxmlformats.org/officeDocument/2006/relationships/customXml" Target="../ink/ink464.xml"/><Relationship Id="rId22" Type="http://schemas.openxmlformats.org/officeDocument/2006/relationships/image" Target="../media/image329.png"/><Relationship Id="rId43" Type="http://schemas.openxmlformats.org/officeDocument/2006/relationships/customXml" Target="../ink/ink346.xml"/><Relationship Id="rId64" Type="http://schemas.openxmlformats.org/officeDocument/2006/relationships/image" Target="../media/image350.png"/><Relationship Id="rId118" Type="http://schemas.openxmlformats.org/officeDocument/2006/relationships/image" Target="../media/image376.png"/><Relationship Id="rId139" Type="http://schemas.openxmlformats.org/officeDocument/2006/relationships/customXml" Target="../ink/ink394.xml"/><Relationship Id="rId85" Type="http://schemas.openxmlformats.org/officeDocument/2006/relationships/customXml" Target="../ink/ink367.xml"/><Relationship Id="rId150" Type="http://schemas.openxmlformats.org/officeDocument/2006/relationships/image" Target="../media/image392.png"/><Relationship Id="rId171" Type="http://schemas.openxmlformats.org/officeDocument/2006/relationships/customXml" Target="../ink/ink410.xml"/><Relationship Id="rId192" Type="http://schemas.openxmlformats.org/officeDocument/2006/relationships/image" Target="../media/image413.png"/><Relationship Id="rId206" Type="http://schemas.openxmlformats.org/officeDocument/2006/relationships/image" Target="../media/image420.png"/><Relationship Id="rId227" Type="http://schemas.openxmlformats.org/officeDocument/2006/relationships/customXml" Target="../ink/ink438.xml"/><Relationship Id="rId248" Type="http://schemas.openxmlformats.org/officeDocument/2006/relationships/image" Target="../media/image441.png"/><Relationship Id="rId269" Type="http://schemas.openxmlformats.org/officeDocument/2006/relationships/customXml" Target="../ink/ink459.xml"/><Relationship Id="rId12" Type="http://schemas.openxmlformats.org/officeDocument/2006/relationships/image" Target="../media/image324.png"/><Relationship Id="rId33" Type="http://schemas.openxmlformats.org/officeDocument/2006/relationships/customXml" Target="../ink/ink341.xml"/><Relationship Id="rId108" Type="http://schemas.openxmlformats.org/officeDocument/2006/relationships/image" Target="../media/image371.png"/><Relationship Id="rId129" Type="http://schemas.openxmlformats.org/officeDocument/2006/relationships/customXml" Target="../ink/ink389.xml"/><Relationship Id="rId280" Type="http://schemas.openxmlformats.org/officeDocument/2006/relationships/image" Target="../media/image457.png"/><Relationship Id="rId54" Type="http://schemas.openxmlformats.org/officeDocument/2006/relationships/image" Target="../media/image345.png"/><Relationship Id="rId75" Type="http://schemas.openxmlformats.org/officeDocument/2006/relationships/customXml" Target="../ink/ink362.xml"/><Relationship Id="rId96" Type="http://schemas.openxmlformats.org/officeDocument/2006/relationships/image" Target="../media/image366.png"/><Relationship Id="rId140" Type="http://schemas.openxmlformats.org/officeDocument/2006/relationships/image" Target="../media/image387.png"/><Relationship Id="rId161" Type="http://schemas.openxmlformats.org/officeDocument/2006/relationships/customXml" Target="../ink/ink405.xml"/><Relationship Id="rId182" Type="http://schemas.openxmlformats.org/officeDocument/2006/relationships/image" Target="../media/image408.png"/><Relationship Id="rId217" Type="http://schemas.openxmlformats.org/officeDocument/2006/relationships/customXml" Target="../ink/ink433.xml"/><Relationship Id="rId6" Type="http://schemas.openxmlformats.org/officeDocument/2006/relationships/image" Target="../media/image321.png"/><Relationship Id="rId238" Type="http://schemas.openxmlformats.org/officeDocument/2006/relationships/image" Target="../media/image436.png"/><Relationship Id="rId259" Type="http://schemas.openxmlformats.org/officeDocument/2006/relationships/customXml" Target="../ink/ink454.xml"/><Relationship Id="rId23" Type="http://schemas.openxmlformats.org/officeDocument/2006/relationships/customXml" Target="../ink/ink336.xml"/><Relationship Id="rId119" Type="http://schemas.openxmlformats.org/officeDocument/2006/relationships/customXml" Target="../ink/ink384.xml"/><Relationship Id="rId270" Type="http://schemas.openxmlformats.org/officeDocument/2006/relationships/image" Target="../media/image452.png"/><Relationship Id="rId44" Type="http://schemas.openxmlformats.org/officeDocument/2006/relationships/image" Target="../media/image340.png"/><Relationship Id="rId65" Type="http://schemas.openxmlformats.org/officeDocument/2006/relationships/customXml" Target="../ink/ink357.xml"/><Relationship Id="rId86" Type="http://schemas.openxmlformats.org/officeDocument/2006/relationships/image" Target="../media/image361.png"/><Relationship Id="rId130" Type="http://schemas.openxmlformats.org/officeDocument/2006/relationships/image" Target="../media/image382.png"/><Relationship Id="rId151" Type="http://schemas.openxmlformats.org/officeDocument/2006/relationships/customXml" Target="../ink/ink400.xml"/><Relationship Id="rId172" Type="http://schemas.openxmlformats.org/officeDocument/2006/relationships/image" Target="../media/image403.png"/><Relationship Id="rId193" Type="http://schemas.openxmlformats.org/officeDocument/2006/relationships/customXml" Target="../ink/ink421.xml"/><Relationship Id="rId207" Type="http://schemas.openxmlformats.org/officeDocument/2006/relationships/customXml" Target="../ink/ink428.xml"/><Relationship Id="rId228" Type="http://schemas.openxmlformats.org/officeDocument/2006/relationships/image" Target="../media/image431.png"/><Relationship Id="rId249" Type="http://schemas.openxmlformats.org/officeDocument/2006/relationships/customXml" Target="../ink/ink449.xml"/><Relationship Id="rId13" Type="http://schemas.openxmlformats.org/officeDocument/2006/relationships/customXml" Target="../ink/ink331.xml"/><Relationship Id="rId109" Type="http://schemas.openxmlformats.org/officeDocument/2006/relationships/customXml" Target="../ink/ink379.xml"/><Relationship Id="rId260" Type="http://schemas.openxmlformats.org/officeDocument/2006/relationships/image" Target="../media/image447.png"/><Relationship Id="rId281" Type="http://schemas.openxmlformats.org/officeDocument/2006/relationships/customXml" Target="../ink/ink465.xml"/><Relationship Id="rId34" Type="http://schemas.openxmlformats.org/officeDocument/2006/relationships/image" Target="../media/image335.png"/><Relationship Id="rId55" Type="http://schemas.openxmlformats.org/officeDocument/2006/relationships/customXml" Target="../ink/ink352.xml"/><Relationship Id="rId76" Type="http://schemas.openxmlformats.org/officeDocument/2006/relationships/image" Target="../media/image356.png"/><Relationship Id="rId97" Type="http://schemas.openxmlformats.org/officeDocument/2006/relationships/customXml" Target="../ink/ink373.xml"/><Relationship Id="rId120" Type="http://schemas.openxmlformats.org/officeDocument/2006/relationships/image" Target="../media/image377.png"/><Relationship Id="rId141" Type="http://schemas.openxmlformats.org/officeDocument/2006/relationships/customXml" Target="../ink/ink395.xml"/><Relationship Id="rId7" Type="http://schemas.openxmlformats.org/officeDocument/2006/relationships/customXml" Target="../ink/ink328.xml"/><Relationship Id="rId162" Type="http://schemas.openxmlformats.org/officeDocument/2006/relationships/image" Target="../media/image398.png"/><Relationship Id="rId183" Type="http://schemas.openxmlformats.org/officeDocument/2006/relationships/customXml" Target="../ink/ink416.xml"/><Relationship Id="rId218" Type="http://schemas.openxmlformats.org/officeDocument/2006/relationships/image" Target="../media/image426.png"/><Relationship Id="rId239" Type="http://schemas.openxmlformats.org/officeDocument/2006/relationships/customXml" Target="../ink/ink444.xml"/><Relationship Id="rId250" Type="http://schemas.openxmlformats.org/officeDocument/2006/relationships/image" Target="../media/image442.png"/><Relationship Id="rId271" Type="http://schemas.openxmlformats.org/officeDocument/2006/relationships/customXml" Target="../ink/ink460.xml"/><Relationship Id="rId24" Type="http://schemas.openxmlformats.org/officeDocument/2006/relationships/image" Target="../media/image330.png"/><Relationship Id="rId45" Type="http://schemas.openxmlformats.org/officeDocument/2006/relationships/customXml" Target="../ink/ink347.xml"/><Relationship Id="rId66" Type="http://schemas.openxmlformats.org/officeDocument/2006/relationships/image" Target="../media/image351.png"/><Relationship Id="rId87" Type="http://schemas.openxmlformats.org/officeDocument/2006/relationships/customXml" Target="../ink/ink368.xml"/><Relationship Id="rId110" Type="http://schemas.openxmlformats.org/officeDocument/2006/relationships/image" Target="../media/image372.png"/><Relationship Id="rId131" Type="http://schemas.openxmlformats.org/officeDocument/2006/relationships/customXml" Target="../ink/ink390.xml"/><Relationship Id="rId152" Type="http://schemas.openxmlformats.org/officeDocument/2006/relationships/image" Target="../media/image393.png"/><Relationship Id="rId173" Type="http://schemas.openxmlformats.org/officeDocument/2006/relationships/customXml" Target="../ink/ink411.xml"/><Relationship Id="rId194" Type="http://schemas.openxmlformats.org/officeDocument/2006/relationships/image" Target="../media/image414.png"/><Relationship Id="rId208" Type="http://schemas.openxmlformats.org/officeDocument/2006/relationships/image" Target="../media/image421.png"/><Relationship Id="rId229" Type="http://schemas.openxmlformats.org/officeDocument/2006/relationships/customXml" Target="../ink/ink439.xml"/><Relationship Id="rId240" Type="http://schemas.openxmlformats.org/officeDocument/2006/relationships/image" Target="../media/image437.png"/><Relationship Id="rId261" Type="http://schemas.openxmlformats.org/officeDocument/2006/relationships/customXml" Target="../ink/ink455.xml"/><Relationship Id="rId14" Type="http://schemas.openxmlformats.org/officeDocument/2006/relationships/image" Target="../media/image325.png"/><Relationship Id="rId35" Type="http://schemas.openxmlformats.org/officeDocument/2006/relationships/customXml" Target="../ink/ink342.xml"/><Relationship Id="rId56" Type="http://schemas.openxmlformats.org/officeDocument/2006/relationships/image" Target="../media/image346.png"/><Relationship Id="rId77" Type="http://schemas.openxmlformats.org/officeDocument/2006/relationships/customXml" Target="../ink/ink363.xml"/><Relationship Id="rId100" Type="http://schemas.openxmlformats.org/officeDocument/2006/relationships/image" Target="../media/image319.png"/><Relationship Id="rId282" Type="http://schemas.openxmlformats.org/officeDocument/2006/relationships/image" Target="../media/image458.png"/><Relationship Id="rId8" Type="http://schemas.openxmlformats.org/officeDocument/2006/relationships/image" Target="../media/image322.png"/><Relationship Id="rId98" Type="http://schemas.openxmlformats.org/officeDocument/2006/relationships/image" Target="../media/image367.png"/><Relationship Id="rId121" Type="http://schemas.openxmlformats.org/officeDocument/2006/relationships/customXml" Target="../ink/ink385.xml"/><Relationship Id="rId142" Type="http://schemas.openxmlformats.org/officeDocument/2006/relationships/image" Target="../media/image388.png"/><Relationship Id="rId163" Type="http://schemas.openxmlformats.org/officeDocument/2006/relationships/customXml" Target="../ink/ink406.xml"/><Relationship Id="rId184" Type="http://schemas.openxmlformats.org/officeDocument/2006/relationships/image" Target="../media/image409.png"/><Relationship Id="rId219" Type="http://schemas.openxmlformats.org/officeDocument/2006/relationships/customXml" Target="../ink/ink434.xml"/><Relationship Id="rId230" Type="http://schemas.openxmlformats.org/officeDocument/2006/relationships/image" Target="../media/image432.png"/><Relationship Id="rId251" Type="http://schemas.openxmlformats.org/officeDocument/2006/relationships/customXml" Target="../ink/ink450.xml"/><Relationship Id="rId25" Type="http://schemas.openxmlformats.org/officeDocument/2006/relationships/customXml" Target="../ink/ink337.xml"/><Relationship Id="rId46" Type="http://schemas.openxmlformats.org/officeDocument/2006/relationships/image" Target="../media/image341.png"/><Relationship Id="rId67" Type="http://schemas.openxmlformats.org/officeDocument/2006/relationships/customXml" Target="../ink/ink358.xml"/><Relationship Id="rId272" Type="http://schemas.openxmlformats.org/officeDocument/2006/relationships/image" Target="../media/image453.png"/><Relationship Id="rId88" Type="http://schemas.openxmlformats.org/officeDocument/2006/relationships/image" Target="../media/image362.png"/><Relationship Id="rId111" Type="http://schemas.openxmlformats.org/officeDocument/2006/relationships/customXml" Target="../ink/ink380.xml"/><Relationship Id="rId132" Type="http://schemas.openxmlformats.org/officeDocument/2006/relationships/image" Target="../media/image383.png"/><Relationship Id="rId153" Type="http://schemas.openxmlformats.org/officeDocument/2006/relationships/customXml" Target="../ink/ink401.xml"/><Relationship Id="rId174" Type="http://schemas.openxmlformats.org/officeDocument/2006/relationships/image" Target="../media/image404.png"/><Relationship Id="rId195" Type="http://schemas.openxmlformats.org/officeDocument/2006/relationships/customXml" Target="../ink/ink422.xml"/><Relationship Id="rId209" Type="http://schemas.openxmlformats.org/officeDocument/2006/relationships/customXml" Target="../ink/ink429.xml"/><Relationship Id="rId220" Type="http://schemas.openxmlformats.org/officeDocument/2006/relationships/image" Target="../media/image427.png"/><Relationship Id="rId241" Type="http://schemas.openxmlformats.org/officeDocument/2006/relationships/customXml" Target="../ink/ink445.xml"/><Relationship Id="rId15" Type="http://schemas.openxmlformats.org/officeDocument/2006/relationships/customXml" Target="../ink/ink332.xml"/><Relationship Id="rId36" Type="http://schemas.openxmlformats.org/officeDocument/2006/relationships/image" Target="../media/image336.png"/><Relationship Id="rId57" Type="http://schemas.openxmlformats.org/officeDocument/2006/relationships/customXml" Target="../ink/ink353.xml"/><Relationship Id="rId262" Type="http://schemas.openxmlformats.org/officeDocument/2006/relationships/image" Target="../media/image448.png"/><Relationship Id="rId78" Type="http://schemas.openxmlformats.org/officeDocument/2006/relationships/image" Target="../media/image357.png"/><Relationship Id="rId99" Type="http://schemas.openxmlformats.org/officeDocument/2006/relationships/customXml" Target="../ink/ink374.xml"/><Relationship Id="rId101" Type="http://schemas.openxmlformats.org/officeDocument/2006/relationships/customXml" Target="../ink/ink375.xml"/><Relationship Id="rId122" Type="http://schemas.openxmlformats.org/officeDocument/2006/relationships/image" Target="../media/image378.png"/><Relationship Id="rId143" Type="http://schemas.openxmlformats.org/officeDocument/2006/relationships/customXml" Target="../ink/ink396.xml"/><Relationship Id="rId164" Type="http://schemas.openxmlformats.org/officeDocument/2006/relationships/image" Target="../media/image399.png"/><Relationship Id="rId185" Type="http://schemas.openxmlformats.org/officeDocument/2006/relationships/customXml" Target="../ink/ink417.xml"/><Relationship Id="rId9" Type="http://schemas.openxmlformats.org/officeDocument/2006/relationships/customXml" Target="../ink/ink329.xml"/><Relationship Id="rId210" Type="http://schemas.openxmlformats.org/officeDocument/2006/relationships/image" Target="../media/image422.png"/><Relationship Id="rId26" Type="http://schemas.openxmlformats.org/officeDocument/2006/relationships/image" Target="../media/image331.png"/><Relationship Id="rId231" Type="http://schemas.openxmlformats.org/officeDocument/2006/relationships/customXml" Target="../ink/ink440.xml"/><Relationship Id="rId252" Type="http://schemas.openxmlformats.org/officeDocument/2006/relationships/image" Target="../media/image443.png"/><Relationship Id="rId273" Type="http://schemas.openxmlformats.org/officeDocument/2006/relationships/customXml" Target="../ink/ink461.xml"/><Relationship Id="rId47" Type="http://schemas.openxmlformats.org/officeDocument/2006/relationships/customXml" Target="../ink/ink348.xml"/><Relationship Id="rId68" Type="http://schemas.openxmlformats.org/officeDocument/2006/relationships/image" Target="../media/image352.png"/><Relationship Id="rId89" Type="http://schemas.openxmlformats.org/officeDocument/2006/relationships/customXml" Target="../ink/ink369.xml"/><Relationship Id="rId112" Type="http://schemas.openxmlformats.org/officeDocument/2006/relationships/image" Target="../media/image373.png"/><Relationship Id="rId133" Type="http://schemas.openxmlformats.org/officeDocument/2006/relationships/customXml" Target="../ink/ink391.xml"/><Relationship Id="rId154" Type="http://schemas.openxmlformats.org/officeDocument/2006/relationships/image" Target="../media/image394.png"/><Relationship Id="rId175" Type="http://schemas.openxmlformats.org/officeDocument/2006/relationships/customXml" Target="../ink/ink412.xml"/><Relationship Id="rId196" Type="http://schemas.openxmlformats.org/officeDocument/2006/relationships/image" Target="../media/image415.png"/><Relationship Id="rId200" Type="http://schemas.openxmlformats.org/officeDocument/2006/relationships/image" Target="../media/image417.png"/><Relationship Id="rId16" Type="http://schemas.openxmlformats.org/officeDocument/2006/relationships/image" Target="../media/image326.png"/><Relationship Id="rId221" Type="http://schemas.openxmlformats.org/officeDocument/2006/relationships/customXml" Target="../ink/ink435.xml"/><Relationship Id="rId242" Type="http://schemas.openxmlformats.org/officeDocument/2006/relationships/image" Target="../media/image438.png"/><Relationship Id="rId263" Type="http://schemas.openxmlformats.org/officeDocument/2006/relationships/customXml" Target="../ink/ink456.xml"/><Relationship Id="rId37" Type="http://schemas.openxmlformats.org/officeDocument/2006/relationships/customXml" Target="../ink/ink343.xml"/><Relationship Id="rId58" Type="http://schemas.openxmlformats.org/officeDocument/2006/relationships/image" Target="../media/image347.png"/><Relationship Id="rId79" Type="http://schemas.openxmlformats.org/officeDocument/2006/relationships/customXml" Target="../ink/ink364.xml"/><Relationship Id="rId102" Type="http://schemas.openxmlformats.org/officeDocument/2006/relationships/image" Target="../media/image368.png"/><Relationship Id="rId123" Type="http://schemas.openxmlformats.org/officeDocument/2006/relationships/customXml" Target="../ink/ink386.xml"/><Relationship Id="rId144" Type="http://schemas.openxmlformats.org/officeDocument/2006/relationships/image" Target="../media/image389.png"/><Relationship Id="rId90" Type="http://schemas.openxmlformats.org/officeDocument/2006/relationships/image" Target="../media/image363.png"/><Relationship Id="rId165" Type="http://schemas.openxmlformats.org/officeDocument/2006/relationships/customXml" Target="../ink/ink407.xml"/><Relationship Id="rId186" Type="http://schemas.openxmlformats.org/officeDocument/2006/relationships/image" Target="../media/image410.png"/><Relationship Id="rId211" Type="http://schemas.openxmlformats.org/officeDocument/2006/relationships/customXml" Target="../ink/ink430.xml"/><Relationship Id="rId232" Type="http://schemas.openxmlformats.org/officeDocument/2006/relationships/image" Target="../media/image433.png"/><Relationship Id="rId253" Type="http://schemas.openxmlformats.org/officeDocument/2006/relationships/customXml" Target="../ink/ink451.xml"/><Relationship Id="rId274" Type="http://schemas.openxmlformats.org/officeDocument/2006/relationships/image" Target="../media/image454.png"/><Relationship Id="rId27" Type="http://schemas.openxmlformats.org/officeDocument/2006/relationships/customXml" Target="../ink/ink338.xml"/><Relationship Id="rId48" Type="http://schemas.openxmlformats.org/officeDocument/2006/relationships/image" Target="../media/image342.png"/><Relationship Id="rId69" Type="http://schemas.openxmlformats.org/officeDocument/2006/relationships/customXml" Target="../ink/ink359.xml"/><Relationship Id="rId113" Type="http://schemas.openxmlformats.org/officeDocument/2006/relationships/customXml" Target="../ink/ink381.xml"/><Relationship Id="rId134" Type="http://schemas.openxmlformats.org/officeDocument/2006/relationships/image" Target="../media/image384.png"/><Relationship Id="rId80" Type="http://schemas.openxmlformats.org/officeDocument/2006/relationships/image" Target="../media/image358.png"/><Relationship Id="rId155" Type="http://schemas.openxmlformats.org/officeDocument/2006/relationships/customXml" Target="../ink/ink402.xml"/><Relationship Id="rId176" Type="http://schemas.openxmlformats.org/officeDocument/2006/relationships/image" Target="../media/image405.png"/><Relationship Id="rId197" Type="http://schemas.openxmlformats.org/officeDocument/2006/relationships/customXml" Target="../ink/ink423.xml"/><Relationship Id="rId201" Type="http://schemas.openxmlformats.org/officeDocument/2006/relationships/customXml" Target="../ink/ink425.xml"/><Relationship Id="rId222" Type="http://schemas.openxmlformats.org/officeDocument/2006/relationships/image" Target="../media/image428.png"/><Relationship Id="rId243" Type="http://schemas.openxmlformats.org/officeDocument/2006/relationships/customXml" Target="../ink/ink446.xml"/><Relationship Id="rId264" Type="http://schemas.openxmlformats.org/officeDocument/2006/relationships/image" Target="../media/image449.png"/><Relationship Id="rId17" Type="http://schemas.openxmlformats.org/officeDocument/2006/relationships/customXml" Target="../ink/ink333.xml"/><Relationship Id="rId38" Type="http://schemas.openxmlformats.org/officeDocument/2006/relationships/image" Target="../media/image337.png"/><Relationship Id="rId59" Type="http://schemas.openxmlformats.org/officeDocument/2006/relationships/customXml" Target="../ink/ink354.xml"/><Relationship Id="rId103" Type="http://schemas.openxmlformats.org/officeDocument/2006/relationships/customXml" Target="../ink/ink376.xml"/><Relationship Id="rId124" Type="http://schemas.openxmlformats.org/officeDocument/2006/relationships/image" Target="../media/image379.png"/><Relationship Id="rId70" Type="http://schemas.openxmlformats.org/officeDocument/2006/relationships/image" Target="../media/image353.png"/><Relationship Id="rId91" Type="http://schemas.openxmlformats.org/officeDocument/2006/relationships/customXml" Target="../ink/ink370.xml"/><Relationship Id="rId145" Type="http://schemas.openxmlformats.org/officeDocument/2006/relationships/customXml" Target="../ink/ink397.xml"/><Relationship Id="rId166" Type="http://schemas.openxmlformats.org/officeDocument/2006/relationships/image" Target="../media/image400.png"/><Relationship Id="rId187" Type="http://schemas.openxmlformats.org/officeDocument/2006/relationships/customXml" Target="../ink/ink418.xml"/><Relationship Id="rId1" Type="http://schemas.openxmlformats.org/officeDocument/2006/relationships/slideLayout" Target="../slideLayouts/slideLayout7.xml"/><Relationship Id="rId212" Type="http://schemas.openxmlformats.org/officeDocument/2006/relationships/image" Target="../media/image423.png"/><Relationship Id="rId233" Type="http://schemas.openxmlformats.org/officeDocument/2006/relationships/customXml" Target="../ink/ink441.xml"/><Relationship Id="rId254" Type="http://schemas.openxmlformats.org/officeDocument/2006/relationships/image" Target="../media/image444.png"/><Relationship Id="rId28" Type="http://schemas.openxmlformats.org/officeDocument/2006/relationships/image" Target="../media/image332.png"/><Relationship Id="rId49" Type="http://schemas.openxmlformats.org/officeDocument/2006/relationships/customXml" Target="../ink/ink349.xml"/><Relationship Id="rId114" Type="http://schemas.openxmlformats.org/officeDocument/2006/relationships/image" Target="../media/image374.png"/><Relationship Id="rId275" Type="http://schemas.openxmlformats.org/officeDocument/2006/relationships/customXml" Target="../ink/ink462.xml"/><Relationship Id="rId60" Type="http://schemas.openxmlformats.org/officeDocument/2006/relationships/image" Target="../media/image348.png"/><Relationship Id="rId81" Type="http://schemas.openxmlformats.org/officeDocument/2006/relationships/customXml" Target="../ink/ink365.xml"/><Relationship Id="rId135" Type="http://schemas.openxmlformats.org/officeDocument/2006/relationships/customXml" Target="../ink/ink392.xml"/><Relationship Id="rId156" Type="http://schemas.openxmlformats.org/officeDocument/2006/relationships/image" Target="../media/image395.png"/><Relationship Id="rId177" Type="http://schemas.openxmlformats.org/officeDocument/2006/relationships/customXml" Target="../ink/ink413.xml"/><Relationship Id="rId198" Type="http://schemas.openxmlformats.org/officeDocument/2006/relationships/image" Target="../media/image416.png"/><Relationship Id="rId202" Type="http://schemas.openxmlformats.org/officeDocument/2006/relationships/image" Target="../media/image418.png"/><Relationship Id="rId223" Type="http://schemas.openxmlformats.org/officeDocument/2006/relationships/customXml" Target="../ink/ink436.xml"/><Relationship Id="rId244" Type="http://schemas.openxmlformats.org/officeDocument/2006/relationships/image" Target="../media/image439.png"/><Relationship Id="rId18" Type="http://schemas.openxmlformats.org/officeDocument/2006/relationships/image" Target="../media/image327.png"/><Relationship Id="rId39" Type="http://schemas.openxmlformats.org/officeDocument/2006/relationships/customXml" Target="../ink/ink344.xml"/><Relationship Id="rId265" Type="http://schemas.openxmlformats.org/officeDocument/2006/relationships/customXml" Target="../ink/ink457.xml"/><Relationship Id="rId50" Type="http://schemas.openxmlformats.org/officeDocument/2006/relationships/image" Target="../media/image343.png"/><Relationship Id="rId104" Type="http://schemas.openxmlformats.org/officeDocument/2006/relationships/image" Target="../media/image369.png"/><Relationship Id="rId125" Type="http://schemas.openxmlformats.org/officeDocument/2006/relationships/customXml" Target="../ink/ink387.xml"/><Relationship Id="rId146" Type="http://schemas.openxmlformats.org/officeDocument/2006/relationships/image" Target="../media/image390.png"/><Relationship Id="rId167" Type="http://schemas.openxmlformats.org/officeDocument/2006/relationships/customXml" Target="../ink/ink408.xml"/><Relationship Id="rId188" Type="http://schemas.openxmlformats.org/officeDocument/2006/relationships/image" Target="../media/image411.png"/><Relationship Id="rId71" Type="http://schemas.openxmlformats.org/officeDocument/2006/relationships/customXml" Target="../ink/ink360.xml"/><Relationship Id="rId92" Type="http://schemas.openxmlformats.org/officeDocument/2006/relationships/image" Target="../media/image364.png"/><Relationship Id="rId213" Type="http://schemas.openxmlformats.org/officeDocument/2006/relationships/customXml" Target="../ink/ink431.xml"/><Relationship Id="rId234" Type="http://schemas.openxmlformats.org/officeDocument/2006/relationships/image" Target="../media/image434.png"/><Relationship Id="rId2" Type="http://schemas.openxmlformats.org/officeDocument/2006/relationships/image" Target="../media/image2.emf"/><Relationship Id="rId29" Type="http://schemas.openxmlformats.org/officeDocument/2006/relationships/customXml" Target="../ink/ink339.xml"/><Relationship Id="rId255" Type="http://schemas.openxmlformats.org/officeDocument/2006/relationships/customXml" Target="../ink/ink452.xml"/><Relationship Id="rId276" Type="http://schemas.openxmlformats.org/officeDocument/2006/relationships/image" Target="../media/image455.png"/><Relationship Id="rId40" Type="http://schemas.openxmlformats.org/officeDocument/2006/relationships/image" Target="../media/image338.png"/><Relationship Id="rId115" Type="http://schemas.openxmlformats.org/officeDocument/2006/relationships/customXml" Target="../ink/ink382.xml"/><Relationship Id="rId136" Type="http://schemas.openxmlformats.org/officeDocument/2006/relationships/image" Target="../media/image385.png"/><Relationship Id="rId157" Type="http://schemas.openxmlformats.org/officeDocument/2006/relationships/customXml" Target="../ink/ink403.xml"/><Relationship Id="rId178" Type="http://schemas.openxmlformats.org/officeDocument/2006/relationships/image" Target="../media/image406.png"/><Relationship Id="rId61" Type="http://schemas.openxmlformats.org/officeDocument/2006/relationships/customXml" Target="../ink/ink355.xml"/><Relationship Id="rId82" Type="http://schemas.openxmlformats.org/officeDocument/2006/relationships/image" Target="../media/image359.png"/><Relationship Id="rId199" Type="http://schemas.openxmlformats.org/officeDocument/2006/relationships/customXml" Target="../ink/ink424.xml"/><Relationship Id="rId203" Type="http://schemas.openxmlformats.org/officeDocument/2006/relationships/customXml" Target="../ink/ink426.xml"/><Relationship Id="rId19" Type="http://schemas.openxmlformats.org/officeDocument/2006/relationships/customXml" Target="../ink/ink334.xml"/><Relationship Id="rId224" Type="http://schemas.openxmlformats.org/officeDocument/2006/relationships/image" Target="../media/image429.png"/><Relationship Id="rId245" Type="http://schemas.openxmlformats.org/officeDocument/2006/relationships/customXml" Target="../ink/ink447.xml"/><Relationship Id="rId266" Type="http://schemas.openxmlformats.org/officeDocument/2006/relationships/image" Target="../media/image450.png"/><Relationship Id="rId30" Type="http://schemas.openxmlformats.org/officeDocument/2006/relationships/image" Target="../media/image333.png"/><Relationship Id="rId105" Type="http://schemas.openxmlformats.org/officeDocument/2006/relationships/customXml" Target="../ink/ink377.xml"/><Relationship Id="rId126" Type="http://schemas.openxmlformats.org/officeDocument/2006/relationships/image" Target="../media/image380.png"/><Relationship Id="rId147" Type="http://schemas.openxmlformats.org/officeDocument/2006/relationships/customXml" Target="../ink/ink398.xml"/><Relationship Id="rId168" Type="http://schemas.openxmlformats.org/officeDocument/2006/relationships/image" Target="../media/image401.png"/><Relationship Id="rId51" Type="http://schemas.openxmlformats.org/officeDocument/2006/relationships/customXml" Target="../ink/ink350.xml"/><Relationship Id="rId72" Type="http://schemas.openxmlformats.org/officeDocument/2006/relationships/image" Target="../media/image354.png"/><Relationship Id="rId93" Type="http://schemas.openxmlformats.org/officeDocument/2006/relationships/customXml" Target="../ink/ink371.xml"/><Relationship Id="rId189" Type="http://schemas.openxmlformats.org/officeDocument/2006/relationships/customXml" Target="../ink/ink419.xml"/><Relationship Id="rId3" Type="http://schemas.openxmlformats.org/officeDocument/2006/relationships/customXml" Target="../ink/ink326.xml"/><Relationship Id="rId214" Type="http://schemas.openxmlformats.org/officeDocument/2006/relationships/image" Target="../media/image424.png"/><Relationship Id="rId235" Type="http://schemas.openxmlformats.org/officeDocument/2006/relationships/customXml" Target="../ink/ink442.xml"/><Relationship Id="rId256" Type="http://schemas.openxmlformats.org/officeDocument/2006/relationships/image" Target="../media/image445.png"/><Relationship Id="rId277" Type="http://schemas.openxmlformats.org/officeDocument/2006/relationships/customXml" Target="../ink/ink463.xml"/><Relationship Id="rId116" Type="http://schemas.openxmlformats.org/officeDocument/2006/relationships/image" Target="../media/image375.png"/><Relationship Id="rId137" Type="http://schemas.openxmlformats.org/officeDocument/2006/relationships/customXml" Target="../ink/ink393.xml"/><Relationship Id="rId158" Type="http://schemas.openxmlformats.org/officeDocument/2006/relationships/image" Target="../media/image396.png"/><Relationship Id="rId20" Type="http://schemas.openxmlformats.org/officeDocument/2006/relationships/image" Target="../media/image328.png"/><Relationship Id="rId41" Type="http://schemas.openxmlformats.org/officeDocument/2006/relationships/customXml" Target="../ink/ink345.xml"/><Relationship Id="rId62" Type="http://schemas.openxmlformats.org/officeDocument/2006/relationships/image" Target="../media/image349.png"/><Relationship Id="rId83" Type="http://schemas.openxmlformats.org/officeDocument/2006/relationships/customXml" Target="../ink/ink366.xml"/><Relationship Id="rId179" Type="http://schemas.openxmlformats.org/officeDocument/2006/relationships/customXml" Target="../ink/ink414.xml"/><Relationship Id="rId190" Type="http://schemas.openxmlformats.org/officeDocument/2006/relationships/image" Target="../media/image412.png"/><Relationship Id="rId204" Type="http://schemas.openxmlformats.org/officeDocument/2006/relationships/image" Target="../media/image419.png"/><Relationship Id="rId225" Type="http://schemas.openxmlformats.org/officeDocument/2006/relationships/customXml" Target="../ink/ink437.xml"/><Relationship Id="rId246" Type="http://schemas.openxmlformats.org/officeDocument/2006/relationships/image" Target="../media/image440.png"/><Relationship Id="rId267" Type="http://schemas.openxmlformats.org/officeDocument/2006/relationships/customXml" Target="../ink/ink458.xml"/><Relationship Id="rId106" Type="http://schemas.openxmlformats.org/officeDocument/2006/relationships/image" Target="../media/image370.png"/><Relationship Id="rId127" Type="http://schemas.openxmlformats.org/officeDocument/2006/relationships/customXml" Target="../ink/ink388.xml"/><Relationship Id="rId10" Type="http://schemas.openxmlformats.org/officeDocument/2006/relationships/image" Target="../media/image323.png"/><Relationship Id="rId31" Type="http://schemas.openxmlformats.org/officeDocument/2006/relationships/customXml" Target="../ink/ink340.xml"/><Relationship Id="rId52" Type="http://schemas.openxmlformats.org/officeDocument/2006/relationships/image" Target="../media/image344.png"/><Relationship Id="rId73" Type="http://schemas.openxmlformats.org/officeDocument/2006/relationships/customXml" Target="../ink/ink361.xml"/><Relationship Id="rId94" Type="http://schemas.openxmlformats.org/officeDocument/2006/relationships/image" Target="../media/image365.png"/><Relationship Id="rId148" Type="http://schemas.openxmlformats.org/officeDocument/2006/relationships/image" Target="../media/image391.png"/><Relationship Id="rId169" Type="http://schemas.openxmlformats.org/officeDocument/2006/relationships/customXml" Target="../ink/ink409.xml"/><Relationship Id="rId4" Type="http://schemas.openxmlformats.org/officeDocument/2006/relationships/image" Target="../media/image320.png"/><Relationship Id="rId180" Type="http://schemas.openxmlformats.org/officeDocument/2006/relationships/image" Target="../media/image407.png"/><Relationship Id="rId215" Type="http://schemas.openxmlformats.org/officeDocument/2006/relationships/customXml" Target="../ink/ink432.xml"/><Relationship Id="rId236" Type="http://schemas.openxmlformats.org/officeDocument/2006/relationships/image" Target="../media/image435.png"/><Relationship Id="rId257" Type="http://schemas.openxmlformats.org/officeDocument/2006/relationships/customXml" Target="../ink/ink453.xml"/><Relationship Id="rId278" Type="http://schemas.openxmlformats.org/officeDocument/2006/relationships/image" Target="../media/image456.png"/><Relationship Id="rId42" Type="http://schemas.openxmlformats.org/officeDocument/2006/relationships/image" Target="../media/image339.png"/><Relationship Id="rId84" Type="http://schemas.openxmlformats.org/officeDocument/2006/relationships/image" Target="../media/image360.png"/><Relationship Id="rId138" Type="http://schemas.openxmlformats.org/officeDocument/2006/relationships/image" Target="../media/image386.png"/><Relationship Id="rId191" Type="http://schemas.openxmlformats.org/officeDocument/2006/relationships/customXml" Target="../ink/ink420.xml"/><Relationship Id="rId205" Type="http://schemas.openxmlformats.org/officeDocument/2006/relationships/customXml" Target="../ink/ink427.xml"/><Relationship Id="rId247" Type="http://schemas.openxmlformats.org/officeDocument/2006/relationships/customXml" Target="../ink/ink448.xml"/><Relationship Id="rId107" Type="http://schemas.openxmlformats.org/officeDocument/2006/relationships/customXml" Target="../ink/ink378.xml"/><Relationship Id="rId11" Type="http://schemas.openxmlformats.org/officeDocument/2006/relationships/customXml" Target="../ink/ink330.xml"/><Relationship Id="rId53" Type="http://schemas.openxmlformats.org/officeDocument/2006/relationships/customXml" Target="../ink/ink351.xml"/><Relationship Id="rId149" Type="http://schemas.openxmlformats.org/officeDocument/2006/relationships/customXml" Target="../ink/ink399.xml"/><Relationship Id="rId95" Type="http://schemas.openxmlformats.org/officeDocument/2006/relationships/customXml" Target="../ink/ink372.xml"/><Relationship Id="rId160" Type="http://schemas.openxmlformats.org/officeDocument/2006/relationships/image" Target="../media/image397.png"/><Relationship Id="rId216" Type="http://schemas.openxmlformats.org/officeDocument/2006/relationships/image" Target="../media/image425.png"/><Relationship Id="rId258" Type="http://schemas.openxmlformats.org/officeDocument/2006/relationships/image" Target="../media/image446.png"/></Relationships>
</file>

<file path=ppt/slides/_rels/slide5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516.png"/><Relationship Id="rId299" Type="http://schemas.openxmlformats.org/officeDocument/2006/relationships/image" Target="../media/image607.png"/><Relationship Id="rId21" Type="http://schemas.openxmlformats.org/officeDocument/2006/relationships/image" Target="../media/image468.png"/><Relationship Id="rId63" Type="http://schemas.openxmlformats.org/officeDocument/2006/relationships/image" Target="../media/image489.png"/><Relationship Id="rId159" Type="http://schemas.openxmlformats.org/officeDocument/2006/relationships/image" Target="../media/image537.png"/><Relationship Id="rId324" Type="http://schemas.openxmlformats.org/officeDocument/2006/relationships/customXml" Target="../ink/ink627.xml"/><Relationship Id="rId170" Type="http://schemas.openxmlformats.org/officeDocument/2006/relationships/customXml" Target="../ink/ink550.xml"/><Relationship Id="rId226" Type="http://schemas.openxmlformats.org/officeDocument/2006/relationships/customXml" Target="../ink/ink578.xml"/><Relationship Id="rId268" Type="http://schemas.openxmlformats.org/officeDocument/2006/relationships/customXml" Target="../ink/ink599.xml"/><Relationship Id="rId32" Type="http://schemas.openxmlformats.org/officeDocument/2006/relationships/customXml" Target="../ink/ink481.xml"/><Relationship Id="rId74" Type="http://schemas.openxmlformats.org/officeDocument/2006/relationships/customXml" Target="../ink/ink502.xml"/><Relationship Id="rId128" Type="http://schemas.openxmlformats.org/officeDocument/2006/relationships/customXml" Target="../ink/ink529.xml"/><Relationship Id="rId335" Type="http://schemas.openxmlformats.org/officeDocument/2006/relationships/customXml" Target="../ink/ink633.xml"/><Relationship Id="rId5" Type="http://schemas.openxmlformats.org/officeDocument/2006/relationships/image" Target="../media/image460.png"/><Relationship Id="rId181" Type="http://schemas.openxmlformats.org/officeDocument/2006/relationships/image" Target="../media/image548.png"/><Relationship Id="rId237" Type="http://schemas.openxmlformats.org/officeDocument/2006/relationships/image" Target="../media/image576.png"/><Relationship Id="rId279" Type="http://schemas.openxmlformats.org/officeDocument/2006/relationships/image" Target="../media/image597.png"/><Relationship Id="rId43" Type="http://schemas.openxmlformats.org/officeDocument/2006/relationships/image" Target="../media/image479.png"/><Relationship Id="rId139" Type="http://schemas.openxmlformats.org/officeDocument/2006/relationships/image" Target="../media/image527.png"/><Relationship Id="rId290" Type="http://schemas.openxmlformats.org/officeDocument/2006/relationships/customXml" Target="../ink/ink610.xml"/><Relationship Id="rId304" Type="http://schemas.openxmlformats.org/officeDocument/2006/relationships/customXml" Target="../ink/ink617.xml"/><Relationship Id="rId85" Type="http://schemas.openxmlformats.org/officeDocument/2006/relationships/image" Target="../media/image500.png"/><Relationship Id="rId150" Type="http://schemas.openxmlformats.org/officeDocument/2006/relationships/customXml" Target="../ink/ink540.xml"/><Relationship Id="rId192" Type="http://schemas.openxmlformats.org/officeDocument/2006/relationships/customXml" Target="../ink/ink561.xml"/><Relationship Id="rId206" Type="http://schemas.openxmlformats.org/officeDocument/2006/relationships/customXml" Target="../ink/ink568.xml"/><Relationship Id="rId248" Type="http://schemas.openxmlformats.org/officeDocument/2006/relationships/customXml" Target="../ink/ink589.xml"/><Relationship Id="rId12" Type="http://schemas.openxmlformats.org/officeDocument/2006/relationships/customXml" Target="../ink/ink471.xml"/><Relationship Id="rId108" Type="http://schemas.openxmlformats.org/officeDocument/2006/relationships/customXml" Target="../ink/ink519.xml"/><Relationship Id="rId315" Type="http://schemas.openxmlformats.org/officeDocument/2006/relationships/image" Target="../media/image615.png"/><Relationship Id="rId54" Type="http://schemas.openxmlformats.org/officeDocument/2006/relationships/customXml" Target="../ink/ink492.xml"/><Relationship Id="rId96" Type="http://schemas.openxmlformats.org/officeDocument/2006/relationships/customXml" Target="../ink/ink513.xml"/><Relationship Id="rId161" Type="http://schemas.openxmlformats.org/officeDocument/2006/relationships/image" Target="../media/image538.png"/><Relationship Id="rId217" Type="http://schemas.openxmlformats.org/officeDocument/2006/relationships/image" Target="../media/image566.png"/><Relationship Id="rId259" Type="http://schemas.openxmlformats.org/officeDocument/2006/relationships/image" Target="../media/image587.png"/><Relationship Id="rId23" Type="http://schemas.openxmlformats.org/officeDocument/2006/relationships/image" Target="../media/image469.png"/><Relationship Id="rId119" Type="http://schemas.openxmlformats.org/officeDocument/2006/relationships/image" Target="../media/image517.png"/><Relationship Id="rId270" Type="http://schemas.openxmlformats.org/officeDocument/2006/relationships/customXml" Target="../ink/ink600.xml"/><Relationship Id="rId326" Type="http://schemas.openxmlformats.org/officeDocument/2006/relationships/customXml" Target="../ink/ink628.xml"/><Relationship Id="rId65" Type="http://schemas.openxmlformats.org/officeDocument/2006/relationships/image" Target="../media/image490.png"/><Relationship Id="rId130" Type="http://schemas.openxmlformats.org/officeDocument/2006/relationships/customXml" Target="../ink/ink530.xml"/><Relationship Id="rId172" Type="http://schemas.openxmlformats.org/officeDocument/2006/relationships/customXml" Target="../ink/ink551.xml"/><Relationship Id="rId228" Type="http://schemas.openxmlformats.org/officeDocument/2006/relationships/customXml" Target="../ink/ink579.xml"/><Relationship Id="rId281" Type="http://schemas.openxmlformats.org/officeDocument/2006/relationships/image" Target="../media/image598.png"/><Relationship Id="rId337" Type="http://schemas.openxmlformats.org/officeDocument/2006/relationships/customXml" Target="../ink/ink634.xml"/><Relationship Id="rId34" Type="http://schemas.openxmlformats.org/officeDocument/2006/relationships/customXml" Target="../ink/ink482.xml"/><Relationship Id="rId76" Type="http://schemas.openxmlformats.org/officeDocument/2006/relationships/customXml" Target="../ink/ink503.xml"/><Relationship Id="rId141" Type="http://schemas.openxmlformats.org/officeDocument/2006/relationships/image" Target="../media/image528.png"/><Relationship Id="rId7" Type="http://schemas.openxmlformats.org/officeDocument/2006/relationships/image" Target="../media/image461.png"/><Relationship Id="rId183" Type="http://schemas.openxmlformats.org/officeDocument/2006/relationships/image" Target="../media/image549.png"/><Relationship Id="rId239" Type="http://schemas.openxmlformats.org/officeDocument/2006/relationships/image" Target="../media/image577.png"/><Relationship Id="rId250" Type="http://schemas.openxmlformats.org/officeDocument/2006/relationships/customXml" Target="../ink/ink590.xml"/><Relationship Id="rId292" Type="http://schemas.openxmlformats.org/officeDocument/2006/relationships/customXml" Target="../ink/ink611.xml"/><Relationship Id="rId306" Type="http://schemas.openxmlformats.org/officeDocument/2006/relationships/customXml" Target="../ink/ink618.xml"/><Relationship Id="rId45" Type="http://schemas.openxmlformats.org/officeDocument/2006/relationships/image" Target="../media/image480.png"/><Relationship Id="rId87" Type="http://schemas.openxmlformats.org/officeDocument/2006/relationships/image" Target="../media/image501.png"/><Relationship Id="rId110" Type="http://schemas.openxmlformats.org/officeDocument/2006/relationships/customXml" Target="../ink/ink520.xml"/><Relationship Id="rId152" Type="http://schemas.openxmlformats.org/officeDocument/2006/relationships/customXml" Target="../ink/ink541.xml"/><Relationship Id="rId173" Type="http://schemas.openxmlformats.org/officeDocument/2006/relationships/image" Target="../media/image544.png"/><Relationship Id="rId194" Type="http://schemas.openxmlformats.org/officeDocument/2006/relationships/customXml" Target="../ink/ink562.xml"/><Relationship Id="rId208" Type="http://schemas.openxmlformats.org/officeDocument/2006/relationships/customXml" Target="../ink/ink569.xml"/><Relationship Id="rId229" Type="http://schemas.openxmlformats.org/officeDocument/2006/relationships/image" Target="../media/image572.png"/><Relationship Id="rId240" Type="http://schemas.openxmlformats.org/officeDocument/2006/relationships/customXml" Target="../ink/ink585.xml"/><Relationship Id="rId261" Type="http://schemas.openxmlformats.org/officeDocument/2006/relationships/image" Target="../media/image588.png"/><Relationship Id="rId14" Type="http://schemas.openxmlformats.org/officeDocument/2006/relationships/customXml" Target="../ink/ink472.xml"/><Relationship Id="rId35" Type="http://schemas.openxmlformats.org/officeDocument/2006/relationships/image" Target="../media/image475.png"/><Relationship Id="rId56" Type="http://schemas.openxmlformats.org/officeDocument/2006/relationships/customXml" Target="../ink/ink493.xml"/><Relationship Id="rId77" Type="http://schemas.openxmlformats.org/officeDocument/2006/relationships/image" Target="../media/image496.png"/><Relationship Id="rId100" Type="http://schemas.openxmlformats.org/officeDocument/2006/relationships/customXml" Target="../ink/ink515.xml"/><Relationship Id="rId282" Type="http://schemas.openxmlformats.org/officeDocument/2006/relationships/customXml" Target="../ink/ink606.xml"/><Relationship Id="rId317" Type="http://schemas.openxmlformats.org/officeDocument/2006/relationships/image" Target="../media/image616.png"/><Relationship Id="rId338" Type="http://schemas.openxmlformats.org/officeDocument/2006/relationships/image" Target="../media/image626.png"/><Relationship Id="rId8" Type="http://schemas.openxmlformats.org/officeDocument/2006/relationships/customXml" Target="../ink/ink469.xml"/><Relationship Id="rId98" Type="http://schemas.openxmlformats.org/officeDocument/2006/relationships/customXml" Target="../ink/ink514.xml"/><Relationship Id="rId121" Type="http://schemas.openxmlformats.org/officeDocument/2006/relationships/image" Target="../media/image518.png"/><Relationship Id="rId142" Type="http://schemas.openxmlformats.org/officeDocument/2006/relationships/customXml" Target="../ink/ink536.xml"/><Relationship Id="rId163" Type="http://schemas.openxmlformats.org/officeDocument/2006/relationships/image" Target="../media/image539.png"/><Relationship Id="rId184" Type="http://schemas.openxmlformats.org/officeDocument/2006/relationships/customXml" Target="../ink/ink557.xml"/><Relationship Id="rId219" Type="http://schemas.openxmlformats.org/officeDocument/2006/relationships/image" Target="../media/image567.png"/><Relationship Id="rId230" Type="http://schemas.openxmlformats.org/officeDocument/2006/relationships/customXml" Target="../ink/ink580.xml"/><Relationship Id="rId251" Type="http://schemas.openxmlformats.org/officeDocument/2006/relationships/image" Target="../media/image583.png"/><Relationship Id="rId25" Type="http://schemas.openxmlformats.org/officeDocument/2006/relationships/image" Target="../media/image470.png"/><Relationship Id="rId46" Type="http://schemas.openxmlformats.org/officeDocument/2006/relationships/customXml" Target="../ink/ink488.xml"/><Relationship Id="rId67" Type="http://schemas.openxmlformats.org/officeDocument/2006/relationships/image" Target="../media/image491.png"/><Relationship Id="rId272" Type="http://schemas.openxmlformats.org/officeDocument/2006/relationships/customXml" Target="../ink/ink601.xml"/><Relationship Id="rId293" Type="http://schemas.openxmlformats.org/officeDocument/2006/relationships/image" Target="../media/image604.png"/><Relationship Id="rId307" Type="http://schemas.openxmlformats.org/officeDocument/2006/relationships/image" Target="../media/image611.png"/><Relationship Id="rId328" Type="http://schemas.openxmlformats.org/officeDocument/2006/relationships/customXml" Target="../ink/ink629.xml"/><Relationship Id="rId88" Type="http://schemas.openxmlformats.org/officeDocument/2006/relationships/customXml" Target="../ink/ink509.xml"/><Relationship Id="rId111" Type="http://schemas.openxmlformats.org/officeDocument/2006/relationships/image" Target="../media/image513.png"/><Relationship Id="rId132" Type="http://schemas.openxmlformats.org/officeDocument/2006/relationships/customXml" Target="../ink/ink531.xml"/><Relationship Id="rId153" Type="http://schemas.openxmlformats.org/officeDocument/2006/relationships/image" Target="../media/image534.png"/><Relationship Id="rId174" Type="http://schemas.openxmlformats.org/officeDocument/2006/relationships/customXml" Target="../ink/ink552.xml"/><Relationship Id="rId195" Type="http://schemas.openxmlformats.org/officeDocument/2006/relationships/image" Target="../media/image555.png"/><Relationship Id="rId209" Type="http://schemas.openxmlformats.org/officeDocument/2006/relationships/image" Target="../media/image562.png"/><Relationship Id="rId220" Type="http://schemas.openxmlformats.org/officeDocument/2006/relationships/customXml" Target="../ink/ink575.xml"/><Relationship Id="rId241" Type="http://schemas.openxmlformats.org/officeDocument/2006/relationships/image" Target="../media/image578.png"/><Relationship Id="rId15" Type="http://schemas.openxmlformats.org/officeDocument/2006/relationships/image" Target="../media/image465.png"/><Relationship Id="rId36" Type="http://schemas.openxmlformats.org/officeDocument/2006/relationships/customXml" Target="../ink/ink483.xml"/><Relationship Id="rId57" Type="http://schemas.openxmlformats.org/officeDocument/2006/relationships/image" Target="../media/image486.png"/><Relationship Id="rId262" Type="http://schemas.openxmlformats.org/officeDocument/2006/relationships/customXml" Target="../ink/ink596.xml"/><Relationship Id="rId283" Type="http://schemas.openxmlformats.org/officeDocument/2006/relationships/image" Target="../media/image599.png"/><Relationship Id="rId318" Type="http://schemas.openxmlformats.org/officeDocument/2006/relationships/customXml" Target="../ink/ink624.xml"/><Relationship Id="rId78" Type="http://schemas.openxmlformats.org/officeDocument/2006/relationships/customXml" Target="../ink/ink504.xml"/><Relationship Id="rId99" Type="http://schemas.openxmlformats.org/officeDocument/2006/relationships/image" Target="../media/image507.png"/><Relationship Id="rId101" Type="http://schemas.openxmlformats.org/officeDocument/2006/relationships/image" Target="../media/image508.png"/><Relationship Id="rId122" Type="http://schemas.openxmlformats.org/officeDocument/2006/relationships/customXml" Target="../ink/ink526.xml"/><Relationship Id="rId143" Type="http://schemas.openxmlformats.org/officeDocument/2006/relationships/image" Target="../media/image529.png"/><Relationship Id="rId164" Type="http://schemas.openxmlformats.org/officeDocument/2006/relationships/customXml" Target="../ink/ink547.xml"/><Relationship Id="rId185" Type="http://schemas.openxmlformats.org/officeDocument/2006/relationships/image" Target="../media/image550.png"/><Relationship Id="rId9" Type="http://schemas.openxmlformats.org/officeDocument/2006/relationships/image" Target="../media/image462.png"/><Relationship Id="rId210" Type="http://schemas.openxmlformats.org/officeDocument/2006/relationships/customXml" Target="../ink/ink570.xml"/><Relationship Id="rId26" Type="http://schemas.openxmlformats.org/officeDocument/2006/relationships/customXml" Target="../ink/ink478.xml"/><Relationship Id="rId231" Type="http://schemas.openxmlformats.org/officeDocument/2006/relationships/image" Target="../media/image573.png"/><Relationship Id="rId252" Type="http://schemas.openxmlformats.org/officeDocument/2006/relationships/customXml" Target="../ink/ink591.xml"/><Relationship Id="rId273" Type="http://schemas.openxmlformats.org/officeDocument/2006/relationships/image" Target="../media/image594.png"/><Relationship Id="rId294" Type="http://schemas.openxmlformats.org/officeDocument/2006/relationships/customXml" Target="../ink/ink612.xml"/><Relationship Id="rId308" Type="http://schemas.openxmlformats.org/officeDocument/2006/relationships/customXml" Target="../ink/ink619.xml"/><Relationship Id="rId329" Type="http://schemas.openxmlformats.org/officeDocument/2006/relationships/image" Target="../media/image622.png"/><Relationship Id="rId47" Type="http://schemas.openxmlformats.org/officeDocument/2006/relationships/image" Target="../media/image481.png"/><Relationship Id="rId68" Type="http://schemas.openxmlformats.org/officeDocument/2006/relationships/customXml" Target="../ink/ink499.xml"/><Relationship Id="rId89" Type="http://schemas.openxmlformats.org/officeDocument/2006/relationships/image" Target="../media/image502.png"/><Relationship Id="rId112" Type="http://schemas.openxmlformats.org/officeDocument/2006/relationships/customXml" Target="../ink/ink521.xml"/><Relationship Id="rId133" Type="http://schemas.openxmlformats.org/officeDocument/2006/relationships/image" Target="../media/image524.png"/><Relationship Id="rId154" Type="http://schemas.openxmlformats.org/officeDocument/2006/relationships/customXml" Target="../ink/ink542.xml"/><Relationship Id="rId175" Type="http://schemas.openxmlformats.org/officeDocument/2006/relationships/image" Target="../media/image545.png"/><Relationship Id="rId196" Type="http://schemas.openxmlformats.org/officeDocument/2006/relationships/customXml" Target="../ink/ink563.xml"/><Relationship Id="rId200" Type="http://schemas.openxmlformats.org/officeDocument/2006/relationships/customXml" Target="../ink/ink565.xml"/><Relationship Id="rId16" Type="http://schemas.openxmlformats.org/officeDocument/2006/relationships/customXml" Target="../ink/ink473.xml"/><Relationship Id="rId221" Type="http://schemas.openxmlformats.org/officeDocument/2006/relationships/image" Target="../media/image568.png"/><Relationship Id="rId242" Type="http://schemas.openxmlformats.org/officeDocument/2006/relationships/customXml" Target="../ink/ink586.xml"/><Relationship Id="rId263" Type="http://schemas.openxmlformats.org/officeDocument/2006/relationships/image" Target="../media/image589.png"/><Relationship Id="rId284" Type="http://schemas.openxmlformats.org/officeDocument/2006/relationships/customXml" Target="../ink/ink607.xml"/><Relationship Id="rId319" Type="http://schemas.openxmlformats.org/officeDocument/2006/relationships/image" Target="../media/image617.png"/><Relationship Id="rId37" Type="http://schemas.openxmlformats.org/officeDocument/2006/relationships/image" Target="../media/image476.png"/><Relationship Id="rId58" Type="http://schemas.openxmlformats.org/officeDocument/2006/relationships/customXml" Target="../ink/ink494.xml"/><Relationship Id="rId79" Type="http://schemas.openxmlformats.org/officeDocument/2006/relationships/image" Target="../media/image497.png"/><Relationship Id="rId102" Type="http://schemas.openxmlformats.org/officeDocument/2006/relationships/customXml" Target="../ink/ink516.xml"/><Relationship Id="rId123" Type="http://schemas.openxmlformats.org/officeDocument/2006/relationships/image" Target="../media/image519.png"/><Relationship Id="rId144" Type="http://schemas.openxmlformats.org/officeDocument/2006/relationships/customXml" Target="../ink/ink537.xml"/><Relationship Id="rId330" Type="http://schemas.openxmlformats.org/officeDocument/2006/relationships/customXml" Target="../ink/ink630.xml"/><Relationship Id="rId90" Type="http://schemas.openxmlformats.org/officeDocument/2006/relationships/customXml" Target="../ink/ink510.xml"/><Relationship Id="rId165" Type="http://schemas.openxmlformats.org/officeDocument/2006/relationships/image" Target="../media/image540.png"/><Relationship Id="rId186" Type="http://schemas.openxmlformats.org/officeDocument/2006/relationships/customXml" Target="../ink/ink558.xml"/><Relationship Id="rId211" Type="http://schemas.openxmlformats.org/officeDocument/2006/relationships/image" Target="../media/image563.png"/><Relationship Id="rId232" Type="http://schemas.openxmlformats.org/officeDocument/2006/relationships/customXml" Target="../ink/ink581.xml"/><Relationship Id="rId253" Type="http://schemas.openxmlformats.org/officeDocument/2006/relationships/image" Target="../media/image584.png"/><Relationship Id="rId274" Type="http://schemas.openxmlformats.org/officeDocument/2006/relationships/customXml" Target="../ink/ink602.xml"/><Relationship Id="rId295" Type="http://schemas.openxmlformats.org/officeDocument/2006/relationships/image" Target="../media/image605.png"/><Relationship Id="rId309" Type="http://schemas.openxmlformats.org/officeDocument/2006/relationships/image" Target="../media/image612.png"/><Relationship Id="rId27" Type="http://schemas.openxmlformats.org/officeDocument/2006/relationships/image" Target="../media/image471.png"/><Relationship Id="rId48" Type="http://schemas.openxmlformats.org/officeDocument/2006/relationships/customXml" Target="../ink/ink489.xml"/><Relationship Id="rId69" Type="http://schemas.openxmlformats.org/officeDocument/2006/relationships/image" Target="../media/image492.png"/><Relationship Id="rId113" Type="http://schemas.openxmlformats.org/officeDocument/2006/relationships/image" Target="../media/image514.png"/><Relationship Id="rId134" Type="http://schemas.openxmlformats.org/officeDocument/2006/relationships/customXml" Target="../ink/ink532.xml"/><Relationship Id="rId320" Type="http://schemas.openxmlformats.org/officeDocument/2006/relationships/customXml" Target="../ink/ink625.xml"/><Relationship Id="rId80" Type="http://schemas.openxmlformats.org/officeDocument/2006/relationships/customXml" Target="../ink/ink505.xml"/><Relationship Id="rId155" Type="http://schemas.openxmlformats.org/officeDocument/2006/relationships/image" Target="../media/image535.png"/><Relationship Id="rId176" Type="http://schemas.openxmlformats.org/officeDocument/2006/relationships/customXml" Target="../ink/ink553.xml"/><Relationship Id="rId197" Type="http://schemas.openxmlformats.org/officeDocument/2006/relationships/image" Target="../media/image556.png"/><Relationship Id="rId201" Type="http://schemas.openxmlformats.org/officeDocument/2006/relationships/image" Target="../media/image558.png"/><Relationship Id="rId222" Type="http://schemas.openxmlformats.org/officeDocument/2006/relationships/customXml" Target="../ink/ink576.xml"/><Relationship Id="rId243" Type="http://schemas.openxmlformats.org/officeDocument/2006/relationships/image" Target="../media/image579.png"/><Relationship Id="rId264" Type="http://schemas.openxmlformats.org/officeDocument/2006/relationships/customXml" Target="../ink/ink597.xml"/><Relationship Id="rId285" Type="http://schemas.openxmlformats.org/officeDocument/2006/relationships/image" Target="../media/image600.png"/><Relationship Id="rId17" Type="http://schemas.openxmlformats.org/officeDocument/2006/relationships/image" Target="../media/image466.png"/><Relationship Id="rId38" Type="http://schemas.openxmlformats.org/officeDocument/2006/relationships/customXml" Target="../ink/ink484.xml"/><Relationship Id="rId59" Type="http://schemas.openxmlformats.org/officeDocument/2006/relationships/image" Target="../media/image487.png"/><Relationship Id="rId103" Type="http://schemas.openxmlformats.org/officeDocument/2006/relationships/image" Target="../media/image509.png"/><Relationship Id="rId124" Type="http://schemas.openxmlformats.org/officeDocument/2006/relationships/customXml" Target="../ink/ink527.xml"/><Relationship Id="rId310" Type="http://schemas.openxmlformats.org/officeDocument/2006/relationships/customXml" Target="../ink/ink620.xml"/><Relationship Id="rId70" Type="http://schemas.openxmlformats.org/officeDocument/2006/relationships/customXml" Target="../ink/ink500.xml"/><Relationship Id="rId91" Type="http://schemas.openxmlformats.org/officeDocument/2006/relationships/image" Target="../media/image503.png"/><Relationship Id="rId145" Type="http://schemas.openxmlformats.org/officeDocument/2006/relationships/image" Target="../media/image530.png"/><Relationship Id="rId166" Type="http://schemas.openxmlformats.org/officeDocument/2006/relationships/customXml" Target="../ink/ink548.xml"/><Relationship Id="rId187" Type="http://schemas.openxmlformats.org/officeDocument/2006/relationships/image" Target="../media/image551.png"/><Relationship Id="rId331" Type="http://schemas.openxmlformats.org/officeDocument/2006/relationships/customXml" Target="../ink/ink631.xml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571.xml"/><Relationship Id="rId233" Type="http://schemas.openxmlformats.org/officeDocument/2006/relationships/image" Target="../media/image574.png"/><Relationship Id="rId254" Type="http://schemas.openxmlformats.org/officeDocument/2006/relationships/customXml" Target="../ink/ink592.xml"/><Relationship Id="rId28" Type="http://schemas.openxmlformats.org/officeDocument/2006/relationships/customXml" Target="../ink/ink479.xml"/><Relationship Id="rId49" Type="http://schemas.openxmlformats.org/officeDocument/2006/relationships/image" Target="../media/image482.png"/><Relationship Id="rId114" Type="http://schemas.openxmlformats.org/officeDocument/2006/relationships/customXml" Target="../ink/ink522.xml"/><Relationship Id="rId275" Type="http://schemas.openxmlformats.org/officeDocument/2006/relationships/image" Target="../media/image595.png"/><Relationship Id="rId296" Type="http://schemas.openxmlformats.org/officeDocument/2006/relationships/customXml" Target="../ink/ink613.xml"/><Relationship Id="rId300" Type="http://schemas.openxmlformats.org/officeDocument/2006/relationships/customXml" Target="../ink/ink615.xml"/><Relationship Id="rId60" Type="http://schemas.openxmlformats.org/officeDocument/2006/relationships/customXml" Target="../ink/ink495.xml"/><Relationship Id="rId81" Type="http://schemas.openxmlformats.org/officeDocument/2006/relationships/image" Target="../media/image498.png"/><Relationship Id="rId135" Type="http://schemas.openxmlformats.org/officeDocument/2006/relationships/image" Target="../media/image525.png"/><Relationship Id="rId156" Type="http://schemas.openxmlformats.org/officeDocument/2006/relationships/customXml" Target="../ink/ink543.xml"/><Relationship Id="rId177" Type="http://schemas.openxmlformats.org/officeDocument/2006/relationships/image" Target="../media/image546.png"/><Relationship Id="rId198" Type="http://schemas.openxmlformats.org/officeDocument/2006/relationships/customXml" Target="../ink/ink564.xml"/><Relationship Id="rId321" Type="http://schemas.openxmlformats.org/officeDocument/2006/relationships/image" Target="../media/image618.png"/><Relationship Id="rId202" Type="http://schemas.openxmlformats.org/officeDocument/2006/relationships/customXml" Target="../ink/ink566.xml"/><Relationship Id="rId223" Type="http://schemas.openxmlformats.org/officeDocument/2006/relationships/image" Target="../media/image569.png"/><Relationship Id="rId244" Type="http://schemas.openxmlformats.org/officeDocument/2006/relationships/customXml" Target="../ink/ink587.xml"/><Relationship Id="rId18" Type="http://schemas.openxmlformats.org/officeDocument/2006/relationships/customXml" Target="../ink/ink474.xml"/><Relationship Id="rId39" Type="http://schemas.openxmlformats.org/officeDocument/2006/relationships/image" Target="../media/image477.png"/><Relationship Id="rId265" Type="http://schemas.openxmlformats.org/officeDocument/2006/relationships/image" Target="../media/image590.png"/><Relationship Id="rId286" Type="http://schemas.openxmlformats.org/officeDocument/2006/relationships/customXml" Target="../ink/ink608.xml"/><Relationship Id="rId50" Type="http://schemas.openxmlformats.org/officeDocument/2006/relationships/customXml" Target="../ink/ink490.xml"/><Relationship Id="rId104" Type="http://schemas.openxmlformats.org/officeDocument/2006/relationships/customXml" Target="../ink/ink517.xml"/><Relationship Id="rId125" Type="http://schemas.openxmlformats.org/officeDocument/2006/relationships/image" Target="../media/image520.png"/><Relationship Id="rId146" Type="http://schemas.openxmlformats.org/officeDocument/2006/relationships/customXml" Target="../ink/ink538.xml"/><Relationship Id="rId167" Type="http://schemas.openxmlformats.org/officeDocument/2006/relationships/image" Target="../media/image541.png"/><Relationship Id="rId188" Type="http://schemas.openxmlformats.org/officeDocument/2006/relationships/customXml" Target="../ink/ink559.xml"/><Relationship Id="rId311" Type="http://schemas.openxmlformats.org/officeDocument/2006/relationships/image" Target="../media/image613.png"/><Relationship Id="rId332" Type="http://schemas.openxmlformats.org/officeDocument/2006/relationships/image" Target="../media/image623.png"/><Relationship Id="rId71" Type="http://schemas.openxmlformats.org/officeDocument/2006/relationships/image" Target="../media/image493.png"/><Relationship Id="rId92" Type="http://schemas.openxmlformats.org/officeDocument/2006/relationships/customXml" Target="../ink/ink511.xml"/><Relationship Id="rId213" Type="http://schemas.openxmlformats.org/officeDocument/2006/relationships/image" Target="../media/image564.png"/><Relationship Id="rId234" Type="http://schemas.openxmlformats.org/officeDocument/2006/relationships/customXml" Target="../ink/ink582.xml"/><Relationship Id="rId2" Type="http://schemas.openxmlformats.org/officeDocument/2006/relationships/customXml" Target="../ink/ink466.xml"/><Relationship Id="rId29" Type="http://schemas.openxmlformats.org/officeDocument/2006/relationships/image" Target="../media/image472.png"/><Relationship Id="rId255" Type="http://schemas.openxmlformats.org/officeDocument/2006/relationships/image" Target="../media/image585.png"/><Relationship Id="rId276" Type="http://schemas.openxmlformats.org/officeDocument/2006/relationships/customXml" Target="../ink/ink603.xml"/><Relationship Id="rId297" Type="http://schemas.openxmlformats.org/officeDocument/2006/relationships/image" Target="../media/image606.png"/><Relationship Id="rId40" Type="http://schemas.openxmlformats.org/officeDocument/2006/relationships/customXml" Target="../ink/ink485.xml"/><Relationship Id="rId115" Type="http://schemas.openxmlformats.org/officeDocument/2006/relationships/image" Target="../media/image515.png"/><Relationship Id="rId136" Type="http://schemas.openxmlformats.org/officeDocument/2006/relationships/customXml" Target="../ink/ink533.xml"/><Relationship Id="rId157" Type="http://schemas.openxmlformats.org/officeDocument/2006/relationships/image" Target="../media/image536.png"/><Relationship Id="rId178" Type="http://schemas.openxmlformats.org/officeDocument/2006/relationships/customXml" Target="../ink/ink554.xml"/><Relationship Id="rId301" Type="http://schemas.openxmlformats.org/officeDocument/2006/relationships/image" Target="../media/image608.png"/><Relationship Id="rId322" Type="http://schemas.openxmlformats.org/officeDocument/2006/relationships/customXml" Target="../ink/ink626.xml"/><Relationship Id="rId61" Type="http://schemas.openxmlformats.org/officeDocument/2006/relationships/image" Target="../media/image488.png"/><Relationship Id="rId82" Type="http://schemas.openxmlformats.org/officeDocument/2006/relationships/customXml" Target="../ink/ink506.xml"/><Relationship Id="rId199" Type="http://schemas.openxmlformats.org/officeDocument/2006/relationships/image" Target="../media/image557.png"/><Relationship Id="rId203" Type="http://schemas.openxmlformats.org/officeDocument/2006/relationships/image" Target="../media/image559.png"/><Relationship Id="rId19" Type="http://schemas.openxmlformats.org/officeDocument/2006/relationships/image" Target="../media/image467.png"/><Relationship Id="rId224" Type="http://schemas.openxmlformats.org/officeDocument/2006/relationships/customXml" Target="../ink/ink577.xml"/><Relationship Id="rId245" Type="http://schemas.openxmlformats.org/officeDocument/2006/relationships/image" Target="../media/image580.png"/><Relationship Id="rId266" Type="http://schemas.openxmlformats.org/officeDocument/2006/relationships/customXml" Target="../ink/ink598.xml"/><Relationship Id="rId287" Type="http://schemas.openxmlformats.org/officeDocument/2006/relationships/image" Target="../media/image601.png"/><Relationship Id="rId30" Type="http://schemas.openxmlformats.org/officeDocument/2006/relationships/customXml" Target="../ink/ink480.xml"/><Relationship Id="rId105" Type="http://schemas.openxmlformats.org/officeDocument/2006/relationships/image" Target="../media/image510.png"/><Relationship Id="rId126" Type="http://schemas.openxmlformats.org/officeDocument/2006/relationships/customXml" Target="../ink/ink528.xml"/><Relationship Id="rId147" Type="http://schemas.openxmlformats.org/officeDocument/2006/relationships/image" Target="../media/image531.png"/><Relationship Id="rId168" Type="http://schemas.openxmlformats.org/officeDocument/2006/relationships/customXml" Target="../ink/ink549.xml"/><Relationship Id="rId312" Type="http://schemas.openxmlformats.org/officeDocument/2006/relationships/customXml" Target="../ink/ink621.xml"/><Relationship Id="rId333" Type="http://schemas.openxmlformats.org/officeDocument/2006/relationships/customXml" Target="../ink/ink632.xml"/><Relationship Id="rId51" Type="http://schemas.openxmlformats.org/officeDocument/2006/relationships/image" Target="../media/image483.png"/><Relationship Id="rId72" Type="http://schemas.openxmlformats.org/officeDocument/2006/relationships/customXml" Target="../ink/ink501.xml"/><Relationship Id="rId93" Type="http://schemas.openxmlformats.org/officeDocument/2006/relationships/image" Target="../media/image504.png"/><Relationship Id="rId189" Type="http://schemas.openxmlformats.org/officeDocument/2006/relationships/image" Target="../media/image552.png"/><Relationship Id="rId3" Type="http://schemas.openxmlformats.org/officeDocument/2006/relationships/image" Target="../media/image459.png"/><Relationship Id="rId214" Type="http://schemas.openxmlformats.org/officeDocument/2006/relationships/customXml" Target="../ink/ink572.xml"/><Relationship Id="rId235" Type="http://schemas.openxmlformats.org/officeDocument/2006/relationships/image" Target="../media/image575.png"/><Relationship Id="rId256" Type="http://schemas.openxmlformats.org/officeDocument/2006/relationships/customXml" Target="../ink/ink593.xml"/><Relationship Id="rId277" Type="http://schemas.openxmlformats.org/officeDocument/2006/relationships/image" Target="../media/image596.png"/><Relationship Id="rId298" Type="http://schemas.openxmlformats.org/officeDocument/2006/relationships/customXml" Target="../ink/ink614.xml"/><Relationship Id="rId116" Type="http://schemas.openxmlformats.org/officeDocument/2006/relationships/customXml" Target="../ink/ink523.xml"/><Relationship Id="rId137" Type="http://schemas.openxmlformats.org/officeDocument/2006/relationships/image" Target="../media/image526.png"/><Relationship Id="rId158" Type="http://schemas.openxmlformats.org/officeDocument/2006/relationships/customXml" Target="../ink/ink544.xml"/><Relationship Id="rId302" Type="http://schemas.openxmlformats.org/officeDocument/2006/relationships/customXml" Target="../ink/ink616.xml"/><Relationship Id="rId323" Type="http://schemas.openxmlformats.org/officeDocument/2006/relationships/image" Target="../media/image619.png"/><Relationship Id="rId20" Type="http://schemas.openxmlformats.org/officeDocument/2006/relationships/customXml" Target="../ink/ink475.xml"/><Relationship Id="rId41" Type="http://schemas.openxmlformats.org/officeDocument/2006/relationships/image" Target="../media/image478.png"/><Relationship Id="rId62" Type="http://schemas.openxmlformats.org/officeDocument/2006/relationships/customXml" Target="../ink/ink496.xml"/><Relationship Id="rId83" Type="http://schemas.openxmlformats.org/officeDocument/2006/relationships/image" Target="../media/image499.png"/><Relationship Id="rId179" Type="http://schemas.openxmlformats.org/officeDocument/2006/relationships/image" Target="../media/image547.png"/><Relationship Id="rId190" Type="http://schemas.openxmlformats.org/officeDocument/2006/relationships/customXml" Target="../ink/ink560.xml"/><Relationship Id="rId204" Type="http://schemas.openxmlformats.org/officeDocument/2006/relationships/customXml" Target="../ink/ink567.xml"/><Relationship Id="rId225" Type="http://schemas.openxmlformats.org/officeDocument/2006/relationships/image" Target="../media/image570.png"/><Relationship Id="rId246" Type="http://schemas.openxmlformats.org/officeDocument/2006/relationships/customXml" Target="../ink/ink588.xml"/><Relationship Id="rId267" Type="http://schemas.openxmlformats.org/officeDocument/2006/relationships/image" Target="../media/image591.png"/><Relationship Id="rId288" Type="http://schemas.openxmlformats.org/officeDocument/2006/relationships/customXml" Target="../ink/ink609.xml"/><Relationship Id="rId106" Type="http://schemas.openxmlformats.org/officeDocument/2006/relationships/customXml" Target="../ink/ink518.xml"/><Relationship Id="rId127" Type="http://schemas.openxmlformats.org/officeDocument/2006/relationships/image" Target="../media/image521.png"/><Relationship Id="rId313" Type="http://schemas.openxmlformats.org/officeDocument/2006/relationships/image" Target="../media/image614.png"/><Relationship Id="rId10" Type="http://schemas.openxmlformats.org/officeDocument/2006/relationships/customXml" Target="../ink/ink470.xml"/><Relationship Id="rId31" Type="http://schemas.openxmlformats.org/officeDocument/2006/relationships/image" Target="../media/image473.png"/><Relationship Id="rId52" Type="http://schemas.openxmlformats.org/officeDocument/2006/relationships/customXml" Target="../ink/ink491.xml"/><Relationship Id="rId73" Type="http://schemas.openxmlformats.org/officeDocument/2006/relationships/image" Target="../media/image494.png"/><Relationship Id="rId94" Type="http://schemas.openxmlformats.org/officeDocument/2006/relationships/customXml" Target="../ink/ink512.xml"/><Relationship Id="rId148" Type="http://schemas.openxmlformats.org/officeDocument/2006/relationships/customXml" Target="../ink/ink539.xml"/><Relationship Id="rId169" Type="http://schemas.openxmlformats.org/officeDocument/2006/relationships/image" Target="../media/image542.png"/><Relationship Id="rId334" Type="http://schemas.openxmlformats.org/officeDocument/2006/relationships/image" Target="../media/image624.png"/><Relationship Id="rId4" Type="http://schemas.openxmlformats.org/officeDocument/2006/relationships/customXml" Target="../ink/ink467.xml"/><Relationship Id="rId180" Type="http://schemas.openxmlformats.org/officeDocument/2006/relationships/customXml" Target="../ink/ink555.xml"/><Relationship Id="rId215" Type="http://schemas.openxmlformats.org/officeDocument/2006/relationships/image" Target="../media/image565.png"/><Relationship Id="rId236" Type="http://schemas.openxmlformats.org/officeDocument/2006/relationships/customXml" Target="../ink/ink583.xml"/><Relationship Id="rId257" Type="http://schemas.openxmlformats.org/officeDocument/2006/relationships/image" Target="../media/image586.png"/><Relationship Id="rId278" Type="http://schemas.openxmlformats.org/officeDocument/2006/relationships/customXml" Target="../ink/ink604.xml"/><Relationship Id="rId303" Type="http://schemas.openxmlformats.org/officeDocument/2006/relationships/image" Target="../media/image609.png"/><Relationship Id="rId42" Type="http://schemas.openxmlformats.org/officeDocument/2006/relationships/customXml" Target="../ink/ink486.xml"/><Relationship Id="rId84" Type="http://schemas.openxmlformats.org/officeDocument/2006/relationships/customXml" Target="../ink/ink507.xml"/><Relationship Id="rId138" Type="http://schemas.openxmlformats.org/officeDocument/2006/relationships/customXml" Target="../ink/ink534.xml"/><Relationship Id="rId191" Type="http://schemas.openxmlformats.org/officeDocument/2006/relationships/image" Target="../media/image553.png"/><Relationship Id="rId205" Type="http://schemas.openxmlformats.org/officeDocument/2006/relationships/image" Target="../media/image560.png"/><Relationship Id="rId247" Type="http://schemas.openxmlformats.org/officeDocument/2006/relationships/image" Target="../media/image581.png"/><Relationship Id="rId107" Type="http://schemas.openxmlformats.org/officeDocument/2006/relationships/image" Target="../media/image511.png"/><Relationship Id="rId289" Type="http://schemas.openxmlformats.org/officeDocument/2006/relationships/image" Target="../media/image602.png"/><Relationship Id="rId11" Type="http://schemas.openxmlformats.org/officeDocument/2006/relationships/image" Target="../media/image463.png"/><Relationship Id="rId53" Type="http://schemas.openxmlformats.org/officeDocument/2006/relationships/image" Target="../media/image484.png"/><Relationship Id="rId149" Type="http://schemas.openxmlformats.org/officeDocument/2006/relationships/image" Target="../media/image532.png"/><Relationship Id="rId314" Type="http://schemas.openxmlformats.org/officeDocument/2006/relationships/customXml" Target="../ink/ink622.xml"/><Relationship Id="rId95" Type="http://schemas.openxmlformats.org/officeDocument/2006/relationships/image" Target="../media/image505.png"/><Relationship Id="rId160" Type="http://schemas.openxmlformats.org/officeDocument/2006/relationships/customXml" Target="../ink/ink545.xml"/><Relationship Id="rId216" Type="http://schemas.openxmlformats.org/officeDocument/2006/relationships/customXml" Target="../ink/ink573.xml"/><Relationship Id="rId258" Type="http://schemas.openxmlformats.org/officeDocument/2006/relationships/customXml" Target="../ink/ink594.xml"/><Relationship Id="rId22" Type="http://schemas.openxmlformats.org/officeDocument/2006/relationships/customXml" Target="../ink/ink476.xml"/><Relationship Id="rId64" Type="http://schemas.openxmlformats.org/officeDocument/2006/relationships/customXml" Target="../ink/ink497.xml"/><Relationship Id="rId118" Type="http://schemas.openxmlformats.org/officeDocument/2006/relationships/customXml" Target="../ink/ink524.xml"/><Relationship Id="rId325" Type="http://schemas.openxmlformats.org/officeDocument/2006/relationships/image" Target="../media/image620.png"/><Relationship Id="rId171" Type="http://schemas.openxmlformats.org/officeDocument/2006/relationships/image" Target="../media/image543.png"/><Relationship Id="rId227" Type="http://schemas.openxmlformats.org/officeDocument/2006/relationships/image" Target="../media/image571.png"/><Relationship Id="rId269" Type="http://schemas.openxmlformats.org/officeDocument/2006/relationships/image" Target="../media/image592.png"/><Relationship Id="rId33" Type="http://schemas.openxmlformats.org/officeDocument/2006/relationships/image" Target="../media/image474.png"/><Relationship Id="rId129" Type="http://schemas.openxmlformats.org/officeDocument/2006/relationships/image" Target="../media/image522.png"/><Relationship Id="rId280" Type="http://schemas.openxmlformats.org/officeDocument/2006/relationships/customXml" Target="../ink/ink605.xml"/><Relationship Id="rId336" Type="http://schemas.openxmlformats.org/officeDocument/2006/relationships/image" Target="../media/image625.png"/><Relationship Id="rId75" Type="http://schemas.openxmlformats.org/officeDocument/2006/relationships/image" Target="../media/image495.png"/><Relationship Id="rId140" Type="http://schemas.openxmlformats.org/officeDocument/2006/relationships/customXml" Target="../ink/ink535.xml"/><Relationship Id="rId182" Type="http://schemas.openxmlformats.org/officeDocument/2006/relationships/customXml" Target="../ink/ink556.xml"/><Relationship Id="rId6" Type="http://schemas.openxmlformats.org/officeDocument/2006/relationships/customXml" Target="../ink/ink468.xml"/><Relationship Id="rId238" Type="http://schemas.openxmlformats.org/officeDocument/2006/relationships/customXml" Target="../ink/ink584.xml"/><Relationship Id="rId291" Type="http://schemas.openxmlformats.org/officeDocument/2006/relationships/image" Target="../media/image603.png"/><Relationship Id="rId305" Type="http://schemas.openxmlformats.org/officeDocument/2006/relationships/image" Target="../media/image610.png"/><Relationship Id="rId44" Type="http://schemas.openxmlformats.org/officeDocument/2006/relationships/customXml" Target="../ink/ink487.xml"/><Relationship Id="rId86" Type="http://schemas.openxmlformats.org/officeDocument/2006/relationships/customXml" Target="../ink/ink508.xml"/><Relationship Id="rId151" Type="http://schemas.openxmlformats.org/officeDocument/2006/relationships/image" Target="../media/image533.png"/><Relationship Id="rId193" Type="http://schemas.openxmlformats.org/officeDocument/2006/relationships/image" Target="../media/image554.png"/><Relationship Id="rId207" Type="http://schemas.openxmlformats.org/officeDocument/2006/relationships/image" Target="../media/image561.png"/><Relationship Id="rId249" Type="http://schemas.openxmlformats.org/officeDocument/2006/relationships/image" Target="../media/image582.png"/><Relationship Id="rId13" Type="http://schemas.openxmlformats.org/officeDocument/2006/relationships/image" Target="../media/image464.png"/><Relationship Id="rId109" Type="http://schemas.openxmlformats.org/officeDocument/2006/relationships/image" Target="../media/image512.png"/><Relationship Id="rId260" Type="http://schemas.openxmlformats.org/officeDocument/2006/relationships/customXml" Target="../ink/ink595.xml"/><Relationship Id="rId316" Type="http://schemas.openxmlformats.org/officeDocument/2006/relationships/customXml" Target="../ink/ink623.xml"/><Relationship Id="rId55" Type="http://schemas.openxmlformats.org/officeDocument/2006/relationships/image" Target="../media/image485.png"/><Relationship Id="rId97" Type="http://schemas.openxmlformats.org/officeDocument/2006/relationships/image" Target="../media/image506.png"/><Relationship Id="rId120" Type="http://schemas.openxmlformats.org/officeDocument/2006/relationships/customXml" Target="../ink/ink525.xml"/><Relationship Id="rId162" Type="http://schemas.openxmlformats.org/officeDocument/2006/relationships/customXml" Target="../ink/ink546.xml"/><Relationship Id="rId218" Type="http://schemas.openxmlformats.org/officeDocument/2006/relationships/customXml" Target="../ink/ink574.xml"/><Relationship Id="rId271" Type="http://schemas.openxmlformats.org/officeDocument/2006/relationships/image" Target="../media/image593.png"/><Relationship Id="rId24" Type="http://schemas.openxmlformats.org/officeDocument/2006/relationships/customXml" Target="../ink/ink477.xml"/><Relationship Id="rId66" Type="http://schemas.openxmlformats.org/officeDocument/2006/relationships/customXml" Target="../ink/ink498.xml"/><Relationship Id="rId131" Type="http://schemas.openxmlformats.org/officeDocument/2006/relationships/image" Target="../media/image523.png"/><Relationship Id="rId327" Type="http://schemas.openxmlformats.org/officeDocument/2006/relationships/image" Target="../media/image621.png"/></Relationships>
</file>

<file path=ppt/slides/_rels/slide6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683.png"/><Relationship Id="rId21" Type="http://schemas.openxmlformats.org/officeDocument/2006/relationships/image" Target="../media/image636.png"/><Relationship Id="rId42" Type="http://schemas.openxmlformats.org/officeDocument/2006/relationships/customXml" Target="../ink/ink655.xml"/><Relationship Id="rId63" Type="http://schemas.openxmlformats.org/officeDocument/2006/relationships/image" Target="../media/image657.png"/><Relationship Id="rId84" Type="http://schemas.openxmlformats.org/officeDocument/2006/relationships/customXml" Target="../ink/ink676.xml"/><Relationship Id="rId138" Type="http://schemas.openxmlformats.org/officeDocument/2006/relationships/customXml" Target="../ink/ink703.xml"/><Relationship Id="rId159" Type="http://schemas.openxmlformats.org/officeDocument/2006/relationships/image" Target="../media/image704.png"/><Relationship Id="rId170" Type="http://schemas.openxmlformats.org/officeDocument/2006/relationships/customXml" Target="../ink/ink719.xml"/><Relationship Id="rId191" Type="http://schemas.openxmlformats.org/officeDocument/2006/relationships/image" Target="../media/image720.png"/><Relationship Id="rId205" Type="http://schemas.openxmlformats.org/officeDocument/2006/relationships/image" Target="../media/image727.png"/><Relationship Id="rId226" Type="http://schemas.openxmlformats.org/officeDocument/2006/relationships/customXml" Target="../ink/ink747.xml"/><Relationship Id="rId107" Type="http://schemas.openxmlformats.org/officeDocument/2006/relationships/image" Target="../media/image679.png"/><Relationship Id="rId11" Type="http://schemas.openxmlformats.org/officeDocument/2006/relationships/image" Target="../media/image631.png"/><Relationship Id="rId32" Type="http://schemas.openxmlformats.org/officeDocument/2006/relationships/customXml" Target="../ink/ink650.xml"/><Relationship Id="rId53" Type="http://schemas.openxmlformats.org/officeDocument/2006/relationships/image" Target="../media/image652.png"/><Relationship Id="rId74" Type="http://schemas.openxmlformats.org/officeDocument/2006/relationships/customXml" Target="../ink/ink671.xml"/><Relationship Id="rId128" Type="http://schemas.openxmlformats.org/officeDocument/2006/relationships/customXml" Target="../ink/ink698.xml"/><Relationship Id="rId149" Type="http://schemas.openxmlformats.org/officeDocument/2006/relationships/image" Target="../media/image699.png"/><Relationship Id="rId5" Type="http://schemas.openxmlformats.org/officeDocument/2006/relationships/image" Target="../media/image628.png"/><Relationship Id="rId95" Type="http://schemas.openxmlformats.org/officeDocument/2006/relationships/image" Target="../media/image673.png"/><Relationship Id="rId160" Type="http://schemas.openxmlformats.org/officeDocument/2006/relationships/customXml" Target="../ink/ink714.xml"/><Relationship Id="rId181" Type="http://schemas.openxmlformats.org/officeDocument/2006/relationships/image" Target="../media/image715.png"/><Relationship Id="rId216" Type="http://schemas.openxmlformats.org/officeDocument/2006/relationships/customXml" Target="../ink/ink742.xml"/><Relationship Id="rId22" Type="http://schemas.openxmlformats.org/officeDocument/2006/relationships/customXml" Target="../ink/ink645.xml"/><Relationship Id="rId43" Type="http://schemas.openxmlformats.org/officeDocument/2006/relationships/image" Target="../media/image647.png"/><Relationship Id="rId64" Type="http://schemas.openxmlformats.org/officeDocument/2006/relationships/customXml" Target="../ink/ink666.xml"/><Relationship Id="rId118" Type="http://schemas.openxmlformats.org/officeDocument/2006/relationships/customXml" Target="../ink/ink693.xml"/><Relationship Id="rId139" Type="http://schemas.openxmlformats.org/officeDocument/2006/relationships/image" Target="../media/image694.png"/><Relationship Id="rId85" Type="http://schemas.openxmlformats.org/officeDocument/2006/relationships/image" Target="../media/image668.png"/><Relationship Id="rId150" Type="http://schemas.openxmlformats.org/officeDocument/2006/relationships/customXml" Target="../ink/ink709.xml"/><Relationship Id="rId171" Type="http://schemas.openxmlformats.org/officeDocument/2006/relationships/image" Target="../media/image710.png"/><Relationship Id="rId192" Type="http://schemas.openxmlformats.org/officeDocument/2006/relationships/customXml" Target="../ink/ink730.xml"/><Relationship Id="rId206" Type="http://schemas.openxmlformats.org/officeDocument/2006/relationships/customXml" Target="../ink/ink737.xml"/><Relationship Id="rId227" Type="http://schemas.openxmlformats.org/officeDocument/2006/relationships/image" Target="../media/image738.png"/><Relationship Id="rId12" Type="http://schemas.openxmlformats.org/officeDocument/2006/relationships/customXml" Target="../ink/ink640.xml"/><Relationship Id="rId33" Type="http://schemas.openxmlformats.org/officeDocument/2006/relationships/image" Target="../media/image642.png"/><Relationship Id="rId108" Type="http://schemas.openxmlformats.org/officeDocument/2006/relationships/customXml" Target="../ink/ink688.xml"/><Relationship Id="rId129" Type="http://schemas.openxmlformats.org/officeDocument/2006/relationships/image" Target="../media/image689.png"/><Relationship Id="rId54" Type="http://schemas.openxmlformats.org/officeDocument/2006/relationships/customXml" Target="../ink/ink661.xml"/><Relationship Id="rId75" Type="http://schemas.openxmlformats.org/officeDocument/2006/relationships/image" Target="../media/image663.png"/><Relationship Id="rId96" Type="http://schemas.openxmlformats.org/officeDocument/2006/relationships/customXml" Target="../ink/ink682.xml"/><Relationship Id="rId140" Type="http://schemas.openxmlformats.org/officeDocument/2006/relationships/customXml" Target="../ink/ink704.xml"/><Relationship Id="rId161" Type="http://schemas.openxmlformats.org/officeDocument/2006/relationships/image" Target="../media/image705.png"/><Relationship Id="rId182" Type="http://schemas.openxmlformats.org/officeDocument/2006/relationships/customXml" Target="../ink/ink725.xml"/><Relationship Id="rId217" Type="http://schemas.openxmlformats.org/officeDocument/2006/relationships/image" Target="../media/image733.png"/><Relationship Id="rId6" Type="http://schemas.openxmlformats.org/officeDocument/2006/relationships/customXml" Target="../ink/ink637.xml"/><Relationship Id="rId23" Type="http://schemas.openxmlformats.org/officeDocument/2006/relationships/image" Target="../media/image637.png"/><Relationship Id="rId119" Type="http://schemas.openxmlformats.org/officeDocument/2006/relationships/image" Target="../media/image684.png"/><Relationship Id="rId44" Type="http://schemas.openxmlformats.org/officeDocument/2006/relationships/customXml" Target="../ink/ink656.xml"/><Relationship Id="rId65" Type="http://schemas.openxmlformats.org/officeDocument/2006/relationships/image" Target="../media/image658.png"/><Relationship Id="rId86" Type="http://schemas.openxmlformats.org/officeDocument/2006/relationships/customXml" Target="../ink/ink677.xml"/><Relationship Id="rId130" Type="http://schemas.openxmlformats.org/officeDocument/2006/relationships/customXml" Target="../ink/ink699.xml"/><Relationship Id="rId151" Type="http://schemas.openxmlformats.org/officeDocument/2006/relationships/image" Target="../media/image700.png"/><Relationship Id="rId172" Type="http://schemas.openxmlformats.org/officeDocument/2006/relationships/customXml" Target="../ink/ink720.xml"/><Relationship Id="rId193" Type="http://schemas.openxmlformats.org/officeDocument/2006/relationships/image" Target="../media/image721.png"/><Relationship Id="rId207" Type="http://schemas.openxmlformats.org/officeDocument/2006/relationships/image" Target="../media/image728.png"/><Relationship Id="rId228" Type="http://schemas.openxmlformats.org/officeDocument/2006/relationships/customXml" Target="../ink/ink748.xml"/><Relationship Id="rId13" Type="http://schemas.openxmlformats.org/officeDocument/2006/relationships/image" Target="../media/image632.png"/><Relationship Id="rId109" Type="http://schemas.openxmlformats.org/officeDocument/2006/relationships/image" Target="../media/image680.png"/><Relationship Id="rId34" Type="http://schemas.openxmlformats.org/officeDocument/2006/relationships/customXml" Target="../ink/ink651.xml"/><Relationship Id="rId55" Type="http://schemas.openxmlformats.org/officeDocument/2006/relationships/image" Target="../media/image653.png"/><Relationship Id="rId76" Type="http://schemas.openxmlformats.org/officeDocument/2006/relationships/customXml" Target="../ink/ink672.xml"/><Relationship Id="rId97" Type="http://schemas.openxmlformats.org/officeDocument/2006/relationships/image" Target="../media/image674.png"/><Relationship Id="rId120" Type="http://schemas.openxmlformats.org/officeDocument/2006/relationships/customXml" Target="../ink/ink694.xml"/><Relationship Id="rId141" Type="http://schemas.openxmlformats.org/officeDocument/2006/relationships/image" Target="../media/image695.png"/><Relationship Id="rId7" Type="http://schemas.openxmlformats.org/officeDocument/2006/relationships/image" Target="../media/image629.png"/><Relationship Id="rId162" Type="http://schemas.openxmlformats.org/officeDocument/2006/relationships/customXml" Target="../ink/ink715.xml"/><Relationship Id="rId183" Type="http://schemas.openxmlformats.org/officeDocument/2006/relationships/image" Target="../media/image716.png"/><Relationship Id="rId218" Type="http://schemas.openxmlformats.org/officeDocument/2006/relationships/customXml" Target="../ink/ink743.xml"/><Relationship Id="rId24" Type="http://schemas.openxmlformats.org/officeDocument/2006/relationships/customXml" Target="../ink/ink646.xml"/><Relationship Id="rId45" Type="http://schemas.openxmlformats.org/officeDocument/2006/relationships/image" Target="../media/image648.png"/><Relationship Id="rId66" Type="http://schemas.openxmlformats.org/officeDocument/2006/relationships/customXml" Target="../ink/ink667.xml"/><Relationship Id="rId87" Type="http://schemas.openxmlformats.org/officeDocument/2006/relationships/image" Target="../media/image669.png"/><Relationship Id="rId110" Type="http://schemas.openxmlformats.org/officeDocument/2006/relationships/customXml" Target="../ink/ink689.xml"/><Relationship Id="rId131" Type="http://schemas.openxmlformats.org/officeDocument/2006/relationships/image" Target="../media/image690.png"/><Relationship Id="rId152" Type="http://schemas.openxmlformats.org/officeDocument/2006/relationships/customXml" Target="../ink/ink710.xml"/><Relationship Id="rId173" Type="http://schemas.openxmlformats.org/officeDocument/2006/relationships/image" Target="../media/image711.png"/><Relationship Id="rId194" Type="http://schemas.openxmlformats.org/officeDocument/2006/relationships/customXml" Target="../ink/ink731.xml"/><Relationship Id="rId208" Type="http://schemas.openxmlformats.org/officeDocument/2006/relationships/customXml" Target="../ink/ink738.xml"/><Relationship Id="rId229" Type="http://schemas.openxmlformats.org/officeDocument/2006/relationships/image" Target="../media/image739.png"/><Relationship Id="rId14" Type="http://schemas.openxmlformats.org/officeDocument/2006/relationships/customXml" Target="../ink/ink641.xml"/><Relationship Id="rId35" Type="http://schemas.openxmlformats.org/officeDocument/2006/relationships/image" Target="../media/image643.png"/><Relationship Id="rId56" Type="http://schemas.openxmlformats.org/officeDocument/2006/relationships/customXml" Target="../ink/ink662.xml"/><Relationship Id="rId77" Type="http://schemas.openxmlformats.org/officeDocument/2006/relationships/image" Target="../media/image664.png"/><Relationship Id="rId100" Type="http://schemas.openxmlformats.org/officeDocument/2006/relationships/customXml" Target="../ink/ink684.xml"/><Relationship Id="rId8" Type="http://schemas.openxmlformats.org/officeDocument/2006/relationships/customXml" Target="../ink/ink638.xml"/><Relationship Id="rId98" Type="http://schemas.openxmlformats.org/officeDocument/2006/relationships/customXml" Target="../ink/ink683.xml"/><Relationship Id="rId121" Type="http://schemas.openxmlformats.org/officeDocument/2006/relationships/image" Target="../media/image685.png"/><Relationship Id="rId142" Type="http://schemas.openxmlformats.org/officeDocument/2006/relationships/customXml" Target="../ink/ink705.xml"/><Relationship Id="rId163" Type="http://schemas.openxmlformats.org/officeDocument/2006/relationships/image" Target="../media/image706.png"/><Relationship Id="rId184" Type="http://schemas.openxmlformats.org/officeDocument/2006/relationships/customXml" Target="../ink/ink726.xml"/><Relationship Id="rId219" Type="http://schemas.openxmlformats.org/officeDocument/2006/relationships/image" Target="../media/image734.png"/><Relationship Id="rId230" Type="http://schemas.openxmlformats.org/officeDocument/2006/relationships/customXml" Target="../ink/ink749.xml"/><Relationship Id="rId25" Type="http://schemas.openxmlformats.org/officeDocument/2006/relationships/image" Target="../media/image638.png"/><Relationship Id="rId46" Type="http://schemas.openxmlformats.org/officeDocument/2006/relationships/customXml" Target="../ink/ink657.xml"/><Relationship Id="rId67" Type="http://schemas.openxmlformats.org/officeDocument/2006/relationships/image" Target="../media/image659.png"/><Relationship Id="rId116" Type="http://schemas.openxmlformats.org/officeDocument/2006/relationships/customXml" Target="../ink/ink692.xml"/><Relationship Id="rId137" Type="http://schemas.openxmlformats.org/officeDocument/2006/relationships/image" Target="../media/image693.png"/><Relationship Id="rId158" Type="http://schemas.openxmlformats.org/officeDocument/2006/relationships/customXml" Target="../ink/ink713.xml"/><Relationship Id="rId20" Type="http://schemas.openxmlformats.org/officeDocument/2006/relationships/customXml" Target="../ink/ink644.xml"/><Relationship Id="rId41" Type="http://schemas.openxmlformats.org/officeDocument/2006/relationships/image" Target="../media/image646.png"/><Relationship Id="rId62" Type="http://schemas.openxmlformats.org/officeDocument/2006/relationships/customXml" Target="../ink/ink665.xml"/><Relationship Id="rId83" Type="http://schemas.openxmlformats.org/officeDocument/2006/relationships/image" Target="../media/image667.png"/><Relationship Id="rId88" Type="http://schemas.openxmlformats.org/officeDocument/2006/relationships/customXml" Target="../ink/ink678.xml"/><Relationship Id="rId111" Type="http://schemas.openxmlformats.org/officeDocument/2006/relationships/image" Target="../media/image681.png"/><Relationship Id="rId132" Type="http://schemas.openxmlformats.org/officeDocument/2006/relationships/customXml" Target="../ink/ink700.xml"/><Relationship Id="rId153" Type="http://schemas.openxmlformats.org/officeDocument/2006/relationships/image" Target="../media/image701.png"/><Relationship Id="rId174" Type="http://schemas.openxmlformats.org/officeDocument/2006/relationships/customXml" Target="../ink/ink721.xml"/><Relationship Id="rId179" Type="http://schemas.openxmlformats.org/officeDocument/2006/relationships/image" Target="../media/image714.png"/><Relationship Id="rId195" Type="http://schemas.openxmlformats.org/officeDocument/2006/relationships/image" Target="../media/image722.png"/><Relationship Id="rId209" Type="http://schemas.openxmlformats.org/officeDocument/2006/relationships/image" Target="../media/image729.png"/><Relationship Id="rId190" Type="http://schemas.openxmlformats.org/officeDocument/2006/relationships/customXml" Target="../ink/ink729.xml"/><Relationship Id="rId204" Type="http://schemas.openxmlformats.org/officeDocument/2006/relationships/customXml" Target="../ink/ink736.xml"/><Relationship Id="rId220" Type="http://schemas.openxmlformats.org/officeDocument/2006/relationships/customXml" Target="../ink/ink744.xml"/><Relationship Id="rId225" Type="http://schemas.openxmlformats.org/officeDocument/2006/relationships/image" Target="../media/image737.png"/><Relationship Id="rId15" Type="http://schemas.openxmlformats.org/officeDocument/2006/relationships/image" Target="../media/image633.png"/><Relationship Id="rId36" Type="http://schemas.openxmlformats.org/officeDocument/2006/relationships/customXml" Target="../ink/ink652.xml"/><Relationship Id="rId57" Type="http://schemas.openxmlformats.org/officeDocument/2006/relationships/image" Target="../media/image654.png"/><Relationship Id="rId106" Type="http://schemas.openxmlformats.org/officeDocument/2006/relationships/customXml" Target="../ink/ink687.xml"/><Relationship Id="rId127" Type="http://schemas.openxmlformats.org/officeDocument/2006/relationships/image" Target="../media/image688.png"/><Relationship Id="rId10" Type="http://schemas.openxmlformats.org/officeDocument/2006/relationships/customXml" Target="../ink/ink639.xml"/><Relationship Id="rId31" Type="http://schemas.openxmlformats.org/officeDocument/2006/relationships/image" Target="../media/image641.png"/><Relationship Id="rId52" Type="http://schemas.openxmlformats.org/officeDocument/2006/relationships/customXml" Target="../ink/ink660.xml"/><Relationship Id="rId73" Type="http://schemas.openxmlformats.org/officeDocument/2006/relationships/image" Target="../media/image662.png"/><Relationship Id="rId78" Type="http://schemas.openxmlformats.org/officeDocument/2006/relationships/customXml" Target="../ink/ink673.xml"/><Relationship Id="rId94" Type="http://schemas.openxmlformats.org/officeDocument/2006/relationships/customXml" Target="../ink/ink681.xml"/><Relationship Id="rId99" Type="http://schemas.openxmlformats.org/officeDocument/2006/relationships/image" Target="../media/image675.png"/><Relationship Id="rId101" Type="http://schemas.openxmlformats.org/officeDocument/2006/relationships/image" Target="../media/image676.png"/><Relationship Id="rId122" Type="http://schemas.openxmlformats.org/officeDocument/2006/relationships/customXml" Target="../ink/ink695.xml"/><Relationship Id="rId143" Type="http://schemas.openxmlformats.org/officeDocument/2006/relationships/image" Target="../media/image696.png"/><Relationship Id="rId148" Type="http://schemas.openxmlformats.org/officeDocument/2006/relationships/customXml" Target="../ink/ink708.xml"/><Relationship Id="rId164" Type="http://schemas.openxmlformats.org/officeDocument/2006/relationships/customXml" Target="../ink/ink716.xml"/><Relationship Id="rId169" Type="http://schemas.openxmlformats.org/officeDocument/2006/relationships/image" Target="../media/image709.png"/><Relationship Id="rId185" Type="http://schemas.openxmlformats.org/officeDocument/2006/relationships/image" Target="../media/image717.png"/><Relationship Id="rId4" Type="http://schemas.openxmlformats.org/officeDocument/2006/relationships/customXml" Target="../ink/ink636.xml"/><Relationship Id="rId9" Type="http://schemas.openxmlformats.org/officeDocument/2006/relationships/image" Target="../media/image630.png"/><Relationship Id="rId180" Type="http://schemas.openxmlformats.org/officeDocument/2006/relationships/customXml" Target="../ink/ink724.xml"/><Relationship Id="rId210" Type="http://schemas.openxmlformats.org/officeDocument/2006/relationships/customXml" Target="../ink/ink739.xml"/><Relationship Id="rId215" Type="http://schemas.openxmlformats.org/officeDocument/2006/relationships/image" Target="../media/image732.png"/><Relationship Id="rId26" Type="http://schemas.openxmlformats.org/officeDocument/2006/relationships/customXml" Target="../ink/ink647.xml"/><Relationship Id="rId231" Type="http://schemas.openxmlformats.org/officeDocument/2006/relationships/image" Target="../media/image740.png"/><Relationship Id="rId47" Type="http://schemas.openxmlformats.org/officeDocument/2006/relationships/image" Target="../media/image649.png"/><Relationship Id="rId68" Type="http://schemas.openxmlformats.org/officeDocument/2006/relationships/customXml" Target="../ink/ink668.xml"/><Relationship Id="rId89" Type="http://schemas.openxmlformats.org/officeDocument/2006/relationships/image" Target="../media/image670.png"/><Relationship Id="rId112" Type="http://schemas.openxmlformats.org/officeDocument/2006/relationships/customXml" Target="../ink/ink690.xml"/><Relationship Id="rId133" Type="http://schemas.openxmlformats.org/officeDocument/2006/relationships/image" Target="../media/image691.png"/><Relationship Id="rId154" Type="http://schemas.openxmlformats.org/officeDocument/2006/relationships/customXml" Target="../ink/ink711.xml"/><Relationship Id="rId175" Type="http://schemas.openxmlformats.org/officeDocument/2006/relationships/image" Target="../media/image712.png"/><Relationship Id="rId196" Type="http://schemas.openxmlformats.org/officeDocument/2006/relationships/customXml" Target="../ink/ink732.xml"/><Relationship Id="rId200" Type="http://schemas.openxmlformats.org/officeDocument/2006/relationships/customXml" Target="../ink/ink734.xml"/><Relationship Id="rId16" Type="http://schemas.openxmlformats.org/officeDocument/2006/relationships/customXml" Target="../ink/ink642.xml"/><Relationship Id="rId221" Type="http://schemas.openxmlformats.org/officeDocument/2006/relationships/image" Target="../media/image735.png"/><Relationship Id="rId37" Type="http://schemas.openxmlformats.org/officeDocument/2006/relationships/image" Target="../media/image644.png"/><Relationship Id="rId58" Type="http://schemas.openxmlformats.org/officeDocument/2006/relationships/customXml" Target="../ink/ink663.xml"/><Relationship Id="rId79" Type="http://schemas.openxmlformats.org/officeDocument/2006/relationships/image" Target="../media/image665.png"/><Relationship Id="rId102" Type="http://schemas.openxmlformats.org/officeDocument/2006/relationships/customXml" Target="../ink/ink685.xml"/><Relationship Id="rId123" Type="http://schemas.openxmlformats.org/officeDocument/2006/relationships/image" Target="../media/image686.png"/><Relationship Id="rId144" Type="http://schemas.openxmlformats.org/officeDocument/2006/relationships/customXml" Target="../ink/ink706.xml"/><Relationship Id="rId90" Type="http://schemas.openxmlformats.org/officeDocument/2006/relationships/customXml" Target="../ink/ink679.xml"/><Relationship Id="rId165" Type="http://schemas.openxmlformats.org/officeDocument/2006/relationships/image" Target="../media/image707.png"/><Relationship Id="rId186" Type="http://schemas.openxmlformats.org/officeDocument/2006/relationships/customXml" Target="../ink/ink727.xml"/><Relationship Id="rId211" Type="http://schemas.openxmlformats.org/officeDocument/2006/relationships/image" Target="../media/image730.png"/><Relationship Id="rId27" Type="http://schemas.openxmlformats.org/officeDocument/2006/relationships/image" Target="../media/image639.png"/><Relationship Id="rId48" Type="http://schemas.openxmlformats.org/officeDocument/2006/relationships/customXml" Target="../ink/ink658.xml"/><Relationship Id="rId69" Type="http://schemas.openxmlformats.org/officeDocument/2006/relationships/image" Target="../media/image660.png"/><Relationship Id="rId113" Type="http://schemas.openxmlformats.org/officeDocument/2006/relationships/image" Target="../media/image398.png"/><Relationship Id="rId134" Type="http://schemas.openxmlformats.org/officeDocument/2006/relationships/customXml" Target="../ink/ink701.xml"/><Relationship Id="rId80" Type="http://schemas.openxmlformats.org/officeDocument/2006/relationships/customXml" Target="../ink/ink674.xml"/><Relationship Id="rId155" Type="http://schemas.openxmlformats.org/officeDocument/2006/relationships/image" Target="../media/image702.png"/><Relationship Id="rId176" Type="http://schemas.openxmlformats.org/officeDocument/2006/relationships/customXml" Target="../ink/ink722.xml"/><Relationship Id="rId197" Type="http://schemas.openxmlformats.org/officeDocument/2006/relationships/image" Target="../media/image723.png"/><Relationship Id="rId201" Type="http://schemas.openxmlformats.org/officeDocument/2006/relationships/image" Target="../media/image725.png"/><Relationship Id="rId222" Type="http://schemas.openxmlformats.org/officeDocument/2006/relationships/customXml" Target="../ink/ink745.xml"/><Relationship Id="rId17" Type="http://schemas.openxmlformats.org/officeDocument/2006/relationships/image" Target="../media/image634.png"/><Relationship Id="rId38" Type="http://schemas.openxmlformats.org/officeDocument/2006/relationships/customXml" Target="../ink/ink653.xml"/><Relationship Id="rId59" Type="http://schemas.openxmlformats.org/officeDocument/2006/relationships/image" Target="../media/image655.png"/><Relationship Id="rId103" Type="http://schemas.openxmlformats.org/officeDocument/2006/relationships/image" Target="../media/image677.png"/><Relationship Id="rId124" Type="http://schemas.openxmlformats.org/officeDocument/2006/relationships/customXml" Target="../ink/ink696.xml"/><Relationship Id="rId70" Type="http://schemas.openxmlformats.org/officeDocument/2006/relationships/customXml" Target="../ink/ink669.xml"/><Relationship Id="rId91" Type="http://schemas.openxmlformats.org/officeDocument/2006/relationships/image" Target="../media/image671.png"/><Relationship Id="rId145" Type="http://schemas.openxmlformats.org/officeDocument/2006/relationships/image" Target="../media/image697.png"/><Relationship Id="rId166" Type="http://schemas.openxmlformats.org/officeDocument/2006/relationships/customXml" Target="../ink/ink717.xml"/><Relationship Id="rId187" Type="http://schemas.openxmlformats.org/officeDocument/2006/relationships/image" Target="../media/image718.png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740.xml"/><Relationship Id="rId28" Type="http://schemas.openxmlformats.org/officeDocument/2006/relationships/customXml" Target="../ink/ink648.xml"/><Relationship Id="rId49" Type="http://schemas.openxmlformats.org/officeDocument/2006/relationships/image" Target="../media/image650.png"/><Relationship Id="rId114" Type="http://schemas.openxmlformats.org/officeDocument/2006/relationships/customXml" Target="../ink/ink691.xml"/><Relationship Id="rId60" Type="http://schemas.openxmlformats.org/officeDocument/2006/relationships/customXml" Target="../ink/ink664.xml"/><Relationship Id="rId81" Type="http://schemas.openxmlformats.org/officeDocument/2006/relationships/image" Target="../media/image666.png"/><Relationship Id="rId135" Type="http://schemas.openxmlformats.org/officeDocument/2006/relationships/image" Target="../media/image692.png"/><Relationship Id="rId156" Type="http://schemas.openxmlformats.org/officeDocument/2006/relationships/customXml" Target="../ink/ink712.xml"/><Relationship Id="rId177" Type="http://schemas.openxmlformats.org/officeDocument/2006/relationships/image" Target="../media/image713.png"/><Relationship Id="rId198" Type="http://schemas.openxmlformats.org/officeDocument/2006/relationships/customXml" Target="../ink/ink733.xml"/><Relationship Id="rId202" Type="http://schemas.openxmlformats.org/officeDocument/2006/relationships/customXml" Target="../ink/ink735.xml"/><Relationship Id="rId223" Type="http://schemas.openxmlformats.org/officeDocument/2006/relationships/image" Target="../media/image736.png"/><Relationship Id="rId18" Type="http://schemas.openxmlformats.org/officeDocument/2006/relationships/customXml" Target="../ink/ink643.xml"/><Relationship Id="rId39" Type="http://schemas.openxmlformats.org/officeDocument/2006/relationships/image" Target="../media/image645.png"/><Relationship Id="rId50" Type="http://schemas.openxmlformats.org/officeDocument/2006/relationships/customXml" Target="../ink/ink659.xml"/><Relationship Id="rId104" Type="http://schemas.openxmlformats.org/officeDocument/2006/relationships/customXml" Target="../ink/ink686.xml"/><Relationship Id="rId125" Type="http://schemas.openxmlformats.org/officeDocument/2006/relationships/image" Target="../media/image687.png"/><Relationship Id="rId146" Type="http://schemas.openxmlformats.org/officeDocument/2006/relationships/customXml" Target="../ink/ink707.xml"/><Relationship Id="rId167" Type="http://schemas.openxmlformats.org/officeDocument/2006/relationships/image" Target="../media/image708.png"/><Relationship Id="rId188" Type="http://schemas.openxmlformats.org/officeDocument/2006/relationships/customXml" Target="../ink/ink728.xml"/><Relationship Id="rId71" Type="http://schemas.openxmlformats.org/officeDocument/2006/relationships/image" Target="../media/image661.png"/><Relationship Id="rId92" Type="http://schemas.openxmlformats.org/officeDocument/2006/relationships/customXml" Target="../ink/ink680.xml"/><Relationship Id="rId213" Type="http://schemas.openxmlformats.org/officeDocument/2006/relationships/image" Target="../media/image731.png"/><Relationship Id="rId2" Type="http://schemas.openxmlformats.org/officeDocument/2006/relationships/customXml" Target="../ink/ink635.xml"/><Relationship Id="rId29" Type="http://schemas.openxmlformats.org/officeDocument/2006/relationships/image" Target="../media/image640.png"/><Relationship Id="rId40" Type="http://schemas.openxmlformats.org/officeDocument/2006/relationships/customXml" Target="../ink/ink654.xml"/><Relationship Id="rId115" Type="http://schemas.openxmlformats.org/officeDocument/2006/relationships/image" Target="../media/image682.png"/><Relationship Id="rId136" Type="http://schemas.openxmlformats.org/officeDocument/2006/relationships/customXml" Target="../ink/ink702.xml"/><Relationship Id="rId157" Type="http://schemas.openxmlformats.org/officeDocument/2006/relationships/image" Target="../media/image703.png"/><Relationship Id="rId178" Type="http://schemas.openxmlformats.org/officeDocument/2006/relationships/customXml" Target="../ink/ink723.xml"/><Relationship Id="rId61" Type="http://schemas.openxmlformats.org/officeDocument/2006/relationships/image" Target="../media/image656.png"/><Relationship Id="rId82" Type="http://schemas.openxmlformats.org/officeDocument/2006/relationships/customXml" Target="../ink/ink675.xml"/><Relationship Id="rId199" Type="http://schemas.openxmlformats.org/officeDocument/2006/relationships/image" Target="../media/image724.png"/><Relationship Id="rId203" Type="http://schemas.openxmlformats.org/officeDocument/2006/relationships/image" Target="../media/image726.png"/><Relationship Id="rId19" Type="http://schemas.openxmlformats.org/officeDocument/2006/relationships/image" Target="../media/image635.png"/><Relationship Id="rId224" Type="http://schemas.openxmlformats.org/officeDocument/2006/relationships/customXml" Target="../ink/ink746.xml"/><Relationship Id="rId30" Type="http://schemas.openxmlformats.org/officeDocument/2006/relationships/customXml" Target="../ink/ink649.xml"/><Relationship Id="rId105" Type="http://schemas.openxmlformats.org/officeDocument/2006/relationships/image" Target="../media/image678.png"/><Relationship Id="rId126" Type="http://schemas.openxmlformats.org/officeDocument/2006/relationships/customXml" Target="../ink/ink697.xml"/><Relationship Id="rId147" Type="http://schemas.openxmlformats.org/officeDocument/2006/relationships/image" Target="../media/image698.png"/><Relationship Id="rId168" Type="http://schemas.openxmlformats.org/officeDocument/2006/relationships/customXml" Target="../ink/ink718.xml"/><Relationship Id="rId51" Type="http://schemas.openxmlformats.org/officeDocument/2006/relationships/image" Target="../media/image651.png"/><Relationship Id="rId72" Type="http://schemas.openxmlformats.org/officeDocument/2006/relationships/customXml" Target="../ink/ink670.xml"/><Relationship Id="rId93" Type="http://schemas.openxmlformats.org/officeDocument/2006/relationships/image" Target="../media/image672.png"/><Relationship Id="rId189" Type="http://schemas.openxmlformats.org/officeDocument/2006/relationships/image" Target="../media/image719.png"/><Relationship Id="rId3" Type="http://schemas.openxmlformats.org/officeDocument/2006/relationships/image" Target="../media/image627.png"/><Relationship Id="rId214" Type="http://schemas.openxmlformats.org/officeDocument/2006/relationships/customXml" Target="../ink/ink741.xml"/></Relationships>
</file>

<file path=ppt/slides/_rels/slide7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798.png"/><Relationship Id="rId299" Type="http://schemas.openxmlformats.org/officeDocument/2006/relationships/image" Target="../media/image889.png"/><Relationship Id="rId21" Type="http://schemas.openxmlformats.org/officeDocument/2006/relationships/image" Target="../media/image750.png"/><Relationship Id="rId63" Type="http://schemas.openxmlformats.org/officeDocument/2006/relationships/image" Target="../media/image771.png"/><Relationship Id="rId159" Type="http://schemas.openxmlformats.org/officeDocument/2006/relationships/image" Target="../media/image819.png"/><Relationship Id="rId324" Type="http://schemas.openxmlformats.org/officeDocument/2006/relationships/customXml" Target="../ink/ink911.xml"/><Relationship Id="rId170" Type="http://schemas.openxmlformats.org/officeDocument/2006/relationships/customXml" Target="../ink/ink834.xml"/><Relationship Id="rId226" Type="http://schemas.openxmlformats.org/officeDocument/2006/relationships/customXml" Target="../ink/ink862.xml"/><Relationship Id="rId268" Type="http://schemas.openxmlformats.org/officeDocument/2006/relationships/customXml" Target="../ink/ink883.xml"/><Relationship Id="rId32" Type="http://schemas.openxmlformats.org/officeDocument/2006/relationships/customXml" Target="../ink/ink765.xml"/><Relationship Id="rId74" Type="http://schemas.openxmlformats.org/officeDocument/2006/relationships/customXml" Target="../ink/ink786.xml"/><Relationship Id="rId128" Type="http://schemas.openxmlformats.org/officeDocument/2006/relationships/customXml" Target="../ink/ink813.xml"/><Relationship Id="rId335" Type="http://schemas.openxmlformats.org/officeDocument/2006/relationships/image" Target="../media/image907.png"/><Relationship Id="rId5" Type="http://schemas.openxmlformats.org/officeDocument/2006/relationships/image" Target="../media/image742.png"/><Relationship Id="rId181" Type="http://schemas.openxmlformats.org/officeDocument/2006/relationships/image" Target="../media/image830.png"/><Relationship Id="rId237" Type="http://schemas.openxmlformats.org/officeDocument/2006/relationships/image" Target="../media/image858.png"/><Relationship Id="rId279" Type="http://schemas.openxmlformats.org/officeDocument/2006/relationships/image" Target="../media/image879.png"/><Relationship Id="rId43" Type="http://schemas.openxmlformats.org/officeDocument/2006/relationships/image" Target="../media/image761.png"/><Relationship Id="rId139" Type="http://schemas.openxmlformats.org/officeDocument/2006/relationships/image" Target="../media/image809.png"/><Relationship Id="rId290" Type="http://schemas.openxmlformats.org/officeDocument/2006/relationships/customXml" Target="../ink/ink894.xml"/><Relationship Id="rId304" Type="http://schemas.openxmlformats.org/officeDocument/2006/relationships/customXml" Target="../ink/ink901.xml"/><Relationship Id="rId346" Type="http://schemas.openxmlformats.org/officeDocument/2006/relationships/customXml" Target="../ink/ink922.xml"/><Relationship Id="rId85" Type="http://schemas.openxmlformats.org/officeDocument/2006/relationships/image" Target="../media/image782.png"/><Relationship Id="rId150" Type="http://schemas.openxmlformats.org/officeDocument/2006/relationships/customXml" Target="../ink/ink824.xml"/><Relationship Id="rId192" Type="http://schemas.openxmlformats.org/officeDocument/2006/relationships/customXml" Target="../ink/ink845.xml"/><Relationship Id="rId206" Type="http://schemas.openxmlformats.org/officeDocument/2006/relationships/customXml" Target="../ink/ink852.xml"/><Relationship Id="rId248" Type="http://schemas.openxmlformats.org/officeDocument/2006/relationships/customXml" Target="../ink/ink873.xml"/><Relationship Id="rId12" Type="http://schemas.openxmlformats.org/officeDocument/2006/relationships/customXml" Target="../ink/ink755.xml"/><Relationship Id="rId108" Type="http://schemas.openxmlformats.org/officeDocument/2006/relationships/customXml" Target="../ink/ink803.xml"/><Relationship Id="rId315" Type="http://schemas.openxmlformats.org/officeDocument/2006/relationships/image" Target="../media/image897.png"/><Relationship Id="rId54" Type="http://schemas.openxmlformats.org/officeDocument/2006/relationships/customXml" Target="../ink/ink776.xml"/><Relationship Id="rId96" Type="http://schemas.openxmlformats.org/officeDocument/2006/relationships/customXml" Target="../ink/ink797.xml"/><Relationship Id="rId161" Type="http://schemas.openxmlformats.org/officeDocument/2006/relationships/image" Target="../media/image820.png"/><Relationship Id="rId217" Type="http://schemas.openxmlformats.org/officeDocument/2006/relationships/image" Target="../media/image848.png"/><Relationship Id="rId259" Type="http://schemas.openxmlformats.org/officeDocument/2006/relationships/image" Target="../media/image869.png"/><Relationship Id="rId23" Type="http://schemas.openxmlformats.org/officeDocument/2006/relationships/image" Target="../media/image751.png"/><Relationship Id="rId119" Type="http://schemas.openxmlformats.org/officeDocument/2006/relationships/image" Target="../media/image799.png"/><Relationship Id="rId270" Type="http://schemas.openxmlformats.org/officeDocument/2006/relationships/customXml" Target="../ink/ink884.xml"/><Relationship Id="rId326" Type="http://schemas.openxmlformats.org/officeDocument/2006/relationships/customXml" Target="../ink/ink912.xml"/><Relationship Id="rId65" Type="http://schemas.openxmlformats.org/officeDocument/2006/relationships/image" Target="../media/image772.png"/><Relationship Id="rId130" Type="http://schemas.openxmlformats.org/officeDocument/2006/relationships/customXml" Target="../ink/ink814.xml"/><Relationship Id="rId172" Type="http://schemas.openxmlformats.org/officeDocument/2006/relationships/customXml" Target="../ink/ink835.xml"/><Relationship Id="rId228" Type="http://schemas.openxmlformats.org/officeDocument/2006/relationships/customXml" Target="../ink/ink863.xml"/><Relationship Id="rId281" Type="http://schemas.openxmlformats.org/officeDocument/2006/relationships/image" Target="../media/image880.png"/><Relationship Id="rId337" Type="http://schemas.openxmlformats.org/officeDocument/2006/relationships/image" Target="../media/image908.png"/><Relationship Id="rId34" Type="http://schemas.openxmlformats.org/officeDocument/2006/relationships/customXml" Target="../ink/ink766.xml"/><Relationship Id="rId76" Type="http://schemas.openxmlformats.org/officeDocument/2006/relationships/customXml" Target="../ink/ink787.xml"/><Relationship Id="rId141" Type="http://schemas.openxmlformats.org/officeDocument/2006/relationships/image" Target="../media/image810.png"/><Relationship Id="rId7" Type="http://schemas.openxmlformats.org/officeDocument/2006/relationships/image" Target="../media/image743.png"/><Relationship Id="rId183" Type="http://schemas.openxmlformats.org/officeDocument/2006/relationships/image" Target="../media/image831.png"/><Relationship Id="rId239" Type="http://schemas.openxmlformats.org/officeDocument/2006/relationships/image" Target="../media/image859.png"/><Relationship Id="rId250" Type="http://schemas.openxmlformats.org/officeDocument/2006/relationships/customXml" Target="../ink/ink874.xml"/><Relationship Id="rId292" Type="http://schemas.openxmlformats.org/officeDocument/2006/relationships/customXml" Target="../ink/ink895.xml"/><Relationship Id="rId306" Type="http://schemas.openxmlformats.org/officeDocument/2006/relationships/customXml" Target="../ink/ink902.xml"/><Relationship Id="rId45" Type="http://schemas.openxmlformats.org/officeDocument/2006/relationships/image" Target="../media/image762.png"/><Relationship Id="rId87" Type="http://schemas.openxmlformats.org/officeDocument/2006/relationships/image" Target="../media/image783.png"/><Relationship Id="rId110" Type="http://schemas.openxmlformats.org/officeDocument/2006/relationships/customXml" Target="../ink/ink804.xml"/><Relationship Id="rId348" Type="http://schemas.openxmlformats.org/officeDocument/2006/relationships/customXml" Target="../ink/ink923.xml"/><Relationship Id="rId152" Type="http://schemas.openxmlformats.org/officeDocument/2006/relationships/customXml" Target="../ink/ink825.xml"/><Relationship Id="rId194" Type="http://schemas.openxmlformats.org/officeDocument/2006/relationships/customXml" Target="../ink/ink846.xml"/><Relationship Id="rId208" Type="http://schemas.openxmlformats.org/officeDocument/2006/relationships/customXml" Target="../ink/ink853.xml"/><Relationship Id="rId261" Type="http://schemas.openxmlformats.org/officeDocument/2006/relationships/image" Target="../media/image870.png"/><Relationship Id="rId14" Type="http://schemas.openxmlformats.org/officeDocument/2006/relationships/customXml" Target="../ink/ink756.xml"/><Relationship Id="rId56" Type="http://schemas.openxmlformats.org/officeDocument/2006/relationships/customXml" Target="../ink/ink777.xml"/><Relationship Id="rId317" Type="http://schemas.openxmlformats.org/officeDocument/2006/relationships/image" Target="../media/image898.png"/><Relationship Id="rId98" Type="http://schemas.openxmlformats.org/officeDocument/2006/relationships/customXml" Target="../ink/ink798.xml"/><Relationship Id="rId121" Type="http://schemas.openxmlformats.org/officeDocument/2006/relationships/image" Target="../media/image800.png"/><Relationship Id="rId163" Type="http://schemas.openxmlformats.org/officeDocument/2006/relationships/image" Target="../media/image821.png"/><Relationship Id="rId219" Type="http://schemas.openxmlformats.org/officeDocument/2006/relationships/image" Target="../media/image849.png"/><Relationship Id="rId230" Type="http://schemas.openxmlformats.org/officeDocument/2006/relationships/customXml" Target="../ink/ink864.xml"/><Relationship Id="rId251" Type="http://schemas.openxmlformats.org/officeDocument/2006/relationships/image" Target="../media/image865.png"/><Relationship Id="rId25" Type="http://schemas.openxmlformats.org/officeDocument/2006/relationships/image" Target="../media/image752.png"/><Relationship Id="rId46" Type="http://schemas.openxmlformats.org/officeDocument/2006/relationships/customXml" Target="../ink/ink772.xml"/><Relationship Id="rId67" Type="http://schemas.openxmlformats.org/officeDocument/2006/relationships/image" Target="../media/image773.png"/><Relationship Id="rId272" Type="http://schemas.openxmlformats.org/officeDocument/2006/relationships/customXml" Target="../ink/ink885.xml"/><Relationship Id="rId293" Type="http://schemas.openxmlformats.org/officeDocument/2006/relationships/image" Target="../media/image886.png"/><Relationship Id="rId307" Type="http://schemas.openxmlformats.org/officeDocument/2006/relationships/image" Target="../media/image893.png"/><Relationship Id="rId328" Type="http://schemas.openxmlformats.org/officeDocument/2006/relationships/customXml" Target="../ink/ink913.xml"/><Relationship Id="rId349" Type="http://schemas.openxmlformats.org/officeDocument/2006/relationships/image" Target="../media/image914.png"/><Relationship Id="rId88" Type="http://schemas.openxmlformats.org/officeDocument/2006/relationships/customXml" Target="../ink/ink793.xml"/><Relationship Id="rId111" Type="http://schemas.openxmlformats.org/officeDocument/2006/relationships/image" Target="../media/image795.png"/><Relationship Id="rId132" Type="http://schemas.openxmlformats.org/officeDocument/2006/relationships/customXml" Target="../ink/ink815.xml"/><Relationship Id="rId153" Type="http://schemas.openxmlformats.org/officeDocument/2006/relationships/image" Target="../media/image816.png"/><Relationship Id="rId174" Type="http://schemas.openxmlformats.org/officeDocument/2006/relationships/customXml" Target="../ink/ink836.xml"/><Relationship Id="rId195" Type="http://schemas.openxmlformats.org/officeDocument/2006/relationships/image" Target="../media/image837.png"/><Relationship Id="rId209" Type="http://schemas.openxmlformats.org/officeDocument/2006/relationships/image" Target="../media/image844.png"/><Relationship Id="rId220" Type="http://schemas.openxmlformats.org/officeDocument/2006/relationships/customXml" Target="../ink/ink859.xml"/><Relationship Id="rId241" Type="http://schemas.openxmlformats.org/officeDocument/2006/relationships/image" Target="../media/image860.png"/><Relationship Id="rId15" Type="http://schemas.openxmlformats.org/officeDocument/2006/relationships/image" Target="../media/image747.png"/><Relationship Id="rId36" Type="http://schemas.openxmlformats.org/officeDocument/2006/relationships/customXml" Target="../ink/ink767.xml"/><Relationship Id="rId57" Type="http://schemas.openxmlformats.org/officeDocument/2006/relationships/image" Target="../media/image768.png"/><Relationship Id="rId262" Type="http://schemas.openxmlformats.org/officeDocument/2006/relationships/customXml" Target="../ink/ink880.xml"/><Relationship Id="rId283" Type="http://schemas.openxmlformats.org/officeDocument/2006/relationships/image" Target="../media/image881.png"/><Relationship Id="rId318" Type="http://schemas.openxmlformats.org/officeDocument/2006/relationships/customXml" Target="../ink/ink908.xml"/><Relationship Id="rId339" Type="http://schemas.openxmlformats.org/officeDocument/2006/relationships/image" Target="../media/image909.png"/><Relationship Id="rId78" Type="http://schemas.openxmlformats.org/officeDocument/2006/relationships/customXml" Target="../ink/ink788.xml"/><Relationship Id="rId99" Type="http://schemas.openxmlformats.org/officeDocument/2006/relationships/image" Target="../media/image789.png"/><Relationship Id="rId101" Type="http://schemas.openxmlformats.org/officeDocument/2006/relationships/image" Target="../media/image790.png"/><Relationship Id="rId122" Type="http://schemas.openxmlformats.org/officeDocument/2006/relationships/customXml" Target="../ink/ink810.xml"/><Relationship Id="rId143" Type="http://schemas.openxmlformats.org/officeDocument/2006/relationships/image" Target="../media/image811.png"/><Relationship Id="rId164" Type="http://schemas.openxmlformats.org/officeDocument/2006/relationships/customXml" Target="../ink/ink831.xml"/><Relationship Id="rId185" Type="http://schemas.openxmlformats.org/officeDocument/2006/relationships/image" Target="../media/image832.png"/><Relationship Id="rId350" Type="http://schemas.openxmlformats.org/officeDocument/2006/relationships/customXml" Target="../ink/ink924.xml"/><Relationship Id="rId9" Type="http://schemas.openxmlformats.org/officeDocument/2006/relationships/image" Target="../media/image744.png"/><Relationship Id="rId210" Type="http://schemas.openxmlformats.org/officeDocument/2006/relationships/customXml" Target="../ink/ink854.xml"/><Relationship Id="rId26" Type="http://schemas.openxmlformats.org/officeDocument/2006/relationships/customXml" Target="../ink/ink762.xml"/><Relationship Id="rId231" Type="http://schemas.openxmlformats.org/officeDocument/2006/relationships/image" Target="../media/image855.png"/><Relationship Id="rId252" Type="http://schemas.openxmlformats.org/officeDocument/2006/relationships/customXml" Target="../ink/ink875.xml"/><Relationship Id="rId273" Type="http://schemas.openxmlformats.org/officeDocument/2006/relationships/image" Target="../media/image876.png"/><Relationship Id="rId294" Type="http://schemas.openxmlformats.org/officeDocument/2006/relationships/customXml" Target="../ink/ink896.xml"/><Relationship Id="rId308" Type="http://schemas.openxmlformats.org/officeDocument/2006/relationships/customXml" Target="../ink/ink903.xml"/><Relationship Id="rId329" Type="http://schemas.openxmlformats.org/officeDocument/2006/relationships/image" Target="../media/image904.png"/><Relationship Id="rId47" Type="http://schemas.openxmlformats.org/officeDocument/2006/relationships/image" Target="../media/image763.png"/><Relationship Id="rId68" Type="http://schemas.openxmlformats.org/officeDocument/2006/relationships/customXml" Target="../ink/ink783.xml"/><Relationship Id="rId89" Type="http://schemas.openxmlformats.org/officeDocument/2006/relationships/image" Target="../media/image784.png"/><Relationship Id="rId112" Type="http://schemas.openxmlformats.org/officeDocument/2006/relationships/customXml" Target="../ink/ink805.xml"/><Relationship Id="rId133" Type="http://schemas.openxmlformats.org/officeDocument/2006/relationships/image" Target="../media/image806.png"/><Relationship Id="rId154" Type="http://schemas.openxmlformats.org/officeDocument/2006/relationships/customXml" Target="../ink/ink826.xml"/><Relationship Id="rId175" Type="http://schemas.openxmlformats.org/officeDocument/2006/relationships/image" Target="../media/image827.png"/><Relationship Id="rId340" Type="http://schemas.openxmlformats.org/officeDocument/2006/relationships/customXml" Target="../ink/ink919.xml"/><Relationship Id="rId196" Type="http://schemas.openxmlformats.org/officeDocument/2006/relationships/customXml" Target="../ink/ink847.xml"/><Relationship Id="rId200" Type="http://schemas.openxmlformats.org/officeDocument/2006/relationships/customXml" Target="../ink/ink849.xml"/><Relationship Id="rId16" Type="http://schemas.openxmlformats.org/officeDocument/2006/relationships/customXml" Target="../ink/ink757.xml"/><Relationship Id="rId221" Type="http://schemas.openxmlformats.org/officeDocument/2006/relationships/image" Target="../media/image850.png"/><Relationship Id="rId242" Type="http://schemas.openxmlformats.org/officeDocument/2006/relationships/customXml" Target="../ink/ink870.xml"/><Relationship Id="rId263" Type="http://schemas.openxmlformats.org/officeDocument/2006/relationships/image" Target="../media/image871.png"/><Relationship Id="rId284" Type="http://schemas.openxmlformats.org/officeDocument/2006/relationships/customXml" Target="../ink/ink891.xml"/><Relationship Id="rId319" Type="http://schemas.openxmlformats.org/officeDocument/2006/relationships/image" Target="../media/image899.png"/><Relationship Id="rId37" Type="http://schemas.openxmlformats.org/officeDocument/2006/relationships/image" Target="../media/image758.png"/><Relationship Id="rId58" Type="http://schemas.openxmlformats.org/officeDocument/2006/relationships/customXml" Target="../ink/ink778.xml"/><Relationship Id="rId79" Type="http://schemas.openxmlformats.org/officeDocument/2006/relationships/image" Target="../media/image779.png"/><Relationship Id="rId102" Type="http://schemas.openxmlformats.org/officeDocument/2006/relationships/customXml" Target="../ink/ink800.xml"/><Relationship Id="rId123" Type="http://schemas.openxmlformats.org/officeDocument/2006/relationships/image" Target="../media/image801.png"/><Relationship Id="rId144" Type="http://schemas.openxmlformats.org/officeDocument/2006/relationships/customXml" Target="../ink/ink821.xml"/><Relationship Id="rId330" Type="http://schemas.openxmlformats.org/officeDocument/2006/relationships/customXml" Target="../ink/ink914.xml"/><Relationship Id="rId90" Type="http://schemas.openxmlformats.org/officeDocument/2006/relationships/customXml" Target="../ink/ink794.xml"/><Relationship Id="rId165" Type="http://schemas.openxmlformats.org/officeDocument/2006/relationships/image" Target="../media/image822.png"/><Relationship Id="rId186" Type="http://schemas.openxmlformats.org/officeDocument/2006/relationships/customXml" Target="../ink/ink842.xml"/><Relationship Id="rId351" Type="http://schemas.openxmlformats.org/officeDocument/2006/relationships/image" Target="../media/image915.png"/><Relationship Id="rId211" Type="http://schemas.openxmlformats.org/officeDocument/2006/relationships/image" Target="../media/image845.png"/><Relationship Id="rId232" Type="http://schemas.openxmlformats.org/officeDocument/2006/relationships/customXml" Target="../ink/ink865.xml"/><Relationship Id="rId253" Type="http://schemas.openxmlformats.org/officeDocument/2006/relationships/image" Target="../media/image866.png"/><Relationship Id="rId274" Type="http://schemas.openxmlformats.org/officeDocument/2006/relationships/customXml" Target="../ink/ink886.xml"/><Relationship Id="rId295" Type="http://schemas.openxmlformats.org/officeDocument/2006/relationships/image" Target="../media/image887.png"/><Relationship Id="rId309" Type="http://schemas.openxmlformats.org/officeDocument/2006/relationships/image" Target="../media/image894.png"/><Relationship Id="rId27" Type="http://schemas.openxmlformats.org/officeDocument/2006/relationships/image" Target="../media/image753.png"/><Relationship Id="rId48" Type="http://schemas.openxmlformats.org/officeDocument/2006/relationships/customXml" Target="../ink/ink773.xml"/><Relationship Id="rId69" Type="http://schemas.openxmlformats.org/officeDocument/2006/relationships/image" Target="../media/image774.png"/><Relationship Id="rId113" Type="http://schemas.openxmlformats.org/officeDocument/2006/relationships/image" Target="../media/image796.png"/><Relationship Id="rId134" Type="http://schemas.openxmlformats.org/officeDocument/2006/relationships/customXml" Target="../ink/ink816.xml"/><Relationship Id="rId320" Type="http://schemas.openxmlformats.org/officeDocument/2006/relationships/customXml" Target="../ink/ink909.xml"/><Relationship Id="rId80" Type="http://schemas.openxmlformats.org/officeDocument/2006/relationships/customXml" Target="../ink/ink789.xml"/><Relationship Id="rId155" Type="http://schemas.openxmlformats.org/officeDocument/2006/relationships/image" Target="../media/image817.png"/><Relationship Id="rId176" Type="http://schemas.openxmlformats.org/officeDocument/2006/relationships/customXml" Target="../ink/ink837.xml"/><Relationship Id="rId197" Type="http://schemas.openxmlformats.org/officeDocument/2006/relationships/image" Target="../media/image838.png"/><Relationship Id="rId341" Type="http://schemas.openxmlformats.org/officeDocument/2006/relationships/image" Target="../media/image910.png"/><Relationship Id="rId201" Type="http://schemas.openxmlformats.org/officeDocument/2006/relationships/image" Target="../media/image840.png"/><Relationship Id="rId222" Type="http://schemas.openxmlformats.org/officeDocument/2006/relationships/customXml" Target="../ink/ink860.xml"/><Relationship Id="rId243" Type="http://schemas.openxmlformats.org/officeDocument/2006/relationships/image" Target="../media/image861.png"/><Relationship Id="rId264" Type="http://schemas.openxmlformats.org/officeDocument/2006/relationships/customXml" Target="../ink/ink881.xml"/><Relationship Id="rId285" Type="http://schemas.openxmlformats.org/officeDocument/2006/relationships/image" Target="../media/image882.png"/><Relationship Id="rId17" Type="http://schemas.openxmlformats.org/officeDocument/2006/relationships/image" Target="../media/image748.png"/><Relationship Id="rId38" Type="http://schemas.openxmlformats.org/officeDocument/2006/relationships/customXml" Target="../ink/ink768.xml"/><Relationship Id="rId59" Type="http://schemas.openxmlformats.org/officeDocument/2006/relationships/image" Target="../media/image769.png"/><Relationship Id="rId103" Type="http://schemas.openxmlformats.org/officeDocument/2006/relationships/image" Target="../media/image791.png"/><Relationship Id="rId124" Type="http://schemas.openxmlformats.org/officeDocument/2006/relationships/customXml" Target="../ink/ink811.xml"/><Relationship Id="rId310" Type="http://schemas.openxmlformats.org/officeDocument/2006/relationships/customXml" Target="../ink/ink904.xml"/><Relationship Id="rId70" Type="http://schemas.openxmlformats.org/officeDocument/2006/relationships/customXml" Target="../ink/ink784.xml"/><Relationship Id="rId91" Type="http://schemas.openxmlformats.org/officeDocument/2006/relationships/image" Target="../media/image785.png"/><Relationship Id="rId145" Type="http://schemas.openxmlformats.org/officeDocument/2006/relationships/image" Target="../media/image812.png"/><Relationship Id="rId166" Type="http://schemas.openxmlformats.org/officeDocument/2006/relationships/customXml" Target="../ink/ink832.xml"/><Relationship Id="rId187" Type="http://schemas.openxmlformats.org/officeDocument/2006/relationships/image" Target="../media/image833.png"/><Relationship Id="rId331" Type="http://schemas.openxmlformats.org/officeDocument/2006/relationships/image" Target="../media/image905.png"/><Relationship Id="rId352" Type="http://schemas.openxmlformats.org/officeDocument/2006/relationships/customXml" Target="../ink/ink925.xml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855.xml"/><Relationship Id="rId233" Type="http://schemas.openxmlformats.org/officeDocument/2006/relationships/image" Target="../media/image856.png"/><Relationship Id="rId254" Type="http://schemas.openxmlformats.org/officeDocument/2006/relationships/customXml" Target="../ink/ink876.xml"/><Relationship Id="rId28" Type="http://schemas.openxmlformats.org/officeDocument/2006/relationships/customXml" Target="../ink/ink763.xml"/><Relationship Id="rId49" Type="http://schemas.openxmlformats.org/officeDocument/2006/relationships/image" Target="../media/image764.png"/><Relationship Id="rId114" Type="http://schemas.openxmlformats.org/officeDocument/2006/relationships/customXml" Target="../ink/ink806.xml"/><Relationship Id="rId275" Type="http://schemas.openxmlformats.org/officeDocument/2006/relationships/image" Target="../media/image877.png"/><Relationship Id="rId296" Type="http://schemas.openxmlformats.org/officeDocument/2006/relationships/customXml" Target="../ink/ink897.xml"/><Relationship Id="rId300" Type="http://schemas.openxmlformats.org/officeDocument/2006/relationships/customXml" Target="../ink/ink899.xml"/><Relationship Id="rId60" Type="http://schemas.openxmlformats.org/officeDocument/2006/relationships/customXml" Target="../ink/ink779.xml"/><Relationship Id="rId81" Type="http://schemas.openxmlformats.org/officeDocument/2006/relationships/image" Target="../media/image780.png"/><Relationship Id="rId135" Type="http://schemas.openxmlformats.org/officeDocument/2006/relationships/image" Target="../media/image807.png"/><Relationship Id="rId156" Type="http://schemas.openxmlformats.org/officeDocument/2006/relationships/customXml" Target="../ink/ink827.xml"/><Relationship Id="rId177" Type="http://schemas.openxmlformats.org/officeDocument/2006/relationships/image" Target="../media/image828.png"/><Relationship Id="rId198" Type="http://schemas.openxmlformats.org/officeDocument/2006/relationships/customXml" Target="../ink/ink848.xml"/><Relationship Id="rId321" Type="http://schemas.openxmlformats.org/officeDocument/2006/relationships/image" Target="../media/image900.png"/><Relationship Id="rId342" Type="http://schemas.openxmlformats.org/officeDocument/2006/relationships/customXml" Target="../ink/ink920.xml"/><Relationship Id="rId202" Type="http://schemas.openxmlformats.org/officeDocument/2006/relationships/customXml" Target="../ink/ink850.xml"/><Relationship Id="rId223" Type="http://schemas.openxmlformats.org/officeDocument/2006/relationships/image" Target="../media/image851.png"/><Relationship Id="rId244" Type="http://schemas.openxmlformats.org/officeDocument/2006/relationships/customXml" Target="../ink/ink871.xml"/><Relationship Id="rId18" Type="http://schemas.openxmlformats.org/officeDocument/2006/relationships/customXml" Target="../ink/ink758.xml"/><Relationship Id="rId39" Type="http://schemas.openxmlformats.org/officeDocument/2006/relationships/image" Target="../media/image759.png"/><Relationship Id="rId265" Type="http://schemas.openxmlformats.org/officeDocument/2006/relationships/image" Target="../media/image872.png"/><Relationship Id="rId286" Type="http://schemas.openxmlformats.org/officeDocument/2006/relationships/customXml" Target="../ink/ink892.xml"/><Relationship Id="rId50" Type="http://schemas.openxmlformats.org/officeDocument/2006/relationships/customXml" Target="../ink/ink774.xml"/><Relationship Id="rId104" Type="http://schemas.openxmlformats.org/officeDocument/2006/relationships/customXml" Target="../ink/ink801.xml"/><Relationship Id="rId125" Type="http://schemas.openxmlformats.org/officeDocument/2006/relationships/image" Target="../media/image802.png"/><Relationship Id="rId146" Type="http://schemas.openxmlformats.org/officeDocument/2006/relationships/customXml" Target="../ink/ink822.xml"/><Relationship Id="rId167" Type="http://schemas.openxmlformats.org/officeDocument/2006/relationships/image" Target="../media/image823.png"/><Relationship Id="rId188" Type="http://schemas.openxmlformats.org/officeDocument/2006/relationships/customXml" Target="../ink/ink843.xml"/><Relationship Id="rId311" Type="http://schemas.openxmlformats.org/officeDocument/2006/relationships/image" Target="../media/image895.png"/><Relationship Id="rId332" Type="http://schemas.openxmlformats.org/officeDocument/2006/relationships/customXml" Target="../ink/ink915.xml"/><Relationship Id="rId353" Type="http://schemas.openxmlformats.org/officeDocument/2006/relationships/image" Target="../media/image916.png"/><Relationship Id="rId71" Type="http://schemas.openxmlformats.org/officeDocument/2006/relationships/image" Target="../media/image775.png"/><Relationship Id="rId92" Type="http://schemas.openxmlformats.org/officeDocument/2006/relationships/customXml" Target="../ink/ink795.xml"/><Relationship Id="rId213" Type="http://schemas.openxmlformats.org/officeDocument/2006/relationships/image" Target="../media/image846.png"/><Relationship Id="rId234" Type="http://schemas.openxmlformats.org/officeDocument/2006/relationships/customXml" Target="../ink/ink866.xml"/><Relationship Id="rId2" Type="http://schemas.openxmlformats.org/officeDocument/2006/relationships/customXml" Target="../ink/ink750.xml"/><Relationship Id="rId29" Type="http://schemas.openxmlformats.org/officeDocument/2006/relationships/image" Target="../media/image754.png"/><Relationship Id="rId255" Type="http://schemas.openxmlformats.org/officeDocument/2006/relationships/image" Target="../media/image867.png"/><Relationship Id="rId276" Type="http://schemas.openxmlformats.org/officeDocument/2006/relationships/customXml" Target="../ink/ink887.xml"/><Relationship Id="rId297" Type="http://schemas.openxmlformats.org/officeDocument/2006/relationships/image" Target="../media/image888.png"/><Relationship Id="rId40" Type="http://schemas.openxmlformats.org/officeDocument/2006/relationships/customXml" Target="../ink/ink769.xml"/><Relationship Id="rId115" Type="http://schemas.openxmlformats.org/officeDocument/2006/relationships/image" Target="../media/image797.png"/><Relationship Id="rId136" Type="http://schemas.openxmlformats.org/officeDocument/2006/relationships/customXml" Target="../ink/ink817.xml"/><Relationship Id="rId157" Type="http://schemas.openxmlformats.org/officeDocument/2006/relationships/image" Target="../media/image818.png"/><Relationship Id="rId178" Type="http://schemas.openxmlformats.org/officeDocument/2006/relationships/customXml" Target="../ink/ink838.xml"/><Relationship Id="rId301" Type="http://schemas.openxmlformats.org/officeDocument/2006/relationships/image" Target="../media/image890.png"/><Relationship Id="rId322" Type="http://schemas.openxmlformats.org/officeDocument/2006/relationships/customXml" Target="../ink/ink910.xml"/><Relationship Id="rId343" Type="http://schemas.openxmlformats.org/officeDocument/2006/relationships/image" Target="../media/image911.png"/><Relationship Id="rId61" Type="http://schemas.openxmlformats.org/officeDocument/2006/relationships/image" Target="../media/image770.png"/><Relationship Id="rId82" Type="http://schemas.openxmlformats.org/officeDocument/2006/relationships/customXml" Target="../ink/ink790.xml"/><Relationship Id="rId199" Type="http://schemas.openxmlformats.org/officeDocument/2006/relationships/image" Target="../media/image839.png"/><Relationship Id="rId203" Type="http://schemas.openxmlformats.org/officeDocument/2006/relationships/image" Target="../media/image841.png"/><Relationship Id="rId19" Type="http://schemas.openxmlformats.org/officeDocument/2006/relationships/image" Target="../media/image749.png"/><Relationship Id="rId224" Type="http://schemas.openxmlformats.org/officeDocument/2006/relationships/customXml" Target="../ink/ink861.xml"/><Relationship Id="rId245" Type="http://schemas.openxmlformats.org/officeDocument/2006/relationships/image" Target="../media/image862.png"/><Relationship Id="rId266" Type="http://schemas.openxmlformats.org/officeDocument/2006/relationships/customXml" Target="../ink/ink882.xml"/><Relationship Id="rId287" Type="http://schemas.openxmlformats.org/officeDocument/2006/relationships/image" Target="../media/image883.png"/><Relationship Id="rId30" Type="http://schemas.openxmlformats.org/officeDocument/2006/relationships/customXml" Target="../ink/ink764.xml"/><Relationship Id="rId105" Type="http://schemas.openxmlformats.org/officeDocument/2006/relationships/image" Target="../media/image792.png"/><Relationship Id="rId126" Type="http://schemas.openxmlformats.org/officeDocument/2006/relationships/customXml" Target="../ink/ink812.xml"/><Relationship Id="rId147" Type="http://schemas.openxmlformats.org/officeDocument/2006/relationships/image" Target="../media/image813.png"/><Relationship Id="rId168" Type="http://schemas.openxmlformats.org/officeDocument/2006/relationships/customXml" Target="../ink/ink833.xml"/><Relationship Id="rId312" Type="http://schemas.openxmlformats.org/officeDocument/2006/relationships/customXml" Target="../ink/ink905.xml"/><Relationship Id="rId333" Type="http://schemas.openxmlformats.org/officeDocument/2006/relationships/image" Target="../media/image906.png"/><Relationship Id="rId354" Type="http://schemas.openxmlformats.org/officeDocument/2006/relationships/customXml" Target="../ink/ink926.xml"/><Relationship Id="rId51" Type="http://schemas.openxmlformats.org/officeDocument/2006/relationships/image" Target="../media/image765.png"/><Relationship Id="rId72" Type="http://schemas.openxmlformats.org/officeDocument/2006/relationships/customXml" Target="../ink/ink785.xml"/><Relationship Id="rId93" Type="http://schemas.openxmlformats.org/officeDocument/2006/relationships/image" Target="../media/image786.png"/><Relationship Id="rId189" Type="http://schemas.openxmlformats.org/officeDocument/2006/relationships/image" Target="../media/image834.png"/><Relationship Id="rId3" Type="http://schemas.openxmlformats.org/officeDocument/2006/relationships/image" Target="../media/image741.png"/><Relationship Id="rId214" Type="http://schemas.openxmlformats.org/officeDocument/2006/relationships/customXml" Target="../ink/ink856.xml"/><Relationship Id="rId235" Type="http://schemas.openxmlformats.org/officeDocument/2006/relationships/image" Target="../media/image857.png"/><Relationship Id="rId256" Type="http://schemas.openxmlformats.org/officeDocument/2006/relationships/customXml" Target="../ink/ink877.xml"/><Relationship Id="rId277" Type="http://schemas.openxmlformats.org/officeDocument/2006/relationships/image" Target="../media/image878.png"/><Relationship Id="rId298" Type="http://schemas.openxmlformats.org/officeDocument/2006/relationships/customXml" Target="../ink/ink898.xml"/><Relationship Id="rId116" Type="http://schemas.openxmlformats.org/officeDocument/2006/relationships/customXml" Target="../ink/ink807.xml"/><Relationship Id="rId137" Type="http://schemas.openxmlformats.org/officeDocument/2006/relationships/image" Target="../media/image808.png"/><Relationship Id="rId158" Type="http://schemas.openxmlformats.org/officeDocument/2006/relationships/customXml" Target="../ink/ink828.xml"/><Relationship Id="rId302" Type="http://schemas.openxmlformats.org/officeDocument/2006/relationships/customXml" Target="../ink/ink900.xml"/><Relationship Id="rId323" Type="http://schemas.openxmlformats.org/officeDocument/2006/relationships/image" Target="../media/image901.png"/><Relationship Id="rId344" Type="http://schemas.openxmlformats.org/officeDocument/2006/relationships/customXml" Target="../ink/ink921.xml"/><Relationship Id="rId20" Type="http://schemas.openxmlformats.org/officeDocument/2006/relationships/customXml" Target="../ink/ink759.xml"/><Relationship Id="rId41" Type="http://schemas.openxmlformats.org/officeDocument/2006/relationships/image" Target="../media/image760.png"/><Relationship Id="rId62" Type="http://schemas.openxmlformats.org/officeDocument/2006/relationships/customXml" Target="../ink/ink780.xml"/><Relationship Id="rId83" Type="http://schemas.openxmlformats.org/officeDocument/2006/relationships/image" Target="../media/image781.png"/><Relationship Id="rId179" Type="http://schemas.openxmlformats.org/officeDocument/2006/relationships/image" Target="../media/image829.png"/><Relationship Id="rId190" Type="http://schemas.openxmlformats.org/officeDocument/2006/relationships/customXml" Target="../ink/ink844.xml"/><Relationship Id="rId204" Type="http://schemas.openxmlformats.org/officeDocument/2006/relationships/customXml" Target="../ink/ink851.xml"/><Relationship Id="rId225" Type="http://schemas.openxmlformats.org/officeDocument/2006/relationships/image" Target="../media/image852.png"/><Relationship Id="rId246" Type="http://schemas.openxmlformats.org/officeDocument/2006/relationships/customXml" Target="../ink/ink872.xml"/><Relationship Id="rId267" Type="http://schemas.openxmlformats.org/officeDocument/2006/relationships/image" Target="../media/image873.png"/><Relationship Id="rId288" Type="http://schemas.openxmlformats.org/officeDocument/2006/relationships/customXml" Target="../ink/ink893.xml"/><Relationship Id="rId106" Type="http://schemas.openxmlformats.org/officeDocument/2006/relationships/customXml" Target="../ink/ink802.xml"/><Relationship Id="rId127" Type="http://schemas.openxmlformats.org/officeDocument/2006/relationships/image" Target="../media/image803.png"/><Relationship Id="rId313" Type="http://schemas.openxmlformats.org/officeDocument/2006/relationships/image" Target="../media/image896.png"/><Relationship Id="rId10" Type="http://schemas.openxmlformats.org/officeDocument/2006/relationships/customXml" Target="../ink/ink754.xml"/><Relationship Id="rId31" Type="http://schemas.openxmlformats.org/officeDocument/2006/relationships/image" Target="../media/image755.png"/><Relationship Id="rId52" Type="http://schemas.openxmlformats.org/officeDocument/2006/relationships/customXml" Target="../ink/ink775.xml"/><Relationship Id="rId73" Type="http://schemas.openxmlformats.org/officeDocument/2006/relationships/image" Target="../media/image776.png"/><Relationship Id="rId94" Type="http://schemas.openxmlformats.org/officeDocument/2006/relationships/customXml" Target="../ink/ink796.xml"/><Relationship Id="rId148" Type="http://schemas.openxmlformats.org/officeDocument/2006/relationships/customXml" Target="../ink/ink823.xml"/><Relationship Id="rId169" Type="http://schemas.openxmlformats.org/officeDocument/2006/relationships/image" Target="../media/image824.png"/><Relationship Id="rId334" Type="http://schemas.openxmlformats.org/officeDocument/2006/relationships/customXml" Target="../ink/ink916.xml"/><Relationship Id="rId355" Type="http://schemas.openxmlformats.org/officeDocument/2006/relationships/image" Target="../media/image917.png"/><Relationship Id="rId4" Type="http://schemas.openxmlformats.org/officeDocument/2006/relationships/customXml" Target="../ink/ink751.xml"/><Relationship Id="rId180" Type="http://schemas.openxmlformats.org/officeDocument/2006/relationships/customXml" Target="../ink/ink839.xml"/><Relationship Id="rId215" Type="http://schemas.openxmlformats.org/officeDocument/2006/relationships/image" Target="../media/image847.png"/><Relationship Id="rId236" Type="http://schemas.openxmlformats.org/officeDocument/2006/relationships/customXml" Target="../ink/ink867.xml"/><Relationship Id="rId257" Type="http://schemas.openxmlformats.org/officeDocument/2006/relationships/image" Target="../media/image868.png"/><Relationship Id="rId278" Type="http://schemas.openxmlformats.org/officeDocument/2006/relationships/customXml" Target="../ink/ink888.xml"/><Relationship Id="rId303" Type="http://schemas.openxmlformats.org/officeDocument/2006/relationships/image" Target="../media/image891.png"/><Relationship Id="rId42" Type="http://schemas.openxmlformats.org/officeDocument/2006/relationships/customXml" Target="../ink/ink770.xml"/><Relationship Id="rId84" Type="http://schemas.openxmlformats.org/officeDocument/2006/relationships/customXml" Target="../ink/ink791.xml"/><Relationship Id="rId138" Type="http://schemas.openxmlformats.org/officeDocument/2006/relationships/customXml" Target="../ink/ink818.xml"/><Relationship Id="rId345" Type="http://schemas.openxmlformats.org/officeDocument/2006/relationships/image" Target="../media/image912.png"/><Relationship Id="rId191" Type="http://schemas.openxmlformats.org/officeDocument/2006/relationships/image" Target="../media/image835.png"/><Relationship Id="rId205" Type="http://schemas.openxmlformats.org/officeDocument/2006/relationships/image" Target="../media/image842.png"/><Relationship Id="rId247" Type="http://schemas.openxmlformats.org/officeDocument/2006/relationships/image" Target="../media/image863.png"/><Relationship Id="rId107" Type="http://schemas.openxmlformats.org/officeDocument/2006/relationships/image" Target="../media/image793.png"/><Relationship Id="rId289" Type="http://schemas.openxmlformats.org/officeDocument/2006/relationships/image" Target="../media/image884.png"/><Relationship Id="rId11" Type="http://schemas.openxmlformats.org/officeDocument/2006/relationships/image" Target="../media/image745.png"/><Relationship Id="rId53" Type="http://schemas.openxmlformats.org/officeDocument/2006/relationships/image" Target="../media/image766.png"/><Relationship Id="rId149" Type="http://schemas.openxmlformats.org/officeDocument/2006/relationships/image" Target="../media/image814.png"/><Relationship Id="rId314" Type="http://schemas.openxmlformats.org/officeDocument/2006/relationships/customXml" Target="../ink/ink906.xml"/><Relationship Id="rId95" Type="http://schemas.openxmlformats.org/officeDocument/2006/relationships/image" Target="../media/image787.png"/><Relationship Id="rId160" Type="http://schemas.openxmlformats.org/officeDocument/2006/relationships/customXml" Target="../ink/ink829.xml"/><Relationship Id="rId216" Type="http://schemas.openxmlformats.org/officeDocument/2006/relationships/customXml" Target="../ink/ink857.xml"/><Relationship Id="rId258" Type="http://schemas.openxmlformats.org/officeDocument/2006/relationships/customXml" Target="../ink/ink878.xml"/><Relationship Id="rId22" Type="http://schemas.openxmlformats.org/officeDocument/2006/relationships/customXml" Target="../ink/ink760.xml"/><Relationship Id="rId64" Type="http://schemas.openxmlformats.org/officeDocument/2006/relationships/customXml" Target="../ink/ink781.xml"/><Relationship Id="rId118" Type="http://schemas.openxmlformats.org/officeDocument/2006/relationships/customXml" Target="../ink/ink808.xml"/><Relationship Id="rId325" Type="http://schemas.openxmlformats.org/officeDocument/2006/relationships/image" Target="../media/image902.png"/><Relationship Id="rId171" Type="http://schemas.openxmlformats.org/officeDocument/2006/relationships/image" Target="../media/image825.png"/><Relationship Id="rId227" Type="http://schemas.openxmlformats.org/officeDocument/2006/relationships/image" Target="../media/image853.png"/><Relationship Id="rId269" Type="http://schemas.openxmlformats.org/officeDocument/2006/relationships/image" Target="../media/image874.png"/><Relationship Id="rId33" Type="http://schemas.openxmlformats.org/officeDocument/2006/relationships/image" Target="../media/image756.png"/><Relationship Id="rId129" Type="http://schemas.openxmlformats.org/officeDocument/2006/relationships/image" Target="../media/image804.png"/><Relationship Id="rId280" Type="http://schemas.openxmlformats.org/officeDocument/2006/relationships/customXml" Target="../ink/ink889.xml"/><Relationship Id="rId336" Type="http://schemas.openxmlformats.org/officeDocument/2006/relationships/customXml" Target="../ink/ink917.xml"/><Relationship Id="rId75" Type="http://schemas.openxmlformats.org/officeDocument/2006/relationships/image" Target="../media/image777.png"/><Relationship Id="rId140" Type="http://schemas.openxmlformats.org/officeDocument/2006/relationships/customXml" Target="../ink/ink819.xml"/><Relationship Id="rId182" Type="http://schemas.openxmlformats.org/officeDocument/2006/relationships/customXml" Target="../ink/ink840.xml"/><Relationship Id="rId6" Type="http://schemas.openxmlformats.org/officeDocument/2006/relationships/customXml" Target="../ink/ink752.xml"/><Relationship Id="rId238" Type="http://schemas.openxmlformats.org/officeDocument/2006/relationships/customXml" Target="../ink/ink868.xml"/><Relationship Id="rId291" Type="http://schemas.openxmlformats.org/officeDocument/2006/relationships/image" Target="../media/image885.png"/><Relationship Id="rId305" Type="http://schemas.openxmlformats.org/officeDocument/2006/relationships/image" Target="../media/image892.png"/><Relationship Id="rId347" Type="http://schemas.openxmlformats.org/officeDocument/2006/relationships/image" Target="../media/image913.png"/><Relationship Id="rId44" Type="http://schemas.openxmlformats.org/officeDocument/2006/relationships/customXml" Target="../ink/ink771.xml"/><Relationship Id="rId86" Type="http://schemas.openxmlformats.org/officeDocument/2006/relationships/customXml" Target="../ink/ink792.xml"/><Relationship Id="rId151" Type="http://schemas.openxmlformats.org/officeDocument/2006/relationships/image" Target="../media/image815.png"/><Relationship Id="rId193" Type="http://schemas.openxmlformats.org/officeDocument/2006/relationships/image" Target="../media/image836.png"/><Relationship Id="rId207" Type="http://schemas.openxmlformats.org/officeDocument/2006/relationships/image" Target="../media/image843.png"/><Relationship Id="rId249" Type="http://schemas.openxmlformats.org/officeDocument/2006/relationships/image" Target="../media/image864.png"/><Relationship Id="rId13" Type="http://schemas.openxmlformats.org/officeDocument/2006/relationships/image" Target="../media/image746.png"/><Relationship Id="rId109" Type="http://schemas.openxmlformats.org/officeDocument/2006/relationships/image" Target="../media/image794.png"/><Relationship Id="rId260" Type="http://schemas.openxmlformats.org/officeDocument/2006/relationships/customXml" Target="../ink/ink879.xml"/><Relationship Id="rId316" Type="http://schemas.openxmlformats.org/officeDocument/2006/relationships/customXml" Target="../ink/ink907.xml"/><Relationship Id="rId55" Type="http://schemas.openxmlformats.org/officeDocument/2006/relationships/image" Target="../media/image767.png"/><Relationship Id="rId97" Type="http://schemas.openxmlformats.org/officeDocument/2006/relationships/image" Target="../media/image788.png"/><Relationship Id="rId120" Type="http://schemas.openxmlformats.org/officeDocument/2006/relationships/customXml" Target="../ink/ink809.xml"/><Relationship Id="rId162" Type="http://schemas.openxmlformats.org/officeDocument/2006/relationships/customXml" Target="../ink/ink830.xml"/><Relationship Id="rId218" Type="http://schemas.openxmlformats.org/officeDocument/2006/relationships/customXml" Target="../ink/ink858.xml"/><Relationship Id="rId271" Type="http://schemas.openxmlformats.org/officeDocument/2006/relationships/image" Target="../media/image875.png"/><Relationship Id="rId24" Type="http://schemas.openxmlformats.org/officeDocument/2006/relationships/customXml" Target="../ink/ink761.xml"/><Relationship Id="rId66" Type="http://schemas.openxmlformats.org/officeDocument/2006/relationships/customXml" Target="../ink/ink782.xml"/><Relationship Id="rId131" Type="http://schemas.openxmlformats.org/officeDocument/2006/relationships/image" Target="../media/image805.png"/><Relationship Id="rId327" Type="http://schemas.openxmlformats.org/officeDocument/2006/relationships/image" Target="../media/image903.png"/><Relationship Id="rId173" Type="http://schemas.openxmlformats.org/officeDocument/2006/relationships/image" Target="../media/image826.png"/><Relationship Id="rId229" Type="http://schemas.openxmlformats.org/officeDocument/2006/relationships/image" Target="../media/image854.png"/><Relationship Id="rId240" Type="http://schemas.openxmlformats.org/officeDocument/2006/relationships/customXml" Target="../ink/ink869.xml"/><Relationship Id="rId35" Type="http://schemas.openxmlformats.org/officeDocument/2006/relationships/image" Target="../media/image757.png"/><Relationship Id="rId77" Type="http://schemas.openxmlformats.org/officeDocument/2006/relationships/image" Target="../media/image778.png"/><Relationship Id="rId100" Type="http://schemas.openxmlformats.org/officeDocument/2006/relationships/customXml" Target="../ink/ink799.xml"/><Relationship Id="rId282" Type="http://schemas.openxmlformats.org/officeDocument/2006/relationships/customXml" Target="../ink/ink890.xml"/><Relationship Id="rId338" Type="http://schemas.openxmlformats.org/officeDocument/2006/relationships/customXml" Target="../ink/ink918.xml"/><Relationship Id="rId8" Type="http://schemas.openxmlformats.org/officeDocument/2006/relationships/customXml" Target="../ink/ink753.xml"/><Relationship Id="rId142" Type="http://schemas.openxmlformats.org/officeDocument/2006/relationships/customXml" Target="../ink/ink820.xml"/><Relationship Id="rId184" Type="http://schemas.openxmlformats.org/officeDocument/2006/relationships/customXml" Target="../ink/ink841.xml"/></Relationships>
</file>

<file path=ppt/slides/_rels/slide8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975.png"/><Relationship Id="rId299" Type="http://schemas.openxmlformats.org/officeDocument/2006/relationships/image" Target="../media/image1066.png"/><Relationship Id="rId21" Type="http://schemas.openxmlformats.org/officeDocument/2006/relationships/image" Target="../media/image927.png"/><Relationship Id="rId63" Type="http://schemas.openxmlformats.org/officeDocument/2006/relationships/image" Target="../media/image948.png"/><Relationship Id="rId159" Type="http://schemas.openxmlformats.org/officeDocument/2006/relationships/image" Target="../media/image996.png"/><Relationship Id="rId324" Type="http://schemas.openxmlformats.org/officeDocument/2006/relationships/customXml" Target="../ink/ink1088.xml"/><Relationship Id="rId366" Type="http://schemas.openxmlformats.org/officeDocument/2006/relationships/customXml" Target="../ink/ink1109.xml"/><Relationship Id="rId170" Type="http://schemas.openxmlformats.org/officeDocument/2006/relationships/customXml" Target="../ink/ink1011.xml"/><Relationship Id="rId226" Type="http://schemas.openxmlformats.org/officeDocument/2006/relationships/customXml" Target="../ink/ink1039.xml"/><Relationship Id="rId268" Type="http://schemas.openxmlformats.org/officeDocument/2006/relationships/customXml" Target="../ink/ink1060.xml"/><Relationship Id="rId32" Type="http://schemas.openxmlformats.org/officeDocument/2006/relationships/customXml" Target="../ink/ink942.xml"/><Relationship Id="rId74" Type="http://schemas.openxmlformats.org/officeDocument/2006/relationships/customXml" Target="../ink/ink963.xml"/><Relationship Id="rId128" Type="http://schemas.openxmlformats.org/officeDocument/2006/relationships/customXml" Target="../ink/ink990.xml"/><Relationship Id="rId335" Type="http://schemas.openxmlformats.org/officeDocument/2006/relationships/image" Target="../media/image1084.png"/><Relationship Id="rId5" Type="http://schemas.openxmlformats.org/officeDocument/2006/relationships/image" Target="../media/image919.png"/><Relationship Id="rId181" Type="http://schemas.openxmlformats.org/officeDocument/2006/relationships/image" Target="../media/image1007.png"/><Relationship Id="rId237" Type="http://schemas.openxmlformats.org/officeDocument/2006/relationships/image" Target="../media/image1035.png"/><Relationship Id="rId279" Type="http://schemas.openxmlformats.org/officeDocument/2006/relationships/image" Target="../media/image1056.png"/><Relationship Id="rId43" Type="http://schemas.openxmlformats.org/officeDocument/2006/relationships/image" Target="../media/image938.png"/><Relationship Id="rId139" Type="http://schemas.openxmlformats.org/officeDocument/2006/relationships/image" Target="../media/image986.png"/><Relationship Id="rId290" Type="http://schemas.openxmlformats.org/officeDocument/2006/relationships/customXml" Target="../ink/ink1071.xml"/><Relationship Id="rId304" Type="http://schemas.openxmlformats.org/officeDocument/2006/relationships/customXml" Target="../ink/ink1078.xml"/><Relationship Id="rId346" Type="http://schemas.openxmlformats.org/officeDocument/2006/relationships/customXml" Target="../ink/ink1099.xml"/><Relationship Id="rId85" Type="http://schemas.openxmlformats.org/officeDocument/2006/relationships/image" Target="../media/image959.png"/><Relationship Id="rId150" Type="http://schemas.openxmlformats.org/officeDocument/2006/relationships/customXml" Target="../ink/ink1001.xml"/><Relationship Id="rId192" Type="http://schemas.openxmlformats.org/officeDocument/2006/relationships/customXml" Target="../ink/ink1022.xml"/><Relationship Id="rId206" Type="http://schemas.openxmlformats.org/officeDocument/2006/relationships/customXml" Target="../ink/ink1029.xml"/><Relationship Id="rId248" Type="http://schemas.openxmlformats.org/officeDocument/2006/relationships/customXml" Target="../ink/ink1050.xml"/><Relationship Id="rId12" Type="http://schemas.openxmlformats.org/officeDocument/2006/relationships/customXml" Target="../ink/ink932.xml"/><Relationship Id="rId108" Type="http://schemas.openxmlformats.org/officeDocument/2006/relationships/customXml" Target="../ink/ink980.xml"/><Relationship Id="rId315" Type="http://schemas.openxmlformats.org/officeDocument/2006/relationships/image" Target="../media/image1074.png"/><Relationship Id="rId357" Type="http://schemas.openxmlformats.org/officeDocument/2006/relationships/image" Target="../media/image1095.png"/><Relationship Id="rId54" Type="http://schemas.openxmlformats.org/officeDocument/2006/relationships/customXml" Target="../ink/ink953.xml"/><Relationship Id="rId96" Type="http://schemas.openxmlformats.org/officeDocument/2006/relationships/customXml" Target="../ink/ink974.xml"/><Relationship Id="rId161" Type="http://schemas.openxmlformats.org/officeDocument/2006/relationships/image" Target="../media/image997.png"/><Relationship Id="rId217" Type="http://schemas.openxmlformats.org/officeDocument/2006/relationships/image" Target="../media/image1025.png"/><Relationship Id="rId259" Type="http://schemas.openxmlformats.org/officeDocument/2006/relationships/image" Target="../media/image1046.png"/><Relationship Id="rId23" Type="http://schemas.openxmlformats.org/officeDocument/2006/relationships/image" Target="../media/image928.png"/><Relationship Id="rId119" Type="http://schemas.openxmlformats.org/officeDocument/2006/relationships/image" Target="../media/image976.png"/><Relationship Id="rId270" Type="http://schemas.openxmlformats.org/officeDocument/2006/relationships/customXml" Target="../ink/ink1061.xml"/><Relationship Id="rId326" Type="http://schemas.openxmlformats.org/officeDocument/2006/relationships/customXml" Target="../ink/ink1089.xml"/><Relationship Id="rId65" Type="http://schemas.openxmlformats.org/officeDocument/2006/relationships/image" Target="../media/image949.png"/><Relationship Id="rId130" Type="http://schemas.openxmlformats.org/officeDocument/2006/relationships/customXml" Target="../ink/ink991.xml"/><Relationship Id="rId368" Type="http://schemas.openxmlformats.org/officeDocument/2006/relationships/customXml" Target="../ink/ink1110.xml"/><Relationship Id="rId172" Type="http://schemas.openxmlformats.org/officeDocument/2006/relationships/customXml" Target="../ink/ink1012.xml"/><Relationship Id="rId228" Type="http://schemas.openxmlformats.org/officeDocument/2006/relationships/customXml" Target="../ink/ink1040.xml"/><Relationship Id="rId281" Type="http://schemas.openxmlformats.org/officeDocument/2006/relationships/image" Target="../media/image1057.png"/><Relationship Id="rId337" Type="http://schemas.openxmlformats.org/officeDocument/2006/relationships/image" Target="../media/image1085.png"/><Relationship Id="rId34" Type="http://schemas.openxmlformats.org/officeDocument/2006/relationships/customXml" Target="../ink/ink943.xml"/><Relationship Id="rId76" Type="http://schemas.openxmlformats.org/officeDocument/2006/relationships/customXml" Target="../ink/ink964.xml"/><Relationship Id="rId141" Type="http://schemas.openxmlformats.org/officeDocument/2006/relationships/image" Target="../media/image987.png"/><Relationship Id="rId7" Type="http://schemas.openxmlformats.org/officeDocument/2006/relationships/image" Target="../media/image920.png"/><Relationship Id="rId183" Type="http://schemas.openxmlformats.org/officeDocument/2006/relationships/image" Target="../media/image1008.png"/><Relationship Id="rId239" Type="http://schemas.openxmlformats.org/officeDocument/2006/relationships/image" Target="../media/image1036.png"/><Relationship Id="rId250" Type="http://schemas.openxmlformats.org/officeDocument/2006/relationships/customXml" Target="../ink/ink1051.xml"/><Relationship Id="rId292" Type="http://schemas.openxmlformats.org/officeDocument/2006/relationships/customXml" Target="../ink/ink1072.xml"/><Relationship Id="rId306" Type="http://schemas.openxmlformats.org/officeDocument/2006/relationships/customXml" Target="../ink/ink1079.xml"/><Relationship Id="rId45" Type="http://schemas.openxmlformats.org/officeDocument/2006/relationships/image" Target="../media/image939.png"/><Relationship Id="rId87" Type="http://schemas.openxmlformats.org/officeDocument/2006/relationships/image" Target="../media/image960.png"/><Relationship Id="rId110" Type="http://schemas.openxmlformats.org/officeDocument/2006/relationships/customXml" Target="../ink/ink981.xml"/><Relationship Id="rId348" Type="http://schemas.openxmlformats.org/officeDocument/2006/relationships/customXml" Target="../ink/ink1100.xml"/><Relationship Id="rId152" Type="http://schemas.openxmlformats.org/officeDocument/2006/relationships/customXml" Target="../ink/ink1002.xml"/><Relationship Id="rId194" Type="http://schemas.openxmlformats.org/officeDocument/2006/relationships/customXml" Target="../ink/ink1023.xml"/><Relationship Id="rId208" Type="http://schemas.openxmlformats.org/officeDocument/2006/relationships/customXml" Target="../ink/ink1030.xml"/><Relationship Id="rId261" Type="http://schemas.openxmlformats.org/officeDocument/2006/relationships/image" Target="../media/image1047.png"/><Relationship Id="rId14" Type="http://schemas.openxmlformats.org/officeDocument/2006/relationships/customXml" Target="../ink/ink933.xml"/><Relationship Id="rId56" Type="http://schemas.openxmlformats.org/officeDocument/2006/relationships/customXml" Target="../ink/ink954.xml"/><Relationship Id="rId317" Type="http://schemas.openxmlformats.org/officeDocument/2006/relationships/image" Target="../media/image1075.png"/><Relationship Id="rId359" Type="http://schemas.openxmlformats.org/officeDocument/2006/relationships/image" Target="../media/image1096.png"/><Relationship Id="rId98" Type="http://schemas.openxmlformats.org/officeDocument/2006/relationships/customXml" Target="../ink/ink975.xml"/><Relationship Id="rId121" Type="http://schemas.openxmlformats.org/officeDocument/2006/relationships/image" Target="../media/image977.png"/><Relationship Id="rId163" Type="http://schemas.openxmlformats.org/officeDocument/2006/relationships/image" Target="../media/image998.png"/><Relationship Id="rId219" Type="http://schemas.openxmlformats.org/officeDocument/2006/relationships/image" Target="../media/image1026.png"/><Relationship Id="rId370" Type="http://schemas.openxmlformats.org/officeDocument/2006/relationships/customXml" Target="../ink/ink1111.xml"/><Relationship Id="rId230" Type="http://schemas.openxmlformats.org/officeDocument/2006/relationships/customXml" Target="../ink/ink1041.xml"/><Relationship Id="rId25" Type="http://schemas.openxmlformats.org/officeDocument/2006/relationships/image" Target="../media/image929.png"/><Relationship Id="rId67" Type="http://schemas.openxmlformats.org/officeDocument/2006/relationships/image" Target="../media/image950.png"/><Relationship Id="rId272" Type="http://schemas.openxmlformats.org/officeDocument/2006/relationships/customXml" Target="../ink/ink1062.xml"/><Relationship Id="rId328" Type="http://schemas.openxmlformats.org/officeDocument/2006/relationships/customXml" Target="../ink/ink1090.xml"/><Relationship Id="rId132" Type="http://schemas.openxmlformats.org/officeDocument/2006/relationships/customXml" Target="../ink/ink992.xml"/><Relationship Id="rId174" Type="http://schemas.openxmlformats.org/officeDocument/2006/relationships/customXml" Target="../ink/ink1013.xml"/><Relationship Id="rId241" Type="http://schemas.openxmlformats.org/officeDocument/2006/relationships/image" Target="../media/image1037.png"/><Relationship Id="rId36" Type="http://schemas.openxmlformats.org/officeDocument/2006/relationships/customXml" Target="../ink/ink944.xml"/><Relationship Id="rId283" Type="http://schemas.openxmlformats.org/officeDocument/2006/relationships/image" Target="../media/image1058.png"/><Relationship Id="rId339" Type="http://schemas.openxmlformats.org/officeDocument/2006/relationships/image" Target="../media/image1086.png"/><Relationship Id="rId78" Type="http://schemas.openxmlformats.org/officeDocument/2006/relationships/customXml" Target="../ink/ink965.xml"/><Relationship Id="rId99" Type="http://schemas.openxmlformats.org/officeDocument/2006/relationships/image" Target="../media/image966.png"/><Relationship Id="rId101" Type="http://schemas.openxmlformats.org/officeDocument/2006/relationships/image" Target="../media/image967.png"/><Relationship Id="rId122" Type="http://schemas.openxmlformats.org/officeDocument/2006/relationships/customXml" Target="../ink/ink987.xml"/><Relationship Id="rId143" Type="http://schemas.openxmlformats.org/officeDocument/2006/relationships/image" Target="../media/image988.png"/><Relationship Id="rId164" Type="http://schemas.openxmlformats.org/officeDocument/2006/relationships/customXml" Target="../ink/ink1008.xml"/><Relationship Id="rId185" Type="http://schemas.openxmlformats.org/officeDocument/2006/relationships/image" Target="../media/image1009.png"/><Relationship Id="rId350" Type="http://schemas.openxmlformats.org/officeDocument/2006/relationships/customXml" Target="../ink/ink1101.xml"/><Relationship Id="rId371" Type="http://schemas.openxmlformats.org/officeDocument/2006/relationships/image" Target="../media/image1102.png"/><Relationship Id="rId9" Type="http://schemas.openxmlformats.org/officeDocument/2006/relationships/image" Target="../media/image921.png"/><Relationship Id="rId210" Type="http://schemas.openxmlformats.org/officeDocument/2006/relationships/customXml" Target="../ink/ink1031.xml"/><Relationship Id="rId26" Type="http://schemas.openxmlformats.org/officeDocument/2006/relationships/customXml" Target="../ink/ink939.xml"/><Relationship Id="rId231" Type="http://schemas.openxmlformats.org/officeDocument/2006/relationships/image" Target="../media/image1032.png"/><Relationship Id="rId252" Type="http://schemas.openxmlformats.org/officeDocument/2006/relationships/customXml" Target="../ink/ink1052.xml"/><Relationship Id="rId273" Type="http://schemas.openxmlformats.org/officeDocument/2006/relationships/image" Target="../media/image1053.png"/><Relationship Id="rId294" Type="http://schemas.openxmlformats.org/officeDocument/2006/relationships/customXml" Target="../ink/ink1073.xml"/><Relationship Id="rId308" Type="http://schemas.openxmlformats.org/officeDocument/2006/relationships/customXml" Target="../ink/ink1080.xml"/><Relationship Id="rId329" Type="http://schemas.openxmlformats.org/officeDocument/2006/relationships/image" Target="../media/image1081.png"/><Relationship Id="rId47" Type="http://schemas.openxmlformats.org/officeDocument/2006/relationships/image" Target="../media/image940.png"/><Relationship Id="rId68" Type="http://schemas.openxmlformats.org/officeDocument/2006/relationships/customXml" Target="../ink/ink960.xml"/><Relationship Id="rId89" Type="http://schemas.openxmlformats.org/officeDocument/2006/relationships/image" Target="../media/image961.png"/><Relationship Id="rId112" Type="http://schemas.openxmlformats.org/officeDocument/2006/relationships/customXml" Target="../ink/ink982.xml"/><Relationship Id="rId133" Type="http://schemas.openxmlformats.org/officeDocument/2006/relationships/image" Target="../media/image983.png"/><Relationship Id="rId154" Type="http://schemas.openxmlformats.org/officeDocument/2006/relationships/customXml" Target="../ink/ink1003.xml"/><Relationship Id="rId175" Type="http://schemas.openxmlformats.org/officeDocument/2006/relationships/image" Target="../media/image1004.png"/><Relationship Id="rId340" Type="http://schemas.openxmlformats.org/officeDocument/2006/relationships/customXml" Target="../ink/ink1096.xml"/><Relationship Id="rId361" Type="http://schemas.openxmlformats.org/officeDocument/2006/relationships/image" Target="../media/image1097.png"/><Relationship Id="rId196" Type="http://schemas.openxmlformats.org/officeDocument/2006/relationships/customXml" Target="../ink/ink1024.xml"/><Relationship Id="rId200" Type="http://schemas.openxmlformats.org/officeDocument/2006/relationships/customXml" Target="../ink/ink1026.xml"/><Relationship Id="rId16" Type="http://schemas.openxmlformats.org/officeDocument/2006/relationships/customXml" Target="../ink/ink934.xml"/><Relationship Id="rId221" Type="http://schemas.openxmlformats.org/officeDocument/2006/relationships/image" Target="../media/image1027.png"/><Relationship Id="rId242" Type="http://schemas.openxmlformats.org/officeDocument/2006/relationships/customXml" Target="../ink/ink1047.xml"/><Relationship Id="rId263" Type="http://schemas.openxmlformats.org/officeDocument/2006/relationships/image" Target="../media/image1048.png"/><Relationship Id="rId284" Type="http://schemas.openxmlformats.org/officeDocument/2006/relationships/customXml" Target="../ink/ink1068.xml"/><Relationship Id="rId319" Type="http://schemas.openxmlformats.org/officeDocument/2006/relationships/image" Target="../media/image1076.png"/><Relationship Id="rId37" Type="http://schemas.openxmlformats.org/officeDocument/2006/relationships/image" Target="../media/image935.png"/><Relationship Id="rId58" Type="http://schemas.openxmlformats.org/officeDocument/2006/relationships/customXml" Target="../ink/ink955.xml"/><Relationship Id="rId79" Type="http://schemas.openxmlformats.org/officeDocument/2006/relationships/image" Target="../media/image956.png"/><Relationship Id="rId102" Type="http://schemas.openxmlformats.org/officeDocument/2006/relationships/customXml" Target="../ink/ink977.xml"/><Relationship Id="rId123" Type="http://schemas.openxmlformats.org/officeDocument/2006/relationships/image" Target="../media/image978.png"/><Relationship Id="rId144" Type="http://schemas.openxmlformats.org/officeDocument/2006/relationships/customXml" Target="../ink/ink998.xml"/><Relationship Id="rId330" Type="http://schemas.openxmlformats.org/officeDocument/2006/relationships/customXml" Target="../ink/ink1091.xml"/><Relationship Id="rId90" Type="http://schemas.openxmlformats.org/officeDocument/2006/relationships/customXml" Target="../ink/ink971.xml"/><Relationship Id="rId165" Type="http://schemas.openxmlformats.org/officeDocument/2006/relationships/image" Target="../media/image999.png"/><Relationship Id="rId186" Type="http://schemas.openxmlformats.org/officeDocument/2006/relationships/customXml" Target="../ink/ink1019.xml"/><Relationship Id="rId351" Type="http://schemas.openxmlformats.org/officeDocument/2006/relationships/image" Target="../media/image1092.png"/><Relationship Id="rId372" Type="http://schemas.openxmlformats.org/officeDocument/2006/relationships/customXml" Target="../ink/ink1112.xml"/><Relationship Id="rId211" Type="http://schemas.openxmlformats.org/officeDocument/2006/relationships/image" Target="../media/image1022.png"/><Relationship Id="rId232" Type="http://schemas.openxmlformats.org/officeDocument/2006/relationships/customXml" Target="../ink/ink1042.xml"/><Relationship Id="rId253" Type="http://schemas.openxmlformats.org/officeDocument/2006/relationships/image" Target="../media/image1043.png"/><Relationship Id="rId274" Type="http://schemas.openxmlformats.org/officeDocument/2006/relationships/customXml" Target="../ink/ink1063.xml"/><Relationship Id="rId295" Type="http://schemas.openxmlformats.org/officeDocument/2006/relationships/image" Target="../media/image1064.png"/><Relationship Id="rId309" Type="http://schemas.openxmlformats.org/officeDocument/2006/relationships/image" Target="../media/image1071.png"/><Relationship Id="rId27" Type="http://schemas.openxmlformats.org/officeDocument/2006/relationships/image" Target="../media/image930.png"/><Relationship Id="rId48" Type="http://schemas.openxmlformats.org/officeDocument/2006/relationships/customXml" Target="../ink/ink950.xml"/><Relationship Id="rId69" Type="http://schemas.openxmlformats.org/officeDocument/2006/relationships/image" Target="../media/image951.png"/><Relationship Id="rId113" Type="http://schemas.openxmlformats.org/officeDocument/2006/relationships/image" Target="../media/image973.png"/><Relationship Id="rId134" Type="http://schemas.openxmlformats.org/officeDocument/2006/relationships/customXml" Target="../ink/ink993.xml"/><Relationship Id="rId320" Type="http://schemas.openxmlformats.org/officeDocument/2006/relationships/customXml" Target="../ink/ink1086.xml"/><Relationship Id="rId80" Type="http://schemas.openxmlformats.org/officeDocument/2006/relationships/customXml" Target="../ink/ink966.xml"/><Relationship Id="rId155" Type="http://schemas.openxmlformats.org/officeDocument/2006/relationships/image" Target="../media/image994.png"/><Relationship Id="rId176" Type="http://schemas.openxmlformats.org/officeDocument/2006/relationships/customXml" Target="../ink/ink1014.xml"/><Relationship Id="rId197" Type="http://schemas.openxmlformats.org/officeDocument/2006/relationships/image" Target="../media/image1015.png"/><Relationship Id="rId341" Type="http://schemas.openxmlformats.org/officeDocument/2006/relationships/image" Target="../media/image1087.png"/><Relationship Id="rId362" Type="http://schemas.openxmlformats.org/officeDocument/2006/relationships/customXml" Target="../ink/ink1107.xml"/><Relationship Id="rId201" Type="http://schemas.openxmlformats.org/officeDocument/2006/relationships/image" Target="../media/image1017.png"/><Relationship Id="rId222" Type="http://schemas.openxmlformats.org/officeDocument/2006/relationships/customXml" Target="../ink/ink1037.xml"/><Relationship Id="rId243" Type="http://schemas.openxmlformats.org/officeDocument/2006/relationships/image" Target="../media/image1038.png"/><Relationship Id="rId264" Type="http://schemas.openxmlformats.org/officeDocument/2006/relationships/customXml" Target="../ink/ink1058.xml"/><Relationship Id="rId285" Type="http://schemas.openxmlformats.org/officeDocument/2006/relationships/image" Target="../media/image1059.png"/><Relationship Id="rId17" Type="http://schemas.openxmlformats.org/officeDocument/2006/relationships/image" Target="../media/image925.png"/><Relationship Id="rId38" Type="http://schemas.openxmlformats.org/officeDocument/2006/relationships/customXml" Target="../ink/ink945.xml"/><Relationship Id="rId59" Type="http://schemas.openxmlformats.org/officeDocument/2006/relationships/image" Target="../media/image946.png"/><Relationship Id="rId103" Type="http://schemas.openxmlformats.org/officeDocument/2006/relationships/image" Target="../media/image968.png"/><Relationship Id="rId124" Type="http://schemas.openxmlformats.org/officeDocument/2006/relationships/customXml" Target="../ink/ink988.xml"/><Relationship Id="rId310" Type="http://schemas.openxmlformats.org/officeDocument/2006/relationships/customXml" Target="../ink/ink1081.xml"/><Relationship Id="rId70" Type="http://schemas.openxmlformats.org/officeDocument/2006/relationships/customXml" Target="../ink/ink961.xml"/><Relationship Id="rId91" Type="http://schemas.openxmlformats.org/officeDocument/2006/relationships/image" Target="../media/image962.png"/><Relationship Id="rId145" Type="http://schemas.openxmlformats.org/officeDocument/2006/relationships/image" Target="../media/image989.png"/><Relationship Id="rId166" Type="http://schemas.openxmlformats.org/officeDocument/2006/relationships/customXml" Target="../ink/ink1009.xml"/><Relationship Id="rId187" Type="http://schemas.openxmlformats.org/officeDocument/2006/relationships/image" Target="../media/image1010.png"/><Relationship Id="rId331" Type="http://schemas.openxmlformats.org/officeDocument/2006/relationships/image" Target="../media/image1082.png"/><Relationship Id="rId352" Type="http://schemas.openxmlformats.org/officeDocument/2006/relationships/customXml" Target="../ink/ink1102.xml"/><Relationship Id="rId373" Type="http://schemas.openxmlformats.org/officeDocument/2006/relationships/image" Target="../media/image1103.png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1032.xml"/><Relationship Id="rId233" Type="http://schemas.openxmlformats.org/officeDocument/2006/relationships/image" Target="../media/image1033.png"/><Relationship Id="rId254" Type="http://schemas.openxmlformats.org/officeDocument/2006/relationships/customXml" Target="../ink/ink1053.xml"/><Relationship Id="rId28" Type="http://schemas.openxmlformats.org/officeDocument/2006/relationships/customXml" Target="../ink/ink940.xml"/><Relationship Id="rId49" Type="http://schemas.openxmlformats.org/officeDocument/2006/relationships/image" Target="../media/image941.png"/><Relationship Id="rId114" Type="http://schemas.openxmlformats.org/officeDocument/2006/relationships/customXml" Target="../ink/ink983.xml"/><Relationship Id="rId275" Type="http://schemas.openxmlformats.org/officeDocument/2006/relationships/image" Target="../media/image1054.png"/><Relationship Id="rId296" Type="http://schemas.openxmlformats.org/officeDocument/2006/relationships/customXml" Target="../ink/ink1074.xml"/><Relationship Id="rId300" Type="http://schemas.openxmlformats.org/officeDocument/2006/relationships/customXml" Target="../ink/ink1076.xml"/><Relationship Id="rId60" Type="http://schemas.openxmlformats.org/officeDocument/2006/relationships/customXml" Target="../ink/ink956.xml"/><Relationship Id="rId81" Type="http://schemas.openxmlformats.org/officeDocument/2006/relationships/image" Target="../media/image957.png"/><Relationship Id="rId135" Type="http://schemas.openxmlformats.org/officeDocument/2006/relationships/image" Target="../media/image984.png"/><Relationship Id="rId156" Type="http://schemas.openxmlformats.org/officeDocument/2006/relationships/customXml" Target="../ink/ink1004.xml"/><Relationship Id="rId177" Type="http://schemas.openxmlformats.org/officeDocument/2006/relationships/image" Target="../media/image1005.png"/><Relationship Id="rId198" Type="http://schemas.openxmlformats.org/officeDocument/2006/relationships/customXml" Target="../ink/ink1025.xml"/><Relationship Id="rId321" Type="http://schemas.openxmlformats.org/officeDocument/2006/relationships/image" Target="../media/image1077.png"/><Relationship Id="rId342" Type="http://schemas.openxmlformats.org/officeDocument/2006/relationships/customXml" Target="../ink/ink1097.xml"/><Relationship Id="rId363" Type="http://schemas.openxmlformats.org/officeDocument/2006/relationships/image" Target="../media/image1098.png"/><Relationship Id="rId202" Type="http://schemas.openxmlformats.org/officeDocument/2006/relationships/customXml" Target="../ink/ink1027.xml"/><Relationship Id="rId223" Type="http://schemas.openxmlformats.org/officeDocument/2006/relationships/image" Target="../media/image1028.png"/><Relationship Id="rId244" Type="http://schemas.openxmlformats.org/officeDocument/2006/relationships/customXml" Target="../ink/ink1048.xml"/><Relationship Id="rId18" Type="http://schemas.openxmlformats.org/officeDocument/2006/relationships/customXml" Target="../ink/ink935.xml"/><Relationship Id="rId39" Type="http://schemas.openxmlformats.org/officeDocument/2006/relationships/image" Target="../media/image936.png"/><Relationship Id="rId265" Type="http://schemas.openxmlformats.org/officeDocument/2006/relationships/image" Target="../media/image1049.png"/><Relationship Id="rId286" Type="http://schemas.openxmlformats.org/officeDocument/2006/relationships/customXml" Target="../ink/ink1069.xml"/><Relationship Id="rId50" Type="http://schemas.openxmlformats.org/officeDocument/2006/relationships/customXml" Target="../ink/ink951.xml"/><Relationship Id="rId104" Type="http://schemas.openxmlformats.org/officeDocument/2006/relationships/customXml" Target="../ink/ink978.xml"/><Relationship Id="rId125" Type="http://schemas.openxmlformats.org/officeDocument/2006/relationships/image" Target="../media/image979.png"/><Relationship Id="rId146" Type="http://schemas.openxmlformats.org/officeDocument/2006/relationships/customXml" Target="../ink/ink999.xml"/><Relationship Id="rId167" Type="http://schemas.openxmlformats.org/officeDocument/2006/relationships/image" Target="../media/image1000.png"/><Relationship Id="rId188" Type="http://schemas.openxmlformats.org/officeDocument/2006/relationships/customXml" Target="../ink/ink1020.xml"/><Relationship Id="rId311" Type="http://schemas.openxmlformats.org/officeDocument/2006/relationships/image" Target="../media/image1072.png"/><Relationship Id="rId332" Type="http://schemas.openxmlformats.org/officeDocument/2006/relationships/customXml" Target="../ink/ink1092.xml"/><Relationship Id="rId353" Type="http://schemas.openxmlformats.org/officeDocument/2006/relationships/image" Target="../media/image1093.png"/><Relationship Id="rId374" Type="http://schemas.openxmlformats.org/officeDocument/2006/relationships/customXml" Target="../ink/ink1113.xml"/><Relationship Id="rId71" Type="http://schemas.openxmlformats.org/officeDocument/2006/relationships/image" Target="../media/image952.png"/><Relationship Id="rId92" Type="http://schemas.openxmlformats.org/officeDocument/2006/relationships/customXml" Target="../ink/ink972.xml"/><Relationship Id="rId213" Type="http://schemas.openxmlformats.org/officeDocument/2006/relationships/image" Target="../media/image1023.png"/><Relationship Id="rId234" Type="http://schemas.openxmlformats.org/officeDocument/2006/relationships/customXml" Target="../ink/ink1043.xml"/><Relationship Id="rId2" Type="http://schemas.openxmlformats.org/officeDocument/2006/relationships/customXml" Target="../ink/ink927.xml"/><Relationship Id="rId29" Type="http://schemas.openxmlformats.org/officeDocument/2006/relationships/image" Target="../media/image931.png"/><Relationship Id="rId255" Type="http://schemas.openxmlformats.org/officeDocument/2006/relationships/image" Target="../media/image1044.png"/><Relationship Id="rId276" Type="http://schemas.openxmlformats.org/officeDocument/2006/relationships/customXml" Target="../ink/ink1064.xml"/><Relationship Id="rId297" Type="http://schemas.openxmlformats.org/officeDocument/2006/relationships/image" Target="../media/image1065.png"/><Relationship Id="rId40" Type="http://schemas.openxmlformats.org/officeDocument/2006/relationships/customXml" Target="../ink/ink946.xml"/><Relationship Id="rId115" Type="http://schemas.openxmlformats.org/officeDocument/2006/relationships/image" Target="../media/image974.png"/><Relationship Id="rId136" Type="http://schemas.openxmlformats.org/officeDocument/2006/relationships/customXml" Target="../ink/ink994.xml"/><Relationship Id="rId157" Type="http://schemas.openxmlformats.org/officeDocument/2006/relationships/image" Target="../media/image995.png"/><Relationship Id="rId178" Type="http://schemas.openxmlformats.org/officeDocument/2006/relationships/customXml" Target="../ink/ink1015.xml"/><Relationship Id="rId301" Type="http://schemas.openxmlformats.org/officeDocument/2006/relationships/image" Target="../media/image1067.png"/><Relationship Id="rId322" Type="http://schemas.openxmlformats.org/officeDocument/2006/relationships/customXml" Target="../ink/ink1087.xml"/><Relationship Id="rId343" Type="http://schemas.openxmlformats.org/officeDocument/2006/relationships/image" Target="../media/image1088.png"/><Relationship Id="rId364" Type="http://schemas.openxmlformats.org/officeDocument/2006/relationships/customXml" Target="../ink/ink1108.xml"/><Relationship Id="rId61" Type="http://schemas.openxmlformats.org/officeDocument/2006/relationships/image" Target="../media/image947.png"/><Relationship Id="rId82" Type="http://schemas.openxmlformats.org/officeDocument/2006/relationships/customXml" Target="../ink/ink967.xml"/><Relationship Id="rId199" Type="http://schemas.openxmlformats.org/officeDocument/2006/relationships/image" Target="../media/image1016.png"/><Relationship Id="rId203" Type="http://schemas.openxmlformats.org/officeDocument/2006/relationships/image" Target="../media/image1018.png"/><Relationship Id="rId19" Type="http://schemas.openxmlformats.org/officeDocument/2006/relationships/image" Target="../media/image926.png"/><Relationship Id="rId224" Type="http://schemas.openxmlformats.org/officeDocument/2006/relationships/customXml" Target="../ink/ink1038.xml"/><Relationship Id="rId245" Type="http://schemas.openxmlformats.org/officeDocument/2006/relationships/image" Target="../media/image1039.png"/><Relationship Id="rId266" Type="http://schemas.openxmlformats.org/officeDocument/2006/relationships/customXml" Target="../ink/ink1059.xml"/><Relationship Id="rId287" Type="http://schemas.openxmlformats.org/officeDocument/2006/relationships/image" Target="../media/image1060.png"/><Relationship Id="rId30" Type="http://schemas.openxmlformats.org/officeDocument/2006/relationships/customXml" Target="../ink/ink941.xml"/><Relationship Id="rId105" Type="http://schemas.openxmlformats.org/officeDocument/2006/relationships/image" Target="../media/image969.png"/><Relationship Id="rId126" Type="http://schemas.openxmlformats.org/officeDocument/2006/relationships/customXml" Target="../ink/ink989.xml"/><Relationship Id="rId147" Type="http://schemas.openxmlformats.org/officeDocument/2006/relationships/image" Target="../media/image990.png"/><Relationship Id="rId168" Type="http://schemas.openxmlformats.org/officeDocument/2006/relationships/customXml" Target="../ink/ink1010.xml"/><Relationship Id="rId312" Type="http://schemas.openxmlformats.org/officeDocument/2006/relationships/customXml" Target="../ink/ink1082.xml"/><Relationship Id="rId333" Type="http://schemas.openxmlformats.org/officeDocument/2006/relationships/image" Target="../media/image1083.png"/><Relationship Id="rId354" Type="http://schemas.openxmlformats.org/officeDocument/2006/relationships/customXml" Target="../ink/ink1103.xml"/><Relationship Id="rId51" Type="http://schemas.openxmlformats.org/officeDocument/2006/relationships/image" Target="../media/image942.png"/><Relationship Id="rId72" Type="http://schemas.openxmlformats.org/officeDocument/2006/relationships/customXml" Target="../ink/ink962.xml"/><Relationship Id="rId93" Type="http://schemas.openxmlformats.org/officeDocument/2006/relationships/image" Target="../media/image963.png"/><Relationship Id="rId189" Type="http://schemas.openxmlformats.org/officeDocument/2006/relationships/image" Target="../media/image1011.png"/><Relationship Id="rId375" Type="http://schemas.openxmlformats.org/officeDocument/2006/relationships/image" Target="../media/image1104.png"/><Relationship Id="rId3" Type="http://schemas.openxmlformats.org/officeDocument/2006/relationships/image" Target="../media/image918.png"/><Relationship Id="rId214" Type="http://schemas.openxmlformats.org/officeDocument/2006/relationships/customXml" Target="../ink/ink1033.xml"/><Relationship Id="rId235" Type="http://schemas.openxmlformats.org/officeDocument/2006/relationships/image" Target="../media/image1034.png"/><Relationship Id="rId256" Type="http://schemas.openxmlformats.org/officeDocument/2006/relationships/customXml" Target="../ink/ink1054.xml"/><Relationship Id="rId277" Type="http://schemas.openxmlformats.org/officeDocument/2006/relationships/image" Target="../media/image1055.png"/><Relationship Id="rId298" Type="http://schemas.openxmlformats.org/officeDocument/2006/relationships/customXml" Target="../ink/ink1075.xml"/><Relationship Id="rId116" Type="http://schemas.openxmlformats.org/officeDocument/2006/relationships/customXml" Target="../ink/ink984.xml"/><Relationship Id="rId137" Type="http://schemas.openxmlformats.org/officeDocument/2006/relationships/image" Target="../media/image985.png"/><Relationship Id="rId158" Type="http://schemas.openxmlformats.org/officeDocument/2006/relationships/customXml" Target="../ink/ink1005.xml"/><Relationship Id="rId302" Type="http://schemas.openxmlformats.org/officeDocument/2006/relationships/customXml" Target="../ink/ink1077.xml"/><Relationship Id="rId323" Type="http://schemas.openxmlformats.org/officeDocument/2006/relationships/image" Target="../media/image1078.png"/><Relationship Id="rId344" Type="http://schemas.openxmlformats.org/officeDocument/2006/relationships/customXml" Target="../ink/ink1098.xml"/><Relationship Id="rId20" Type="http://schemas.openxmlformats.org/officeDocument/2006/relationships/customXml" Target="../ink/ink936.xml"/><Relationship Id="rId41" Type="http://schemas.openxmlformats.org/officeDocument/2006/relationships/image" Target="../media/image937.png"/><Relationship Id="rId62" Type="http://schemas.openxmlformats.org/officeDocument/2006/relationships/customXml" Target="../ink/ink957.xml"/><Relationship Id="rId83" Type="http://schemas.openxmlformats.org/officeDocument/2006/relationships/image" Target="../media/image958.png"/><Relationship Id="rId179" Type="http://schemas.openxmlformats.org/officeDocument/2006/relationships/image" Target="../media/image1006.png"/><Relationship Id="rId365" Type="http://schemas.openxmlformats.org/officeDocument/2006/relationships/image" Target="../media/image1099.png"/><Relationship Id="rId190" Type="http://schemas.openxmlformats.org/officeDocument/2006/relationships/customXml" Target="../ink/ink1021.xml"/><Relationship Id="rId204" Type="http://schemas.openxmlformats.org/officeDocument/2006/relationships/customXml" Target="../ink/ink1028.xml"/><Relationship Id="rId225" Type="http://schemas.openxmlformats.org/officeDocument/2006/relationships/image" Target="../media/image1029.png"/><Relationship Id="rId246" Type="http://schemas.openxmlformats.org/officeDocument/2006/relationships/customXml" Target="../ink/ink1049.xml"/><Relationship Id="rId267" Type="http://schemas.openxmlformats.org/officeDocument/2006/relationships/image" Target="../media/image1050.png"/><Relationship Id="rId288" Type="http://schemas.openxmlformats.org/officeDocument/2006/relationships/customXml" Target="../ink/ink1070.xml"/><Relationship Id="rId106" Type="http://schemas.openxmlformats.org/officeDocument/2006/relationships/customXml" Target="../ink/ink979.xml"/><Relationship Id="rId127" Type="http://schemas.openxmlformats.org/officeDocument/2006/relationships/image" Target="../media/image980.png"/><Relationship Id="rId313" Type="http://schemas.openxmlformats.org/officeDocument/2006/relationships/image" Target="../media/image1073.png"/><Relationship Id="rId10" Type="http://schemas.openxmlformats.org/officeDocument/2006/relationships/customXml" Target="../ink/ink931.xml"/><Relationship Id="rId31" Type="http://schemas.openxmlformats.org/officeDocument/2006/relationships/image" Target="../media/image932.png"/><Relationship Id="rId52" Type="http://schemas.openxmlformats.org/officeDocument/2006/relationships/customXml" Target="../ink/ink952.xml"/><Relationship Id="rId73" Type="http://schemas.openxmlformats.org/officeDocument/2006/relationships/image" Target="../media/image953.png"/><Relationship Id="rId94" Type="http://schemas.openxmlformats.org/officeDocument/2006/relationships/customXml" Target="../ink/ink973.xml"/><Relationship Id="rId148" Type="http://schemas.openxmlformats.org/officeDocument/2006/relationships/customXml" Target="../ink/ink1000.xml"/><Relationship Id="rId169" Type="http://schemas.openxmlformats.org/officeDocument/2006/relationships/image" Target="../media/image1001.png"/><Relationship Id="rId334" Type="http://schemas.openxmlformats.org/officeDocument/2006/relationships/customXml" Target="../ink/ink1093.xml"/><Relationship Id="rId355" Type="http://schemas.openxmlformats.org/officeDocument/2006/relationships/image" Target="../media/image1094.png"/><Relationship Id="rId4" Type="http://schemas.openxmlformats.org/officeDocument/2006/relationships/customXml" Target="../ink/ink928.xml"/><Relationship Id="rId180" Type="http://schemas.openxmlformats.org/officeDocument/2006/relationships/customXml" Target="../ink/ink1016.xml"/><Relationship Id="rId215" Type="http://schemas.openxmlformats.org/officeDocument/2006/relationships/image" Target="../media/image1024.png"/><Relationship Id="rId236" Type="http://schemas.openxmlformats.org/officeDocument/2006/relationships/customXml" Target="../ink/ink1044.xml"/><Relationship Id="rId257" Type="http://schemas.openxmlformats.org/officeDocument/2006/relationships/image" Target="../media/image1045.png"/><Relationship Id="rId278" Type="http://schemas.openxmlformats.org/officeDocument/2006/relationships/customXml" Target="../ink/ink1065.xml"/><Relationship Id="rId303" Type="http://schemas.openxmlformats.org/officeDocument/2006/relationships/image" Target="../media/image1068.png"/><Relationship Id="rId42" Type="http://schemas.openxmlformats.org/officeDocument/2006/relationships/customXml" Target="../ink/ink947.xml"/><Relationship Id="rId84" Type="http://schemas.openxmlformats.org/officeDocument/2006/relationships/customXml" Target="../ink/ink968.xml"/><Relationship Id="rId138" Type="http://schemas.openxmlformats.org/officeDocument/2006/relationships/customXml" Target="../ink/ink995.xml"/><Relationship Id="rId345" Type="http://schemas.openxmlformats.org/officeDocument/2006/relationships/image" Target="../media/image1089.png"/><Relationship Id="rId191" Type="http://schemas.openxmlformats.org/officeDocument/2006/relationships/image" Target="../media/image1012.png"/><Relationship Id="rId205" Type="http://schemas.openxmlformats.org/officeDocument/2006/relationships/image" Target="../media/image1019.png"/><Relationship Id="rId247" Type="http://schemas.openxmlformats.org/officeDocument/2006/relationships/image" Target="../media/image1040.png"/><Relationship Id="rId107" Type="http://schemas.openxmlformats.org/officeDocument/2006/relationships/image" Target="../media/image970.png"/><Relationship Id="rId289" Type="http://schemas.openxmlformats.org/officeDocument/2006/relationships/image" Target="../media/image1061.png"/><Relationship Id="rId11" Type="http://schemas.openxmlformats.org/officeDocument/2006/relationships/image" Target="../media/image922.png"/><Relationship Id="rId53" Type="http://schemas.openxmlformats.org/officeDocument/2006/relationships/image" Target="../media/image943.png"/><Relationship Id="rId149" Type="http://schemas.openxmlformats.org/officeDocument/2006/relationships/image" Target="../media/image991.png"/><Relationship Id="rId314" Type="http://schemas.openxmlformats.org/officeDocument/2006/relationships/customXml" Target="../ink/ink1083.xml"/><Relationship Id="rId356" Type="http://schemas.openxmlformats.org/officeDocument/2006/relationships/customXml" Target="../ink/ink1104.xml"/><Relationship Id="rId95" Type="http://schemas.openxmlformats.org/officeDocument/2006/relationships/image" Target="../media/image964.png"/><Relationship Id="rId160" Type="http://schemas.openxmlformats.org/officeDocument/2006/relationships/customXml" Target="../ink/ink1006.xml"/><Relationship Id="rId216" Type="http://schemas.openxmlformats.org/officeDocument/2006/relationships/customXml" Target="../ink/ink1034.xml"/><Relationship Id="rId258" Type="http://schemas.openxmlformats.org/officeDocument/2006/relationships/customXml" Target="../ink/ink1055.xml"/><Relationship Id="rId22" Type="http://schemas.openxmlformats.org/officeDocument/2006/relationships/customXml" Target="../ink/ink937.xml"/><Relationship Id="rId64" Type="http://schemas.openxmlformats.org/officeDocument/2006/relationships/customXml" Target="../ink/ink958.xml"/><Relationship Id="rId118" Type="http://schemas.openxmlformats.org/officeDocument/2006/relationships/customXml" Target="../ink/ink985.xml"/><Relationship Id="rId325" Type="http://schemas.openxmlformats.org/officeDocument/2006/relationships/image" Target="../media/image1079.png"/><Relationship Id="rId367" Type="http://schemas.openxmlformats.org/officeDocument/2006/relationships/image" Target="../media/image1100.png"/><Relationship Id="rId171" Type="http://schemas.openxmlformats.org/officeDocument/2006/relationships/image" Target="../media/image1002.png"/><Relationship Id="rId227" Type="http://schemas.openxmlformats.org/officeDocument/2006/relationships/image" Target="../media/image1030.png"/><Relationship Id="rId269" Type="http://schemas.openxmlformats.org/officeDocument/2006/relationships/image" Target="../media/image1051.png"/><Relationship Id="rId33" Type="http://schemas.openxmlformats.org/officeDocument/2006/relationships/image" Target="../media/image933.png"/><Relationship Id="rId129" Type="http://schemas.openxmlformats.org/officeDocument/2006/relationships/image" Target="../media/image981.png"/><Relationship Id="rId280" Type="http://schemas.openxmlformats.org/officeDocument/2006/relationships/customXml" Target="../ink/ink1066.xml"/><Relationship Id="rId336" Type="http://schemas.openxmlformats.org/officeDocument/2006/relationships/customXml" Target="../ink/ink1094.xml"/><Relationship Id="rId75" Type="http://schemas.openxmlformats.org/officeDocument/2006/relationships/image" Target="../media/image954.png"/><Relationship Id="rId140" Type="http://schemas.openxmlformats.org/officeDocument/2006/relationships/customXml" Target="../ink/ink996.xml"/><Relationship Id="rId182" Type="http://schemas.openxmlformats.org/officeDocument/2006/relationships/customXml" Target="../ink/ink1017.xml"/><Relationship Id="rId6" Type="http://schemas.openxmlformats.org/officeDocument/2006/relationships/customXml" Target="../ink/ink929.xml"/><Relationship Id="rId238" Type="http://schemas.openxmlformats.org/officeDocument/2006/relationships/customXml" Target="../ink/ink1045.xml"/><Relationship Id="rId291" Type="http://schemas.openxmlformats.org/officeDocument/2006/relationships/image" Target="../media/image1062.png"/><Relationship Id="rId305" Type="http://schemas.openxmlformats.org/officeDocument/2006/relationships/image" Target="../media/image1069.png"/><Relationship Id="rId347" Type="http://schemas.openxmlformats.org/officeDocument/2006/relationships/image" Target="../media/image1090.png"/><Relationship Id="rId44" Type="http://schemas.openxmlformats.org/officeDocument/2006/relationships/customXml" Target="../ink/ink948.xml"/><Relationship Id="rId86" Type="http://schemas.openxmlformats.org/officeDocument/2006/relationships/customXml" Target="../ink/ink969.xml"/><Relationship Id="rId151" Type="http://schemas.openxmlformats.org/officeDocument/2006/relationships/image" Target="../media/image992.png"/><Relationship Id="rId193" Type="http://schemas.openxmlformats.org/officeDocument/2006/relationships/image" Target="../media/image1013.png"/><Relationship Id="rId207" Type="http://schemas.openxmlformats.org/officeDocument/2006/relationships/image" Target="../media/image1020.png"/><Relationship Id="rId249" Type="http://schemas.openxmlformats.org/officeDocument/2006/relationships/image" Target="../media/image1041.png"/><Relationship Id="rId13" Type="http://schemas.openxmlformats.org/officeDocument/2006/relationships/image" Target="../media/image923.png"/><Relationship Id="rId109" Type="http://schemas.openxmlformats.org/officeDocument/2006/relationships/image" Target="../media/image971.png"/><Relationship Id="rId260" Type="http://schemas.openxmlformats.org/officeDocument/2006/relationships/customXml" Target="../ink/ink1056.xml"/><Relationship Id="rId316" Type="http://schemas.openxmlformats.org/officeDocument/2006/relationships/customXml" Target="../ink/ink1084.xml"/><Relationship Id="rId55" Type="http://schemas.openxmlformats.org/officeDocument/2006/relationships/image" Target="../media/image944.png"/><Relationship Id="rId97" Type="http://schemas.openxmlformats.org/officeDocument/2006/relationships/image" Target="../media/image965.png"/><Relationship Id="rId120" Type="http://schemas.openxmlformats.org/officeDocument/2006/relationships/customXml" Target="../ink/ink986.xml"/><Relationship Id="rId358" Type="http://schemas.openxmlformats.org/officeDocument/2006/relationships/customXml" Target="../ink/ink1105.xml"/><Relationship Id="rId162" Type="http://schemas.openxmlformats.org/officeDocument/2006/relationships/customXml" Target="../ink/ink1007.xml"/><Relationship Id="rId218" Type="http://schemas.openxmlformats.org/officeDocument/2006/relationships/customXml" Target="../ink/ink1035.xml"/><Relationship Id="rId271" Type="http://schemas.openxmlformats.org/officeDocument/2006/relationships/image" Target="../media/image1052.png"/><Relationship Id="rId24" Type="http://schemas.openxmlformats.org/officeDocument/2006/relationships/customXml" Target="../ink/ink938.xml"/><Relationship Id="rId66" Type="http://schemas.openxmlformats.org/officeDocument/2006/relationships/customXml" Target="../ink/ink959.xml"/><Relationship Id="rId131" Type="http://schemas.openxmlformats.org/officeDocument/2006/relationships/image" Target="../media/image982.png"/><Relationship Id="rId327" Type="http://schemas.openxmlformats.org/officeDocument/2006/relationships/image" Target="../media/image1080.png"/><Relationship Id="rId369" Type="http://schemas.openxmlformats.org/officeDocument/2006/relationships/image" Target="../media/image1101.png"/><Relationship Id="rId173" Type="http://schemas.openxmlformats.org/officeDocument/2006/relationships/image" Target="../media/image1003.png"/><Relationship Id="rId229" Type="http://schemas.openxmlformats.org/officeDocument/2006/relationships/image" Target="../media/image1031.png"/><Relationship Id="rId240" Type="http://schemas.openxmlformats.org/officeDocument/2006/relationships/customXml" Target="../ink/ink1046.xml"/><Relationship Id="rId35" Type="http://schemas.openxmlformats.org/officeDocument/2006/relationships/image" Target="../media/image934.png"/><Relationship Id="rId77" Type="http://schemas.openxmlformats.org/officeDocument/2006/relationships/image" Target="../media/image955.png"/><Relationship Id="rId100" Type="http://schemas.openxmlformats.org/officeDocument/2006/relationships/customXml" Target="../ink/ink976.xml"/><Relationship Id="rId282" Type="http://schemas.openxmlformats.org/officeDocument/2006/relationships/customXml" Target="../ink/ink1067.xml"/><Relationship Id="rId338" Type="http://schemas.openxmlformats.org/officeDocument/2006/relationships/customXml" Target="../ink/ink1095.xml"/><Relationship Id="rId8" Type="http://schemas.openxmlformats.org/officeDocument/2006/relationships/customXml" Target="../ink/ink930.xml"/><Relationship Id="rId142" Type="http://schemas.openxmlformats.org/officeDocument/2006/relationships/customXml" Target="../ink/ink997.xml"/><Relationship Id="rId184" Type="http://schemas.openxmlformats.org/officeDocument/2006/relationships/customXml" Target="../ink/ink1018.xml"/><Relationship Id="rId251" Type="http://schemas.openxmlformats.org/officeDocument/2006/relationships/image" Target="../media/image1042.png"/><Relationship Id="rId46" Type="http://schemas.openxmlformats.org/officeDocument/2006/relationships/customXml" Target="../ink/ink949.xml"/><Relationship Id="rId293" Type="http://schemas.openxmlformats.org/officeDocument/2006/relationships/image" Target="../media/image1063.png"/><Relationship Id="rId307" Type="http://schemas.openxmlformats.org/officeDocument/2006/relationships/image" Target="../media/image1070.png"/><Relationship Id="rId349" Type="http://schemas.openxmlformats.org/officeDocument/2006/relationships/image" Target="../media/image1091.png"/><Relationship Id="rId88" Type="http://schemas.openxmlformats.org/officeDocument/2006/relationships/customXml" Target="../ink/ink970.xml"/><Relationship Id="rId111" Type="http://schemas.openxmlformats.org/officeDocument/2006/relationships/image" Target="../media/image972.png"/><Relationship Id="rId153" Type="http://schemas.openxmlformats.org/officeDocument/2006/relationships/image" Target="../media/image993.png"/><Relationship Id="rId195" Type="http://schemas.openxmlformats.org/officeDocument/2006/relationships/image" Target="../media/image1014.png"/><Relationship Id="rId209" Type="http://schemas.openxmlformats.org/officeDocument/2006/relationships/image" Target="../media/image1021.png"/><Relationship Id="rId360" Type="http://schemas.openxmlformats.org/officeDocument/2006/relationships/customXml" Target="../ink/ink1106.xml"/><Relationship Id="rId220" Type="http://schemas.openxmlformats.org/officeDocument/2006/relationships/customXml" Target="../ink/ink1036.xml"/><Relationship Id="rId15" Type="http://schemas.openxmlformats.org/officeDocument/2006/relationships/image" Target="../media/image924.png"/><Relationship Id="rId57" Type="http://schemas.openxmlformats.org/officeDocument/2006/relationships/image" Target="../media/image945.png"/><Relationship Id="rId262" Type="http://schemas.openxmlformats.org/officeDocument/2006/relationships/customXml" Target="../ink/ink1057.xml"/><Relationship Id="rId318" Type="http://schemas.openxmlformats.org/officeDocument/2006/relationships/customXml" Target="../ink/ink1085.xml"/></Relationships>
</file>

<file path=ppt/slides/_rels/slide9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162.png"/><Relationship Id="rId299" Type="http://schemas.openxmlformats.org/officeDocument/2006/relationships/image" Target="../media/image1253.png"/><Relationship Id="rId21" Type="http://schemas.openxmlformats.org/officeDocument/2006/relationships/image" Target="../media/image1114.png"/><Relationship Id="rId63" Type="http://schemas.openxmlformats.org/officeDocument/2006/relationships/image" Target="../media/image1135.png"/><Relationship Id="rId159" Type="http://schemas.openxmlformats.org/officeDocument/2006/relationships/image" Target="../media/image1183.png"/><Relationship Id="rId324" Type="http://schemas.openxmlformats.org/officeDocument/2006/relationships/customXml" Target="../ink/ink1275.xml"/><Relationship Id="rId170" Type="http://schemas.openxmlformats.org/officeDocument/2006/relationships/customXml" Target="../ink/ink1198.xml"/><Relationship Id="rId226" Type="http://schemas.openxmlformats.org/officeDocument/2006/relationships/customXml" Target="../ink/ink1226.xml"/><Relationship Id="rId268" Type="http://schemas.openxmlformats.org/officeDocument/2006/relationships/customXml" Target="../ink/ink1247.xml"/><Relationship Id="rId32" Type="http://schemas.openxmlformats.org/officeDocument/2006/relationships/customXml" Target="../ink/ink1129.xml"/><Relationship Id="rId74" Type="http://schemas.openxmlformats.org/officeDocument/2006/relationships/customXml" Target="../ink/ink1150.xml"/><Relationship Id="rId128" Type="http://schemas.openxmlformats.org/officeDocument/2006/relationships/customXml" Target="../ink/ink1177.xml"/><Relationship Id="rId335" Type="http://schemas.openxmlformats.org/officeDocument/2006/relationships/image" Target="../media/image1271.png"/><Relationship Id="rId5" Type="http://schemas.openxmlformats.org/officeDocument/2006/relationships/image" Target="../media/image1106.png"/><Relationship Id="rId181" Type="http://schemas.openxmlformats.org/officeDocument/2006/relationships/image" Target="../media/image1194.png"/><Relationship Id="rId237" Type="http://schemas.openxmlformats.org/officeDocument/2006/relationships/image" Target="../media/image1222.png"/><Relationship Id="rId279" Type="http://schemas.openxmlformats.org/officeDocument/2006/relationships/image" Target="../media/image1243.png"/><Relationship Id="rId43" Type="http://schemas.openxmlformats.org/officeDocument/2006/relationships/image" Target="../media/image1125.png"/><Relationship Id="rId139" Type="http://schemas.openxmlformats.org/officeDocument/2006/relationships/image" Target="../media/image1173.png"/><Relationship Id="rId290" Type="http://schemas.openxmlformats.org/officeDocument/2006/relationships/customXml" Target="../ink/ink1258.xml"/><Relationship Id="rId304" Type="http://schemas.openxmlformats.org/officeDocument/2006/relationships/customXml" Target="../ink/ink1265.xml"/><Relationship Id="rId346" Type="http://schemas.openxmlformats.org/officeDocument/2006/relationships/customXml" Target="../ink/ink1286.xml"/><Relationship Id="rId85" Type="http://schemas.openxmlformats.org/officeDocument/2006/relationships/image" Target="../media/image1146.png"/><Relationship Id="rId150" Type="http://schemas.openxmlformats.org/officeDocument/2006/relationships/customXml" Target="../ink/ink1188.xml"/><Relationship Id="rId192" Type="http://schemas.openxmlformats.org/officeDocument/2006/relationships/customXml" Target="../ink/ink1209.xml"/><Relationship Id="rId206" Type="http://schemas.openxmlformats.org/officeDocument/2006/relationships/customXml" Target="../ink/ink1216.xml"/><Relationship Id="rId248" Type="http://schemas.openxmlformats.org/officeDocument/2006/relationships/customXml" Target="../ink/ink1237.xml"/><Relationship Id="rId12" Type="http://schemas.openxmlformats.org/officeDocument/2006/relationships/customXml" Target="../ink/ink1119.xml"/><Relationship Id="rId108" Type="http://schemas.openxmlformats.org/officeDocument/2006/relationships/customXml" Target="../ink/ink1167.xml"/><Relationship Id="rId315" Type="http://schemas.openxmlformats.org/officeDocument/2006/relationships/image" Target="../media/image1261.png"/><Relationship Id="rId357" Type="http://schemas.openxmlformats.org/officeDocument/2006/relationships/image" Target="../media/image1282.png"/><Relationship Id="rId54" Type="http://schemas.openxmlformats.org/officeDocument/2006/relationships/customXml" Target="../ink/ink1140.xml"/><Relationship Id="rId96" Type="http://schemas.openxmlformats.org/officeDocument/2006/relationships/customXml" Target="../ink/ink1161.xml"/><Relationship Id="rId161" Type="http://schemas.openxmlformats.org/officeDocument/2006/relationships/image" Target="../media/image1184.png"/><Relationship Id="rId217" Type="http://schemas.openxmlformats.org/officeDocument/2006/relationships/image" Target="../media/image1212.png"/><Relationship Id="rId259" Type="http://schemas.openxmlformats.org/officeDocument/2006/relationships/image" Target="../media/image1233.png"/><Relationship Id="rId23" Type="http://schemas.openxmlformats.org/officeDocument/2006/relationships/image" Target="../media/image1115.png"/><Relationship Id="rId119" Type="http://schemas.openxmlformats.org/officeDocument/2006/relationships/image" Target="../media/image1163.png"/><Relationship Id="rId270" Type="http://schemas.openxmlformats.org/officeDocument/2006/relationships/customXml" Target="../ink/ink1248.xml"/><Relationship Id="rId326" Type="http://schemas.openxmlformats.org/officeDocument/2006/relationships/customXml" Target="../ink/ink1276.xml"/><Relationship Id="rId65" Type="http://schemas.openxmlformats.org/officeDocument/2006/relationships/image" Target="../media/image1136.png"/><Relationship Id="rId130" Type="http://schemas.openxmlformats.org/officeDocument/2006/relationships/customXml" Target="../ink/ink1178.xml"/><Relationship Id="rId172" Type="http://schemas.openxmlformats.org/officeDocument/2006/relationships/customXml" Target="../ink/ink1199.xml"/><Relationship Id="rId228" Type="http://schemas.openxmlformats.org/officeDocument/2006/relationships/customXml" Target="../ink/ink1227.xml"/><Relationship Id="rId281" Type="http://schemas.openxmlformats.org/officeDocument/2006/relationships/image" Target="../media/image1244.png"/><Relationship Id="rId337" Type="http://schemas.openxmlformats.org/officeDocument/2006/relationships/image" Target="../media/image1272.png"/><Relationship Id="rId34" Type="http://schemas.openxmlformats.org/officeDocument/2006/relationships/customXml" Target="../ink/ink1130.xml"/><Relationship Id="rId76" Type="http://schemas.openxmlformats.org/officeDocument/2006/relationships/customXml" Target="../ink/ink1151.xml"/><Relationship Id="rId141" Type="http://schemas.openxmlformats.org/officeDocument/2006/relationships/image" Target="../media/image1174.png"/><Relationship Id="rId7" Type="http://schemas.openxmlformats.org/officeDocument/2006/relationships/image" Target="../media/image1107.png"/><Relationship Id="rId183" Type="http://schemas.openxmlformats.org/officeDocument/2006/relationships/image" Target="../media/image1195.png"/><Relationship Id="rId239" Type="http://schemas.openxmlformats.org/officeDocument/2006/relationships/image" Target="../media/image1223.png"/><Relationship Id="rId250" Type="http://schemas.openxmlformats.org/officeDocument/2006/relationships/customXml" Target="../ink/ink1238.xml"/><Relationship Id="rId292" Type="http://schemas.openxmlformats.org/officeDocument/2006/relationships/customXml" Target="../ink/ink1259.xml"/><Relationship Id="rId306" Type="http://schemas.openxmlformats.org/officeDocument/2006/relationships/customXml" Target="../ink/ink1266.xml"/><Relationship Id="rId45" Type="http://schemas.openxmlformats.org/officeDocument/2006/relationships/image" Target="../media/image1126.png"/><Relationship Id="rId87" Type="http://schemas.openxmlformats.org/officeDocument/2006/relationships/image" Target="../media/image1147.png"/><Relationship Id="rId110" Type="http://schemas.openxmlformats.org/officeDocument/2006/relationships/customXml" Target="../ink/ink1168.xml"/><Relationship Id="rId348" Type="http://schemas.openxmlformats.org/officeDocument/2006/relationships/customXml" Target="../ink/ink1287.xml"/><Relationship Id="rId152" Type="http://schemas.openxmlformats.org/officeDocument/2006/relationships/customXml" Target="../ink/ink1189.xml"/><Relationship Id="rId194" Type="http://schemas.openxmlformats.org/officeDocument/2006/relationships/customXml" Target="../ink/ink1210.xml"/><Relationship Id="rId208" Type="http://schemas.openxmlformats.org/officeDocument/2006/relationships/customXml" Target="../ink/ink1217.xml"/><Relationship Id="rId261" Type="http://schemas.openxmlformats.org/officeDocument/2006/relationships/image" Target="../media/image1234.png"/><Relationship Id="rId14" Type="http://schemas.openxmlformats.org/officeDocument/2006/relationships/customXml" Target="../ink/ink1120.xml"/><Relationship Id="rId56" Type="http://schemas.openxmlformats.org/officeDocument/2006/relationships/customXml" Target="../ink/ink1141.xml"/><Relationship Id="rId317" Type="http://schemas.openxmlformats.org/officeDocument/2006/relationships/image" Target="../media/image1262.png"/><Relationship Id="rId98" Type="http://schemas.openxmlformats.org/officeDocument/2006/relationships/customXml" Target="../ink/ink1162.xml"/><Relationship Id="rId121" Type="http://schemas.openxmlformats.org/officeDocument/2006/relationships/image" Target="../media/image1164.png"/><Relationship Id="rId163" Type="http://schemas.openxmlformats.org/officeDocument/2006/relationships/image" Target="../media/image1185.png"/><Relationship Id="rId219" Type="http://schemas.openxmlformats.org/officeDocument/2006/relationships/image" Target="../media/image1213.png"/><Relationship Id="rId230" Type="http://schemas.openxmlformats.org/officeDocument/2006/relationships/customXml" Target="../ink/ink1228.xml"/><Relationship Id="rId25" Type="http://schemas.openxmlformats.org/officeDocument/2006/relationships/image" Target="../media/image1116.png"/><Relationship Id="rId46" Type="http://schemas.openxmlformats.org/officeDocument/2006/relationships/customXml" Target="../ink/ink1136.xml"/><Relationship Id="rId67" Type="http://schemas.openxmlformats.org/officeDocument/2006/relationships/image" Target="../media/image1137.png"/><Relationship Id="rId272" Type="http://schemas.openxmlformats.org/officeDocument/2006/relationships/customXml" Target="../ink/ink1249.xml"/><Relationship Id="rId293" Type="http://schemas.openxmlformats.org/officeDocument/2006/relationships/image" Target="../media/image1250.png"/><Relationship Id="rId307" Type="http://schemas.openxmlformats.org/officeDocument/2006/relationships/image" Target="../media/image1257.png"/><Relationship Id="rId328" Type="http://schemas.openxmlformats.org/officeDocument/2006/relationships/customXml" Target="../ink/ink1277.xml"/><Relationship Id="rId349" Type="http://schemas.openxmlformats.org/officeDocument/2006/relationships/image" Target="../media/image1278.png"/><Relationship Id="rId88" Type="http://schemas.openxmlformats.org/officeDocument/2006/relationships/customXml" Target="../ink/ink1157.xml"/><Relationship Id="rId111" Type="http://schemas.openxmlformats.org/officeDocument/2006/relationships/image" Target="../media/image1159.png"/><Relationship Id="rId132" Type="http://schemas.openxmlformats.org/officeDocument/2006/relationships/customXml" Target="../ink/ink1179.xml"/><Relationship Id="rId153" Type="http://schemas.openxmlformats.org/officeDocument/2006/relationships/image" Target="../media/image1180.png"/><Relationship Id="rId174" Type="http://schemas.openxmlformats.org/officeDocument/2006/relationships/customXml" Target="../ink/ink1200.xml"/><Relationship Id="rId195" Type="http://schemas.openxmlformats.org/officeDocument/2006/relationships/image" Target="../media/image1201.png"/><Relationship Id="rId209" Type="http://schemas.openxmlformats.org/officeDocument/2006/relationships/image" Target="../media/image1208.png"/><Relationship Id="rId220" Type="http://schemas.openxmlformats.org/officeDocument/2006/relationships/customXml" Target="../ink/ink1223.xml"/><Relationship Id="rId241" Type="http://schemas.openxmlformats.org/officeDocument/2006/relationships/image" Target="../media/image1224.png"/><Relationship Id="rId15" Type="http://schemas.openxmlformats.org/officeDocument/2006/relationships/image" Target="../media/image1111.png"/><Relationship Id="rId36" Type="http://schemas.openxmlformats.org/officeDocument/2006/relationships/customXml" Target="../ink/ink1131.xml"/><Relationship Id="rId57" Type="http://schemas.openxmlformats.org/officeDocument/2006/relationships/image" Target="../media/image1132.png"/><Relationship Id="rId262" Type="http://schemas.openxmlformats.org/officeDocument/2006/relationships/customXml" Target="../ink/ink1244.xml"/><Relationship Id="rId283" Type="http://schemas.openxmlformats.org/officeDocument/2006/relationships/image" Target="../media/image1245.png"/><Relationship Id="rId318" Type="http://schemas.openxmlformats.org/officeDocument/2006/relationships/customXml" Target="../ink/ink1272.xml"/><Relationship Id="rId339" Type="http://schemas.openxmlformats.org/officeDocument/2006/relationships/image" Target="../media/image1273.png"/><Relationship Id="rId78" Type="http://schemas.openxmlformats.org/officeDocument/2006/relationships/customXml" Target="../ink/ink1152.xml"/><Relationship Id="rId99" Type="http://schemas.openxmlformats.org/officeDocument/2006/relationships/image" Target="../media/image1153.png"/><Relationship Id="rId101" Type="http://schemas.openxmlformats.org/officeDocument/2006/relationships/image" Target="../media/image1154.png"/><Relationship Id="rId122" Type="http://schemas.openxmlformats.org/officeDocument/2006/relationships/customXml" Target="../ink/ink1174.xml"/><Relationship Id="rId143" Type="http://schemas.openxmlformats.org/officeDocument/2006/relationships/image" Target="../media/image1175.png"/><Relationship Id="rId164" Type="http://schemas.openxmlformats.org/officeDocument/2006/relationships/customXml" Target="../ink/ink1195.xml"/><Relationship Id="rId185" Type="http://schemas.openxmlformats.org/officeDocument/2006/relationships/image" Target="../media/image1196.png"/><Relationship Id="rId350" Type="http://schemas.openxmlformats.org/officeDocument/2006/relationships/customXml" Target="../ink/ink1288.xml"/><Relationship Id="rId9" Type="http://schemas.openxmlformats.org/officeDocument/2006/relationships/image" Target="../media/image1108.png"/><Relationship Id="rId210" Type="http://schemas.openxmlformats.org/officeDocument/2006/relationships/customXml" Target="../ink/ink1218.xml"/><Relationship Id="rId26" Type="http://schemas.openxmlformats.org/officeDocument/2006/relationships/customXml" Target="../ink/ink1126.xml"/><Relationship Id="rId231" Type="http://schemas.openxmlformats.org/officeDocument/2006/relationships/image" Target="../media/image1219.png"/><Relationship Id="rId252" Type="http://schemas.openxmlformats.org/officeDocument/2006/relationships/customXml" Target="../ink/ink1239.xml"/><Relationship Id="rId273" Type="http://schemas.openxmlformats.org/officeDocument/2006/relationships/image" Target="../media/image1240.png"/><Relationship Id="rId294" Type="http://schemas.openxmlformats.org/officeDocument/2006/relationships/customXml" Target="../ink/ink1260.xml"/><Relationship Id="rId308" Type="http://schemas.openxmlformats.org/officeDocument/2006/relationships/customXml" Target="../ink/ink1267.xml"/><Relationship Id="rId329" Type="http://schemas.openxmlformats.org/officeDocument/2006/relationships/image" Target="../media/image1268.png"/><Relationship Id="rId47" Type="http://schemas.openxmlformats.org/officeDocument/2006/relationships/image" Target="../media/image1127.png"/><Relationship Id="rId68" Type="http://schemas.openxmlformats.org/officeDocument/2006/relationships/customXml" Target="../ink/ink1147.xml"/><Relationship Id="rId89" Type="http://schemas.openxmlformats.org/officeDocument/2006/relationships/image" Target="../media/image1148.png"/><Relationship Id="rId112" Type="http://schemas.openxmlformats.org/officeDocument/2006/relationships/customXml" Target="../ink/ink1169.xml"/><Relationship Id="rId133" Type="http://schemas.openxmlformats.org/officeDocument/2006/relationships/image" Target="../media/image1170.png"/><Relationship Id="rId154" Type="http://schemas.openxmlformats.org/officeDocument/2006/relationships/customXml" Target="../ink/ink1190.xml"/><Relationship Id="rId175" Type="http://schemas.openxmlformats.org/officeDocument/2006/relationships/image" Target="../media/image1191.png"/><Relationship Id="rId340" Type="http://schemas.openxmlformats.org/officeDocument/2006/relationships/customXml" Target="../ink/ink1283.xml"/><Relationship Id="rId196" Type="http://schemas.openxmlformats.org/officeDocument/2006/relationships/customXml" Target="../ink/ink1211.xml"/><Relationship Id="rId200" Type="http://schemas.openxmlformats.org/officeDocument/2006/relationships/customXml" Target="../ink/ink1213.xml"/><Relationship Id="rId16" Type="http://schemas.openxmlformats.org/officeDocument/2006/relationships/customXml" Target="../ink/ink1121.xml"/><Relationship Id="rId221" Type="http://schemas.openxmlformats.org/officeDocument/2006/relationships/image" Target="../media/image1214.png"/><Relationship Id="rId242" Type="http://schemas.openxmlformats.org/officeDocument/2006/relationships/customXml" Target="../ink/ink1234.xml"/><Relationship Id="rId263" Type="http://schemas.openxmlformats.org/officeDocument/2006/relationships/image" Target="../media/image1235.png"/><Relationship Id="rId284" Type="http://schemas.openxmlformats.org/officeDocument/2006/relationships/customXml" Target="../ink/ink1255.xml"/><Relationship Id="rId319" Type="http://schemas.openxmlformats.org/officeDocument/2006/relationships/image" Target="../media/image1263.png"/><Relationship Id="rId37" Type="http://schemas.openxmlformats.org/officeDocument/2006/relationships/image" Target="../media/image1122.png"/><Relationship Id="rId58" Type="http://schemas.openxmlformats.org/officeDocument/2006/relationships/customXml" Target="../ink/ink1142.xml"/><Relationship Id="rId79" Type="http://schemas.openxmlformats.org/officeDocument/2006/relationships/image" Target="../media/image1143.png"/><Relationship Id="rId102" Type="http://schemas.openxmlformats.org/officeDocument/2006/relationships/customXml" Target="../ink/ink1164.xml"/><Relationship Id="rId123" Type="http://schemas.openxmlformats.org/officeDocument/2006/relationships/image" Target="../media/image1165.png"/><Relationship Id="rId144" Type="http://schemas.openxmlformats.org/officeDocument/2006/relationships/customXml" Target="../ink/ink1185.xml"/><Relationship Id="rId330" Type="http://schemas.openxmlformats.org/officeDocument/2006/relationships/customXml" Target="../ink/ink1278.xml"/><Relationship Id="rId90" Type="http://schemas.openxmlformats.org/officeDocument/2006/relationships/customXml" Target="../ink/ink1158.xml"/><Relationship Id="rId165" Type="http://schemas.openxmlformats.org/officeDocument/2006/relationships/image" Target="../media/image1186.png"/><Relationship Id="rId186" Type="http://schemas.openxmlformats.org/officeDocument/2006/relationships/customXml" Target="../ink/ink1206.xml"/><Relationship Id="rId351" Type="http://schemas.openxmlformats.org/officeDocument/2006/relationships/image" Target="../media/image1279.png"/><Relationship Id="rId211" Type="http://schemas.openxmlformats.org/officeDocument/2006/relationships/image" Target="../media/image1209.png"/><Relationship Id="rId232" Type="http://schemas.openxmlformats.org/officeDocument/2006/relationships/customXml" Target="../ink/ink1229.xml"/><Relationship Id="rId253" Type="http://schemas.openxmlformats.org/officeDocument/2006/relationships/image" Target="../media/image1230.png"/><Relationship Id="rId274" Type="http://schemas.openxmlformats.org/officeDocument/2006/relationships/customXml" Target="../ink/ink1250.xml"/><Relationship Id="rId295" Type="http://schemas.openxmlformats.org/officeDocument/2006/relationships/image" Target="../media/image1251.png"/><Relationship Id="rId309" Type="http://schemas.openxmlformats.org/officeDocument/2006/relationships/image" Target="../media/image1258.png"/><Relationship Id="rId27" Type="http://schemas.openxmlformats.org/officeDocument/2006/relationships/image" Target="../media/image1117.png"/><Relationship Id="rId48" Type="http://schemas.openxmlformats.org/officeDocument/2006/relationships/customXml" Target="../ink/ink1137.xml"/><Relationship Id="rId69" Type="http://schemas.openxmlformats.org/officeDocument/2006/relationships/image" Target="../media/image1138.png"/><Relationship Id="rId113" Type="http://schemas.openxmlformats.org/officeDocument/2006/relationships/image" Target="../media/image1160.png"/><Relationship Id="rId134" Type="http://schemas.openxmlformats.org/officeDocument/2006/relationships/customXml" Target="../ink/ink1180.xml"/><Relationship Id="rId320" Type="http://schemas.openxmlformats.org/officeDocument/2006/relationships/customXml" Target="../ink/ink1273.xml"/><Relationship Id="rId80" Type="http://schemas.openxmlformats.org/officeDocument/2006/relationships/customXml" Target="../ink/ink1153.xml"/><Relationship Id="rId155" Type="http://schemas.openxmlformats.org/officeDocument/2006/relationships/image" Target="../media/image1181.png"/><Relationship Id="rId176" Type="http://schemas.openxmlformats.org/officeDocument/2006/relationships/customXml" Target="../ink/ink1201.xml"/><Relationship Id="rId197" Type="http://schemas.openxmlformats.org/officeDocument/2006/relationships/image" Target="../media/image1202.png"/><Relationship Id="rId341" Type="http://schemas.openxmlformats.org/officeDocument/2006/relationships/image" Target="../media/image1274.png"/><Relationship Id="rId201" Type="http://schemas.openxmlformats.org/officeDocument/2006/relationships/image" Target="../media/image1204.png"/><Relationship Id="rId222" Type="http://schemas.openxmlformats.org/officeDocument/2006/relationships/customXml" Target="../ink/ink1224.xml"/><Relationship Id="rId243" Type="http://schemas.openxmlformats.org/officeDocument/2006/relationships/image" Target="../media/image1225.png"/><Relationship Id="rId264" Type="http://schemas.openxmlformats.org/officeDocument/2006/relationships/customXml" Target="../ink/ink1245.xml"/><Relationship Id="rId285" Type="http://schemas.openxmlformats.org/officeDocument/2006/relationships/image" Target="../media/image1246.png"/><Relationship Id="rId17" Type="http://schemas.openxmlformats.org/officeDocument/2006/relationships/image" Target="../media/image1112.png"/><Relationship Id="rId38" Type="http://schemas.openxmlformats.org/officeDocument/2006/relationships/customXml" Target="../ink/ink1132.xml"/><Relationship Id="rId59" Type="http://schemas.openxmlformats.org/officeDocument/2006/relationships/image" Target="../media/image1133.png"/><Relationship Id="rId103" Type="http://schemas.openxmlformats.org/officeDocument/2006/relationships/image" Target="../media/image1155.png"/><Relationship Id="rId124" Type="http://schemas.openxmlformats.org/officeDocument/2006/relationships/customXml" Target="../ink/ink1175.xml"/><Relationship Id="rId310" Type="http://schemas.openxmlformats.org/officeDocument/2006/relationships/customXml" Target="../ink/ink1268.xml"/><Relationship Id="rId70" Type="http://schemas.openxmlformats.org/officeDocument/2006/relationships/customXml" Target="../ink/ink1148.xml"/><Relationship Id="rId91" Type="http://schemas.openxmlformats.org/officeDocument/2006/relationships/image" Target="../media/image1149.png"/><Relationship Id="rId145" Type="http://schemas.openxmlformats.org/officeDocument/2006/relationships/image" Target="../media/image1176.png"/><Relationship Id="rId166" Type="http://schemas.openxmlformats.org/officeDocument/2006/relationships/customXml" Target="../ink/ink1196.xml"/><Relationship Id="rId187" Type="http://schemas.openxmlformats.org/officeDocument/2006/relationships/image" Target="../media/image1197.png"/><Relationship Id="rId331" Type="http://schemas.openxmlformats.org/officeDocument/2006/relationships/image" Target="../media/image1269.png"/><Relationship Id="rId352" Type="http://schemas.openxmlformats.org/officeDocument/2006/relationships/customXml" Target="../ink/ink1289.xml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1219.xml"/><Relationship Id="rId233" Type="http://schemas.openxmlformats.org/officeDocument/2006/relationships/image" Target="../media/image1220.png"/><Relationship Id="rId254" Type="http://schemas.openxmlformats.org/officeDocument/2006/relationships/customXml" Target="../ink/ink1240.xml"/><Relationship Id="rId28" Type="http://schemas.openxmlformats.org/officeDocument/2006/relationships/customXml" Target="../ink/ink1127.xml"/><Relationship Id="rId49" Type="http://schemas.openxmlformats.org/officeDocument/2006/relationships/image" Target="../media/image1128.png"/><Relationship Id="rId114" Type="http://schemas.openxmlformats.org/officeDocument/2006/relationships/customXml" Target="../ink/ink1170.xml"/><Relationship Id="rId275" Type="http://schemas.openxmlformats.org/officeDocument/2006/relationships/image" Target="../media/image1241.png"/><Relationship Id="rId296" Type="http://schemas.openxmlformats.org/officeDocument/2006/relationships/customXml" Target="../ink/ink1261.xml"/><Relationship Id="rId300" Type="http://schemas.openxmlformats.org/officeDocument/2006/relationships/customXml" Target="../ink/ink1263.xml"/><Relationship Id="rId60" Type="http://schemas.openxmlformats.org/officeDocument/2006/relationships/customXml" Target="../ink/ink1143.xml"/><Relationship Id="rId81" Type="http://schemas.openxmlformats.org/officeDocument/2006/relationships/image" Target="../media/image1144.png"/><Relationship Id="rId135" Type="http://schemas.openxmlformats.org/officeDocument/2006/relationships/image" Target="../media/image1171.png"/><Relationship Id="rId156" Type="http://schemas.openxmlformats.org/officeDocument/2006/relationships/customXml" Target="../ink/ink1191.xml"/><Relationship Id="rId177" Type="http://schemas.openxmlformats.org/officeDocument/2006/relationships/image" Target="../media/image1192.png"/><Relationship Id="rId198" Type="http://schemas.openxmlformats.org/officeDocument/2006/relationships/customXml" Target="../ink/ink1212.xml"/><Relationship Id="rId321" Type="http://schemas.openxmlformats.org/officeDocument/2006/relationships/image" Target="../media/image1264.png"/><Relationship Id="rId342" Type="http://schemas.openxmlformats.org/officeDocument/2006/relationships/customXml" Target="../ink/ink1284.xml"/><Relationship Id="rId202" Type="http://schemas.openxmlformats.org/officeDocument/2006/relationships/customXml" Target="../ink/ink1214.xml"/><Relationship Id="rId223" Type="http://schemas.openxmlformats.org/officeDocument/2006/relationships/image" Target="../media/image1215.png"/><Relationship Id="rId244" Type="http://schemas.openxmlformats.org/officeDocument/2006/relationships/customXml" Target="../ink/ink1235.xml"/><Relationship Id="rId18" Type="http://schemas.openxmlformats.org/officeDocument/2006/relationships/customXml" Target="../ink/ink1122.xml"/><Relationship Id="rId39" Type="http://schemas.openxmlformats.org/officeDocument/2006/relationships/image" Target="../media/image1123.png"/><Relationship Id="rId265" Type="http://schemas.openxmlformats.org/officeDocument/2006/relationships/image" Target="../media/image1236.png"/><Relationship Id="rId286" Type="http://schemas.openxmlformats.org/officeDocument/2006/relationships/customXml" Target="../ink/ink1256.xml"/><Relationship Id="rId50" Type="http://schemas.openxmlformats.org/officeDocument/2006/relationships/customXml" Target="../ink/ink1138.xml"/><Relationship Id="rId104" Type="http://schemas.openxmlformats.org/officeDocument/2006/relationships/customXml" Target="../ink/ink1165.xml"/><Relationship Id="rId125" Type="http://schemas.openxmlformats.org/officeDocument/2006/relationships/image" Target="../media/image1166.png"/><Relationship Id="rId146" Type="http://schemas.openxmlformats.org/officeDocument/2006/relationships/customXml" Target="../ink/ink1186.xml"/><Relationship Id="rId167" Type="http://schemas.openxmlformats.org/officeDocument/2006/relationships/image" Target="../media/image1187.png"/><Relationship Id="rId188" Type="http://schemas.openxmlformats.org/officeDocument/2006/relationships/customXml" Target="../ink/ink1207.xml"/><Relationship Id="rId311" Type="http://schemas.openxmlformats.org/officeDocument/2006/relationships/image" Target="../media/image1259.png"/><Relationship Id="rId332" Type="http://schemas.openxmlformats.org/officeDocument/2006/relationships/customXml" Target="../ink/ink1279.xml"/><Relationship Id="rId353" Type="http://schemas.openxmlformats.org/officeDocument/2006/relationships/image" Target="../media/image1280.png"/><Relationship Id="rId71" Type="http://schemas.openxmlformats.org/officeDocument/2006/relationships/image" Target="../media/image1139.png"/><Relationship Id="rId92" Type="http://schemas.openxmlformats.org/officeDocument/2006/relationships/customXml" Target="../ink/ink1159.xml"/><Relationship Id="rId213" Type="http://schemas.openxmlformats.org/officeDocument/2006/relationships/image" Target="../media/image1210.png"/><Relationship Id="rId234" Type="http://schemas.openxmlformats.org/officeDocument/2006/relationships/customXml" Target="../ink/ink1230.xml"/><Relationship Id="rId2" Type="http://schemas.openxmlformats.org/officeDocument/2006/relationships/customXml" Target="../ink/ink1114.xml"/><Relationship Id="rId29" Type="http://schemas.openxmlformats.org/officeDocument/2006/relationships/image" Target="../media/image1118.png"/><Relationship Id="rId255" Type="http://schemas.openxmlformats.org/officeDocument/2006/relationships/image" Target="../media/image1231.png"/><Relationship Id="rId276" Type="http://schemas.openxmlformats.org/officeDocument/2006/relationships/customXml" Target="../ink/ink1251.xml"/><Relationship Id="rId297" Type="http://schemas.openxmlformats.org/officeDocument/2006/relationships/image" Target="../media/image1252.png"/><Relationship Id="rId40" Type="http://schemas.openxmlformats.org/officeDocument/2006/relationships/customXml" Target="../ink/ink1133.xml"/><Relationship Id="rId115" Type="http://schemas.openxmlformats.org/officeDocument/2006/relationships/image" Target="../media/image1161.png"/><Relationship Id="rId136" Type="http://schemas.openxmlformats.org/officeDocument/2006/relationships/customXml" Target="../ink/ink1181.xml"/><Relationship Id="rId157" Type="http://schemas.openxmlformats.org/officeDocument/2006/relationships/image" Target="../media/image1182.png"/><Relationship Id="rId178" Type="http://schemas.openxmlformats.org/officeDocument/2006/relationships/customXml" Target="../ink/ink1202.xml"/><Relationship Id="rId301" Type="http://schemas.openxmlformats.org/officeDocument/2006/relationships/image" Target="../media/image1254.png"/><Relationship Id="rId322" Type="http://schemas.openxmlformats.org/officeDocument/2006/relationships/customXml" Target="../ink/ink1274.xml"/><Relationship Id="rId343" Type="http://schemas.openxmlformats.org/officeDocument/2006/relationships/image" Target="../media/image1275.png"/><Relationship Id="rId61" Type="http://schemas.openxmlformats.org/officeDocument/2006/relationships/image" Target="../media/image1134.png"/><Relationship Id="rId82" Type="http://schemas.openxmlformats.org/officeDocument/2006/relationships/customXml" Target="../ink/ink1154.xml"/><Relationship Id="rId199" Type="http://schemas.openxmlformats.org/officeDocument/2006/relationships/image" Target="../media/image1203.png"/><Relationship Id="rId203" Type="http://schemas.openxmlformats.org/officeDocument/2006/relationships/image" Target="../media/image1205.png"/><Relationship Id="rId19" Type="http://schemas.openxmlformats.org/officeDocument/2006/relationships/image" Target="../media/image1113.png"/><Relationship Id="rId224" Type="http://schemas.openxmlformats.org/officeDocument/2006/relationships/customXml" Target="../ink/ink1225.xml"/><Relationship Id="rId245" Type="http://schemas.openxmlformats.org/officeDocument/2006/relationships/image" Target="../media/image1226.png"/><Relationship Id="rId266" Type="http://schemas.openxmlformats.org/officeDocument/2006/relationships/customXml" Target="../ink/ink1246.xml"/><Relationship Id="rId287" Type="http://schemas.openxmlformats.org/officeDocument/2006/relationships/image" Target="../media/image1247.png"/><Relationship Id="rId30" Type="http://schemas.openxmlformats.org/officeDocument/2006/relationships/customXml" Target="../ink/ink1128.xml"/><Relationship Id="rId105" Type="http://schemas.openxmlformats.org/officeDocument/2006/relationships/image" Target="../media/image1156.png"/><Relationship Id="rId126" Type="http://schemas.openxmlformats.org/officeDocument/2006/relationships/customXml" Target="../ink/ink1176.xml"/><Relationship Id="rId147" Type="http://schemas.openxmlformats.org/officeDocument/2006/relationships/image" Target="../media/image1177.png"/><Relationship Id="rId168" Type="http://schemas.openxmlformats.org/officeDocument/2006/relationships/customXml" Target="../ink/ink1197.xml"/><Relationship Id="rId312" Type="http://schemas.openxmlformats.org/officeDocument/2006/relationships/customXml" Target="../ink/ink1269.xml"/><Relationship Id="rId333" Type="http://schemas.openxmlformats.org/officeDocument/2006/relationships/image" Target="../media/image1270.png"/><Relationship Id="rId354" Type="http://schemas.openxmlformats.org/officeDocument/2006/relationships/customXml" Target="../ink/ink1290.xml"/><Relationship Id="rId51" Type="http://schemas.openxmlformats.org/officeDocument/2006/relationships/image" Target="../media/image1129.png"/><Relationship Id="rId72" Type="http://schemas.openxmlformats.org/officeDocument/2006/relationships/customXml" Target="../ink/ink1149.xml"/><Relationship Id="rId93" Type="http://schemas.openxmlformats.org/officeDocument/2006/relationships/image" Target="../media/image1150.png"/><Relationship Id="rId189" Type="http://schemas.openxmlformats.org/officeDocument/2006/relationships/image" Target="../media/image1198.png"/><Relationship Id="rId3" Type="http://schemas.openxmlformats.org/officeDocument/2006/relationships/image" Target="../media/image1105.png"/><Relationship Id="rId214" Type="http://schemas.openxmlformats.org/officeDocument/2006/relationships/customXml" Target="../ink/ink1220.xml"/><Relationship Id="rId235" Type="http://schemas.openxmlformats.org/officeDocument/2006/relationships/image" Target="../media/image1221.png"/><Relationship Id="rId256" Type="http://schemas.openxmlformats.org/officeDocument/2006/relationships/customXml" Target="../ink/ink1241.xml"/><Relationship Id="rId277" Type="http://schemas.openxmlformats.org/officeDocument/2006/relationships/image" Target="../media/image1242.png"/><Relationship Id="rId298" Type="http://schemas.openxmlformats.org/officeDocument/2006/relationships/customXml" Target="../ink/ink1262.xml"/><Relationship Id="rId116" Type="http://schemas.openxmlformats.org/officeDocument/2006/relationships/customXml" Target="../ink/ink1171.xml"/><Relationship Id="rId137" Type="http://schemas.openxmlformats.org/officeDocument/2006/relationships/image" Target="../media/image1172.png"/><Relationship Id="rId158" Type="http://schemas.openxmlformats.org/officeDocument/2006/relationships/customXml" Target="../ink/ink1192.xml"/><Relationship Id="rId302" Type="http://schemas.openxmlformats.org/officeDocument/2006/relationships/customXml" Target="../ink/ink1264.xml"/><Relationship Id="rId323" Type="http://schemas.openxmlformats.org/officeDocument/2006/relationships/image" Target="../media/image1265.png"/><Relationship Id="rId344" Type="http://schemas.openxmlformats.org/officeDocument/2006/relationships/customXml" Target="../ink/ink1285.xml"/><Relationship Id="rId20" Type="http://schemas.openxmlformats.org/officeDocument/2006/relationships/customXml" Target="../ink/ink1123.xml"/><Relationship Id="rId41" Type="http://schemas.openxmlformats.org/officeDocument/2006/relationships/image" Target="../media/image1124.png"/><Relationship Id="rId62" Type="http://schemas.openxmlformats.org/officeDocument/2006/relationships/customXml" Target="../ink/ink1144.xml"/><Relationship Id="rId83" Type="http://schemas.openxmlformats.org/officeDocument/2006/relationships/image" Target="../media/image1145.png"/><Relationship Id="rId179" Type="http://schemas.openxmlformats.org/officeDocument/2006/relationships/image" Target="../media/image1193.png"/><Relationship Id="rId190" Type="http://schemas.openxmlformats.org/officeDocument/2006/relationships/customXml" Target="../ink/ink1208.xml"/><Relationship Id="rId204" Type="http://schemas.openxmlformats.org/officeDocument/2006/relationships/customXml" Target="../ink/ink1215.xml"/><Relationship Id="rId225" Type="http://schemas.openxmlformats.org/officeDocument/2006/relationships/image" Target="../media/image1216.png"/><Relationship Id="rId246" Type="http://schemas.openxmlformats.org/officeDocument/2006/relationships/customXml" Target="../ink/ink1236.xml"/><Relationship Id="rId267" Type="http://schemas.openxmlformats.org/officeDocument/2006/relationships/image" Target="../media/image1237.png"/><Relationship Id="rId288" Type="http://schemas.openxmlformats.org/officeDocument/2006/relationships/customXml" Target="../ink/ink1257.xml"/><Relationship Id="rId106" Type="http://schemas.openxmlformats.org/officeDocument/2006/relationships/customXml" Target="../ink/ink1166.xml"/><Relationship Id="rId127" Type="http://schemas.openxmlformats.org/officeDocument/2006/relationships/image" Target="../media/image1167.png"/><Relationship Id="rId313" Type="http://schemas.openxmlformats.org/officeDocument/2006/relationships/image" Target="../media/image1260.png"/><Relationship Id="rId10" Type="http://schemas.openxmlformats.org/officeDocument/2006/relationships/customXml" Target="../ink/ink1118.xml"/><Relationship Id="rId31" Type="http://schemas.openxmlformats.org/officeDocument/2006/relationships/image" Target="../media/image1119.png"/><Relationship Id="rId52" Type="http://schemas.openxmlformats.org/officeDocument/2006/relationships/customXml" Target="../ink/ink1139.xml"/><Relationship Id="rId73" Type="http://schemas.openxmlformats.org/officeDocument/2006/relationships/image" Target="../media/image1140.png"/><Relationship Id="rId94" Type="http://schemas.openxmlformats.org/officeDocument/2006/relationships/customXml" Target="../ink/ink1160.xml"/><Relationship Id="rId148" Type="http://schemas.openxmlformats.org/officeDocument/2006/relationships/customXml" Target="../ink/ink1187.xml"/><Relationship Id="rId169" Type="http://schemas.openxmlformats.org/officeDocument/2006/relationships/image" Target="../media/image1188.png"/><Relationship Id="rId334" Type="http://schemas.openxmlformats.org/officeDocument/2006/relationships/customXml" Target="../ink/ink1280.xml"/><Relationship Id="rId355" Type="http://schemas.openxmlformats.org/officeDocument/2006/relationships/image" Target="../media/image1281.png"/><Relationship Id="rId4" Type="http://schemas.openxmlformats.org/officeDocument/2006/relationships/customXml" Target="../ink/ink1115.xml"/><Relationship Id="rId180" Type="http://schemas.openxmlformats.org/officeDocument/2006/relationships/customXml" Target="../ink/ink1203.xml"/><Relationship Id="rId215" Type="http://schemas.openxmlformats.org/officeDocument/2006/relationships/image" Target="../media/image1211.png"/><Relationship Id="rId236" Type="http://schemas.openxmlformats.org/officeDocument/2006/relationships/customXml" Target="../ink/ink1231.xml"/><Relationship Id="rId257" Type="http://schemas.openxmlformats.org/officeDocument/2006/relationships/image" Target="../media/image1232.png"/><Relationship Id="rId278" Type="http://schemas.openxmlformats.org/officeDocument/2006/relationships/customXml" Target="../ink/ink1252.xml"/><Relationship Id="rId303" Type="http://schemas.openxmlformats.org/officeDocument/2006/relationships/image" Target="../media/image1255.png"/><Relationship Id="rId42" Type="http://schemas.openxmlformats.org/officeDocument/2006/relationships/customXml" Target="../ink/ink1134.xml"/><Relationship Id="rId84" Type="http://schemas.openxmlformats.org/officeDocument/2006/relationships/customXml" Target="../ink/ink1155.xml"/><Relationship Id="rId138" Type="http://schemas.openxmlformats.org/officeDocument/2006/relationships/customXml" Target="../ink/ink1182.xml"/><Relationship Id="rId345" Type="http://schemas.openxmlformats.org/officeDocument/2006/relationships/image" Target="../media/image1276.png"/><Relationship Id="rId191" Type="http://schemas.openxmlformats.org/officeDocument/2006/relationships/image" Target="../media/image1199.png"/><Relationship Id="rId205" Type="http://schemas.openxmlformats.org/officeDocument/2006/relationships/image" Target="../media/image1206.png"/><Relationship Id="rId247" Type="http://schemas.openxmlformats.org/officeDocument/2006/relationships/image" Target="../media/image1227.png"/><Relationship Id="rId107" Type="http://schemas.openxmlformats.org/officeDocument/2006/relationships/image" Target="../media/image1157.png"/><Relationship Id="rId289" Type="http://schemas.openxmlformats.org/officeDocument/2006/relationships/image" Target="../media/image1248.png"/><Relationship Id="rId11" Type="http://schemas.openxmlformats.org/officeDocument/2006/relationships/image" Target="../media/image1109.png"/><Relationship Id="rId53" Type="http://schemas.openxmlformats.org/officeDocument/2006/relationships/image" Target="../media/image1130.png"/><Relationship Id="rId149" Type="http://schemas.openxmlformats.org/officeDocument/2006/relationships/image" Target="../media/image1178.png"/><Relationship Id="rId314" Type="http://schemas.openxmlformats.org/officeDocument/2006/relationships/customXml" Target="../ink/ink1270.xml"/><Relationship Id="rId356" Type="http://schemas.openxmlformats.org/officeDocument/2006/relationships/customXml" Target="../ink/ink1291.xml"/><Relationship Id="rId95" Type="http://schemas.openxmlformats.org/officeDocument/2006/relationships/image" Target="../media/image1151.png"/><Relationship Id="rId160" Type="http://schemas.openxmlformats.org/officeDocument/2006/relationships/customXml" Target="../ink/ink1193.xml"/><Relationship Id="rId216" Type="http://schemas.openxmlformats.org/officeDocument/2006/relationships/customXml" Target="../ink/ink1221.xml"/><Relationship Id="rId258" Type="http://schemas.openxmlformats.org/officeDocument/2006/relationships/customXml" Target="../ink/ink1242.xml"/><Relationship Id="rId22" Type="http://schemas.openxmlformats.org/officeDocument/2006/relationships/customXml" Target="../ink/ink1124.xml"/><Relationship Id="rId64" Type="http://schemas.openxmlformats.org/officeDocument/2006/relationships/customXml" Target="../ink/ink1145.xml"/><Relationship Id="rId118" Type="http://schemas.openxmlformats.org/officeDocument/2006/relationships/customXml" Target="../ink/ink1172.xml"/><Relationship Id="rId325" Type="http://schemas.openxmlformats.org/officeDocument/2006/relationships/image" Target="../media/image1266.png"/><Relationship Id="rId171" Type="http://schemas.openxmlformats.org/officeDocument/2006/relationships/image" Target="../media/image1189.png"/><Relationship Id="rId227" Type="http://schemas.openxmlformats.org/officeDocument/2006/relationships/image" Target="../media/image1217.png"/><Relationship Id="rId269" Type="http://schemas.openxmlformats.org/officeDocument/2006/relationships/image" Target="../media/image1238.png"/><Relationship Id="rId33" Type="http://schemas.openxmlformats.org/officeDocument/2006/relationships/image" Target="../media/image1120.png"/><Relationship Id="rId129" Type="http://schemas.openxmlformats.org/officeDocument/2006/relationships/image" Target="../media/image1168.png"/><Relationship Id="rId280" Type="http://schemas.openxmlformats.org/officeDocument/2006/relationships/customXml" Target="../ink/ink1253.xml"/><Relationship Id="rId336" Type="http://schemas.openxmlformats.org/officeDocument/2006/relationships/customXml" Target="../ink/ink1281.xml"/><Relationship Id="rId75" Type="http://schemas.openxmlformats.org/officeDocument/2006/relationships/image" Target="../media/image1141.png"/><Relationship Id="rId140" Type="http://schemas.openxmlformats.org/officeDocument/2006/relationships/customXml" Target="../ink/ink1183.xml"/><Relationship Id="rId182" Type="http://schemas.openxmlformats.org/officeDocument/2006/relationships/customXml" Target="../ink/ink1204.xml"/><Relationship Id="rId6" Type="http://schemas.openxmlformats.org/officeDocument/2006/relationships/customXml" Target="../ink/ink1116.xml"/><Relationship Id="rId238" Type="http://schemas.openxmlformats.org/officeDocument/2006/relationships/customXml" Target="../ink/ink1232.xml"/><Relationship Id="rId291" Type="http://schemas.openxmlformats.org/officeDocument/2006/relationships/image" Target="../media/image1249.png"/><Relationship Id="rId305" Type="http://schemas.openxmlformats.org/officeDocument/2006/relationships/image" Target="../media/image1256.png"/><Relationship Id="rId347" Type="http://schemas.openxmlformats.org/officeDocument/2006/relationships/image" Target="../media/image1277.png"/><Relationship Id="rId44" Type="http://schemas.openxmlformats.org/officeDocument/2006/relationships/customXml" Target="../ink/ink1135.xml"/><Relationship Id="rId86" Type="http://schemas.openxmlformats.org/officeDocument/2006/relationships/customXml" Target="../ink/ink1156.xml"/><Relationship Id="rId151" Type="http://schemas.openxmlformats.org/officeDocument/2006/relationships/image" Target="../media/image1179.png"/><Relationship Id="rId193" Type="http://schemas.openxmlformats.org/officeDocument/2006/relationships/image" Target="../media/image1200.png"/><Relationship Id="rId207" Type="http://schemas.openxmlformats.org/officeDocument/2006/relationships/image" Target="../media/image1207.png"/><Relationship Id="rId249" Type="http://schemas.openxmlformats.org/officeDocument/2006/relationships/image" Target="../media/image1228.png"/><Relationship Id="rId13" Type="http://schemas.openxmlformats.org/officeDocument/2006/relationships/image" Target="../media/image1110.png"/><Relationship Id="rId109" Type="http://schemas.openxmlformats.org/officeDocument/2006/relationships/image" Target="../media/image1158.png"/><Relationship Id="rId260" Type="http://schemas.openxmlformats.org/officeDocument/2006/relationships/customXml" Target="../ink/ink1243.xml"/><Relationship Id="rId316" Type="http://schemas.openxmlformats.org/officeDocument/2006/relationships/customXml" Target="../ink/ink1271.xml"/><Relationship Id="rId55" Type="http://schemas.openxmlformats.org/officeDocument/2006/relationships/image" Target="../media/image1131.png"/><Relationship Id="rId97" Type="http://schemas.openxmlformats.org/officeDocument/2006/relationships/image" Target="../media/image1152.png"/><Relationship Id="rId120" Type="http://schemas.openxmlformats.org/officeDocument/2006/relationships/customXml" Target="../ink/ink1173.xml"/><Relationship Id="rId162" Type="http://schemas.openxmlformats.org/officeDocument/2006/relationships/customXml" Target="../ink/ink1194.xml"/><Relationship Id="rId218" Type="http://schemas.openxmlformats.org/officeDocument/2006/relationships/customXml" Target="../ink/ink1222.xml"/><Relationship Id="rId271" Type="http://schemas.openxmlformats.org/officeDocument/2006/relationships/image" Target="../media/image1239.png"/><Relationship Id="rId24" Type="http://schemas.openxmlformats.org/officeDocument/2006/relationships/customXml" Target="../ink/ink1125.xml"/><Relationship Id="rId66" Type="http://schemas.openxmlformats.org/officeDocument/2006/relationships/customXml" Target="../ink/ink1146.xml"/><Relationship Id="rId131" Type="http://schemas.openxmlformats.org/officeDocument/2006/relationships/image" Target="../media/image1169.png"/><Relationship Id="rId327" Type="http://schemas.openxmlformats.org/officeDocument/2006/relationships/image" Target="../media/image1267.png"/><Relationship Id="rId173" Type="http://schemas.openxmlformats.org/officeDocument/2006/relationships/image" Target="../media/image1190.png"/><Relationship Id="rId229" Type="http://schemas.openxmlformats.org/officeDocument/2006/relationships/image" Target="../media/image1218.png"/><Relationship Id="rId240" Type="http://schemas.openxmlformats.org/officeDocument/2006/relationships/customXml" Target="../ink/ink1233.xml"/><Relationship Id="rId35" Type="http://schemas.openxmlformats.org/officeDocument/2006/relationships/image" Target="../media/image1121.png"/><Relationship Id="rId77" Type="http://schemas.openxmlformats.org/officeDocument/2006/relationships/image" Target="../media/image1142.png"/><Relationship Id="rId100" Type="http://schemas.openxmlformats.org/officeDocument/2006/relationships/customXml" Target="../ink/ink1163.xml"/><Relationship Id="rId282" Type="http://schemas.openxmlformats.org/officeDocument/2006/relationships/customXml" Target="../ink/ink1254.xml"/><Relationship Id="rId338" Type="http://schemas.openxmlformats.org/officeDocument/2006/relationships/customXml" Target="../ink/ink1282.xml"/><Relationship Id="rId8" Type="http://schemas.openxmlformats.org/officeDocument/2006/relationships/customXml" Target="../ink/ink1117.xml"/><Relationship Id="rId142" Type="http://schemas.openxmlformats.org/officeDocument/2006/relationships/customXml" Target="../ink/ink1184.xml"/><Relationship Id="rId184" Type="http://schemas.openxmlformats.org/officeDocument/2006/relationships/customXml" Target="../ink/ink1205.xml"/><Relationship Id="rId251" Type="http://schemas.openxmlformats.org/officeDocument/2006/relationships/image" Target="../media/image12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BCC131-A812-15C2-5299-D9AEEC759AC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Beta 2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A89A46B-455E-97F4-8276-2AF1417150F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Theory of beta decay</a:t>
            </a:r>
          </a:p>
          <a:p>
            <a:r>
              <a:rPr lang="en-US" dirty="0"/>
              <a:t>Beta decay rate</a:t>
            </a:r>
          </a:p>
        </p:txBody>
      </p:sp>
    </p:spTree>
    <p:extLst>
      <p:ext uri="{BB962C8B-B14F-4D97-AF65-F5344CB8AC3E}">
        <p14:creationId xmlns:p14="http://schemas.microsoft.com/office/powerpoint/2010/main" val="7196447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7FBF6588-C92F-8F64-98A3-D2B0BE62B9F9}"/>
              </a:ext>
            </a:extLst>
          </p:cNvPr>
          <p:cNvGrpSpPr/>
          <p:nvPr/>
        </p:nvGrpSpPr>
        <p:grpSpPr>
          <a:xfrm>
            <a:off x="797650" y="172169"/>
            <a:ext cx="3402720" cy="642600"/>
            <a:chOff x="797650" y="172169"/>
            <a:chExt cx="3402720" cy="642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BF48C341-0633-6411-229C-CE247953EEF7}"/>
                    </a:ext>
                  </a:extLst>
                </p14:cNvPr>
                <p14:cNvContentPartPr/>
                <p14:nvPr/>
              </p14:nvContentPartPr>
              <p14:xfrm>
                <a:off x="797650" y="312569"/>
                <a:ext cx="500400" cy="26568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BF48C341-0633-6411-229C-CE247953EEF7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789010" y="303569"/>
                  <a:ext cx="518040" cy="28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713C562E-D217-07C8-E1C1-ACE1FF91DD08}"/>
                    </a:ext>
                  </a:extLst>
                </p14:cNvPr>
                <p14:cNvContentPartPr/>
                <p14:nvPr/>
              </p14:nvContentPartPr>
              <p14:xfrm>
                <a:off x="1145410" y="397529"/>
                <a:ext cx="207720" cy="22068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713C562E-D217-07C8-E1C1-ACE1FF91DD08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136410" y="388529"/>
                  <a:ext cx="225360" cy="23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567E38B7-C1C4-D58B-0EAD-C5F78FD1A8B5}"/>
                    </a:ext>
                  </a:extLst>
                </p14:cNvPr>
                <p14:cNvContentPartPr/>
                <p14:nvPr/>
              </p14:nvContentPartPr>
              <p14:xfrm>
                <a:off x="1266370" y="244529"/>
                <a:ext cx="252360" cy="33768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567E38B7-C1C4-D58B-0EAD-C5F78FD1A8B5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257730" y="235529"/>
                  <a:ext cx="270000" cy="35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D0067C5E-FC14-1524-4643-C82013F6F83F}"/>
                    </a:ext>
                  </a:extLst>
                </p14:cNvPr>
                <p14:cNvContentPartPr/>
                <p14:nvPr/>
              </p14:nvContentPartPr>
              <p14:xfrm>
                <a:off x="1380490" y="371609"/>
                <a:ext cx="157680" cy="1044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D0067C5E-FC14-1524-4643-C82013F6F83F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371490" y="362969"/>
                  <a:ext cx="17532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E80F1C78-76F9-9810-04AF-C46BE7DC7765}"/>
                    </a:ext>
                  </a:extLst>
                </p14:cNvPr>
                <p14:cNvContentPartPr/>
                <p14:nvPr/>
              </p14:nvContentPartPr>
              <p14:xfrm>
                <a:off x="1688290" y="172169"/>
                <a:ext cx="1351800" cy="50292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E80F1C78-76F9-9810-04AF-C46BE7DC7765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679650" y="163529"/>
                  <a:ext cx="1369440" cy="52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0932116D-6FEC-9654-C4DA-0BDABFA2B219}"/>
                    </a:ext>
                  </a:extLst>
                </p14:cNvPr>
                <p14:cNvContentPartPr/>
                <p14:nvPr/>
              </p14:nvContentPartPr>
              <p14:xfrm>
                <a:off x="2895370" y="325529"/>
                <a:ext cx="154080" cy="3024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0932116D-6FEC-9654-C4DA-0BDABFA2B219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886370" y="316889"/>
                  <a:ext cx="17172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769EAB7F-7AB3-1EDA-8F7C-D4CC604E172C}"/>
                    </a:ext>
                  </a:extLst>
                </p14:cNvPr>
                <p14:cNvContentPartPr/>
                <p14:nvPr/>
              </p14:nvContentPartPr>
              <p14:xfrm>
                <a:off x="2008330" y="289889"/>
                <a:ext cx="36360" cy="2736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769EAB7F-7AB3-1EDA-8F7C-D4CC604E172C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999330" y="280889"/>
                  <a:ext cx="5400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F04A57CE-9D8C-56E8-FECC-31E874574BEA}"/>
                    </a:ext>
                  </a:extLst>
                </p14:cNvPr>
                <p14:cNvContentPartPr/>
                <p14:nvPr/>
              </p14:nvContentPartPr>
              <p14:xfrm>
                <a:off x="3396850" y="362609"/>
                <a:ext cx="803520" cy="45216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F04A57CE-9D8C-56E8-FECC-31E874574BEA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3387850" y="353969"/>
                  <a:ext cx="821160" cy="469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DE4853EA-74AA-5074-965B-8E5D812ED1D2}"/>
                  </a:ext>
                </a:extLst>
              </p14:cNvPr>
              <p14:cNvContentPartPr/>
              <p14:nvPr/>
            </p14:nvContentPartPr>
            <p14:xfrm>
              <a:off x="4570810" y="381689"/>
              <a:ext cx="1230840" cy="16560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DE4853EA-74AA-5074-965B-8E5D812ED1D2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4561810" y="373049"/>
                <a:ext cx="1248480" cy="18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05D2E7A0-E5A8-8480-86B4-41F3DFB6C905}"/>
                  </a:ext>
                </a:extLst>
              </p14:cNvPr>
              <p14:cNvContentPartPr/>
              <p14:nvPr/>
            </p14:nvContentPartPr>
            <p14:xfrm>
              <a:off x="6267850" y="250649"/>
              <a:ext cx="342360" cy="29196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05D2E7A0-E5A8-8480-86B4-41F3DFB6C905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6259210" y="242009"/>
                <a:ext cx="360000" cy="309600"/>
              </a:xfrm>
              <a:prstGeom prst="rect">
                <a:avLst/>
              </a:prstGeom>
            </p:spPr>
          </p:pic>
        </mc:Fallback>
      </mc:AlternateContent>
      <p:grpSp>
        <p:nvGrpSpPr>
          <p:cNvPr id="18" name="Group 17">
            <a:extLst>
              <a:ext uri="{FF2B5EF4-FFF2-40B4-BE49-F238E27FC236}">
                <a16:creationId xmlns:a16="http://schemas.microsoft.com/office/drawing/2014/main" id="{22C7CC3A-2261-D6F6-2808-E72C23BD0110}"/>
              </a:ext>
            </a:extLst>
          </p:cNvPr>
          <p:cNvGrpSpPr/>
          <p:nvPr/>
        </p:nvGrpSpPr>
        <p:grpSpPr>
          <a:xfrm>
            <a:off x="6832690" y="179369"/>
            <a:ext cx="2012760" cy="393480"/>
            <a:chOff x="6832690" y="179369"/>
            <a:chExt cx="2012760" cy="393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B7F67C1C-F277-13C1-3D8E-ABF43C46DF41}"/>
                    </a:ext>
                  </a:extLst>
                </p14:cNvPr>
                <p14:cNvContentPartPr/>
                <p14:nvPr/>
              </p14:nvContentPartPr>
              <p14:xfrm>
                <a:off x="6832690" y="403649"/>
                <a:ext cx="296640" cy="16920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B7F67C1C-F277-13C1-3D8E-ABF43C46DF41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6824050" y="394649"/>
                  <a:ext cx="314280" cy="18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BA75B127-3CCA-BBB1-531F-6BE922750847}"/>
                    </a:ext>
                  </a:extLst>
                </p14:cNvPr>
                <p14:cNvContentPartPr/>
                <p14:nvPr/>
              </p14:nvContentPartPr>
              <p14:xfrm>
                <a:off x="6907930" y="338129"/>
                <a:ext cx="58320" cy="1764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BA75B127-3CCA-BBB1-531F-6BE922750847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6898930" y="329489"/>
                  <a:ext cx="7596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15EA60E3-25B8-3D9B-EAF5-B85CE2B79F13}"/>
                    </a:ext>
                  </a:extLst>
                </p14:cNvPr>
                <p14:cNvContentPartPr/>
                <p14:nvPr/>
              </p14:nvContentPartPr>
              <p14:xfrm>
                <a:off x="7364410" y="398249"/>
                <a:ext cx="181440" cy="13752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15EA60E3-25B8-3D9B-EAF5-B85CE2B79F13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7355410" y="389609"/>
                  <a:ext cx="19908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00AA6D10-B59F-8F9F-C030-A17044790D5B}"/>
                    </a:ext>
                  </a:extLst>
                </p14:cNvPr>
                <p14:cNvContentPartPr/>
                <p14:nvPr/>
              </p14:nvContentPartPr>
              <p14:xfrm>
                <a:off x="7761850" y="179369"/>
                <a:ext cx="1083600" cy="31356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00AA6D10-B59F-8F9F-C030-A17044790D5B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7753210" y="170369"/>
                  <a:ext cx="1101240" cy="331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55845C8A-0EFF-98DA-5A03-1DAAAF9C103F}"/>
              </a:ext>
            </a:extLst>
          </p:cNvPr>
          <p:cNvGrpSpPr/>
          <p:nvPr/>
        </p:nvGrpSpPr>
        <p:grpSpPr>
          <a:xfrm>
            <a:off x="9189970" y="149129"/>
            <a:ext cx="2565000" cy="547920"/>
            <a:chOff x="9189970" y="149129"/>
            <a:chExt cx="2565000" cy="547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6FDEBA08-C5FB-F2C7-41E8-9F8C6B8A965B}"/>
                    </a:ext>
                  </a:extLst>
                </p14:cNvPr>
                <p14:cNvContentPartPr/>
                <p14:nvPr/>
              </p14:nvContentPartPr>
              <p14:xfrm>
                <a:off x="9189970" y="149129"/>
                <a:ext cx="676440" cy="31176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6FDEBA08-C5FB-F2C7-41E8-9F8C6B8A965B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9181330" y="140489"/>
                  <a:ext cx="694080" cy="32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0789C6D6-1A3F-889C-5E7A-AC76F40BE44C}"/>
                    </a:ext>
                  </a:extLst>
                </p14:cNvPr>
                <p14:cNvContentPartPr/>
                <p14:nvPr/>
              </p14:nvContentPartPr>
              <p14:xfrm>
                <a:off x="9558610" y="326609"/>
                <a:ext cx="228960" cy="1656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0789C6D6-1A3F-889C-5E7A-AC76F40BE44C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9549610" y="317969"/>
                  <a:ext cx="24660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A17AAFC5-7F1C-C5C8-BAD3-CAD9B10E97E8}"/>
                    </a:ext>
                  </a:extLst>
                </p14:cNvPr>
                <p14:cNvContentPartPr/>
                <p14:nvPr/>
              </p14:nvContentPartPr>
              <p14:xfrm>
                <a:off x="9502450" y="276569"/>
                <a:ext cx="24120" cy="1188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A17AAFC5-7F1C-C5C8-BAD3-CAD9B10E97E8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9493450" y="267569"/>
                  <a:ext cx="4176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8AD0CE07-3A58-FCBF-B522-57EFD61309B8}"/>
                    </a:ext>
                  </a:extLst>
                </p14:cNvPr>
                <p14:cNvContentPartPr/>
                <p14:nvPr/>
              </p14:nvContentPartPr>
              <p14:xfrm>
                <a:off x="10073410" y="326609"/>
                <a:ext cx="1681560" cy="37044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8AD0CE07-3A58-FCBF-B522-57EFD61309B8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10064770" y="317969"/>
                  <a:ext cx="1699200" cy="38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9B151644-7277-F31E-94A3-AA00C9C8A32B}"/>
                    </a:ext>
                  </a:extLst>
                </p14:cNvPr>
                <p14:cNvContentPartPr/>
                <p14:nvPr/>
              </p14:nvContentPartPr>
              <p14:xfrm>
                <a:off x="11481370" y="387089"/>
                <a:ext cx="186480" cy="2484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9B151644-7277-F31E-94A3-AA00C9C8A32B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11472730" y="378449"/>
                  <a:ext cx="204120" cy="42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29E86139-DDDA-4081-E4CF-2DEB6EF168D1}"/>
                  </a:ext>
                </a:extLst>
              </p14:cNvPr>
              <p14:cNvContentPartPr/>
              <p14:nvPr/>
            </p14:nvContentPartPr>
            <p14:xfrm>
              <a:off x="2676850" y="1124369"/>
              <a:ext cx="445320" cy="26568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29E86139-DDDA-4081-E4CF-2DEB6EF168D1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2668210" y="1115369"/>
                <a:ext cx="462960" cy="28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2E341CFA-26CC-564B-32E1-D294936BCBB6}"/>
                  </a:ext>
                </a:extLst>
              </p14:cNvPr>
              <p14:cNvContentPartPr/>
              <p14:nvPr/>
            </p14:nvContentPartPr>
            <p14:xfrm>
              <a:off x="3157810" y="1410209"/>
              <a:ext cx="111600" cy="12996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2E341CFA-26CC-564B-32E1-D294936BCBB6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3149170" y="1401209"/>
                <a:ext cx="129240" cy="14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E0FCBA37-5151-ED2F-F7A6-F8926436178B}"/>
                  </a:ext>
                </a:extLst>
              </p14:cNvPr>
              <p14:cNvContentPartPr/>
              <p14:nvPr/>
            </p14:nvContentPartPr>
            <p14:xfrm>
              <a:off x="3144850" y="1413089"/>
              <a:ext cx="197640" cy="16416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E0FCBA37-5151-ED2F-F7A6-F8926436178B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3135850" y="1404089"/>
                <a:ext cx="215280" cy="181800"/>
              </a:xfrm>
              <a:prstGeom prst="rect">
                <a:avLst/>
              </a:prstGeom>
            </p:spPr>
          </p:pic>
        </mc:Fallback>
      </mc:AlternateContent>
      <p:grpSp>
        <p:nvGrpSpPr>
          <p:cNvPr id="64" name="Group 63">
            <a:extLst>
              <a:ext uri="{FF2B5EF4-FFF2-40B4-BE49-F238E27FC236}">
                <a16:creationId xmlns:a16="http://schemas.microsoft.com/office/drawing/2014/main" id="{F79E0FEE-AC36-F49E-1D7C-5389373F8FDF}"/>
              </a:ext>
            </a:extLst>
          </p:cNvPr>
          <p:cNvGrpSpPr/>
          <p:nvPr/>
        </p:nvGrpSpPr>
        <p:grpSpPr>
          <a:xfrm>
            <a:off x="3676930" y="855089"/>
            <a:ext cx="3426840" cy="756360"/>
            <a:chOff x="3676930" y="855089"/>
            <a:chExt cx="3426840" cy="756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8BB7D552-55FC-8907-924B-A6046E96F3AF}"/>
                    </a:ext>
                  </a:extLst>
                </p14:cNvPr>
                <p14:cNvContentPartPr/>
                <p14:nvPr/>
              </p14:nvContentPartPr>
              <p14:xfrm>
                <a:off x="3676930" y="1184489"/>
                <a:ext cx="270720" cy="5184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8BB7D552-55FC-8907-924B-A6046E96F3AF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3667930" y="1175489"/>
                  <a:ext cx="288360" cy="6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7078E27C-5AF3-22A9-BE29-D8D6954FF8F5}"/>
                    </a:ext>
                  </a:extLst>
                </p14:cNvPr>
                <p14:cNvContentPartPr/>
                <p14:nvPr/>
              </p14:nvContentPartPr>
              <p14:xfrm>
                <a:off x="3687010" y="1310489"/>
                <a:ext cx="237960" cy="1260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7078E27C-5AF3-22A9-BE29-D8D6954FF8F5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3678370" y="1301489"/>
                  <a:ext cx="25560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84DC5EFC-9365-B446-6482-2AC93D1D90AA}"/>
                    </a:ext>
                  </a:extLst>
                </p14:cNvPr>
                <p14:cNvContentPartPr/>
                <p14:nvPr/>
              </p14:nvContentPartPr>
              <p14:xfrm>
                <a:off x="4075090" y="954449"/>
                <a:ext cx="261360" cy="65304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84DC5EFC-9365-B446-6482-2AC93D1D90AA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4066090" y="945449"/>
                  <a:ext cx="279000" cy="67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100ED403-138A-1BB2-E9D8-A5E304C68D2A}"/>
                    </a:ext>
                  </a:extLst>
                </p14:cNvPr>
                <p14:cNvContentPartPr/>
                <p14:nvPr/>
              </p14:nvContentPartPr>
              <p14:xfrm>
                <a:off x="4341490" y="1081169"/>
                <a:ext cx="449280" cy="13032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100ED403-138A-1BB2-E9D8-A5E304C68D2A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4332490" y="1072529"/>
                  <a:ext cx="46692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1A16D7FC-5EBD-D531-0632-AB8700F591C2}"/>
                    </a:ext>
                  </a:extLst>
                </p14:cNvPr>
                <p14:cNvContentPartPr/>
                <p14:nvPr/>
              </p14:nvContentPartPr>
              <p14:xfrm>
                <a:off x="4554970" y="1029329"/>
                <a:ext cx="47160" cy="42408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1A16D7FC-5EBD-D531-0632-AB8700F591C2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4545970" y="1020689"/>
                  <a:ext cx="64800" cy="44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11303AF3-C4D0-8B17-6638-447677C4D633}"/>
                    </a:ext>
                  </a:extLst>
                </p14:cNvPr>
                <p14:cNvContentPartPr/>
                <p14:nvPr/>
              </p14:nvContentPartPr>
              <p14:xfrm>
                <a:off x="4756210" y="1440089"/>
                <a:ext cx="5040" cy="17136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11303AF3-C4D0-8B17-6638-447677C4D633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4747210" y="1431089"/>
                  <a:ext cx="2268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6B5EA35B-4C6C-C7F5-C3D0-F10A20F2B1D0}"/>
                    </a:ext>
                  </a:extLst>
                </p14:cNvPr>
                <p14:cNvContentPartPr/>
                <p14:nvPr/>
              </p14:nvContentPartPr>
              <p14:xfrm>
                <a:off x="4718050" y="1437569"/>
                <a:ext cx="120600" cy="9576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6B5EA35B-4C6C-C7F5-C3D0-F10A20F2B1D0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4709050" y="1428929"/>
                  <a:ext cx="13824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665AB16E-B604-5C66-99E9-9FF892CB1BDA}"/>
                    </a:ext>
                  </a:extLst>
                </p14:cNvPr>
                <p14:cNvContentPartPr/>
                <p14:nvPr/>
              </p14:nvContentPartPr>
              <p14:xfrm>
                <a:off x="4912090" y="873809"/>
                <a:ext cx="119880" cy="18144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665AB16E-B604-5C66-99E9-9FF892CB1BDA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4903090" y="864809"/>
                  <a:ext cx="137520" cy="19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8EFA8C7D-E707-5ECA-FA90-2AA347B3D7F7}"/>
                    </a:ext>
                  </a:extLst>
                </p14:cNvPr>
                <p14:cNvContentPartPr/>
                <p14:nvPr/>
              </p14:nvContentPartPr>
              <p14:xfrm>
                <a:off x="4858090" y="926369"/>
                <a:ext cx="154800" cy="6480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8EFA8C7D-E707-5ECA-FA90-2AA347B3D7F7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4849450" y="917729"/>
                  <a:ext cx="172440" cy="8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47807C35-A7CB-7A5B-CE9F-D4FE55EE1A59}"/>
                    </a:ext>
                  </a:extLst>
                </p14:cNvPr>
                <p14:cNvContentPartPr/>
                <p14:nvPr/>
              </p14:nvContentPartPr>
              <p14:xfrm>
                <a:off x="4873210" y="923489"/>
                <a:ext cx="227160" cy="8640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47807C35-A7CB-7A5B-CE9F-D4FE55EE1A59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4864210" y="914489"/>
                  <a:ext cx="24480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A4F2C03D-8767-7E14-2307-A75DDA846DFB}"/>
                    </a:ext>
                  </a:extLst>
                </p14:cNvPr>
                <p14:cNvContentPartPr/>
                <p14:nvPr/>
              </p14:nvContentPartPr>
              <p14:xfrm>
                <a:off x="4943050" y="855089"/>
                <a:ext cx="38520" cy="24336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A4F2C03D-8767-7E14-2307-A75DDA846DFB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4934410" y="846089"/>
                  <a:ext cx="56160" cy="26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ECC53A3F-B581-4AF7-E7E4-17608A3010C8}"/>
                    </a:ext>
                  </a:extLst>
                </p14:cNvPr>
                <p14:cNvContentPartPr/>
                <p14:nvPr/>
              </p14:nvContentPartPr>
              <p14:xfrm>
                <a:off x="5202970" y="1177289"/>
                <a:ext cx="374760" cy="20016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ECC53A3F-B581-4AF7-E7E4-17608A3010C8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5193970" y="1168289"/>
                  <a:ext cx="392400" cy="21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C6D315CD-3D7B-8F3F-182B-2AF8B4018F72}"/>
                    </a:ext>
                  </a:extLst>
                </p14:cNvPr>
                <p14:cNvContentPartPr/>
                <p14:nvPr/>
              </p14:nvContentPartPr>
              <p14:xfrm>
                <a:off x="5363530" y="1455209"/>
                <a:ext cx="131400" cy="9324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C6D315CD-3D7B-8F3F-182B-2AF8B4018F72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5354890" y="1446569"/>
                  <a:ext cx="14904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8D97C71E-68DA-97A6-82E8-3A6EECE11475}"/>
                    </a:ext>
                  </a:extLst>
                </p14:cNvPr>
                <p14:cNvContentPartPr/>
                <p14:nvPr/>
              </p14:nvContentPartPr>
              <p14:xfrm>
                <a:off x="5381530" y="1409849"/>
                <a:ext cx="200880" cy="15300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8D97C71E-68DA-97A6-82E8-3A6EECE11475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5372890" y="1401209"/>
                  <a:ext cx="21852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6C12541C-69DD-2A7B-F5D4-51F0625FEA9B}"/>
                    </a:ext>
                  </a:extLst>
                </p14:cNvPr>
                <p14:cNvContentPartPr/>
                <p14:nvPr/>
              </p14:nvContentPartPr>
              <p14:xfrm>
                <a:off x="5870050" y="1086569"/>
                <a:ext cx="386640" cy="16920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6C12541C-69DD-2A7B-F5D4-51F0625FEA9B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5861050" y="1077569"/>
                  <a:ext cx="404280" cy="18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8D8005E5-BEA7-B79B-3978-5F68268024B7}"/>
                    </a:ext>
                  </a:extLst>
                </p14:cNvPr>
                <p14:cNvContentPartPr/>
                <p14:nvPr/>
              </p14:nvContentPartPr>
              <p14:xfrm>
                <a:off x="6048970" y="1029329"/>
                <a:ext cx="57960" cy="36072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8D8005E5-BEA7-B79B-3978-5F68268024B7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6039970" y="1020689"/>
                  <a:ext cx="75600" cy="37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B59FF2BB-39D0-F68C-C538-03F0197176FB}"/>
                    </a:ext>
                  </a:extLst>
                </p14:cNvPr>
                <p14:cNvContentPartPr/>
                <p14:nvPr/>
              </p14:nvContentPartPr>
              <p14:xfrm>
                <a:off x="6149050" y="1332089"/>
                <a:ext cx="239760" cy="23544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B59FF2BB-39D0-F68C-C538-03F0197176FB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6140050" y="1323449"/>
                  <a:ext cx="257400" cy="25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15773C0A-63E6-B053-D7C5-9433198C5BE1}"/>
                    </a:ext>
                  </a:extLst>
                </p14:cNvPr>
                <p14:cNvContentPartPr/>
                <p14:nvPr/>
              </p14:nvContentPartPr>
              <p14:xfrm>
                <a:off x="6615610" y="923849"/>
                <a:ext cx="207360" cy="40104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15773C0A-63E6-B053-D7C5-9433198C5BE1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6606610" y="915209"/>
                  <a:ext cx="225000" cy="41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9713DF09-425C-78D7-C328-7D5DF2CE4494}"/>
                    </a:ext>
                  </a:extLst>
                </p14:cNvPr>
                <p14:cNvContentPartPr/>
                <p14:nvPr/>
              </p14:nvContentPartPr>
              <p14:xfrm>
                <a:off x="6950770" y="1158929"/>
                <a:ext cx="28800" cy="16380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9713DF09-425C-78D7-C328-7D5DF2CE4494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6942130" y="1150289"/>
                  <a:ext cx="4644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019C3C80-9BE9-5B24-A70C-B939BB156E19}"/>
                    </a:ext>
                  </a:extLst>
                </p14:cNvPr>
                <p14:cNvContentPartPr/>
                <p14:nvPr/>
              </p14:nvContentPartPr>
              <p14:xfrm>
                <a:off x="6844570" y="1119329"/>
                <a:ext cx="259200" cy="8820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019C3C80-9BE9-5B24-A70C-B939BB156E19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6835570" y="1110329"/>
                  <a:ext cx="27684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B9487045-8FA3-102E-C602-BDFEEE1A7B20}"/>
                    </a:ext>
                  </a:extLst>
                </p14:cNvPr>
                <p14:cNvContentPartPr/>
                <p14:nvPr/>
              </p14:nvContentPartPr>
              <p14:xfrm>
                <a:off x="5289370" y="987209"/>
                <a:ext cx="113400" cy="10548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B9487045-8FA3-102E-C602-BDFEEE1A7B20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5280730" y="978569"/>
                  <a:ext cx="131040" cy="123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27919FEE-D831-2A72-C716-CBD82DB9413C}"/>
              </a:ext>
            </a:extLst>
          </p:cNvPr>
          <p:cNvGrpSpPr/>
          <p:nvPr/>
        </p:nvGrpSpPr>
        <p:grpSpPr>
          <a:xfrm>
            <a:off x="5175970" y="1778489"/>
            <a:ext cx="2111040" cy="456120"/>
            <a:chOff x="5175970" y="1778489"/>
            <a:chExt cx="2111040" cy="456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CF32E1BE-F8C3-82D6-6976-E51C1AAED3A2}"/>
                    </a:ext>
                  </a:extLst>
                </p14:cNvPr>
                <p14:cNvContentPartPr/>
                <p14:nvPr/>
              </p14:nvContentPartPr>
              <p14:xfrm>
                <a:off x="5260210" y="1814129"/>
                <a:ext cx="342720" cy="30960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CF32E1BE-F8C3-82D6-6976-E51C1AAED3A2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5251210" y="1805129"/>
                  <a:ext cx="360360" cy="32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4C49F14A-560B-D55A-7FD8-245F6A435134}"/>
                    </a:ext>
                  </a:extLst>
                </p14:cNvPr>
                <p14:cNvContentPartPr/>
                <p14:nvPr/>
              </p14:nvContentPartPr>
              <p14:xfrm>
                <a:off x="5175970" y="1778489"/>
                <a:ext cx="171720" cy="17424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4C49F14A-560B-D55A-7FD8-245F6A435134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5167330" y="1769849"/>
                  <a:ext cx="189360" cy="19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090E8F44-4F0E-B29E-FE55-C1E8CCBEDF96}"/>
                    </a:ext>
                  </a:extLst>
                </p14:cNvPr>
                <p14:cNvContentPartPr/>
                <p14:nvPr/>
              </p14:nvContentPartPr>
              <p14:xfrm>
                <a:off x="5832610" y="2008169"/>
                <a:ext cx="272520" cy="22644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090E8F44-4F0E-B29E-FE55-C1E8CCBEDF96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5823610" y="1999169"/>
                  <a:ext cx="290160" cy="24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57F23BDE-A9E3-32CB-B6F0-3DF5B2EA6F4C}"/>
                    </a:ext>
                  </a:extLst>
                </p14:cNvPr>
                <p14:cNvContentPartPr/>
                <p14:nvPr/>
              </p14:nvContentPartPr>
              <p14:xfrm>
                <a:off x="5801650" y="1948049"/>
                <a:ext cx="322920" cy="3024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57F23BDE-A9E3-32CB-B6F0-3DF5B2EA6F4C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5793010" y="1939409"/>
                  <a:ext cx="34056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621E078C-8AFA-3C14-7599-4A23573D7F84}"/>
                    </a:ext>
                  </a:extLst>
                </p14:cNvPr>
                <p14:cNvContentPartPr/>
                <p14:nvPr/>
              </p14:nvContentPartPr>
              <p14:xfrm>
                <a:off x="5893810" y="1798649"/>
                <a:ext cx="164520" cy="8352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621E078C-8AFA-3C14-7599-4A23573D7F84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5885170" y="1790009"/>
                  <a:ext cx="18216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F353667A-76B9-2847-4B12-7E990359F0FF}"/>
                    </a:ext>
                  </a:extLst>
                </p14:cNvPr>
                <p14:cNvContentPartPr/>
                <p14:nvPr/>
              </p14:nvContentPartPr>
              <p14:xfrm>
                <a:off x="6378730" y="2033369"/>
                <a:ext cx="458640" cy="17532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F353667A-76B9-2847-4B12-7E990359F0FF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6369730" y="2024369"/>
                  <a:ext cx="476280" cy="19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F3474A97-D0CE-7FCA-8401-F44427D597F2}"/>
                    </a:ext>
                  </a:extLst>
                </p14:cNvPr>
                <p14:cNvContentPartPr/>
                <p14:nvPr/>
              </p14:nvContentPartPr>
              <p14:xfrm>
                <a:off x="6530650" y="1958489"/>
                <a:ext cx="23040" cy="1908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F3474A97-D0CE-7FCA-8401-F44427D597F2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6521650" y="1949489"/>
                  <a:ext cx="4068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D557D9D8-1E40-6EE5-9E14-2AC259CEF780}"/>
                    </a:ext>
                  </a:extLst>
                </p14:cNvPr>
                <p14:cNvContentPartPr/>
                <p14:nvPr/>
              </p14:nvContentPartPr>
              <p14:xfrm>
                <a:off x="7065970" y="2019329"/>
                <a:ext cx="221040" cy="13968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D557D9D8-1E40-6EE5-9E14-2AC259CEF780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7056970" y="2010329"/>
                  <a:ext cx="238680" cy="157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E330B150-EDBE-9A6A-76F8-04D4415FF1C4}"/>
              </a:ext>
            </a:extLst>
          </p:cNvPr>
          <p:cNvGrpSpPr/>
          <p:nvPr/>
        </p:nvGrpSpPr>
        <p:grpSpPr>
          <a:xfrm>
            <a:off x="7427050" y="1763369"/>
            <a:ext cx="2863440" cy="513360"/>
            <a:chOff x="7427050" y="1763369"/>
            <a:chExt cx="2863440" cy="513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01B56E37-100E-5E32-87D5-BC9A09A7206B}"/>
                    </a:ext>
                  </a:extLst>
                </p14:cNvPr>
                <p14:cNvContentPartPr/>
                <p14:nvPr/>
              </p14:nvContentPartPr>
              <p14:xfrm>
                <a:off x="7427050" y="1763369"/>
                <a:ext cx="1707840" cy="38448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01B56E37-100E-5E32-87D5-BC9A09A7206B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7418050" y="1754369"/>
                  <a:ext cx="1725480" cy="40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427A2D68-424C-CAD0-EFAC-D51983E703F7}"/>
                    </a:ext>
                  </a:extLst>
                </p14:cNvPr>
                <p14:cNvContentPartPr/>
                <p14:nvPr/>
              </p14:nvContentPartPr>
              <p14:xfrm>
                <a:off x="9015010" y="1862009"/>
                <a:ext cx="21240" cy="1008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427A2D68-424C-CAD0-EFAC-D51983E703F7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9006010" y="1853369"/>
                  <a:ext cx="3888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4DB4B209-7164-CB3C-CC59-1A0BF5441FF2}"/>
                    </a:ext>
                  </a:extLst>
                </p14:cNvPr>
                <p14:cNvContentPartPr/>
                <p14:nvPr/>
              </p14:nvContentPartPr>
              <p14:xfrm>
                <a:off x="8795050" y="1877489"/>
                <a:ext cx="176760" cy="1908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4DB4B209-7164-CB3C-CC59-1A0BF5441FF2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8786050" y="1868849"/>
                  <a:ext cx="19440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9BFAF948-04CE-A800-51CA-FC4EBA03104B}"/>
                    </a:ext>
                  </a:extLst>
                </p14:cNvPr>
                <p14:cNvContentPartPr/>
                <p14:nvPr/>
              </p14:nvContentPartPr>
              <p14:xfrm>
                <a:off x="8390050" y="1847609"/>
                <a:ext cx="228960" cy="5364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9BFAF948-04CE-A800-51CA-FC4EBA03104B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8381050" y="1838969"/>
                  <a:ext cx="246600" cy="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89202446-9571-7DC6-889E-5E612BD45C09}"/>
                    </a:ext>
                  </a:extLst>
                </p14:cNvPr>
                <p14:cNvContentPartPr/>
                <p14:nvPr/>
              </p14:nvContentPartPr>
              <p14:xfrm>
                <a:off x="8150650" y="1880729"/>
                <a:ext cx="293400" cy="2052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89202446-9571-7DC6-889E-5E612BD45C09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8142010" y="1871729"/>
                  <a:ext cx="31104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6941009C-1FB0-AEB8-D460-C3580B2A4F6A}"/>
                    </a:ext>
                  </a:extLst>
                </p14:cNvPr>
                <p14:cNvContentPartPr/>
                <p14:nvPr/>
              </p14:nvContentPartPr>
              <p14:xfrm>
                <a:off x="9329650" y="1833569"/>
                <a:ext cx="960840" cy="44316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6941009C-1FB0-AEB8-D460-C3580B2A4F6A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9320650" y="1824929"/>
                  <a:ext cx="978480" cy="46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08DFD5A7-4A5E-CFEC-4929-3985031BB38B}"/>
                    </a:ext>
                  </a:extLst>
                </p14:cNvPr>
                <p14:cNvContentPartPr/>
                <p14:nvPr/>
              </p14:nvContentPartPr>
              <p14:xfrm>
                <a:off x="10062250" y="1777049"/>
                <a:ext cx="24120" cy="3024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08DFD5A7-4A5E-CFEC-4929-3985031BB38B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10053610" y="1768409"/>
                  <a:ext cx="41760" cy="47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D3B5296E-8309-E962-3F01-D42402BBFE1E}"/>
              </a:ext>
            </a:extLst>
          </p:cNvPr>
          <p:cNvGrpSpPr/>
          <p:nvPr/>
        </p:nvGrpSpPr>
        <p:grpSpPr>
          <a:xfrm>
            <a:off x="10545010" y="1796489"/>
            <a:ext cx="1261080" cy="442800"/>
            <a:chOff x="10545010" y="1796489"/>
            <a:chExt cx="1261080" cy="442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D9898518-ABF6-B395-7E80-455CCF47BDB8}"/>
                    </a:ext>
                  </a:extLst>
                </p14:cNvPr>
                <p14:cNvContentPartPr/>
                <p14:nvPr/>
              </p14:nvContentPartPr>
              <p14:xfrm>
                <a:off x="10545010" y="1796489"/>
                <a:ext cx="1261080" cy="44280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D9898518-ABF6-B395-7E80-455CCF47BDB8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10536010" y="1787849"/>
                  <a:ext cx="1278720" cy="46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E0A0376A-CDFF-4D53-ECDF-8D86A96FAE77}"/>
                    </a:ext>
                  </a:extLst>
                </p14:cNvPr>
                <p14:cNvContentPartPr/>
                <p14:nvPr/>
              </p14:nvContentPartPr>
              <p14:xfrm>
                <a:off x="11304970" y="1845809"/>
                <a:ext cx="262440" cy="3816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E0A0376A-CDFF-4D53-ECDF-8D86A96FAE77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11296330" y="1837169"/>
                  <a:ext cx="280080" cy="55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B3708390-7CE3-DC91-3730-56EFDCB0C91F}"/>
              </a:ext>
            </a:extLst>
          </p:cNvPr>
          <p:cNvGrpSpPr/>
          <p:nvPr/>
        </p:nvGrpSpPr>
        <p:grpSpPr>
          <a:xfrm>
            <a:off x="747970" y="2313449"/>
            <a:ext cx="785160" cy="410040"/>
            <a:chOff x="747970" y="2313449"/>
            <a:chExt cx="785160" cy="410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21600524-CFF6-255B-91A9-85EE415B905C}"/>
                    </a:ext>
                  </a:extLst>
                </p14:cNvPr>
                <p14:cNvContentPartPr/>
                <p14:nvPr/>
              </p14:nvContentPartPr>
              <p14:xfrm>
                <a:off x="757690" y="2429009"/>
                <a:ext cx="133560" cy="29448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21600524-CFF6-255B-91A9-85EE415B905C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748690" y="2420009"/>
                  <a:ext cx="151200" cy="31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BB27B4B2-DD8D-A8D9-632E-98789447C7C3}"/>
                    </a:ext>
                  </a:extLst>
                </p14:cNvPr>
                <p14:cNvContentPartPr/>
                <p14:nvPr/>
              </p14:nvContentPartPr>
              <p14:xfrm>
                <a:off x="747970" y="2378249"/>
                <a:ext cx="262440" cy="4932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BB27B4B2-DD8D-A8D9-632E-98789447C7C3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738970" y="2369609"/>
                  <a:ext cx="28008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13149C21-FF95-047F-D670-B6535E7FBE24}"/>
                    </a:ext>
                  </a:extLst>
                </p14:cNvPr>
                <p14:cNvContentPartPr/>
                <p14:nvPr/>
              </p14:nvContentPartPr>
              <p14:xfrm>
                <a:off x="924370" y="2313449"/>
                <a:ext cx="608760" cy="40608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13149C21-FF95-047F-D670-B6535E7FBE24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915730" y="2304809"/>
                  <a:ext cx="626400" cy="423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28">
            <p14:nvContentPartPr>
              <p14:cNvPr id="84" name="Ink 83">
                <a:extLst>
                  <a:ext uri="{FF2B5EF4-FFF2-40B4-BE49-F238E27FC236}">
                    <a16:creationId xmlns:a16="http://schemas.microsoft.com/office/drawing/2014/main" id="{9AD66813-5A78-58C6-8B79-BACFDD4C4740}"/>
                  </a:ext>
                </a:extLst>
              </p14:cNvPr>
              <p14:cNvContentPartPr/>
              <p14:nvPr/>
            </p14:nvContentPartPr>
            <p14:xfrm>
              <a:off x="1831210" y="2395169"/>
              <a:ext cx="1325160" cy="569160"/>
            </p14:xfrm>
          </p:contentPart>
        </mc:Choice>
        <mc:Fallback xmlns="">
          <p:pic>
            <p:nvPicPr>
              <p:cNvPr id="84" name="Ink 83">
                <a:extLst>
                  <a:ext uri="{FF2B5EF4-FFF2-40B4-BE49-F238E27FC236}">
                    <a16:creationId xmlns:a16="http://schemas.microsoft.com/office/drawing/2014/main" id="{9AD66813-5A78-58C6-8B79-BACFDD4C4740}"/>
                  </a:ext>
                </a:extLst>
              </p:cNvPr>
              <p:cNvPicPr/>
              <p:nvPr/>
            </p:nvPicPr>
            <p:blipFill>
              <a:blip r:embed="rId129"/>
              <a:stretch>
                <a:fillRect/>
              </a:stretch>
            </p:blipFill>
            <p:spPr>
              <a:xfrm>
                <a:off x="1822570" y="2386169"/>
                <a:ext cx="1342800" cy="58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0">
            <p14:nvContentPartPr>
              <p14:cNvPr id="85" name="Ink 84">
                <a:extLst>
                  <a:ext uri="{FF2B5EF4-FFF2-40B4-BE49-F238E27FC236}">
                    <a16:creationId xmlns:a16="http://schemas.microsoft.com/office/drawing/2014/main" id="{4DDA0755-F1C2-76B5-DD4A-0B67706D629E}"/>
                  </a:ext>
                </a:extLst>
              </p14:cNvPr>
              <p14:cNvContentPartPr/>
              <p14:nvPr/>
            </p14:nvContentPartPr>
            <p14:xfrm>
              <a:off x="3266170" y="2351609"/>
              <a:ext cx="1517040" cy="392040"/>
            </p14:xfrm>
          </p:contentPart>
        </mc:Choice>
        <mc:Fallback xmlns="">
          <p:pic>
            <p:nvPicPr>
              <p:cNvPr id="85" name="Ink 84">
                <a:extLst>
                  <a:ext uri="{FF2B5EF4-FFF2-40B4-BE49-F238E27FC236}">
                    <a16:creationId xmlns:a16="http://schemas.microsoft.com/office/drawing/2014/main" id="{4DDA0755-F1C2-76B5-DD4A-0B67706D629E}"/>
                  </a:ext>
                </a:extLst>
              </p:cNvPr>
              <p:cNvPicPr/>
              <p:nvPr/>
            </p:nvPicPr>
            <p:blipFill>
              <a:blip r:embed="rId131"/>
              <a:stretch>
                <a:fillRect/>
              </a:stretch>
            </p:blipFill>
            <p:spPr>
              <a:xfrm>
                <a:off x="3257170" y="2342609"/>
                <a:ext cx="1534680" cy="409680"/>
              </a:xfrm>
              <a:prstGeom prst="rect">
                <a:avLst/>
              </a:prstGeom>
            </p:spPr>
          </p:pic>
        </mc:Fallback>
      </mc:AlternateContent>
      <p:grpSp>
        <p:nvGrpSpPr>
          <p:cNvPr id="88" name="Group 87">
            <a:extLst>
              <a:ext uri="{FF2B5EF4-FFF2-40B4-BE49-F238E27FC236}">
                <a16:creationId xmlns:a16="http://schemas.microsoft.com/office/drawing/2014/main" id="{EF5C19CA-3C96-3E73-B2A1-9A99A288ECCF}"/>
              </a:ext>
            </a:extLst>
          </p:cNvPr>
          <p:cNvGrpSpPr/>
          <p:nvPr/>
        </p:nvGrpSpPr>
        <p:grpSpPr>
          <a:xfrm>
            <a:off x="5047810" y="2509289"/>
            <a:ext cx="379440" cy="185040"/>
            <a:chOff x="5047810" y="2509289"/>
            <a:chExt cx="379440" cy="185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72D5419D-5C2E-E904-7204-D524AFA1E5D5}"/>
                    </a:ext>
                  </a:extLst>
                </p14:cNvPr>
                <p14:cNvContentPartPr/>
                <p14:nvPr/>
              </p14:nvContentPartPr>
              <p14:xfrm>
                <a:off x="5047810" y="2516489"/>
                <a:ext cx="379440" cy="17784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72D5419D-5C2E-E904-7204-D524AFA1E5D5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5039170" y="2507849"/>
                  <a:ext cx="397080" cy="19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FE468212-DC05-BBB7-4A44-88C5665B2179}"/>
                    </a:ext>
                  </a:extLst>
                </p14:cNvPr>
                <p14:cNvContentPartPr/>
                <p14:nvPr/>
              </p14:nvContentPartPr>
              <p14:xfrm>
                <a:off x="5159770" y="2509289"/>
                <a:ext cx="20160" cy="1188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FE468212-DC05-BBB7-4A44-88C5665B2179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5150770" y="2500289"/>
                  <a:ext cx="37800" cy="29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1" name="Group 120">
            <a:extLst>
              <a:ext uri="{FF2B5EF4-FFF2-40B4-BE49-F238E27FC236}">
                <a16:creationId xmlns:a16="http://schemas.microsoft.com/office/drawing/2014/main" id="{46AB481B-A950-4B52-1918-99AF9D2372B7}"/>
              </a:ext>
            </a:extLst>
          </p:cNvPr>
          <p:cNvGrpSpPr/>
          <p:nvPr/>
        </p:nvGrpSpPr>
        <p:grpSpPr>
          <a:xfrm>
            <a:off x="2602690" y="3040289"/>
            <a:ext cx="4934880" cy="655920"/>
            <a:chOff x="2602690" y="3040289"/>
            <a:chExt cx="4934880" cy="655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7B143194-3FF7-B6E8-7E74-BD97180DE947}"/>
                    </a:ext>
                  </a:extLst>
                </p14:cNvPr>
                <p14:cNvContentPartPr/>
                <p14:nvPr/>
              </p14:nvContentPartPr>
              <p14:xfrm>
                <a:off x="2602690" y="3183569"/>
                <a:ext cx="6480" cy="42120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7B143194-3FF7-B6E8-7E74-BD97180DE947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2593690" y="3174569"/>
                  <a:ext cx="24120" cy="43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418D7B71-7EDA-B41E-CAE8-547E50AE4784}"/>
                    </a:ext>
                  </a:extLst>
                </p14:cNvPr>
                <p14:cNvContentPartPr/>
                <p14:nvPr/>
              </p14:nvContentPartPr>
              <p14:xfrm>
                <a:off x="2793850" y="3286529"/>
                <a:ext cx="354240" cy="23688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418D7B71-7EDA-B41E-CAE8-547E50AE4784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2784850" y="3277529"/>
                  <a:ext cx="371880" cy="25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C64057EE-E68E-9F18-322D-FFB8634C2FEA}"/>
                    </a:ext>
                  </a:extLst>
                </p14:cNvPr>
                <p14:cNvContentPartPr/>
                <p14:nvPr/>
              </p14:nvContentPartPr>
              <p14:xfrm>
                <a:off x="3202090" y="3185729"/>
                <a:ext cx="55800" cy="36972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C64057EE-E68E-9F18-322D-FFB8634C2FEA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3193090" y="3176729"/>
                  <a:ext cx="73440" cy="38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8D6A3B03-37AE-5227-1308-BE3CFBBF2756}"/>
                    </a:ext>
                  </a:extLst>
                </p14:cNvPr>
                <p14:cNvContentPartPr/>
                <p14:nvPr/>
              </p14:nvContentPartPr>
              <p14:xfrm>
                <a:off x="3347530" y="3154049"/>
                <a:ext cx="101880" cy="13428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8D6A3B03-37AE-5227-1308-BE3CFBBF2756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3338890" y="3145409"/>
                  <a:ext cx="11952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52D4816E-76A9-CD7E-D2ED-C7AADA970DFA}"/>
                    </a:ext>
                  </a:extLst>
                </p14:cNvPr>
                <p14:cNvContentPartPr/>
                <p14:nvPr/>
              </p14:nvContentPartPr>
              <p14:xfrm>
                <a:off x="3670810" y="3307769"/>
                <a:ext cx="212400" cy="2304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52D4816E-76A9-CD7E-D2ED-C7AADA970DFA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3662170" y="3298769"/>
                  <a:ext cx="23004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79D07BAE-12F5-88E4-1C03-D3DD8C11AE8B}"/>
                    </a:ext>
                  </a:extLst>
                </p14:cNvPr>
                <p14:cNvContentPartPr/>
                <p14:nvPr/>
              </p14:nvContentPartPr>
              <p14:xfrm>
                <a:off x="3643810" y="3386249"/>
                <a:ext cx="210240" cy="4464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79D07BAE-12F5-88E4-1C03-D3DD8C11AE8B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3634810" y="3377609"/>
                  <a:ext cx="227880" cy="6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FAA06684-469A-D90D-2433-79EE32BC258B}"/>
                    </a:ext>
                  </a:extLst>
                </p14:cNvPr>
                <p14:cNvContentPartPr/>
                <p14:nvPr/>
              </p14:nvContentPartPr>
              <p14:xfrm>
                <a:off x="4045570" y="3165929"/>
                <a:ext cx="33120" cy="41364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FAA06684-469A-D90D-2433-79EE32BC258B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4036930" y="3156929"/>
                  <a:ext cx="50760" cy="43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99175EEA-2D2D-BC39-EF7A-D127075008CE}"/>
                    </a:ext>
                  </a:extLst>
                </p14:cNvPr>
                <p14:cNvContentPartPr/>
                <p14:nvPr/>
              </p14:nvContentPartPr>
              <p14:xfrm>
                <a:off x="4160770" y="3240449"/>
                <a:ext cx="291600" cy="25848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99175EEA-2D2D-BC39-EF7A-D127075008CE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4151770" y="3231809"/>
                  <a:ext cx="309240" cy="27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79CFB63B-CF25-595E-3D91-3502EDEE1D64}"/>
                    </a:ext>
                  </a:extLst>
                </p14:cNvPr>
                <p14:cNvContentPartPr/>
                <p14:nvPr/>
              </p14:nvContentPartPr>
              <p14:xfrm>
                <a:off x="4542730" y="3399929"/>
                <a:ext cx="55800" cy="10836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79CFB63B-CF25-595E-3D91-3502EDEE1D64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4533730" y="3390929"/>
                  <a:ext cx="7344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3CE7DDE6-D688-C548-2B2A-373CA29AEF48}"/>
                    </a:ext>
                  </a:extLst>
                </p14:cNvPr>
                <p14:cNvContentPartPr/>
                <p14:nvPr/>
              </p14:nvContentPartPr>
              <p14:xfrm>
                <a:off x="4451650" y="3352409"/>
                <a:ext cx="201600" cy="18576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3CE7DDE6-D688-C548-2B2A-373CA29AEF48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4443010" y="3343769"/>
                  <a:ext cx="219240" cy="20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DD787E22-EED5-6587-C3D0-3C4D1032447C}"/>
                    </a:ext>
                  </a:extLst>
                </p14:cNvPr>
                <p14:cNvContentPartPr/>
                <p14:nvPr/>
              </p14:nvContentPartPr>
              <p14:xfrm>
                <a:off x="4645330" y="3138209"/>
                <a:ext cx="86040" cy="11664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DD787E22-EED5-6587-C3D0-3C4D1032447C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4636690" y="3129569"/>
                  <a:ext cx="10368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CDF5B873-5B76-DD8C-D9CA-A7930853AE55}"/>
                    </a:ext>
                  </a:extLst>
                </p14:cNvPr>
                <p14:cNvContentPartPr/>
                <p14:nvPr/>
              </p14:nvContentPartPr>
              <p14:xfrm>
                <a:off x="4786810" y="3087449"/>
                <a:ext cx="67680" cy="49248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CDF5B873-5B76-DD8C-D9CA-A7930853AE55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4778170" y="3078809"/>
                  <a:ext cx="85320" cy="51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07989E1E-789A-E442-B8B2-BCFC237D5370}"/>
                    </a:ext>
                  </a:extLst>
                </p14:cNvPr>
                <p14:cNvContentPartPr/>
                <p14:nvPr/>
              </p14:nvContentPartPr>
              <p14:xfrm>
                <a:off x="5101090" y="3249809"/>
                <a:ext cx="31320" cy="16884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07989E1E-789A-E442-B8B2-BCFC237D5370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5092450" y="3240809"/>
                  <a:ext cx="48960" cy="18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6F6061E7-22E7-B8B3-3F08-E866B393DF7E}"/>
                    </a:ext>
                  </a:extLst>
                </p14:cNvPr>
                <p14:cNvContentPartPr/>
                <p14:nvPr/>
              </p14:nvContentPartPr>
              <p14:xfrm>
                <a:off x="5011450" y="3296969"/>
                <a:ext cx="263520" cy="3420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6F6061E7-22E7-B8B3-3F08-E866B393DF7E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5002450" y="3287969"/>
                  <a:ext cx="281160" cy="5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9ECF7810-E16F-6608-DF5F-111409D38710}"/>
                    </a:ext>
                  </a:extLst>
                </p14:cNvPr>
                <p14:cNvContentPartPr/>
                <p14:nvPr/>
              </p14:nvContentPartPr>
              <p14:xfrm>
                <a:off x="5350210" y="3098249"/>
                <a:ext cx="21960" cy="42300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9ECF7810-E16F-6608-DF5F-111409D38710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5341570" y="3089249"/>
                  <a:ext cx="39600" cy="44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805E1EA5-B310-8009-9EF2-0389E5756FE7}"/>
                    </a:ext>
                  </a:extLst>
                </p14:cNvPr>
                <p14:cNvContentPartPr/>
                <p14:nvPr/>
              </p14:nvContentPartPr>
              <p14:xfrm>
                <a:off x="5465770" y="3173849"/>
                <a:ext cx="318600" cy="29700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805E1EA5-B310-8009-9EF2-0389E5756FE7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5457130" y="3165209"/>
                  <a:ext cx="336240" cy="31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1F1BE20E-D860-1810-4794-0107B0572DC9}"/>
                    </a:ext>
                  </a:extLst>
                </p14:cNvPr>
                <p14:cNvContentPartPr/>
                <p14:nvPr/>
              </p14:nvContentPartPr>
              <p14:xfrm>
                <a:off x="5778250" y="3340529"/>
                <a:ext cx="91080" cy="21204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1F1BE20E-D860-1810-4794-0107B0572DC9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5769250" y="3331529"/>
                  <a:ext cx="108720" cy="22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02C898C6-B9BE-151E-F0BB-1A3794BCED7A}"/>
                    </a:ext>
                  </a:extLst>
                </p14:cNvPr>
                <p14:cNvContentPartPr/>
                <p14:nvPr/>
              </p14:nvContentPartPr>
              <p14:xfrm>
                <a:off x="5866450" y="3080609"/>
                <a:ext cx="109440" cy="14976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02C898C6-B9BE-151E-F0BB-1A3794BCED7A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5857810" y="3071969"/>
                  <a:ext cx="12708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1CF317FE-98E8-82FA-3CED-959E8FFB5A41}"/>
                    </a:ext>
                  </a:extLst>
                </p14:cNvPr>
                <p14:cNvContentPartPr/>
                <p14:nvPr/>
              </p14:nvContentPartPr>
              <p14:xfrm>
                <a:off x="6045370" y="3050009"/>
                <a:ext cx="54720" cy="46800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1CF317FE-98E8-82FA-3CED-959E8FFB5A41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6036730" y="3041009"/>
                  <a:ext cx="72360" cy="48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69E9A61F-61E8-B4B4-A253-8B21AD28D7E0}"/>
                    </a:ext>
                  </a:extLst>
                </p14:cNvPr>
                <p14:cNvContentPartPr/>
                <p14:nvPr/>
              </p14:nvContentPartPr>
              <p14:xfrm>
                <a:off x="6335170" y="3197609"/>
                <a:ext cx="40320" cy="17820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69E9A61F-61E8-B4B4-A253-8B21AD28D7E0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6326170" y="3188969"/>
                  <a:ext cx="5796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8A367552-2BCE-3536-ACF0-3238E5B77A12}"/>
                    </a:ext>
                  </a:extLst>
                </p14:cNvPr>
                <p14:cNvContentPartPr/>
                <p14:nvPr/>
              </p14:nvContentPartPr>
              <p14:xfrm>
                <a:off x="6267490" y="3283289"/>
                <a:ext cx="203400" cy="1368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8A367552-2BCE-3536-ACF0-3238E5B77A12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6258850" y="3274289"/>
                  <a:ext cx="22104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72836046-2F1F-9B2C-ECEE-5D07D6AF522E}"/>
                    </a:ext>
                  </a:extLst>
                </p14:cNvPr>
                <p14:cNvContentPartPr/>
                <p14:nvPr/>
              </p14:nvContentPartPr>
              <p14:xfrm>
                <a:off x="6616690" y="3062969"/>
                <a:ext cx="82800" cy="45360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72836046-2F1F-9B2C-ECEE-5D07D6AF522E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6608050" y="3053969"/>
                  <a:ext cx="100440" cy="47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60C6771C-280C-EDFF-EE1B-695DCFF04EC9}"/>
                    </a:ext>
                  </a:extLst>
                </p14:cNvPr>
                <p14:cNvContentPartPr/>
                <p14:nvPr/>
              </p14:nvContentPartPr>
              <p14:xfrm>
                <a:off x="6807130" y="3143249"/>
                <a:ext cx="291240" cy="27432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60C6771C-280C-EDFF-EE1B-695DCFF04EC9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6798490" y="3134249"/>
                  <a:ext cx="308880" cy="29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FE67D4D8-47F0-A27B-421F-E7506E00B4FF}"/>
                    </a:ext>
                  </a:extLst>
                </p14:cNvPr>
                <p14:cNvContentPartPr/>
                <p14:nvPr/>
              </p14:nvContentPartPr>
              <p14:xfrm>
                <a:off x="7163170" y="3323249"/>
                <a:ext cx="141480" cy="17208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FE67D4D8-47F0-A27B-421F-E7506E00B4FF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7154530" y="3314249"/>
                  <a:ext cx="159120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BD12351B-D2E4-2411-2139-F7A62D124ED2}"/>
                    </a:ext>
                  </a:extLst>
                </p14:cNvPr>
                <p14:cNvContentPartPr/>
                <p14:nvPr/>
              </p14:nvContentPartPr>
              <p14:xfrm>
                <a:off x="7139410" y="3413609"/>
                <a:ext cx="162000" cy="3132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BD12351B-D2E4-2411-2139-F7A62D124ED2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7130410" y="3404969"/>
                  <a:ext cx="17964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8FD78939-25A5-DB00-5326-FC7FF3D12E5E}"/>
                    </a:ext>
                  </a:extLst>
                </p14:cNvPr>
                <p14:cNvContentPartPr/>
                <p14:nvPr/>
              </p14:nvContentPartPr>
              <p14:xfrm>
                <a:off x="7214290" y="3075209"/>
                <a:ext cx="124560" cy="14688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8FD78939-25A5-DB00-5326-FC7FF3D12E5E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7205290" y="3066209"/>
                  <a:ext cx="14220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FBBB04F6-C5E0-2718-396F-B79FDC542B1A}"/>
                    </a:ext>
                  </a:extLst>
                </p14:cNvPr>
                <p14:cNvContentPartPr/>
                <p14:nvPr/>
              </p14:nvContentPartPr>
              <p14:xfrm>
                <a:off x="7517770" y="3040289"/>
                <a:ext cx="19800" cy="65592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FBBB04F6-C5E0-2718-396F-B79FDC542B1A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7508770" y="3031649"/>
                  <a:ext cx="37440" cy="673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5" name="Group 124">
            <a:extLst>
              <a:ext uri="{FF2B5EF4-FFF2-40B4-BE49-F238E27FC236}">
                <a16:creationId xmlns:a16="http://schemas.microsoft.com/office/drawing/2014/main" id="{EB3AAE3B-8E0A-2FE8-37CA-1733A341D672}"/>
              </a:ext>
            </a:extLst>
          </p:cNvPr>
          <p:cNvGrpSpPr/>
          <p:nvPr/>
        </p:nvGrpSpPr>
        <p:grpSpPr>
          <a:xfrm>
            <a:off x="634210" y="3851729"/>
            <a:ext cx="520200" cy="472320"/>
            <a:chOff x="634210" y="3851729"/>
            <a:chExt cx="520200" cy="472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57051348-1D66-2954-E438-59A1A605989C}"/>
                    </a:ext>
                  </a:extLst>
                </p14:cNvPr>
                <p14:cNvContentPartPr/>
                <p14:nvPr/>
              </p14:nvContentPartPr>
              <p14:xfrm>
                <a:off x="657970" y="3984209"/>
                <a:ext cx="172800" cy="33984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57051348-1D66-2954-E438-59A1A605989C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648970" y="3975569"/>
                  <a:ext cx="190440" cy="35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D273AA0A-F19D-F9C6-E131-E8A43B1455BF}"/>
                    </a:ext>
                  </a:extLst>
                </p14:cNvPr>
                <p14:cNvContentPartPr/>
                <p14:nvPr/>
              </p14:nvContentPartPr>
              <p14:xfrm>
                <a:off x="634210" y="3851729"/>
                <a:ext cx="338400" cy="44208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D273AA0A-F19D-F9C6-E131-E8A43B1455BF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625570" y="3842729"/>
                  <a:ext cx="356040" cy="45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E53070D0-80A4-6051-F8FC-629A1BF42CD6}"/>
                    </a:ext>
                  </a:extLst>
                </p14:cNvPr>
                <p14:cNvContentPartPr/>
                <p14:nvPr/>
              </p14:nvContentPartPr>
              <p14:xfrm>
                <a:off x="963610" y="4189769"/>
                <a:ext cx="190800" cy="8748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E53070D0-80A4-6051-F8FC-629A1BF42CD6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954970" y="4181129"/>
                  <a:ext cx="208440" cy="105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1" name="Group 130">
            <a:extLst>
              <a:ext uri="{FF2B5EF4-FFF2-40B4-BE49-F238E27FC236}">
                <a16:creationId xmlns:a16="http://schemas.microsoft.com/office/drawing/2014/main" id="{529C0588-517F-935A-EB7E-B4C192A80B24}"/>
              </a:ext>
            </a:extLst>
          </p:cNvPr>
          <p:cNvGrpSpPr/>
          <p:nvPr/>
        </p:nvGrpSpPr>
        <p:grpSpPr>
          <a:xfrm>
            <a:off x="1536010" y="3974849"/>
            <a:ext cx="1122120" cy="281160"/>
            <a:chOff x="1536010" y="3974849"/>
            <a:chExt cx="1122120" cy="281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66B9D3F4-9EBA-0250-AADF-A3679197CC9D}"/>
                    </a:ext>
                  </a:extLst>
                </p14:cNvPr>
                <p14:cNvContentPartPr/>
                <p14:nvPr/>
              </p14:nvContentPartPr>
              <p14:xfrm>
                <a:off x="1536010" y="3974849"/>
                <a:ext cx="1122120" cy="28116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66B9D3F4-9EBA-0250-AADF-A3679197CC9D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1527370" y="3965849"/>
                  <a:ext cx="1139760" cy="29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1800DAEC-FAB5-8FD2-45F2-668A105BA751}"/>
                    </a:ext>
                  </a:extLst>
                </p14:cNvPr>
                <p14:cNvContentPartPr/>
                <p14:nvPr/>
              </p14:nvContentPartPr>
              <p14:xfrm>
                <a:off x="2448610" y="4048649"/>
                <a:ext cx="162360" cy="2592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1800DAEC-FAB5-8FD2-45F2-668A105BA751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2439610" y="4040009"/>
                  <a:ext cx="180000" cy="43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0" name="Group 139">
            <a:extLst>
              <a:ext uri="{FF2B5EF4-FFF2-40B4-BE49-F238E27FC236}">
                <a16:creationId xmlns:a16="http://schemas.microsoft.com/office/drawing/2014/main" id="{517C858C-A603-DD5D-774A-5C3A02B95AF2}"/>
              </a:ext>
            </a:extLst>
          </p:cNvPr>
          <p:cNvGrpSpPr/>
          <p:nvPr/>
        </p:nvGrpSpPr>
        <p:grpSpPr>
          <a:xfrm>
            <a:off x="2973130" y="3906449"/>
            <a:ext cx="1863360" cy="369720"/>
            <a:chOff x="2973130" y="3906449"/>
            <a:chExt cx="1863360" cy="369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175F9E36-8463-C212-A7D0-41E8FAC800C8}"/>
                    </a:ext>
                  </a:extLst>
                </p14:cNvPr>
                <p14:cNvContentPartPr/>
                <p14:nvPr/>
              </p14:nvContentPartPr>
              <p14:xfrm>
                <a:off x="2973130" y="3909689"/>
                <a:ext cx="1060560" cy="34452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175F9E36-8463-C212-A7D0-41E8FAC800C8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2964490" y="3900689"/>
                  <a:ext cx="1078200" cy="36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5813A703-9161-9655-1D70-702B4220F1EB}"/>
                    </a:ext>
                  </a:extLst>
                </p14:cNvPr>
                <p14:cNvContentPartPr/>
                <p14:nvPr/>
              </p14:nvContentPartPr>
              <p14:xfrm>
                <a:off x="3651370" y="3906449"/>
                <a:ext cx="43920" cy="4644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5813A703-9161-9655-1D70-702B4220F1EB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3642370" y="3897449"/>
                  <a:ext cx="6156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FA0700FA-48CE-0253-5927-CEE6563DE677}"/>
                    </a:ext>
                  </a:extLst>
                </p14:cNvPr>
                <p14:cNvContentPartPr/>
                <p14:nvPr/>
              </p14:nvContentPartPr>
              <p14:xfrm>
                <a:off x="4257610" y="3919049"/>
                <a:ext cx="578880" cy="35712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FA0700FA-48CE-0253-5927-CEE6563DE677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4248970" y="3910409"/>
                  <a:ext cx="596520" cy="374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06">
            <p14:nvContentPartPr>
              <p14:cNvPr id="133" name="Ink 132">
                <a:extLst>
                  <a:ext uri="{FF2B5EF4-FFF2-40B4-BE49-F238E27FC236}">
                    <a16:creationId xmlns:a16="http://schemas.microsoft.com/office/drawing/2014/main" id="{4D1253DB-157B-1CC7-A2C1-063D1BC2447E}"/>
                  </a:ext>
                </a:extLst>
              </p14:cNvPr>
              <p14:cNvContentPartPr/>
              <p14:nvPr/>
            </p14:nvContentPartPr>
            <p14:xfrm>
              <a:off x="5198290" y="3861449"/>
              <a:ext cx="476640" cy="287280"/>
            </p14:xfrm>
          </p:contentPart>
        </mc:Choice>
        <mc:Fallback xmlns="">
          <p:pic>
            <p:nvPicPr>
              <p:cNvPr id="133" name="Ink 132">
                <a:extLst>
                  <a:ext uri="{FF2B5EF4-FFF2-40B4-BE49-F238E27FC236}">
                    <a16:creationId xmlns:a16="http://schemas.microsoft.com/office/drawing/2014/main" id="{4D1253DB-157B-1CC7-A2C1-063D1BC2447E}"/>
                  </a:ext>
                </a:extLst>
              </p:cNvPr>
              <p:cNvPicPr/>
              <p:nvPr/>
            </p:nvPicPr>
            <p:blipFill>
              <a:blip r:embed="rId207"/>
              <a:stretch>
                <a:fillRect/>
              </a:stretch>
            </p:blipFill>
            <p:spPr>
              <a:xfrm>
                <a:off x="5189290" y="3852809"/>
                <a:ext cx="494280" cy="304920"/>
              </a:xfrm>
              <a:prstGeom prst="rect">
                <a:avLst/>
              </a:prstGeom>
            </p:spPr>
          </p:pic>
        </mc:Fallback>
      </mc:AlternateContent>
      <p:grpSp>
        <p:nvGrpSpPr>
          <p:cNvPr id="139" name="Group 138">
            <a:extLst>
              <a:ext uri="{FF2B5EF4-FFF2-40B4-BE49-F238E27FC236}">
                <a16:creationId xmlns:a16="http://schemas.microsoft.com/office/drawing/2014/main" id="{1EF07E22-56B1-DE44-2C6C-F63B33675BD2}"/>
              </a:ext>
            </a:extLst>
          </p:cNvPr>
          <p:cNvGrpSpPr/>
          <p:nvPr/>
        </p:nvGrpSpPr>
        <p:grpSpPr>
          <a:xfrm>
            <a:off x="5951770" y="3825449"/>
            <a:ext cx="2147400" cy="544680"/>
            <a:chOff x="5951770" y="3825449"/>
            <a:chExt cx="2147400" cy="544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863F3A0A-DDE4-3EFE-AE83-6715758DC818}"/>
                    </a:ext>
                  </a:extLst>
                </p14:cNvPr>
                <p14:cNvContentPartPr/>
                <p14:nvPr/>
              </p14:nvContentPartPr>
              <p14:xfrm>
                <a:off x="5951770" y="3825449"/>
                <a:ext cx="1388160" cy="54468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863F3A0A-DDE4-3EFE-AE83-6715758DC818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5943130" y="3816809"/>
                  <a:ext cx="1405800" cy="56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BB895D9A-48D0-EC96-3F3A-8740D9E49B8F}"/>
                    </a:ext>
                  </a:extLst>
                </p14:cNvPr>
                <p14:cNvContentPartPr/>
                <p14:nvPr/>
              </p14:nvContentPartPr>
              <p14:xfrm>
                <a:off x="7571050" y="4031369"/>
                <a:ext cx="528120" cy="14652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BB895D9A-48D0-EC96-3F3A-8740D9E49B8F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7562050" y="4022369"/>
                  <a:ext cx="545760" cy="164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2" name="Group 141">
            <a:extLst>
              <a:ext uri="{FF2B5EF4-FFF2-40B4-BE49-F238E27FC236}">
                <a16:creationId xmlns:a16="http://schemas.microsoft.com/office/drawing/2014/main" id="{A0507252-645E-2EEE-91D4-26FBE6F42EE8}"/>
              </a:ext>
            </a:extLst>
          </p:cNvPr>
          <p:cNvGrpSpPr/>
          <p:nvPr/>
        </p:nvGrpSpPr>
        <p:grpSpPr>
          <a:xfrm>
            <a:off x="8414170" y="3694049"/>
            <a:ext cx="3134160" cy="484200"/>
            <a:chOff x="8414170" y="3694049"/>
            <a:chExt cx="3134160" cy="484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2B8D9D34-A2E5-E81A-89B3-122DAE3CB172}"/>
                    </a:ext>
                  </a:extLst>
                </p14:cNvPr>
                <p14:cNvContentPartPr/>
                <p14:nvPr/>
              </p14:nvContentPartPr>
              <p14:xfrm>
                <a:off x="8414170" y="3694049"/>
                <a:ext cx="1683360" cy="48420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2B8D9D34-A2E5-E81A-89B3-122DAE3CB172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8405170" y="3685409"/>
                  <a:ext cx="1701000" cy="50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27E3F5C7-F4C2-F721-5F11-D67EE82EACD5}"/>
                    </a:ext>
                  </a:extLst>
                </p14:cNvPr>
                <p14:cNvContentPartPr/>
                <p14:nvPr/>
              </p14:nvContentPartPr>
              <p14:xfrm>
                <a:off x="9508570" y="3917609"/>
                <a:ext cx="379440" cy="3492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27E3F5C7-F4C2-F721-5F11-D67EE82EACD5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9499570" y="3908969"/>
                  <a:ext cx="39708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A4C261E7-25C8-14CD-9BD6-C3608FB59134}"/>
                    </a:ext>
                  </a:extLst>
                </p14:cNvPr>
                <p14:cNvContentPartPr/>
                <p14:nvPr/>
              </p14:nvContentPartPr>
              <p14:xfrm>
                <a:off x="10322890" y="3739769"/>
                <a:ext cx="1225440" cy="35352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A4C261E7-25C8-14CD-9BD6-C3608FB59134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10314250" y="3731129"/>
                  <a:ext cx="1243080" cy="371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B5B85567-EB4A-2862-0ED0-489B97A15E18}"/>
              </a:ext>
            </a:extLst>
          </p:cNvPr>
          <p:cNvGrpSpPr/>
          <p:nvPr/>
        </p:nvGrpSpPr>
        <p:grpSpPr>
          <a:xfrm>
            <a:off x="2340250" y="4989182"/>
            <a:ext cx="479520" cy="276480"/>
            <a:chOff x="2340250" y="4989182"/>
            <a:chExt cx="479520" cy="276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3E6121EC-123A-DC59-0AB8-2F0661F63D67}"/>
                    </a:ext>
                  </a:extLst>
                </p14:cNvPr>
                <p14:cNvContentPartPr/>
                <p14:nvPr/>
              </p14:nvContentPartPr>
              <p14:xfrm>
                <a:off x="2340250" y="4989182"/>
                <a:ext cx="273240" cy="11952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3E6121EC-123A-DC59-0AB8-2F0661F63D67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2331250" y="4980542"/>
                  <a:ext cx="29088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5B4D96BB-ED08-6A6E-A568-BB7A3F1A0C05}"/>
                    </a:ext>
                  </a:extLst>
                </p14:cNvPr>
                <p14:cNvContentPartPr/>
                <p14:nvPr/>
              </p14:nvContentPartPr>
              <p14:xfrm>
                <a:off x="2429530" y="5004302"/>
                <a:ext cx="109440" cy="26136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5B4D96BB-ED08-6A6E-A568-BB7A3F1A0C05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2420530" y="4995302"/>
                  <a:ext cx="127080" cy="27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0EA2B4A3-FFE2-AC43-DF42-ABE1B0127DDE}"/>
                    </a:ext>
                  </a:extLst>
                </p14:cNvPr>
                <p14:cNvContentPartPr/>
                <p14:nvPr/>
              </p14:nvContentPartPr>
              <p14:xfrm>
                <a:off x="2420170" y="5162702"/>
                <a:ext cx="150120" cy="3672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0EA2B4A3-FFE2-AC43-DF42-ABE1B0127DDE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2411170" y="5153702"/>
                  <a:ext cx="167760" cy="5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C39B7A83-6625-A6E8-DFE2-4EB5E63370BD}"/>
                    </a:ext>
                  </a:extLst>
                </p14:cNvPr>
                <p14:cNvContentPartPr/>
                <p14:nvPr/>
              </p14:nvContentPartPr>
              <p14:xfrm>
                <a:off x="2620330" y="5182502"/>
                <a:ext cx="199440" cy="8244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C39B7A83-6625-A6E8-DFE2-4EB5E63370BD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2611330" y="5173862"/>
                  <a:ext cx="217080" cy="100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345EDBD8-F6C5-E1BF-A21F-1C65073F1E75}"/>
              </a:ext>
            </a:extLst>
          </p:cNvPr>
          <p:cNvGrpSpPr/>
          <p:nvPr/>
        </p:nvGrpSpPr>
        <p:grpSpPr>
          <a:xfrm>
            <a:off x="3132250" y="4755182"/>
            <a:ext cx="1194840" cy="444240"/>
            <a:chOff x="3132250" y="4755182"/>
            <a:chExt cx="1194840" cy="444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E0E9AF57-F821-467B-44A0-AE4BCA769AE3}"/>
                    </a:ext>
                  </a:extLst>
                </p14:cNvPr>
                <p14:cNvContentPartPr/>
                <p14:nvPr/>
              </p14:nvContentPartPr>
              <p14:xfrm>
                <a:off x="3132250" y="4884422"/>
                <a:ext cx="22320" cy="7632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E0E9AF57-F821-467B-44A0-AE4BCA769AE3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3123250" y="4875782"/>
                  <a:ext cx="39960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C3ABB786-C120-71A5-3A77-C91B8A022400}"/>
                    </a:ext>
                  </a:extLst>
                </p14:cNvPr>
                <p14:cNvContentPartPr/>
                <p14:nvPr/>
              </p14:nvContentPartPr>
              <p14:xfrm>
                <a:off x="3167530" y="4855262"/>
                <a:ext cx="57240" cy="11268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C3ABB786-C120-71A5-3A77-C91B8A022400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3158530" y="4846262"/>
                  <a:ext cx="7488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E333CD53-8232-23FD-2D54-28D4CFBF5735}"/>
                    </a:ext>
                  </a:extLst>
                </p14:cNvPr>
                <p14:cNvContentPartPr/>
                <p14:nvPr/>
              </p14:nvContentPartPr>
              <p14:xfrm>
                <a:off x="3262930" y="4789022"/>
                <a:ext cx="932400" cy="41040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E333CD53-8232-23FD-2D54-28D4CFBF5735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3254290" y="4780382"/>
                  <a:ext cx="950040" cy="42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DA34ABD6-C847-4B14-1A8A-0AC0E6087778}"/>
                    </a:ext>
                  </a:extLst>
                </p14:cNvPr>
                <p14:cNvContentPartPr/>
                <p14:nvPr/>
              </p14:nvContentPartPr>
              <p14:xfrm>
                <a:off x="4104610" y="5059382"/>
                <a:ext cx="29160" cy="8676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DA34ABD6-C847-4B14-1A8A-0AC0E6087778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4095610" y="5050742"/>
                  <a:ext cx="4680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03BBD04B-920F-BFD9-090E-BE41C7BF90E4}"/>
                    </a:ext>
                  </a:extLst>
                </p14:cNvPr>
                <p14:cNvContentPartPr/>
                <p14:nvPr/>
              </p14:nvContentPartPr>
              <p14:xfrm>
                <a:off x="4238890" y="4755182"/>
                <a:ext cx="31320" cy="8712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03BBD04B-920F-BFD9-090E-BE41C7BF90E4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4229890" y="4746542"/>
                  <a:ext cx="48960" cy="1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16161571-C61A-D47D-3AAA-D17114015D81}"/>
                    </a:ext>
                  </a:extLst>
                </p14:cNvPr>
                <p14:cNvContentPartPr/>
                <p14:nvPr/>
              </p14:nvContentPartPr>
              <p14:xfrm>
                <a:off x="4305130" y="4755902"/>
                <a:ext cx="21960" cy="7704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16161571-C61A-D47D-3AAA-D17114015D81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4296130" y="4747262"/>
                  <a:ext cx="39600" cy="94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38">
            <p14:nvContentPartPr>
              <p14:cNvPr id="103" name="Ink 102">
                <a:extLst>
                  <a:ext uri="{FF2B5EF4-FFF2-40B4-BE49-F238E27FC236}">
                    <a16:creationId xmlns:a16="http://schemas.microsoft.com/office/drawing/2014/main" id="{77D2BD91-BC8E-B88B-6CFF-A19FBD734DBD}"/>
                  </a:ext>
                </a:extLst>
              </p14:cNvPr>
              <p14:cNvContentPartPr/>
              <p14:nvPr/>
            </p14:nvContentPartPr>
            <p14:xfrm>
              <a:off x="4563610" y="4730342"/>
              <a:ext cx="848880" cy="515880"/>
            </p14:xfrm>
          </p:contentPart>
        </mc:Choice>
        <mc:Fallback xmlns="">
          <p:pic>
            <p:nvPicPr>
              <p:cNvPr id="103" name="Ink 102">
                <a:extLst>
                  <a:ext uri="{FF2B5EF4-FFF2-40B4-BE49-F238E27FC236}">
                    <a16:creationId xmlns:a16="http://schemas.microsoft.com/office/drawing/2014/main" id="{77D2BD91-BC8E-B88B-6CFF-A19FBD734DBD}"/>
                  </a:ext>
                </a:extLst>
              </p:cNvPr>
              <p:cNvPicPr/>
              <p:nvPr/>
            </p:nvPicPr>
            <p:blipFill>
              <a:blip r:embed="rId239"/>
              <a:stretch>
                <a:fillRect/>
              </a:stretch>
            </p:blipFill>
            <p:spPr>
              <a:xfrm>
                <a:off x="4554610" y="4721342"/>
                <a:ext cx="866520" cy="533520"/>
              </a:xfrm>
              <a:prstGeom prst="rect">
                <a:avLst/>
              </a:prstGeom>
            </p:spPr>
          </p:pic>
        </mc:Fallback>
      </mc:AlternateContent>
      <p:grpSp>
        <p:nvGrpSpPr>
          <p:cNvPr id="150" name="Group 149">
            <a:extLst>
              <a:ext uri="{FF2B5EF4-FFF2-40B4-BE49-F238E27FC236}">
                <a16:creationId xmlns:a16="http://schemas.microsoft.com/office/drawing/2014/main" id="{73380AA8-5AEE-999F-C856-362DBC4BD0B7}"/>
              </a:ext>
            </a:extLst>
          </p:cNvPr>
          <p:cNvGrpSpPr/>
          <p:nvPr/>
        </p:nvGrpSpPr>
        <p:grpSpPr>
          <a:xfrm>
            <a:off x="5726050" y="4700822"/>
            <a:ext cx="1598040" cy="482400"/>
            <a:chOff x="5726050" y="4700822"/>
            <a:chExt cx="1598040" cy="482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BDFA5E4A-6883-97FB-B204-D3E08801D99D}"/>
                    </a:ext>
                  </a:extLst>
                </p14:cNvPr>
                <p14:cNvContentPartPr/>
                <p14:nvPr/>
              </p14:nvContentPartPr>
              <p14:xfrm>
                <a:off x="5726050" y="4760222"/>
                <a:ext cx="52560" cy="40320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BDFA5E4A-6883-97FB-B204-D3E08801D99D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5717410" y="4751222"/>
                  <a:ext cx="70200" cy="42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2C4C04E4-F194-E69D-73EF-387C9C901C35}"/>
                    </a:ext>
                  </a:extLst>
                </p14:cNvPr>
                <p14:cNvContentPartPr/>
                <p14:nvPr/>
              </p14:nvContentPartPr>
              <p14:xfrm>
                <a:off x="5847010" y="4790102"/>
                <a:ext cx="314640" cy="29196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2C4C04E4-F194-E69D-73EF-387C9C901C35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5838370" y="4781462"/>
                  <a:ext cx="332280" cy="30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98CBE1F8-F7E1-E40D-6558-DF7837B58927}"/>
                    </a:ext>
                  </a:extLst>
                </p14:cNvPr>
                <p14:cNvContentPartPr/>
                <p14:nvPr/>
              </p14:nvContentPartPr>
              <p14:xfrm>
                <a:off x="6253090" y="4731782"/>
                <a:ext cx="33840" cy="45144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98CBE1F8-F7E1-E40D-6558-DF7837B58927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6244450" y="4723142"/>
                  <a:ext cx="51480" cy="46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33285207-7012-DC2A-E032-79D1181EE60B}"/>
                    </a:ext>
                  </a:extLst>
                </p14:cNvPr>
                <p14:cNvContentPartPr/>
                <p14:nvPr/>
              </p14:nvContentPartPr>
              <p14:xfrm>
                <a:off x="6403930" y="4700822"/>
                <a:ext cx="149760" cy="13320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33285207-7012-DC2A-E032-79D1181EE60B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6394930" y="4691822"/>
                  <a:ext cx="16740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70C9649D-374F-5F0C-8B22-3DDC985FB861}"/>
                    </a:ext>
                  </a:extLst>
                </p14:cNvPr>
                <p14:cNvContentPartPr/>
                <p14:nvPr/>
              </p14:nvContentPartPr>
              <p14:xfrm>
                <a:off x="6786970" y="4830782"/>
                <a:ext cx="210600" cy="10152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70C9649D-374F-5F0C-8B22-3DDC985FB861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6777970" y="4821782"/>
                  <a:ext cx="22824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1E14AB25-6D01-0E9C-A091-6A489A36FDEC}"/>
                    </a:ext>
                  </a:extLst>
                </p14:cNvPr>
                <p14:cNvContentPartPr/>
                <p14:nvPr/>
              </p14:nvContentPartPr>
              <p14:xfrm>
                <a:off x="6815050" y="4962542"/>
                <a:ext cx="146160" cy="4212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1E14AB25-6D01-0E9C-A091-6A489A36FDEC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6806410" y="4953902"/>
                  <a:ext cx="163800" cy="5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287EE0BB-22EC-22D2-06B3-49AD03C63140}"/>
                    </a:ext>
                  </a:extLst>
                </p14:cNvPr>
                <p14:cNvContentPartPr/>
                <p14:nvPr/>
              </p14:nvContentPartPr>
              <p14:xfrm>
                <a:off x="7153450" y="4726742"/>
                <a:ext cx="170280" cy="37980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287EE0BB-22EC-22D2-06B3-49AD03C63140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7144450" y="4717742"/>
                  <a:ext cx="187920" cy="39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AD05E0F9-56C7-3A19-DA2A-8DD45D9BE4F6}"/>
                    </a:ext>
                  </a:extLst>
                </p14:cNvPr>
                <p14:cNvContentPartPr/>
                <p14:nvPr/>
              </p14:nvContentPartPr>
              <p14:xfrm>
                <a:off x="7219330" y="5078102"/>
                <a:ext cx="104760" cy="1188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AD05E0F9-56C7-3A19-DA2A-8DD45D9BE4F6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7210330" y="5069102"/>
                  <a:ext cx="12240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6150B0FF-B1F3-979E-D417-AF5B6B77F974}"/>
                    </a:ext>
                  </a:extLst>
                </p14:cNvPr>
                <p14:cNvContentPartPr/>
                <p14:nvPr/>
              </p14:nvContentPartPr>
              <p14:xfrm>
                <a:off x="7215730" y="4731782"/>
                <a:ext cx="42120" cy="34380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6150B0FF-B1F3-979E-D417-AF5B6B77F974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7206730" y="4722782"/>
                  <a:ext cx="59760" cy="3614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6608925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5C9197C5-D671-1075-B14D-EAE8A633B1FA}"/>
              </a:ext>
            </a:extLst>
          </p:cNvPr>
          <p:cNvGrpSpPr/>
          <p:nvPr/>
        </p:nvGrpSpPr>
        <p:grpSpPr>
          <a:xfrm>
            <a:off x="683890" y="122849"/>
            <a:ext cx="959040" cy="407520"/>
            <a:chOff x="683890" y="122849"/>
            <a:chExt cx="959040" cy="407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C4CEA1E2-C7DC-5815-CCC2-35A244F7B9CD}"/>
                    </a:ext>
                  </a:extLst>
                </p14:cNvPr>
                <p14:cNvContentPartPr/>
                <p14:nvPr/>
              </p14:nvContentPartPr>
              <p14:xfrm>
                <a:off x="683890" y="122849"/>
                <a:ext cx="402480" cy="14688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C4CEA1E2-C7DC-5815-CCC2-35A244F7B9CD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675250" y="114209"/>
                  <a:ext cx="42012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EEABFE1F-ACCB-545A-E80F-F88511D967E3}"/>
                    </a:ext>
                  </a:extLst>
                </p14:cNvPr>
                <p14:cNvContentPartPr/>
                <p14:nvPr/>
              </p14:nvContentPartPr>
              <p14:xfrm>
                <a:off x="788290" y="187649"/>
                <a:ext cx="117360" cy="34272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EEABFE1F-ACCB-545A-E80F-F88511D967E3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779650" y="179009"/>
                  <a:ext cx="135000" cy="36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52FEEE49-5839-81EF-D7BE-68A8B43C7FEC}"/>
                    </a:ext>
                  </a:extLst>
                </p14:cNvPr>
                <p14:cNvContentPartPr/>
                <p14:nvPr/>
              </p14:nvContentPartPr>
              <p14:xfrm>
                <a:off x="1001050" y="152009"/>
                <a:ext cx="641880" cy="37512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52FEEE49-5839-81EF-D7BE-68A8B43C7FEC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992410" y="143369"/>
                  <a:ext cx="659520" cy="39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7CA49620-EE27-BFE9-B347-1725842AA91D}"/>
                    </a:ext>
                  </a:extLst>
                </p14:cNvPr>
                <p14:cNvContentPartPr/>
                <p14:nvPr/>
              </p14:nvContentPartPr>
              <p14:xfrm>
                <a:off x="1269610" y="294209"/>
                <a:ext cx="34200" cy="3168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7CA49620-EE27-BFE9-B347-1725842AA91D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260610" y="285209"/>
                  <a:ext cx="51840" cy="49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FEA25B3A-6A74-058A-9215-168EC7897D59}"/>
              </a:ext>
            </a:extLst>
          </p:cNvPr>
          <p:cNvGrpSpPr/>
          <p:nvPr/>
        </p:nvGrpSpPr>
        <p:grpSpPr>
          <a:xfrm>
            <a:off x="1818970" y="143009"/>
            <a:ext cx="973080" cy="467640"/>
            <a:chOff x="1818970" y="143009"/>
            <a:chExt cx="973080" cy="467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692CAE81-6CB6-F34F-DEF3-9072BD607527}"/>
                    </a:ext>
                  </a:extLst>
                </p14:cNvPr>
                <p14:cNvContentPartPr/>
                <p14:nvPr/>
              </p14:nvContentPartPr>
              <p14:xfrm>
                <a:off x="1818970" y="143009"/>
                <a:ext cx="973080" cy="46764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692CAE81-6CB6-F34F-DEF3-9072BD607527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810330" y="134009"/>
                  <a:ext cx="990720" cy="48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5D1F69B3-1A35-6E1F-829B-9B1454A25119}"/>
                    </a:ext>
                  </a:extLst>
                </p14:cNvPr>
                <p14:cNvContentPartPr/>
                <p14:nvPr/>
              </p14:nvContentPartPr>
              <p14:xfrm>
                <a:off x="2324050" y="244889"/>
                <a:ext cx="283680" cy="6372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5D1F69B3-1A35-6E1F-829B-9B1454A25119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315410" y="235889"/>
                  <a:ext cx="301320" cy="81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7BF9E3F-7C72-5590-17FC-07FB8B592BAA}"/>
              </a:ext>
            </a:extLst>
          </p:cNvPr>
          <p:cNvGrpSpPr/>
          <p:nvPr/>
        </p:nvGrpSpPr>
        <p:grpSpPr>
          <a:xfrm>
            <a:off x="3143770" y="255689"/>
            <a:ext cx="1071720" cy="516600"/>
            <a:chOff x="3143770" y="255689"/>
            <a:chExt cx="1071720" cy="516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0531EDE2-5AA8-B287-6AA4-61D7B056F323}"/>
                    </a:ext>
                  </a:extLst>
                </p14:cNvPr>
                <p14:cNvContentPartPr/>
                <p14:nvPr/>
              </p14:nvContentPartPr>
              <p14:xfrm>
                <a:off x="3143770" y="255689"/>
                <a:ext cx="1071720" cy="51660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0531EDE2-5AA8-B287-6AA4-61D7B056F323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3135130" y="246689"/>
                  <a:ext cx="1089360" cy="53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15C2A010-8A1F-53F1-1911-E66D2C7ECF61}"/>
                    </a:ext>
                  </a:extLst>
                </p14:cNvPr>
                <p14:cNvContentPartPr/>
                <p14:nvPr/>
              </p14:nvContentPartPr>
              <p14:xfrm>
                <a:off x="3910210" y="354329"/>
                <a:ext cx="34560" cy="1476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15C2A010-8A1F-53F1-1911-E66D2C7ECF61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3901570" y="345329"/>
                  <a:ext cx="5220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B40042E8-823E-CD38-8B49-75B57E81B0F5}"/>
                    </a:ext>
                  </a:extLst>
                </p14:cNvPr>
                <p14:cNvContentPartPr/>
                <p14:nvPr/>
              </p14:nvContentPartPr>
              <p14:xfrm>
                <a:off x="3657850" y="312569"/>
                <a:ext cx="343800" cy="4032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B40042E8-823E-CD38-8B49-75B57E81B0F5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3649210" y="303569"/>
                  <a:ext cx="361440" cy="57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56F57CF4-386D-366D-26E5-7AF4639FCC75}"/>
                  </a:ext>
                </a:extLst>
              </p14:cNvPr>
              <p14:cNvContentPartPr/>
              <p14:nvPr/>
            </p14:nvContentPartPr>
            <p14:xfrm>
              <a:off x="4529410" y="269369"/>
              <a:ext cx="250920" cy="36144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56F57CF4-386D-366D-26E5-7AF4639FCC75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4520410" y="260729"/>
                <a:ext cx="268560" cy="379080"/>
              </a:xfrm>
              <a:prstGeom prst="rect">
                <a:avLst/>
              </a:prstGeom>
            </p:spPr>
          </p:pic>
        </mc:Fallback>
      </mc:AlternateContent>
      <p:grpSp>
        <p:nvGrpSpPr>
          <p:cNvPr id="19" name="Group 18">
            <a:extLst>
              <a:ext uri="{FF2B5EF4-FFF2-40B4-BE49-F238E27FC236}">
                <a16:creationId xmlns:a16="http://schemas.microsoft.com/office/drawing/2014/main" id="{F148C968-E465-7EA5-7D7B-387744F4E506}"/>
              </a:ext>
            </a:extLst>
          </p:cNvPr>
          <p:cNvGrpSpPr/>
          <p:nvPr/>
        </p:nvGrpSpPr>
        <p:grpSpPr>
          <a:xfrm>
            <a:off x="4993450" y="185489"/>
            <a:ext cx="1263600" cy="249480"/>
            <a:chOff x="4993450" y="185489"/>
            <a:chExt cx="1263600" cy="249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7C6BBD63-40A2-111F-B445-90CE00D27985}"/>
                    </a:ext>
                  </a:extLst>
                </p14:cNvPr>
                <p14:cNvContentPartPr/>
                <p14:nvPr/>
              </p14:nvContentPartPr>
              <p14:xfrm>
                <a:off x="4993450" y="321569"/>
                <a:ext cx="1263600" cy="11340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7C6BBD63-40A2-111F-B445-90CE00D27985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4984450" y="312569"/>
                  <a:ext cx="128124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F916D5BB-EC14-2D33-A0F9-1AE0FC62171D}"/>
                    </a:ext>
                  </a:extLst>
                </p14:cNvPr>
                <p14:cNvContentPartPr/>
                <p14:nvPr/>
              </p14:nvContentPartPr>
              <p14:xfrm>
                <a:off x="5409250" y="185489"/>
                <a:ext cx="543960" cy="4932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F916D5BB-EC14-2D33-A0F9-1AE0FC62171D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5400250" y="176849"/>
                  <a:ext cx="561600" cy="66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265179C8-F52B-09B4-7992-10D62AAEAE93}"/>
              </a:ext>
            </a:extLst>
          </p:cNvPr>
          <p:cNvGrpSpPr/>
          <p:nvPr/>
        </p:nvGrpSpPr>
        <p:grpSpPr>
          <a:xfrm>
            <a:off x="6507610" y="95129"/>
            <a:ext cx="2567520" cy="555840"/>
            <a:chOff x="6507610" y="95129"/>
            <a:chExt cx="2567520" cy="555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9372D4A8-B9F3-C7CF-F111-23FEC75D5659}"/>
                    </a:ext>
                  </a:extLst>
                </p14:cNvPr>
                <p14:cNvContentPartPr/>
                <p14:nvPr/>
              </p14:nvContentPartPr>
              <p14:xfrm>
                <a:off x="6507610" y="95129"/>
                <a:ext cx="2024640" cy="55584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9372D4A8-B9F3-C7CF-F111-23FEC75D5659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6498610" y="86129"/>
                  <a:ext cx="2042280" cy="57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79DCC055-9ECF-FA3D-3669-FED0EA287293}"/>
                    </a:ext>
                  </a:extLst>
                </p14:cNvPr>
                <p14:cNvContentPartPr/>
                <p14:nvPr/>
              </p14:nvContentPartPr>
              <p14:xfrm>
                <a:off x="8275210" y="277649"/>
                <a:ext cx="123480" cy="1368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79DCC055-9ECF-FA3D-3669-FED0EA287293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8266210" y="269009"/>
                  <a:ext cx="14112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AAC921EC-7F89-68CB-4708-647F05CBC9DC}"/>
                    </a:ext>
                  </a:extLst>
                </p14:cNvPr>
                <p14:cNvContentPartPr/>
                <p14:nvPr/>
              </p14:nvContentPartPr>
              <p14:xfrm>
                <a:off x="7898290" y="234809"/>
                <a:ext cx="319320" cy="6984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AAC921EC-7F89-68CB-4708-647F05CBC9DC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7889650" y="225809"/>
                  <a:ext cx="33696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3DB89FC5-92A7-2EFC-D642-D0D2142BDD4A}"/>
                    </a:ext>
                  </a:extLst>
                </p14:cNvPr>
                <p14:cNvContentPartPr/>
                <p14:nvPr/>
              </p14:nvContentPartPr>
              <p14:xfrm>
                <a:off x="8733850" y="221849"/>
                <a:ext cx="341280" cy="16272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3DB89FC5-92A7-2EFC-D642-D0D2142BDD4A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8725210" y="212849"/>
                  <a:ext cx="358920" cy="18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05149866-F9AA-F589-344B-BBC8458EF600}"/>
                    </a:ext>
                  </a:extLst>
                </p14:cNvPr>
                <p14:cNvContentPartPr/>
                <p14:nvPr/>
              </p14:nvContentPartPr>
              <p14:xfrm>
                <a:off x="8817730" y="166049"/>
                <a:ext cx="57240" cy="1476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05149866-F9AA-F589-344B-BBC8458EF600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8808730" y="157049"/>
                  <a:ext cx="74880" cy="32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7CBC7DB5-A034-1682-CDED-02D4FE157C00}"/>
              </a:ext>
            </a:extLst>
          </p:cNvPr>
          <p:cNvGrpSpPr/>
          <p:nvPr/>
        </p:nvGrpSpPr>
        <p:grpSpPr>
          <a:xfrm>
            <a:off x="9291130" y="102689"/>
            <a:ext cx="871920" cy="517320"/>
            <a:chOff x="9291130" y="102689"/>
            <a:chExt cx="871920" cy="517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7930B60F-AA0A-C5A8-6912-E5A1DD622553}"/>
                    </a:ext>
                  </a:extLst>
                </p14:cNvPr>
                <p14:cNvContentPartPr/>
                <p14:nvPr/>
              </p14:nvContentPartPr>
              <p14:xfrm>
                <a:off x="9526930" y="260369"/>
                <a:ext cx="155520" cy="35964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7930B60F-AA0A-C5A8-6912-E5A1DD622553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9518290" y="251369"/>
                  <a:ext cx="173160" cy="37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6B48971D-6337-9897-8DB6-0B40C0D0901D}"/>
                    </a:ext>
                  </a:extLst>
                </p14:cNvPr>
                <p14:cNvContentPartPr/>
                <p14:nvPr/>
              </p14:nvContentPartPr>
              <p14:xfrm>
                <a:off x="9823210" y="158129"/>
                <a:ext cx="103680" cy="15084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6B48971D-6337-9897-8DB6-0B40C0D0901D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9814210" y="149129"/>
                  <a:ext cx="121320" cy="16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462C164D-16EF-5973-A4F2-9E0180C22ED5}"/>
                    </a:ext>
                  </a:extLst>
                </p14:cNvPr>
                <p14:cNvContentPartPr/>
                <p14:nvPr/>
              </p14:nvContentPartPr>
              <p14:xfrm>
                <a:off x="9291130" y="123929"/>
                <a:ext cx="62640" cy="11448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462C164D-16EF-5973-A4F2-9E0180C22ED5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9282130" y="114929"/>
                  <a:ext cx="8028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A9A3D10D-69E2-4DE0-1D6D-8E16BD8292B8}"/>
                    </a:ext>
                  </a:extLst>
                </p14:cNvPr>
                <p14:cNvContentPartPr/>
                <p14:nvPr/>
              </p14:nvContentPartPr>
              <p14:xfrm>
                <a:off x="9349450" y="110609"/>
                <a:ext cx="57600" cy="11016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A9A3D10D-69E2-4DE0-1D6D-8E16BD8292B8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9340810" y="101609"/>
                  <a:ext cx="7524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5EDAB71A-E0FB-305E-1C0F-6931E2F0CDB1}"/>
                    </a:ext>
                  </a:extLst>
                </p14:cNvPr>
                <p14:cNvContentPartPr/>
                <p14:nvPr/>
              </p14:nvContentPartPr>
              <p14:xfrm>
                <a:off x="10046050" y="128249"/>
                <a:ext cx="19440" cy="7524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5EDAB71A-E0FB-305E-1C0F-6931E2F0CDB1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10037410" y="119249"/>
                  <a:ext cx="3708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14EC591E-ADD9-80B5-8A9B-A5CD9B10A149}"/>
                    </a:ext>
                  </a:extLst>
                </p14:cNvPr>
                <p14:cNvContentPartPr/>
                <p14:nvPr/>
              </p14:nvContentPartPr>
              <p14:xfrm>
                <a:off x="10134610" y="102689"/>
                <a:ext cx="28440" cy="14580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14EC591E-ADD9-80B5-8A9B-A5CD9B10A149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10125970" y="93689"/>
                  <a:ext cx="46080" cy="163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03E61780-D445-B50F-99C2-13D578159ED3}"/>
                  </a:ext>
                </a:extLst>
              </p14:cNvPr>
              <p14:cNvContentPartPr/>
              <p14:nvPr/>
            </p14:nvContentPartPr>
            <p14:xfrm>
              <a:off x="10357810" y="415889"/>
              <a:ext cx="42120" cy="3924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03E61780-D445-B50F-99C2-13D578159ED3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10348810" y="406889"/>
                <a:ext cx="59760" cy="56880"/>
              </a:xfrm>
              <a:prstGeom prst="rect">
                <a:avLst/>
              </a:prstGeom>
            </p:spPr>
          </p:pic>
        </mc:Fallback>
      </mc:AlternateContent>
      <p:grpSp>
        <p:nvGrpSpPr>
          <p:cNvPr id="38" name="Group 37">
            <a:extLst>
              <a:ext uri="{FF2B5EF4-FFF2-40B4-BE49-F238E27FC236}">
                <a16:creationId xmlns:a16="http://schemas.microsoft.com/office/drawing/2014/main" id="{A3B57449-1B7E-2BF2-AF23-5BB4365E3634}"/>
              </a:ext>
            </a:extLst>
          </p:cNvPr>
          <p:cNvGrpSpPr/>
          <p:nvPr/>
        </p:nvGrpSpPr>
        <p:grpSpPr>
          <a:xfrm>
            <a:off x="2530330" y="830969"/>
            <a:ext cx="2022840" cy="521280"/>
            <a:chOff x="2530330" y="830969"/>
            <a:chExt cx="2022840" cy="521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DF5818EC-A20B-A4C4-5DD4-7CCA616C23ED}"/>
                    </a:ext>
                  </a:extLst>
                </p14:cNvPr>
                <p14:cNvContentPartPr/>
                <p14:nvPr/>
              </p14:nvContentPartPr>
              <p14:xfrm>
                <a:off x="2530330" y="830969"/>
                <a:ext cx="1421640" cy="52128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DF5818EC-A20B-A4C4-5DD4-7CCA616C23ED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2521330" y="822329"/>
                  <a:ext cx="1439280" cy="53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80DBE545-9A7E-E2EE-25BD-F0AE416D2BD5}"/>
                    </a:ext>
                  </a:extLst>
                </p14:cNvPr>
                <p14:cNvContentPartPr/>
                <p14:nvPr/>
              </p14:nvContentPartPr>
              <p14:xfrm>
                <a:off x="3643450" y="1001609"/>
                <a:ext cx="147600" cy="1368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80DBE545-9A7E-E2EE-25BD-F0AE416D2BD5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3634810" y="992609"/>
                  <a:ext cx="16524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4B9A00E7-56C6-00D6-C6E5-35F0E55C4892}"/>
                    </a:ext>
                  </a:extLst>
                </p14:cNvPr>
                <p14:cNvContentPartPr/>
                <p14:nvPr/>
              </p14:nvContentPartPr>
              <p14:xfrm>
                <a:off x="2856490" y="898289"/>
                <a:ext cx="297000" cy="1260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4B9A00E7-56C6-00D6-C6E5-35F0E55C4892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2847850" y="889289"/>
                  <a:ext cx="31464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1BB864CF-6935-6D15-1702-CD345E80805F}"/>
                    </a:ext>
                  </a:extLst>
                </p14:cNvPr>
                <p14:cNvContentPartPr/>
                <p14:nvPr/>
              </p14:nvContentPartPr>
              <p14:xfrm>
                <a:off x="4232770" y="904409"/>
                <a:ext cx="320400" cy="37584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1BB864CF-6935-6D15-1702-CD345E80805F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4223770" y="895409"/>
                  <a:ext cx="338040" cy="393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82CB29BF-F6CC-3448-6789-855446B3C5AB}"/>
              </a:ext>
            </a:extLst>
          </p:cNvPr>
          <p:cNvGrpSpPr/>
          <p:nvPr/>
        </p:nvGrpSpPr>
        <p:grpSpPr>
          <a:xfrm>
            <a:off x="4848010" y="815129"/>
            <a:ext cx="1278720" cy="497160"/>
            <a:chOff x="4848010" y="815129"/>
            <a:chExt cx="1278720" cy="497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E8EDCFC1-EEE4-09CE-E6D8-3A9190866F13}"/>
                    </a:ext>
                  </a:extLst>
                </p14:cNvPr>
                <p14:cNvContentPartPr/>
                <p14:nvPr/>
              </p14:nvContentPartPr>
              <p14:xfrm>
                <a:off x="4848010" y="815129"/>
                <a:ext cx="1278720" cy="49716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E8EDCFC1-EEE4-09CE-E6D8-3A9190866F13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4839370" y="806489"/>
                  <a:ext cx="1296360" cy="51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2B9BC850-0671-6D5E-43A7-AEFF3B45787E}"/>
                    </a:ext>
                  </a:extLst>
                </p14:cNvPr>
                <p14:cNvContentPartPr/>
                <p14:nvPr/>
              </p14:nvContentPartPr>
              <p14:xfrm>
                <a:off x="5844490" y="896849"/>
                <a:ext cx="29520" cy="1584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2B9BC850-0671-6D5E-43A7-AEFF3B45787E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5835850" y="887849"/>
                  <a:ext cx="47160" cy="33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96720A4B-B546-F802-B831-33960DFB4637}"/>
              </a:ext>
            </a:extLst>
          </p:cNvPr>
          <p:cNvGrpSpPr/>
          <p:nvPr/>
        </p:nvGrpSpPr>
        <p:grpSpPr>
          <a:xfrm>
            <a:off x="6389530" y="599129"/>
            <a:ext cx="4435920" cy="513000"/>
            <a:chOff x="6389530" y="599129"/>
            <a:chExt cx="4435920" cy="513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BCAD43BF-28CA-65B4-7AFF-A69B835584A5}"/>
                    </a:ext>
                  </a:extLst>
                </p14:cNvPr>
                <p14:cNvContentPartPr/>
                <p14:nvPr/>
              </p14:nvContentPartPr>
              <p14:xfrm>
                <a:off x="6389530" y="675089"/>
                <a:ext cx="793080" cy="41472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BCAD43BF-28CA-65B4-7AFF-A69B835584A5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6380890" y="666449"/>
                  <a:ext cx="810720" cy="43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DECB54C0-8030-C05C-0D76-58BDA2AA1916}"/>
                    </a:ext>
                  </a:extLst>
                </p14:cNvPr>
                <p14:cNvContentPartPr/>
                <p14:nvPr/>
              </p14:nvContentPartPr>
              <p14:xfrm>
                <a:off x="7067770" y="863009"/>
                <a:ext cx="133200" cy="1260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DECB54C0-8030-C05C-0D76-58BDA2AA1916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7059130" y="854369"/>
                  <a:ext cx="15084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1CFD47EF-5936-3BA4-D105-CD39D7E499B4}"/>
                    </a:ext>
                  </a:extLst>
                </p14:cNvPr>
                <p14:cNvContentPartPr/>
                <p14:nvPr/>
              </p14:nvContentPartPr>
              <p14:xfrm>
                <a:off x="6550090" y="843569"/>
                <a:ext cx="184680" cy="2916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1CFD47EF-5936-3BA4-D105-CD39D7E499B4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6541450" y="834569"/>
                  <a:ext cx="20232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FBA1EA13-E153-25C8-0BEA-90A910AE12E4}"/>
                    </a:ext>
                  </a:extLst>
                </p14:cNvPr>
                <p14:cNvContentPartPr/>
                <p14:nvPr/>
              </p14:nvContentPartPr>
              <p14:xfrm>
                <a:off x="7365850" y="661049"/>
                <a:ext cx="939240" cy="42840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FBA1EA13-E153-25C8-0BEA-90A910AE12E4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7356850" y="652409"/>
                  <a:ext cx="956880" cy="44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44359819-B66F-8A3E-E856-783BADCA3B51}"/>
                    </a:ext>
                  </a:extLst>
                </p14:cNvPr>
                <p14:cNvContentPartPr/>
                <p14:nvPr/>
              </p14:nvContentPartPr>
              <p14:xfrm>
                <a:off x="8370970" y="722249"/>
                <a:ext cx="583560" cy="38988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44359819-B66F-8A3E-E856-783BADCA3B51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8361970" y="713609"/>
                  <a:ext cx="601200" cy="40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4B458E0C-447A-FA36-535E-904D00625B62}"/>
                    </a:ext>
                  </a:extLst>
                </p14:cNvPr>
                <p14:cNvContentPartPr/>
                <p14:nvPr/>
              </p14:nvContentPartPr>
              <p14:xfrm>
                <a:off x="8534050" y="844649"/>
                <a:ext cx="340560" cy="1584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4B458E0C-447A-FA36-535E-904D00625B62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8525410" y="836009"/>
                  <a:ext cx="35820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AE91B15C-837E-C157-F34D-A44E6E1A547F}"/>
                    </a:ext>
                  </a:extLst>
                </p14:cNvPr>
                <p14:cNvContentPartPr/>
                <p14:nvPr/>
              </p14:nvContentPartPr>
              <p14:xfrm>
                <a:off x="9116530" y="893969"/>
                <a:ext cx="1428120" cy="17568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AE91B15C-837E-C157-F34D-A44E6E1A547F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9107890" y="884969"/>
                  <a:ext cx="144576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219641D2-D3D1-16DA-05BF-345713B0C076}"/>
                    </a:ext>
                  </a:extLst>
                </p14:cNvPr>
                <p14:cNvContentPartPr/>
                <p14:nvPr/>
              </p14:nvContentPartPr>
              <p14:xfrm>
                <a:off x="9677050" y="850769"/>
                <a:ext cx="754560" cy="2196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219641D2-D3D1-16DA-05BF-345713B0C076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9668410" y="841769"/>
                  <a:ext cx="77220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385E3C13-C9B5-1921-44EA-8D318480E61B}"/>
                    </a:ext>
                  </a:extLst>
                </p14:cNvPr>
                <p14:cNvContentPartPr/>
                <p14:nvPr/>
              </p14:nvContentPartPr>
              <p14:xfrm>
                <a:off x="9712330" y="599129"/>
                <a:ext cx="1113120" cy="41904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385E3C13-C9B5-1921-44EA-8D318480E61B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9703330" y="590489"/>
                  <a:ext cx="1130760" cy="436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807C4779-9DB7-BD8A-EC44-FCC63A7A8325}"/>
              </a:ext>
            </a:extLst>
          </p:cNvPr>
          <p:cNvGrpSpPr/>
          <p:nvPr/>
        </p:nvGrpSpPr>
        <p:grpSpPr>
          <a:xfrm>
            <a:off x="2637970" y="1535489"/>
            <a:ext cx="1726200" cy="349560"/>
            <a:chOff x="2637970" y="1535489"/>
            <a:chExt cx="1726200" cy="349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E697D518-C23B-30C2-AEBD-4A0BD52DFB7C}"/>
                    </a:ext>
                  </a:extLst>
                </p14:cNvPr>
                <p14:cNvContentPartPr/>
                <p14:nvPr/>
              </p14:nvContentPartPr>
              <p14:xfrm>
                <a:off x="2637970" y="1550249"/>
                <a:ext cx="248760" cy="29808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E697D518-C23B-30C2-AEBD-4A0BD52DFB7C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2628970" y="1541249"/>
                  <a:ext cx="266400" cy="31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7D2AB69C-9877-5126-93E8-0BEEDEE8FDBF}"/>
                    </a:ext>
                  </a:extLst>
                </p14:cNvPr>
                <p14:cNvContentPartPr/>
                <p14:nvPr/>
              </p14:nvContentPartPr>
              <p14:xfrm>
                <a:off x="2869450" y="1535489"/>
                <a:ext cx="1494720" cy="34956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7D2AB69C-9877-5126-93E8-0BEEDEE8FDBF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2860810" y="1526489"/>
                  <a:ext cx="1512360" cy="36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C08F6388-0F38-1B43-8CC2-38F23D261EAC}"/>
                    </a:ext>
                  </a:extLst>
                </p14:cNvPr>
                <p14:cNvContentPartPr/>
                <p14:nvPr/>
              </p14:nvContentPartPr>
              <p14:xfrm>
                <a:off x="3206410" y="1561409"/>
                <a:ext cx="87840" cy="4212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C08F6388-0F38-1B43-8CC2-38F23D261EAC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3197410" y="1552409"/>
                  <a:ext cx="105480" cy="59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86FC563A-B83D-D06D-FCC4-EEFCF6E604A3}"/>
              </a:ext>
            </a:extLst>
          </p:cNvPr>
          <p:cNvGrpSpPr/>
          <p:nvPr/>
        </p:nvGrpSpPr>
        <p:grpSpPr>
          <a:xfrm>
            <a:off x="4611490" y="1433249"/>
            <a:ext cx="1645560" cy="412560"/>
            <a:chOff x="4611490" y="1433249"/>
            <a:chExt cx="1645560" cy="412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398682FC-4A0F-7FED-64ED-19332707395A}"/>
                    </a:ext>
                  </a:extLst>
                </p14:cNvPr>
                <p14:cNvContentPartPr/>
                <p14:nvPr/>
              </p14:nvContentPartPr>
              <p14:xfrm>
                <a:off x="4611490" y="1433249"/>
                <a:ext cx="1645560" cy="41256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398682FC-4A0F-7FED-64ED-19332707395A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4602850" y="1424249"/>
                  <a:ext cx="1663200" cy="43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B59B2E0B-F1E1-020C-EB6F-2EF9338AAF6F}"/>
                    </a:ext>
                  </a:extLst>
                </p14:cNvPr>
                <p14:cNvContentPartPr/>
                <p14:nvPr/>
              </p14:nvContentPartPr>
              <p14:xfrm>
                <a:off x="6067690" y="1594889"/>
                <a:ext cx="173880" cy="576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B59B2E0B-F1E1-020C-EB6F-2EF9338AAF6F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6058690" y="1585889"/>
                  <a:ext cx="19152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F7F94222-DB6D-726F-381A-E4F9C9442E28}"/>
                    </a:ext>
                  </a:extLst>
                </p14:cNvPr>
                <p14:cNvContentPartPr/>
                <p14:nvPr/>
              </p14:nvContentPartPr>
              <p14:xfrm>
                <a:off x="5337970" y="1585889"/>
                <a:ext cx="406440" cy="1188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F7F94222-DB6D-726F-381A-E4F9C9442E28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5328970" y="1576889"/>
                  <a:ext cx="424080" cy="29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3DBE1EA4-6EDE-0AAA-02A9-17C7C0C3AC8C}"/>
              </a:ext>
            </a:extLst>
          </p:cNvPr>
          <p:cNvGrpSpPr/>
          <p:nvPr/>
        </p:nvGrpSpPr>
        <p:grpSpPr>
          <a:xfrm>
            <a:off x="4270570" y="2132009"/>
            <a:ext cx="3629880" cy="657720"/>
            <a:chOff x="4270570" y="2132009"/>
            <a:chExt cx="3629880" cy="657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D02E3450-F702-14CC-DA7C-4E15A1E362BF}"/>
                    </a:ext>
                  </a:extLst>
                </p14:cNvPr>
                <p14:cNvContentPartPr/>
                <p14:nvPr/>
              </p14:nvContentPartPr>
              <p14:xfrm>
                <a:off x="4270570" y="2476889"/>
                <a:ext cx="181800" cy="31284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D02E3450-F702-14CC-DA7C-4E15A1E362BF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4261930" y="2467889"/>
                  <a:ext cx="199440" cy="33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C66E2423-1193-DF2B-C238-8E4B2956A9FC}"/>
                    </a:ext>
                  </a:extLst>
                </p14:cNvPr>
                <p14:cNvContentPartPr/>
                <p14:nvPr/>
              </p14:nvContentPartPr>
              <p14:xfrm>
                <a:off x="4674130" y="2493089"/>
                <a:ext cx="222120" cy="1944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C66E2423-1193-DF2B-C238-8E4B2956A9FC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4665130" y="2484449"/>
                  <a:ext cx="23976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C15F3D9A-E5EC-9459-2DC6-6770EB47D370}"/>
                    </a:ext>
                  </a:extLst>
                </p14:cNvPr>
                <p14:cNvContentPartPr/>
                <p14:nvPr/>
              </p14:nvContentPartPr>
              <p14:xfrm>
                <a:off x="4671970" y="2555369"/>
                <a:ext cx="240480" cy="648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C15F3D9A-E5EC-9459-2DC6-6770EB47D370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4662970" y="2546369"/>
                  <a:ext cx="25812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F0D27B4E-A59E-930D-0EBA-CB2CE5C858DD}"/>
                    </a:ext>
                  </a:extLst>
                </p14:cNvPr>
                <p14:cNvContentPartPr/>
                <p14:nvPr/>
              </p14:nvContentPartPr>
              <p14:xfrm>
                <a:off x="5075170" y="2326049"/>
                <a:ext cx="21960" cy="31788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F0D27B4E-A59E-930D-0EBA-CB2CE5C858DD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5066170" y="2317049"/>
                  <a:ext cx="39600" cy="33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AB6EA082-094C-011A-E6C3-C783A1DC956D}"/>
                    </a:ext>
                  </a:extLst>
                </p14:cNvPr>
                <p14:cNvContentPartPr/>
                <p14:nvPr/>
              </p14:nvContentPartPr>
              <p14:xfrm>
                <a:off x="5197210" y="2343329"/>
                <a:ext cx="214560" cy="26244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AB6EA082-094C-011A-E6C3-C783A1DC956D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5188570" y="2334329"/>
                  <a:ext cx="232200" cy="28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4CFF7E42-CAE9-C952-D585-C2E88E968147}"/>
                    </a:ext>
                  </a:extLst>
                </p14:cNvPr>
                <p14:cNvContentPartPr/>
                <p14:nvPr/>
              </p14:nvContentPartPr>
              <p14:xfrm>
                <a:off x="5449570" y="2281769"/>
                <a:ext cx="124920" cy="756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4CFF7E42-CAE9-C952-D585-C2E88E968147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5440570" y="2273129"/>
                  <a:ext cx="14256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17243C16-B24C-8C1F-7B6C-06D943EB0A8A}"/>
                    </a:ext>
                  </a:extLst>
                </p14:cNvPr>
                <p14:cNvContentPartPr/>
                <p14:nvPr/>
              </p14:nvContentPartPr>
              <p14:xfrm>
                <a:off x="5742250" y="2139929"/>
                <a:ext cx="36720" cy="19728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17243C16-B24C-8C1F-7B6C-06D943EB0A8A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5733250" y="2130929"/>
                  <a:ext cx="54360" cy="21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1DB319C3-2F01-1E2F-C430-DD1338705D48}"/>
                    </a:ext>
                  </a:extLst>
                </p14:cNvPr>
                <p14:cNvContentPartPr/>
                <p14:nvPr/>
              </p14:nvContentPartPr>
              <p14:xfrm>
                <a:off x="5647210" y="2132009"/>
                <a:ext cx="166680" cy="13464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1DB319C3-2F01-1E2F-C430-DD1338705D48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5638210" y="2123009"/>
                  <a:ext cx="18432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A485CFA1-D324-9054-EF59-F10B39D5BCBD}"/>
                    </a:ext>
                  </a:extLst>
                </p14:cNvPr>
                <p14:cNvContentPartPr/>
                <p14:nvPr/>
              </p14:nvContentPartPr>
              <p14:xfrm>
                <a:off x="5859250" y="2168729"/>
                <a:ext cx="97200" cy="9180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A485CFA1-D324-9054-EF59-F10B39D5BCBD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5850610" y="2160089"/>
                  <a:ext cx="11484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7CECF5CB-0EA9-0AF3-D169-8E2C9537FC74}"/>
                    </a:ext>
                  </a:extLst>
                </p14:cNvPr>
                <p14:cNvContentPartPr/>
                <p14:nvPr/>
              </p14:nvContentPartPr>
              <p14:xfrm>
                <a:off x="5835130" y="2283209"/>
                <a:ext cx="78840" cy="6768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7CECF5CB-0EA9-0AF3-D169-8E2C9537FC74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5826490" y="2274209"/>
                  <a:ext cx="96480" cy="8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D1C060A9-C752-0AF0-E07E-4578D49E95D4}"/>
                    </a:ext>
                  </a:extLst>
                </p14:cNvPr>
                <p14:cNvContentPartPr/>
                <p14:nvPr/>
              </p14:nvContentPartPr>
              <p14:xfrm>
                <a:off x="6366850" y="2316329"/>
                <a:ext cx="197640" cy="25632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D1C060A9-C752-0AF0-E07E-4578D49E95D4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6357850" y="2307329"/>
                  <a:ext cx="215280" cy="27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9F2A1075-F8DC-9968-79DD-D33FC84857B3}"/>
                    </a:ext>
                  </a:extLst>
                </p14:cNvPr>
                <p14:cNvContentPartPr/>
                <p14:nvPr/>
              </p14:nvContentPartPr>
              <p14:xfrm>
                <a:off x="6317890" y="2429369"/>
                <a:ext cx="274320" cy="2556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9F2A1075-F8DC-9968-79DD-D33FC84857B3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6308890" y="2420729"/>
                  <a:ext cx="29196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081577C2-18F0-71BE-C5BA-0D98DAA206DD}"/>
                    </a:ext>
                  </a:extLst>
                </p14:cNvPr>
                <p14:cNvContentPartPr/>
                <p14:nvPr/>
              </p14:nvContentPartPr>
              <p14:xfrm>
                <a:off x="6883810" y="2315249"/>
                <a:ext cx="96480" cy="38880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081577C2-18F0-71BE-C5BA-0D98DAA206DD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6875170" y="2306249"/>
                  <a:ext cx="114120" cy="40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16CC5C47-6322-2732-7600-939EDA1AA2A1}"/>
                    </a:ext>
                  </a:extLst>
                </p14:cNvPr>
                <p14:cNvContentPartPr/>
                <p14:nvPr/>
              </p14:nvContentPartPr>
              <p14:xfrm>
                <a:off x="7073530" y="2340809"/>
                <a:ext cx="256680" cy="28764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16CC5C47-6322-2732-7600-939EDA1AA2A1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7064890" y="2331809"/>
                  <a:ext cx="274320" cy="30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A13DA849-6BC6-BCBD-A259-0BB9D21160F8}"/>
                    </a:ext>
                  </a:extLst>
                </p14:cNvPr>
                <p14:cNvContentPartPr/>
                <p14:nvPr/>
              </p14:nvContentPartPr>
              <p14:xfrm>
                <a:off x="7361530" y="2291849"/>
                <a:ext cx="161640" cy="2016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A13DA849-6BC6-BCBD-A259-0BB9D21160F8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7352890" y="2283209"/>
                  <a:ext cx="17928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E84221DE-0F2D-D2B1-6897-1CE7DE4DE33A}"/>
                    </a:ext>
                  </a:extLst>
                </p14:cNvPr>
                <p14:cNvContentPartPr/>
                <p14:nvPr/>
              </p14:nvContentPartPr>
              <p14:xfrm>
                <a:off x="7608490" y="2160449"/>
                <a:ext cx="47520" cy="19008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E84221DE-0F2D-D2B1-6897-1CE7DE4DE33A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7599490" y="2151809"/>
                  <a:ext cx="65160" cy="20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5A467479-B7B4-F5DB-E139-42081FD3802D}"/>
                    </a:ext>
                  </a:extLst>
                </p14:cNvPr>
                <p14:cNvContentPartPr/>
                <p14:nvPr/>
              </p14:nvContentPartPr>
              <p14:xfrm>
                <a:off x="7549090" y="2152889"/>
                <a:ext cx="230040" cy="13068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5A467479-B7B4-F5DB-E139-42081FD3802D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7540090" y="2143889"/>
                  <a:ext cx="24768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CEC3932B-83FF-DF4B-C14F-DEC4B52F74C0}"/>
                    </a:ext>
                  </a:extLst>
                </p14:cNvPr>
                <p14:cNvContentPartPr/>
                <p14:nvPr/>
              </p14:nvContentPartPr>
              <p14:xfrm>
                <a:off x="7793170" y="2206529"/>
                <a:ext cx="107280" cy="20268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CEC3932B-83FF-DF4B-C14F-DEC4B52F74C0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7784530" y="2197889"/>
                  <a:ext cx="124920" cy="220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id="{52640451-6FBC-066C-423C-899C7086C6BF}"/>
              </a:ext>
            </a:extLst>
          </p:cNvPr>
          <p:cNvGrpSpPr/>
          <p:nvPr/>
        </p:nvGrpSpPr>
        <p:grpSpPr>
          <a:xfrm>
            <a:off x="8288530" y="2424689"/>
            <a:ext cx="848880" cy="347760"/>
            <a:chOff x="8288530" y="2424689"/>
            <a:chExt cx="848880" cy="347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278A5917-70C6-ADA5-C1A4-15695B4D1159}"/>
                    </a:ext>
                  </a:extLst>
                </p14:cNvPr>
                <p14:cNvContentPartPr/>
                <p14:nvPr/>
              </p14:nvContentPartPr>
              <p14:xfrm>
                <a:off x="8288530" y="2445209"/>
                <a:ext cx="165960" cy="32724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278A5917-70C6-ADA5-C1A4-15695B4D1159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8279890" y="2436569"/>
                  <a:ext cx="183600" cy="34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0CA6D0DC-84C6-9D99-4123-20612056D816}"/>
                    </a:ext>
                  </a:extLst>
                </p14:cNvPr>
                <p14:cNvContentPartPr/>
                <p14:nvPr/>
              </p14:nvContentPartPr>
              <p14:xfrm>
                <a:off x="8640970" y="2424689"/>
                <a:ext cx="186480" cy="13212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0CA6D0DC-84C6-9D99-4123-20612056D816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8631970" y="2415689"/>
                  <a:ext cx="20412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86DA81D9-0E07-5223-3BC9-806249090425}"/>
                    </a:ext>
                  </a:extLst>
                </p14:cNvPr>
                <p14:cNvContentPartPr/>
                <p14:nvPr/>
              </p14:nvContentPartPr>
              <p14:xfrm>
                <a:off x="8904850" y="2431169"/>
                <a:ext cx="232560" cy="12348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86DA81D9-0E07-5223-3BC9-806249090425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8896210" y="2422169"/>
                  <a:ext cx="250200" cy="141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55F55FCA-6562-AEBC-EE10-7FFD26A61BC5}"/>
              </a:ext>
            </a:extLst>
          </p:cNvPr>
          <p:cNvGrpSpPr/>
          <p:nvPr/>
        </p:nvGrpSpPr>
        <p:grpSpPr>
          <a:xfrm>
            <a:off x="9247570" y="2108609"/>
            <a:ext cx="271440" cy="214560"/>
            <a:chOff x="9247570" y="2108609"/>
            <a:chExt cx="271440" cy="214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76516F1B-18EB-BB2A-904A-33EF84C47C08}"/>
                    </a:ext>
                  </a:extLst>
                </p14:cNvPr>
                <p14:cNvContentPartPr/>
                <p14:nvPr/>
              </p14:nvContentPartPr>
              <p14:xfrm>
                <a:off x="9247570" y="2130569"/>
                <a:ext cx="144000" cy="19260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76516F1B-18EB-BB2A-904A-33EF84C47C08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9238930" y="2121569"/>
                  <a:ext cx="161640" cy="21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A02B8D22-67D8-FE7E-17D2-C2443ED63F36}"/>
                    </a:ext>
                  </a:extLst>
                </p14:cNvPr>
                <p14:cNvContentPartPr/>
                <p14:nvPr/>
              </p14:nvContentPartPr>
              <p14:xfrm>
                <a:off x="9288970" y="2108609"/>
                <a:ext cx="230040" cy="3960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A02B8D22-67D8-FE7E-17D2-C2443ED63F36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9280330" y="2099609"/>
                  <a:ext cx="247680" cy="57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id="{748584DF-FE38-EAFF-7E76-B65B84DE3568}"/>
              </a:ext>
            </a:extLst>
          </p:cNvPr>
          <p:cNvGrpSpPr/>
          <p:nvPr/>
        </p:nvGrpSpPr>
        <p:grpSpPr>
          <a:xfrm>
            <a:off x="8090890" y="2753009"/>
            <a:ext cx="1177920" cy="370080"/>
            <a:chOff x="8090890" y="2753009"/>
            <a:chExt cx="1177920" cy="370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8266A8AD-30A7-1475-CEDA-63DE6D915A23}"/>
                    </a:ext>
                  </a:extLst>
                </p14:cNvPr>
                <p14:cNvContentPartPr/>
                <p14:nvPr/>
              </p14:nvContentPartPr>
              <p14:xfrm>
                <a:off x="8090890" y="2753009"/>
                <a:ext cx="1177920" cy="5508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8266A8AD-30A7-1475-CEDA-63DE6D915A23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8082250" y="2744369"/>
                  <a:ext cx="1195560" cy="7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E03D39BE-D499-698D-A2C3-D47B1399204C}"/>
                    </a:ext>
                  </a:extLst>
                </p14:cNvPr>
                <p14:cNvContentPartPr/>
                <p14:nvPr/>
              </p14:nvContentPartPr>
              <p14:xfrm>
                <a:off x="8448370" y="2957849"/>
                <a:ext cx="197280" cy="16524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E03D39BE-D499-698D-A2C3-D47B1399204C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8439730" y="2948849"/>
                  <a:ext cx="21492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1EF6364F-F617-3AA8-E2C6-9BAF220A637F}"/>
                    </a:ext>
                  </a:extLst>
                </p14:cNvPr>
                <p14:cNvContentPartPr/>
                <p14:nvPr/>
              </p14:nvContentPartPr>
              <p14:xfrm>
                <a:off x="8741050" y="2857049"/>
                <a:ext cx="155880" cy="14472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1EF6364F-F617-3AA8-E2C6-9BAF220A637F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8732050" y="2848409"/>
                  <a:ext cx="173520" cy="162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44">
            <p14:nvContentPartPr>
              <p14:cNvPr id="95" name="Ink 94">
                <a:extLst>
                  <a:ext uri="{FF2B5EF4-FFF2-40B4-BE49-F238E27FC236}">
                    <a16:creationId xmlns:a16="http://schemas.microsoft.com/office/drawing/2014/main" id="{611AB72E-F2CF-907D-BD8E-BFE1B2E59C31}"/>
                  </a:ext>
                </a:extLst>
              </p14:cNvPr>
              <p14:cNvContentPartPr/>
              <p14:nvPr/>
            </p14:nvContentPartPr>
            <p14:xfrm>
              <a:off x="835090" y="3364649"/>
              <a:ext cx="1370160" cy="362160"/>
            </p14:xfrm>
          </p:contentPart>
        </mc:Choice>
        <mc:Fallback xmlns="">
          <p:pic>
            <p:nvPicPr>
              <p:cNvPr id="95" name="Ink 94">
                <a:extLst>
                  <a:ext uri="{FF2B5EF4-FFF2-40B4-BE49-F238E27FC236}">
                    <a16:creationId xmlns:a16="http://schemas.microsoft.com/office/drawing/2014/main" id="{611AB72E-F2CF-907D-BD8E-BFE1B2E59C31}"/>
                  </a:ext>
                </a:extLst>
              </p:cNvPr>
              <p:cNvPicPr/>
              <p:nvPr/>
            </p:nvPicPr>
            <p:blipFill>
              <a:blip r:embed="rId145"/>
              <a:stretch>
                <a:fillRect/>
              </a:stretch>
            </p:blipFill>
            <p:spPr>
              <a:xfrm>
                <a:off x="826090" y="3355649"/>
                <a:ext cx="1387800" cy="37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6">
            <p14:nvContentPartPr>
              <p14:cNvPr id="96" name="Ink 95">
                <a:extLst>
                  <a:ext uri="{FF2B5EF4-FFF2-40B4-BE49-F238E27FC236}">
                    <a16:creationId xmlns:a16="http://schemas.microsoft.com/office/drawing/2014/main" id="{165BF75F-245E-9F95-C273-FA253A40EFDD}"/>
                  </a:ext>
                </a:extLst>
              </p14:cNvPr>
              <p14:cNvContentPartPr/>
              <p14:nvPr/>
            </p14:nvContentPartPr>
            <p14:xfrm>
              <a:off x="1413250" y="3422609"/>
              <a:ext cx="543960" cy="51120"/>
            </p14:xfrm>
          </p:contentPart>
        </mc:Choice>
        <mc:Fallback xmlns="">
          <p:pic>
            <p:nvPicPr>
              <p:cNvPr id="96" name="Ink 95">
                <a:extLst>
                  <a:ext uri="{FF2B5EF4-FFF2-40B4-BE49-F238E27FC236}">
                    <a16:creationId xmlns:a16="http://schemas.microsoft.com/office/drawing/2014/main" id="{165BF75F-245E-9F95-C273-FA253A40EFDD}"/>
                  </a:ext>
                </a:extLst>
              </p:cNvPr>
              <p:cNvPicPr/>
              <p:nvPr/>
            </p:nvPicPr>
            <p:blipFill>
              <a:blip r:embed="rId147"/>
              <a:stretch>
                <a:fillRect/>
              </a:stretch>
            </p:blipFill>
            <p:spPr>
              <a:xfrm>
                <a:off x="1404250" y="3413609"/>
                <a:ext cx="561600" cy="68760"/>
              </a:xfrm>
              <a:prstGeom prst="rect">
                <a:avLst/>
              </a:prstGeom>
            </p:spPr>
          </p:pic>
        </mc:Fallback>
      </mc:AlternateContent>
      <p:grpSp>
        <p:nvGrpSpPr>
          <p:cNvPr id="109" name="Group 108">
            <a:extLst>
              <a:ext uri="{FF2B5EF4-FFF2-40B4-BE49-F238E27FC236}">
                <a16:creationId xmlns:a16="http://schemas.microsoft.com/office/drawing/2014/main" id="{CD6F2912-3DFB-4FD0-EDCF-4439A218649C}"/>
              </a:ext>
            </a:extLst>
          </p:cNvPr>
          <p:cNvGrpSpPr/>
          <p:nvPr/>
        </p:nvGrpSpPr>
        <p:grpSpPr>
          <a:xfrm>
            <a:off x="2427370" y="3273209"/>
            <a:ext cx="5000040" cy="637200"/>
            <a:chOff x="2427370" y="3273209"/>
            <a:chExt cx="5000040" cy="637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C817E6E9-E54E-A48F-B3C8-8CF2F02906DE}"/>
                    </a:ext>
                  </a:extLst>
                </p14:cNvPr>
                <p14:cNvContentPartPr/>
                <p14:nvPr/>
              </p14:nvContentPartPr>
              <p14:xfrm>
                <a:off x="2427370" y="3282569"/>
                <a:ext cx="1928160" cy="62784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C817E6E9-E54E-A48F-B3C8-8CF2F02906DE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2418730" y="3273569"/>
                  <a:ext cx="1945800" cy="64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AD23BC14-69BB-2B4A-23F1-E4866164144D}"/>
                    </a:ext>
                  </a:extLst>
                </p14:cNvPr>
                <p14:cNvContentPartPr/>
                <p14:nvPr/>
              </p14:nvContentPartPr>
              <p14:xfrm>
                <a:off x="4047730" y="3438809"/>
                <a:ext cx="188280" cy="3024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AD23BC14-69BB-2B4A-23F1-E4866164144D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4039090" y="3429809"/>
                  <a:ext cx="20592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07D7F4CE-1412-59A1-B889-E5753635CE60}"/>
                    </a:ext>
                  </a:extLst>
                </p14:cNvPr>
                <p14:cNvContentPartPr/>
                <p14:nvPr/>
              </p14:nvContentPartPr>
              <p14:xfrm>
                <a:off x="3756490" y="3412889"/>
                <a:ext cx="34560" cy="468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07D7F4CE-1412-59A1-B889-E5753635CE60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3747850" y="3404249"/>
                  <a:ext cx="5220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FC45219A-BB50-0888-C876-4D41D97788AD}"/>
                    </a:ext>
                  </a:extLst>
                </p14:cNvPr>
                <p14:cNvContentPartPr/>
                <p14:nvPr/>
              </p14:nvContentPartPr>
              <p14:xfrm>
                <a:off x="4613290" y="3481649"/>
                <a:ext cx="721440" cy="27684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FC45219A-BB50-0888-C876-4D41D97788AD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4604650" y="3473009"/>
                  <a:ext cx="739080" cy="29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ED72228A-32E8-4A10-47BB-DF7719FD5E4F}"/>
                    </a:ext>
                  </a:extLst>
                </p14:cNvPr>
                <p14:cNvContentPartPr/>
                <p14:nvPr/>
              </p14:nvContentPartPr>
              <p14:xfrm>
                <a:off x="5574850" y="3292649"/>
                <a:ext cx="775080" cy="32760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ED72228A-32E8-4A10-47BB-DF7719FD5E4F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5565850" y="3283649"/>
                  <a:ext cx="792720" cy="34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583FFEE7-CFD6-882F-2CD2-503DF649E17D}"/>
                    </a:ext>
                  </a:extLst>
                </p14:cNvPr>
                <p14:cNvContentPartPr/>
                <p14:nvPr/>
              </p14:nvContentPartPr>
              <p14:xfrm>
                <a:off x="6221410" y="3445649"/>
                <a:ext cx="159480" cy="4356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583FFEE7-CFD6-882F-2CD2-503DF649E17D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6212410" y="3437009"/>
                  <a:ext cx="177120" cy="6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D098F8B4-9352-BE9F-784F-10C1739971E9}"/>
                    </a:ext>
                  </a:extLst>
                </p14:cNvPr>
                <p14:cNvContentPartPr/>
                <p14:nvPr/>
              </p14:nvContentPartPr>
              <p14:xfrm>
                <a:off x="6057970" y="3353849"/>
                <a:ext cx="29520" cy="1908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D098F8B4-9352-BE9F-784F-10C1739971E9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6049330" y="3344849"/>
                  <a:ext cx="4716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30AC376C-E136-4F44-BF4A-2C8C8B51EFA8}"/>
                    </a:ext>
                  </a:extLst>
                </p14:cNvPr>
                <p14:cNvContentPartPr/>
                <p14:nvPr/>
              </p14:nvContentPartPr>
              <p14:xfrm>
                <a:off x="6648730" y="3273209"/>
                <a:ext cx="778680" cy="37872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30AC376C-E136-4F44-BF4A-2C8C8B51EFA8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6639730" y="3264209"/>
                  <a:ext cx="796320" cy="39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D0D416DD-C9EC-CEBD-A2FF-60B23F21948B}"/>
                    </a:ext>
                  </a:extLst>
                </p14:cNvPr>
                <p14:cNvContentPartPr/>
                <p14:nvPr/>
              </p14:nvContentPartPr>
              <p14:xfrm>
                <a:off x="7092250" y="3332249"/>
                <a:ext cx="10080" cy="756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D0D416DD-C9EC-CEBD-A2FF-60B23F21948B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7083250" y="3323249"/>
                  <a:ext cx="2772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6CD23CE6-6C32-53D9-64E3-6E7C1E063FB8}"/>
                    </a:ext>
                  </a:extLst>
                </p14:cNvPr>
                <p14:cNvContentPartPr/>
                <p14:nvPr/>
              </p14:nvContentPartPr>
              <p14:xfrm>
                <a:off x="6671770" y="3338009"/>
                <a:ext cx="432360" cy="5760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6CD23CE6-6C32-53D9-64E3-6E7C1E063FB8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6662770" y="3329369"/>
                  <a:ext cx="450000" cy="75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68">
            <p14:nvContentPartPr>
              <p14:cNvPr id="110" name="Ink 109">
                <a:extLst>
                  <a:ext uri="{FF2B5EF4-FFF2-40B4-BE49-F238E27FC236}">
                    <a16:creationId xmlns:a16="http://schemas.microsoft.com/office/drawing/2014/main" id="{FD35B842-06A8-6E61-5E05-62F51BD01ADB}"/>
                  </a:ext>
                </a:extLst>
              </p14:cNvPr>
              <p14:cNvContentPartPr/>
              <p14:nvPr/>
            </p14:nvContentPartPr>
            <p14:xfrm>
              <a:off x="3045490" y="4243409"/>
              <a:ext cx="218160" cy="254880"/>
            </p14:xfrm>
          </p:contentPart>
        </mc:Choice>
        <mc:Fallback xmlns="">
          <p:pic>
            <p:nvPicPr>
              <p:cNvPr id="110" name="Ink 109">
                <a:extLst>
                  <a:ext uri="{FF2B5EF4-FFF2-40B4-BE49-F238E27FC236}">
                    <a16:creationId xmlns:a16="http://schemas.microsoft.com/office/drawing/2014/main" id="{FD35B842-06A8-6E61-5E05-62F51BD01ADB}"/>
                  </a:ext>
                </a:extLst>
              </p:cNvPr>
              <p:cNvPicPr/>
              <p:nvPr/>
            </p:nvPicPr>
            <p:blipFill>
              <a:blip r:embed="rId169"/>
              <a:stretch>
                <a:fillRect/>
              </a:stretch>
            </p:blipFill>
            <p:spPr>
              <a:xfrm>
                <a:off x="3036490" y="4234409"/>
                <a:ext cx="235800" cy="27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0">
            <p14:nvContentPartPr>
              <p14:cNvPr id="111" name="Ink 110">
                <a:extLst>
                  <a:ext uri="{FF2B5EF4-FFF2-40B4-BE49-F238E27FC236}">
                    <a16:creationId xmlns:a16="http://schemas.microsoft.com/office/drawing/2014/main" id="{280899AA-B345-FA50-A279-D75ABF164743}"/>
                  </a:ext>
                </a:extLst>
              </p14:cNvPr>
              <p14:cNvContentPartPr/>
              <p14:nvPr/>
            </p14:nvContentPartPr>
            <p14:xfrm>
              <a:off x="3362650" y="4340609"/>
              <a:ext cx="20160" cy="156240"/>
            </p14:xfrm>
          </p:contentPart>
        </mc:Choice>
        <mc:Fallback xmlns="">
          <p:pic>
            <p:nvPicPr>
              <p:cNvPr id="111" name="Ink 110">
                <a:extLst>
                  <a:ext uri="{FF2B5EF4-FFF2-40B4-BE49-F238E27FC236}">
                    <a16:creationId xmlns:a16="http://schemas.microsoft.com/office/drawing/2014/main" id="{280899AA-B345-FA50-A279-D75ABF164743}"/>
                  </a:ext>
                </a:extLst>
              </p:cNvPr>
              <p:cNvPicPr/>
              <p:nvPr/>
            </p:nvPicPr>
            <p:blipFill>
              <a:blip r:embed="rId171"/>
              <a:stretch>
                <a:fillRect/>
              </a:stretch>
            </p:blipFill>
            <p:spPr>
              <a:xfrm>
                <a:off x="3354010" y="4331609"/>
                <a:ext cx="37800" cy="17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2">
            <p14:nvContentPartPr>
              <p14:cNvPr id="112" name="Ink 111">
                <a:extLst>
                  <a:ext uri="{FF2B5EF4-FFF2-40B4-BE49-F238E27FC236}">
                    <a16:creationId xmlns:a16="http://schemas.microsoft.com/office/drawing/2014/main" id="{0B4EED46-1EC1-D5C3-5484-3D0D0BD98CC3}"/>
                  </a:ext>
                </a:extLst>
              </p14:cNvPr>
              <p14:cNvContentPartPr/>
              <p14:nvPr/>
            </p14:nvContentPartPr>
            <p14:xfrm>
              <a:off x="3431770" y="4287329"/>
              <a:ext cx="43560" cy="199080"/>
            </p14:xfrm>
          </p:contentPart>
        </mc:Choice>
        <mc:Fallback xmlns="">
          <p:pic>
            <p:nvPicPr>
              <p:cNvPr id="112" name="Ink 111">
                <a:extLst>
                  <a:ext uri="{FF2B5EF4-FFF2-40B4-BE49-F238E27FC236}">
                    <a16:creationId xmlns:a16="http://schemas.microsoft.com/office/drawing/2014/main" id="{0B4EED46-1EC1-D5C3-5484-3D0D0BD98CC3}"/>
                  </a:ext>
                </a:extLst>
              </p:cNvPr>
              <p:cNvPicPr/>
              <p:nvPr/>
            </p:nvPicPr>
            <p:blipFill>
              <a:blip r:embed="rId173"/>
              <a:stretch>
                <a:fillRect/>
              </a:stretch>
            </p:blipFill>
            <p:spPr>
              <a:xfrm>
                <a:off x="3422770" y="4278329"/>
                <a:ext cx="61200" cy="21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4">
            <p14:nvContentPartPr>
              <p14:cNvPr id="113" name="Ink 112">
                <a:extLst>
                  <a:ext uri="{FF2B5EF4-FFF2-40B4-BE49-F238E27FC236}">
                    <a16:creationId xmlns:a16="http://schemas.microsoft.com/office/drawing/2014/main" id="{5BA04238-A79D-54CD-A8F0-C3D883AEB421}"/>
                  </a:ext>
                </a:extLst>
              </p14:cNvPr>
              <p14:cNvContentPartPr/>
              <p14:nvPr/>
            </p14:nvContentPartPr>
            <p14:xfrm>
              <a:off x="3247450" y="4283729"/>
              <a:ext cx="363600" cy="113760"/>
            </p14:xfrm>
          </p:contentPart>
        </mc:Choice>
        <mc:Fallback xmlns="">
          <p:pic>
            <p:nvPicPr>
              <p:cNvPr id="113" name="Ink 112">
                <a:extLst>
                  <a:ext uri="{FF2B5EF4-FFF2-40B4-BE49-F238E27FC236}">
                    <a16:creationId xmlns:a16="http://schemas.microsoft.com/office/drawing/2014/main" id="{5BA04238-A79D-54CD-A8F0-C3D883AEB421}"/>
                  </a:ext>
                </a:extLst>
              </p:cNvPr>
              <p:cNvPicPr/>
              <p:nvPr/>
            </p:nvPicPr>
            <p:blipFill>
              <a:blip r:embed="rId175"/>
              <a:stretch>
                <a:fillRect/>
              </a:stretch>
            </p:blipFill>
            <p:spPr>
              <a:xfrm>
                <a:off x="3238810" y="4275089"/>
                <a:ext cx="381240" cy="13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6">
            <p14:nvContentPartPr>
              <p14:cNvPr id="114" name="Ink 113">
                <a:extLst>
                  <a:ext uri="{FF2B5EF4-FFF2-40B4-BE49-F238E27FC236}">
                    <a16:creationId xmlns:a16="http://schemas.microsoft.com/office/drawing/2014/main" id="{61555524-EDB7-15A0-AE34-98C2371A1901}"/>
                  </a:ext>
                </a:extLst>
              </p14:cNvPr>
              <p14:cNvContentPartPr/>
              <p14:nvPr/>
            </p14:nvContentPartPr>
            <p14:xfrm>
              <a:off x="3057010" y="4550129"/>
              <a:ext cx="485640" cy="102960"/>
            </p14:xfrm>
          </p:contentPart>
        </mc:Choice>
        <mc:Fallback xmlns="">
          <p:pic>
            <p:nvPicPr>
              <p:cNvPr id="114" name="Ink 113">
                <a:extLst>
                  <a:ext uri="{FF2B5EF4-FFF2-40B4-BE49-F238E27FC236}">
                    <a16:creationId xmlns:a16="http://schemas.microsoft.com/office/drawing/2014/main" id="{61555524-EDB7-15A0-AE34-98C2371A1901}"/>
                  </a:ext>
                </a:extLst>
              </p:cNvPr>
              <p:cNvPicPr/>
              <p:nvPr/>
            </p:nvPicPr>
            <p:blipFill>
              <a:blip r:embed="rId177"/>
              <a:stretch>
                <a:fillRect/>
              </a:stretch>
            </p:blipFill>
            <p:spPr>
              <a:xfrm>
                <a:off x="3048370" y="4541489"/>
                <a:ext cx="503280" cy="12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8">
            <p14:nvContentPartPr>
              <p14:cNvPr id="115" name="Ink 114">
                <a:extLst>
                  <a:ext uri="{FF2B5EF4-FFF2-40B4-BE49-F238E27FC236}">
                    <a16:creationId xmlns:a16="http://schemas.microsoft.com/office/drawing/2014/main" id="{B402CBA8-52A9-E333-3068-8EAE07A3B0F3}"/>
                  </a:ext>
                </a:extLst>
              </p14:cNvPr>
              <p14:cNvContentPartPr/>
              <p14:nvPr/>
            </p14:nvContentPartPr>
            <p14:xfrm>
              <a:off x="3242050" y="4713569"/>
              <a:ext cx="146160" cy="291600"/>
            </p14:xfrm>
          </p:contentPart>
        </mc:Choice>
        <mc:Fallback xmlns="">
          <p:pic>
            <p:nvPicPr>
              <p:cNvPr id="115" name="Ink 114">
                <a:extLst>
                  <a:ext uri="{FF2B5EF4-FFF2-40B4-BE49-F238E27FC236}">
                    <a16:creationId xmlns:a16="http://schemas.microsoft.com/office/drawing/2014/main" id="{B402CBA8-52A9-E333-3068-8EAE07A3B0F3}"/>
                  </a:ext>
                </a:extLst>
              </p:cNvPr>
              <p:cNvPicPr/>
              <p:nvPr/>
            </p:nvPicPr>
            <p:blipFill>
              <a:blip r:embed="rId179"/>
              <a:stretch>
                <a:fillRect/>
              </a:stretch>
            </p:blipFill>
            <p:spPr>
              <a:xfrm>
                <a:off x="3233410" y="4704569"/>
                <a:ext cx="163800" cy="30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0">
            <p14:nvContentPartPr>
              <p14:cNvPr id="116" name="Ink 115">
                <a:extLst>
                  <a:ext uri="{FF2B5EF4-FFF2-40B4-BE49-F238E27FC236}">
                    <a16:creationId xmlns:a16="http://schemas.microsoft.com/office/drawing/2014/main" id="{D60A0181-86E0-F7B9-917F-F6CB373E6866}"/>
                  </a:ext>
                </a:extLst>
              </p14:cNvPr>
              <p14:cNvContentPartPr/>
              <p14:nvPr/>
            </p14:nvContentPartPr>
            <p14:xfrm>
              <a:off x="3158530" y="4769369"/>
              <a:ext cx="210240" cy="100440"/>
            </p14:xfrm>
          </p:contentPart>
        </mc:Choice>
        <mc:Fallback xmlns="">
          <p:pic>
            <p:nvPicPr>
              <p:cNvPr id="116" name="Ink 115">
                <a:extLst>
                  <a:ext uri="{FF2B5EF4-FFF2-40B4-BE49-F238E27FC236}">
                    <a16:creationId xmlns:a16="http://schemas.microsoft.com/office/drawing/2014/main" id="{D60A0181-86E0-F7B9-917F-F6CB373E6866}"/>
                  </a:ext>
                </a:extLst>
              </p:cNvPr>
              <p:cNvPicPr/>
              <p:nvPr/>
            </p:nvPicPr>
            <p:blipFill>
              <a:blip r:embed="rId181"/>
              <a:stretch>
                <a:fillRect/>
              </a:stretch>
            </p:blipFill>
            <p:spPr>
              <a:xfrm>
                <a:off x="3149530" y="4760369"/>
                <a:ext cx="227880" cy="118080"/>
              </a:xfrm>
              <a:prstGeom prst="rect">
                <a:avLst/>
              </a:prstGeom>
            </p:spPr>
          </p:pic>
        </mc:Fallback>
      </mc:AlternateContent>
      <p:grpSp>
        <p:nvGrpSpPr>
          <p:cNvPr id="129" name="Group 128">
            <a:extLst>
              <a:ext uri="{FF2B5EF4-FFF2-40B4-BE49-F238E27FC236}">
                <a16:creationId xmlns:a16="http://schemas.microsoft.com/office/drawing/2014/main" id="{997C5384-6320-5809-7747-F7E0BD2DAD3D}"/>
              </a:ext>
            </a:extLst>
          </p:cNvPr>
          <p:cNvGrpSpPr/>
          <p:nvPr/>
        </p:nvGrpSpPr>
        <p:grpSpPr>
          <a:xfrm>
            <a:off x="3903370" y="4244129"/>
            <a:ext cx="1467720" cy="729720"/>
            <a:chOff x="3903370" y="4244129"/>
            <a:chExt cx="1467720" cy="729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A0D8C6BD-31FC-A907-0279-B32A07A52EAB}"/>
                    </a:ext>
                  </a:extLst>
                </p14:cNvPr>
                <p14:cNvContentPartPr/>
                <p14:nvPr/>
              </p14:nvContentPartPr>
              <p14:xfrm>
                <a:off x="3903370" y="4244129"/>
                <a:ext cx="225000" cy="72972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A0D8C6BD-31FC-A907-0279-B32A07A52EAB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3894730" y="4235129"/>
                  <a:ext cx="242640" cy="74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27DE20EF-AE59-891E-D000-DD3528EF43FB}"/>
                    </a:ext>
                  </a:extLst>
                </p14:cNvPr>
                <p14:cNvContentPartPr/>
                <p14:nvPr/>
              </p14:nvContentPartPr>
              <p14:xfrm>
                <a:off x="4321690" y="4362209"/>
                <a:ext cx="18000" cy="40572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27DE20EF-AE59-891E-D000-DD3528EF43FB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4313050" y="4353209"/>
                  <a:ext cx="35640" cy="42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840204D3-20D6-EDEB-A017-2133C4CAB7E3}"/>
                    </a:ext>
                  </a:extLst>
                </p14:cNvPr>
                <p14:cNvContentPartPr/>
                <p14:nvPr/>
              </p14:nvContentPartPr>
              <p14:xfrm>
                <a:off x="4468930" y="4425569"/>
                <a:ext cx="353520" cy="11808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840204D3-20D6-EDEB-A017-2133C4CAB7E3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4459930" y="4416929"/>
                  <a:ext cx="37116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329199AA-DD31-DC59-BC2F-7BE333B75242}"/>
                    </a:ext>
                  </a:extLst>
                </p14:cNvPr>
                <p14:cNvContentPartPr/>
                <p14:nvPr/>
              </p14:nvContentPartPr>
              <p14:xfrm>
                <a:off x="4639570" y="4374449"/>
                <a:ext cx="7200" cy="31464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329199AA-DD31-DC59-BC2F-7BE333B75242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4630930" y="4365809"/>
                  <a:ext cx="24840" cy="33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B2F23769-D18D-97DB-DBF9-88155ACE9AFC}"/>
                    </a:ext>
                  </a:extLst>
                </p14:cNvPr>
                <p14:cNvContentPartPr/>
                <p14:nvPr/>
              </p14:nvContentPartPr>
              <p14:xfrm>
                <a:off x="4635250" y="4684769"/>
                <a:ext cx="203400" cy="27108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B2F23769-D18D-97DB-DBF9-88155ACE9AFC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4626250" y="4676129"/>
                  <a:ext cx="221040" cy="28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BBCE57B3-1A13-6242-29DD-4593A29CB782}"/>
                    </a:ext>
                  </a:extLst>
                </p14:cNvPr>
                <p14:cNvContentPartPr/>
                <p14:nvPr/>
              </p14:nvContentPartPr>
              <p14:xfrm>
                <a:off x="5057170" y="4505489"/>
                <a:ext cx="122760" cy="21816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BBCE57B3-1A13-6242-29DD-4593A29CB782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5048170" y="4496849"/>
                  <a:ext cx="140400" cy="23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89C7B5B0-A19A-9894-A742-F89E041A8BBD}"/>
                    </a:ext>
                  </a:extLst>
                </p14:cNvPr>
                <p14:cNvContentPartPr/>
                <p14:nvPr/>
              </p14:nvContentPartPr>
              <p14:xfrm>
                <a:off x="4905970" y="4443929"/>
                <a:ext cx="132840" cy="33408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89C7B5B0-A19A-9894-A742-F89E041A8BBD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4896970" y="4435289"/>
                  <a:ext cx="150480" cy="35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7EA54BD1-C113-15AA-0629-30F13D7D0388}"/>
                    </a:ext>
                  </a:extLst>
                </p14:cNvPr>
                <p14:cNvContentPartPr/>
                <p14:nvPr/>
              </p14:nvContentPartPr>
              <p14:xfrm>
                <a:off x="5177410" y="4445729"/>
                <a:ext cx="124560" cy="33516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7EA54BD1-C113-15AA-0629-30F13D7D0388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5168410" y="4437089"/>
                  <a:ext cx="142200" cy="35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5C897305-1D00-4709-CA88-D0B1587AA5E3}"/>
                    </a:ext>
                  </a:extLst>
                </p14:cNvPr>
                <p14:cNvContentPartPr/>
                <p14:nvPr/>
              </p14:nvContentPartPr>
              <p14:xfrm>
                <a:off x="5348050" y="4421249"/>
                <a:ext cx="23040" cy="43164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5C897305-1D00-4709-CA88-D0B1587AA5E3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5339410" y="4412609"/>
                  <a:ext cx="40680" cy="449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8" name="Group 137">
            <a:extLst>
              <a:ext uri="{FF2B5EF4-FFF2-40B4-BE49-F238E27FC236}">
                <a16:creationId xmlns:a16="http://schemas.microsoft.com/office/drawing/2014/main" id="{2E03B44F-F032-72F3-A965-5A58DB7C6693}"/>
              </a:ext>
            </a:extLst>
          </p:cNvPr>
          <p:cNvGrpSpPr/>
          <p:nvPr/>
        </p:nvGrpSpPr>
        <p:grpSpPr>
          <a:xfrm>
            <a:off x="5745850" y="4425569"/>
            <a:ext cx="1091160" cy="480600"/>
            <a:chOff x="5745850" y="4425569"/>
            <a:chExt cx="1091160" cy="480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31E75DB4-99D3-5A02-0230-D35CE634FDA2}"/>
                    </a:ext>
                  </a:extLst>
                </p14:cNvPr>
                <p14:cNvContentPartPr/>
                <p14:nvPr/>
              </p14:nvContentPartPr>
              <p14:xfrm>
                <a:off x="5745850" y="4425569"/>
                <a:ext cx="35640" cy="48060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31E75DB4-99D3-5A02-0230-D35CE634FDA2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5736850" y="4416569"/>
                  <a:ext cx="53280" cy="49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6DD6F8A8-B5FC-1D89-69D6-6155E538B107}"/>
                    </a:ext>
                  </a:extLst>
                </p14:cNvPr>
                <p14:cNvContentPartPr/>
                <p14:nvPr/>
              </p14:nvContentPartPr>
              <p14:xfrm>
                <a:off x="5889850" y="4478849"/>
                <a:ext cx="367560" cy="16380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6DD6F8A8-B5FC-1D89-69D6-6155E538B107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5881210" y="4470209"/>
                  <a:ext cx="38520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62FD0300-846A-7BCD-B3AC-C22C9F25CE40}"/>
                    </a:ext>
                  </a:extLst>
                </p14:cNvPr>
                <p14:cNvContentPartPr/>
                <p14:nvPr/>
              </p14:nvContentPartPr>
              <p14:xfrm>
                <a:off x="6079570" y="4436369"/>
                <a:ext cx="24840" cy="32580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62FD0300-846A-7BCD-B3AC-C22C9F25CE40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6070930" y="4427729"/>
                  <a:ext cx="42480" cy="34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E1A0F9BA-A3AF-5C03-AD0D-C78253CCC034}"/>
                    </a:ext>
                  </a:extLst>
                </p14:cNvPr>
                <p14:cNvContentPartPr/>
                <p14:nvPr/>
              </p14:nvContentPartPr>
              <p14:xfrm>
                <a:off x="6132130" y="4740569"/>
                <a:ext cx="217080" cy="15588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E1A0F9BA-A3AF-5C03-AD0D-C78253CCC034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6123130" y="4731569"/>
                  <a:ext cx="23472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46B6AE84-40EB-3A1E-CBA7-25A632B52A8B}"/>
                    </a:ext>
                  </a:extLst>
                </p14:cNvPr>
                <p14:cNvContentPartPr/>
                <p14:nvPr/>
              </p14:nvContentPartPr>
              <p14:xfrm>
                <a:off x="6538210" y="4499729"/>
                <a:ext cx="108000" cy="19728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46B6AE84-40EB-3A1E-CBA7-25A632B52A8B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6529210" y="4490729"/>
                  <a:ext cx="125640" cy="21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225E3FBC-4864-1C6B-5DD1-F3CAD60C51F0}"/>
                    </a:ext>
                  </a:extLst>
                </p14:cNvPr>
                <p14:cNvContentPartPr/>
                <p14:nvPr/>
              </p14:nvContentPartPr>
              <p14:xfrm>
                <a:off x="6393850" y="4484609"/>
                <a:ext cx="125640" cy="32112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225E3FBC-4864-1C6B-5DD1-F3CAD60C51F0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6385210" y="4475969"/>
                  <a:ext cx="143280" cy="33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B0129D47-933D-CFA3-A0F4-4DFB88E84F7D}"/>
                    </a:ext>
                  </a:extLst>
                </p14:cNvPr>
                <p14:cNvContentPartPr/>
                <p14:nvPr/>
              </p14:nvContentPartPr>
              <p14:xfrm>
                <a:off x="6635410" y="4472369"/>
                <a:ext cx="105840" cy="32472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B0129D47-933D-CFA3-A0F4-4DFB88E84F7D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6626770" y="4463729"/>
                  <a:ext cx="123480" cy="34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34953B59-894D-1863-1FE2-A9A41EA1B125}"/>
                    </a:ext>
                  </a:extLst>
                </p14:cNvPr>
                <p14:cNvContentPartPr/>
                <p14:nvPr/>
              </p14:nvContentPartPr>
              <p14:xfrm>
                <a:off x="6795970" y="4432769"/>
                <a:ext cx="41040" cy="44460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34953B59-894D-1863-1FE2-A9A41EA1B125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6787330" y="4423769"/>
                  <a:ext cx="58680" cy="462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2" name="Group 141">
            <a:extLst>
              <a:ext uri="{FF2B5EF4-FFF2-40B4-BE49-F238E27FC236}">
                <a16:creationId xmlns:a16="http://schemas.microsoft.com/office/drawing/2014/main" id="{BF1FA607-C1DC-C25B-8AE7-DA67032A6337}"/>
              </a:ext>
            </a:extLst>
          </p:cNvPr>
          <p:cNvGrpSpPr/>
          <p:nvPr/>
        </p:nvGrpSpPr>
        <p:grpSpPr>
          <a:xfrm>
            <a:off x="7153810" y="4383809"/>
            <a:ext cx="701280" cy="489240"/>
            <a:chOff x="7153810" y="4383809"/>
            <a:chExt cx="701280" cy="489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59E22393-CCCA-3EB0-5CF2-ECDF48822359}"/>
                    </a:ext>
                  </a:extLst>
                </p14:cNvPr>
                <p14:cNvContentPartPr/>
                <p14:nvPr/>
              </p14:nvContentPartPr>
              <p14:xfrm>
                <a:off x="7153810" y="4383809"/>
                <a:ext cx="43920" cy="48924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59E22393-CCCA-3EB0-5CF2-ECDF48822359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7144810" y="4374809"/>
                  <a:ext cx="61560" cy="50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08169306-4CA5-0F6B-2FD4-B2103A8E4103}"/>
                    </a:ext>
                  </a:extLst>
                </p14:cNvPr>
                <p14:cNvContentPartPr/>
                <p14:nvPr/>
              </p14:nvContentPartPr>
              <p14:xfrm>
                <a:off x="7352530" y="4468049"/>
                <a:ext cx="401040" cy="29124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08169306-4CA5-0F6B-2FD4-B2103A8E4103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7343530" y="4459409"/>
                  <a:ext cx="418680" cy="30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617F94FA-6B6D-89C3-A8F9-72D8D8F3FD94}"/>
                    </a:ext>
                  </a:extLst>
                </p14:cNvPr>
                <p14:cNvContentPartPr/>
                <p14:nvPr/>
              </p14:nvContentPartPr>
              <p14:xfrm>
                <a:off x="7817650" y="4415849"/>
                <a:ext cx="37440" cy="40536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617F94FA-6B6D-89C3-A8F9-72D8D8F3FD94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7808650" y="4407209"/>
                  <a:ext cx="55080" cy="423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22">
            <p14:nvContentPartPr>
              <p14:cNvPr id="143" name="Ink 142">
                <a:extLst>
                  <a:ext uri="{FF2B5EF4-FFF2-40B4-BE49-F238E27FC236}">
                    <a16:creationId xmlns:a16="http://schemas.microsoft.com/office/drawing/2014/main" id="{B5A4B7AA-A258-0428-3A41-3637D7E4A0CA}"/>
                  </a:ext>
                </a:extLst>
              </p14:cNvPr>
              <p14:cNvContentPartPr/>
              <p14:nvPr/>
            </p14:nvContentPartPr>
            <p14:xfrm>
              <a:off x="8153890" y="4517009"/>
              <a:ext cx="162720" cy="371160"/>
            </p14:xfrm>
          </p:contentPart>
        </mc:Choice>
        <mc:Fallback xmlns="">
          <p:pic>
            <p:nvPicPr>
              <p:cNvPr id="143" name="Ink 142">
                <a:extLst>
                  <a:ext uri="{FF2B5EF4-FFF2-40B4-BE49-F238E27FC236}">
                    <a16:creationId xmlns:a16="http://schemas.microsoft.com/office/drawing/2014/main" id="{B5A4B7AA-A258-0428-3A41-3637D7E4A0CA}"/>
                  </a:ext>
                </a:extLst>
              </p:cNvPr>
              <p:cNvPicPr/>
              <p:nvPr/>
            </p:nvPicPr>
            <p:blipFill>
              <a:blip r:embed="rId223"/>
              <a:stretch>
                <a:fillRect/>
              </a:stretch>
            </p:blipFill>
            <p:spPr>
              <a:xfrm>
                <a:off x="8144890" y="4508369"/>
                <a:ext cx="180360" cy="388800"/>
              </a:xfrm>
              <a:prstGeom prst="rect">
                <a:avLst/>
              </a:prstGeom>
            </p:spPr>
          </p:pic>
        </mc:Fallback>
      </mc:AlternateContent>
      <p:grpSp>
        <p:nvGrpSpPr>
          <p:cNvPr id="155" name="Group 154">
            <a:extLst>
              <a:ext uri="{FF2B5EF4-FFF2-40B4-BE49-F238E27FC236}">
                <a16:creationId xmlns:a16="http://schemas.microsoft.com/office/drawing/2014/main" id="{B3984668-186E-4E25-5C36-8E740215F8EF}"/>
              </a:ext>
            </a:extLst>
          </p:cNvPr>
          <p:cNvGrpSpPr/>
          <p:nvPr/>
        </p:nvGrpSpPr>
        <p:grpSpPr>
          <a:xfrm>
            <a:off x="8341450" y="4187609"/>
            <a:ext cx="1432800" cy="1028520"/>
            <a:chOff x="8341450" y="4187609"/>
            <a:chExt cx="1432800" cy="1028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687D0F62-B9BF-39DC-E9AB-A24457B6B49B}"/>
                    </a:ext>
                  </a:extLst>
                </p14:cNvPr>
                <p14:cNvContentPartPr/>
                <p14:nvPr/>
              </p14:nvContentPartPr>
              <p14:xfrm>
                <a:off x="8341450" y="4279049"/>
                <a:ext cx="206280" cy="72540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687D0F62-B9BF-39DC-E9AB-A24457B6B49B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8332810" y="4270049"/>
                  <a:ext cx="223920" cy="74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21BEA4CF-3FB2-B083-F434-60EA82BF3E9F}"/>
                    </a:ext>
                  </a:extLst>
                </p14:cNvPr>
                <p14:cNvContentPartPr/>
                <p14:nvPr/>
              </p14:nvContentPartPr>
              <p14:xfrm>
                <a:off x="8640610" y="4187609"/>
                <a:ext cx="143280" cy="14292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21BEA4CF-3FB2-B083-F434-60EA82BF3E9F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8631610" y="4178969"/>
                  <a:ext cx="16092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49D2E05F-7D95-DDF0-F324-6BAADF5BCA75}"/>
                    </a:ext>
                  </a:extLst>
                </p14:cNvPr>
                <p14:cNvContentPartPr/>
                <p14:nvPr/>
              </p14:nvContentPartPr>
              <p14:xfrm>
                <a:off x="9087730" y="4190489"/>
                <a:ext cx="198000" cy="42948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49D2E05F-7D95-DDF0-F324-6BAADF5BCA75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9079090" y="4181489"/>
                  <a:ext cx="215640" cy="44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77FD77F9-1CC3-607D-B4A4-3E62FACD0633}"/>
                    </a:ext>
                  </a:extLst>
                </p14:cNvPr>
                <p14:cNvContentPartPr/>
                <p14:nvPr/>
              </p14:nvContentPartPr>
              <p14:xfrm>
                <a:off x="9343330" y="4418009"/>
                <a:ext cx="430920" cy="21744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77FD77F9-1CC3-607D-B4A4-3E62FACD0633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9334690" y="4409369"/>
                  <a:ext cx="448560" cy="23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2F28F46C-B390-34F1-5B40-A488AB0EF383}"/>
                    </a:ext>
                  </a:extLst>
                </p14:cNvPr>
                <p14:cNvContentPartPr/>
                <p14:nvPr/>
              </p14:nvContentPartPr>
              <p14:xfrm>
                <a:off x="9027250" y="4711409"/>
                <a:ext cx="729360" cy="3672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2F28F46C-B390-34F1-5B40-A488AB0EF383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9018250" y="4702769"/>
                  <a:ext cx="747000" cy="5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9FA1CFF8-F12A-1C2D-5087-40F52995D511}"/>
                    </a:ext>
                  </a:extLst>
                </p14:cNvPr>
                <p14:cNvContentPartPr/>
                <p14:nvPr/>
              </p14:nvContentPartPr>
              <p14:xfrm>
                <a:off x="8945890" y="4850729"/>
                <a:ext cx="152640" cy="36540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9FA1CFF8-F12A-1C2D-5087-40F52995D511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8937250" y="4841729"/>
                  <a:ext cx="170280" cy="38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0645FACF-A80D-29C5-FCC7-677A9D192278}"/>
                    </a:ext>
                  </a:extLst>
                </p14:cNvPr>
                <p14:cNvContentPartPr/>
                <p14:nvPr/>
              </p14:nvContentPartPr>
              <p14:xfrm>
                <a:off x="9252970" y="4929209"/>
                <a:ext cx="234720" cy="27684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0645FACF-A80D-29C5-FCC7-677A9D192278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9244330" y="4920209"/>
                  <a:ext cx="252360" cy="29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CF29BFD9-8278-1A57-F8DE-FD27679E718E}"/>
                    </a:ext>
                  </a:extLst>
                </p14:cNvPr>
                <p14:cNvContentPartPr/>
                <p14:nvPr/>
              </p14:nvContentPartPr>
              <p14:xfrm>
                <a:off x="9260890" y="5049809"/>
                <a:ext cx="226440" cy="5940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CF29BFD9-8278-1A57-F8DE-FD27679E718E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9251890" y="5041169"/>
                  <a:ext cx="244080" cy="7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4A03935F-4B84-7030-823E-6958F2B8D23B}"/>
                    </a:ext>
                  </a:extLst>
                </p14:cNvPr>
                <p14:cNvContentPartPr/>
                <p14:nvPr/>
              </p14:nvContentPartPr>
              <p14:xfrm>
                <a:off x="9274570" y="4934609"/>
                <a:ext cx="249120" cy="2664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4A03935F-4B84-7030-823E-6958F2B8D23B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9265570" y="4925609"/>
                  <a:ext cx="266760" cy="44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9" name="Group 158">
            <a:extLst>
              <a:ext uri="{FF2B5EF4-FFF2-40B4-BE49-F238E27FC236}">
                <a16:creationId xmlns:a16="http://schemas.microsoft.com/office/drawing/2014/main" id="{F27666C7-4BBD-BFBB-FB39-1FAE654C21E8}"/>
              </a:ext>
            </a:extLst>
          </p:cNvPr>
          <p:cNvGrpSpPr/>
          <p:nvPr/>
        </p:nvGrpSpPr>
        <p:grpSpPr>
          <a:xfrm>
            <a:off x="4352290" y="5050889"/>
            <a:ext cx="2315880" cy="516240"/>
            <a:chOff x="4352290" y="5050889"/>
            <a:chExt cx="2315880" cy="516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3510A30D-A004-0F48-2328-301E356B7757}"/>
                    </a:ext>
                  </a:extLst>
                </p14:cNvPr>
                <p14:cNvContentPartPr/>
                <p14:nvPr/>
              </p14:nvContentPartPr>
              <p14:xfrm>
                <a:off x="4352290" y="5050889"/>
                <a:ext cx="2315880" cy="18180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3510A30D-A004-0F48-2328-301E356B7757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4343290" y="5041889"/>
                  <a:ext cx="2333520" cy="19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E5A0B7D9-7EB5-0C22-1279-0D1AAF41B0E7}"/>
                    </a:ext>
                  </a:extLst>
                </p14:cNvPr>
                <p14:cNvContentPartPr/>
                <p14:nvPr/>
              </p14:nvContentPartPr>
              <p14:xfrm>
                <a:off x="5366770" y="5325569"/>
                <a:ext cx="5760" cy="14580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E5A0B7D9-7EB5-0C22-1279-0D1AAF41B0E7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5358130" y="5316569"/>
                  <a:ext cx="2340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00F46661-CA06-7AD7-AB48-2694F8C0C4B0}"/>
                    </a:ext>
                  </a:extLst>
                </p14:cNvPr>
                <p14:cNvContentPartPr/>
                <p14:nvPr/>
              </p14:nvContentPartPr>
              <p14:xfrm>
                <a:off x="5185330" y="5289929"/>
                <a:ext cx="359640" cy="27720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00F46661-CA06-7AD7-AB48-2694F8C0C4B0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5176690" y="5281289"/>
                  <a:ext cx="377280" cy="294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3" name="Group 162">
            <a:extLst>
              <a:ext uri="{FF2B5EF4-FFF2-40B4-BE49-F238E27FC236}">
                <a16:creationId xmlns:a16="http://schemas.microsoft.com/office/drawing/2014/main" id="{3767ADD3-9242-E72C-009D-ACAF33E8762E}"/>
              </a:ext>
            </a:extLst>
          </p:cNvPr>
          <p:cNvGrpSpPr/>
          <p:nvPr/>
        </p:nvGrpSpPr>
        <p:grpSpPr>
          <a:xfrm>
            <a:off x="6946810" y="4987169"/>
            <a:ext cx="803160" cy="643680"/>
            <a:chOff x="6946810" y="4987169"/>
            <a:chExt cx="803160" cy="643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D26EC291-A862-EA85-074D-E7DF90614877}"/>
                    </a:ext>
                  </a:extLst>
                </p14:cNvPr>
                <p14:cNvContentPartPr/>
                <p14:nvPr/>
              </p14:nvContentPartPr>
              <p14:xfrm>
                <a:off x="6946810" y="4987169"/>
                <a:ext cx="803160" cy="20736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D26EC291-A862-EA85-074D-E7DF90614877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6937810" y="4978169"/>
                  <a:ext cx="820800" cy="22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33690E8E-1AD8-7465-9E57-8C6B711C59D3}"/>
                    </a:ext>
                  </a:extLst>
                </p14:cNvPr>
                <p14:cNvContentPartPr/>
                <p14:nvPr/>
              </p14:nvContentPartPr>
              <p14:xfrm>
                <a:off x="7290970" y="5373449"/>
                <a:ext cx="114120" cy="11700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33690E8E-1AD8-7465-9E57-8C6B711C59D3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7281970" y="5364809"/>
                  <a:ext cx="13176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CB03B78D-F2F1-A509-0E04-FECB7CBD7C40}"/>
                    </a:ext>
                  </a:extLst>
                </p14:cNvPr>
                <p14:cNvContentPartPr/>
                <p14:nvPr/>
              </p14:nvContentPartPr>
              <p14:xfrm>
                <a:off x="7128970" y="5292449"/>
                <a:ext cx="420840" cy="33840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CB03B78D-F2F1-A509-0E04-FECB7CBD7C40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7120330" y="5283449"/>
                  <a:ext cx="438480" cy="356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7" name="Group 176">
            <a:extLst>
              <a:ext uri="{FF2B5EF4-FFF2-40B4-BE49-F238E27FC236}">
                <a16:creationId xmlns:a16="http://schemas.microsoft.com/office/drawing/2014/main" id="{B7A03266-7909-A1F9-5E39-1A75E3A8CAB0}"/>
              </a:ext>
            </a:extLst>
          </p:cNvPr>
          <p:cNvGrpSpPr/>
          <p:nvPr/>
        </p:nvGrpSpPr>
        <p:grpSpPr>
          <a:xfrm>
            <a:off x="798010" y="5514569"/>
            <a:ext cx="2591640" cy="539280"/>
            <a:chOff x="798010" y="5514569"/>
            <a:chExt cx="2591640" cy="539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45B35DD3-5F59-19EF-BBBF-105EA7C43665}"/>
                    </a:ext>
                  </a:extLst>
                </p14:cNvPr>
                <p14:cNvContentPartPr/>
                <p14:nvPr/>
              </p14:nvContentPartPr>
              <p14:xfrm>
                <a:off x="798010" y="5551289"/>
                <a:ext cx="114840" cy="32544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45B35DD3-5F59-19EF-BBBF-105EA7C43665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789370" y="5542289"/>
                  <a:ext cx="132480" cy="34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1A7CAAB1-CFB7-397D-D30D-32E1D3B2AD46}"/>
                    </a:ext>
                  </a:extLst>
                </p14:cNvPr>
                <p14:cNvContentPartPr/>
                <p14:nvPr/>
              </p14:nvContentPartPr>
              <p14:xfrm>
                <a:off x="860650" y="5523569"/>
                <a:ext cx="285480" cy="11952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1A7CAAB1-CFB7-397D-D30D-32E1D3B2AD46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852010" y="5514569"/>
                  <a:ext cx="30312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716D87D3-65BB-8CCB-7D46-7597A71D5F52}"/>
                    </a:ext>
                  </a:extLst>
                </p14:cNvPr>
                <p14:cNvContentPartPr/>
                <p14:nvPr/>
              </p14:nvContentPartPr>
              <p14:xfrm>
                <a:off x="837250" y="5724449"/>
                <a:ext cx="197280" cy="4032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716D87D3-65BB-8CCB-7D46-7597A71D5F52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828250" y="5715809"/>
                  <a:ext cx="214920" cy="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F6B322D6-AF8A-CA80-C191-F29390D69489}"/>
                    </a:ext>
                  </a:extLst>
                </p14:cNvPr>
                <p14:cNvContentPartPr/>
                <p14:nvPr/>
              </p14:nvContentPartPr>
              <p14:xfrm>
                <a:off x="1092850" y="5778449"/>
                <a:ext cx="242280" cy="14508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F6B322D6-AF8A-CA80-C191-F29390D69489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1083850" y="5769809"/>
                  <a:ext cx="259920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4ABE597B-6AA4-99D2-5AE0-176F8765058B}"/>
                    </a:ext>
                  </a:extLst>
                </p14:cNvPr>
                <p14:cNvContentPartPr/>
                <p14:nvPr/>
              </p14:nvContentPartPr>
              <p14:xfrm>
                <a:off x="1332250" y="5514569"/>
                <a:ext cx="698400" cy="41364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4ABE597B-6AA4-99D2-5AE0-176F8765058B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1323250" y="5505929"/>
                  <a:ext cx="716040" cy="43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2C9B7BC1-3B3E-954E-5D8D-759E506E7E5F}"/>
                    </a:ext>
                  </a:extLst>
                </p14:cNvPr>
                <p14:cNvContentPartPr/>
                <p14:nvPr/>
              </p14:nvContentPartPr>
              <p14:xfrm>
                <a:off x="1556890" y="5661089"/>
                <a:ext cx="314280" cy="3312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2C9B7BC1-3B3E-954E-5D8D-759E506E7E5F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1547890" y="5652449"/>
                  <a:ext cx="33192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78FE6E74-DF27-811D-AD65-55E55039A4F0}"/>
                    </a:ext>
                  </a:extLst>
                </p14:cNvPr>
                <p14:cNvContentPartPr/>
                <p14:nvPr/>
              </p14:nvContentPartPr>
              <p14:xfrm>
                <a:off x="2212090" y="5627249"/>
                <a:ext cx="1177560" cy="42660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78FE6E74-DF27-811D-AD65-55E55039A4F0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2203450" y="5618249"/>
                  <a:ext cx="1195200" cy="44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3C853BEA-2F2E-74D7-DD69-371CDEEDC13A}"/>
                    </a:ext>
                  </a:extLst>
                </p14:cNvPr>
                <p14:cNvContentPartPr/>
                <p14:nvPr/>
              </p14:nvContentPartPr>
              <p14:xfrm>
                <a:off x="2734450" y="5682689"/>
                <a:ext cx="402840" cy="3816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3C853BEA-2F2E-74D7-DD69-371CDEEDC13A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2725450" y="5673689"/>
                  <a:ext cx="420480" cy="55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1" name="Group 190">
            <a:extLst>
              <a:ext uri="{FF2B5EF4-FFF2-40B4-BE49-F238E27FC236}">
                <a16:creationId xmlns:a16="http://schemas.microsoft.com/office/drawing/2014/main" id="{AD1F4A52-EE50-9EF0-7E56-C9DF750C17B2}"/>
              </a:ext>
            </a:extLst>
          </p:cNvPr>
          <p:cNvGrpSpPr/>
          <p:nvPr/>
        </p:nvGrpSpPr>
        <p:grpSpPr>
          <a:xfrm>
            <a:off x="3483250" y="5689169"/>
            <a:ext cx="4834440" cy="501480"/>
            <a:chOff x="3483250" y="5689169"/>
            <a:chExt cx="4834440" cy="501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D602D319-7DDE-CB2E-810E-5EBAA1FDB158}"/>
                    </a:ext>
                  </a:extLst>
                </p14:cNvPr>
                <p14:cNvContentPartPr/>
                <p14:nvPr/>
              </p14:nvContentPartPr>
              <p14:xfrm>
                <a:off x="3534730" y="5793209"/>
                <a:ext cx="24840" cy="24840"/>
              </p14:xfrm>
            </p:contentPart>
          </mc:Choice>
          <mc:Fallback xmlns=""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D602D319-7DDE-CB2E-810E-5EBAA1FDB158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3525730" y="5784569"/>
                  <a:ext cx="4248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FE4F7300-ED94-8996-004B-4331D1F72C37}"/>
                    </a:ext>
                  </a:extLst>
                </p14:cNvPr>
                <p14:cNvContentPartPr/>
                <p14:nvPr/>
              </p14:nvContentPartPr>
              <p14:xfrm>
                <a:off x="3483250" y="5927129"/>
                <a:ext cx="21240" cy="1476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FE4F7300-ED94-8996-004B-4331D1F72C37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3474250" y="5918489"/>
                  <a:ext cx="3888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2512C3A8-4355-8DDA-BD49-3E85E34C7F37}"/>
                    </a:ext>
                  </a:extLst>
                </p14:cNvPr>
                <p14:cNvContentPartPr/>
                <p14:nvPr/>
              </p14:nvContentPartPr>
              <p14:xfrm>
                <a:off x="3781690" y="5732369"/>
                <a:ext cx="138600" cy="259200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2512C3A8-4355-8DDA-BD49-3E85E34C7F37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3772690" y="5723729"/>
                  <a:ext cx="156240" cy="27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98C03B02-F480-8340-9716-653E64E2DE2D}"/>
                    </a:ext>
                  </a:extLst>
                </p14:cNvPr>
                <p14:cNvContentPartPr/>
                <p14:nvPr/>
              </p14:nvContentPartPr>
              <p14:xfrm>
                <a:off x="3995170" y="5727689"/>
                <a:ext cx="1074600" cy="435960"/>
              </p14:xfrm>
            </p:contentPart>
          </mc:Choice>
          <mc:Fallback xmlns=""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98C03B02-F480-8340-9716-653E64E2DE2D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3986170" y="5719049"/>
                  <a:ext cx="1092240" cy="45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429DE0C1-3C73-186C-AC64-0325332EAB58}"/>
                    </a:ext>
                  </a:extLst>
                </p14:cNvPr>
                <p14:cNvContentPartPr/>
                <p14:nvPr/>
              </p14:nvContentPartPr>
              <p14:xfrm>
                <a:off x="4656850" y="5865569"/>
                <a:ext cx="275400" cy="10440"/>
              </p14:xfrm>
            </p:contentPart>
          </mc:Choice>
          <mc:Fallback xmlns=""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429DE0C1-3C73-186C-AC64-0325332EAB58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4647850" y="5856929"/>
                  <a:ext cx="29304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32F3B5BC-5B17-6946-57D6-0A6D583CEABB}"/>
                    </a:ext>
                  </a:extLst>
                </p14:cNvPr>
                <p14:cNvContentPartPr/>
                <p14:nvPr/>
              </p14:nvContentPartPr>
              <p14:xfrm>
                <a:off x="4450930" y="5787809"/>
                <a:ext cx="55440" cy="47520"/>
              </p14:xfrm>
            </p:contentPart>
          </mc:Choice>
          <mc:Fallback xmlns=""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32F3B5BC-5B17-6946-57D6-0A6D583CEABB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4442290" y="5779169"/>
                  <a:ext cx="73080" cy="6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6AD03011-07FA-34B4-D6FA-156C650B6075}"/>
                    </a:ext>
                  </a:extLst>
                </p14:cNvPr>
                <p14:cNvContentPartPr/>
                <p14:nvPr/>
              </p14:nvContentPartPr>
              <p14:xfrm>
                <a:off x="5352730" y="5769809"/>
                <a:ext cx="432360" cy="420840"/>
              </p14:xfrm>
            </p:contentPart>
          </mc:Choice>
          <mc:Fallback xmlns=""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6AD03011-07FA-34B4-D6FA-156C650B6075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5343730" y="5761169"/>
                  <a:ext cx="450000" cy="43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482537D8-671D-DA3C-FBB8-44BEF46B5B75}"/>
                    </a:ext>
                  </a:extLst>
                </p14:cNvPr>
                <p14:cNvContentPartPr/>
                <p14:nvPr/>
              </p14:nvContentPartPr>
              <p14:xfrm>
                <a:off x="6046810" y="5713289"/>
                <a:ext cx="973800" cy="454680"/>
              </p14:xfrm>
            </p:contentPart>
          </mc:Choice>
          <mc:Fallback xmlns=""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482537D8-671D-DA3C-FBB8-44BEF46B5B75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6037810" y="5704289"/>
                  <a:ext cx="991440" cy="47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3E9429A3-AA5B-082A-12CC-17CE05CE1EAD}"/>
                    </a:ext>
                  </a:extLst>
                </p14:cNvPr>
                <p14:cNvContentPartPr/>
                <p14:nvPr/>
              </p14:nvContentPartPr>
              <p14:xfrm>
                <a:off x="6399610" y="5795009"/>
                <a:ext cx="100800" cy="39240"/>
              </p14:xfrm>
            </p:contentPart>
          </mc:Choice>
          <mc:Fallback xmlns=""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3E9429A3-AA5B-082A-12CC-17CE05CE1EAD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6390610" y="5786369"/>
                  <a:ext cx="11844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9A3DBD09-693E-148E-9808-B6951AF27A2D}"/>
                    </a:ext>
                  </a:extLst>
                </p14:cNvPr>
                <p14:cNvContentPartPr/>
                <p14:nvPr/>
              </p14:nvContentPartPr>
              <p14:xfrm>
                <a:off x="7238050" y="5689169"/>
                <a:ext cx="1079640" cy="345240"/>
              </p14:xfrm>
            </p:contentPart>
          </mc:Choice>
          <mc:Fallback xmlns=""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9A3DBD09-693E-148E-9808-B6951AF27A2D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7229050" y="5680529"/>
                  <a:ext cx="1097280" cy="36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8FA14403-7C67-6F59-0EF5-3C95F0CEF532}"/>
                    </a:ext>
                  </a:extLst>
                </p14:cNvPr>
                <p14:cNvContentPartPr/>
                <p14:nvPr/>
              </p14:nvContentPartPr>
              <p14:xfrm>
                <a:off x="7799650" y="5855489"/>
                <a:ext cx="336960" cy="33120"/>
              </p14:xfrm>
            </p:contentPart>
          </mc:Choice>
          <mc:Fallback xmlns=""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8FA14403-7C67-6F59-0EF5-3C95F0CEF532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7791010" y="5846849"/>
                  <a:ext cx="35460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4F876A9B-6D2D-6F69-516C-763F18A43BDD}"/>
                    </a:ext>
                  </a:extLst>
                </p14:cNvPr>
                <p14:cNvContentPartPr/>
                <p14:nvPr/>
              </p14:nvContentPartPr>
              <p14:xfrm>
                <a:off x="7443250" y="5787809"/>
                <a:ext cx="487800" cy="60840"/>
              </p14:xfrm>
            </p:contentPart>
          </mc:Choice>
          <mc:Fallback xmlns=""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4F876A9B-6D2D-6F69-516C-763F18A43BDD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7434250" y="5779169"/>
                  <a:ext cx="505440" cy="78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5" name="Group 194">
            <a:extLst>
              <a:ext uri="{FF2B5EF4-FFF2-40B4-BE49-F238E27FC236}">
                <a16:creationId xmlns:a16="http://schemas.microsoft.com/office/drawing/2014/main" id="{6FF84EB0-CBCB-B9EC-14EA-17D38D5F74E5}"/>
              </a:ext>
            </a:extLst>
          </p:cNvPr>
          <p:cNvGrpSpPr/>
          <p:nvPr/>
        </p:nvGrpSpPr>
        <p:grpSpPr>
          <a:xfrm>
            <a:off x="7912690" y="5014529"/>
            <a:ext cx="1711080" cy="916200"/>
            <a:chOff x="7912690" y="5014529"/>
            <a:chExt cx="1711080" cy="916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6829B274-4A66-EB34-BFCE-4645CE759944}"/>
                    </a:ext>
                  </a:extLst>
                </p14:cNvPr>
                <p14:cNvContentPartPr/>
                <p14:nvPr/>
              </p14:nvContentPartPr>
              <p14:xfrm>
                <a:off x="8040850" y="5014529"/>
                <a:ext cx="408960" cy="16416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6829B274-4A66-EB34-BFCE-4645CE759944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8031850" y="5005529"/>
                  <a:ext cx="426600" cy="18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B16ACECE-DC26-7DFB-D215-5A5DCE06F72C}"/>
                    </a:ext>
                  </a:extLst>
                </p14:cNvPr>
                <p14:cNvContentPartPr/>
                <p14:nvPr/>
              </p14:nvContentPartPr>
              <p14:xfrm>
                <a:off x="8084410" y="5354729"/>
                <a:ext cx="174600" cy="17172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B16ACECE-DC26-7DFB-D215-5A5DCE06F72C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8075410" y="5345729"/>
                  <a:ext cx="19224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94A72D09-A1A2-638F-1F46-8F33E022352D}"/>
                    </a:ext>
                  </a:extLst>
                </p14:cNvPr>
                <p14:cNvContentPartPr/>
                <p14:nvPr/>
              </p14:nvContentPartPr>
              <p14:xfrm>
                <a:off x="7912690" y="5246009"/>
                <a:ext cx="522720" cy="34920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94A72D09-A1A2-638F-1F46-8F33E022352D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7903690" y="5237369"/>
                  <a:ext cx="540360" cy="36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0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018A0C9E-3DE9-2A46-E880-8E4CBF3D819D}"/>
                    </a:ext>
                  </a:extLst>
                </p14:cNvPr>
                <p14:cNvContentPartPr/>
                <p14:nvPr/>
              </p14:nvContentPartPr>
              <p14:xfrm>
                <a:off x="8824570" y="5375609"/>
                <a:ext cx="799200" cy="142920"/>
              </p14:xfrm>
            </p:contentPart>
          </mc:Choice>
          <mc:Fallback xmlns=""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018A0C9E-3DE9-2A46-E880-8E4CBF3D819D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8815930" y="5366609"/>
                  <a:ext cx="81684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2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E00CA9EF-DDC2-3801-1D93-4C507F061851}"/>
                    </a:ext>
                  </a:extLst>
                </p14:cNvPr>
                <p14:cNvContentPartPr/>
                <p14:nvPr/>
              </p14:nvContentPartPr>
              <p14:xfrm>
                <a:off x="8472490" y="5654249"/>
                <a:ext cx="709560" cy="276480"/>
              </p14:xfrm>
            </p:contentPart>
          </mc:Choice>
          <mc:Fallback xmlns=""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E00CA9EF-DDC2-3801-1D93-4C507F061851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8463490" y="5645249"/>
                  <a:ext cx="727200" cy="29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4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D1E910AA-D8C1-55E0-1CA4-46F087987220}"/>
                    </a:ext>
                  </a:extLst>
                </p14:cNvPr>
                <p14:cNvContentPartPr/>
                <p14:nvPr/>
              </p14:nvContentPartPr>
              <p14:xfrm>
                <a:off x="9079810" y="5608889"/>
                <a:ext cx="178560" cy="108720"/>
              </p14:xfrm>
            </p:contentPart>
          </mc:Choice>
          <mc:Fallback xmlns=""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D1E910AA-D8C1-55E0-1CA4-46F087987220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9070810" y="5599889"/>
                  <a:ext cx="196200" cy="126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8" name="Group 207">
            <a:extLst>
              <a:ext uri="{FF2B5EF4-FFF2-40B4-BE49-F238E27FC236}">
                <a16:creationId xmlns:a16="http://schemas.microsoft.com/office/drawing/2014/main" id="{1F712F72-BF0B-15DA-790D-9D44209035E9}"/>
              </a:ext>
            </a:extLst>
          </p:cNvPr>
          <p:cNvGrpSpPr/>
          <p:nvPr/>
        </p:nvGrpSpPr>
        <p:grpSpPr>
          <a:xfrm>
            <a:off x="1647610" y="6107129"/>
            <a:ext cx="1357200" cy="514800"/>
            <a:chOff x="1647610" y="6107129"/>
            <a:chExt cx="1357200" cy="514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6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11A70810-1085-F482-7820-4B893FB81531}"/>
                    </a:ext>
                  </a:extLst>
                </p14:cNvPr>
                <p14:cNvContentPartPr/>
                <p14:nvPr/>
              </p14:nvContentPartPr>
              <p14:xfrm>
                <a:off x="1690090" y="6183449"/>
                <a:ext cx="214920" cy="279000"/>
              </p14:xfrm>
            </p:contentPart>
          </mc:Choice>
          <mc:Fallback xmlns=""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11A70810-1085-F482-7820-4B893FB81531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1681450" y="6174809"/>
                  <a:ext cx="232560" cy="29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8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8E834653-E771-713D-5337-4EB14D442293}"/>
                    </a:ext>
                  </a:extLst>
                </p14:cNvPr>
                <p14:cNvContentPartPr/>
                <p14:nvPr/>
              </p14:nvContentPartPr>
              <p14:xfrm>
                <a:off x="1814650" y="6210809"/>
                <a:ext cx="215640" cy="264960"/>
              </p14:xfrm>
            </p:contentPart>
          </mc:Choice>
          <mc:Fallback xmlns=""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8E834653-E771-713D-5337-4EB14D442293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1806010" y="6201809"/>
                  <a:ext cx="233280" cy="28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0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36F5EAAA-564F-D712-12DC-72D132FA499F}"/>
                    </a:ext>
                  </a:extLst>
                </p14:cNvPr>
                <p14:cNvContentPartPr/>
                <p14:nvPr/>
              </p14:nvContentPartPr>
              <p14:xfrm>
                <a:off x="1681450" y="6288569"/>
                <a:ext cx="470160" cy="51120"/>
              </p14:xfrm>
            </p:contentPart>
          </mc:Choice>
          <mc:Fallback xmlns=""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36F5EAAA-564F-D712-12DC-72D132FA499F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1672810" y="6279569"/>
                  <a:ext cx="487800" cy="6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2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48055F0C-E91E-8234-6741-88D1ECC17DA1}"/>
                    </a:ext>
                  </a:extLst>
                </p14:cNvPr>
                <p14:cNvContentPartPr/>
                <p14:nvPr/>
              </p14:nvContentPartPr>
              <p14:xfrm>
                <a:off x="1647610" y="6426089"/>
                <a:ext cx="388440" cy="9720"/>
              </p14:xfrm>
            </p:contentPart>
          </mc:Choice>
          <mc:Fallback xmlns=""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48055F0C-E91E-8234-6741-88D1ECC17DA1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1638970" y="6417089"/>
                  <a:ext cx="40608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4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0CAEA451-8919-4DA0-BF19-AFBEF1EAC45B}"/>
                    </a:ext>
                  </a:extLst>
                </p14:cNvPr>
                <p14:cNvContentPartPr/>
                <p14:nvPr/>
              </p14:nvContentPartPr>
              <p14:xfrm>
                <a:off x="2210650" y="6107129"/>
                <a:ext cx="794160" cy="514800"/>
              </p14:xfrm>
            </p:contentPart>
          </mc:Choice>
          <mc:Fallback xmlns=""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0CAEA451-8919-4DA0-BF19-AFBEF1EAC45B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2201650" y="6098489"/>
                  <a:ext cx="811800" cy="53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6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E303DD23-EEB0-99AB-E53C-C4C73C2961AA}"/>
                    </a:ext>
                  </a:extLst>
                </p14:cNvPr>
                <p14:cNvContentPartPr/>
                <p14:nvPr/>
              </p14:nvContentPartPr>
              <p14:xfrm>
                <a:off x="2529970" y="6229169"/>
                <a:ext cx="48960" cy="49320"/>
              </p14:xfrm>
            </p:contentPart>
          </mc:Choice>
          <mc:Fallback xmlns=""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E303DD23-EEB0-99AB-E53C-C4C73C2961AA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2520970" y="6220529"/>
                  <a:ext cx="66600" cy="66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2" name="Group 211">
            <a:extLst>
              <a:ext uri="{FF2B5EF4-FFF2-40B4-BE49-F238E27FC236}">
                <a16:creationId xmlns:a16="http://schemas.microsoft.com/office/drawing/2014/main" id="{C35F8A90-CC33-B8FD-4D00-B115D5F40DBB}"/>
              </a:ext>
            </a:extLst>
          </p:cNvPr>
          <p:cNvGrpSpPr/>
          <p:nvPr/>
        </p:nvGrpSpPr>
        <p:grpSpPr>
          <a:xfrm>
            <a:off x="3150970" y="6108569"/>
            <a:ext cx="2717640" cy="581760"/>
            <a:chOff x="3150970" y="6108569"/>
            <a:chExt cx="2717640" cy="581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18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7A227693-231C-BE7A-902E-5155EDD6F348}"/>
                    </a:ext>
                  </a:extLst>
                </p14:cNvPr>
                <p14:cNvContentPartPr/>
                <p14:nvPr/>
              </p14:nvContentPartPr>
              <p14:xfrm>
                <a:off x="3150970" y="6108569"/>
                <a:ext cx="919800" cy="384120"/>
              </p14:xfrm>
            </p:contentPart>
          </mc:Choice>
          <mc:Fallback xmlns=""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7A227693-231C-BE7A-902E-5155EDD6F348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3142330" y="6099569"/>
                  <a:ext cx="937440" cy="40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0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CD188BCD-193B-2713-3DAE-B9E18ACBFF29}"/>
                    </a:ext>
                  </a:extLst>
                </p14:cNvPr>
                <p14:cNvContentPartPr/>
                <p14:nvPr/>
              </p14:nvContentPartPr>
              <p14:xfrm>
                <a:off x="3732010" y="6292529"/>
                <a:ext cx="162360" cy="38880"/>
              </p14:xfrm>
            </p:contentPart>
          </mc:Choice>
          <mc:Fallback xmlns=""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CD188BCD-193B-2713-3DAE-B9E18ACBFF29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3723370" y="6283889"/>
                  <a:ext cx="180000" cy="5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2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065AF81C-3B0B-227E-2CE7-D18289F5BD59}"/>
                    </a:ext>
                  </a:extLst>
                </p14:cNvPr>
                <p14:cNvContentPartPr/>
                <p14:nvPr/>
              </p14:nvContentPartPr>
              <p14:xfrm>
                <a:off x="3406570" y="6228089"/>
                <a:ext cx="256320" cy="15840"/>
              </p14:xfrm>
            </p:contentPart>
          </mc:Choice>
          <mc:Fallback xmlns=""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065AF81C-3B0B-227E-2CE7-D18289F5BD59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3397930" y="6219449"/>
                  <a:ext cx="27396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4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2F7A1A59-6745-BA01-817C-1E63FD017621}"/>
                    </a:ext>
                  </a:extLst>
                </p14:cNvPr>
                <p14:cNvContentPartPr/>
                <p14:nvPr/>
              </p14:nvContentPartPr>
              <p14:xfrm>
                <a:off x="4345810" y="6413129"/>
                <a:ext cx="110520" cy="114120"/>
              </p14:xfrm>
            </p:contentPart>
          </mc:Choice>
          <mc:Fallback xmlns=""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2F7A1A59-6745-BA01-817C-1E63FD017621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4336810" y="6404489"/>
                  <a:ext cx="12816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6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AFCB2A40-CF68-18B7-7ACD-7255307EC9C5}"/>
                    </a:ext>
                  </a:extLst>
                </p14:cNvPr>
                <p14:cNvContentPartPr/>
                <p14:nvPr/>
              </p14:nvContentPartPr>
              <p14:xfrm>
                <a:off x="4323130" y="6256529"/>
                <a:ext cx="296280" cy="342360"/>
              </p14:xfrm>
            </p:contentPart>
          </mc:Choice>
          <mc:Fallback xmlns=""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AFCB2A40-CF68-18B7-7ACD-7255307EC9C5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4314130" y="6247529"/>
                  <a:ext cx="313920" cy="36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8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1526D554-2031-FF4E-86DC-266F8A49CA5D}"/>
                    </a:ext>
                  </a:extLst>
                </p14:cNvPr>
                <p14:cNvContentPartPr/>
                <p14:nvPr/>
              </p14:nvContentPartPr>
              <p14:xfrm>
                <a:off x="4500250" y="6370289"/>
                <a:ext cx="204840" cy="11880"/>
              </p14:xfrm>
            </p:contentPart>
          </mc:Choice>
          <mc:Fallback xmlns=""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1526D554-2031-FF4E-86DC-266F8A49CA5D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4491250" y="6361649"/>
                  <a:ext cx="22248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0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425EE36F-B2B7-9613-8F03-5A8B4A7C5A4A}"/>
                    </a:ext>
                  </a:extLst>
                </p14:cNvPr>
                <p14:cNvContentPartPr/>
                <p14:nvPr/>
              </p14:nvContentPartPr>
              <p14:xfrm>
                <a:off x="4837570" y="6428249"/>
                <a:ext cx="1031040" cy="262080"/>
              </p14:xfrm>
            </p:contentPart>
          </mc:Choice>
          <mc:Fallback xmlns=""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425EE36F-B2B7-9613-8F03-5A8B4A7C5A4A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4828930" y="6419609"/>
                  <a:ext cx="1048680" cy="279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0" name="Group 229">
            <a:extLst>
              <a:ext uri="{FF2B5EF4-FFF2-40B4-BE49-F238E27FC236}">
                <a16:creationId xmlns:a16="http://schemas.microsoft.com/office/drawing/2014/main" id="{B5466DB1-7906-0CB5-9BE0-D60A8BBBA786}"/>
              </a:ext>
            </a:extLst>
          </p:cNvPr>
          <p:cNvGrpSpPr/>
          <p:nvPr/>
        </p:nvGrpSpPr>
        <p:grpSpPr>
          <a:xfrm>
            <a:off x="6095050" y="6179129"/>
            <a:ext cx="4988520" cy="410760"/>
            <a:chOff x="6095050" y="6179129"/>
            <a:chExt cx="4988520" cy="410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32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AD617749-8666-6B2A-CD1F-0262522B4E3E}"/>
                    </a:ext>
                  </a:extLst>
                </p14:cNvPr>
                <p14:cNvContentPartPr/>
                <p14:nvPr/>
              </p14:nvContentPartPr>
              <p14:xfrm>
                <a:off x="6095050" y="6221609"/>
                <a:ext cx="1301760" cy="368280"/>
              </p14:xfrm>
            </p:contentPart>
          </mc:Choice>
          <mc:Fallback xmlns=""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AD617749-8666-6B2A-CD1F-0262522B4E3E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6086410" y="6212609"/>
                  <a:ext cx="1319400" cy="38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4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F427679F-017F-AC38-CDDC-E77EC171A24D}"/>
                    </a:ext>
                  </a:extLst>
                </p14:cNvPr>
                <p14:cNvContentPartPr/>
                <p14:nvPr/>
              </p14:nvContentPartPr>
              <p14:xfrm>
                <a:off x="6462970" y="6318449"/>
                <a:ext cx="399960" cy="17640"/>
              </p14:xfrm>
            </p:contentPart>
          </mc:Choice>
          <mc:Fallback xmlns=""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F427679F-017F-AC38-CDDC-E77EC171A24D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6453970" y="6309449"/>
                  <a:ext cx="41760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6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A4228C21-8C01-A870-4A45-AAF0E8D3B8AA}"/>
                    </a:ext>
                  </a:extLst>
                </p14:cNvPr>
                <p14:cNvContentPartPr/>
                <p14:nvPr/>
              </p14:nvContentPartPr>
              <p14:xfrm>
                <a:off x="7684810" y="6284249"/>
                <a:ext cx="212400" cy="305640"/>
              </p14:xfrm>
            </p:contentPart>
          </mc:Choice>
          <mc:Fallback xmlns=""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A4228C21-8C01-A870-4A45-AAF0E8D3B8AA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7676170" y="6275609"/>
                  <a:ext cx="230040" cy="32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8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B4F4FCF6-C1D0-881C-3A86-28419991ED52}"/>
                    </a:ext>
                  </a:extLst>
                </p14:cNvPr>
                <p14:cNvContentPartPr/>
                <p14:nvPr/>
              </p14:nvContentPartPr>
              <p14:xfrm>
                <a:off x="7773370" y="6389009"/>
                <a:ext cx="244440" cy="48240"/>
              </p14:xfrm>
            </p:contentPart>
          </mc:Choice>
          <mc:Fallback xmlns=""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B4F4FCF6-C1D0-881C-3A86-28419991ED52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7764370" y="6380009"/>
                  <a:ext cx="262080" cy="6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0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6D775A61-058A-077E-EEC9-80F8B2C28263}"/>
                    </a:ext>
                  </a:extLst>
                </p14:cNvPr>
                <p14:cNvContentPartPr/>
                <p14:nvPr/>
              </p14:nvContentPartPr>
              <p14:xfrm>
                <a:off x="7783450" y="6259769"/>
                <a:ext cx="320400" cy="49320"/>
              </p14:xfrm>
            </p:contentPart>
          </mc:Choice>
          <mc:Fallback xmlns=""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6D775A61-058A-077E-EEC9-80F8B2C28263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7774810" y="6251129"/>
                  <a:ext cx="33804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2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CD42EA6A-E3EC-82D5-E920-A75066A725FE}"/>
                    </a:ext>
                  </a:extLst>
                </p14:cNvPr>
                <p14:cNvContentPartPr/>
                <p14:nvPr/>
              </p14:nvContentPartPr>
              <p14:xfrm>
                <a:off x="8332090" y="6253649"/>
                <a:ext cx="750960" cy="335520"/>
              </p14:xfrm>
            </p:contentPart>
          </mc:Choice>
          <mc:Fallback xmlns=""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CD42EA6A-E3EC-82D5-E920-A75066A725FE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8323090" y="6244649"/>
                  <a:ext cx="768600" cy="35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4">
              <p14:nvContentPartPr>
                <p14:cNvPr id="220" name="Ink 219">
                  <a:extLst>
                    <a:ext uri="{FF2B5EF4-FFF2-40B4-BE49-F238E27FC236}">
                      <a16:creationId xmlns:a16="http://schemas.microsoft.com/office/drawing/2014/main" id="{180D18D4-F368-CD74-3320-2E942C24C3D4}"/>
                    </a:ext>
                  </a:extLst>
                </p14:cNvPr>
                <p14:cNvContentPartPr/>
                <p14:nvPr/>
              </p14:nvContentPartPr>
              <p14:xfrm>
                <a:off x="9355210" y="6234209"/>
                <a:ext cx="252000" cy="331200"/>
              </p14:xfrm>
            </p:contentPart>
          </mc:Choice>
          <mc:Fallback xmlns="">
            <p:pic>
              <p:nvPicPr>
                <p:cNvPr id="220" name="Ink 219">
                  <a:extLst>
                    <a:ext uri="{FF2B5EF4-FFF2-40B4-BE49-F238E27FC236}">
                      <a16:creationId xmlns:a16="http://schemas.microsoft.com/office/drawing/2014/main" id="{180D18D4-F368-CD74-3320-2E942C24C3D4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9346570" y="6225569"/>
                  <a:ext cx="269640" cy="34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6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C71C702C-64E9-3871-D794-D83C99B47771}"/>
                    </a:ext>
                  </a:extLst>
                </p14:cNvPr>
                <p14:cNvContentPartPr/>
                <p14:nvPr/>
              </p14:nvContentPartPr>
              <p14:xfrm>
                <a:off x="9462490" y="6405209"/>
                <a:ext cx="233640" cy="14760"/>
              </p14:xfrm>
            </p:contentPart>
          </mc:Choice>
          <mc:Fallback xmlns=""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C71C702C-64E9-3871-D794-D83C99B47771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9453850" y="6396209"/>
                  <a:ext cx="25128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8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5B3ACDB9-6057-E831-FCE2-F5AABD34EED5}"/>
                    </a:ext>
                  </a:extLst>
                </p14:cNvPr>
                <p14:cNvContentPartPr/>
                <p14:nvPr/>
              </p14:nvContentPartPr>
              <p14:xfrm>
                <a:off x="9465010" y="6191729"/>
                <a:ext cx="339480" cy="77040"/>
              </p14:xfrm>
            </p:contentPart>
          </mc:Choice>
          <mc:Fallback xmlns=""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5B3ACDB9-6057-E831-FCE2-F5AABD34EED5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9456370" y="6182729"/>
                  <a:ext cx="357120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0">
              <p14:nvContentPartPr>
                <p14:cNvPr id="223" name="Ink 222">
                  <a:extLst>
                    <a:ext uri="{FF2B5EF4-FFF2-40B4-BE49-F238E27FC236}">
                      <a16:creationId xmlns:a16="http://schemas.microsoft.com/office/drawing/2014/main" id="{6279AC52-701E-8AB0-796E-A3E90CC1DE2B}"/>
                    </a:ext>
                  </a:extLst>
                </p14:cNvPr>
                <p14:cNvContentPartPr/>
                <p14:nvPr/>
              </p14:nvContentPartPr>
              <p14:xfrm>
                <a:off x="10010410" y="6277049"/>
                <a:ext cx="37800" cy="198360"/>
              </p14:xfrm>
            </p:contentPart>
          </mc:Choice>
          <mc:Fallback xmlns="">
            <p:pic>
              <p:nvPicPr>
                <p:cNvPr id="223" name="Ink 222">
                  <a:extLst>
                    <a:ext uri="{FF2B5EF4-FFF2-40B4-BE49-F238E27FC236}">
                      <a16:creationId xmlns:a16="http://schemas.microsoft.com/office/drawing/2014/main" id="{6279AC52-701E-8AB0-796E-A3E90CC1DE2B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10001770" y="6268409"/>
                  <a:ext cx="5544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2">
              <p14:nvContentPartPr>
                <p14:cNvPr id="224" name="Ink 223">
                  <a:extLst>
                    <a:ext uri="{FF2B5EF4-FFF2-40B4-BE49-F238E27FC236}">
                      <a16:creationId xmlns:a16="http://schemas.microsoft.com/office/drawing/2014/main" id="{856F8AC8-F6D8-1EAC-1733-E4CCC19A117A}"/>
                    </a:ext>
                  </a:extLst>
                </p14:cNvPr>
                <p14:cNvContentPartPr/>
                <p14:nvPr/>
              </p14:nvContentPartPr>
              <p14:xfrm>
                <a:off x="9863170" y="6385769"/>
                <a:ext cx="286920" cy="21240"/>
              </p14:xfrm>
            </p:contentPart>
          </mc:Choice>
          <mc:Fallback xmlns="">
            <p:pic>
              <p:nvPicPr>
                <p:cNvPr id="224" name="Ink 223">
                  <a:extLst>
                    <a:ext uri="{FF2B5EF4-FFF2-40B4-BE49-F238E27FC236}">
                      <a16:creationId xmlns:a16="http://schemas.microsoft.com/office/drawing/2014/main" id="{856F8AC8-F6D8-1EAC-1733-E4CCC19A117A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9854530" y="6376769"/>
                  <a:ext cx="30456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4">
              <p14:nvContentPartPr>
                <p14:cNvPr id="226" name="Ink 225">
                  <a:extLst>
                    <a:ext uri="{FF2B5EF4-FFF2-40B4-BE49-F238E27FC236}">
                      <a16:creationId xmlns:a16="http://schemas.microsoft.com/office/drawing/2014/main" id="{23BC077C-1687-9D74-C0EF-E3CBC2E0369E}"/>
                    </a:ext>
                  </a:extLst>
                </p14:cNvPr>
                <p14:cNvContentPartPr/>
                <p14:nvPr/>
              </p14:nvContentPartPr>
              <p14:xfrm>
                <a:off x="10306330" y="6179129"/>
                <a:ext cx="233640" cy="399600"/>
              </p14:xfrm>
            </p:contentPart>
          </mc:Choice>
          <mc:Fallback xmlns="">
            <p:pic>
              <p:nvPicPr>
                <p:cNvPr id="226" name="Ink 225">
                  <a:extLst>
                    <a:ext uri="{FF2B5EF4-FFF2-40B4-BE49-F238E27FC236}">
                      <a16:creationId xmlns:a16="http://schemas.microsoft.com/office/drawing/2014/main" id="{23BC077C-1687-9D74-C0EF-E3CBC2E0369E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10297690" y="6170129"/>
                  <a:ext cx="251280" cy="41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6">
              <p14:nvContentPartPr>
                <p14:cNvPr id="227" name="Ink 226">
                  <a:extLst>
                    <a:ext uri="{FF2B5EF4-FFF2-40B4-BE49-F238E27FC236}">
                      <a16:creationId xmlns:a16="http://schemas.microsoft.com/office/drawing/2014/main" id="{2B32C5EA-74FB-8ED1-15D7-74F5A49001FA}"/>
                    </a:ext>
                  </a:extLst>
                </p14:cNvPr>
                <p14:cNvContentPartPr/>
                <p14:nvPr/>
              </p14:nvContentPartPr>
              <p14:xfrm>
                <a:off x="10622050" y="6230969"/>
                <a:ext cx="312840" cy="321480"/>
              </p14:xfrm>
            </p:contentPart>
          </mc:Choice>
          <mc:Fallback xmlns="">
            <p:pic>
              <p:nvPicPr>
                <p:cNvPr id="227" name="Ink 226">
                  <a:extLst>
                    <a:ext uri="{FF2B5EF4-FFF2-40B4-BE49-F238E27FC236}">
                      <a16:creationId xmlns:a16="http://schemas.microsoft.com/office/drawing/2014/main" id="{2B32C5EA-74FB-8ED1-15D7-74F5A49001FA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10613410" y="6222329"/>
                  <a:ext cx="330480" cy="33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8">
              <p14:nvContentPartPr>
                <p14:cNvPr id="228" name="Ink 227">
                  <a:extLst>
                    <a:ext uri="{FF2B5EF4-FFF2-40B4-BE49-F238E27FC236}">
                      <a16:creationId xmlns:a16="http://schemas.microsoft.com/office/drawing/2014/main" id="{DDFFB693-0F40-D567-CBF9-459702DBC1B9}"/>
                    </a:ext>
                  </a:extLst>
                </p14:cNvPr>
                <p14:cNvContentPartPr/>
                <p14:nvPr/>
              </p14:nvContentPartPr>
              <p14:xfrm>
                <a:off x="10759570" y="6378569"/>
                <a:ext cx="230040" cy="20880"/>
              </p14:xfrm>
            </p:contentPart>
          </mc:Choice>
          <mc:Fallback xmlns="">
            <p:pic>
              <p:nvPicPr>
                <p:cNvPr id="228" name="Ink 227">
                  <a:extLst>
                    <a:ext uri="{FF2B5EF4-FFF2-40B4-BE49-F238E27FC236}">
                      <a16:creationId xmlns:a16="http://schemas.microsoft.com/office/drawing/2014/main" id="{DDFFB693-0F40-D567-CBF9-459702DBC1B9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10750930" y="6369569"/>
                  <a:ext cx="24768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0">
              <p14:nvContentPartPr>
                <p14:cNvPr id="229" name="Ink 228">
                  <a:extLst>
                    <a:ext uri="{FF2B5EF4-FFF2-40B4-BE49-F238E27FC236}">
                      <a16:creationId xmlns:a16="http://schemas.microsoft.com/office/drawing/2014/main" id="{A5AD04D4-CB67-562F-905A-71E007BBF793}"/>
                    </a:ext>
                  </a:extLst>
                </p14:cNvPr>
                <p14:cNvContentPartPr/>
                <p14:nvPr/>
              </p14:nvContentPartPr>
              <p14:xfrm>
                <a:off x="10775770" y="6243569"/>
                <a:ext cx="307800" cy="41040"/>
              </p14:xfrm>
            </p:contentPart>
          </mc:Choice>
          <mc:Fallback xmlns="">
            <p:pic>
              <p:nvPicPr>
                <p:cNvPr id="229" name="Ink 228">
                  <a:extLst>
                    <a:ext uri="{FF2B5EF4-FFF2-40B4-BE49-F238E27FC236}">
                      <a16:creationId xmlns:a16="http://schemas.microsoft.com/office/drawing/2014/main" id="{A5AD04D4-CB67-562F-905A-71E007BBF793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10766770" y="6234929"/>
                  <a:ext cx="325440" cy="58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9" name="Group 238">
            <a:extLst>
              <a:ext uri="{FF2B5EF4-FFF2-40B4-BE49-F238E27FC236}">
                <a16:creationId xmlns:a16="http://schemas.microsoft.com/office/drawing/2014/main" id="{399BB903-A547-4885-225A-0D2F3BA28865}"/>
              </a:ext>
            </a:extLst>
          </p:cNvPr>
          <p:cNvGrpSpPr/>
          <p:nvPr/>
        </p:nvGrpSpPr>
        <p:grpSpPr>
          <a:xfrm>
            <a:off x="5114050" y="4041449"/>
            <a:ext cx="578880" cy="325080"/>
            <a:chOff x="5114050" y="4041449"/>
            <a:chExt cx="578880" cy="325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2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59544A90-CF51-B10A-44E2-5E1A9A8D997A}"/>
                    </a:ext>
                  </a:extLst>
                </p14:cNvPr>
                <p14:cNvContentPartPr/>
                <p14:nvPr/>
              </p14:nvContentPartPr>
              <p14:xfrm>
                <a:off x="5135650" y="4041449"/>
                <a:ext cx="557280" cy="303840"/>
              </p14:xfrm>
            </p:contentPart>
          </mc:Choice>
          <mc:Fallback xmlns=""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59544A90-CF51-B10A-44E2-5E1A9A8D997A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5127010" y="4032809"/>
                  <a:ext cx="574920" cy="32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4">
              <p14:nvContentPartPr>
                <p14:cNvPr id="232" name="Ink 231">
                  <a:extLst>
                    <a:ext uri="{FF2B5EF4-FFF2-40B4-BE49-F238E27FC236}">
                      <a16:creationId xmlns:a16="http://schemas.microsoft.com/office/drawing/2014/main" id="{EEA7D8FC-D1AE-2881-0C6C-8AED007670A0}"/>
                    </a:ext>
                  </a:extLst>
                </p14:cNvPr>
                <p14:cNvContentPartPr/>
                <p14:nvPr/>
              </p14:nvContentPartPr>
              <p14:xfrm>
                <a:off x="5114050" y="4227929"/>
                <a:ext cx="102240" cy="138600"/>
              </p14:xfrm>
            </p:contentPart>
          </mc:Choice>
          <mc:Fallback xmlns="">
            <p:pic>
              <p:nvPicPr>
                <p:cNvPr id="232" name="Ink 231">
                  <a:extLst>
                    <a:ext uri="{FF2B5EF4-FFF2-40B4-BE49-F238E27FC236}">
                      <a16:creationId xmlns:a16="http://schemas.microsoft.com/office/drawing/2014/main" id="{EEA7D8FC-D1AE-2881-0C6C-8AED007670A0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5105410" y="4219289"/>
                  <a:ext cx="119880" cy="156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8" name="Group 237">
            <a:extLst>
              <a:ext uri="{FF2B5EF4-FFF2-40B4-BE49-F238E27FC236}">
                <a16:creationId xmlns:a16="http://schemas.microsoft.com/office/drawing/2014/main" id="{0D539CEC-7441-E81B-A95F-00450B46CC66}"/>
              </a:ext>
            </a:extLst>
          </p:cNvPr>
          <p:cNvGrpSpPr/>
          <p:nvPr/>
        </p:nvGrpSpPr>
        <p:grpSpPr>
          <a:xfrm>
            <a:off x="5654770" y="3879089"/>
            <a:ext cx="1724040" cy="334440"/>
            <a:chOff x="5654770" y="3879089"/>
            <a:chExt cx="1724040" cy="334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6">
              <p14:nvContentPartPr>
                <p14:cNvPr id="233" name="Ink 232">
                  <a:extLst>
                    <a:ext uri="{FF2B5EF4-FFF2-40B4-BE49-F238E27FC236}">
                      <a16:creationId xmlns:a16="http://schemas.microsoft.com/office/drawing/2014/main" id="{10768A3D-6F04-8A62-96F0-77A4CC78266C}"/>
                    </a:ext>
                  </a:extLst>
                </p14:cNvPr>
                <p14:cNvContentPartPr/>
                <p14:nvPr/>
              </p14:nvContentPartPr>
              <p14:xfrm>
                <a:off x="5654770" y="3879089"/>
                <a:ext cx="1199520" cy="326520"/>
              </p14:xfrm>
            </p:contentPart>
          </mc:Choice>
          <mc:Fallback xmlns="">
            <p:pic>
              <p:nvPicPr>
                <p:cNvPr id="233" name="Ink 232">
                  <a:extLst>
                    <a:ext uri="{FF2B5EF4-FFF2-40B4-BE49-F238E27FC236}">
                      <a16:creationId xmlns:a16="http://schemas.microsoft.com/office/drawing/2014/main" id="{10768A3D-6F04-8A62-96F0-77A4CC78266C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5646130" y="3870089"/>
                  <a:ext cx="1217160" cy="34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8">
              <p14:nvContentPartPr>
                <p14:cNvPr id="234" name="Ink 233">
                  <a:extLst>
                    <a:ext uri="{FF2B5EF4-FFF2-40B4-BE49-F238E27FC236}">
                      <a16:creationId xmlns:a16="http://schemas.microsoft.com/office/drawing/2014/main" id="{B39F573E-DBCC-914E-90EF-A8AA5EFDB663}"/>
                    </a:ext>
                  </a:extLst>
                </p14:cNvPr>
                <p14:cNvContentPartPr/>
                <p14:nvPr/>
              </p14:nvContentPartPr>
              <p14:xfrm>
                <a:off x="6603370" y="4005449"/>
                <a:ext cx="21240" cy="15840"/>
              </p14:xfrm>
            </p:contentPart>
          </mc:Choice>
          <mc:Fallback xmlns="">
            <p:pic>
              <p:nvPicPr>
                <p:cNvPr id="234" name="Ink 233">
                  <a:extLst>
                    <a:ext uri="{FF2B5EF4-FFF2-40B4-BE49-F238E27FC236}">
                      <a16:creationId xmlns:a16="http://schemas.microsoft.com/office/drawing/2014/main" id="{B39F573E-DBCC-914E-90EF-A8AA5EFDB663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6594730" y="3996809"/>
                  <a:ext cx="3888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0">
              <p14:nvContentPartPr>
                <p14:cNvPr id="235" name="Ink 234">
                  <a:extLst>
                    <a:ext uri="{FF2B5EF4-FFF2-40B4-BE49-F238E27FC236}">
                      <a16:creationId xmlns:a16="http://schemas.microsoft.com/office/drawing/2014/main" id="{E6FC9CB3-9FA7-E22C-476C-983C2663DA53}"/>
                    </a:ext>
                  </a:extLst>
                </p14:cNvPr>
                <p14:cNvContentPartPr/>
                <p14:nvPr/>
              </p14:nvContentPartPr>
              <p14:xfrm>
                <a:off x="6291250" y="3992489"/>
                <a:ext cx="312480" cy="36360"/>
              </p14:xfrm>
            </p:contentPart>
          </mc:Choice>
          <mc:Fallback xmlns="">
            <p:pic>
              <p:nvPicPr>
                <p:cNvPr id="235" name="Ink 234">
                  <a:extLst>
                    <a:ext uri="{FF2B5EF4-FFF2-40B4-BE49-F238E27FC236}">
                      <a16:creationId xmlns:a16="http://schemas.microsoft.com/office/drawing/2014/main" id="{E6FC9CB3-9FA7-E22C-476C-983C2663DA53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6282610" y="3983489"/>
                  <a:ext cx="33012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2">
              <p14:nvContentPartPr>
                <p14:cNvPr id="236" name="Ink 235">
                  <a:extLst>
                    <a:ext uri="{FF2B5EF4-FFF2-40B4-BE49-F238E27FC236}">
                      <a16:creationId xmlns:a16="http://schemas.microsoft.com/office/drawing/2014/main" id="{3A303A45-CAE7-5778-8847-231FE1DCC8C5}"/>
                    </a:ext>
                  </a:extLst>
                </p14:cNvPr>
                <p14:cNvContentPartPr/>
                <p14:nvPr/>
              </p14:nvContentPartPr>
              <p14:xfrm>
                <a:off x="7028530" y="3925529"/>
                <a:ext cx="350280" cy="288000"/>
              </p14:xfrm>
            </p:contentPart>
          </mc:Choice>
          <mc:Fallback xmlns="">
            <p:pic>
              <p:nvPicPr>
                <p:cNvPr id="236" name="Ink 235">
                  <a:extLst>
                    <a:ext uri="{FF2B5EF4-FFF2-40B4-BE49-F238E27FC236}">
                      <a16:creationId xmlns:a16="http://schemas.microsoft.com/office/drawing/2014/main" id="{3A303A45-CAE7-5778-8847-231FE1DCC8C5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7019890" y="3916889"/>
                  <a:ext cx="367920" cy="305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74">
            <p14:nvContentPartPr>
              <p14:cNvPr id="237" name="Ink 236">
                <a:extLst>
                  <a:ext uri="{FF2B5EF4-FFF2-40B4-BE49-F238E27FC236}">
                    <a16:creationId xmlns:a16="http://schemas.microsoft.com/office/drawing/2014/main" id="{C96D870C-E968-DA8A-D040-654D515B9BB8}"/>
                  </a:ext>
                </a:extLst>
              </p14:cNvPr>
              <p14:cNvContentPartPr/>
              <p14:nvPr/>
            </p14:nvContentPartPr>
            <p14:xfrm>
              <a:off x="7479250" y="3828689"/>
              <a:ext cx="1479600" cy="344160"/>
            </p14:xfrm>
          </p:contentPart>
        </mc:Choice>
        <mc:Fallback xmlns="">
          <p:pic>
            <p:nvPicPr>
              <p:cNvPr id="237" name="Ink 236">
                <a:extLst>
                  <a:ext uri="{FF2B5EF4-FFF2-40B4-BE49-F238E27FC236}">
                    <a16:creationId xmlns:a16="http://schemas.microsoft.com/office/drawing/2014/main" id="{C96D870C-E968-DA8A-D040-654D515B9BB8}"/>
                  </a:ext>
                </a:extLst>
              </p:cNvPr>
              <p:cNvPicPr/>
              <p:nvPr/>
            </p:nvPicPr>
            <p:blipFill>
              <a:blip r:embed="rId375"/>
              <a:stretch>
                <a:fillRect/>
              </a:stretch>
            </p:blipFill>
            <p:spPr>
              <a:xfrm>
                <a:off x="7470250" y="3820049"/>
                <a:ext cx="1497240" cy="36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6">
            <p14:nvContentPartPr>
              <p14:cNvPr id="240" name="Ink 239">
                <a:extLst>
                  <a:ext uri="{FF2B5EF4-FFF2-40B4-BE49-F238E27FC236}">
                    <a16:creationId xmlns:a16="http://schemas.microsoft.com/office/drawing/2014/main" id="{7CA82445-A424-8B9E-3F13-4A9B2D49C576}"/>
                  </a:ext>
                </a:extLst>
              </p14:cNvPr>
              <p14:cNvContentPartPr/>
              <p14:nvPr/>
            </p14:nvContentPartPr>
            <p14:xfrm>
              <a:off x="7732690" y="3259889"/>
              <a:ext cx="114120" cy="393120"/>
            </p14:xfrm>
          </p:contentPart>
        </mc:Choice>
        <mc:Fallback xmlns="">
          <p:pic>
            <p:nvPicPr>
              <p:cNvPr id="240" name="Ink 239">
                <a:extLst>
                  <a:ext uri="{FF2B5EF4-FFF2-40B4-BE49-F238E27FC236}">
                    <a16:creationId xmlns:a16="http://schemas.microsoft.com/office/drawing/2014/main" id="{7CA82445-A424-8B9E-3F13-4A9B2D49C576}"/>
                  </a:ext>
                </a:extLst>
              </p:cNvPr>
              <p:cNvPicPr/>
              <p:nvPr/>
            </p:nvPicPr>
            <p:blipFill>
              <a:blip r:embed="rId377"/>
              <a:stretch>
                <a:fillRect/>
              </a:stretch>
            </p:blipFill>
            <p:spPr>
              <a:xfrm>
                <a:off x="7723690" y="3250889"/>
                <a:ext cx="131760" cy="410760"/>
              </a:xfrm>
              <a:prstGeom prst="rect">
                <a:avLst/>
              </a:prstGeom>
            </p:spPr>
          </p:pic>
        </mc:Fallback>
      </mc:AlternateContent>
      <p:grpSp>
        <p:nvGrpSpPr>
          <p:cNvPr id="258" name="Group 257">
            <a:extLst>
              <a:ext uri="{FF2B5EF4-FFF2-40B4-BE49-F238E27FC236}">
                <a16:creationId xmlns:a16="http://schemas.microsoft.com/office/drawing/2014/main" id="{9DAF38B3-8692-A62D-5131-DDDB3A307DB7}"/>
              </a:ext>
            </a:extLst>
          </p:cNvPr>
          <p:cNvGrpSpPr/>
          <p:nvPr/>
        </p:nvGrpSpPr>
        <p:grpSpPr>
          <a:xfrm>
            <a:off x="7882810" y="3172409"/>
            <a:ext cx="3673080" cy="516600"/>
            <a:chOff x="7882810" y="3172409"/>
            <a:chExt cx="3673080" cy="516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78">
              <p14:nvContentPartPr>
                <p14:cNvPr id="243" name="Ink 242">
                  <a:extLst>
                    <a:ext uri="{FF2B5EF4-FFF2-40B4-BE49-F238E27FC236}">
                      <a16:creationId xmlns:a16="http://schemas.microsoft.com/office/drawing/2014/main" id="{3CBC4DAF-EC1A-7107-8087-6742BDE03B2E}"/>
                    </a:ext>
                  </a:extLst>
                </p14:cNvPr>
                <p14:cNvContentPartPr/>
                <p14:nvPr/>
              </p14:nvContentPartPr>
              <p14:xfrm>
                <a:off x="7882810" y="3385169"/>
                <a:ext cx="32400" cy="214560"/>
              </p14:xfrm>
            </p:contentPart>
          </mc:Choice>
          <mc:Fallback xmlns="">
            <p:pic>
              <p:nvPicPr>
                <p:cNvPr id="243" name="Ink 242">
                  <a:extLst>
                    <a:ext uri="{FF2B5EF4-FFF2-40B4-BE49-F238E27FC236}">
                      <a16:creationId xmlns:a16="http://schemas.microsoft.com/office/drawing/2014/main" id="{3CBC4DAF-EC1A-7107-8087-6742BDE03B2E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7874170" y="3376169"/>
                  <a:ext cx="50040" cy="23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0">
              <p14:nvContentPartPr>
                <p14:cNvPr id="244" name="Ink 243">
                  <a:extLst>
                    <a:ext uri="{FF2B5EF4-FFF2-40B4-BE49-F238E27FC236}">
                      <a16:creationId xmlns:a16="http://schemas.microsoft.com/office/drawing/2014/main" id="{EBDC06BB-763F-FF55-030F-0201119B3B95}"/>
                    </a:ext>
                  </a:extLst>
                </p14:cNvPr>
                <p14:cNvContentPartPr/>
                <p14:nvPr/>
              </p14:nvContentPartPr>
              <p14:xfrm>
                <a:off x="7919530" y="3375089"/>
                <a:ext cx="167040" cy="38520"/>
              </p14:xfrm>
            </p:contentPart>
          </mc:Choice>
          <mc:Fallback xmlns="">
            <p:pic>
              <p:nvPicPr>
                <p:cNvPr id="244" name="Ink 243">
                  <a:extLst>
                    <a:ext uri="{FF2B5EF4-FFF2-40B4-BE49-F238E27FC236}">
                      <a16:creationId xmlns:a16="http://schemas.microsoft.com/office/drawing/2014/main" id="{EBDC06BB-763F-FF55-030F-0201119B3B95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7910530" y="3366449"/>
                  <a:ext cx="184680" cy="5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2">
              <p14:nvContentPartPr>
                <p14:cNvPr id="245" name="Ink 244">
                  <a:extLst>
                    <a:ext uri="{FF2B5EF4-FFF2-40B4-BE49-F238E27FC236}">
                      <a16:creationId xmlns:a16="http://schemas.microsoft.com/office/drawing/2014/main" id="{0223406D-0729-9A4E-EC48-3E67ECAD19D9}"/>
                    </a:ext>
                  </a:extLst>
                </p14:cNvPr>
                <p14:cNvContentPartPr/>
                <p14:nvPr/>
              </p14:nvContentPartPr>
              <p14:xfrm>
                <a:off x="7902970" y="3487049"/>
                <a:ext cx="127080" cy="13680"/>
              </p14:xfrm>
            </p:contentPart>
          </mc:Choice>
          <mc:Fallback xmlns="">
            <p:pic>
              <p:nvPicPr>
                <p:cNvPr id="245" name="Ink 244">
                  <a:extLst>
                    <a:ext uri="{FF2B5EF4-FFF2-40B4-BE49-F238E27FC236}">
                      <a16:creationId xmlns:a16="http://schemas.microsoft.com/office/drawing/2014/main" id="{0223406D-0729-9A4E-EC48-3E67ECAD19D9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7893970" y="3478049"/>
                  <a:ext cx="14472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4">
              <p14:nvContentPartPr>
                <p14:cNvPr id="246" name="Ink 245">
                  <a:extLst>
                    <a:ext uri="{FF2B5EF4-FFF2-40B4-BE49-F238E27FC236}">
                      <a16:creationId xmlns:a16="http://schemas.microsoft.com/office/drawing/2014/main" id="{730794ED-8AAF-90A3-DAFA-734FC3E5DF1D}"/>
                    </a:ext>
                  </a:extLst>
                </p14:cNvPr>
                <p14:cNvContentPartPr/>
                <p14:nvPr/>
              </p14:nvContentPartPr>
              <p14:xfrm>
                <a:off x="8060290" y="3498569"/>
                <a:ext cx="646560" cy="107640"/>
              </p14:xfrm>
            </p:contentPart>
          </mc:Choice>
          <mc:Fallback xmlns="">
            <p:pic>
              <p:nvPicPr>
                <p:cNvPr id="246" name="Ink 245">
                  <a:extLst>
                    <a:ext uri="{FF2B5EF4-FFF2-40B4-BE49-F238E27FC236}">
                      <a16:creationId xmlns:a16="http://schemas.microsoft.com/office/drawing/2014/main" id="{730794ED-8AAF-90A3-DAFA-734FC3E5DF1D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8051650" y="3489569"/>
                  <a:ext cx="66420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6">
              <p14:nvContentPartPr>
                <p14:cNvPr id="247" name="Ink 246">
                  <a:extLst>
                    <a:ext uri="{FF2B5EF4-FFF2-40B4-BE49-F238E27FC236}">
                      <a16:creationId xmlns:a16="http://schemas.microsoft.com/office/drawing/2014/main" id="{A0B68AD2-1560-9170-D792-17CCC63B7512}"/>
                    </a:ext>
                  </a:extLst>
                </p14:cNvPr>
                <p14:cNvContentPartPr/>
                <p14:nvPr/>
              </p14:nvContentPartPr>
              <p14:xfrm>
                <a:off x="8592730" y="3432689"/>
                <a:ext cx="16560" cy="21960"/>
              </p14:xfrm>
            </p:contentPart>
          </mc:Choice>
          <mc:Fallback xmlns="">
            <p:pic>
              <p:nvPicPr>
                <p:cNvPr id="247" name="Ink 246">
                  <a:extLst>
                    <a:ext uri="{FF2B5EF4-FFF2-40B4-BE49-F238E27FC236}">
                      <a16:creationId xmlns:a16="http://schemas.microsoft.com/office/drawing/2014/main" id="{A0B68AD2-1560-9170-D792-17CCC63B7512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8584090" y="3423689"/>
                  <a:ext cx="3420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8">
              <p14:nvContentPartPr>
                <p14:cNvPr id="249" name="Ink 248">
                  <a:extLst>
                    <a:ext uri="{FF2B5EF4-FFF2-40B4-BE49-F238E27FC236}">
                      <a16:creationId xmlns:a16="http://schemas.microsoft.com/office/drawing/2014/main" id="{30CA0E43-C687-16E5-A44A-06F2A869C58E}"/>
                    </a:ext>
                  </a:extLst>
                </p14:cNvPr>
                <p14:cNvContentPartPr/>
                <p14:nvPr/>
              </p14:nvContentPartPr>
              <p14:xfrm>
                <a:off x="8891170" y="3331169"/>
                <a:ext cx="914400" cy="245160"/>
              </p14:xfrm>
            </p:contentPart>
          </mc:Choice>
          <mc:Fallback xmlns="">
            <p:pic>
              <p:nvPicPr>
                <p:cNvPr id="249" name="Ink 248">
                  <a:extLst>
                    <a:ext uri="{FF2B5EF4-FFF2-40B4-BE49-F238E27FC236}">
                      <a16:creationId xmlns:a16="http://schemas.microsoft.com/office/drawing/2014/main" id="{30CA0E43-C687-16E5-A44A-06F2A869C58E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8882170" y="3322169"/>
                  <a:ext cx="932040" cy="26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0">
              <p14:nvContentPartPr>
                <p14:cNvPr id="250" name="Ink 249">
                  <a:extLst>
                    <a:ext uri="{FF2B5EF4-FFF2-40B4-BE49-F238E27FC236}">
                      <a16:creationId xmlns:a16="http://schemas.microsoft.com/office/drawing/2014/main" id="{3BABC2C6-DAAA-CE2C-E65A-72FE06F00E3C}"/>
                    </a:ext>
                  </a:extLst>
                </p14:cNvPr>
                <p14:cNvContentPartPr/>
                <p14:nvPr/>
              </p14:nvContentPartPr>
              <p14:xfrm>
                <a:off x="9867850" y="3288329"/>
                <a:ext cx="685080" cy="268560"/>
              </p14:xfrm>
            </p:contentPart>
          </mc:Choice>
          <mc:Fallback xmlns="">
            <p:pic>
              <p:nvPicPr>
                <p:cNvPr id="250" name="Ink 249">
                  <a:extLst>
                    <a:ext uri="{FF2B5EF4-FFF2-40B4-BE49-F238E27FC236}">
                      <a16:creationId xmlns:a16="http://schemas.microsoft.com/office/drawing/2014/main" id="{3BABC2C6-DAAA-CE2C-E65A-72FE06F00E3C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9859210" y="3279329"/>
                  <a:ext cx="702720" cy="28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2">
              <p14:nvContentPartPr>
                <p14:cNvPr id="252" name="Ink 251">
                  <a:extLst>
                    <a:ext uri="{FF2B5EF4-FFF2-40B4-BE49-F238E27FC236}">
                      <a16:creationId xmlns:a16="http://schemas.microsoft.com/office/drawing/2014/main" id="{C5F72B5D-9ACF-47E0-C528-E3ABCECFD9DB}"/>
                    </a:ext>
                  </a:extLst>
                </p14:cNvPr>
                <p14:cNvContentPartPr/>
                <p14:nvPr/>
              </p14:nvContentPartPr>
              <p14:xfrm>
                <a:off x="10764250" y="3288329"/>
                <a:ext cx="142200" cy="271080"/>
              </p14:xfrm>
            </p:contentPart>
          </mc:Choice>
          <mc:Fallback xmlns="">
            <p:pic>
              <p:nvPicPr>
                <p:cNvPr id="252" name="Ink 251">
                  <a:extLst>
                    <a:ext uri="{FF2B5EF4-FFF2-40B4-BE49-F238E27FC236}">
                      <a16:creationId xmlns:a16="http://schemas.microsoft.com/office/drawing/2014/main" id="{C5F72B5D-9ACF-47E0-C528-E3ABCECFD9DB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10755610" y="3279689"/>
                  <a:ext cx="159840" cy="28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4">
              <p14:nvContentPartPr>
                <p14:cNvPr id="253" name="Ink 252">
                  <a:extLst>
                    <a:ext uri="{FF2B5EF4-FFF2-40B4-BE49-F238E27FC236}">
                      <a16:creationId xmlns:a16="http://schemas.microsoft.com/office/drawing/2014/main" id="{8A884EEE-4DF3-6282-A3D6-74908C567519}"/>
                    </a:ext>
                  </a:extLst>
                </p14:cNvPr>
                <p14:cNvContentPartPr/>
                <p14:nvPr/>
              </p14:nvContentPartPr>
              <p14:xfrm>
                <a:off x="10882690" y="3303449"/>
                <a:ext cx="126720" cy="221760"/>
              </p14:xfrm>
            </p:contentPart>
          </mc:Choice>
          <mc:Fallback xmlns="">
            <p:pic>
              <p:nvPicPr>
                <p:cNvPr id="253" name="Ink 252">
                  <a:extLst>
                    <a:ext uri="{FF2B5EF4-FFF2-40B4-BE49-F238E27FC236}">
                      <a16:creationId xmlns:a16="http://schemas.microsoft.com/office/drawing/2014/main" id="{8A884EEE-4DF3-6282-A3D6-74908C567519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10874050" y="3294809"/>
                  <a:ext cx="144360" cy="23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6">
              <p14:nvContentPartPr>
                <p14:cNvPr id="254" name="Ink 253">
                  <a:extLst>
                    <a:ext uri="{FF2B5EF4-FFF2-40B4-BE49-F238E27FC236}">
                      <a16:creationId xmlns:a16="http://schemas.microsoft.com/office/drawing/2014/main" id="{6B7FB84F-EA36-0DFA-FEC0-E3C2E1A77C03}"/>
                    </a:ext>
                  </a:extLst>
                </p14:cNvPr>
                <p14:cNvContentPartPr/>
                <p14:nvPr/>
              </p14:nvContentPartPr>
              <p14:xfrm>
                <a:off x="10691890" y="3391289"/>
                <a:ext cx="390240" cy="23760"/>
              </p14:xfrm>
            </p:contentPart>
          </mc:Choice>
          <mc:Fallback xmlns="">
            <p:pic>
              <p:nvPicPr>
                <p:cNvPr id="254" name="Ink 253">
                  <a:extLst>
                    <a:ext uri="{FF2B5EF4-FFF2-40B4-BE49-F238E27FC236}">
                      <a16:creationId xmlns:a16="http://schemas.microsoft.com/office/drawing/2014/main" id="{6B7FB84F-EA36-0DFA-FEC0-E3C2E1A77C03}"/>
                    </a:ext>
                  </a:extLst>
                </p:cNvPr>
                <p:cNvPicPr/>
                <p:nvPr/>
              </p:nvPicPr>
              <p:blipFill>
                <a:blip r:embed="rId397"/>
                <a:stretch>
                  <a:fillRect/>
                </a:stretch>
              </p:blipFill>
              <p:spPr>
                <a:xfrm>
                  <a:off x="10682890" y="3382649"/>
                  <a:ext cx="40788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8">
              <p14:nvContentPartPr>
                <p14:cNvPr id="255" name="Ink 254">
                  <a:extLst>
                    <a:ext uri="{FF2B5EF4-FFF2-40B4-BE49-F238E27FC236}">
                      <a16:creationId xmlns:a16="http://schemas.microsoft.com/office/drawing/2014/main" id="{0B8ABE0C-6A4B-D765-489A-E2785724375E}"/>
                    </a:ext>
                  </a:extLst>
                </p14:cNvPr>
                <p14:cNvContentPartPr/>
                <p14:nvPr/>
              </p14:nvContentPartPr>
              <p14:xfrm>
                <a:off x="10699810" y="3475889"/>
                <a:ext cx="375840" cy="24840"/>
              </p14:xfrm>
            </p:contentPart>
          </mc:Choice>
          <mc:Fallback xmlns="">
            <p:pic>
              <p:nvPicPr>
                <p:cNvPr id="255" name="Ink 254">
                  <a:extLst>
                    <a:ext uri="{FF2B5EF4-FFF2-40B4-BE49-F238E27FC236}">
                      <a16:creationId xmlns:a16="http://schemas.microsoft.com/office/drawing/2014/main" id="{0B8ABE0C-6A4B-D765-489A-E2785724375E}"/>
                    </a:ext>
                  </a:extLst>
                </p:cNvPr>
                <p:cNvPicPr/>
                <p:nvPr/>
              </p:nvPicPr>
              <p:blipFill>
                <a:blip r:embed="rId399"/>
                <a:stretch>
                  <a:fillRect/>
                </a:stretch>
              </p:blipFill>
              <p:spPr>
                <a:xfrm>
                  <a:off x="10691170" y="3466889"/>
                  <a:ext cx="39348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0">
              <p14:nvContentPartPr>
                <p14:cNvPr id="256" name="Ink 255">
                  <a:extLst>
                    <a:ext uri="{FF2B5EF4-FFF2-40B4-BE49-F238E27FC236}">
                      <a16:creationId xmlns:a16="http://schemas.microsoft.com/office/drawing/2014/main" id="{C4ABBE2D-CA62-B3A7-583F-1CAE0F34B601}"/>
                    </a:ext>
                  </a:extLst>
                </p14:cNvPr>
                <p14:cNvContentPartPr/>
                <p14:nvPr/>
              </p14:nvContentPartPr>
              <p14:xfrm>
                <a:off x="11116330" y="3282929"/>
                <a:ext cx="195480" cy="251640"/>
              </p14:xfrm>
            </p:contentPart>
          </mc:Choice>
          <mc:Fallback xmlns="">
            <p:pic>
              <p:nvPicPr>
                <p:cNvPr id="256" name="Ink 255">
                  <a:extLst>
                    <a:ext uri="{FF2B5EF4-FFF2-40B4-BE49-F238E27FC236}">
                      <a16:creationId xmlns:a16="http://schemas.microsoft.com/office/drawing/2014/main" id="{C4ABBE2D-CA62-B3A7-583F-1CAE0F34B601}"/>
                    </a:ext>
                  </a:extLst>
                </p:cNvPr>
                <p:cNvPicPr/>
                <p:nvPr/>
              </p:nvPicPr>
              <p:blipFill>
                <a:blip r:embed="rId401"/>
                <a:stretch>
                  <a:fillRect/>
                </a:stretch>
              </p:blipFill>
              <p:spPr>
                <a:xfrm>
                  <a:off x="11107690" y="3274289"/>
                  <a:ext cx="213120" cy="26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2">
              <p14:nvContentPartPr>
                <p14:cNvPr id="257" name="Ink 256">
                  <a:extLst>
                    <a:ext uri="{FF2B5EF4-FFF2-40B4-BE49-F238E27FC236}">
                      <a16:creationId xmlns:a16="http://schemas.microsoft.com/office/drawing/2014/main" id="{20F71DAA-B0D2-EF88-417B-D21E568D527F}"/>
                    </a:ext>
                  </a:extLst>
                </p14:cNvPr>
                <p14:cNvContentPartPr/>
                <p14:nvPr/>
              </p14:nvContentPartPr>
              <p14:xfrm>
                <a:off x="11358250" y="3172409"/>
                <a:ext cx="197640" cy="516600"/>
              </p14:xfrm>
            </p:contentPart>
          </mc:Choice>
          <mc:Fallback xmlns="">
            <p:pic>
              <p:nvPicPr>
                <p:cNvPr id="257" name="Ink 256">
                  <a:extLst>
                    <a:ext uri="{FF2B5EF4-FFF2-40B4-BE49-F238E27FC236}">
                      <a16:creationId xmlns:a16="http://schemas.microsoft.com/office/drawing/2014/main" id="{20F71DAA-B0D2-EF88-417B-D21E568D527F}"/>
                    </a:ext>
                  </a:extLst>
                </p:cNvPr>
                <p:cNvPicPr/>
                <p:nvPr/>
              </p:nvPicPr>
              <p:blipFill>
                <a:blip r:embed="rId403"/>
                <a:stretch>
                  <a:fillRect/>
                </a:stretch>
              </p:blipFill>
              <p:spPr>
                <a:xfrm>
                  <a:off x="11349610" y="3163769"/>
                  <a:ext cx="215280" cy="534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9" name="Group 278">
            <a:extLst>
              <a:ext uri="{FF2B5EF4-FFF2-40B4-BE49-F238E27FC236}">
                <a16:creationId xmlns:a16="http://schemas.microsoft.com/office/drawing/2014/main" id="{763866B6-0C24-5302-D398-08B9D6FB7797}"/>
              </a:ext>
            </a:extLst>
          </p:cNvPr>
          <p:cNvGrpSpPr/>
          <p:nvPr/>
        </p:nvGrpSpPr>
        <p:grpSpPr>
          <a:xfrm>
            <a:off x="6622450" y="1217462"/>
            <a:ext cx="2352240" cy="799560"/>
            <a:chOff x="6622450" y="1217462"/>
            <a:chExt cx="2352240" cy="799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04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FE550C51-D69B-91D7-7734-489360980FF4}"/>
                    </a:ext>
                  </a:extLst>
                </p14:cNvPr>
                <p14:cNvContentPartPr/>
                <p14:nvPr/>
              </p14:nvContentPartPr>
              <p14:xfrm>
                <a:off x="6705970" y="1217462"/>
                <a:ext cx="1034280" cy="30096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FE550C51-D69B-91D7-7734-489360980FF4}"/>
                    </a:ext>
                  </a:extLst>
                </p:cNvPr>
                <p:cNvPicPr/>
                <p:nvPr/>
              </p:nvPicPr>
              <p:blipFill>
                <a:blip r:embed="rId405"/>
                <a:stretch>
                  <a:fillRect/>
                </a:stretch>
              </p:blipFill>
              <p:spPr>
                <a:xfrm>
                  <a:off x="6696970" y="1208822"/>
                  <a:ext cx="1051920" cy="31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6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DB815194-09E0-535C-2C61-9344EDEEA199}"/>
                    </a:ext>
                  </a:extLst>
                </p14:cNvPr>
                <p14:cNvContentPartPr/>
                <p14:nvPr/>
              </p14:nvContentPartPr>
              <p14:xfrm>
                <a:off x="7873090" y="1370462"/>
                <a:ext cx="109800" cy="21960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DB815194-09E0-535C-2C61-9344EDEEA199}"/>
                    </a:ext>
                  </a:extLst>
                </p:cNvPr>
                <p:cNvPicPr/>
                <p:nvPr/>
              </p:nvPicPr>
              <p:blipFill>
                <a:blip r:embed="rId407"/>
                <a:stretch>
                  <a:fillRect/>
                </a:stretch>
              </p:blipFill>
              <p:spPr>
                <a:xfrm>
                  <a:off x="7864450" y="1361822"/>
                  <a:ext cx="127440" cy="23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8">
              <p14:nvContentPartPr>
                <p14:cNvPr id="241" name="Ink 240">
                  <a:extLst>
                    <a:ext uri="{FF2B5EF4-FFF2-40B4-BE49-F238E27FC236}">
                      <a16:creationId xmlns:a16="http://schemas.microsoft.com/office/drawing/2014/main" id="{A8029A7B-5DD0-EB3D-29CE-E9F8E7523F8F}"/>
                    </a:ext>
                  </a:extLst>
                </p14:cNvPr>
                <p14:cNvContentPartPr/>
                <p14:nvPr/>
              </p14:nvContentPartPr>
              <p14:xfrm>
                <a:off x="8137330" y="1345982"/>
                <a:ext cx="236880" cy="119160"/>
              </p14:xfrm>
            </p:contentPart>
          </mc:Choice>
          <mc:Fallback xmlns="">
            <p:pic>
              <p:nvPicPr>
                <p:cNvPr id="241" name="Ink 240">
                  <a:extLst>
                    <a:ext uri="{FF2B5EF4-FFF2-40B4-BE49-F238E27FC236}">
                      <a16:creationId xmlns:a16="http://schemas.microsoft.com/office/drawing/2014/main" id="{A8029A7B-5DD0-EB3D-29CE-E9F8E7523F8F}"/>
                    </a:ext>
                  </a:extLst>
                </p:cNvPr>
                <p:cNvPicPr/>
                <p:nvPr/>
              </p:nvPicPr>
              <p:blipFill>
                <a:blip r:embed="rId409"/>
                <a:stretch>
                  <a:fillRect/>
                </a:stretch>
              </p:blipFill>
              <p:spPr>
                <a:xfrm>
                  <a:off x="8128330" y="1337342"/>
                  <a:ext cx="25452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0">
              <p14:nvContentPartPr>
                <p14:cNvPr id="242" name="Ink 241">
                  <a:extLst>
                    <a:ext uri="{FF2B5EF4-FFF2-40B4-BE49-F238E27FC236}">
                      <a16:creationId xmlns:a16="http://schemas.microsoft.com/office/drawing/2014/main" id="{216F8850-07B1-89F0-4567-2CE1DABDE596}"/>
                    </a:ext>
                  </a:extLst>
                </p14:cNvPr>
                <p14:cNvContentPartPr/>
                <p14:nvPr/>
              </p14:nvContentPartPr>
              <p14:xfrm>
                <a:off x="8230210" y="1276142"/>
                <a:ext cx="10080" cy="20160"/>
              </p14:xfrm>
            </p:contentPart>
          </mc:Choice>
          <mc:Fallback xmlns="">
            <p:pic>
              <p:nvPicPr>
                <p:cNvPr id="242" name="Ink 241">
                  <a:extLst>
                    <a:ext uri="{FF2B5EF4-FFF2-40B4-BE49-F238E27FC236}">
                      <a16:creationId xmlns:a16="http://schemas.microsoft.com/office/drawing/2014/main" id="{216F8850-07B1-89F0-4567-2CE1DABDE596}"/>
                    </a:ext>
                  </a:extLst>
                </p:cNvPr>
                <p:cNvPicPr/>
                <p:nvPr/>
              </p:nvPicPr>
              <p:blipFill>
                <a:blip r:embed="rId411"/>
                <a:stretch>
                  <a:fillRect/>
                </a:stretch>
              </p:blipFill>
              <p:spPr>
                <a:xfrm>
                  <a:off x="8221570" y="1267502"/>
                  <a:ext cx="2772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2">
              <p14:nvContentPartPr>
                <p14:cNvPr id="251" name="Ink 250">
                  <a:extLst>
                    <a:ext uri="{FF2B5EF4-FFF2-40B4-BE49-F238E27FC236}">
                      <a16:creationId xmlns:a16="http://schemas.microsoft.com/office/drawing/2014/main" id="{AA4FA6C9-37F9-FF02-BA9F-D6D133CFD540}"/>
                    </a:ext>
                  </a:extLst>
                </p14:cNvPr>
                <p14:cNvContentPartPr/>
                <p14:nvPr/>
              </p14:nvContentPartPr>
              <p14:xfrm>
                <a:off x="8500210" y="1329422"/>
                <a:ext cx="474480" cy="167040"/>
              </p14:xfrm>
            </p:contentPart>
          </mc:Choice>
          <mc:Fallback xmlns="">
            <p:pic>
              <p:nvPicPr>
                <p:cNvPr id="251" name="Ink 250">
                  <a:extLst>
                    <a:ext uri="{FF2B5EF4-FFF2-40B4-BE49-F238E27FC236}">
                      <a16:creationId xmlns:a16="http://schemas.microsoft.com/office/drawing/2014/main" id="{AA4FA6C9-37F9-FF02-BA9F-D6D133CFD540}"/>
                    </a:ext>
                  </a:extLst>
                </p:cNvPr>
                <p:cNvPicPr/>
                <p:nvPr/>
              </p:nvPicPr>
              <p:blipFill>
                <a:blip r:embed="rId413"/>
                <a:stretch>
                  <a:fillRect/>
                </a:stretch>
              </p:blipFill>
              <p:spPr>
                <a:xfrm>
                  <a:off x="8491210" y="1320422"/>
                  <a:ext cx="49212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4">
              <p14:nvContentPartPr>
                <p14:cNvPr id="270" name="Ink 269">
                  <a:extLst>
                    <a:ext uri="{FF2B5EF4-FFF2-40B4-BE49-F238E27FC236}">
                      <a16:creationId xmlns:a16="http://schemas.microsoft.com/office/drawing/2014/main" id="{D023F5E1-BCB4-0F83-3788-723BC191A0F8}"/>
                    </a:ext>
                  </a:extLst>
                </p14:cNvPr>
                <p14:cNvContentPartPr/>
                <p14:nvPr/>
              </p14:nvContentPartPr>
              <p14:xfrm>
                <a:off x="6622450" y="1608782"/>
                <a:ext cx="655920" cy="398160"/>
              </p14:xfrm>
            </p:contentPart>
          </mc:Choice>
          <mc:Fallback xmlns="">
            <p:pic>
              <p:nvPicPr>
                <p:cNvPr id="270" name="Ink 269">
                  <a:extLst>
                    <a:ext uri="{FF2B5EF4-FFF2-40B4-BE49-F238E27FC236}">
                      <a16:creationId xmlns:a16="http://schemas.microsoft.com/office/drawing/2014/main" id="{D023F5E1-BCB4-0F83-3788-723BC191A0F8}"/>
                    </a:ext>
                  </a:extLst>
                </p:cNvPr>
                <p:cNvPicPr/>
                <p:nvPr/>
              </p:nvPicPr>
              <p:blipFill>
                <a:blip r:embed="rId415"/>
                <a:stretch>
                  <a:fillRect/>
                </a:stretch>
              </p:blipFill>
              <p:spPr>
                <a:xfrm>
                  <a:off x="6613810" y="1599782"/>
                  <a:ext cx="673560" cy="41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6">
              <p14:nvContentPartPr>
                <p14:cNvPr id="271" name="Ink 270">
                  <a:extLst>
                    <a:ext uri="{FF2B5EF4-FFF2-40B4-BE49-F238E27FC236}">
                      <a16:creationId xmlns:a16="http://schemas.microsoft.com/office/drawing/2014/main" id="{1E21F2EB-0BF9-687C-30B9-5B9DBEA64471}"/>
                    </a:ext>
                  </a:extLst>
                </p14:cNvPr>
                <p14:cNvContentPartPr/>
                <p14:nvPr/>
              </p14:nvContentPartPr>
              <p14:xfrm>
                <a:off x="7126090" y="1769702"/>
                <a:ext cx="165600" cy="23040"/>
              </p14:xfrm>
            </p:contentPart>
          </mc:Choice>
          <mc:Fallback xmlns="">
            <p:pic>
              <p:nvPicPr>
                <p:cNvPr id="271" name="Ink 270">
                  <a:extLst>
                    <a:ext uri="{FF2B5EF4-FFF2-40B4-BE49-F238E27FC236}">
                      <a16:creationId xmlns:a16="http://schemas.microsoft.com/office/drawing/2014/main" id="{1E21F2EB-0BF9-687C-30B9-5B9DBEA64471}"/>
                    </a:ext>
                  </a:extLst>
                </p:cNvPr>
                <p:cNvPicPr/>
                <p:nvPr/>
              </p:nvPicPr>
              <p:blipFill>
                <a:blip r:embed="rId417"/>
                <a:stretch>
                  <a:fillRect/>
                </a:stretch>
              </p:blipFill>
              <p:spPr>
                <a:xfrm>
                  <a:off x="7117450" y="1760702"/>
                  <a:ext cx="18324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8">
              <p14:nvContentPartPr>
                <p14:cNvPr id="272" name="Ink 271">
                  <a:extLst>
                    <a:ext uri="{FF2B5EF4-FFF2-40B4-BE49-F238E27FC236}">
                      <a16:creationId xmlns:a16="http://schemas.microsoft.com/office/drawing/2014/main" id="{97C95D6B-4586-AC93-F38E-339497CB9A1D}"/>
                    </a:ext>
                  </a:extLst>
                </p14:cNvPr>
                <p14:cNvContentPartPr/>
                <p14:nvPr/>
              </p14:nvContentPartPr>
              <p14:xfrm>
                <a:off x="6721450" y="1782302"/>
                <a:ext cx="169200" cy="16560"/>
              </p14:xfrm>
            </p:contentPart>
          </mc:Choice>
          <mc:Fallback xmlns="">
            <p:pic>
              <p:nvPicPr>
                <p:cNvPr id="272" name="Ink 271">
                  <a:extLst>
                    <a:ext uri="{FF2B5EF4-FFF2-40B4-BE49-F238E27FC236}">
                      <a16:creationId xmlns:a16="http://schemas.microsoft.com/office/drawing/2014/main" id="{97C95D6B-4586-AC93-F38E-339497CB9A1D}"/>
                    </a:ext>
                  </a:extLst>
                </p:cNvPr>
                <p:cNvPicPr/>
                <p:nvPr/>
              </p:nvPicPr>
              <p:blipFill>
                <a:blip r:embed="rId419"/>
                <a:stretch>
                  <a:fillRect/>
                </a:stretch>
              </p:blipFill>
              <p:spPr>
                <a:xfrm>
                  <a:off x="6712450" y="1773302"/>
                  <a:ext cx="18684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0">
              <p14:nvContentPartPr>
                <p14:cNvPr id="274" name="Ink 273">
                  <a:extLst>
                    <a:ext uri="{FF2B5EF4-FFF2-40B4-BE49-F238E27FC236}">
                      <a16:creationId xmlns:a16="http://schemas.microsoft.com/office/drawing/2014/main" id="{FD1D2E8A-2954-52DA-1996-06C0FAA4BF60}"/>
                    </a:ext>
                  </a:extLst>
                </p14:cNvPr>
                <p14:cNvContentPartPr/>
                <p14:nvPr/>
              </p14:nvContentPartPr>
              <p14:xfrm>
                <a:off x="7527850" y="1792022"/>
                <a:ext cx="870840" cy="114120"/>
              </p14:xfrm>
            </p:contentPart>
          </mc:Choice>
          <mc:Fallback xmlns="">
            <p:pic>
              <p:nvPicPr>
                <p:cNvPr id="274" name="Ink 273">
                  <a:extLst>
                    <a:ext uri="{FF2B5EF4-FFF2-40B4-BE49-F238E27FC236}">
                      <a16:creationId xmlns:a16="http://schemas.microsoft.com/office/drawing/2014/main" id="{FD1D2E8A-2954-52DA-1996-06C0FAA4BF60}"/>
                    </a:ext>
                  </a:extLst>
                </p:cNvPr>
                <p:cNvPicPr/>
                <p:nvPr/>
              </p:nvPicPr>
              <p:blipFill>
                <a:blip r:embed="rId421"/>
                <a:stretch>
                  <a:fillRect/>
                </a:stretch>
              </p:blipFill>
              <p:spPr>
                <a:xfrm>
                  <a:off x="7519210" y="1783022"/>
                  <a:ext cx="88848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2">
              <p14:nvContentPartPr>
                <p14:cNvPr id="276" name="Ink 275">
                  <a:extLst>
                    <a:ext uri="{FF2B5EF4-FFF2-40B4-BE49-F238E27FC236}">
                      <a16:creationId xmlns:a16="http://schemas.microsoft.com/office/drawing/2014/main" id="{E0F6227C-F719-3A11-89D6-F13B27A1620B}"/>
                    </a:ext>
                  </a:extLst>
                </p14:cNvPr>
                <p14:cNvContentPartPr/>
                <p14:nvPr/>
              </p14:nvContentPartPr>
              <p14:xfrm>
                <a:off x="8559250" y="1636142"/>
                <a:ext cx="231840" cy="380880"/>
              </p14:xfrm>
            </p:contentPart>
          </mc:Choice>
          <mc:Fallback xmlns="">
            <p:pic>
              <p:nvPicPr>
                <p:cNvPr id="276" name="Ink 275">
                  <a:extLst>
                    <a:ext uri="{FF2B5EF4-FFF2-40B4-BE49-F238E27FC236}">
                      <a16:creationId xmlns:a16="http://schemas.microsoft.com/office/drawing/2014/main" id="{E0F6227C-F719-3A11-89D6-F13B27A1620B}"/>
                    </a:ext>
                  </a:extLst>
                </p:cNvPr>
                <p:cNvPicPr/>
                <p:nvPr/>
              </p:nvPicPr>
              <p:blipFill>
                <a:blip r:embed="rId423"/>
                <a:stretch>
                  <a:fillRect/>
                </a:stretch>
              </p:blipFill>
              <p:spPr>
                <a:xfrm>
                  <a:off x="8550610" y="1627502"/>
                  <a:ext cx="249480" cy="398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24">
            <p14:nvContentPartPr>
              <p14:cNvPr id="295" name="Ink 294">
                <a:extLst>
                  <a:ext uri="{FF2B5EF4-FFF2-40B4-BE49-F238E27FC236}">
                    <a16:creationId xmlns:a16="http://schemas.microsoft.com/office/drawing/2014/main" id="{227C7501-280A-07DF-1F6D-4628DDD7381E}"/>
                  </a:ext>
                </a:extLst>
              </p14:cNvPr>
              <p14:cNvContentPartPr/>
              <p14:nvPr/>
            </p14:nvContentPartPr>
            <p14:xfrm>
              <a:off x="6633970" y="1188302"/>
              <a:ext cx="102600" cy="433440"/>
            </p14:xfrm>
          </p:contentPart>
        </mc:Choice>
        <mc:Fallback xmlns="">
          <p:pic>
            <p:nvPicPr>
              <p:cNvPr id="295" name="Ink 294">
                <a:extLst>
                  <a:ext uri="{FF2B5EF4-FFF2-40B4-BE49-F238E27FC236}">
                    <a16:creationId xmlns:a16="http://schemas.microsoft.com/office/drawing/2014/main" id="{227C7501-280A-07DF-1F6D-4628DDD7381E}"/>
                  </a:ext>
                </a:extLst>
              </p:cNvPr>
              <p:cNvPicPr/>
              <p:nvPr/>
            </p:nvPicPr>
            <p:blipFill>
              <a:blip r:embed="rId425"/>
              <a:stretch>
                <a:fillRect/>
              </a:stretch>
            </p:blipFill>
            <p:spPr>
              <a:xfrm>
                <a:off x="6624970" y="1179662"/>
                <a:ext cx="120240" cy="45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6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A8E3A75D-6BFF-D4BF-28DD-160E1F3649CE}"/>
                  </a:ext>
                </a:extLst>
              </p14:cNvPr>
              <p14:cNvContentPartPr/>
              <p14:nvPr/>
            </p14:nvContentPartPr>
            <p14:xfrm>
              <a:off x="9069370" y="1218182"/>
              <a:ext cx="771480" cy="30384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A8E3A75D-6BFF-D4BF-28DD-160E1F3649CE}"/>
                  </a:ext>
                </a:extLst>
              </p:cNvPr>
              <p:cNvPicPr/>
              <p:nvPr/>
            </p:nvPicPr>
            <p:blipFill>
              <a:blip r:embed="rId427"/>
              <a:stretch>
                <a:fillRect/>
              </a:stretch>
            </p:blipFill>
            <p:spPr>
              <a:xfrm>
                <a:off x="9060370" y="1209182"/>
                <a:ext cx="789120" cy="32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8">
            <p14:nvContentPartPr>
              <p14:cNvPr id="259" name="Ink 258">
                <a:extLst>
                  <a:ext uri="{FF2B5EF4-FFF2-40B4-BE49-F238E27FC236}">
                    <a16:creationId xmlns:a16="http://schemas.microsoft.com/office/drawing/2014/main" id="{30E089A0-E79A-407A-CAE4-FC65281DE69F}"/>
                  </a:ext>
                </a:extLst>
              </p14:cNvPr>
              <p14:cNvContentPartPr/>
              <p14:nvPr/>
            </p14:nvContentPartPr>
            <p14:xfrm>
              <a:off x="9860290" y="1437062"/>
              <a:ext cx="65160" cy="119880"/>
            </p14:xfrm>
          </p:contentPart>
        </mc:Choice>
        <mc:Fallback xmlns="">
          <p:pic>
            <p:nvPicPr>
              <p:cNvPr id="259" name="Ink 258">
                <a:extLst>
                  <a:ext uri="{FF2B5EF4-FFF2-40B4-BE49-F238E27FC236}">
                    <a16:creationId xmlns:a16="http://schemas.microsoft.com/office/drawing/2014/main" id="{30E089A0-E79A-407A-CAE4-FC65281DE69F}"/>
                  </a:ext>
                </a:extLst>
              </p:cNvPr>
              <p:cNvPicPr/>
              <p:nvPr/>
            </p:nvPicPr>
            <p:blipFill>
              <a:blip r:embed="rId429"/>
              <a:stretch>
                <a:fillRect/>
              </a:stretch>
            </p:blipFill>
            <p:spPr>
              <a:xfrm>
                <a:off x="9851290" y="1428422"/>
                <a:ext cx="82800" cy="13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0">
            <p14:nvContentPartPr>
              <p14:cNvPr id="261" name="Ink 260">
                <a:extLst>
                  <a:ext uri="{FF2B5EF4-FFF2-40B4-BE49-F238E27FC236}">
                    <a16:creationId xmlns:a16="http://schemas.microsoft.com/office/drawing/2014/main" id="{006F7B48-05C3-4BC0-E950-6CBFDE2EB488}"/>
                  </a:ext>
                </a:extLst>
              </p14:cNvPr>
              <p14:cNvContentPartPr/>
              <p14:nvPr/>
            </p14:nvContentPartPr>
            <p14:xfrm>
              <a:off x="10071610" y="1158062"/>
              <a:ext cx="429120" cy="296640"/>
            </p14:xfrm>
          </p:contentPart>
        </mc:Choice>
        <mc:Fallback xmlns="">
          <p:pic>
            <p:nvPicPr>
              <p:cNvPr id="261" name="Ink 260">
                <a:extLst>
                  <a:ext uri="{FF2B5EF4-FFF2-40B4-BE49-F238E27FC236}">
                    <a16:creationId xmlns:a16="http://schemas.microsoft.com/office/drawing/2014/main" id="{006F7B48-05C3-4BC0-E950-6CBFDE2EB488}"/>
                  </a:ext>
                </a:extLst>
              </p:cNvPr>
              <p:cNvPicPr/>
              <p:nvPr/>
            </p:nvPicPr>
            <p:blipFill>
              <a:blip r:embed="rId431"/>
              <a:stretch>
                <a:fillRect/>
              </a:stretch>
            </p:blipFill>
            <p:spPr>
              <a:xfrm>
                <a:off x="10062970" y="1149422"/>
                <a:ext cx="446760" cy="31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2">
            <p14:nvContentPartPr>
              <p14:cNvPr id="262" name="Ink 261">
                <a:extLst>
                  <a:ext uri="{FF2B5EF4-FFF2-40B4-BE49-F238E27FC236}">
                    <a16:creationId xmlns:a16="http://schemas.microsoft.com/office/drawing/2014/main" id="{CB588293-6A4A-A62D-6957-AFDDD410AEC6}"/>
                  </a:ext>
                </a:extLst>
              </p14:cNvPr>
              <p14:cNvContentPartPr/>
              <p14:nvPr/>
            </p14:nvContentPartPr>
            <p14:xfrm>
              <a:off x="10071970" y="1322582"/>
              <a:ext cx="151200" cy="11160"/>
            </p14:xfrm>
          </p:contentPart>
        </mc:Choice>
        <mc:Fallback xmlns="">
          <p:pic>
            <p:nvPicPr>
              <p:cNvPr id="262" name="Ink 261">
                <a:extLst>
                  <a:ext uri="{FF2B5EF4-FFF2-40B4-BE49-F238E27FC236}">
                    <a16:creationId xmlns:a16="http://schemas.microsoft.com/office/drawing/2014/main" id="{CB588293-6A4A-A62D-6957-AFDDD410AEC6}"/>
                  </a:ext>
                </a:extLst>
              </p:cNvPr>
              <p:cNvPicPr/>
              <p:nvPr/>
            </p:nvPicPr>
            <p:blipFill>
              <a:blip r:embed="rId433"/>
              <a:stretch>
                <a:fillRect/>
              </a:stretch>
            </p:blipFill>
            <p:spPr>
              <a:xfrm>
                <a:off x="10062970" y="1313942"/>
                <a:ext cx="168840" cy="2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4">
            <p14:nvContentPartPr>
              <p14:cNvPr id="263" name="Ink 262">
                <a:extLst>
                  <a:ext uri="{FF2B5EF4-FFF2-40B4-BE49-F238E27FC236}">
                    <a16:creationId xmlns:a16="http://schemas.microsoft.com/office/drawing/2014/main" id="{123A098D-2E12-B5D9-F049-A3C7DEED55A6}"/>
                  </a:ext>
                </a:extLst>
              </p14:cNvPr>
              <p14:cNvContentPartPr/>
              <p14:nvPr/>
            </p14:nvContentPartPr>
            <p14:xfrm>
              <a:off x="10578490" y="1155182"/>
              <a:ext cx="1220400" cy="298080"/>
            </p14:xfrm>
          </p:contentPart>
        </mc:Choice>
        <mc:Fallback xmlns="">
          <p:pic>
            <p:nvPicPr>
              <p:cNvPr id="263" name="Ink 262">
                <a:extLst>
                  <a:ext uri="{FF2B5EF4-FFF2-40B4-BE49-F238E27FC236}">
                    <a16:creationId xmlns:a16="http://schemas.microsoft.com/office/drawing/2014/main" id="{123A098D-2E12-B5D9-F049-A3C7DEED55A6}"/>
                  </a:ext>
                </a:extLst>
              </p:cNvPr>
              <p:cNvPicPr/>
              <p:nvPr/>
            </p:nvPicPr>
            <p:blipFill>
              <a:blip r:embed="rId435"/>
              <a:stretch>
                <a:fillRect/>
              </a:stretch>
            </p:blipFill>
            <p:spPr>
              <a:xfrm>
                <a:off x="10569490" y="1146542"/>
                <a:ext cx="1238040" cy="31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6">
            <p14:nvContentPartPr>
              <p14:cNvPr id="264" name="Ink 263">
                <a:extLst>
                  <a:ext uri="{FF2B5EF4-FFF2-40B4-BE49-F238E27FC236}">
                    <a16:creationId xmlns:a16="http://schemas.microsoft.com/office/drawing/2014/main" id="{AF2BB4B3-6EFE-6C44-CA1D-CC13FF162756}"/>
                  </a:ext>
                </a:extLst>
              </p14:cNvPr>
              <p14:cNvContentPartPr/>
              <p14:nvPr/>
            </p14:nvContentPartPr>
            <p14:xfrm>
              <a:off x="11547970" y="1333742"/>
              <a:ext cx="23040" cy="20160"/>
            </p14:xfrm>
          </p:contentPart>
        </mc:Choice>
        <mc:Fallback xmlns="">
          <p:pic>
            <p:nvPicPr>
              <p:cNvPr id="264" name="Ink 263">
                <a:extLst>
                  <a:ext uri="{FF2B5EF4-FFF2-40B4-BE49-F238E27FC236}">
                    <a16:creationId xmlns:a16="http://schemas.microsoft.com/office/drawing/2014/main" id="{AF2BB4B3-6EFE-6C44-CA1D-CC13FF162756}"/>
                  </a:ext>
                </a:extLst>
              </p:cNvPr>
              <p:cNvPicPr/>
              <p:nvPr/>
            </p:nvPicPr>
            <p:blipFill>
              <a:blip r:embed="rId437"/>
              <a:stretch>
                <a:fillRect/>
              </a:stretch>
            </p:blipFill>
            <p:spPr>
              <a:xfrm>
                <a:off x="11538970" y="1324742"/>
                <a:ext cx="40680" cy="3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8">
            <p14:nvContentPartPr>
              <p14:cNvPr id="265" name="Ink 264">
                <a:extLst>
                  <a:ext uri="{FF2B5EF4-FFF2-40B4-BE49-F238E27FC236}">
                    <a16:creationId xmlns:a16="http://schemas.microsoft.com/office/drawing/2014/main" id="{D67C68ED-5771-91A6-A33C-8E5D91D00958}"/>
                  </a:ext>
                </a:extLst>
              </p14:cNvPr>
              <p14:cNvContentPartPr/>
              <p14:nvPr/>
            </p14:nvContentPartPr>
            <p14:xfrm>
              <a:off x="11378050" y="1285862"/>
              <a:ext cx="156960" cy="43920"/>
            </p14:xfrm>
          </p:contentPart>
        </mc:Choice>
        <mc:Fallback xmlns="">
          <p:pic>
            <p:nvPicPr>
              <p:cNvPr id="265" name="Ink 264">
                <a:extLst>
                  <a:ext uri="{FF2B5EF4-FFF2-40B4-BE49-F238E27FC236}">
                    <a16:creationId xmlns:a16="http://schemas.microsoft.com/office/drawing/2014/main" id="{D67C68ED-5771-91A6-A33C-8E5D91D00958}"/>
                  </a:ext>
                </a:extLst>
              </p:cNvPr>
              <p:cNvPicPr/>
              <p:nvPr/>
            </p:nvPicPr>
            <p:blipFill>
              <a:blip r:embed="rId439"/>
              <a:stretch>
                <a:fillRect/>
              </a:stretch>
            </p:blipFill>
            <p:spPr>
              <a:xfrm>
                <a:off x="11369410" y="1276862"/>
                <a:ext cx="174600" cy="6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0">
            <p14:nvContentPartPr>
              <p14:cNvPr id="266" name="Ink 265">
                <a:extLst>
                  <a:ext uri="{FF2B5EF4-FFF2-40B4-BE49-F238E27FC236}">
                    <a16:creationId xmlns:a16="http://schemas.microsoft.com/office/drawing/2014/main" id="{7B10F525-FB25-2338-F1A0-CE68C4E56388}"/>
                  </a:ext>
                </a:extLst>
              </p14:cNvPr>
              <p14:cNvContentPartPr/>
              <p14:nvPr/>
            </p14:nvContentPartPr>
            <p14:xfrm>
              <a:off x="10854970" y="1254182"/>
              <a:ext cx="214200" cy="62640"/>
            </p14:xfrm>
          </p:contentPart>
        </mc:Choice>
        <mc:Fallback xmlns="">
          <p:pic>
            <p:nvPicPr>
              <p:cNvPr id="266" name="Ink 265">
                <a:extLst>
                  <a:ext uri="{FF2B5EF4-FFF2-40B4-BE49-F238E27FC236}">
                    <a16:creationId xmlns:a16="http://schemas.microsoft.com/office/drawing/2014/main" id="{7B10F525-FB25-2338-F1A0-CE68C4E56388}"/>
                  </a:ext>
                </a:extLst>
              </p:cNvPr>
              <p:cNvPicPr/>
              <p:nvPr/>
            </p:nvPicPr>
            <p:blipFill>
              <a:blip r:embed="rId441"/>
              <a:stretch>
                <a:fillRect/>
              </a:stretch>
            </p:blipFill>
            <p:spPr>
              <a:xfrm>
                <a:off x="10846330" y="1245182"/>
                <a:ext cx="231840" cy="8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2">
            <p14:nvContentPartPr>
              <p14:cNvPr id="267" name="Ink 266">
                <a:extLst>
                  <a:ext uri="{FF2B5EF4-FFF2-40B4-BE49-F238E27FC236}">
                    <a16:creationId xmlns:a16="http://schemas.microsoft.com/office/drawing/2014/main" id="{13530F8E-719E-D51B-50F1-0AD6267452AD}"/>
                  </a:ext>
                </a:extLst>
              </p14:cNvPr>
              <p14:cNvContentPartPr/>
              <p14:nvPr/>
            </p14:nvContentPartPr>
            <p14:xfrm>
              <a:off x="10690090" y="1277582"/>
              <a:ext cx="11880" cy="39240"/>
            </p14:xfrm>
          </p:contentPart>
        </mc:Choice>
        <mc:Fallback xmlns="">
          <p:pic>
            <p:nvPicPr>
              <p:cNvPr id="267" name="Ink 266">
                <a:extLst>
                  <a:ext uri="{FF2B5EF4-FFF2-40B4-BE49-F238E27FC236}">
                    <a16:creationId xmlns:a16="http://schemas.microsoft.com/office/drawing/2014/main" id="{13530F8E-719E-D51B-50F1-0AD6267452AD}"/>
                  </a:ext>
                </a:extLst>
              </p:cNvPr>
              <p:cNvPicPr/>
              <p:nvPr/>
            </p:nvPicPr>
            <p:blipFill>
              <a:blip r:embed="rId443"/>
              <a:stretch>
                <a:fillRect/>
              </a:stretch>
            </p:blipFill>
            <p:spPr>
              <a:xfrm>
                <a:off x="10681450" y="1268582"/>
                <a:ext cx="29520" cy="5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4">
            <p14:nvContentPartPr>
              <p14:cNvPr id="277" name="Ink 276">
                <a:extLst>
                  <a:ext uri="{FF2B5EF4-FFF2-40B4-BE49-F238E27FC236}">
                    <a16:creationId xmlns:a16="http://schemas.microsoft.com/office/drawing/2014/main" id="{0B07BD7B-F331-87DD-3223-1E9C71823063}"/>
                  </a:ext>
                </a:extLst>
              </p14:cNvPr>
              <p14:cNvContentPartPr/>
              <p14:nvPr/>
            </p14:nvContentPartPr>
            <p14:xfrm>
              <a:off x="8984410" y="1617782"/>
              <a:ext cx="696240" cy="451800"/>
            </p14:xfrm>
          </p:contentPart>
        </mc:Choice>
        <mc:Fallback xmlns="">
          <p:pic>
            <p:nvPicPr>
              <p:cNvPr id="277" name="Ink 276">
                <a:extLst>
                  <a:ext uri="{FF2B5EF4-FFF2-40B4-BE49-F238E27FC236}">
                    <a16:creationId xmlns:a16="http://schemas.microsoft.com/office/drawing/2014/main" id="{0B07BD7B-F331-87DD-3223-1E9C71823063}"/>
                  </a:ext>
                </a:extLst>
              </p:cNvPr>
              <p:cNvPicPr/>
              <p:nvPr/>
            </p:nvPicPr>
            <p:blipFill>
              <a:blip r:embed="rId445"/>
              <a:stretch>
                <a:fillRect/>
              </a:stretch>
            </p:blipFill>
            <p:spPr>
              <a:xfrm>
                <a:off x="8975410" y="1608782"/>
                <a:ext cx="713880" cy="46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6">
            <p14:nvContentPartPr>
              <p14:cNvPr id="280" name="Ink 279">
                <a:extLst>
                  <a:ext uri="{FF2B5EF4-FFF2-40B4-BE49-F238E27FC236}">
                    <a16:creationId xmlns:a16="http://schemas.microsoft.com/office/drawing/2014/main" id="{F072D52A-468A-4EE9-77F0-9EB57257C173}"/>
                  </a:ext>
                </a:extLst>
              </p14:cNvPr>
              <p14:cNvContentPartPr/>
              <p14:nvPr/>
            </p14:nvContentPartPr>
            <p14:xfrm>
              <a:off x="9805210" y="1784102"/>
              <a:ext cx="273600" cy="109080"/>
            </p14:xfrm>
          </p:contentPart>
        </mc:Choice>
        <mc:Fallback xmlns="">
          <p:pic>
            <p:nvPicPr>
              <p:cNvPr id="280" name="Ink 279">
                <a:extLst>
                  <a:ext uri="{FF2B5EF4-FFF2-40B4-BE49-F238E27FC236}">
                    <a16:creationId xmlns:a16="http://schemas.microsoft.com/office/drawing/2014/main" id="{F072D52A-468A-4EE9-77F0-9EB57257C173}"/>
                  </a:ext>
                </a:extLst>
              </p:cNvPr>
              <p:cNvPicPr/>
              <p:nvPr/>
            </p:nvPicPr>
            <p:blipFill>
              <a:blip r:embed="rId447"/>
              <a:stretch>
                <a:fillRect/>
              </a:stretch>
            </p:blipFill>
            <p:spPr>
              <a:xfrm>
                <a:off x="9796210" y="1775102"/>
                <a:ext cx="291240" cy="12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8">
            <p14:nvContentPartPr>
              <p14:cNvPr id="281" name="Ink 280">
                <a:extLst>
                  <a:ext uri="{FF2B5EF4-FFF2-40B4-BE49-F238E27FC236}">
                    <a16:creationId xmlns:a16="http://schemas.microsoft.com/office/drawing/2014/main" id="{5D0EB92D-5A03-03E6-4BB7-62D417A10C72}"/>
                  </a:ext>
                </a:extLst>
              </p14:cNvPr>
              <p14:cNvContentPartPr/>
              <p14:nvPr/>
            </p14:nvContentPartPr>
            <p14:xfrm>
              <a:off x="9867850" y="1660262"/>
              <a:ext cx="20160" cy="32040"/>
            </p14:xfrm>
          </p:contentPart>
        </mc:Choice>
        <mc:Fallback xmlns="">
          <p:pic>
            <p:nvPicPr>
              <p:cNvPr id="281" name="Ink 280">
                <a:extLst>
                  <a:ext uri="{FF2B5EF4-FFF2-40B4-BE49-F238E27FC236}">
                    <a16:creationId xmlns:a16="http://schemas.microsoft.com/office/drawing/2014/main" id="{5D0EB92D-5A03-03E6-4BB7-62D417A10C72}"/>
                  </a:ext>
                </a:extLst>
              </p:cNvPr>
              <p:cNvPicPr/>
              <p:nvPr/>
            </p:nvPicPr>
            <p:blipFill>
              <a:blip r:embed="rId449"/>
              <a:stretch>
                <a:fillRect/>
              </a:stretch>
            </p:blipFill>
            <p:spPr>
              <a:xfrm>
                <a:off x="9859210" y="1651262"/>
                <a:ext cx="37800" cy="4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0">
            <p14:nvContentPartPr>
              <p14:cNvPr id="283" name="Ink 282">
                <a:extLst>
                  <a:ext uri="{FF2B5EF4-FFF2-40B4-BE49-F238E27FC236}">
                    <a16:creationId xmlns:a16="http://schemas.microsoft.com/office/drawing/2014/main" id="{DB2244B0-5D58-CA8A-C01B-1512D8B17AFE}"/>
                  </a:ext>
                </a:extLst>
              </p14:cNvPr>
              <p14:cNvContentPartPr/>
              <p14:nvPr/>
            </p14:nvContentPartPr>
            <p14:xfrm>
              <a:off x="10247650" y="1572782"/>
              <a:ext cx="715320" cy="279360"/>
            </p14:xfrm>
          </p:contentPart>
        </mc:Choice>
        <mc:Fallback xmlns="">
          <p:pic>
            <p:nvPicPr>
              <p:cNvPr id="283" name="Ink 282">
                <a:extLst>
                  <a:ext uri="{FF2B5EF4-FFF2-40B4-BE49-F238E27FC236}">
                    <a16:creationId xmlns:a16="http://schemas.microsoft.com/office/drawing/2014/main" id="{DB2244B0-5D58-CA8A-C01B-1512D8B17AFE}"/>
                  </a:ext>
                </a:extLst>
              </p:cNvPr>
              <p:cNvPicPr/>
              <p:nvPr/>
            </p:nvPicPr>
            <p:blipFill>
              <a:blip r:embed="rId451"/>
              <a:stretch>
                <a:fillRect/>
              </a:stretch>
            </p:blipFill>
            <p:spPr>
              <a:xfrm>
                <a:off x="10239010" y="1563782"/>
                <a:ext cx="732960" cy="29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2">
            <p14:nvContentPartPr>
              <p14:cNvPr id="285" name="Ink 284">
                <a:extLst>
                  <a:ext uri="{FF2B5EF4-FFF2-40B4-BE49-F238E27FC236}">
                    <a16:creationId xmlns:a16="http://schemas.microsoft.com/office/drawing/2014/main" id="{E117CC7E-109A-5522-FA73-5FA2C3297402}"/>
                  </a:ext>
                </a:extLst>
              </p14:cNvPr>
              <p14:cNvContentPartPr/>
              <p14:nvPr/>
            </p14:nvContentPartPr>
            <p14:xfrm>
              <a:off x="10840570" y="1787702"/>
              <a:ext cx="60480" cy="23760"/>
            </p14:xfrm>
          </p:contentPart>
        </mc:Choice>
        <mc:Fallback xmlns="">
          <p:pic>
            <p:nvPicPr>
              <p:cNvPr id="285" name="Ink 284">
                <a:extLst>
                  <a:ext uri="{FF2B5EF4-FFF2-40B4-BE49-F238E27FC236}">
                    <a16:creationId xmlns:a16="http://schemas.microsoft.com/office/drawing/2014/main" id="{E117CC7E-109A-5522-FA73-5FA2C3297402}"/>
                  </a:ext>
                </a:extLst>
              </p:cNvPr>
              <p:cNvPicPr/>
              <p:nvPr/>
            </p:nvPicPr>
            <p:blipFill>
              <a:blip r:embed="rId453"/>
              <a:stretch>
                <a:fillRect/>
              </a:stretch>
            </p:blipFill>
            <p:spPr>
              <a:xfrm>
                <a:off x="10831570" y="1778702"/>
                <a:ext cx="78120" cy="4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4">
            <p14:nvContentPartPr>
              <p14:cNvPr id="287" name="Ink 286">
                <a:extLst>
                  <a:ext uri="{FF2B5EF4-FFF2-40B4-BE49-F238E27FC236}">
                    <a16:creationId xmlns:a16="http://schemas.microsoft.com/office/drawing/2014/main" id="{9CE40760-8A77-864D-E514-8817BE9092D6}"/>
                  </a:ext>
                </a:extLst>
              </p14:cNvPr>
              <p14:cNvContentPartPr/>
              <p14:nvPr/>
            </p14:nvContentPartPr>
            <p14:xfrm>
              <a:off x="11160250" y="1600862"/>
              <a:ext cx="143280" cy="230760"/>
            </p14:xfrm>
          </p:contentPart>
        </mc:Choice>
        <mc:Fallback xmlns="">
          <p:pic>
            <p:nvPicPr>
              <p:cNvPr id="287" name="Ink 286">
                <a:extLst>
                  <a:ext uri="{FF2B5EF4-FFF2-40B4-BE49-F238E27FC236}">
                    <a16:creationId xmlns:a16="http://schemas.microsoft.com/office/drawing/2014/main" id="{9CE40760-8A77-864D-E514-8817BE9092D6}"/>
                  </a:ext>
                </a:extLst>
              </p:cNvPr>
              <p:cNvPicPr/>
              <p:nvPr/>
            </p:nvPicPr>
            <p:blipFill>
              <a:blip r:embed="rId455"/>
              <a:stretch>
                <a:fillRect/>
              </a:stretch>
            </p:blipFill>
            <p:spPr>
              <a:xfrm>
                <a:off x="11151250" y="1592222"/>
                <a:ext cx="160920" cy="24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6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0CB52CA0-EBD6-A8AA-4EA1-65009F7F3B49}"/>
                  </a:ext>
                </a:extLst>
              </p14:cNvPr>
              <p14:cNvContentPartPr/>
              <p14:nvPr/>
            </p14:nvContentPartPr>
            <p14:xfrm>
              <a:off x="11052250" y="1726142"/>
              <a:ext cx="248400" cy="55440"/>
            </p14:xfrm>
          </p:contentPart>
        </mc:Choice>
        <mc:Fallback xmlns=""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0CB52CA0-EBD6-A8AA-4EA1-65009F7F3B49}"/>
                  </a:ext>
                </a:extLst>
              </p:cNvPr>
              <p:cNvPicPr/>
              <p:nvPr/>
            </p:nvPicPr>
            <p:blipFill>
              <a:blip r:embed="rId457"/>
              <a:stretch>
                <a:fillRect/>
              </a:stretch>
            </p:blipFill>
            <p:spPr>
              <a:xfrm>
                <a:off x="11043250" y="1717142"/>
                <a:ext cx="266040" cy="7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8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E1D43F2C-30DA-3FFB-FBB2-C8A190A31C4E}"/>
                  </a:ext>
                </a:extLst>
              </p14:cNvPr>
              <p14:cNvContentPartPr/>
              <p14:nvPr/>
            </p14:nvContentPartPr>
            <p14:xfrm>
              <a:off x="11355010" y="1600862"/>
              <a:ext cx="88200" cy="240840"/>
            </p14:xfrm>
          </p:contentPart>
        </mc:Choice>
        <mc:Fallback xmlns=""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E1D43F2C-30DA-3FFB-FBB2-C8A190A31C4E}"/>
                  </a:ext>
                </a:extLst>
              </p:cNvPr>
              <p:cNvPicPr/>
              <p:nvPr/>
            </p:nvPicPr>
            <p:blipFill>
              <a:blip r:embed="rId459"/>
              <a:stretch>
                <a:fillRect/>
              </a:stretch>
            </p:blipFill>
            <p:spPr>
              <a:xfrm>
                <a:off x="11346010" y="1592222"/>
                <a:ext cx="105840" cy="25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0">
            <p14:nvContentPartPr>
              <p14:cNvPr id="81" name="Ink 80">
                <a:extLst>
                  <a:ext uri="{FF2B5EF4-FFF2-40B4-BE49-F238E27FC236}">
                    <a16:creationId xmlns:a16="http://schemas.microsoft.com/office/drawing/2014/main" id="{764F5852-422E-8497-2CF7-49DFBAEE0B4E}"/>
                  </a:ext>
                </a:extLst>
              </p14:cNvPr>
              <p14:cNvContentPartPr/>
              <p14:nvPr/>
            </p14:nvContentPartPr>
            <p14:xfrm>
              <a:off x="11483170" y="1774022"/>
              <a:ext cx="123120" cy="73080"/>
            </p14:xfrm>
          </p:contentPart>
        </mc:Choice>
        <mc:Fallback xmlns="">
          <p:pic>
            <p:nvPicPr>
              <p:cNvPr id="81" name="Ink 80">
                <a:extLst>
                  <a:ext uri="{FF2B5EF4-FFF2-40B4-BE49-F238E27FC236}">
                    <a16:creationId xmlns:a16="http://schemas.microsoft.com/office/drawing/2014/main" id="{764F5852-422E-8497-2CF7-49DFBAEE0B4E}"/>
                  </a:ext>
                </a:extLst>
              </p:cNvPr>
              <p:cNvPicPr/>
              <p:nvPr/>
            </p:nvPicPr>
            <p:blipFill>
              <a:blip r:embed="rId461"/>
              <a:stretch>
                <a:fillRect/>
              </a:stretch>
            </p:blipFill>
            <p:spPr>
              <a:xfrm>
                <a:off x="11474530" y="1765382"/>
                <a:ext cx="140760" cy="9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2">
            <p14:nvContentPartPr>
              <p14:cNvPr id="296" name="Ink 295">
                <a:extLst>
                  <a:ext uri="{FF2B5EF4-FFF2-40B4-BE49-F238E27FC236}">
                    <a16:creationId xmlns:a16="http://schemas.microsoft.com/office/drawing/2014/main" id="{01F100B9-7B4D-BB6F-6BF2-5F235C6129B6}"/>
                  </a:ext>
                </a:extLst>
              </p14:cNvPr>
              <p14:cNvContentPartPr/>
              <p14:nvPr/>
            </p14:nvContentPartPr>
            <p14:xfrm>
              <a:off x="11915170" y="1853222"/>
              <a:ext cx="139320" cy="737280"/>
            </p14:xfrm>
          </p:contentPart>
        </mc:Choice>
        <mc:Fallback xmlns="">
          <p:pic>
            <p:nvPicPr>
              <p:cNvPr id="296" name="Ink 295">
                <a:extLst>
                  <a:ext uri="{FF2B5EF4-FFF2-40B4-BE49-F238E27FC236}">
                    <a16:creationId xmlns:a16="http://schemas.microsoft.com/office/drawing/2014/main" id="{01F100B9-7B4D-BB6F-6BF2-5F235C6129B6}"/>
                  </a:ext>
                </a:extLst>
              </p:cNvPr>
              <p:cNvPicPr/>
              <p:nvPr/>
            </p:nvPicPr>
            <p:blipFill>
              <a:blip r:embed="rId463"/>
              <a:stretch>
                <a:fillRect/>
              </a:stretch>
            </p:blipFill>
            <p:spPr>
              <a:xfrm>
                <a:off x="11906170" y="1844222"/>
                <a:ext cx="156960" cy="754920"/>
              </a:xfrm>
              <a:prstGeom prst="rect">
                <a:avLst/>
              </a:prstGeom>
            </p:spPr>
          </p:pic>
        </mc:Fallback>
      </mc:AlternateContent>
      <p:grpSp>
        <p:nvGrpSpPr>
          <p:cNvPr id="308" name="Group 307">
            <a:extLst>
              <a:ext uri="{FF2B5EF4-FFF2-40B4-BE49-F238E27FC236}">
                <a16:creationId xmlns:a16="http://schemas.microsoft.com/office/drawing/2014/main" id="{25DEE018-D01B-402A-B810-595DC70885BF}"/>
              </a:ext>
            </a:extLst>
          </p:cNvPr>
          <p:cNvGrpSpPr/>
          <p:nvPr/>
        </p:nvGrpSpPr>
        <p:grpSpPr>
          <a:xfrm>
            <a:off x="10115530" y="2058782"/>
            <a:ext cx="1858680" cy="277560"/>
            <a:chOff x="10115530" y="2058782"/>
            <a:chExt cx="1858680" cy="277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64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1C5AC0EC-85DB-A6A7-BFB1-851B9FAC22C4}"/>
                    </a:ext>
                  </a:extLst>
                </p14:cNvPr>
                <p14:cNvContentPartPr/>
                <p14:nvPr/>
              </p14:nvContentPartPr>
              <p14:xfrm>
                <a:off x="10115530" y="2058782"/>
                <a:ext cx="364320" cy="23112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1C5AC0EC-85DB-A6A7-BFB1-851B9FAC22C4}"/>
                    </a:ext>
                  </a:extLst>
                </p:cNvPr>
                <p:cNvPicPr/>
                <p:nvPr/>
              </p:nvPicPr>
              <p:blipFill>
                <a:blip r:embed="rId465"/>
                <a:stretch>
                  <a:fillRect/>
                </a:stretch>
              </p:blipFill>
              <p:spPr>
                <a:xfrm>
                  <a:off x="10106530" y="2049782"/>
                  <a:ext cx="381960" cy="24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6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49F2BA29-1D49-13EF-813A-9EBB1A10B2E4}"/>
                    </a:ext>
                  </a:extLst>
                </p14:cNvPr>
                <p14:cNvContentPartPr/>
                <p14:nvPr/>
              </p14:nvContentPartPr>
              <p14:xfrm>
                <a:off x="10529890" y="2086502"/>
                <a:ext cx="74520" cy="21132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49F2BA29-1D49-13EF-813A-9EBB1A10B2E4}"/>
                    </a:ext>
                  </a:extLst>
                </p:cNvPr>
                <p:cNvPicPr/>
                <p:nvPr/>
              </p:nvPicPr>
              <p:blipFill>
                <a:blip r:embed="rId467"/>
                <a:stretch>
                  <a:fillRect/>
                </a:stretch>
              </p:blipFill>
              <p:spPr>
                <a:xfrm>
                  <a:off x="10521250" y="2077502"/>
                  <a:ext cx="92160" cy="22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8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D08F2C26-5D47-F53F-B860-D9C57A97E3CE}"/>
                    </a:ext>
                  </a:extLst>
                </p14:cNvPr>
                <p14:cNvContentPartPr/>
                <p14:nvPr/>
              </p14:nvContentPartPr>
              <p14:xfrm>
                <a:off x="10546090" y="2200982"/>
                <a:ext cx="113400" cy="4248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D08F2C26-5D47-F53F-B860-D9C57A97E3CE}"/>
                    </a:ext>
                  </a:extLst>
                </p:cNvPr>
                <p:cNvPicPr/>
                <p:nvPr/>
              </p:nvPicPr>
              <p:blipFill>
                <a:blip r:embed="rId469"/>
                <a:stretch>
                  <a:fillRect/>
                </a:stretch>
              </p:blipFill>
              <p:spPr>
                <a:xfrm>
                  <a:off x="10537090" y="2191982"/>
                  <a:ext cx="131040" cy="6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0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38492797-9486-2A88-0534-90D875692E3D}"/>
                    </a:ext>
                  </a:extLst>
                </p14:cNvPr>
                <p14:cNvContentPartPr/>
                <p14:nvPr/>
              </p14:nvContentPartPr>
              <p14:xfrm>
                <a:off x="10553650" y="2080022"/>
                <a:ext cx="162720" cy="4536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38492797-9486-2A88-0534-90D875692E3D}"/>
                    </a:ext>
                  </a:extLst>
                </p:cNvPr>
                <p:cNvPicPr/>
                <p:nvPr/>
              </p:nvPicPr>
              <p:blipFill>
                <a:blip r:embed="rId471"/>
                <a:stretch>
                  <a:fillRect/>
                </a:stretch>
              </p:blipFill>
              <p:spPr>
                <a:xfrm>
                  <a:off x="10545010" y="2071382"/>
                  <a:ext cx="18036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2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42DECD64-4A41-25E7-43A9-D2A8CEE74C00}"/>
                    </a:ext>
                  </a:extLst>
                </p14:cNvPr>
                <p14:cNvContentPartPr/>
                <p14:nvPr/>
              </p14:nvContentPartPr>
              <p14:xfrm>
                <a:off x="10722850" y="2080022"/>
                <a:ext cx="123120" cy="22428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42DECD64-4A41-25E7-43A9-D2A8CEE74C00}"/>
                    </a:ext>
                  </a:extLst>
                </p:cNvPr>
                <p:cNvPicPr/>
                <p:nvPr/>
              </p:nvPicPr>
              <p:blipFill>
                <a:blip r:embed="rId473"/>
                <a:stretch>
                  <a:fillRect/>
                </a:stretch>
              </p:blipFill>
              <p:spPr>
                <a:xfrm>
                  <a:off x="10714210" y="2071382"/>
                  <a:ext cx="140760" cy="24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4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A75362F8-106D-16F0-EE79-9B283DD16551}"/>
                    </a:ext>
                  </a:extLst>
                </p14:cNvPr>
                <p14:cNvContentPartPr/>
                <p14:nvPr/>
              </p14:nvContentPartPr>
              <p14:xfrm>
                <a:off x="10769290" y="2217182"/>
                <a:ext cx="59040" cy="3024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A75362F8-106D-16F0-EE79-9B283DD16551}"/>
                    </a:ext>
                  </a:extLst>
                </p:cNvPr>
                <p:cNvPicPr/>
                <p:nvPr/>
              </p:nvPicPr>
              <p:blipFill>
                <a:blip r:embed="rId475"/>
                <a:stretch>
                  <a:fillRect/>
                </a:stretch>
              </p:blipFill>
              <p:spPr>
                <a:xfrm>
                  <a:off x="10760290" y="2208182"/>
                  <a:ext cx="7668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6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4F45E51C-1788-3720-1A93-2A5228F79D34}"/>
                    </a:ext>
                  </a:extLst>
                </p14:cNvPr>
                <p14:cNvContentPartPr/>
                <p14:nvPr/>
              </p14:nvContentPartPr>
              <p14:xfrm>
                <a:off x="10892410" y="2086502"/>
                <a:ext cx="12240" cy="20376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4F45E51C-1788-3720-1A93-2A5228F79D34}"/>
                    </a:ext>
                  </a:extLst>
                </p:cNvPr>
                <p:cNvPicPr/>
                <p:nvPr/>
              </p:nvPicPr>
              <p:blipFill>
                <a:blip r:embed="rId477"/>
                <a:stretch>
                  <a:fillRect/>
                </a:stretch>
              </p:blipFill>
              <p:spPr>
                <a:xfrm>
                  <a:off x="10883770" y="2077862"/>
                  <a:ext cx="29880" cy="22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8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4D818A2A-7975-EA44-1AB9-8E5559DC8DFC}"/>
                    </a:ext>
                  </a:extLst>
                </p14:cNvPr>
                <p14:cNvContentPartPr/>
                <p14:nvPr/>
              </p14:nvContentPartPr>
              <p14:xfrm>
                <a:off x="10934890" y="2098742"/>
                <a:ext cx="97200" cy="17316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4D818A2A-7975-EA44-1AB9-8E5559DC8DFC}"/>
                    </a:ext>
                  </a:extLst>
                </p:cNvPr>
                <p:cNvPicPr/>
                <p:nvPr/>
              </p:nvPicPr>
              <p:blipFill>
                <a:blip r:embed="rId479"/>
                <a:stretch>
                  <a:fillRect/>
                </a:stretch>
              </p:blipFill>
              <p:spPr>
                <a:xfrm>
                  <a:off x="10926250" y="2089742"/>
                  <a:ext cx="114840" cy="1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0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9078D9CF-D534-B61D-D320-1C59077EFF0C}"/>
                    </a:ext>
                  </a:extLst>
                </p14:cNvPr>
                <p14:cNvContentPartPr/>
                <p14:nvPr/>
              </p14:nvContentPartPr>
              <p14:xfrm>
                <a:off x="11225410" y="2072822"/>
                <a:ext cx="15480" cy="230760"/>
              </p14:xfrm>
            </p:contentPart>
          </mc:Choice>
          <mc:Fallback xmlns=""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9078D9CF-D534-B61D-D320-1C59077EFF0C}"/>
                    </a:ext>
                  </a:extLst>
                </p:cNvPr>
                <p:cNvPicPr/>
                <p:nvPr/>
              </p:nvPicPr>
              <p:blipFill>
                <a:blip r:embed="rId481"/>
                <a:stretch>
                  <a:fillRect/>
                </a:stretch>
              </p:blipFill>
              <p:spPr>
                <a:xfrm>
                  <a:off x="11216770" y="2064182"/>
                  <a:ext cx="33120" cy="24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2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5D16EB2B-AAFC-9594-83A3-2A5B30A5DC33}"/>
                    </a:ext>
                  </a:extLst>
                </p14:cNvPr>
                <p14:cNvContentPartPr/>
                <p14:nvPr/>
              </p14:nvContentPartPr>
              <p14:xfrm>
                <a:off x="11198050" y="2062742"/>
                <a:ext cx="138240" cy="36360"/>
              </p14:xfrm>
            </p:contentPart>
          </mc:Choice>
          <mc:Fallback xmlns=""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5D16EB2B-AAFC-9594-83A3-2A5B30A5DC33}"/>
                    </a:ext>
                  </a:extLst>
                </p:cNvPr>
                <p:cNvPicPr/>
                <p:nvPr/>
              </p:nvPicPr>
              <p:blipFill>
                <a:blip r:embed="rId483"/>
                <a:stretch>
                  <a:fillRect/>
                </a:stretch>
              </p:blipFill>
              <p:spPr>
                <a:xfrm>
                  <a:off x="11189050" y="2053742"/>
                  <a:ext cx="15588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4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C75700EA-88A7-248B-570A-E50B978A4F1D}"/>
                    </a:ext>
                  </a:extLst>
                </p14:cNvPr>
                <p14:cNvContentPartPr/>
                <p14:nvPr/>
              </p14:nvContentPartPr>
              <p14:xfrm>
                <a:off x="11238730" y="2173262"/>
                <a:ext cx="59040" cy="10440"/>
              </p14:xfrm>
            </p:contentPart>
          </mc:Choice>
          <mc:Fallback xmlns=""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C75700EA-88A7-248B-570A-E50B978A4F1D}"/>
                    </a:ext>
                  </a:extLst>
                </p:cNvPr>
                <p:cNvPicPr/>
                <p:nvPr/>
              </p:nvPicPr>
              <p:blipFill>
                <a:blip r:embed="rId485"/>
                <a:stretch>
                  <a:fillRect/>
                </a:stretch>
              </p:blipFill>
              <p:spPr>
                <a:xfrm>
                  <a:off x="11229730" y="2164622"/>
                  <a:ext cx="7668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6">
              <p14:nvContentPartPr>
                <p14:cNvPr id="288" name="Ink 287">
                  <a:extLst>
                    <a:ext uri="{FF2B5EF4-FFF2-40B4-BE49-F238E27FC236}">
                      <a16:creationId xmlns:a16="http://schemas.microsoft.com/office/drawing/2014/main" id="{04916EF3-F93D-53F8-D23D-51D438D75B74}"/>
                    </a:ext>
                  </a:extLst>
                </p14:cNvPr>
                <p14:cNvContentPartPr/>
                <p14:nvPr/>
              </p14:nvContentPartPr>
              <p14:xfrm>
                <a:off x="11350690" y="2139422"/>
                <a:ext cx="163800" cy="174600"/>
              </p14:xfrm>
            </p:contentPart>
          </mc:Choice>
          <mc:Fallback xmlns="">
            <p:pic>
              <p:nvPicPr>
                <p:cNvPr id="288" name="Ink 287">
                  <a:extLst>
                    <a:ext uri="{FF2B5EF4-FFF2-40B4-BE49-F238E27FC236}">
                      <a16:creationId xmlns:a16="http://schemas.microsoft.com/office/drawing/2014/main" id="{04916EF3-F93D-53F8-D23D-51D438D75B74}"/>
                    </a:ext>
                  </a:extLst>
                </p:cNvPr>
                <p:cNvPicPr/>
                <p:nvPr/>
              </p:nvPicPr>
              <p:blipFill>
                <a:blip r:embed="rId487"/>
                <a:stretch>
                  <a:fillRect/>
                </a:stretch>
              </p:blipFill>
              <p:spPr>
                <a:xfrm>
                  <a:off x="11341690" y="2130422"/>
                  <a:ext cx="18144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8">
              <p14:nvContentPartPr>
                <p14:cNvPr id="289" name="Ink 288">
                  <a:extLst>
                    <a:ext uri="{FF2B5EF4-FFF2-40B4-BE49-F238E27FC236}">
                      <a16:creationId xmlns:a16="http://schemas.microsoft.com/office/drawing/2014/main" id="{A3AF70BE-CD4C-6094-80CE-531B6813F6AA}"/>
                    </a:ext>
                  </a:extLst>
                </p14:cNvPr>
                <p14:cNvContentPartPr/>
                <p14:nvPr/>
              </p14:nvContentPartPr>
              <p14:xfrm>
                <a:off x="11557330" y="2076782"/>
                <a:ext cx="136800" cy="223560"/>
              </p14:xfrm>
            </p:contentPart>
          </mc:Choice>
          <mc:Fallback xmlns="">
            <p:pic>
              <p:nvPicPr>
                <p:cNvPr id="289" name="Ink 288">
                  <a:extLst>
                    <a:ext uri="{FF2B5EF4-FFF2-40B4-BE49-F238E27FC236}">
                      <a16:creationId xmlns:a16="http://schemas.microsoft.com/office/drawing/2014/main" id="{A3AF70BE-CD4C-6094-80CE-531B6813F6AA}"/>
                    </a:ext>
                  </a:extLst>
                </p:cNvPr>
                <p:cNvPicPr/>
                <p:nvPr/>
              </p:nvPicPr>
              <p:blipFill>
                <a:blip r:embed="rId489"/>
                <a:stretch>
                  <a:fillRect/>
                </a:stretch>
              </p:blipFill>
              <p:spPr>
                <a:xfrm>
                  <a:off x="11548690" y="2068142"/>
                  <a:ext cx="154440" cy="24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0">
              <p14:nvContentPartPr>
                <p14:cNvPr id="304" name="Ink 303">
                  <a:extLst>
                    <a:ext uri="{FF2B5EF4-FFF2-40B4-BE49-F238E27FC236}">
                      <a16:creationId xmlns:a16="http://schemas.microsoft.com/office/drawing/2014/main" id="{B0F3B312-0615-5092-724B-C76400242339}"/>
                    </a:ext>
                  </a:extLst>
                </p14:cNvPr>
                <p14:cNvContentPartPr/>
                <p14:nvPr/>
              </p14:nvContentPartPr>
              <p14:xfrm>
                <a:off x="11670370" y="2096582"/>
                <a:ext cx="127080" cy="217080"/>
              </p14:xfrm>
            </p:contentPart>
          </mc:Choice>
          <mc:Fallback xmlns="">
            <p:pic>
              <p:nvPicPr>
                <p:cNvPr id="304" name="Ink 303">
                  <a:extLst>
                    <a:ext uri="{FF2B5EF4-FFF2-40B4-BE49-F238E27FC236}">
                      <a16:creationId xmlns:a16="http://schemas.microsoft.com/office/drawing/2014/main" id="{B0F3B312-0615-5092-724B-C76400242339}"/>
                    </a:ext>
                  </a:extLst>
                </p:cNvPr>
                <p:cNvPicPr/>
                <p:nvPr/>
              </p:nvPicPr>
              <p:blipFill>
                <a:blip r:embed="rId491"/>
                <a:stretch>
                  <a:fillRect/>
                </a:stretch>
              </p:blipFill>
              <p:spPr>
                <a:xfrm>
                  <a:off x="11661730" y="2087942"/>
                  <a:ext cx="144720" cy="23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2">
              <p14:nvContentPartPr>
                <p14:cNvPr id="305" name="Ink 304">
                  <a:extLst>
                    <a:ext uri="{FF2B5EF4-FFF2-40B4-BE49-F238E27FC236}">
                      <a16:creationId xmlns:a16="http://schemas.microsoft.com/office/drawing/2014/main" id="{2C944565-ADA6-C897-9121-14E5BC630ACF}"/>
                    </a:ext>
                  </a:extLst>
                </p14:cNvPr>
                <p14:cNvContentPartPr/>
                <p14:nvPr/>
              </p14:nvContentPartPr>
              <p14:xfrm>
                <a:off x="11824810" y="2104502"/>
                <a:ext cx="149400" cy="231840"/>
              </p14:xfrm>
            </p:contentPart>
          </mc:Choice>
          <mc:Fallback xmlns="">
            <p:pic>
              <p:nvPicPr>
                <p:cNvPr id="305" name="Ink 304">
                  <a:extLst>
                    <a:ext uri="{FF2B5EF4-FFF2-40B4-BE49-F238E27FC236}">
                      <a16:creationId xmlns:a16="http://schemas.microsoft.com/office/drawing/2014/main" id="{2C944565-ADA6-C897-9121-14E5BC630ACF}"/>
                    </a:ext>
                  </a:extLst>
                </p:cNvPr>
                <p:cNvPicPr/>
                <p:nvPr/>
              </p:nvPicPr>
              <p:blipFill>
                <a:blip r:embed="rId493"/>
                <a:stretch>
                  <a:fillRect/>
                </a:stretch>
              </p:blipFill>
              <p:spPr>
                <a:xfrm>
                  <a:off x="11816170" y="2095502"/>
                  <a:ext cx="167040" cy="24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4">
              <p14:nvContentPartPr>
                <p14:cNvPr id="306" name="Ink 305">
                  <a:extLst>
                    <a:ext uri="{FF2B5EF4-FFF2-40B4-BE49-F238E27FC236}">
                      <a16:creationId xmlns:a16="http://schemas.microsoft.com/office/drawing/2014/main" id="{192F0727-C7DD-9BAA-DA63-19DE01DE51CB}"/>
                    </a:ext>
                  </a:extLst>
                </p14:cNvPr>
                <p14:cNvContentPartPr/>
                <p14:nvPr/>
              </p14:nvContentPartPr>
              <p14:xfrm>
                <a:off x="11841010" y="2236982"/>
                <a:ext cx="92520" cy="17640"/>
              </p14:xfrm>
            </p:contentPart>
          </mc:Choice>
          <mc:Fallback xmlns="">
            <p:pic>
              <p:nvPicPr>
                <p:cNvPr id="306" name="Ink 305">
                  <a:extLst>
                    <a:ext uri="{FF2B5EF4-FFF2-40B4-BE49-F238E27FC236}">
                      <a16:creationId xmlns:a16="http://schemas.microsoft.com/office/drawing/2014/main" id="{192F0727-C7DD-9BAA-DA63-19DE01DE51CB}"/>
                    </a:ext>
                  </a:extLst>
                </p:cNvPr>
                <p:cNvPicPr/>
                <p:nvPr/>
              </p:nvPicPr>
              <p:blipFill>
                <a:blip r:embed="rId495"/>
                <a:stretch>
                  <a:fillRect/>
                </a:stretch>
              </p:blipFill>
              <p:spPr>
                <a:xfrm>
                  <a:off x="11832010" y="2227982"/>
                  <a:ext cx="11016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6">
              <p14:nvContentPartPr>
                <p14:cNvPr id="307" name="Ink 306">
                  <a:extLst>
                    <a:ext uri="{FF2B5EF4-FFF2-40B4-BE49-F238E27FC236}">
                      <a16:creationId xmlns:a16="http://schemas.microsoft.com/office/drawing/2014/main" id="{5F57BA77-7D3F-8107-0728-89D286E67089}"/>
                    </a:ext>
                  </a:extLst>
                </p14:cNvPr>
                <p14:cNvContentPartPr/>
                <p14:nvPr/>
              </p14:nvContentPartPr>
              <p14:xfrm>
                <a:off x="11826970" y="2107742"/>
                <a:ext cx="145440" cy="7200"/>
              </p14:xfrm>
            </p:contentPart>
          </mc:Choice>
          <mc:Fallback xmlns="">
            <p:pic>
              <p:nvPicPr>
                <p:cNvPr id="307" name="Ink 306">
                  <a:extLst>
                    <a:ext uri="{FF2B5EF4-FFF2-40B4-BE49-F238E27FC236}">
                      <a16:creationId xmlns:a16="http://schemas.microsoft.com/office/drawing/2014/main" id="{5F57BA77-7D3F-8107-0728-89D286E67089}"/>
                    </a:ext>
                  </a:extLst>
                </p:cNvPr>
                <p:cNvPicPr/>
                <p:nvPr/>
              </p:nvPicPr>
              <p:blipFill>
                <a:blip r:embed="rId497"/>
                <a:stretch>
                  <a:fillRect/>
                </a:stretch>
              </p:blipFill>
              <p:spPr>
                <a:xfrm>
                  <a:off x="11817970" y="2099102"/>
                  <a:ext cx="163080" cy="248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2029487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CB6D62C8-A05A-B059-FD28-4A26544AEA17}"/>
              </a:ext>
            </a:extLst>
          </p:cNvPr>
          <p:cNvGrpSpPr/>
          <p:nvPr/>
        </p:nvGrpSpPr>
        <p:grpSpPr>
          <a:xfrm>
            <a:off x="1247650" y="289889"/>
            <a:ext cx="2094120" cy="513360"/>
            <a:chOff x="1247650" y="289889"/>
            <a:chExt cx="2094120" cy="513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10C10611-BE93-B05C-F46A-9189FAD63785}"/>
                    </a:ext>
                  </a:extLst>
                </p14:cNvPr>
                <p14:cNvContentPartPr/>
                <p14:nvPr/>
              </p14:nvContentPartPr>
              <p14:xfrm>
                <a:off x="1247650" y="289889"/>
                <a:ext cx="2094120" cy="51336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10C10611-BE93-B05C-F46A-9189FAD63785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238650" y="281249"/>
                  <a:ext cx="2111760" cy="53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586EFB8E-3A9D-9DB9-B421-45A2EB5A4397}"/>
                    </a:ext>
                  </a:extLst>
                </p14:cNvPr>
                <p14:cNvContentPartPr/>
                <p14:nvPr/>
              </p14:nvContentPartPr>
              <p14:xfrm>
                <a:off x="3104170" y="444689"/>
                <a:ext cx="13680" cy="3816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586EFB8E-3A9D-9DB9-B421-45A2EB5A4397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3095170" y="435689"/>
                  <a:ext cx="3132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58B6D711-BA05-1A7F-7D4A-237CE01103F4}"/>
                    </a:ext>
                  </a:extLst>
                </p14:cNvPr>
                <p14:cNvContentPartPr/>
                <p14:nvPr/>
              </p14:nvContentPartPr>
              <p14:xfrm>
                <a:off x="2830570" y="390329"/>
                <a:ext cx="196560" cy="2916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58B6D711-BA05-1A7F-7D4A-237CE01103F4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821930" y="381329"/>
                  <a:ext cx="21420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8B3481CA-D0C5-FC36-DDA2-C836A0D66695}"/>
                    </a:ext>
                  </a:extLst>
                </p14:cNvPr>
                <p14:cNvContentPartPr/>
                <p14:nvPr/>
              </p14:nvContentPartPr>
              <p14:xfrm>
                <a:off x="2661010" y="586889"/>
                <a:ext cx="53640" cy="2268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8B3481CA-D0C5-FC36-DDA2-C836A0D66695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652010" y="577889"/>
                  <a:ext cx="7128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3E2768BC-A3A6-E253-760C-323626EE443E}"/>
                    </a:ext>
                  </a:extLst>
                </p14:cNvPr>
                <p14:cNvContentPartPr/>
                <p14:nvPr/>
              </p14:nvContentPartPr>
              <p14:xfrm>
                <a:off x="2429530" y="390329"/>
                <a:ext cx="10080" cy="2484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3E2768BC-A3A6-E253-760C-323626EE443E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420530" y="381329"/>
                  <a:ext cx="27720" cy="42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F04E4D9B-27D0-5A06-8796-A5C1D1B85124}"/>
                  </a:ext>
                </a:extLst>
              </p14:cNvPr>
              <p14:cNvContentPartPr/>
              <p14:nvPr/>
            </p14:nvContentPartPr>
            <p14:xfrm>
              <a:off x="3705370" y="324449"/>
              <a:ext cx="325080" cy="40572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F04E4D9B-27D0-5A06-8796-A5C1D1B85124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696370" y="315809"/>
                <a:ext cx="342720" cy="42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2785C0AB-AB93-7A8A-94F9-89730BDEC4A8}"/>
                  </a:ext>
                </a:extLst>
              </p14:cNvPr>
              <p14:cNvContentPartPr/>
              <p14:nvPr/>
            </p14:nvContentPartPr>
            <p14:xfrm>
              <a:off x="4343650" y="381329"/>
              <a:ext cx="1036440" cy="22536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2785C0AB-AB93-7A8A-94F9-89730BDEC4A8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335010" y="372689"/>
                <a:ext cx="1054080" cy="243000"/>
              </a:xfrm>
              <a:prstGeom prst="rect">
                <a:avLst/>
              </a:prstGeom>
            </p:spPr>
          </p:pic>
        </mc:Fallback>
      </mc:AlternateContent>
      <p:grpSp>
        <p:nvGrpSpPr>
          <p:cNvPr id="13" name="Group 12">
            <a:extLst>
              <a:ext uri="{FF2B5EF4-FFF2-40B4-BE49-F238E27FC236}">
                <a16:creationId xmlns:a16="http://schemas.microsoft.com/office/drawing/2014/main" id="{36C05A4E-9B3A-398B-13CD-D3ADFEBF7F5C}"/>
              </a:ext>
            </a:extLst>
          </p:cNvPr>
          <p:cNvGrpSpPr/>
          <p:nvPr/>
        </p:nvGrpSpPr>
        <p:grpSpPr>
          <a:xfrm>
            <a:off x="5357050" y="190169"/>
            <a:ext cx="1782720" cy="476280"/>
            <a:chOff x="5357050" y="190169"/>
            <a:chExt cx="1782720" cy="476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4F006595-3937-CC66-07DE-D9167024B7C2}"/>
                    </a:ext>
                  </a:extLst>
                </p14:cNvPr>
                <p14:cNvContentPartPr/>
                <p14:nvPr/>
              </p14:nvContentPartPr>
              <p14:xfrm>
                <a:off x="5357050" y="190169"/>
                <a:ext cx="1782720" cy="47628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4F006595-3937-CC66-07DE-D9167024B7C2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5348050" y="181169"/>
                  <a:ext cx="1800360" cy="49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21AC765D-C78E-4EC1-B246-BCA918D269AF}"/>
                    </a:ext>
                  </a:extLst>
                </p14:cNvPr>
                <p14:cNvContentPartPr/>
                <p14:nvPr/>
              </p14:nvContentPartPr>
              <p14:xfrm>
                <a:off x="6626050" y="344249"/>
                <a:ext cx="68040" cy="468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21AC765D-C78E-4EC1-B246-BCA918D269AF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6617410" y="335249"/>
                  <a:ext cx="8568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FE1265F7-5F65-0973-428A-EB33CD77FC6B}"/>
                    </a:ext>
                  </a:extLst>
                </p14:cNvPr>
                <p14:cNvContentPartPr/>
                <p14:nvPr/>
              </p14:nvContentPartPr>
              <p14:xfrm>
                <a:off x="6276490" y="322649"/>
                <a:ext cx="368280" cy="324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FE1265F7-5F65-0973-428A-EB33CD77FC6B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6267490" y="313649"/>
                  <a:ext cx="385920" cy="20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CEFC15AF-92D0-CF8D-F673-A3380B1CDA5E}"/>
              </a:ext>
            </a:extLst>
          </p:cNvPr>
          <p:cNvGrpSpPr/>
          <p:nvPr/>
        </p:nvGrpSpPr>
        <p:grpSpPr>
          <a:xfrm>
            <a:off x="3167530" y="1090529"/>
            <a:ext cx="3471840" cy="863640"/>
            <a:chOff x="3167530" y="1090529"/>
            <a:chExt cx="3471840" cy="863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AFBBF98D-B6D0-02F3-EA88-BB1865003784}"/>
                    </a:ext>
                  </a:extLst>
                </p14:cNvPr>
                <p14:cNvContentPartPr/>
                <p14:nvPr/>
              </p14:nvContentPartPr>
              <p14:xfrm>
                <a:off x="3167530" y="1147049"/>
                <a:ext cx="221040" cy="67644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AFBBF98D-B6D0-02F3-EA88-BB1865003784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3158530" y="1138409"/>
                  <a:ext cx="238680" cy="69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7FC38DB5-7594-595F-3230-82B42A1250C3}"/>
                    </a:ext>
                  </a:extLst>
                </p14:cNvPr>
                <p14:cNvContentPartPr/>
                <p14:nvPr/>
              </p14:nvContentPartPr>
              <p14:xfrm>
                <a:off x="3316210" y="1774169"/>
                <a:ext cx="294840" cy="18000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7FC38DB5-7594-595F-3230-82B42A1250C3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3307210" y="1765169"/>
                  <a:ext cx="312480" cy="1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9DFB3B6B-9AB8-8375-43C0-BC3D213A39C0}"/>
                    </a:ext>
                  </a:extLst>
                </p14:cNvPr>
                <p14:cNvContentPartPr/>
                <p14:nvPr/>
              </p14:nvContentPartPr>
              <p14:xfrm>
                <a:off x="3750370" y="1308689"/>
                <a:ext cx="465480" cy="16344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9DFB3B6B-9AB8-8375-43C0-BC3D213A39C0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3741730" y="1300049"/>
                  <a:ext cx="483120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23913295-E8CA-EC2C-EDF4-003C42FA1025}"/>
                    </a:ext>
                  </a:extLst>
                </p14:cNvPr>
                <p14:cNvContentPartPr/>
                <p14:nvPr/>
              </p14:nvContentPartPr>
              <p14:xfrm>
                <a:off x="4005610" y="1258649"/>
                <a:ext cx="26280" cy="39096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23913295-E8CA-EC2C-EDF4-003C42FA1025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3996970" y="1249649"/>
                  <a:ext cx="43920" cy="40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907EF0E0-124E-8A43-F2B8-E1C69D750F7C}"/>
                    </a:ext>
                  </a:extLst>
                </p14:cNvPr>
                <p14:cNvContentPartPr/>
                <p14:nvPr/>
              </p14:nvContentPartPr>
              <p14:xfrm>
                <a:off x="4309810" y="1098449"/>
                <a:ext cx="117000" cy="20664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907EF0E0-124E-8A43-F2B8-E1C69D750F7C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4300810" y="1089449"/>
                  <a:ext cx="134640" cy="22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5790F460-0C33-8746-8706-ECADA9EA99A7}"/>
                    </a:ext>
                  </a:extLst>
                </p14:cNvPr>
                <p14:cNvContentPartPr/>
                <p14:nvPr/>
              </p14:nvContentPartPr>
              <p14:xfrm>
                <a:off x="4283890" y="1125809"/>
                <a:ext cx="97920" cy="12636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5790F460-0C33-8746-8706-ECADA9EA99A7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4275250" y="1116809"/>
                  <a:ext cx="11556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CC671D7F-F09D-4141-A67E-633AD5842323}"/>
                    </a:ext>
                  </a:extLst>
                </p14:cNvPr>
                <p14:cNvContentPartPr/>
                <p14:nvPr/>
              </p14:nvContentPartPr>
              <p14:xfrm>
                <a:off x="4313770" y="1167569"/>
                <a:ext cx="189000" cy="10620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CC671D7F-F09D-4141-A67E-633AD5842323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4305130" y="1158569"/>
                  <a:ext cx="20664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E819FD44-8E45-4AAF-E28E-40EF252AF7E1}"/>
                    </a:ext>
                  </a:extLst>
                </p14:cNvPr>
                <p14:cNvContentPartPr/>
                <p14:nvPr/>
              </p14:nvContentPartPr>
              <p14:xfrm>
                <a:off x="4373170" y="1090529"/>
                <a:ext cx="5400" cy="25128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E819FD44-8E45-4AAF-E28E-40EF252AF7E1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4364170" y="1081889"/>
                  <a:ext cx="23040" cy="26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3D441143-6319-0B06-B817-A465E9456CF0}"/>
                    </a:ext>
                  </a:extLst>
                </p14:cNvPr>
                <p14:cNvContentPartPr/>
                <p14:nvPr/>
              </p14:nvContentPartPr>
              <p14:xfrm>
                <a:off x="4260130" y="1246049"/>
                <a:ext cx="132480" cy="4644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3D441143-6319-0B06-B817-A465E9456CF0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4251490" y="1237409"/>
                  <a:ext cx="15012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D68619C3-BDCB-DBE1-FE67-EC70E50BE343}"/>
                    </a:ext>
                  </a:extLst>
                </p14:cNvPr>
                <p14:cNvContentPartPr/>
                <p14:nvPr/>
              </p14:nvContentPartPr>
              <p14:xfrm>
                <a:off x="4594930" y="1290689"/>
                <a:ext cx="474480" cy="19044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D68619C3-BDCB-DBE1-FE67-EC70E50BE343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4586290" y="1281689"/>
                  <a:ext cx="492120" cy="20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9202353A-1BAE-F262-2E91-87D8582235A2}"/>
                    </a:ext>
                  </a:extLst>
                </p14:cNvPr>
                <p14:cNvContentPartPr/>
                <p14:nvPr/>
              </p14:nvContentPartPr>
              <p14:xfrm>
                <a:off x="4828210" y="1202849"/>
                <a:ext cx="32760" cy="50940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9202353A-1BAE-F262-2E91-87D8582235A2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4819570" y="1193849"/>
                  <a:ext cx="50400" cy="52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76340941-ADFF-856B-1AE0-BA755213F039}"/>
                    </a:ext>
                  </a:extLst>
                </p14:cNvPr>
                <p14:cNvContentPartPr/>
                <p14:nvPr/>
              </p14:nvContentPartPr>
              <p14:xfrm>
                <a:off x="5245450" y="1260809"/>
                <a:ext cx="123120" cy="33444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76340941-ADFF-856B-1AE0-BA755213F039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5236810" y="1252169"/>
                  <a:ext cx="140760" cy="35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0146B9CC-CF71-4113-0801-52FDE0B5F6AA}"/>
                    </a:ext>
                  </a:extLst>
                </p14:cNvPr>
                <p14:cNvContentPartPr/>
                <p14:nvPr/>
              </p14:nvContentPartPr>
              <p14:xfrm>
                <a:off x="5554330" y="1405889"/>
                <a:ext cx="12600" cy="14940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0146B9CC-CF71-4113-0801-52FDE0B5F6AA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5545330" y="1396889"/>
                  <a:ext cx="3024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F5C00FB5-2A7B-1E41-465B-2D043AD28046}"/>
                    </a:ext>
                  </a:extLst>
                </p14:cNvPr>
                <p14:cNvContentPartPr/>
                <p14:nvPr/>
              </p14:nvContentPartPr>
              <p14:xfrm>
                <a:off x="5446690" y="1332089"/>
                <a:ext cx="260280" cy="9432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F5C00FB5-2A7B-1E41-465B-2D043AD28046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5438050" y="1323449"/>
                  <a:ext cx="27792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6B1CAFFD-F73A-3955-7845-012AC402CA5A}"/>
                    </a:ext>
                  </a:extLst>
                </p14:cNvPr>
                <p14:cNvContentPartPr/>
                <p14:nvPr/>
              </p14:nvContentPartPr>
              <p14:xfrm>
                <a:off x="5997850" y="1317689"/>
                <a:ext cx="317160" cy="2808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6B1CAFFD-F73A-3955-7845-012AC402CA5A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5989210" y="1308689"/>
                  <a:ext cx="33480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F7E6B78B-B7CE-F968-9D8A-8D5DACFF4D64}"/>
                    </a:ext>
                  </a:extLst>
                </p14:cNvPr>
                <p14:cNvContentPartPr/>
                <p14:nvPr/>
              </p14:nvContentPartPr>
              <p14:xfrm>
                <a:off x="5993530" y="1421729"/>
                <a:ext cx="348480" cy="4464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F7E6B78B-B7CE-F968-9D8A-8D5DACFF4D64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5984530" y="1413089"/>
                  <a:ext cx="366120" cy="6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C50118EA-7D11-4B2C-7E90-59E13958794B}"/>
                    </a:ext>
                  </a:extLst>
                </p14:cNvPr>
                <p14:cNvContentPartPr/>
                <p14:nvPr/>
              </p14:nvContentPartPr>
              <p14:xfrm>
                <a:off x="6542890" y="1109969"/>
                <a:ext cx="96480" cy="44568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C50118EA-7D11-4B2C-7E90-59E13958794B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6533890" y="1101329"/>
                  <a:ext cx="114120" cy="463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74C7567B-B60A-8D18-FCFC-DAC13CB9CE9C}"/>
              </a:ext>
            </a:extLst>
          </p:cNvPr>
          <p:cNvGrpSpPr/>
          <p:nvPr/>
        </p:nvGrpSpPr>
        <p:grpSpPr>
          <a:xfrm>
            <a:off x="1700890" y="2035529"/>
            <a:ext cx="2122560" cy="552600"/>
            <a:chOff x="1700890" y="2035529"/>
            <a:chExt cx="2122560" cy="552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E0FF1B95-9723-F7AA-1DA1-33C25E4969CB}"/>
                    </a:ext>
                  </a:extLst>
                </p14:cNvPr>
                <p14:cNvContentPartPr/>
                <p14:nvPr/>
              </p14:nvContentPartPr>
              <p14:xfrm>
                <a:off x="2813650" y="2056049"/>
                <a:ext cx="414360" cy="29052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E0FF1B95-9723-F7AA-1DA1-33C25E4969CB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2804650" y="2047049"/>
                  <a:ext cx="432000" cy="30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8CD262BA-BFD2-D782-2282-15C440CED556}"/>
                    </a:ext>
                  </a:extLst>
                </p14:cNvPr>
                <p14:cNvContentPartPr/>
                <p14:nvPr/>
              </p14:nvContentPartPr>
              <p14:xfrm>
                <a:off x="3122170" y="2035529"/>
                <a:ext cx="158400" cy="12492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8CD262BA-BFD2-D782-2282-15C440CED556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3113530" y="2026529"/>
                  <a:ext cx="17604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55015991-1C40-1019-E1DB-8948109FC035}"/>
                    </a:ext>
                  </a:extLst>
                </p14:cNvPr>
                <p14:cNvContentPartPr/>
                <p14:nvPr/>
              </p14:nvContentPartPr>
              <p14:xfrm>
                <a:off x="1700890" y="2394449"/>
                <a:ext cx="761040" cy="17712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55015991-1C40-1019-E1DB-8948109FC035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1692250" y="2385809"/>
                  <a:ext cx="778680" cy="19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145A220F-D84B-B9F0-6F3C-F0130AD32229}"/>
                    </a:ext>
                  </a:extLst>
                </p14:cNvPr>
                <p14:cNvContentPartPr/>
                <p14:nvPr/>
              </p14:nvContentPartPr>
              <p14:xfrm>
                <a:off x="2620330" y="2271329"/>
                <a:ext cx="1203120" cy="31680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145A220F-D84B-B9F0-6F3C-F0130AD32229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2611330" y="2262689"/>
                  <a:ext cx="1220760" cy="334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EA2C07B1-2B97-FC21-3A22-0DDB0FFF0CD0}"/>
                  </a:ext>
                </a:extLst>
              </p14:cNvPr>
              <p14:cNvContentPartPr/>
              <p14:nvPr/>
            </p14:nvContentPartPr>
            <p14:xfrm>
              <a:off x="7558090" y="964529"/>
              <a:ext cx="753480" cy="34524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EA2C07B1-2B97-FC21-3A22-0DDB0FFF0CD0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7549090" y="955889"/>
                <a:ext cx="771120" cy="362880"/>
              </a:xfrm>
              <a:prstGeom prst="rect">
                <a:avLst/>
              </a:prstGeom>
            </p:spPr>
          </p:pic>
        </mc:Fallback>
      </mc:AlternateContent>
      <p:grpSp>
        <p:nvGrpSpPr>
          <p:cNvPr id="77" name="Group 76">
            <a:extLst>
              <a:ext uri="{FF2B5EF4-FFF2-40B4-BE49-F238E27FC236}">
                <a16:creationId xmlns:a16="http://schemas.microsoft.com/office/drawing/2014/main" id="{9B63611D-F64F-0C4B-FFC6-D76850D92E9C}"/>
              </a:ext>
            </a:extLst>
          </p:cNvPr>
          <p:cNvGrpSpPr/>
          <p:nvPr/>
        </p:nvGrpSpPr>
        <p:grpSpPr>
          <a:xfrm>
            <a:off x="7312210" y="821969"/>
            <a:ext cx="4489200" cy="1542600"/>
            <a:chOff x="7312210" y="821969"/>
            <a:chExt cx="4489200" cy="1542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16A2EEA2-8B86-6E55-DE57-D6FE679A1046}"/>
                    </a:ext>
                  </a:extLst>
                </p14:cNvPr>
                <p14:cNvContentPartPr/>
                <p14:nvPr/>
              </p14:nvContentPartPr>
              <p14:xfrm>
                <a:off x="8504530" y="856529"/>
                <a:ext cx="1428480" cy="47736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16A2EEA2-8B86-6E55-DE57-D6FE679A1046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8495530" y="847529"/>
                  <a:ext cx="1446120" cy="49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85558257-9CF1-9BB4-C749-BEF1D64D31F8}"/>
                    </a:ext>
                  </a:extLst>
                </p14:cNvPr>
                <p14:cNvContentPartPr/>
                <p14:nvPr/>
              </p14:nvContentPartPr>
              <p14:xfrm>
                <a:off x="9915730" y="821969"/>
                <a:ext cx="165960" cy="44604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85558257-9CF1-9BB4-C749-BEF1D64D31F8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9907090" y="813329"/>
                  <a:ext cx="183600" cy="46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0A1A3684-BC27-9CBE-D834-DFE51D0A138A}"/>
                    </a:ext>
                  </a:extLst>
                </p14:cNvPr>
                <p14:cNvContentPartPr/>
                <p14:nvPr/>
              </p14:nvContentPartPr>
              <p14:xfrm>
                <a:off x="9518650" y="880649"/>
                <a:ext cx="10080" cy="936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0A1A3684-BC27-9CBE-D834-DFE51D0A138A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9509650" y="871649"/>
                  <a:ext cx="2772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90CDE6C4-FCE8-5980-EFFF-CC67028EFC56}"/>
                    </a:ext>
                  </a:extLst>
                </p14:cNvPr>
                <p14:cNvContentPartPr/>
                <p14:nvPr/>
              </p14:nvContentPartPr>
              <p14:xfrm>
                <a:off x="10376530" y="870569"/>
                <a:ext cx="207360" cy="38556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90CDE6C4-FCE8-5980-EFFF-CC67028EFC56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10367530" y="861929"/>
                  <a:ext cx="225000" cy="40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8B6ABBAE-1794-4F72-F99F-EF5F8A948A8A}"/>
                    </a:ext>
                  </a:extLst>
                </p14:cNvPr>
                <p14:cNvContentPartPr/>
                <p14:nvPr/>
              </p14:nvContentPartPr>
              <p14:xfrm>
                <a:off x="10704130" y="835289"/>
                <a:ext cx="981360" cy="55764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8B6ABBAE-1794-4F72-F99F-EF5F8A948A8A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10695130" y="826289"/>
                  <a:ext cx="999000" cy="57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B2D59433-2E56-1339-442D-562A5DA3F807}"/>
                    </a:ext>
                  </a:extLst>
                </p14:cNvPr>
                <p14:cNvContentPartPr/>
                <p14:nvPr/>
              </p14:nvContentPartPr>
              <p14:xfrm>
                <a:off x="11055850" y="982889"/>
                <a:ext cx="462240" cy="8640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B2D59433-2E56-1339-442D-562A5DA3F807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11046850" y="974249"/>
                  <a:ext cx="47988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BF7AAAF7-326A-CC47-ED52-1C778AD927D7}"/>
                    </a:ext>
                  </a:extLst>
                </p14:cNvPr>
                <p14:cNvContentPartPr/>
                <p14:nvPr/>
              </p14:nvContentPartPr>
              <p14:xfrm>
                <a:off x="7380970" y="1361609"/>
                <a:ext cx="529200" cy="30456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BF7AAAF7-326A-CC47-ED52-1C778AD927D7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7371970" y="1352609"/>
                  <a:ext cx="546840" cy="32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DBB4466C-5086-BE23-E68E-6303CD898178}"/>
                    </a:ext>
                  </a:extLst>
                </p14:cNvPr>
                <p14:cNvContentPartPr/>
                <p14:nvPr/>
              </p14:nvContentPartPr>
              <p14:xfrm>
                <a:off x="7393570" y="1499129"/>
                <a:ext cx="336600" cy="2484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DBB4466C-5086-BE23-E68E-6303CD898178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7384570" y="1490129"/>
                  <a:ext cx="35424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ED5DC6A0-D50D-A2A4-117B-AF9EC4638EB5}"/>
                    </a:ext>
                  </a:extLst>
                </p14:cNvPr>
                <p14:cNvContentPartPr/>
                <p14:nvPr/>
              </p14:nvContentPartPr>
              <p14:xfrm>
                <a:off x="8072530" y="1308689"/>
                <a:ext cx="1289160" cy="47808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ED5DC6A0-D50D-A2A4-117B-AF9EC4638EB5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8063890" y="1300049"/>
                  <a:ext cx="1306800" cy="49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7A526C7B-617C-BEFF-6F93-E2B6B8889E31}"/>
                    </a:ext>
                  </a:extLst>
                </p14:cNvPr>
                <p14:cNvContentPartPr/>
                <p14:nvPr/>
              </p14:nvContentPartPr>
              <p14:xfrm>
                <a:off x="8858410" y="1476449"/>
                <a:ext cx="21240" cy="1044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7A526C7B-617C-BEFF-6F93-E2B6B8889E31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8849410" y="1467449"/>
                  <a:ext cx="3888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7A3612E2-375A-7D10-D9E6-CA107BC0C4E0}"/>
                    </a:ext>
                  </a:extLst>
                </p14:cNvPr>
                <p14:cNvContentPartPr/>
                <p14:nvPr/>
              </p14:nvContentPartPr>
              <p14:xfrm>
                <a:off x="8600650" y="1447649"/>
                <a:ext cx="325800" cy="4932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7A3612E2-375A-7D10-D9E6-CA107BC0C4E0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8591650" y="1438649"/>
                  <a:ext cx="34344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709FB684-8E15-7A0F-A282-916BCCC57513}"/>
                    </a:ext>
                  </a:extLst>
                </p14:cNvPr>
                <p14:cNvContentPartPr/>
                <p14:nvPr/>
              </p14:nvContentPartPr>
              <p14:xfrm>
                <a:off x="9529450" y="1359089"/>
                <a:ext cx="1753200" cy="47052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709FB684-8E15-7A0F-A282-916BCCC57513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9520450" y="1350449"/>
                  <a:ext cx="1770840" cy="48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701B3D53-7C34-E241-9B7C-929BE4C9E393}"/>
                    </a:ext>
                  </a:extLst>
                </p14:cNvPr>
                <p14:cNvContentPartPr/>
                <p14:nvPr/>
              </p14:nvContentPartPr>
              <p14:xfrm>
                <a:off x="10863250" y="1494809"/>
                <a:ext cx="266040" cy="1944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701B3D53-7C34-E241-9B7C-929BE4C9E393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10854250" y="1486169"/>
                  <a:ext cx="28368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82F19306-D57D-4A9C-8811-004161F7520D}"/>
                    </a:ext>
                  </a:extLst>
                </p14:cNvPr>
                <p14:cNvContentPartPr/>
                <p14:nvPr/>
              </p14:nvContentPartPr>
              <p14:xfrm>
                <a:off x="11486410" y="1395089"/>
                <a:ext cx="315000" cy="45000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82F19306-D57D-4A9C-8811-004161F7520D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11477410" y="1386449"/>
                  <a:ext cx="332640" cy="46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FF426DF8-56C6-8CEA-496A-68F015D9640E}"/>
                    </a:ext>
                  </a:extLst>
                </p14:cNvPr>
                <p14:cNvContentPartPr/>
                <p14:nvPr/>
              </p14:nvContentPartPr>
              <p14:xfrm>
                <a:off x="7312210" y="1974329"/>
                <a:ext cx="497520" cy="13788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FF426DF8-56C6-8CEA-496A-68F015D9640E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7303210" y="1965329"/>
                  <a:ext cx="51516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00D837B1-98F8-0421-42DF-D7C0878A6FDE}"/>
                    </a:ext>
                  </a:extLst>
                </p14:cNvPr>
                <p14:cNvContentPartPr/>
                <p14:nvPr/>
              </p14:nvContentPartPr>
              <p14:xfrm>
                <a:off x="7585810" y="1860209"/>
                <a:ext cx="14760" cy="40896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00D837B1-98F8-0421-42DF-D7C0878A6FDE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7577170" y="1851569"/>
                  <a:ext cx="32400" cy="42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7EC8B8FA-E74F-9019-B7E3-EB8A74F694D7}"/>
                    </a:ext>
                  </a:extLst>
                </p14:cNvPr>
                <p14:cNvContentPartPr/>
                <p14:nvPr/>
              </p14:nvContentPartPr>
              <p14:xfrm>
                <a:off x="8061730" y="2063249"/>
                <a:ext cx="405720" cy="18288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7EC8B8FA-E74F-9019-B7E3-EB8A74F694D7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8052730" y="2054609"/>
                  <a:ext cx="423360" cy="20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4B571CB6-4C5A-64BB-ABB3-284EDC16B2D9}"/>
                    </a:ext>
                  </a:extLst>
                </p14:cNvPr>
                <p14:cNvContentPartPr/>
                <p14:nvPr/>
              </p14:nvContentPartPr>
              <p14:xfrm>
                <a:off x="8315890" y="2033009"/>
                <a:ext cx="6840" cy="1368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4B571CB6-4C5A-64BB-ABB3-284EDC16B2D9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8306890" y="2024369"/>
                  <a:ext cx="2448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5BC5E71E-4939-865E-DD45-94AC2E59D582}"/>
                    </a:ext>
                  </a:extLst>
                </p14:cNvPr>
                <p14:cNvContentPartPr/>
                <p14:nvPr/>
              </p14:nvContentPartPr>
              <p14:xfrm>
                <a:off x="8614330" y="2016089"/>
                <a:ext cx="724680" cy="22824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5BC5E71E-4939-865E-DD45-94AC2E59D582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8605690" y="2007089"/>
                  <a:ext cx="742320" cy="24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D40CCA2F-FA26-2244-B3C7-F8B3718800A0}"/>
                    </a:ext>
                  </a:extLst>
                </p14:cNvPr>
                <p14:cNvContentPartPr/>
                <p14:nvPr/>
              </p14:nvContentPartPr>
              <p14:xfrm>
                <a:off x="8919250" y="2001329"/>
                <a:ext cx="59040" cy="1044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D40CCA2F-FA26-2244-B3C7-F8B3718800A0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8910610" y="1992689"/>
                  <a:ext cx="7668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FFF81CE8-2E25-CBE3-4CC1-6C445EF91BC6}"/>
                    </a:ext>
                  </a:extLst>
                </p14:cNvPr>
                <p14:cNvContentPartPr/>
                <p14:nvPr/>
              </p14:nvContentPartPr>
              <p14:xfrm>
                <a:off x="8461690" y="2234609"/>
                <a:ext cx="162000" cy="1908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FFF81CE8-2E25-CBE3-4CC1-6C445EF91BC6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8453050" y="2225969"/>
                  <a:ext cx="17964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333F8A15-3C02-3211-80C5-15EA0A16DD5D}"/>
                    </a:ext>
                  </a:extLst>
                </p14:cNvPr>
                <p14:cNvContentPartPr/>
                <p14:nvPr/>
              </p14:nvContentPartPr>
              <p14:xfrm>
                <a:off x="9672370" y="1973249"/>
                <a:ext cx="385560" cy="30168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333F8A15-3C02-3211-80C5-15EA0A16DD5D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9663370" y="1964249"/>
                  <a:ext cx="403200" cy="31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0BCF7541-923E-D2C2-8593-F280ED3C7AB1}"/>
                    </a:ext>
                  </a:extLst>
                </p14:cNvPr>
                <p14:cNvContentPartPr/>
                <p14:nvPr/>
              </p14:nvContentPartPr>
              <p14:xfrm>
                <a:off x="10209850" y="2072609"/>
                <a:ext cx="327960" cy="18612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0BCF7541-923E-D2C2-8593-F280ED3C7AB1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10201210" y="2063609"/>
                  <a:ext cx="345600" cy="20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31CD762D-76DF-6CC1-E5F9-7C4570B4FFD8}"/>
                    </a:ext>
                  </a:extLst>
                </p14:cNvPr>
                <p14:cNvContentPartPr/>
                <p14:nvPr/>
              </p14:nvContentPartPr>
              <p14:xfrm>
                <a:off x="10344130" y="2036249"/>
                <a:ext cx="10080" cy="468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31CD762D-76DF-6CC1-E5F9-7C4570B4FFD8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10335130" y="2027249"/>
                  <a:ext cx="2772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7E3A77B5-8FB4-51EA-E699-6B824E8C37E8}"/>
                    </a:ext>
                  </a:extLst>
                </p14:cNvPr>
                <p14:cNvContentPartPr/>
                <p14:nvPr/>
              </p14:nvContentPartPr>
              <p14:xfrm>
                <a:off x="10727170" y="1887929"/>
                <a:ext cx="821160" cy="47664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7E3A77B5-8FB4-51EA-E699-6B824E8C37E8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10718530" y="1879289"/>
                  <a:ext cx="838800" cy="49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92A07D04-C0B7-3968-CD91-E5BBFEE30230}"/>
                    </a:ext>
                  </a:extLst>
                </p14:cNvPr>
                <p14:cNvContentPartPr/>
                <p14:nvPr/>
              </p14:nvContentPartPr>
              <p14:xfrm>
                <a:off x="11178970" y="2018609"/>
                <a:ext cx="304920" cy="576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92A07D04-C0B7-3968-CD91-E5BBFEE30230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11169970" y="2009969"/>
                  <a:ext cx="32256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7FC2505F-FD1A-0BE2-4FF6-DFC3A9C3D70A}"/>
                    </a:ext>
                  </a:extLst>
                </p14:cNvPr>
                <p14:cNvContentPartPr/>
                <p14:nvPr/>
              </p14:nvContentPartPr>
              <p14:xfrm>
                <a:off x="11125690" y="1926809"/>
                <a:ext cx="42120" cy="3924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7FC2505F-FD1A-0BE2-4FF6-DFC3A9C3D70A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11116690" y="1917809"/>
                  <a:ext cx="59760" cy="56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20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id="{DE9C0FC0-EAE1-DAAA-6DE2-BEFD64E35A70}"/>
                  </a:ext>
                </a:extLst>
              </p14:cNvPr>
              <p14:cNvContentPartPr/>
              <p14:nvPr/>
            </p14:nvContentPartPr>
            <p14:xfrm>
              <a:off x="7270810" y="2686769"/>
              <a:ext cx="334080" cy="159480"/>
            </p14:xfrm>
          </p:contentPart>
        </mc:Choice>
        <mc:Fallback xmlns=""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DE9C0FC0-EAE1-DAAA-6DE2-BEFD64E35A70}"/>
                  </a:ext>
                </a:extLst>
              </p:cNvPr>
              <p:cNvPicPr/>
              <p:nvPr/>
            </p:nvPicPr>
            <p:blipFill>
              <a:blip r:embed="rId121"/>
              <a:stretch>
                <a:fillRect/>
              </a:stretch>
            </p:blipFill>
            <p:spPr>
              <a:xfrm>
                <a:off x="7262170" y="2677769"/>
                <a:ext cx="351720" cy="17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2">
            <p14:nvContentPartPr>
              <p14:cNvPr id="85" name="Ink 84">
                <a:extLst>
                  <a:ext uri="{FF2B5EF4-FFF2-40B4-BE49-F238E27FC236}">
                    <a16:creationId xmlns:a16="http://schemas.microsoft.com/office/drawing/2014/main" id="{0A031EAA-D8F1-D0A4-7546-211C107C9A5D}"/>
                  </a:ext>
                </a:extLst>
              </p14:cNvPr>
              <p14:cNvContentPartPr/>
              <p14:nvPr/>
            </p14:nvContentPartPr>
            <p14:xfrm>
              <a:off x="8653070" y="2563121"/>
              <a:ext cx="18360" cy="3240"/>
            </p14:xfrm>
          </p:contentPart>
        </mc:Choice>
        <mc:Fallback>
          <p:pic>
            <p:nvPicPr>
              <p:cNvPr id="85" name="Ink 84">
                <a:extLst>
                  <a:ext uri="{FF2B5EF4-FFF2-40B4-BE49-F238E27FC236}">
                    <a16:creationId xmlns:a16="http://schemas.microsoft.com/office/drawing/2014/main" id="{0A031EAA-D8F1-D0A4-7546-211C107C9A5D}"/>
                  </a:ext>
                </a:extLst>
              </p:cNvPr>
              <p:cNvPicPr/>
              <p:nvPr/>
            </p:nvPicPr>
            <p:blipFill>
              <a:blip r:embed="rId123"/>
              <a:stretch>
                <a:fillRect/>
              </a:stretch>
            </p:blipFill>
            <p:spPr>
              <a:xfrm>
                <a:off x="8644070" y="2555021"/>
                <a:ext cx="36000" cy="1911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4">
            <p14:nvContentPartPr>
              <p14:cNvPr id="93" name="Ink 92">
                <a:extLst>
                  <a:ext uri="{FF2B5EF4-FFF2-40B4-BE49-F238E27FC236}">
                    <a16:creationId xmlns:a16="http://schemas.microsoft.com/office/drawing/2014/main" id="{4ABAC18D-2274-B8BF-A656-07B8D9AD69C5}"/>
                  </a:ext>
                </a:extLst>
              </p14:cNvPr>
              <p14:cNvContentPartPr/>
              <p14:nvPr/>
            </p14:nvContentPartPr>
            <p14:xfrm>
              <a:off x="10535984" y="2533769"/>
              <a:ext cx="31320" cy="209520"/>
            </p14:xfrm>
          </p:contentPart>
        </mc:Choice>
        <mc:Fallback>
          <p:pic>
            <p:nvPicPr>
              <p:cNvPr id="93" name="Ink 92">
                <a:extLst>
                  <a:ext uri="{FF2B5EF4-FFF2-40B4-BE49-F238E27FC236}">
                    <a16:creationId xmlns:a16="http://schemas.microsoft.com/office/drawing/2014/main" id="{4ABAC18D-2274-B8BF-A656-07B8D9AD69C5}"/>
                  </a:ext>
                </a:extLst>
              </p:cNvPr>
              <p:cNvPicPr/>
              <p:nvPr/>
            </p:nvPicPr>
            <p:blipFill>
              <a:blip r:embed="rId125"/>
              <a:stretch>
                <a:fillRect/>
              </a:stretch>
            </p:blipFill>
            <p:spPr>
              <a:xfrm>
                <a:off x="10527086" y="2524769"/>
                <a:ext cx="48760" cy="22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6">
            <p14:nvContentPartPr>
              <p14:cNvPr id="94" name="Ink 93">
                <a:extLst>
                  <a:ext uri="{FF2B5EF4-FFF2-40B4-BE49-F238E27FC236}">
                    <a16:creationId xmlns:a16="http://schemas.microsoft.com/office/drawing/2014/main" id="{1A6C7705-3587-9B6C-CF06-AAB86D6680F7}"/>
                  </a:ext>
                </a:extLst>
              </p14:cNvPr>
              <p14:cNvContentPartPr/>
              <p14:nvPr/>
            </p14:nvContentPartPr>
            <p14:xfrm>
              <a:off x="10452464" y="2612249"/>
              <a:ext cx="355320" cy="316080"/>
            </p14:xfrm>
          </p:contentPart>
        </mc:Choice>
        <mc:Fallback>
          <p:pic>
            <p:nvPicPr>
              <p:cNvPr id="94" name="Ink 93">
                <a:extLst>
                  <a:ext uri="{FF2B5EF4-FFF2-40B4-BE49-F238E27FC236}">
                    <a16:creationId xmlns:a16="http://schemas.microsoft.com/office/drawing/2014/main" id="{1A6C7705-3587-9B6C-CF06-AAB86D6680F7}"/>
                  </a:ext>
                </a:extLst>
              </p:cNvPr>
              <p:cNvPicPr/>
              <p:nvPr/>
            </p:nvPicPr>
            <p:blipFill>
              <a:blip r:embed="rId127"/>
              <a:stretch>
                <a:fillRect/>
              </a:stretch>
            </p:blipFill>
            <p:spPr>
              <a:xfrm>
                <a:off x="10443464" y="2603239"/>
                <a:ext cx="372960" cy="3337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8">
            <p14:nvContentPartPr>
              <p14:cNvPr id="95" name="Ink 94">
                <a:extLst>
                  <a:ext uri="{FF2B5EF4-FFF2-40B4-BE49-F238E27FC236}">
                    <a16:creationId xmlns:a16="http://schemas.microsoft.com/office/drawing/2014/main" id="{19EB75CB-0FC1-F38A-62C4-B17403D7791A}"/>
                  </a:ext>
                </a:extLst>
              </p14:cNvPr>
              <p14:cNvContentPartPr/>
              <p14:nvPr/>
            </p14:nvContentPartPr>
            <p14:xfrm>
              <a:off x="10585304" y="2690009"/>
              <a:ext cx="673920" cy="401760"/>
            </p14:xfrm>
          </p:contentPart>
        </mc:Choice>
        <mc:Fallback>
          <p:pic>
            <p:nvPicPr>
              <p:cNvPr id="95" name="Ink 94">
                <a:extLst>
                  <a:ext uri="{FF2B5EF4-FFF2-40B4-BE49-F238E27FC236}">
                    <a16:creationId xmlns:a16="http://schemas.microsoft.com/office/drawing/2014/main" id="{19EB75CB-0FC1-F38A-62C4-B17403D7791A}"/>
                  </a:ext>
                </a:extLst>
              </p:cNvPr>
              <p:cNvPicPr/>
              <p:nvPr/>
            </p:nvPicPr>
            <p:blipFill>
              <a:blip r:embed="rId129"/>
              <a:stretch>
                <a:fillRect/>
              </a:stretch>
            </p:blipFill>
            <p:spPr>
              <a:xfrm>
                <a:off x="10576304" y="2681009"/>
                <a:ext cx="691560" cy="41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0">
            <p14:nvContentPartPr>
              <p14:cNvPr id="96" name="Ink 95">
                <a:extLst>
                  <a:ext uri="{FF2B5EF4-FFF2-40B4-BE49-F238E27FC236}">
                    <a16:creationId xmlns:a16="http://schemas.microsoft.com/office/drawing/2014/main" id="{5B953D79-64DD-650F-3551-95C19F3F067D}"/>
                  </a:ext>
                </a:extLst>
              </p14:cNvPr>
              <p14:cNvContentPartPr/>
              <p14:nvPr/>
            </p14:nvContentPartPr>
            <p14:xfrm>
              <a:off x="10682144" y="2823209"/>
              <a:ext cx="472320" cy="262440"/>
            </p14:xfrm>
          </p:contentPart>
        </mc:Choice>
        <mc:Fallback>
          <p:pic>
            <p:nvPicPr>
              <p:cNvPr id="96" name="Ink 95">
                <a:extLst>
                  <a:ext uri="{FF2B5EF4-FFF2-40B4-BE49-F238E27FC236}">
                    <a16:creationId xmlns:a16="http://schemas.microsoft.com/office/drawing/2014/main" id="{5B953D79-64DD-650F-3551-95C19F3F067D}"/>
                  </a:ext>
                </a:extLst>
              </p:cNvPr>
              <p:cNvPicPr/>
              <p:nvPr/>
            </p:nvPicPr>
            <p:blipFill>
              <a:blip r:embed="rId131"/>
              <a:stretch>
                <a:fillRect/>
              </a:stretch>
            </p:blipFill>
            <p:spPr>
              <a:xfrm>
                <a:off x="10673144" y="2814221"/>
                <a:ext cx="489960" cy="28005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2">
            <p14:nvContentPartPr>
              <p14:cNvPr id="98" name="Ink 97">
                <a:extLst>
                  <a:ext uri="{FF2B5EF4-FFF2-40B4-BE49-F238E27FC236}">
                    <a16:creationId xmlns:a16="http://schemas.microsoft.com/office/drawing/2014/main" id="{B1BC3CB2-D1EB-B245-06D0-C93E72340E2C}"/>
                  </a:ext>
                </a:extLst>
              </p14:cNvPr>
              <p14:cNvContentPartPr/>
              <p14:nvPr/>
            </p14:nvContentPartPr>
            <p14:xfrm>
              <a:off x="938410" y="4098689"/>
              <a:ext cx="523800" cy="200520"/>
            </p14:xfrm>
          </p:contentPart>
        </mc:Choice>
        <mc:Fallback xmlns="">
          <p:pic>
            <p:nvPicPr>
              <p:cNvPr id="98" name="Ink 97">
                <a:extLst>
                  <a:ext uri="{FF2B5EF4-FFF2-40B4-BE49-F238E27FC236}">
                    <a16:creationId xmlns:a16="http://schemas.microsoft.com/office/drawing/2014/main" id="{B1BC3CB2-D1EB-B245-06D0-C93E72340E2C}"/>
                  </a:ext>
                </a:extLst>
              </p:cNvPr>
              <p:cNvPicPr/>
              <p:nvPr/>
            </p:nvPicPr>
            <p:blipFill>
              <a:blip r:embed="rId157"/>
              <a:stretch>
                <a:fillRect/>
              </a:stretch>
            </p:blipFill>
            <p:spPr>
              <a:xfrm>
                <a:off x="929410" y="4089689"/>
                <a:ext cx="541440" cy="21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8">
            <p14:nvContentPartPr>
              <p14:cNvPr id="99" name="Ink 98">
                <a:extLst>
                  <a:ext uri="{FF2B5EF4-FFF2-40B4-BE49-F238E27FC236}">
                    <a16:creationId xmlns:a16="http://schemas.microsoft.com/office/drawing/2014/main" id="{C8A95D08-33A2-5B9E-475C-D7B3A1A89B8D}"/>
                  </a:ext>
                </a:extLst>
              </p14:cNvPr>
              <p14:cNvContentPartPr/>
              <p14:nvPr/>
            </p14:nvContentPartPr>
            <p14:xfrm>
              <a:off x="1253050" y="4028129"/>
              <a:ext cx="6840" cy="467280"/>
            </p14:xfrm>
          </p:contentPart>
        </mc:Choice>
        <mc:Fallback xmlns="">
          <p:pic>
            <p:nvPicPr>
              <p:cNvPr id="99" name="Ink 98">
                <a:extLst>
                  <a:ext uri="{FF2B5EF4-FFF2-40B4-BE49-F238E27FC236}">
                    <a16:creationId xmlns:a16="http://schemas.microsoft.com/office/drawing/2014/main" id="{C8A95D08-33A2-5B9E-475C-D7B3A1A89B8D}"/>
                  </a:ext>
                </a:extLst>
              </p:cNvPr>
              <p:cNvPicPr/>
              <p:nvPr/>
            </p:nvPicPr>
            <p:blipFill>
              <a:blip r:embed="rId159"/>
              <a:stretch>
                <a:fillRect/>
              </a:stretch>
            </p:blipFill>
            <p:spPr>
              <a:xfrm>
                <a:off x="1244050" y="4019489"/>
                <a:ext cx="24480" cy="48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0">
            <p14:nvContentPartPr>
              <p14:cNvPr id="101" name="Ink 100">
                <a:extLst>
                  <a:ext uri="{FF2B5EF4-FFF2-40B4-BE49-F238E27FC236}">
                    <a16:creationId xmlns:a16="http://schemas.microsoft.com/office/drawing/2014/main" id="{C3B9D549-624F-2D61-E6B0-1047F9F07CA9}"/>
                  </a:ext>
                </a:extLst>
              </p14:cNvPr>
              <p14:cNvContentPartPr/>
              <p14:nvPr/>
            </p14:nvContentPartPr>
            <p14:xfrm>
              <a:off x="1350610" y="4427009"/>
              <a:ext cx="222120" cy="383760"/>
            </p14:xfrm>
          </p:contentPart>
        </mc:Choice>
        <mc:Fallback xmlns="">
          <p:pic>
            <p:nvPicPr>
              <p:cNvPr id="101" name="Ink 100">
                <a:extLst>
                  <a:ext uri="{FF2B5EF4-FFF2-40B4-BE49-F238E27FC236}">
                    <a16:creationId xmlns:a16="http://schemas.microsoft.com/office/drawing/2014/main" id="{C3B9D549-624F-2D61-E6B0-1047F9F07CA9}"/>
                  </a:ext>
                </a:extLst>
              </p:cNvPr>
              <p:cNvPicPr/>
              <p:nvPr/>
            </p:nvPicPr>
            <p:blipFill>
              <a:blip r:embed="rId161"/>
              <a:stretch>
                <a:fillRect/>
              </a:stretch>
            </p:blipFill>
            <p:spPr>
              <a:xfrm>
                <a:off x="1341610" y="4418369"/>
                <a:ext cx="239760" cy="40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2">
            <p14:nvContentPartPr>
              <p14:cNvPr id="103" name="Ink 102">
                <a:extLst>
                  <a:ext uri="{FF2B5EF4-FFF2-40B4-BE49-F238E27FC236}">
                    <a16:creationId xmlns:a16="http://schemas.microsoft.com/office/drawing/2014/main" id="{B0F9DD39-7CB6-6A51-987E-EF45E037BD3B}"/>
                  </a:ext>
                </a:extLst>
              </p14:cNvPr>
              <p14:cNvContentPartPr/>
              <p14:nvPr/>
            </p14:nvContentPartPr>
            <p14:xfrm>
              <a:off x="1914010" y="4235129"/>
              <a:ext cx="199440" cy="10800"/>
            </p14:xfrm>
          </p:contentPart>
        </mc:Choice>
        <mc:Fallback xmlns="">
          <p:pic>
            <p:nvPicPr>
              <p:cNvPr id="103" name="Ink 102">
                <a:extLst>
                  <a:ext uri="{FF2B5EF4-FFF2-40B4-BE49-F238E27FC236}">
                    <a16:creationId xmlns:a16="http://schemas.microsoft.com/office/drawing/2014/main" id="{B0F9DD39-7CB6-6A51-987E-EF45E037BD3B}"/>
                  </a:ext>
                </a:extLst>
              </p:cNvPr>
              <p:cNvPicPr/>
              <p:nvPr/>
            </p:nvPicPr>
            <p:blipFill>
              <a:blip r:embed="rId163"/>
              <a:stretch>
                <a:fillRect/>
              </a:stretch>
            </p:blipFill>
            <p:spPr>
              <a:xfrm>
                <a:off x="1905370" y="4226489"/>
                <a:ext cx="217080" cy="2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4">
            <p14:nvContentPartPr>
              <p14:cNvPr id="104" name="Ink 103">
                <a:extLst>
                  <a:ext uri="{FF2B5EF4-FFF2-40B4-BE49-F238E27FC236}">
                    <a16:creationId xmlns:a16="http://schemas.microsoft.com/office/drawing/2014/main" id="{3EC33FA1-F140-C426-1794-4990181231F0}"/>
                  </a:ext>
                </a:extLst>
              </p14:cNvPr>
              <p14:cNvContentPartPr/>
              <p14:nvPr/>
            </p14:nvContentPartPr>
            <p14:xfrm>
              <a:off x="1905010" y="4305689"/>
              <a:ext cx="172080" cy="39240"/>
            </p14:xfrm>
          </p:contentPart>
        </mc:Choice>
        <mc:Fallback xmlns="">
          <p:pic>
            <p:nvPicPr>
              <p:cNvPr id="104" name="Ink 103">
                <a:extLst>
                  <a:ext uri="{FF2B5EF4-FFF2-40B4-BE49-F238E27FC236}">
                    <a16:creationId xmlns:a16="http://schemas.microsoft.com/office/drawing/2014/main" id="{3EC33FA1-F140-C426-1794-4990181231F0}"/>
                  </a:ext>
                </a:extLst>
              </p:cNvPr>
              <p:cNvPicPr/>
              <p:nvPr/>
            </p:nvPicPr>
            <p:blipFill>
              <a:blip r:embed="rId165"/>
              <a:stretch>
                <a:fillRect/>
              </a:stretch>
            </p:blipFill>
            <p:spPr>
              <a:xfrm>
                <a:off x="1896010" y="4296689"/>
                <a:ext cx="189720" cy="5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6">
            <p14:nvContentPartPr>
              <p14:cNvPr id="105" name="Ink 104">
                <a:extLst>
                  <a:ext uri="{FF2B5EF4-FFF2-40B4-BE49-F238E27FC236}">
                    <a16:creationId xmlns:a16="http://schemas.microsoft.com/office/drawing/2014/main" id="{082BEC9C-F634-581C-2005-B28F0A2982C5}"/>
                  </a:ext>
                </a:extLst>
              </p14:cNvPr>
              <p14:cNvContentPartPr/>
              <p14:nvPr/>
            </p14:nvContentPartPr>
            <p14:xfrm>
              <a:off x="2594410" y="3864329"/>
              <a:ext cx="2160" cy="218880"/>
            </p14:xfrm>
          </p:contentPart>
        </mc:Choice>
        <mc:Fallback xmlns="">
          <p:pic>
            <p:nvPicPr>
              <p:cNvPr id="105" name="Ink 104">
                <a:extLst>
                  <a:ext uri="{FF2B5EF4-FFF2-40B4-BE49-F238E27FC236}">
                    <a16:creationId xmlns:a16="http://schemas.microsoft.com/office/drawing/2014/main" id="{082BEC9C-F634-581C-2005-B28F0A2982C5}"/>
                  </a:ext>
                </a:extLst>
              </p:cNvPr>
              <p:cNvPicPr/>
              <p:nvPr/>
            </p:nvPicPr>
            <p:blipFill>
              <a:blip r:embed="rId167"/>
              <a:stretch>
                <a:fillRect/>
              </a:stretch>
            </p:blipFill>
            <p:spPr>
              <a:xfrm>
                <a:off x="2585770" y="3855329"/>
                <a:ext cx="19800" cy="23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8">
            <p14:nvContentPartPr>
              <p14:cNvPr id="106" name="Ink 105">
                <a:extLst>
                  <a:ext uri="{FF2B5EF4-FFF2-40B4-BE49-F238E27FC236}">
                    <a16:creationId xmlns:a16="http://schemas.microsoft.com/office/drawing/2014/main" id="{10B50030-89BC-4A48-5D65-249E6AF95D6F}"/>
                  </a:ext>
                </a:extLst>
              </p14:cNvPr>
              <p14:cNvContentPartPr/>
              <p14:nvPr/>
            </p14:nvContentPartPr>
            <p14:xfrm>
              <a:off x="2256370" y="4180769"/>
              <a:ext cx="639720" cy="20520"/>
            </p14:xfrm>
          </p:contentPart>
        </mc:Choice>
        <mc:Fallback xmlns="">
          <p:pic>
            <p:nvPicPr>
              <p:cNvPr id="106" name="Ink 105">
                <a:extLst>
                  <a:ext uri="{FF2B5EF4-FFF2-40B4-BE49-F238E27FC236}">
                    <a16:creationId xmlns:a16="http://schemas.microsoft.com/office/drawing/2014/main" id="{10B50030-89BC-4A48-5D65-249E6AF95D6F}"/>
                  </a:ext>
                </a:extLst>
              </p:cNvPr>
              <p:cNvPicPr/>
              <p:nvPr/>
            </p:nvPicPr>
            <p:blipFill>
              <a:blip r:embed="rId169"/>
              <a:stretch>
                <a:fillRect/>
              </a:stretch>
            </p:blipFill>
            <p:spPr>
              <a:xfrm>
                <a:off x="2247370" y="4172129"/>
                <a:ext cx="657360" cy="3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0">
            <p14:nvContentPartPr>
              <p14:cNvPr id="107" name="Ink 106">
                <a:extLst>
                  <a:ext uri="{FF2B5EF4-FFF2-40B4-BE49-F238E27FC236}">
                    <a16:creationId xmlns:a16="http://schemas.microsoft.com/office/drawing/2014/main" id="{0C5C7348-7CC3-3B15-3947-AB711171DF44}"/>
                  </a:ext>
                </a:extLst>
              </p14:cNvPr>
              <p14:cNvContentPartPr/>
              <p14:nvPr/>
            </p14:nvContentPartPr>
            <p14:xfrm>
              <a:off x="2115610" y="4290569"/>
              <a:ext cx="751320" cy="536040"/>
            </p14:xfrm>
          </p:contentPart>
        </mc:Choice>
        <mc:Fallback xmlns="">
          <p:pic>
            <p:nvPicPr>
              <p:cNvPr id="107" name="Ink 106">
                <a:extLst>
                  <a:ext uri="{FF2B5EF4-FFF2-40B4-BE49-F238E27FC236}">
                    <a16:creationId xmlns:a16="http://schemas.microsoft.com/office/drawing/2014/main" id="{0C5C7348-7CC3-3B15-3947-AB711171DF44}"/>
                  </a:ext>
                </a:extLst>
              </p:cNvPr>
              <p:cNvPicPr/>
              <p:nvPr/>
            </p:nvPicPr>
            <p:blipFill>
              <a:blip r:embed="rId171"/>
              <a:stretch>
                <a:fillRect/>
              </a:stretch>
            </p:blipFill>
            <p:spPr>
              <a:xfrm>
                <a:off x="2106610" y="4281929"/>
                <a:ext cx="768960" cy="55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2">
            <p14:nvContentPartPr>
              <p14:cNvPr id="108" name="Ink 107">
                <a:extLst>
                  <a:ext uri="{FF2B5EF4-FFF2-40B4-BE49-F238E27FC236}">
                    <a16:creationId xmlns:a16="http://schemas.microsoft.com/office/drawing/2014/main" id="{03FF8852-24F7-D604-EAF8-D70F54359C67}"/>
                  </a:ext>
                </a:extLst>
              </p14:cNvPr>
              <p14:cNvContentPartPr/>
              <p14:nvPr/>
            </p14:nvContentPartPr>
            <p14:xfrm>
              <a:off x="2368690" y="4483889"/>
              <a:ext cx="384480" cy="291240"/>
            </p14:xfrm>
          </p:contentPart>
        </mc:Choice>
        <mc:Fallback xmlns="">
          <p:pic>
            <p:nvPicPr>
              <p:cNvPr id="108" name="Ink 107">
                <a:extLst>
                  <a:ext uri="{FF2B5EF4-FFF2-40B4-BE49-F238E27FC236}">
                    <a16:creationId xmlns:a16="http://schemas.microsoft.com/office/drawing/2014/main" id="{03FF8852-24F7-D604-EAF8-D70F54359C67}"/>
                  </a:ext>
                </a:extLst>
              </p:cNvPr>
              <p:cNvPicPr/>
              <p:nvPr/>
            </p:nvPicPr>
            <p:blipFill>
              <a:blip r:embed="rId173"/>
              <a:stretch>
                <a:fillRect/>
              </a:stretch>
            </p:blipFill>
            <p:spPr>
              <a:xfrm>
                <a:off x="2360050" y="4474889"/>
                <a:ext cx="402120" cy="308880"/>
              </a:xfrm>
              <a:prstGeom prst="rect">
                <a:avLst/>
              </a:prstGeom>
            </p:spPr>
          </p:pic>
        </mc:Fallback>
      </mc:AlternateContent>
      <p:grpSp>
        <p:nvGrpSpPr>
          <p:cNvPr id="173" name="Group 172">
            <a:extLst>
              <a:ext uri="{FF2B5EF4-FFF2-40B4-BE49-F238E27FC236}">
                <a16:creationId xmlns:a16="http://schemas.microsoft.com/office/drawing/2014/main" id="{7E53C710-A2BE-1026-0641-6589B38428DF}"/>
              </a:ext>
            </a:extLst>
          </p:cNvPr>
          <p:cNvGrpSpPr/>
          <p:nvPr/>
        </p:nvGrpSpPr>
        <p:grpSpPr>
          <a:xfrm>
            <a:off x="3158170" y="3840209"/>
            <a:ext cx="2174040" cy="969840"/>
            <a:chOff x="3158170" y="3840209"/>
            <a:chExt cx="2174040" cy="969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C85FAF79-9C81-F69A-065F-0593C8FCB59B}"/>
                    </a:ext>
                  </a:extLst>
                </p14:cNvPr>
                <p14:cNvContentPartPr/>
                <p14:nvPr/>
              </p14:nvContentPartPr>
              <p14:xfrm>
                <a:off x="3158170" y="4161689"/>
                <a:ext cx="195480" cy="21924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C85FAF79-9C81-F69A-065F-0593C8FCB59B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3149530" y="4153049"/>
                  <a:ext cx="213120" cy="23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0DECCE3D-EB62-A16C-3913-285137789500}"/>
                    </a:ext>
                  </a:extLst>
                </p14:cNvPr>
                <p14:cNvContentPartPr/>
                <p14:nvPr/>
              </p14:nvContentPartPr>
              <p14:xfrm>
                <a:off x="3408370" y="4195169"/>
                <a:ext cx="170280" cy="17460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0DECCE3D-EB62-A16C-3913-285137789500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3399730" y="4186529"/>
                  <a:ext cx="18792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0C1347CF-B6A8-7BC3-808F-83355185071C}"/>
                    </a:ext>
                  </a:extLst>
                </p14:cNvPr>
                <p14:cNvContentPartPr/>
                <p14:nvPr/>
              </p14:nvContentPartPr>
              <p14:xfrm>
                <a:off x="3395770" y="4209569"/>
                <a:ext cx="215640" cy="18864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0C1347CF-B6A8-7BC3-808F-83355185071C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3386770" y="4200569"/>
                  <a:ext cx="233280" cy="20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FCA99184-6A7E-E5F8-48D9-128797D01325}"/>
                    </a:ext>
                  </a:extLst>
                </p14:cNvPr>
                <p14:cNvContentPartPr/>
                <p14:nvPr/>
              </p14:nvContentPartPr>
              <p14:xfrm>
                <a:off x="3621850" y="4265009"/>
                <a:ext cx="14760" cy="22716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FCA99184-6A7E-E5F8-48D9-128797D01325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3613210" y="4256369"/>
                  <a:ext cx="32400" cy="24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4FE18F22-AF16-E898-E078-20490B5BAF71}"/>
                    </a:ext>
                  </a:extLst>
                </p14:cNvPr>
                <p14:cNvContentPartPr/>
                <p14:nvPr/>
              </p14:nvContentPartPr>
              <p14:xfrm>
                <a:off x="3620770" y="4226129"/>
                <a:ext cx="141480" cy="19836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4FE18F22-AF16-E898-E078-20490B5BAF71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3611770" y="4217489"/>
                  <a:ext cx="15912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AD9A9E5E-4D3D-6A73-6DF9-63C167DAED20}"/>
                    </a:ext>
                  </a:extLst>
                </p14:cNvPr>
                <p14:cNvContentPartPr/>
                <p14:nvPr/>
              </p14:nvContentPartPr>
              <p14:xfrm>
                <a:off x="3907690" y="3980969"/>
                <a:ext cx="162360" cy="67500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AD9A9E5E-4D3D-6A73-6DF9-63C167DAED20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3898690" y="3972329"/>
                  <a:ext cx="180000" cy="69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97594CC8-DFEC-56EE-DC33-7243096EB9D8}"/>
                    </a:ext>
                  </a:extLst>
                </p14:cNvPr>
                <p14:cNvContentPartPr/>
                <p14:nvPr/>
              </p14:nvContentPartPr>
              <p14:xfrm>
                <a:off x="4106770" y="4235129"/>
                <a:ext cx="38160" cy="17208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97594CC8-DFEC-56EE-DC33-7243096EB9D8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4098130" y="4226129"/>
                  <a:ext cx="55800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A5B7C78E-79BD-CD04-B50D-6144F6E159F7}"/>
                    </a:ext>
                  </a:extLst>
                </p14:cNvPr>
                <p14:cNvContentPartPr/>
                <p14:nvPr/>
              </p14:nvContentPartPr>
              <p14:xfrm>
                <a:off x="4131970" y="4126409"/>
                <a:ext cx="12960" cy="1764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A5B7C78E-79BD-CD04-B50D-6144F6E159F7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4123330" y="4117769"/>
                  <a:ext cx="3060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3109CBB0-030A-FB70-ABC8-BDC3BA4EA588}"/>
                    </a:ext>
                  </a:extLst>
                </p14:cNvPr>
                <p14:cNvContentPartPr/>
                <p14:nvPr/>
              </p14:nvContentPartPr>
              <p14:xfrm>
                <a:off x="4435450" y="3941369"/>
                <a:ext cx="149040" cy="30924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3109CBB0-030A-FB70-ABC8-BDC3BA4EA588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4426450" y="3932369"/>
                  <a:ext cx="166680" cy="32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F0C7758B-D6D2-95FF-BAB6-E49971E3F507}"/>
                    </a:ext>
                  </a:extLst>
                </p14:cNvPr>
                <p14:cNvContentPartPr/>
                <p14:nvPr/>
              </p14:nvContentPartPr>
              <p14:xfrm>
                <a:off x="4458850" y="4169249"/>
                <a:ext cx="177120" cy="20952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F0C7758B-D6D2-95FF-BAB6-E49971E3F507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4450210" y="4160249"/>
                  <a:ext cx="194760" cy="22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91261A94-340D-AB99-79C0-40CA3B06CE0A}"/>
                    </a:ext>
                  </a:extLst>
                </p14:cNvPr>
                <p14:cNvContentPartPr/>
                <p14:nvPr/>
              </p14:nvContentPartPr>
              <p14:xfrm>
                <a:off x="4407370" y="3840209"/>
                <a:ext cx="205920" cy="6048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91261A94-340D-AB99-79C0-40CA3B06CE0A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4398370" y="3831209"/>
                  <a:ext cx="223560" cy="7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A01C3784-4629-71FC-DB18-2E38F68D3734}"/>
                    </a:ext>
                  </a:extLst>
                </p14:cNvPr>
                <p14:cNvContentPartPr/>
                <p14:nvPr/>
              </p14:nvContentPartPr>
              <p14:xfrm>
                <a:off x="4334290" y="4425209"/>
                <a:ext cx="322560" cy="2088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A01C3784-4629-71FC-DB18-2E38F68D3734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4325650" y="4416569"/>
                  <a:ext cx="34020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081CCB2D-E7A3-D3A4-7C3C-FCCE6B3BF3DC}"/>
                    </a:ext>
                  </a:extLst>
                </p14:cNvPr>
                <p14:cNvContentPartPr/>
                <p14:nvPr/>
              </p14:nvContentPartPr>
              <p14:xfrm>
                <a:off x="4402330" y="4525289"/>
                <a:ext cx="154440" cy="28476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081CCB2D-E7A3-D3A4-7C3C-FCCE6B3BF3DC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4393330" y="4516289"/>
                  <a:ext cx="172080" cy="30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3FB78B13-B983-66BB-29A2-717EAB50B4C0}"/>
                    </a:ext>
                  </a:extLst>
                </p14:cNvPr>
                <p14:cNvContentPartPr/>
                <p14:nvPr/>
              </p14:nvContentPartPr>
              <p14:xfrm>
                <a:off x="4338970" y="4628249"/>
                <a:ext cx="192960" cy="7092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3FB78B13-B983-66BB-29A2-717EAB50B4C0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4330330" y="4619249"/>
                  <a:ext cx="210600" cy="8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F67CDF60-1175-9B19-3E45-5F7BA7CF7572}"/>
                    </a:ext>
                  </a:extLst>
                </p14:cNvPr>
                <p14:cNvContentPartPr/>
                <p14:nvPr/>
              </p14:nvContentPartPr>
              <p14:xfrm>
                <a:off x="4846930" y="4374449"/>
                <a:ext cx="23040" cy="4140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F67CDF60-1175-9B19-3E45-5F7BA7CF7572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4837930" y="4365809"/>
                  <a:ext cx="40680" cy="5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D380C99E-F863-6C6B-B1A2-1196AC86320B}"/>
                    </a:ext>
                  </a:extLst>
                </p14:cNvPr>
                <p14:cNvContentPartPr/>
                <p14:nvPr/>
              </p14:nvContentPartPr>
              <p14:xfrm>
                <a:off x="4899850" y="4283729"/>
                <a:ext cx="294480" cy="17676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D380C99E-F863-6C6B-B1A2-1196AC86320B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4890850" y="4274729"/>
                  <a:ext cx="312120" cy="19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7001E8C6-60A0-03F4-CEAF-9AE131BDBCB8}"/>
                    </a:ext>
                  </a:extLst>
                </p14:cNvPr>
                <p14:cNvContentPartPr/>
                <p14:nvPr/>
              </p14:nvContentPartPr>
              <p14:xfrm>
                <a:off x="4975450" y="4194089"/>
                <a:ext cx="171720" cy="1440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7001E8C6-60A0-03F4-CEAF-9AE131BDBCB8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4966810" y="4185449"/>
                  <a:ext cx="18936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66C7D066-C8E7-EA09-02F8-CCB7018C5EA3}"/>
                    </a:ext>
                  </a:extLst>
                </p14:cNvPr>
                <p14:cNvContentPartPr/>
                <p14:nvPr/>
              </p14:nvContentPartPr>
              <p14:xfrm>
                <a:off x="5145370" y="3938129"/>
                <a:ext cx="186840" cy="74268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66C7D066-C8E7-EA09-02F8-CCB7018C5EA3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5136370" y="3929489"/>
                  <a:ext cx="204480" cy="76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20ED2BF1-300A-EBF8-82E4-4182AC9B65B0}"/>
                    </a:ext>
                  </a:extLst>
                </p14:cNvPr>
                <p14:cNvContentPartPr/>
                <p14:nvPr/>
              </p14:nvContentPartPr>
              <p14:xfrm>
                <a:off x="4882930" y="4256729"/>
                <a:ext cx="291600" cy="22356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20ED2BF1-300A-EBF8-82E4-4182AC9B65B0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4873930" y="4247729"/>
                  <a:ext cx="309240" cy="241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7" name="Group 176">
            <a:extLst>
              <a:ext uri="{FF2B5EF4-FFF2-40B4-BE49-F238E27FC236}">
                <a16:creationId xmlns:a16="http://schemas.microsoft.com/office/drawing/2014/main" id="{0CB2EB4A-074D-8615-CFE2-E2E714106F2F}"/>
              </a:ext>
            </a:extLst>
          </p:cNvPr>
          <p:cNvGrpSpPr/>
          <p:nvPr/>
        </p:nvGrpSpPr>
        <p:grpSpPr>
          <a:xfrm>
            <a:off x="6587170" y="3761009"/>
            <a:ext cx="4461480" cy="1004760"/>
            <a:chOff x="6587170" y="3761009"/>
            <a:chExt cx="4461480" cy="1004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3721201A-9D5B-DCD6-0C99-CB6672CBF0DC}"/>
                    </a:ext>
                  </a:extLst>
                </p14:cNvPr>
                <p14:cNvContentPartPr/>
                <p14:nvPr/>
              </p14:nvContentPartPr>
              <p14:xfrm>
                <a:off x="6587170" y="3888809"/>
                <a:ext cx="492120" cy="28224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3721201A-9D5B-DCD6-0C99-CB6672CBF0DC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6578530" y="3879809"/>
                  <a:ext cx="509760" cy="29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6F822609-59DE-63C5-3E7A-218E80AB8942}"/>
                    </a:ext>
                  </a:extLst>
                </p14:cNvPr>
                <p14:cNvContentPartPr/>
                <p14:nvPr/>
              </p14:nvContentPartPr>
              <p14:xfrm>
                <a:off x="6799210" y="3893489"/>
                <a:ext cx="26640" cy="54612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6F822609-59DE-63C5-3E7A-218E80AB8942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6790210" y="3884489"/>
                  <a:ext cx="44280" cy="56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CCE448DB-4CD0-44C9-F6E4-A2F5D5D3C9AC}"/>
                    </a:ext>
                  </a:extLst>
                </p14:cNvPr>
                <p14:cNvContentPartPr/>
                <p14:nvPr/>
              </p14:nvContentPartPr>
              <p14:xfrm>
                <a:off x="6871930" y="4332689"/>
                <a:ext cx="275760" cy="16416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CCE448DB-4CD0-44C9-F6E4-A2F5D5D3C9AC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6863290" y="4323689"/>
                  <a:ext cx="293400" cy="18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3F5400A2-ED3F-2AFE-1D41-C719EBAFB474}"/>
                    </a:ext>
                  </a:extLst>
                </p14:cNvPr>
                <p14:cNvContentPartPr/>
                <p14:nvPr/>
              </p14:nvContentPartPr>
              <p14:xfrm>
                <a:off x="7355770" y="4225049"/>
                <a:ext cx="225000" cy="1332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3F5400A2-ED3F-2AFE-1D41-C719EBAFB474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7347130" y="4216409"/>
                  <a:ext cx="24264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E07E7A9B-7C90-4E44-274D-2091A368380F}"/>
                    </a:ext>
                  </a:extLst>
                </p14:cNvPr>
                <p14:cNvContentPartPr/>
                <p14:nvPr/>
              </p14:nvContentPartPr>
              <p14:xfrm>
                <a:off x="7338490" y="4305689"/>
                <a:ext cx="184680" cy="5652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E07E7A9B-7C90-4E44-274D-2091A368380F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7329850" y="4297049"/>
                  <a:ext cx="20232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9382E3FD-2BA1-FB9B-1654-87BA76AA726B}"/>
                    </a:ext>
                  </a:extLst>
                </p14:cNvPr>
                <p14:cNvContentPartPr/>
                <p14:nvPr/>
              </p14:nvContentPartPr>
              <p14:xfrm>
                <a:off x="8029690" y="3845969"/>
                <a:ext cx="23040" cy="20412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9382E3FD-2BA1-FB9B-1654-87BA76AA726B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8020690" y="3837329"/>
                  <a:ext cx="40680" cy="22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5A022084-664F-E601-B409-0BB17FAE4C2C}"/>
                    </a:ext>
                  </a:extLst>
                </p14:cNvPr>
                <p14:cNvContentPartPr/>
                <p14:nvPr/>
              </p14:nvContentPartPr>
              <p14:xfrm>
                <a:off x="7779490" y="4171049"/>
                <a:ext cx="573120" cy="4320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5A022084-664F-E601-B409-0BB17FAE4C2C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7770490" y="4162049"/>
                  <a:ext cx="590760" cy="6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14103E3F-4FE5-7860-DAC0-5538701F84E7}"/>
                    </a:ext>
                  </a:extLst>
                </p14:cNvPr>
                <p14:cNvContentPartPr/>
                <p14:nvPr/>
              </p14:nvContentPartPr>
              <p14:xfrm>
                <a:off x="7594090" y="4324769"/>
                <a:ext cx="731880" cy="40572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14103E3F-4FE5-7860-DAC0-5538701F84E7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7585090" y="4315769"/>
                  <a:ext cx="749520" cy="42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EEC347EB-285D-35AD-292B-5612BD1EF82A}"/>
                    </a:ext>
                  </a:extLst>
                </p14:cNvPr>
                <p14:cNvContentPartPr/>
                <p14:nvPr/>
              </p14:nvContentPartPr>
              <p14:xfrm>
                <a:off x="7834210" y="4445369"/>
                <a:ext cx="401040" cy="25380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EEC347EB-285D-35AD-292B-5612BD1EF82A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7825570" y="4436729"/>
                  <a:ext cx="418680" cy="27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22D2CE86-4CE5-F928-2501-1F26BD2A07C1}"/>
                    </a:ext>
                  </a:extLst>
                </p14:cNvPr>
                <p14:cNvContentPartPr/>
                <p14:nvPr/>
              </p14:nvContentPartPr>
              <p14:xfrm>
                <a:off x="8581210" y="4127489"/>
                <a:ext cx="251280" cy="13896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22D2CE86-4CE5-F928-2501-1F26BD2A07C1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8572570" y="4118849"/>
                  <a:ext cx="26892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E1160082-45A9-63B5-A21B-CD85F5619C0E}"/>
                    </a:ext>
                  </a:extLst>
                </p14:cNvPr>
                <p14:cNvContentPartPr/>
                <p14:nvPr/>
              </p14:nvContentPartPr>
              <p14:xfrm>
                <a:off x="8803330" y="4173209"/>
                <a:ext cx="192960" cy="8892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E1160082-45A9-63B5-A21B-CD85F5619C0E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8794330" y="4164209"/>
                  <a:ext cx="21060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313389DF-F2DD-6D71-125A-6B3427C692D3}"/>
                    </a:ext>
                  </a:extLst>
                </p14:cNvPr>
                <p14:cNvContentPartPr/>
                <p14:nvPr/>
              </p14:nvContentPartPr>
              <p14:xfrm>
                <a:off x="8800450" y="4166009"/>
                <a:ext cx="223560" cy="15336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313389DF-F2DD-6D71-125A-6B3427C692D3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8791450" y="4157009"/>
                  <a:ext cx="241200" cy="17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B7D4CCA5-8724-C4F5-622E-FF92B86F283D}"/>
                    </a:ext>
                  </a:extLst>
                </p14:cNvPr>
                <p14:cNvContentPartPr/>
                <p14:nvPr/>
              </p14:nvContentPartPr>
              <p14:xfrm>
                <a:off x="9063610" y="4208849"/>
                <a:ext cx="13680" cy="21132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B7D4CCA5-8724-C4F5-622E-FF92B86F283D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9054970" y="4200209"/>
                  <a:ext cx="31320" cy="22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E174C8C8-4D23-9C2E-4B0F-02B57B9D71AA}"/>
                    </a:ext>
                  </a:extLst>
                </p14:cNvPr>
                <p14:cNvContentPartPr/>
                <p14:nvPr/>
              </p14:nvContentPartPr>
              <p14:xfrm>
                <a:off x="9057850" y="4155569"/>
                <a:ext cx="131760" cy="7596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E174C8C8-4D23-9C2E-4B0F-02B57B9D71AA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9049210" y="4146569"/>
                  <a:ext cx="14940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9A975F88-5F63-18F0-3068-FB38457A7F33}"/>
                    </a:ext>
                  </a:extLst>
                </p14:cNvPr>
                <p14:cNvContentPartPr/>
                <p14:nvPr/>
              </p14:nvContentPartPr>
              <p14:xfrm>
                <a:off x="9281770" y="3846689"/>
                <a:ext cx="256320" cy="83880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9A975F88-5F63-18F0-3068-FB38457A7F33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9272770" y="3838049"/>
                  <a:ext cx="273960" cy="85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44B8155A-6E26-43C9-8EA6-E5C9B1A04D4C}"/>
                    </a:ext>
                  </a:extLst>
                </p14:cNvPr>
                <p14:cNvContentPartPr/>
                <p14:nvPr/>
              </p14:nvContentPartPr>
              <p14:xfrm>
                <a:off x="9547810" y="4184009"/>
                <a:ext cx="36000" cy="13536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44B8155A-6E26-43C9-8EA6-E5C9B1A04D4C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9538810" y="4175369"/>
                  <a:ext cx="5364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FE727B29-986F-5E56-A407-94B0AADB159F}"/>
                    </a:ext>
                  </a:extLst>
                </p14:cNvPr>
                <p14:cNvContentPartPr/>
                <p14:nvPr/>
              </p14:nvContentPartPr>
              <p14:xfrm>
                <a:off x="9599290" y="4019849"/>
                <a:ext cx="14760" cy="4032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FE727B29-986F-5E56-A407-94B0AADB159F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9590650" y="4011209"/>
                  <a:ext cx="32400" cy="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8744B270-6AF7-E434-071A-5BD8F5B37BCD}"/>
                    </a:ext>
                  </a:extLst>
                </p14:cNvPr>
                <p14:cNvContentPartPr/>
                <p14:nvPr/>
              </p14:nvContentPartPr>
              <p14:xfrm>
                <a:off x="10036330" y="3908249"/>
                <a:ext cx="3600" cy="24840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8744B270-6AF7-E434-071A-5BD8F5B37BCD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10027330" y="3899609"/>
                  <a:ext cx="21240" cy="26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819A325F-8D23-BCC8-04FF-0A3A0379B71D}"/>
                    </a:ext>
                  </a:extLst>
                </p14:cNvPr>
                <p14:cNvContentPartPr/>
                <p14:nvPr/>
              </p14:nvContentPartPr>
              <p14:xfrm>
                <a:off x="10036330" y="3833009"/>
                <a:ext cx="73440" cy="13644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819A325F-8D23-BCC8-04FF-0A3A0379B71D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10027330" y="3824009"/>
                  <a:ext cx="9108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2BADB4DA-31C4-30F9-7BB4-E43F3307C783}"/>
                    </a:ext>
                  </a:extLst>
                </p14:cNvPr>
                <p14:cNvContentPartPr/>
                <p14:nvPr/>
              </p14:nvContentPartPr>
              <p14:xfrm>
                <a:off x="10136410" y="4058369"/>
                <a:ext cx="206280" cy="14112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2BADB4DA-31C4-30F9-7BB4-E43F3307C783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10127770" y="4049369"/>
                  <a:ext cx="22392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F672CCFC-F9BF-A266-F65A-9664D12C656F}"/>
                    </a:ext>
                  </a:extLst>
                </p14:cNvPr>
                <p14:cNvContentPartPr/>
                <p14:nvPr/>
              </p14:nvContentPartPr>
              <p14:xfrm>
                <a:off x="10248370" y="3973769"/>
                <a:ext cx="147600" cy="1584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F672CCFC-F9BF-A266-F65A-9664D12C656F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10239370" y="3965129"/>
                  <a:ext cx="16524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4F4916C5-1AEB-D93A-A810-7F0E4814D242}"/>
                    </a:ext>
                  </a:extLst>
                </p14:cNvPr>
                <p14:cNvContentPartPr/>
                <p14:nvPr/>
              </p14:nvContentPartPr>
              <p14:xfrm>
                <a:off x="10010410" y="3761009"/>
                <a:ext cx="261000" cy="1764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4F4916C5-1AEB-D93A-A810-7F0E4814D242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10001410" y="3752009"/>
                  <a:ext cx="27864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E11F95D0-C251-F75F-C136-8E05665A9BF0}"/>
                    </a:ext>
                  </a:extLst>
                </p14:cNvPr>
                <p14:cNvContentPartPr/>
                <p14:nvPr/>
              </p14:nvContentPartPr>
              <p14:xfrm>
                <a:off x="9804130" y="4234049"/>
                <a:ext cx="496440" cy="6480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E11F95D0-C251-F75F-C136-8E05665A9BF0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9795490" y="4225409"/>
                  <a:ext cx="514080" cy="8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10A0834F-13DD-2F78-D741-7F33106000D7}"/>
                    </a:ext>
                  </a:extLst>
                </p14:cNvPr>
                <p14:cNvContentPartPr/>
                <p14:nvPr/>
              </p14:nvContentPartPr>
              <p14:xfrm>
                <a:off x="9893410" y="4382729"/>
                <a:ext cx="164880" cy="29412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10A0834F-13DD-2F78-D741-7F33106000D7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9884770" y="4373729"/>
                  <a:ext cx="182520" cy="31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CDFA6750-ABAE-DABC-FA1B-63D8916D455F}"/>
                    </a:ext>
                  </a:extLst>
                </p14:cNvPr>
                <p14:cNvContentPartPr/>
                <p14:nvPr/>
              </p14:nvContentPartPr>
              <p14:xfrm>
                <a:off x="9861370" y="4442849"/>
                <a:ext cx="215640" cy="3600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CDFA6750-ABAE-DABC-FA1B-63D8916D455F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9852370" y="4434209"/>
                  <a:ext cx="233280" cy="5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0AAA8C36-7E42-B108-574A-AB64F85E7A22}"/>
                    </a:ext>
                  </a:extLst>
                </p14:cNvPr>
                <p14:cNvContentPartPr/>
                <p14:nvPr/>
              </p14:nvContentPartPr>
              <p14:xfrm>
                <a:off x="10518730" y="4195529"/>
                <a:ext cx="21600" cy="3276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0AAA8C36-7E42-B108-574A-AB64F85E7A22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10509730" y="4186889"/>
                  <a:ext cx="3924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D6435B06-0EBE-E7F6-D862-2C29F7CC5632}"/>
                    </a:ext>
                  </a:extLst>
                </p14:cNvPr>
                <p14:cNvContentPartPr/>
                <p14:nvPr/>
              </p14:nvContentPartPr>
              <p14:xfrm>
                <a:off x="10550770" y="4086449"/>
                <a:ext cx="262440" cy="30636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D6435B06-0EBE-E7F6-D862-2C29F7CC5632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10541770" y="4077809"/>
                  <a:ext cx="280080" cy="32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8E463CAB-176D-0B52-905D-84B8AA33BA33}"/>
                    </a:ext>
                  </a:extLst>
                </p14:cNvPr>
                <p14:cNvContentPartPr/>
                <p14:nvPr/>
              </p14:nvContentPartPr>
              <p14:xfrm>
                <a:off x="10651570" y="3956489"/>
                <a:ext cx="267120" cy="3492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8E463CAB-176D-0B52-905D-84B8AA33BA33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10642570" y="3947849"/>
                  <a:ext cx="28476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6D23FA07-D8F6-3ED1-875D-E58549AC9ADB}"/>
                    </a:ext>
                  </a:extLst>
                </p14:cNvPr>
                <p14:cNvContentPartPr/>
                <p14:nvPr/>
              </p14:nvContentPartPr>
              <p14:xfrm>
                <a:off x="10538170" y="4041809"/>
                <a:ext cx="286920" cy="36684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6D23FA07-D8F6-3ED1-875D-E58549AC9ADB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10529170" y="4032809"/>
                  <a:ext cx="304560" cy="38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C311E6B8-266D-706B-ACC6-0E93D147B815}"/>
                    </a:ext>
                  </a:extLst>
                </p14:cNvPr>
                <p14:cNvContentPartPr/>
                <p14:nvPr/>
              </p14:nvContentPartPr>
              <p14:xfrm>
                <a:off x="10706290" y="3781169"/>
                <a:ext cx="342360" cy="98460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C311E6B8-266D-706B-ACC6-0E93D147B815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10697650" y="3772529"/>
                  <a:ext cx="360000" cy="1002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2" name="Group 181">
            <a:extLst>
              <a:ext uri="{FF2B5EF4-FFF2-40B4-BE49-F238E27FC236}">
                <a16:creationId xmlns:a16="http://schemas.microsoft.com/office/drawing/2014/main" id="{85720D94-EE52-D9DB-F83D-1411D0F66A00}"/>
              </a:ext>
            </a:extLst>
          </p:cNvPr>
          <p:cNvGrpSpPr/>
          <p:nvPr/>
        </p:nvGrpSpPr>
        <p:grpSpPr>
          <a:xfrm>
            <a:off x="3230530" y="5356529"/>
            <a:ext cx="4376880" cy="623160"/>
            <a:chOff x="3230530" y="5356529"/>
            <a:chExt cx="4376880" cy="623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2F955CDC-55A0-2CAF-B14A-F31962B22726}"/>
                    </a:ext>
                  </a:extLst>
                </p14:cNvPr>
                <p14:cNvContentPartPr/>
                <p14:nvPr/>
              </p14:nvContentPartPr>
              <p14:xfrm>
                <a:off x="3230530" y="5487929"/>
                <a:ext cx="1685520" cy="462960"/>
              </p14:xfrm>
            </p:contentPart>
          </mc:Choice>
          <mc:Fallback xmlns=""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2F955CDC-55A0-2CAF-B14A-F31962B22726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3221530" y="5479289"/>
                  <a:ext cx="1703160" cy="48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00125A02-63EC-C7CB-BEB1-C5E7379ADC91}"/>
                    </a:ext>
                  </a:extLst>
                </p14:cNvPr>
                <p14:cNvContentPartPr/>
                <p14:nvPr/>
              </p14:nvContentPartPr>
              <p14:xfrm>
                <a:off x="4381450" y="5554529"/>
                <a:ext cx="56520" cy="3636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00125A02-63EC-C7CB-BEB1-C5E7379ADC91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4372810" y="5545889"/>
                  <a:ext cx="7416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A84FC8F0-34FF-7652-9D0A-D975709A6E50}"/>
                    </a:ext>
                  </a:extLst>
                </p14:cNvPr>
                <p14:cNvContentPartPr/>
                <p14:nvPr/>
              </p14:nvContentPartPr>
              <p14:xfrm>
                <a:off x="5172730" y="5356529"/>
                <a:ext cx="1309680" cy="623160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A84FC8F0-34FF-7652-9D0A-D975709A6E50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5164090" y="5347529"/>
                  <a:ext cx="1327320" cy="64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A419CA2C-80A1-9058-651E-3EA456C2E9F3}"/>
                    </a:ext>
                  </a:extLst>
                </p14:cNvPr>
                <p14:cNvContentPartPr/>
                <p14:nvPr/>
              </p14:nvContentPartPr>
              <p14:xfrm>
                <a:off x="6573130" y="5634449"/>
                <a:ext cx="1034280" cy="200880"/>
              </p14:xfrm>
            </p:contentPart>
          </mc:Choice>
          <mc:Fallback xmlns=""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A419CA2C-80A1-9058-651E-3EA456C2E9F3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6564130" y="5625449"/>
                  <a:ext cx="1051920" cy="21852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97AAC1D2-49ED-11A1-E066-83EFCF4AD177}"/>
              </a:ext>
            </a:extLst>
          </p:cNvPr>
          <p:cNvSpPr txBox="1"/>
          <p:nvPr/>
        </p:nvSpPr>
        <p:spPr>
          <a:xfrm>
            <a:off x="7750099" y="2552489"/>
            <a:ext cx="25625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Normalization constant is</a:t>
            </a:r>
          </a:p>
        </p:txBody>
      </p:sp>
    </p:spTree>
    <p:extLst>
      <p:ext uri="{BB962C8B-B14F-4D97-AF65-F5344CB8AC3E}">
        <p14:creationId xmlns:p14="http://schemas.microsoft.com/office/powerpoint/2010/main" val="40177848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920EDFB6-2E14-5FE0-2587-8C1F3EC7FE23}"/>
              </a:ext>
            </a:extLst>
          </p:cNvPr>
          <p:cNvGrpSpPr/>
          <p:nvPr/>
        </p:nvGrpSpPr>
        <p:grpSpPr>
          <a:xfrm>
            <a:off x="877210" y="146249"/>
            <a:ext cx="3452400" cy="582480"/>
            <a:chOff x="877210" y="146249"/>
            <a:chExt cx="3452400" cy="582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710E04B1-C0EE-B9BE-C26C-9C24E2ECE960}"/>
                    </a:ext>
                  </a:extLst>
                </p14:cNvPr>
                <p14:cNvContentPartPr/>
                <p14:nvPr/>
              </p14:nvContentPartPr>
              <p14:xfrm>
                <a:off x="877210" y="202409"/>
                <a:ext cx="945360" cy="52632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710E04B1-C0EE-B9BE-C26C-9C24E2ECE960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868570" y="193769"/>
                  <a:ext cx="963000" cy="54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DC8721A0-4E9B-17F6-AD8A-392DBFA0D807}"/>
                    </a:ext>
                  </a:extLst>
                </p14:cNvPr>
                <p14:cNvContentPartPr/>
                <p14:nvPr/>
              </p14:nvContentPartPr>
              <p14:xfrm>
                <a:off x="1920850" y="230489"/>
                <a:ext cx="45720" cy="26424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DC8721A0-4E9B-17F6-AD8A-392DBFA0D807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912210" y="221849"/>
                  <a:ext cx="63360" cy="28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FCD7187A-10F6-9A74-C178-3AE1EEB24F9A}"/>
                    </a:ext>
                  </a:extLst>
                </p14:cNvPr>
                <p14:cNvContentPartPr/>
                <p14:nvPr/>
              </p14:nvContentPartPr>
              <p14:xfrm>
                <a:off x="1879090" y="365489"/>
                <a:ext cx="137880" cy="1044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FCD7187A-10F6-9A74-C178-3AE1EEB24F9A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870450" y="356849"/>
                  <a:ext cx="15552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D8C98A83-0E85-36EA-7446-C478F6FA6216}"/>
                    </a:ext>
                  </a:extLst>
                </p14:cNvPr>
                <p14:cNvContentPartPr/>
                <p14:nvPr/>
              </p14:nvContentPartPr>
              <p14:xfrm>
                <a:off x="2014090" y="380969"/>
                <a:ext cx="100080" cy="9720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D8C98A83-0E85-36EA-7446-C478F6FA6216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005450" y="371969"/>
                  <a:ext cx="11772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5158F428-BF1E-7916-5B59-BBA0253432A0}"/>
                    </a:ext>
                  </a:extLst>
                </p14:cNvPr>
                <p14:cNvContentPartPr/>
                <p14:nvPr/>
              </p14:nvContentPartPr>
              <p14:xfrm>
                <a:off x="2158090" y="153809"/>
                <a:ext cx="263160" cy="35640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5158F428-BF1E-7916-5B59-BBA0253432A0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149450" y="145169"/>
                  <a:ext cx="280800" cy="37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9C449B0F-1025-842D-35BE-7DE7F7B30E6E}"/>
                    </a:ext>
                  </a:extLst>
                </p14:cNvPr>
                <p14:cNvContentPartPr/>
                <p14:nvPr/>
              </p14:nvContentPartPr>
              <p14:xfrm>
                <a:off x="2609890" y="186929"/>
                <a:ext cx="502920" cy="41796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9C449B0F-1025-842D-35BE-7DE7F7B30E6E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600890" y="178289"/>
                  <a:ext cx="520560" cy="43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CC14C244-A1A6-8778-C653-64CC505DAADC}"/>
                    </a:ext>
                  </a:extLst>
                </p14:cNvPr>
                <p14:cNvContentPartPr/>
                <p14:nvPr/>
              </p14:nvContentPartPr>
              <p14:xfrm>
                <a:off x="3401890" y="146249"/>
                <a:ext cx="250560" cy="40284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CC14C244-A1A6-8778-C653-64CC505DAADC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3392890" y="137249"/>
                  <a:ext cx="268200" cy="42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E0531E0B-A5EE-74FE-4CC0-8C2B97D78C5D}"/>
                    </a:ext>
                  </a:extLst>
                </p14:cNvPr>
                <p14:cNvContentPartPr/>
                <p14:nvPr/>
              </p14:nvContentPartPr>
              <p14:xfrm>
                <a:off x="3935410" y="147329"/>
                <a:ext cx="394200" cy="36360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E0531E0B-A5EE-74FE-4CC0-8C2B97D78C5D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3926770" y="138689"/>
                  <a:ext cx="411840" cy="38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BF2A4D80-CA3A-E20F-567E-7816DA212018}"/>
                    </a:ext>
                  </a:extLst>
                </p14:cNvPr>
                <p14:cNvContentPartPr/>
                <p14:nvPr/>
              </p14:nvContentPartPr>
              <p14:xfrm>
                <a:off x="3967090" y="198809"/>
                <a:ext cx="320760" cy="7920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BF2A4D80-CA3A-E20F-567E-7816DA212018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3958090" y="190169"/>
                  <a:ext cx="338400" cy="96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7B4F81B1-4B2D-BDD7-C054-5536473A9D57}"/>
              </a:ext>
            </a:extLst>
          </p:cNvPr>
          <p:cNvGrpSpPr/>
          <p:nvPr/>
        </p:nvGrpSpPr>
        <p:grpSpPr>
          <a:xfrm>
            <a:off x="5587450" y="133649"/>
            <a:ext cx="4756320" cy="360720"/>
            <a:chOff x="5587450" y="133649"/>
            <a:chExt cx="4756320" cy="360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5DCB5649-D4D8-C17A-2763-8F3999018506}"/>
                    </a:ext>
                  </a:extLst>
                </p14:cNvPr>
                <p14:cNvContentPartPr/>
                <p14:nvPr/>
              </p14:nvContentPartPr>
              <p14:xfrm>
                <a:off x="5587450" y="257849"/>
                <a:ext cx="27720" cy="2196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5DCB5649-D4D8-C17A-2763-8F3999018506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5578450" y="249209"/>
                  <a:ext cx="4536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CD4030D6-319D-5305-82E2-6416C6F6496A}"/>
                    </a:ext>
                  </a:extLst>
                </p14:cNvPr>
                <p14:cNvContentPartPr/>
                <p14:nvPr/>
              </p14:nvContentPartPr>
              <p14:xfrm>
                <a:off x="5962210" y="308249"/>
                <a:ext cx="672120" cy="17568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CD4030D6-319D-5305-82E2-6416C6F6496A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5953570" y="299609"/>
                  <a:ext cx="68976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53165349-840E-7FD8-BB28-496354CFF9EB}"/>
                    </a:ext>
                  </a:extLst>
                </p14:cNvPr>
                <p14:cNvContentPartPr/>
                <p14:nvPr/>
              </p14:nvContentPartPr>
              <p14:xfrm>
                <a:off x="6718570" y="202409"/>
                <a:ext cx="240120" cy="21744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53165349-840E-7FD8-BB28-496354CFF9EB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6709570" y="193409"/>
                  <a:ext cx="257760" cy="23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6BB75F14-A21F-E4B3-F780-1BABC082AB35}"/>
                    </a:ext>
                  </a:extLst>
                </p14:cNvPr>
                <p14:cNvContentPartPr/>
                <p14:nvPr/>
              </p14:nvContentPartPr>
              <p14:xfrm>
                <a:off x="6234370" y="253169"/>
                <a:ext cx="41040" cy="2052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6BB75F14-A21F-E4B3-F780-1BABC082AB35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6225730" y="244529"/>
                  <a:ext cx="5868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3A4BB02E-BA39-4877-4D94-2D86DFE42DCF}"/>
                    </a:ext>
                  </a:extLst>
                </p14:cNvPr>
                <p14:cNvContentPartPr/>
                <p14:nvPr/>
              </p14:nvContentPartPr>
              <p14:xfrm>
                <a:off x="7139410" y="133649"/>
                <a:ext cx="610560" cy="36072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3A4BB02E-BA39-4877-4D94-2D86DFE42DCF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7130410" y="125009"/>
                  <a:ext cx="628200" cy="37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564D938D-277C-4593-3450-EDF09BE047D2}"/>
                    </a:ext>
                  </a:extLst>
                </p14:cNvPr>
                <p14:cNvContentPartPr/>
                <p14:nvPr/>
              </p14:nvContentPartPr>
              <p14:xfrm>
                <a:off x="7207090" y="289889"/>
                <a:ext cx="342000" cy="3456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564D938D-277C-4593-3450-EDF09BE047D2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7198090" y="280889"/>
                  <a:ext cx="35964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254EC9AE-95E1-963C-0C7B-33C7F748F964}"/>
                    </a:ext>
                  </a:extLst>
                </p14:cNvPr>
                <p14:cNvContentPartPr/>
                <p14:nvPr/>
              </p14:nvContentPartPr>
              <p14:xfrm>
                <a:off x="7931410" y="153089"/>
                <a:ext cx="1411200" cy="30204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254EC9AE-95E1-963C-0C7B-33C7F748F964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7922770" y="144089"/>
                  <a:ext cx="1428840" cy="31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E2D28A43-A6AC-2360-D438-23D724DD83C1}"/>
                    </a:ext>
                  </a:extLst>
                </p14:cNvPr>
                <p14:cNvContentPartPr/>
                <p14:nvPr/>
              </p14:nvContentPartPr>
              <p14:xfrm>
                <a:off x="9644650" y="327329"/>
                <a:ext cx="699120" cy="11268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E2D28A43-A6AC-2360-D438-23D724DD83C1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9636010" y="318329"/>
                  <a:ext cx="716760" cy="130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5E4C808D-92FD-8EE1-7CAF-8ACF84D7018C}"/>
                  </a:ext>
                </a:extLst>
              </p14:cNvPr>
              <p14:cNvContentPartPr/>
              <p14:nvPr/>
            </p14:nvContentPartPr>
            <p14:xfrm>
              <a:off x="832210" y="1058489"/>
              <a:ext cx="842040" cy="29376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5E4C808D-92FD-8EE1-7CAF-8ACF84D7018C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823210" y="1049849"/>
                <a:ext cx="859680" cy="31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5184B528-766B-15DD-92EF-6F3B137B537B}"/>
                  </a:ext>
                </a:extLst>
              </p14:cNvPr>
              <p14:cNvContentPartPr/>
              <p14:nvPr/>
            </p14:nvContentPartPr>
            <p14:xfrm>
              <a:off x="1275730" y="866249"/>
              <a:ext cx="17640" cy="1476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5184B528-766B-15DD-92EF-6F3B137B537B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1266730" y="857609"/>
                <a:ext cx="35280" cy="3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BACAF290-43E0-C3DF-BF23-DF618795D11B}"/>
                  </a:ext>
                </a:extLst>
              </p14:cNvPr>
              <p14:cNvContentPartPr/>
              <p14:nvPr/>
            </p14:nvContentPartPr>
            <p14:xfrm>
              <a:off x="2065210" y="1085849"/>
              <a:ext cx="389160" cy="9324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BACAF290-43E0-C3DF-BF23-DF618795D11B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2056210" y="1076849"/>
                <a:ext cx="406800" cy="110880"/>
              </a:xfrm>
              <a:prstGeom prst="rect">
                <a:avLst/>
              </a:prstGeom>
            </p:spPr>
          </p:pic>
        </mc:Fallback>
      </mc:AlternateContent>
      <p:grpSp>
        <p:nvGrpSpPr>
          <p:cNvPr id="39" name="Group 38">
            <a:extLst>
              <a:ext uri="{FF2B5EF4-FFF2-40B4-BE49-F238E27FC236}">
                <a16:creationId xmlns:a16="http://schemas.microsoft.com/office/drawing/2014/main" id="{09C63F99-DEDF-8ACE-CC28-046F833607BC}"/>
              </a:ext>
            </a:extLst>
          </p:cNvPr>
          <p:cNvGrpSpPr/>
          <p:nvPr/>
        </p:nvGrpSpPr>
        <p:grpSpPr>
          <a:xfrm>
            <a:off x="2838850" y="841409"/>
            <a:ext cx="1321200" cy="727560"/>
            <a:chOff x="2838850" y="841409"/>
            <a:chExt cx="1321200" cy="727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5242CE76-D323-6478-BBBD-5FFA19A7AAE5}"/>
                    </a:ext>
                  </a:extLst>
                </p14:cNvPr>
                <p14:cNvContentPartPr/>
                <p14:nvPr/>
              </p14:nvContentPartPr>
              <p14:xfrm>
                <a:off x="2838850" y="866249"/>
                <a:ext cx="510480" cy="19044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5242CE76-D323-6478-BBBD-5FFA19A7AAE5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2830210" y="857249"/>
                  <a:ext cx="528120" cy="20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15A03DBF-B67B-A383-2D7D-78A662F79C05}"/>
                    </a:ext>
                  </a:extLst>
                </p14:cNvPr>
                <p14:cNvContentPartPr/>
                <p14:nvPr/>
              </p14:nvContentPartPr>
              <p14:xfrm>
                <a:off x="3125410" y="841409"/>
                <a:ext cx="21960" cy="40860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15A03DBF-B67B-A383-2D7D-78A662F79C05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3116770" y="832769"/>
                  <a:ext cx="39600" cy="42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67B4A47E-9076-8032-7D60-D6688B9C5BD8}"/>
                    </a:ext>
                  </a:extLst>
                </p14:cNvPr>
                <p14:cNvContentPartPr/>
                <p14:nvPr/>
              </p14:nvContentPartPr>
              <p14:xfrm>
                <a:off x="3114610" y="1195289"/>
                <a:ext cx="231480" cy="37368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67B4A47E-9076-8032-7D60-D6688B9C5BD8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3105970" y="1186289"/>
                  <a:ext cx="249120" cy="39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620D3FE3-5855-D668-96BD-EE4608A34EFF}"/>
                    </a:ext>
                  </a:extLst>
                </p14:cNvPr>
                <p14:cNvContentPartPr/>
                <p14:nvPr/>
              </p14:nvContentPartPr>
              <p14:xfrm>
                <a:off x="3679090" y="980729"/>
                <a:ext cx="146160" cy="12132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620D3FE3-5855-D668-96BD-EE4608A34EFF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3670450" y="971729"/>
                  <a:ext cx="16380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163D257E-24D0-8FB3-A170-37F50C91AE62}"/>
                    </a:ext>
                  </a:extLst>
                </p14:cNvPr>
                <p14:cNvContentPartPr/>
                <p14:nvPr/>
              </p14:nvContentPartPr>
              <p14:xfrm>
                <a:off x="3574330" y="848969"/>
                <a:ext cx="196920" cy="41184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163D257E-24D0-8FB3-A170-37F50C91AE62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3565690" y="840329"/>
                  <a:ext cx="214560" cy="42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A9D96B49-ECBB-3410-ABBA-8757C2DCE8E5}"/>
                    </a:ext>
                  </a:extLst>
                </p14:cNvPr>
                <p14:cNvContentPartPr/>
                <p14:nvPr/>
              </p14:nvContentPartPr>
              <p14:xfrm>
                <a:off x="3894010" y="863369"/>
                <a:ext cx="135360" cy="44784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A9D96B49-ECBB-3410-ABBA-8757C2DCE8E5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3885370" y="854369"/>
                  <a:ext cx="153000" cy="46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5F375109-6BB1-63B7-427D-A93110DD5067}"/>
                    </a:ext>
                  </a:extLst>
                </p14:cNvPr>
                <p14:cNvContentPartPr/>
                <p14:nvPr/>
              </p14:nvContentPartPr>
              <p14:xfrm>
                <a:off x="4148170" y="1278449"/>
                <a:ext cx="11880" cy="2124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5F375109-6BB1-63B7-427D-A93110DD5067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4139170" y="1269449"/>
                  <a:ext cx="29520" cy="38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22A2F011-C935-63CE-0155-3FC3642090A8}"/>
              </a:ext>
            </a:extLst>
          </p:cNvPr>
          <p:cNvGrpSpPr/>
          <p:nvPr/>
        </p:nvGrpSpPr>
        <p:grpSpPr>
          <a:xfrm>
            <a:off x="3629770" y="1334249"/>
            <a:ext cx="7929360" cy="725760"/>
            <a:chOff x="3629770" y="1334249"/>
            <a:chExt cx="7929360" cy="725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8F8BF36B-5EAD-A1F7-295A-89001419B87A}"/>
                    </a:ext>
                  </a:extLst>
                </p14:cNvPr>
                <p14:cNvContentPartPr/>
                <p14:nvPr/>
              </p14:nvContentPartPr>
              <p14:xfrm>
                <a:off x="3658570" y="1411289"/>
                <a:ext cx="132480" cy="30636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8F8BF36B-5EAD-A1F7-295A-89001419B87A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3649930" y="1402649"/>
                  <a:ext cx="150120" cy="32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EF252887-CC6E-330F-9480-6655CF8E92BC}"/>
                    </a:ext>
                  </a:extLst>
                </p14:cNvPr>
                <p14:cNvContentPartPr/>
                <p14:nvPr/>
              </p14:nvContentPartPr>
              <p14:xfrm>
                <a:off x="3629770" y="1334249"/>
                <a:ext cx="146160" cy="16416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EF252887-CC6E-330F-9480-6655CF8E92BC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3621130" y="1325249"/>
                  <a:ext cx="163800" cy="18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62F6BD05-38A9-0742-387A-331DA361D127}"/>
                    </a:ext>
                  </a:extLst>
                </p14:cNvPr>
                <p14:cNvContentPartPr/>
                <p14:nvPr/>
              </p14:nvContentPartPr>
              <p14:xfrm>
                <a:off x="3911650" y="1665809"/>
                <a:ext cx="42840" cy="18396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62F6BD05-38A9-0742-387A-331DA361D127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3902650" y="1656809"/>
                  <a:ext cx="60480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2BF44547-5787-6FF5-8F02-260D07AC0B11}"/>
                    </a:ext>
                  </a:extLst>
                </p14:cNvPr>
                <p14:cNvContentPartPr/>
                <p14:nvPr/>
              </p14:nvContentPartPr>
              <p14:xfrm>
                <a:off x="3882850" y="1643129"/>
                <a:ext cx="167400" cy="2304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2BF44547-5787-6FF5-8F02-260D07AC0B11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3873850" y="1634489"/>
                  <a:ext cx="18504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12C26AE7-FF2B-0916-8BD3-D035A519B920}"/>
                    </a:ext>
                  </a:extLst>
                </p14:cNvPr>
                <p14:cNvContentPartPr/>
                <p14:nvPr/>
              </p14:nvContentPartPr>
              <p14:xfrm>
                <a:off x="4034050" y="1602809"/>
                <a:ext cx="298800" cy="27684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12C26AE7-FF2B-0916-8BD3-D035A519B920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4025410" y="1593809"/>
                  <a:ext cx="316440" cy="29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302B9E45-0101-47E0-B9A8-BCA731A7EDF8}"/>
                    </a:ext>
                  </a:extLst>
                </p14:cNvPr>
                <p14:cNvContentPartPr/>
                <p14:nvPr/>
              </p14:nvContentPartPr>
              <p14:xfrm>
                <a:off x="4237450" y="1721969"/>
                <a:ext cx="23040" cy="1368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302B9E45-0101-47E0-B9A8-BCA731A7EDF8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4228450" y="1713329"/>
                  <a:ext cx="4068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A19B9071-00A1-4F47-4686-9B8F8E7CB075}"/>
                    </a:ext>
                  </a:extLst>
                </p14:cNvPr>
                <p14:cNvContentPartPr/>
                <p14:nvPr/>
              </p14:nvContentPartPr>
              <p14:xfrm>
                <a:off x="4509610" y="1705049"/>
                <a:ext cx="285120" cy="13428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A19B9071-00A1-4F47-4686-9B8F8E7CB075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4500610" y="1696409"/>
                  <a:ext cx="30276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68A2120E-2471-EF22-A954-383C41BE96B5}"/>
                    </a:ext>
                  </a:extLst>
                </p14:cNvPr>
                <p14:cNvContentPartPr/>
                <p14:nvPr/>
              </p14:nvContentPartPr>
              <p14:xfrm>
                <a:off x="4622650" y="1628729"/>
                <a:ext cx="21240" cy="2304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68A2120E-2471-EF22-A954-383C41BE96B5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4613650" y="1620089"/>
                  <a:ext cx="3888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742E7452-6E95-0717-7CBB-D9A1A40BA3E0}"/>
                    </a:ext>
                  </a:extLst>
                </p14:cNvPr>
                <p14:cNvContentPartPr/>
                <p14:nvPr/>
              </p14:nvContentPartPr>
              <p14:xfrm>
                <a:off x="4911010" y="1639529"/>
                <a:ext cx="1015560" cy="42048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742E7452-6E95-0717-7CBB-D9A1A40BA3E0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4902010" y="1630889"/>
                  <a:ext cx="1033200" cy="43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B9D5AE4E-4B3F-EB2E-927E-5CE8F0EDF714}"/>
                    </a:ext>
                  </a:extLst>
                </p14:cNvPr>
                <p14:cNvContentPartPr/>
                <p14:nvPr/>
              </p14:nvContentPartPr>
              <p14:xfrm>
                <a:off x="5629210" y="1625849"/>
                <a:ext cx="30960" cy="4644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B9D5AE4E-4B3F-EB2E-927E-5CE8F0EDF714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5620210" y="1616849"/>
                  <a:ext cx="4860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4E0E6F45-3CB3-9B24-2E0B-EDAEA36AAED1}"/>
                    </a:ext>
                  </a:extLst>
                </p14:cNvPr>
                <p14:cNvContentPartPr/>
                <p14:nvPr/>
              </p14:nvContentPartPr>
              <p14:xfrm>
                <a:off x="6176050" y="1498049"/>
                <a:ext cx="684720" cy="32256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4E0E6F45-3CB3-9B24-2E0B-EDAEA36AAED1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6167410" y="1489409"/>
                  <a:ext cx="702360" cy="34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8F812DCC-8532-1006-CB94-71026555339C}"/>
                    </a:ext>
                  </a:extLst>
                </p14:cNvPr>
                <p14:cNvContentPartPr/>
                <p14:nvPr/>
              </p14:nvContentPartPr>
              <p14:xfrm>
                <a:off x="6198730" y="1640249"/>
                <a:ext cx="343800" cy="3204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8F812DCC-8532-1006-CB94-71026555339C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6189730" y="1631249"/>
                  <a:ext cx="36144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EF7C5C9C-23B3-A0A8-A7CE-ED1A6880836C}"/>
                    </a:ext>
                  </a:extLst>
                </p14:cNvPr>
                <p14:cNvContentPartPr/>
                <p14:nvPr/>
              </p14:nvContentPartPr>
              <p14:xfrm>
                <a:off x="7089010" y="1541609"/>
                <a:ext cx="451440" cy="26964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EF7C5C9C-23B3-A0A8-A7CE-ED1A6880836C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7080010" y="1532609"/>
                  <a:ext cx="469080" cy="28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19795A0C-5996-CF04-4D4E-9BE2706BB16F}"/>
                    </a:ext>
                  </a:extLst>
                </p14:cNvPr>
                <p14:cNvContentPartPr/>
                <p14:nvPr/>
              </p14:nvContentPartPr>
              <p14:xfrm>
                <a:off x="7757170" y="1567529"/>
                <a:ext cx="227880" cy="38304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19795A0C-5996-CF04-4D4E-9BE2706BB16F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7748170" y="1558529"/>
                  <a:ext cx="245520" cy="40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E4DA8D56-999D-C91B-C277-D5971C75040B}"/>
                    </a:ext>
                  </a:extLst>
                </p14:cNvPr>
                <p14:cNvContentPartPr/>
                <p14:nvPr/>
              </p14:nvContentPartPr>
              <p14:xfrm>
                <a:off x="8236330" y="1431089"/>
                <a:ext cx="546120" cy="37908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E4DA8D56-999D-C91B-C277-D5971C75040B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8227330" y="1422449"/>
                  <a:ext cx="563760" cy="39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B204BB41-C001-DBAC-DC0F-B31D76B7076D}"/>
                    </a:ext>
                  </a:extLst>
                </p14:cNvPr>
                <p14:cNvContentPartPr/>
                <p14:nvPr/>
              </p14:nvContentPartPr>
              <p14:xfrm>
                <a:off x="8249290" y="1624769"/>
                <a:ext cx="327600" cy="3456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B204BB41-C001-DBAC-DC0F-B31D76B7076D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8240650" y="1615769"/>
                  <a:ext cx="34524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D468E8F4-421B-03D5-1ACA-61133849ED7C}"/>
                    </a:ext>
                  </a:extLst>
                </p14:cNvPr>
                <p14:cNvContentPartPr/>
                <p14:nvPr/>
              </p14:nvContentPartPr>
              <p14:xfrm>
                <a:off x="8998450" y="1438289"/>
                <a:ext cx="1490040" cy="37188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D468E8F4-421B-03D5-1ACA-61133849ED7C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8989810" y="1429289"/>
                  <a:ext cx="1507680" cy="38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26EEFBA9-9393-BFF8-456B-BB3AAAEA156D}"/>
                    </a:ext>
                  </a:extLst>
                </p14:cNvPr>
                <p14:cNvContentPartPr/>
                <p14:nvPr/>
              </p14:nvContentPartPr>
              <p14:xfrm>
                <a:off x="10639690" y="1616489"/>
                <a:ext cx="379080" cy="16956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26EEFBA9-9393-BFF8-456B-BB3AAAEA156D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10631050" y="1607849"/>
                  <a:ext cx="396720" cy="18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F3BB5DC7-775D-B1AA-E2D2-9661F5559EA0}"/>
                    </a:ext>
                  </a:extLst>
                </p14:cNvPr>
                <p14:cNvContentPartPr/>
                <p14:nvPr/>
              </p14:nvContentPartPr>
              <p14:xfrm>
                <a:off x="10829770" y="1554209"/>
                <a:ext cx="27720" cy="3924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F3BB5DC7-775D-B1AA-E2D2-9661F5559EA0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10820770" y="1545209"/>
                  <a:ext cx="4536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04385099-0830-0908-8BFC-82C7DE2BD44B}"/>
                    </a:ext>
                  </a:extLst>
                </p14:cNvPr>
                <p14:cNvContentPartPr/>
                <p14:nvPr/>
              </p14:nvContentPartPr>
              <p14:xfrm>
                <a:off x="11237290" y="1528649"/>
                <a:ext cx="321840" cy="28764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04385099-0830-0908-8BFC-82C7DE2BD44B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11228650" y="1520009"/>
                  <a:ext cx="339480" cy="30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51BB3EF7-7BE1-9A5D-6B59-CC60CBAB47D2}"/>
                    </a:ext>
                  </a:extLst>
                </p14:cNvPr>
                <p14:cNvContentPartPr/>
                <p14:nvPr/>
              </p14:nvContentPartPr>
              <p14:xfrm>
                <a:off x="11408650" y="1591289"/>
                <a:ext cx="93240" cy="1044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51BB3EF7-7BE1-9A5D-6B59-CC60CBAB47D2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11399650" y="1582289"/>
                  <a:ext cx="110880" cy="28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79" name="Ink 78">
                <a:extLst>
                  <a:ext uri="{FF2B5EF4-FFF2-40B4-BE49-F238E27FC236}">
                    <a16:creationId xmlns:a16="http://schemas.microsoft.com/office/drawing/2014/main" id="{467BAA57-14B9-D853-4C00-93BC8D1D2C32}"/>
                  </a:ext>
                </a:extLst>
              </p14:cNvPr>
              <p14:cNvContentPartPr/>
              <p14:nvPr/>
            </p14:nvContentPartPr>
            <p14:xfrm>
              <a:off x="9065410" y="2027609"/>
              <a:ext cx="1492560" cy="463680"/>
            </p14:xfrm>
          </p:contentPart>
        </mc:Choice>
        <mc:Fallback xmlns="">
          <p:pic>
            <p:nvPicPr>
              <p:cNvPr id="79" name="Ink 78">
                <a:extLst>
                  <a:ext uri="{FF2B5EF4-FFF2-40B4-BE49-F238E27FC236}">
                    <a16:creationId xmlns:a16="http://schemas.microsoft.com/office/drawing/2014/main" id="{467BAA57-14B9-D853-4C00-93BC8D1D2C32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9056410" y="2018969"/>
                <a:ext cx="1510200" cy="481320"/>
              </a:xfrm>
              <a:prstGeom prst="rect">
                <a:avLst/>
              </a:prstGeom>
            </p:spPr>
          </p:pic>
        </mc:Fallback>
      </mc:AlternateContent>
      <p:grpSp>
        <p:nvGrpSpPr>
          <p:cNvPr id="95" name="Group 94">
            <a:extLst>
              <a:ext uri="{FF2B5EF4-FFF2-40B4-BE49-F238E27FC236}">
                <a16:creationId xmlns:a16="http://schemas.microsoft.com/office/drawing/2014/main" id="{DAD41D13-DC47-390F-8901-CFF4770DDB29}"/>
              </a:ext>
            </a:extLst>
          </p:cNvPr>
          <p:cNvGrpSpPr/>
          <p:nvPr/>
        </p:nvGrpSpPr>
        <p:grpSpPr>
          <a:xfrm>
            <a:off x="3831730" y="2070089"/>
            <a:ext cx="5791680" cy="1129680"/>
            <a:chOff x="3831730" y="2070089"/>
            <a:chExt cx="5791680" cy="1129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A88B64E5-EAF4-FABD-67A5-33BF0FDCBEC3}"/>
                    </a:ext>
                  </a:extLst>
                </p14:cNvPr>
                <p14:cNvContentPartPr/>
                <p14:nvPr/>
              </p14:nvContentPartPr>
              <p14:xfrm>
                <a:off x="3890770" y="2239289"/>
                <a:ext cx="971280" cy="29340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A88B64E5-EAF4-FABD-67A5-33BF0FDCBEC3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3882130" y="2230649"/>
                  <a:ext cx="988920" cy="31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4ACC7416-6509-5C81-64C7-1A7BDF3483EA}"/>
                    </a:ext>
                  </a:extLst>
                </p14:cNvPr>
                <p14:cNvContentPartPr/>
                <p14:nvPr/>
              </p14:nvContentPartPr>
              <p14:xfrm>
                <a:off x="4662610" y="2143889"/>
                <a:ext cx="18360" cy="1908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4ACC7416-6509-5C81-64C7-1A7BDF3483EA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4653970" y="2134889"/>
                  <a:ext cx="3600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DFC29B24-E740-D144-AA63-98E46BCBE6A6}"/>
                    </a:ext>
                  </a:extLst>
                </p14:cNvPr>
                <p14:cNvContentPartPr/>
                <p14:nvPr/>
              </p14:nvContentPartPr>
              <p14:xfrm>
                <a:off x="4395850" y="2070089"/>
                <a:ext cx="14760" cy="936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DFC29B24-E740-D144-AA63-98E46BCBE6A6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4387210" y="2061449"/>
                  <a:ext cx="3240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663E3960-933D-E8C4-DB28-91676169E6B4}"/>
                    </a:ext>
                  </a:extLst>
                </p14:cNvPr>
                <p14:cNvContentPartPr/>
                <p14:nvPr/>
              </p14:nvContentPartPr>
              <p14:xfrm>
                <a:off x="4943050" y="2373209"/>
                <a:ext cx="154440" cy="17856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663E3960-933D-E8C4-DB28-91676169E6B4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4934410" y="2364569"/>
                  <a:ext cx="172080" cy="19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37F77549-C701-0BC2-5E8D-4471B4B53352}"/>
                    </a:ext>
                  </a:extLst>
                </p14:cNvPr>
                <p14:cNvContentPartPr/>
                <p14:nvPr/>
              </p14:nvContentPartPr>
              <p14:xfrm>
                <a:off x="5393410" y="2245409"/>
                <a:ext cx="318600" cy="16812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37F77549-C701-0BC2-5E8D-4471B4B53352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5384410" y="2236769"/>
                  <a:ext cx="336240" cy="18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A915EA1B-5A4D-6E39-6BFC-9ADF349ADEB0}"/>
                    </a:ext>
                  </a:extLst>
                </p14:cNvPr>
                <p14:cNvContentPartPr/>
                <p14:nvPr/>
              </p14:nvContentPartPr>
              <p14:xfrm>
                <a:off x="5800930" y="2357729"/>
                <a:ext cx="21240" cy="6084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A915EA1B-5A4D-6E39-6BFC-9ADF349ADEB0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5791930" y="2349089"/>
                  <a:ext cx="3888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C950C763-7CE4-A389-B4D3-98105A7E2852}"/>
                    </a:ext>
                  </a:extLst>
                </p14:cNvPr>
                <p14:cNvContentPartPr/>
                <p14:nvPr/>
              </p14:nvContentPartPr>
              <p14:xfrm>
                <a:off x="6047170" y="2101769"/>
                <a:ext cx="350640" cy="29016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C950C763-7CE4-A389-B4D3-98105A7E2852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6038170" y="2092769"/>
                  <a:ext cx="368280" cy="30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FAD431F6-5B86-796E-2604-E7389BFFB2E8}"/>
                    </a:ext>
                  </a:extLst>
                </p14:cNvPr>
                <p14:cNvContentPartPr/>
                <p14:nvPr/>
              </p14:nvContentPartPr>
              <p14:xfrm>
                <a:off x="6124570" y="2175569"/>
                <a:ext cx="278640" cy="6912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FAD431F6-5B86-796E-2604-E7389BFFB2E8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6115570" y="2166569"/>
                  <a:ext cx="29628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8D78B4D4-5E07-C1C9-F976-C1D45703474B}"/>
                    </a:ext>
                  </a:extLst>
                </p14:cNvPr>
                <p14:cNvContentPartPr/>
                <p14:nvPr/>
              </p14:nvContentPartPr>
              <p14:xfrm>
                <a:off x="6270370" y="2242169"/>
                <a:ext cx="223560" cy="1152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8D78B4D4-5E07-C1C9-F976-C1D45703474B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6261370" y="2233529"/>
                  <a:ext cx="24120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BBB07A6C-DC5C-2842-2A3F-EC2BC9EF9BF0}"/>
                    </a:ext>
                  </a:extLst>
                </p14:cNvPr>
                <p14:cNvContentPartPr/>
                <p14:nvPr/>
              </p14:nvContentPartPr>
              <p14:xfrm>
                <a:off x="6609850" y="2249729"/>
                <a:ext cx="383760" cy="16128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BBB07A6C-DC5C-2842-2A3F-EC2BC9EF9BF0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6601210" y="2240729"/>
                  <a:ext cx="40140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524BBF8C-BB2D-BA95-4803-0E7D666E315F}"/>
                    </a:ext>
                  </a:extLst>
                </p14:cNvPr>
                <p14:cNvContentPartPr/>
                <p14:nvPr/>
              </p14:nvContentPartPr>
              <p14:xfrm>
                <a:off x="6783010" y="2234609"/>
                <a:ext cx="15480" cy="1296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524BBF8C-BB2D-BA95-4803-0E7D666E315F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6774010" y="2225969"/>
                  <a:ext cx="3312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8E0E1083-DB79-246B-8D41-CB40CE559C92}"/>
                    </a:ext>
                  </a:extLst>
                </p14:cNvPr>
                <p14:cNvContentPartPr/>
                <p14:nvPr/>
              </p14:nvContentPartPr>
              <p14:xfrm>
                <a:off x="7222570" y="2268089"/>
                <a:ext cx="284400" cy="13032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8E0E1083-DB79-246B-8D41-CB40CE559C92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7213570" y="2259449"/>
                  <a:ext cx="30204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59D4714A-C2BE-DF52-5095-F545750F01F3}"/>
                    </a:ext>
                  </a:extLst>
                </p14:cNvPr>
                <p14:cNvContentPartPr/>
                <p14:nvPr/>
              </p14:nvContentPartPr>
              <p14:xfrm>
                <a:off x="7753210" y="2076569"/>
                <a:ext cx="1094400" cy="48492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59D4714A-C2BE-DF52-5095-F545750F01F3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7744570" y="2067569"/>
                  <a:ext cx="1112040" cy="50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0CDCFD8B-8362-F978-88AA-3E8BE1B5408B}"/>
                    </a:ext>
                  </a:extLst>
                </p14:cNvPr>
                <p14:cNvContentPartPr/>
                <p14:nvPr/>
              </p14:nvContentPartPr>
              <p14:xfrm>
                <a:off x="8414530" y="2090609"/>
                <a:ext cx="416520" cy="16740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0CDCFD8B-8362-F978-88AA-3E8BE1B5408B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8405530" y="2081609"/>
                  <a:ext cx="43416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2FE5ED5F-72D5-4841-01A1-DA0A1F42E4E5}"/>
                    </a:ext>
                  </a:extLst>
                </p14:cNvPr>
                <p14:cNvContentPartPr/>
                <p14:nvPr/>
              </p14:nvContentPartPr>
              <p14:xfrm>
                <a:off x="3831730" y="2703689"/>
                <a:ext cx="775080" cy="40464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2FE5ED5F-72D5-4841-01A1-DA0A1F42E4E5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3822730" y="2695049"/>
                  <a:ext cx="792720" cy="42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421B52CC-8F7E-981D-B82F-CAFDDB07341D}"/>
                    </a:ext>
                  </a:extLst>
                </p14:cNvPr>
                <p14:cNvContentPartPr/>
                <p14:nvPr/>
              </p14:nvContentPartPr>
              <p14:xfrm>
                <a:off x="4903090" y="2750129"/>
                <a:ext cx="980640" cy="44964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421B52CC-8F7E-981D-B82F-CAFDDB07341D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4894450" y="2741489"/>
                  <a:ext cx="998280" cy="46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06FD729E-C6DB-927F-9485-9336868C8FD8}"/>
                    </a:ext>
                  </a:extLst>
                </p14:cNvPr>
                <p14:cNvContentPartPr/>
                <p14:nvPr/>
              </p14:nvContentPartPr>
              <p14:xfrm>
                <a:off x="5514370" y="2725289"/>
                <a:ext cx="27720" cy="756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06FD729E-C6DB-927F-9485-9336868C8FD8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5505370" y="2716289"/>
                  <a:ext cx="4536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CCE8D334-4442-A298-CC8C-BC5C9EA0BC16}"/>
                    </a:ext>
                  </a:extLst>
                </p14:cNvPr>
                <p14:cNvContentPartPr/>
                <p14:nvPr/>
              </p14:nvContentPartPr>
              <p14:xfrm>
                <a:off x="6122770" y="2687849"/>
                <a:ext cx="362520" cy="43236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CCE8D334-4442-A298-CC8C-BC5C9EA0BC16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6114130" y="2678849"/>
                  <a:ext cx="380160" cy="45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279E5021-51BD-92D9-6E12-A8FE3CC1085C}"/>
                    </a:ext>
                  </a:extLst>
                </p14:cNvPr>
                <p14:cNvContentPartPr/>
                <p14:nvPr/>
              </p14:nvContentPartPr>
              <p14:xfrm>
                <a:off x="5650090" y="2821409"/>
                <a:ext cx="369360" cy="1476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279E5021-51BD-92D9-6E12-A8FE3CC1085C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5641450" y="2812769"/>
                  <a:ext cx="38700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D15E26B1-9F70-8EF4-4957-184F44CDC5B1}"/>
                    </a:ext>
                  </a:extLst>
                </p14:cNvPr>
                <p14:cNvContentPartPr/>
                <p14:nvPr/>
              </p14:nvContentPartPr>
              <p14:xfrm>
                <a:off x="6643690" y="2748329"/>
                <a:ext cx="973080" cy="20772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D15E26B1-9F70-8EF4-4957-184F44CDC5B1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6635050" y="2739689"/>
                  <a:ext cx="990720" cy="22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B358A192-4045-1863-88DF-7F99E1A20D9B}"/>
                    </a:ext>
                  </a:extLst>
                </p14:cNvPr>
                <p14:cNvContentPartPr/>
                <p14:nvPr/>
              </p14:nvContentPartPr>
              <p14:xfrm>
                <a:off x="7234450" y="2651489"/>
                <a:ext cx="68400" cy="5076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B358A192-4045-1863-88DF-7F99E1A20D9B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7225810" y="2642849"/>
                  <a:ext cx="8604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0E91D1E0-C7BA-7759-2361-61C3E51E13A2}"/>
                    </a:ext>
                  </a:extLst>
                </p14:cNvPr>
                <p14:cNvContentPartPr/>
                <p14:nvPr/>
              </p14:nvContentPartPr>
              <p14:xfrm>
                <a:off x="7864090" y="2618369"/>
                <a:ext cx="304920" cy="42912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0E91D1E0-C7BA-7759-2361-61C3E51E13A2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7855450" y="2609729"/>
                  <a:ext cx="322560" cy="44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1A47C7AA-BA11-CDBA-5E85-36CFD878B3CF}"/>
                    </a:ext>
                  </a:extLst>
                </p14:cNvPr>
                <p14:cNvContentPartPr/>
                <p14:nvPr/>
              </p14:nvContentPartPr>
              <p14:xfrm>
                <a:off x="8382130" y="2553929"/>
                <a:ext cx="675000" cy="34236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1A47C7AA-BA11-CDBA-5E85-36CFD878B3CF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8373490" y="2545289"/>
                  <a:ext cx="692640" cy="36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31D951EE-2061-0EFE-96D6-862F670A72E8}"/>
                    </a:ext>
                  </a:extLst>
                </p14:cNvPr>
                <p14:cNvContentPartPr/>
                <p14:nvPr/>
              </p14:nvContentPartPr>
              <p14:xfrm>
                <a:off x="8428930" y="2736449"/>
                <a:ext cx="440640" cy="1764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31D951EE-2061-0EFE-96D6-862F670A72E8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8419930" y="2727809"/>
                  <a:ext cx="45828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CEDAF5AA-F710-0EB7-8718-2A6FE0B6FDD1}"/>
                    </a:ext>
                  </a:extLst>
                </p14:cNvPr>
                <p14:cNvContentPartPr/>
                <p14:nvPr/>
              </p14:nvContentPartPr>
              <p14:xfrm>
                <a:off x="9147850" y="2549969"/>
                <a:ext cx="446400" cy="50724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CEDAF5AA-F710-0EB7-8718-2A6FE0B6FDD1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9138850" y="2541329"/>
                  <a:ext cx="464040" cy="52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6D87788A-0393-51E1-0969-02F540C0FDBD}"/>
                    </a:ext>
                  </a:extLst>
                </p14:cNvPr>
                <p14:cNvContentPartPr/>
                <p14:nvPr/>
              </p14:nvContentPartPr>
              <p14:xfrm>
                <a:off x="9579490" y="2976929"/>
                <a:ext cx="43920" cy="864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6D87788A-0393-51E1-0969-02F540C0FDBD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9570850" y="2967929"/>
                  <a:ext cx="61560" cy="26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5D4AA5C4-5C39-9393-1DD3-EE3FC139C097}"/>
              </a:ext>
            </a:extLst>
          </p:cNvPr>
          <p:cNvGrpSpPr/>
          <p:nvPr/>
        </p:nvGrpSpPr>
        <p:grpSpPr>
          <a:xfrm>
            <a:off x="748330" y="3293729"/>
            <a:ext cx="5125320" cy="616680"/>
            <a:chOff x="748330" y="3293729"/>
            <a:chExt cx="5125320" cy="616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1422D00B-9D52-5C6F-D8D9-FB786C42D654}"/>
                    </a:ext>
                  </a:extLst>
                </p14:cNvPr>
                <p14:cNvContentPartPr/>
                <p14:nvPr/>
              </p14:nvContentPartPr>
              <p14:xfrm>
                <a:off x="748330" y="3363929"/>
                <a:ext cx="1264680" cy="54648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1422D00B-9D52-5C6F-D8D9-FB786C42D654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739330" y="3355289"/>
                  <a:ext cx="1282320" cy="56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D1D4F365-B3E6-66BE-6CA1-3AC765342ADB}"/>
                    </a:ext>
                  </a:extLst>
                </p14:cNvPr>
                <p14:cNvContentPartPr/>
                <p14:nvPr/>
              </p14:nvContentPartPr>
              <p14:xfrm>
                <a:off x="1714210" y="3343409"/>
                <a:ext cx="32760" cy="3096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D1D4F365-B3E6-66BE-6CA1-3AC765342ADB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1705210" y="3334769"/>
                  <a:ext cx="5040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49C5B411-185C-5C50-18FB-400C86F3A8FA}"/>
                    </a:ext>
                  </a:extLst>
                </p14:cNvPr>
                <p14:cNvContentPartPr/>
                <p14:nvPr/>
              </p14:nvContentPartPr>
              <p14:xfrm>
                <a:off x="2330530" y="3520529"/>
                <a:ext cx="1030320" cy="21168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49C5B411-185C-5C50-18FB-400C86F3A8FA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2321890" y="3511889"/>
                  <a:ext cx="1047960" cy="22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522D3139-3C29-D902-649B-1A3067A7740E}"/>
                    </a:ext>
                  </a:extLst>
                </p14:cNvPr>
                <p14:cNvContentPartPr/>
                <p14:nvPr/>
              </p14:nvContentPartPr>
              <p14:xfrm>
                <a:off x="3568930" y="3305249"/>
                <a:ext cx="1134720" cy="48744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522D3139-3C29-D902-649B-1A3067A7740E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3559930" y="3296249"/>
                  <a:ext cx="1152360" cy="50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79368FD0-B33F-0711-B8F8-53727C4A3FD0}"/>
                    </a:ext>
                  </a:extLst>
                </p14:cNvPr>
                <p14:cNvContentPartPr/>
                <p14:nvPr/>
              </p14:nvContentPartPr>
              <p14:xfrm>
                <a:off x="4413850" y="3435569"/>
                <a:ext cx="156960" cy="2376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79368FD0-B33F-0711-B8F8-53727C4A3FD0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4405210" y="3426929"/>
                  <a:ext cx="17460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A8A3C080-666B-50EB-2DE5-7787090F194E}"/>
                    </a:ext>
                  </a:extLst>
                </p14:cNvPr>
                <p14:cNvContentPartPr/>
                <p14:nvPr/>
              </p14:nvContentPartPr>
              <p14:xfrm>
                <a:off x="5074450" y="3532409"/>
                <a:ext cx="11160" cy="2016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A8A3C080-666B-50EB-2DE5-7787090F194E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5065810" y="3523769"/>
                  <a:ext cx="2880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8C5A38D5-0943-89E1-BC11-7F6DCA341B00}"/>
                    </a:ext>
                  </a:extLst>
                </p14:cNvPr>
                <p14:cNvContentPartPr/>
                <p14:nvPr/>
              </p14:nvContentPartPr>
              <p14:xfrm>
                <a:off x="5054290" y="3293729"/>
                <a:ext cx="306720" cy="46152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8C5A38D5-0943-89E1-BC11-7F6DCA341B00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5045290" y="3285089"/>
                  <a:ext cx="324360" cy="47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8EAFE487-CE1A-3DEF-0230-BE4F74F31689}"/>
                    </a:ext>
                  </a:extLst>
                </p14:cNvPr>
                <p14:cNvContentPartPr/>
                <p14:nvPr/>
              </p14:nvContentPartPr>
              <p14:xfrm>
                <a:off x="5562970" y="3314249"/>
                <a:ext cx="310680" cy="48420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8EAFE487-CE1A-3DEF-0230-BE4F74F31689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5553970" y="3305249"/>
                  <a:ext cx="328320" cy="501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0" name="Group 119">
            <a:extLst>
              <a:ext uri="{FF2B5EF4-FFF2-40B4-BE49-F238E27FC236}">
                <a16:creationId xmlns:a16="http://schemas.microsoft.com/office/drawing/2014/main" id="{B3EB3AFB-5BD3-FDAB-E6C3-3995BB2B98E9}"/>
              </a:ext>
            </a:extLst>
          </p:cNvPr>
          <p:cNvGrpSpPr/>
          <p:nvPr/>
        </p:nvGrpSpPr>
        <p:grpSpPr>
          <a:xfrm>
            <a:off x="6359650" y="3332249"/>
            <a:ext cx="996120" cy="357120"/>
            <a:chOff x="6359650" y="3332249"/>
            <a:chExt cx="996120" cy="357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A7373C31-4A2F-ED3F-26D6-4941812D9D38}"/>
                    </a:ext>
                  </a:extLst>
                </p14:cNvPr>
                <p14:cNvContentPartPr/>
                <p14:nvPr/>
              </p14:nvContentPartPr>
              <p14:xfrm>
                <a:off x="6359650" y="3365009"/>
                <a:ext cx="252360" cy="21636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A7373C31-4A2F-ED3F-26D6-4941812D9D38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6351010" y="3356009"/>
                  <a:ext cx="270000" cy="23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026C35CC-F4C4-72A6-7360-6ED09D92CDE8}"/>
                    </a:ext>
                  </a:extLst>
                </p14:cNvPr>
                <p14:cNvContentPartPr/>
                <p14:nvPr/>
              </p14:nvContentPartPr>
              <p14:xfrm>
                <a:off x="6584290" y="3374729"/>
                <a:ext cx="249480" cy="29016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026C35CC-F4C4-72A6-7360-6ED09D92CDE8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6575650" y="3366089"/>
                  <a:ext cx="267120" cy="30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024CD632-63CD-04F0-5022-A0D0C6477B40}"/>
                    </a:ext>
                  </a:extLst>
                </p14:cNvPr>
                <p14:cNvContentPartPr/>
                <p14:nvPr/>
              </p14:nvContentPartPr>
              <p14:xfrm>
                <a:off x="7140130" y="3332249"/>
                <a:ext cx="215640" cy="35712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024CD632-63CD-04F0-5022-A0D0C6477B40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7131130" y="3323249"/>
                  <a:ext cx="233280" cy="374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80">
            <p14:nvContentPartPr>
              <p14:cNvPr id="111" name="Ink 110">
                <a:extLst>
                  <a:ext uri="{FF2B5EF4-FFF2-40B4-BE49-F238E27FC236}">
                    <a16:creationId xmlns:a16="http://schemas.microsoft.com/office/drawing/2014/main" id="{65F78210-839F-5A7A-788A-DC23E984FB4E}"/>
                  </a:ext>
                </a:extLst>
              </p14:cNvPr>
              <p14:cNvContentPartPr/>
              <p14:nvPr/>
            </p14:nvContentPartPr>
            <p14:xfrm>
              <a:off x="7841770" y="3328289"/>
              <a:ext cx="227520" cy="453960"/>
            </p14:xfrm>
          </p:contentPart>
        </mc:Choice>
        <mc:Fallback xmlns="">
          <p:pic>
            <p:nvPicPr>
              <p:cNvPr id="111" name="Ink 110">
                <a:extLst>
                  <a:ext uri="{FF2B5EF4-FFF2-40B4-BE49-F238E27FC236}">
                    <a16:creationId xmlns:a16="http://schemas.microsoft.com/office/drawing/2014/main" id="{65F78210-839F-5A7A-788A-DC23E984FB4E}"/>
                  </a:ext>
                </a:extLst>
              </p:cNvPr>
              <p:cNvPicPr/>
              <p:nvPr/>
            </p:nvPicPr>
            <p:blipFill>
              <a:blip r:embed="rId181"/>
              <a:stretch>
                <a:fillRect/>
              </a:stretch>
            </p:blipFill>
            <p:spPr>
              <a:xfrm>
                <a:off x="7832770" y="3319289"/>
                <a:ext cx="245160" cy="471600"/>
              </a:xfrm>
              <a:prstGeom prst="rect">
                <a:avLst/>
              </a:prstGeom>
            </p:spPr>
          </p:pic>
        </mc:Fallback>
      </mc:AlternateContent>
      <p:grpSp>
        <p:nvGrpSpPr>
          <p:cNvPr id="119" name="Group 118">
            <a:extLst>
              <a:ext uri="{FF2B5EF4-FFF2-40B4-BE49-F238E27FC236}">
                <a16:creationId xmlns:a16="http://schemas.microsoft.com/office/drawing/2014/main" id="{3BC85959-D2BC-F462-0C21-6A0B79E26DE7}"/>
              </a:ext>
            </a:extLst>
          </p:cNvPr>
          <p:cNvGrpSpPr/>
          <p:nvPr/>
        </p:nvGrpSpPr>
        <p:grpSpPr>
          <a:xfrm>
            <a:off x="8560690" y="3319649"/>
            <a:ext cx="1431360" cy="451800"/>
            <a:chOff x="8560690" y="3319649"/>
            <a:chExt cx="1431360" cy="451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CBFE97CD-3BA6-0BDE-211A-C8DC60925EA9}"/>
                    </a:ext>
                  </a:extLst>
                </p14:cNvPr>
                <p14:cNvContentPartPr/>
                <p14:nvPr/>
              </p14:nvContentPartPr>
              <p14:xfrm>
                <a:off x="8560690" y="3499289"/>
                <a:ext cx="195840" cy="19908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CBFE97CD-3BA6-0BDE-211A-C8DC60925EA9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8551690" y="3490649"/>
                  <a:ext cx="213480" cy="21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9D8B5125-2EB4-69AE-0535-4E3FB35C8BDD}"/>
                    </a:ext>
                  </a:extLst>
                </p14:cNvPr>
                <p14:cNvContentPartPr/>
                <p14:nvPr/>
              </p14:nvContentPartPr>
              <p14:xfrm>
                <a:off x="8824930" y="3514769"/>
                <a:ext cx="159840" cy="16236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9D8B5125-2EB4-69AE-0535-4E3FB35C8BDD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8816290" y="3505769"/>
                  <a:ext cx="177480" cy="18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AF6A3270-4416-7003-676A-B5251B79E3BA}"/>
                    </a:ext>
                  </a:extLst>
                </p14:cNvPr>
                <p14:cNvContentPartPr/>
                <p14:nvPr/>
              </p14:nvContentPartPr>
              <p14:xfrm>
                <a:off x="9113650" y="3528809"/>
                <a:ext cx="133200" cy="15552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AF6A3270-4416-7003-676A-B5251B79E3BA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9105010" y="3520169"/>
                  <a:ext cx="15084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0AC09C19-E6EB-DEC7-A9C0-74467EAB4B99}"/>
                    </a:ext>
                  </a:extLst>
                </p14:cNvPr>
                <p14:cNvContentPartPr/>
                <p14:nvPr/>
              </p14:nvContentPartPr>
              <p14:xfrm>
                <a:off x="9331090" y="3319649"/>
                <a:ext cx="44640" cy="33264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0AC09C19-E6EB-DEC7-A9C0-74467EAB4B99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9322450" y="3311009"/>
                  <a:ext cx="62280" cy="35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56AF9413-F49A-843B-522A-DB5708D37CB4}"/>
                    </a:ext>
                  </a:extLst>
                </p14:cNvPr>
                <p14:cNvContentPartPr/>
                <p14:nvPr/>
              </p14:nvContentPartPr>
              <p14:xfrm>
                <a:off x="9448810" y="3534209"/>
                <a:ext cx="109080" cy="18180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56AF9413-F49A-843B-522A-DB5708D37CB4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9440170" y="3525569"/>
                  <a:ext cx="126720" cy="19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F3DDD957-27D8-F32C-05D5-6012FD5F9553}"/>
                    </a:ext>
                  </a:extLst>
                </p14:cNvPr>
                <p14:cNvContentPartPr/>
                <p14:nvPr/>
              </p14:nvContentPartPr>
              <p14:xfrm>
                <a:off x="9682810" y="3517649"/>
                <a:ext cx="147960" cy="11772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F3DDD957-27D8-F32C-05D5-6012FD5F9553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9674170" y="3508649"/>
                  <a:ext cx="16560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6F0DA237-1472-EDBF-0F78-5D1E867C376A}"/>
                    </a:ext>
                  </a:extLst>
                </p14:cNvPr>
                <p14:cNvContentPartPr/>
                <p14:nvPr/>
              </p14:nvContentPartPr>
              <p14:xfrm>
                <a:off x="9828970" y="3543209"/>
                <a:ext cx="163080" cy="22824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6F0DA237-1472-EDBF-0F78-5D1E867C376A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9820330" y="3534569"/>
                  <a:ext cx="180720" cy="245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3" name="Group 122">
            <a:extLst>
              <a:ext uri="{FF2B5EF4-FFF2-40B4-BE49-F238E27FC236}">
                <a16:creationId xmlns:a16="http://schemas.microsoft.com/office/drawing/2014/main" id="{7E2B0643-FBB1-6BEE-AB71-0B519AA2219E}"/>
              </a:ext>
            </a:extLst>
          </p:cNvPr>
          <p:cNvGrpSpPr/>
          <p:nvPr/>
        </p:nvGrpSpPr>
        <p:grpSpPr>
          <a:xfrm>
            <a:off x="911410" y="4800689"/>
            <a:ext cx="968400" cy="781560"/>
            <a:chOff x="911410" y="4800689"/>
            <a:chExt cx="968400" cy="781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EFE74D80-0B40-3231-1969-7E6B93C53621}"/>
                    </a:ext>
                  </a:extLst>
                </p14:cNvPr>
                <p14:cNvContentPartPr/>
                <p14:nvPr/>
              </p14:nvContentPartPr>
              <p14:xfrm>
                <a:off x="911410" y="4800689"/>
                <a:ext cx="968400" cy="78156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EFE74D80-0B40-3231-1969-7E6B93C53621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902410" y="4792049"/>
                  <a:ext cx="986040" cy="79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E97147D0-E295-7F33-3021-568BF6B682FA}"/>
                    </a:ext>
                  </a:extLst>
                </p14:cNvPr>
                <p14:cNvContentPartPr/>
                <p14:nvPr/>
              </p14:nvContentPartPr>
              <p14:xfrm>
                <a:off x="1298770" y="5029289"/>
                <a:ext cx="256680" cy="19620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E97147D0-E295-7F33-3021-568BF6B682FA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1290130" y="5020649"/>
                  <a:ext cx="274320" cy="213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6" name="Group 135">
            <a:extLst>
              <a:ext uri="{FF2B5EF4-FFF2-40B4-BE49-F238E27FC236}">
                <a16:creationId xmlns:a16="http://schemas.microsoft.com/office/drawing/2014/main" id="{D8F60242-CD14-3FC2-DC5A-861DE17AE4DE}"/>
              </a:ext>
            </a:extLst>
          </p:cNvPr>
          <p:cNvGrpSpPr/>
          <p:nvPr/>
        </p:nvGrpSpPr>
        <p:grpSpPr>
          <a:xfrm>
            <a:off x="1409290" y="4008329"/>
            <a:ext cx="3771000" cy="584280"/>
            <a:chOff x="1409290" y="4008329"/>
            <a:chExt cx="3771000" cy="584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475DE262-847E-B6AE-CC70-5A2C86E8BF69}"/>
                    </a:ext>
                  </a:extLst>
                </p14:cNvPr>
                <p14:cNvContentPartPr/>
                <p14:nvPr/>
              </p14:nvContentPartPr>
              <p14:xfrm>
                <a:off x="1417930" y="4085369"/>
                <a:ext cx="47520" cy="46548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475DE262-847E-B6AE-CC70-5A2C86E8BF69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1409290" y="4076369"/>
                  <a:ext cx="65160" cy="48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86BBD452-E484-0059-1CB9-423522E956EB}"/>
                    </a:ext>
                  </a:extLst>
                </p14:cNvPr>
                <p14:cNvContentPartPr/>
                <p14:nvPr/>
              </p14:nvContentPartPr>
              <p14:xfrm>
                <a:off x="1409290" y="4008329"/>
                <a:ext cx="43200" cy="58428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86BBD452-E484-0059-1CB9-423522E956EB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1400650" y="3999329"/>
                  <a:ext cx="60840" cy="60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7C4A1A00-F3C6-B055-DBDF-D286890D81BC}"/>
                    </a:ext>
                  </a:extLst>
                </p14:cNvPr>
                <p14:cNvContentPartPr/>
                <p14:nvPr/>
              </p14:nvContentPartPr>
              <p14:xfrm>
                <a:off x="1435210" y="4300649"/>
                <a:ext cx="3394080" cy="11700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7C4A1A00-F3C6-B055-DBDF-D286890D81BC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1426570" y="4291649"/>
                  <a:ext cx="341172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3D344246-2220-E5BC-8B44-E909AA910E60}"/>
                    </a:ext>
                  </a:extLst>
                </p14:cNvPr>
                <p14:cNvContentPartPr/>
                <p14:nvPr/>
              </p14:nvContentPartPr>
              <p14:xfrm>
                <a:off x="4846930" y="4225049"/>
                <a:ext cx="284040" cy="25704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3D344246-2220-E5BC-8B44-E909AA910E60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4837930" y="4216409"/>
                  <a:ext cx="301680" cy="27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8F90D60E-B75E-CEEB-2C3A-2E0976DACDF7}"/>
                    </a:ext>
                  </a:extLst>
                </p14:cNvPr>
                <p14:cNvContentPartPr/>
                <p14:nvPr/>
              </p14:nvContentPartPr>
              <p14:xfrm>
                <a:off x="4963930" y="4154129"/>
                <a:ext cx="216360" cy="6876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8F90D60E-B75E-CEEB-2C3A-2E0976DACDF7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4955290" y="4145489"/>
                  <a:ext cx="234000" cy="8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14DFE459-12EB-5011-14B6-31E5C34AA02C}"/>
                    </a:ext>
                  </a:extLst>
                </p14:cNvPr>
                <p14:cNvContentPartPr/>
                <p14:nvPr/>
              </p14:nvContentPartPr>
              <p14:xfrm>
                <a:off x="1437010" y="4077089"/>
                <a:ext cx="3190680" cy="49284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14DFE459-12EB-5011-14B6-31E5C34AA02C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1428370" y="4068449"/>
                  <a:ext cx="3208320" cy="510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26EAF915-78B3-95DA-F1B7-DAF245FEF1CF}"/>
              </a:ext>
            </a:extLst>
          </p:cNvPr>
          <p:cNvGrpSpPr/>
          <p:nvPr/>
        </p:nvGrpSpPr>
        <p:grpSpPr>
          <a:xfrm>
            <a:off x="2113450" y="4460849"/>
            <a:ext cx="518400" cy="612360"/>
            <a:chOff x="2113450" y="4460849"/>
            <a:chExt cx="518400" cy="612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4DF0A8A9-A1F5-DAF4-CD03-1E6AB3ECDBD6}"/>
                    </a:ext>
                  </a:extLst>
                </p14:cNvPr>
                <p14:cNvContentPartPr/>
                <p14:nvPr/>
              </p14:nvContentPartPr>
              <p14:xfrm>
                <a:off x="2117050" y="4488929"/>
                <a:ext cx="514800" cy="58428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4DF0A8A9-A1F5-DAF4-CD03-1E6AB3ECDBD6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2108410" y="4479929"/>
                  <a:ext cx="532440" cy="60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EAD3D9C5-94A9-A8D9-088A-B3489ED2DCF2}"/>
                    </a:ext>
                  </a:extLst>
                </p14:cNvPr>
                <p14:cNvContentPartPr/>
                <p14:nvPr/>
              </p14:nvContentPartPr>
              <p14:xfrm>
                <a:off x="2113450" y="4460849"/>
                <a:ext cx="75960" cy="11880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EAD3D9C5-94A9-A8D9-088A-B3489ED2DCF2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2104450" y="4452209"/>
                  <a:ext cx="93600" cy="136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6" name="Group 145">
            <a:extLst>
              <a:ext uri="{FF2B5EF4-FFF2-40B4-BE49-F238E27FC236}">
                <a16:creationId xmlns:a16="http://schemas.microsoft.com/office/drawing/2014/main" id="{0381EB6F-4D3F-8C23-7496-4F8AB56AC80D}"/>
              </a:ext>
            </a:extLst>
          </p:cNvPr>
          <p:cNvGrpSpPr/>
          <p:nvPr/>
        </p:nvGrpSpPr>
        <p:grpSpPr>
          <a:xfrm>
            <a:off x="2799610" y="4758569"/>
            <a:ext cx="4224600" cy="560520"/>
            <a:chOff x="2799610" y="4758569"/>
            <a:chExt cx="4224600" cy="560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E362D883-1F1D-414E-35F8-155B8A20EE15}"/>
                    </a:ext>
                  </a:extLst>
                </p14:cNvPr>
                <p14:cNvContentPartPr/>
                <p14:nvPr/>
              </p14:nvContentPartPr>
              <p14:xfrm>
                <a:off x="2799610" y="4912289"/>
                <a:ext cx="744840" cy="27900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E362D883-1F1D-414E-35F8-155B8A20EE15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2790970" y="4903289"/>
                  <a:ext cx="762480" cy="29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3D31A6AD-FF53-2ED3-8F76-8AA82A4AFF47}"/>
                    </a:ext>
                  </a:extLst>
                </p14:cNvPr>
                <p14:cNvContentPartPr/>
                <p14:nvPr/>
              </p14:nvContentPartPr>
              <p14:xfrm>
                <a:off x="3660370" y="4909049"/>
                <a:ext cx="18720" cy="6336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3D31A6AD-FF53-2ED3-8F76-8AA82A4AFF47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3651730" y="4900049"/>
                  <a:ext cx="36360" cy="8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208438E2-FE60-F214-CE94-1CF75E7EF7A1}"/>
                    </a:ext>
                  </a:extLst>
                </p14:cNvPr>
                <p14:cNvContentPartPr/>
                <p14:nvPr/>
              </p14:nvContentPartPr>
              <p14:xfrm>
                <a:off x="3770890" y="4925969"/>
                <a:ext cx="93240" cy="25056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208438E2-FE60-F214-CE94-1CF75E7EF7A1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3762250" y="4917329"/>
                  <a:ext cx="110880" cy="26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B2ACEA7B-B207-B04A-2241-5584009BD941}"/>
                    </a:ext>
                  </a:extLst>
                </p14:cNvPr>
                <p14:cNvContentPartPr/>
                <p14:nvPr/>
              </p14:nvContentPartPr>
              <p14:xfrm>
                <a:off x="3690250" y="5037569"/>
                <a:ext cx="231840" cy="4716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B2ACEA7B-B207-B04A-2241-5584009BD941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3681250" y="5028929"/>
                  <a:ext cx="249480" cy="6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7DB927B3-B229-EDB9-B2FA-6D89B6C7A782}"/>
                    </a:ext>
                  </a:extLst>
                </p14:cNvPr>
                <p14:cNvContentPartPr/>
                <p14:nvPr/>
              </p14:nvContentPartPr>
              <p14:xfrm>
                <a:off x="4131610" y="4758569"/>
                <a:ext cx="1033200" cy="56052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7DB927B3-B229-EDB9-B2FA-6D89B6C7A782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4122610" y="4749929"/>
                  <a:ext cx="1050840" cy="57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943DDFFB-57AA-0D8B-212D-0190ED6C27DD}"/>
                    </a:ext>
                  </a:extLst>
                </p14:cNvPr>
                <p14:cNvContentPartPr/>
                <p14:nvPr/>
              </p14:nvContentPartPr>
              <p14:xfrm>
                <a:off x="5337970" y="4888169"/>
                <a:ext cx="803160" cy="26136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943DDFFB-57AA-0D8B-212D-0190ED6C27DD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5328970" y="4879529"/>
                  <a:ext cx="820800" cy="27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3BA9291D-1CF4-7D7D-9995-C365F3BDB418}"/>
                    </a:ext>
                  </a:extLst>
                </p14:cNvPr>
                <p14:cNvContentPartPr/>
                <p14:nvPr/>
              </p14:nvContentPartPr>
              <p14:xfrm>
                <a:off x="6358930" y="4945769"/>
                <a:ext cx="665280" cy="16740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3BA9291D-1CF4-7D7D-9995-C365F3BDB418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6349930" y="4936769"/>
                  <a:ext cx="682920" cy="185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1" name="Group 150">
            <a:extLst>
              <a:ext uri="{FF2B5EF4-FFF2-40B4-BE49-F238E27FC236}">
                <a16:creationId xmlns:a16="http://schemas.microsoft.com/office/drawing/2014/main" id="{56E9CE7B-98E7-85C9-2FEB-B05970412726}"/>
              </a:ext>
            </a:extLst>
          </p:cNvPr>
          <p:cNvGrpSpPr/>
          <p:nvPr/>
        </p:nvGrpSpPr>
        <p:grpSpPr>
          <a:xfrm>
            <a:off x="7373770" y="4739849"/>
            <a:ext cx="1429560" cy="380520"/>
            <a:chOff x="7373770" y="4739849"/>
            <a:chExt cx="1429560" cy="380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ECDFFBFA-5522-8CDC-3549-83727C663A46}"/>
                    </a:ext>
                  </a:extLst>
                </p14:cNvPr>
                <p14:cNvContentPartPr/>
                <p14:nvPr/>
              </p14:nvContentPartPr>
              <p14:xfrm>
                <a:off x="7373770" y="4739849"/>
                <a:ext cx="1429560" cy="38052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ECDFFBFA-5522-8CDC-3549-83727C663A46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7365130" y="4731209"/>
                  <a:ext cx="1447200" cy="39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0D686D2E-5B8E-0316-7852-C9F7726ADD7F}"/>
                    </a:ext>
                  </a:extLst>
                </p14:cNvPr>
                <p14:cNvContentPartPr/>
                <p14:nvPr/>
              </p14:nvContentPartPr>
              <p14:xfrm>
                <a:off x="7624330" y="4765049"/>
                <a:ext cx="81720" cy="5760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0D686D2E-5B8E-0316-7852-C9F7726ADD7F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7615690" y="4756409"/>
                  <a:ext cx="99360" cy="75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34">
            <p14:nvContentPartPr>
              <p14:cNvPr id="150" name="Ink 149">
                <a:extLst>
                  <a:ext uri="{FF2B5EF4-FFF2-40B4-BE49-F238E27FC236}">
                    <a16:creationId xmlns:a16="http://schemas.microsoft.com/office/drawing/2014/main" id="{5B1FA90B-8BB5-7AC6-A0B4-EC5D16E45203}"/>
                  </a:ext>
                </a:extLst>
              </p14:cNvPr>
              <p14:cNvContentPartPr/>
              <p14:nvPr/>
            </p14:nvContentPartPr>
            <p14:xfrm>
              <a:off x="9241450" y="4803569"/>
              <a:ext cx="204480" cy="346680"/>
            </p14:xfrm>
          </p:contentPart>
        </mc:Choice>
        <mc:Fallback xmlns="">
          <p:pic>
            <p:nvPicPr>
              <p:cNvPr id="150" name="Ink 149">
                <a:extLst>
                  <a:ext uri="{FF2B5EF4-FFF2-40B4-BE49-F238E27FC236}">
                    <a16:creationId xmlns:a16="http://schemas.microsoft.com/office/drawing/2014/main" id="{5B1FA90B-8BB5-7AC6-A0B4-EC5D16E45203}"/>
                  </a:ext>
                </a:extLst>
              </p:cNvPr>
              <p:cNvPicPr/>
              <p:nvPr/>
            </p:nvPicPr>
            <p:blipFill>
              <a:blip r:embed="rId235"/>
              <a:stretch>
                <a:fillRect/>
              </a:stretch>
            </p:blipFill>
            <p:spPr>
              <a:xfrm>
                <a:off x="9232810" y="4794929"/>
                <a:ext cx="222120" cy="36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6">
            <p14:nvContentPartPr>
              <p14:cNvPr id="152" name="Ink 151">
                <a:extLst>
                  <a:ext uri="{FF2B5EF4-FFF2-40B4-BE49-F238E27FC236}">
                    <a16:creationId xmlns:a16="http://schemas.microsoft.com/office/drawing/2014/main" id="{D4F211DF-462A-CE89-C30E-67DFEB86B380}"/>
                  </a:ext>
                </a:extLst>
              </p14:cNvPr>
              <p14:cNvContentPartPr/>
              <p14:nvPr/>
            </p14:nvContentPartPr>
            <p14:xfrm>
              <a:off x="2041090" y="5908769"/>
              <a:ext cx="1440" cy="8640"/>
            </p14:xfrm>
          </p:contentPart>
        </mc:Choice>
        <mc:Fallback xmlns="">
          <p:pic>
            <p:nvPicPr>
              <p:cNvPr id="152" name="Ink 151">
                <a:extLst>
                  <a:ext uri="{FF2B5EF4-FFF2-40B4-BE49-F238E27FC236}">
                    <a16:creationId xmlns:a16="http://schemas.microsoft.com/office/drawing/2014/main" id="{D4F211DF-462A-CE89-C30E-67DFEB86B380}"/>
                  </a:ext>
                </a:extLst>
              </p:cNvPr>
              <p:cNvPicPr/>
              <p:nvPr/>
            </p:nvPicPr>
            <p:blipFill>
              <a:blip r:embed="rId237"/>
              <a:stretch>
                <a:fillRect/>
              </a:stretch>
            </p:blipFill>
            <p:spPr>
              <a:xfrm>
                <a:off x="2032450" y="5899769"/>
                <a:ext cx="19080" cy="26280"/>
              </a:xfrm>
              <a:prstGeom prst="rect">
                <a:avLst/>
              </a:prstGeom>
            </p:spPr>
          </p:pic>
        </mc:Fallback>
      </mc:AlternateContent>
      <p:grpSp>
        <p:nvGrpSpPr>
          <p:cNvPr id="163" name="Group 162">
            <a:extLst>
              <a:ext uri="{FF2B5EF4-FFF2-40B4-BE49-F238E27FC236}">
                <a16:creationId xmlns:a16="http://schemas.microsoft.com/office/drawing/2014/main" id="{76CD6CAA-B8F3-4ED9-ADC9-32BDC38A6F10}"/>
              </a:ext>
            </a:extLst>
          </p:cNvPr>
          <p:cNvGrpSpPr/>
          <p:nvPr/>
        </p:nvGrpSpPr>
        <p:grpSpPr>
          <a:xfrm>
            <a:off x="1369690" y="5661089"/>
            <a:ext cx="2008440" cy="485280"/>
            <a:chOff x="1369690" y="5661089"/>
            <a:chExt cx="2008440" cy="485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B7C8B196-0809-AC34-DEB8-A6A24EAC1ACA}"/>
                    </a:ext>
                  </a:extLst>
                </p14:cNvPr>
                <p14:cNvContentPartPr/>
                <p14:nvPr/>
              </p14:nvContentPartPr>
              <p14:xfrm>
                <a:off x="1369690" y="5661089"/>
                <a:ext cx="426960" cy="10872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B7C8B196-0809-AC34-DEB8-A6A24EAC1ACA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1360690" y="5652089"/>
                  <a:ext cx="44460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E64EB51D-E0FD-D7BF-503B-288D4A587A1F}"/>
                    </a:ext>
                  </a:extLst>
                </p14:cNvPr>
                <p14:cNvContentPartPr/>
                <p14:nvPr/>
              </p14:nvContentPartPr>
              <p14:xfrm>
                <a:off x="1449250" y="5893649"/>
                <a:ext cx="17640" cy="20772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E64EB51D-E0FD-D7BF-503B-288D4A587A1F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1440250" y="5885009"/>
                  <a:ext cx="35280" cy="22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31EFD4D7-47D8-DD7E-66AA-B36BBFA22AC7}"/>
                    </a:ext>
                  </a:extLst>
                </p14:cNvPr>
                <p14:cNvContentPartPr/>
                <p14:nvPr/>
              </p14:nvContentPartPr>
              <p14:xfrm>
                <a:off x="1429450" y="5876369"/>
                <a:ext cx="202680" cy="23112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31EFD4D7-47D8-DD7E-66AA-B36BBFA22AC7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1420450" y="5867729"/>
                  <a:ext cx="220320" cy="24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E3D63B8D-3639-4CEB-5AB7-CAD49D165D0A}"/>
                    </a:ext>
                  </a:extLst>
                </p14:cNvPr>
                <p14:cNvContentPartPr/>
                <p14:nvPr/>
              </p14:nvContentPartPr>
              <p14:xfrm>
                <a:off x="1843090" y="5907689"/>
                <a:ext cx="233640" cy="5292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E3D63B8D-3639-4CEB-5AB7-CAD49D165D0A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1834090" y="5898689"/>
                  <a:ext cx="251280" cy="7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0FAED3A2-4068-F31E-6AD4-9703B1D0EE5A}"/>
                    </a:ext>
                  </a:extLst>
                </p14:cNvPr>
                <p14:cNvContentPartPr/>
                <p14:nvPr/>
              </p14:nvContentPartPr>
              <p14:xfrm>
                <a:off x="1818970" y="5987969"/>
                <a:ext cx="212400" cy="10188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0FAED3A2-4068-F31E-6AD4-9703B1D0EE5A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1809970" y="5978969"/>
                  <a:ext cx="23004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984F1C57-42D7-49F7-0DA7-71FE5E3A4896}"/>
                    </a:ext>
                  </a:extLst>
                </p14:cNvPr>
                <p14:cNvContentPartPr/>
                <p14:nvPr/>
              </p14:nvContentPartPr>
              <p14:xfrm>
                <a:off x="2182210" y="5897249"/>
                <a:ext cx="32400" cy="24912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984F1C57-42D7-49F7-0DA7-71FE5E3A4896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2173210" y="5888249"/>
                  <a:ext cx="50040" cy="26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200C431B-6EA5-FB44-101B-41CC9C646863}"/>
                    </a:ext>
                  </a:extLst>
                </p14:cNvPr>
                <p14:cNvContentPartPr/>
                <p14:nvPr/>
              </p14:nvContentPartPr>
              <p14:xfrm>
                <a:off x="2322610" y="5928929"/>
                <a:ext cx="167760" cy="21708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200C431B-6EA5-FB44-101B-41CC9C646863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2313970" y="5919929"/>
                  <a:ext cx="185400" cy="23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B1D2FC8B-4C83-CA60-42E2-3A52D8B72439}"/>
                    </a:ext>
                  </a:extLst>
                </p14:cNvPr>
                <p14:cNvContentPartPr/>
                <p14:nvPr/>
              </p14:nvContentPartPr>
              <p14:xfrm>
                <a:off x="2503690" y="5892929"/>
                <a:ext cx="136800" cy="2052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B1D2FC8B-4C83-CA60-42E2-3A52D8B72439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2494690" y="5883929"/>
                  <a:ext cx="15444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4FCF3CAB-AE4A-0B32-24BD-01C8A5EF5979}"/>
                    </a:ext>
                  </a:extLst>
                </p14:cNvPr>
                <p14:cNvContentPartPr/>
                <p14:nvPr/>
              </p14:nvContentPartPr>
              <p14:xfrm>
                <a:off x="2688370" y="5826329"/>
                <a:ext cx="37440" cy="10548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4FCF3CAB-AE4A-0B32-24BD-01C8A5EF5979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2679370" y="5817329"/>
                  <a:ext cx="5508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A7D08CE3-9AFF-5CED-3892-9B5289AF7501}"/>
                    </a:ext>
                  </a:extLst>
                </p14:cNvPr>
                <p14:cNvContentPartPr/>
                <p14:nvPr/>
              </p14:nvContentPartPr>
              <p14:xfrm>
                <a:off x="2785210" y="5799689"/>
                <a:ext cx="74520" cy="12276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A7D08CE3-9AFF-5CED-3892-9B5289AF7501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2776570" y="5790689"/>
                  <a:ext cx="9216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73C107A3-31E6-0F72-8CD4-8CE226B79901}"/>
                    </a:ext>
                  </a:extLst>
                </p14:cNvPr>
                <p14:cNvContentPartPr/>
                <p14:nvPr/>
              </p14:nvContentPartPr>
              <p14:xfrm>
                <a:off x="2865850" y="5983289"/>
                <a:ext cx="512280" cy="14652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73C107A3-31E6-0F72-8CD4-8CE226B79901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2857210" y="5974289"/>
                  <a:ext cx="529920" cy="164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4" name="Group 173">
            <a:extLst>
              <a:ext uri="{FF2B5EF4-FFF2-40B4-BE49-F238E27FC236}">
                <a16:creationId xmlns:a16="http://schemas.microsoft.com/office/drawing/2014/main" id="{7B0A720A-7AA2-8C53-08AA-0446089CF0FF}"/>
              </a:ext>
            </a:extLst>
          </p:cNvPr>
          <p:cNvGrpSpPr/>
          <p:nvPr/>
        </p:nvGrpSpPr>
        <p:grpSpPr>
          <a:xfrm>
            <a:off x="5675650" y="5248529"/>
            <a:ext cx="1193760" cy="443880"/>
            <a:chOff x="5675650" y="5248529"/>
            <a:chExt cx="1193760" cy="443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60FFC549-C514-305A-C3FF-01680252D920}"/>
                    </a:ext>
                  </a:extLst>
                </p14:cNvPr>
                <p14:cNvContentPartPr/>
                <p14:nvPr/>
              </p14:nvContentPartPr>
              <p14:xfrm>
                <a:off x="5713450" y="5463089"/>
                <a:ext cx="140760" cy="21564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60FFC549-C514-305A-C3FF-01680252D920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5704810" y="5454089"/>
                  <a:ext cx="158400" cy="23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3439FF78-3434-5682-3058-8D25E2757419}"/>
                    </a:ext>
                  </a:extLst>
                </p14:cNvPr>
                <p14:cNvContentPartPr/>
                <p14:nvPr/>
              </p14:nvContentPartPr>
              <p14:xfrm>
                <a:off x="5675650" y="5348249"/>
                <a:ext cx="201600" cy="34416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3439FF78-3434-5682-3058-8D25E2757419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5666650" y="5339609"/>
                  <a:ext cx="219240" cy="36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12D98347-F6E2-8B2E-822E-07C6790FBD53}"/>
                    </a:ext>
                  </a:extLst>
                </p14:cNvPr>
                <p14:cNvContentPartPr/>
                <p14:nvPr/>
              </p14:nvContentPartPr>
              <p14:xfrm>
                <a:off x="5706250" y="5379569"/>
                <a:ext cx="133920" cy="8640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12D98347-F6E2-8B2E-822E-07C6790FBD53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5697250" y="5370569"/>
                  <a:ext cx="15156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A9BFE322-D2BC-1E2A-A7E4-288B4684112E}"/>
                    </a:ext>
                  </a:extLst>
                </p14:cNvPr>
                <p14:cNvContentPartPr/>
                <p14:nvPr/>
              </p14:nvContentPartPr>
              <p14:xfrm>
                <a:off x="6081370" y="5518889"/>
                <a:ext cx="211680" cy="2772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A9BFE322-D2BC-1E2A-A7E4-288B4684112E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6072370" y="5509889"/>
                  <a:ext cx="22932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63A0F446-6401-1C0F-0758-EAF71701013C}"/>
                    </a:ext>
                  </a:extLst>
                </p14:cNvPr>
                <p14:cNvContentPartPr/>
                <p14:nvPr/>
              </p14:nvContentPartPr>
              <p14:xfrm>
                <a:off x="6094690" y="5625089"/>
                <a:ext cx="236880" cy="2484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63A0F446-6401-1C0F-0758-EAF71701013C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6085690" y="5616449"/>
                  <a:ext cx="25452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6E4C2381-8DA9-26F3-3480-5CDF914EF9CD}"/>
                    </a:ext>
                  </a:extLst>
                </p14:cNvPr>
                <p14:cNvContentPartPr/>
                <p14:nvPr/>
              </p14:nvContentPartPr>
              <p14:xfrm>
                <a:off x="6651250" y="5248529"/>
                <a:ext cx="129240" cy="24804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6E4C2381-8DA9-26F3-3480-5CDF914EF9CD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6642610" y="5239529"/>
                  <a:ext cx="146880" cy="26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7D595A1F-5D6C-D9B0-094C-D34E3A9D298B}"/>
                    </a:ext>
                  </a:extLst>
                </p14:cNvPr>
                <p14:cNvContentPartPr/>
                <p14:nvPr/>
              </p14:nvContentPartPr>
              <p14:xfrm>
                <a:off x="6578890" y="5302889"/>
                <a:ext cx="240120" cy="9324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7D595A1F-5D6C-D9B0-094C-D34E3A9D298B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6570250" y="5293889"/>
                  <a:ext cx="25776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81C2E44B-63AF-0BF8-A837-FDA238A2C7E7}"/>
                    </a:ext>
                  </a:extLst>
                </p14:cNvPr>
                <p14:cNvContentPartPr/>
                <p14:nvPr/>
              </p14:nvContentPartPr>
              <p14:xfrm>
                <a:off x="6525970" y="5582249"/>
                <a:ext cx="343440" cy="3492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81C2E44B-63AF-0BF8-A837-FDA238A2C7E7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6517330" y="5573249"/>
                  <a:ext cx="361080" cy="52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7" name="Group 176">
            <a:extLst>
              <a:ext uri="{FF2B5EF4-FFF2-40B4-BE49-F238E27FC236}">
                <a16:creationId xmlns:a16="http://schemas.microsoft.com/office/drawing/2014/main" id="{F86E5D08-75C0-3B77-F545-E26195CBFEDF}"/>
              </a:ext>
            </a:extLst>
          </p:cNvPr>
          <p:cNvGrpSpPr/>
          <p:nvPr/>
        </p:nvGrpSpPr>
        <p:grpSpPr>
          <a:xfrm>
            <a:off x="6608050" y="5696369"/>
            <a:ext cx="196920" cy="364680"/>
            <a:chOff x="6608050" y="5696369"/>
            <a:chExt cx="196920" cy="364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CF911EB8-B3CC-C2CF-333E-93AD0DF34191}"/>
                    </a:ext>
                  </a:extLst>
                </p14:cNvPr>
                <p14:cNvContentPartPr/>
                <p14:nvPr/>
              </p14:nvContentPartPr>
              <p14:xfrm>
                <a:off x="6608050" y="5731649"/>
                <a:ext cx="29880" cy="32940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CF911EB8-B3CC-C2CF-333E-93AD0DF34191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6599050" y="5723009"/>
                  <a:ext cx="47520" cy="34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5CCD220B-CD16-D4A5-64DC-553155B4480D}"/>
                    </a:ext>
                  </a:extLst>
                </p14:cNvPr>
                <p14:cNvContentPartPr/>
                <p14:nvPr/>
              </p14:nvContentPartPr>
              <p14:xfrm>
                <a:off x="6609130" y="5696369"/>
                <a:ext cx="195840" cy="17064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5CCD220B-CD16-D4A5-64DC-553155B4480D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6600130" y="5687369"/>
                  <a:ext cx="213480" cy="188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80">
            <p14:nvContentPartPr>
              <p14:cNvPr id="201" name="Ink 200">
                <a:extLst>
                  <a:ext uri="{FF2B5EF4-FFF2-40B4-BE49-F238E27FC236}">
                    <a16:creationId xmlns:a16="http://schemas.microsoft.com/office/drawing/2014/main" id="{577923C5-4FFB-9111-FCDF-BA7C3830945C}"/>
                  </a:ext>
                </a:extLst>
              </p14:cNvPr>
              <p14:cNvContentPartPr/>
              <p14:nvPr/>
            </p14:nvContentPartPr>
            <p14:xfrm>
              <a:off x="7809370" y="5943329"/>
              <a:ext cx="208080" cy="190080"/>
            </p14:xfrm>
          </p:contentPart>
        </mc:Choice>
        <mc:Fallback xmlns="">
          <p:pic>
            <p:nvPicPr>
              <p:cNvPr id="201" name="Ink 200">
                <a:extLst>
                  <a:ext uri="{FF2B5EF4-FFF2-40B4-BE49-F238E27FC236}">
                    <a16:creationId xmlns:a16="http://schemas.microsoft.com/office/drawing/2014/main" id="{577923C5-4FFB-9111-FCDF-BA7C3830945C}"/>
                  </a:ext>
                </a:extLst>
              </p:cNvPr>
              <p:cNvPicPr/>
              <p:nvPr/>
            </p:nvPicPr>
            <p:blipFill>
              <a:blip r:embed="rId281"/>
              <a:stretch>
                <a:fillRect/>
              </a:stretch>
            </p:blipFill>
            <p:spPr>
              <a:xfrm>
                <a:off x="7800370" y="5934689"/>
                <a:ext cx="225720" cy="20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2">
            <p14:nvContentPartPr>
              <p14:cNvPr id="202" name="Ink 201">
                <a:extLst>
                  <a:ext uri="{FF2B5EF4-FFF2-40B4-BE49-F238E27FC236}">
                    <a16:creationId xmlns:a16="http://schemas.microsoft.com/office/drawing/2014/main" id="{EC01358D-D003-2BC1-7699-8BFE74AD8416}"/>
                  </a:ext>
                </a:extLst>
              </p14:cNvPr>
              <p14:cNvContentPartPr/>
              <p14:nvPr/>
            </p14:nvContentPartPr>
            <p14:xfrm>
              <a:off x="8068930" y="5934329"/>
              <a:ext cx="166680" cy="16560"/>
            </p14:xfrm>
          </p:contentPart>
        </mc:Choice>
        <mc:Fallback xmlns="">
          <p:pic>
            <p:nvPicPr>
              <p:cNvPr id="202" name="Ink 201">
                <a:extLst>
                  <a:ext uri="{FF2B5EF4-FFF2-40B4-BE49-F238E27FC236}">
                    <a16:creationId xmlns:a16="http://schemas.microsoft.com/office/drawing/2014/main" id="{EC01358D-D003-2BC1-7699-8BFE74AD8416}"/>
                  </a:ext>
                </a:extLst>
              </p:cNvPr>
              <p:cNvPicPr/>
              <p:nvPr/>
            </p:nvPicPr>
            <p:blipFill>
              <a:blip r:embed="rId283"/>
              <a:stretch>
                <a:fillRect/>
              </a:stretch>
            </p:blipFill>
            <p:spPr>
              <a:xfrm>
                <a:off x="8059930" y="5925689"/>
                <a:ext cx="184320" cy="34200"/>
              </a:xfrm>
              <a:prstGeom prst="rect">
                <a:avLst/>
              </a:prstGeom>
            </p:spPr>
          </p:pic>
        </mc:Fallback>
      </mc:AlternateContent>
      <p:grpSp>
        <p:nvGrpSpPr>
          <p:cNvPr id="220" name="Group 219">
            <a:extLst>
              <a:ext uri="{FF2B5EF4-FFF2-40B4-BE49-F238E27FC236}">
                <a16:creationId xmlns:a16="http://schemas.microsoft.com/office/drawing/2014/main" id="{6467CACE-6906-B5FC-BDD8-68D7C8D589B6}"/>
              </a:ext>
            </a:extLst>
          </p:cNvPr>
          <p:cNvGrpSpPr/>
          <p:nvPr/>
        </p:nvGrpSpPr>
        <p:grpSpPr>
          <a:xfrm>
            <a:off x="7217170" y="5303969"/>
            <a:ext cx="4067280" cy="893880"/>
            <a:chOff x="7217170" y="5303969"/>
            <a:chExt cx="4067280" cy="893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61DCF671-DD4C-E178-F0AA-E8637984E773}"/>
                    </a:ext>
                  </a:extLst>
                </p14:cNvPr>
                <p14:cNvContentPartPr/>
                <p14:nvPr/>
              </p14:nvContentPartPr>
              <p14:xfrm>
                <a:off x="7677970" y="5914529"/>
                <a:ext cx="37800" cy="189720"/>
              </p14:xfrm>
            </p:contentPart>
          </mc:Choice>
          <mc:Fallback xmlns=""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61DCF671-DD4C-E178-F0AA-E8637984E773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7669330" y="5905529"/>
                  <a:ext cx="55440" cy="20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5DF2E2D0-34BB-B2F3-47FD-33D4EC687DDD}"/>
                    </a:ext>
                  </a:extLst>
                </p14:cNvPr>
                <p14:cNvContentPartPr/>
                <p14:nvPr/>
              </p14:nvContentPartPr>
              <p14:xfrm>
                <a:off x="7240930" y="5567849"/>
                <a:ext cx="230040" cy="32040"/>
              </p14:xfrm>
            </p:contentPart>
          </mc:Choice>
          <mc:Fallback xmlns=""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5DF2E2D0-34BB-B2F3-47FD-33D4EC687DDD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7232290" y="5558849"/>
                  <a:ext cx="24768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E66E8114-A497-9430-91A8-FB775952A742}"/>
                    </a:ext>
                  </a:extLst>
                </p14:cNvPr>
                <p14:cNvContentPartPr/>
                <p14:nvPr/>
              </p14:nvContentPartPr>
              <p14:xfrm>
                <a:off x="7217170" y="5675489"/>
                <a:ext cx="273240" cy="1512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E66E8114-A497-9430-91A8-FB775952A742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7208170" y="5666489"/>
                  <a:ext cx="29088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265D0C09-2E42-6FC9-5C1E-7E24905274C8}"/>
                    </a:ext>
                  </a:extLst>
                </p14:cNvPr>
                <p14:cNvContentPartPr/>
                <p14:nvPr/>
              </p14:nvContentPartPr>
              <p14:xfrm>
                <a:off x="7770490" y="5357969"/>
                <a:ext cx="21960" cy="138960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265D0C09-2E42-6FC9-5C1E-7E24905274C8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7761490" y="5348969"/>
                  <a:ext cx="3960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DB6480E8-3D4D-AA38-C8C3-0A52F63D2BC4}"/>
                    </a:ext>
                  </a:extLst>
                </p14:cNvPr>
                <p14:cNvContentPartPr/>
                <p14:nvPr/>
              </p14:nvContentPartPr>
              <p14:xfrm>
                <a:off x="7846450" y="5449769"/>
                <a:ext cx="10800" cy="46800"/>
              </p14:xfrm>
            </p:contentPart>
          </mc:Choice>
          <mc:Fallback xmlns=""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DB6480E8-3D4D-AA38-C8C3-0A52F63D2BC4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7837450" y="5440769"/>
                  <a:ext cx="28440" cy="6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098D620E-2BAD-0A69-55E1-09C7299779D8}"/>
                    </a:ext>
                  </a:extLst>
                </p14:cNvPr>
                <p14:cNvContentPartPr/>
                <p14:nvPr/>
              </p14:nvContentPartPr>
              <p14:xfrm>
                <a:off x="7942930" y="5396849"/>
                <a:ext cx="117360" cy="85680"/>
              </p14:xfrm>
            </p:contentPart>
          </mc:Choice>
          <mc:Fallback xmlns=""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098D620E-2BAD-0A69-55E1-09C7299779D8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7933930" y="5387849"/>
                  <a:ext cx="135000" cy="10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3FD59549-FC33-1E66-576E-01E2BBA544D5}"/>
                    </a:ext>
                  </a:extLst>
                </p14:cNvPr>
                <p14:cNvContentPartPr/>
                <p14:nvPr/>
              </p14:nvContentPartPr>
              <p14:xfrm>
                <a:off x="8113930" y="5382449"/>
                <a:ext cx="165240" cy="104400"/>
              </p14:xfrm>
            </p:contentPart>
          </mc:Choice>
          <mc:Fallback xmlns=""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3FD59549-FC33-1E66-576E-01E2BBA544D5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8104930" y="5373449"/>
                  <a:ext cx="18288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41505EBC-875A-200F-F196-3D27937BF91E}"/>
                    </a:ext>
                  </a:extLst>
                </p14:cNvPr>
                <p14:cNvContentPartPr/>
                <p14:nvPr/>
              </p14:nvContentPartPr>
              <p14:xfrm>
                <a:off x="8120410" y="5372369"/>
                <a:ext cx="174240" cy="17640"/>
              </p14:xfrm>
            </p:contentPart>
          </mc:Choice>
          <mc:Fallback xmlns=""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41505EBC-875A-200F-F196-3D27937BF91E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8111410" y="5363369"/>
                  <a:ext cx="19188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0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0D506382-1995-4DED-496A-78A1737E00C9}"/>
                    </a:ext>
                  </a:extLst>
                </p14:cNvPr>
                <p14:cNvContentPartPr/>
                <p14:nvPr/>
              </p14:nvContentPartPr>
              <p14:xfrm>
                <a:off x="8334970" y="5417009"/>
                <a:ext cx="210960" cy="90720"/>
              </p14:xfrm>
            </p:contentPart>
          </mc:Choice>
          <mc:Fallback xmlns=""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0D506382-1995-4DED-496A-78A1737E00C9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8326330" y="5408009"/>
                  <a:ext cx="22860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2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CF8B67A1-71BD-77A2-7785-26ADCAE03771}"/>
                    </a:ext>
                  </a:extLst>
                </p14:cNvPr>
                <p14:cNvContentPartPr/>
                <p14:nvPr/>
              </p14:nvContentPartPr>
              <p14:xfrm>
                <a:off x="8371330" y="5396489"/>
                <a:ext cx="66600" cy="108000"/>
              </p14:xfrm>
            </p:contentPart>
          </mc:Choice>
          <mc:Fallback xmlns=""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CF8B67A1-71BD-77A2-7785-26ADCAE03771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8362330" y="5387849"/>
                  <a:ext cx="8424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4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A581E742-EA47-9085-C206-B5B3A50D580D}"/>
                    </a:ext>
                  </a:extLst>
                </p14:cNvPr>
                <p14:cNvContentPartPr/>
                <p14:nvPr/>
              </p14:nvContentPartPr>
              <p14:xfrm>
                <a:off x="8577610" y="5395409"/>
                <a:ext cx="23400" cy="146160"/>
              </p14:xfrm>
            </p:contentPart>
          </mc:Choice>
          <mc:Fallback xmlns=""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A581E742-EA47-9085-C206-B5B3A50D580D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8568610" y="5386769"/>
                  <a:ext cx="4104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6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A77E204A-701A-870F-DA50-E739A86C4558}"/>
                    </a:ext>
                  </a:extLst>
                </p14:cNvPr>
                <p14:cNvContentPartPr/>
                <p14:nvPr/>
              </p14:nvContentPartPr>
              <p14:xfrm>
                <a:off x="8645290" y="5430329"/>
                <a:ext cx="132840" cy="101880"/>
              </p14:xfrm>
            </p:contentPart>
          </mc:Choice>
          <mc:Fallback xmlns=""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A77E204A-701A-870F-DA50-E739A86C4558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8636650" y="5421689"/>
                  <a:ext cx="15048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8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C13F64B9-C068-BF4D-9A58-E03FEFFD7410}"/>
                    </a:ext>
                  </a:extLst>
                </p14:cNvPr>
                <p14:cNvContentPartPr/>
                <p14:nvPr/>
              </p14:nvContentPartPr>
              <p14:xfrm>
                <a:off x="8803330" y="5382449"/>
                <a:ext cx="72720" cy="14760"/>
              </p14:xfrm>
            </p:contentPart>
          </mc:Choice>
          <mc:Fallback xmlns=""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C13F64B9-C068-BF4D-9A58-E03FEFFD7410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8794330" y="5373449"/>
                  <a:ext cx="9036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0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3D265A45-DF9A-CEC4-E681-C4EB5FC13D50}"/>
                    </a:ext>
                  </a:extLst>
                </p14:cNvPr>
                <p14:cNvContentPartPr/>
                <p14:nvPr/>
              </p14:nvContentPartPr>
              <p14:xfrm>
                <a:off x="8921410" y="5303969"/>
                <a:ext cx="105120" cy="140400"/>
              </p14:xfrm>
            </p:contentPart>
          </mc:Choice>
          <mc:Fallback xmlns=""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3D265A45-DF9A-CEC4-E681-C4EB5FC13D50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8912410" y="5294969"/>
                  <a:ext cx="12276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2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8FE1F5D5-4F58-697C-2EE4-6FE1967AE7D2}"/>
                    </a:ext>
                  </a:extLst>
                </p14:cNvPr>
                <p14:cNvContentPartPr/>
                <p14:nvPr/>
              </p14:nvContentPartPr>
              <p14:xfrm>
                <a:off x="9053170" y="5335289"/>
                <a:ext cx="153000" cy="96120"/>
              </p14:xfrm>
            </p:contentPart>
          </mc:Choice>
          <mc:Fallback xmlns=""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8FE1F5D5-4F58-697C-2EE4-6FE1967AE7D2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9044170" y="5326289"/>
                  <a:ext cx="17064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4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C1F1C352-3223-8CA6-FBA9-AEC4AD0D58E7}"/>
                    </a:ext>
                  </a:extLst>
                </p14:cNvPr>
                <p14:cNvContentPartPr/>
                <p14:nvPr/>
              </p14:nvContentPartPr>
              <p14:xfrm>
                <a:off x="9244330" y="5447969"/>
                <a:ext cx="410040" cy="231480"/>
              </p14:xfrm>
            </p:contentPart>
          </mc:Choice>
          <mc:Fallback xmlns=""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C1F1C352-3223-8CA6-FBA9-AEC4AD0D58E7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9235690" y="5439329"/>
                  <a:ext cx="427680" cy="24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6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12810BEF-552B-3F41-7473-AE71177A8D89}"/>
                    </a:ext>
                  </a:extLst>
                </p14:cNvPr>
                <p14:cNvContentPartPr/>
                <p14:nvPr/>
              </p14:nvContentPartPr>
              <p14:xfrm>
                <a:off x="9699730" y="5507729"/>
                <a:ext cx="98640" cy="8280"/>
              </p14:xfrm>
            </p:contentPart>
          </mc:Choice>
          <mc:Fallback xmlns=""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12810BEF-552B-3F41-7473-AE71177A8D89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9691090" y="5498729"/>
                  <a:ext cx="11628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8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A3E2E13D-FB4A-E1AB-779C-413932C84A21}"/>
                    </a:ext>
                  </a:extLst>
                </p14:cNvPr>
                <p14:cNvContentPartPr/>
                <p14:nvPr/>
              </p14:nvContentPartPr>
              <p14:xfrm>
                <a:off x="9842290" y="5463809"/>
                <a:ext cx="183240" cy="178560"/>
              </p14:xfrm>
            </p:contentPart>
          </mc:Choice>
          <mc:Fallback xmlns=""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A3E2E13D-FB4A-E1AB-779C-413932C84A21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9833290" y="5454809"/>
                  <a:ext cx="200880" cy="19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0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F3AEA651-8189-324D-F746-31A774F0FEA2}"/>
                    </a:ext>
                  </a:extLst>
                </p14:cNvPr>
                <p14:cNvContentPartPr/>
                <p14:nvPr/>
              </p14:nvContentPartPr>
              <p14:xfrm>
                <a:off x="7641970" y="5721209"/>
                <a:ext cx="2429640" cy="56520"/>
              </p14:xfrm>
            </p:contentPart>
          </mc:Choice>
          <mc:Fallback xmlns=""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F3AEA651-8189-324D-F746-31A774F0FEA2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7633330" y="5712569"/>
                  <a:ext cx="244728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2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84386216-855E-8FB8-536A-2D818446BACB}"/>
                    </a:ext>
                  </a:extLst>
                </p14:cNvPr>
                <p14:cNvContentPartPr/>
                <p14:nvPr/>
              </p14:nvContentPartPr>
              <p14:xfrm>
                <a:off x="7242730" y="5484329"/>
                <a:ext cx="266040" cy="55440"/>
              </p14:xfrm>
            </p:contentPart>
          </mc:Choice>
          <mc:Fallback xmlns=""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84386216-855E-8FB8-536A-2D818446BACB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7234090" y="5475329"/>
                  <a:ext cx="283680" cy="7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4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90C69193-6993-1F4A-2A18-DC14BEE49745}"/>
                    </a:ext>
                  </a:extLst>
                </p14:cNvPr>
                <p14:cNvContentPartPr/>
                <p14:nvPr/>
              </p14:nvContentPartPr>
              <p14:xfrm>
                <a:off x="8317690" y="5847209"/>
                <a:ext cx="23040" cy="126720"/>
              </p14:xfrm>
            </p:contentPart>
          </mc:Choice>
          <mc:Fallback xmlns=""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90C69193-6993-1F4A-2A18-DC14BEE49745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8308690" y="5838209"/>
                  <a:ext cx="4068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6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99A29856-E6A0-28E7-EA9E-B6B00C47B569}"/>
                    </a:ext>
                  </a:extLst>
                </p14:cNvPr>
                <p14:cNvContentPartPr/>
                <p14:nvPr/>
              </p14:nvContentPartPr>
              <p14:xfrm>
                <a:off x="8451970" y="5824889"/>
                <a:ext cx="132480" cy="181440"/>
              </p14:xfrm>
            </p:contentPart>
          </mc:Choice>
          <mc:Fallback xmlns=""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99A29856-E6A0-28E7-EA9E-B6B00C47B569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8443330" y="5816249"/>
                  <a:ext cx="150120" cy="19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8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746F249C-CAA4-D23B-2C77-E61D97977645}"/>
                    </a:ext>
                  </a:extLst>
                </p14:cNvPr>
                <p14:cNvContentPartPr/>
                <p14:nvPr/>
              </p14:nvContentPartPr>
              <p14:xfrm>
                <a:off x="8772370" y="5944049"/>
                <a:ext cx="149040" cy="224280"/>
              </p14:xfrm>
            </p:contentPart>
          </mc:Choice>
          <mc:Fallback xmlns=""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746F249C-CAA4-D23B-2C77-E61D97977645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8763730" y="5935049"/>
                  <a:ext cx="166680" cy="24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0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61067716-E1C2-0D0E-AFCB-9E63B1875521}"/>
                    </a:ext>
                  </a:extLst>
                </p14:cNvPr>
                <p14:cNvContentPartPr/>
                <p14:nvPr/>
              </p14:nvContentPartPr>
              <p14:xfrm>
                <a:off x="9038770" y="5943329"/>
                <a:ext cx="127440" cy="128520"/>
              </p14:xfrm>
            </p:contentPart>
          </mc:Choice>
          <mc:Fallback xmlns=""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61067716-E1C2-0D0E-AFCB-9E63B1875521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9029770" y="5934689"/>
                  <a:ext cx="14508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2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FB135608-1082-0DEB-EE34-F33B2C2A1FE3}"/>
                    </a:ext>
                  </a:extLst>
                </p14:cNvPr>
                <p14:cNvContentPartPr/>
                <p14:nvPr/>
              </p14:nvContentPartPr>
              <p14:xfrm>
                <a:off x="9217330" y="5941529"/>
                <a:ext cx="153720" cy="149400"/>
              </p14:xfrm>
            </p:contentPart>
          </mc:Choice>
          <mc:Fallback xmlns=""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FB135608-1082-0DEB-EE34-F33B2C2A1FE3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9208330" y="5932889"/>
                  <a:ext cx="17136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4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C98CD099-1077-B602-B4E8-9F498B3D4B03}"/>
                    </a:ext>
                  </a:extLst>
                </p14:cNvPr>
                <p14:cNvContentPartPr/>
                <p14:nvPr/>
              </p14:nvContentPartPr>
              <p14:xfrm>
                <a:off x="9332170" y="5926769"/>
                <a:ext cx="291600" cy="250200"/>
              </p14:xfrm>
            </p:contentPart>
          </mc:Choice>
          <mc:Fallback xmlns=""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C98CD099-1077-B602-B4E8-9F498B3D4B03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9323170" y="5917769"/>
                  <a:ext cx="309240" cy="26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6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17AA65A3-C88B-07C7-09F2-5489BB29FC76}"/>
                    </a:ext>
                  </a:extLst>
                </p14:cNvPr>
                <p14:cNvContentPartPr/>
                <p14:nvPr/>
              </p14:nvContentPartPr>
              <p14:xfrm>
                <a:off x="9529810" y="6086969"/>
                <a:ext cx="165600" cy="110880"/>
              </p14:xfrm>
            </p:contentPart>
          </mc:Choice>
          <mc:Fallback xmlns=""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17AA65A3-C88B-07C7-09F2-5489BB29FC76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9521170" y="6077969"/>
                  <a:ext cx="18324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8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6FEBDAFB-A64C-80C3-330A-30268FEE54DB}"/>
                    </a:ext>
                  </a:extLst>
                </p14:cNvPr>
                <p14:cNvContentPartPr/>
                <p14:nvPr/>
              </p14:nvContentPartPr>
              <p14:xfrm>
                <a:off x="10284010" y="5671529"/>
                <a:ext cx="278280" cy="43200"/>
              </p14:xfrm>
            </p:contentPart>
          </mc:Choice>
          <mc:Fallback xmlns=""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6FEBDAFB-A64C-80C3-330A-30268FEE54DB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10275370" y="5662529"/>
                  <a:ext cx="295920" cy="6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0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F4B8D3F4-C536-B7E8-934A-EBFA64E1178A}"/>
                    </a:ext>
                  </a:extLst>
                </p14:cNvPr>
                <p14:cNvContentPartPr/>
                <p14:nvPr/>
              </p14:nvContentPartPr>
              <p14:xfrm>
                <a:off x="10261330" y="5795369"/>
                <a:ext cx="227880" cy="84960"/>
              </p14:xfrm>
            </p:contentPart>
          </mc:Choice>
          <mc:Fallback xmlns=""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F4B8D3F4-C536-B7E8-934A-EBFA64E1178A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10252690" y="5786729"/>
                  <a:ext cx="24552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2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FB172ED8-F350-58FD-63A1-66E0B8C8F79E}"/>
                    </a:ext>
                  </a:extLst>
                </p14:cNvPr>
                <p14:cNvContentPartPr/>
                <p14:nvPr/>
              </p14:nvContentPartPr>
              <p14:xfrm>
                <a:off x="10618810" y="5548409"/>
                <a:ext cx="118080" cy="336960"/>
              </p14:xfrm>
            </p:contentPart>
          </mc:Choice>
          <mc:Fallback xmlns=""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FB172ED8-F350-58FD-63A1-66E0B8C8F79E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10610170" y="5539409"/>
                  <a:ext cx="135720" cy="35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4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3284D3C6-90C3-CBF4-15FA-46DF1E0F7D15}"/>
                    </a:ext>
                  </a:extLst>
                </p14:cNvPr>
                <p14:cNvContentPartPr/>
                <p14:nvPr/>
              </p14:nvContentPartPr>
              <p14:xfrm>
                <a:off x="10787290" y="5629769"/>
                <a:ext cx="180000" cy="239040"/>
              </p14:xfrm>
            </p:contentPart>
          </mc:Choice>
          <mc:Fallback xmlns=""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3284D3C6-90C3-CBF4-15FA-46DF1E0F7D15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10778290" y="5620769"/>
                  <a:ext cx="197640" cy="25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6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A9B0E4ED-F72F-75E9-0DE7-0BF25119B23B}"/>
                    </a:ext>
                  </a:extLst>
                </p14:cNvPr>
                <p14:cNvContentPartPr/>
                <p14:nvPr/>
              </p14:nvContentPartPr>
              <p14:xfrm>
                <a:off x="11004370" y="5556689"/>
                <a:ext cx="90720" cy="40320"/>
              </p14:xfrm>
            </p:contentPart>
          </mc:Choice>
          <mc:Fallback xmlns=""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A9B0E4ED-F72F-75E9-0DE7-0BF25119B23B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10995370" y="5547689"/>
                  <a:ext cx="108360" cy="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8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7E9067A2-4D13-22DA-7AFC-8D768C865536}"/>
                    </a:ext>
                  </a:extLst>
                </p14:cNvPr>
                <p14:cNvContentPartPr/>
                <p14:nvPr/>
              </p14:nvContentPartPr>
              <p14:xfrm>
                <a:off x="11176090" y="5417369"/>
                <a:ext cx="64800" cy="172440"/>
              </p14:xfrm>
            </p:contentPart>
          </mc:Choice>
          <mc:Fallback xmlns=""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7E9067A2-4D13-22DA-7AFC-8D768C865536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11167450" y="5408369"/>
                  <a:ext cx="82440" cy="19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0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604DCA1A-DD3D-0DB4-63F0-30672F525861}"/>
                    </a:ext>
                  </a:extLst>
                </p14:cNvPr>
                <p14:cNvContentPartPr/>
                <p14:nvPr/>
              </p14:nvContentPartPr>
              <p14:xfrm>
                <a:off x="11248450" y="5424929"/>
                <a:ext cx="36000" cy="187200"/>
              </p14:xfrm>
            </p:contentPart>
          </mc:Choice>
          <mc:Fallback xmlns=""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604DCA1A-DD3D-0DB4-63F0-30672F525861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11239450" y="5416289"/>
                  <a:ext cx="53640" cy="204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3" name="Group 222">
            <a:extLst>
              <a:ext uri="{FF2B5EF4-FFF2-40B4-BE49-F238E27FC236}">
                <a16:creationId xmlns:a16="http://schemas.microsoft.com/office/drawing/2014/main" id="{2E235D29-8DD0-B9DD-0126-99A9225A71DA}"/>
              </a:ext>
            </a:extLst>
          </p:cNvPr>
          <p:cNvGrpSpPr/>
          <p:nvPr/>
        </p:nvGrpSpPr>
        <p:grpSpPr>
          <a:xfrm>
            <a:off x="11244850" y="5713649"/>
            <a:ext cx="485280" cy="208800"/>
            <a:chOff x="11244850" y="5713649"/>
            <a:chExt cx="485280" cy="208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52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42809FFD-6D5B-29C3-C5EF-E24D7E3D0774}"/>
                    </a:ext>
                  </a:extLst>
                </p14:cNvPr>
                <p14:cNvContentPartPr/>
                <p14:nvPr/>
              </p14:nvContentPartPr>
              <p14:xfrm>
                <a:off x="11244850" y="5713649"/>
                <a:ext cx="144720" cy="160560"/>
              </p14:xfrm>
            </p:contentPart>
          </mc:Choice>
          <mc:Fallback xmlns=""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42809FFD-6D5B-29C3-C5EF-E24D7E3D0774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11236210" y="5705009"/>
                  <a:ext cx="16236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4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CCBA2E90-F54F-75ED-C9F1-83F963457CE5}"/>
                    </a:ext>
                  </a:extLst>
                </p14:cNvPr>
                <p14:cNvContentPartPr/>
                <p14:nvPr/>
              </p14:nvContentPartPr>
              <p14:xfrm>
                <a:off x="11472010" y="5715089"/>
                <a:ext cx="258120" cy="207360"/>
              </p14:xfrm>
            </p:contentPart>
          </mc:Choice>
          <mc:Fallback xmlns=""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CCBA2E90-F54F-75ED-C9F1-83F963457CE5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11463010" y="5706089"/>
                  <a:ext cx="275760" cy="225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0" name="Group 259">
            <a:extLst>
              <a:ext uri="{FF2B5EF4-FFF2-40B4-BE49-F238E27FC236}">
                <a16:creationId xmlns:a16="http://schemas.microsoft.com/office/drawing/2014/main" id="{AF505297-ABCE-43CF-072C-8CE723C8A163}"/>
              </a:ext>
            </a:extLst>
          </p:cNvPr>
          <p:cNvGrpSpPr/>
          <p:nvPr/>
        </p:nvGrpSpPr>
        <p:grpSpPr>
          <a:xfrm>
            <a:off x="452770" y="6363089"/>
            <a:ext cx="6047640" cy="377280"/>
            <a:chOff x="452770" y="6363089"/>
            <a:chExt cx="6047640" cy="377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56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B54A54C1-B455-0227-09EA-C59E50FF71D5}"/>
                    </a:ext>
                  </a:extLst>
                </p14:cNvPr>
                <p14:cNvContentPartPr/>
                <p14:nvPr/>
              </p14:nvContentPartPr>
              <p14:xfrm>
                <a:off x="452770" y="6388289"/>
                <a:ext cx="183960" cy="295920"/>
              </p14:xfrm>
            </p:contentPart>
          </mc:Choice>
          <mc:Fallback xmlns=""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B54A54C1-B455-0227-09EA-C59E50FF71D5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444130" y="6379289"/>
                  <a:ext cx="201600" cy="31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8">
              <p14:nvContentPartPr>
                <p14:cNvPr id="232" name="Ink 231">
                  <a:extLst>
                    <a:ext uri="{FF2B5EF4-FFF2-40B4-BE49-F238E27FC236}">
                      <a16:creationId xmlns:a16="http://schemas.microsoft.com/office/drawing/2014/main" id="{CCFA5A97-240F-6635-3C11-6B8FC696A458}"/>
                    </a:ext>
                  </a:extLst>
                </p14:cNvPr>
                <p14:cNvContentPartPr/>
                <p14:nvPr/>
              </p14:nvContentPartPr>
              <p14:xfrm>
                <a:off x="692530" y="6597809"/>
                <a:ext cx="169920" cy="88200"/>
              </p14:xfrm>
            </p:contentPart>
          </mc:Choice>
          <mc:Fallback xmlns="">
            <p:pic>
              <p:nvPicPr>
                <p:cNvPr id="232" name="Ink 231">
                  <a:extLst>
                    <a:ext uri="{FF2B5EF4-FFF2-40B4-BE49-F238E27FC236}">
                      <a16:creationId xmlns:a16="http://schemas.microsoft.com/office/drawing/2014/main" id="{CCFA5A97-240F-6635-3C11-6B8FC696A458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683530" y="6588809"/>
                  <a:ext cx="18756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0">
              <p14:nvContentPartPr>
                <p14:cNvPr id="234" name="Ink 233">
                  <a:extLst>
                    <a:ext uri="{FF2B5EF4-FFF2-40B4-BE49-F238E27FC236}">
                      <a16:creationId xmlns:a16="http://schemas.microsoft.com/office/drawing/2014/main" id="{00D2AEFD-60A3-F1B0-2522-0D90BBA02830}"/>
                    </a:ext>
                  </a:extLst>
                </p14:cNvPr>
                <p14:cNvContentPartPr/>
                <p14:nvPr/>
              </p14:nvContentPartPr>
              <p14:xfrm>
                <a:off x="1126690" y="6535169"/>
                <a:ext cx="92520" cy="160920"/>
              </p14:xfrm>
            </p:contentPart>
          </mc:Choice>
          <mc:Fallback xmlns="">
            <p:pic>
              <p:nvPicPr>
                <p:cNvPr id="234" name="Ink 233">
                  <a:extLst>
                    <a:ext uri="{FF2B5EF4-FFF2-40B4-BE49-F238E27FC236}">
                      <a16:creationId xmlns:a16="http://schemas.microsoft.com/office/drawing/2014/main" id="{00D2AEFD-60A3-F1B0-2522-0D90BBA02830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1118050" y="6526529"/>
                  <a:ext cx="11016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2">
              <p14:nvContentPartPr>
                <p14:cNvPr id="235" name="Ink 234">
                  <a:extLst>
                    <a:ext uri="{FF2B5EF4-FFF2-40B4-BE49-F238E27FC236}">
                      <a16:creationId xmlns:a16="http://schemas.microsoft.com/office/drawing/2014/main" id="{C50DD292-8D42-DBA6-EDA2-0768A14DB620}"/>
                    </a:ext>
                  </a:extLst>
                </p14:cNvPr>
                <p14:cNvContentPartPr/>
                <p14:nvPr/>
              </p14:nvContentPartPr>
              <p14:xfrm>
                <a:off x="1309210" y="6575129"/>
                <a:ext cx="104400" cy="102240"/>
              </p14:xfrm>
            </p:contentPart>
          </mc:Choice>
          <mc:Fallback xmlns="">
            <p:pic>
              <p:nvPicPr>
                <p:cNvPr id="235" name="Ink 234">
                  <a:extLst>
                    <a:ext uri="{FF2B5EF4-FFF2-40B4-BE49-F238E27FC236}">
                      <a16:creationId xmlns:a16="http://schemas.microsoft.com/office/drawing/2014/main" id="{C50DD292-8D42-DBA6-EDA2-0768A14DB620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1300570" y="6566129"/>
                  <a:ext cx="12204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4">
              <p14:nvContentPartPr>
                <p14:cNvPr id="236" name="Ink 235">
                  <a:extLst>
                    <a:ext uri="{FF2B5EF4-FFF2-40B4-BE49-F238E27FC236}">
                      <a16:creationId xmlns:a16="http://schemas.microsoft.com/office/drawing/2014/main" id="{C62C0DC6-B1BE-58DD-2475-FC1D20CC2E26}"/>
                    </a:ext>
                  </a:extLst>
                </p14:cNvPr>
                <p14:cNvContentPartPr/>
                <p14:nvPr/>
              </p14:nvContentPartPr>
              <p14:xfrm>
                <a:off x="1506130" y="6596729"/>
                <a:ext cx="105120" cy="80640"/>
              </p14:xfrm>
            </p:contentPart>
          </mc:Choice>
          <mc:Fallback xmlns="">
            <p:pic>
              <p:nvPicPr>
                <p:cNvPr id="236" name="Ink 235">
                  <a:extLst>
                    <a:ext uri="{FF2B5EF4-FFF2-40B4-BE49-F238E27FC236}">
                      <a16:creationId xmlns:a16="http://schemas.microsoft.com/office/drawing/2014/main" id="{C62C0DC6-B1BE-58DD-2475-FC1D20CC2E26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1497130" y="6587729"/>
                  <a:ext cx="12276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6">
              <p14:nvContentPartPr>
                <p14:cNvPr id="237" name="Ink 236">
                  <a:extLst>
                    <a:ext uri="{FF2B5EF4-FFF2-40B4-BE49-F238E27FC236}">
                      <a16:creationId xmlns:a16="http://schemas.microsoft.com/office/drawing/2014/main" id="{2E02AB0C-750C-ABB6-20BC-52E885E0CCE9}"/>
                    </a:ext>
                  </a:extLst>
                </p14:cNvPr>
                <p14:cNvContentPartPr/>
                <p14:nvPr/>
              </p14:nvContentPartPr>
              <p14:xfrm>
                <a:off x="1670290" y="6363089"/>
                <a:ext cx="26280" cy="308520"/>
              </p14:xfrm>
            </p:contentPart>
          </mc:Choice>
          <mc:Fallback xmlns="">
            <p:pic>
              <p:nvPicPr>
                <p:cNvPr id="237" name="Ink 236">
                  <a:extLst>
                    <a:ext uri="{FF2B5EF4-FFF2-40B4-BE49-F238E27FC236}">
                      <a16:creationId xmlns:a16="http://schemas.microsoft.com/office/drawing/2014/main" id="{2E02AB0C-750C-ABB6-20BC-52E885E0CCE9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1661650" y="6354449"/>
                  <a:ext cx="43920" cy="32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8">
              <p14:nvContentPartPr>
                <p14:cNvPr id="238" name="Ink 237">
                  <a:extLst>
                    <a:ext uri="{FF2B5EF4-FFF2-40B4-BE49-F238E27FC236}">
                      <a16:creationId xmlns:a16="http://schemas.microsoft.com/office/drawing/2014/main" id="{CBF4325D-AF0A-2684-2AE7-DBA4C42DD449}"/>
                    </a:ext>
                  </a:extLst>
                </p14:cNvPr>
                <p14:cNvContentPartPr/>
                <p14:nvPr/>
              </p14:nvContentPartPr>
              <p14:xfrm>
                <a:off x="1715290" y="6619409"/>
                <a:ext cx="141480" cy="82080"/>
              </p14:xfrm>
            </p:contentPart>
          </mc:Choice>
          <mc:Fallback xmlns="">
            <p:pic>
              <p:nvPicPr>
                <p:cNvPr id="238" name="Ink 237">
                  <a:extLst>
                    <a:ext uri="{FF2B5EF4-FFF2-40B4-BE49-F238E27FC236}">
                      <a16:creationId xmlns:a16="http://schemas.microsoft.com/office/drawing/2014/main" id="{CBF4325D-AF0A-2684-2AE7-DBA4C42DD449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1706650" y="6610409"/>
                  <a:ext cx="15912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0">
              <p14:nvContentPartPr>
                <p14:cNvPr id="239" name="Ink 238">
                  <a:extLst>
                    <a:ext uri="{FF2B5EF4-FFF2-40B4-BE49-F238E27FC236}">
                      <a16:creationId xmlns:a16="http://schemas.microsoft.com/office/drawing/2014/main" id="{6DF3E7FD-673D-A58D-EA30-52173CB2BC8B}"/>
                    </a:ext>
                  </a:extLst>
                </p14:cNvPr>
                <p14:cNvContentPartPr/>
                <p14:nvPr/>
              </p14:nvContentPartPr>
              <p14:xfrm>
                <a:off x="1901050" y="6612569"/>
                <a:ext cx="129240" cy="84960"/>
              </p14:xfrm>
            </p:contentPart>
          </mc:Choice>
          <mc:Fallback xmlns="">
            <p:pic>
              <p:nvPicPr>
                <p:cNvPr id="239" name="Ink 238">
                  <a:extLst>
                    <a:ext uri="{FF2B5EF4-FFF2-40B4-BE49-F238E27FC236}">
                      <a16:creationId xmlns:a16="http://schemas.microsoft.com/office/drawing/2014/main" id="{6DF3E7FD-673D-A58D-EA30-52173CB2BC8B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1892050" y="6603569"/>
                  <a:ext cx="14688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2">
              <p14:nvContentPartPr>
                <p14:cNvPr id="240" name="Ink 239">
                  <a:extLst>
                    <a:ext uri="{FF2B5EF4-FFF2-40B4-BE49-F238E27FC236}">
                      <a16:creationId xmlns:a16="http://schemas.microsoft.com/office/drawing/2014/main" id="{89A159F7-403A-3FED-719E-0FA279B5AB57}"/>
                    </a:ext>
                  </a:extLst>
                </p14:cNvPr>
                <p14:cNvContentPartPr/>
                <p14:nvPr/>
              </p14:nvContentPartPr>
              <p14:xfrm>
                <a:off x="2049010" y="6636329"/>
                <a:ext cx="79920" cy="66960"/>
              </p14:xfrm>
            </p:contentPart>
          </mc:Choice>
          <mc:Fallback xmlns="">
            <p:pic>
              <p:nvPicPr>
                <p:cNvPr id="240" name="Ink 239">
                  <a:extLst>
                    <a:ext uri="{FF2B5EF4-FFF2-40B4-BE49-F238E27FC236}">
                      <a16:creationId xmlns:a16="http://schemas.microsoft.com/office/drawing/2014/main" id="{89A159F7-403A-3FED-719E-0FA279B5AB57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2040010" y="6627689"/>
                  <a:ext cx="9756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4">
              <p14:nvContentPartPr>
                <p14:cNvPr id="241" name="Ink 240">
                  <a:extLst>
                    <a:ext uri="{FF2B5EF4-FFF2-40B4-BE49-F238E27FC236}">
                      <a16:creationId xmlns:a16="http://schemas.microsoft.com/office/drawing/2014/main" id="{2E6B2EA9-BE9B-BC4C-BFAC-A95EC05D0A9F}"/>
                    </a:ext>
                  </a:extLst>
                </p14:cNvPr>
                <p14:cNvContentPartPr/>
                <p14:nvPr/>
              </p14:nvContentPartPr>
              <p14:xfrm>
                <a:off x="2424490" y="6427889"/>
                <a:ext cx="201600" cy="262440"/>
              </p14:xfrm>
            </p:contentPart>
          </mc:Choice>
          <mc:Fallback xmlns="">
            <p:pic>
              <p:nvPicPr>
                <p:cNvPr id="241" name="Ink 240">
                  <a:extLst>
                    <a:ext uri="{FF2B5EF4-FFF2-40B4-BE49-F238E27FC236}">
                      <a16:creationId xmlns:a16="http://schemas.microsoft.com/office/drawing/2014/main" id="{2E6B2EA9-BE9B-BC4C-BFAC-A95EC05D0A9F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2415850" y="6418889"/>
                  <a:ext cx="219240" cy="28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6">
              <p14:nvContentPartPr>
                <p14:cNvPr id="242" name="Ink 241">
                  <a:extLst>
                    <a:ext uri="{FF2B5EF4-FFF2-40B4-BE49-F238E27FC236}">
                      <a16:creationId xmlns:a16="http://schemas.microsoft.com/office/drawing/2014/main" id="{5F1830D4-B392-C4EE-C182-921CCD35E902}"/>
                    </a:ext>
                  </a:extLst>
                </p14:cNvPr>
                <p14:cNvContentPartPr/>
                <p14:nvPr/>
              </p14:nvContentPartPr>
              <p14:xfrm>
                <a:off x="2669290" y="6639569"/>
                <a:ext cx="106560" cy="54720"/>
              </p14:xfrm>
            </p:contentPart>
          </mc:Choice>
          <mc:Fallback xmlns="">
            <p:pic>
              <p:nvPicPr>
                <p:cNvPr id="242" name="Ink 241">
                  <a:extLst>
                    <a:ext uri="{FF2B5EF4-FFF2-40B4-BE49-F238E27FC236}">
                      <a16:creationId xmlns:a16="http://schemas.microsoft.com/office/drawing/2014/main" id="{5F1830D4-B392-C4EE-C182-921CCD35E902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2660290" y="6630929"/>
                  <a:ext cx="124200" cy="7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8">
              <p14:nvContentPartPr>
                <p14:cNvPr id="243" name="Ink 242">
                  <a:extLst>
                    <a:ext uri="{FF2B5EF4-FFF2-40B4-BE49-F238E27FC236}">
                      <a16:creationId xmlns:a16="http://schemas.microsoft.com/office/drawing/2014/main" id="{3FE1F329-CFAE-69AB-6687-F718F61461D6}"/>
                    </a:ext>
                  </a:extLst>
                </p14:cNvPr>
                <p14:cNvContentPartPr/>
                <p14:nvPr/>
              </p14:nvContentPartPr>
              <p14:xfrm>
                <a:off x="2875210" y="6403409"/>
                <a:ext cx="120240" cy="293040"/>
              </p14:xfrm>
            </p:contentPart>
          </mc:Choice>
          <mc:Fallback xmlns="">
            <p:pic>
              <p:nvPicPr>
                <p:cNvPr id="243" name="Ink 242">
                  <a:extLst>
                    <a:ext uri="{FF2B5EF4-FFF2-40B4-BE49-F238E27FC236}">
                      <a16:creationId xmlns:a16="http://schemas.microsoft.com/office/drawing/2014/main" id="{3FE1F329-CFAE-69AB-6687-F718F61461D6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2866210" y="6394409"/>
                  <a:ext cx="137880" cy="31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0">
              <p14:nvContentPartPr>
                <p14:cNvPr id="244" name="Ink 243">
                  <a:extLst>
                    <a:ext uri="{FF2B5EF4-FFF2-40B4-BE49-F238E27FC236}">
                      <a16:creationId xmlns:a16="http://schemas.microsoft.com/office/drawing/2014/main" id="{20DAAE16-478E-FC0F-59D0-715E5D1D2B6B}"/>
                    </a:ext>
                  </a:extLst>
                </p14:cNvPr>
                <p14:cNvContentPartPr/>
                <p14:nvPr/>
              </p14:nvContentPartPr>
              <p14:xfrm>
                <a:off x="3015610" y="6616169"/>
                <a:ext cx="152280" cy="117360"/>
              </p14:xfrm>
            </p:contentPart>
          </mc:Choice>
          <mc:Fallback xmlns="">
            <p:pic>
              <p:nvPicPr>
                <p:cNvPr id="244" name="Ink 243">
                  <a:extLst>
                    <a:ext uri="{FF2B5EF4-FFF2-40B4-BE49-F238E27FC236}">
                      <a16:creationId xmlns:a16="http://schemas.microsoft.com/office/drawing/2014/main" id="{20DAAE16-478E-FC0F-59D0-715E5D1D2B6B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3006610" y="6607529"/>
                  <a:ext cx="16992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2">
              <p14:nvContentPartPr>
                <p14:cNvPr id="245" name="Ink 244">
                  <a:extLst>
                    <a:ext uri="{FF2B5EF4-FFF2-40B4-BE49-F238E27FC236}">
                      <a16:creationId xmlns:a16="http://schemas.microsoft.com/office/drawing/2014/main" id="{D219340B-F39F-6EBD-4083-4EE105954311}"/>
                    </a:ext>
                  </a:extLst>
                </p14:cNvPr>
                <p14:cNvContentPartPr/>
                <p14:nvPr/>
              </p14:nvContentPartPr>
              <p14:xfrm>
                <a:off x="3466690" y="6411689"/>
                <a:ext cx="105480" cy="285480"/>
              </p14:xfrm>
            </p:contentPart>
          </mc:Choice>
          <mc:Fallback xmlns="">
            <p:pic>
              <p:nvPicPr>
                <p:cNvPr id="245" name="Ink 244">
                  <a:extLst>
                    <a:ext uri="{FF2B5EF4-FFF2-40B4-BE49-F238E27FC236}">
                      <a16:creationId xmlns:a16="http://schemas.microsoft.com/office/drawing/2014/main" id="{D219340B-F39F-6EBD-4083-4EE105954311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3458050" y="6403049"/>
                  <a:ext cx="123120" cy="30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4">
              <p14:nvContentPartPr>
                <p14:cNvPr id="246" name="Ink 245">
                  <a:extLst>
                    <a:ext uri="{FF2B5EF4-FFF2-40B4-BE49-F238E27FC236}">
                      <a16:creationId xmlns:a16="http://schemas.microsoft.com/office/drawing/2014/main" id="{B6950732-2E8A-41E1-F1CA-5ABA52DC84B1}"/>
                    </a:ext>
                  </a:extLst>
                </p14:cNvPr>
                <p14:cNvContentPartPr/>
                <p14:nvPr/>
              </p14:nvContentPartPr>
              <p14:xfrm>
                <a:off x="3648130" y="6461369"/>
                <a:ext cx="160920" cy="237240"/>
              </p14:xfrm>
            </p:contentPart>
          </mc:Choice>
          <mc:Fallback xmlns="">
            <p:pic>
              <p:nvPicPr>
                <p:cNvPr id="246" name="Ink 245">
                  <a:extLst>
                    <a:ext uri="{FF2B5EF4-FFF2-40B4-BE49-F238E27FC236}">
                      <a16:creationId xmlns:a16="http://schemas.microsoft.com/office/drawing/2014/main" id="{B6950732-2E8A-41E1-F1CA-5ABA52DC84B1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3639490" y="6452369"/>
                  <a:ext cx="178560" cy="25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6">
              <p14:nvContentPartPr>
                <p14:cNvPr id="247" name="Ink 246">
                  <a:extLst>
                    <a:ext uri="{FF2B5EF4-FFF2-40B4-BE49-F238E27FC236}">
                      <a16:creationId xmlns:a16="http://schemas.microsoft.com/office/drawing/2014/main" id="{51CE434D-D46D-E522-A001-C24BCCE41FB9}"/>
                    </a:ext>
                  </a:extLst>
                </p14:cNvPr>
                <p14:cNvContentPartPr/>
                <p14:nvPr/>
              </p14:nvContentPartPr>
              <p14:xfrm>
                <a:off x="3811570" y="6466769"/>
                <a:ext cx="108000" cy="259200"/>
              </p14:xfrm>
            </p:contentPart>
          </mc:Choice>
          <mc:Fallback xmlns="">
            <p:pic>
              <p:nvPicPr>
                <p:cNvPr id="247" name="Ink 246">
                  <a:extLst>
                    <a:ext uri="{FF2B5EF4-FFF2-40B4-BE49-F238E27FC236}">
                      <a16:creationId xmlns:a16="http://schemas.microsoft.com/office/drawing/2014/main" id="{51CE434D-D46D-E522-A001-C24BCCE41FB9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3802930" y="6457769"/>
                  <a:ext cx="125640" cy="27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8">
              <p14:nvContentPartPr>
                <p14:cNvPr id="248" name="Ink 247">
                  <a:extLst>
                    <a:ext uri="{FF2B5EF4-FFF2-40B4-BE49-F238E27FC236}">
                      <a16:creationId xmlns:a16="http://schemas.microsoft.com/office/drawing/2014/main" id="{C2038641-5F9B-CB57-3454-D82D64A6747B}"/>
                    </a:ext>
                  </a:extLst>
                </p14:cNvPr>
                <p14:cNvContentPartPr/>
                <p14:nvPr/>
              </p14:nvContentPartPr>
              <p14:xfrm>
                <a:off x="3977890" y="6636689"/>
                <a:ext cx="149760" cy="98280"/>
              </p14:xfrm>
            </p:contentPart>
          </mc:Choice>
          <mc:Fallback xmlns="">
            <p:pic>
              <p:nvPicPr>
                <p:cNvPr id="248" name="Ink 247">
                  <a:extLst>
                    <a:ext uri="{FF2B5EF4-FFF2-40B4-BE49-F238E27FC236}">
                      <a16:creationId xmlns:a16="http://schemas.microsoft.com/office/drawing/2014/main" id="{C2038641-5F9B-CB57-3454-D82D64A6747B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3969250" y="6627689"/>
                  <a:ext cx="16740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0">
              <p14:nvContentPartPr>
                <p14:cNvPr id="249" name="Ink 248">
                  <a:extLst>
                    <a:ext uri="{FF2B5EF4-FFF2-40B4-BE49-F238E27FC236}">
                      <a16:creationId xmlns:a16="http://schemas.microsoft.com/office/drawing/2014/main" id="{4EB853F7-C911-19AF-FA5E-4F1B6E2EDA21}"/>
                    </a:ext>
                  </a:extLst>
                </p14:cNvPr>
                <p14:cNvContentPartPr/>
                <p14:nvPr/>
              </p14:nvContentPartPr>
              <p14:xfrm>
                <a:off x="4430050" y="6518969"/>
                <a:ext cx="158400" cy="218880"/>
              </p14:xfrm>
            </p:contentPart>
          </mc:Choice>
          <mc:Fallback xmlns="">
            <p:pic>
              <p:nvPicPr>
                <p:cNvPr id="249" name="Ink 248">
                  <a:extLst>
                    <a:ext uri="{FF2B5EF4-FFF2-40B4-BE49-F238E27FC236}">
                      <a16:creationId xmlns:a16="http://schemas.microsoft.com/office/drawing/2014/main" id="{4EB853F7-C911-19AF-FA5E-4F1B6E2EDA21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4421410" y="6509969"/>
                  <a:ext cx="176040" cy="23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2">
              <p14:nvContentPartPr>
                <p14:cNvPr id="250" name="Ink 249">
                  <a:extLst>
                    <a:ext uri="{FF2B5EF4-FFF2-40B4-BE49-F238E27FC236}">
                      <a16:creationId xmlns:a16="http://schemas.microsoft.com/office/drawing/2014/main" id="{83A09486-9452-9D84-F8DF-8A44876BAA50}"/>
                    </a:ext>
                  </a:extLst>
                </p14:cNvPr>
                <p14:cNvContentPartPr/>
                <p14:nvPr/>
              </p14:nvContentPartPr>
              <p14:xfrm>
                <a:off x="4630930" y="6586649"/>
                <a:ext cx="62640" cy="100440"/>
              </p14:xfrm>
            </p:contentPart>
          </mc:Choice>
          <mc:Fallback xmlns="">
            <p:pic>
              <p:nvPicPr>
                <p:cNvPr id="250" name="Ink 249">
                  <a:extLst>
                    <a:ext uri="{FF2B5EF4-FFF2-40B4-BE49-F238E27FC236}">
                      <a16:creationId xmlns:a16="http://schemas.microsoft.com/office/drawing/2014/main" id="{83A09486-9452-9D84-F8DF-8A44876BAA50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4622290" y="6578009"/>
                  <a:ext cx="8028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4">
              <p14:nvContentPartPr>
                <p14:cNvPr id="251" name="Ink 250">
                  <a:extLst>
                    <a:ext uri="{FF2B5EF4-FFF2-40B4-BE49-F238E27FC236}">
                      <a16:creationId xmlns:a16="http://schemas.microsoft.com/office/drawing/2014/main" id="{233AB733-ED70-F19D-C3E1-AA02FD5A5E31}"/>
                    </a:ext>
                  </a:extLst>
                </p14:cNvPr>
                <p14:cNvContentPartPr/>
                <p14:nvPr/>
              </p14:nvContentPartPr>
              <p14:xfrm>
                <a:off x="4827850" y="6508529"/>
                <a:ext cx="43920" cy="176760"/>
              </p14:xfrm>
            </p:contentPart>
          </mc:Choice>
          <mc:Fallback xmlns="">
            <p:pic>
              <p:nvPicPr>
                <p:cNvPr id="251" name="Ink 250">
                  <a:extLst>
                    <a:ext uri="{FF2B5EF4-FFF2-40B4-BE49-F238E27FC236}">
                      <a16:creationId xmlns:a16="http://schemas.microsoft.com/office/drawing/2014/main" id="{233AB733-ED70-F19D-C3E1-AA02FD5A5E31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4818850" y="6499889"/>
                  <a:ext cx="61560" cy="19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6">
              <p14:nvContentPartPr>
                <p14:cNvPr id="252" name="Ink 251">
                  <a:extLst>
                    <a:ext uri="{FF2B5EF4-FFF2-40B4-BE49-F238E27FC236}">
                      <a16:creationId xmlns:a16="http://schemas.microsoft.com/office/drawing/2014/main" id="{1E7A67E0-CFEE-27CD-7AD8-B58C5CA3663F}"/>
                    </a:ext>
                  </a:extLst>
                </p14:cNvPr>
                <p14:cNvContentPartPr/>
                <p14:nvPr/>
              </p14:nvContentPartPr>
              <p14:xfrm>
                <a:off x="4894450" y="6617969"/>
                <a:ext cx="124920" cy="54720"/>
              </p14:xfrm>
            </p:contentPart>
          </mc:Choice>
          <mc:Fallback xmlns="">
            <p:pic>
              <p:nvPicPr>
                <p:cNvPr id="252" name="Ink 251">
                  <a:extLst>
                    <a:ext uri="{FF2B5EF4-FFF2-40B4-BE49-F238E27FC236}">
                      <a16:creationId xmlns:a16="http://schemas.microsoft.com/office/drawing/2014/main" id="{1E7A67E0-CFEE-27CD-7AD8-B58C5CA3663F}"/>
                    </a:ext>
                  </a:extLst>
                </p:cNvPr>
                <p:cNvPicPr/>
                <p:nvPr/>
              </p:nvPicPr>
              <p:blipFill>
                <a:blip r:embed="rId397"/>
                <a:stretch>
                  <a:fillRect/>
                </a:stretch>
              </p:blipFill>
              <p:spPr>
                <a:xfrm>
                  <a:off x="4885810" y="6609329"/>
                  <a:ext cx="142560" cy="7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8">
              <p14:nvContentPartPr>
                <p14:cNvPr id="253" name="Ink 252">
                  <a:extLst>
                    <a:ext uri="{FF2B5EF4-FFF2-40B4-BE49-F238E27FC236}">
                      <a16:creationId xmlns:a16="http://schemas.microsoft.com/office/drawing/2014/main" id="{B32F6630-F178-C155-0CC8-E9BAE7A19B2A}"/>
                    </a:ext>
                  </a:extLst>
                </p14:cNvPr>
                <p14:cNvContentPartPr/>
                <p14:nvPr/>
              </p14:nvContentPartPr>
              <p14:xfrm>
                <a:off x="5159770" y="6390089"/>
                <a:ext cx="66960" cy="273960"/>
              </p14:xfrm>
            </p:contentPart>
          </mc:Choice>
          <mc:Fallback xmlns="">
            <p:pic>
              <p:nvPicPr>
                <p:cNvPr id="253" name="Ink 252">
                  <a:extLst>
                    <a:ext uri="{FF2B5EF4-FFF2-40B4-BE49-F238E27FC236}">
                      <a16:creationId xmlns:a16="http://schemas.microsoft.com/office/drawing/2014/main" id="{B32F6630-F178-C155-0CC8-E9BAE7A19B2A}"/>
                    </a:ext>
                  </a:extLst>
                </p:cNvPr>
                <p:cNvPicPr/>
                <p:nvPr/>
              </p:nvPicPr>
              <p:blipFill>
                <a:blip r:embed="rId399"/>
                <a:stretch>
                  <a:fillRect/>
                </a:stretch>
              </p:blipFill>
              <p:spPr>
                <a:xfrm>
                  <a:off x="5150770" y="6381449"/>
                  <a:ext cx="84600" cy="29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0">
              <p14:nvContentPartPr>
                <p14:cNvPr id="254" name="Ink 253">
                  <a:extLst>
                    <a:ext uri="{FF2B5EF4-FFF2-40B4-BE49-F238E27FC236}">
                      <a16:creationId xmlns:a16="http://schemas.microsoft.com/office/drawing/2014/main" id="{A1A1E946-D419-06CC-C491-B145ED27973D}"/>
                    </a:ext>
                  </a:extLst>
                </p14:cNvPr>
                <p14:cNvContentPartPr/>
                <p14:nvPr/>
              </p14:nvContentPartPr>
              <p14:xfrm>
                <a:off x="5090290" y="6486929"/>
                <a:ext cx="249840" cy="43560"/>
              </p14:xfrm>
            </p:contentPart>
          </mc:Choice>
          <mc:Fallback xmlns="">
            <p:pic>
              <p:nvPicPr>
                <p:cNvPr id="254" name="Ink 253">
                  <a:extLst>
                    <a:ext uri="{FF2B5EF4-FFF2-40B4-BE49-F238E27FC236}">
                      <a16:creationId xmlns:a16="http://schemas.microsoft.com/office/drawing/2014/main" id="{A1A1E946-D419-06CC-C491-B145ED27973D}"/>
                    </a:ext>
                  </a:extLst>
                </p:cNvPr>
                <p:cNvPicPr/>
                <p:nvPr/>
              </p:nvPicPr>
              <p:blipFill>
                <a:blip r:embed="rId401"/>
                <a:stretch>
                  <a:fillRect/>
                </a:stretch>
              </p:blipFill>
              <p:spPr>
                <a:xfrm>
                  <a:off x="5081650" y="6478289"/>
                  <a:ext cx="267480" cy="6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2">
              <p14:nvContentPartPr>
                <p14:cNvPr id="255" name="Ink 254">
                  <a:extLst>
                    <a:ext uri="{FF2B5EF4-FFF2-40B4-BE49-F238E27FC236}">
                      <a16:creationId xmlns:a16="http://schemas.microsoft.com/office/drawing/2014/main" id="{1B3358B2-7D48-EF17-5684-183D3128D714}"/>
                    </a:ext>
                  </a:extLst>
                </p14:cNvPr>
                <p14:cNvContentPartPr/>
                <p14:nvPr/>
              </p14:nvContentPartPr>
              <p14:xfrm>
                <a:off x="5573410" y="6427889"/>
                <a:ext cx="122040" cy="248760"/>
              </p14:xfrm>
            </p:contentPart>
          </mc:Choice>
          <mc:Fallback xmlns="">
            <p:pic>
              <p:nvPicPr>
                <p:cNvPr id="255" name="Ink 254">
                  <a:extLst>
                    <a:ext uri="{FF2B5EF4-FFF2-40B4-BE49-F238E27FC236}">
                      <a16:creationId xmlns:a16="http://schemas.microsoft.com/office/drawing/2014/main" id="{1B3358B2-7D48-EF17-5684-183D3128D714}"/>
                    </a:ext>
                  </a:extLst>
                </p:cNvPr>
                <p:cNvPicPr/>
                <p:nvPr/>
              </p:nvPicPr>
              <p:blipFill>
                <a:blip r:embed="rId403"/>
                <a:stretch>
                  <a:fillRect/>
                </a:stretch>
              </p:blipFill>
              <p:spPr>
                <a:xfrm>
                  <a:off x="5564410" y="6418889"/>
                  <a:ext cx="139680" cy="26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4">
              <p14:nvContentPartPr>
                <p14:cNvPr id="256" name="Ink 255">
                  <a:extLst>
                    <a:ext uri="{FF2B5EF4-FFF2-40B4-BE49-F238E27FC236}">
                      <a16:creationId xmlns:a16="http://schemas.microsoft.com/office/drawing/2014/main" id="{8891FB70-3DC6-3360-D0AC-66A25926C98A}"/>
                    </a:ext>
                  </a:extLst>
                </p14:cNvPr>
                <p14:cNvContentPartPr/>
                <p14:nvPr/>
              </p14:nvContentPartPr>
              <p14:xfrm>
                <a:off x="5542810" y="6564689"/>
                <a:ext cx="192240" cy="53640"/>
              </p14:xfrm>
            </p:contentPart>
          </mc:Choice>
          <mc:Fallback xmlns="">
            <p:pic>
              <p:nvPicPr>
                <p:cNvPr id="256" name="Ink 255">
                  <a:extLst>
                    <a:ext uri="{FF2B5EF4-FFF2-40B4-BE49-F238E27FC236}">
                      <a16:creationId xmlns:a16="http://schemas.microsoft.com/office/drawing/2014/main" id="{8891FB70-3DC6-3360-D0AC-66A25926C98A}"/>
                    </a:ext>
                  </a:extLst>
                </p:cNvPr>
                <p:cNvPicPr/>
                <p:nvPr/>
              </p:nvPicPr>
              <p:blipFill>
                <a:blip r:embed="rId405"/>
                <a:stretch>
                  <a:fillRect/>
                </a:stretch>
              </p:blipFill>
              <p:spPr>
                <a:xfrm>
                  <a:off x="5533810" y="6555689"/>
                  <a:ext cx="209880" cy="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6">
              <p14:nvContentPartPr>
                <p14:cNvPr id="257" name="Ink 256">
                  <a:extLst>
                    <a:ext uri="{FF2B5EF4-FFF2-40B4-BE49-F238E27FC236}">
                      <a16:creationId xmlns:a16="http://schemas.microsoft.com/office/drawing/2014/main" id="{CCAB7DF9-608D-9978-A0B6-EA1148C3933A}"/>
                    </a:ext>
                  </a:extLst>
                </p14:cNvPr>
                <p14:cNvContentPartPr/>
                <p14:nvPr/>
              </p14:nvContentPartPr>
              <p14:xfrm>
                <a:off x="5790130" y="6586649"/>
                <a:ext cx="86400" cy="81360"/>
              </p14:xfrm>
            </p:contentPart>
          </mc:Choice>
          <mc:Fallback xmlns="">
            <p:pic>
              <p:nvPicPr>
                <p:cNvPr id="257" name="Ink 256">
                  <a:extLst>
                    <a:ext uri="{FF2B5EF4-FFF2-40B4-BE49-F238E27FC236}">
                      <a16:creationId xmlns:a16="http://schemas.microsoft.com/office/drawing/2014/main" id="{CCAB7DF9-608D-9978-A0B6-EA1148C3933A}"/>
                    </a:ext>
                  </a:extLst>
                </p:cNvPr>
                <p:cNvPicPr/>
                <p:nvPr/>
              </p:nvPicPr>
              <p:blipFill>
                <a:blip r:embed="rId407"/>
                <a:stretch>
                  <a:fillRect/>
                </a:stretch>
              </p:blipFill>
              <p:spPr>
                <a:xfrm>
                  <a:off x="5781130" y="6577649"/>
                  <a:ext cx="10404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8">
              <p14:nvContentPartPr>
                <p14:cNvPr id="258" name="Ink 257">
                  <a:extLst>
                    <a:ext uri="{FF2B5EF4-FFF2-40B4-BE49-F238E27FC236}">
                      <a16:creationId xmlns:a16="http://schemas.microsoft.com/office/drawing/2014/main" id="{6C6B2CC3-D45E-E39E-01E5-274A88AFD4A7}"/>
                    </a:ext>
                  </a:extLst>
                </p14:cNvPr>
                <p14:cNvContentPartPr/>
                <p14:nvPr/>
              </p14:nvContentPartPr>
              <p14:xfrm>
                <a:off x="6083890" y="6405569"/>
                <a:ext cx="416520" cy="334800"/>
              </p14:xfrm>
            </p:contentPart>
          </mc:Choice>
          <mc:Fallback xmlns="">
            <p:pic>
              <p:nvPicPr>
                <p:cNvPr id="258" name="Ink 257">
                  <a:extLst>
                    <a:ext uri="{FF2B5EF4-FFF2-40B4-BE49-F238E27FC236}">
                      <a16:creationId xmlns:a16="http://schemas.microsoft.com/office/drawing/2014/main" id="{6C6B2CC3-D45E-E39E-01E5-274A88AFD4A7}"/>
                    </a:ext>
                  </a:extLst>
                </p:cNvPr>
                <p:cNvPicPr/>
                <p:nvPr/>
              </p:nvPicPr>
              <p:blipFill>
                <a:blip r:embed="rId409"/>
                <a:stretch>
                  <a:fillRect/>
                </a:stretch>
              </p:blipFill>
              <p:spPr>
                <a:xfrm>
                  <a:off x="6074890" y="6396929"/>
                  <a:ext cx="434160" cy="352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10">
            <p14:nvContentPartPr>
              <p14:cNvPr id="261" name="Ink 260">
                <a:extLst>
                  <a:ext uri="{FF2B5EF4-FFF2-40B4-BE49-F238E27FC236}">
                    <a16:creationId xmlns:a16="http://schemas.microsoft.com/office/drawing/2014/main" id="{2CE98D11-C917-C6F1-5A98-47A30FDB959E}"/>
                  </a:ext>
                </a:extLst>
              </p14:cNvPr>
              <p14:cNvContentPartPr/>
              <p14:nvPr/>
            </p14:nvContentPartPr>
            <p14:xfrm>
              <a:off x="964690" y="4866929"/>
              <a:ext cx="827640" cy="577440"/>
            </p14:xfrm>
          </p:contentPart>
        </mc:Choice>
        <mc:Fallback xmlns="">
          <p:pic>
            <p:nvPicPr>
              <p:cNvPr id="261" name="Ink 260">
                <a:extLst>
                  <a:ext uri="{FF2B5EF4-FFF2-40B4-BE49-F238E27FC236}">
                    <a16:creationId xmlns:a16="http://schemas.microsoft.com/office/drawing/2014/main" id="{2CE98D11-C917-C6F1-5A98-47A30FDB959E}"/>
                  </a:ext>
                </a:extLst>
              </p:cNvPr>
              <p:cNvPicPr/>
              <p:nvPr/>
            </p:nvPicPr>
            <p:blipFill>
              <a:blip r:embed="rId411"/>
              <a:stretch>
                <a:fillRect/>
              </a:stretch>
            </p:blipFill>
            <p:spPr>
              <a:xfrm>
                <a:off x="911050" y="4758929"/>
                <a:ext cx="935280" cy="79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2">
            <p14:nvContentPartPr>
              <p14:cNvPr id="262" name="Ink 261">
                <a:extLst>
                  <a:ext uri="{FF2B5EF4-FFF2-40B4-BE49-F238E27FC236}">
                    <a16:creationId xmlns:a16="http://schemas.microsoft.com/office/drawing/2014/main" id="{82DFA2B7-FBD7-E442-C019-893DBD1420D0}"/>
                  </a:ext>
                </a:extLst>
              </p14:cNvPr>
              <p14:cNvContentPartPr/>
              <p14:nvPr/>
            </p14:nvContentPartPr>
            <p14:xfrm>
              <a:off x="9713770" y="6435809"/>
              <a:ext cx="130320" cy="186840"/>
            </p14:xfrm>
          </p:contentPart>
        </mc:Choice>
        <mc:Fallback xmlns="">
          <p:pic>
            <p:nvPicPr>
              <p:cNvPr id="262" name="Ink 261">
                <a:extLst>
                  <a:ext uri="{FF2B5EF4-FFF2-40B4-BE49-F238E27FC236}">
                    <a16:creationId xmlns:a16="http://schemas.microsoft.com/office/drawing/2014/main" id="{82DFA2B7-FBD7-E442-C019-893DBD1420D0}"/>
                  </a:ext>
                </a:extLst>
              </p:cNvPr>
              <p:cNvPicPr/>
              <p:nvPr/>
            </p:nvPicPr>
            <p:blipFill>
              <a:blip r:embed="rId413"/>
              <a:stretch>
                <a:fillRect/>
              </a:stretch>
            </p:blipFill>
            <p:spPr>
              <a:xfrm>
                <a:off x="9705130" y="6427169"/>
                <a:ext cx="147960" cy="20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4">
            <p14:nvContentPartPr>
              <p14:cNvPr id="263" name="Ink 262">
                <a:extLst>
                  <a:ext uri="{FF2B5EF4-FFF2-40B4-BE49-F238E27FC236}">
                    <a16:creationId xmlns:a16="http://schemas.microsoft.com/office/drawing/2014/main" id="{A9132783-2848-24C0-3F29-ED8E2CF1BEFD}"/>
                  </a:ext>
                </a:extLst>
              </p14:cNvPr>
              <p14:cNvContentPartPr/>
              <p14:nvPr/>
            </p14:nvContentPartPr>
            <p14:xfrm>
              <a:off x="9732130" y="6359129"/>
              <a:ext cx="233280" cy="241920"/>
            </p14:xfrm>
          </p:contentPart>
        </mc:Choice>
        <mc:Fallback xmlns="">
          <p:pic>
            <p:nvPicPr>
              <p:cNvPr id="263" name="Ink 262">
                <a:extLst>
                  <a:ext uri="{FF2B5EF4-FFF2-40B4-BE49-F238E27FC236}">
                    <a16:creationId xmlns:a16="http://schemas.microsoft.com/office/drawing/2014/main" id="{A9132783-2848-24C0-3F29-ED8E2CF1BEFD}"/>
                  </a:ext>
                </a:extLst>
              </p:cNvPr>
              <p:cNvPicPr/>
              <p:nvPr/>
            </p:nvPicPr>
            <p:blipFill>
              <a:blip r:embed="rId415"/>
              <a:stretch>
                <a:fillRect/>
              </a:stretch>
            </p:blipFill>
            <p:spPr>
              <a:xfrm>
                <a:off x="9723130" y="6350129"/>
                <a:ext cx="250920" cy="259560"/>
              </a:xfrm>
              <a:prstGeom prst="rect">
                <a:avLst/>
              </a:prstGeom>
            </p:spPr>
          </p:pic>
        </mc:Fallback>
      </mc:AlternateContent>
      <p:grpSp>
        <p:nvGrpSpPr>
          <p:cNvPr id="266" name="Group 265">
            <a:extLst>
              <a:ext uri="{FF2B5EF4-FFF2-40B4-BE49-F238E27FC236}">
                <a16:creationId xmlns:a16="http://schemas.microsoft.com/office/drawing/2014/main" id="{D762F491-AB00-A3D1-91B6-652851C8B708}"/>
              </a:ext>
            </a:extLst>
          </p:cNvPr>
          <p:cNvGrpSpPr/>
          <p:nvPr/>
        </p:nvGrpSpPr>
        <p:grpSpPr>
          <a:xfrm>
            <a:off x="10092490" y="6326729"/>
            <a:ext cx="1194120" cy="318600"/>
            <a:chOff x="10092490" y="6326729"/>
            <a:chExt cx="1194120" cy="318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16">
              <p14:nvContentPartPr>
                <p14:cNvPr id="224" name="Ink 223">
                  <a:extLst>
                    <a:ext uri="{FF2B5EF4-FFF2-40B4-BE49-F238E27FC236}">
                      <a16:creationId xmlns:a16="http://schemas.microsoft.com/office/drawing/2014/main" id="{F71C21A0-C5BE-C41C-C5F1-CBB316E9CE70}"/>
                    </a:ext>
                  </a:extLst>
                </p14:cNvPr>
                <p14:cNvContentPartPr/>
                <p14:nvPr/>
              </p14:nvContentPartPr>
              <p14:xfrm>
                <a:off x="10105810" y="6385769"/>
                <a:ext cx="314640" cy="41040"/>
              </p14:xfrm>
            </p:contentPart>
          </mc:Choice>
          <mc:Fallback xmlns="">
            <p:pic>
              <p:nvPicPr>
                <p:cNvPr id="224" name="Ink 223">
                  <a:extLst>
                    <a:ext uri="{FF2B5EF4-FFF2-40B4-BE49-F238E27FC236}">
                      <a16:creationId xmlns:a16="http://schemas.microsoft.com/office/drawing/2014/main" id="{F71C21A0-C5BE-C41C-C5F1-CBB316E9CE70}"/>
                    </a:ext>
                  </a:extLst>
                </p:cNvPr>
                <p:cNvPicPr/>
                <p:nvPr/>
              </p:nvPicPr>
              <p:blipFill>
                <a:blip r:embed="rId417"/>
                <a:stretch>
                  <a:fillRect/>
                </a:stretch>
              </p:blipFill>
              <p:spPr>
                <a:xfrm>
                  <a:off x="10097170" y="6377129"/>
                  <a:ext cx="33228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8">
              <p14:nvContentPartPr>
                <p14:cNvPr id="225" name="Ink 224">
                  <a:extLst>
                    <a:ext uri="{FF2B5EF4-FFF2-40B4-BE49-F238E27FC236}">
                      <a16:creationId xmlns:a16="http://schemas.microsoft.com/office/drawing/2014/main" id="{EC108E73-80FE-AC6F-8BF1-D7600D37400F}"/>
                    </a:ext>
                  </a:extLst>
                </p14:cNvPr>
                <p14:cNvContentPartPr/>
                <p14:nvPr/>
              </p14:nvContentPartPr>
              <p14:xfrm>
                <a:off x="10092490" y="6454169"/>
                <a:ext cx="272520" cy="65520"/>
              </p14:xfrm>
            </p:contentPart>
          </mc:Choice>
          <mc:Fallback xmlns="">
            <p:pic>
              <p:nvPicPr>
                <p:cNvPr id="225" name="Ink 224">
                  <a:extLst>
                    <a:ext uri="{FF2B5EF4-FFF2-40B4-BE49-F238E27FC236}">
                      <a16:creationId xmlns:a16="http://schemas.microsoft.com/office/drawing/2014/main" id="{EC108E73-80FE-AC6F-8BF1-D7600D37400F}"/>
                    </a:ext>
                  </a:extLst>
                </p:cNvPr>
                <p:cNvPicPr/>
                <p:nvPr/>
              </p:nvPicPr>
              <p:blipFill>
                <a:blip r:embed="rId419"/>
                <a:stretch>
                  <a:fillRect/>
                </a:stretch>
              </p:blipFill>
              <p:spPr>
                <a:xfrm>
                  <a:off x="10083490" y="6445169"/>
                  <a:ext cx="29016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0">
              <p14:nvContentPartPr>
                <p14:cNvPr id="227" name="Ink 226">
                  <a:extLst>
                    <a:ext uri="{FF2B5EF4-FFF2-40B4-BE49-F238E27FC236}">
                      <a16:creationId xmlns:a16="http://schemas.microsoft.com/office/drawing/2014/main" id="{537B1A95-0792-B516-87BB-D9BA0359084F}"/>
                    </a:ext>
                  </a:extLst>
                </p14:cNvPr>
                <p14:cNvContentPartPr/>
                <p14:nvPr/>
              </p14:nvContentPartPr>
              <p14:xfrm>
                <a:off x="10739410" y="6342209"/>
                <a:ext cx="176760" cy="229320"/>
              </p14:xfrm>
            </p:contentPart>
          </mc:Choice>
          <mc:Fallback xmlns="">
            <p:pic>
              <p:nvPicPr>
                <p:cNvPr id="227" name="Ink 226">
                  <a:extLst>
                    <a:ext uri="{FF2B5EF4-FFF2-40B4-BE49-F238E27FC236}">
                      <a16:creationId xmlns:a16="http://schemas.microsoft.com/office/drawing/2014/main" id="{537B1A95-0792-B516-87BB-D9BA0359084F}"/>
                    </a:ext>
                  </a:extLst>
                </p:cNvPr>
                <p:cNvPicPr/>
                <p:nvPr/>
              </p:nvPicPr>
              <p:blipFill>
                <a:blip r:embed="rId421"/>
                <a:stretch>
                  <a:fillRect/>
                </a:stretch>
              </p:blipFill>
              <p:spPr>
                <a:xfrm>
                  <a:off x="10730410" y="6333209"/>
                  <a:ext cx="194400" cy="24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2">
              <p14:nvContentPartPr>
                <p14:cNvPr id="228" name="Ink 227">
                  <a:extLst>
                    <a:ext uri="{FF2B5EF4-FFF2-40B4-BE49-F238E27FC236}">
                      <a16:creationId xmlns:a16="http://schemas.microsoft.com/office/drawing/2014/main" id="{A3AC8364-4020-2F5C-3FBD-61DCAE7CBEA9}"/>
                    </a:ext>
                  </a:extLst>
                </p14:cNvPr>
                <p14:cNvContentPartPr/>
                <p14:nvPr/>
              </p14:nvContentPartPr>
              <p14:xfrm>
                <a:off x="11096530" y="6349409"/>
                <a:ext cx="66600" cy="255240"/>
              </p14:xfrm>
            </p:contentPart>
          </mc:Choice>
          <mc:Fallback xmlns="">
            <p:pic>
              <p:nvPicPr>
                <p:cNvPr id="228" name="Ink 227">
                  <a:extLst>
                    <a:ext uri="{FF2B5EF4-FFF2-40B4-BE49-F238E27FC236}">
                      <a16:creationId xmlns:a16="http://schemas.microsoft.com/office/drawing/2014/main" id="{A3AC8364-4020-2F5C-3FBD-61DCAE7CBEA9}"/>
                    </a:ext>
                  </a:extLst>
                </p:cNvPr>
                <p:cNvPicPr/>
                <p:nvPr/>
              </p:nvPicPr>
              <p:blipFill>
                <a:blip r:embed="rId423"/>
                <a:stretch>
                  <a:fillRect/>
                </a:stretch>
              </p:blipFill>
              <p:spPr>
                <a:xfrm>
                  <a:off x="11087530" y="6340409"/>
                  <a:ext cx="84240" cy="27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4">
              <p14:nvContentPartPr>
                <p14:cNvPr id="229" name="Ink 228">
                  <a:extLst>
                    <a:ext uri="{FF2B5EF4-FFF2-40B4-BE49-F238E27FC236}">
                      <a16:creationId xmlns:a16="http://schemas.microsoft.com/office/drawing/2014/main" id="{AE36DEA3-4194-3A64-F704-E30B299043AB}"/>
                    </a:ext>
                  </a:extLst>
                </p14:cNvPr>
                <p14:cNvContentPartPr/>
                <p14:nvPr/>
              </p14:nvContentPartPr>
              <p14:xfrm>
                <a:off x="11077090" y="6326729"/>
                <a:ext cx="209520" cy="318600"/>
              </p14:xfrm>
            </p:contentPart>
          </mc:Choice>
          <mc:Fallback xmlns="">
            <p:pic>
              <p:nvPicPr>
                <p:cNvPr id="229" name="Ink 228">
                  <a:extLst>
                    <a:ext uri="{FF2B5EF4-FFF2-40B4-BE49-F238E27FC236}">
                      <a16:creationId xmlns:a16="http://schemas.microsoft.com/office/drawing/2014/main" id="{AE36DEA3-4194-3A64-F704-E30B299043AB}"/>
                    </a:ext>
                  </a:extLst>
                </p:cNvPr>
                <p:cNvPicPr/>
                <p:nvPr/>
              </p:nvPicPr>
              <p:blipFill>
                <a:blip r:embed="rId425"/>
                <a:stretch>
                  <a:fillRect/>
                </a:stretch>
              </p:blipFill>
              <p:spPr>
                <a:xfrm>
                  <a:off x="11068090" y="6317729"/>
                  <a:ext cx="227160" cy="33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6">
              <p14:nvContentPartPr>
                <p14:cNvPr id="265" name="Ink 264">
                  <a:extLst>
                    <a:ext uri="{FF2B5EF4-FFF2-40B4-BE49-F238E27FC236}">
                      <a16:creationId xmlns:a16="http://schemas.microsoft.com/office/drawing/2014/main" id="{FDBF41A1-DDF3-1868-0D14-BC17AE87651D}"/>
                    </a:ext>
                  </a:extLst>
                </p14:cNvPr>
                <p14:cNvContentPartPr/>
                <p14:nvPr/>
              </p14:nvContentPartPr>
              <p14:xfrm>
                <a:off x="10406050" y="6357329"/>
                <a:ext cx="204840" cy="276480"/>
              </p14:xfrm>
            </p:contentPart>
          </mc:Choice>
          <mc:Fallback xmlns="">
            <p:pic>
              <p:nvPicPr>
                <p:cNvPr id="265" name="Ink 264">
                  <a:extLst>
                    <a:ext uri="{FF2B5EF4-FFF2-40B4-BE49-F238E27FC236}">
                      <a16:creationId xmlns:a16="http://schemas.microsoft.com/office/drawing/2014/main" id="{FDBF41A1-DDF3-1868-0D14-BC17AE87651D}"/>
                    </a:ext>
                  </a:extLst>
                </p:cNvPr>
                <p:cNvPicPr/>
                <p:nvPr/>
              </p:nvPicPr>
              <p:blipFill>
                <a:blip r:embed="rId427"/>
                <a:stretch>
                  <a:fillRect/>
                </a:stretch>
              </p:blipFill>
              <p:spPr>
                <a:xfrm>
                  <a:off x="10397410" y="6348329"/>
                  <a:ext cx="222480" cy="29412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6A4448B0-967F-BB73-3AB6-8300FFDBDCA2}"/>
              </a:ext>
            </a:extLst>
          </p:cNvPr>
          <p:cNvSpPr txBox="1"/>
          <p:nvPr/>
        </p:nvSpPr>
        <p:spPr>
          <a:xfrm>
            <a:off x="4757738" y="199197"/>
            <a:ext cx="9188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appear</a:t>
            </a:r>
          </a:p>
        </p:txBody>
      </p:sp>
    </p:spTree>
    <p:extLst>
      <p:ext uri="{BB962C8B-B14F-4D97-AF65-F5344CB8AC3E}">
        <p14:creationId xmlns:p14="http://schemas.microsoft.com/office/powerpoint/2010/main" val="16766696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C4975F80-7A9B-905F-F91F-F9B62A25F227}"/>
              </a:ext>
            </a:extLst>
          </p:cNvPr>
          <p:cNvGrpSpPr/>
          <p:nvPr/>
        </p:nvGrpSpPr>
        <p:grpSpPr>
          <a:xfrm>
            <a:off x="843730" y="108809"/>
            <a:ext cx="2162160" cy="391320"/>
            <a:chOff x="843730" y="108809"/>
            <a:chExt cx="2162160" cy="391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2C940881-D856-36D7-CADE-EDE72538383F}"/>
                    </a:ext>
                  </a:extLst>
                </p14:cNvPr>
                <p14:cNvContentPartPr/>
                <p14:nvPr/>
              </p14:nvContentPartPr>
              <p14:xfrm>
                <a:off x="843730" y="152369"/>
                <a:ext cx="357480" cy="34776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2C940881-D856-36D7-CADE-EDE72538383F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835090" y="143369"/>
                  <a:ext cx="375120" cy="36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390E0F66-7A3D-0B55-5AC5-20D78A8B6884}"/>
                    </a:ext>
                  </a:extLst>
                </p14:cNvPr>
                <p14:cNvContentPartPr/>
                <p14:nvPr/>
              </p14:nvContentPartPr>
              <p14:xfrm>
                <a:off x="1111930" y="294929"/>
                <a:ext cx="154080" cy="2484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390E0F66-7A3D-0B55-5AC5-20D78A8B6884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102930" y="286289"/>
                  <a:ext cx="17172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64E9BE9C-3D4F-4C47-E827-62DE3AB29E3E}"/>
                    </a:ext>
                  </a:extLst>
                </p14:cNvPr>
                <p14:cNvContentPartPr/>
                <p14:nvPr/>
              </p14:nvContentPartPr>
              <p14:xfrm>
                <a:off x="1580290" y="108809"/>
                <a:ext cx="1425600" cy="32904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64E9BE9C-3D4F-4C47-E827-62DE3AB29E3E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571290" y="99809"/>
                  <a:ext cx="1443240" cy="346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30E8AC9B-C10E-106C-BB54-4CD6C3893AA9}"/>
              </a:ext>
            </a:extLst>
          </p:cNvPr>
          <p:cNvGrpSpPr/>
          <p:nvPr/>
        </p:nvGrpSpPr>
        <p:grpSpPr>
          <a:xfrm>
            <a:off x="3277330" y="203129"/>
            <a:ext cx="800640" cy="239040"/>
            <a:chOff x="3277330" y="203129"/>
            <a:chExt cx="800640" cy="239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8690E7B4-D0FB-3CA6-C30D-4BD764D5B9FA}"/>
                    </a:ext>
                  </a:extLst>
                </p14:cNvPr>
                <p14:cNvContentPartPr/>
                <p14:nvPr/>
              </p14:nvContentPartPr>
              <p14:xfrm>
                <a:off x="3277330" y="308609"/>
                <a:ext cx="288720" cy="13356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8690E7B4-D0FB-3CA6-C30D-4BD764D5B9FA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3268690" y="299969"/>
                  <a:ext cx="30636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B1654CD9-24FF-9BB9-8C9B-9D1FBC76E6AF}"/>
                    </a:ext>
                  </a:extLst>
                </p14:cNvPr>
                <p14:cNvContentPartPr/>
                <p14:nvPr/>
              </p14:nvContentPartPr>
              <p14:xfrm>
                <a:off x="3665770" y="336329"/>
                <a:ext cx="175320" cy="1224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B1654CD9-24FF-9BB9-8C9B-9D1FBC76E6AF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3656770" y="327689"/>
                  <a:ext cx="19296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B459C9B4-A501-9937-47EE-3C3BB1E572BB}"/>
                    </a:ext>
                  </a:extLst>
                </p14:cNvPr>
                <p14:cNvContentPartPr/>
                <p14:nvPr/>
              </p14:nvContentPartPr>
              <p14:xfrm>
                <a:off x="3668650" y="383849"/>
                <a:ext cx="177120" cy="1692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B459C9B4-A501-9937-47EE-3C3BB1E572BB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3660010" y="375209"/>
                  <a:ext cx="19476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4AE05CBD-3AD1-534D-3B35-64214847C3A1}"/>
                    </a:ext>
                  </a:extLst>
                </p14:cNvPr>
                <p14:cNvContentPartPr/>
                <p14:nvPr/>
              </p14:nvContentPartPr>
              <p14:xfrm>
                <a:off x="3926410" y="307889"/>
                <a:ext cx="151560" cy="11736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4AE05CBD-3AD1-534D-3B35-64214847C3A1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3917410" y="298889"/>
                  <a:ext cx="16920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3C72C6D8-E82E-0599-1D0B-EE3FC88944F2}"/>
                    </a:ext>
                  </a:extLst>
                </p14:cNvPr>
                <p14:cNvContentPartPr/>
                <p14:nvPr/>
              </p14:nvContentPartPr>
              <p14:xfrm>
                <a:off x="3397210" y="203129"/>
                <a:ext cx="202680" cy="2376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3C72C6D8-E82E-0599-1D0B-EE3FC88944F2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3388210" y="194129"/>
                  <a:ext cx="220320" cy="41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F96F8A7C-A7F8-B45B-D30C-DBD43B618414}"/>
              </a:ext>
            </a:extLst>
          </p:cNvPr>
          <p:cNvGrpSpPr/>
          <p:nvPr/>
        </p:nvGrpSpPr>
        <p:grpSpPr>
          <a:xfrm>
            <a:off x="4446250" y="137969"/>
            <a:ext cx="7059960" cy="450720"/>
            <a:chOff x="4446250" y="137969"/>
            <a:chExt cx="7059960" cy="450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3AFDAAB9-9594-DDF3-DA16-3BB72A7F3B8C}"/>
                    </a:ext>
                  </a:extLst>
                </p14:cNvPr>
                <p14:cNvContentPartPr/>
                <p14:nvPr/>
              </p14:nvContentPartPr>
              <p14:xfrm>
                <a:off x="4446250" y="137969"/>
                <a:ext cx="837000" cy="45072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3AFDAAB9-9594-DDF3-DA16-3BB72A7F3B8C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4437610" y="129329"/>
                  <a:ext cx="854640" cy="46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E009ABCD-9E8D-634B-671F-9881DBF8CF4B}"/>
                    </a:ext>
                  </a:extLst>
                </p14:cNvPr>
                <p14:cNvContentPartPr/>
                <p14:nvPr/>
              </p14:nvContentPartPr>
              <p14:xfrm>
                <a:off x="5310970" y="300689"/>
                <a:ext cx="87120" cy="7272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E009ABCD-9E8D-634B-671F-9881DBF8CF4B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5301970" y="291689"/>
                  <a:ext cx="10476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981CEDF2-E12B-5495-099E-C7C565EA6FB5}"/>
                    </a:ext>
                  </a:extLst>
                </p14:cNvPr>
                <p14:cNvContentPartPr/>
                <p14:nvPr/>
              </p14:nvContentPartPr>
              <p14:xfrm>
                <a:off x="5631010" y="239129"/>
                <a:ext cx="835200" cy="12924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981CEDF2-E12B-5495-099E-C7C565EA6FB5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5622370" y="230129"/>
                  <a:ext cx="85284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EED6006A-F05E-2943-63A5-09E1AA88FA72}"/>
                    </a:ext>
                  </a:extLst>
                </p14:cNvPr>
                <p14:cNvContentPartPr/>
                <p14:nvPr/>
              </p14:nvContentPartPr>
              <p14:xfrm>
                <a:off x="6435610" y="233729"/>
                <a:ext cx="159840" cy="14508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EED6006A-F05E-2943-63A5-09E1AA88FA72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6426970" y="224729"/>
                  <a:ext cx="177480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E9F5C016-AFEB-FDAB-6792-9D0FC17B0694}"/>
                    </a:ext>
                  </a:extLst>
                </p14:cNvPr>
                <p14:cNvContentPartPr/>
                <p14:nvPr/>
              </p14:nvContentPartPr>
              <p14:xfrm>
                <a:off x="6901450" y="174329"/>
                <a:ext cx="1008720" cy="20988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E9F5C016-AFEB-FDAB-6792-9D0FC17B0694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6892450" y="165689"/>
                  <a:ext cx="1026360" cy="22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863FAF4B-B39D-290F-AE4D-62B693CB85FF}"/>
                    </a:ext>
                  </a:extLst>
                </p14:cNvPr>
                <p14:cNvContentPartPr/>
                <p14:nvPr/>
              </p14:nvContentPartPr>
              <p14:xfrm>
                <a:off x="8046970" y="146969"/>
                <a:ext cx="423720" cy="26388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863FAF4B-B39D-290F-AE4D-62B693CB85FF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8037970" y="138329"/>
                  <a:ext cx="441360" cy="28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484D940A-9CF4-F718-ECE4-91428A45BEA8}"/>
                    </a:ext>
                  </a:extLst>
                </p14:cNvPr>
                <p14:cNvContentPartPr/>
                <p14:nvPr/>
              </p14:nvContentPartPr>
              <p14:xfrm>
                <a:off x="8111770" y="249209"/>
                <a:ext cx="285120" cy="1368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484D940A-9CF4-F718-ECE4-91428A45BEA8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8103130" y="240209"/>
                  <a:ext cx="30276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C4A55DB9-F133-8785-59D0-EB454F6DD196}"/>
                    </a:ext>
                  </a:extLst>
                </p14:cNvPr>
                <p14:cNvContentPartPr/>
                <p14:nvPr/>
              </p14:nvContentPartPr>
              <p14:xfrm>
                <a:off x="8686690" y="143009"/>
                <a:ext cx="647640" cy="22932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C4A55DB9-F133-8785-59D0-EB454F6DD196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8677690" y="134369"/>
                  <a:ext cx="665280" cy="24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BBD7C09F-9112-0CC6-3A2F-1B1ED967C2B5}"/>
                    </a:ext>
                  </a:extLst>
                </p14:cNvPr>
                <p14:cNvContentPartPr/>
                <p14:nvPr/>
              </p14:nvContentPartPr>
              <p14:xfrm>
                <a:off x="8692450" y="259289"/>
                <a:ext cx="243360" cy="1764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BBD7C09F-9112-0CC6-3A2F-1B1ED967C2B5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8683810" y="250289"/>
                  <a:ext cx="26100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E48A2941-3268-19D4-5D27-8A07F211FBDC}"/>
                    </a:ext>
                  </a:extLst>
                </p14:cNvPr>
                <p14:cNvContentPartPr/>
                <p14:nvPr/>
              </p14:nvContentPartPr>
              <p14:xfrm>
                <a:off x="9552850" y="244169"/>
                <a:ext cx="747720" cy="13032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E48A2941-3268-19D4-5D27-8A07F211FBDC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9543850" y="235169"/>
                  <a:ext cx="76536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D96A4065-0BEE-8CC7-1788-BEDB89F92105}"/>
                    </a:ext>
                  </a:extLst>
                </p14:cNvPr>
                <p14:cNvContentPartPr/>
                <p14:nvPr/>
              </p14:nvContentPartPr>
              <p14:xfrm>
                <a:off x="10186810" y="314009"/>
                <a:ext cx="173880" cy="7776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D96A4065-0BEE-8CC7-1788-BEDB89F92105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10177810" y="305009"/>
                  <a:ext cx="191520" cy="9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881483D1-D62D-6729-D95F-9927826AFE96}"/>
                    </a:ext>
                  </a:extLst>
                </p14:cNvPr>
                <p14:cNvContentPartPr/>
                <p14:nvPr/>
              </p14:nvContentPartPr>
              <p14:xfrm>
                <a:off x="10554370" y="152369"/>
                <a:ext cx="951840" cy="23328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881483D1-D62D-6729-D95F-9927826AFE96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10545730" y="143369"/>
                  <a:ext cx="969480" cy="250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E01641F0-EE9F-801B-3ADE-AC257FBF2BD4}"/>
              </a:ext>
            </a:extLst>
          </p:cNvPr>
          <p:cNvGrpSpPr/>
          <p:nvPr/>
        </p:nvGrpSpPr>
        <p:grpSpPr>
          <a:xfrm>
            <a:off x="6348850" y="620009"/>
            <a:ext cx="2726640" cy="815400"/>
            <a:chOff x="6348850" y="620009"/>
            <a:chExt cx="2726640" cy="815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F30FD206-0480-A18C-E5C7-DC19F6E2D29C}"/>
                    </a:ext>
                  </a:extLst>
                </p14:cNvPr>
                <p14:cNvContentPartPr/>
                <p14:nvPr/>
              </p14:nvContentPartPr>
              <p14:xfrm>
                <a:off x="6348850" y="799289"/>
                <a:ext cx="491760" cy="18684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F30FD206-0480-A18C-E5C7-DC19F6E2D29C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6340210" y="790649"/>
                  <a:ext cx="509400" cy="20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8DB27662-DDBA-B7ED-EF75-254AB7A92C1C}"/>
                    </a:ext>
                  </a:extLst>
                </p14:cNvPr>
                <p14:cNvContentPartPr/>
                <p14:nvPr/>
              </p14:nvContentPartPr>
              <p14:xfrm>
                <a:off x="6631090" y="661769"/>
                <a:ext cx="46800" cy="42012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8DB27662-DDBA-B7ED-EF75-254AB7A92C1C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6622450" y="652769"/>
                  <a:ext cx="64440" cy="43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970C1EB8-3873-7ED3-192C-F5366A61F8D8}"/>
                    </a:ext>
                  </a:extLst>
                </p14:cNvPr>
                <p14:cNvContentPartPr/>
                <p14:nvPr/>
              </p14:nvContentPartPr>
              <p14:xfrm>
                <a:off x="6757810" y="1095569"/>
                <a:ext cx="293040" cy="17892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970C1EB8-3873-7ED3-192C-F5366A61F8D8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6748810" y="1086929"/>
                  <a:ext cx="310680" cy="19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530EB6BB-4D2A-029B-F66B-5676509BC79A}"/>
                    </a:ext>
                  </a:extLst>
                </p14:cNvPr>
                <p14:cNvContentPartPr/>
                <p14:nvPr/>
              </p14:nvContentPartPr>
              <p14:xfrm>
                <a:off x="7349290" y="841409"/>
                <a:ext cx="185760" cy="17856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530EB6BB-4D2A-029B-F66B-5676509BC79A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7340290" y="832769"/>
                  <a:ext cx="203400" cy="19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609DD146-52B3-4A02-5594-DAC097940517}"/>
                    </a:ext>
                  </a:extLst>
                </p14:cNvPr>
                <p14:cNvContentPartPr/>
                <p14:nvPr/>
              </p14:nvContentPartPr>
              <p14:xfrm>
                <a:off x="7186930" y="727289"/>
                <a:ext cx="230760" cy="37548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609DD146-52B3-4A02-5594-DAC097940517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7178290" y="718649"/>
                  <a:ext cx="248400" cy="39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6A044593-376C-48D3-54FA-A626D795F712}"/>
                    </a:ext>
                  </a:extLst>
                </p14:cNvPr>
                <p14:cNvContentPartPr/>
                <p14:nvPr/>
              </p14:nvContentPartPr>
              <p14:xfrm>
                <a:off x="7569250" y="645569"/>
                <a:ext cx="87840" cy="45000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6A044593-376C-48D3-54FA-A626D795F712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7560610" y="636929"/>
                  <a:ext cx="105480" cy="46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9AF64547-26BB-AEE6-72EA-A9E0B6648443}"/>
                    </a:ext>
                  </a:extLst>
                </p14:cNvPr>
                <p14:cNvContentPartPr/>
                <p14:nvPr/>
              </p14:nvContentPartPr>
              <p14:xfrm>
                <a:off x="7884970" y="878849"/>
                <a:ext cx="272880" cy="2556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9AF64547-26BB-AEE6-72EA-A9E0B6648443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7875970" y="870209"/>
                  <a:ext cx="29052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7531F8C7-3A40-3E19-86D9-D8E27083EAC1}"/>
                    </a:ext>
                  </a:extLst>
                </p14:cNvPr>
                <p14:cNvContentPartPr/>
                <p14:nvPr/>
              </p14:nvContentPartPr>
              <p14:xfrm>
                <a:off x="7907650" y="967049"/>
                <a:ext cx="232200" cy="3348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7531F8C7-3A40-3E19-86D9-D8E27083EAC1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7898650" y="958409"/>
                  <a:ext cx="24984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923836E6-338F-F195-F685-1CC24ECD2D25}"/>
                    </a:ext>
                  </a:extLst>
                </p14:cNvPr>
                <p14:cNvContentPartPr/>
                <p14:nvPr/>
              </p14:nvContentPartPr>
              <p14:xfrm>
                <a:off x="8602090" y="620009"/>
                <a:ext cx="63360" cy="26028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923836E6-338F-F195-F685-1CC24ECD2D25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8593090" y="611009"/>
                  <a:ext cx="81000" cy="27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66270AC9-3512-6065-CC3B-80D39FACFECB}"/>
                    </a:ext>
                  </a:extLst>
                </p14:cNvPr>
                <p14:cNvContentPartPr/>
                <p14:nvPr/>
              </p14:nvContentPartPr>
              <p14:xfrm>
                <a:off x="8271610" y="883169"/>
                <a:ext cx="719280" cy="1224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66270AC9-3512-6065-CC3B-80D39FACFECB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8262610" y="874529"/>
                  <a:ext cx="73692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67A7B16C-4A26-B92E-9D9C-66D493D9CBCC}"/>
                    </a:ext>
                  </a:extLst>
                </p14:cNvPr>
                <p14:cNvContentPartPr/>
                <p14:nvPr/>
              </p14:nvContentPartPr>
              <p14:xfrm>
                <a:off x="8134450" y="1014929"/>
                <a:ext cx="941040" cy="42048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67A7B16C-4A26-B92E-9D9C-66D493D9CBCC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8125810" y="1005929"/>
                  <a:ext cx="958680" cy="43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52777269-7021-C56D-7ECE-51219944D451}"/>
                    </a:ext>
                  </a:extLst>
                </p14:cNvPr>
                <p14:cNvContentPartPr/>
                <p14:nvPr/>
              </p14:nvContentPartPr>
              <p14:xfrm>
                <a:off x="8400130" y="1119329"/>
                <a:ext cx="519480" cy="31284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52777269-7021-C56D-7ECE-51219944D451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8391490" y="1110329"/>
                  <a:ext cx="537120" cy="330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4E991368-AFED-79DD-1FBD-57DBEE840D29}"/>
              </a:ext>
            </a:extLst>
          </p:cNvPr>
          <p:cNvGrpSpPr/>
          <p:nvPr/>
        </p:nvGrpSpPr>
        <p:grpSpPr>
          <a:xfrm>
            <a:off x="2032810" y="782009"/>
            <a:ext cx="2617920" cy="800280"/>
            <a:chOff x="2032810" y="782009"/>
            <a:chExt cx="2617920" cy="800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DECDAE7F-CDA2-2322-6DEC-ECCFE5AF1260}"/>
                    </a:ext>
                  </a:extLst>
                </p14:cNvPr>
                <p14:cNvContentPartPr/>
                <p14:nvPr/>
              </p14:nvContentPartPr>
              <p14:xfrm>
                <a:off x="2032810" y="872369"/>
                <a:ext cx="552960" cy="18684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DECDAE7F-CDA2-2322-6DEC-ECCFE5AF1260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2024170" y="863729"/>
                  <a:ext cx="570600" cy="20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50038F68-91A5-D139-1A58-BF61F9C047D6}"/>
                    </a:ext>
                  </a:extLst>
                </p14:cNvPr>
                <p14:cNvContentPartPr/>
                <p14:nvPr/>
              </p14:nvContentPartPr>
              <p14:xfrm>
                <a:off x="2366530" y="841049"/>
                <a:ext cx="22320" cy="37296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50038F68-91A5-D139-1A58-BF61F9C047D6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2357890" y="832409"/>
                  <a:ext cx="39960" cy="39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54C77B0E-6D35-0B05-D888-D1EB51E369AB}"/>
                    </a:ext>
                  </a:extLst>
                </p14:cNvPr>
                <p14:cNvContentPartPr/>
                <p14:nvPr/>
              </p14:nvContentPartPr>
              <p14:xfrm>
                <a:off x="2440690" y="1122209"/>
                <a:ext cx="243360" cy="37584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54C77B0E-6D35-0B05-D888-D1EB51E369AB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2432050" y="1113569"/>
                  <a:ext cx="261000" cy="39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73032871-E217-FC59-CEA5-528FD159D3F2}"/>
                    </a:ext>
                  </a:extLst>
                </p14:cNvPr>
                <p14:cNvContentPartPr/>
                <p14:nvPr/>
              </p14:nvContentPartPr>
              <p14:xfrm>
                <a:off x="2868370" y="801449"/>
                <a:ext cx="186120" cy="45648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73032871-E217-FC59-CEA5-528FD159D3F2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2859730" y="792449"/>
                  <a:ext cx="203760" cy="47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F12CAFE1-D624-1A81-E15A-7047E274894E}"/>
                    </a:ext>
                  </a:extLst>
                </p14:cNvPr>
                <p14:cNvContentPartPr/>
                <p14:nvPr/>
              </p14:nvContentPartPr>
              <p14:xfrm>
                <a:off x="3080770" y="890009"/>
                <a:ext cx="163800" cy="20844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F12CAFE1-D624-1A81-E15A-7047E274894E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3071770" y="881369"/>
                  <a:ext cx="181440" cy="22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BCD45FDE-7F35-0512-C45E-4181E0D945E1}"/>
                    </a:ext>
                  </a:extLst>
                </p14:cNvPr>
                <p14:cNvContentPartPr/>
                <p14:nvPr/>
              </p14:nvContentPartPr>
              <p14:xfrm>
                <a:off x="3304330" y="798209"/>
                <a:ext cx="95400" cy="47880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BCD45FDE-7F35-0512-C45E-4181E0D945E1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3295330" y="789209"/>
                  <a:ext cx="113040" cy="49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6EECBB7E-8237-A61C-A371-F7F3209463BF}"/>
                    </a:ext>
                  </a:extLst>
                </p14:cNvPr>
                <p14:cNvContentPartPr/>
                <p14:nvPr/>
              </p14:nvContentPartPr>
              <p14:xfrm>
                <a:off x="3647770" y="1024649"/>
                <a:ext cx="264960" cy="1512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6EECBB7E-8237-A61C-A371-F7F3209463BF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3638770" y="1015649"/>
                  <a:ext cx="28260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843F4F6E-8E77-7D2F-8465-C672310347C9}"/>
                    </a:ext>
                  </a:extLst>
                </p14:cNvPr>
                <p14:cNvContentPartPr/>
                <p14:nvPr/>
              </p14:nvContentPartPr>
              <p14:xfrm>
                <a:off x="3643450" y="1107089"/>
                <a:ext cx="292680" cy="1008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843F4F6E-8E77-7D2F-8465-C672310347C9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3634810" y="1098449"/>
                  <a:ext cx="31032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F558E2AE-A8BE-08F6-87CF-305BF1A3329F}"/>
                    </a:ext>
                  </a:extLst>
                </p14:cNvPr>
                <p14:cNvContentPartPr/>
                <p14:nvPr/>
              </p14:nvContentPartPr>
              <p14:xfrm>
                <a:off x="4373170" y="782009"/>
                <a:ext cx="25920" cy="21708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F558E2AE-A8BE-08F6-87CF-305BF1A3329F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4364530" y="773009"/>
                  <a:ext cx="43560" cy="23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37B984C4-C3C2-593C-E13D-6FAA5BF324C4}"/>
                    </a:ext>
                  </a:extLst>
                </p14:cNvPr>
                <p14:cNvContentPartPr/>
                <p14:nvPr/>
              </p14:nvContentPartPr>
              <p14:xfrm>
                <a:off x="4107490" y="1027889"/>
                <a:ext cx="494280" cy="3744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37B984C4-C3C2-593C-E13D-6FAA5BF324C4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4098850" y="1018889"/>
                  <a:ext cx="51192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F164B007-C3BE-C409-06DF-C74FEF02E7C3}"/>
                    </a:ext>
                  </a:extLst>
                </p14:cNvPr>
                <p14:cNvContentPartPr/>
                <p14:nvPr/>
              </p14:nvContentPartPr>
              <p14:xfrm>
                <a:off x="3971050" y="1142009"/>
                <a:ext cx="679680" cy="44028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F164B007-C3BE-C409-06DF-C74FEF02E7C3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3962050" y="1133369"/>
                  <a:ext cx="697320" cy="45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1F10FBBF-7FD9-C2A1-43BA-E614AF76E424}"/>
                    </a:ext>
                  </a:extLst>
                </p14:cNvPr>
                <p14:cNvContentPartPr/>
                <p14:nvPr/>
              </p14:nvContentPartPr>
              <p14:xfrm>
                <a:off x="4230610" y="1250729"/>
                <a:ext cx="391320" cy="29700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1F10FBBF-7FD9-C2A1-43BA-E614AF76E424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4221610" y="1242089"/>
                  <a:ext cx="408960" cy="314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BFEBB6BF-41D5-D73C-83AD-1B571DC93776}"/>
              </a:ext>
            </a:extLst>
          </p:cNvPr>
          <p:cNvGrpSpPr/>
          <p:nvPr/>
        </p:nvGrpSpPr>
        <p:grpSpPr>
          <a:xfrm>
            <a:off x="753010" y="2038409"/>
            <a:ext cx="1463040" cy="514440"/>
            <a:chOff x="753010" y="2038409"/>
            <a:chExt cx="1463040" cy="514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C118EE99-9C38-B653-5D5B-1E15CB8F294A}"/>
                    </a:ext>
                  </a:extLst>
                </p14:cNvPr>
                <p14:cNvContentPartPr/>
                <p14:nvPr/>
              </p14:nvContentPartPr>
              <p14:xfrm>
                <a:off x="753010" y="2055689"/>
                <a:ext cx="156240" cy="37116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C118EE99-9C38-B653-5D5B-1E15CB8F294A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744370" y="2046689"/>
                  <a:ext cx="173880" cy="38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3C347E6A-57D3-BEEC-7869-B602E14BCCE4}"/>
                    </a:ext>
                  </a:extLst>
                </p14:cNvPr>
                <p14:cNvContentPartPr/>
                <p14:nvPr/>
              </p14:nvContentPartPr>
              <p14:xfrm>
                <a:off x="948490" y="2055329"/>
                <a:ext cx="830880" cy="49752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3C347E6A-57D3-BEEC-7869-B602E14BCCE4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939490" y="2046689"/>
                  <a:ext cx="848520" cy="51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C10CB2BE-E7DF-8C69-6219-47A11A0F7BD6}"/>
                    </a:ext>
                  </a:extLst>
                </p14:cNvPr>
                <p14:cNvContentPartPr/>
                <p14:nvPr/>
              </p14:nvContentPartPr>
              <p14:xfrm>
                <a:off x="1470850" y="2182769"/>
                <a:ext cx="214200" cy="2088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C10CB2BE-E7DF-8C69-6219-47A11A0F7BD6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1461850" y="2173769"/>
                  <a:ext cx="23184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1F89F428-891A-EF36-8C7E-4763073C4247}"/>
                    </a:ext>
                  </a:extLst>
                </p14:cNvPr>
                <p14:cNvContentPartPr/>
                <p14:nvPr/>
              </p14:nvContentPartPr>
              <p14:xfrm>
                <a:off x="1403170" y="2038409"/>
                <a:ext cx="13680" cy="828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1F89F428-891A-EF36-8C7E-4763073C4247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1394170" y="2029769"/>
                  <a:ext cx="3132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E3FDD4F2-254D-B478-49CB-67F0FE246E51}"/>
                    </a:ext>
                  </a:extLst>
                </p14:cNvPr>
                <p14:cNvContentPartPr/>
                <p14:nvPr/>
              </p14:nvContentPartPr>
              <p14:xfrm>
                <a:off x="1948570" y="2089889"/>
                <a:ext cx="267480" cy="41112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E3FDD4F2-254D-B478-49CB-67F0FE246E51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1939930" y="2080889"/>
                  <a:ext cx="285120" cy="428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0F1D8157-DBAF-B123-0725-41516E3EB273}"/>
              </a:ext>
            </a:extLst>
          </p:cNvPr>
          <p:cNvGrpSpPr/>
          <p:nvPr/>
        </p:nvGrpSpPr>
        <p:grpSpPr>
          <a:xfrm>
            <a:off x="2461930" y="2066129"/>
            <a:ext cx="835920" cy="432720"/>
            <a:chOff x="2461930" y="2066129"/>
            <a:chExt cx="835920" cy="432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CB53D9E2-FBF5-5327-C6A2-48CBE7893A84}"/>
                    </a:ext>
                  </a:extLst>
                </p14:cNvPr>
                <p14:cNvContentPartPr/>
                <p14:nvPr/>
              </p14:nvContentPartPr>
              <p14:xfrm>
                <a:off x="2461930" y="2072969"/>
                <a:ext cx="835920" cy="42588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CB53D9E2-FBF5-5327-C6A2-48CBE7893A84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2453290" y="2063969"/>
                  <a:ext cx="853560" cy="44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B4D33EE1-B59A-B876-0F7E-617B8484B96C}"/>
                    </a:ext>
                  </a:extLst>
                </p14:cNvPr>
                <p14:cNvContentPartPr/>
                <p14:nvPr/>
              </p14:nvContentPartPr>
              <p14:xfrm>
                <a:off x="2821210" y="2066129"/>
                <a:ext cx="34560" cy="1476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B4D33EE1-B59A-B876-0F7E-617B8484B96C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2812210" y="2057129"/>
                  <a:ext cx="52200" cy="32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C9446349-D666-39F9-1E0A-F64F0CE68311}"/>
              </a:ext>
            </a:extLst>
          </p:cNvPr>
          <p:cNvGrpSpPr/>
          <p:nvPr/>
        </p:nvGrpSpPr>
        <p:grpSpPr>
          <a:xfrm>
            <a:off x="3507010" y="1836809"/>
            <a:ext cx="2876760" cy="646200"/>
            <a:chOff x="3507010" y="1836809"/>
            <a:chExt cx="2876760" cy="646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3F8365C0-85F6-9CE6-CED3-DDAE1A33F852}"/>
                    </a:ext>
                  </a:extLst>
                </p14:cNvPr>
                <p14:cNvContentPartPr/>
                <p14:nvPr/>
              </p14:nvContentPartPr>
              <p14:xfrm>
                <a:off x="3507010" y="1983329"/>
                <a:ext cx="895680" cy="49968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3F8365C0-85F6-9CE6-CED3-DDAE1A33F852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3498370" y="1974689"/>
                  <a:ext cx="913320" cy="51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8B0C484E-4CF7-70D6-EB82-B094A2DC3E4D}"/>
                    </a:ext>
                  </a:extLst>
                </p14:cNvPr>
                <p14:cNvContentPartPr/>
                <p14:nvPr/>
              </p14:nvContentPartPr>
              <p14:xfrm>
                <a:off x="4554970" y="2080529"/>
                <a:ext cx="799560" cy="20016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8B0C484E-4CF7-70D6-EB82-B094A2DC3E4D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4546330" y="2071889"/>
                  <a:ext cx="817200" cy="21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ACE69A95-466A-8955-6664-40240E9BD57B}"/>
                    </a:ext>
                  </a:extLst>
                </p14:cNvPr>
                <p14:cNvContentPartPr/>
                <p14:nvPr/>
              </p14:nvContentPartPr>
              <p14:xfrm>
                <a:off x="5404570" y="1836809"/>
                <a:ext cx="979200" cy="41256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ACE69A95-466A-8955-6664-40240E9BD57B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5395930" y="1827809"/>
                  <a:ext cx="996840" cy="43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1DF2E4EF-E2E4-C015-9C53-2FE676E94CF7}"/>
                    </a:ext>
                  </a:extLst>
                </p14:cNvPr>
                <p14:cNvContentPartPr/>
                <p14:nvPr/>
              </p14:nvContentPartPr>
              <p14:xfrm>
                <a:off x="6066610" y="2021489"/>
                <a:ext cx="225360" cy="612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1DF2E4EF-E2E4-C015-9C53-2FE676E94CF7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6057610" y="2012489"/>
                  <a:ext cx="24300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A5FA803B-6BDA-5249-5D37-1875131C84DF}"/>
                    </a:ext>
                  </a:extLst>
                </p14:cNvPr>
                <p14:cNvContentPartPr/>
                <p14:nvPr/>
              </p14:nvContentPartPr>
              <p14:xfrm>
                <a:off x="5661610" y="1978289"/>
                <a:ext cx="390240" cy="1656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A5FA803B-6BDA-5249-5D37-1875131C84DF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5652610" y="1969289"/>
                  <a:ext cx="407880" cy="34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83" name="Ink 82">
                <a:extLst>
                  <a:ext uri="{FF2B5EF4-FFF2-40B4-BE49-F238E27FC236}">
                    <a16:creationId xmlns:a16="http://schemas.microsoft.com/office/drawing/2014/main" id="{392B64D5-A072-FF2D-A3A3-A177615A080C}"/>
                  </a:ext>
                </a:extLst>
              </p14:cNvPr>
              <p14:cNvContentPartPr/>
              <p14:nvPr/>
            </p14:nvContentPartPr>
            <p14:xfrm>
              <a:off x="2843890" y="2789729"/>
              <a:ext cx="941400" cy="334080"/>
            </p14:xfrm>
          </p:contentPart>
        </mc:Choice>
        <mc:Fallback xmlns="">
          <p:pic>
            <p:nvPicPr>
              <p:cNvPr id="83" name="Ink 82">
                <a:extLst>
                  <a:ext uri="{FF2B5EF4-FFF2-40B4-BE49-F238E27FC236}">
                    <a16:creationId xmlns:a16="http://schemas.microsoft.com/office/drawing/2014/main" id="{392B64D5-A072-FF2D-A3A3-A177615A080C}"/>
                  </a:ext>
                </a:extLst>
              </p:cNvPr>
              <p:cNvPicPr/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2834890" y="2780729"/>
                <a:ext cx="959040" cy="35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85" name="Ink 84">
                <a:extLst>
                  <a:ext uri="{FF2B5EF4-FFF2-40B4-BE49-F238E27FC236}">
                    <a16:creationId xmlns:a16="http://schemas.microsoft.com/office/drawing/2014/main" id="{23753EE4-8877-20A3-01A1-14E63023AEF7}"/>
                  </a:ext>
                </a:extLst>
              </p14:cNvPr>
              <p14:cNvContentPartPr/>
              <p14:nvPr/>
            </p14:nvContentPartPr>
            <p14:xfrm>
              <a:off x="4087330" y="2540609"/>
              <a:ext cx="685800" cy="446400"/>
            </p14:xfrm>
          </p:contentPart>
        </mc:Choice>
        <mc:Fallback xmlns="">
          <p:pic>
            <p:nvPicPr>
              <p:cNvPr id="85" name="Ink 84">
                <a:extLst>
                  <a:ext uri="{FF2B5EF4-FFF2-40B4-BE49-F238E27FC236}">
                    <a16:creationId xmlns:a16="http://schemas.microsoft.com/office/drawing/2014/main" id="{23753EE4-8877-20A3-01A1-14E63023AEF7}"/>
                  </a:ext>
                </a:extLst>
              </p:cNvPr>
              <p:cNvPicPr/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4078330" y="2531969"/>
                <a:ext cx="703440" cy="464040"/>
              </a:xfrm>
              <a:prstGeom prst="rect">
                <a:avLst/>
              </a:prstGeom>
            </p:spPr>
          </p:pic>
        </mc:Fallback>
      </mc:AlternateContent>
      <p:grpSp>
        <p:nvGrpSpPr>
          <p:cNvPr id="96" name="Group 95">
            <a:extLst>
              <a:ext uri="{FF2B5EF4-FFF2-40B4-BE49-F238E27FC236}">
                <a16:creationId xmlns:a16="http://schemas.microsoft.com/office/drawing/2014/main" id="{8C3C5A06-4EB9-AE85-9CFC-83C98D1AC2A4}"/>
              </a:ext>
            </a:extLst>
          </p:cNvPr>
          <p:cNvGrpSpPr/>
          <p:nvPr/>
        </p:nvGrpSpPr>
        <p:grpSpPr>
          <a:xfrm>
            <a:off x="1843090" y="2624129"/>
            <a:ext cx="840960" cy="378360"/>
            <a:chOff x="1843090" y="2624129"/>
            <a:chExt cx="840960" cy="378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7FF8280D-46F2-86D0-EDA2-75C7C64415EF}"/>
                    </a:ext>
                  </a:extLst>
                </p14:cNvPr>
                <p14:cNvContentPartPr/>
                <p14:nvPr/>
              </p14:nvContentPartPr>
              <p14:xfrm>
                <a:off x="2004370" y="2711609"/>
                <a:ext cx="161280" cy="29088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7FF8280D-46F2-86D0-EDA2-75C7C64415EF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1995370" y="2702609"/>
                  <a:ext cx="178920" cy="30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1B42F0DD-332A-6EF5-CF3B-BED8DA761998}"/>
                    </a:ext>
                  </a:extLst>
                </p14:cNvPr>
                <p14:cNvContentPartPr/>
                <p14:nvPr/>
              </p14:nvContentPartPr>
              <p14:xfrm>
                <a:off x="2178970" y="2676329"/>
                <a:ext cx="505080" cy="32328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1B42F0DD-332A-6EF5-CF3B-BED8DA761998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2169970" y="2667689"/>
                  <a:ext cx="522720" cy="34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9DE4127F-2015-2099-F7D9-8E5BCF99579C}"/>
                    </a:ext>
                  </a:extLst>
                </p14:cNvPr>
                <p14:cNvContentPartPr/>
                <p14:nvPr/>
              </p14:nvContentPartPr>
              <p14:xfrm>
                <a:off x="1843090" y="2624129"/>
                <a:ext cx="29880" cy="12528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9DE4127F-2015-2099-F7D9-8E5BCF99579C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1834450" y="2615129"/>
                  <a:ext cx="4752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980C8C1C-13CB-5C02-8A22-8CF4FDEED96A}"/>
                    </a:ext>
                  </a:extLst>
                </p14:cNvPr>
                <p14:cNvContentPartPr/>
                <p14:nvPr/>
              </p14:nvContentPartPr>
              <p14:xfrm>
                <a:off x="1908610" y="2664809"/>
                <a:ext cx="10080" cy="9360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980C8C1C-13CB-5C02-8A22-8CF4FDEED96A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1899610" y="2655809"/>
                  <a:ext cx="27720" cy="111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72344975-CCDF-92A1-5EE1-2D44A291D7DD}"/>
              </a:ext>
            </a:extLst>
          </p:cNvPr>
          <p:cNvGrpSpPr/>
          <p:nvPr/>
        </p:nvGrpSpPr>
        <p:grpSpPr>
          <a:xfrm>
            <a:off x="3734530" y="2592809"/>
            <a:ext cx="127800" cy="182880"/>
            <a:chOff x="3734530" y="2592809"/>
            <a:chExt cx="127800" cy="182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A9D50C63-597F-F01C-5E14-D66D14B88DCB}"/>
                    </a:ext>
                  </a:extLst>
                </p14:cNvPr>
                <p14:cNvContentPartPr/>
                <p14:nvPr/>
              </p14:nvContentPartPr>
              <p14:xfrm>
                <a:off x="3734530" y="2621249"/>
                <a:ext cx="14040" cy="15444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A9D50C63-597F-F01C-5E14-D66D14B88DCB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3725530" y="2612609"/>
                  <a:ext cx="3168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C813AC07-4218-66A5-CD96-7C6E69A21EAD}"/>
                    </a:ext>
                  </a:extLst>
                </p14:cNvPr>
                <p14:cNvContentPartPr/>
                <p14:nvPr/>
              </p14:nvContentPartPr>
              <p14:xfrm>
                <a:off x="3843970" y="2592809"/>
                <a:ext cx="18360" cy="13680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C813AC07-4218-66A5-CD96-7C6E69A21EAD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3834970" y="2584169"/>
                  <a:ext cx="36000" cy="154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id="{8B622E06-0C59-820E-AF9E-378BEB769188}"/>
              </a:ext>
            </a:extLst>
          </p:cNvPr>
          <p:cNvGrpSpPr/>
          <p:nvPr/>
        </p:nvGrpSpPr>
        <p:grpSpPr>
          <a:xfrm>
            <a:off x="5049610" y="2507489"/>
            <a:ext cx="1586160" cy="323280"/>
            <a:chOff x="5049610" y="2507489"/>
            <a:chExt cx="1586160" cy="323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AE9E90E4-3BFE-2B2C-D231-FE553ACC7FF9}"/>
                    </a:ext>
                  </a:extLst>
                </p14:cNvPr>
                <p14:cNvContentPartPr/>
                <p14:nvPr/>
              </p14:nvContentPartPr>
              <p14:xfrm>
                <a:off x="5049610" y="2507489"/>
                <a:ext cx="1586160" cy="32328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AE9E90E4-3BFE-2B2C-D231-FE553ACC7FF9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5040610" y="2498849"/>
                  <a:ext cx="1603800" cy="34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50464D81-5D80-62F4-A727-4F9DDFA69631}"/>
                    </a:ext>
                  </a:extLst>
                </p14:cNvPr>
                <p14:cNvContentPartPr/>
                <p14:nvPr/>
              </p14:nvContentPartPr>
              <p14:xfrm>
                <a:off x="6179290" y="2582729"/>
                <a:ext cx="41040" cy="2736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50464D81-5D80-62F4-A727-4F9DDFA69631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6170650" y="2574089"/>
                  <a:ext cx="5868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3DA84328-B8E9-B1EC-0222-6D2D0B103EF9}"/>
                    </a:ext>
                  </a:extLst>
                </p14:cNvPr>
                <p14:cNvContentPartPr/>
                <p14:nvPr/>
              </p14:nvContentPartPr>
              <p14:xfrm>
                <a:off x="6025570" y="2604329"/>
                <a:ext cx="172080" cy="864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3DA84328-B8E9-B1EC-0222-6D2D0B103EF9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6016930" y="2595329"/>
                  <a:ext cx="18972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3B016EAE-1315-139F-BBB9-5BFA876C7ABA}"/>
                    </a:ext>
                  </a:extLst>
                </p14:cNvPr>
                <p14:cNvContentPartPr/>
                <p14:nvPr/>
              </p14:nvContentPartPr>
              <p14:xfrm>
                <a:off x="5615890" y="2576969"/>
                <a:ext cx="249840" cy="5364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3B016EAE-1315-139F-BBB9-5BFA876C7ABA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5607250" y="2567969"/>
                  <a:ext cx="267480" cy="71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9" name="Group 98">
            <a:extLst>
              <a:ext uri="{FF2B5EF4-FFF2-40B4-BE49-F238E27FC236}">
                <a16:creationId xmlns:a16="http://schemas.microsoft.com/office/drawing/2014/main" id="{6EDE111D-293C-8D1B-8E7E-9F8F9EE4B848}"/>
              </a:ext>
            </a:extLst>
          </p:cNvPr>
          <p:cNvGrpSpPr/>
          <p:nvPr/>
        </p:nvGrpSpPr>
        <p:grpSpPr>
          <a:xfrm>
            <a:off x="6825130" y="2378249"/>
            <a:ext cx="1823040" cy="374760"/>
            <a:chOff x="6825130" y="2378249"/>
            <a:chExt cx="1823040" cy="374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D9168D53-7035-CAB8-5E44-866F35B40523}"/>
                    </a:ext>
                  </a:extLst>
                </p14:cNvPr>
                <p14:cNvContentPartPr/>
                <p14:nvPr/>
              </p14:nvContentPartPr>
              <p14:xfrm>
                <a:off x="6825130" y="2378249"/>
                <a:ext cx="1823040" cy="37476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D9168D53-7035-CAB8-5E44-866F35B40523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6816130" y="2369609"/>
                  <a:ext cx="1840680" cy="39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2FD23291-2196-E742-8F67-CB4662C405A1}"/>
                    </a:ext>
                  </a:extLst>
                </p14:cNvPr>
                <p14:cNvContentPartPr/>
                <p14:nvPr/>
              </p14:nvContentPartPr>
              <p14:xfrm>
                <a:off x="8271970" y="2446289"/>
                <a:ext cx="41760" cy="2880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2FD23291-2196-E742-8F67-CB4662C405A1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8263330" y="2437649"/>
                  <a:ext cx="59400" cy="46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3E22EF5F-BD12-72E2-E5CC-28EA34DAB701}"/>
              </a:ext>
            </a:extLst>
          </p:cNvPr>
          <p:cNvGrpSpPr/>
          <p:nvPr/>
        </p:nvGrpSpPr>
        <p:grpSpPr>
          <a:xfrm>
            <a:off x="1944610" y="3266009"/>
            <a:ext cx="501120" cy="329400"/>
            <a:chOff x="1944610" y="3266009"/>
            <a:chExt cx="501120" cy="329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F6F69B74-0B6E-5533-E0A0-124470C81227}"/>
                    </a:ext>
                  </a:extLst>
                </p14:cNvPr>
                <p14:cNvContentPartPr/>
                <p14:nvPr/>
              </p14:nvContentPartPr>
              <p14:xfrm>
                <a:off x="1987450" y="3321449"/>
                <a:ext cx="117000" cy="27396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F6F69B74-0B6E-5533-E0A0-124470C81227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1978450" y="3312449"/>
                  <a:ext cx="134640" cy="29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DCE6E7C2-FA4C-06AD-113A-4694681958BE}"/>
                    </a:ext>
                  </a:extLst>
                </p14:cNvPr>
                <p14:cNvContentPartPr/>
                <p14:nvPr/>
              </p14:nvContentPartPr>
              <p14:xfrm>
                <a:off x="1944610" y="3313529"/>
                <a:ext cx="235800" cy="3636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DCE6E7C2-FA4C-06AD-113A-4694681958BE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1935610" y="3304889"/>
                  <a:ext cx="25344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89A4B7B0-78DB-D20F-F0A9-0A2C749E38FD}"/>
                    </a:ext>
                  </a:extLst>
                </p14:cNvPr>
                <p14:cNvContentPartPr/>
                <p14:nvPr/>
              </p14:nvContentPartPr>
              <p14:xfrm>
                <a:off x="2173570" y="3266009"/>
                <a:ext cx="272160" cy="32724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89A4B7B0-78DB-D20F-F0A9-0A2C749E38FD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2164930" y="3257369"/>
                  <a:ext cx="289800" cy="344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78E7592F-09B2-67A9-CE62-AF69EE184ACD}"/>
              </a:ext>
            </a:extLst>
          </p:cNvPr>
          <p:cNvGrpSpPr/>
          <p:nvPr/>
        </p:nvGrpSpPr>
        <p:grpSpPr>
          <a:xfrm>
            <a:off x="2688730" y="3182849"/>
            <a:ext cx="2743560" cy="569520"/>
            <a:chOff x="2688730" y="3182849"/>
            <a:chExt cx="2743560" cy="569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4CEDEF63-BA52-D85B-B690-B936B757C121}"/>
                    </a:ext>
                  </a:extLst>
                </p14:cNvPr>
                <p14:cNvContentPartPr/>
                <p14:nvPr/>
              </p14:nvContentPartPr>
              <p14:xfrm>
                <a:off x="2688730" y="3275729"/>
                <a:ext cx="1142280" cy="30996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4CEDEF63-BA52-D85B-B690-B936B757C121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2679730" y="3266729"/>
                  <a:ext cx="1159920" cy="32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439751D8-9DE3-6EA1-68CD-A55CCD0CFC6F}"/>
                    </a:ext>
                  </a:extLst>
                </p14:cNvPr>
                <p14:cNvContentPartPr/>
                <p14:nvPr/>
              </p14:nvContentPartPr>
              <p14:xfrm>
                <a:off x="4060690" y="3276449"/>
                <a:ext cx="249480" cy="47592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439751D8-9DE3-6EA1-68CD-A55CCD0CFC6F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4051690" y="3267809"/>
                  <a:ext cx="267120" cy="49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AD9A530B-8B97-90B4-26B4-8223ED678CEC}"/>
                    </a:ext>
                  </a:extLst>
                </p14:cNvPr>
                <p14:cNvContentPartPr/>
                <p14:nvPr/>
              </p14:nvContentPartPr>
              <p14:xfrm>
                <a:off x="4467130" y="3182849"/>
                <a:ext cx="965160" cy="37332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AD9A530B-8B97-90B4-26B4-8223ED678CEC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4458490" y="3173849"/>
                  <a:ext cx="982800" cy="39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DBDBF3B0-9119-82FD-6465-92AE510432D1}"/>
                    </a:ext>
                  </a:extLst>
                </p14:cNvPr>
                <p14:cNvContentPartPr/>
                <p14:nvPr/>
              </p14:nvContentPartPr>
              <p14:xfrm>
                <a:off x="4987330" y="3350609"/>
                <a:ext cx="250560" cy="1800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DBDBF3B0-9119-82FD-6465-92AE510432D1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4978330" y="3341609"/>
                  <a:ext cx="26820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AB42F9C5-4C4D-E071-54C5-4387C1516768}"/>
                    </a:ext>
                  </a:extLst>
                </p14:cNvPr>
                <p14:cNvContentPartPr/>
                <p14:nvPr/>
              </p14:nvContentPartPr>
              <p14:xfrm>
                <a:off x="4687090" y="3314969"/>
                <a:ext cx="301320" cy="3168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AB42F9C5-4C4D-E071-54C5-4387C1516768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4678450" y="3306329"/>
                  <a:ext cx="318960" cy="49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1" name="Group 120">
            <a:extLst>
              <a:ext uri="{FF2B5EF4-FFF2-40B4-BE49-F238E27FC236}">
                <a16:creationId xmlns:a16="http://schemas.microsoft.com/office/drawing/2014/main" id="{78066DDC-F389-4D63-A919-B6795CFF82DA}"/>
              </a:ext>
            </a:extLst>
          </p:cNvPr>
          <p:cNvGrpSpPr/>
          <p:nvPr/>
        </p:nvGrpSpPr>
        <p:grpSpPr>
          <a:xfrm>
            <a:off x="5772850" y="3158099"/>
            <a:ext cx="230760" cy="340920"/>
            <a:chOff x="5772850" y="3158099"/>
            <a:chExt cx="230760" cy="340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3ABD9A76-1A02-3A75-F19D-AF97C6D9574D}"/>
                    </a:ext>
                  </a:extLst>
                </p14:cNvPr>
                <p14:cNvContentPartPr/>
                <p14:nvPr/>
              </p14:nvContentPartPr>
              <p14:xfrm>
                <a:off x="5791210" y="3158099"/>
                <a:ext cx="12960" cy="2052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3ABD9A76-1A02-3A75-F19D-AF97C6D9574D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5782570" y="3149459"/>
                  <a:ext cx="3060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272D2600-4B88-CF40-49E5-122713F9EA30}"/>
                    </a:ext>
                  </a:extLst>
                </p14:cNvPr>
                <p14:cNvContentPartPr/>
                <p14:nvPr/>
              </p14:nvContentPartPr>
              <p14:xfrm>
                <a:off x="5772850" y="3307859"/>
                <a:ext cx="26640" cy="15984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272D2600-4B88-CF40-49E5-122713F9EA30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5764210" y="3299219"/>
                  <a:ext cx="4428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E84DDC72-25CD-4EA1-A9CB-B17C0390AA0C}"/>
                    </a:ext>
                  </a:extLst>
                </p14:cNvPr>
                <p14:cNvContentPartPr/>
                <p14:nvPr/>
              </p14:nvContentPartPr>
              <p14:xfrm>
                <a:off x="5904250" y="3301019"/>
                <a:ext cx="99360" cy="19800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E84DDC72-25CD-4EA1-A9CB-B17C0390AA0C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5895250" y="3292379"/>
                  <a:ext cx="117000" cy="215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7" name="Group 126">
            <a:extLst>
              <a:ext uri="{FF2B5EF4-FFF2-40B4-BE49-F238E27FC236}">
                <a16:creationId xmlns:a16="http://schemas.microsoft.com/office/drawing/2014/main" id="{DEDA464C-6BBE-29D8-B753-67FCCAF363B8}"/>
              </a:ext>
            </a:extLst>
          </p:cNvPr>
          <p:cNvGrpSpPr/>
          <p:nvPr/>
        </p:nvGrpSpPr>
        <p:grpSpPr>
          <a:xfrm>
            <a:off x="6320410" y="3128219"/>
            <a:ext cx="2678760" cy="579960"/>
            <a:chOff x="6320410" y="3128219"/>
            <a:chExt cx="2678760" cy="579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B14F6409-83CB-EBFA-18C4-4CE08A21D152}"/>
                    </a:ext>
                  </a:extLst>
                </p14:cNvPr>
                <p14:cNvContentPartPr/>
                <p14:nvPr/>
              </p14:nvContentPartPr>
              <p14:xfrm>
                <a:off x="6320410" y="3311459"/>
                <a:ext cx="195840" cy="14508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B14F6409-83CB-EBFA-18C4-4CE08A21D152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6311770" y="3302459"/>
                  <a:ext cx="213480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9B50645B-DB51-66C3-8516-91B6995DBC57}"/>
                    </a:ext>
                  </a:extLst>
                </p14:cNvPr>
                <p14:cNvContentPartPr/>
                <p14:nvPr/>
              </p14:nvContentPartPr>
              <p14:xfrm>
                <a:off x="6794890" y="3297419"/>
                <a:ext cx="191520" cy="30960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9B50645B-DB51-66C3-8516-91B6995DBC57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6786250" y="3288779"/>
                  <a:ext cx="209160" cy="32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486976F0-228B-7F2A-5810-3F7ADDF56AE3}"/>
                    </a:ext>
                  </a:extLst>
                </p14:cNvPr>
                <p14:cNvContentPartPr/>
                <p14:nvPr/>
              </p14:nvContentPartPr>
              <p14:xfrm>
                <a:off x="7033930" y="3128219"/>
                <a:ext cx="678600" cy="35208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486976F0-228B-7F2A-5810-3F7ADDF56AE3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7025290" y="3119219"/>
                  <a:ext cx="696240" cy="36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93AC1C7C-1B89-424A-151D-4EAB1D0C0AA7}"/>
                    </a:ext>
                  </a:extLst>
                </p14:cNvPr>
                <p14:cNvContentPartPr/>
                <p14:nvPr/>
              </p14:nvContentPartPr>
              <p14:xfrm>
                <a:off x="7830250" y="3287699"/>
                <a:ext cx="1168920" cy="42048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93AC1C7C-1B89-424A-151D-4EAB1D0C0AA7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7821250" y="3278699"/>
                  <a:ext cx="1186560" cy="438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72">
            <p14:nvContentPartPr>
              <p14:cNvPr id="126" name="Ink 125">
                <a:extLst>
                  <a:ext uri="{FF2B5EF4-FFF2-40B4-BE49-F238E27FC236}">
                    <a16:creationId xmlns:a16="http://schemas.microsoft.com/office/drawing/2014/main" id="{829613B1-C64B-2748-E65E-07851DBC3264}"/>
                  </a:ext>
                </a:extLst>
              </p14:cNvPr>
              <p14:cNvContentPartPr/>
              <p14:nvPr/>
            </p14:nvContentPartPr>
            <p14:xfrm>
              <a:off x="9290410" y="3020579"/>
              <a:ext cx="1291320" cy="413640"/>
            </p14:xfrm>
          </p:contentPart>
        </mc:Choice>
        <mc:Fallback xmlns="">
          <p:pic>
            <p:nvPicPr>
              <p:cNvPr id="126" name="Ink 125">
                <a:extLst>
                  <a:ext uri="{FF2B5EF4-FFF2-40B4-BE49-F238E27FC236}">
                    <a16:creationId xmlns:a16="http://schemas.microsoft.com/office/drawing/2014/main" id="{829613B1-C64B-2748-E65E-07851DBC3264}"/>
                  </a:ext>
                </a:extLst>
              </p:cNvPr>
              <p:cNvPicPr/>
              <p:nvPr/>
            </p:nvPicPr>
            <p:blipFill>
              <a:blip r:embed="rId173"/>
              <a:stretch>
                <a:fillRect/>
              </a:stretch>
            </p:blipFill>
            <p:spPr>
              <a:xfrm>
                <a:off x="9281410" y="3011579"/>
                <a:ext cx="1308960" cy="43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4">
            <p14:nvContentPartPr>
              <p14:cNvPr id="132" name="Ink 131">
                <a:extLst>
                  <a:ext uri="{FF2B5EF4-FFF2-40B4-BE49-F238E27FC236}">
                    <a16:creationId xmlns:a16="http://schemas.microsoft.com/office/drawing/2014/main" id="{A4DB781A-6BE7-781D-696D-D1DBE9ED61F0}"/>
                  </a:ext>
                </a:extLst>
              </p14:cNvPr>
              <p14:cNvContentPartPr/>
              <p14:nvPr/>
            </p14:nvContentPartPr>
            <p14:xfrm>
              <a:off x="2665330" y="3989609"/>
              <a:ext cx="117360" cy="322200"/>
            </p14:xfrm>
          </p:contentPart>
        </mc:Choice>
        <mc:Fallback xmlns="">
          <p:pic>
            <p:nvPicPr>
              <p:cNvPr id="132" name="Ink 131">
                <a:extLst>
                  <a:ext uri="{FF2B5EF4-FFF2-40B4-BE49-F238E27FC236}">
                    <a16:creationId xmlns:a16="http://schemas.microsoft.com/office/drawing/2014/main" id="{A4DB781A-6BE7-781D-696D-D1DBE9ED61F0}"/>
                  </a:ext>
                </a:extLst>
              </p:cNvPr>
              <p:cNvPicPr/>
              <p:nvPr/>
            </p:nvPicPr>
            <p:blipFill>
              <a:blip r:embed="rId175"/>
              <a:stretch>
                <a:fillRect/>
              </a:stretch>
            </p:blipFill>
            <p:spPr>
              <a:xfrm>
                <a:off x="2656330" y="3980969"/>
                <a:ext cx="135000" cy="339840"/>
              </a:xfrm>
              <a:prstGeom prst="rect">
                <a:avLst/>
              </a:prstGeom>
            </p:spPr>
          </p:pic>
        </mc:Fallback>
      </mc:AlternateContent>
      <p:grpSp>
        <p:nvGrpSpPr>
          <p:cNvPr id="162" name="Group 161">
            <a:extLst>
              <a:ext uri="{FF2B5EF4-FFF2-40B4-BE49-F238E27FC236}">
                <a16:creationId xmlns:a16="http://schemas.microsoft.com/office/drawing/2014/main" id="{D9D8944E-A0B1-C936-EE57-C1BB999D4BF4}"/>
              </a:ext>
            </a:extLst>
          </p:cNvPr>
          <p:cNvGrpSpPr/>
          <p:nvPr/>
        </p:nvGrpSpPr>
        <p:grpSpPr>
          <a:xfrm>
            <a:off x="7219690" y="3743369"/>
            <a:ext cx="1912320" cy="453960"/>
            <a:chOff x="7219690" y="3743369"/>
            <a:chExt cx="1912320" cy="453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3A873C16-18EA-D726-4F46-224F2BB34007}"/>
                    </a:ext>
                  </a:extLst>
                </p14:cNvPr>
                <p14:cNvContentPartPr/>
                <p14:nvPr/>
              </p14:nvContentPartPr>
              <p14:xfrm>
                <a:off x="7219690" y="3754889"/>
                <a:ext cx="700200" cy="44244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3A873C16-18EA-D726-4F46-224F2BB34007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7210690" y="3746249"/>
                  <a:ext cx="717840" cy="46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38B68D85-BD97-4D7C-B8FE-2BEDFEC3D91F}"/>
                    </a:ext>
                  </a:extLst>
                </p14:cNvPr>
                <p14:cNvContentPartPr/>
                <p14:nvPr/>
              </p14:nvContentPartPr>
              <p14:xfrm>
                <a:off x="8139490" y="3939929"/>
                <a:ext cx="213840" cy="9000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38B68D85-BD97-4D7C-B8FE-2BEDFEC3D91F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8130490" y="3931289"/>
                  <a:ext cx="23148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6B29F2C0-5188-2A6E-775C-6DBEB5151322}"/>
                    </a:ext>
                  </a:extLst>
                </p14:cNvPr>
                <p14:cNvContentPartPr/>
                <p14:nvPr/>
              </p14:nvContentPartPr>
              <p14:xfrm>
                <a:off x="8531530" y="3743369"/>
                <a:ext cx="600480" cy="41328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6B29F2C0-5188-2A6E-775C-6DBEB5151322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8522530" y="3734369"/>
                  <a:ext cx="618120" cy="430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6" name="Group 165">
            <a:extLst>
              <a:ext uri="{FF2B5EF4-FFF2-40B4-BE49-F238E27FC236}">
                <a16:creationId xmlns:a16="http://schemas.microsoft.com/office/drawing/2014/main" id="{F4B673DE-620E-1D9F-1106-7CBCEAA67296}"/>
              </a:ext>
            </a:extLst>
          </p:cNvPr>
          <p:cNvGrpSpPr/>
          <p:nvPr/>
        </p:nvGrpSpPr>
        <p:grpSpPr>
          <a:xfrm>
            <a:off x="9295090" y="3711329"/>
            <a:ext cx="1351080" cy="501480"/>
            <a:chOff x="9295090" y="3711329"/>
            <a:chExt cx="1351080" cy="501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5CDAE402-1BF0-1DA7-9E26-4A89616A5D86}"/>
                    </a:ext>
                  </a:extLst>
                </p14:cNvPr>
                <p14:cNvContentPartPr/>
                <p14:nvPr/>
              </p14:nvContentPartPr>
              <p14:xfrm>
                <a:off x="9295090" y="3711329"/>
                <a:ext cx="1351080" cy="50148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5CDAE402-1BF0-1DA7-9E26-4A89616A5D86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9286090" y="3702689"/>
                  <a:ext cx="1368720" cy="51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AB80182F-0454-1CF3-7406-77E9C144B4B1}"/>
                    </a:ext>
                  </a:extLst>
                </p14:cNvPr>
                <p14:cNvContentPartPr/>
                <p14:nvPr/>
              </p14:nvContentPartPr>
              <p14:xfrm>
                <a:off x="10273930" y="3822569"/>
                <a:ext cx="20160" cy="1908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AB80182F-0454-1CF3-7406-77E9C144B4B1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10265290" y="3813929"/>
                  <a:ext cx="3780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899241A7-E35F-0AA7-8615-5689A7C9A0CC}"/>
                    </a:ext>
                  </a:extLst>
                </p14:cNvPr>
                <p14:cNvContentPartPr/>
                <p14:nvPr/>
              </p14:nvContentPartPr>
              <p14:xfrm>
                <a:off x="9798370" y="3819689"/>
                <a:ext cx="419760" cy="11160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899241A7-E35F-0AA7-8615-5689A7C9A0CC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9789730" y="3810689"/>
                  <a:ext cx="437400" cy="129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2" name="Group 171">
            <a:extLst>
              <a:ext uri="{FF2B5EF4-FFF2-40B4-BE49-F238E27FC236}">
                <a16:creationId xmlns:a16="http://schemas.microsoft.com/office/drawing/2014/main" id="{B3E4ABED-3850-9B19-8866-6410FACEA59F}"/>
              </a:ext>
            </a:extLst>
          </p:cNvPr>
          <p:cNvGrpSpPr/>
          <p:nvPr/>
        </p:nvGrpSpPr>
        <p:grpSpPr>
          <a:xfrm>
            <a:off x="10826530" y="3692249"/>
            <a:ext cx="795960" cy="329400"/>
            <a:chOff x="10826530" y="3692249"/>
            <a:chExt cx="795960" cy="329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A30F38B3-6DB9-DF51-59A9-6F6334FD28B8}"/>
                    </a:ext>
                  </a:extLst>
                </p14:cNvPr>
                <p14:cNvContentPartPr/>
                <p14:nvPr/>
              </p14:nvContentPartPr>
              <p14:xfrm>
                <a:off x="10826530" y="3897449"/>
                <a:ext cx="364320" cy="12420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A30F38B3-6DB9-DF51-59A9-6F6334FD28B8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10817530" y="3888449"/>
                  <a:ext cx="38196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D90DEC10-6FD4-D8EE-C4B6-A726A18AE514}"/>
                    </a:ext>
                  </a:extLst>
                </p14:cNvPr>
                <p14:cNvContentPartPr/>
                <p14:nvPr/>
              </p14:nvContentPartPr>
              <p14:xfrm>
                <a:off x="11216050" y="3756329"/>
                <a:ext cx="13680" cy="936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D90DEC10-6FD4-D8EE-C4B6-A726A18AE514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11207050" y="3747329"/>
                  <a:ext cx="3132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6E3C11E9-A0F1-752E-21F4-D7D32E4F146A}"/>
                    </a:ext>
                  </a:extLst>
                </p14:cNvPr>
                <p14:cNvContentPartPr/>
                <p14:nvPr/>
              </p14:nvContentPartPr>
              <p14:xfrm>
                <a:off x="11304610" y="3692249"/>
                <a:ext cx="34560" cy="27756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6E3C11E9-A0F1-752E-21F4-D7D32E4F146A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11295970" y="3683609"/>
                  <a:ext cx="52200" cy="29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8F11B29B-6360-A51C-C575-61CDF4688AB2}"/>
                    </a:ext>
                  </a:extLst>
                </p14:cNvPr>
                <p14:cNvContentPartPr/>
                <p14:nvPr/>
              </p14:nvContentPartPr>
              <p14:xfrm>
                <a:off x="11295970" y="3802409"/>
                <a:ext cx="133920" cy="3024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8F11B29B-6360-A51C-C575-61CDF4688AB2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11286970" y="3793409"/>
                  <a:ext cx="15156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2DC50793-EC27-2CE5-87B4-D8C62E78F065}"/>
                    </a:ext>
                  </a:extLst>
                </p14:cNvPr>
                <p14:cNvContentPartPr/>
                <p14:nvPr/>
              </p14:nvContentPartPr>
              <p14:xfrm>
                <a:off x="11446450" y="3697649"/>
                <a:ext cx="176040" cy="30348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2DC50793-EC27-2CE5-87B4-D8C62E78F065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11437450" y="3688649"/>
                  <a:ext cx="193680" cy="321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98">
            <p14:nvContentPartPr>
              <p14:cNvPr id="173" name="Ink 172">
                <a:extLst>
                  <a:ext uri="{FF2B5EF4-FFF2-40B4-BE49-F238E27FC236}">
                    <a16:creationId xmlns:a16="http://schemas.microsoft.com/office/drawing/2014/main" id="{7A07DDA3-A78B-00A1-37C2-96588FA32B16}"/>
                  </a:ext>
                </a:extLst>
              </p14:cNvPr>
              <p14:cNvContentPartPr/>
              <p14:nvPr/>
            </p14:nvContentPartPr>
            <p14:xfrm>
              <a:off x="1885210" y="4642649"/>
              <a:ext cx="164520" cy="270720"/>
            </p14:xfrm>
          </p:contentPart>
        </mc:Choice>
        <mc:Fallback xmlns="">
          <p:pic>
            <p:nvPicPr>
              <p:cNvPr id="173" name="Ink 172">
                <a:extLst>
                  <a:ext uri="{FF2B5EF4-FFF2-40B4-BE49-F238E27FC236}">
                    <a16:creationId xmlns:a16="http://schemas.microsoft.com/office/drawing/2014/main" id="{7A07DDA3-A78B-00A1-37C2-96588FA32B16}"/>
                  </a:ext>
                </a:extLst>
              </p:cNvPr>
              <p:cNvPicPr/>
              <p:nvPr/>
            </p:nvPicPr>
            <p:blipFill>
              <a:blip r:embed="rId199"/>
              <a:stretch>
                <a:fillRect/>
              </a:stretch>
            </p:blipFill>
            <p:spPr>
              <a:xfrm>
                <a:off x="1876570" y="4633649"/>
                <a:ext cx="182160" cy="288360"/>
              </a:xfrm>
              <a:prstGeom prst="rect">
                <a:avLst/>
              </a:prstGeom>
            </p:spPr>
          </p:pic>
        </mc:Fallback>
      </mc:AlternateContent>
      <p:grpSp>
        <p:nvGrpSpPr>
          <p:cNvPr id="181" name="Group 180">
            <a:extLst>
              <a:ext uri="{FF2B5EF4-FFF2-40B4-BE49-F238E27FC236}">
                <a16:creationId xmlns:a16="http://schemas.microsoft.com/office/drawing/2014/main" id="{E2D47242-5B91-D10C-B01C-A5EAC937F15C}"/>
              </a:ext>
            </a:extLst>
          </p:cNvPr>
          <p:cNvGrpSpPr/>
          <p:nvPr/>
        </p:nvGrpSpPr>
        <p:grpSpPr>
          <a:xfrm>
            <a:off x="1960450" y="3764249"/>
            <a:ext cx="4808520" cy="1306080"/>
            <a:chOff x="1960450" y="3764249"/>
            <a:chExt cx="4808520" cy="1306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5793353E-F6E0-3793-2F13-DA2E030BAB63}"/>
                    </a:ext>
                  </a:extLst>
                </p14:cNvPr>
                <p14:cNvContentPartPr/>
                <p14:nvPr/>
              </p14:nvContentPartPr>
              <p14:xfrm>
                <a:off x="1960450" y="3810689"/>
                <a:ext cx="189360" cy="34488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5793353E-F6E0-3793-2F13-DA2E030BAB63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1951810" y="3802049"/>
                  <a:ext cx="207000" cy="36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6F02F3EF-9BD3-F498-5A83-57F9E5DA7B33}"/>
                    </a:ext>
                  </a:extLst>
                </p14:cNvPr>
                <p14:cNvContentPartPr/>
                <p14:nvPr/>
              </p14:nvContentPartPr>
              <p14:xfrm>
                <a:off x="2229010" y="3964049"/>
                <a:ext cx="137880" cy="26352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6F02F3EF-9BD3-F498-5A83-57F9E5DA7B33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2220010" y="3955049"/>
                  <a:ext cx="155520" cy="28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B9FD33A2-1355-EA05-0EFB-3DF0819BD55A}"/>
                    </a:ext>
                  </a:extLst>
                </p14:cNvPr>
                <p14:cNvContentPartPr/>
                <p14:nvPr/>
              </p14:nvContentPartPr>
              <p14:xfrm>
                <a:off x="2421250" y="3822209"/>
                <a:ext cx="159120" cy="35136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B9FD33A2-1355-EA05-0EFB-3DF0819BD55A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2412250" y="3813569"/>
                  <a:ext cx="176760" cy="36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5871A063-FD59-3F76-A7AE-B3667A3A1063}"/>
                    </a:ext>
                  </a:extLst>
                </p14:cNvPr>
                <p14:cNvContentPartPr/>
                <p14:nvPr/>
              </p14:nvContentPartPr>
              <p14:xfrm>
                <a:off x="3089410" y="4009769"/>
                <a:ext cx="173520" cy="1296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5871A063-FD59-3F76-A7AE-B3667A3A1063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3080410" y="4001129"/>
                  <a:ext cx="19116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901C7D3B-826C-7670-DA7A-02838C59F251}"/>
                    </a:ext>
                  </a:extLst>
                </p14:cNvPr>
                <p14:cNvContentPartPr/>
                <p14:nvPr/>
              </p14:nvContentPartPr>
              <p14:xfrm>
                <a:off x="3086530" y="4120289"/>
                <a:ext cx="218880" cy="1908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901C7D3B-826C-7670-DA7A-02838C59F251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3077890" y="4111649"/>
                  <a:ext cx="23652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FF1F0374-DBB6-10E2-39B9-F2E6C4A05CD0}"/>
                    </a:ext>
                  </a:extLst>
                </p14:cNvPr>
                <p14:cNvContentPartPr/>
                <p14:nvPr/>
              </p14:nvContentPartPr>
              <p14:xfrm>
                <a:off x="3444730" y="3800249"/>
                <a:ext cx="186120" cy="34308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FF1F0374-DBB6-10E2-39B9-F2E6C4A05CD0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3435730" y="3791609"/>
                  <a:ext cx="203760" cy="36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6CBDA8CB-B3DB-8C8B-3869-7834F14D7C00}"/>
                    </a:ext>
                  </a:extLst>
                </p14:cNvPr>
                <p14:cNvContentPartPr/>
                <p14:nvPr/>
              </p14:nvContentPartPr>
              <p14:xfrm>
                <a:off x="3682330" y="3977009"/>
                <a:ext cx="154080" cy="30888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6CBDA8CB-B3DB-8C8B-3869-7834F14D7C00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3673690" y="3968369"/>
                  <a:ext cx="171720" cy="32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6025A647-EDA6-CBBB-E33F-4892DD6C12FA}"/>
                    </a:ext>
                  </a:extLst>
                </p14:cNvPr>
                <p14:cNvContentPartPr/>
                <p14:nvPr/>
              </p14:nvContentPartPr>
              <p14:xfrm>
                <a:off x="3798250" y="4258889"/>
                <a:ext cx="87840" cy="12492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6025A647-EDA6-CBBB-E33F-4892DD6C12FA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3789610" y="4250249"/>
                  <a:ext cx="10548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63127DA5-2B5F-7BDB-78AD-554DD3470117}"/>
                    </a:ext>
                  </a:extLst>
                </p14:cNvPr>
                <p14:cNvContentPartPr/>
                <p14:nvPr/>
              </p14:nvContentPartPr>
              <p14:xfrm>
                <a:off x="3762970" y="4256369"/>
                <a:ext cx="174960" cy="16812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63127DA5-2B5F-7BDB-78AD-554DD3470117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3754330" y="4247729"/>
                  <a:ext cx="192600" cy="18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8C5382A9-27F5-76CD-D846-B4A0AD0751A3}"/>
                    </a:ext>
                  </a:extLst>
                </p14:cNvPr>
                <p14:cNvContentPartPr/>
                <p14:nvPr/>
              </p14:nvContentPartPr>
              <p14:xfrm>
                <a:off x="4055290" y="3808169"/>
                <a:ext cx="140040" cy="35424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8C5382A9-27F5-76CD-D846-B4A0AD0751A3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4046290" y="3799169"/>
                  <a:ext cx="157680" cy="37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6C2FF195-EB91-9508-F485-6C4A10E175B7}"/>
                    </a:ext>
                  </a:extLst>
                </p14:cNvPr>
                <p14:cNvContentPartPr/>
                <p14:nvPr/>
              </p14:nvContentPartPr>
              <p14:xfrm>
                <a:off x="4313050" y="3971609"/>
                <a:ext cx="88920" cy="26928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6C2FF195-EB91-9508-F485-6C4A10E175B7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4304050" y="3962609"/>
                  <a:ext cx="106560" cy="28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4565676D-82BB-1038-AA31-0E1057291B0D}"/>
                    </a:ext>
                  </a:extLst>
                </p14:cNvPr>
                <p14:cNvContentPartPr/>
                <p14:nvPr/>
              </p14:nvContentPartPr>
              <p14:xfrm>
                <a:off x="4396210" y="4214609"/>
                <a:ext cx="155520" cy="22500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4565676D-82BB-1038-AA31-0E1057291B0D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4387570" y="4205609"/>
                  <a:ext cx="173160" cy="24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58D03CE0-012D-B72E-1FD4-4AE1B4B1EC05}"/>
                    </a:ext>
                  </a:extLst>
                </p14:cNvPr>
                <p14:cNvContentPartPr/>
                <p14:nvPr/>
              </p14:nvContentPartPr>
              <p14:xfrm>
                <a:off x="4666210" y="3801689"/>
                <a:ext cx="183240" cy="31608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58D03CE0-012D-B72E-1FD4-4AE1B4B1EC05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4657570" y="3793049"/>
                  <a:ext cx="200880" cy="33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57C61AD5-E238-B0A8-792D-89EC4756029A}"/>
                    </a:ext>
                  </a:extLst>
                </p14:cNvPr>
                <p14:cNvContentPartPr/>
                <p14:nvPr/>
              </p14:nvContentPartPr>
              <p14:xfrm>
                <a:off x="4897330" y="3995009"/>
                <a:ext cx="109080" cy="25560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57C61AD5-E238-B0A8-792D-89EC4756029A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4888690" y="3986369"/>
                  <a:ext cx="126720" cy="27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DB2BD8C3-D883-A8B7-B173-19A556363F85}"/>
                    </a:ext>
                  </a:extLst>
                </p14:cNvPr>
                <p14:cNvContentPartPr/>
                <p14:nvPr/>
              </p14:nvContentPartPr>
              <p14:xfrm>
                <a:off x="5016850" y="4219289"/>
                <a:ext cx="90000" cy="15048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DB2BD8C3-D883-A8B7-B173-19A556363F85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5007850" y="4210649"/>
                  <a:ext cx="10764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A698FD2C-4DD7-68DD-9E6F-D4C2EB8294F6}"/>
                    </a:ext>
                  </a:extLst>
                </p14:cNvPr>
                <p14:cNvContentPartPr/>
                <p14:nvPr/>
              </p14:nvContentPartPr>
              <p14:xfrm>
                <a:off x="4999210" y="4270049"/>
                <a:ext cx="114120" cy="3384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A698FD2C-4DD7-68DD-9E6F-D4C2EB8294F6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4990570" y="4261049"/>
                  <a:ext cx="13176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2659D1B2-854F-D101-26FD-3B360C0460AF}"/>
                    </a:ext>
                  </a:extLst>
                </p14:cNvPr>
                <p14:cNvContentPartPr/>
                <p14:nvPr/>
              </p14:nvContentPartPr>
              <p14:xfrm>
                <a:off x="5334010" y="3764249"/>
                <a:ext cx="195120" cy="30060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2659D1B2-854F-D101-26FD-3B360C0460AF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5325010" y="3755249"/>
                  <a:ext cx="212760" cy="31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2236036D-AC1C-7DED-C92C-6B2BEB5B38B9}"/>
                    </a:ext>
                  </a:extLst>
                </p14:cNvPr>
                <p14:cNvContentPartPr/>
                <p14:nvPr/>
              </p14:nvContentPartPr>
              <p14:xfrm>
                <a:off x="5568010" y="3965129"/>
                <a:ext cx="109800" cy="11988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2236036D-AC1C-7DED-C92C-6B2BEB5B38B9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5559370" y="3956129"/>
                  <a:ext cx="12744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D55BB525-4E91-7D68-F60A-54F533D42492}"/>
                    </a:ext>
                  </a:extLst>
                </p14:cNvPr>
                <p14:cNvContentPartPr/>
                <p14:nvPr/>
              </p14:nvContentPartPr>
              <p14:xfrm>
                <a:off x="5588890" y="3940649"/>
                <a:ext cx="215280" cy="15732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D55BB525-4E91-7D68-F60A-54F533D42492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5579890" y="3931649"/>
                  <a:ext cx="23292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7ACC6AAE-9FAC-224E-3B71-77F6970717DA}"/>
                    </a:ext>
                  </a:extLst>
                </p14:cNvPr>
                <p14:cNvContentPartPr/>
                <p14:nvPr/>
              </p14:nvContentPartPr>
              <p14:xfrm>
                <a:off x="5848810" y="3776849"/>
                <a:ext cx="186480" cy="31968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7ACC6AAE-9FAC-224E-3B71-77F6970717DA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5840170" y="3767849"/>
                  <a:ext cx="204120" cy="33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7AC61F3E-F823-C7BE-15C1-81B44880970A}"/>
                    </a:ext>
                  </a:extLst>
                </p14:cNvPr>
                <p14:cNvContentPartPr/>
                <p14:nvPr/>
              </p14:nvContentPartPr>
              <p14:xfrm>
                <a:off x="6083170" y="3963689"/>
                <a:ext cx="110880" cy="28224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7AC61F3E-F823-C7BE-15C1-81B44880970A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6074170" y="3955049"/>
                  <a:ext cx="128520" cy="29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2C4DD644-D1F9-1FDF-879A-FAD00E4F0CFE}"/>
                    </a:ext>
                  </a:extLst>
                </p14:cNvPr>
                <p14:cNvContentPartPr/>
                <p14:nvPr/>
              </p14:nvContentPartPr>
              <p14:xfrm>
                <a:off x="6338050" y="3777209"/>
                <a:ext cx="149400" cy="31860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2C4DD644-D1F9-1FDF-879A-FAD00E4F0CFE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6329050" y="3768209"/>
                  <a:ext cx="167040" cy="33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F9A90421-7DF0-FD17-274D-05352F677A5D}"/>
                    </a:ext>
                  </a:extLst>
                </p14:cNvPr>
                <p14:cNvContentPartPr/>
                <p14:nvPr/>
              </p14:nvContentPartPr>
              <p14:xfrm>
                <a:off x="6612370" y="3950729"/>
                <a:ext cx="140400" cy="20772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F9A90421-7DF0-FD17-274D-05352F677A5D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6603730" y="3941729"/>
                  <a:ext cx="158040" cy="22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05D1B201-18D7-D910-9469-3D0070482C73}"/>
                    </a:ext>
                  </a:extLst>
                </p14:cNvPr>
                <p14:cNvContentPartPr/>
                <p14:nvPr/>
              </p14:nvContentPartPr>
              <p14:xfrm>
                <a:off x="6555490" y="4054049"/>
                <a:ext cx="213480" cy="3096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05D1B201-18D7-D910-9469-3D0070482C73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6546850" y="4045049"/>
                  <a:ext cx="23112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C69DC5C6-1C99-7683-F6ED-523B651EB6F2}"/>
                    </a:ext>
                  </a:extLst>
                </p14:cNvPr>
                <p14:cNvContentPartPr/>
                <p14:nvPr/>
              </p14:nvContentPartPr>
              <p14:xfrm>
                <a:off x="2312890" y="4612049"/>
                <a:ext cx="1105560" cy="45828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C69DC5C6-1C99-7683-F6ED-523B651EB6F2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2303890" y="4603049"/>
                  <a:ext cx="1123200" cy="47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B77A1CEE-F5A3-D961-C6E8-A8CAA3919160}"/>
                    </a:ext>
                  </a:extLst>
                </p14:cNvPr>
                <p14:cNvContentPartPr/>
                <p14:nvPr/>
              </p14:nvContentPartPr>
              <p14:xfrm>
                <a:off x="3708970" y="4679009"/>
                <a:ext cx="293760" cy="34992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B77A1CEE-F5A3-D961-C6E8-A8CAA3919160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3700330" y="4670009"/>
                  <a:ext cx="311400" cy="36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FE827743-85CD-DD4B-38E6-A912E84D34F9}"/>
                    </a:ext>
                  </a:extLst>
                </p14:cNvPr>
                <p14:cNvContentPartPr/>
                <p14:nvPr/>
              </p14:nvContentPartPr>
              <p14:xfrm>
                <a:off x="4220890" y="4522049"/>
                <a:ext cx="1604160" cy="41436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FE827743-85CD-DD4B-38E6-A912E84D34F9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4212250" y="4513049"/>
                  <a:ext cx="1621800" cy="43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7064B788-C037-DBB7-142E-756F48AF96BE}"/>
                    </a:ext>
                  </a:extLst>
                </p14:cNvPr>
                <p14:cNvContentPartPr/>
                <p14:nvPr/>
              </p14:nvContentPartPr>
              <p14:xfrm>
                <a:off x="6144010" y="4690889"/>
                <a:ext cx="429120" cy="165960"/>
              </p14:xfrm>
            </p:contentPart>
          </mc:Choice>
          <mc:Fallback xmlns=""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7064B788-C037-DBB7-142E-756F48AF96BE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6135370" y="4682249"/>
                  <a:ext cx="44676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448B74C0-38E4-F650-4B6F-B42EB8C623C2}"/>
                    </a:ext>
                  </a:extLst>
                </p14:cNvPr>
                <p14:cNvContentPartPr/>
                <p14:nvPr/>
              </p14:nvContentPartPr>
              <p14:xfrm>
                <a:off x="6292330" y="4494329"/>
                <a:ext cx="42840" cy="7560"/>
              </p14:xfrm>
            </p:contentPart>
          </mc:Choice>
          <mc:Fallback xmlns=""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448B74C0-38E4-F650-4B6F-B42EB8C623C2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6283690" y="4485329"/>
                  <a:ext cx="6048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D6D12865-892B-18AD-30D6-0B4A96CF14A2}"/>
                    </a:ext>
                  </a:extLst>
                </p14:cNvPr>
                <p14:cNvContentPartPr/>
                <p14:nvPr/>
              </p14:nvContentPartPr>
              <p14:xfrm>
                <a:off x="6370450" y="4787369"/>
                <a:ext cx="103680" cy="124920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D6D12865-892B-18AD-30D6-0B4A96CF14A2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6361810" y="4778369"/>
                  <a:ext cx="121320" cy="142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1" name="Group 200">
            <a:extLst>
              <a:ext uri="{FF2B5EF4-FFF2-40B4-BE49-F238E27FC236}">
                <a16:creationId xmlns:a16="http://schemas.microsoft.com/office/drawing/2014/main" id="{D8B4FB75-8FBF-3F3E-4F74-BE38CCDC1457}"/>
              </a:ext>
            </a:extLst>
          </p:cNvPr>
          <p:cNvGrpSpPr/>
          <p:nvPr/>
        </p:nvGrpSpPr>
        <p:grpSpPr>
          <a:xfrm>
            <a:off x="7232734" y="4282733"/>
            <a:ext cx="1474920" cy="1119064"/>
            <a:chOff x="8615770" y="4421609"/>
            <a:chExt cx="1381680" cy="1048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21F72B07-81B6-16AD-C5AD-D91CC5FEA201}"/>
                    </a:ext>
                  </a:extLst>
                </p14:cNvPr>
                <p14:cNvContentPartPr/>
                <p14:nvPr/>
              </p14:nvContentPartPr>
              <p14:xfrm>
                <a:off x="8615770" y="4421609"/>
                <a:ext cx="243000" cy="312480"/>
              </p14:xfrm>
            </p:contentPart>
          </mc:Choice>
          <mc:Fallback xmlns=""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21F72B07-81B6-16AD-C5AD-D91CC5FEA201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8607670" y="4413519"/>
                  <a:ext cx="259538" cy="32899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117D8C82-240E-74A6-076D-300D436CC792}"/>
                    </a:ext>
                  </a:extLst>
                </p14:cNvPr>
                <p14:cNvContentPartPr/>
                <p14:nvPr/>
              </p14:nvContentPartPr>
              <p14:xfrm>
                <a:off x="8935810" y="4565609"/>
                <a:ext cx="151560" cy="372960"/>
              </p14:xfrm>
            </p:contentPart>
          </mc:Choice>
          <mc:Fallback xmlns=""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117D8C82-240E-74A6-076D-300D436CC792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8927390" y="4557516"/>
                  <a:ext cx="168063" cy="38948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F00848D3-2884-11C2-C7C0-A82B728F86E7}"/>
                    </a:ext>
                  </a:extLst>
                </p14:cNvPr>
                <p14:cNvContentPartPr/>
                <p14:nvPr/>
              </p14:nvContentPartPr>
              <p14:xfrm>
                <a:off x="9203290" y="4466609"/>
                <a:ext cx="158400" cy="279720"/>
              </p14:xfrm>
            </p:contentPart>
          </mc:Choice>
          <mc:Fallback xmlns=""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F00848D3-2884-11C2-C7C0-A82B728F86E7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9195184" y="4458521"/>
                  <a:ext cx="174949" cy="29623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BCEEA393-DDC9-E95B-C7A3-12058DE20924}"/>
                    </a:ext>
                  </a:extLst>
                </p14:cNvPr>
                <p14:cNvContentPartPr/>
                <p14:nvPr/>
              </p14:nvContentPartPr>
              <p14:xfrm>
                <a:off x="9508210" y="4594049"/>
                <a:ext cx="73440" cy="321840"/>
              </p14:xfrm>
            </p:contentPart>
          </mc:Choice>
          <mc:Fallback xmlns=""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BCEEA393-DDC9-E95B-C7A3-12058DE20924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9500125" y="4585615"/>
                  <a:ext cx="89947" cy="33837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E14C7305-F80E-E4CA-4EAE-3BBB24B21EBB}"/>
                    </a:ext>
                  </a:extLst>
                </p14:cNvPr>
                <p14:cNvContentPartPr/>
                <p14:nvPr/>
              </p14:nvContentPartPr>
              <p14:xfrm>
                <a:off x="8617930" y="4897529"/>
                <a:ext cx="1151640" cy="132480"/>
              </p14:xfrm>
            </p:contentPart>
          </mc:Choice>
          <mc:Fallback xmlns=""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E14C7305-F80E-E4CA-4EAE-3BBB24B21EBB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8609834" y="4889418"/>
                  <a:ext cx="1168169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B293BCFE-94B4-C2E7-B734-51EC7CB7820E}"/>
                    </a:ext>
                  </a:extLst>
                </p14:cNvPr>
                <p14:cNvContentPartPr/>
                <p14:nvPr/>
              </p14:nvContentPartPr>
              <p14:xfrm>
                <a:off x="8641690" y="5111369"/>
                <a:ext cx="150480" cy="358560"/>
              </p14:xfrm>
            </p:contentPart>
          </mc:Choice>
          <mc:Fallback xmlns=""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B293BCFE-94B4-C2E7-B734-51EC7CB7820E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8633592" y="5103274"/>
                  <a:ext cx="167013" cy="37508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1B4A6DED-21B8-50D4-175B-CAE7E6C7622B}"/>
                    </a:ext>
                  </a:extLst>
                </p14:cNvPr>
                <p14:cNvContentPartPr/>
                <p14:nvPr/>
              </p14:nvContentPartPr>
              <p14:xfrm>
                <a:off x="8788210" y="5199209"/>
                <a:ext cx="202680" cy="201960"/>
              </p14:xfrm>
            </p:contentPart>
          </mc:Choice>
          <mc:Fallback xmlns=""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1B4A6DED-21B8-50D4-175B-CAE7E6C7622B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8780116" y="5190780"/>
                  <a:ext cx="219205" cy="21848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E93F3496-6E2A-1027-DF8D-DDD44AB9F233}"/>
                    </a:ext>
                  </a:extLst>
                </p14:cNvPr>
                <p14:cNvContentPartPr/>
                <p14:nvPr/>
              </p14:nvContentPartPr>
              <p14:xfrm>
                <a:off x="9067210" y="5231249"/>
                <a:ext cx="25920" cy="195480"/>
              </p14:xfrm>
            </p:contentPart>
          </mc:Choice>
          <mc:Fallback xmlns=""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E93F3496-6E2A-1027-DF8D-DDD44AB9F233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9058794" y="5222809"/>
                  <a:ext cx="42415" cy="21202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9729A858-DCE8-DAAC-3628-F98B5CA67FB2}"/>
                    </a:ext>
                  </a:extLst>
                </p14:cNvPr>
                <p14:cNvContentPartPr/>
                <p14:nvPr/>
              </p14:nvContentPartPr>
              <p14:xfrm>
                <a:off x="9162250" y="5210729"/>
                <a:ext cx="10440" cy="193680"/>
              </p14:xfrm>
            </p:contentPart>
          </mc:Choice>
          <mc:Fallback xmlns=""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9729A858-DCE8-DAAC-3628-F98B5CA67FB2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9153831" y="5202631"/>
                  <a:ext cx="26942" cy="21021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3DACC6E1-1A64-2FA2-C617-D7A8C2F323D9}"/>
                    </a:ext>
                  </a:extLst>
                </p14:cNvPr>
                <p14:cNvContentPartPr/>
                <p14:nvPr/>
              </p14:nvContentPartPr>
              <p14:xfrm>
                <a:off x="8982250" y="5217929"/>
                <a:ext cx="301680" cy="81000"/>
              </p14:xfrm>
            </p:contentPart>
          </mc:Choice>
          <mc:Fallback xmlns=""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3DACC6E1-1A64-2FA2-C617-D7A8C2F323D9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8973814" y="5209829"/>
                  <a:ext cx="318215" cy="9753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00428B03-7857-18AC-6EC1-214292E7128A}"/>
                    </a:ext>
                  </a:extLst>
                </p14:cNvPr>
                <p14:cNvContentPartPr/>
                <p14:nvPr/>
              </p14:nvContentPartPr>
              <p14:xfrm>
                <a:off x="9370690" y="5079689"/>
                <a:ext cx="162000" cy="326520"/>
              </p14:xfrm>
            </p:contentPart>
          </mc:Choice>
          <mc:Fallback xmlns=""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00428B03-7857-18AC-6EC1-214292E7128A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9362252" y="5071593"/>
                  <a:ext cx="178538" cy="34304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835AC328-60A7-0910-2BDD-C8F51713ABE6}"/>
                    </a:ext>
                  </a:extLst>
                </p14:cNvPr>
                <p14:cNvContentPartPr/>
                <p14:nvPr/>
              </p14:nvContentPartPr>
              <p14:xfrm>
                <a:off x="9277810" y="5170409"/>
                <a:ext cx="288000" cy="83160"/>
              </p14:xfrm>
            </p:contentPart>
          </mc:Choice>
          <mc:Fallback xmlns=""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835AC328-60A7-0910-2BDD-C8F51713ABE6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9269379" y="5161992"/>
                  <a:ext cx="304525" cy="9965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FAB98629-CBBF-4954-9182-3071A77AFC18}"/>
                    </a:ext>
                  </a:extLst>
                </p14:cNvPr>
                <p14:cNvContentPartPr/>
                <p14:nvPr/>
              </p14:nvContentPartPr>
              <p14:xfrm>
                <a:off x="9563290" y="5022089"/>
                <a:ext cx="173520" cy="442080"/>
              </p14:xfrm>
            </p:contentPart>
          </mc:Choice>
          <mc:Fallback xmlns=""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FAB98629-CBBF-4954-9182-3071A77AFC18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9555204" y="5013659"/>
                  <a:ext cx="190030" cy="45860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96EBC92F-A38C-A409-F7D3-36F389356ABB}"/>
                    </a:ext>
                  </a:extLst>
                </p14:cNvPr>
                <p14:cNvContentPartPr/>
                <p14:nvPr/>
              </p14:nvContentPartPr>
              <p14:xfrm>
                <a:off x="9789010" y="5002649"/>
                <a:ext cx="208440" cy="183600"/>
              </p14:xfrm>
            </p:contentPart>
          </mc:Choice>
          <mc:Fallback xmlns=""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96EBC92F-A38C-A409-F7D3-36F389356ABB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9780915" y="4994227"/>
                  <a:ext cx="224967" cy="200107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5" name="Group 204">
            <a:extLst>
              <a:ext uri="{FF2B5EF4-FFF2-40B4-BE49-F238E27FC236}">
                <a16:creationId xmlns:a16="http://schemas.microsoft.com/office/drawing/2014/main" id="{D53B4FB8-C82C-0593-BFDA-0E0E9B2787F8}"/>
              </a:ext>
            </a:extLst>
          </p:cNvPr>
          <p:cNvGrpSpPr/>
          <p:nvPr/>
        </p:nvGrpSpPr>
        <p:grpSpPr>
          <a:xfrm>
            <a:off x="9022570" y="2373929"/>
            <a:ext cx="798840" cy="330120"/>
            <a:chOff x="9022570" y="2373929"/>
            <a:chExt cx="798840" cy="330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C8D8121B-90D4-5186-BD88-745FD81A04B2}"/>
                    </a:ext>
                  </a:extLst>
                </p14:cNvPr>
                <p14:cNvContentPartPr/>
                <p14:nvPr/>
              </p14:nvContentPartPr>
              <p14:xfrm>
                <a:off x="9022570" y="2419649"/>
                <a:ext cx="199800" cy="284400"/>
              </p14:xfrm>
            </p:contentPart>
          </mc:Choice>
          <mc:Fallback xmlns=""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C8D8121B-90D4-5186-BD88-745FD81A04B2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9013570" y="2411009"/>
                  <a:ext cx="217440" cy="30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CC3E4A56-7310-0D03-6232-FC11FADAEE09}"/>
                    </a:ext>
                  </a:extLst>
                </p14:cNvPr>
                <p14:cNvContentPartPr/>
                <p14:nvPr/>
              </p14:nvContentPartPr>
              <p14:xfrm>
                <a:off x="9307330" y="2373929"/>
                <a:ext cx="198720" cy="323280"/>
              </p14:xfrm>
            </p:contentPart>
          </mc:Choice>
          <mc:Fallback xmlns=""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CC3E4A56-7310-0D03-6232-FC11FADAEE09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9298330" y="2364929"/>
                  <a:ext cx="216360" cy="34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F3678347-33A4-B352-2E81-30D329F7C628}"/>
                    </a:ext>
                  </a:extLst>
                </p14:cNvPr>
                <p14:cNvContentPartPr/>
                <p14:nvPr/>
              </p14:nvContentPartPr>
              <p14:xfrm>
                <a:off x="9627370" y="2378249"/>
                <a:ext cx="194040" cy="314280"/>
              </p14:xfrm>
            </p:contentPart>
          </mc:Choice>
          <mc:Fallback xmlns=""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F3678347-33A4-B352-2E81-30D329F7C628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9618730" y="2369249"/>
                  <a:ext cx="211680" cy="331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0" name="Group 209">
            <a:extLst>
              <a:ext uri="{FF2B5EF4-FFF2-40B4-BE49-F238E27FC236}">
                <a16:creationId xmlns:a16="http://schemas.microsoft.com/office/drawing/2014/main" id="{0C29B667-3421-1886-E5B1-EAE14148CD13}"/>
              </a:ext>
            </a:extLst>
          </p:cNvPr>
          <p:cNvGrpSpPr/>
          <p:nvPr/>
        </p:nvGrpSpPr>
        <p:grpSpPr>
          <a:xfrm>
            <a:off x="10057930" y="2375009"/>
            <a:ext cx="1180800" cy="381960"/>
            <a:chOff x="10057930" y="2375009"/>
            <a:chExt cx="1180800" cy="381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61A270B0-895B-6BAB-9842-7E7E18981DF9}"/>
                    </a:ext>
                  </a:extLst>
                </p14:cNvPr>
                <p14:cNvContentPartPr/>
                <p14:nvPr/>
              </p14:nvContentPartPr>
              <p14:xfrm>
                <a:off x="10057930" y="2525129"/>
                <a:ext cx="181080" cy="194400"/>
              </p14:xfrm>
            </p:contentPart>
          </mc:Choice>
          <mc:Fallback xmlns=""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61A270B0-895B-6BAB-9842-7E7E18981DF9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10049290" y="2516489"/>
                  <a:ext cx="198720" cy="21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5A086703-7550-7F0E-3E0B-EDA44C4E7C28}"/>
                    </a:ext>
                  </a:extLst>
                </p14:cNvPr>
                <p14:cNvContentPartPr/>
                <p14:nvPr/>
              </p14:nvContentPartPr>
              <p14:xfrm>
                <a:off x="10293730" y="2559329"/>
                <a:ext cx="191160" cy="169920"/>
              </p14:xfrm>
            </p:contentPart>
          </mc:Choice>
          <mc:Fallback xmlns=""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5A086703-7550-7F0E-3E0B-EDA44C4E7C28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10284730" y="2550329"/>
                  <a:ext cx="20880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4EFDBAD6-DCFF-2D96-8A17-05306E4FF060}"/>
                    </a:ext>
                  </a:extLst>
                </p14:cNvPr>
                <p14:cNvContentPartPr/>
                <p14:nvPr/>
              </p14:nvContentPartPr>
              <p14:xfrm>
                <a:off x="10545370" y="2569409"/>
                <a:ext cx="172800" cy="153000"/>
              </p14:xfrm>
            </p:contentPart>
          </mc:Choice>
          <mc:Fallback xmlns=""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4EFDBAD6-DCFF-2D96-8A17-05306E4FF060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10536730" y="2560409"/>
                  <a:ext cx="19044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0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8EBD83D2-1811-5A45-370D-017629668269}"/>
                    </a:ext>
                  </a:extLst>
                </p14:cNvPr>
                <p14:cNvContentPartPr/>
                <p14:nvPr/>
              </p14:nvContentPartPr>
              <p14:xfrm>
                <a:off x="10843450" y="2375009"/>
                <a:ext cx="395280" cy="381960"/>
              </p14:xfrm>
            </p:contentPart>
          </mc:Choice>
          <mc:Fallback xmlns=""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8EBD83D2-1811-5A45-370D-017629668269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10834810" y="2366369"/>
                  <a:ext cx="412920" cy="399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5" name="Group 234">
            <a:extLst>
              <a:ext uri="{FF2B5EF4-FFF2-40B4-BE49-F238E27FC236}">
                <a16:creationId xmlns:a16="http://schemas.microsoft.com/office/drawing/2014/main" id="{16F217D0-C1EB-3128-4C9A-F644FC456904}"/>
              </a:ext>
            </a:extLst>
          </p:cNvPr>
          <p:cNvGrpSpPr/>
          <p:nvPr/>
        </p:nvGrpSpPr>
        <p:grpSpPr>
          <a:xfrm>
            <a:off x="266743" y="5167349"/>
            <a:ext cx="6448320" cy="988200"/>
            <a:chOff x="266743" y="5167349"/>
            <a:chExt cx="6448320" cy="988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2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8F0E83EC-A533-18C1-6128-BB1BDC23BBEF}"/>
                    </a:ext>
                  </a:extLst>
                </p14:cNvPr>
                <p14:cNvContentPartPr/>
                <p14:nvPr/>
              </p14:nvContentPartPr>
              <p14:xfrm>
                <a:off x="397423" y="5330069"/>
                <a:ext cx="61560" cy="265320"/>
              </p14:xfrm>
            </p:contentPart>
          </mc:Choice>
          <mc:Fallback xmlns=""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8F0E83EC-A533-18C1-6128-BB1BDC23BBEF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388423" y="5321069"/>
                  <a:ext cx="79200" cy="28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4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4D7D969E-673D-07C4-3769-0DCF1840F2BB}"/>
                    </a:ext>
                  </a:extLst>
                </p14:cNvPr>
                <p14:cNvContentPartPr/>
                <p14:nvPr/>
              </p14:nvContentPartPr>
              <p14:xfrm>
                <a:off x="312103" y="5248709"/>
                <a:ext cx="242280" cy="97200"/>
              </p14:xfrm>
            </p:contentPart>
          </mc:Choice>
          <mc:Fallback xmlns=""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4D7D969E-673D-07C4-3769-0DCF1840F2BB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303463" y="5239709"/>
                  <a:ext cx="25992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6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26904A2A-41F1-C0F6-4F22-EFDF50CDAD71}"/>
                    </a:ext>
                  </a:extLst>
                </p14:cNvPr>
                <p14:cNvContentPartPr/>
                <p14:nvPr/>
              </p14:nvContentPartPr>
              <p14:xfrm>
                <a:off x="552583" y="5219549"/>
                <a:ext cx="118080" cy="338400"/>
              </p14:xfrm>
            </p:contentPart>
          </mc:Choice>
          <mc:Fallback xmlns=""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26904A2A-41F1-C0F6-4F22-EFDF50CDAD71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543583" y="5210549"/>
                  <a:ext cx="135720" cy="35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8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C87B8FEF-E9B6-EC07-83FF-96A5D041F77E}"/>
                    </a:ext>
                  </a:extLst>
                </p14:cNvPr>
                <p14:cNvContentPartPr/>
                <p14:nvPr/>
              </p14:nvContentPartPr>
              <p14:xfrm>
                <a:off x="759583" y="5434829"/>
                <a:ext cx="170280" cy="99720"/>
              </p14:xfrm>
            </p:contentPart>
          </mc:Choice>
          <mc:Fallback xmlns=""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C87B8FEF-E9B6-EC07-83FF-96A5D041F77E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750583" y="5426189"/>
                  <a:ext cx="18792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0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E3C2C2F7-803E-02FC-9144-78267FAC1593}"/>
                    </a:ext>
                  </a:extLst>
                </p14:cNvPr>
                <p14:cNvContentPartPr/>
                <p14:nvPr/>
              </p14:nvContentPartPr>
              <p14:xfrm>
                <a:off x="1231903" y="5395229"/>
                <a:ext cx="79920" cy="154080"/>
              </p14:xfrm>
            </p:contentPart>
          </mc:Choice>
          <mc:Fallback xmlns=""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E3C2C2F7-803E-02FC-9144-78267FAC1593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1223263" y="5386229"/>
                  <a:ext cx="9756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2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E7D01ADF-2FAF-4D9A-91FF-6214E95DA3AA}"/>
                    </a:ext>
                  </a:extLst>
                </p14:cNvPr>
                <p14:cNvContentPartPr/>
                <p14:nvPr/>
              </p14:nvContentPartPr>
              <p14:xfrm>
                <a:off x="1403263" y="5416109"/>
                <a:ext cx="114120" cy="102960"/>
              </p14:xfrm>
            </p:contentPart>
          </mc:Choice>
          <mc:Fallback xmlns=""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E7D01ADF-2FAF-4D9A-91FF-6214E95DA3AA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1394623" y="5407469"/>
                  <a:ext cx="13176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4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9B52859F-63C5-ADAA-50E7-24B0AFA57B99}"/>
                    </a:ext>
                  </a:extLst>
                </p14:cNvPr>
                <p14:cNvContentPartPr/>
                <p14:nvPr/>
              </p14:nvContentPartPr>
              <p14:xfrm>
                <a:off x="1557343" y="5421149"/>
                <a:ext cx="214560" cy="120240"/>
              </p14:xfrm>
            </p:contentPart>
          </mc:Choice>
          <mc:Fallback xmlns=""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9B52859F-63C5-ADAA-50E7-24B0AFA57B99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1548703" y="5412149"/>
                  <a:ext cx="23220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6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09C439EE-5575-404D-3CE5-AF197ED521B2}"/>
                    </a:ext>
                  </a:extLst>
                </p14:cNvPr>
                <p14:cNvContentPartPr/>
                <p14:nvPr/>
              </p14:nvContentPartPr>
              <p14:xfrm>
                <a:off x="1827703" y="5202269"/>
                <a:ext cx="534600" cy="319680"/>
              </p14:xfrm>
            </p:contentPart>
          </mc:Choice>
          <mc:Fallback xmlns=""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09C439EE-5575-404D-3CE5-AF197ED521B2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1818703" y="5193269"/>
                  <a:ext cx="552240" cy="33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8">
              <p14:nvContentPartPr>
                <p14:cNvPr id="220" name="Ink 219">
                  <a:extLst>
                    <a:ext uri="{FF2B5EF4-FFF2-40B4-BE49-F238E27FC236}">
                      <a16:creationId xmlns:a16="http://schemas.microsoft.com/office/drawing/2014/main" id="{07D26586-C46E-1022-87B2-DE36C07A0E08}"/>
                    </a:ext>
                  </a:extLst>
                </p14:cNvPr>
                <p14:cNvContentPartPr/>
                <p14:nvPr/>
              </p14:nvContentPartPr>
              <p14:xfrm>
                <a:off x="2689543" y="5250869"/>
                <a:ext cx="290880" cy="454320"/>
              </p14:xfrm>
            </p:contentPart>
          </mc:Choice>
          <mc:Fallback xmlns="">
            <p:pic>
              <p:nvPicPr>
                <p:cNvPr id="220" name="Ink 219">
                  <a:extLst>
                    <a:ext uri="{FF2B5EF4-FFF2-40B4-BE49-F238E27FC236}">
                      <a16:creationId xmlns:a16="http://schemas.microsoft.com/office/drawing/2014/main" id="{07D26586-C46E-1022-87B2-DE36C07A0E08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2680543" y="5242229"/>
                  <a:ext cx="308520" cy="47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0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7FC33D80-8469-6831-5B21-C92CE692398F}"/>
                    </a:ext>
                  </a:extLst>
                </p14:cNvPr>
                <p14:cNvContentPartPr/>
                <p14:nvPr/>
              </p14:nvContentPartPr>
              <p14:xfrm>
                <a:off x="3323863" y="5167349"/>
                <a:ext cx="1095480" cy="532080"/>
              </p14:xfrm>
            </p:contentPart>
          </mc:Choice>
          <mc:Fallback xmlns=""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7FC33D80-8469-6831-5B21-C92CE692398F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3315223" y="5158349"/>
                  <a:ext cx="1113120" cy="54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2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34F37725-CC8C-C180-7474-BAADB7A8B852}"/>
                    </a:ext>
                  </a:extLst>
                </p14:cNvPr>
                <p14:cNvContentPartPr/>
                <p14:nvPr/>
              </p14:nvContentPartPr>
              <p14:xfrm>
                <a:off x="4652263" y="5374709"/>
                <a:ext cx="847800" cy="173880"/>
              </p14:xfrm>
            </p:contentPart>
          </mc:Choice>
          <mc:Fallback xmlns=""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34F37725-CC8C-C180-7474-BAADB7A8B852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4643623" y="5366069"/>
                  <a:ext cx="865440" cy="19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4">
              <p14:nvContentPartPr>
                <p14:cNvPr id="223" name="Ink 222">
                  <a:extLst>
                    <a:ext uri="{FF2B5EF4-FFF2-40B4-BE49-F238E27FC236}">
                      <a16:creationId xmlns:a16="http://schemas.microsoft.com/office/drawing/2014/main" id="{864DDEE4-2E5A-043F-EE22-7DE63B2BC67B}"/>
                    </a:ext>
                  </a:extLst>
                </p14:cNvPr>
                <p14:cNvContentPartPr/>
                <p14:nvPr/>
              </p14:nvContentPartPr>
              <p14:xfrm>
                <a:off x="5632903" y="5196149"/>
                <a:ext cx="1082160" cy="377640"/>
              </p14:xfrm>
            </p:contentPart>
          </mc:Choice>
          <mc:Fallback xmlns="">
            <p:pic>
              <p:nvPicPr>
                <p:cNvPr id="223" name="Ink 222">
                  <a:extLst>
                    <a:ext uri="{FF2B5EF4-FFF2-40B4-BE49-F238E27FC236}">
                      <a16:creationId xmlns:a16="http://schemas.microsoft.com/office/drawing/2014/main" id="{864DDEE4-2E5A-043F-EE22-7DE63B2BC67B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5623903" y="5187149"/>
                  <a:ext cx="1099800" cy="39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6">
              <p14:nvContentPartPr>
                <p14:cNvPr id="224" name="Ink 223">
                  <a:extLst>
                    <a:ext uri="{FF2B5EF4-FFF2-40B4-BE49-F238E27FC236}">
                      <a16:creationId xmlns:a16="http://schemas.microsoft.com/office/drawing/2014/main" id="{03708C80-D4A4-C686-9D4A-FF04DEBABA69}"/>
                    </a:ext>
                  </a:extLst>
                </p14:cNvPr>
                <p14:cNvContentPartPr/>
                <p14:nvPr/>
              </p14:nvContentPartPr>
              <p14:xfrm>
                <a:off x="6239863" y="5376149"/>
                <a:ext cx="374040" cy="10440"/>
              </p14:xfrm>
            </p:contentPart>
          </mc:Choice>
          <mc:Fallback xmlns="">
            <p:pic>
              <p:nvPicPr>
                <p:cNvPr id="224" name="Ink 223">
                  <a:extLst>
                    <a:ext uri="{FF2B5EF4-FFF2-40B4-BE49-F238E27FC236}">
                      <a16:creationId xmlns:a16="http://schemas.microsoft.com/office/drawing/2014/main" id="{03708C80-D4A4-C686-9D4A-FF04DEBABA69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6230863" y="5367509"/>
                  <a:ext cx="39168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8">
              <p14:nvContentPartPr>
                <p14:cNvPr id="225" name="Ink 224">
                  <a:extLst>
                    <a:ext uri="{FF2B5EF4-FFF2-40B4-BE49-F238E27FC236}">
                      <a16:creationId xmlns:a16="http://schemas.microsoft.com/office/drawing/2014/main" id="{F7F5CC58-F940-405D-5B66-806AA49E61F9}"/>
                    </a:ext>
                  </a:extLst>
                </p14:cNvPr>
                <p14:cNvContentPartPr/>
                <p14:nvPr/>
              </p14:nvContentPartPr>
              <p14:xfrm>
                <a:off x="5774023" y="5351669"/>
                <a:ext cx="623520" cy="50760"/>
              </p14:xfrm>
            </p:contentPart>
          </mc:Choice>
          <mc:Fallback xmlns="">
            <p:pic>
              <p:nvPicPr>
                <p:cNvPr id="225" name="Ink 224">
                  <a:extLst>
                    <a:ext uri="{FF2B5EF4-FFF2-40B4-BE49-F238E27FC236}">
                      <a16:creationId xmlns:a16="http://schemas.microsoft.com/office/drawing/2014/main" id="{F7F5CC58-F940-405D-5B66-806AA49E61F9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5765023" y="5342669"/>
                  <a:ext cx="64116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0">
              <p14:nvContentPartPr>
                <p14:cNvPr id="227" name="Ink 226">
                  <a:extLst>
                    <a:ext uri="{FF2B5EF4-FFF2-40B4-BE49-F238E27FC236}">
                      <a16:creationId xmlns:a16="http://schemas.microsoft.com/office/drawing/2014/main" id="{098573BA-8C5D-70D4-EE83-A4CBA76C403C}"/>
                    </a:ext>
                  </a:extLst>
                </p14:cNvPr>
                <p14:cNvContentPartPr/>
                <p14:nvPr/>
              </p14:nvContentPartPr>
              <p14:xfrm>
                <a:off x="266743" y="5829749"/>
                <a:ext cx="630360" cy="325800"/>
              </p14:xfrm>
            </p:contentPart>
          </mc:Choice>
          <mc:Fallback xmlns="">
            <p:pic>
              <p:nvPicPr>
                <p:cNvPr id="227" name="Ink 226">
                  <a:extLst>
                    <a:ext uri="{FF2B5EF4-FFF2-40B4-BE49-F238E27FC236}">
                      <a16:creationId xmlns:a16="http://schemas.microsoft.com/office/drawing/2014/main" id="{098573BA-8C5D-70D4-EE83-A4CBA76C403C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257743" y="5820749"/>
                  <a:ext cx="648000" cy="34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2">
              <p14:nvContentPartPr>
                <p14:cNvPr id="228" name="Ink 227">
                  <a:extLst>
                    <a:ext uri="{FF2B5EF4-FFF2-40B4-BE49-F238E27FC236}">
                      <a16:creationId xmlns:a16="http://schemas.microsoft.com/office/drawing/2014/main" id="{7F87140D-289B-AA35-F0FC-69BD90D4F56B}"/>
                    </a:ext>
                  </a:extLst>
                </p14:cNvPr>
                <p14:cNvContentPartPr/>
                <p14:nvPr/>
              </p14:nvContentPartPr>
              <p14:xfrm>
                <a:off x="1017703" y="5709149"/>
                <a:ext cx="828360" cy="248040"/>
              </p14:xfrm>
            </p:contentPart>
          </mc:Choice>
          <mc:Fallback xmlns="">
            <p:pic>
              <p:nvPicPr>
                <p:cNvPr id="228" name="Ink 227">
                  <a:extLst>
                    <a:ext uri="{FF2B5EF4-FFF2-40B4-BE49-F238E27FC236}">
                      <a16:creationId xmlns:a16="http://schemas.microsoft.com/office/drawing/2014/main" id="{7F87140D-289B-AA35-F0FC-69BD90D4F56B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1009063" y="5700509"/>
                  <a:ext cx="846000" cy="26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4">
              <p14:nvContentPartPr>
                <p14:cNvPr id="229" name="Ink 228">
                  <a:extLst>
                    <a:ext uri="{FF2B5EF4-FFF2-40B4-BE49-F238E27FC236}">
                      <a16:creationId xmlns:a16="http://schemas.microsoft.com/office/drawing/2014/main" id="{14D9634F-E1E4-BEA4-B6E1-663D410F8FB9}"/>
                    </a:ext>
                  </a:extLst>
                </p14:cNvPr>
                <p14:cNvContentPartPr/>
                <p14:nvPr/>
              </p14:nvContentPartPr>
              <p14:xfrm>
                <a:off x="2016343" y="5849189"/>
                <a:ext cx="487440" cy="127800"/>
              </p14:xfrm>
            </p:contentPart>
          </mc:Choice>
          <mc:Fallback xmlns="">
            <p:pic>
              <p:nvPicPr>
                <p:cNvPr id="229" name="Ink 228">
                  <a:extLst>
                    <a:ext uri="{FF2B5EF4-FFF2-40B4-BE49-F238E27FC236}">
                      <a16:creationId xmlns:a16="http://schemas.microsoft.com/office/drawing/2014/main" id="{14D9634F-E1E4-BEA4-B6E1-663D410F8FB9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2007343" y="5840549"/>
                  <a:ext cx="50508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6">
              <p14:nvContentPartPr>
                <p14:cNvPr id="230" name="Ink 229">
                  <a:extLst>
                    <a:ext uri="{FF2B5EF4-FFF2-40B4-BE49-F238E27FC236}">
                      <a16:creationId xmlns:a16="http://schemas.microsoft.com/office/drawing/2014/main" id="{E4E5D3E8-F19F-983E-3C79-76976E9E119E}"/>
                    </a:ext>
                  </a:extLst>
                </p14:cNvPr>
                <p14:cNvContentPartPr/>
                <p14:nvPr/>
              </p14:nvContentPartPr>
              <p14:xfrm>
                <a:off x="2239183" y="5777549"/>
                <a:ext cx="29160" cy="38160"/>
              </p14:xfrm>
            </p:contentPart>
          </mc:Choice>
          <mc:Fallback xmlns="">
            <p:pic>
              <p:nvPicPr>
                <p:cNvPr id="230" name="Ink 229">
                  <a:extLst>
                    <a:ext uri="{FF2B5EF4-FFF2-40B4-BE49-F238E27FC236}">
                      <a16:creationId xmlns:a16="http://schemas.microsoft.com/office/drawing/2014/main" id="{E4E5D3E8-F19F-983E-3C79-76976E9E119E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2230183" y="5768549"/>
                  <a:ext cx="4680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8">
              <p14:nvContentPartPr>
                <p14:cNvPr id="232" name="Ink 231">
                  <a:extLst>
                    <a:ext uri="{FF2B5EF4-FFF2-40B4-BE49-F238E27FC236}">
                      <a16:creationId xmlns:a16="http://schemas.microsoft.com/office/drawing/2014/main" id="{91E096FE-267C-FC9C-4F35-AABE4117F0EC}"/>
                    </a:ext>
                  </a:extLst>
                </p14:cNvPr>
                <p14:cNvContentPartPr/>
                <p14:nvPr/>
              </p14:nvContentPartPr>
              <p14:xfrm>
                <a:off x="2768383" y="5691869"/>
                <a:ext cx="631440" cy="266760"/>
              </p14:xfrm>
            </p:contentPart>
          </mc:Choice>
          <mc:Fallback xmlns="">
            <p:pic>
              <p:nvPicPr>
                <p:cNvPr id="232" name="Ink 231">
                  <a:extLst>
                    <a:ext uri="{FF2B5EF4-FFF2-40B4-BE49-F238E27FC236}">
                      <a16:creationId xmlns:a16="http://schemas.microsoft.com/office/drawing/2014/main" id="{91E096FE-267C-FC9C-4F35-AABE4117F0EC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2759743" y="5683229"/>
                  <a:ext cx="649080" cy="28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0">
              <p14:nvContentPartPr>
                <p14:cNvPr id="233" name="Ink 232">
                  <a:extLst>
                    <a:ext uri="{FF2B5EF4-FFF2-40B4-BE49-F238E27FC236}">
                      <a16:creationId xmlns:a16="http://schemas.microsoft.com/office/drawing/2014/main" id="{7A846E24-F396-64BD-4BDB-63AF1F84AB1F}"/>
                    </a:ext>
                  </a:extLst>
                </p14:cNvPr>
                <p14:cNvContentPartPr/>
                <p14:nvPr/>
              </p14:nvContentPartPr>
              <p14:xfrm>
                <a:off x="3570463" y="5900669"/>
                <a:ext cx="457200" cy="185400"/>
              </p14:xfrm>
            </p:contentPart>
          </mc:Choice>
          <mc:Fallback xmlns="">
            <p:pic>
              <p:nvPicPr>
                <p:cNvPr id="233" name="Ink 232">
                  <a:extLst>
                    <a:ext uri="{FF2B5EF4-FFF2-40B4-BE49-F238E27FC236}">
                      <a16:creationId xmlns:a16="http://schemas.microsoft.com/office/drawing/2014/main" id="{7A846E24-F396-64BD-4BDB-63AF1F84AB1F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3561823" y="5891669"/>
                  <a:ext cx="474840" cy="2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2">
              <p14:nvContentPartPr>
                <p14:cNvPr id="234" name="Ink 233">
                  <a:extLst>
                    <a:ext uri="{FF2B5EF4-FFF2-40B4-BE49-F238E27FC236}">
                      <a16:creationId xmlns:a16="http://schemas.microsoft.com/office/drawing/2014/main" id="{2ECA8232-4B03-EFBE-CD05-2EE22D7AFD44}"/>
                    </a:ext>
                  </a:extLst>
                </p14:cNvPr>
                <p14:cNvContentPartPr/>
                <p14:nvPr/>
              </p14:nvContentPartPr>
              <p14:xfrm>
                <a:off x="3778183" y="5803109"/>
                <a:ext cx="117000" cy="36720"/>
              </p14:xfrm>
            </p:contentPart>
          </mc:Choice>
          <mc:Fallback xmlns="">
            <p:pic>
              <p:nvPicPr>
                <p:cNvPr id="234" name="Ink 233">
                  <a:extLst>
                    <a:ext uri="{FF2B5EF4-FFF2-40B4-BE49-F238E27FC236}">
                      <a16:creationId xmlns:a16="http://schemas.microsoft.com/office/drawing/2014/main" id="{2ECA8232-4B03-EFBE-CD05-2EE22D7AFD44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3769183" y="5794469"/>
                  <a:ext cx="134640" cy="54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44">
            <p14:nvContentPartPr>
              <p14:cNvPr id="265" name="Ink 264">
                <a:extLst>
                  <a:ext uri="{FF2B5EF4-FFF2-40B4-BE49-F238E27FC236}">
                    <a16:creationId xmlns:a16="http://schemas.microsoft.com/office/drawing/2014/main" id="{DB40D5A1-7D7A-3513-1B36-33E6DE299A60}"/>
                  </a:ext>
                </a:extLst>
              </p14:cNvPr>
              <p14:cNvContentPartPr/>
              <p14:nvPr/>
            </p14:nvContentPartPr>
            <p14:xfrm>
              <a:off x="5677810" y="6371369"/>
              <a:ext cx="123840" cy="160560"/>
            </p14:xfrm>
          </p:contentPart>
        </mc:Choice>
        <mc:Fallback xmlns="">
          <p:pic>
            <p:nvPicPr>
              <p:cNvPr id="265" name="Ink 264">
                <a:extLst>
                  <a:ext uri="{FF2B5EF4-FFF2-40B4-BE49-F238E27FC236}">
                    <a16:creationId xmlns:a16="http://schemas.microsoft.com/office/drawing/2014/main" id="{DB40D5A1-7D7A-3513-1B36-33E6DE299A60}"/>
                  </a:ext>
                </a:extLst>
              </p:cNvPr>
              <p:cNvPicPr/>
              <p:nvPr/>
            </p:nvPicPr>
            <p:blipFill>
              <a:blip r:embed="rId345"/>
              <a:stretch>
                <a:fillRect/>
              </a:stretch>
            </p:blipFill>
            <p:spPr>
              <a:xfrm>
                <a:off x="5669170" y="6362369"/>
                <a:ext cx="141480" cy="178200"/>
              </a:xfrm>
              <a:prstGeom prst="rect">
                <a:avLst/>
              </a:prstGeom>
            </p:spPr>
          </p:pic>
        </mc:Fallback>
      </mc:AlternateContent>
      <p:grpSp>
        <p:nvGrpSpPr>
          <p:cNvPr id="313" name="Group 312">
            <a:extLst>
              <a:ext uri="{FF2B5EF4-FFF2-40B4-BE49-F238E27FC236}">
                <a16:creationId xmlns:a16="http://schemas.microsoft.com/office/drawing/2014/main" id="{53422777-AB97-2877-771C-88919A986EB6}"/>
              </a:ext>
            </a:extLst>
          </p:cNvPr>
          <p:cNvGrpSpPr/>
          <p:nvPr/>
        </p:nvGrpSpPr>
        <p:grpSpPr>
          <a:xfrm>
            <a:off x="4271290" y="5662529"/>
            <a:ext cx="5997507" cy="1081800"/>
            <a:chOff x="4271290" y="5662529"/>
            <a:chExt cx="5997507" cy="1081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6">
              <p14:nvContentPartPr>
                <p14:cNvPr id="242" name="Ink 241">
                  <a:extLst>
                    <a:ext uri="{FF2B5EF4-FFF2-40B4-BE49-F238E27FC236}">
                      <a16:creationId xmlns:a16="http://schemas.microsoft.com/office/drawing/2014/main" id="{7FF5CB28-3C2C-CCCF-1D79-BBD0AAE58608}"/>
                    </a:ext>
                  </a:extLst>
                </p14:cNvPr>
                <p14:cNvContentPartPr/>
                <p14:nvPr/>
              </p14:nvContentPartPr>
              <p14:xfrm>
                <a:off x="4285330" y="5714009"/>
                <a:ext cx="188640" cy="281520"/>
              </p14:xfrm>
            </p:contentPart>
          </mc:Choice>
          <mc:Fallback xmlns="">
            <p:pic>
              <p:nvPicPr>
                <p:cNvPr id="242" name="Ink 241">
                  <a:extLst>
                    <a:ext uri="{FF2B5EF4-FFF2-40B4-BE49-F238E27FC236}">
                      <a16:creationId xmlns:a16="http://schemas.microsoft.com/office/drawing/2014/main" id="{7FF5CB28-3C2C-CCCF-1D79-BBD0AAE58608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4276690" y="5705009"/>
                  <a:ext cx="206280" cy="29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8">
              <p14:nvContentPartPr>
                <p14:cNvPr id="243" name="Ink 242">
                  <a:extLst>
                    <a:ext uri="{FF2B5EF4-FFF2-40B4-BE49-F238E27FC236}">
                      <a16:creationId xmlns:a16="http://schemas.microsoft.com/office/drawing/2014/main" id="{67BFC6F6-8239-63EE-88D6-C2A5A5A5AA02}"/>
                    </a:ext>
                  </a:extLst>
                </p14:cNvPr>
                <p14:cNvContentPartPr/>
                <p14:nvPr/>
              </p14:nvContentPartPr>
              <p14:xfrm>
                <a:off x="4521850" y="5841809"/>
                <a:ext cx="162360" cy="267120"/>
              </p14:xfrm>
            </p:contentPart>
          </mc:Choice>
          <mc:Fallback xmlns="">
            <p:pic>
              <p:nvPicPr>
                <p:cNvPr id="243" name="Ink 242">
                  <a:extLst>
                    <a:ext uri="{FF2B5EF4-FFF2-40B4-BE49-F238E27FC236}">
                      <a16:creationId xmlns:a16="http://schemas.microsoft.com/office/drawing/2014/main" id="{67BFC6F6-8239-63EE-88D6-C2A5A5A5AA02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4512850" y="5833169"/>
                  <a:ext cx="180000" cy="28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0">
              <p14:nvContentPartPr>
                <p14:cNvPr id="244" name="Ink 243">
                  <a:extLst>
                    <a:ext uri="{FF2B5EF4-FFF2-40B4-BE49-F238E27FC236}">
                      <a16:creationId xmlns:a16="http://schemas.microsoft.com/office/drawing/2014/main" id="{7FDD78DA-8465-6725-E120-BB456AE519BE}"/>
                    </a:ext>
                  </a:extLst>
                </p14:cNvPr>
                <p14:cNvContentPartPr/>
                <p14:nvPr/>
              </p14:nvContentPartPr>
              <p14:xfrm>
                <a:off x="4665850" y="6054929"/>
                <a:ext cx="78840" cy="76320"/>
              </p14:xfrm>
            </p:contentPart>
          </mc:Choice>
          <mc:Fallback xmlns="">
            <p:pic>
              <p:nvPicPr>
                <p:cNvPr id="244" name="Ink 243">
                  <a:extLst>
                    <a:ext uri="{FF2B5EF4-FFF2-40B4-BE49-F238E27FC236}">
                      <a16:creationId xmlns:a16="http://schemas.microsoft.com/office/drawing/2014/main" id="{7FDD78DA-8465-6725-E120-BB456AE519BE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4656850" y="6045929"/>
                  <a:ext cx="96480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2">
              <p14:nvContentPartPr>
                <p14:cNvPr id="245" name="Ink 244">
                  <a:extLst>
                    <a:ext uri="{FF2B5EF4-FFF2-40B4-BE49-F238E27FC236}">
                      <a16:creationId xmlns:a16="http://schemas.microsoft.com/office/drawing/2014/main" id="{CCD84392-F8F2-F6AE-082D-D66C1AF1EAD9}"/>
                    </a:ext>
                  </a:extLst>
                </p14:cNvPr>
                <p14:cNvContentPartPr/>
                <p14:nvPr/>
              </p14:nvContentPartPr>
              <p14:xfrm>
                <a:off x="4660090" y="6044849"/>
                <a:ext cx="97200" cy="70920"/>
              </p14:xfrm>
            </p:contentPart>
          </mc:Choice>
          <mc:Fallback xmlns="">
            <p:pic>
              <p:nvPicPr>
                <p:cNvPr id="245" name="Ink 244">
                  <a:extLst>
                    <a:ext uri="{FF2B5EF4-FFF2-40B4-BE49-F238E27FC236}">
                      <a16:creationId xmlns:a16="http://schemas.microsoft.com/office/drawing/2014/main" id="{CCD84392-F8F2-F6AE-082D-D66C1AF1EAD9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4651090" y="6035849"/>
                  <a:ext cx="114840" cy="8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4">
              <p14:nvContentPartPr>
                <p14:cNvPr id="246" name="Ink 245">
                  <a:extLst>
                    <a:ext uri="{FF2B5EF4-FFF2-40B4-BE49-F238E27FC236}">
                      <a16:creationId xmlns:a16="http://schemas.microsoft.com/office/drawing/2014/main" id="{919BCC7C-4A02-5A8D-FA54-982C807DB471}"/>
                    </a:ext>
                  </a:extLst>
                </p14:cNvPr>
                <p14:cNvContentPartPr/>
                <p14:nvPr/>
              </p14:nvContentPartPr>
              <p14:xfrm>
                <a:off x="4907770" y="5662529"/>
                <a:ext cx="139320" cy="280440"/>
              </p14:xfrm>
            </p:contentPart>
          </mc:Choice>
          <mc:Fallback xmlns="">
            <p:pic>
              <p:nvPicPr>
                <p:cNvPr id="246" name="Ink 245">
                  <a:extLst>
                    <a:ext uri="{FF2B5EF4-FFF2-40B4-BE49-F238E27FC236}">
                      <a16:creationId xmlns:a16="http://schemas.microsoft.com/office/drawing/2014/main" id="{919BCC7C-4A02-5A8D-FA54-982C807DB471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4899130" y="5653529"/>
                  <a:ext cx="156960" cy="29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6">
              <p14:nvContentPartPr>
                <p14:cNvPr id="247" name="Ink 246">
                  <a:extLst>
                    <a:ext uri="{FF2B5EF4-FFF2-40B4-BE49-F238E27FC236}">
                      <a16:creationId xmlns:a16="http://schemas.microsoft.com/office/drawing/2014/main" id="{C818A653-9838-811F-5025-24201DF8D9FD}"/>
                    </a:ext>
                  </a:extLst>
                </p14:cNvPr>
                <p14:cNvContentPartPr/>
                <p14:nvPr/>
              </p14:nvContentPartPr>
              <p14:xfrm>
                <a:off x="5131330" y="5806889"/>
                <a:ext cx="72000" cy="254880"/>
              </p14:xfrm>
            </p:contentPart>
          </mc:Choice>
          <mc:Fallback xmlns="">
            <p:pic>
              <p:nvPicPr>
                <p:cNvPr id="247" name="Ink 246">
                  <a:extLst>
                    <a:ext uri="{FF2B5EF4-FFF2-40B4-BE49-F238E27FC236}">
                      <a16:creationId xmlns:a16="http://schemas.microsoft.com/office/drawing/2014/main" id="{C818A653-9838-811F-5025-24201DF8D9FD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5122330" y="5797889"/>
                  <a:ext cx="89640" cy="27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8">
              <p14:nvContentPartPr>
                <p14:cNvPr id="248" name="Ink 247">
                  <a:extLst>
                    <a:ext uri="{FF2B5EF4-FFF2-40B4-BE49-F238E27FC236}">
                      <a16:creationId xmlns:a16="http://schemas.microsoft.com/office/drawing/2014/main" id="{150ECE64-508C-E11C-D0C5-72D7F4C89DFE}"/>
                    </a:ext>
                  </a:extLst>
                </p14:cNvPr>
                <p14:cNvContentPartPr/>
                <p14:nvPr/>
              </p14:nvContentPartPr>
              <p14:xfrm>
                <a:off x="5201170" y="6002729"/>
                <a:ext cx="131040" cy="158400"/>
              </p14:xfrm>
            </p:contentPart>
          </mc:Choice>
          <mc:Fallback xmlns="">
            <p:pic>
              <p:nvPicPr>
                <p:cNvPr id="248" name="Ink 247">
                  <a:extLst>
                    <a:ext uri="{FF2B5EF4-FFF2-40B4-BE49-F238E27FC236}">
                      <a16:creationId xmlns:a16="http://schemas.microsoft.com/office/drawing/2014/main" id="{150ECE64-508C-E11C-D0C5-72D7F4C89DFE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5192530" y="5994089"/>
                  <a:ext cx="14868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0">
              <p14:nvContentPartPr>
                <p14:cNvPr id="249" name="Ink 248">
                  <a:extLst>
                    <a:ext uri="{FF2B5EF4-FFF2-40B4-BE49-F238E27FC236}">
                      <a16:creationId xmlns:a16="http://schemas.microsoft.com/office/drawing/2014/main" id="{94DABB89-38ED-22C5-FB65-74DC3D749DB9}"/>
                    </a:ext>
                  </a:extLst>
                </p14:cNvPr>
                <p14:cNvContentPartPr/>
                <p14:nvPr/>
              </p14:nvContentPartPr>
              <p14:xfrm>
                <a:off x="5439850" y="5721209"/>
                <a:ext cx="188640" cy="252000"/>
              </p14:xfrm>
            </p:contentPart>
          </mc:Choice>
          <mc:Fallback xmlns="">
            <p:pic>
              <p:nvPicPr>
                <p:cNvPr id="249" name="Ink 248">
                  <a:extLst>
                    <a:ext uri="{FF2B5EF4-FFF2-40B4-BE49-F238E27FC236}">
                      <a16:creationId xmlns:a16="http://schemas.microsoft.com/office/drawing/2014/main" id="{94DABB89-38ED-22C5-FB65-74DC3D749DB9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5430850" y="5712569"/>
                  <a:ext cx="206280" cy="26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2">
              <p14:nvContentPartPr>
                <p14:cNvPr id="250" name="Ink 249">
                  <a:extLst>
                    <a:ext uri="{FF2B5EF4-FFF2-40B4-BE49-F238E27FC236}">
                      <a16:creationId xmlns:a16="http://schemas.microsoft.com/office/drawing/2014/main" id="{FC6CDB91-8ACD-494F-8CE3-897254261631}"/>
                    </a:ext>
                  </a:extLst>
                </p14:cNvPr>
                <p14:cNvContentPartPr/>
                <p14:nvPr/>
              </p14:nvContentPartPr>
              <p14:xfrm>
                <a:off x="5640730" y="5812649"/>
                <a:ext cx="111600" cy="314280"/>
              </p14:xfrm>
            </p:contentPart>
          </mc:Choice>
          <mc:Fallback xmlns="">
            <p:pic>
              <p:nvPicPr>
                <p:cNvPr id="250" name="Ink 249">
                  <a:extLst>
                    <a:ext uri="{FF2B5EF4-FFF2-40B4-BE49-F238E27FC236}">
                      <a16:creationId xmlns:a16="http://schemas.microsoft.com/office/drawing/2014/main" id="{FC6CDB91-8ACD-494F-8CE3-897254261631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5632090" y="5803649"/>
                  <a:ext cx="129240" cy="33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4">
              <p14:nvContentPartPr>
                <p14:cNvPr id="251" name="Ink 250">
                  <a:extLst>
                    <a:ext uri="{FF2B5EF4-FFF2-40B4-BE49-F238E27FC236}">
                      <a16:creationId xmlns:a16="http://schemas.microsoft.com/office/drawing/2014/main" id="{C9F82582-9355-9B37-F039-05A8415B5B47}"/>
                    </a:ext>
                  </a:extLst>
                </p14:cNvPr>
                <p14:cNvContentPartPr/>
                <p14:nvPr/>
              </p14:nvContentPartPr>
              <p14:xfrm>
                <a:off x="5713450" y="6044849"/>
                <a:ext cx="150480" cy="124200"/>
              </p14:xfrm>
            </p:contentPart>
          </mc:Choice>
          <mc:Fallback xmlns="">
            <p:pic>
              <p:nvPicPr>
                <p:cNvPr id="251" name="Ink 250">
                  <a:extLst>
                    <a:ext uri="{FF2B5EF4-FFF2-40B4-BE49-F238E27FC236}">
                      <a16:creationId xmlns:a16="http://schemas.microsoft.com/office/drawing/2014/main" id="{C9F82582-9355-9B37-F039-05A8415B5B47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5704450" y="6035849"/>
                  <a:ext cx="16812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6">
              <p14:nvContentPartPr>
                <p14:cNvPr id="252" name="Ink 251">
                  <a:extLst>
                    <a:ext uri="{FF2B5EF4-FFF2-40B4-BE49-F238E27FC236}">
                      <a16:creationId xmlns:a16="http://schemas.microsoft.com/office/drawing/2014/main" id="{CC961359-8A5F-71D0-8DC6-9B25A640541E}"/>
                    </a:ext>
                  </a:extLst>
                </p14:cNvPr>
                <p14:cNvContentPartPr/>
                <p14:nvPr/>
              </p14:nvContentPartPr>
              <p14:xfrm>
                <a:off x="5705530" y="6113969"/>
                <a:ext cx="249840" cy="19080"/>
              </p14:xfrm>
            </p:contentPart>
          </mc:Choice>
          <mc:Fallback xmlns="">
            <p:pic>
              <p:nvPicPr>
                <p:cNvPr id="252" name="Ink 251">
                  <a:extLst>
                    <a:ext uri="{FF2B5EF4-FFF2-40B4-BE49-F238E27FC236}">
                      <a16:creationId xmlns:a16="http://schemas.microsoft.com/office/drawing/2014/main" id="{CC961359-8A5F-71D0-8DC6-9B25A640541E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5696530" y="6105329"/>
                  <a:ext cx="26748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8">
              <p14:nvContentPartPr>
                <p14:cNvPr id="253" name="Ink 252">
                  <a:extLst>
                    <a:ext uri="{FF2B5EF4-FFF2-40B4-BE49-F238E27FC236}">
                      <a16:creationId xmlns:a16="http://schemas.microsoft.com/office/drawing/2014/main" id="{6F69F35F-F19B-25AF-9E8F-C776367C79A3}"/>
                    </a:ext>
                  </a:extLst>
                </p14:cNvPr>
                <p14:cNvContentPartPr/>
                <p14:nvPr/>
              </p14:nvContentPartPr>
              <p14:xfrm>
                <a:off x="6055450" y="5705729"/>
                <a:ext cx="472680" cy="334080"/>
              </p14:xfrm>
            </p:contentPart>
          </mc:Choice>
          <mc:Fallback xmlns="">
            <p:pic>
              <p:nvPicPr>
                <p:cNvPr id="253" name="Ink 252">
                  <a:extLst>
                    <a:ext uri="{FF2B5EF4-FFF2-40B4-BE49-F238E27FC236}">
                      <a16:creationId xmlns:a16="http://schemas.microsoft.com/office/drawing/2014/main" id="{6F69F35F-F19B-25AF-9E8F-C776367C79A3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6046450" y="5697089"/>
                  <a:ext cx="490320" cy="35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0">
              <p14:nvContentPartPr>
                <p14:cNvPr id="254" name="Ink 253">
                  <a:extLst>
                    <a:ext uri="{FF2B5EF4-FFF2-40B4-BE49-F238E27FC236}">
                      <a16:creationId xmlns:a16="http://schemas.microsoft.com/office/drawing/2014/main" id="{6B4E1033-7C6A-98C8-4F96-ABC39AC40F3B}"/>
                    </a:ext>
                  </a:extLst>
                </p14:cNvPr>
                <p14:cNvContentPartPr/>
                <p14:nvPr/>
              </p14:nvContentPartPr>
              <p14:xfrm>
                <a:off x="4271290" y="6263729"/>
                <a:ext cx="2184840" cy="85680"/>
              </p14:xfrm>
            </p:contentPart>
          </mc:Choice>
          <mc:Fallback xmlns="">
            <p:pic>
              <p:nvPicPr>
                <p:cNvPr id="254" name="Ink 253">
                  <a:extLst>
                    <a:ext uri="{FF2B5EF4-FFF2-40B4-BE49-F238E27FC236}">
                      <a16:creationId xmlns:a16="http://schemas.microsoft.com/office/drawing/2014/main" id="{6B4E1033-7C6A-98C8-4F96-ABC39AC40F3B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4262290" y="6254729"/>
                  <a:ext cx="2202480" cy="10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2">
              <p14:nvContentPartPr>
                <p14:cNvPr id="255" name="Ink 254">
                  <a:extLst>
                    <a:ext uri="{FF2B5EF4-FFF2-40B4-BE49-F238E27FC236}">
                      <a16:creationId xmlns:a16="http://schemas.microsoft.com/office/drawing/2014/main" id="{7BF4A630-A55A-0CCD-61B9-58571743D7FE}"/>
                    </a:ext>
                  </a:extLst>
                </p14:cNvPr>
                <p14:cNvContentPartPr/>
                <p14:nvPr/>
              </p14:nvContentPartPr>
              <p14:xfrm>
                <a:off x="4658290" y="6412049"/>
                <a:ext cx="205920" cy="198720"/>
              </p14:xfrm>
            </p:contentPart>
          </mc:Choice>
          <mc:Fallback xmlns="">
            <p:pic>
              <p:nvPicPr>
                <p:cNvPr id="255" name="Ink 254">
                  <a:extLst>
                    <a:ext uri="{FF2B5EF4-FFF2-40B4-BE49-F238E27FC236}">
                      <a16:creationId xmlns:a16="http://schemas.microsoft.com/office/drawing/2014/main" id="{7BF4A630-A55A-0CCD-61B9-58571743D7FE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4649650" y="6403049"/>
                  <a:ext cx="223560" cy="21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4">
              <p14:nvContentPartPr>
                <p14:cNvPr id="256" name="Ink 255">
                  <a:extLst>
                    <a:ext uri="{FF2B5EF4-FFF2-40B4-BE49-F238E27FC236}">
                      <a16:creationId xmlns:a16="http://schemas.microsoft.com/office/drawing/2014/main" id="{48E4DADF-5A23-8B4E-A90F-76B9482102C2}"/>
                    </a:ext>
                  </a:extLst>
                </p14:cNvPr>
                <p14:cNvContentPartPr/>
                <p14:nvPr/>
              </p14:nvContentPartPr>
              <p14:xfrm>
                <a:off x="4954210" y="6527969"/>
                <a:ext cx="23040" cy="93600"/>
              </p14:xfrm>
            </p:contentPart>
          </mc:Choice>
          <mc:Fallback xmlns="">
            <p:pic>
              <p:nvPicPr>
                <p:cNvPr id="256" name="Ink 255">
                  <a:extLst>
                    <a:ext uri="{FF2B5EF4-FFF2-40B4-BE49-F238E27FC236}">
                      <a16:creationId xmlns:a16="http://schemas.microsoft.com/office/drawing/2014/main" id="{48E4DADF-5A23-8B4E-A90F-76B9482102C2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4945210" y="6519329"/>
                  <a:ext cx="4068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6">
              <p14:nvContentPartPr>
                <p14:cNvPr id="257" name="Ink 256">
                  <a:extLst>
                    <a:ext uri="{FF2B5EF4-FFF2-40B4-BE49-F238E27FC236}">
                      <a16:creationId xmlns:a16="http://schemas.microsoft.com/office/drawing/2014/main" id="{3FEB77E0-20F2-D3AB-412C-F80940B7416F}"/>
                    </a:ext>
                  </a:extLst>
                </p14:cNvPr>
                <p14:cNvContentPartPr/>
                <p14:nvPr/>
              </p14:nvContentPartPr>
              <p14:xfrm>
                <a:off x="5040250" y="6463169"/>
                <a:ext cx="42480" cy="148680"/>
              </p14:xfrm>
            </p:contentPart>
          </mc:Choice>
          <mc:Fallback xmlns="">
            <p:pic>
              <p:nvPicPr>
                <p:cNvPr id="257" name="Ink 256">
                  <a:extLst>
                    <a:ext uri="{FF2B5EF4-FFF2-40B4-BE49-F238E27FC236}">
                      <a16:creationId xmlns:a16="http://schemas.microsoft.com/office/drawing/2014/main" id="{3FEB77E0-20F2-D3AB-412C-F80940B7416F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5031610" y="6454529"/>
                  <a:ext cx="6012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8">
              <p14:nvContentPartPr>
                <p14:cNvPr id="258" name="Ink 257">
                  <a:extLst>
                    <a:ext uri="{FF2B5EF4-FFF2-40B4-BE49-F238E27FC236}">
                      <a16:creationId xmlns:a16="http://schemas.microsoft.com/office/drawing/2014/main" id="{1EBE6A20-A6F9-D18F-4177-4007D1819451}"/>
                    </a:ext>
                  </a:extLst>
                </p14:cNvPr>
                <p14:cNvContentPartPr/>
                <p14:nvPr/>
              </p14:nvContentPartPr>
              <p14:xfrm>
                <a:off x="4911010" y="6453809"/>
                <a:ext cx="244440" cy="100800"/>
              </p14:xfrm>
            </p:contentPart>
          </mc:Choice>
          <mc:Fallback xmlns="">
            <p:pic>
              <p:nvPicPr>
                <p:cNvPr id="258" name="Ink 257">
                  <a:extLst>
                    <a:ext uri="{FF2B5EF4-FFF2-40B4-BE49-F238E27FC236}">
                      <a16:creationId xmlns:a16="http://schemas.microsoft.com/office/drawing/2014/main" id="{1EBE6A20-A6F9-D18F-4177-4007D1819451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4902010" y="6444809"/>
                  <a:ext cx="26208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0">
              <p14:nvContentPartPr>
                <p14:cNvPr id="259" name="Ink 258">
                  <a:extLst>
                    <a:ext uri="{FF2B5EF4-FFF2-40B4-BE49-F238E27FC236}">
                      <a16:creationId xmlns:a16="http://schemas.microsoft.com/office/drawing/2014/main" id="{5DC1DBCE-4AE4-9AE9-100D-C2421E728544}"/>
                    </a:ext>
                  </a:extLst>
                </p14:cNvPr>
                <p14:cNvContentPartPr/>
                <p14:nvPr/>
              </p14:nvContentPartPr>
              <p14:xfrm>
                <a:off x="5305930" y="6376049"/>
                <a:ext cx="135720" cy="231480"/>
              </p14:xfrm>
            </p:contentPart>
          </mc:Choice>
          <mc:Fallback xmlns="">
            <p:pic>
              <p:nvPicPr>
                <p:cNvPr id="259" name="Ink 258">
                  <a:extLst>
                    <a:ext uri="{FF2B5EF4-FFF2-40B4-BE49-F238E27FC236}">
                      <a16:creationId xmlns:a16="http://schemas.microsoft.com/office/drawing/2014/main" id="{5DC1DBCE-4AE4-9AE9-100D-C2421E728544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5297290" y="6367049"/>
                  <a:ext cx="153360" cy="24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2">
              <p14:nvContentPartPr>
                <p14:cNvPr id="260" name="Ink 259">
                  <a:extLst>
                    <a:ext uri="{FF2B5EF4-FFF2-40B4-BE49-F238E27FC236}">
                      <a16:creationId xmlns:a16="http://schemas.microsoft.com/office/drawing/2014/main" id="{F6E804D7-3835-3E05-04F5-FAC9053F0D5B}"/>
                    </a:ext>
                  </a:extLst>
                </p14:cNvPr>
                <p14:cNvContentPartPr/>
                <p14:nvPr/>
              </p14:nvContentPartPr>
              <p14:xfrm>
                <a:off x="5180650" y="6486209"/>
                <a:ext cx="286200" cy="57240"/>
              </p14:xfrm>
            </p:contentPart>
          </mc:Choice>
          <mc:Fallback xmlns="">
            <p:pic>
              <p:nvPicPr>
                <p:cNvPr id="260" name="Ink 259">
                  <a:extLst>
                    <a:ext uri="{FF2B5EF4-FFF2-40B4-BE49-F238E27FC236}">
                      <a16:creationId xmlns:a16="http://schemas.microsoft.com/office/drawing/2014/main" id="{F6E804D7-3835-3E05-04F5-FAC9053F0D5B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5171650" y="6477569"/>
                  <a:ext cx="303840" cy="7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4">
              <p14:nvContentPartPr>
                <p14:cNvPr id="261" name="Ink 260">
                  <a:extLst>
                    <a:ext uri="{FF2B5EF4-FFF2-40B4-BE49-F238E27FC236}">
                      <a16:creationId xmlns:a16="http://schemas.microsoft.com/office/drawing/2014/main" id="{C7948557-151E-C6CF-D7C6-BD428CABFD0A}"/>
                    </a:ext>
                  </a:extLst>
                </p14:cNvPr>
                <p14:cNvContentPartPr/>
                <p14:nvPr/>
              </p14:nvContentPartPr>
              <p14:xfrm>
                <a:off x="4498450" y="6354089"/>
                <a:ext cx="439920" cy="390240"/>
              </p14:xfrm>
            </p:contentPart>
          </mc:Choice>
          <mc:Fallback xmlns="">
            <p:pic>
              <p:nvPicPr>
                <p:cNvPr id="261" name="Ink 260">
                  <a:extLst>
                    <a:ext uri="{FF2B5EF4-FFF2-40B4-BE49-F238E27FC236}">
                      <a16:creationId xmlns:a16="http://schemas.microsoft.com/office/drawing/2014/main" id="{C7948557-151E-C6CF-D7C6-BD428CABFD0A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4489450" y="6345089"/>
                  <a:ext cx="457560" cy="40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6">
              <p14:nvContentPartPr>
                <p14:cNvPr id="262" name="Ink 261">
                  <a:extLst>
                    <a:ext uri="{FF2B5EF4-FFF2-40B4-BE49-F238E27FC236}">
                      <a16:creationId xmlns:a16="http://schemas.microsoft.com/office/drawing/2014/main" id="{9B5F9BC7-9A1C-8978-E32E-1A61CBB45E3A}"/>
                    </a:ext>
                  </a:extLst>
                </p14:cNvPr>
                <p14:cNvContentPartPr/>
                <p14:nvPr/>
              </p14:nvContentPartPr>
              <p14:xfrm>
                <a:off x="5487010" y="6390449"/>
                <a:ext cx="145800" cy="313920"/>
              </p14:xfrm>
            </p:contentPart>
          </mc:Choice>
          <mc:Fallback xmlns="">
            <p:pic>
              <p:nvPicPr>
                <p:cNvPr id="262" name="Ink 261">
                  <a:extLst>
                    <a:ext uri="{FF2B5EF4-FFF2-40B4-BE49-F238E27FC236}">
                      <a16:creationId xmlns:a16="http://schemas.microsoft.com/office/drawing/2014/main" id="{9B5F9BC7-9A1C-8978-E32E-1A61CBB45E3A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5478370" y="6381449"/>
                  <a:ext cx="163440" cy="33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8">
              <p14:nvContentPartPr>
                <p14:cNvPr id="267" name="Ink 266">
                  <a:extLst>
                    <a:ext uri="{FF2B5EF4-FFF2-40B4-BE49-F238E27FC236}">
                      <a16:creationId xmlns:a16="http://schemas.microsoft.com/office/drawing/2014/main" id="{35AAEF33-2186-B68C-34D5-DE3DF2E66853}"/>
                    </a:ext>
                  </a:extLst>
                </p14:cNvPr>
                <p14:cNvContentPartPr/>
                <p14:nvPr/>
              </p14:nvContentPartPr>
              <p14:xfrm>
                <a:off x="6689410" y="6234929"/>
                <a:ext cx="215640" cy="54720"/>
              </p14:xfrm>
            </p:contentPart>
          </mc:Choice>
          <mc:Fallback xmlns="">
            <p:pic>
              <p:nvPicPr>
                <p:cNvPr id="267" name="Ink 266">
                  <a:extLst>
                    <a:ext uri="{FF2B5EF4-FFF2-40B4-BE49-F238E27FC236}">
                      <a16:creationId xmlns:a16="http://schemas.microsoft.com/office/drawing/2014/main" id="{35AAEF33-2186-B68C-34D5-DE3DF2E66853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6680770" y="6226289"/>
                  <a:ext cx="233280" cy="7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0">
              <p14:nvContentPartPr>
                <p14:cNvPr id="268" name="Ink 267">
                  <a:extLst>
                    <a:ext uri="{FF2B5EF4-FFF2-40B4-BE49-F238E27FC236}">
                      <a16:creationId xmlns:a16="http://schemas.microsoft.com/office/drawing/2014/main" id="{746E4189-A150-8002-A756-168E5245435E}"/>
                    </a:ext>
                  </a:extLst>
                </p14:cNvPr>
                <p14:cNvContentPartPr/>
                <p14:nvPr/>
              </p14:nvContentPartPr>
              <p14:xfrm>
                <a:off x="6660610" y="6346889"/>
                <a:ext cx="232920" cy="32040"/>
              </p14:xfrm>
            </p:contentPart>
          </mc:Choice>
          <mc:Fallback xmlns="">
            <p:pic>
              <p:nvPicPr>
                <p:cNvPr id="268" name="Ink 267">
                  <a:extLst>
                    <a:ext uri="{FF2B5EF4-FFF2-40B4-BE49-F238E27FC236}">
                      <a16:creationId xmlns:a16="http://schemas.microsoft.com/office/drawing/2014/main" id="{746E4189-A150-8002-A756-168E5245435E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6651610" y="6337889"/>
                  <a:ext cx="25056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2">
              <p14:nvContentPartPr>
                <p14:cNvPr id="269" name="Ink 268">
                  <a:extLst>
                    <a:ext uri="{FF2B5EF4-FFF2-40B4-BE49-F238E27FC236}">
                      <a16:creationId xmlns:a16="http://schemas.microsoft.com/office/drawing/2014/main" id="{C3C84559-8B66-BCBD-6D8B-136EF00F1F41}"/>
                    </a:ext>
                  </a:extLst>
                </p14:cNvPr>
                <p14:cNvContentPartPr/>
                <p14:nvPr/>
              </p14:nvContentPartPr>
              <p14:xfrm>
                <a:off x="7217530" y="5867369"/>
                <a:ext cx="47880" cy="239760"/>
              </p14:xfrm>
            </p:contentPart>
          </mc:Choice>
          <mc:Fallback xmlns="">
            <p:pic>
              <p:nvPicPr>
                <p:cNvPr id="269" name="Ink 268">
                  <a:extLst>
                    <a:ext uri="{FF2B5EF4-FFF2-40B4-BE49-F238E27FC236}">
                      <a16:creationId xmlns:a16="http://schemas.microsoft.com/office/drawing/2014/main" id="{C3C84559-8B66-BCBD-6D8B-136EF00F1F41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7208530" y="5858369"/>
                  <a:ext cx="65520" cy="25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4">
              <p14:nvContentPartPr>
                <p14:cNvPr id="270" name="Ink 269">
                  <a:extLst>
                    <a:ext uri="{FF2B5EF4-FFF2-40B4-BE49-F238E27FC236}">
                      <a16:creationId xmlns:a16="http://schemas.microsoft.com/office/drawing/2014/main" id="{ACB560BA-F4DD-E7DD-4DDA-9F731EE8DD55}"/>
                    </a:ext>
                  </a:extLst>
                </p14:cNvPr>
                <p14:cNvContentPartPr/>
                <p14:nvPr/>
              </p14:nvContentPartPr>
              <p14:xfrm>
                <a:off x="7104850" y="5849009"/>
                <a:ext cx="233640" cy="167400"/>
              </p14:xfrm>
            </p:contentPart>
          </mc:Choice>
          <mc:Fallback xmlns="">
            <p:pic>
              <p:nvPicPr>
                <p:cNvPr id="270" name="Ink 269">
                  <a:extLst>
                    <a:ext uri="{FF2B5EF4-FFF2-40B4-BE49-F238E27FC236}">
                      <a16:creationId xmlns:a16="http://schemas.microsoft.com/office/drawing/2014/main" id="{ACB560BA-F4DD-E7DD-4DDA-9F731EE8DD55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7095850" y="5840009"/>
                  <a:ext cx="25128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6">
              <p14:nvContentPartPr>
                <p14:cNvPr id="271" name="Ink 270">
                  <a:extLst>
                    <a:ext uri="{FF2B5EF4-FFF2-40B4-BE49-F238E27FC236}">
                      <a16:creationId xmlns:a16="http://schemas.microsoft.com/office/drawing/2014/main" id="{CBFB7DA7-11F3-E99E-250E-6FFFD8A6AA68}"/>
                    </a:ext>
                  </a:extLst>
                </p14:cNvPr>
                <p14:cNvContentPartPr/>
                <p14:nvPr/>
              </p14:nvContentPartPr>
              <p14:xfrm>
                <a:off x="7389970" y="5940089"/>
                <a:ext cx="19800" cy="183960"/>
              </p14:xfrm>
            </p:contentPart>
          </mc:Choice>
          <mc:Fallback xmlns="">
            <p:pic>
              <p:nvPicPr>
                <p:cNvPr id="271" name="Ink 270">
                  <a:extLst>
                    <a:ext uri="{FF2B5EF4-FFF2-40B4-BE49-F238E27FC236}">
                      <a16:creationId xmlns:a16="http://schemas.microsoft.com/office/drawing/2014/main" id="{CBFB7DA7-11F3-E99E-250E-6FFFD8A6AA68}"/>
                    </a:ext>
                  </a:extLst>
                </p:cNvPr>
                <p:cNvPicPr/>
                <p:nvPr/>
              </p:nvPicPr>
              <p:blipFill>
                <a:blip r:embed="rId397"/>
                <a:stretch>
                  <a:fillRect/>
                </a:stretch>
              </p:blipFill>
              <p:spPr>
                <a:xfrm>
                  <a:off x="7380970" y="5931089"/>
                  <a:ext cx="37440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8">
              <p14:nvContentPartPr>
                <p14:cNvPr id="272" name="Ink 271">
                  <a:extLst>
                    <a:ext uri="{FF2B5EF4-FFF2-40B4-BE49-F238E27FC236}">
                      <a16:creationId xmlns:a16="http://schemas.microsoft.com/office/drawing/2014/main" id="{59654099-407F-A205-97F5-FDD1D10F05FB}"/>
                    </a:ext>
                  </a:extLst>
                </p14:cNvPr>
                <p14:cNvContentPartPr/>
                <p14:nvPr/>
              </p14:nvContentPartPr>
              <p14:xfrm>
                <a:off x="7450090" y="5916689"/>
                <a:ext cx="39240" cy="192600"/>
              </p14:xfrm>
            </p:contentPart>
          </mc:Choice>
          <mc:Fallback xmlns="">
            <p:pic>
              <p:nvPicPr>
                <p:cNvPr id="272" name="Ink 271">
                  <a:extLst>
                    <a:ext uri="{FF2B5EF4-FFF2-40B4-BE49-F238E27FC236}">
                      <a16:creationId xmlns:a16="http://schemas.microsoft.com/office/drawing/2014/main" id="{59654099-407F-A205-97F5-FDD1D10F05FB}"/>
                    </a:ext>
                  </a:extLst>
                </p:cNvPr>
                <p:cNvPicPr/>
                <p:nvPr/>
              </p:nvPicPr>
              <p:blipFill>
                <a:blip r:embed="rId399"/>
                <a:stretch>
                  <a:fillRect/>
                </a:stretch>
              </p:blipFill>
              <p:spPr>
                <a:xfrm>
                  <a:off x="7441090" y="5907689"/>
                  <a:ext cx="56880" cy="21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0">
              <p14:nvContentPartPr>
                <p14:cNvPr id="273" name="Ink 272">
                  <a:extLst>
                    <a:ext uri="{FF2B5EF4-FFF2-40B4-BE49-F238E27FC236}">
                      <a16:creationId xmlns:a16="http://schemas.microsoft.com/office/drawing/2014/main" id="{38E5D5CB-7EFA-044F-0C33-BC2DFA73599F}"/>
                    </a:ext>
                  </a:extLst>
                </p14:cNvPr>
                <p14:cNvContentPartPr/>
                <p14:nvPr/>
              </p14:nvContentPartPr>
              <p14:xfrm>
                <a:off x="7293490" y="5908409"/>
                <a:ext cx="268920" cy="70920"/>
              </p14:xfrm>
            </p:contentPart>
          </mc:Choice>
          <mc:Fallback xmlns="">
            <p:pic>
              <p:nvPicPr>
                <p:cNvPr id="273" name="Ink 272">
                  <a:extLst>
                    <a:ext uri="{FF2B5EF4-FFF2-40B4-BE49-F238E27FC236}">
                      <a16:creationId xmlns:a16="http://schemas.microsoft.com/office/drawing/2014/main" id="{38E5D5CB-7EFA-044F-0C33-BC2DFA73599F}"/>
                    </a:ext>
                  </a:extLst>
                </p:cNvPr>
                <p:cNvPicPr/>
                <p:nvPr/>
              </p:nvPicPr>
              <p:blipFill>
                <a:blip r:embed="rId401"/>
                <a:stretch>
                  <a:fillRect/>
                </a:stretch>
              </p:blipFill>
              <p:spPr>
                <a:xfrm>
                  <a:off x="7284490" y="5899769"/>
                  <a:ext cx="286560" cy="8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2">
              <p14:nvContentPartPr>
                <p14:cNvPr id="275" name="Ink 274">
                  <a:extLst>
                    <a:ext uri="{FF2B5EF4-FFF2-40B4-BE49-F238E27FC236}">
                      <a16:creationId xmlns:a16="http://schemas.microsoft.com/office/drawing/2014/main" id="{EB0B6226-14D7-C296-8DA0-4F3CF89D019A}"/>
                    </a:ext>
                  </a:extLst>
                </p14:cNvPr>
                <p14:cNvContentPartPr/>
                <p14:nvPr/>
              </p14:nvContentPartPr>
              <p14:xfrm>
                <a:off x="7584730" y="5906609"/>
                <a:ext cx="113760" cy="257040"/>
              </p14:xfrm>
            </p:contentPart>
          </mc:Choice>
          <mc:Fallback xmlns="">
            <p:pic>
              <p:nvPicPr>
                <p:cNvPr id="275" name="Ink 274">
                  <a:extLst>
                    <a:ext uri="{FF2B5EF4-FFF2-40B4-BE49-F238E27FC236}">
                      <a16:creationId xmlns:a16="http://schemas.microsoft.com/office/drawing/2014/main" id="{EB0B6226-14D7-C296-8DA0-4F3CF89D019A}"/>
                    </a:ext>
                  </a:extLst>
                </p:cNvPr>
                <p:cNvPicPr/>
                <p:nvPr/>
              </p:nvPicPr>
              <p:blipFill>
                <a:blip r:embed="rId403"/>
                <a:stretch>
                  <a:fillRect/>
                </a:stretch>
              </p:blipFill>
              <p:spPr>
                <a:xfrm>
                  <a:off x="7575730" y="5897609"/>
                  <a:ext cx="131400" cy="27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4">
              <p14:nvContentPartPr>
                <p14:cNvPr id="276" name="Ink 275">
                  <a:extLst>
                    <a:ext uri="{FF2B5EF4-FFF2-40B4-BE49-F238E27FC236}">
                      <a16:creationId xmlns:a16="http://schemas.microsoft.com/office/drawing/2014/main" id="{6F74C4F8-6329-EAA4-2AB0-79CBE50691AD}"/>
                    </a:ext>
                  </a:extLst>
                </p14:cNvPr>
                <p14:cNvContentPartPr/>
                <p14:nvPr/>
              </p14:nvContentPartPr>
              <p14:xfrm>
                <a:off x="7704250" y="5780249"/>
                <a:ext cx="126720" cy="102960"/>
              </p14:xfrm>
            </p:contentPart>
          </mc:Choice>
          <mc:Fallback xmlns="">
            <p:pic>
              <p:nvPicPr>
                <p:cNvPr id="276" name="Ink 275">
                  <a:extLst>
                    <a:ext uri="{FF2B5EF4-FFF2-40B4-BE49-F238E27FC236}">
                      <a16:creationId xmlns:a16="http://schemas.microsoft.com/office/drawing/2014/main" id="{6F74C4F8-6329-EAA4-2AB0-79CBE50691AD}"/>
                    </a:ext>
                  </a:extLst>
                </p:cNvPr>
                <p:cNvPicPr/>
                <p:nvPr/>
              </p:nvPicPr>
              <p:blipFill>
                <a:blip r:embed="rId405"/>
                <a:stretch>
                  <a:fillRect/>
                </a:stretch>
              </p:blipFill>
              <p:spPr>
                <a:xfrm>
                  <a:off x="7695250" y="5771249"/>
                  <a:ext cx="14436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6">
              <p14:nvContentPartPr>
                <p14:cNvPr id="277" name="Ink 276">
                  <a:extLst>
                    <a:ext uri="{FF2B5EF4-FFF2-40B4-BE49-F238E27FC236}">
                      <a16:creationId xmlns:a16="http://schemas.microsoft.com/office/drawing/2014/main" id="{8916332B-AB01-754E-D557-D31548103A56}"/>
                    </a:ext>
                  </a:extLst>
                </p14:cNvPr>
                <p14:cNvContentPartPr/>
                <p14:nvPr/>
              </p14:nvContentPartPr>
              <p14:xfrm>
                <a:off x="7749250" y="5845769"/>
                <a:ext cx="203400" cy="263520"/>
              </p14:xfrm>
            </p:contentPart>
          </mc:Choice>
          <mc:Fallback xmlns="">
            <p:pic>
              <p:nvPicPr>
                <p:cNvPr id="277" name="Ink 276">
                  <a:extLst>
                    <a:ext uri="{FF2B5EF4-FFF2-40B4-BE49-F238E27FC236}">
                      <a16:creationId xmlns:a16="http://schemas.microsoft.com/office/drawing/2014/main" id="{8916332B-AB01-754E-D557-D31548103A56}"/>
                    </a:ext>
                  </a:extLst>
                </p:cNvPr>
                <p:cNvPicPr/>
                <p:nvPr/>
              </p:nvPicPr>
              <p:blipFill>
                <a:blip r:embed="rId407"/>
                <a:stretch>
                  <a:fillRect/>
                </a:stretch>
              </p:blipFill>
              <p:spPr>
                <a:xfrm>
                  <a:off x="7740610" y="5837129"/>
                  <a:ext cx="221040" cy="28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8">
              <p14:nvContentPartPr>
                <p14:cNvPr id="278" name="Ink 277">
                  <a:extLst>
                    <a:ext uri="{FF2B5EF4-FFF2-40B4-BE49-F238E27FC236}">
                      <a16:creationId xmlns:a16="http://schemas.microsoft.com/office/drawing/2014/main" id="{13B5FB4E-4604-1609-EA15-31706B5B91B4}"/>
                    </a:ext>
                  </a:extLst>
                </p14:cNvPr>
                <p14:cNvContentPartPr/>
                <p14:nvPr/>
              </p14:nvContentPartPr>
              <p14:xfrm>
                <a:off x="7946890" y="6051689"/>
                <a:ext cx="14760" cy="124200"/>
              </p14:xfrm>
            </p:contentPart>
          </mc:Choice>
          <mc:Fallback xmlns="">
            <p:pic>
              <p:nvPicPr>
                <p:cNvPr id="278" name="Ink 277">
                  <a:extLst>
                    <a:ext uri="{FF2B5EF4-FFF2-40B4-BE49-F238E27FC236}">
                      <a16:creationId xmlns:a16="http://schemas.microsoft.com/office/drawing/2014/main" id="{13B5FB4E-4604-1609-EA15-31706B5B91B4}"/>
                    </a:ext>
                  </a:extLst>
                </p:cNvPr>
                <p:cNvPicPr/>
                <p:nvPr/>
              </p:nvPicPr>
              <p:blipFill>
                <a:blip r:embed="rId409"/>
                <a:stretch>
                  <a:fillRect/>
                </a:stretch>
              </p:blipFill>
              <p:spPr>
                <a:xfrm>
                  <a:off x="7937890" y="6042689"/>
                  <a:ext cx="3240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0">
              <p14:nvContentPartPr>
                <p14:cNvPr id="279" name="Ink 278">
                  <a:extLst>
                    <a:ext uri="{FF2B5EF4-FFF2-40B4-BE49-F238E27FC236}">
                      <a16:creationId xmlns:a16="http://schemas.microsoft.com/office/drawing/2014/main" id="{31804A6D-B42D-4D59-554B-E0079BC4FBE2}"/>
                    </a:ext>
                  </a:extLst>
                </p14:cNvPr>
                <p14:cNvContentPartPr/>
                <p14:nvPr/>
              </p14:nvContentPartPr>
              <p14:xfrm>
                <a:off x="7939330" y="5987969"/>
                <a:ext cx="109800" cy="91800"/>
              </p14:xfrm>
            </p:contentPart>
          </mc:Choice>
          <mc:Fallback xmlns="">
            <p:pic>
              <p:nvPicPr>
                <p:cNvPr id="279" name="Ink 278">
                  <a:extLst>
                    <a:ext uri="{FF2B5EF4-FFF2-40B4-BE49-F238E27FC236}">
                      <a16:creationId xmlns:a16="http://schemas.microsoft.com/office/drawing/2014/main" id="{31804A6D-B42D-4D59-554B-E0079BC4FBE2}"/>
                    </a:ext>
                  </a:extLst>
                </p:cNvPr>
                <p:cNvPicPr/>
                <p:nvPr/>
              </p:nvPicPr>
              <p:blipFill>
                <a:blip r:embed="rId411"/>
                <a:stretch>
                  <a:fillRect/>
                </a:stretch>
              </p:blipFill>
              <p:spPr>
                <a:xfrm>
                  <a:off x="7930690" y="5979329"/>
                  <a:ext cx="12744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2">
              <p14:nvContentPartPr>
                <p14:cNvPr id="280" name="Ink 279">
                  <a:extLst>
                    <a:ext uri="{FF2B5EF4-FFF2-40B4-BE49-F238E27FC236}">
                      <a16:creationId xmlns:a16="http://schemas.microsoft.com/office/drawing/2014/main" id="{E344BB03-3396-C733-4AD7-58E175EDEA70}"/>
                    </a:ext>
                  </a:extLst>
                </p14:cNvPr>
                <p14:cNvContentPartPr/>
                <p14:nvPr/>
              </p14:nvContentPartPr>
              <p14:xfrm>
                <a:off x="8134810" y="5844329"/>
                <a:ext cx="379080" cy="275760"/>
              </p14:xfrm>
            </p:contentPart>
          </mc:Choice>
          <mc:Fallback xmlns="">
            <p:pic>
              <p:nvPicPr>
                <p:cNvPr id="280" name="Ink 279">
                  <a:extLst>
                    <a:ext uri="{FF2B5EF4-FFF2-40B4-BE49-F238E27FC236}">
                      <a16:creationId xmlns:a16="http://schemas.microsoft.com/office/drawing/2014/main" id="{E344BB03-3396-C733-4AD7-58E175EDEA70}"/>
                    </a:ext>
                  </a:extLst>
                </p:cNvPr>
                <p:cNvPicPr/>
                <p:nvPr/>
              </p:nvPicPr>
              <p:blipFill>
                <a:blip r:embed="rId413"/>
                <a:stretch>
                  <a:fillRect/>
                </a:stretch>
              </p:blipFill>
              <p:spPr>
                <a:xfrm>
                  <a:off x="8125810" y="5835329"/>
                  <a:ext cx="396720" cy="29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4">
              <p14:nvContentPartPr>
                <p14:cNvPr id="281" name="Ink 280">
                  <a:extLst>
                    <a:ext uri="{FF2B5EF4-FFF2-40B4-BE49-F238E27FC236}">
                      <a16:creationId xmlns:a16="http://schemas.microsoft.com/office/drawing/2014/main" id="{D1E28325-D968-370B-8684-8664AD35E831}"/>
                    </a:ext>
                  </a:extLst>
                </p14:cNvPr>
                <p14:cNvContentPartPr/>
                <p14:nvPr/>
              </p14:nvContentPartPr>
              <p14:xfrm>
                <a:off x="7136530" y="6260489"/>
                <a:ext cx="1474920" cy="55440"/>
              </p14:xfrm>
            </p:contentPart>
          </mc:Choice>
          <mc:Fallback xmlns="">
            <p:pic>
              <p:nvPicPr>
                <p:cNvPr id="281" name="Ink 280">
                  <a:extLst>
                    <a:ext uri="{FF2B5EF4-FFF2-40B4-BE49-F238E27FC236}">
                      <a16:creationId xmlns:a16="http://schemas.microsoft.com/office/drawing/2014/main" id="{D1E28325-D968-370B-8684-8664AD35E831}"/>
                    </a:ext>
                  </a:extLst>
                </p:cNvPr>
                <p:cNvPicPr/>
                <p:nvPr/>
              </p:nvPicPr>
              <p:blipFill>
                <a:blip r:embed="rId415"/>
                <a:stretch>
                  <a:fillRect/>
                </a:stretch>
              </p:blipFill>
              <p:spPr>
                <a:xfrm>
                  <a:off x="7127890" y="6251849"/>
                  <a:ext cx="1492560" cy="7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6">
              <p14:nvContentPartPr>
                <p14:cNvPr id="282" name="Ink 281">
                  <a:extLst>
                    <a:ext uri="{FF2B5EF4-FFF2-40B4-BE49-F238E27FC236}">
                      <a16:creationId xmlns:a16="http://schemas.microsoft.com/office/drawing/2014/main" id="{4DACFE65-A15F-5B9D-F7BA-7F8335126B1E}"/>
                    </a:ext>
                  </a:extLst>
                </p14:cNvPr>
                <p14:cNvContentPartPr/>
                <p14:nvPr/>
              </p14:nvContentPartPr>
              <p14:xfrm>
                <a:off x="7181890" y="6458489"/>
                <a:ext cx="186120" cy="164160"/>
              </p14:xfrm>
            </p:contentPart>
          </mc:Choice>
          <mc:Fallback xmlns="">
            <p:pic>
              <p:nvPicPr>
                <p:cNvPr id="282" name="Ink 281">
                  <a:extLst>
                    <a:ext uri="{FF2B5EF4-FFF2-40B4-BE49-F238E27FC236}">
                      <a16:creationId xmlns:a16="http://schemas.microsoft.com/office/drawing/2014/main" id="{4DACFE65-A15F-5B9D-F7BA-7F8335126B1E}"/>
                    </a:ext>
                  </a:extLst>
                </p:cNvPr>
                <p:cNvPicPr/>
                <p:nvPr/>
              </p:nvPicPr>
              <p:blipFill>
                <a:blip r:embed="rId417"/>
                <a:stretch>
                  <a:fillRect/>
                </a:stretch>
              </p:blipFill>
              <p:spPr>
                <a:xfrm>
                  <a:off x="7172890" y="6449489"/>
                  <a:ext cx="203760" cy="18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8">
              <p14:nvContentPartPr>
                <p14:cNvPr id="283" name="Ink 282">
                  <a:extLst>
                    <a:ext uri="{FF2B5EF4-FFF2-40B4-BE49-F238E27FC236}">
                      <a16:creationId xmlns:a16="http://schemas.microsoft.com/office/drawing/2014/main" id="{27955B9D-233F-22D7-52B4-E25F26C4297C}"/>
                    </a:ext>
                  </a:extLst>
                </p14:cNvPr>
                <p14:cNvContentPartPr/>
                <p14:nvPr/>
              </p14:nvContentPartPr>
              <p14:xfrm>
                <a:off x="7432090" y="6511049"/>
                <a:ext cx="26640" cy="110520"/>
              </p14:xfrm>
            </p:contentPart>
          </mc:Choice>
          <mc:Fallback xmlns="">
            <p:pic>
              <p:nvPicPr>
                <p:cNvPr id="283" name="Ink 282">
                  <a:extLst>
                    <a:ext uri="{FF2B5EF4-FFF2-40B4-BE49-F238E27FC236}">
                      <a16:creationId xmlns:a16="http://schemas.microsoft.com/office/drawing/2014/main" id="{27955B9D-233F-22D7-52B4-E25F26C4297C}"/>
                    </a:ext>
                  </a:extLst>
                </p:cNvPr>
                <p:cNvPicPr/>
                <p:nvPr/>
              </p:nvPicPr>
              <p:blipFill>
                <a:blip r:embed="rId419"/>
                <a:stretch>
                  <a:fillRect/>
                </a:stretch>
              </p:blipFill>
              <p:spPr>
                <a:xfrm>
                  <a:off x="7423450" y="6502409"/>
                  <a:ext cx="4428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0">
              <p14:nvContentPartPr>
                <p14:cNvPr id="284" name="Ink 283">
                  <a:extLst>
                    <a:ext uri="{FF2B5EF4-FFF2-40B4-BE49-F238E27FC236}">
                      <a16:creationId xmlns:a16="http://schemas.microsoft.com/office/drawing/2014/main" id="{30C9F6D9-2FE3-3BC4-55FC-9EC86C957D3B}"/>
                    </a:ext>
                  </a:extLst>
                </p14:cNvPr>
                <p14:cNvContentPartPr/>
                <p14:nvPr/>
              </p14:nvContentPartPr>
              <p14:xfrm>
                <a:off x="7516330" y="6484769"/>
                <a:ext cx="61920" cy="147600"/>
              </p14:xfrm>
            </p:contentPart>
          </mc:Choice>
          <mc:Fallback xmlns="">
            <p:pic>
              <p:nvPicPr>
                <p:cNvPr id="284" name="Ink 283">
                  <a:extLst>
                    <a:ext uri="{FF2B5EF4-FFF2-40B4-BE49-F238E27FC236}">
                      <a16:creationId xmlns:a16="http://schemas.microsoft.com/office/drawing/2014/main" id="{30C9F6D9-2FE3-3BC4-55FC-9EC86C957D3B}"/>
                    </a:ext>
                  </a:extLst>
                </p:cNvPr>
                <p:cNvPicPr/>
                <p:nvPr/>
              </p:nvPicPr>
              <p:blipFill>
                <a:blip r:embed="rId421"/>
                <a:stretch>
                  <a:fillRect/>
                </a:stretch>
              </p:blipFill>
              <p:spPr>
                <a:xfrm>
                  <a:off x="7507690" y="6476129"/>
                  <a:ext cx="7956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2">
              <p14:nvContentPartPr>
                <p14:cNvPr id="285" name="Ink 284">
                  <a:extLst>
                    <a:ext uri="{FF2B5EF4-FFF2-40B4-BE49-F238E27FC236}">
                      <a16:creationId xmlns:a16="http://schemas.microsoft.com/office/drawing/2014/main" id="{483042E1-7738-F65B-1C1D-4118273220E5}"/>
                    </a:ext>
                  </a:extLst>
                </p14:cNvPr>
                <p14:cNvContentPartPr/>
                <p14:nvPr/>
              </p14:nvContentPartPr>
              <p14:xfrm>
                <a:off x="7383850" y="6455969"/>
                <a:ext cx="291600" cy="87480"/>
              </p14:xfrm>
            </p:contentPart>
          </mc:Choice>
          <mc:Fallback xmlns="">
            <p:pic>
              <p:nvPicPr>
                <p:cNvPr id="285" name="Ink 284">
                  <a:extLst>
                    <a:ext uri="{FF2B5EF4-FFF2-40B4-BE49-F238E27FC236}">
                      <a16:creationId xmlns:a16="http://schemas.microsoft.com/office/drawing/2014/main" id="{483042E1-7738-F65B-1C1D-4118273220E5}"/>
                    </a:ext>
                  </a:extLst>
                </p:cNvPr>
                <p:cNvPicPr/>
                <p:nvPr/>
              </p:nvPicPr>
              <p:blipFill>
                <a:blip r:embed="rId423"/>
                <a:stretch>
                  <a:fillRect/>
                </a:stretch>
              </p:blipFill>
              <p:spPr>
                <a:xfrm>
                  <a:off x="7374850" y="6447329"/>
                  <a:ext cx="30924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4">
              <p14:nvContentPartPr>
                <p14:cNvPr id="286" name="Ink 285">
                  <a:extLst>
                    <a:ext uri="{FF2B5EF4-FFF2-40B4-BE49-F238E27FC236}">
                      <a16:creationId xmlns:a16="http://schemas.microsoft.com/office/drawing/2014/main" id="{33C4C07F-C268-5077-CE18-F366DDE2E809}"/>
                    </a:ext>
                  </a:extLst>
                </p14:cNvPr>
                <p14:cNvContentPartPr/>
                <p14:nvPr/>
              </p14:nvContentPartPr>
              <p14:xfrm>
                <a:off x="7798210" y="6409889"/>
                <a:ext cx="117000" cy="240120"/>
              </p14:xfrm>
            </p:contentPart>
          </mc:Choice>
          <mc:Fallback xmlns="">
            <p:pic>
              <p:nvPicPr>
                <p:cNvPr id="286" name="Ink 285">
                  <a:extLst>
                    <a:ext uri="{FF2B5EF4-FFF2-40B4-BE49-F238E27FC236}">
                      <a16:creationId xmlns:a16="http://schemas.microsoft.com/office/drawing/2014/main" id="{33C4C07F-C268-5077-CE18-F366DDE2E809}"/>
                    </a:ext>
                  </a:extLst>
                </p:cNvPr>
                <p:cNvPicPr/>
                <p:nvPr/>
              </p:nvPicPr>
              <p:blipFill>
                <a:blip r:embed="rId425"/>
                <a:stretch>
                  <a:fillRect/>
                </a:stretch>
              </p:blipFill>
              <p:spPr>
                <a:xfrm>
                  <a:off x="7789210" y="6400889"/>
                  <a:ext cx="134640" cy="25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6">
              <p14:nvContentPartPr>
                <p14:cNvPr id="287" name="Ink 286">
                  <a:extLst>
                    <a:ext uri="{FF2B5EF4-FFF2-40B4-BE49-F238E27FC236}">
                      <a16:creationId xmlns:a16="http://schemas.microsoft.com/office/drawing/2014/main" id="{F3E823CA-C502-AF5F-60DD-36B45FC7AFA0}"/>
                    </a:ext>
                  </a:extLst>
                </p14:cNvPr>
                <p14:cNvContentPartPr/>
                <p14:nvPr/>
              </p14:nvContentPartPr>
              <p14:xfrm>
                <a:off x="7683370" y="6472529"/>
                <a:ext cx="254520" cy="90720"/>
              </p14:xfrm>
            </p:contentPart>
          </mc:Choice>
          <mc:Fallback xmlns="">
            <p:pic>
              <p:nvPicPr>
                <p:cNvPr id="287" name="Ink 286">
                  <a:extLst>
                    <a:ext uri="{FF2B5EF4-FFF2-40B4-BE49-F238E27FC236}">
                      <a16:creationId xmlns:a16="http://schemas.microsoft.com/office/drawing/2014/main" id="{F3E823CA-C502-AF5F-60DD-36B45FC7AFA0}"/>
                    </a:ext>
                  </a:extLst>
                </p:cNvPr>
                <p:cNvPicPr/>
                <p:nvPr/>
              </p:nvPicPr>
              <p:blipFill>
                <a:blip r:embed="rId427"/>
                <a:stretch>
                  <a:fillRect/>
                </a:stretch>
              </p:blipFill>
              <p:spPr>
                <a:xfrm>
                  <a:off x="7674370" y="6463529"/>
                  <a:ext cx="27216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8">
              <p14:nvContentPartPr>
                <p14:cNvPr id="288" name="Ink 287">
                  <a:extLst>
                    <a:ext uri="{FF2B5EF4-FFF2-40B4-BE49-F238E27FC236}">
                      <a16:creationId xmlns:a16="http://schemas.microsoft.com/office/drawing/2014/main" id="{7D8DD958-19A4-E30F-2534-756D2DAB45FF}"/>
                    </a:ext>
                  </a:extLst>
                </p14:cNvPr>
                <p14:cNvContentPartPr/>
                <p14:nvPr/>
              </p14:nvContentPartPr>
              <p14:xfrm>
                <a:off x="7105930" y="6377129"/>
                <a:ext cx="255600" cy="361440"/>
              </p14:xfrm>
            </p:contentPart>
          </mc:Choice>
          <mc:Fallback xmlns="">
            <p:pic>
              <p:nvPicPr>
                <p:cNvPr id="288" name="Ink 287">
                  <a:extLst>
                    <a:ext uri="{FF2B5EF4-FFF2-40B4-BE49-F238E27FC236}">
                      <a16:creationId xmlns:a16="http://schemas.microsoft.com/office/drawing/2014/main" id="{7D8DD958-19A4-E30F-2534-756D2DAB45FF}"/>
                    </a:ext>
                  </a:extLst>
                </p:cNvPr>
                <p:cNvPicPr/>
                <p:nvPr/>
              </p:nvPicPr>
              <p:blipFill>
                <a:blip r:embed="rId429"/>
                <a:stretch>
                  <a:fillRect/>
                </a:stretch>
              </p:blipFill>
              <p:spPr>
                <a:xfrm>
                  <a:off x="7096930" y="6368489"/>
                  <a:ext cx="273240" cy="37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0">
              <p14:nvContentPartPr>
                <p14:cNvPr id="290" name="Ink 289">
                  <a:extLst>
                    <a:ext uri="{FF2B5EF4-FFF2-40B4-BE49-F238E27FC236}">
                      <a16:creationId xmlns:a16="http://schemas.microsoft.com/office/drawing/2014/main" id="{8135D41E-8FD8-99DC-14B9-4356B8A9655E}"/>
                    </a:ext>
                  </a:extLst>
                </p14:cNvPr>
                <p14:cNvContentPartPr/>
                <p14:nvPr/>
              </p14:nvContentPartPr>
              <p14:xfrm>
                <a:off x="7981090" y="6383609"/>
                <a:ext cx="165240" cy="355320"/>
              </p14:xfrm>
            </p:contentPart>
          </mc:Choice>
          <mc:Fallback xmlns="">
            <p:pic>
              <p:nvPicPr>
                <p:cNvPr id="290" name="Ink 289">
                  <a:extLst>
                    <a:ext uri="{FF2B5EF4-FFF2-40B4-BE49-F238E27FC236}">
                      <a16:creationId xmlns:a16="http://schemas.microsoft.com/office/drawing/2014/main" id="{8135D41E-8FD8-99DC-14B9-4356B8A9655E}"/>
                    </a:ext>
                  </a:extLst>
                </p:cNvPr>
                <p:cNvPicPr/>
                <p:nvPr/>
              </p:nvPicPr>
              <p:blipFill>
                <a:blip r:embed="rId431"/>
                <a:stretch>
                  <a:fillRect/>
                </a:stretch>
              </p:blipFill>
              <p:spPr>
                <a:xfrm>
                  <a:off x="7972090" y="6374609"/>
                  <a:ext cx="182880" cy="37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2">
              <p14:nvContentPartPr>
                <p14:cNvPr id="291" name="Ink 290">
                  <a:extLst>
                    <a:ext uri="{FF2B5EF4-FFF2-40B4-BE49-F238E27FC236}">
                      <a16:creationId xmlns:a16="http://schemas.microsoft.com/office/drawing/2014/main" id="{98DC6F3C-0EE3-281E-42B8-744D3EF8D24F}"/>
                    </a:ext>
                  </a:extLst>
                </p14:cNvPr>
                <p14:cNvContentPartPr/>
                <p14:nvPr/>
              </p14:nvContentPartPr>
              <p14:xfrm>
                <a:off x="8142730" y="6374249"/>
                <a:ext cx="208440" cy="205560"/>
              </p14:xfrm>
            </p:contentPart>
          </mc:Choice>
          <mc:Fallback xmlns="">
            <p:pic>
              <p:nvPicPr>
                <p:cNvPr id="291" name="Ink 290">
                  <a:extLst>
                    <a:ext uri="{FF2B5EF4-FFF2-40B4-BE49-F238E27FC236}">
                      <a16:creationId xmlns:a16="http://schemas.microsoft.com/office/drawing/2014/main" id="{98DC6F3C-0EE3-281E-42B8-744D3EF8D24F}"/>
                    </a:ext>
                  </a:extLst>
                </p:cNvPr>
                <p:cNvPicPr/>
                <p:nvPr/>
              </p:nvPicPr>
              <p:blipFill>
                <a:blip r:embed="rId433"/>
                <a:stretch>
                  <a:fillRect/>
                </a:stretch>
              </p:blipFill>
              <p:spPr>
                <a:xfrm>
                  <a:off x="8133730" y="6365609"/>
                  <a:ext cx="226080" cy="22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4">
              <p14:nvContentPartPr>
                <p14:cNvPr id="293" name="Ink 292">
                  <a:extLst>
                    <a:ext uri="{FF2B5EF4-FFF2-40B4-BE49-F238E27FC236}">
                      <a16:creationId xmlns:a16="http://schemas.microsoft.com/office/drawing/2014/main" id="{EBDCC131-31A8-E95C-DBDE-EA30002BCDD3}"/>
                    </a:ext>
                  </a:extLst>
                </p14:cNvPr>
                <p14:cNvContentPartPr/>
                <p14:nvPr/>
              </p14:nvContentPartPr>
              <p14:xfrm>
                <a:off x="8772997" y="6138269"/>
                <a:ext cx="178560" cy="28080"/>
              </p14:xfrm>
            </p:contentPart>
          </mc:Choice>
          <mc:Fallback xmlns="">
            <p:pic>
              <p:nvPicPr>
                <p:cNvPr id="293" name="Ink 292">
                  <a:extLst>
                    <a:ext uri="{FF2B5EF4-FFF2-40B4-BE49-F238E27FC236}">
                      <a16:creationId xmlns:a16="http://schemas.microsoft.com/office/drawing/2014/main" id="{EBDCC131-31A8-E95C-DBDE-EA30002BCDD3}"/>
                    </a:ext>
                  </a:extLst>
                </p:cNvPr>
                <p:cNvPicPr/>
                <p:nvPr/>
              </p:nvPicPr>
              <p:blipFill>
                <a:blip r:embed="rId435"/>
                <a:stretch>
                  <a:fillRect/>
                </a:stretch>
              </p:blipFill>
              <p:spPr>
                <a:xfrm>
                  <a:off x="8764357" y="6129269"/>
                  <a:ext cx="19620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6">
              <p14:nvContentPartPr>
                <p14:cNvPr id="294" name="Ink 293">
                  <a:extLst>
                    <a:ext uri="{FF2B5EF4-FFF2-40B4-BE49-F238E27FC236}">
                      <a16:creationId xmlns:a16="http://schemas.microsoft.com/office/drawing/2014/main" id="{F8549352-368D-C7F9-ACFF-48073979B805}"/>
                    </a:ext>
                  </a:extLst>
                </p14:cNvPr>
                <p14:cNvContentPartPr/>
                <p14:nvPr/>
              </p14:nvContentPartPr>
              <p14:xfrm>
                <a:off x="8784877" y="6225029"/>
                <a:ext cx="184680" cy="54720"/>
              </p14:xfrm>
            </p:contentPart>
          </mc:Choice>
          <mc:Fallback xmlns="">
            <p:pic>
              <p:nvPicPr>
                <p:cNvPr id="294" name="Ink 293">
                  <a:extLst>
                    <a:ext uri="{FF2B5EF4-FFF2-40B4-BE49-F238E27FC236}">
                      <a16:creationId xmlns:a16="http://schemas.microsoft.com/office/drawing/2014/main" id="{F8549352-368D-C7F9-ACFF-48073979B805}"/>
                    </a:ext>
                  </a:extLst>
                </p:cNvPr>
                <p:cNvPicPr/>
                <p:nvPr/>
              </p:nvPicPr>
              <p:blipFill>
                <a:blip r:embed="rId437"/>
                <a:stretch>
                  <a:fillRect/>
                </a:stretch>
              </p:blipFill>
              <p:spPr>
                <a:xfrm>
                  <a:off x="8776237" y="6216029"/>
                  <a:ext cx="202320" cy="7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8">
              <p14:nvContentPartPr>
                <p14:cNvPr id="296" name="Ink 295">
                  <a:extLst>
                    <a:ext uri="{FF2B5EF4-FFF2-40B4-BE49-F238E27FC236}">
                      <a16:creationId xmlns:a16="http://schemas.microsoft.com/office/drawing/2014/main" id="{4C6D6AA6-C05D-8920-FE9F-144AFA571156}"/>
                    </a:ext>
                  </a:extLst>
                </p14:cNvPr>
                <p14:cNvContentPartPr/>
                <p14:nvPr/>
              </p14:nvContentPartPr>
              <p14:xfrm>
                <a:off x="9286717" y="5885189"/>
                <a:ext cx="106920" cy="263520"/>
              </p14:xfrm>
            </p:contentPart>
          </mc:Choice>
          <mc:Fallback xmlns="">
            <p:pic>
              <p:nvPicPr>
                <p:cNvPr id="296" name="Ink 295">
                  <a:extLst>
                    <a:ext uri="{FF2B5EF4-FFF2-40B4-BE49-F238E27FC236}">
                      <a16:creationId xmlns:a16="http://schemas.microsoft.com/office/drawing/2014/main" id="{4C6D6AA6-C05D-8920-FE9F-144AFA571156}"/>
                    </a:ext>
                  </a:extLst>
                </p:cNvPr>
                <p:cNvPicPr/>
                <p:nvPr/>
              </p:nvPicPr>
              <p:blipFill>
                <a:blip r:embed="rId439"/>
                <a:stretch>
                  <a:fillRect/>
                </a:stretch>
              </p:blipFill>
              <p:spPr>
                <a:xfrm>
                  <a:off x="9278077" y="5876549"/>
                  <a:ext cx="124560" cy="28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0">
              <p14:nvContentPartPr>
                <p14:cNvPr id="297" name="Ink 296">
                  <a:extLst>
                    <a:ext uri="{FF2B5EF4-FFF2-40B4-BE49-F238E27FC236}">
                      <a16:creationId xmlns:a16="http://schemas.microsoft.com/office/drawing/2014/main" id="{7707E4EB-B717-A17E-A04C-83B625A850A6}"/>
                    </a:ext>
                  </a:extLst>
                </p14:cNvPr>
                <p14:cNvContentPartPr/>
                <p14:nvPr/>
              </p14:nvContentPartPr>
              <p14:xfrm>
                <a:off x="9409477" y="5710229"/>
                <a:ext cx="95400" cy="154080"/>
              </p14:xfrm>
            </p:contentPart>
          </mc:Choice>
          <mc:Fallback xmlns="">
            <p:pic>
              <p:nvPicPr>
                <p:cNvPr id="297" name="Ink 296">
                  <a:extLst>
                    <a:ext uri="{FF2B5EF4-FFF2-40B4-BE49-F238E27FC236}">
                      <a16:creationId xmlns:a16="http://schemas.microsoft.com/office/drawing/2014/main" id="{7707E4EB-B717-A17E-A04C-83B625A850A6}"/>
                    </a:ext>
                  </a:extLst>
                </p:cNvPr>
                <p:cNvPicPr/>
                <p:nvPr/>
              </p:nvPicPr>
              <p:blipFill>
                <a:blip r:embed="rId441"/>
                <a:stretch>
                  <a:fillRect/>
                </a:stretch>
              </p:blipFill>
              <p:spPr>
                <a:xfrm>
                  <a:off x="9400477" y="5701589"/>
                  <a:ext cx="11304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2">
              <p14:nvContentPartPr>
                <p14:cNvPr id="298" name="Ink 297">
                  <a:extLst>
                    <a:ext uri="{FF2B5EF4-FFF2-40B4-BE49-F238E27FC236}">
                      <a16:creationId xmlns:a16="http://schemas.microsoft.com/office/drawing/2014/main" id="{6145818F-6ACC-D6EB-B6AA-FE50F6F633A9}"/>
                    </a:ext>
                  </a:extLst>
                </p14:cNvPr>
                <p14:cNvContentPartPr/>
                <p14:nvPr/>
              </p14:nvContentPartPr>
              <p14:xfrm>
                <a:off x="9551677" y="5701229"/>
                <a:ext cx="182160" cy="315720"/>
              </p14:xfrm>
            </p:contentPart>
          </mc:Choice>
          <mc:Fallback xmlns="">
            <p:pic>
              <p:nvPicPr>
                <p:cNvPr id="298" name="Ink 297">
                  <a:extLst>
                    <a:ext uri="{FF2B5EF4-FFF2-40B4-BE49-F238E27FC236}">
                      <a16:creationId xmlns:a16="http://schemas.microsoft.com/office/drawing/2014/main" id="{6145818F-6ACC-D6EB-B6AA-FE50F6F633A9}"/>
                    </a:ext>
                  </a:extLst>
                </p:cNvPr>
                <p:cNvPicPr/>
                <p:nvPr/>
              </p:nvPicPr>
              <p:blipFill>
                <a:blip r:embed="rId443"/>
                <a:stretch>
                  <a:fillRect/>
                </a:stretch>
              </p:blipFill>
              <p:spPr>
                <a:xfrm>
                  <a:off x="9542677" y="5692589"/>
                  <a:ext cx="199800" cy="33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4">
              <p14:nvContentPartPr>
                <p14:cNvPr id="299" name="Ink 298">
                  <a:extLst>
                    <a:ext uri="{FF2B5EF4-FFF2-40B4-BE49-F238E27FC236}">
                      <a16:creationId xmlns:a16="http://schemas.microsoft.com/office/drawing/2014/main" id="{E0B56125-648F-BDF6-0F08-DD30515F5509}"/>
                    </a:ext>
                  </a:extLst>
                </p14:cNvPr>
                <p14:cNvContentPartPr/>
                <p14:nvPr/>
              </p14:nvContentPartPr>
              <p14:xfrm>
                <a:off x="9763357" y="5886989"/>
                <a:ext cx="78480" cy="261360"/>
              </p14:xfrm>
            </p:contentPart>
          </mc:Choice>
          <mc:Fallback xmlns="">
            <p:pic>
              <p:nvPicPr>
                <p:cNvPr id="299" name="Ink 298">
                  <a:extLst>
                    <a:ext uri="{FF2B5EF4-FFF2-40B4-BE49-F238E27FC236}">
                      <a16:creationId xmlns:a16="http://schemas.microsoft.com/office/drawing/2014/main" id="{E0B56125-648F-BDF6-0F08-DD30515F5509}"/>
                    </a:ext>
                  </a:extLst>
                </p:cNvPr>
                <p:cNvPicPr/>
                <p:nvPr/>
              </p:nvPicPr>
              <p:blipFill>
                <a:blip r:embed="rId445"/>
                <a:stretch>
                  <a:fillRect/>
                </a:stretch>
              </p:blipFill>
              <p:spPr>
                <a:xfrm>
                  <a:off x="9754717" y="5877989"/>
                  <a:ext cx="96120" cy="27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6">
              <p14:nvContentPartPr>
                <p14:cNvPr id="300" name="Ink 299">
                  <a:extLst>
                    <a:ext uri="{FF2B5EF4-FFF2-40B4-BE49-F238E27FC236}">
                      <a16:creationId xmlns:a16="http://schemas.microsoft.com/office/drawing/2014/main" id="{C6465B34-651A-6998-CC26-D3C0097C1819}"/>
                    </a:ext>
                  </a:extLst>
                </p14:cNvPr>
                <p14:cNvContentPartPr/>
                <p14:nvPr/>
              </p14:nvContentPartPr>
              <p14:xfrm>
                <a:off x="9881077" y="5822189"/>
                <a:ext cx="387720" cy="263520"/>
              </p14:xfrm>
            </p:contentPart>
          </mc:Choice>
          <mc:Fallback xmlns="">
            <p:pic>
              <p:nvPicPr>
                <p:cNvPr id="300" name="Ink 299">
                  <a:extLst>
                    <a:ext uri="{FF2B5EF4-FFF2-40B4-BE49-F238E27FC236}">
                      <a16:creationId xmlns:a16="http://schemas.microsoft.com/office/drawing/2014/main" id="{C6465B34-651A-6998-CC26-D3C0097C1819}"/>
                    </a:ext>
                  </a:extLst>
                </p:cNvPr>
                <p:cNvPicPr/>
                <p:nvPr/>
              </p:nvPicPr>
              <p:blipFill>
                <a:blip r:embed="rId447"/>
                <a:stretch>
                  <a:fillRect/>
                </a:stretch>
              </p:blipFill>
              <p:spPr>
                <a:xfrm>
                  <a:off x="9872437" y="5813549"/>
                  <a:ext cx="405360" cy="28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8">
              <p14:nvContentPartPr>
                <p14:cNvPr id="302" name="Ink 301">
                  <a:extLst>
                    <a:ext uri="{FF2B5EF4-FFF2-40B4-BE49-F238E27FC236}">
                      <a16:creationId xmlns:a16="http://schemas.microsoft.com/office/drawing/2014/main" id="{83670644-0057-7961-7AAB-880107A9630E}"/>
                    </a:ext>
                  </a:extLst>
                </p14:cNvPr>
                <p14:cNvContentPartPr/>
                <p14:nvPr/>
              </p14:nvContentPartPr>
              <p14:xfrm>
                <a:off x="9179797" y="6266789"/>
                <a:ext cx="1005480" cy="47520"/>
              </p14:xfrm>
            </p:contentPart>
          </mc:Choice>
          <mc:Fallback xmlns="">
            <p:pic>
              <p:nvPicPr>
                <p:cNvPr id="302" name="Ink 301">
                  <a:extLst>
                    <a:ext uri="{FF2B5EF4-FFF2-40B4-BE49-F238E27FC236}">
                      <a16:creationId xmlns:a16="http://schemas.microsoft.com/office/drawing/2014/main" id="{83670644-0057-7961-7AAB-880107A9630E}"/>
                    </a:ext>
                  </a:extLst>
                </p:cNvPr>
                <p:cNvPicPr/>
                <p:nvPr/>
              </p:nvPicPr>
              <p:blipFill>
                <a:blip r:embed="rId449"/>
                <a:stretch>
                  <a:fillRect/>
                </a:stretch>
              </p:blipFill>
              <p:spPr>
                <a:xfrm>
                  <a:off x="9170797" y="6257789"/>
                  <a:ext cx="1023120" cy="6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0">
              <p14:nvContentPartPr>
                <p14:cNvPr id="303" name="Ink 302">
                  <a:extLst>
                    <a:ext uri="{FF2B5EF4-FFF2-40B4-BE49-F238E27FC236}">
                      <a16:creationId xmlns:a16="http://schemas.microsoft.com/office/drawing/2014/main" id="{1FF79BD4-7AF0-4324-1AF9-6C3EADF180E0}"/>
                    </a:ext>
                  </a:extLst>
                </p14:cNvPr>
                <p14:cNvContentPartPr/>
                <p14:nvPr/>
              </p14:nvContentPartPr>
              <p14:xfrm>
                <a:off x="9191317" y="6429869"/>
                <a:ext cx="207720" cy="222480"/>
              </p14:xfrm>
            </p:contentPart>
          </mc:Choice>
          <mc:Fallback xmlns="">
            <p:pic>
              <p:nvPicPr>
                <p:cNvPr id="303" name="Ink 302">
                  <a:extLst>
                    <a:ext uri="{FF2B5EF4-FFF2-40B4-BE49-F238E27FC236}">
                      <a16:creationId xmlns:a16="http://schemas.microsoft.com/office/drawing/2014/main" id="{1FF79BD4-7AF0-4324-1AF9-6C3EADF180E0}"/>
                    </a:ext>
                  </a:extLst>
                </p:cNvPr>
                <p:cNvPicPr/>
                <p:nvPr/>
              </p:nvPicPr>
              <p:blipFill>
                <a:blip r:embed="rId451"/>
                <a:stretch>
                  <a:fillRect/>
                </a:stretch>
              </p:blipFill>
              <p:spPr>
                <a:xfrm>
                  <a:off x="9182677" y="6421229"/>
                  <a:ext cx="225360" cy="24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2">
              <p14:nvContentPartPr>
                <p14:cNvPr id="304" name="Ink 303">
                  <a:extLst>
                    <a:ext uri="{FF2B5EF4-FFF2-40B4-BE49-F238E27FC236}">
                      <a16:creationId xmlns:a16="http://schemas.microsoft.com/office/drawing/2014/main" id="{66BCFBAA-E15E-97F1-D785-A9052088A6D3}"/>
                    </a:ext>
                  </a:extLst>
                </p14:cNvPr>
                <p14:cNvContentPartPr/>
                <p14:nvPr/>
              </p14:nvContentPartPr>
              <p14:xfrm>
                <a:off x="9511357" y="6552629"/>
                <a:ext cx="11880" cy="115920"/>
              </p14:xfrm>
            </p:contentPart>
          </mc:Choice>
          <mc:Fallback xmlns="">
            <p:pic>
              <p:nvPicPr>
                <p:cNvPr id="304" name="Ink 303">
                  <a:extLst>
                    <a:ext uri="{FF2B5EF4-FFF2-40B4-BE49-F238E27FC236}">
                      <a16:creationId xmlns:a16="http://schemas.microsoft.com/office/drawing/2014/main" id="{66BCFBAA-E15E-97F1-D785-A9052088A6D3}"/>
                    </a:ext>
                  </a:extLst>
                </p:cNvPr>
                <p:cNvPicPr/>
                <p:nvPr/>
              </p:nvPicPr>
              <p:blipFill>
                <a:blip r:embed="rId453"/>
                <a:stretch>
                  <a:fillRect/>
                </a:stretch>
              </p:blipFill>
              <p:spPr>
                <a:xfrm>
                  <a:off x="9502717" y="6543989"/>
                  <a:ext cx="2952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4">
              <p14:nvContentPartPr>
                <p14:cNvPr id="305" name="Ink 304">
                  <a:extLst>
                    <a:ext uri="{FF2B5EF4-FFF2-40B4-BE49-F238E27FC236}">
                      <a16:creationId xmlns:a16="http://schemas.microsoft.com/office/drawing/2014/main" id="{215E40F8-3E44-C300-DE4D-5897035B872E}"/>
                    </a:ext>
                  </a:extLst>
                </p14:cNvPr>
                <p14:cNvContentPartPr/>
                <p14:nvPr/>
              </p14:nvContentPartPr>
              <p14:xfrm>
                <a:off x="9576157" y="6532829"/>
                <a:ext cx="18360" cy="147600"/>
              </p14:xfrm>
            </p:contentPart>
          </mc:Choice>
          <mc:Fallback xmlns="">
            <p:pic>
              <p:nvPicPr>
                <p:cNvPr id="305" name="Ink 304">
                  <a:extLst>
                    <a:ext uri="{FF2B5EF4-FFF2-40B4-BE49-F238E27FC236}">
                      <a16:creationId xmlns:a16="http://schemas.microsoft.com/office/drawing/2014/main" id="{215E40F8-3E44-C300-DE4D-5897035B872E}"/>
                    </a:ext>
                  </a:extLst>
                </p:cNvPr>
                <p:cNvPicPr/>
                <p:nvPr/>
              </p:nvPicPr>
              <p:blipFill>
                <a:blip r:embed="rId455"/>
                <a:stretch>
                  <a:fillRect/>
                </a:stretch>
              </p:blipFill>
              <p:spPr>
                <a:xfrm>
                  <a:off x="9567517" y="6524189"/>
                  <a:ext cx="3600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6">
              <p14:nvContentPartPr>
                <p14:cNvPr id="306" name="Ink 305">
                  <a:extLst>
                    <a:ext uri="{FF2B5EF4-FFF2-40B4-BE49-F238E27FC236}">
                      <a16:creationId xmlns:a16="http://schemas.microsoft.com/office/drawing/2014/main" id="{79D8EF49-4166-F3BB-1AA2-14304A251379}"/>
                    </a:ext>
                  </a:extLst>
                </p14:cNvPr>
                <p14:cNvContentPartPr/>
                <p14:nvPr/>
              </p14:nvContentPartPr>
              <p14:xfrm>
                <a:off x="9456637" y="6497549"/>
                <a:ext cx="207000" cy="84240"/>
              </p14:xfrm>
            </p:contentPart>
          </mc:Choice>
          <mc:Fallback xmlns="">
            <p:pic>
              <p:nvPicPr>
                <p:cNvPr id="306" name="Ink 305">
                  <a:extLst>
                    <a:ext uri="{FF2B5EF4-FFF2-40B4-BE49-F238E27FC236}">
                      <a16:creationId xmlns:a16="http://schemas.microsoft.com/office/drawing/2014/main" id="{79D8EF49-4166-F3BB-1AA2-14304A251379}"/>
                    </a:ext>
                  </a:extLst>
                </p:cNvPr>
                <p:cNvPicPr/>
                <p:nvPr/>
              </p:nvPicPr>
              <p:blipFill>
                <a:blip r:embed="rId457"/>
                <a:stretch>
                  <a:fillRect/>
                </a:stretch>
              </p:blipFill>
              <p:spPr>
                <a:xfrm>
                  <a:off x="9447997" y="6488549"/>
                  <a:ext cx="22464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8">
              <p14:nvContentPartPr>
                <p14:cNvPr id="309" name="Ink 308">
                  <a:extLst>
                    <a:ext uri="{FF2B5EF4-FFF2-40B4-BE49-F238E27FC236}">
                      <a16:creationId xmlns:a16="http://schemas.microsoft.com/office/drawing/2014/main" id="{ABC13B46-1681-7CB2-41CB-08BE5DA35C9F}"/>
                    </a:ext>
                  </a:extLst>
                </p14:cNvPr>
                <p14:cNvContentPartPr/>
                <p14:nvPr/>
              </p14:nvContentPartPr>
              <p14:xfrm>
                <a:off x="9731317" y="6393149"/>
                <a:ext cx="86400" cy="121320"/>
              </p14:xfrm>
            </p:contentPart>
          </mc:Choice>
          <mc:Fallback xmlns="">
            <p:pic>
              <p:nvPicPr>
                <p:cNvPr id="309" name="Ink 308">
                  <a:extLst>
                    <a:ext uri="{FF2B5EF4-FFF2-40B4-BE49-F238E27FC236}">
                      <a16:creationId xmlns:a16="http://schemas.microsoft.com/office/drawing/2014/main" id="{ABC13B46-1681-7CB2-41CB-08BE5DA35C9F}"/>
                    </a:ext>
                  </a:extLst>
                </p:cNvPr>
                <p:cNvPicPr/>
                <p:nvPr/>
              </p:nvPicPr>
              <p:blipFill>
                <a:blip r:embed="rId459"/>
                <a:stretch>
                  <a:fillRect/>
                </a:stretch>
              </p:blipFill>
              <p:spPr>
                <a:xfrm>
                  <a:off x="9722677" y="6384149"/>
                  <a:ext cx="10404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0">
              <p14:nvContentPartPr>
                <p14:cNvPr id="310" name="Ink 309">
                  <a:extLst>
                    <a:ext uri="{FF2B5EF4-FFF2-40B4-BE49-F238E27FC236}">
                      <a16:creationId xmlns:a16="http://schemas.microsoft.com/office/drawing/2014/main" id="{14F3216C-BD50-58E9-A089-37F280A9756A}"/>
                    </a:ext>
                  </a:extLst>
                </p14:cNvPr>
                <p14:cNvContentPartPr/>
                <p14:nvPr/>
              </p14:nvContentPartPr>
              <p14:xfrm>
                <a:off x="9956677" y="6382709"/>
                <a:ext cx="89640" cy="276480"/>
              </p14:xfrm>
            </p:contentPart>
          </mc:Choice>
          <mc:Fallback xmlns="">
            <p:pic>
              <p:nvPicPr>
                <p:cNvPr id="310" name="Ink 309">
                  <a:extLst>
                    <a:ext uri="{FF2B5EF4-FFF2-40B4-BE49-F238E27FC236}">
                      <a16:creationId xmlns:a16="http://schemas.microsoft.com/office/drawing/2014/main" id="{14F3216C-BD50-58E9-A089-37F280A9756A}"/>
                    </a:ext>
                  </a:extLst>
                </p:cNvPr>
                <p:cNvPicPr/>
                <p:nvPr/>
              </p:nvPicPr>
              <p:blipFill>
                <a:blip r:embed="rId461"/>
                <a:stretch>
                  <a:fillRect/>
                </a:stretch>
              </p:blipFill>
              <p:spPr>
                <a:xfrm>
                  <a:off x="9948037" y="6374069"/>
                  <a:ext cx="107280" cy="29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2">
              <p14:nvContentPartPr>
                <p14:cNvPr id="311" name="Ink 310">
                  <a:extLst>
                    <a:ext uri="{FF2B5EF4-FFF2-40B4-BE49-F238E27FC236}">
                      <a16:creationId xmlns:a16="http://schemas.microsoft.com/office/drawing/2014/main" id="{92D569B3-43B7-BBEC-61A4-3E75B29BFE21}"/>
                    </a:ext>
                  </a:extLst>
                </p14:cNvPr>
                <p14:cNvContentPartPr/>
                <p14:nvPr/>
              </p14:nvContentPartPr>
              <p14:xfrm>
                <a:off x="9883957" y="6413309"/>
                <a:ext cx="165240" cy="153000"/>
              </p14:xfrm>
            </p:contentPart>
          </mc:Choice>
          <mc:Fallback xmlns="">
            <p:pic>
              <p:nvPicPr>
                <p:cNvPr id="311" name="Ink 310">
                  <a:extLst>
                    <a:ext uri="{FF2B5EF4-FFF2-40B4-BE49-F238E27FC236}">
                      <a16:creationId xmlns:a16="http://schemas.microsoft.com/office/drawing/2014/main" id="{92D569B3-43B7-BBEC-61A4-3E75B29BFE21}"/>
                    </a:ext>
                  </a:extLst>
                </p:cNvPr>
                <p:cNvPicPr/>
                <p:nvPr/>
              </p:nvPicPr>
              <p:blipFill>
                <a:blip r:embed="rId463"/>
                <a:stretch>
                  <a:fillRect/>
                </a:stretch>
              </p:blipFill>
              <p:spPr>
                <a:xfrm>
                  <a:off x="9874957" y="6404669"/>
                  <a:ext cx="18288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4">
              <p14:nvContentPartPr>
                <p14:cNvPr id="312" name="Ink 311">
                  <a:extLst>
                    <a:ext uri="{FF2B5EF4-FFF2-40B4-BE49-F238E27FC236}">
                      <a16:creationId xmlns:a16="http://schemas.microsoft.com/office/drawing/2014/main" id="{175B5160-4265-9B6D-1491-CECD9F09613C}"/>
                    </a:ext>
                  </a:extLst>
                </p14:cNvPr>
                <p14:cNvContentPartPr/>
                <p14:nvPr/>
              </p14:nvContentPartPr>
              <p14:xfrm>
                <a:off x="10122637" y="6371909"/>
                <a:ext cx="144360" cy="105480"/>
              </p14:xfrm>
            </p:contentPart>
          </mc:Choice>
          <mc:Fallback xmlns="">
            <p:pic>
              <p:nvPicPr>
                <p:cNvPr id="312" name="Ink 311">
                  <a:extLst>
                    <a:ext uri="{FF2B5EF4-FFF2-40B4-BE49-F238E27FC236}">
                      <a16:creationId xmlns:a16="http://schemas.microsoft.com/office/drawing/2014/main" id="{175B5160-4265-9B6D-1491-CECD9F09613C}"/>
                    </a:ext>
                  </a:extLst>
                </p:cNvPr>
                <p:cNvPicPr/>
                <p:nvPr/>
              </p:nvPicPr>
              <p:blipFill>
                <a:blip r:embed="rId465"/>
                <a:stretch>
                  <a:fillRect/>
                </a:stretch>
              </p:blipFill>
              <p:spPr>
                <a:xfrm>
                  <a:off x="10113997" y="6362909"/>
                  <a:ext cx="162000" cy="1231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649781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103DC5A5-2F00-EF8D-2167-713283637DA8}"/>
              </a:ext>
            </a:extLst>
          </p:cNvPr>
          <p:cNvGrpSpPr/>
          <p:nvPr/>
        </p:nvGrpSpPr>
        <p:grpSpPr>
          <a:xfrm>
            <a:off x="823210" y="161009"/>
            <a:ext cx="541440" cy="393120"/>
            <a:chOff x="823210" y="161009"/>
            <a:chExt cx="541440" cy="393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9A9CBEA5-31FC-7FCC-7AD1-4F1727B47DE2}"/>
                    </a:ext>
                  </a:extLst>
                </p14:cNvPr>
                <p14:cNvContentPartPr/>
                <p14:nvPr/>
              </p14:nvContentPartPr>
              <p14:xfrm>
                <a:off x="900250" y="246689"/>
                <a:ext cx="56160" cy="26604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9A9CBEA5-31FC-7FCC-7AD1-4F1727B47DE2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891610" y="237689"/>
                  <a:ext cx="73800" cy="28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FF396E38-8892-9920-D7DC-5098FD5F5D84}"/>
                    </a:ext>
                  </a:extLst>
                </p14:cNvPr>
                <p14:cNvContentPartPr/>
                <p14:nvPr/>
              </p14:nvContentPartPr>
              <p14:xfrm>
                <a:off x="823210" y="213209"/>
                <a:ext cx="287640" cy="8820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FF396E38-8892-9920-D7DC-5098FD5F5D84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814210" y="204209"/>
                  <a:ext cx="30528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652DAB02-1A76-FD1B-38A9-AB2FD7868B7F}"/>
                    </a:ext>
                  </a:extLst>
                </p14:cNvPr>
                <p14:cNvContentPartPr/>
                <p14:nvPr/>
              </p14:nvContentPartPr>
              <p14:xfrm>
                <a:off x="1097170" y="161009"/>
                <a:ext cx="73800" cy="39024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652DAB02-1A76-FD1B-38A9-AB2FD7868B7F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088170" y="152369"/>
                  <a:ext cx="91440" cy="40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56A05074-CF1D-0534-ADF6-1607FA7B443F}"/>
                    </a:ext>
                  </a:extLst>
                </p14:cNvPr>
                <p14:cNvContentPartPr/>
                <p14:nvPr/>
              </p14:nvContentPartPr>
              <p14:xfrm>
                <a:off x="1203370" y="406169"/>
                <a:ext cx="161280" cy="14796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56A05074-CF1D-0534-ADF6-1607FA7B443F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194370" y="397529"/>
                  <a:ext cx="178920" cy="165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2218285E-18E4-4BD2-5305-F0719129CB93}"/>
                  </a:ext>
                </a:extLst>
              </p14:cNvPr>
              <p14:cNvContentPartPr/>
              <p14:nvPr/>
            </p14:nvContentPartPr>
            <p14:xfrm>
              <a:off x="1633210" y="191249"/>
              <a:ext cx="1201320" cy="36036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2218285E-18E4-4BD2-5305-F0719129CB93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624570" y="182609"/>
                <a:ext cx="1218960" cy="37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B8AF2541-02C2-F1B5-6F86-5AA8C837D2C8}"/>
                  </a:ext>
                </a:extLst>
              </p14:cNvPr>
              <p14:cNvContentPartPr/>
              <p14:nvPr/>
            </p14:nvContentPartPr>
            <p14:xfrm>
              <a:off x="3004090" y="213569"/>
              <a:ext cx="283320" cy="43164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B8AF2541-02C2-F1B5-6F86-5AA8C837D2C8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995450" y="204929"/>
                <a:ext cx="300960" cy="44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FE4C75EA-F675-E0F7-0009-7C85EF5DDDC5}"/>
                  </a:ext>
                </a:extLst>
              </p14:cNvPr>
              <p14:cNvContentPartPr/>
              <p14:nvPr/>
            </p14:nvContentPartPr>
            <p14:xfrm>
              <a:off x="3480730" y="150569"/>
              <a:ext cx="822240" cy="44136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FE4C75EA-F675-E0F7-0009-7C85EF5DDDC5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471730" y="141569"/>
                <a:ext cx="839880" cy="45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0E759EB3-CB9D-8C2F-09F9-91BA51EB4570}"/>
                  </a:ext>
                </a:extLst>
              </p14:cNvPr>
              <p14:cNvContentPartPr/>
              <p14:nvPr/>
            </p14:nvContentPartPr>
            <p14:xfrm>
              <a:off x="3800050" y="230489"/>
              <a:ext cx="21240" cy="5256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0E759EB3-CB9D-8C2F-09F9-91BA51EB4570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3791410" y="221849"/>
                <a:ext cx="38880" cy="70200"/>
              </a:xfrm>
              <a:prstGeom prst="rect">
                <a:avLst/>
              </a:prstGeom>
            </p:spPr>
          </p:pic>
        </mc:Fallback>
      </mc:AlternateContent>
      <p:grpSp>
        <p:nvGrpSpPr>
          <p:cNvPr id="19" name="Group 18">
            <a:extLst>
              <a:ext uri="{FF2B5EF4-FFF2-40B4-BE49-F238E27FC236}">
                <a16:creationId xmlns:a16="http://schemas.microsoft.com/office/drawing/2014/main" id="{85B33056-9BCC-4171-AA81-FD66A96BA87B}"/>
              </a:ext>
            </a:extLst>
          </p:cNvPr>
          <p:cNvGrpSpPr/>
          <p:nvPr/>
        </p:nvGrpSpPr>
        <p:grpSpPr>
          <a:xfrm>
            <a:off x="4398730" y="93329"/>
            <a:ext cx="1742040" cy="448560"/>
            <a:chOff x="4398730" y="93329"/>
            <a:chExt cx="1742040" cy="448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49417543-0D91-F942-89DD-9A33A8C9D239}"/>
                    </a:ext>
                  </a:extLst>
                </p14:cNvPr>
                <p14:cNvContentPartPr/>
                <p14:nvPr/>
              </p14:nvContentPartPr>
              <p14:xfrm>
                <a:off x="4398730" y="93329"/>
                <a:ext cx="1008720" cy="34920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49417543-0D91-F942-89DD-9A33A8C9D239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4390090" y="84689"/>
                  <a:ext cx="1026360" cy="36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CFF804B3-790B-D9E6-B06F-089E3BEC0A58}"/>
                    </a:ext>
                  </a:extLst>
                </p14:cNvPr>
                <p14:cNvContentPartPr/>
                <p14:nvPr/>
              </p14:nvContentPartPr>
              <p14:xfrm>
                <a:off x="4985170" y="176129"/>
                <a:ext cx="233640" cy="1728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CFF804B3-790B-D9E6-B06F-089E3BEC0A58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4976170" y="167129"/>
                  <a:ext cx="25128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4DFEDAB7-8FA8-4421-E852-44CA71A0BC48}"/>
                    </a:ext>
                  </a:extLst>
                </p14:cNvPr>
                <p14:cNvContentPartPr/>
                <p14:nvPr/>
              </p14:nvContentPartPr>
              <p14:xfrm>
                <a:off x="4672690" y="155609"/>
                <a:ext cx="317520" cy="6372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4DFEDAB7-8FA8-4421-E852-44CA71A0BC48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4664050" y="146969"/>
                  <a:ext cx="335160" cy="8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DFD91C8F-515D-A273-D86D-5BFBB753292F}"/>
                    </a:ext>
                  </a:extLst>
                </p14:cNvPr>
                <p14:cNvContentPartPr/>
                <p14:nvPr/>
              </p14:nvContentPartPr>
              <p14:xfrm>
                <a:off x="5629570" y="148769"/>
                <a:ext cx="511200" cy="39312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DFD91C8F-515D-A273-D86D-5BFBB753292F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5620930" y="139769"/>
                  <a:ext cx="528840" cy="410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8CC9BA83-0015-53AB-A845-EC710255AEBF}"/>
              </a:ext>
            </a:extLst>
          </p:cNvPr>
          <p:cNvGrpSpPr/>
          <p:nvPr/>
        </p:nvGrpSpPr>
        <p:grpSpPr>
          <a:xfrm>
            <a:off x="6391330" y="134729"/>
            <a:ext cx="1288440" cy="295200"/>
            <a:chOff x="6391330" y="134729"/>
            <a:chExt cx="1288440" cy="295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EDE9B68C-777B-5D2B-F057-F7F94B3EE83A}"/>
                    </a:ext>
                  </a:extLst>
                </p14:cNvPr>
                <p14:cNvContentPartPr/>
                <p14:nvPr/>
              </p14:nvContentPartPr>
              <p14:xfrm>
                <a:off x="6391330" y="157769"/>
                <a:ext cx="870840" cy="25344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EDE9B68C-777B-5D2B-F057-F7F94B3EE83A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6382330" y="149129"/>
                  <a:ext cx="888480" cy="27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10154216-EFC7-1959-26EA-0AD43F380554}"/>
                    </a:ext>
                  </a:extLst>
                </p14:cNvPr>
                <p14:cNvContentPartPr/>
                <p14:nvPr/>
              </p14:nvContentPartPr>
              <p14:xfrm>
                <a:off x="7149130" y="134729"/>
                <a:ext cx="530640" cy="29520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10154216-EFC7-1959-26EA-0AD43F380554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7140130" y="125729"/>
                  <a:ext cx="548280" cy="31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EF834DB7-8B56-9973-8003-E91F947DE985}"/>
                    </a:ext>
                  </a:extLst>
                </p14:cNvPr>
                <p14:cNvContentPartPr/>
                <p14:nvPr/>
              </p14:nvContentPartPr>
              <p14:xfrm>
                <a:off x="7000090" y="245969"/>
                <a:ext cx="465120" cy="3384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EF834DB7-8B56-9973-8003-E91F947DE985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6991090" y="237329"/>
                  <a:ext cx="48276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2E09E8BA-ACD6-7302-3B82-7CFEDB9FE3FB}"/>
                    </a:ext>
                  </a:extLst>
                </p14:cNvPr>
                <p14:cNvContentPartPr/>
                <p14:nvPr/>
              </p14:nvContentPartPr>
              <p14:xfrm>
                <a:off x="6857530" y="230489"/>
                <a:ext cx="24120" cy="1368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2E09E8BA-ACD6-7302-3B82-7CFEDB9FE3FB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6848890" y="221849"/>
                  <a:ext cx="41760" cy="31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12961283-2631-2077-27FA-915CB70E51BE}"/>
              </a:ext>
            </a:extLst>
          </p:cNvPr>
          <p:cNvGrpSpPr/>
          <p:nvPr/>
        </p:nvGrpSpPr>
        <p:grpSpPr>
          <a:xfrm>
            <a:off x="8021050" y="135449"/>
            <a:ext cx="1315080" cy="410400"/>
            <a:chOff x="8021050" y="135449"/>
            <a:chExt cx="1315080" cy="410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AFEBB34C-2B61-9601-9E46-C22012D57225}"/>
                    </a:ext>
                  </a:extLst>
                </p14:cNvPr>
                <p14:cNvContentPartPr/>
                <p14:nvPr/>
              </p14:nvContentPartPr>
              <p14:xfrm>
                <a:off x="8021050" y="135449"/>
                <a:ext cx="252720" cy="41040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AFEBB34C-2B61-9601-9E46-C22012D57225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8012050" y="126449"/>
                  <a:ext cx="270360" cy="42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B9B02FC8-D0DB-DEAA-5B71-3647DCA3B2B5}"/>
                    </a:ext>
                  </a:extLst>
                </p14:cNvPr>
                <p14:cNvContentPartPr/>
                <p14:nvPr/>
              </p14:nvContentPartPr>
              <p14:xfrm>
                <a:off x="8463490" y="139409"/>
                <a:ext cx="317880" cy="33444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B9B02FC8-D0DB-DEAA-5B71-3647DCA3B2B5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8454490" y="130409"/>
                  <a:ext cx="335520" cy="35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C5694FFC-ECD3-2105-1A5E-05B806E5092B}"/>
                    </a:ext>
                  </a:extLst>
                </p14:cNvPr>
                <p14:cNvContentPartPr/>
                <p14:nvPr/>
              </p14:nvContentPartPr>
              <p14:xfrm>
                <a:off x="9013930" y="199889"/>
                <a:ext cx="322200" cy="20088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C5694FFC-ECD3-2105-1A5E-05B806E5092B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9004930" y="191249"/>
                  <a:ext cx="339840" cy="218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B3869D34-DB1B-272D-5CB5-ABB84BBE6948}"/>
              </a:ext>
            </a:extLst>
          </p:cNvPr>
          <p:cNvGrpSpPr/>
          <p:nvPr/>
        </p:nvGrpSpPr>
        <p:grpSpPr>
          <a:xfrm>
            <a:off x="670930" y="764369"/>
            <a:ext cx="1996560" cy="521640"/>
            <a:chOff x="670930" y="764369"/>
            <a:chExt cx="1996560" cy="521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F13943F8-5CF0-0533-079F-73724237A4DB}"/>
                    </a:ext>
                  </a:extLst>
                </p14:cNvPr>
                <p14:cNvContentPartPr/>
                <p14:nvPr/>
              </p14:nvContentPartPr>
              <p14:xfrm>
                <a:off x="670930" y="764369"/>
                <a:ext cx="1306080" cy="52164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F13943F8-5CF0-0533-079F-73724237A4DB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662290" y="755369"/>
                  <a:ext cx="1323720" cy="53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D55EFBCB-1374-E08E-7CA1-26DA4BC614D9}"/>
                    </a:ext>
                  </a:extLst>
                </p14:cNvPr>
                <p14:cNvContentPartPr/>
                <p14:nvPr/>
              </p14:nvContentPartPr>
              <p14:xfrm>
                <a:off x="1354570" y="883529"/>
                <a:ext cx="204480" cy="2052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D55EFBCB-1374-E08E-7CA1-26DA4BC614D9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1345930" y="874889"/>
                  <a:ext cx="22212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0E759A66-F4F1-E8DB-6C51-A292E5F57792}"/>
                    </a:ext>
                  </a:extLst>
                </p14:cNvPr>
                <p14:cNvContentPartPr/>
                <p14:nvPr/>
              </p14:nvContentPartPr>
              <p14:xfrm>
                <a:off x="728530" y="923849"/>
                <a:ext cx="322200" cy="9432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0E759A66-F4F1-E8DB-6C51-A292E5F57792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719530" y="914849"/>
                  <a:ext cx="33984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18E899C6-513C-D8CB-F9B8-74298FBA9AD1}"/>
                    </a:ext>
                  </a:extLst>
                </p14:cNvPr>
                <p14:cNvContentPartPr/>
                <p14:nvPr/>
              </p14:nvContentPartPr>
              <p14:xfrm>
                <a:off x="2265730" y="883529"/>
                <a:ext cx="401760" cy="19836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18E899C6-513C-D8CB-F9B8-74298FBA9AD1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2257090" y="874889"/>
                  <a:ext cx="41940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E7BDD57A-C551-9AA2-701F-BDA8EBA8E7F8}"/>
                    </a:ext>
                  </a:extLst>
                </p14:cNvPr>
                <p14:cNvContentPartPr/>
                <p14:nvPr/>
              </p14:nvContentPartPr>
              <p14:xfrm>
                <a:off x="2360050" y="788489"/>
                <a:ext cx="61200" cy="5940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E7BDD57A-C551-9AA2-701F-BDA8EBA8E7F8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2351050" y="779849"/>
                  <a:ext cx="78840" cy="77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FE6EF6E9-1074-497C-2C09-37CF094E3077}"/>
              </a:ext>
            </a:extLst>
          </p:cNvPr>
          <p:cNvGrpSpPr/>
          <p:nvPr/>
        </p:nvGrpSpPr>
        <p:grpSpPr>
          <a:xfrm>
            <a:off x="3010570" y="1327769"/>
            <a:ext cx="966240" cy="309960"/>
            <a:chOff x="3010570" y="1327769"/>
            <a:chExt cx="966240" cy="309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DB28B1EA-3F90-3905-24FE-BB571D8EE9DA}"/>
                    </a:ext>
                  </a:extLst>
                </p14:cNvPr>
                <p14:cNvContentPartPr/>
                <p14:nvPr/>
              </p14:nvContentPartPr>
              <p14:xfrm>
                <a:off x="3010570" y="1327769"/>
                <a:ext cx="195840" cy="30996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DB28B1EA-3F90-3905-24FE-BB571D8EE9DA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3001930" y="1319129"/>
                  <a:ext cx="213480" cy="32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23D17C21-2BFD-4CA2-A2A7-63881ECAFE6F}"/>
                    </a:ext>
                  </a:extLst>
                </p14:cNvPr>
                <p14:cNvContentPartPr/>
                <p14:nvPr/>
              </p14:nvContentPartPr>
              <p14:xfrm>
                <a:off x="3328810" y="1478609"/>
                <a:ext cx="115920" cy="13644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23D17C21-2BFD-4CA2-A2A7-63881ECAFE6F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3319810" y="1469609"/>
                  <a:ext cx="13356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DA7C925D-8859-A76A-DE24-3E55D0439772}"/>
                    </a:ext>
                  </a:extLst>
                </p14:cNvPr>
                <p14:cNvContentPartPr/>
                <p14:nvPr/>
              </p14:nvContentPartPr>
              <p14:xfrm>
                <a:off x="3733450" y="1408769"/>
                <a:ext cx="243360" cy="2772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DA7C925D-8859-A76A-DE24-3E55D0439772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3724810" y="1399769"/>
                  <a:ext cx="26100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582C3574-5271-D5B8-DC58-ACBAED0725E5}"/>
                    </a:ext>
                  </a:extLst>
                </p14:cNvPr>
                <p14:cNvContentPartPr/>
                <p14:nvPr/>
              </p14:nvContentPartPr>
              <p14:xfrm>
                <a:off x="3681250" y="1556729"/>
                <a:ext cx="259920" cy="1908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582C3574-5271-D5B8-DC58-ACBAED0725E5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3672610" y="1548089"/>
                  <a:ext cx="277560" cy="36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B3EE205B-8929-643F-5FEE-E3E37ED84194}"/>
                  </a:ext>
                </a:extLst>
              </p14:cNvPr>
              <p14:cNvContentPartPr/>
              <p14:nvPr/>
            </p14:nvContentPartPr>
            <p14:xfrm>
              <a:off x="5787970" y="1399769"/>
              <a:ext cx="38880" cy="4464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B3EE205B-8929-643F-5FEE-E3E37ED84194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5778970" y="1390769"/>
                <a:ext cx="56520" cy="62280"/>
              </a:xfrm>
              <a:prstGeom prst="rect">
                <a:avLst/>
              </a:prstGeom>
            </p:spPr>
          </p:pic>
        </mc:Fallback>
      </mc:AlternateContent>
      <p:grpSp>
        <p:nvGrpSpPr>
          <p:cNvPr id="68" name="Group 67">
            <a:extLst>
              <a:ext uri="{FF2B5EF4-FFF2-40B4-BE49-F238E27FC236}">
                <a16:creationId xmlns:a16="http://schemas.microsoft.com/office/drawing/2014/main" id="{61D67CC1-95AA-6E74-DDED-63C61FE1E587}"/>
              </a:ext>
            </a:extLst>
          </p:cNvPr>
          <p:cNvGrpSpPr/>
          <p:nvPr/>
        </p:nvGrpSpPr>
        <p:grpSpPr>
          <a:xfrm>
            <a:off x="6259570" y="894329"/>
            <a:ext cx="1150200" cy="484200"/>
            <a:chOff x="6259570" y="894329"/>
            <a:chExt cx="1150200" cy="484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2A4B046E-5788-AF4A-D303-735EB0FE28B9}"/>
                    </a:ext>
                  </a:extLst>
                </p14:cNvPr>
                <p14:cNvContentPartPr/>
                <p14:nvPr/>
              </p14:nvContentPartPr>
              <p14:xfrm>
                <a:off x="6325090" y="1037609"/>
                <a:ext cx="23040" cy="28656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2A4B046E-5788-AF4A-D303-735EB0FE28B9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6316090" y="1028609"/>
                  <a:ext cx="40680" cy="30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79A299ED-88BF-DB5E-24B5-060EA527A74F}"/>
                    </a:ext>
                  </a:extLst>
                </p14:cNvPr>
                <p14:cNvContentPartPr/>
                <p14:nvPr/>
              </p14:nvContentPartPr>
              <p14:xfrm>
                <a:off x="6259570" y="1023569"/>
                <a:ext cx="168840" cy="12240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79A299ED-88BF-DB5E-24B5-060EA527A74F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6250930" y="1014929"/>
                  <a:ext cx="18648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069E7E8E-57B3-5B8F-9AC2-A472C9835FA7}"/>
                    </a:ext>
                  </a:extLst>
                </p14:cNvPr>
                <p14:cNvContentPartPr/>
                <p14:nvPr/>
              </p14:nvContentPartPr>
              <p14:xfrm>
                <a:off x="6419410" y="1271609"/>
                <a:ext cx="219600" cy="10692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069E7E8E-57B3-5B8F-9AC2-A472C9835FA7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6410770" y="1262609"/>
                  <a:ext cx="23724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644C964F-D71A-C5FF-B7B9-4879759F7805}"/>
                    </a:ext>
                  </a:extLst>
                </p14:cNvPr>
                <p14:cNvContentPartPr/>
                <p14:nvPr/>
              </p14:nvContentPartPr>
              <p14:xfrm>
                <a:off x="6570970" y="894329"/>
                <a:ext cx="105840" cy="15768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644C964F-D71A-C5FF-B7B9-4879759F7805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6561970" y="885689"/>
                  <a:ext cx="12348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DE5F42D9-3545-0B3E-04D0-D3E97F7C9047}"/>
                    </a:ext>
                  </a:extLst>
                </p14:cNvPr>
                <p14:cNvContentPartPr/>
                <p14:nvPr/>
              </p14:nvContentPartPr>
              <p14:xfrm>
                <a:off x="6838090" y="923129"/>
                <a:ext cx="204120" cy="33552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DE5F42D9-3545-0B3E-04D0-D3E97F7C9047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6829450" y="914129"/>
                  <a:ext cx="221760" cy="35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956D24D5-B24E-4706-8C43-BBDC116B142B}"/>
                    </a:ext>
                  </a:extLst>
                </p14:cNvPr>
                <p14:cNvContentPartPr/>
                <p14:nvPr/>
              </p14:nvContentPartPr>
              <p14:xfrm>
                <a:off x="7098730" y="1023929"/>
                <a:ext cx="147240" cy="29088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956D24D5-B24E-4706-8C43-BBDC116B142B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7089730" y="1015289"/>
                  <a:ext cx="164880" cy="30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35959693-72EA-AA6F-5BD3-93A06E556495}"/>
                    </a:ext>
                  </a:extLst>
                </p14:cNvPr>
                <p14:cNvContentPartPr/>
                <p14:nvPr/>
              </p14:nvContentPartPr>
              <p14:xfrm>
                <a:off x="7193050" y="1194569"/>
                <a:ext cx="216720" cy="13896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35959693-72EA-AA6F-5BD3-93A06E556495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7184410" y="1185929"/>
                  <a:ext cx="234360" cy="156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64BCFE7C-5405-5C44-B4B2-40B81091B3A6}"/>
              </a:ext>
            </a:extLst>
          </p:cNvPr>
          <p:cNvGrpSpPr/>
          <p:nvPr/>
        </p:nvGrpSpPr>
        <p:grpSpPr>
          <a:xfrm>
            <a:off x="4301890" y="859049"/>
            <a:ext cx="1175760" cy="1086480"/>
            <a:chOff x="4301890" y="859049"/>
            <a:chExt cx="1175760" cy="1086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86AEDBAD-C9C1-D87A-5950-9FF3592E8255}"/>
                    </a:ext>
                  </a:extLst>
                </p14:cNvPr>
                <p14:cNvContentPartPr/>
                <p14:nvPr/>
              </p14:nvContentPartPr>
              <p14:xfrm>
                <a:off x="4483690" y="999809"/>
                <a:ext cx="139680" cy="32544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86AEDBAD-C9C1-D87A-5950-9FF3592E8255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4475050" y="991169"/>
                  <a:ext cx="157320" cy="34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B1007DAB-7B04-00EF-EA08-4A8C89988D36}"/>
                    </a:ext>
                  </a:extLst>
                </p14:cNvPr>
                <p14:cNvContentPartPr/>
                <p14:nvPr/>
              </p14:nvContentPartPr>
              <p14:xfrm>
                <a:off x="4571890" y="1280249"/>
                <a:ext cx="180720" cy="23544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B1007DAB-7B04-00EF-EA08-4A8C89988D36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4563250" y="1271249"/>
                  <a:ext cx="198360" cy="25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48850DF0-31D7-FE56-53F5-54102069952D}"/>
                    </a:ext>
                  </a:extLst>
                </p14:cNvPr>
                <p14:cNvContentPartPr/>
                <p14:nvPr/>
              </p14:nvContentPartPr>
              <p14:xfrm>
                <a:off x="4635610" y="859049"/>
                <a:ext cx="137520" cy="14940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48850DF0-31D7-FE56-53F5-54102069952D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4626970" y="850049"/>
                  <a:ext cx="15516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66F361A0-F4DF-B52F-C5A6-927BED7309E2}"/>
                    </a:ext>
                  </a:extLst>
                </p14:cNvPr>
                <p14:cNvContentPartPr/>
                <p14:nvPr/>
              </p14:nvContentPartPr>
              <p14:xfrm>
                <a:off x="4932250" y="939689"/>
                <a:ext cx="200160" cy="32400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66F361A0-F4DF-B52F-C5A6-927BED7309E2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4923250" y="930689"/>
                  <a:ext cx="217800" cy="34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1AD98766-2ED2-6B55-A3B0-DCBCC76B44A3}"/>
                    </a:ext>
                  </a:extLst>
                </p14:cNvPr>
                <p14:cNvContentPartPr/>
                <p14:nvPr/>
              </p14:nvContentPartPr>
              <p14:xfrm>
                <a:off x="5244730" y="1097729"/>
                <a:ext cx="17640" cy="22032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1AD98766-2ED2-6B55-A3B0-DCBCC76B44A3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5235730" y="1089089"/>
                  <a:ext cx="35280" cy="23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F75D0BEE-FF2D-33FF-C5B2-004EFB1E2E20}"/>
                    </a:ext>
                  </a:extLst>
                </p14:cNvPr>
                <p14:cNvContentPartPr/>
                <p14:nvPr/>
              </p14:nvContentPartPr>
              <p14:xfrm>
                <a:off x="5200810" y="1076849"/>
                <a:ext cx="162720" cy="6012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F75D0BEE-FF2D-33FF-C5B2-004EFB1E2E20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5192170" y="1067849"/>
                  <a:ext cx="180360" cy="7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3EC0FA6D-FF86-2B72-5ACF-9177F9A8E6C8}"/>
                    </a:ext>
                  </a:extLst>
                </p14:cNvPr>
                <p14:cNvContentPartPr/>
                <p14:nvPr/>
              </p14:nvContentPartPr>
              <p14:xfrm>
                <a:off x="4301890" y="1484009"/>
                <a:ext cx="1091880" cy="8136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3EC0FA6D-FF86-2B72-5ACF-9177F9A8E6C8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4293250" y="1475009"/>
                  <a:ext cx="110952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91D479D0-0D15-0A79-6362-76DF1C225FFA}"/>
                    </a:ext>
                  </a:extLst>
                </p14:cNvPr>
                <p14:cNvContentPartPr/>
                <p14:nvPr/>
              </p14:nvContentPartPr>
              <p14:xfrm>
                <a:off x="4346530" y="1688129"/>
                <a:ext cx="157680" cy="24264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91D479D0-0D15-0A79-6362-76DF1C225FFA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4337890" y="1679129"/>
                  <a:ext cx="175320" cy="26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86C4C420-145B-C1BA-0913-5D56642395CB}"/>
                    </a:ext>
                  </a:extLst>
                </p14:cNvPr>
                <p14:cNvContentPartPr/>
                <p14:nvPr/>
              </p14:nvContentPartPr>
              <p14:xfrm>
                <a:off x="4601410" y="1768769"/>
                <a:ext cx="16920" cy="15084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86C4C420-145B-C1BA-0913-5D56642395CB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4592410" y="1760129"/>
                  <a:ext cx="34560" cy="16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6F569CC9-3068-108C-510A-5C6AB64C9D1F}"/>
                    </a:ext>
                  </a:extLst>
                </p14:cNvPr>
                <p14:cNvContentPartPr/>
                <p14:nvPr/>
              </p14:nvContentPartPr>
              <p14:xfrm>
                <a:off x="4647850" y="1730969"/>
                <a:ext cx="33120" cy="21456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6F569CC9-3068-108C-510A-5C6AB64C9D1F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4639210" y="1722329"/>
                  <a:ext cx="50760" cy="23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76E19AEB-50D9-1D7E-2BC5-CDBFD3E62C9E}"/>
                    </a:ext>
                  </a:extLst>
                </p14:cNvPr>
                <p14:cNvContentPartPr/>
                <p14:nvPr/>
              </p14:nvContentPartPr>
              <p14:xfrm>
                <a:off x="4506010" y="1736009"/>
                <a:ext cx="266040" cy="7416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76E19AEB-50D9-1D7E-2BC5-CDBFD3E62C9E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4497010" y="1727369"/>
                  <a:ext cx="283680" cy="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5FE4D033-1BB3-7069-D587-06AC17EB55AC}"/>
                    </a:ext>
                  </a:extLst>
                </p14:cNvPr>
                <p14:cNvContentPartPr/>
                <p14:nvPr/>
              </p14:nvContentPartPr>
              <p14:xfrm>
                <a:off x="4822810" y="1608569"/>
                <a:ext cx="75240" cy="11880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5FE4D033-1BB3-7069-D587-06AC17EB55AC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4814170" y="1599569"/>
                  <a:ext cx="9288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7D60DEFC-9991-C1B1-B881-020EE03DD8EA}"/>
                    </a:ext>
                  </a:extLst>
                </p14:cNvPr>
                <p14:cNvContentPartPr/>
                <p14:nvPr/>
              </p14:nvContentPartPr>
              <p14:xfrm>
                <a:off x="5017570" y="1588409"/>
                <a:ext cx="131760" cy="30600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7D60DEFC-9991-C1B1-B881-020EE03DD8EA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5008930" y="1579409"/>
                  <a:ext cx="149400" cy="32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3BE17370-A6A2-B428-2739-C062E5D0BB77}"/>
                    </a:ext>
                  </a:extLst>
                </p14:cNvPr>
                <p14:cNvContentPartPr/>
                <p14:nvPr/>
              </p14:nvContentPartPr>
              <p14:xfrm>
                <a:off x="4891570" y="1605329"/>
                <a:ext cx="270360" cy="18036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3BE17370-A6A2-B428-2739-C062E5D0BB77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4882930" y="1596689"/>
                  <a:ext cx="288000" cy="19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B115713D-F22D-D60A-567E-78AFFD123BD8}"/>
                    </a:ext>
                  </a:extLst>
                </p14:cNvPr>
                <p14:cNvContentPartPr/>
                <p14:nvPr/>
              </p14:nvContentPartPr>
              <p14:xfrm>
                <a:off x="5201530" y="1572929"/>
                <a:ext cx="98640" cy="15444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B115713D-F22D-D60A-567E-78AFFD123BD8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5192890" y="1563929"/>
                  <a:ext cx="11628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D3D2238C-33EA-7543-21DA-924F88D5E377}"/>
                    </a:ext>
                  </a:extLst>
                </p14:cNvPr>
                <p14:cNvContentPartPr/>
                <p14:nvPr/>
              </p14:nvContentPartPr>
              <p14:xfrm>
                <a:off x="5292610" y="1218329"/>
                <a:ext cx="185040" cy="20952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D3D2238C-33EA-7543-21DA-924F88D5E377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5283610" y="1209329"/>
                  <a:ext cx="202680" cy="227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AA56AA99-A61F-64A1-84AF-0E881C0292E8}"/>
              </a:ext>
            </a:extLst>
          </p:cNvPr>
          <p:cNvGrpSpPr/>
          <p:nvPr/>
        </p:nvGrpSpPr>
        <p:grpSpPr>
          <a:xfrm>
            <a:off x="6117730" y="1433249"/>
            <a:ext cx="1434240" cy="416160"/>
            <a:chOff x="6117730" y="1433249"/>
            <a:chExt cx="1434240" cy="416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D1EEF529-0F65-7B9E-8753-8E9C49D84781}"/>
                    </a:ext>
                  </a:extLst>
                </p14:cNvPr>
                <p14:cNvContentPartPr/>
                <p14:nvPr/>
              </p14:nvContentPartPr>
              <p14:xfrm>
                <a:off x="6117730" y="1433249"/>
                <a:ext cx="1434240" cy="8244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D1EEF529-0F65-7B9E-8753-8E9C49D84781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6109090" y="1424609"/>
                  <a:ext cx="145188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E1CA4B2B-0A3E-368D-941B-71808BF294E7}"/>
                    </a:ext>
                  </a:extLst>
                </p14:cNvPr>
                <p14:cNvContentPartPr/>
                <p14:nvPr/>
              </p14:nvContentPartPr>
              <p14:xfrm>
                <a:off x="6137530" y="1615049"/>
                <a:ext cx="194760" cy="23436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E1CA4B2B-0A3E-368D-941B-71808BF294E7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6128890" y="1606049"/>
                  <a:ext cx="212400" cy="25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9892E565-F485-7B42-D250-5F68E9D0B5F9}"/>
                    </a:ext>
                  </a:extLst>
                </p14:cNvPr>
                <p14:cNvContentPartPr/>
                <p14:nvPr/>
              </p14:nvContentPartPr>
              <p14:xfrm>
                <a:off x="6534970" y="1664729"/>
                <a:ext cx="28080" cy="17496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9892E565-F485-7B42-D250-5F68E9D0B5F9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6526330" y="1655729"/>
                  <a:ext cx="45720" cy="19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B7F84A8B-C592-C11E-8D1C-BE87B8502AF0}"/>
                    </a:ext>
                  </a:extLst>
                </p14:cNvPr>
                <p14:cNvContentPartPr/>
                <p14:nvPr/>
              </p14:nvContentPartPr>
              <p14:xfrm>
                <a:off x="6596530" y="1610729"/>
                <a:ext cx="42480" cy="23256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B7F84A8B-C592-C11E-8D1C-BE87B8502AF0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6587530" y="1602089"/>
                  <a:ext cx="60120" cy="25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76D03361-CD7B-A8C0-ED78-D4AD44F3A8A9}"/>
                    </a:ext>
                  </a:extLst>
                </p14:cNvPr>
                <p14:cNvContentPartPr/>
                <p14:nvPr/>
              </p14:nvContentPartPr>
              <p14:xfrm>
                <a:off x="6405730" y="1616129"/>
                <a:ext cx="319320" cy="8388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76D03361-CD7B-A8C0-ED78-D4AD44F3A8A9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6397090" y="1607129"/>
                  <a:ext cx="33696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13095BD8-1491-F01C-67C8-66F37A835CD0}"/>
                    </a:ext>
                  </a:extLst>
                </p14:cNvPr>
                <p14:cNvContentPartPr/>
                <p14:nvPr/>
              </p14:nvContentPartPr>
              <p14:xfrm>
                <a:off x="6814690" y="1543409"/>
                <a:ext cx="90000" cy="8784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13095BD8-1491-F01C-67C8-66F37A835CD0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6805690" y="1534769"/>
                  <a:ext cx="10764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92740C11-BD8D-1624-B904-77658D1DB248}"/>
                    </a:ext>
                  </a:extLst>
                </p14:cNvPr>
                <p14:cNvContentPartPr/>
                <p14:nvPr/>
              </p14:nvContentPartPr>
              <p14:xfrm>
                <a:off x="7030330" y="1549889"/>
                <a:ext cx="113400" cy="29340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92740C11-BD8D-1624-B904-77658D1DB248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7021690" y="1540889"/>
                  <a:ext cx="131040" cy="31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6449E6E9-4948-0F2F-6698-AF140067D125}"/>
                    </a:ext>
                  </a:extLst>
                </p14:cNvPr>
                <p14:cNvContentPartPr/>
                <p14:nvPr/>
              </p14:nvContentPartPr>
              <p14:xfrm>
                <a:off x="6916210" y="1586969"/>
                <a:ext cx="257040" cy="15480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6449E6E9-4948-0F2F-6698-AF140067D125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6907570" y="1577969"/>
                  <a:ext cx="27468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C6142681-6AFA-761D-BE6E-8CFEF065D36F}"/>
                    </a:ext>
                  </a:extLst>
                </p14:cNvPr>
                <p14:cNvContentPartPr/>
                <p14:nvPr/>
              </p14:nvContentPartPr>
              <p14:xfrm>
                <a:off x="7242730" y="1545209"/>
                <a:ext cx="94320" cy="16488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C6142681-6AFA-761D-BE6E-8CFEF065D36F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7234090" y="1536209"/>
                  <a:ext cx="111960" cy="182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2C0F365F-0523-1762-6360-F10AEBC5EC9A}"/>
              </a:ext>
            </a:extLst>
          </p:cNvPr>
          <p:cNvGrpSpPr/>
          <p:nvPr/>
        </p:nvGrpSpPr>
        <p:grpSpPr>
          <a:xfrm>
            <a:off x="7902970" y="1068929"/>
            <a:ext cx="848520" cy="504720"/>
            <a:chOff x="7902970" y="1068929"/>
            <a:chExt cx="848520" cy="504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224C9323-F4EF-EC92-E91E-F7A300A69DD8}"/>
                    </a:ext>
                  </a:extLst>
                </p14:cNvPr>
                <p14:cNvContentPartPr/>
                <p14:nvPr/>
              </p14:nvContentPartPr>
              <p14:xfrm>
                <a:off x="7902970" y="1355489"/>
                <a:ext cx="60120" cy="3528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224C9323-F4EF-EC92-E91E-F7A300A69DD8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7894330" y="1346849"/>
                  <a:ext cx="7776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3BF0A5E3-E2AD-C520-85ED-9AF49E73FC5B}"/>
                    </a:ext>
                  </a:extLst>
                </p14:cNvPr>
                <p14:cNvContentPartPr/>
                <p14:nvPr/>
              </p14:nvContentPartPr>
              <p14:xfrm>
                <a:off x="8075050" y="1162529"/>
                <a:ext cx="472680" cy="41112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3BF0A5E3-E2AD-C520-85ED-9AF49E73FC5B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8066050" y="1153889"/>
                  <a:ext cx="490320" cy="42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6B429991-890C-9228-D4CA-2364E13406C5}"/>
                    </a:ext>
                  </a:extLst>
                </p14:cNvPr>
                <p14:cNvContentPartPr/>
                <p14:nvPr/>
              </p14:nvContentPartPr>
              <p14:xfrm>
                <a:off x="8566090" y="1068929"/>
                <a:ext cx="185400" cy="11592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6B429991-890C-9228-D4CA-2364E13406C5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8557450" y="1059929"/>
                  <a:ext cx="203040" cy="133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DEDE3309-9880-20CE-A7FE-2F75F44A397A}"/>
              </a:ext>
            </a:extLst>
          </p:cNvPr>
          <p:cNvGrpSpPr/>
          <p:nvPr/>
        </p:nvGrpSpPr>
        <p:grpSpPr>
          <a:xfrm>
            <a:off x="3625450" y="2355929"/>
            <a:ext cx="1141560" cy="499680"/>
            <a:chOff x="3625450" y="2355929"/>
            <a:chExt cx="1141560" cy="499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08CD6221-F126-464D-F98B-EBC3747DB704}"/>
                    </a:ext>
                  </a:extLst>
                </p14:cNvPr>
                <p14:cNvContentPartPr/>
                <p14:nvPr/>
              </p14:nvContentPartPr>
              <p14:xfrm>
                <a:off x="3625450" y="2635649"/>
                <a:ext cx="264240" cy="6228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08CD6221-F126-464D-F98B-EBC3747DB704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3616810" y="2627009"/>
                  <a:ext cx="281880" cy="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553B0785-9D5E-B964-AABA-8427075BB48C}"/>
                    </a:ext>
                  </a:extLst>
                </p14:cNvPr>
                <p14:cNvContentPartPr/>
                <p14:nvPr/>
              </p14:nvContentPartPr>
              <p14:xfrm>
                <a:off x="3633010" y="2753729"/>
                <a:ext cx="266040" cy="2808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553B0785-9D5E-B964-AABA-8427075BB48C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3624370" y="2745089"/>
                  <a:ext cx="28368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BB6495D7-3AF8-8BB5-3A16-2FD51B3B99E9}"/>
                    </a:ext>
                  </a:extLst>
                </p14:cNvPr>
                <p14:cNvContentPartPr/>
                <p14:nvPr/>
              </p14:nvContentPartPr>
              <p14:xfrm>
                <a:off x="4145650" y="2549609"/>
                <a:ext cx="472320" cy="30600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BB6495D7-3AF8-8BB5-3A16-2FD51B3B99E9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4137010" y="2540969"/>
                  <a:ext cx="489960" cy="32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4B23305F-2ABA-E717-1065-5BEC800315C8}"/>
                    </a:ext>
                  </a:extLst>
                </p14:cNvPr>
                <p14:cNvContentPartPr/>
                <p14:nvPr/>
              </p14:nvContentPartPr>
              <p14:xfrm>
                <a:off x="4602850" y="2355929"/>
                <a:ext cx="164160" cy="17100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4B23305F-2ABA-E717-1065-5BEC800315C8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4593850" y="2347289"/>
                  <a:ext cx="181800" cy="188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9" name="Group 98">
            <a:extLst>
              <a:ext uri="{FF2B5EF4-FFF2-40B4-BE49-F238E27FC236}">
                <a16:creationId xmlns:a16="http://schemas.microsoft.com/office/drawing/2014/main" id="{98707EAC-5228-16FD-5F7A-04E78A192BEF}"/>
              </a:ext>
            </a:extLst>
          </p:cNvPr>
          <p:cNvGrpSpPr/>
          <p:nvPr/>
        </p:nvGrpSpPr>
        <p:grpSpPr>
          <a:xfrm>
            <a:off x="5143210" y="2129849"/>
            <a:ext cx="960840" cy="634320"/>
            <a:chOff x="5143210" y="2129849"/>
            <a:chExt cx="960840" cy="634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3199F811-AD74-5692-C2A9-4E4FE912BC60}"/>
                    </a:ext>
                  </a:extLst>
                </p14:cNvPr>
                <p14:cNvContentPartPr/>
                <p14:nvPr/>
              </p14:nvContentPartPr>
              <p14:xfrm>
                <a:off x="5143210" y="2306609"/>
                <a:ext cx="192240" cy="31788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3199F811-AD74-5692-C2A9-4E4FE912BC60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5134210" y="2297969"/>
                  <a:ext cx="209880" cy="33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A66264F2-914E-445C-4150-734A377483DE}"/>
                    </a:ext>
                  </a:extLst>
                </p14:cNvPr>
                <p14:cNvContentPartPr/>
                <p14:nvPr/>
              </p14:nvContentPartPr>
              <p14:xfrm>
                <a:off x="5207290" y="2532689"/>
                <a:ext cx="190080" cy="23148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A66264F2-914E-445C-4150-734A377483DE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5198290" y="2524049"/>
                  <a:ext cx="207720" cy="24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797D3CA7-81D3-3F7F-C8AC-0D1D2EAAB142}"/>
                    </a:ext>
                  </a:extLst>
                </p14:cNvPr>
                <p14:cNvContentPartPr/>
                <p14:nvPr/>
              </p14:nvContentPartPr>
              <p14:xfrm>
                <a:off x="5379010" y="2192849"/>
                <a:ext cx="143280" cy="11124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797D3CA7-81D3-3F7F-C8AC-0D1D2EAAB142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5370370" y="2183849"/>
                  <a:ext cx="16092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0A78E18B-7C22-72B4-338C-3B59AF735085}"/>
                    </a:ext>
                  </a:extLst>
                </p14:cNvPr>
                <p14:cNvContentPartPr/>
                <p14:nvPr/>
              </p14:nvContentPartPr>
              <p14:xfrm>
                <a:off x="5709490" y="2327129"/>
                <a:ext cx="23400" cy="27936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0A78E18B-7C22-72B4-338C-3B59AF735085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5700850" y="2318129"/>
                  <a:ext cx="41040" cy="29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31399443-C0B1-B639-1809-AB7C507E006D}"/>
                    </a:ext>
                  </a:extLst>
                </p14:cNvPr>
                <p14:cNvContentPartPr/>
                <p14:nvPr/>
              </p14:nvContentPartPr>
              <p14:xfrm>
                <a:off x="5659810" y="2309489"/>
                <a:ext cx="190800" cy="13572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31399443-C0B1-B639-1809-AB7C507E006D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5651170" y="2300489"/>
                  <a:ext cx="20844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0937B296-EA1A-E6DA-5644-15B97A216619}"/>
                    </a:ext>
                  </a:extLst>
                </p14:cNvPr>
                <p14:cNvContentPartPr/>
                <p14:nvPr/>
              </p14:nvContentPartPr>
              <p14:xfrm>
                <a:off x="5812450" y="2542049"/>
                <a:ext cx="227520" cy="13392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0937B296-EA1A-E6DA-5644-15B97A216619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5803450" y="2533409"/>
                  <a:ext cx="24516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D758A8F5-8257-82A2-AC1E-94778E6D64F0}"/>
                    </a:ext>
                  </a:extLst>
                </p14:cNvPr>
                <p14:cNvContentPartPr/>
                <p14:nvPr/>
              </p14:nvContentPartPr>
              <p14:xfrm>
                <a:off x="5980930" y="2129849"/>
                <a:ext cx="123120" cy="15696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D758A8F5-8257-82A2-AC1E-94778E6D64F0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5971930" y="2120849"/>
                  <a:ext cx="140760" cy="174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2" name="Group 111">
            <a:extLst>
              <a:ext uri="{FF2B5EF4-FFF2-40B4-BE49-F238E27FC236}">
                <a16:creationId xmlns:a16="http://schemas.microsoft.com/office/drawing/2014/main" id="{394A7806-5805-BC98-8FAA-8339EFEDF2A9}"/>
              </a:ext>
            </a:extLst>
          </p:cNvPr>
          <p:cNvGrpSpPr/>
          <p:nvPr/>
        </p:nvGrpSpPr>
        <p:grpSpPr>
          <a:xfrm>
            <a:off x="4801930" y="2767049"/>
            <a:ext cx="1615680" cy="479520"/>
            <a:chOff x="4801930" y="2767049"/>
            <a:chExt cx="1615680" cy="479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E9325021-FC46-5F12-9BB6-74D6230A747C}"/>
                    </a:ext>
                  </a:extLst>
                </p14:cNvPr>
                <p14:cNvContentPartPr/>
                <p14:nvPr/>
              </p14:nvContentPartPr>
              <p14:xfrm>
                <a:off x="4801930" y="2767049"/>
                <a:ext cx="1615680" cy="12492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E9325021-FC46-5F12-9BB6-74D6230A747C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4793290" y="2758049"/>
                  <a:ext cx="163332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5F4416A4-6951-E497-9FBA-82714EDE9DED}"/>
                    </a:ext>
                  </a:extLst>
                </p14:cNvPr>
                <p14:cNvContentPartPr/>
                <p14:nvPr/>
              </p14:nvContentPartPr>
              <p14:xfrm>
                <a:off x="4992730" y="2982329"/>
                <a:ext cx="34560" cy="26424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5F4416A4-6951-E497-9FBA-82714EDE9DED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4983730" y="2973329"/>
                  <a:ext cx="52200" cy="28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0A9BCA9D-CF62-94AE-FB89-AAC5CB97398F}"/>
                    </a:ext>
                  </a:extLst>
                </p14:cNvPr>
                <p14:cNvContentPartPr/>
                <p14:nvPr/>
              </p14:nvContentPartPr>
              <p14:xfrm>
                <a:off x="4842250" y="2945249"/>
                <a:ext cx="235440" cy="12240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0A9BCA9D-CF62-94AE-FB89-AAC5CB97398F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4833250" y="2936249"/>
                  <a:ext cx="25308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B04A31B4-5843-1084-0F1D-9BF3ED2A7688}"/>
                    </a:ext>
                  </a:extLst>
                </p14:cNvPr>
                <p14:cNvContentPartPr/>
                <p14:nvPr/>
              </p14:nvContentPartPr>
              <p14:xfrm>
                <a:off x="5144650" y="3031289"/>
                <a:ext cx="29520" cy="17964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B04A31B4-5843-1084-0F1D-9BF3ED2A7688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5136010" y="3022649"/>
                  <a:ext cx="47160" cy="19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7C77808A-B450-2020-A831-4F024AA9D741}"/>
                    </a:ext>
                  </a:extLst>
                </p14:cNvPr>
                <p14:cNvContentPartPr/>
                <p14:nvPr/>
              </p14:nvContentPartPr>
              <p14:xfrm>
                <a:off x="5249770" y="3007889"/>
                <a:ext cx="51480" cy="20124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7C77808A-B450-2020-A831-4F024AA9D741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5241130" y="2998889"/>
                  <a:ext cx="69120" cy="21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93770E39-FFF0-15C5-0749-C10E9CFE374A}"/>
                    </a:ext>
                  </a:extLst>
                </p14:cNvPr>
                <p14:cNvContentPartPr/>
                <p14:nvPr/>
              </p14:nvContentPartPr>
              <p14:xfrm>
                <a:off x="5070490" y="2989529"/>
                <a:ext cx="322920" cy="6264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93770E39-FFF0-15C5-0749-C10E9CFE374A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5061490" y="2980529"/>
                  <a:ext cx="34056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1FC41752-1E17-EA16-D010-EB50715F7844}"/>
                    </a:ext>
                  </a:extLst>
                </p14:cNvPr>
                <p14:cNvContentPartPr/>
                <p14:nvPr/>
              </p14:nvContentPartPr>
              <p14:xfrm>
                <a:off x="5565490" y="2850929"/>
                <a:ext cx="7560" cy="21780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1FC41752-1E17-EA16-D010-EB50715F7844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5556490" y="2841929"/>
                  <a:ext cx="25200" cy="23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9EB40777-FF59-FD1D-D8AA-98F17B6040C4}"/>
                    </a:ext>
                  </a:extLst>
                </p14:cNvPr>
                <p14:cNvContentPartPr/>
                <p14:nvPr/>
              </p14:nvContentPartPr>
              <p14:xfrm>
                <a:off x="5400970" y="2860289"/>
                <a:ext cx="233280" cy="14292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9EB40777-FF59-FD1D-D8AA-98F17B6040C4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5392330" y="2851289"/>
                  <a:ext cx="25092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A416A71B-EC89-2BFE-7CC3-7F2802C4D82A}"/>
                    </a:ext>
                  </a:extLst>
                </p14:cNvPr>
                <p14:cNvContentPartPr/>
                <p14:nvPr/>
              </p14:nvContentPartPr>
              <p14:xfrm>
                <a:off x="5844130" y="2886929"/>
                <a:ext cx="121320" cy="29880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A416A71B-EC89-2BFE-7CC3-7F2802C4D82A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5835490" y="2878289"/>
                  <a:ext cx="138960" cy="31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24BE2A29-FF10-EF94-DC08-4981E22DF0FE}"/>
                    </a:ext>
                  </a:extLst>
                </p14:cNvPr>
                <p14:cNvContentPartPr/>
                <p14:nvPr/>
              </p14:nvContentPartPr>
              <p14:xfrm>
                <a:off x="5715610" y="2925809"/>
                <a:ext cx="278280" cy="9468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24BE2A29-FF10-EF94-DC08-4981E22DF0FE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5706610" y="2917169"/>
                  <a:ext cx="29592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5C5899D0-5F4B-E4C8-6EFF-7D11C3D14233}"/>
                    </a:ext>
                  </a:extLst>
                </p14:cNvPr>
                <p14:cNvContentPartPr/>
                <p14:nvPr/>
              </p14:nvContentPartPr>
              <p14:xfrm>
                <a:off x="6093250" y="2841569"/>
                <a:ext cx="133560" cy="21456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5C5899D0-5F4B-E4C8-6EFF-7D11C3D14233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6084610" y="2832929"/>
                  <a:ext cx="151200" cy="232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0" name="Group 119">
            <a:extLst>
              <a:ext uri="{FF2B5EF4-FFF2-40B4-BE49-F238E27FC236}">
                <a16:creationId xmlns:a16="http://schemas.microsoft.com/office/drawing/2014/main" id="{774EC431-7E86-0851-AF6D-4540CD18A24C}"/>
              </a:ext>
            </a:extLst>
          </p:cNvPr>
          <p:cNvGrpSpPr/>
          <p:nvPr/>
        </p:nvGrpSpPr>
        <p:grpSpPr>
          <a:xfrm>
            <a:off x="6707770" y="2360249"/>
            <a:ext cx="1507680" cy="817920"/>
            <a:chOff x="6707770" y="2360249"/>
            <a:chExt cx="1507680" cy="817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846C2939-8999-33F2-D208-883909DA5534}"/>
                    </a:ext>
                  </a:extLst>
                </p14:cNvPr>
                <p14:cNvContentPartPr/>
                <p14:nvPr/>
              </p14:nvContentPartPr>
              <p14:xfrm>
                <a:off x="6707770" y="2378969"/>
                <a:ext cx="244080" cy="36828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846C2939-8999-33F2-D208-883909DA5534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6699130" y="2369969"/>
                  <a:ext cx="261720" cy="38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E9A0AC37-2468-9D54-664C-353A11CC1260}"/>
                    </a:ext>
                  </a:extLst>
                </p14:cNvPr>
                <p14:cNvContentPartPr/>
                <p14:nvPr/>
              </p14:nvContentPartPr>
              <p14:xfrm>
                <a:off x="7095850" y="2609369"/>
                <a:ext cx="17640" cy="33012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E9A0AC37-2468-9D54-664C-353A11CC1260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7087210" y="2600729"/>
                  <a:ext cx="35280" cy="34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FDC976CB-9063-84B7-AEC7-3D2B5801F90A}"/>
                    </a:ext>
                  </a:extLst>
                </p14:cNvPr>
                <p14:cNvContentPartPr/>
                <p14:nvPr/>
              </p14:nvContentPartPr>
              <p14:xfrm>
                <a:off x="7070650" y="2542769"/>
                <a:ext cx="184680" cy="13500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FDC976CB-9063-84B7-AEC7-3D2B5801F90A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7061650" y="2533769"/>
                  <a:ext cx="20232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95CAF1EF-7243-9BEC-3DCF-5DDEBC49C954}"/>
                    </a:ext>
                  </a:extLst>
                </p14:cNvPr>
                <p14:cNvContentPartPr/>
                <p14:nvPr/>
              </p14:nvContentPartPr>
              <p14:xfrm>
                <a:off x="7137610" y="2826089"/>
                <a:ext cx="233640" cy="35208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95CAF1EF-7243-9BEC-3DCF-5DDEBC49C954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7128610" y="2817089"/>
                  <a:ext cx="251280" cy="36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613EE09B-1EEC-AF5F-1C00-8B992FEE162E}"/>
                    </a:ext>
                  </a:extLst>
                </p14:cNvPr>
                <p14:cNvContentPartPr/>
                <p14:nvPr/>
              </p14:nvContentPartPr>
              <p14:xfrm>
                <a:off x="7591930" y="2360249"/>
                <a:ext cx="194760" cy="38376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613EE09B-1EEC-AF5F-1C00-8B992FEE162E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7583290" y="2351609"/>
                  <a:ext cx="212400" cy="40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56287C79-AE6E-6C7A-CD6A-B122917468A1}"/>
                    </a:ext>
                  </a:extLst>
                </p14:cNvPr>
                <p14:cNvContentPartPr/>
                <p14:nvPr/>
              </p14:nvContentPartPr>
              <p14:xfrm>
                <a:off x="7865170" y="2551409"/>
                <a:ext cx="206280" cy="30636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56287C79-AE6E-6C7A-CD6A-B122917468A1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7856530" y="2542409"/>
                  <a:ext cx="223920" cy="32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6BFFA8B7-D326-BA74-5D4E-E1DE92D5D8C9}"/>
                    </a:ext>
                  </a:extLst>
                </p14:cNvPr>
                <p14:cNvContentPartPr/>
                <p14:nvPr/>
              </p14:nvContentPartPr>
              <p14:xfrm>
                <a:off x="7990090" y="2817449"/>
                <a:ext cx="225360" cy="15516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6BFFA8B7-D326-BA74-5D4E-E1DE92D5D8C9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7981450" y="2808809"/>
                  <a:ext cx="243000" cy="172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7DB6B44D-3B73-18C8-0F9E-97F42E7606D9}"/>
              </a:ext>
            </a:extLst>
          </p:cNvPr>
          <p:cNvGrpSpPr/>
          <p:nvPr/>
        </p:nvGrpSpPr>
        <p:grpSpPr>
          <a:xfrm>
            <a:off x="423610" y="3763529"/>
            <a:ext cx="2055600" cy="405000"/>
            <a:chOff x="423610" y="3763529"/>
            <a:chExt cx="2055600" cy="405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A31DB0E3-37B5-9624-2449-555EFF837892}"/>
                    </a:ext>
                  </a:extLst>
                </p14:cNvPr>
                <p14:cNvContentPartPr/>
                <p14:nvPr/>
              </p14:nvContentPartPr>
              <p14:xfrm>
                <a:off x="423610" y="3864329"/>
                <a:ext cx="199080" cy="29160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A31DB0E3-37B5-9624-2449-555EFF837892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414970" y="3855689"/>
                  <a:ext cx="216720" cy="30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EB12F837-8950-8162-3889-9A80B812D069}"/>
                    </a:ext>
                  </a:extLst>
                </p14:cNvPr>
                <p14:cNvContentPartPr/>
                <p14:nvPr/>
              </p14:nvContentPartPr>
              <p14:xfrm>
                <a:off x="436570" y="3775409"/>
                <a:ext cx="318960" cy="2124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EB12F837-8950-8162-3889-9A80B812D069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427930" y="3766409"/>
                  <a:ext cx="33660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4800B5E9-5A08-F4A0-C6C3-50F393A79827}"/>
                    </a:ext>
                  </a:extLst>
                </p14:cNvPr>
                <p14:cNvContentPartPr/>
                <p14:nvPr/>
              </p14:nvContentPartPr>
              <p14:xfrm>
                <a:off x="519370" y="3804209"/>
                <a:ext cx="16920" cy="12240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4800B5E9-5A08-F4A0-C6C3-50F393A79827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510730" y="3795209"/>
                  <a:ext cx="3456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FE214885-22C5-F7A7-457D-2E40B897418A}"/>
                    </a:ext>
                  </a:extLst>
                </p14:cNvPr>
                <p14:cNvContentPartPr/>
                <p14:nvPr/>
              </p14:nvContentPartPr>
              <p14:xfrm>
                <a:off x="860650" y="4010489"/>
                <a:ext cx="155520" cy="15228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FE214885-22C5-F7A7-457D-2E40B897418A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851650" y="4001489"/>
                  <a:ext cx="173160" cy="1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001F94D8-A2CB-04E4-4781-8AFE663DE571}"/>
                    </a:ext>
                  </a:extLst>
                </p14:cNvPr>
                <p14:cNvContentPartPr/>
                <p14:nvPr/>
              </p14:nvContentPartPr>
              <p14:xfrm>
                <a:off x="1172770" y="4009769"/>
                <a:ext cx="90360" cy="15480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001F94D8-A2CB-04E4-4781-8AFE663DE571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1164130" y="4000769"/>
                  <a:ext cx="10800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0C6A935A-8C7F-3F42-3520-01F7A1C1908F}"/>
                    </a:ext>
                  </a:extLst>
                </p14:cNvPr>
                <p14:cNvContentPartPr/>
                <p14:nvPr/>
              </p14:nvContentPartPr>
              <p14:xfrm>
                <a:off x="1329370" y="4051169"/>
                <a:ext cx="131400" cy="10512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0C6A935A-8C7F-3F42-3520-01F7A1C1908F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1320370" y="4042169"/>
                  <a:ext cx="14904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85CC97E5-2279-B433-2412-E276C95A8ED2}"/>
                    </a:ext>
                  </a:extLst>
                </p14:cNvPr>
                <p14:cNvContentPartPr/>
                <p14:nvPr/>
              </p14:nvContentPartPr>
              <p14:xfrm>
                <a:off x="1568410" y="3763529"/>
                <a:ext cx="158400" cy="40500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85CC97E5-2279-B433-2412-E276C95A8ED2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1559770" y="3754529"/>
                  <a:ext cx="176040" cy="42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D02B6EDF-F358-3550-ABC2-DE4ABAF127AF}"/>
                    </a:ext>
                  </a:extLst>
                </p14:cNvPr>
                <p14:cNvContentPartPr/>
                <p14:nvPr/>
              </p14:nvContentPartPr>
              <p14:xfrm>
                <a:off x="1851730" y="4022009"/>
                <a:ext cx="91440" cy="11880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D02B6EDF-F358-3550-ABC2-DE4ABAF127AF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1843090" y="4013369"/>
                  <a:ext cx="10908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588878DD-72EA-D46A-3C09-1C8323B3399D}"/>
                    </a:ext>
                  </a:extLst>
                </p14:cNvPr>
                <p14:cNvContentPartPr/>
                <p14:nvPr/>
              </p14:nvContentPartPr>
              <p14:xfrm>
                <a:off x="1896370" y="3937769"/>
                <a:ext cx="16560" cy="864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588878DD-72EA-D46A-3C09-1C8323B3399D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1887370" y="3928769"/>
                  <a:ext cx="3420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BEE9B0C5-8903-2520-9AAA-24CFF80DBDE0}"/>
                    </a:ext>
                  </a:extLst>
                </p14:cNvPr>
                <p14:cNvContentPartPr/>
                <p14:nvPr/>
              </p14:nvContentPartPr>
              <p14:xfrm>
                <a:off x="2027410" y="4023809"/>
                <a:ext cx="166320" cy="13320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BEE9B0C5-8903-2520-9AAA-24CFF80DBDE0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2018770" y="4014809"/>
                  <a:ext cx="18396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0E25177A-24B5-D8CD-5D57-18E8777ECF27}"/>
                    </a:ext>
                  </a:extLst>
                </p14:cNvPr>
                <p14:cNvContentPartPr/>
                <p14:nvPr/>
              </p14:nvContentPartPr>
              <p14:xfrm>
                <a:off x="2297410" y="4040729"/>
                <a:ext cx="181800" cy="10908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0E25177A-24B5-D8CD-5D57-18E8777ECF27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2288770" y="4032089"/>
                  <a:ext cx="199440" cy="126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4928404E-A276-D775-F38F-F077AC9769EA}"/>
              </a:ext>
            </a:extLst>
          </p:cNvPr>
          <p:cNvGrpSpPr/>
          <p:nvPr/>
        </p:nvGrpSpPr>
        <p:grpSpPr>
          <a:xfrm>
            <a:off x="756970" y="4870169"/>
            <a:ext cx="352800" cy="396360"/>
            <a:chOff x="756970" y="4870169"/>
            <a:chExt cx="352800" cy="396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C2C93AA7-D80C-D578-20E4-314F20B39361}"/>
                    </a:ext>
                  </a:extLst>
                </p14:cNvPr>
                <p14:cNvContentPartPr/>
                <p14:nvPr/>
              </p14:nvContentPartPr>
              <p14:xfrm>
                <a:off x="789370" y="4890689"/>
                <a:ext cx="209520" cy="37584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C2C93AA7-D80C-D578-20E4-314F20B39361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780730" y="4881689"/>
                  <a:ext cx="227160" cy="39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E34925AA-BE10-B5BB-19D9-BD5312FA6CE4}"/>
                    </a:ext>
                  </a:extLst>
                </p14:cNvPr>
                <p14:cNvContentPartPr/>
                <p14:nvPr/>
              </p14:nvContentPartPr>
              <p14:xfrm>
                <a:off x="756970" y="4870169"/>
                <a:ext cx="352800" cy="972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E34925AA-BE10-B5BB-19D9-BD5312FA6CE4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747970" y="4861529"/>
                  <a:ext cx="370440" cy="27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2" name="Group 171">
            <a:extLst>
              <a:ext uri="{FF2B5EF4-FFF2-40B4-BE49-F238E27FC236}">
                <a16:creationId xmlns:a16="http://schemas.microsoft.com/office/drawing/2014/main" id="{C66A4490-1162-BE31-525D-50E12D1AC345}"/>
              </a:ext>
            </a:extLst>
          </p:cNvPr>
          <p:cNvGrpSpPr/>
          <p:nvPr/>
        </p:nvGrpSpPr>
        <p:grpSpPr>
          <a:xfrm>
            <a:off x="1419370" y="4131089"/>
            <a:ext cx="2437920" cy="1980360"/>
            <a:chOff x="1419370" y="4131089"/>
            <a:chExt cx="2437920" cy="1980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56526DE7-474D-2EB8-9E9F-6DF3473C2A8D}"/>
                    </a:ext>
                  </a:extLst>
                </p14:cNvPr>
                <p14:cNvContentPartPr/>
                <p14:nvPr/>
              </p14:nvContentPartPr>
              <p14:xfrm>
                <a:off x="1419370" y="4952249"/>
                <a:ext cx="278280" cy="4212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56526DE7-474D-2EB8-9E9F-6DF3473C2A8D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1410370" y="4943609"/>
                  <a:ext cx="295920" cy="5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D366C2A1-E423-0731-91EF-E7E098FF0014}"/>
                    </a:ext>
                  </a:extLst>
                </p14:cNvPr>
                <p14:cNvContentPartPr/>
                <p14:nvPr/>
              </p14:nvContentPartPr>
              <p14:xfrm>
                <a:off x="1446010" y="5073569"/>
                <a:ext cx="243000" cy="2520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D366C2A1-E423-0731-91EF-E7E098FF0014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1437370" y="5064929"/>
                  <a:ext cx="26064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91984558-9719-7345-4179-1CDA8EF23384}"/>
                    </a:ext>
                  </a:extLst>
                </p14:cNvPr>
                <p14:cNvContentPartPr/>
                <p14:nvPr/>
              </p14:nvContentPartPr>
              <p14:xfrm>
                <a:off x="1948570" y="4814369"/>
                <a:ext cx="643320" cy="37944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91984558-9719-7345-4179-1CDA8EF23384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1939930" y="4805369"/>
                  <a:ext cx="660960" cy="39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956C9D03-1160-5D33-60D2-75093710A7F0}"/>
                    </a:ext>
                  </a:extLst>
                </p14:cNvPr>
                <p14:cNvContentPartPr/>
                <p14:nvPr/>
              </p14:nvContentPartPr>
              <p14:xfrm>
                <a:off x="2348890" y="4966289"/>
                <a:ext cx="286920" cy="2592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956C9D03-1160-5D33-60D2-75093710A7F0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2340250" y="4957649"/>
                  <a:ext cx="30456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D68B97F5-26AF-ABDC-05BA-FF1E6A9188CC}"/>
                    </a:ext>
                  </a:extLst>
                </p14:cNvPr>
                <p14:cNvContentPartPr/>
                <p14:nvPr/>
              </p14:nvContentPartPr>
              <p14:xfrm>
                <a:off x="2752090" y="4450769"/>
                <a:ext cx="68760" cy="126144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D68B97F5-26AF-ABDC-05BA-FF1E6A9188CC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2743090" y="4441769"/>
                  <a:ext cx="86400" cy="127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1F4539F2-1719-B3EF-29A6-6523B5616125}"/>
                    </a:ext>
                  </a:extLst>
                </p14:cNvPr>
                <p14:cNvContentPartPr/>
                <p14:nvPr/>
              </p14:nvContentPartPr>
              <p14:xfrm>
                <a:off x="3405130" y="4149809"/>
                <a:ext cx="25560" cy="35064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1F4539F2-1719-B3EF-29A6-6523B5616125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3396490" y="4141169"/>
                  <a:ext cx="43200" cy="36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254CF9A9-EC77-3189-E2F2-9664F0C1C639}"/>
                    </a:ext>
                  </a:extLst>
                </p14:cNvPr>
                <p14:cNvContentPartPr/>
                <p14:nvPr/>
              </p14:nvContentPartPr>
              <p14:xfrm>
                <a:off x="3383530" y="4131089"/>
                <a:ext cx="131040" cy="15948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254CF9A9-EC77-3189-E2F2-9664F0C1C639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3374530" y="4122089"/>
                  <a:ext cx="148680" cy="1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8B9DC98F-07E3-37B0-008D-7025F0F6F422}"/>
                    </a:ext>
                  </a:extLst>
                </p14:cNvPr>
                <p14:cNvContentPartPr/>
                <p14:nvPr/>
              </p14:nvContentPartPr>
              <p14:xfrm>
                <a:off x="3506290" y="4303529"/>
                <a:ext cx="203760" cy="26172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8B9DC98F-07E3-37B0-008D-7025F0F6F422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3497290" y="4294529"/>
                  <a:ext cx="221400" cy="27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FA066B6D-C1B5-1379-791B-802FAD359830}"/>
                    </a:ext>
                  </a:extLst>
                </p14:cNvPr>
                <p14:cNvContentPartPr/>
                <p14:nvPr/>
              </p14:nvContentPartPr>
              <p14:xfrm>
                <a:off x="2777650" y="5610329"/>
                <a:ext cx="34920" cy="50112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FA066B6D-C1B5-1379-791B-802FAD359830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2769010" y="5601689"/>
                  <a:ext cx="52560" cy="51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05F6CF85-DCEE-5A20-9CF3-FD6F9D283C32}"/>
                    </a:ext>
                  </a:extLst>
                </p14:cNvPr>
                <p14:cNvContentPartPr/>
                <p14:nvPr/>
              </p14:nvContentPartPr>
              <p14:xfrm>
                <a:off x="2941810" y="4598369"/>
                <a:ext cx="915480" cy="7020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05F6CF85-DCEE-5A20-9CF3-FD6F9D283C32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2933170" y="4589729"/>
                  <a:ext cx="933120" cy="8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C1C077E1-85DB-95E2-30A6-75437567675A}"/>
                    </a:ext>
                  </a:extLst>
                </p14:cNvPr>
                <p14:cNvContentPartPr/>
                <p14:nvPr/>
              </p14:nvContentPartPr>
              <p14:xfrm>
                <a:off x="3373810" y="4747049"/>
                <a:ext cx="102600" cy="31500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C1C077E1-85DB-95E2-30A6-75437567675A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3364810" y="4738409"/>
                  <a:ext cx="120240" cy="33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A4CD3651-DB39-C147-C732-4AEB315A24DD}"/>
                    </a:ext>
                  </a:extLst>
                </p14:cNvPr>
                <p14:cNvContentPartPr/>
                <p14:nvPr/>
              </p14:nvContentPartPr>
              <p14:xfrm>
                <a:off x="3467050" y="4944329"/>
                <a:ext cx="195480" cy="29700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A4CD3651-DB39-C147-C732-4AEB315A24DD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3458050" y="4935329"/>
                  <a:ext cx="213120" cy="31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AFF151B8-40AD-7029-894A-E9B4C9E6AAF9}"/>
                    </a:ext>
                  </a:extLst>
                </p14:cNvPr>
                <p14:cNvContentPartPr/>
                <p14:nvPr/>
              </p14:nvContentPartPr>
              <p14:xfrm>
                <a:off x="3001930" y="4165289"/>
                <a:ext cx="199800" cy="31068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AFF151B8-40AD-7029-894A-E9B4C9E6AAF9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2992930" y="4156649"/>
                  <a:ext cx="217440" cy="32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04AF2614-828C-0615-BE25-105C6BA197A4}"/>
                    </a:ext>
                  </a:extLst>
                </p14:cNvPr>
                <p14:cNvContentPartPr/>
                <p14:nvPr/>
              </p14:nvContentPartPr>
              <p14:xfrm>
                <a:off x="2982130" y="4776569"/>
                <a:ext cx="199800" cy="26388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04AF2614-828C-0615-BE25-105C6BA197A4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2973130" y="4767569"/>
                  <a:ext cx="217440" cy="281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42">
            <p14:nvContentPartPr>
              <p14:cNvPr id="173" name="Ink 172">
                <a:extLst>
                  <a:ext uri="{FF2B5EF4-FFF2-40B4-BE49-F238E27FC236}">
                    <a16:creationId xmlns:a16="http://schemas.microsoft.com/office/drawing/2014/main" id="{A4222721-34A0-E9F2-3F07-AAF349DEED91}"/>
                  </a:ext>
                </a:extLst>
              </p14:cNvPr>
              <p14:cNvContentPartPr/>
              <p14:nvPr/>
            </p14:nvContentPartPr>
            <p14:xfrm>
              <a:off x="4462810" y="4132889"/>
              <a:ext cx="199440" cy="303840"/>
            </p14:xfrm>
          </p:contentPart>
        </mc:Choice>
        <mc:Fallback xmlns="">
          <p:pic>
            <p:nvPicPr>
              <p:cNvPr id="173" name="Ink 172">
                <a:extLst>
                  <a:ext uri="{FF2B5EF4-FFF2-40B4-BE49-F238E27FC236}">
                    <a16:creationId xmlns:a16="http://schemas.microsoft.com/office/drawing/2014/main" id="{A4222721-34A0-E9F2-3F07-AAF349DEED91}"/>
                  </a:ext>
                </a:extLst>
              </p:cNvPr>
              <p:cNvPicPr/>
              <p:nvPr/>
            </p:nvPicPr>
            <p:blipFill>
              <a:blip r:embed="rId243"/>
              <a:stretch>
                <a:fillRect/>
              </a:stretch>
            </p:blipFill>
            <p:spPr>
              <a:xfrm>
                <a:off x="4454170" y="4123889"/>
                <a:ext cx="217080" cy="32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4">
            <p14:nvContentPartPr>
              <p14:cNvPr id="182" name="Ink 181">
                <a:extLst>
                  <a:ext uri="{FF2B5EF4-FFF2-40B4-BE49-F238E27FC236}">
                    <a16:creationId xmlns:a16="http://schemas.microsoft.com/office/drawing/2014/main" id="{BD045585-D39A-1CB2-5A1B-A290AF2961F8}"/>
                  </a:ext>
                </a:extLst>
              </p14:cNvPr>
              <p14:cNvContentPartPr/>
              <p14:nvPr/>
            </p14:nvContentPartPr>
            <p14:xfrm>
              <a:off x="2734810" y="4178969"/>
              <a:ext cx="46080" cy="315720"/>
            </p14:xfrm>
          </p:contentPart>
        </mc:Choice>
        <mc:Fallback xmlns="">
          <p:pic>
            <p:nvPicPr>
              <p:cNvPr id="182" name="Ink 181">
                <a:extLst>
                  <a:ext uri="{FF2B5EF4-FFF2-40B4-BE49-F238E27FC236}">
                    <a16:creationId xmlns:a16="http://schemas.microsoft.com/office/drawing/2014/main" id="{BD045585-D39A-1CB2-5A1B-A290AF2961F8}"/>
                  </a:ext>
                </a:extLst>
              </p:cNvPr>
              <p:cNvPicPr/>
              <p:nvPr/>
            </p:nvPicPr>
            <p:blipFill>
              <a:blip r:embed="rId245"/>
              <a:stretch>
                <a:fillRect/>
              </a:stretch>
            </p:blipFill>
            <p:spPr>
              <a:xfrm>
                <a:off x="2725810" y="4169969"/>
                <a:ext cx="63720" cy="333360"/>
              </a:xfrm>
              <a:prstGeom prst="rect">
                <a:avLst/>
              </a:prstGeom>
            </p:spPr>
          </p:pic>
        </mc:Fallback>
      </mc:AlternateContent>
      <p:grpSp>
        <p:nvGrpSpPr>
          <p:cNvPr id="207" name="Group 206">
            <a:extLst>
              <a:ext uri="{FF2B5EF4-FFF2-40B4-BE49-F238E27FC236}">
                <a16:creationId xmlns:a16="http://schemas.microsoft.com/office/drawing/2014/main" id="{F726057F-8213-1680-69EB-B703A3E4E41E}"/>
              </a:ext>
            </a:extLst>
          </p:cNvPr>
          <p:cNvGrpSpPr/>
          <p:nvPr/>
        </p:nvGrpSpPr>
        <p:grpSpPr>
          <a:xfrm>
            <a:off x="4305850" y="4028489"/>
            <a:ext cx="1217520" cy="2480760"/>
            <a:chOff x="4305850" y="4028489"/>
            <a:chExt cx="1217520" cy="2480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771BB15F-20B0-4A16-2CA9-42D1DBD7DD59}"/>
                    </a:ext>
                  </a:extLst>
                </p14:cNvPr>
                <p14:cNvContentPartPr/>
                <p14:nvPr/>
              </p14:nvContentPartPr>
              <p14:xfrm>
                <a:off x="4761250" y="4149089"/>
                <a:ext cx="156960" cy="33048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771BB15F-20B0-4A16-2CA9-42D1DBD7DD59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4752610" y="4140089"/>
                  <a:ext cx="174600" cy="34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BD6D191D-4ABD-5886-B8B8-B654E6FF8EEB}"/>
                    </a:ext>
                  </a:extLst>
                </p14:cNvPr>
                <p14:cNvContentPartPr/>
                <p14:nvPr/>
              </p14:nvContentPartPr>
              <p14:xfrm>
                <a:off x="4899490" y="4316849"/>
                <a:ext cx="162720" cy="43092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BD6D191D-4ABD-5886-B8B8-B654E6FF8EEB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4890850" y="4307849"/>
                  <a:ext cx="180360" cy="44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9D953332-EF03-19C1-7FED-2A7C251154DE}"/>
                    </a:ext>
                  </a:extLst>
                </p14:cNvPr>
                <p14:cNvContentPartPr/>
                <p14:nvPr/>
              </p14:nvContentPartPr>
              <p14:xfrm>
                <a:off x="4305850" y="4634369"/>
                <a:ext cx="962280" cy="9684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9D953332-EF03-19C1-7FED-2A7C251154DE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4297210" y="4625729"/>
                  <a:ext cx="97992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4824AC46-4155-A4DE-E271-CBD99043EEE3}"/>
                    </a:ext>
                  </a:extLst>
                </p14:cNvPr>
                <p14:cNvContentPartPr/>
                <p14:nvPr/>
              </p14:nvContentPartPr>
              <p14:xfrm>
                <a:off x="4452370" y="4808249"/>
                <a:ext cx="207360" cy="239040"/>
              </p14:xfrm>
            </p:contentPart>
          </mc:Choice>
          <mc:Fallback xmlns=""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4824AC46-4155-A4DE-E271-CBD99043EEE3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4443370" y="4799609"/>
                  <a:ext cx="225000" cy="25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DC053A91-7CF6-C8DE-D462-B838A2AA762E}"/>
                    </a:ext>
                  </a:extLst>
                </p14:cNvPr>
                <p14:cNvContentPartPr/>
                <p14:nvPr/>
              </p14:nvContentPartPr>
              <p14:xfrm>
                <a:off x="4824250" y="4837769"/>
                <a:ext cx="211320" cy="323280"/>
              </p14:xfrm>
            </p:contentPart>
          </mc:Choice>
          <mc:Fallback xmlns=""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DC053A91-7CF6-C8DE-D462-B838A2AA762E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4815610" y="4828769"/>
                  <a:ext cx="228960" cy="34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E67D7B99-01AD-2147-4C3A-F8B596DEAAEB}"/>
                    </a:ext>
                  </a:extLst>
                </p14:cNvPr>
                <p14:cNvContentPartPr/>
                <p14:nvPr/>
              </p14:nvContentPartPr>
              <p14:xfrm>
                <a:off x="4878970" y="4994729"/>
                <a:ext cx="225720" cy="4932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E67D7B99-01AD-2147-4C3A-F8B596DEAAEB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4869970" y="4986089"/>
                  <a:ext cx="24336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C9659800-9662-D751-45F4-3E8451CC6440}"/>
                    </a:ext>
                  </a:extLst>
                </p14:cNvPr>
                <p14:cNvContentPartPr/>
                <p14:nvPr/>
              </p14:nvContentPartPr>
              <p14:xfrm>
                <a:off x="4866010" y="4812209"/>
                <a:ext cx="249840" cy="95400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C9659800-9662-D751-45F4-3E8451CC6440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4857010" y="4803569"/>
                  <a:ext cx="26748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C02B9804-7DE2-1CBB-2CF2-922257B0C206}"/>
                    </a:ext>
                  </a:extLst>
                </p14:cNvPr>
                <p14:cNvContentPartPr/>
                <p14:nvPr/>
              </p14:nvContentPartPr>
              <p14:xfrm>
                <a:off x="4381450" y="5440049"/>
                <a:ext cx="174240" cy="308520"/>
              </p14:xfrm>
            </p:contentPart>
          </mc:Choice>
          <mc:Fallback xmlns=""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C02B9804-7DE2-1CBB-2CF2-922257B0C206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4372810" y="5431049"/>
                  <a:ext cx="191880" cy="32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EB661237-CF5D-B7B2-CB61-3A2B4E9DD0A2}"/>
                    </a:ext>
                  </a:extLst>
                </p14:cNvPr>
                <p14:cNvContentPartPr/>
                <p14:nvPr/>
              </p14:nvContentPartPr>
              <p14:xfrm>
                <a:off x="4706890" y="5472809"/>
                <a:ext cx="150480" cy="367920"/>
              </p14:xfrm>
            </p:contentPart>
          </mc:Choice>
          <mc:Fallback xmlns=""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EB661237-CF5D-B7B2-CB61-3A2B4E9DD0A2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4697890" y="5464169"/>
                  <a:ext cx="168120" cy="38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B9BC98DB-8B7D-009F-AC64-F86E04DA146F}"/>
                    </a:ext>
                  </a:extLst>
                </p14:cNvPr>
                <p14:cNvContentPartPr/>
                <p14:nvPr/>
              </p14:nvContentPartPr>
              <p14:xfrm>
                <a:off x="4878610" y="5692409"/>
                <a:ext cx="207720" cy="167400"/>
              </p14:xfrm>
            </p:contentPart>
          </mc:Choice>
          <mc:Fallback xmlns=""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B9BC98DB-8B7D-009F-AC64-F86E04DA146F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4869610" y="5683409"/>
                  <a:ext cx="22536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23F68F58-1A1E-27A5-A17F-C9A3AA2E8E4F}"/>
                    </a:ext>
                  </a:extLst>
                </p14:cNvPr>
                <p14:cNvContentPartPr/>
                <p14:nvPr/>
              </p14:nvContentPartPr>
              <p14:xfrm>
                <a:off x="4356610" y="5928209"/>
                <a:ext cx="730080" cy="85320"/>
              </p14:xfrm>
            </p:contentPart>
          </mc:Choice>
          <mc:Fallback xmlns=""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23F68F58-1A1E-27A5-A17F-C9A3AA2E8E4F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4347610" y="5919569"/>
                  <a:ext cx="74772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EB72DA83-1C47-8CBE-9FB5-43E9A9ADA55B}"/>
                    </a:ext>
                  </a:extLst>
                </p14:cNvPr>
                <p14:cNvContentPartPr/>
                <p14:nvPr/>
              </p14:nvContentPartPr>
              <p14:xfrm>
                <a:off x="4339690" y="6117929"/>
                <a:ext cx="129600" cy="277560"/>
              </p14:xfrm>
            </p:contentPart>
          </mc:Choice>
          <mc:Fallback xmlns=""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EB72DA83-1C47-8CBE-9FB5-43E9A9ADA55B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4330690" y="6108929"/>
                  <a:ext cx="147240" cy="29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A16C1E9F-0C00-0DDA-2045-122EA0478B02}"/>
                    </a:ext>
                  </a:extLst>
                </p14:cNvPr>
                <p14:cNvContentPartPr/>
                <p14:nvPr/>
              </p14:nvContentPartPr>
              <p14:xfrm>
                <a:off x="4653250" y="6134489"/>
                <a:ext cx="197640" cy="281160"/>
              </p14:xfrm>
            </p:contentPart>
          </mc:Choice>
          <mc:Fallback xmlns=""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A16C1E9F-0C00-0DDA-2045-122EA0478B02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4644250" y="6125489"/>
                  <a:ext cx="215280" cy="29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06779001-442D-4D6D-7B01-B24971CB44E3}"/>
                    </a:ext>
                  </a:extLst>
                </p14:cNvPr>
                <p14:cNvContentPartPr/>
                <p14:nvPr/>
              </p14:nvContentPartPr>
              <p14:xfrm>
                <a:off x="4643890" y="6210809"/>
                <a:ext cx="216360" cy="89280"/>
              </p14:xfrm>
            </p:contentPart>
          </mc:Choice>
          <mc:Fallback xmlns=""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06779001-442D-4D6D-7B01-B24971CB44E3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4635250" y="6202169"/>
                  <a:ext cx="23400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1F4835C4-9289-D6D0-5E04-74502E0EE212}"/>
                    </a:ext>
                  </a:extLst>
                </p14:cNvPr>
                <p14:cNvContentPartPr/>
                <p14:nvPr/>
              </p14:nvContentPartPr>
              <p14:xfrm>
                <a:off x="4637050" y="6108569"/>
                <a:ext cx="252720" cy="49320"/>
              </p14:xfrm>
            </p:contentPart>
          </mc:Choice>
          <mc:Fallback xmlns=""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1F4835C4-9289-D6D0-5E04-74502E0EE212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4628050" y="6099569"/>
                  <a:ext cx="27036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AF0D2C7F-BADE-7974-7519-FC2A227AEE97}"/>
                    </a:ext>
                  </a:extLst>
                </p14:cNvPr>
                <p14:cNvContentPartPr/>
                <p14:nvPr/>
              </p14:nvContentPartPr>
              <p14:xfrm>
                <a:off x="5349130" y="4028489"/>
                <a:ext cx="174240" cy="2480760"/>
              </p14:xfrm>
            </p:contentPart>
          </mc:Choice>
          <mc:Fallback xmlns=""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AF0D2C7F-BADE-7974-7519-FC2A227AEE97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5340490" y="4019489"/>
                  <a:ext cx="191880" cy="2498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6" name="Group 205">
            <a:extLst>
              <a:ext uri="{FF2B5EF4-FFF2-40B4-BE49-F238E27FC236}">
                <a16:creationId xmlns:a16="http://schemas.microsoft.com/office/drawing/2014/main" id="{80DA1DEB-F360-81FB-3C29-7932F2719555}"/>
              </a:ext>
            </a:extLst>
          </p:cNvPr>
          <p:cNvGrpSpPr/>
          <p:nvPr/>
        </p:nvGrpSpPr>
        <p:grpSpPr>
          <a:xfrm>
            <a:off x="2754610" y="5387489"/>
            <a:ext cx="946800" cy="1252440"/>
            <a:chOff x="2754610" y="5387489"/>
            <a:chExt cx="946800" cy="1252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7E7CFCEE-6ED0-E63B-4426-BD75AB52FD69}"/>
                    </a:ext>
                  </a:extLst>
                </p14:cNvPr>
                <p14:cNvContentPartPr/>
                <p14:nvPr/>
              </p14:nvContentPartPr>
              <p14:xfrm>
                <a:off x="3077170" y="5387489"/>
                <a:ext cx="136800" cy="307440"/>
              </p14:xfrm>
            </p:contentPart>
          </mc:Choice>
          <mc:Fallback xmlns=""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7E7CFCEE-6ED0-E63B-4426-BD75AB52FD69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3068170" y="5378489"/>
                  <a:ext cx="154440" cy="32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A770D87B-0651-BCCD-A130-FF293A627448}"/>
                    </a:ext>
                  </a:extLst>
                </p14:cNvPr>
                <p14:cNvContentPartPr/>
                <p14:nvPr/>
              </p14:nvContentPartPr>
              <p14:xfrm>
                <a:off x="3343930" y="5442569"/>
                <a:ext cx="100080" cy="320040"/>
              </p14:xfrm>
            </p:contentPart>
          </mc:Choice>
          <mc:Fallback xmlns=""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A770D87B-0651-BCCD-A130-FF293A627448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3334930" y="5433569"/>
                  <a:ext cx="117720" cy="33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61C5BD75-EC9B-3732-2308-76AA450490BA}"/>
                    </a:ext>
                  </a:extLst>
                </p14:cNvPr>
                <p14:cNvContentPartPr/>
                <p14:nvPr/>
              </p14:nvContentPartPr>
              <p14:xfrm>
                <a:off x="3462010" y="5665769"/>
                <a:ext cx="192600" cy="142560"/>
              </p14:xfrm>
            </p:contentPart>
          </mc:Choice>
          <mc:Fallback xmlns=""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61C5BD75-EC9B-3732-2308-76AA450490BA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3453010" y="5656769"/>
                  <a:ext cx="21024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CC14D47F-7143-818B-6C6B-D5CFF622851D}"/>
                    </a:ext>
                  </a:extLst>
                </p14:cNvPr>
                <p14:cNvContentPartPr/>
                <p14:nvPr/>
              </p14:nvContentPartPr>
              <p14:xfrm>
                <a:off x="2983570" y="5895449"/>
                <a:ext cx="717840" cy="32400"/>
              </p14:xfrm>
            </p:contentPart>
          </mc:Choice>
          <mc:Fallback xmlns=""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CC14D47F-7143-818B-6C6B-D5CFF622851D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2974570" y="5886449"/>
                  <a:ext cx="73548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C4D57946-5755-F2CB-8502-2C43B3CDF01B}"/>
                    </a:ext>
                  </a:extLst>
                </p14:cNvPr>
                <p14:cNvContentPartPr/>
                <p14:nvPr/>
              </p14:nvContentPartPr>
              <p14:xfrm>
                <a:off x="2941450" y="6072569"/>
                <a:ext cx="196560" cy="296280"/>
              </p14:xfrm>
            </p:contentPart>
          </mc:Choice>
          <mc:Fallback xmlns=""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C4D57946-5755-F2CB-8502-2C43B3CDF01B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2932810" y="6063569"/>
                  <a:ext cx="214200" cy="31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A8000483-B263-C200-B668-E6BCE3393CB8}"/>
                    </a:ext>
                  </a:extLst>
                </p14:cNvPr>
                <p14:cNvContentPartPr/>
                <p14:nvPr/>
              </p14:nvContentPartPr>
              <p14:xfrm>
                <a:off x="3287410" y="6157529"/>
                <a:ext cx="24840" cy="275040"/>
              </p14:xfrm>
            </p:contentPart>
          </mc:Choice>
          <mc:Fallback xmlns=""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A8000483-B263-C200-B668-E6BCE3393CB8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3278410" y="6148529"/>
                  <a:ext cx="42480" cy="29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A42611D6-15E3-F645-60B7-916A2B97F1B4}"/>
                    </a:ext>
                  </a:extLst>
                </p14:cNvPr>
                <p14:cNvContentPartPr/>
                <p14:nvPr/>
              </p14:nvContentPartPr>
              <p14:xfrm>
                <a:off x="3212890" y="6137009"/>
                <a:ext cx="208800" cy="131400"/>
              </p14:xfrm>
            </p:contentPart>
          </mc:Choice>
          <mc:Fallback xmlns=""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A42611D6-15E3-F645-60B7-916A2B97F1B4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3204250" y="6128009"/>
                  <a:ext cx="22644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B371FE69-0035-C643-9D80-78A8D5AF323D}"/>
                    </a:ext>
                  </a:extLst>
                </p14:cNvPr>
                <p14:cNvContentPartPr/>
                <p14:nvPr/>
              </p14:nvContentPartPr>
              <p14:xfrm>
                <a:off x="3373450" y="6305489"/>
                <a:ext cx="195480" cy="314280"/>
              </p14:xfrm>
            </p:contentPart>
          </mc:Choice>
          <mc:Fallback xmlns=""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B371FE69-0035-C643-9D80-78A8D5AF323D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3364450" y="6296489"/>
                  <a:ext cx="213120" cy="33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A09D3473-1053-642F-87A4-57D1AF3F83BA}"/>
                    </a:ext>
                  </a:extLst>
                </p14:cNvPr>
                <p14:cNvContentPartPr/>
                <p14:nvPr/>
              </p14:nvContentPartPr>
              <p14:xfrm>
                <a:off x="2754610" y="5450849"/>
                <a:ext cx="79920" cy="1189080"/>
              </p14:xfrm>
            </p:contentPart>
          </mc:Choice>
          <mc:Fallback xmlns=""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A09D3473-1053-642F-87A4-57D1AF3F83BA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2745970" y="5441849"/>
                  <a:ext cx="97560" cy="1206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5" name="Group 214">
            <a:extLst>
              <a:ext uri="{FF2B5EF4-FFF2-40B4-BE49-F238E27FC236}">
                <a16:creationId xmlns:a16="http://schemas.microsoft.com/office/drawing/2014/main" id="{EB94F072-C4CF-F76D-0303-B80AE2610259}"/>
              </a:ext>
            </a:extLst>
          </p:cNvPr>
          <p:cNvGrpSpPr/>
          <p:nvPr/>
        </p:nvGrpSpPr>
        <p:grpSpPr>
          <a:xfrm>
            <a:off x="5763850" y="4346369"/>
            <a:ext cx="1567350" cy="2143440"/>
            <a:chOff x="5763850" y="4346369"/>
            <a:chExt cx="1567350" cy="2143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D874E727-5EEA-C5F8-5296-6AA56FF240EF}"/>
                    </a:ext>
                  </a:extLst>
                </p14:cNvPr>
                <p14:cNvContentPartPr/>
                <p14:nvPr/>
              </p14:nvContentPartPr>
              <p14:xfrm>
                <a:off x="5763850" y="5174729"/>
                <a:ext cx="308520" cy="36360"/>
              </p14:xfrm>
            </p:contentPart>
          </mc:Choice>
          <mc:Fallback xmlns=""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D874E727-5EEA-C5F8-5296-6AA56FF240EF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5754850" y="5166089"/>
                  <a:ext cx="32616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1105476F-C9E8-85DF-76BF-F6E9868BCF38}"/>
                    </a:ext>
                  </a:extLst>
                </p14:cNvPr>
                <p14:cNvContentPartPr/>
                <p14:nvPr/>
              </p14:nvContentPartPr>
              <p14:xfrm>
                <a:off x="5794090" y="5264009"/>
                <a:ext cx="305280" cy="63720"/>
              </p14:xfrm>
            </p:contentPart>
          </mc:Choice>
          <mc:Fallback xmlns=""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1105476F-C9E8-85DF-76BF-F6E9868BCF38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5785450" y="5255369"/>
                  <a:ext cx="322920" cy="8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0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EEB453D8-C906-15F7-FFFA-3A38DFA69EA1}"/>
                    </a:ext>
                  </a:extLst>
                </p14:cNvPr>
                <p14:cNvContentPartPr/>
                <p14:nvPr/>
              </p14:nvContentPartPr>
              <p14:xfrm>
                <a:off x="6335890" y="4928129"/>
                <a:ext cx="531720" cy="464760"/>
              </p14:xfrm>
            </p:contentPart>
          </mc:Choice>
          <mc:Fallback xmlns=""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EEB453D8-C906-15F7-FFFA-3A38DFA69EA1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6327250" y="4919489"/>
                  <a:ext cx="549360" cy="48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2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057833E5-80CA-4F58-7814-EA8D7983A4B0}"/>
                    </a:ext>
                  </a:extLst>
                </p14:cNvPr>
                <p14:cNvContentPartPr/>
                <p14:nvPr/>
              </p14:nvContentPartPr>
              <p14:xfrm>
                <a:off x="6614890" y="5183729"/>
                <a:ext cx="255600" cy="25920"/>
              </p14:xfrm>
            </p:contentPart>
          </mc:Choice>
          <mc:Fallback xmlns=""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057833E5-80CA-4F58-7814-EA8D7983A4B0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6605890" y="5175089"/>
                  <a:ext cx="27324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4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E153756A-626F-4E49-CA71-A0491F549BF4}"/>
                    </a:ext>
                  </a:extLst>
                </p14:cNvPr>
                <p14:cNvContentPartPr/>
                <p14:nvPr/>
              </p14:nvContentPartPr>
              <p14:xfrm>
                <a:off x="7214560" y="4346369"/>
                <a:ext cx="116640" cy="2143440"/>
              </p14:xfrm>
            </p:contentPart>
          </mc:Choice>
          <mc:Fallback xmlns=""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E153756A-626F-4E49-CA71-A0491F549BF4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7205560" y="4337729"/>
                  <a:ext cx="134280" cy="2161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06">
            <p14:nvContentPartPr>
              <p14:cNvPr id="216" name="Ink 215">
                <a:extLst>
                  <a:ext uri="{FF2B5EF4-FFF2-40B4-BE49-F238E27FC236}">
                    <a16:creationId xmlns:a16="http://schemas.microsoft.com/office/drawing/2014/main" id="{1F0605A4-E029-F2C4-88C2-1E4160633CA4}"/>
                  </a:ext>
                </a:extLst>
              </p14:cNvPr>
              <p14:cNvContentPartPr/>
              <p14:nvPr/>
            </p14:nvContentPartPr>
            <p14:xfrm>
              <a:off x="7456210" y="4664249"/>
              <a:ext cx="33840" cy="262800"/>
            </p14:xfrm>
          </p:contentPart>
        </mc:Choice>
        <mc:Fallback xmlns="">
          <p:pic>
            <p:nvPicPr>
              <p:cNvPr id="216" name="Ink 215">
                <a:extLst>
                  <a:ext uri="{FF2B5EF4-FFF2-40B4-BE49-F238E27FC236}">
                    <a16:creationId xmlns:a16="http://schemas.microsoft.com/office/drawing/2014/main" id="{1F0605A4-E029-F2C4-88C2-1E4160633CA4}"/>
                  </a:ext>
                </a:extLst>
              </p:cNvPr>
              <p:cNvPicPr/>
              <p:nvPr/>
            </p:nvPicPr>
            <p:blipFill>
              <a:blip r:embed="rId307"/>
              <a:stretch>
                <a:fillRect/>
              </a:stretch>
            </p:blipFill>
            <p:spPr>
              <a:xfrm>
                <a:off x="7447570" y="4655249"/>
                <a:ext cx="51480" cy="28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8">
            <p14:nvContentPartPr>
              <p14:cNvPr id="227" name="Ink 226">
                <a:extLst>
                  <a:ext uri="{FF2B5EF4-FFF2-40B4-BE49-F238E27FC236}">
                    <a16:creationId xmlns:a16="http://schemas.microsoft.com/office/drawing/2014/main" id="{5866469C-2906-FC59-C9EC-43ACE6ACBC52}"/>
                  </a:ext>
                </a:extLst>
              </p14:cNvPr>
              <p14:cNvContentPartPr/>
              <p14:nvPr/>
            </p14:nvContentPartPr>
            <p14:xfrm>
              <a:off x="7371610" y="5730569"/>
              <a:ext cx="330480" cy="287640"/>
            </p14:xfrm>
          </p:contentPart>
        </mc:Choice>
        <mc:Fallback xmlns="">
          <p:pic>
            <p:nvPicPr>
              <p:cNvPr id="227" name="Ink 226">
                <a:extLst>
                  <a:ext uri="{FF2B5EF4-FFF2-40B4-BE49-F238E27FC236}">
                    <a16:creationId xmlns:a16="http://schemas.microsoft.com/office/drawing/2014/main" id="{5866469C-2906-FC59-C9EC-43ACE6ACBC52}"/>
                  </a:ext>
                </a:extLst>
              </p:cNvPr>
              <p:cNvPicPr/>
              <p:nvPr/>
            </p:nvPicPr>
            <p:blipFill>
              <a:blip r:embed="rId309"/>
              <a:stretch>
                <a:fillRect/>
              </a:stretch>
            </p:blipFill>
            <p:spPr>
              <a:xfrm>
                <a:off x="7362970" y="5721569"/>
                <a:ext cx="348120" cy="305280"/>
              </a:xfrm>
              <a:prstGeom prst="rect">
                <a:avLst/>
              </a:prstGeom>
            </p:spPr>
          </p:pic>
        </mc:Fallback>
      </mc:AlternateContent>
      <p:grpSp>
        <p:nvGrpSpPr>
          <p:cNvPr id="239" name="Group 238">
            <a:extLst>
              <a:ext uri="{FF2B5EF4-FFF2-40B4-BE49-F238E27FC236}">
                <a16:creationId xmlns:a16="http://schemas.microsoft.com/office/drawing/2014/main" id="{1A9DA9B6-00AD-577C-A5E5-D147AE6FC363}"/>
              </a:ext>
            </a:extLst>
          </p:cNvPr>
          <p:cNvGrpSpPr/>
          <p:nvPr/>
        </p:nvGrpSpPr>
        <p:grpSpPr>
          <a:xfrm>
            <a:off x="7883948" y="4264649"/>
            <a:ext cx="1999742" cy="2283840"/>
            <a:chOff x="7883948" y="4264649"/>
            <a:chExt cx="1999742" cy="2283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10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485E4593-92A7-3D6D-3387-CD6AA6D5C060}"/>
                    </a:ext>
                  </a:extLst>
                </p14:cNvPr>
                <p14:cNvContentPartPr/>
                <p14:nvPr/>
              </p14:nvContentPartPr>
              <p14:xfrm>
                <a:off x="7883948" y="4455089"/>
                <a:ext cx="194040" cy="278640"/>
              </p14:xfrm>
            </p:contentPart>
          </mc:Choice>
          <mc:Fallback xmlns=""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485E4593-92A7-3D6D-3387-CD6AA6D5C060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7875308" y="4446449"/>
                  <a:ext cx="211680" cy="29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2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3DBBE1A4-8C46-FD14-BB8A-1A05980D6FC0}"/>
                    </a:ext>
                  </a:extLst>
                </p14:cNvPr>
                <p14:cNvContentPartPr/>
                <p14:nvPr/>
              </p14:nvContentPartPr>
              <p14:xfrm>
                <a:off x="8162228" y="4550129"/>
                <a:ext cx="13320" cy="226800"/>
              </p14:xfrm>
            </p:contentPart>
          </mc:Choice>
          <mc:Fallback xmlns=""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3DBBE1A4-8C46-FD14-BB8A-1A05980D6FC0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8153228" y="4541129"/>
                  <a:ext cx="30960" cy="24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4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92EFE18D-E999-8F83-134A-911986485D27}"/>
                    </a:ext>
                  </a:extLst>
                </p14:cNvPr>
                <p14:cNvContentPartPr/>
                <p14:nvPr/>
              </p14:nvContentPartPr>
              <p14:xfrm>
                <a:off x="8113268" y="4499369"/>
                <a:ext cx="186840" cy="124920"/>
              </p14:xfrm>
            </p:contentPart>
          </mc:Choice>
          <mc:Fallback xmlns=""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92EFE18D-E999-8F83-134A-911986485D27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8104268" y="4490729"/>
                  <a:ext cx="20448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6">
              <p14:nvContentPartPr>
                <p14:cNvPr id="220" name="Ink 219">
                  <a:extLst>
                    <a:ext uri="{FF2B5EF4-FFF2-40B4-BE49-F238E27FC236}">
                      <a16:creationId xmlns:a16="http://schemas.microsoft.com/office/drawing/2014/main" id="{AFFB6F99-D286-510A-E730-45840839A262}"/>
                    </a:ext>
                  </a:extLst>
                </p14:cNvPr>
                <p14:cNvContentPartPr/>
                <p14:nvPr/>
              </p14:nvContentPartPr>
              <p14:xfrm>
                <a:off x="8237108" y="4668569"/>
                <a:ext cx="163800" cy="244440"/>
              </p14:xfrm>
            </p:contentPart>
          </mc:Choice>
          <mc:Fallback xmlns="">
            <p:pic>
              <p:nvPicPr>
                <p:cNvPr id="220" name="Ink 219">
                  <a:extLst>
                    <a:ext uri="{FF2B5EF4-FFF2-40B4-BE49-F238E27FC236}">
                      <a16:creationId xmlns:a16="http://schemas.microsoft.com/office/drawing/2014/main" id="{AFFB6F99-D286-510A-E730-45840839A262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8228108" y="4659929"/>
                  <a:ext cx="181440" cy="26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8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3C4AC725-FB7D-45A7-A3CF-BAF83770BE3E}"/>
                    </a:ext>
                  </a:extLst>
                </p14:cNvPr>
                <p14:cNvContentPartPr/>
                <p14:nvPr/>
              </p14:nvContentPartPr>
              <p14:xfrm>
                <a:off x="8510348" y="4419449"/>
                <a:ext cx="261000" cy="474840"/>
              </p14:xfrm>
            </p:contentPart>
          </mc:Choice>
          <mc:Fallback xmlns=""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3C4AC725-FB7D-45A7-A3CF-BAF83770BE3E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8501708" y="4410809"/>
                  <a:ext cx="278640" cy="49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0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49EB1D21-2B84-1762-FBE1-98EAEF354F48}"/>
                    </a:ext>
                  </a:extLst>
                </p14:cNvPr>
                <p14:cNvContentPartPr/>
                <p14:nvPr/>
              </p14:nvContentPartPr>
              <p14:xfrm>
                <a:off x="8661548" y="4562369"/>
                <a:ext cx="142560" cy="300600"/>
              </p14:xfrm>
            </p:contentPart>
          </mc:Choice>
          <mc:Fallback xmlns=""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49EB1D21-2B84-1762-FBE1-98EAEF354F48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8652908" y="4553369"/>
                  <a:ext cx="160200" cy="31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2">
              <p14:nvContentPartPr>
                <p14:cNvPr id="223" name="Ink 222">
                  <a:extLst>
                    <a:ext uri="{FF2B5EF4-FFF2-40B4-BE49-F238E27FC236}">
                      <a16:creationId xmlns:a16="http://schemas.microsoft.com/office/drawing/2014/main" id="{149C4EFB-CCEB-799E-148E-5219026C9C0B}"/>
                    </a:ext>
                  </a:extLst>
                </p14:cNvPr>
                <p14:cNvContentPartPr/>
                <p14:nvPr/>
              </p14:nvContentPartPr>
              <p14:xfrm>
                <a:off x="8879348" y="4610969"/>
                <a:ext cx="171360" cy="282600"/>
              </p14:xfrm>
            </p:contentPart>
          </mc:Choice>
          <mc:Fallback xmlns="">
            <p:pic>
              <p:nvPicPr>
                <p:cNvPr id="223" name="Ink 222">
                  <a:extLst>
                    <a:ext uri="{FF2B5EF4-FFF2-40B4-BE49-F238E27FC236}">
                      <a16:creationId xmlns:a16="http://schemas.microsoft.com/office/drawing/2014/main" id="{149C4EFB-CCEB-799E-148E-5219026C9C0B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8870708" y="4602329"/>
                  <a:ext cx="189000" cy="30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4">
              <p14:nvContentPartPr>
                <p14:cNvPr id="224" name="Ink 223">
                  <a:extLst>
                    <a:ext uri="{FF2B5EF4-FFF2-40B4-BE49-F238E27FC236}">
                      <a16:creationId xmlns:a16="http://schemas.microsoft.com/office/drawing/2014/main" id="{30D93D07-21EC-7BAC-FFA1-EE9EC94AA4A7}"/>
                    </a:ext>
                  </a:extLst>
                </p14:cNvPr>
                <p14:cNvContentPartPr/>
                <p14:nvPr/>
              </p14:nvContentPartPr>
              <p14:xfrm>
                <a:off x="8866388" y="4729409"/>
                <a:ext cx="214920" cy="24120"/>
              </p14:xfrm>
            </p:contentPart>
          </mc:Choice>
          <mc:Fallback xmlns="">
            <p:pic>
              <p:nvPicPr>
                <p:cNvPr id="224" name="Ink 223">
                  <a:extLst>
                    <a:ext uri="{FF2B5EF4-FFF2-40B4-BE49-F238E27FC236}">
                      <a16:creationId xmlns:a16="http://schemas.microsoft.com/office/drawing/2014/main" id="{30D93D07-21EC-7BAC-FFA1-EE9EC94AA4A7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8857388" y="4720769"/>
                  <a:ext cx="23256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6">
              <p14:nvContentPartPr>
                <p14:cNvPr id="225" name="Ink 224">
                  <a:extLst>
                    <a:ext uri="{FF2B5EF4-FFF2-40B4-BE49-F238E27FC236}">
                      <a16:creationId xmlns:a16="http://schemas.microsoft.com/office/drawing/2014/main" id="{2271C56D-1965-36E7-C7F3-8711E555F320}"/>
                    </a:ext>
                  </a:extLst>
                </p14:cNvPr>
                <p14:cNvContentPartPr/>
                <p14:nvPr/>
              </p14:nvContentPartPr>
              <p14:xfrm>
                <a:off x="8861348" y="4641209"/>
                <a:ext cx="312480" cy="40320"/>
              </p14:xfrm>
            </p:contentPart>
          </mc:Choice>
          <mc:Fallback xmlns="">
            <p:pic>
              <p:nvPicPr>
                <p:cNvPr id="225" name="Ink 224">
                  <a:extLst>
                    <a:ext uri="{FF2B5EF4-FFF2-40B4-BE49-F238E27FC236}">
                      <a16:creationId xmlns:a16="http://schemas.microsoft.com/office/drawing/2014/main" id="{2271C56D-1965-36E7-C7F3-8711E555F320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8852708" y="4632569"/>
                  <a:ext cx="330120" cy="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8">
              <p14:nvContentPartPr>
                <p14:cNvPr id="228" name="Ink 227">
                  <a:extLst>
                    <a:ext uri="{FF2B5EF4-FFF2-40B4-BE49-F238E27FC236}">
                      <a16:creationId xmlns:a16="http://schemas.microsoft.com/office/drawing/2014/main" id="{3FB4DC7F-C2E7-ED01-6543-6DFDA89968E3}"/>
                    </a:ext>
                  </a:extLst>
                </p14:cNvPr>
                <p14:cNvContentPartPr/>
                <p14:nvPr/>
              </p14:nvContentPartPr>
              <p14:xfrm>
                <a:off x="8061788" y="5611049"/>
                <a:ext cx="13680" cy="246240"/>
              </p14:xfrm>
            </p:contentPart>
          </mc:Choice>
          <mc:Fallback xmlns="">
            <p:pic>
              <p:nvPicPr>
                <p:cNvPr id="228" name="Ink 227">
                  <a:extLst>
                    <a:ext uri="{FF2B5EF4-FFF2-40B4-BE49-F238E27FC236}">
                      <a16:creationId xmlns:a16="http://schemas.microsoft.com/office/drawing/2014/main" id="{3FB4DC7F-C2E7-ED01-6543-6DFDA89968E3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8052788" y="5602049"/>
                  <a:ext cx="31320" cy="26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0">
              <p14:nvContentPartPr>
                <p14:cNvPr id="229" name="Ink 228">
                  <a:extLst>
                    <a:ext uri="{FF2B5EF4-FFF2-40B4-BE49-F238E27FC236}">
                      <a16:creationId xmlns:a16="http://schemas.microsoft.com/office/drawing/2014/main" id="{F168CC95-D5D3-40C1-0DF0-022D53D1842D}"/>
                    </a:ext>
                  </a:extLst>
                </p14:cNvPr>
                <p14:cNvContentPartPr/>
                <p14:nvPr/>
              </p14:nvContentPartPr>
              <p14:xfrm>
                <a:off x="8050988" y="5643809"/>
                <a:ext cx="375480" cy="458280"/>
              </p14:xfrm>
            </p:contentPart>
          </mc:Choice>
          <mc:Fallback xmlns="">
            <p:pic>
              <p:nvPicPr>
                <p:cNvPr id="229" name="Ink 228">
                  <a:extLst>
                    <a:ext uri="{FF2B5EF4-FFF2-40B4-BE49-F238E27FC236}">
                      <a16:creationId xmlns:a16="http://schemas.microsoft.com/office/drawing/2014/main" id="{F168CC95-D5D3-40C1-0DF0-022D53D1842D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8041988" y="5635169"/>
                  <a:ext cx="393120" cy="47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2">
              <p14:nvContentPartPr>
                <p14:cNvPr id="230" name="Ink 229">
                  <a:extLst>
                    <a:ext uri="{FF2B5EF4-FFF2-40B4-BE49-F238E27FC236}">
                      <a16:creationId xmlns:a16="http://schemas.microsoft.com/office/drawing/2014/main" id="{2334A457-B55F-41B3-29A7-DD20A7F8558B}"/>
                    </a:ext>
                  </a:extLst>
                </p14:cNvPr>
                <p14:cNvContentPartPr/>
                <p14:nvPr/>
              </p14:nvContentPartPr>
              <p14:xfrm>
                <a:off x="8327828" y="5955929"/>
                <a:ext cx="263880" cy="206280"/>
              </p14:xfrm>
            </p:contentPart>
          </mc:Choice>
          <mc:Fallback xmlns="">
            <p:pic>
              <p:nvPicPr>
                <p:cNvPr id="230" name="Ink 229">
                  <a:extLst>
                    <a:ext uri="{FF2B5EF4-FFF2-40B4-BE49-F238E27FC236}">
                      <a16:creationId xmlns:a16="http://schemas.microsoft.com/office/drawing/2014/main" id="{2334A457-B55F-41B3-29A7-DD20A7F8558B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8318828" y="5947289"/>
                  <a:ext cx="281520" cy="22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4">
              <p14:nvContentPartPr>
                <p14:cNvPr id="232" name="Ink 231">
                  <a:extLst>
                    <a:ext uri="{FF2B5EF4-FFF2-40B4-BE49-F238E27FC236}">
                      <a16:creationId xmlns:a16="http://schemas.microsoft.com/office/drawing/2014/main" id="{4E274ABC-BAE4-4E2B-2E70-47310158D79B}"/>
                    </a:ext>
                  </a:extLst>
                </p14:cNvPr>
                <p14:cNvContentPartPr/>
                <p14:nvPr/>
              </p14:nvContentPartPr>
              <p14:xfrm>
                <a:off x="9068708" y="4264649"/>
                <a:ext cx="257760" cy="2283840"/>
              </p14:xfrm>
            </p:contentPart>
          </mc:Choice>
          <mc:Fallback xmlns="">
            <p:pic>
              <p:nvPicPr>
                <p:cNvPr id="232" name="Ink 231">
                  <a:extLst>
                    <a:ext uri="{FF2B5EF4-FFF2-40B4-BE49-F238E27FC236}">
                      <a16:creationId xmlns:a16="http://schemas.microsoft.com/office/drawing/2014/main" id="{4E274ABC-BAE4-4E2B-2E70-47310158D79B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9060068" y="4255649"/>
                  <a:ext cx="275400" cy="230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6">
              <p14:nvContentPartPr>
                <p14:cNvPr id="235" name="Ink 234">
                  <a:extLst>
                    <a:ext uri="{FF2B5EF4-FFF2-40B4-BE49-F238E27FC236}">
                      <a16:creationId xmlns:a16="http://schemas.microsoft.com/office/drawing/2014/main" id="{A1BC4ED3-B3BA-3BC7-EB75-2285A20A6A4D}"/>
                    </a:ext>
                  </a:extLst>
                </p14:cNvPr>
                <p14:cNvContentPartPr/>
                <p14:nvPr/>
              </p14:nvContentPartPr>
              <p14:xfrm>
                <a:off x="9623410" y="5432849"/>
                <a:ext cx="260280" cy="18000"/>
              </p14:xfrm>
            </p:contentPart>
          </mc:Choice>
          <mc:Fallback xmlns="">
            <p:pic>
              <p:nvPicPr>
                <p:cNvPr id="235" name="Ink 234">
                  <a:extLst>
                    <a:ext uri="{FF2B5EF4-FFF2-40B4-BE49-F238E27FC236}">
                      <a16:creationId xmlns:a16="http://schemas.microsoft.com/office/drawing/2014/main" id="{A1BC4ED3-B3BA-3BC7-EB75-2285A20A6A4D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9614770" y="5423849"/>
                  <a:ext cx="277920" cy="35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8" name="Group 237">
            <a:extLst>
              <a:ext uri="{FF2B5EF4-FFF2-40B4-BE49-F238E27FC236}">
                <a16:creationId xmlns:a16="http://schemas.microsoft.com/office/drawing/2014/main" id="{6E21D187-E513-8B20-5B37-E38A213DBD0E}"/>
              </a:ext>
            </a:extLst>
          </p:cNvPr>
          <p:cNvGrpSpPr/>
          <p:nvPr/>
        </p:nvGrpSpPr>
        <p:grpSpPr>
          <a:xfrm>
            <a:off x="10218130" y="4852529"/>
            <a:ext cx="446400" cy="427320"/>
            <a:chOff x="10218130" y="4852529"/>
            <a:chExt cx="446400" cy="427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38">
              <p14:nvContentPartPr>
                <p14:cNvPr id="236" name="Ink 235">
                  <a:extLst>
                    <a:ext uri="{FF2B5EF4-FFF2-40B4-BE49-F238E27FC236}">
                      <a16:creationId xmlns:a16="http://schemas.microsoft.com/office/drawing/2014/main" id="{F8BD51E7-B0AF-F5B0-0D3C-AFAAD4B37756}"/>
                    </a:ext>
                  </a:extLst>
                </p14:cNvPr>
                <p14:cNvContentPartPr/>
                <p14:nvPr/>
              </p14:nvContentPartPr>
              <p14:xfrm>
                <a:off x="10472290" y="4852529"/>
                <a:ext cx="53640" cy="339120"/>
              </p14:xfrm>
            </p:contentPart>
          </mc:Choice>
          <mc:Fallback xmlns="">
            <p:pic>
              <p:nvPicPr>
                <p:cNvPr id="236" name="Ink 235">
                  <a:extLst>
                    <a:ext uri="{FF2B5EF4-FFF2-40B4-BE49-F238E27FC236}">
                      <a16:creationId xmlns:a16="http://schemas.microsoft.com/office/drawing/2014/main" id="{F8BD51E7-B0AF-F5B0-0D3C-AFAAD4B37756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10463650" y="4843529"/>
                  <a:ext cx="71280" cy="35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0">
              <p14:nvContentPartPr>
                <p14:cNvPr id="237" name="Ink 236">
                  <a:extLst>
                    <a:ext uri="{FF2B5EF4-FFF2-40B4-BE49-F238E27FC236}">
                      <a16:creationId xmlns:a16="http://schemas.microsoft.com/office/drawing/2014/main" id="{C4B3AF77-D0A4-E6E2-539E-C77E70B2BCF7}"/>
                    </a:ext>
                  </a:extLst>
                </p14:cNvPr>
                <p14:cNvContentPartPr/>
                <p14:nvPr/>
              </p14:nvContentPartPr>
              <p14:xfrm>
                <a:off x="10218130" y="5244929"/>
                <a:ext cx="446400" cy="34920"/>
              </p14:xfrm>
            </p:contentPart>
          </mc:Choice>
          <mc:Fallback xmlns="">
            <p:pic>
              <p:nvPicPr>
                <p:cNvPr id="237" name="Ink 236">
                  <a:extLst>
                    <a:ext uri="{FF2B5EF4-FFF2-40B4-BE49-F238E27FC236}">
                      <a16:creationId xmlns:a16="http://schemas.microsoft.com/office/drawing/2014/main" id="{C4B3AF77-D0A4-E6E2-539E-C77E70B2BCF7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10209130" y="5236289"/>
                  <a:ext cx="464040" cy="52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42">
            <p14:nvContentPartPr>
              <p14:cNvPr id="240" name="Ink 239">
                <a:extLst>
                  <a:ext uri="{FF2B5EF4-FFF2-40B4-BE49-F238E27FC236}">
                    <a16:creationId xmlns:a16="http://schemas.microsoft.com/office/drawing/2014/main" id="{9029F0C0-EC5F-6165-D0F5-F2A657E60C98}"/>
                  </a:ext>
                </a:extLst>
              </p14:cNvPr>
              <p14:cNvContentPartPr/>
              <p14:nvPr/>
            </p14:nvContentPartPr>
            <p14:xfrm>
              <a:off x="10219930" y="5523569"/>
              <a:ext cx="288000" cy="219960"/>
            </p14:xfrm>
          </p:contentPart>
        </mc:Choice>
        <mc:Fallback xmlns="">
          <p:pic>
            <p:nvPicPr>
              <p:cNvPr id="240" name="Ink 239">
                <a:extLst>
                  <a:ext uri="{FF2B5EF4-FFF2-40B4-BE49-F238E27FC236}">
                    <a16:creationId xmlns:a16="http://schemas.microsoft.com/office/drawing/2014/main" id="{9029F0C0-EC5F-6165-D0F5-F2A657E60C98}"/>
                  </a:ext>
                </a:extLst>
              </p:cNvPr>
              <p:cNvPicPr/>
              <p:nvPr/>
            </p:nvPicPr>
            <p:blipFill>
              <a:blip r:embed="rId343"/>
              <a:stretch>
                <a:fillRect/>
              </a:stretch>
            </p:blipFill>
            <p:spPr>
              <a:xfrm>
                <a:off x="10211290" y="5514569"/>
                <a:ext cx="305640" cy="23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4">
            <p14:nvContentPartPr>
              <p14:cNvPr id="241" name="Ink 240">
                <a:extLst>
                  <a:ext uri="{FF2B5EF4-FFF2-40B4-BE49-F238E27FC236}">
                    <a16:creationId xmlns:a16="http://schemas.microsoft.com/office/drawing/2014/main" id="{AD1813B7-9F46-D335-52BC-6CD3A4A2E9B3}"/>
                  </a:ext>
                </a:extLst>
              </p14:cNvPr>
              <p14:cNvContentPartPr/>
              <p14:nvPr/>
            </p14:nvContentPartPr>
            <p14:xfrm>
              <a:off x="5650090" y="5928209"/>
              <a:ext cx="1173960" cy="177120"/>
            </p14:xfrm>
          </p:contentPart>
        </mc:Choice>
        <mc:Fallback xmlns="">
          <p:pic>
            <p:nvPicPr>
              <p:cNvPr id="241" name="Ink 240">
                <a:extLst>
                  <a:ext uri="{FF2B5EF4-FFF2-40B4-BE49-F238E27FC236}">
                    <a16:creationId xmlns:a16="http://schemas.microsoft.com/office/drawing/2014/main" id="{AD1813B7-9F46-D335-52BC-6CD3A4A2E9B3}"/>
                  </a:ext>
                </a:extLst>
              </p:cNvPr>
              <p:cNvPicPr/>
              <p:nvPr/>
            </p:nvPicPr>
            <p:blipFill>
              <a:blip r:embed="rId345"/>
              <a:stretch>
                <a:fillRect/>
              </a:stretch>
            </p:blipFill>
            <p:spPr>
              <a:xfrm>
                <a:off x="5641450" y="5919569"/>
                <a:ext cx="1191600" cy="19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6">
            <p14:nvContentPartPr>
              <p14:cNvPr id="292" name="Ink 291">
                <a:extLst>
                  <a:ext uri="{FF2B5EF4-FFF2-40B4-BE49-F238E27FC236}">
                    <a16:creationId xmlns:a16="http://schemas.microsoft.com/office/drawing/2014/main" id="{8D26CC52-BB25-7EFC-3B01-31B9794E05D4}"/>
                  </a:ext>
                </a:extLst>
              </p14:cNvPr>
              <p14:cNvContentPartPr/>
              <p14:nvPr/>
            </p14:nvContentPartPr>
            <p14:xfrm>
              <a:off x="10787650" y="2273849"/>
              <a:ext cx="141120" cy="87120"/>
            </p14:xfrm>
          </p:contentPart>
        </mc:Choice>
        <mc:Fallback xmlns="">
          <p:pic>
            <p:nvPicPr>
              <p:cNvPr id="292" name="Ink 291">
                <a:extLst>
                  <a:ext uri="{FF2B5EF4-FFF2-40B4-BE49-F238E27FC236}">
                    <a16:creationId xmlns:a16="http://schemas.microsoft.com/office/drawing/2014/main" id="{8D26CC52-BB25-7EFC-3B01-31B9794E05D4}"/>
                  </a:ext>
                </a:extLst>
              </p:cNvPr>
              <p:cNvPicPr/>
              <p:nvPr/>
            </p:nvPicPr>
            <p:blipFill>
              <a:blip r:embed="rId347"/>
              <a:stretch>
                <a:fillRect/>
              </a:stretch>
            </p:blipFill>
            <p:spPr>
              <a:xfrm>
                <a:off x="10778650" y="2265209"/>
                <a:ext cx="158760" cy="10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8">
            <p14:nvContentPartPr>
              <p14:cNvPr id="326" name="Ink 325">
                <a:extLst>
                  <a:ext uri="{FF2B5EF4-FFF2-40B4-BE49-F238E27FC236}">
                    <a16:creationId xmlns:a16="http://schemas.microsoft.com/office/drawing/2014/main" id="{D480FBA3-8656-9089-83F6-CECEEF1404DF}"/>
                  </a:ext>
                </a:extLst>
              </p14:cNvPr>
              <p14:cNvContentPartPr/>
              <p14:nvPr/>
            </p14:nvContentPartPr>
            <p14:xfrm>
              <a:off x="9234970" y="1926449"/>
              <a:ext cx="2871360" cy="1610280"/>
            </p14:xfrm>
          </p:contentPart>
        </mc:Choice>
        <mc:Fallback xmlns="">
          <p:pic>
            <p:nvPicPr>
              <p:cNvPr id="326" name="Ink 325">
                <a:extLst>
                  <a:ext uri="{FF2B5EF4-FFF2-40B4-BE49-F238E27FC236}">
                    <a16:creationId xmlns:a16="http://schemas.microsoft.com/office/drawing/2014/main" id="{D480FBA3-8656-9089-83F6-CECEEF1404DF}"/>
                  </a:ext>
                </a:extLst>
              </p:cNvPr>
              <p:cNvPicPr/>
              <p:nvPr/>
            </p:nvPicPr>
            <p:blipFill>
              <a:blip r:embed="rId349"/>
              <a:stretch>
                <a:fillRect/>
              </a:stretch>
            </p:blipFill>
            <p:spPr>
              <a:xfrm>
                <a:off x="9226330" y="1917809"/>
                <a:ext cx="2889000" cy="162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0">
            <p14:nvContentPartPr>
              <p14:cNvPr id="328" name="Ink 327">
                <a:extLst>
                  <a:ext uri="{FF2B5EF4-FFF2-40B4-BE49-F238E27FC236}">
                    <a16:creationId xmlns:a16="http://schemas.microsoft.com/office/drawing/2014/main" id="{414DDCB1-3E2F-4D54-D2E0-1C6BC24FC27D}"/>
                  </a:ext>
                </a:extLst>
              </p14:cNvPr>
              <p14:cNvContentPartPr/>
              <p14:nvPr/>
            </p14:nvContentPartPr>
            <p14:xfrm>
              <a:off x="11234050" y="3589289"/>
              <a:ext cx="343800" cy="1390320"/>
            </p14:xfrm>
          </p:contentPart>
        </mc:Choice>
        <mc:Fallback xmlns="">
          <p:pic>
            <p:nvPicPr>
              <p:cNvPr id="328" name="Ink 327">
                <a:extLst>
                  <a:ext uri="{FF2B5EF4-FFF2-40B4-BE49-F238E27FC236}">
                    <a16:creationId xmlns:a16="http://schemas.microsoft.com/office/drawing/2014/main" id="{414DDCB1-3E2F-4D54-D2E0-1C6BC24FC27D}"/>
                  </a:ext>
                </a:extLst>
              </p:cNvPr>
              <p:cNvPicPr/>
              <p:nvPr/>
            </p:nvPicPr>
            <p:blipFill>
              <a:blip r:embed="rId351"/>
              <a:stretch>
                <a:fillRect/>
              </a:stretch>
            </p:blipFill>
            <p:spPr>
              <a:xfrm>
                <a:off x="11225050" y="3580649"/>
                <a:ext cx="361440" cy="140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2">
            <p14:nvContentPartPr>
              <p14:cNvPr id="329" name="Ink 328">
                <a:extLst>
                  <a:ext uri="{FF2B5EF4-FFF2-40B4-BE49-F238E27FC236}">
                    <a16:creationId xmlns:a16="http://schemas.microsoft.com/office/drawing/2014/main" id="{CEB0AE68-5CBA-A771-D6CC-34A66F9E63EA}"/>
                  </a:ext>
                </a:extLst>
              </p14:cNvPr>
              <p14:cNvContentPartPr/>
              <p14:nvPr/>
            </p14:nvContentPartPr>
            <p14:xfrm>
              <a:off x="6655570" y="3032009"/>
              <a:ext cx="1642320" cy="226080"/>
            </p14:xfrm>
          </p:contentPart>
        </mc:Choice>
        <mc:Fallback xmlns="">
          <p:pic>
            <p:nvPicPr>
              <p:cNvPr id="329" name="Ink 328">
                <a:extLst>
                  <a:ext uri="{FF2B5EF4-FFF2-40B4-BE49-F238E27FC236}">
                    <a16:creationId xmlns:a16="http://schemas.microsoft.com/office/drawing/2014/main" id="{CEB0AE68-5CBA-A771-D6CC-34A66F9E63EA}"/>
                  </a:ext>
                </a:extLst>
              </p:cNvPr>
              <p:cNvPicPr/>
              <p:nvPr/>
            </p:nvPicPr>
            <p:blipFill>
              <a:blip r:embed="rId353"/>
              <a:stretch>
                <a:fillRect/>
              </a:stretch>
            </p:blipFill>
            <p:spPr>
              <a:xfrm>
                <a:off x="6646570" y="3023009"/>
                <a:ext cx="1659960" cy="243720"/>
              </a:xfrm>
              <a:prstGeom prst="rect">
                <a:avLst/>
              </a:prstGeom>
            </p:spPr>
          </p:pic>
        </mc:Fallback>
      </mc:AlternateContent>
      <p:grpSp>
        <p:nvGrpSpPr>
          <p:cNvPr id="342" name="Group 341">
            <a:extLst>
              <a:ext uri="{FF2B5EF4-FFF2-40B4-BE49-F238E27FC236}">
                <a16:creationId xmlns:a16="http://schemas.microsoft.com/office/drawing/2014/main" id="{A7A46146-5760-90CA-945C-F1D9E0B62128}"/>
              </a:ext>
            </a:extLst>
          </p:cNvPr>
          <p:cNvGrpSpPr/>
          <p:nvPr/>
        </p:nvGrpSpPr>
        <p:grpSpPr>
          <a:xfrm>
            <a:off x="6919090" y="3259169"/>
            <a:ext cx="1303200" cy="486360"/>
            <a:chOff x="6919090" y="3259169"/>
            <a:chExt cx="1303200" cy="486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54">
              <p14:nvContentPartPr>
                <p14:cNvPr id="330" name="Ink 329">
                  <a:extLst>
                    <a:ext uri="{FF2B5EF4-FFF2-40B4-BE49-F238E27FC236}">
                      <a16:creationId xmlns:a16="http://schemas.microsoft.com/office/drawing/2014/main" id="{CB7B5E56-89A6-305F-92D8-43AAFEF6FDBC}"/>
                    </a:ext>
                  </a:extLst>
                </p14:cNvPr>
                <p14:cNvContentPartPr/>
                <p14:nvPr/>
              </p14:nvContentPartPr>
              <p14:xfrm>
                <a:off x="6920890" y="3349529"/>
                <a:ext cx="145800" cy="209160"/>
              </p14:xfrm>
            </p:contentPart>
          </mc:Choice>
          <mc:Fallback xmlns="">
            <p:pic>
              <p:nvPicPr>
                <p:cNvPr id="330" name="Ink 329">
                  <a:extLst>
                    <a:ext uri="{FF2B5EF4-FFF2-40B4-BE49-F238E27FC236}">
                      <a16:creationId xmlns:a16="http://schemas.microsoft.com/office/drawing/2014/main" id="{CB7B5E56-89A6-305F-92D8-43AAFEF6FDBC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6912250" y="3340529"/>
                  <a:ext cx="163440" cy="22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6">
              <p14:nvContentPartPr>
                <p14:cNvPr id="331" name="Ink 330">
                  <a:extLst>
                    <a:ext uri="{FF2B5EF4-FFF2-40B4-BE49-F238E27FC236}">
                      <a16:creationId xmlns:a16="http://schemas.microsoft.com/office/drawing/2014/main" id="{B1FA7833-E541-3A75-12B5-2482E835C8EF}"/>
                    </a:ext>
                  </a:extLst>
                </p14:cNvPr>
                <p14:cNvContentPartPr/>
                <p14:nvPr/>
              </p14:nvContentPartPr>
              <p14:xfrm>
                <a:off x="6919090" y="3329009"/>
                <a:ext cx="204480" cy="29160"/>
              </p14:xfrm>
            </p:contentPart>
          </mc:Choice>
          <mc:Fallback xmlns="">
            <p:pic>
              <p:nvPicPr>
                <p:cNvPr id="331" name="Ink 330">
                  <a:extLst>
                    <a:ext uri="{FF2B5EF4-FFF2-40B4-BE49-F238E27FC236}">
                      <a16:creationId xmlns:a16="http://schemas.microsoft.com/office/drawing/2014/main" id="{B1FA7833-E541-3A75-12B5-2482E835C8EF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6910450" y="3320369"/>
                  <a:ext cx="22212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8">
              <p14:nvContentPartPr>
                <p14:cNvPr id="333" name="Ink 332">
                  <a:extLst>
                    <a:ext uri="{FF2B5EF4-FFF2-40B4-BE49-F238E27FC236}">
                      <a16:creationId xmlns:a16="http://schemas.microsoft.com/office/drawing/2014/main" id="{8CF6E038-7E8F-C99B-6BCE-D970B879A9C5}"/>
                    </a:ext>
                  </a:extLst>
                </p14:cNvPr>
                <p14:cNvContentPartPr/>
                <p14:nvPr/>
              </p14:nvContentPartPr>
              <p14:xfrm>
                <a:off x="7287010" y="3294449"/>
                <a:ext cx="101520" cy="217800"/>
              </p14:xfrm>
            </p:contentPart>
          </mc:Choice>
          <mc:Fallback xmlns="">
            <p:pic>
              <p:nvPicPr>
                <p:cNvPr id="333" name="Ink 332">
                  <a:extLst>
                    <a:ext uri="{FF2B5EF4-FFF2-40B4-BE49-F238E27FC236}">
                      <a16:creationId xmlns:a16="http://schemas.microsoft.com/office/drawing/2014/main" id="{8CF6E038-7E8F-C99B-6BCE-D970B879A9C5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7278370" y="3285449"/>
                  <a:ext cx="119160" cy="23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0">
              <p14:nvContentPartPr>
                <p14:cNvPr id="334" name="Ink 333">
                  <a:extLst>
                    <a:ext uri="{FF2B5EF4-FFF2-40B4-BE49-F238E27FC236}">
                      <a16:creationId xmlns:a16="http://schemas.microsoft.com/office/drawing/2014/main" id="{CE460BC5-744C-4439-B37D-8737F52D6A07}"/>
                    </a:ext>
                  </a:extLst>
                </p14:cNvPr>
                <p14:cNvContentPartPr/>
                <p14:nvPr/>
              </p14:nvContentPartPr>
              <p14:xfrm>
                <a:off x="7490410" y="3445649"/>
                <a:ext cx="25920" cy="228960"/>
              </p14:xfrm>
            </p:contentPart>
          </mc:Choice>
          <mc:Fallback xmlns="">
            <p:pic>
              <p:nvPicPr>
                <p:cNvPr id="334" name="Ink 333">
                  <a:extLst>
                    <a:ext uri="{FF2B5EF4-FFF2-40B4-BE49-F238E27FC236}">
                      <a16:creationId xmlns:a16="http://schemas.microsoft.com/office/drawing/2014/main" id="{CE460BC5-744C-4439-B37D-8737F52D6A07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7481770" y="3437009"/>
                  <a:ext cx="43560" cy="24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2">
              <p14:nvContentPartPr>
                <p14:cNvPr id="335" name="Ink 334">
                  <a:extLst>
                    <a:ext uri="{FF2B5EF4-FFF2-40B4-BE49-F238E27FC236}">
                      <a16:creationId xmlns:a16="http://schemas.microsoft.com/office/drawing/2014/main" id="{9817E83C-26C0-FCA9-8F91-D6C61207C99E}"/>
                    </a:ext>
                  </a:extLst>
                </p14:cNvPr>
                <p14:cNvContentPartPr/>
                <p14:nvPr/>
              </p14:nvContentPartPr>
              <p14:xfrm>
                <a:off x="7486450" y="3403169"/>
                <a:ext cx="107640" cy="96120"/>
              </p14:xfrm>
            </p:contentPart>
          </mc:Choice>
          <mc:Fallback xmlns="">
            <p:pic>
              <p:nvPicPr>
                <p:cNvPr id="335" name="Ink 334">
                  <a:extLst>
                    <a:ext uri="{FF2B5EF4-FFF2-40B4-BE49-F238E27FC236}">
                      <a16:creationId xmlns:a16="http://schemas.microsoft.com/office/drawing/2014/main" id="{9817E83C-26C0-FCA9-8F91-D6C61207C99E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7477810" y="3394529"/>
                  <a:ext cx="12528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4">
              <p14:nvContentPartPr>
                <p14:cNvPr id="337" name="Ink 336">
                  <a:extLst>
                    <a:ext uri="{FF2B5EF4-FFF2-40B4-BE49-F238E27FC236}">
                      <a16:creationId xmlns:a16="http://schemas.microsoft.com/office/drawing/2014/main" id="{38FF7B13-F8A6-FD10-7F8B-290F4CE35E08}"/>
                    </a:ext>
                  </a:extLst>
                </p14:cNvPr>
                <p14:cNvContentPartPr/>
                <p14:nvPr/>
              </p14:nvContentPartPr>
              <p14:xfrm>
                <a:off x="7545490" y="3522329"/>
                <a:ext cx="182160" cy="223200"/>
              </p14:xfrm>
            </p:contentPart>
          </mc:Choice>
          <mc:Fallback xmlns="">
            <p:pic>
              <p:nvPicPr>
                <p:cNvPr id="337" name="Ink 336">
                  <a:extLst>
                    <a:ext uri="{FF2B5EF4-FFF2-40B4-BE49-F238E27FC236}">
                      <a16:creationId xmlns:a16="http://schemas.microsoft.com/office/drawing/2014/main" id="{38FF7B13-F8A6-FD10-7F8B-290F4CE35E08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7536490" y="3513689"/>
                  <a:ext cx="199800" cy="24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6">
              <p14:nvContentPartPr>
                <p14:cNvPr id="338" name="Ink 337">
                  <a:extLst>
                    <a:ext uri="{FF2B5EF4-FFF2-40B4-BE49-F238E27FC236}">
                      <a16:creationId xmlns:a16="http://schemas.microsoft.com/office/drawing/2014/main" id="{491D6BB7-8D23-DCE4-D0EE-7B1BECA24096}"/>
                    </a:ext>
                  </a:extLst>
                </p14:cNvPr>
                <p14:cNvContentPartPr/>
                <p14:nvPr/>
              </p14:nvContentPartPr>
              <p14:xfrm>
                <a:off x="7849330" y="3271049"/>
                <a:ext cx="161280" cy="251280"/>
              </p14:xfrm>
            </p:contentPart>
          </mc:Choice>
          <mc:Fallback xmlns="">
            <p:pic>
              <p:nvPicPr>
                <p:cNvPr id="338" name="Ink 337">
                  <a:extLst>
                    <a:ext uri="{FF2B5EF4-FFF2-40B4-BE49-F238E27FC236}">
                      <a16:creationId xmlns:a16="http://schemas.microsoft.com/office/drawing/2014/main" id="{491D6BB7-8D23-DCE4-D0EE-7B1BECA24096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7840690" y="3262049"/>
                  <a:ext cx="178920" cy="26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8">
              <p14:nvContentPartPr>
                <p14:cNvPr id="339" name="Ink 338">
                  <a:extLst>
                    <a:ext uri="{FF2B5EF4-FFF2-40B4-BE49-F238E27FC236}">
                      <a16:creationId xmlns:a16="http://schemas.microsoft.com/office/drawing/2014/main" id="{C524731F-DE7B-7281-4797-EDE38D0010C3}"/>
                    </a:ext>
                  </a:extLst>
                </p14:cNvPr>
                <p14:cNvContentPartPr/>
                <p14:nvPr/>
              </p14:nvContentPartPr>
              <p14:xfrm>
                <a:off x="8075770" y="3275729"/>
                <a:ext cx="146520" cy="245160"/>
              </p14:xfrm>
            </p:contentPart>
          </mc:Choice>
          <mc:Fallback xmlns="">
            <p:pic>
              <p:nvPicPr>
                <p:cNvPr id="339" name="Ink 338">
                  <a:extLst>
                    <a:ext uri="{FF2B5EF4-FFF2-40B4-BE49-F238E27FC236}">
                      <a16:creationId xmlns:a16="http://schemas.microsoft.com/office/drawing/2014/main" id="{C524731F-DE7B-7281-4797-EDE38D0010C3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8067130" y="3267089"/>
                  <a:ext cx="164160" cy="26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0">
              <p14:nvContentPartPr>
                <p14:cNvPr id="340" name="Ink 339">
                  <a:extLst>
                    <a:ext uri="{FF2B5EF4-FFF2-40B4-BE49-F238E27FC236}">
                      <a16:creationId xmlns:a16="http://schemas.microsoft.com/office/drawing/2014/main" id="{9575D603-8F9E-7ED2-2EA6-E1387BD5AB11}"/>
                    </a:ext>
                  </a:extLst>
                </p14:cNvPr>
                <p14:cNvContentPartPr/>
                <p14:nvPr/>
              </p14:nvContentPartPr>
              <p14:xfrm>
                <a:off x="8085490" y="3399929"/>
                <a:ext cx="90720" cy="33840"/>
              </p14:xfrm>
            </p:contentPart>
          </mc:Choice>
          <mc:Fallback xmlns="">
            <p:pic>
              <p:nvPicPr>
                <p:cNvPr id="340" name="Ink 339">
                  <a:extLst>
                    <a:ext uri="{FF2B5EF4-FFF2-40B4-BE49-F238E27FC236}">
                      <a16:creationId xmlns:a16="http://schemas.microsoft.com/office/drawing/2014/main" id="{9575D603-8F9E-7ED2-2EA6-E1387BD5AB11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8076850" y="3390929"/>
                  <a:ext cx="10836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2">
              <p14:nvContentPartPr>
                <p14:cNvPr id="341" name="Ink 340">
                  <a:extLst>
                    <a:ext uri="{FF2B5EF4-FFF2-40B4-BE49-F238E27FC236}">
                      <a16:creationId xmlns:a16="http://schemas.microsoft.com/office/drawing/2014/main" id="{CB3753D1-51BB-9AC9-BCCA-16D8A0AA2CBB}"/>
                    </a:ext>
                  </a:extLst>
                </p14:cNvPr>
                <p14:cNvContentPartPr/>
                <p14:nvPr/>
              </p14:nvContentPartPr>
              <p14:xfrm>
                <a:off x="8061370" y="3259169"/>
                <a:ext cx="144720" cy="24120"/>
              </p14:xfrm>
            </p:contentPart>
          </mc:Choice>
          <mc:Fallback xmlns="">
            <p:pic>
              <p:nvPicPr>
                <p:cNvPr id="341" name="Ink 340">
                  <a:extLst>
                    <a:ext uri="{FF2B5EF4-FFF2-40B4-BE49-F238E27FC236}">
                      <a16:creationId xmlns:a16="http://schemas.microsoft.com/office/drawing/2014/main" id="{CB3753D1-51BB-9AC9-BCCA-16D8A0AA2CBB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8052370" y="3250529"/>
                  <a:ext cx="162360" cy="41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70" name="Group 369">
            <a:extLst>
              <a:ext uri="{FF2B5EF4-FFF2-40B4-BE49-F238E27FC236}">
                <a16:creationId xmlns:a16="http://schemas.microsoft.com/office/drawing/2014/main" id="{F1F70B90-3051-38AB-6538-BCB516C18F77}"/>
              </a:ext>
            </a:extLst>
          </p:cNvPr>
          <p:cNvGrpSpPr/>
          <p:nvPr/>
        </p:nvGrpSpPr>
        <p:grpSpPr>
          <a:xfrm>
            <a:off x="8770210" y="1540529"/>
            <a:ext cx="3318840" cy="1747080"/>
            <a:chOff x="8770210" y="1540529"/>
            <a:chExt cx="3318840" cy="1747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74">
              <p14:nvContentPartPr>
                <p14:cNvPr id="287" name="Ink 286">
                  <a:extLst>
                    <a:ext uri="{FF2B5EF4-FFF2-40B4-BE49-F238E27FC236}">
                      <a16:creationId xmlns:a16="http://schemas.microsoft.com/office/drawing/2014/main" id="{21200954-CD10-E977-3AE5-751169409E95}"/>
                    </a:ext>
                  </a:extLst>
                </p14:cNvPr>
                <p14:cNvContentPartPr/>
                <p14:nvPr/>
              </p14:nvContentPartPr>
              <p14:xfrm>
                <a:off x="8770210" y="2636369"/>
                <a:ext cx="350640" cy="176760"/>
              </p14:xfrm>
            </p:contentPart>
          </mc:Choice>
          <mc:Fallback xmlns="">
            <p:pic>
              <p:nvPicPr>
                <p:cNvPr id="287" name="Ink 286">
                  <a:extLst>
                    <a:ext uri="{FF2B5EF4-FFF2-40B4-BE49-F238E27FC236}">
                      <a16:creationId xmlns:a16="http://schemas.microsoft.com/office/drawing/2014/main" id="{21200954-CD10-E977-3AE5-751169409E95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8761570" y="2627729"/>
                  <a:ext cx="368280" cy="19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6">
              <p14:nvContentPartPr>
                <p14:cNvPr id="280" name="Ink 279">
                  <a:extLst>
                    <a:ext uri="{FF2B5EF4-FFF2-40B4-BE49-F238E27FC236}">
                      <a16:creationId xmlns:a16="http://schemas.microsoft.com/office/drawing/2014/main" id="{CF734ED8-9DD5-B5E7-15FB-E48801663B8D}"/>
                    </a:ext>
                  </a:extLst>
                </p14:cNvPr>
                <p14:cNvContentPartPr/>
                <p14:nvPr/>
              </p14:nvContentPartPr>
              <p14:xfrm>
                <a:off x="9655090" y="2122649"/>
                <a:ext cx="210240" cy="440280"/>
              </p14:xfrm>
            </p:contentPart>
          </mc:Choice>
          <mc:Fallback xmlns="">
            <p:pic>
              <p:nvPicPr>
                <p:cNvPr id="280" name="Ink 279">
                  <a:extLst>
                    <a:ext uri="{FF2B5EF4-FFF2-40B4-BE49-F238E27FC236}">
                      <a16:creationId xmlns:a16="http://schemas.microsoft.com/office/drawing/2014/main" id="{CF734ED8-9DD5-B5E7-15FB-E48801663B8D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9646090" y="2114009"/>
                  <a:ext cx="227880" cy="45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8">
              <p14:nvContentPartPr>
                <p14:cNvPr id="281" name="Ink 280">
                  <a:extLst>
                    <a:ext uri="{FF2B5EF4-FFF2-40B4-BE49-F238E27FC236}">
                      <a16:creationId xmlns:a16="http://schemas.microsoft.com/office/drawing/2014/main" id="{A6DFA21B-05BF-1746-FE97-B7FA3D0BC584}"/>
                    </a:ext>
                  </a:extLst>
                </p14:cNvPr>
                <p14:cNvContentPartPr/>
                <p14:nvPr/>
              </p14:nvContentPartPr>
              <p14:xfrm>
                <a:off x="9980170" y="2343689"/>
                <a:ext cx="111960" cy="228960"/>
              </p14:xfrm>
            </p:contentPart>
          </mc:Choice>
          <mc:Fallback xmlns="">
            <p:pic>
              <p:nvPicPr>
                <p:cNvPr id="281" name="Ink 280">
                  <a:extLst>
                    <a:ext uri="{FF2B5EF4-FFF2-40B4-BE49-F238E27FC236}">
                      <a16:creationId xmlns:a16="http://schemas.microsoft.com/office/drawing/2014/main" id="{A6DFA21B-05BF-1746-FE97-B7FA3D0BC584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9971170" y="2335049"/>
                  <a:ext cx="129600" cy="24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0">
              <p14:nvContentPartPr>
                <p14:cNvPr id="282" name="Ink 281">
                  <a:extLst>
                    <a:ext uri="{FF2B5EF4-FFF2-40B4-BE49-F238E27FC236}">
                      <a16:creationId xmlns:a16="http://schemas.microsoft.com/office/drawing/2014/main" id="{BBDD2264-6EC9-A920-E742-6C3FECA65B74}"/>
                    </a:ext>
                  </a:extLst>
                </p14:cNvPr>
                <p14:cNvContentPartPr/>
                <p14:nvPr/>
              </p14:nvContentPartPr>
              <p14:xfrm>
                <a:off x="9612610" y="2667689"/>
                <a:ext cx="568440" cy="69480"/>
              </p14:xfrm>
            </p:contentPart>
          </mc:Choice>
          <mc:Fallback xmlns="">
            <p:pic>
              <p:nvPicPr>
                <p:cNvPr id="282" name="Ink 281">
                  <a:extLst>
                    <a:ext uri="{FF2B5EF4-FFF2-40B4-BE49-F238E27FC236}">
                      <a16:creationId xmlns:a16="http://schemas.microsoft.com/office/drawing/2014/main" id="{BBDD2264-6EC9-A920-E742-6C3FECA65B74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9603610" y="2659049"/>
                  <a:ext cx="586080" cy="8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2">
              <p14:nvContentPartPr>
                <p14:cNvPr id="283" name="Ink 282">
                  <a:extLst>
                    <a:ext uri="{FF2B5EF4-FFF2-40B4-BE49-F238E27FC236}">
                      <a16:creationId xmlns:a16="http://schemas.microsoft.com/office/drawing/2014/main" id="{15FC0356-45AF-8CE5-C7B7-F4D434FEF723}"/>
                    </a:ext>
                  </a:extLst>
                </p14:cNvPr>
                <p14:cNvContentPartPr/>
                <p14:nvPr/>
              </p14:nvContentPartPr>
              <p14:xfrm>
                <a:off x="9542770" y="2882249"/>
                <a:ext cx="176760" cy="367920"/>
              </p14:xfrm>
            </p:contentPart>
          </mc:Choice>
          <mc:Fallback xmlns="">
            <p:pic>
              <p:nvPicPr>
                <p:cNvPr id="283" name="Ink 282">
                  <a:extLst>
                    <a:ext uri="{FF2B5EF4-FFF2-40B4-BE49-F238E27FC236}">
                      <a16:creationId xmlns:a16="http://schemas.microsoft.com/office/drawing/2014/main" id="{15FC0356-45AF-8CE5-C7B7-F4D434FEF723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9533770" y="2873249"/>
                  <a:ext cx="194400" cy="38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4">
              <p14:nvContentPartPr>
                <p14:cNvPr id="284" name="Ink 283">
                  <a:extLst>
                    <a:ext uri="{FF2B5EF4-FFF2-40B4-BE49-F238E27FC236}">
                      <a16:creationId xmlns:a16="http://schemas.microsoft.com/office/drawing/2014/main" id="{04701E0B-7B2A-82D7-95AA-D6D6EDD84B19}"/>
                    </a:ext>
                  </a:extLst>
                </p14:cNvPr>
                <p14:cNvContentPartPr/>
                <p14:nvPr/>
              </p14:nvContentPartPr>
              <p14:xfrm>
                <a:off x="9822490" y="3002489"/>
                <a:ext cx="185040" cy="285120"/>
              </p14:xfrm>
            </p:contentPart>
          </mc:Choice>
          <mc:Fallback xmlns="">
            <p:pic>
              <p:nvPicPr>
                <p:cNvPr id="284" name="Ink 283">
                  <a:extLst>
                    <a:ext uri="{FF2B5EF4-FFF2-40B4-BE49-F238E27FC236}">
                      <a16:creationId xmlns:a16="http://schemas.microsoft.com/office/drawing/2014/main" id="{04701E0B-7B2A-82D7-95AA-D6D6EDD84B19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9813490" y="2993849"/>
                  <a:ext cx="202680" cy="30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6">
              <p14:nvContentPartPr>
                <p14:cNvPr id="285" name="Ink 284">
                  <a:extLst>
                    <a:ext uri="{FF2B5EF4-FFF2-40B4-BE49-F238E27FC236}">
                      <a16:creationId xmlns:a16="http://schemas.microsoft.com/office/drawing/2014/main" id="{A8529D63-7860-D986-3E90-0A97CE60D329}"/>
                    </a:ext>
                  </a:extLst>
                </p14:cNvPr>
                <p14:cNvContentPartPr/>
                <p14:nvPr/>
              </p14:nvContentPartPr>
              <p14:xfrm>
                <a:off x="9846610" y="3179609"/>
                <a:ext cx="186120" cy="61920"/>
              </p14:xfrm>
            </p:contentPart>
          </mc:Choice>
          <mc:Fallback xmlns="">
            <p:pic>
              <p:nvPicPr>
                <p:cNvPr id="285" name="Ink 284">
                  <a:extLst>
                    <a:ext uri="{FF2B5EF4-FFF2-40B4-BE49-F238E27FC236}">
                      <a16:creationId xmlns:a16="http://schemas.microsoft.com/office/drawing/2014/main" id="{A8529D63-7860-D986-3E90-0A97CE60D329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9837970" y="3170969"/>
                  <a:ext cx="20376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8">
              <p14:nvContentPartPr>
                <p14:cNvPr id="286" name="Ink 285">
                  <a:extLst>
                    <a:ext uri="{FF2B5EF4-FFF2-40B4-BE49-F238E27FC236}">
                      <a16:creationId xmlns:a16="http://schemas.microsoft.com/office/drawing/2014/main" id="{227CD0EA-D76A-0AB2-4CA5-E448FE3234FF}"/>
                    </a:ext>
                  </a:extLst>
                </p14:cNvPr>
                <p14:cNvContentPartPr/>
                <p14:nvPr/>
              </p14:nvContentPartPr>
              <p14:xfrm>
                <a:off x="9853090" y="2998529"/>
                <a:ext cx="216000" cy="42120"/>
              </p14:xfrm>
            </p:contentPart>
          </mc:Choice>
          <mc:Fallback xmlns="">
            <p:pic>
              <p:nvPicPr>
                <p:cNvPr id="286" name="Ink 285">
                  <a:extLst>
                    <a:ext uri="{FF2B5EF4-FFF2-40B4-BE49-F238E27FC236}">
                      <a16:creationId xmlns:a16="http://schemas.microsoft.com/office/drawing/2014/main" id="{227CD0EA-D76A-0AB2-4CA5-E448FE3234FF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9844090" y="2989529"/>
                  <a:ext cx="233640" cy="5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0">
              <p14:nvContentPartPr>
                <p14:cNvPr id="288" name="Ink 287">
                  <a:extLst>
                    <a:ext uri="{FF2B5EF4-FFF2-40B4-BE49-F238E27FC236}">
                      <a16:creationId xmlns:a16="http://schemas.microsoft.com/office/drawing/2014/main" id="{06A55C8F-8D28-7C46-C770-7CB3A54EB311}"/>
                    </a:ext>
                  </a:extLst>
                </p14:cNvPr>
                <p14:cNvContentPartPr/>
                <p14:nvPr/>
              </p14:nvContentPartPr>
              <p14:xfrm>
                <a:off x="10340530" y="2618729"/>
                <a:ext cx="185400" cy="50760"/>
              </p14:xfrm>
            </p:contentPart>
          </mc:Choice>
          <mc:Fallback xmlns="">
            <p:pic>
              <p:nvPicPr>
                <p:cNvPr id="288" name="Ink 287">
                  <a:extLst>
                    <a:ext uri="{FF2B5EF4-FFF2-40B4-BE49-F238E27FC236}">
                      <a16:creationId xmlns:a16="http://schemas.microsoft.com/office/drawing/2014/main" id="{06A55C8F-8D28-7C46-C770-7CB3A54EB311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10331530" y="2609729"/>
                  <a:ext cx="20304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2">
              <p14:nvContentPartPr>
                <p14:cNvPr id="289" name="Ink 288">
                  <a:extLst>
                    <a:ext uri="{FF2B5EF4-FFF2-40B4-BE49-F238E27FC236}">
                      <a16:creationId xmlns:a16="http://schemas.microsoft.com/office/drawing/2014/main" id="{1584E98F-1331-250D-B89D-9EABE616D1D8}"/>
                    </a:ext>
                  </a:extLst>
                </p14:cNvPr>
                <p14:cNvContentPartPr/>
                <p14:nvPr/>
              </p14:nvContentPartPr>
              <p14:xfrm>
                <a:off x="10309570" y="2744009"/>
                <a:ext cx="192960" cy="27720"/>
              </p14:xfrm>
            </p:contentPart>
          </mc:Choice>
          <mc:Fallback xmlns="">
            <p:pic>
              <p:nvPicPr>
                <p:cNvPr id="289" name="Ink 288">
                  <a:extLst>
                    <a:ext uri="{FF2B5EF4-FFF2-40B4-BE49-F238E27FC236}">
                      <a16:creationId xmlns:a16="http://schemas.microsoft.com/office/drawing/2014/main" id="{1584E98F-1331-250D-B89D-9EABE616D1D8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10300570" y="2735009"/>
                  <a:ext cx="21060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4">
              <p14:nvContentPartPr>
                <p14:cNvPr id="294" name="Ink 293">
                  <a:extLst>
                    <a:ext uri="{FF2B5EF4-FFF2-40B4-BE49-F238E27FC236}">
                      <a16:creationId xmlns:a16="http://schemas.microsoft.com/office/drawing/2014/main" id="{8E0ABD98-CABC-8676-C985-8A2B8FCA74E7}"/>
                    </a:ext>
                  </a:extLst>
                </p14:cNvPr>
                <p14:cNvContentPartPr/>
                <p14:nvPr/>
              </p14:nvContentPartPr>
              <p14:xfrm>
                <a:off x="11040010" y="2196809"/>
                <a:ext cx="88200" cy="324000"/>
              </p14:xfrm>
            </p:contentPart>
          </mc:Choice>
          <mc:Fallback xmlns="">
            <p:pic>
              <p:nvPicPr>
                <p:cNvPr id="294" name="Ink 293">
                  <a:extLst>
                    <a:ext uri="{FF2B5EF4-FFF2-40B4-BE49-F238E27FC236}">
                      <a16:creationId xmlns:a16="http://schemas.microsoft.com/office/drawing/2014/main" id="{8E0ABD98-CABC-8676-C985-8A2B8FCA74E7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11031370" y="2188169"/>
                  <a:ext cx="105840" cy="34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6">
              <p14:nvContentPartPr>
                <p14:cNvPr id="295" name="Ink 294">
                  <a:extLst>
                    <a:ext uri="{FF2B5EF4-FFF2-40B4-BE49-F238E27FC236}">
                      <a16:creationId xmlns:a16="http://schemas.microsoft.com/office/drawing/2014/main" id="{801C3A77-E11C-905C-CD78-40B1079FCCF4}"/>
                    </a:ext>
                  </a:extLst>
                </p14:cNvPr>
                <p14:cNvContentPartPr/>
                <p14:nvPr/>
              </p14:nvContentPartPr>
              <p14:xfrm>
                <a:off x="11058010" y="2460329"/>
                <a:ext cx="182160" cy="201960"/>
              </p14:xfrm>
            </p:contentPart>
          </mc:Choice>
          <mc:Fallback xmlns="">
            <p:pic>
              <p:nvPicPr>
                <p:cNvPr id="295" name="Ink 294">
                  <a:extLst>
                    <a:ext uri="{FF2B5EF4-FFF2-40B4-BE49-F238E27FC236}">
                      <a16:creationId xmlns:a16="http://schemas.microsoft.com/office/drawing/2014/main" id="{801C3A77-E11C-905C-CD78-40B1079FCCF4}"/>
                    </a:ext>
                  </a:extLst>
                </p:cNvPr>
                <p:cNvPicPr/>
                <p:nvPr/>
              </p:nvPicPr>
              <p:blipFill>
                <a:blip r:embed="rId397"/>
                <a:stretch>
                  <a:fillRect/>
                </a:stretch>
              </p:blipFill>
              <p:spPr>
                <a:xfrm>
                  <a:off x="11049370" y="2451329"/>
                  <a:ext cx="199800" cy="21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8">
              <p14:nvContentPartPr>
                <p14:cNvPr id="296" name="Ink 295">
                  <a:extLst>
                    <a:ext uri="{FF2B5EF4-FFF2-40B4-BE49-F238E27FC236}">
                      <a16:creationId xmlns:a16="http://schemas.microsoft.com/office/drawing/2014/main" id="{78CFCCCA-B9CE-F460-3566-B52015E70024}"/>
                    </a:ext>
                  </a:extLst>
                </p14:cNvPr>
                <p14:cNvContentPartPr/>
                <p14:nvPr/>
              </p14:nvContentPartPr>
              <p14:xfrm>
                <a:off x="11174290" y="2093489"/>
                <a:ext cx="112320" cy="124920"/>
              </p14:xfrm>
            </p:contentPart>
          </mc:Choice>
          <mc:Fallback xmlns="">
            <p:pic>
              <p:nvPicPr>
                <p:cNvPr id="296" name="Ink 295">
                  <a:extLst>
                    <a:ext uri="{FF2B5EF4-FFF2-40B4-BE49-F238E27FC236}">
                      <a16:creationId xmlns:a16="http://schemas.microsoft.com/office/drawing/2014/main" id="{78CFCCCA-B9CE-F460-3566-B52015E70024}"/>
                    </a:ext>
                  </a:extLst>
                </p:cNvPr>
                <p:cNvPicPr/>
                <p:nvPr/>
              </p:nvPicPr>
              <p:blipFill>
                <a:blip r:embed="rId399"/>
                <a:stretch>
                  <a:fillRect/>
                </a:stretch>
              </p:blipFill>
              <p:spPr>
                <a:xfrm>
                  <a:off x="11165290" y="2084489"/>
                  <a:ext cx="12996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0">
              <p14:nvContentPartPr>
                <p14:cNvPr id="298" name="Ink 297">
                  <a:extLst>
                    <a:ext uri="{FF2B5EF4-FFF2-40B4-BE49-F238E27FC236}">
                      <a16:creationId xmlns:a16="http://schemas.microsoft.com/office/drawing/2014/main" id="{91D1354D-0CEC-DB02-9AF2-615C433C3F6B}"/>
                    </a:ext>
                  </a:extLst>
                </p14:cNvPr>
                <p14:cNvContentPartPr/>
                <p14:nvPr/>
              </p14:nvContentPartPr>
              <p14:xfrm>
                <a:off x="11385970" y="2176649"/>
                <a:ext cx="142920" cy="319680"/>
              </p14:xfrm>
            </p:contentPart>
          </mc:Choice>
          <mc:Fallback xmlns="">
            <p:pic>
              <p:nvPicPr>
                <p:cNvPr id="298" name="Ink 297">
                  <a:extLst>
                    <a:ext uri="{FF2B5EF4-FFF2-40B4-BE49-F238E27FC236}">
                      <a16:creationId xmlns:a16="http://schemas.microsoft.com/office/drawing/2014/main" id="{91D1354D-0CEC-DB02-9AF2-615C433C3F6B}"/>
                    </a:ext>
                  </a:extLst>
                </p:cNvPr>
                <p:cNvPicPr/>
                <p:nvPr/>
              </p:nvPicPr>
              <p:blipFill>
                <a:blip r:embed="rId401"/>
                <a:stretch>
                  <a:fillRect/>
                </a:stretch>
              </p:blipFill>
              <p:spPr>
                <a:xfrm>
                  <a:off x="11376970" y="2168009"/>
                  <a:ext cx="160560" cy="33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2">
              <p14:nvContentPartPr>
                <p14:cNvPr id="299" name="Ink 298">
                  <a:extLst>
                    <a:ext uri="{FF2B5EF4-FFF2-40B4-BE49-F238E27FC236}">
                      <a16:creationId xmlns:a16="http://schemas.microsoft.com/office/drawing/2014/main" id="{71A9EF89-3F21-3B30-F7F0-71330568B353}"/>
                    </a:ext>
                  </a:extLst>
                </p14:cNvPr>
                <p14:cNvContentPartPr/>
                <p14:nvPr/>
              </p14:nvContentPartPr>
              <p14:xfrm>
                <a:off x="11461570" y="2414249"/>
                <a:ext cx="123120" cy="124200"/>
              </p14:xfrm>
            </p:contentPart>
          </mc:Choice>
          <mc:Fallback xmlns="">
            <p:pic>
              <p:nvPicPr>
                <p:cNvPr id="299" name="Ink 298">
                  <a:extLst>
                    <a:ext uri="{FF2B5EF4-FFF2-40B4-BE49-F238E27FC236}">
                      <a16:creationId xmlns:a16="http://schemas.microsoft.com/office/drawing/2014/main" id="{71A9EF89-3F21-3B30-F7F0-71330568B353}"/>
                    </a:ext>
                  </a:extLst>
                </p:cNvPr>
                <p:cNvPicPr/>
                <p:nvPr/>
              </p:nvPicPr>
              <p:blipFill>
                <a:blip r:embed="rId403"/>
                <a:stretch>
                  <a:fillRect/>
                </a:stretch>
              </p:blipFill>
              <p:spPr>
                <a:xfrm>
                  <a:off x="11452570" y="2405249"/>
                  <a:ext cx="14076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4">
              <p14:nvContentPartPr>
                <p14:cNvPr id="300" name="Ink 299">
                  <a:extLst>
                    <a:ext uri="{FF2B5EF4-FFF2-40B4-BE49-F238E27FC236}">
                      <a16:creationId xmlns:a16="http://schemas.microsoft.com/office/drawing/2014/main" id="{F82CA941-15D2-CEDA-DB80-2C4312D40504}"/>
                    </a:ext>
                  </a:extLst>
                </p14:cNvPr>
                <p14:cNvContentPartPr/>
                <p14:nvPr/>
              </p14:nvContentPartPr>
              <p14:xfrm>
                <a:off x="11539690" y="2063609"/>
                <a:ext cx="84600" cy="119160"/>
              </p14:xfrm>
            </p:contentPart>
          </mc:Choice>
          <mc:Fallback xmlns="">
            <p:pic>
              <p:nvPicPr>
                <p:cNvPr id="300" name="Ink 299">
                  <a:extLst>
                    <a:ext uri="{FF2B5EF4-FFF2-40B4-BE49-F238E27FC236}">
                      <a16:creationId xmlns:a16="http://schemas.microsoft.com/office/drawing/2014/main" id="{F82CA941-15D2-CEDA-DB80-2C4312D40504}"/>
                    </a:ext>
                  </a:extLst>
                </p:cNvPr>
                <p:cNvPicPr/>
                <p:nvPr/>
              </p:nvPicPr>
              <p:blipFill>
                <a:blip r:embed="rId405"/>
                <a:stretch>
                  <a:fillRect/>
                </a:stretch>
              </p:blipFill>
              <p:spPr>
                <a:xfrm>
                  <a:off x="11530690" y="2054969"/>
                  <a:ext cx="10224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6">
              <p14:nvContentPartPr>
                <p14:cNvPr id="302" name="Ink 301">
                  <a:extLst>
                    <a:ext uri="{FF2B5EF4-FFF2-40B4-BE49-F238E27FC236}">
                      <a16:creationId xmlns:a16="http://schemas.microsoft.com/office/drawing/2014/main" id="{B814DBCF-AED5-88FB-1B47-706CACAD841A}"/>
                    </a:ext>
                  </a:extLst>
                </p14:cNvPr>
                <p14:cNvContentPartPr/>
                <p14:nvPr/>
              </p14:nvContentPartPr>
              <p14:xfrm>
                <a:off x="11007250" y="2621609"/>
                <a:ext cx="605880" cy="109080"/>
              </p14:xfrm>
            </p:contentPart>
          </mc:Choice>
          <mc:Fallback xmlns="">
            <p:pic>
              <p:nvPicPr>
                <p:cNvPr id="302" name="Ink 301">
                  <a:extLst>
                    <a:ext uri="{FF2B5EF4-FFF2-40B4-BE49-F238E27FC236}">
                      <a16:creationId xmlns:a16="http://schemas.microsoft.com/office/drawing/2014/main" id="{B814DBCF-AED5-88FB-1B47-706CACAD841A}"/>
                    </a:ext>
                  </a:extLst>
                </p:cNvPr>
                <p:cNvPicPr/>
                <p:nvPr/>
              </p:nvPicPr>
              <p:blipFill>
                <a:blip r:embed="rId407"/>
                <a:stretch>
                  <a:fillRect/>
                </a:stretch>
              </p:blipFill>
              <p:spPr>
                <a:xfrm>
                  <a:off x="10998610" y="2612969"/>
                  <a:ext cx="62352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8">
              <p14:nvContentPartPr>
                <p14:cNvPr id="304" name="Ink 303">
                  <a:extLst>
                    <a:ext uri="{FF2B5EF4-FFF2-40B4-BE49-F238E27FC236}">
                      <a16:creationId xmlns:a16="http://schemas.microsoft.com/office/drawing/2014/main" id="{13767DB9-DA3D-6E10-D986-8A136B880873}"/>
                    </a:ext>
                  </a:extLst>
                </p14:cNvPr>
                <p14:cNvContentPartPr/>
                <p14:nvPr/>
              </p14:nvContentPartPr>
              <p14:xfrm>
                <a:off x="10669210" y="2739329"/>
                <a:ext cx="362880" cy="36360"/>
              </p14:xfrm>
            </p:contentPart>
          </mc:Choice>
          <mc:Fallback xmlns="">
            <p:pic>
              <p:nvPicPr>
                <p:cNvPr id="304" name="Ink 303">
                  <a:extLst>
                    <a:ext uri="{FF2B5EF4-FFF2-40B4-BE49-F238E27FC236}">
                      <a16:creationId xmlns:a16="http://schemas.microsoft.com/office/drawing/2014/main" id="{13767DB9-DA3D-6E10-D986-8A136B880873}"/>
                    </a:ext>
                  </a:extLst>
                </p:cNvPr>
                <p:cNvPicPr/>
                <p:nvPr/>
              </p:nvPicPr>
              <p:blipFill>
                <a:blip r:embed="rId409"/>
                <a:stretch>
                  <a:fillRect/>
                </a:stretch>
              </p:blipFill>
              <p:spPr>
                <a:xfrm>
                  <a:off x="10660570" y="2730689"/>
                  <a:ext cx="38052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0">
              <p14:nvContentPartPr>
                <p14:cNvPr id="306" name="Ink 305">
                  <a:extLst>
                    <a:ext uri="{FF2B5EF4-FFF2-40B4-BE49-F238E27FC236}">
                      <a16:creationId xmlns:a16="http://schemas.microsoft.com/office/drawing/2014/main" id="{0AA6C5F2-6AA1-6B2D-DA94-4FE8E859907B}"/>
                    </a:ext>
                  </a:extLst>
                </p14:cNvPr>
                <p14:cNvContentPartPr/>
                <p14:nvPr/>
              </p14:nvContentPartPr>
              <p14:xfrm>
                <a:off x="10617370" y="2505329"/>
                <a:ext cx="234720" cy="201600"/>
              </p14:xfrm>
            </p:contentPart>
          </mc:Choice>
          <mc:Fallback xmlns="">
            <p:pic>
              <p:nvPicPr>
                <p:cNvPr id="306" name="Ink 305">
                  <a:extLst>
                    <a:ext uri="{FF2B5EF4-FFF2-40B4-BE49-F238E27FC236}">
                      <a16:creationId xmlns:a16="http://schemas.microsoft.com/office/drawing/2014/main" id="{0AA6C5F2-6AA1-6B2D-DA94-4FE8E859907B}"/>
                    </a:ext>
                  </a:extLst>
                </p:cNvPr>
                <p:cNvPicPr/>
                <p:nvPr/>
              </p:nvPicPr>
              <p:blipFill>
                <a:blip r:embed="rId411"/>
                <a:stretch>
                  <a:fillRect/>
                </a:stretch>
              </p:blipFill>
              <p:spPr>
                <a:xfrm>
                  <a:off x="10608370" y="2496689"/>
                  <a:ext cx="252360" cy="21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2">
              <p14:nvContentPartPr>
                <p14:cNvPr id="308" name="Ink 307">
                  <a:extLst>
                    <a:ext uri="{FF2B5EF4-FFF2-40B4-BE49-F238E27FC236}">
                      <a16:creationId xmlns:a16="http://schemas.microsoft.com/office/drawing/2014/main" id="{AF4ACEEB-7768-6D0F-DE43-35DFCC52F808}"/>
                    </a:ext>
                  </a:extLst>
                </p14:cNvPr>
                <p14:cNvContentPartPr/>
                <p14:nvPr/>
              </p14:nvContentPartPr>
              <p14:xfrm>
                <a:off x="10656250" y="2891969"/>
                <a:ext cx="46440" cy="230400"/>
              </p14:xfrm>
            </p:contentPart>
          </mc:Choice>
          <mc:Fallback xmlns="">
            <p:pic>
              <p:nvPicPr>
                <p:cNvPr id="308" name="Ink 307">
                  <a:extLst>
                    <a:ext uri="{FF2B5EF4-FFF2-40B4-BE49-F238E27FC236}">
                      <a16:creationId xmlns:a16="http://schemas.microsoft.com/office/drawing/2014/main" id="{AF4ACEEB-7768-6D0F-DE43-35DFCC52F808}"/>
                    </a:ext>
                  </a:extLst>
                </p:cNvPr>
                <p:cNvPicPr/>
                <p:nvPr/>
              </p:nvPicPr>
              <p:blipFill>
                <a:blip r:embed="rId413"/>
                <a:stretch>
                  <a:fillRect/>
                </a:stretch>
              </p:blipFill>
              <p:spPr>
                <a:xfrm>
                  <a:off x="10647250" y="2883329"/>
                  <a:ext cx="64080" cy="24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4">
              <p14:nvContentPartPr>
                <p14:cNvPr id="309" name="Ink 308">
                  <a:extLst>
                    <a:ext uri="{FF2B5EF4-FFF2-40B4-BE49-F238E27FC236}">
                      <a16:creationId xmlns:a16="http://schemas.microsoft.com/office/drawing/2014/main" id="{437EA56D-FB48-D2D0-186D-2D6D937D568C}"/>
                    </a:ext>
                  </a:extLst>
                </p14:cNvPr>
                <p14:cNvContentPartPr/>
                <p14:nvPr/>
              </p14:nvContentPartPr>
              <p14:xfrm>
                <a:off x="10570570" y="2910689"/>
                <a:ext cx="155160" cy="117000"/>
              </p14:xfrm>
            </p:contentPart>
          </mc:Choice>
          <mc:Fallback xmlns="">
            <p:pic>
              <p:nvPicPr>
                <p:cNvPr id="309" name="Ink 308">
                  <a:extLst>
                    <a:ext uri="{FF2B5EF4-FFF2-40B4-BE49-F238E27FC236}">
                      <a16:creationId xmlns:a16="http://schemas.microsoft.com/office/drawing/2014/main" id="{437EA56D-FB48-D2D0-186D-2D6D937D568C}"/>
                    </a:ext>
                  </a:extLst>
                </p:cNvPr>
                <p:cNvPicPr/>
                <p:nvPr/>
              </p:nvPicPr>
              <p:blipFill>
                <a:blip r:embed="rId415"/>
                <a:stretch>
                  <a:fillRect/>
                </a:stretch>
              </p:blipFill>
              <p:spPr>
                <a:xfrm>
                  <a:off x="10561930" y="2901689"/>
                  <a:ext cx="17280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6">
              <p14:nvContentPartPr>
                <p14:cNvPr id="311" name="Ink 310">
                  <a:extLst>
                    <a:ext uri="{FF2B5EF4-FFF2-40B4-BE49-F238E27FC236}">
                      <a16:creationId xmlns:a16="http://schemas.microsoft.com/office/drawing/2014/main" id="{599CFC7D-1A2B-172B-5CA3-33C6C55AD5E8}"/>
                    </a:ext>
                  </a:extLst>
                </p14:cNvPr>
                <p14:cNvContentPartPr/>
                <p14:nvPr/>
              </p14:nvContentPartPr>
              <p14:xfrm>
                <a:off x="10796650" y="3015809"/>
                <a:ext cx="23040" cy="71640"/>
              </p14:xfrm>
            </p:contentPart>
          </mc:Choice>
          <mc:Fallback xmlns="">
            <p:pic>
              <p:nvPicPr>
                <p:cNvPr id="311" name="Ink 310">
                  <a:extLst>
                    <a:ext uri="{FF2B5EF4-FFF2-40B4-BE49-F238E27FC236}">
                      <a16:creationId xmlns:a16="http://schemas.microsoft.com/office/drawing/2014/main" id="{599CFC7D-1A2B-172B-5CA3-33C6C55AD5E8}"/>
                    </a:ext>
                  </a:extLst>
                </p:cNvPr>
                <p:cNvPicPr/>
                <p:nvPr/>
              </p:nvPicPr>
              <p:blipFill>
                <a:blip r:embed="rId417"/>
                <a:stretch>
                  <a:fillRect/>
                </a:stretch>
              </p:blipFill>
              <p:spPr>
                <a:xfrm>
                  <a:off x="10788010" y="3006809"/>
                  <a:ext cx="40680" cy="8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8">
              <p14:nvContentPartPr>
                <p14:cNvPr id="312" name="Ink 311">
                  <a:extLst>
                    <a:ext uri="{FF2B5EF4-FFF2-40B4-BE49-F238E27FC236}">
                      <a16:creationId xmlns:a16="http://schemas.microsoft.com/office/drawing/2014/main" id="{57CF8C2D-732B-2FB6-9395-D696A9A583E6}"/>
                    </a:ext>
                  </a:extLst>
                </p14:cNvPr>
                <p14:cNvContentPartPr/>
                <p14:nvPr/>
              </p14:nvContentPartPr>
              <p14:xfrm>
                <a:off x="10860010" y="2987009"/>
                <a:ext cx="21960" cy="89280"/>
              </p14:xfrm>
            </p:contentPart>
          </mc:Choice>
          <mc:Fallback xmlns="">
            <p:pic>
              <p:nvPicPr>
                <p:cNvPr id="312" name="Ink 311">
                  <a:extLst>
                    <a:ext uri="{FF2B5EF4-FFF2-40B4-BE49-F238E27FC236}">
                      <a16:creationId xmlns:a16="http://schemas.microsoft.com/office/drawing/2014/main" id="{57CF8C2D-732B-2FB6-9395-D696A9A583E6}"/>
                    </a:ext>
                  </a:extLst>
                </p:cNvPr>
                <p:cNvPicPr/>
                <p:nvPr/>
              </p:nvPicPr>
              <p:blipFill>
                <a:blip r:embed="rId419"/>
                <a:stretch>
                  <a:fillRect/>
                </a:stretch>
              </p:blipFill>
              <p:spPr>
                <a:xfrm>
                  <a:off x="10851370" y="2978369"/>
                  <a:ext cx="3960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0">
              <p14:nvContentPartPr>
                <p14:cNvPr id="313" name="Ink 312">
                  <a:extLst>
                    <a:ext uri="{FF2B5EF4-FFF2-40B4-BE49-F238E27FC236}">
                      <a16:creationId xmlns:a16="http://schemas.microsoft.com/office/drawing/2014/main" id="{484AEFFA-2701-D31F-B28D-6C0BD7BAB338}"/>
                    </a:ext>
                  </a:extLst>
                </p14:cNvPr>
                <p14:cNvContentPartPr/>
                <p14:nvPr/>
              </p14:nvContentPartPr>
              <p14:xfrm>
                <a:off x="10789090" y="2959649"/>
                <a:ext cx="168120" cy="52560"/>
              </p14:xfrm>
            </p:contentPart>
          </mc:Choice>
          <mc:Fallback xmlns="">
            <p:pic>
              <p:nvPicPr>
                <p:cNvPr id="313" name="Ink 312">
                  <a:extLst>
                    <a:ext uri="{FF2B5EF4-FFF2-40B4-BE49-F238E27FC236}">
                      <a16:creationId xmlns:a16="http://schemas.microsoft.com/office/drawing/2014/main" id="{484AEFFA-2701-D31F-B28D-6C0BD7BAB338}"/>
                    </a:ext>
                  </a:extLst>
                </p:cNvPr>
                <p:cNvPicPr/>
                <p:nvPr/>
              </p:nvPicPr>
              <p:blipFill>
                <a:blip r:embed="rId421"/>
                <a:stretch>
                  <a:fillRect/>
                </a:stretch>
              </p:blipFill>
              <p:spPr>
                <a:xfrm>
                  <a:off x="10780090" y="2950649"/>
                  <a:ext cx="185760" cy="7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2">
              <p14:nvContentPartPr>
                <p14:cNvPr id="314" name="Ink 313">
                  <a:extLst>
                    <a:ext uri="{FF2B5EF4-FFF2-40B4-BE49-F238E27FC236}">
                      <a16:creationId xmlns:a16="http://schemas.microsoft.com/office/drawing/2014/main" id="{3EFF17CC-B293-336E-8F69-E8AE1E6C846B}"/>
                    </a:ext>
                  </a:extLst>
                </p14:cNvPr>
                <p14:cNvContentPartPr/>
                <p14:nvPr/>
              </p14:nvContentPartPr>
              <p14:xfrm>
                <a:off x="11028130" y="2807369"/>
                <a:ext cx="10440" cy="136440"/>
              </p14:xfrm>
            </p:contentPart>
          </mc:Choice>
          <mc:Fallback xmlns="">
            <p:pic>
              <p:nvPicPr>
                <p:cNvPr id="314" name="Ink 313">
                  <a:extLst>
                    <a:ext uri="{FF2B5EF4-FFF2-40B4-BE49-F238E27FC236}">
                      <a16:creationId xmlns:a16="http://schemas.microsoft.com/office/drawing/2014/main" id="{3EFF17CC-B293-336E-8F69-E8AE1E6C846B}"/>
                    </a:ext>
                  </a:extLst>
                </p:cNvPr>
                <p:cNvPicPr/>
                <p:nvPr/>
              </p:nvPicPr>
              <p:blipFill>
                <a:blip r:embed="rId423"/>
                <a:stretch>
                  <a:fillRect/>
                </a:stretch>
              </p:blipFill>
              <p:spPr>
                <a:xfrm>
                  <a:off x="11019490" y="2798729"/>
                  <a:ext cx="2808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4">
              <p14:nvContentPartPr>
                <p14:cNvPr id="315" name="Ink 314">
                  <a:extLst>
                    <a:ext uri="{FF2B5EF4-FFF2-40B4-BE49-F238E27FC236}">
                      <a16:creationId xmlns:a16="http://schemas.microsoft.com/office/drawing/2014/main" id="{D479E58C-0554-7C1D-3BEE-D78FC2788B1F}"/>
                    </a:ext>
                  </a:extLst>
                </p14:cNvPr>
                <p14:cNvContentPartPr/>
                <p14:nvPr/>
              </p14:nvContentPartPr>
              <p14:xfrm>
                <a:off x="10973050" y="2794409"/>
                <a:ext cx="114120" cy="94680"/>
              </p14:xfrm>
            </p:contentPart>
          </mc:Choice>
          <mc:Fallback xmlns="">
            <p:pic>
              <p:nvPicPr>
                <p:cNvPr id="315" name="Ink 314">
                  <a:extLst>
                    <a:ext uri="{FF2B5EF4-FFF2-40B4-BE49-F238E27FC236}">
                      <a16:creationId xmlns:a16="http://schemas.microsoft.com/office/drawing/2014/main" id="{D479E58C-0554-7C1D-3BEE-D78FC2788B1F}"/>
                    </a:ext>
                  </a:extLst>
                </p:cNvPr>
                <p:cNvPicPr/>
                <p:nvPr/>
              </p:nvPicPr>
              <p:blipFill>
                <a:blip r:embed="rId425"/>
                <a:stretch>
                  <a:fillRect/>
                </a:stretch>
              </p:blipFill>
              <p:spPr>
                <a:xfrm>
                  <a:off x="10964050" y="2785769"/>
                  <a:ext cx="13176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6">
              <p14:nvContentPartPr>
                <p14:cNvPr id="316" name="Ink 315">
                  <a:extLst>
                    <a:ext uri="{FF2B5EF4-FFF2-40B4-BE49-F238E27FC236}">
                      <a16:creationId xmlns:a16="http://schemas.microsoft.com/office/drawing/2014/main" id="{45AFC210-1A44-8220-F296-ADE4AA6C4006}"/>
                    </a:ext>
                  </a:extLst>
                </p14:cNvPr>
                <p14:cNvContentPartPr/>
                <p14:nvPr/>
              </p14:nvContentPartPr>
              <p14:xfrm>
                <a:off x="11114170" y="2792249"/>
                <a:ext cx="101880" cy="252720"/>
              </p14:xfrm>
            </p:contentPart>
          </mc:Choice>
          <mc:Fallback xmlns="">
            <p:pic>
              <p:nvPicPr>
                <p:cNvPr id="316" name="Ink 315">
                  <a:extLst>
                    <a:ext uri="{FF2B5EF4-FFF2-40B4-BE49-F238E27FC236}">
                      <a16:creationId xmlns:a16="http://schemas.microsoft.com/office/drawing/2014/main" id="{45AFC210-1A44-8220-F296-ADE4AA6C4006}"/>
                    </a:ext>
                  </a:extLst>
                </p:cNvPr>
                <p:cNvPicPr/>
                <p:nvPr/>
              </p:nvPicPr>
              <p:blipFill>
                <a:blip r:embed="rId427"/>
                <a:stretch>
                  <a:fillRect/>
                </a:stretch>
              </p:blipFill>
              <p:spPr>
                <a:xfrm>
                  <a:off x="11105530" y="2783249"/>
                  <a:ext cx="119520" cy="27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8">
              <p14:nvContentPartPr>
                <p14:cNvPr id="317" name="Ink 316">
                  <a:extLst>
                    <a:ext uri="{FF2B5EF4-FFF2-40B4-BE49-F238E27FC236}">
                      <a16:creationId xmlns:a16="http://schemas.microsoft.com/office/drawing/2014/main" id="{F1971526-63D5-2BAC-2BC8-DBBAF0410975}"/>
                    </a:ext>
                  </a:extLst>
                </p14:cNvPr>
                <p14:cNvContentPartPr/>
                <p14:nvPr/>
              </p14:nvContentPartPr>
              <p14:xfrm>
                <a:off x="11067730" y="2835449"/>
                <a:ext cx="142200" cy="106920"/>
              </p14:xfrm>
            </p:contentPart>
          </mc:Choice>
          <mc:Fallback xmlns="">
            <p:pic>
              <p:nvPicPr>
                <p:cNvPr id="317" name="Ink 316">
                  <a:extLst>
                    <a:ext uri="{FF2B5EF4-FFF2-40B4-BE49-F238E27FC236}">
                      <a16:creationId xmlns:a16="http://schemas.microsoft.com/office/drawing/2014/main" id="{F1971526-63D5-2BAC-2BC8-DBBAF0410975}"/>
                    </a:ext>
                  </a:extLst>
                </p:cNvPr>
                <p:cNvPicPr/>
                <p:nvPr/>
              </p:nvPicPr>
              <p:blipFill>
                <a:blip r:embed="rId429"/>
                <a:stretch>
                  <a:fillRect/>
                </a:stretch>
              </p:blipFill>
              <p:spPr>
                <a:xfrm>
                  <a:off x="11058730" y="2826809"/>
                  <a:ext cx="15984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0">
              <p14:nvContentPartPr>
                <p14:cNvPr id="318" name="Ink 317">
                  <a:extLst>
                    <a:ext uri="{FF2B5EF4-FFF2-40B4-BE49-F238E27FC236}">
                      <a16:creationId xmlns:a16="http://schemas.microsoft.com/office/drawing/2014/main" id="{A21AC447-FA88-1760-E1E3-73393AB7B436}"/>
                    </a:ext>
                  </a:extLst>
                </p14:cNvPr>
                <p14:cNvContentPartPr/>
                <p14:nvPr/>
              </p14:nvContentPartPr>
              <p14:xfrm>
                <a:off x="11257090" y="2753009"/>
                <a:ext cx="57960" cy="123480"/>
              </p14:xfrm>
            </p:contentPart>
          </mc:Choice>
          <mc:Fallback xmlns="">
            <p:pic>
              <p:nvPicPr>
                <p:cNvPr id="318" name="Ink 317">
                  <a:extLst>
                    <a:ext uri="{FF2B5EF4-FFF2-40B4-BE49-F238E27FC236}">
                      <a16:creationId xmlns:a16="http://schemas.microsoft.com/office/drawing/2014/main" id="{A21AC447-FA88-1760-E1E3-73393AB7B436}"/>
                    </a:ext>
                  </a:extLst>
                </p:cNvPr>
                <p:cNvPicPr/>
                <p:nvPr/>
              </p:nvPicPr>
              <p:blipFill>
                <a:blip r:embed="rId431"/>
                <a:stretch>
                  <a:fillRect/>
                </a:stretch>
              </p:blipFill>
              <p:spPr>
                <a:xfrm>
                  <a:off x="11248450" y="2744009"/>
                  <a:ext cx="75600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2">
              <p14:nvContentPartPr>
                <p14:cNvPr id="320" name="Ink 319">
                  <a:extLst>
                    <a:ext uri="{FF2B5EF4-FFF2-40B4-BE49-F238E27FC236}">
                      <a16:creationId xmlns:a16="http://schemas.microsoft.com/office/drawing/2014/main" id="{ACFB68C3-EC7E-870B-4312-0A2504A887A0}"/>
                    </a:ext>
                  </a:extLst>
                </p14:cNvPr>
                <p14:cNvContentPartPr/>
                <p14:nvPr/>
              </p14:nvContentPartPr>
              <p14:xfrm>
                <a:off x="11467690" y="2861729"/>
                <a:ext cx="89280" cy="141840"/>
              </p14:xfrm>
            </p:contentPart>
          </mc:Choice>
          <mc:Fallback xmlns="">
            <p:pic>
              <p:nvPicPr>
                <p:cNvPr id="320" name="Ink 319">
                  <a:extLst>
                    <a:ext uri="{FF2B5EF4-FFF2-40B4-BE49-F238E27FC236}">
                      <a16:creationId xmlns:a16="http://schemas.microsoft.com/office/drawing/2014/main" id="{ACFB68C3-EC7E-870B-4312-0A2504A887A0}"/>
                    </a:ext>
                  </a:extLst>
                </p:cNvPr>
                <p:cNvPicPr/>
                <p:nvPr/>
              </p:nvPicPr>
              <p:blipFill>
                <a:blip r:embed="rId433"/>
                <a:stretch>
                  <a:fillRect/>
                </a:stretch>
              </p:blipFill>
              <p:spPr>
                <a:xfrm>
                  <a:off x="11458690" y="2853089"/>
                  <a:ext cx="10692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4">
              <p14:nvContentPartPr>
                <p14:cNvPr id="322" name="Ink 321">
                  <a:extLst>
                    <a:ext uri="{FF2B5EF4-FFF2-40B4-BE49-F238E27FC236}">
                      <a16:creationId xmlns:a16="http://schemas.microsoft.com/office/drawing/2014/main" id="{7A152CF2-E819-573E-CCD0-8F6B08C57B89}"/>
                    </a:ext>
                  </a:extLst>
                </p14:cNvPr>
                <p14:cNvContentPartPr/>
                <p14:nvPr/>
              </p14:nvContentPartPr>
              <p14:xfrm>
                <a:off x="11715730" y="2376809"/>
                <a:ext cx="102960" cy="322920"/>
              </p14:xfrm>
            </p:contentPart>
          </mc:Choice>
          <mc:Fallback xmlns="">
            <p:pic>
              <p:nvPicPr>
                <p:cNvPr id="322" name="Ink 321">
                  <a:extLst>
                    <a:ext uri="{FF2B5EF4-FFF2-40B4-BE49-F238E27FC236}">
                      <a16:creationId xmlns:a16="http://schemas.microsoft.com/office/drawing/2014/main" id="{7A152CF2-E819-573E-CCD0-8F6B08C57B89}"/>
                    </a:ext>
                  </a:extLst>
                </p:cNvPr>
                <p:cNvPicPr/>
                <p:nvPr/>
              </p:nvPicPr>
              <p:blipFill>
                <a:blip r:embed="rId435"/>
                <a:stretch>
                  <a:fillRect/>
                </a:stretch>
              </p:blipFill>
              <p:spPr>
                <a:xfrm>
                  <a:off x="11706730" y="2368169"/>
                  <a:ext cx="120600" cy="34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6">
              <p14:nvContentPartPr>
                <p14:cNvPr id="323" name="Ink 322">
                  <a:extLst>
                    <a:ext uri="{FF2B5EF4-FFF2-40B4-BE49-F238E27FC236}">
                      <a16:creationId xmlns:a16="http://schemas.microsoft.com/office/drawing/2014/main" id="{20EA55AA-5629-8963-BF67-B881D6DE273F}"/>
                    </a:ext>
                  </a:extLst>
                </p14:cNvPr>
                <p14:cNvContentPartPr/>
                <p14:nvPr/>
              </p14:nvContentPartPr>
              <p14:xfrm>
                <a:off x="11837410" y="2534489"/>
                <a:ext cx="167760" cy="292320"/>
              </p14:xfrm>
            </p:contentPart>
          </mc:Choice>
          <mc:Fallback xmlns="">
            <p:pic>
              <p:nvPicPr>
                <p:cNvPr id="323" name="Ink 322">
                  <a:extLst>
                    <a:ext uri="{FF2B5EF4-FFF2-40B4-BE49-F238E27FC236}">
                      <a16:creationId xmlns:a16="http://schemas.microsoft.com/office/drawing/2014/main" id="{20EA55AA-5629-8963-BF67-B881D6DE273F}"/>
                    </a:ext>
                  </a:extLst>
                </p:cNvPr>
                <p:cNvPicPr/>
                <p:nvPr/>
              </p:nvPicPr>
              <p:blipFill>
                <a:blip r:embed="rId437"/>
                <a:stretch>
                  <a:fillRect/>
                </a:stretch>
              </p:blipFill>
              <p:spPr>
                <a:xfrm>
                  <a:off x="11828410" y="2525489"/>
                  <a:ext cx="185400" cy="30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8">
              <p14:nvContentPartPr>
                <p14:cNvPr id="324" name="Ink 323">
                  <a:extLst>
                    <a:ext uri="{FF2B5EF4-FFF2-40B4-BE49-F238E27FC236}">
                      <a16:creationId xmlns:a16="http://schemas.microsoft.com/office/drawing/2014/main" id="{7B82A0E3-BA5E-56B8-DFE9-CB46090D7FB3}"/>
                    </a:ext>
                  </a:extLst>
                </p14:cNvPr>
                <p14:cNvContentPartPr/>
                <p14:nvPr/>
              </p14:nvContentPartPr>
              <p14:xfrm>
                <a:off x="11827690" y="2728169"/>
                <a:ext cx="213480" cy="273600"/>
              </p14:xfrm>
            </p:contentPart>
          </mc:Choice>
          <mc:Fallback xmlns="">
            <p:pic>
              <p:nvPicPr>
                <p:cNvPr id="324" name="Ink 323">
                  <a:extLst>
                    <a:ext uri="{FF2B5EF4-FFF2-40B4-BE49-F238E27FC236}">
                      <a16:creationId xmlns:a16="http://schemas.microsoft.com/office/drawing/2014/main" id="{7B82A0E3-BA5E-56B8-DFE9-CB46090D7FB3}"/>
                    </a:ext>
                  </a:extLst>
                </p:cNvPr>
                <p:cNvPicPr/>
                <p:nvPr/>
              </p:nvPicPr>
              <p:blipFill>
                <a:blip r:embed="rId439"/>
                <a:stretch>
                  <a:fillRect/>
                </a:stretch>
              </p:blipFill>
              <p:spPr>
                <a:xfrm>
                  <a:off x="11819050" y="2719169"/>
                  <a:ext cx="231120" cy="29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0">
              <p14:nvContentPartPr>
                <p14:cNvPr id="343" name="Ink 342">
                  <a:extLst>
                    <a:ext uri="{FF2B5EF4-FFF2-40B4-BE49-F238E27FC236}">
                      <a16:creationId xmlns:a16="http://schemas.microsoft.com/office/drawing/2014/main" id="{1C74F789-253E-C4F1-4B89-97B900DB8A75}"/>
                    </a:ext>
                  </a:extLst>
                </p14:cNvPr>
                <p14:cNvContentPartPr/>
                <p14:nvPr/>
              </p14:nvContentPartPr>
              <p14:xfrm>
                <a:off x="9281050" y="1658969"/>
                <a:ext cx="91800" cy="200520"/>
              </p14:xfrm>
            </p:contentPart>
          </mc:Choice>
          <mc:Fallback xmlns="">
            <p:pic>
              <p:nvPicPr>
                <p:cNvPr id="343" name="Ink 342">
                  <a:extLst>
                    <a:ext uri="{FF2B5EF4-FFF2-40B4-BE49-F238E27FC236}">
                      <a16:creationId xmlns:a16="http://schemas.microsoft.com/office/drawing/2014/main" id="{1C74F789-253E-C4F1-4B89-97B900DB8A75}"/>
                    </a:ext>
                  </a:extLst>
                </p:cNvPr>
                <p:cNvPicPr/>
                <p:nvPr/>
              </p:nvPicPr>
              <p:blipFill>
                <a:blip r:embed="rId441"/>
                <a:stretch>
                  <a:fillRect/>
                </a:stretch>
              </p:blipFill>
              <p:spPr>
                <a:xfrm>
                  <a:off x="9272410" y="1650329"/>
                  <a:ext cx="109440" cy="21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2">
              <p14:nvContentPartPr>
                <p14:cNvPr id="344" name="Ink 343">
                  <a:extLst>
                    <a:ext uri="{FF2B5EF4-FFF2-40B4-BE49-F238E27FC236}">
                      <a16:creationId xmlns:a16="http://schemas.microsoft.com/office/drawing/2014/main" id="{F42042A0-E118-D7A7-4F83-5FA928A96CE8}"/>
                    </a:ext>
                  </a:extLst>
                </p14:cNvPr>
                <p14:cNvContentPartPr/>
                <p14:nvPr/>
              </p14:nvContentPartPr>
              <p14:xfrm>
                <a:off x="9403810" y="1778489"/>
                <a:ext cx="123120" cy="75240"/>
              </p14:xfrm>
            </p:contentPart>
          </mc:Choice>
          <mc:Fallback xmlns="">
            <p:pic>
              <p:nvPicPr>
                <p:cNvPr id="344" name="Ink 343">
                  <a:extLst>
                    <a:ext uri="{FF2B5EF4-FFF2-40B4-BE49-F238E27FC236}">
                      <a16:creationId xmlns:a16="http://schemas.microsoft.com/office/drawing/2014/main" id="{F42042A0-E118-D7A7-4F83-5FA928A96CE8}"/>
                    </a:ext>
                  </a:extLst>
                </p:cNvPr>
                <p:cNvPicPr/>
                <p:nvPr/>
              </p:nvPicPr>
              <p:blipFill>
                <a:blip r:embed="rId443"/>
                <a:stretch>
                  <a:fillRect/>
                </a:stretch>
              </p:blipFill>
              <p:spPr>
                <a:xfrm>
                  <a:off x="9394810" y="1769489"/>
                  <a:ext cx="14076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4">
              <p14:nvContentPartPr>
                <p14:cNvPr id="345" name="Ink 344">
                  <a:extLst>
                    <a:ext uri="{FF2B5EF4-FFF2-40B4-BE49-F238E27FC236}">
                      <a16:creationId xmlns:a16="http://schemas.microsoft.com/office/drawing/2014/main" id="{14916707-BC90-2FBE-7632-74EA1D378FA3}"/>
                    </a:ext>
                  </a:extLst>
                </p14:cNvPr>
                <p14:cNvContentPartPr/>
                <p14:nvPr/>
              </p14:nvContentPartPr>
              <p14:xfrm>
                <a:off x="9550330" y="1781369"/>
                <a:ext cx="73080" cy="53280"/>
              </p14:xfrm>
            </p:contentPart>
          </mc:Choice>
          <mc:Fallback xmlns="">
            <p:pic>
              <p:nvPicPr>
                <p:cNvPr id="345" name="Ink 344">
                  <a:extLst>
                    <a:ext uri="{FF2B5EF4-FFF2-40B4-BE49-F238E27FC236}">
                      <a16:creationId xmlns:a16="http://schemas.microsoft.com/office/drawing/2014/main" id="{14916707-BC90-2FBE-7632-74EA1D378FA3}"/>
                    </a:ext>
                  </a:extLst>
                </p:cNvPr>
                <p:cNvPicPr/>
                <p:nvPr/>
              </p:nvPicPr>
              <p:blipFill>
                <a:blip r:embed="rId445"/>
                <a:stretch>
                  <a:fillRect/>
                </a:stretch>
              </p:blipFill>
              <p:spPr>
                <a:xfrm>
                  <a:off x="9541690" y="1772369"/>
                  <a:ext cx="90720" cy="7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6">
              <p14:nvContentPartPr>
                <p14:cNvPr id="346" name="Ink 345">
                  <a:extLst>
                    <a:ext uri="{FF2B5EF4-FFF2-40B4-BE49-F238E27FC236}">
                      <a16:creationId xmlns:a16="http://schemas.microsoft.com/office/drawing/2014/main" id="{377D529F-C1B3-2775-A334-D035E0925119}"/>
                    </a:ext>
                  </a:extLst>
                </p14:cNvPr>
                <p14:cNvContentPartPr/>
                <p14:nvPr/>
              </p14:nvContentPartPr>
              <p14:xfrm>
                <a:off x="9689650" y="1764809"/>
                <a:ext cx="93960" cy="68400"/>
              </p14:xfrm>
            </p:contentPart>
          </mc:Choice>
          <mc:Fallback xmlns="">
            <p:pic>
              <p:nvPicPr>
                <p:cNvPr id="346" name="Ink 345">
                  <a:extLst>
                    <a:ext uri="{FF2B5EF4-FFF2-40B4-BE49-F238E27FC236}">
                      <a16:creationId xmlns:a16="http://schemas.microsoft.com/office/drawing/2014/main" id="{377D529F-C1B3-2775-A334-D035E0925119}"/>
                    </a:ext>
                  </a:extLst>
                </p:cNvPr>
                <p:cNvPicPr/>
                <p:nvPr/>
              </p:nvPicPr>
              <p:blipFill>
                <a:blip r:embed="rId447"/>
                <a:stretch>
                  <a:fillRect/>
                </a:stretch>
              </p:blipFill>
              <p:spPr>
                <a:xfrm>
                  <a:off x="9681010" y="1755809"/>
                  <a:ext cx="11160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8">
              <p14:nvContentPartPr>
                <p14:cNvPr id="347" name="Ink 346">
                  <a:extLst>
                    <a:ext uri="{FF2B5EF4-FFF2-40B4-BE49-F238E27FC236}">
                      <a16:creationId xmlns:a16="http://schemas.microsoft.com/office/drawing/2014/main" id="{FD3720DE-D8E5-1B26-39EF-79BA30DC3E5A}"/>
                    </a:ext>
                  </a:extLst>
                </p14:cNvPr>
                <p14:cNvContentPartPr/>
                <p14:nvPr/>
              </p14:nvContentPartPr>
              <p14:xfrm>
                <a:off x="9812770" y="1792529"/>
                <a:ext cx="8640" cy="32040"/>
              </p14:xfrm>
            </p:contentPart>
          </mc:Choice>
          <mc:Fallback xmlns="">
            <p:pic>
              <p:nvPicPr>
                <p:cNvPr id="347" name="Ink 346">
                  <a:extLst>
                    <a:ext uri="{FF2B5EF4-FFF2-40B4-BE49-F238E27FC236}">
                      <a16:creationId xmlns:a16="http://schemas.microsoft.com/office/drawing/2014/main" id="{FD3720DE-D8E5-1B26-39EF-79BA30DC3E5A}"/>
                    </a:ext>
                  </a:extLst>
                </p:cNvPr>
                <p:cNvPicPr/>
                <p:nvPr/>
              </p:nvPicPr>
              <p:blipFill>
                <a:blip r:embed="rId449"/>
                <a:stretch>
                  <a:fillRect/>
                </a:stretch>
              </p:blipFill>
              <p:spPr>
                <a:xfrm>
                  <a:off x="9804130" y="1783889"/>
                  <a:ext cx="2628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0">
              <p14:nvContentPartPr>
                <p14:cNvPr id="348" name="Ink 347">
                  <a:extLst>
                    <a:ext uri="{FF2B5EF4-FFF2-40B4-BE49-F238E27FC236}">
                      <a16:creationId xmlns:a16="http://schemas.microsoft.com/office/drawing/2014/main" id="{25FC2091-A3EF-0984-3B67-59C7801C75F3}"/>
                    </a:ext>
                  </a:extLst>
                </p14:cNvPr>
                <p14:cNvContentPartPr/>
                <p14:nvPr/>
              </p14:nvContentPartPr>
              <p14:xfrm>
                <a:off x="9822490" y="1611089"/>
                <a:ext cx="93600" cy="255600"/>
              </p14:xfrm>
            </p:contentPart>
          </mc:Choice>
          <mc:Fallback xmlns="">
            <p:pic>
              <p:nvPicPr>
                <p:cNvPr id="348" name="Ink 347">
                  <a:extLst>
                    <a:ext uri="{FF2B5EF4-FFF2-40B4-BE49-F238E27FC236}">
                      <a16:creationId xmlns:a16="http://schemas.microsoft.com/office/drawing/2014/main" id="{25FC2091-A3EF-0984-3B67-59C7801C75F3}"/>
                    </a:ext>
                  </a:extLst>
                </p:cNvPr>
                <p:cNvPicPr/>
                <p:nvPr/>
              </p:nvPicPr>
              <p:blipFill>
                <a:blip r:embed="rId451"/>
                <a:stretch>
                  <a:fillRect/>
                </a:stretch>
              </p:blipFill>
              <p:spPr>
                <a:xfrm>
                  <a:off x="9813490" y="1602089"/>
                  <a:ext cx="111240" cy="27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2">
              <p14:nvContentPartPr>
                <p14:cNvPr id="349" name="Ink 348">
                  <a:extLst>
                    <a:ext uri="{FF2B5EF4-FFF2-40B4-BE49-F238E27FC236}">
                      <a16:creationId xmlns:a16="http://schemas.microsoft.com/office/drawing/2014/main" id="{33C128C6-40A9-8421-1BAC-EE6494A4C83D}"/>
                    </a:ext>
                  </a:extLst>
                </p14:cNvPr>
                <p14:cNvContentPartPr/>
                <p14:nvPr/>
              </p14:nvContentPartPr>
              <p14:xfrm>
                <a:off x="9823930" y="1774529"/>
                <a:ext cx="137880" cy="7200"/>
              </p14:xfrm>
            </p:contentPart>
          </mc:Choice>
          <mc:Fallback xmlns="">
            <p:pic>
              <p:nvPicPr>
                <p:cNvPr id="349" name="Ink 348">
                  <a:extLst>
                    <a:ext uri="{FF2B5EF4-FFF2-40B4-BE49-F238E27FC236}">
                      <a16:creationId xmlns:a16="http://schemas.microsoft.com/office/drawing/2014/main" id="{33C128C6-40A9-8421-1BAC-EE6494A4C83D}"/>
                    </a:ext>
                  </a:extLst>
                </p:cNvPr>
                <p:cNvPicPr/>
                <p:nvPr/>
              </p:nvPicPr>
              <p:blipFill>
                <a:blip r:embed="rId453"/>
                <a:stretch>
                  <a:fillRect/>
                </a:stretch>
              </p:blipFill>
              <p:spPr>
                <a:xfrm>
                  <a:off x="9815290" y="1765529"/>
                  <a:ext cx="15552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4">
              <p14:nvContentPartPr>
                <p14:cNvPr id="350" name="Ink 349">
                  <a:extLst>
                    <a:ext uri="{FF2B5EF4-FFF2-40B4-BE49-F238E27FC236}">
                      <a16:creationId xmlns:a16="http://schemas.microsoft.com/office/drawing/2014/main" id="{95DDBD60-AE49-7BFE-77E4-6672EC775FB1}"/>
                    </a:ext>
                  </a:extLst>
                </p14:cNvPr>
                <p14:cNvContentPartPr/>
                <p14:nvPr/>
              </p14:nvContentPartPr>
              <p14:xfrm>
                <a:off x="10003570" y="1772369"/>
                <a:ext cx="73080" cy="205560"/>
              </p14:xfrm>
            </p:contentPart>
          </mc:Choice>
          <mc:Fallback xmlns="">
            <p:pic>
              <p:nvPicPr>
                <p:cNvPr id="350" name="Ink 349">
                  <a:extLst>
                    <a:ext uri="{FF2B5EF4-FFF2-40B4-BE49-F238E27FC236}">
                      <a16:creationId xmlns:a16="http://schemas.microsoft.com/office/drawing/2014/main" id="{95DDBD60-AE49-7BFE-77E4-6672EC775FB1}"/>
                    </a:ext>
                  </a:extLst>
                </p:cNvPr>
                <p:cNvPicPr/>
                <p:nvPr/>
              </p:nvPicPr>
              <p:blipFill>
                <a:blip r:embed="rId455"/>
                <a:stretch>
                  <a:fillRect/>
                </a:stretch>
              </p:blipFill>
              <p:spPr>
                <a:xfrm>
                  <a:off x="9994930" y="1763729"/>
                  <a:ext cx="90720" cy="22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6">
              <p14:nvContentPartPr>
                <p14:cNvPr id="351" name="Ink 350">
                  <a:extLst>
                    <a:ext uri="{FF2B5EF4-FFF2-40B4-BE49-F238E27FC236}">
                      <a16:creationId xmlns:a16="http://schemas.microsoft.com/office/drawing/2014/main" id="{10CC85DF-0E85-60D9-DC4D-F24C3077CCC5}"/>
                    </a:ext>
                  </a:extLst>
                </p14:cNvPr>
                <p14:cNvContentPartPr/>
                <p14:nvPr/>
              </p14:nvContentPartPr>
              <p14:xfrm>
                <a:off x="9989170" y="1781009"/>
                <a:ext cx="63720" cy="71280"/>
              </p14:xfrm>
            </p:contentPart>
          </mc:Choice>
          <mc:Fallback xmlns="">
            <p:pic>
              <p:nvPicPr>
                <p:cNvPr id="351" name="Ink 350">
                  <a:extLst>
                    <a:ext uri="{FF2B5EF4-FFF2-40B4-BE49-F238E27FC236}">
                      <a16:creationId xmlns:a16="http://schemas.microsoft.com/office/drawing/2014/main" id="{10CC85DF-0E85-60D9-DC4D-F24C3077CCC5}"/>
                    </a:ext>
                  </a:extLst>
                </p:cNvPr>
                <p:cNvPicPr/>
                <p:nvPr/>
              </p:nvPicPr>
              <p:blipFill>
                <a:blip r:embed="rId457"/>
                <a:stretch>
                  <a:fillRect/>
                </a:stretch>
              </p:blipFill>
              <p:spPr>
                <a:xfrm>
                  <a:off x="9980530" y="1772369"/>
                  <a:ext cx="8136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8">
              <p14:nvContentPartPr>
                <p14:cNvPr id="352" name="Ink 351">
                  <a:extLst>
                    <a:ext uri="{FF2B5EF4-FFF2-40B4-BE49-F238E27FC236}">
                      <a16:creationId xmlns:a16="http://schemas.microsoft.com/office/drawing/2014/main" id="{92A746F4-4C04-593A-9032-6995A54A6614}"/>
                    </a:ext>
                  </a:extLst>
                </p14:cNvPr>
                <p14:cNvContentPartPr/>
                <p14:nvPr/>
              </p14:nvContentPartPr>
              <p14:xfrm>
                <a:off x="10264930" y="1795769"/>
                <a:ext cx="36000" cy="41400"/>
              </p14:xfrm>
            </p:contentPart>
          </mc:Choice>
          <mc:Fallback xmlns="">
            <p:pic>
              <p:nvPicPr>
                <p:cNvPr id="352" name="Ink 351">
                  <a:extLst>
                    <a:ext uri="{FF2B5EF4-FFF2-40B4-BE49-F238E27FC236}">
                      <a16:creationId xmlns:a16="http://schemas.microsoft.com/office/drawing/2014/main" id="{92A746F4-4C04-593A-9032-6995A54A6614}"/>
                    </a:ext>
                  </a:extLst>
                </p:cNvPr>
                <p:cNvPicPr/>
                <p:nvPr/>
              </p:nvPicPr>
              <p:blipFill>
                <a:blip r:embed="rId459"/>
                <a:stretch>
                  <a:fillRect/>
                </a:stretch>
              </p:blipFill>
              <p:spPr>
                <a:xfrm>
                  <a:off x="10255930" y="1787129"/>
                  <a:ext cx="53640" cy="5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0">
              <p14:nvContentPartPr>
                <p14:cNvPr id="353" name="Ink 352">
                  <a:extLst>
                    <a:ext uri="{FF2B5EF4-FFF2-40B4-BE49-F238E27FC236}">
                      <a16:creationId xmlns:a16="http://schemas.microsoft.com/office/drawing/2014/main" id="{07E0483F-62A0-5305-A920-7B5CF2D6A7EC}"/>
                    </a:ext>
                  </a:extLst>
                </p14:cNvPr>
                <p14:cNvContentPartPr/>
                <p14:nvPr/>
              </p14:nvContentPartPr>
              <p14:xfrm>
                <a:off x="10374730" y="1579769"/>
                <a:ext cx="123120" cy="245520"/>
              </p14:xfrm>
            </p:contentPart>
          </mc:Choice>
          <mc:Fallback xmlns="">
            <p:pic>
              <p:nvPicPr>
                <p:cNvPr id="353" name="Ink 352">
                  <a:extLst>
                    <a:ext uri="{FF2B5EF4-FFF2-40B4-BE49-F238E27FC236}">
                      <a16:creationId xmlns:a16="http://schemas.microsoft.com/office/drawing/2014/main" id="{07E0483F-62A0-5305-A920-7B5CF2D6A7EC}"/>
                    </a:ext>
                  </a:extLst>
                </p:cNvPr>
                <p:cNvPicPr/>
                <p:nvPr/>
              </p:nvPicPr>
              <p:blipFill>
                <a:blip r:embed="rId461"/>
                <a:stretch>
                  <a:fillRect/>
                </a:stretch>
              </p:blipFill>
              <p:spPr>
                <a:xfrm>
                  <a:off x="10366090" y="1571129"/>
                  <a:ext cx="140760" cy="26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2">
              <p14:nvContentPartPr>
                <p14:cNvPr id="354" name="Ink 353">
                  <a:extLst>
                    <a:ext uri="{FF2B5EF4-FFF2-40B4-BE49-F238E27FC236}">
                      <a16:creationId xmlns:a16="http://schemas.microsoft.com/office/drawing/2014/main" id="{DA6A0E44-A27D-21A7-6FB4-AEF6B52078A2}"/>
                    </a:ext>
                  </a:extLst>
                </p14:cNvPr>
                <p14:cNvContentPartPr/>
                <p14:nvPr/>
              </p14:nvContentPartPr>
              <p14:xfrm>
                <a:off x="10329010" y="1745369"/>
                <a:ext cx="130320" cy="5760"/>
              </p14:xfrm>
            </p:contentPart>
          </mc:Choice>
          <mc:Fallback xmlns="">
            <p:pic>
              <p:nvPicPr>
                <p:cNvPr id="354" name="Ink 353">
                  <a:extLst>
                    <a:ext uri="{FF2B5EF4-FFF2-40B4-BE49-F238E27FC236}">
                      <a16:creationId xmlns:a16="http://schemas.microsoft.com/office/drawing/2014/main" id="{DA6A0E44-A27D-21A7-6FB4-AEF6B52078A2}"/>
                    </a:ext>
                  </a:extLst>
                </p:cNvPr>
                <p:cNvPicPr/>
                <p:nvPr/>
              </p:nvPicPr>
              <p:blipFill>
                <a:blip r:embed="rId463"/>
                <a:stretch>
                  <a:fillRect/>
                </a:stretch>
              </p:blipFill>
              <p:spPr>
                <a:xfrm>
                  <a:off x="10320370" y="1736729"/>
                  <a:ext cx="14796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4">
              <p14:nvContentPartPr>
                <p14:cNvPr id="355" name="Ink 354">
                  <a:extLst>
                    <a:ext uri="{FF2B5EF4-FFF2-40B4-BE49-F238E27FC236}">
                      <a16:creationId xmlns:a16="http://schemas.microsoft.com/office/drawing/2014/main" id="{37466D97-5066-F4DF-AC0B-A6DEA6741CA0}"/>
                    </a:ext>
                  </a:extLst>
                </p14:cNvPr>
                <p14:cNvContentPartPr/>
                <p14:nvPr/>
              </p14:nvContentPartPr>
              <p14:xfrm>
                <a:off x="10667770" y="1621169"/>
                <a:ext cx="115560" cy="273960"/>
              </p14:xfrm>
            </p:contentPart>
          </mc:Choice>
          <mc:Fallback xmlns="">
            <p:pic>
              <p:nvPicPr>
                <p:cNvPr id="355" name="Ink 354">
                  <a:extLst>
                    <a:ext uri="{FF2B5EF4-FFF2-40B4-BE49-F238E27FC236}">
                      <a16:creationId xmlns:a16="http://schemas.microsoft.com/office/drawing/2014/main" id="{37466D97-5066-F4DF-AC0B-A6DEA6741CA0}"/>
                    </a:ext>
                  </a:extLst>
                </p:cNvPr>
                <p:cNvPicPr/>
                <p:nvPr/>
              </p:nvPicPr>
              <p:blipFill>
                <a:blip r:embed="rId465"/>
                <a:stretch>
                  <a:fillRect/>
                </a:stretch>
              </p:blipFill>
              <p:spPr>
                <a:xfrm>
                  <a:off x="10658770" y="1612169"/>
                  <a:ext cx="133200" cy="29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6">
              <p14:nvContentPartPr>
                <p14:cNvPr id="356" name="Ink 355">
                  <a:extLst>
                    <a:ext uri="{FF2B5EF4-FFF2-40B4-BE49-F238E27FC236}">
                      <a16:creationId xmlns:a16="http://schemas.microsoft.com/office/drawing/2014/main" id="{5E8B4641-B0D8-5B4B-BCC0-E94C005F6DCD}"/>
                    </a:ext>
                  </a:extLst>
                </p14:cNvPr>
                <p14:cNvContentPartPr/>
                <p14:nvPr/>
              </p14:nvContentPartPr>
              <p14:xfrm>
                <a:off x="10588210" y="1802969"/>
                <a:ext cx="196200" cy="3240"/>
              </p14:xfrm>
            </p:contentPart>
          </mc:Choice>
          <mc:Fallback xmlns="">
            <p:pic>
              <p:nvPicPr>
                <p:cNvPr id="356" name="Ink 355">
                  <a:extLst>
                    <a:ext uri="{FF2B5EF4-FFF2-40B4-BE49-F238E27FC236}">
                      <a16:creationId xmlns:a16="http://schemas.microsoft.com/office/drawing/2014/main" id="{5E8B4641-B0D8-5B4B-BCC0-E94C005F6DCD}"/>
                    </a:ext>
                  </a:extLst>
                </p:cNvPr>
                <p:cNvPicPr/>
                <p:nvPr/>
              </p:nvPicPr>
              <p:blipFill>
                <a:blip r:embed="rId467"/>
                <a:stretch>
                  <a:fillRect/>
                </a:stretch>
              </p:blipFill>
              <p:spPr>
                <a:xfrm>
                  <a:off x="10579570" y="1793969"/>
                  <a:ext cx="21384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8">
              <p14:nvContentPartPr>
                <p14:cNvPr id="357" name="Ink 356">
                  <a:extLst>
                    <a:ext uri="{FF2B5EF4-FFF2-40B4-BE49-F238E27FC236}">
                      <a16:creationId xmlns:a16="http://schemas.microsoft.com/office/drawing/2014/main" id="{FB1A32B3-7E27-4F6A-4473-CBC52170D88C}"/>
                    </a:ext>
                  </a:extLst>
                </p14:cNvPr>
                <p14:cNvContentPartPr/>
                <p14:nvPr/>
              </p14:nvContentPartPr>
              <p14:xfrm>
                <a:off x="10826170" y="1768049"/>
                <a:ext cx="8640" cy="126000"/>
              </p14:xfrm>
            </p:contentPart>
          </mc:Choice>
          <mc:Fallback xmlns="">
            <p:pic>
              <p:nvPicPr>
                <p:cNvPr id="357" name="Ink 356">
                  <a:extLst>
                    <a:ext uri="{FF2B5EF4-FFF2-40B4-BE49-F238E27FC236}">
                      <a16:creationId xmlns:a16="http://schemas.microsoft.com/office/drawing/2014/main" id="{FB1A32B3-7E27-4F6A-4473-CBC52170D88C}"/>
                    </a:ext>
                  </a:extLst>
                </p:cNvPr>
                <p:cNvPicPr/>
                <p:nvPr/>
              </p:nvPicPr>
              <p:blipFill>
                <a:blip r:embed="rId469"/>
                <a:stretch>
                  <a:fillRect/>
                </a:stretch>
              </p:blipFill>
              <p:spPr>
                <a:xfrm>
                  <a:off x="10817170" y="1759409"/>
                  <a:ext cx="2628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0">
              <p14:nvContentPartPr>
                <p14:cNvPr id="358" name="Ink 357">
                  <a:extLst>
                    <a:ext uri="{FF2B5EF4-FFF2-40B4-BE49-F238E27FC236}">
                      <a16:creationId xmlns:a16="http://schemas.microsoft.com/office/drawing/2014/main" id="{F880B9B1-DA71-3D50-C38C-489A1436051D}"/>
                    </a:ext>
                  </a:extLst>
                </p14:cNvPr>
                <p14:cNvContentPartPr/>
                <p14:nvPr/>
              </p14:nvContentPartPr>
              <p14:xfrm>
                <a:off x="10916530" y="1817369"/>
                <a:ext cx="89280" cy="93600"/>
              </p14:xfrm>
            </p:contentPart>
          </mc:Choice>
          <mc:Fallback xmlns="">
            <p:pic>
              <p:nvPicPr>
                <p:cNvPr id="358" name="Ink 357">
                  <a:extLst>
                    <a:ext uri="{FF2B5EF4-FFF2-40B4-BE49-F238E27FC236}">
                      <a16:creationId xmlns:a16="http://schemas.microsoft.com/office/drawing/2014/main" id="{F880B9B1-DA71-3D50-C38C-489A1436051D}"/>
                    </a:ext>
                  </a:extLst>
                </p:cNvPr>
                <p:cNvPicPr/>
                <p:nvPr/>
              </p:nvPicPr>
              <p:blipFill>
                <a:blip r:embed="rId471"/>
                <a:stretch>
                  <a:fillRect/>
                </a:stretch>
              </p:blipFill>
              <p:spPr>
                <a:xfrm>
                  <a:off x="10907890" y="1808369"/>
                  <a:ext cx="10692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2">
              <p14:nvContentPartPr>
                <p14:cNvPr id="359" name="Ink 358">
                  <a:extLst>
                    <a:ext uri="{FF2B5EF4-FFF2-40B4-BE49-F238E27FC236}">
                      <a16:creationId xmlns:a16="http://schemas.microsoft.com/office/drawing/2014/main" id="{8F6D7061-19ED-04A8-8ACE-CA76C2BEBA59}"/>
                    </a:ext>
                  </a:extLst>
                </p14:cNvPr>
                <p14:cNvContentPartPr/>
                <p14:nvPr/>
              </p14:nvContentPartPr>
              <p14:xfrm>
                <a:off x="11052610" y="1803689"/>
                <a:ext cx="79920" cy="114480"/>
              </p14:xfrm>
            </p:contentPart>
          </mc:Choice>
          <mc:Fallback xmlns="">
            <p:pic>
              <p:nvPicPr>
                <p:cNvPr id="359" name="Ink 358">
                  <a:extLst>
                    <a:ext uri="{FF2B5EF4-FFF2-40B4-BE49-F238E27FC236}">
                      <a16:creationId xmlns:a16="http://schemas.microsoft.com/office/drawing/2014/main" id="{8F6D7061-19ED-04A8-8ACE-CA76C2BEBA59}"/>
                    </a:ext>
                  </a:extLst>
                </p:cNvPr>
                <p:cNvPicPr/>
                <p:nvPr/>
              </p:nvPicPr>
              <p:blipFill>
                <a:blip r:embed="rId473"/>
                <a:stretch>
                  <a:fillRect/>
                </a:stretch>
              </p:blipFill>
              <p:spPr>
                <a:xfrm>
                  <a:off x="11043970" y="1795049"/>
                  <a:ext cx="9756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4">
              <p14:nvContentPartPr>
                <p14:cNvPr id="360" name="Ink 359">
                  <a:extLst>
                    <a:ext uri="{FF2B5EF4-FFF2-40B4-BE49-F238E27FC236}">
                      <a16:creationId xmlns:a16="http://schemas.microsoft.com/office/drawing/2014/main" id="{3264FBCE-B521-7F81-59C4-2FE55EC79631}"/>
                    </a:ext>
                  </a:extLst>
                </p14:cNvPr>
                <p14:cNvContentPartPr/>
                <p14:nvPr/>
              </p14:nvContentPartPr>
              <p14:xfrm>
                <a:off x="11222530" y="1559609"/>
                <a:ext cx="29520" cy="388080"/>
              </p14:xfrm>
            </p:contentPart>
          </mc:Choice>
          <mc:Fallback xmlns="">
            <p:pic>
              <p:nvPicPr>
                <p:cNvPr id="360" name="Ink 359">
                  <a:extLst>
                    <a:ext uri="{FF2B5EF4-FFF2-40B4-BE49-F238E27FC236}">
                      <a16:creationId xmlns:a16="http://schemas.microsoft.com/office/drawing/2014/main" id="{3264FBCE-B521-7F81-59C4-2FE55EC79631}"/>
                    </a:ext>
                  </a:extLst>
                </p:cNvPr>
                <p:cNvPicPr/>
                <p:nvPr/>
              </p:nvPicPr>
              <p:blipFill>
                <a:blip r:embed="rId475"/>
                <a:stretch>
                  <a:fillRect/>
                </a:stretch>
              </p:blipFill>
              <p:spPr>
                <a:xfrm>
                  <a:off x="11213890" y="1550609"/>
                  <a:ext cx="47160" cy="40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6">
              <p14:nvContentPartPr>
                <p14:cNvPr id="361" name="Ink 360">
                  <a:extLst>
                    <a:ext uri="{FF2B5EF4-FFF2-40B4-BE49-F238E27FC236}">
                      <a16:creationId xmlns:a16="http://schemas.microsoft.com/office/drawing/2014/main" id="{4D136B3D-CEB1-74C8-767F-B0EB57BAC95C}"/>
                    </a:ext>
                  </a:extLst>
                </p14:cNvPr>
                <p14:cNvContentPartPr/>
                <p14:nvPr/>
              </p14:nvContentPartPr>
              <p14:xfrm>
                <a:off x="11368330" y="1805849"/>
                <a:ext cx="165600" cy="167400"/>
              </p14:xfrm>
            </p:contentPart>
          </mc:Choice>
          <mc:Fallback xmlns="">
            <p:pic>
              <p:nvPicPr>
                <p:cNvPr id="361" name="Ink 360">
                  <a:extLst>
                    <a:ext uri="{FF2B5EF4-FFF2-40B4-BE49-F238E27FC236}">
                      <a16:creationId xmlns:a16="http://schemas.microsoft.com/office/drawing/2014/main" id="{4D136B3D-CEB1-74C8-767F-B0EB57BAC95C}"/>
                    </a:ext>
                  </a:extLst>
                </p:cNvPr>
                <p:cNvPicPr/>
                <p:nvPr/>
              </p:nvPicPr>
              <p:blipFill>
                <a:blip r:embed="rId477"/>
                <a:stretch>
                  <a:fillRect/>
                </a:stretch>
              </p:blipFill>
              <p:spPr>
                <a:xfrm>
                  <a:off x="11359690" y="1797209"/>
                  <a:ext cx="18324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8">
              <p14:nvContentPartPr>
                <p14:cNvPr id="362" name="Ink 361">
                  <a:extLst>
                    <a:ext uri="{FF2B5EF4-FFF2-40B4-BE49-F238E27FC236}">
                      <a16:creationId xmlns:a16="http://schemas.microsoft.com/office/drawing/2014/main" id="{83FD7198-FCCF-727F-6C00-E8BE82E8F5D5}"/>
                    </a:ext>
                  </a:extLst>
                </p14:cNvPr>
                <p14:cNvContentPartPr/>
                <p14:nvPr/>
              </p14:nvContentPartPr>
              <p14:xfrm>
                <a:off x="11570650" y="1571489"/>
                <a:ext cx="16560" cy="386280"/>
              </p14:xfrm>
            </p:contentPart>
          </mc:Choice>
          <mc:Fallback xmlns="">
            <p:pic>
              <p:nvPicPr>
                <p:cNvPr id="362" name="Ink 361">
                  <a:extLst>
                    <a:ext uri="{FF2B5EF4-FFF2-40B4-BE49-F238E27FC236}">
                      <a16:creationId xmlns:a16="http://schemas.microsoft.com/office/drawing/2014/main" id="{83FD7198-FCCF-727F-6C00-E8BE82E8F5D5}"/>
                    </a:ext>
                  </a:extLst>
                </p:cNvPr>
                <p:cNvPicPr/>
                <p:nvPr/>
              </p:nvPicPr>
              <p:blipFill>
                <a:blip r:embed="rId479"/>
                <a:stretch>
                  <a:fillRect/>
                </a:stretch>
              </p:blipFill>
              <p:spPr>
                <a:xfrm>
                  <a:off x="11562010" y="1562489"/>
                  <a:ext cx="34200" cy="40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0">
              <p14:nvContentPartPr>
                <p14:cNvPr id="363" name="Ink 362">
                  <a:extLst>
                    <a:ext uri="{FF2B5EF4-FFF2-40B4-BE49-F238E27FC236}">
                      <a16:creationId xmlns:a16="http://schemas.microsoft.com/office/drawing/2014/main" id="{0A626FB1-E2B5-E455-BBD2-906FD6F38E47}"/>
                    </a:ext>
                  </a:extLst>
                </p14:cNvPr>
                <p14:cNvContentPartPr/>
                <p14:nvPr/>
              </p14:nvContentPartPr>
              <p14:xfrm>
                <a:off x="11520250" y="1748609"/>
                <a:ext cx="215640" cy="12600"/>
              </p14:xfrm>
            </p:contentPart>
          </mc:Choice>
          <mc:Fallback xmlns="">
            <p:pic>
              <p:nvPicPr>
                <p:cNvPr id="363" name="Ink 362">
                  <a:extLst>
                    <a:ext uri="{FF2B5EF4-FFF2-40B4-BE49-F238E27FC236}">
                      <a16:creationId xmlns:a16="http://schemas.microsoft.com/office/drawing/2014/main" id="{0A626FB1-E2B5-E455-BBD2-906FD6F38E47}"/>
                    </a:ext>
                  </a:extLst>
                </p:cNvPr>
                <p:cNvPicPr/>
                <p:nvPr/>
              </p:nvPicPr>
              <p:blipFill>
                <a:blip r:embed="rId481"/>
                <a:stretch>
                  <a:fillRect/>
                </a:stretch>
              </p:blipFill>
              <p:spPr>
                <a:xfrm>
                  <a:off x="11511250" y="1739969"/>
                  <a:ext cx="23328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2">
              <p14:nvContentPartPr>
                <p14:cNvPr id="364" name="Ink 363">
                  <a:extLst>
                    <a:ext uri="{FF2B5EF4-FFF2-40B4-BE49-F238E27FC236}">
                      <a16:creationId xmlns:a16="http://schemas.microsoft.com/office/drawing/2014/main" id="{5D2AACB8-67A4-F65B-780C-E503C311E386}"/>
                    </a:ext>
                  </a:extLst>
                </p14:cNvPr>
                <p14:cNvContentPartPr/>
                <p14:nvPr/>
              </p14:nvContentPartPr>
              <p14:xfrm>
                <a:off x="11644450" y="1803689"/>
                <a:ext cx="108000" cy="137160"/>
              </p14:xfrm>
            </p:contentPart>
          </mc:Choice>
          <mc:Fallback xmlns="">
            <p:pic>
              <p:nvPicPr>
                <p:cNvPr id="364" name="Ink 363">
                  <a:extLst>
                    <a:ext uri="{FF2B5EF4-FFF2-40B4-BE49-F238E27FC236}">
                      <a16:creationId xmlns:a16="http://schemas.microsoft.com/office/drawing/2014/main" id="{5D2AACB8-67A4-F65B-780C-E503C311E386}"/>
                    </a:ext>
                  </a:extLst>
                </p:cNvPr>
                <p:cNvPicPr/>
                <p:nvPr/>
              </p:nvPicPr>
              <p:blipFill>
                <a:blip r:embed="rId483"/>
                <a:stretch>
                  <a:fillRect/>
                </a:stretch>
              </p:blipFill>
              <p:spPr>
                <a:xfrm>
                  <a:off x="11635450" y="1795049"/>
                  <a:ext cx="12564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4">
              <p14:nvContentPartPr>
                <p14:cNvPr id="365" name="Ink 364">
                  <a:extLst>
                    <a:ext uri="{FF2B5EF4-FFF2-40B4-BE49-F238E27FC236}">
                      <a16:creationId xmlns:a16="http://schemas.microsoft.com/office/drawing/2014/main" id="{9F1FEEFE-98B6-3AE2-95D7-3740A2AD3179}"/>
                    </a:ext>
                  </a:extLst>
                </p14:cNvPr>
                <p14:cNvContentPartPr/>
                <p14:nvPr/>
              </p14:nvContentPartPr>
              <p14:xfrm>
                <a:off x="11808970" y="1540529"/>
                <a:ext cx="24840" cy="389160"/>
              </p14:xfrm>
            </p:contentPart>
          </mc:Choice>
          <mc:Fallback xmlns="">
            <p:pic>
              <p:nvPicPr>
                <p:cNvPr id="365" name="Ink 364">
                  <a:extLst>
                    <a:ext uri="{FF2B5EF4-FFF2-40B4-BE49-F238E27FC236}">
                      <a16:creationId xmlns:a16="http://schemas.microsoft.com/office/drawing/2014/main" id="{9F1FEEFE-98B6-3AE2-95D7-3740A2AD3179}"/>
                    </a:ext>
                  </a:extLst>
                </p:cNvPr>
                <p:cNvPicPr/>
                <p:nvPr/>
              </p:nvPicPr>
              <p:blipFill>
                <a:blip r:embed="rId485"/>
                <a:stretch>
                  <a:fillRect/>
                </a:stretch>
              </p:blipFill>
              <p:spPr>
                <a:xfrm>
                  <a:off x="11799970" y="1531529"/>
                  <a:ext cx="42480" cy="40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6">
              <p14:nvContentPartPr>
                <p14:cNvPr id="366" name="Ink 365">
                  <a:extLst>
                    <a:ext uri="{FF2B5EF4-FFF2-40B4-BE49-F238E27FC236}">
                      <a16:creationId xmlns:a16="http://schemas.microsoft.com/office/drawing/2014/main" id="{D05F5C7F-85FF-0F75-407B-B3F70621A807}"/>
                    </a:ext>
                  </a:extLst>
                </p14:cNvPr>
                <p14:cNvContentPartPr/>
                <p14:nvPr/>
              </p14:nvContentPartPr>
              <p14:xfrm>
                <a:off x="11757490" y="1707209"/>
                <a:ext cx="113040" cy="14400"/>
              </p14:xfrm>
            </p:contentPart>
          </mc:Choice>
          <mc:Fallback xmlns="">
            <p:pic>
              <p:nvPicPr>
                <p:cNvPr id="366" name="Ink 365">
                  <a:extLst>
                    <a:ext uri="{FF2B5EF4-FFF2-40B4-BE49-F238E27FC236}">
                      <a16:creationId xmlns:a16="http://schemas.microsoft.com/office/drawing/2014/main" id="{D05F5C7F-85FF-0F75-407B-B3F70621A807}"/>
                    </a:ext>
                  </a:extLst>
                </p:cNvPr>
                <p:cNvPicPr/>
                <p:nvPr/>
              </p:nvPicPr>
              <p:blipFill>
                <a:blip r:embed="rId487"/>
                <a:stretch>
                  <a:fillRect/>
                </a:stretch>
              </p:blipFill>
              <p:spPr>
                <a:xfrm>
                  <a:off x="11748490" y="1698209"/>
                  <a:ext cx="13068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8">
              <p14:nvContentPartPr>
                <p14:cNvPr id="367" name="Ink 366">
                  <a:extLst>
                    <a:ext uri="{FF2B5EF4-FFF2-40B4-BE49-F238E27FC236}">
                      <a16:creationId xmlns:a16="http://schemas.microsoft.com/office/drawing/2014/main" id="{F3D1AAF4-F15C-2C01-C77C-287B004F0505}"/>
                    </a:ext>
                  </a:extLst>
                </p14:cNvPr>
                <p14:cNvContentPartPr/>
                <p14:nvPr/>
              </p14:nvContentPartPr>
              <p14:xfrm>
                <a:off x="11847850" y="1799009"/>
                <a:ext cx="156960" cy="133560"/>
              </p14:xfrm>
            </p:contentPart>
          </mc:Choice>
          <mc:Fallback xmlns="">
            <p:pic>
              <p:nvPicPr>
                <p:cNvPr id="367" name="Ink 366">
                  <a:extLst>
                    <a:ext uri="{FF2B5EF4-FFF2-40B4-BE49-F238E27FC236}">
                      <a16:creationId xmlns:a16="http://schemas.microsoft.com/office/drawing/2014/main" id="{F3D1AAF4-F15C-2C01-C77C-287B004F0505}"/>
                    </a:ext>
                  </a:extLst>
                </p:cNvPr>
                <p:cNvPicPr/>
                <p:nvPr/>
              </p:nvPicPr>
              <p:blipFill>
                <a:blip r:embed="rId489"/>
                <a:stretch>
                  <a:fillRect/>
                </a:stretch>
              </p:blipFill>
              <p:spPr>
                <a:xfrm>
                  <a:off x="11838850" y="1790009"/>
                  <a:ext cx="17460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0">
              <p14:nvContentPartPr>
                <p14:cNvPr id="368" name="Ink 367">
                  <a:extLst>
                    <a:ext uri="{FF2B5EF4-FFF2-40B4-BE49-F238E27FC236}">
                      <a16:creationId xmlns:a16="http://schemas.microsoft.com/office/drawing/2014/main" id="{57D7D7F7-E472-9440-669A-ED0A75F2F25F}"/>
                    </a:ext>
                  </a:extLst>
                </p14:cNvPr>
                <p14:cNvContentPartPr/>
                <p14:nvPr/>
              </p14:nvContentPartPr>
              <p14:xfrm>
                <a:off x="11937850" y="1800809"/>
                <a:ext cx="151200" cy="147240"/>
              </p14:xfrm>
            </p:contentPart>
          </mc:Choice>
          <mc:Fallback xmlns="">
            <p:pic>
              <p:nvPicPr>
                <p:cNvPr id="368" name="Ink 367">
                  <a:extLst>
                    <a:ext uri="{FF2B5EF4-FFF2-40B4-BE49-F238E27FC236}">
                      <a16:creationId xmlns:a16="http://schemas.microsoft.com/office/drawing/2014/main" id="{57D7D7F7-E472-9440-669A-ED0A75F2F25F}"/>
                    </a:ext>
                  </a:extLst>
                </p:cNvPr>
                <p:cNvPicPr/>
                <p:nvPr/>
              </p:nvPicPr>
              <p:blipFill>
                <a:blip r:embed="rId491"/>
                <a:stretch>
                  <a:fillRect/>
                </a:stretch>
              </p:blipFill>
              <p:spPr>
                <a:xfrm>
                  <a:off x="11929210" y="1792169"/>
                  <a:ext cx="16884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2">
              <p14:nvContentPartPr>
                <p14:cNvPr id="369" name="Ink 368">
                  <a:extLst>
                    <a:ext uri="{FF2B5EF4-FFF2-40B4-BE49-F238E27FC236}">
                      <a16:creationId xmlns:a16="http://schemas.microsoft.com/office/drawing/2014/main" id="{7798676A-659A-E535-059B-453327F1E163}"/>
                    </a:ext>
                  </a:extLst>
                </p14:cNvPr>
                <p14:cNvContentPartPr/>
                <p14:nvPr/>
              </p14:nvContentPartPr>
              <p14:xfrm>
                <a:off x="11851450" y="1806929"/>
                <a:ext cx="109440" cy="62280"/>
              </p14:xfrm>
            </p:contentPart>
          </mc:Choice>
          <mc:Fallback xmlns="">
            <p:pic>
              <p:nvPicPr>
                <p:cNvPr id="369" name="Ink 368">
                  <a:extLst>
                    <a:ext uri="{FF2B5EF4-FFF2-40B4-BE49-F238E27FC236}">
                      <a16:creationId xmlns:a16="http://schemas.microsoft.com/office/drawing/2014/main" id="{7798676A-659A-E535-059B-453327F1E163}"/>
                    </a:ext>
                  </a:extLst>
                </p:cNvPr>
                <p:cNvPicPr/>
                <p:nvPr/>
              </p:nvPicPr>
              <p:blipFill>
                <a:blip r:embed="rId493"/>
                <a:stretch>
                  <a:fillRect/>
                </a:stretch>
              </p:blipFill>
              <p:spPr>
                <a:xfrm>
                  <a:off x="11842450" y="1798289"/>
                  <a:ext cx="127080" cy="79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72" name="Group 371">
            <a:extLst>
              <a:ext uri="{FF2B5EF4-FFF2-40B4-BE49-F238E27FC236}">
                <a16:creationId xmlns:a16="http://schemas.microsoft.com/office/drawing/2014/main" id="{8BDAFDA4-45F6-B002-69F4-190D5EBEE334}"/>
              </a:ext>
            </a:extLst>
          </p:cNvPr>
          <p:cNvGrpSpPr/>
          <p:nvPr/>
        </p:nvGrpSpPr>
        <p:grpSpPr>
          <a:xfrm>
            <a:off x="5441290" y="6176609"/>
            <a:ext cx="1388880" cy="461880"/>
            <a:chOff x="5441290" y="6176609"/>
            <a:chExt cx="1388880" cy="461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94">
              <p14:nvContentPartPr>
                <p14:cNvPr id="260" name="Ink 259">
                  <a:extLst>
                    <a:ext uri="{FF2B5EF4-FFF2-40B4-BE49-F238E27FC236}">
                      <a16:creationId xmlns:a16="http://schemas.microsoft.com/office/drawing/2014/main" id="{EA30EA58-3C43-F593-6FFD-5AD9DD9B5020}"/>
                    </a:ext>
                  </a:extLst>
                </p14:cNvPr>
                <p14:cNvContentPartPr/>
                <p14:nvPr/>
              </p14:nvContentPartPr>
              <p14:xfrm>
                <a:off x="6410770" y="6241244"/>
                <a:ext cx="24840" cy="235440"/>
              </p14:xfrm>
            </p:contentPart>
          </mc:Choice>
          <mc:Fallback xmlns="">
            <p:pic>
              <p:nvPicPr>
                <p:cNvPr id="260" name="Ink 259">
                  <a:extLst>
                    <a:ext uri="{FF2B5EF4-FFF2-40B4-BE49-F238E27FC236}">
                      <a16:creationId xmlns:a16="http://schemas.microsoft.com/office/drawing/2014/main" id="{EA30EA58-3C43-F593-6FFD-5AD9DD9B5020}"/>
                    </a:ext>
                  </a:extLst>
                </p:cNvPr>
                <p:cNvPicPr/>
                <p:nvPr/>
              </p:nvPicPr>
              <p:blipFill>
                <a:blip r:embed="rId495"/>
                <a:stretch>
                  <a:fillRect/>
                </a:stretch>
              </p:blipFill>
              <p:spPr>
                <a:xfrm>
                  <a:off x="6402130" y="6232244"/>
                  <a:ext cx="42480" cy="25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6">
              <p14:nvContentPartPr>
                <p14:cNvPr id="261" name="Ink 260">
                  <a:extLst>
                    <a:ext uri="{FF2B5EF4-FFF2-40B4-BE49-F238E27FC236}">
                      <a16:creationId xmlns:a16="http://schemas.microsoft.com/office/drawing/2014/main" id="{C932DC7A-BC97-FDF6-C644-DD0A5D8AB3ED}"/>
                    </a:ext>
                  </a:extLst>
                </p14:cNvPr>
                <p14:cNvContentPartPr/>
                <p14:nvPr/>
              </p14:nvContentPartPr>
              <p14:xfrm>
                <a:off x="6390610" y="6246644"/>
                <a:ext cx="167760" cy="85320"/>
              </p14:xfrm>
            </p:contentPart>
          </mc:Choice>
          <mc:Fallback xmlns="">
            <p:pic>
              <p:nvPicPr>
                <p:cNvPr id="261" name="Ink 260">
                  <a:extLst>
                    <a:ext uri="{FF2B5EF4-FFF2-40B4-BE49-F238E27FC236}">
                      <a16:creationId xmlns:a16="http://schemas.microsoft.com/office/drawing/2014/main" id="{C932DC7A-BC97-FDF6-C644-DD0A5D8AB3ED}"/>
                    </a:ext>
                  </a:extLst>
                </p:cNvPr>
                <p:cNvPicPr/>
                <p:nvPr/>
              </p:nvPicPr>
              <p:blipFill>
                <a:blip r:embed="rId497"/>
                <a:stretch>
                  <a:fillRect/>
                </a:stretch>
              </p:blipFill>
              <p:spPr>
                <a:xfrm>
                  <a:off x="6381610" y="6237644"/>
                  <a:ext cx="18540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8">
              <p14:nvContentPartPr>
                <p14:cNvPr id="262" name="Ink 261">
                  <a:extLst>
                    <a:ext uri="{FF2B5EF4-FFF2-40B4-BE49-F238E27FC236}">
                      <a16:creationId xmlns:a16="http://schemas.microsoft.com/office/drawing/2014/main" id="{7AD3D932-577F-F6CA-BFD1-CD28A02F372E}"/>
                    </a:ext>
                  </a:extLst>
                </p14:cNvPr>
                <p14:cNvContentPartPr/>
                <p14:nvPr/>
              </p14:nvContentPartPr>
              <p14:xfrm>
                <a:off x="6484930" y="6443924"/>
                <a:ext cx="132120" cy="89640"/>
              </p14:xfrm>
            </p:contentPart>
          </mc:Choice>
          <mc:Fallback xmlns="">
            <p:pic>
              <p:nvPicPr>
                <p:cNvPr id="262" name="Ink 261">
                  <a:extLst>
                    <a:ext uri="{FF2B5EF4-FFF2-40B4-BE49-F238E27FC236}">
                      <a16:creationId xmlns:a16="http://schemas.microsoft.com/office/drawing/2014/main" id="{7AD3D932-577F-F6CA-BFD1-CD28A02F372E}"/>
                    </a:ext>
                  </a:extLst>
                </p:cNvPr>
                <p:cNvPicPr/>
                <p:nvPr/>
              </p:nvPicPr>
              <p:blipFill>
                <a:blip r:embed="rId499"/>
                <a:stretch>
                  <a:fillRect/>
                </a:stretch>
              </p:blipFill>
              <p:spPr>
                <a:xfrm>
                  <a:off x="6476290" y="6434924"/>
                  <a:ext cx="14976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0">
              <p14:nvContentPartPr>
                <p14:cNvPr id="267" name="Ink 266">
                  <a:extLst>
                    <a:ext uri="{FF2B5EF4-FFF2-40B4-BE49-F238E27FC236}">
                      <a16:creationId xmlns:a16="http://schemas.microsoft.com/office/drawing/2014/main" id="{B9FC5123-4C2F-1200-B45E-871051D4B556}"/>
                    </a:ext>
                  </a:extLst>
                </p14:cNvPr>
                <p14:cNvContentPartPr/>
                <p14:nvPr/>
              </p14:nvContentPartPr>
              <p14:xfrm>
                <a:off x="5441290" y="6200009"/>
                <a:ext cx="155880" cy="291600"/>
              </p14:xfrm>
            </p:contentPart>
          </mc:Choice>
          <mc:Fallback xmlns="">
            <p:pic>
              <p:nvPicPr>
                <p:cNvPr id="267" name="Ink 266">
                  <a:extLst>
                    <a:ext uri="{FF2B5EF4-FFF2-40B4-BE49-F238E27FC236}">
                      <a16:creationId xmlns:a16="http://schemas.microsoft.com/office/drawing/2014/main" id="{B9FC5123-4C2F-1200-B45E-871051D4B556}"/>
                    </a:ext>
                  </a:extLst>
                </p:cNvPr>
                <p:cNvPicPr/>
                <p:nvPr/>
              </p:nvPicPr>
              <p:blipFill>
                <a:blip r:embed="rId501"/>
                <a:stretch>
                  <a:fillRect/>
                </a:stretch>
              </p:blipFill>
              <p:spPr>
                <a:xfrm>
                  <a:off x="5432650" y="6191009"/>
                  <a:ext cx="173520" cy="30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2">
              <p14:nvContentPartPr>
                <p14:cNvPr id="268" name="Ink 267">
                  <a:extLst>
                    <a:ext uri="{FF2B5EF4-FFF2-40B4-BE49-F238E27FC236}">
                      <a16:creationId xmlns:a16="http://schemas.microsoft.com/office/drawing/2014/main" id="{31F24922-36AE-27F7-D762-A7F720DDB2E5}"/>
                    </a:ext>
                  </a:extLst>
                </p14:cNvPr>
                <p14:cNvContentPartPr/>
                <p14:nvPr/>
              </p14:nvContentPartPr>
              <p14:xfrm>
                <a:off x="5475490" y="6364529"/>
                <a:ext cx="127440" cy="26640"/>
              </p14:xfrm>
            </p:contentPart>
          </mc:Choice>
          <mc:Fallback xmlns="">
            <p:pic>
              <p:nvPicPr>
                <p:cNvPr id="268" name="Ink 267">
                  <a:extLst>
                    <a:ext uri="{FF2B5EF4-FFF2-40B4-BE49-F238E27FC236}">
                      <a16:creationId xmlns:a16="http://schemas.microsoft.com/office/drawing/2014/main" id="{31F24922-36AE-27F7-D762-A7F720DDB2E5}"/>
                    </a:ext>
                  </a:extLst>
                </p:cNvPr>
                <p:cNvPicPr/>
                <p:nvPr/>
              </p:nvPicPr>
              <p:blipFill>
                <a:blip r:embed="rId503"/>
                <a:stretch>
                  <a:fillRect/>
                </a:stretch>
              </p:blipFill>
              <p:spPr>
                <a:xfrm>
                  <a:off x="5466490" y="6355529"/>
                  <a:ext cx="14508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4">
              <p14:nvContentPartPr>
                <p14:cNvPr id="269" name="Ink 268">
                  <a:extLst>
                    <a:ext uri="{FF2B5EF4-FFF2-40B4-BE49-F238E27FC236}">
                      <a16:creationId xmlns:a16="http://schemas.microsoft.com/office/drawing/2014/main" id="{B481E1F8-DA63-E1F2-A518-785C0E1032CA}"/>
                    </a:ext>
                  </a:extLst>
                </p14:cNvPr>
                <p14:cNvContentPartPr/>
                <p14:nvPr/>
              </p14:nvContentPartPr>
              <p14:xfrm>
                <a:off x="5486290" y="6176609"/>
                <a:ext cx="175320" cy="44640"/>
              </p14:xfrm>
            </p:contentPart>
          </mc:Choice>
          <mc:Fallback xmlns="">
            <p:pic>
              <p:nvPicPr>
                <p:cNvPr id="269" name="Ink 268">
                  <a:extLst>
                    <a:ext uri="{FF2B5EF4-FFF2-40B4-BE49-F238E27FC236}">
                      <a16:creationId xmlns:a16="http://schemas.microsoft.com/office/drawing/2014/main" id="{B481E1F8-DA63-E1F2-A518-785C0E1032CA}"/>
                    </a:ext>
                  </a:extLst>
                </p:cNvPr>
                <p:cNvPicPr/>
                <p:nvPr/>
              </p:nvPicPr>
              <p:blipFill>
                <a:blip r:embed="rId505"/>
                <a:stretch>
                  <a:fillRect/>
                </a:stretch>
              </p:blipFill>
              <p:spPr>
                <a:xfrm>
                  <a:off x="5477650" y="6167609"/>
                  <a:ext cx="192960" cy="6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6">
              <p14:nvContentPartPr>
                <p14:cNvPr id="270" name="Ink 269">
                  <a:extLst>
                    <a:ext uri="{FF2B5EF4-FFF2-40B4-BE49-F238E27FC236}">
                      <a16:creationId xmlns:a16="http://schemas.microsoft.com/office/drawing/2014/main" id="{8D06FA68-5732-D91E-7421-5623BC9947D1}"/>
                    </a:ext>
                  </a:extLst>
                </p14:cNvPr>
                <p14:cNvContentPartPr/>
                <p14:nvPr/>
              </p14:nvContentPartPr>
              <p14:xfrm>
                <a:off x="5647210" y="6300809"/>
                <a:ext cx="169920" cy="41040"/>
              </p14:xfrm>
            </p:contentPart>
          </mc:Choice>
          <mc:Fallback xmlns="">
            <p:pic>
              <p:nvPicPr>
                <p:cNvPr id="270" name="Ink 269">
                  <a:extLst>
                    <a:ext uri="{FF2B5EF4-FFF2-40B4-BE49-F238E27FC236}">
                      <a16:creationId xmlns:a16="http://schemas.microsoft.com/office/drawing/2014/main" id="{8D06FA68-5732-D91E-7421-5623BC9947D1}"/>
                    </a:ext>
                  </a:extLst>
                </p:cNvPr>
                <p:cNvPicPr/>
                <p:nvPr/>
              </p:nvPicPr>
              <p:blipFill>
                <a:blip r:embed="rId507"/>
                <a:stretch>
                  <a:fillRect/>
                </a:stretch>
              </p:blipFill>
              <p:spPr>
                <a:xfrm>
                  <a:off x="5638210" y="6292169"/>
                  <a:ext cx="18756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8">
              <p14:nvContentPartPr>
                <p14:cNvPr id="271" name="Ink 270">
                  <a:extLst>
                    <a:ext uri="{FF2B5EF4-FFF2-40B4-BE49-F238E27FC236}">
                      <a16:creationId xmlns:a16="http://schemas.microsoft.com/office/drawing/2014/main" id="{534C4831-C6EC-E6DB-DB0B-1A3399D528A1}"/>
                    </a:ext>
                  </a:extLst>
                </p14:cNvPr>
                <p14:cNvContentPartPr/>
                <p14:nvPr/>
              </p14:nvContentPartPr>
              <p14:xfrm>
                <a:off x="5652250" y="6370289"/>
                <a:ext cx="163080" cy="24480"/>
              </p14:xfrm>
            </p:contentPart>
          </mc:Choice>
          <mc:Fallback xmlns="">
            <p:pic>
              <p:nvPicPr>
                <p:cNvPr id="271" name="Ink 270">
                  <a:extLst>
                    <a:ext uri="{FF2B5EF4-FFF2-40B4-BE49-F238E27FC236}">
                      <a16:creationId xmlns:a16="http://schemas.microsoft.com/office/drawing/2014/main" id="{534C4831-C6EC-E6DB-DB0B-1A3399D528A1}"/>
                    </a:ext>
                  </a:extLst>
                </p:cNvPr>
                <p:cNvPicPr/>
                <p:nvPr/>
              </p:nvPicPr>
              <p:blipFill>
                <a:blip r:embed="rId509"/>
                <a:stretch>
                  <a:fillRect/>
                </a:stretch>
              </p:blipFill>
              <p:spPr>
                <a:xfrm>
                  <a:off x="5643610" y="6361649"/>
                  <a:ext cx="18072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0">
              <p14:nvContentPartPr>
                <p14:cNvPr id="272" name="Ink 271">
                  <a:extLst>
                    <a:ext uri="{FF2B5EF4-FFF2-40B4-BE49-F238E27FC236}">
                      <a16:creationId xmlns:a16="http://schemas.microsoft.com/office/drawing/2014/main" id="{B3B95463-C20E-4D6C-FE45-39D20082C2DD}"/>
                    </a:ext>
                  </a:extLst>
                </p14:cNvPr>
                <p14:cNvContentPartPr/>
                <p14:nvPr/>
              </p14:nvContentPartPr>
              <p14:xfrm>
                <a:off x="5857090" y="6221249"/>
                <a:ext cx="133200" cy="214200"/>
              </p14:xfrm>
            </p:contentPart>
          </mc:Choice>
          <mc:Fallback xmlns="">
            <p:pic>
              <p:nvPicPr>
                <p:cNvPr id="272" name="Ink 271">
                  <a:extLst>
                    <a:ext uri="{FF2B5EF4-FFF2-40B4-BE49-F238E27FC236}">
                      <a16:creationId xmlns:a16="http://schemas.microsoft.com/office/drawing/2014/main" id="{B3B95463-C20E-4D6C-FE45-39D20082C2DD}"/>
                    </a:ext>
                  </a:extLst>
                </p:cNvPr>
                <p:cNvPicPr/>
                <p:nvPr/>
              </p:nvPicPr>
              <p:blipFill>
                <a:blip r:embed="rId511"/>
                <a:stretch>
                  <a:fillRect/>
                </a:stretch>
              </p:blipFill>
              <p:spPr>
                <a:xfrm>
                  <a:off x="5848090" y="6212609"/>
                  <a:ext cx="150840" cy="23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2">
              <p14:nvContentPartPr>
                <p14:cNvPr id="273" name="Ink 272">
                  <a:extLst>
                    <a:ext uri="{FF2B5EF4-FFF2-40B4-BE49-F238E27FC236}">
                      <a16:creationId xmlns:a16="http://schemas.microsoft.com/office/drawing/2014/main" id="{DA3B5CD2-D430-9C78-416D-81979E05B9BD}"/>
                    </a:ext>
                  </a:extLst>
                </p14:cNvPr>
                <p14:cNvContentPartPr/>
                <p14:nvPr/>
              </p14:nvContentPartPr>
              <p14:xfrm>
                <a:off x="5854210" y="6341849"/>
                <a:ext cx="146520" cy="19080"/>
              </p14:xfrm>
            </p:contentPart>
          </mc:Choice>
          <mc:Fallback xmlns="">
            <p:pic>
              <p:nvPicPr>
                <p:cNvPr id="273" name="Ink 272">
                  <a:extLst>
                    <a:ext uri="{FF2B5EF4-FFF2-40B4-BE49-F238E27FC236}">
                      <a16:creationId xmlns:a16="http://schemas.microsoft.com/office/drawing/2014/main" id="{DA3B5CD2-D430-9C78-416D-81979E05B9BD}"/>
                    </a:ext>
                  </a:extLst>
                </p:cNvPr>
                <p:cNvPicPr/>
                <p:nvPr/>
              </p:nvPicPr>
              <p:blipFill>
                <a:blip r:embed="rId513"/>
                <a:stretch>
                  <a:fillRect/>
                </a:stretch>
              </p:blipFill>
              <p:spPr>
                <a:xfrm>
                  <a:off x="5845210" y="6332849"/>
                  <a:ext cx="16416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4">
              <p14:nvContentPartPr>
                <p14:cNvPr id="274" name="Ink 273">
                  <a:extLst>
                    <a:ext uri="{FF2B5EF4-FFF2-40B4-BE49-F238E27FC236}">
                      <a16:creationId xmlns:a16="http://schemas.microsoft.com/office/drawing/2014/main" id="{3DE7CB5D-A7C7-02B4-4BFD-9AAFAF095096}"/>
                    </a:ext>
                  </a:extLst>
                </p14:cNvPr>
                <p14:cNvContentPartPr/>
                <p14:nvPr/>
              </p14:nvContentPartPr>
              <p14:xfrm>
                <a:off x="5844490" y="6204329"/>
                <a:ext cx="202680" cy="49680"/>
              </p14:xfrm>
            </p:contentPart>
          </mc:Choice>
          <mc:Fallback xmlns="">
            <p:pic>
              <p:nvPicPr>
                <p:cNvPr id="274" name="Ink 273">
                  <a:extLst>
                    <a:ext uri="{FF2B5EF4-FFF2-40B4-BE49-F238E27FC236}">
                      <a16:creationId xmlns:a16="http://schemas.microsoft.com/office/drawing/2014/main" id="{3DE7CB5D-A7C7-02B4-4BFD-9AAFAF095096}"/>
                    </a:ext>
                  </a:extLst>
                </p:cNvPr>
                <p:cNvPicPr/>
                <p:nvPr/>
              </p:nvPicPr>
              <p:blipFill>
                <a:blip r:embed="rId515"/>
                <a:stretch>
                  <a:fillRect/>
                </a:stretch>
              </p:blipFill>
              <p:spPr>
                <a:xfrm>
                  <a:off x="5835850" y="6195689"/>
                  <a:ext cx="220320" cy="6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6">
              <p14:nvContentPartPr>
                <p14:cNvPr id="275" name="Ink 274">
                  <a:extLst>
                    <a:ext uri="{FF2B5EF4-FFF2-40B4-BE49-F238E27FC236}">
                      <a16:creationId xmlns:a16="http://schemas.microsoft.com/office/drawing/2014/main" id="{2F3E22FC-49F9-3CED-540E-EE29D5428E0B}"/>
                    </a:ext>
                  </a:extLst>
                </p14:cNvPr>
                <p14:cNvContentPartPr/>
                <p14:nvPr/>
              </p14:nvContentPartPr>
              <p14:xfrm>
                <a:off x="5884450" y="6395129"/>
                <a:ext cx="210600" cy="243360"/>
              </p14:xfrm>
            </p:contentPart>
          </mc:Choice>
          <mc:Fallback xmlns="">
            <p:pic>
              <p:nvPicPr>
                <p:cNvPr id="275" name="Ink 274">
                  <a:extLst>
                    <a:ext uri="{FF2B5EF4-FFF2-40B4-BE49-F238E27FC236}">
                      <a16:creationId xmlns:a16="http://schemas.microsoft.com/office/drawing/2014/main" id="{2F3E22FC-49F9-3CED-540E-EE29D5428E0B}"/>
                    </a:ext>
                  </a:extLst>
                </p:cNvPr>
                <p:cNvPicPr/>
                <p:nvPr/>
              </p:nvPicPr>
              <p:blipFill>
                <a:blip r:embed="rId517"/>
                <a:stretch>
                  <a:fillRect/>
                </a:stretch>
              </p:blipFill>
              <p:spPr>
                <a:xfrm>
                  <a:off x="5875810" y="6386129"/>
                  <a:ext cx="228240" cy="26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8">
              <p14:nvContentPartPr>
                <p14:cNvPr id="276" name="Ink 275">
                  <a:extLst>
                    <a:ext uri="{FF2B5EF4-FFF2-40B4-BE49-F238E27FC236}">
                      <a16:creationId xmlns:a16="http://schemas.microsoft.com/office/drawing/2014/main" id="{92B998CB-AB1E-1F74-28D7-5AB1C93C2F38}"/>
                    </a:ext>
                  </a:extLst>
                </p14:cNvPr>
                <p14:cNvContentPartPr/>
                <p14:nvPr/>
              </p14:nvContentPartPr>
              <p14:xfrm>
                <a:off x="6239410" y="6261569"/>
                <a:ext cx="41040" cy="146880"/>
              </p14:xfrm>
            </p:contentPart>
          </mc:Choice>
          <mc:Fallback xmlns="">
            <p:pic>
              <p:nvPicPr>
                <p:cNvPr id="276" name="Ink 275">
                  <a:extLst>
                    <a:ext uri="{FF2B5EF4-FFF2-40B4-BE49-F238E27FC236}">
                      <a16:creationId xmlns:a16="http://schemas.microsoft.com/office/drawing/2014/main" id="{92B998CB-AB1E-1F74-28D7-5AB1C93C2F38}"/>
                    </a:ext>
                  </a:extLst>
                </p:cNvPr>
                <p:cNvPicPr/>
                <p:nvPr/>
              </p:nvPicPr>
              <p:blipFill>
                <a:blip r:embed="rId519"/>
                <a:stretch>
                  <a:fillRect/>
                </a:stretch>
              </p:blipFill>
              <p:spPr>
                <a:xfrm>
                  <a:off x="6230410" y="6252929"/>
                  <a:ext cx="5868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0">
              <p14:nvContentPartPr>
                <p14:cNvPr id="277" name="Ink 276">
                  <a:extLst>
                    <a:ext uri="{FF2B5EF4-FFF2-40B4-BE49-F238E27FC236}">
                      <a16:creationId xmlns:a16="http://schemas.microsoft.com/office/drawing/2014/main" id="{ADA5F1A2-3EB0-2690-DC8F-DE390F545904}"/>
                    </a:ext>
                  </a:extLst>
                </p14:cNvPr>
                <p14:cNvContentPartPr/>
                <p14:nvPr/>
              </p14:nvContentPartPr>
              <p14:xfrm>
                <a:off x="6141850" y="6337529"/>
                <a:ext cx="235440" cy="36360"/>
              </p14:xfrm>
            </p:contentPart>
          </mc:Choice>
          <mc:Fallback xmlns="">
            <p:pic>
              <p:nvPicPr>
                <p:cNvPr id="277" name="Ink 276">
                  <a:extLst>
                    <a:ext uri="{FF2B5EF4-FFF2-40B4-BE49-F238E27FC236}">
                      <a16:creationId xmlns:a16="http://schemas.microsoft.com/office/drawing/2014/main" id="{ADA5F1A2-3EB0-2690-DC8F-DE390F545904}"/>
                    </a:ext>
                  </a:extLst>
                </p:cNvPr>
                <p:cNvPicPr/>
                <p:nvPr/>
              </p:nvPicPr>
              <p:blipFill>
                <a:blip r:embed="rId521"/>
                <a:stretch>
                  <a:fillRect/>
                </a:stretch>
              </p:blipFill>
              <p:spPr>
                <a:xfrm>
                  <a:off x="6133210" y="6328889"/>
                  <a:ext cx="25308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2">
              <p14:nvContentPartPr>
                <p14:cNvPr id="371" name="Ink 370">
                  <a:extLst>
                    <a:ext uri="{FF2B5EF4-FFF2-40B4-BE49-F238E27FC236}">
                      <a16:creationId xmlns:a16="http://schemas.microsoft.com/office/drawing/2014/main" id="{09F21C81-8E70-853F-E598-72146FAAA801}"/>
                    </a:ext>
                  </a:extLst>
                </p14:cNvPr>
                <p14:cNvContentPartPr/>
                <p14:nvPr/>
              </p14:nvContentPartPr>
              <p14:xfrm>
                <a:off x="6635770" y="6221462"/>
                <a:ext cx="194400" cy="202680"/>
              </p14:xfrm>
            </p:contentPart>
          </mc:Choice>
          <mc:Fallback xmlns="">
            <p:pic>
              <p:nvPicPr>
                <p:cNvPr id="371" name="Ink 370">
                  <a:extLst>
                    <a:ext uri="{FF2B5EF4-FFF2-40B4-BE49-F238E27FC236}">
                      <a16:creationId xmlns:a16="http://schemas.microsoft.com/office/drawing/2014/main" id="{09F21C81-8E70-853F-E598-72146FAAA801}"/>
                    </a:ext>
                  </a:extLst>
                </p:cNvPr>
                <p:cNvPicPr/>
                <p:nvPr/>
              </p:nvPicPr>
              <p:blipFill>
                <a:blip r:embed="rId523"/>
                <a:stretch>
                  <a:fillRect/>
                </a:stretch>
              </p:blipFill>
              <p:spPr>
                <a:xfrm>
                  <a:off x="6627130" y="6212462"/>
                  <a:ext cx="212040" cy="220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77" name="Group 376">
            <a:extLst>
              <a:ext uri="{FF2B5EF4-FFF2-40B4-BE49-F238E27FC236}">
                <a16:creationId xmlns:a16="http://schemas.microsoft.com/office/drawing/2014/main" id="{36A53747-2037-8376-C435-C39F5A473284}"/>
              </a:ext>
            </a:extLst>
          </p:cNvPr>
          <p:cNvGrpSpPr/>
          <p:nvPr/>
        </p:nvGrpSpPr>
        <p:grpSpPr>
          <a:xfrm>
            <a:off x="9587770" y="5226422"/>
            <a:ext cx="314640" cy="45360"/>
            <a:chOff x="9587770" y="5226422"/>
            <a:chExt cx="314640" cy="45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24">
              <p14:nvContentPartPr>
                <p14:cNvPr id="375" name="Ink 374">
                  <a:extLst>
                    <a:ext uri="{FF2B5EF4-FFF2-40B4-BE49-F238E27FC236}">
                      <a16:creationId xmlns:a16="http://schemas.microsoft.com/office/drawing/2014/main" id="{73AEFF43-FB1A-7031-6BA4-F37811955119}"/>
                    </a:ext>
                  </a:extLst>
                </p14:cNvPr>
                <p14:cNvContentPartPr/>
                <p14:nvPr/>
              </p14:nvContentPartPr>
              <p14:xfrm>
                <a:off x="9594610" y="5241542"/>
                <a:ext cx="307800" cy="30240"/>
              </p14:xfrm>
            </p:contentPart>
          </mc:Choice>
          <mc:Fallback xmlns="">
            <p:pic>
              <p:nvPicPr>
                <p:cNvPr id="375" name="Ink 374">
                  <a:extLst>
                    <a:ext uri="{FF2B5EF4-FFF2-40B4-BE49-F238E27FC236}">
                      <a16:creationId xmlns:a16="http://schemas.microsoft.com/office/drawing/2014/main" id="{73AEFF43-FB1A-7031-6BA4-F37811955119}"/>
                    </a:ext>
                  </a:extLst>
                </p:cNvPr>
                <p:cNvPicPr/>
                <p:nvPr/>
              </p:nvPicPr>
              <p:blipFill>
                <a:blip r:embed="rId525"/>
                <a:stretch>
                  <a:fillRect/>
                </a:stretch>
              </p:blipFill>
              <p:spPr>
                <a:xfrm>
                  <a:off x="9585610" y="5232542"/>
                  <a:ext cx="32544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6">
              <p14:nvContentPartPr>
                <p14:cNvPr id="376" name="Ink 375">
                  <a:extLst>
                    <a:ext uri="{FF2B5EF4-FFF2-40B4-BE49-F238E27FC236}">
                      <a16:creationId xmlns:a16="http://schemas.microsoft.com/office/drawing/2014/main" id="{A18A2175-98FF-1E97-899E-340915135906}"/>
                    </a:ext>
                  </a:extLst>
                </p14:cNvPr>
                <p14:cNvContentPartPr/>
                <p14:nvPr/>
              </p14:nvContentPartPr>
              <p14:xfrm>
                <a:off x="9587770" y="5226422"/>
                <a:ext cx="266040" cy="34560"/>
              </p14:xfrm>
            </p:contentPart>
          </mc:Choice>
          <mc:Fallback xmlns="">
            <p:pic>
              <p:nvPicPr>
                <p:cNvPr id="376" name="Ink 375">
                  <a:extLst>
                    <a:ext uri="{FF2B5EF4-FFF2-40B4-BE49-F238E27FC236}">
                      <a16:creationId xmlns:a16="http://schemas.microsoft.com/office/drawing/2014/main" id="{A18A2175-98FF-1E97-899E-340915135906}"/>
                    </a:ext>
                  </a:extLst>
                </p:cNvPr>
                <p:cNvPicPr/>
                <p:nvPr/>
              </p:nvPicPr>
              <p:blipFill>
                <a:blip r:embed="rId527"/>
                <a:stretch>
                  <a:fillRect/>
                </a:stretch>
              </p:blipFill>
              <p:spPr>
                <a:xfrm>
                  <a:off x="9579130" y="5217782"/>
                  <a:ext cx="283680" cy="522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40302046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BE96C3A1-FCCE-6FCB-E338-6FD54AC2AA7D}"/>
              </a:ext>
            </a:extLst>
          </p:cNvPr>
          <p:cNvGrpSpPr/>
          <p:nvPr/>
        </p:nvGrpSpPr>
        <p:grpSpPr>
          <a:xfrm>
            <a:off x="402010" y="125369"/>
            <a:ext cx="4672440" cy="577800"/>
            <a:chOff x="402010" y="125369"/>
            <a:chExt cx="4672440" cy="577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632621B8-7903-54AE-9DB7-B5A9D0E0932E}"/>
                    </a:ext>
                  </a:extLst>
                </p14:cNvPr>
                <p14:cNvContentPartPr/>
                <p14:nvPr/>
              </p14:nvContentPartPr>
              <p14:xfrm>
                <a:off x="402010" y="159929"/>
                <a:ext cx="1503720" cy="54324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632621B8-7903-54AE-9DB7-B5A9D0E0932E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393010" y="151289"/>
                  <a:ext cx="1521360" cy="56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71A4AA3C-72D7-7A7D-BB46-0003AA6D1871}"/>
                    </a:ext>
                  </a:extLst>
                </p14:cNvPr>
                <p14:cNvContentPartPr/>
                <p14:nvPr/>
              </p14:nvContentPartPr>
              <p14:xfrm>
                <a:off x="1496770" y="290969"/>
                <a:ext cx="20160" cy="1044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71A4AA3C-72D7-7A7D-BB46-0003AA6D1871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488130" y="281969"/>
                  <a:ext cx="3780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106F3DA6-0323-A58E-ADFD-0077C29F9F34}"/>
                    </a:ext>
                  </a:extLst>
                </p14:cNvPr>
                <p14:cNvContentPartPr/>
                <p14:nvPr/>
              </p14:nvContentPartPr>
              <p14:xfrm>
                <a:off x="733210" y="299249"/>
                <a:ext cx="41040" cy="1044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106F3DA6-0323-A58E-ADFD-0077C29F9F34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724210" y="290609"/>
                  <a:ext cx="5868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8181734A-28BE-C60F-327E-7688D6B7F530}"/>
                    </a:ext>
                  </a:extLst>
                </p14:cNvPr>
                <p14:cNvContentPartPr/>
                <p14:nvPr/>
              </p14:nvContentPartPr>
              <p14:xfrm>
                <a:off x="2188330" y="372689"/>
                <a:ext cx="370440" cy="17496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8181734A-28BE-C60F-327E-7688D6B7F530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179690" y="363689"/>
                  <a:ext cx="388080" cy="19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1D52FCCC-21CD-0A38-AAB1-40BB3A5CB2DB}"/>
                    </a:ext>
                  </a:extLst>
                </p14:cNvPr>
                <p14:cNvContentPartPr/>
                <p14:nvPr/>
              </p14:nvContentPartPr>
              <p14:xfrm>
                <a:off x="2880610" y="125369"/>
                <a:ext cx="2193840" cy="56952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1D52FCCC-21CD-0A38-AAB1-40BB3A5CB2DB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871970" y="116729"/>
                  <a:ext cx="2211480" cy="58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720769D8-51A4-EDE5-1551-6313C54ADD79}"/>
                    </a:ext>
                  </a:extLst>
                </p14:cNvPr>
                <p14:cNvContentPartPr/>
                <p14:nvPr/>
              </p14:nvContentPartPr>
              <p14:xfrm>
                <a:off x="4133410" y="161009"/>
                <a:ext cx="33120" cy="6372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720769D8-51A4-EDE5-1551-6313C54ADD79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4124410" y="152369"/>
                  <a:ext cx="50760" cy="81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672187E3-3E0E-3E94-C7CD-FBF846534E9D}"/>
              </a:ext>
            </a:extLst>
          </p:cNvPr>
          <p:cNvGrpSpPr/>
          <p:nvPr/>
        </p:nvGrpSpPr>
        <p:grpSpPr>
          <a:xfrm>
            <a:off x="825010" y="718289"/>
            <a:ext cx="4244760" cy="539640"/>
            <a:chOff x="825010" y="718289"/>
            <a:chExt cx="4244760" cy="539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97BCA9BB-EFCA-6B39-0573-521725FAD687}"/>
                    </a:ext>
                  </a:extLst>
                </p14:cNvPr>
                <p14:cNvContentPartPr/>
                <p14:nvPr/>
              </p14:nvContentPartPr>
              <p14:xfrm>
                <a:off x="825010" y="796769"/>
                <a:ext cx="181800" cy="29340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97BCA9BB-EFCA-6B39-0573-521725FAD687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816010" y="788129"/>
                  <a:ext cx="199440" cy="31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3AA1B88D-1955-5352-5BB1-2D181F159075}"/>
                    </a:ext>
                  </a:extLst>
                </p14:cNvPr>
                <p14:cNvContentPartPr/>
                <p14:nvPr/>
              </p14:nvContentPartPr>
              <p14:xfrm>
                <a:off x="1011130" y="984329"/>
                <a:ext cx="133200" cy="10836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3AA1B88D-1955-5352-5BB1-2D181F159075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002490" y="975689"/>
                  <a:ext cx="15084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CC1BFAF8-CAE9-9B8B-2171-06EC3642B186}"/>
                    </a:ext>
                  </a:extLst>
                </p14:cNvPr>
                <p14:cNvContentPartPr/>
                <p14:nvPr/>
              </p14:nvContentPartPr>
              <p14:xfrm>
                <a:off x="1058650" y="932489"/>
                <a:ext cx="129600" cy="17424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CC1BFAF8-CAE9-9B8B-2171-06EC3642B186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1049650" y="923849"/>
                  <a:ext cx="147240" cy="19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417CF7DE-CB37-E456-6582-84729B740835}"/>
                    </a:ext>
                  </a:extLst>
                </p14:cNvPr>
                <p14:cNvContentPartPr/>
                <p14:nvPr/>
              </p14:nvContentPartPr>
              <p14:xfrm>
                <a:off x="1271050" y="827009"/>
                <a:ext cx="179640" cy="27864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417CF7DE-CB37-E456-6582-84729B740835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1262410" y="818369"/>
                  <a:ext cx="197280" cy="29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B750C037-51C8-1B94-E4D7-F6D40E43C4F0}"/>
                    </a:ext>
                  </a:extLst>
                </p14:cNvPr>
                <p14:cNvContentPartPr/>
                <p14:nvPr/>
              </p14:nvContentPartPr>
              <p14:xfrm>
                <a:off x="1515850" y="955529"/>
                <a:ext cx="126720" cy="30240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B750C037-51C8-1B94-E4D7-F6D40E43C4F0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1507210" y="946529"/>
                  <a:ext cx="144360" cy="32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A637C2AC-20A5-4B9D-11DD-D099A27BDEC8}"/>
                    </a:ext>
                  </a:extLst>
                </p14:cNvPr>
                <p14:cNvContentPartPr/>
                <p14:nvPr/>
              </p14:nvContentPartPr>
              <p14:xfrm>
                <a:off x="1933810" y="887489"/>
                <a:ext cx="277920" cy="18180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A637C2AC-20A5-4B9D-11DD-D099A27BDEC8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1924810" y="878489"/>
                  <a:ext cx="295560" cy="19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6E151EC3-E0F9-CFE2-E44E-3A6E85CC3993}"/>
                    </a:ext>
                  </a:extLst>
                </p14:cNvPr>
                <p14:cNvContentPartPr/>
                <p14:nvPr/>
              </p14:nvContentPartPr>
              <p14:xfrm>
                <a:off x="2067010" y="841769"/>
                <a:ext cx="21240" cy="1044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6E151EC3-E0F9-CFE2-E44E-3A6E85CC3993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2058010" y="832769"/>
                  <a:ext cx="3888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855E7639-910C-BD3B-72CD-9208F72E85F1}"/>
                    </a:ext>
                  </a:extLst>
                </p14:cNvPr>
                <p14:cNvContentPartPr/>
                <p14:nvPr/>
              </p14:nvContentPartPr>
              <p14:xfrm>
                <a:off x="2387410" y="957689"/>
                <a:ext cx="324000" cy="12960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855E7639-910C-BD3B-72CD-9208F72E85F1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2378410" y="948689"/>
                  <a:ext cx="34164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A2E32E25-0F7F-3542-BC8C-725C3D0E85BA}"/>
                    </a:ext>
                  </a:extLst>
                </p14:cNvPr>
                <p14:cNvContentPartPr/>
                <p14:nvPr/>
              </p14:nvContentPartPr>
              <p14:xfrm>
                <a:off x="3008050" y="909449"/>
                <a:ext cx="703440" cy="17640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A2E32E25-0F7F-3542-BC8C-725C3D0E85BA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2999410" y="900449"/>
                  <a:ext cx="721080" cy="19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C527AED1-9E14-A5B1-260D-EEDA31133B96}"/>
                    </a:ext>
                  </a:extLst>
                </p14:cNvPr>
                <p14:cNvContentPartPr/>
                <p14:nvPr/>
              </p14:nvContentPartPr>
              <p14:xfrm>
                <a:off x="3946210" y="718289"/>
                <a:ext cx="1048680" cy="34380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C527AED1-9E14-A5B1-260D-EEDA31133B96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3937210" y="709649"/>
                  <a:ext cx="1066320" cy="36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59166DDD-A5AF-A4C9-183E-49B2027DA74E}"/>
                    </a:ext>
                  </a:extLst>
                </p14:cNvPr>
                <p14:cNvContentPartPr/>
                <p14:nvPr/>
              </p14:nvContentPartPr>
              <p14:xfrm>
                <a:off x="4882930" y="868049"/>
                <a:ext cx="186840" cy="756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59166DDD-A5AF-A4C9-183E-49B2027DA74E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4873930" y="859409"/>
                  <a:ext cx="204480" cy="25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B2DD7FC5-9D3E-471C-1E6A-CB31B69CF1AB}"/>
              </a:ext>
            </a:extLst>
          </p:cNvPr>
          <p:cNvGrpSpPr/>
          <p:nvPr/>
        </p:nvGrpSpPr>
        <p:grpSpPr>
          <a:xfrm>
            <a:off x="6295930" y="711809"/>
            <a:ext cx="4965840" cy="603720"/>
            <a:chOff x="6295930" y="711809"/>
            <a:chExt cx="4965840" cy="603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742BEF53-8038-90AA-3CF9-B6616C39D900}"/>
                    </a:ext>
                  </a:extLst>
                </p14:cNvPr>
                <p14:cNvContentPartPr/>
                <p14:nvPr/>
              </p14:nvContentPartPr>
              <p14:xfrm>
                <a:off x="6295930" y="734489"/>
                <a:ext cx="146880" cy="30096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742BEF53-8038-90AA-3CF9-B6616C39D900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6287290" y="725489"/>
                  <a:ext cx="164520" cy="31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47807E34-B0B7-60BE-B2B6-39EF0D7306CA}"/>
                    </a:ext>
                  </a:extLst>
                </p14:cNvPr>
                <p14:cNvContentPartPr/>
                <p14:nvPr/>
              </p14:nvContentPartPr>
              <p14:xfrm>
                <a:off x="6532450" y="866969"/>
                <a:ext cx="101880" cy="27144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47807E34-B0B7-60BE-B2B6-39EF0D7306CA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6523450" y="857969"/>
                  <a:ext cx="119520" cy="28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D3E8CB5C-4D99-36E6-994E-BE1D86E0CB52}"/>
                    </a:ext>
                  </a:extLst>
                </p14:cNvPr>
                <p14:cNvContentPartPr/>
                <p14:nvPr/>
              </p14:nvContentPartPr>
              <p14:xfrm>
                <a:off x="6602290" y="1088009"/>
                <a:ext cx="155880" cy="22752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D3E8CB5C-4D99-36E6-994E-BE1D86E0CB52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6593650" y="1079009"/>
                  <a:ext cx="173520" cy="24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0146F925-5988-B3DD-9633-E3FEF08E6BFA}"/>
                    </a:ext>
                  </a:extLst>
                </p14:cNvPr>
                <p14:cNvContentPartPr/>
                <p14:nvPr/>
              </p14:nvContentPartPr>
              <p14:xfrm>
                <a:off x="6918010" y="719369"/>
                <a:ext cx="179280" cy="31968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0146F925-5988-B3DD-9633-E3FEF08E6BFA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6909370" y="710729"/>
                  <a:ext cx="196920" cy="33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031ABF67-F14B-32E1-DEC3-58F71852C8D0}"/>
                    </a:ext>
                  </a:extLst>
                </p14:cNvPr>
                <p14:cNvContentPartPr/>
                <p14:nvPr/>
              </p14:nvContentPartPr>
              <p14:xfrm>
                <a:off x="7220050" y="863369"/>
                <a:ext cx="108720" cy="28980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031ABF67-F14B-32E1-DEC3-58F71852C8D0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7211410" y="854729"/>
                  <a:ext cx="126360" cy="30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E4B7A300-E44E-4723-4E52-1CC4615D865A}"/>
                    </a:ext>
                  </a:extLst>
                </p14:cNvPr>
                <p14:cNvContentPartPr/>
                <p14:nvPr/>
              </p14:nvContentPartPr>
              <p14:xfrm>
                <a:off x="7328050" y="1075049"/>
                <a:ext cx="205200" cy="18072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E4B7A300-E44E-4723-4E52-1CC4615D865A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7319410" y="1066049"/>
                  <a:ext cx="222840" cy="19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6BD0AE79-F81E-827F-C3BF-8584257E3A18}"/>
                    </a:ext>
                  </a:extLst>
                </p14:cNvPr>
                <p14:cNvContentPartPr/>
                <p14:nvPr/>
              </p14:nvContentPartPr>
              <p14:xfrm>
                <a:off x="7786690" y="858329"/>
                <a:ext cx="298080" cy="18108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6BD0AE79-F81E-827F-C3BF-8584257E3A18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7777690" y="849329"/>
                  <a:ext cx="315720" cy="19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9E19EC7D-EC61-CD3F-D1CA-31DEFA750BFC}"/>
                    </a:ext>
                  </a:extLst>
                </p14:cNvPr>
                <p14:cNvContentPartPr/>
                <p14:nvPr/>
              </p14:nvContentPartPr>
              <p14:xfrm>
                <a:off x="7902970" y="811889"/>
                <a:ext cx="42120" cy="2196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9E19EC7D-EC61-CD3F-D1CA-31DEFA750BFC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7894330" y="802889"/>
                  <a:ext cx="5976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E6699D26-D4A9-A6EF-108B-6EBA23645272}"/>
                    </a:ext>
                  </a:extLst>
                </p14:cNvPr>
                <p14:cNvContentPartPr/>
                <p14:nvPr/>
              </p14:nvContentPartPr>
              <p14:xfrm>
                <a:off x="8336050" y="870569"/>
                <a:ext cx="174240" cy="10908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E6699D26-D4A9-A6EF-108B-6EBA23645272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8327410" y="861569"/>
                  <a:ext cx="19188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E32404F9-17C1-BAA0-DBD4-3FC357CDF1E3}"/>
                    </a:ext>
                  </a:extLst>
                </p14:cNvPr>
                <p14:cNvContentPartPr/>
                <p14:nvPr/>
              </p14:nvContentPartPr>
              <p14:xfrm>
                <a:off x="8676250" y="711809"/>
                <a:ext cx="1644480" cy="40752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E32404F9-17C1-BAA0-DBD4-3FC357CDF1E3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8667610" y="703169"/>
                  <a:ext cx="1662120" cy="42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02F60461-76DE-063D-F999-6E64F81CB882}"/>
                    </a:ext>
                  </a:extLst>
                </p14:cNvPr>
                <p14:cNvContentPartPr/>
                <p14:nvPr/>
              </p14:nvContentPartPr>
              <p14:xfrm>
                <a:off x="10025170" y="788489"/>
                <a:ext cx="50040" cy="2916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02F60461-76DE-063D-F999-6E64F81CB882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10016530" y="779849"/>
                  <a:ext cx="6768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49A43B81-B32E-D502-5795-4BC9B1DA2944}"/>
                    </a:ext>
                  </a:extLst>
                </p14:cNvPr>
                <p14:cNvContentPartPr/>
                <p14:nvPr/>
              </p14:nvContentPartPr>
              <p14:xfrm>
                <a:off x="10520890" y="908009"/>
                <a:ext cx="740880" cy="15768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49A43B81-B32E-D502-5795-4BC9B1DA2944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10512250" y="899009"/>
                  <a:ext cx="758520" cy="175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2D35F623-5B2A-99FC-E59E-BD09FA429537}"/>
                  </a:ext>
                </a:extLst>
              </p14:cNvPr>
              <p14:cNvContentPartPr/>
              <p14:nvPr/>
            </p14:nvContentPartPr>
            <p14:xfrm>
              <a:off x="11390290" y="792809"/>
              <a:ext cx="611640" cy="42624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2D35F623-5B2A-99FC-E59E-BD09FA429537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11381650" y="784169"/>
                <a:ext cx="629280" cy="443880"/>
              </a:xfrm>
              <a:prstGeom prst="rect">
                <a:avLst/>
              </a:prstGeom>
            </p:spPr>
          </p:pic>
        </mc:Fallback>
      </mc:AlternateContent>
      <p:grpSp>
        <p:nvGrpSpPr>
          <p:cNvPr id="52" name="Group 51">
            <a:extLst>
              <a:ext uri="{FF2B5EF4-FFF2-40B4-BE49-F238E27FC236}">
                <a16:creationId xmlns:a16="http://schemas.microsoft.com/office/drawing/2014/main" id="{7A8F885E-33F1-513A-0507-AD45E980E1FF}"/>
              </a:ext>
            </a:extLst>
          </p:cNvPr>
          <p:cNvGrpSpPr/>
          <p:nvPr/>
        </p:nvGrpSpPr>
        <p:grpSpPr>
          <a:xfrm>
            <a:off x="6136090" y="1482569"/>
            <a:ext cx="2976120" cy="398160"/>
            <a:chOff x="6136090" y="1482569"/>
            <a:chExt cx="2976120" cy="398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0A54329D-6B48-90E6-03CE-5349D1BDF4AE}"/>
                    </a:ext>
                  </a:extLst>
                </p14:cNvPr>
                <p14:cNvContentPartPr/>
                <p14:nvPr/>
              </p14:nvContentPartPr>
              <p14:xfrm>
                <a:off x="6218890" y="1563929"/>
                <a:ext cx="101160" cy="20340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0A54329D-6B48-90E6-03CE-5349D1BDF4AE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6210250" y="1555289"/>
                  <a:ext cx="118800" cy="22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009F800E-5B9A-6C3B-953F-CF6711D83C6D}"/>
                    </a:ext>
                  </a:extLst>
                </p14:cNvPr>
                <p14:cNvContentPartPr/>
                <p14:nvPr/>
              </p14:nvContentPartPr>
              <p14:xfrm>
                <a:off x="6136090" y="1521449"/>
                <a:ext cx="252720" cy="4032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009F800E-5B9A-6C3B-953F-CF6711D83C6D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6127090" y="1512449"/>
                  <a:ext cx="270360" cy="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06623F76-BFC5-3DCC-2170-BEA5CF7669C8}"/>
                    </a:ext>
                  </a:extLst>
                </p14:cNvPr>
                <p14:cNvContentPartPr/>
                <p14:nvPr/>
              </p14:nvContentPartPr>
              <p14:xfrm>
                <a:off x="6305650" y="1561409"/>
                <a:ext cx="1244880" cy="31932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06623F76-BFC5-3DCC-2170-BEA5CF7669C8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6296650" y="1552769"/>
                  <a:ext cx="1262520" cy="33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A6B53F35-18D2-97D1-0671-63E0DA53BB51}"/>
                    </a:ext>
                  </a:extLst>
                </p14:cNvPr>
                <p14:cNvContentPartPr/>
                <p14:nvPr/>
              </p14:nvContentPartPr>
              <p14:xfrm>
                <a:off x="7762210" y="1482569"/>
                <a:ext cx="377280" cy="34812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A6B53F35-18D2-97D1-0671-63E0DA53BB51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7753570" y="1473569"/>
                  <a:ext cx="394920" cy="36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AD605E20-131D-BE7A-7337-85F029A47D12}"/>
                    </a:ext>
                  </a:extLst>
                </p14:cNvPr>
                <p14:cNvContentPartPr/>
                <p14:nvPr/>
              </p14:nvContentPartPr>
              <p14:xfrm>
                <a:off x="7812250" y="1578689"/>
                <a:ext cx="238320" cy="2484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AD605E20-131D-BE7A-7337-85F029A47D12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7803250" y="1569689"/>
                  <a:ext cx="25596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1E049B0B-662F-3760-4D7E-494B54332B65}"/>
                    </a:ext>
                  </a:extLst>
                </p14:cNvPr>
                <p14:cNvContentPartPr/>
                <p14:nvPr/>
              </p14:nvContentPartPr>
              <p14:xfrm>
                <a:off x="8282410" y="1590569"/>
                <a:ext cx="829800" cy="24300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1E049B0B-662F-3760-4D7E-494B54332B65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8273410" y="1581569"/>
                  <a:ext cx="847440" cy="260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C8B3E66D-DE2E-4250-4D25-5A4FB22F4EAB}"/>
              </a:ext>
            </a:extLst>
          </p:cNvPr>
          <p:cNvGrpSpPr/>
          <p:nvPr/>
        </p:nvGrpSpPr>
        <p:grpSpPr>
          <a:xfrm>
            <a:off x="9308770" y="1367009"/>
            <a:ext cx="2640960" cy="494280"/>
            <a:chOff x="9308770" y="1367009"/>
            <a:chExt cx="2640960" cy="494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673E2967-9D5A-AFE9-7275-8465BB8B204D}"/>
                    </a:ext>
                  </a:extLst>
                </p14:cNvPr>
                <p14:cNvContentPartPr/>
                <p14:nvPr/>
              </p14:nvContentPartPr>
              <p14:xfrm>
                <a:off x="9308770" y="1367009"/>
                <a:ext cx="1624320" cy="49428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673E2967-9D5A-AFE9-7275-8465BB8B204D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9299770" y="1358009"/>
                  <a:ext cx="1641960" cy="51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6E170C9B-388A-71C0-84C4-D2F8B03A6142}"/>
                    </a:ext>
                  </a:extLst>
                </p14:cNvPr>
                <p14:cNvContentPartPr/>
                <p14:nvPr/>
              </p14:nvContentPartPr>
              <p14:xfrm>
                <a:off x="10602970" y="1407689"/>
                <a:ext cx="78120" cy="7524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6E170C9B-388A-71C0-84C4-D2F8B03A6142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10593970" y="1398689"/>
                  <a:ext cx="9576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8A08AB2C-6280-1C07-9DA2-4C23E1A59294}"/>
                    </a:ext>
                  </a:extLst>
                </p14:cNvPr>
                <p14:cNvContentPartPr/>
                <p14:nvPr/>
              </p14:nvContentPartPr>
              <p14:xfrm>
                <a:off x="11042530" y="1490849"/>
                <a:ext cx="907200" cy="24444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8A08AB2C-6280-1C07-9DA2-4C23E1A59294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11033530" y="1482209"/>
                  <a:ext cx="924840" cy="262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07DB7757-1C13-2A34-FF4F-AD84EEC6D4FB}"/>
              </a:ext>
            </a:extLst>
          </p:cNvPr>
          <p:cNvGrpSpPr/>
          <p:nvPr/>
        </p:nvGrpSpPr>
        <p:grpSpPr>
          <a:xfrm>
            <a:off x="8895490" y="1933289"/>
            <a:ext cx="2034360" cy="481320"/>
            <a:chOff x="8895490" y="1933289"/>
            <a:chExt cx="2034360" cy="481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245221B6-D740-5ECA-1BB4-318AEA688677}"/>
                    </a:ext>
                  </a:extLst>
                </p14:cNvPr>
                <p14:cNvContentPartPr/>
                <p14:nvPr/>
              </p14:nvContentPartPr>
              <p14:xfrm>
                <a:off x="8895490" y="1972529"/>
                <a:ext cx="129240" cy="33840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245221B6-D740-5ECA-1BB4-318AEA688677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8886850" y="1963529"/>
                  <a:ext cx="146880" cy="35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83A73240-331B-78CA-A6C3-FB7E0A68E84C}"/>
                    </a:ext>
                  </a:extLst>
                </p14:cNvPr>
                <p14:cNvContentPartPr/>
                <p14:nvPr/>
              </p14:nvContentPartPr>
              <p14:xfrm>
                <a:off x="9051370" y="2090609"/>
                <a:ext cx="444240" cy="19476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83A73240-331B-78CA-A6C3-FB7E0A68E84C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9042730" y="2081609"/>
                  <a:ext cx="461880" cy="21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02374382-32D6-44A0-2DE5-2C30BC5DCCBE}"/>
                    </a:ext>
                  </a:extLst>
                </p14:cNvPr>
                <p14:cNvContentPartPr/>
                <p14:nvPr/>
              </p14:nvContentPartPr>
              <p14:xfrm>
                <a:off x="9741490" y="1933289"/>
                <a:ext cx="1057320" cy="48132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02374382-32D6-44A0-2DE5-2C30BC5DCCBE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9732850" y="1924289"/>
                  <a:ext cx="1074960" cy="49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96A1CA02-BFFA-0757-39C5-6D7603EA1C44}"/>
                    </a:ext>
                  </a:extLst>
                </p14:cNvPr>
                <p14:cNvContentPartPr/>
                <p14:nvPr/>
              </p14:nvContentPartPr>
              <p14:xfrm>
                <a:off x="10843810" y="1981169"/>
                <a:ext cx="86040" cy="41904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96A1CA02-BFFA-0757-39C5-6D7603EA1C44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10835170" y="1972169"/>
                  <a:ext cx="103680" cy="436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5E2D45BF-3660-4057-524B-E305418D1835}"/>
              </a:ext>
            </a:extLst>
          </p:cNvPr>
          <p:cNvGrpSpPr/>
          <p:nvPr/>
        </p:nvGrpSpPr>
        <p:grpSpPr>
          <a:xfrm>
            <a:off x="7048330" y="2031929"/>
            <a:ext cx="1284120" cy="539280"/>
            <a:chOff x="7048330" y="2031929"/>
            <a:chExt cx="1284120" cy="539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E740AE75-83FA-10BC-9EF7-8D13303EAF0B}"/>
                    </a:ext>
                  </a:extLst>
                </p14:cNvPr>
                <p14:cNvContentPartPr/>
                <p14:nvPr/>
              </p14:nvContentPartPr>
              <p14:xfrm>
                <a:off x="7048330" y="2048129"/>
                <a:ext cx="109800" cy="29088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E740AE75-83FA-10BC-9EF7-8D13303EAF0B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7039690" y="2039489"/>
                  <a:ext cx="127440" cy="30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AD49D2F6-3D6F-E7BB-A201-381FE29A6F59}"/>
                    </a:ext>
                  </a:extLst>
                </p14:cNvPr>
                <p14:cNvContentPartPr/>
                <p14:nvPr/>
              </p14:nvContentPartPr>
              <p14:xfrm>
                <a:off x="7108090" y="2283209"/>
                <a:ext cx="179640" cy="28800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AD49D2F6-3D6F-E7BB-A201-381FE29A6F59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7099090" y="2274209"/>
                  <a:ext cx="197280" cy="30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0A74C0BD-96EC-AB2C-697A-8E536AEA57A8}"/>
                    </a:ext>
                  </a:extLst>
                </p14:cNvPr>
                <p14:cNvContentPartPr/>
                <p14:nvPr/>
              </p14:nvContentPartPr>
              <p14:xfrm>
                <a:off x="8074690" y="2031929"/>
                <a:ext cx="140040" cy="35172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0A74C0BD-96EC-AB2C-697A-8E536AEA57A8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8066050" y="2023289"/>
                  <a:ext cx="157680" cy="36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09748B40-53AC-CC8B-A3A4-F8CB0198D023}"/>
                    </a:ext>
                  </a:extLst>
                </p14:cNvPr>
                <p14:cNvContentPartPr/>
                <p14:nvPr/>
              </p14:nvContentPartPr>
              <p14:xfrm>
                <a:off x="8108890" y="2266649"/>
                <a:ext cx="223560" cy="28620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09748B40-53AC-CC8B-A3A4-F8CB0198D023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8099890" y="2257649"/>
                  <a:ext cx="241200" cy="30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25A7BFEF-6675-D9FD-067D-A69388F6ED10}"/>
                    </a:ext>
                  </a:extLst>
                </p14:cNvPr>
                <p14:cNvContentPartPr/>
                <p14:nvPr/>
              </p14:nvContentPartPr>
              <p14:xfrm>
                <a:off x="7539370" y="2186369"/>
                <a:ext cx="265320" cy="2592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25A7BFEF-6675-D9FD-067D-A69388F6ED10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7530730" y="2177729"/>
                  <a:ext cx="28296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83C72E0E-184D-CE55-E973-EA0796D1C24D}"/>
                    </a:ext>
                  </a:extLst>
                </p14:cNvPr>
                <p14:cNvContentPartPr/>
                <p14:nvPr/>
              </p14:nvContentPartPr>
              <p14:xfrm>
                <a:off x="7611010" y="2241809"/>
                <a:ext cx="232560" cy="2700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83C72E0E-184D-CE55-E973-EA0796D1C24D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7602370" y="2233169"/>
                  <a:ext cx="250200" cy="44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3BBEFCA4-5DD5-8DDC-661C-D663EB6AE925}"/>
              </a:ext>
            </a:extLst>
          </p:cNvPr>
          <p:cNvGrpSpPr/>
          <p:nvPr/>
        </p:nvGrpSpPr>
        <p:grpSpPr>
          <a:xfrm>
            <a:off x="697210" y="1271609"/>
            <a:ext cx="3666960" cy="411120"/>
            <a:chOff x="697210" y="1271609"/>
            <a:chExt cx="3666960" cy="411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08F944A2-580C-CB1A-534D-7F9EAD84B0EC}"/>
                    </a:ext>
                  </a:extLst>
                </p14:cNvPr>
                <p14:cNvContentPartPr/>
                <p14:nvPr/>
              </p14:nvContentPartPr>
              <p14:xfrm>
                <a:off x="762730" y="1375289"/>
                <a:ext cx="146520" cy="21564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08F944A2-580C-CB1A-534D-7F9EAD84B0EC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754090" y="1366289"/>
                  <a:ext cx="164160" cy="23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97943797-F39A-69B2-1B81-DC0E8EE022F2}"/>
                    </a:ext>
                  </a:extLst>
                </p14:cNvPr>
                <p14:cNvContentPartPr/>
                <p14:nvPr/>
              </p14:nvContentPartPr>
              <p14:xfrm>
                <a:off x="697210" y="1426409"/>
                <a:ext cx="254520" cy="4752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97943797-F39A-69B2-1B81-DC0E8EE022F2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688570" y="1417409"/>
                  <a:ext cx="272160" cy="6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B03B6CD7-0074-71FF-38F6-A3267874C875}"/>
                    </a:ext>
                  </a:extLst>
                </p14:cNvPr>
                <p14:cNvContentPartPr/>
                <p14:nvPr/>
              </p14:nvContentPartPr>
              <p14:xfrm>
                <a:off x="943450" y="1374929"/>
                <a:ext cx="1148040" cy="30636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B03B6CD7-0074-71FF-38F6-A3267874C875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934450" y="1366289"/>
                  <a:ext cx="1165680" cy="32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3741C59E-D13F-9B74-012A-319871CFC57F}"/>
                    </a:ext>
                  </a:extLst>
                </p14:cNvPr>
                <p14:cNvContentPartPr/>
                <p14:nvPr/>
              </p14:nvContentPartPr>
              <p14:xfrm>
                <a:off x="2252770" y="1311569"/>
                <a:ext cx="378360" cy="29016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3741C59E-D13F-9B74-012A-319871CFC57F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2244130" y="1302929"/>
                  <a:ext cx="396000" cy="30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E1FC12E9-2D04-5744-A316-111E732EFFC7}"/>
                    </a:ext>
                  </a:extLst>
                </p14:cNvPr>
                <p14:cNvContentPartPr/>
                <p14:nvPr/>
              </p14:nvContentPartPr>
              <p14:xfrm>
                <a:off x="2303170" y="1343969"/>
                <a:ext cx="286920" cy="3924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E1FC12E9-2D04-5744-A316-111E732EFFC7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2294530" y="1335329"/>
                  <a:ext cx="30456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E2B7E41F-8A88-E304-FA42-96D2E9CB4F19}"/>
                    </a:ext>
                  </a:extLst>
                </p14:cNvPr>
                <p14:cNvContentPartPr/>
                <p14:nvPr/>
              </p14:nvContentPartPr>
              <p14:xfrm>
                <a:off x="2846050" y="1271609"/>
                <a:ext cx="1518120" cy="41112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E2B7E41F-8A88-E304-FA42-96D2E9CB4F19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2837050" y="1262969"/>
                  <a:ext cx="1535760" cy="42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C7B30327-612E-E7DD-187E-B58AADF137FB}"/>
                    </a:ext>
                  </a:extLst>
                </p14:cNvPr>
                <p14:cNvContentPartPr/>
                <p14:nvPr/>
              </p14:nvContentPartPr>
              <p14:xfrm>
                <a:off x="3912010" y="1331009"/>
                <a:ext cx="30960" cy="324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C7B30327-612E-E7DD-187E-B58AADF137FB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3903370" y="1322009"/>
                  <a:ext cx="4860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12ADE3EA-2BC9-7087-4689-48943A74A98D}"/>
                    </a:ext>
                  </a:extLst>
                </p14:cNvPr>
                <p14:cNvContentPartPr/>
                <p14:nvPr/>
              </p14:nvContentPartPr>
              <p14:xfrm>
                <a:off x="3382810" y="1352609"/>
                <a:ext cx="18360" cy="1044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12ADE3EA-2BC9-7087-4689-48943A74A98D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3373810" y="1343609"/>
                  <a:ext cx="36000" cy="28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105" name="Ink 104">
                <a:extLst>
                  <a:ext uri="{FF2B5EF4-FFF2-40B4-BE49-F238E27FC236}">
                    <a16:creationId xmlns:a16="http://schemas.microsoft.com/office/drawing/2014/main" id="{80DCB7A3-2A53-6F87-7EDB-BA3105C482F8}"/>
                  </a:ext>
                </a:extLst>
              </p14:cNvPr>
              <p14:cNvContentPartPr/>
              <p14:nvPr/>
            </p14:nvContentPartPr>
            <p14:xfrm>
              <a:off x="4485490" y="1257569"/>
              <a:ext cx="919080" cy="326520"/>
            </p14:xfrm>
          </p:contentPart>
        </mc:Choice>
        <mc:Fallback xmlns="">
          <p:pic>
            <p:nvPicPr>
              <p:cNvPr id="105" name="Ink 104">
                <a:extLst>
                  <a:ext uri="{FF2B5EF4-FFF2-40B4-BE49-F238E27FC236}">
                    <a16:creationId xmlns:a16="http://schemas.microsoft.com/office/drawing/2014/main" id="{80DCB7A3-2A53-6F87-7EDB-BA3105C482F8}"/>
                  </a:ext>
                </a:extLst>
              </p:cNvPr>
              <p:cNvPicPr/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4476850" y="1248929"/>
                <a:ext cx="936720" cy="344160"/>
              </a:xfrm>
              <a:prstGeom prst="rect">
                <a:avLst/>
              </a:prstGeom>
            </p:spPr>
          </p:pic>
        </mc:Fallback>
      </mc:AlternateContent>
      <p:grpSp>
        <p:nvGrpSpPr>
          <p:cNvPr id="124" name="Group 123">
            <a:extLst>
              <a:ext uri="{FF2B5EF4-FFF2-40B4-BE49-F238E27FC236}">
                <a16:creationId xmlns:a16="http://schemas.microsoft.com/office/drawing/2014/main" id="{73CC5A17-8B31-8538-ABD3-B3AE397CDF9F}"/>
              </a:ext>
            </a:extLst>
          </p:cNvPr>
          <p:cNvGrpSpPr/>
          <p:nvPr/>
        </p:nvGrpSpPr>
        <p:grpSpPr>
          <a:xfrm>
            <a:off x="1106170" y="1786769"/>
            <a:ext cx="1510560" cy="279360"/>
            <a:chOff x="1106170" y="1786769"/>
            <a:chExt cx="1510560" cy="279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F83AD7F2-94BF-B93D-0984-EBD5C41AF6C5}"/>
                    </a:ext>
                  </a:extLst>
                </p14:cNvPr>
                <p14:cNvContentPartPr/>
                <p14:nvPr/>
              </p14:nvContentPartPr>
              <p14:xfrm>
                <a:off x="1106170" y="1845089"/>
                <a:ext cx="207000" cy="18468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F83AD7F2-94BF-B93D-0984-EBD5C41AF6C5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1097170" y="1836089"/>
                  <a:ext cx="224640" cy="20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A375042A-7BB6-2290-0AA9-500E9902B5BC}"/>
                    </a:ext>
                  </a:extLst>
                </p14:cNvPr>
                <p14:cNvContentPartPr/>
                <p14:nvPr/>
              </p14:nvContentPartPr>
              <p14:xfrm>
                <a:off x="1150450" y="1831409"/>
                <a:ext cx="236880" cy="20268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A375042A-7BB6-2290-0AA9-500E9902B5BC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1141450" y="1822769"/>
                  <a:ext cx="254520" cy="22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0F5C2508-A4BD-92E7-742C-49D4A08CD51C}"/>
                    </a:ext>
                  </a:extLst>
                </p14:cNvPr>
                <p14:cNvContentPartPr/>
                <p14:nvPr/>
              </p14:nvContentPartPr>
              <p14:xfrm>
                <a:off x="1441330" y="1921769"/>
                <a:ext cx="177840" cy="2556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0F5C2508-A4BD-92E7-742C-49D4A08CD51C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1432330" y="1912769"/>
                  <a:ext cx="19548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D6B04470-713C-73E4-02A7-2D377FAE923D}"/>
                    </a:ext>
                  </a:extLst>
                </p14:cNvPr>
                <p14:cNvContentPartPr/>
                <p14:nvPr/>
              </p14:nvContentPartPr>
              <p14:xfrm>
                <a:off x="1468330" y="2008529"/>
                <a:ext cx="121680" cy="1188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D6B04470-713C-73E4-02A7-2D377FAE923D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1459330" y="1999889"/>
                  <a:ext cx="13932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F10A670B-594D-777C-85D7-CE5D6B655F86}"/>
                    </a:ext>
                  </a:extLst>
                </p14:cNvPr>
                <p14:cNvContentPartPr/>
                <p14:nvPr/>
              </p14:nvContentPartPr>
              <p14:xfrm>
                <a:off x="1770730" y="1866689"/>
                <a:ext cx="111600" cy="16596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F10A670B-594D-777C-85D7-CE5D6B655F86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1762090" y="1858049"/>
                  <a:ext cx="12924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325DCAB2-0DE2-0344-3E7A-57FBE22AC650}"/>
                    </a:ext>
                  </a:extLst>
                </p14:cNvPr>
                <p14:cNvContentPartPr/>
                <p14:nvPr/>
              </p14:nvContentPartPr>
              <p14:xfrm>
                <a:off x="1943890" y="1867049"/>
                <a:ext cx="444240" cy="19656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325DCAB2-0DE2-0344-3E7A-57FBE22AC650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1934890" y="1858049"/>
                  <a:ext cx="461880" cy="21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C38D8F55-2013-1095-4709-54276C846DC9}"/>
                    </a:ext>
                  </a:extLst>
                </p14:cNvPr>
                <p14:cNvContentPartPr/>
                <p14:nvPr/>
              </p14:nvContentPartPr>
              <p14:xfrm>
                <a:off x="2442850" y="1853729"/>
                <a:ext cx="173880" cy="17712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C38D8F55-2013-1095-4709-54276C846DC9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2434210" y="1845089"/>
                  <a:ext cx="191520" cy="19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0D15D0D7-12C6-C1F2-B817-91DA1D7C4B1D}"/>
                    </a:ext>
                  </a:extLst>
                </p14:cNvPr>
                <p14:cNvContentPartPr/>
                <p14:nvPr/>
              </p14:nvContentPartPr>
              <p14:xfrm>
                <a:off x="2491090" y="1786769"/>
                <a:ext cx="82800" cy="27936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0D15D0D7-12C6-C1F2-B817-91DA1D7C4B1D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2482090" y="1778129"/>
                  <a:ext cx="100440" cy="297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3" name="Group 122">
            <a:extLst>
              <a:ext uri="{FF2B5EF4-FFF2-40B4-BE49-F238E27FC236}">
                <a16:creationId xmlns:a16="http://schemas.microsoft.com/office/drawing/2014/main" id="{4944C08C-F3F7-9E27-ADBE-6596FC14265F}"/>
              </a:ext>
            </a:extLst>
          </p:cNvPr>
          <p:cNvGrpSpPr/>
          <p:nvPr/>
        </p:nvGrpSpPr>
        <p:grpSpPr>
          <a:xfrm>
            <a:off x="1074850" y="2221649"/>
            <a:ext cx="1558080" cy="423000"/>
            <a:chOff x="1074850" y="2221649"/>
            <a:chExt cx="1558080" cy="423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D6D95A70-F7AF-D0B3-1E82-B6B72C3DCEDC}"/>
                    </a:ext>
                  </a:extLst>
                </p14:cNvPr>
                <p14:cNvContentPartPr/>
                <p14:nvPr/>
              </p14:nvContentPartPr>
              <p14:xfrm>
                <a:off x="1074850" y="2340089"/>
                <a:ext cx="170280" cy="30456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D6D95A70-F7AF-D0B3-1E82-B6B72C3DCEDC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1065850" y="2331449"/>
                  <a:ext cx="187920" cy="32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0F9D05E3-7892-EE24-3A85-495F18B0D8AB}"/>
                    </a:ext>
                  </a:extLst>
                </p14:cNvPr>
                <p14:cNvContentPartPr/>
                <p14:nvPr/>
              </p14:nvContentPartPr>
              <p14:xfrm>
                <a:off x="1388050" y="2325689"/>
                <a:ext cx="171360" cy="3420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0F9D05E3-7892-EE24-3A85-495F18B0D8AB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1379050" y="2317049"/>
                  <a:ext cx="189000" cy="5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7DF4F096-F52B-18EF-8529-80779BFA85E9}"/>
                    </a:ext>
                  </a:extLst>
                </p14:cNvPr>
                <p14:cNvContentPartPr/>
                <p14:nvPr/>
              </p14:nvContentPartPr>
              <p14:xfrm>
                <a:off x="1372570" y="2437289"/>
                <a:ext cx="123480" cy="1296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7DF4F096-F52B-18EF-8529-80779BFA85E9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1363570" y="2428649"/>
                  <a:ext cx="14112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77BEDC0B-3F3C-92F2-A42F-6BFA577D1C59}"/>
                    </a:ext>
                  </a:extLst>
                </p14:cNvPr>
                <p14:cNvContentPartPr/>
                <p14:nvPr/>
              </p14:nvContentPartPr>
              <p14:xfrm>
                <a:off x="1665970" y="2306609"/>
                <a:ext cx="166320" cy="20196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77BEDC0B-3F3C-92F2-A42F-6BFA577D1C59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1656970" y="2297969"/>
                  <a:ext cx="183960" cy="21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7707D69A-E405-807F-D050-1D46CA3A5C39}"/>
                    </a:ext>
                  </a:extLst>
                </p14:cNvPr>
                <p14:cNvContentPartPr/>
                <p14:nvPr/>
              </p14:nvContentPartPr>
              <p14:xfrm>
                <a:off x="1935970" y="2336489"/>
                <a:ext cx="124560" cy="16668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7707D69A-E405-807F-D050-1D46CA3A5C39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1926970" y="2327489"/>
                  <a:ext cx="142200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53D9665F-FEE3-8423-C7C6-9F1251C37DA3}"/>
                    </a:ext>
                  </a:extLst>
                </p14:cNvPr>
                <p14:cNvContentPartPr/>
                <p14:nvPr/>
              </p14:nvContentPartPr>
              <p14:xfrm>
                <a:off x="2129650" y="2267729"/>
                <a:ext cx="21960" cy="22320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53D9665F-FEE3-8423-C7C6-9F1251C37DA3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2121010" y="2258729"/>
                  <a:ext cx="39600" cy="24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9549F247-B456-6561-7DAA-20E25C29EA01}"/>
                    </a:ext>
                  </a:extLst>
                </p14:cNvPr>
                <p14:cNvContentPartPr/>
                <p14:nvPr/>
              </p14:nvContentPartPr>
              <p14:xfrm>
                <a:off x="2222530" y="2360969"/>
                <a:ext cx="134280" cy="12384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9549F247-B456-6561-7DAA-20E25C29EA01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2213530" y="2352329"/>
                  <a:ext cx="15192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E187EE05-D1DD-AF86-4C59-B1290F95B644}"/>
                    </a:ext>
                  </a:extLst>
                </p14:cNvPr>
                <p14:cNvContentPartPr/>
                <p14:nvPr/>
              </p14:nvContentPartPr>
              <p14:xfrm>
                <a:off x="2454730" y="2292209"/>
                <a:ext cx="178200" cy="16488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E187EE05-D1DD-AF86-4C59-B1290F95B644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2445730" y="2283209"/>
                  <a:ext cx="195840" cy="18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D1C6C96A-C36A-940C-B78D-6C0F79E769A7}"/>
                    </a:ext>
                  </a:extLst>
                </p14:cNvPr>
                <p14:cNvContentPartPr/>
                <p14:nvPr/>
              </p14:nvContentPartPr>
              <p14:xfrm>
                <a:off x="2550850" y="2221649"/>
                <a:ext cx="45720" cy="25812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D1C6C96A-C36A-940C-B78D-6C0F79E769A7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2541850" y="2212649"/>
                  <a:ext cx="63360" cy="275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9" name="Group 158">
            <a:extLst>
              <a:ext uri="{FF2B5EF4-FFF2-40B4-BE49-F238E27FC236}">
                <a16:creationId xmlns:a16="http://schemas.microsoft.com/office/drawing/2014/main" id="{29801938-2FE0-4374-799F-79D660C47126}"/>
              </a:ext>
            </a:extLst>
          </p:cNvPr>
          <p:cNvGrpSpPr/>
          <p:nvPr/>
        </p:nvGrpSpPr>
        <p:grpSpPr>
          <a:xfrm>
            <a:off x="544930" y="2720969"/>
            <a:ext cx="1463760" cy="1585080"/>
            <a:chOff x="544930" y="2720969"/>
            <a:chExt cx="1463760" cy="1585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42265EBD-70F8-CB2A-247B-55B07C15B318}"/>
                    </a:ext>
                  </a:extLst>
                </p14:cNvPr>
                <p14:cNvContentPartPr/>
                <p14:nvPr/>
              </p14:nvContentPartPr>
              <p14:xfrm>
                <a:off x="594250" y="3029129"/>
                <a:ext cx="142920" cy="27828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42265EBD-70F8-CB2A-247B-55B07C15B318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585250" y="3020129"/>
                  <a:ext cx="160560" cy="29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F3314C24-3D00-0E98-0F26-E67687E47C80}"/>
                    </a:ext>
                  </a:extLst>
                </p14:cNvPr>
                <p14:cNvContentPartPr/>
                <p14:nvPr/>
              </p14:nvContentPartPr>
              <p14:xfrm>
                <a:off x="544930" y="3037049"/>
                <a:ext cx="286560" cy="1188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F3314C24-3D00-0E98-0F26-E67687E47C80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536290" y="3028409"/>
                  <a:ext cx="30420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F8560612-EC71-9746-AB5E-12FF7E5314C7}"/>
                    </a:ext>
                  </a:extLst>
                </p14:cNvPr>
                <p14:cNvContentPartPr/>
                <p14:nvPr/>
              </p14:nvContentPartPr>
              <p14:xfrm>
                <a:off x="978370" y="3133529"/>
                <a:ext cx="198360" cy="3348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F8560612-EC71-9746-AB5E-12FF7E5314C7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969370" y="3124529"/>
                  <a:ext cx="21600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1B370BC6-4236-2354-D54C-E27C6173F9BD}"/>
                    </a:ext>
                  </a:extLst>
                </p14:cNvPr>
                <p14:cNvContentPartPr/>
                <p14:nvPr/>
              </p14:nvContentPartPr>
              <p14:xfrm>
                <a:off x="983050" y="3217769"/>
                <a:ext cx="241200" cy="2376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1B370BC6-4236-2354-D54C-E27C6173F9BD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974050" y="3209129"/>
                  <a:ext cx="25884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98631FC6-1617-9A74-20C1-0655D37B1403}"/>
                    </a:ext>
                  </a:extLst>
                </p14:cNvPr>
                <p14:cNvContentPartPr/>
                <p14:nvPr/>
              </p14:nvContentPartPr>
              <p14:xfrm>
                <a:off x="1645090" y="2753009"/>
                <a:ext cx="120240" cy="22140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98631FC6-1617-9A74-20C1-0655D37B1403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1636450" y="2744009"/>
                  <a:ext cx="137880" cy="23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036DE90D-8B28-C988-89E7-940AAB6A17AF}"/>
                    </a:ext>
                  </a:extLst>
                </p14:cNvPr>
                <p14:cNvContentPartPr/>
                <p14:nvPr/>
              </p14:nvContentPartPr>
              <p14:xfrm>
                <a:off x="1844530" y="2812409"/>
                <a:ext cx="72000" cy="12996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036DE90D-8B28-C988-89E7-940AAB6A17AF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1835890" y="2803769"/>
                  <a:ext cx="8964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19742252-8214-816A-C7C2-441298681DB2}"/>
                    </a:ext>
                  </a:extLst>
                </p14:cNvPr>
                <p14:cNvContentPartPr/>
                <p14:nvPr/>
              </p14:nvContentPartPr>
              <p14:xfrm>
                <a:off x="1874410" y="2807009"/>
                <a:ext cx="134280" cy="16416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19742252-8214-816A-C7C2-441298681DB2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1865410" y="2798369"/>
                  <a:ext cx="151920" cy="18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9E5011C5-0EDA-383E-FC6B-719AC77AAB27}"/>
                    </a:ext>
                  </a:extLst>
                </p14:cNvPr>
                <p14:cNvContentPartPr/>
                <p14:nvPr/>
              </p14:nvContentPartPr>
              <p14:xfrm>
                <a:off x="1600450" y="3011489"/>
                <a:ext cx="382320" cy="4176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9E5011C5-0EDA-383E-FC6B-719AC77AAB27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1591450" y="3002849"/>
                  <a:ext cx="39996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B7E61364-1149-670F-8B39-1F10DBB7C89C}"/>
                    </a:ext>
                  </a:extLst>
                </p14:cNvPr>
                <p14:cNvContentPartPr/>
                <p14:nvPr/>
              </p14:nvContentPartPr>
              <p14:xfrm>
                <a:off x="1634290" y="3067289"/>
                <a:ext cx="58680" cy="20016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B7E61364-1149-670F-8B39-1F10DBB7C89C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1625290" y="3058289"/>
                  <a:ext cx="76320" cy="21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953CA786-E2F0-C773-4D64-A67DB6DF7A72}"/>
                    </a:ext>
                  </a:extLst>
                </p14:cNvPr>
                <p14:cNvContentPartPr/>
                <p14:nvPr/>
              </p14:nvContentPartPr>
              <p14:xfrm>
                <a:off x="1839850" y="3084209"/>
                <a:ext cx="84960" cy="11916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953CA786-E2F0-C773-4D64-A67DB6DF7A72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1831210" y="3075569"/>
                  <a:ext cx="10260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4939D165-FBAA-7011-90D0-8B725D862969}"/>
                    </a:ext>
                  </a:extLst>
                </p14:cNvPr>
                <p14:cNvContentPartPr/>
                <p14:nvPr/>
              </p14:nvContentPartPr>
              <p14:xfrm>
                <a:off x="1643290" y="3438809"/>
                <a:ext cx="77760" cy="19368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4939D165-FBAA-7011-90D0-8B725D862969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1634290" y="3430169"/>
                  <a:ext cx="95400" cy="21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B2E58EBB-D3ED-A2B5-FE92-EE8A43658945}"/>
                    </a:ext>
                  </a:extLst>
                </p14:cNvPr>
                <p14:cNvContentPartPr/>
                <p14:nvPr/>
              </p14:nvContentPartPr>
              <p14:xfrm>
                <a:off x="1846690" y="3472289"/>
                <a:ext cx="124920" cy="16992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B2E58EBB-D3ED-A2B5-FE92-EE8A43658945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1838050" y="3463649"/>
                  <a:ext cx="14256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B7D1853B-3D53-8969-6483-841B4D10BBEA}"/>
                    </a:ext>
                  </a:extLst>
                </p14:cNvPr>
                <p14:cNvContentPartPr/>
                <p14:nvPr/>
              </p14:nvContentPartPr>
              <p14:xfrm>
                <a:off x="1562290" y="3690809"/>
                <a:ext cx="416880" cy="5868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B7D1853B-3D53-8969-6483-841B4D10BBEA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1553290" y="3681809"/>
                  <a:ext cx="434520" cy="7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BA389B3B-08F5-91BB-2A3D-D4CFF6829FF0}"/>
                    </a:ext>
                  </a:extLst>
                </p14:cNvPr>
                <p14:cNvContentPartPr/>
                <p14:nvPr/>
              </p14:nvContentPartPr>
              <p14:xfrm>
                <a:off x="1627450" y="3798449"/>
                <a:ext cx="80280" cy="21924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BA389B3B-08F5-91BB-2A3D-D4CFF6829FF0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1618810" y="3789449"/>
                  <a:ext cx="97920" cy="23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DEAE5D92-C472-EC84-2E61-EFF09A3A5C32}"/>
                    </a:ext>
                  </a:extLst>
                </p14:cNvPr>
                <p14:cNvContentPartPr/>
                <p14:nvPr/>
              </p14:nvContentPartPr>
              <p14:xfrm>
                <a:off x="1811050" y="3883409"/>
                <a:ext cx="96120" cy="9540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DEAE5D92-C472-EC84-2E61-EFF09A3A5C32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1802050" y="3874409"/>
                  <a:ext cx="11376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7A827599-C39E-580A-BC02-FFCB4B3B66DC}"/>
                    </a:ext>
                  </a:extLst>
                </p14:cNvPr>
                <p14:cNvContentPartPr/>
                <p14:nvPr/>
              </p14:nvContentPartPr>
              <p14:xfrm>
                <a:off x="1388410" y="2720969"/>
                <a:ext cx="74880" cy="158508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7A827599-C39E-580A-BC02-FFCB4B3B66DC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1379410" y="2712329"/>
                  <a:ext cx="92520" cy="1602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8" name="Group 157">
            <a:extLst>
              <a:ext uri="{FF2B5EF4-FFF2-40B4-BE49-F238E27FC236}">
                <a16:creationId xmlns:a16="http://schemas.microsoft.com/office/drawing/2014/main" id="{1B7FC22D-3A24-CAE0-7347-5B394D7B2DE0}"/>
              </a:ext>
            </a:extLst>
          </p:cNvPr>
          <p:cNvGrpSpPr/>
          <p:nvPr/>
        </p:nvGrpSpPr>
        <p:grpSpPr>
          <a:xfrm>
            <a:off x="2329450" y="2751209"/>
            <a:ext cx="690120" cy="1375920"/>
            <a:chOff x="2329450" y="2751209"/>
            <a:chExt cx="690120" cy="1375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617F5F4B-4E0A-D4E8-0BCC-20A88F911ED9}"/>
                    </a:ext>
                  </a:extLst>
                </p14:cNvPr>
                <p14:cNvContentPartPr/>
                <p14:nvPr/>
              </p14:nvContentPartPr>
              <p14:xfrm>
                <a:off x="2376610" y="2751209"/>
                <a:ext cx="64800" cy="21852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617F5F4B-4E0A-D4E8-0BCC-20A88F911ED9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2367970" y="2742209"/>
                  <a:ext cx="82440" cy="23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BACC391B-11E1-7D93-87A0-283961D5CE34}"/>
                    </a:ext>
                  </a:extLst>
                </p14:cNvPr>
                <p14:cNvContentPartPr/>
                <p14:nvPr/>
              </p14:nvContentPartPr>
              <p14:xfrm>
                <a:off x="2576410" y="2811329"/>
                <a:ext cx="112320" cy="13068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BACC391B-11E1-7D93-87A0-283961D5CE34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2567410" y="2802329"/>
                  <a:ext cx="12996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0F2C83BC-B915-AB2C-19BC-D01063DA6932}"/>
                    </a:ext>
                  </a:extLst>
                </p14:cNvPr>
                <p14:cNvContentPartPr/>
                <p14:nvPr/>
              </p14:nvContentPartPr>
              <p14:xfrm>
                <a:off x="2596210" y="2821409"/>
                <a:ext cx="152280" cy="16128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0F2C83BC-B915-AB2C-19BC-D01063DA6932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2587570" y="2812769"/>
                  <a:ext cx="16992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0C3D84C3-48C6-4E8A-E611-E216CDC1A5A7}"/>
                    </a:ext>
                  </a:extLst>
                </p14:cNvPr>
                <p14:cNvContentPartPr/>
                <p14:nvPr/>
              </p14:nvContentPartPr>
              <p14:xfrm>
                <a:off x="2329450" y="2997449"/>
                <a:ext cx="450000" cy="5580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0C3D84C3-48C6-4E8A-E611-E216CDC1A5A7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2320810" y="2988809"/>
                  <a:ext cx="467640" cy="7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E760F16A-EA7F-096A-12C3-920EE5140796}"/>
                    </a:ext>
                  </a:extLst>
                </p14:cNvPr>
                <p14:cNvContentPartPr/>
                <p14:nvPr/>
              </p14:nvContentPartPr>
              <p14:xfrm>
                <a:off x="2374450" y="3096449"/>
                <a:ext cx="48240" cy="18000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E760F16A-EA7F-096A-12C3-920EE5140796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2365450" y="3087809"/>
                  <a:ext cx="65880" cy="1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E2868956-8A53-3595-B036-F090AF10796B}"/>
                    </a:ext>
                  </a:extLst>
                </p14:cNvPr>
                <p14:cNvContentPartPr/>
                <p14:nvPr/>
              </p14:nvContentPartPr>
              <p14:xfrm>
                <a:off x="2565250" y="3133169"/>
                <a:ext cx="90720" cy="8820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E2868956-8A53-3595-B036-F090AF10796B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2556610" y="3124529"/>
                  <a:ext cx="10836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CF0A7B8C-B687-2D98-E9FE-2E5CC4E3B59F}"/>
                    </a:ext>
                  </a:extLst>
                </p14:cNvPr>
                <p14:cNvContentPartPr/>
                <p14:nvPr/>
              </p14:nvContentPartPr>
              <p14:xfrm>
                <a:off x="2602690" y="3065849"/>
                <a:ext cx="45360" cy="22356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CF0A7B8C-B687-2D98-E9FE-2E5CC4E3B59F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2594050" y="3057209"/>
                  <a:ext cx="63000" cy="24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BC2D81A9-6A57-ADD7-4E38-2F526DEA4C65}"/>
                    </a:ext>
                  </a:extLst>
                </p14:cNvPr>
                <p14:cNvContentPartPr/>
                <p14:nvPr/>
              </p14:nvContentPartPr>
              <p14:xfrm>
                <a:off x="2377690" y="3407489"/>
                <a:ext cx="107280" cy="23904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BC2D81A9-6A57-ADD7-4E38-2F526DEA4C65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2368690" y="3398489"/>
                  <a:ext cx="124920" cy="25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61B2DBCC-0187-1D59-BB99-D735A8286E75}"/>
                    </a:ext>
                  </a:extLst>
                </p14:cNvPr>
                <p14:cNvContentPartPr/>
                <p14:nvPr/>
              </p14:nvContentPartPr>
              <p14:xfrm>
                <a:off x="2613130" y="3485969"/>
                <a:ext cx="114480" cy="17892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61B2DBCC-0187-1D59-BB99-D735A8286E75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2604130" y="3476969"/>
                  <a:ext cx="132120" cy="19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AC581D94-54DA-23A0-3675-93F689486580}"/>
                    </a:ext>
                  </a:extLst>
                </p14:cNvPr>
                <p14:cNvContentPartPr/>
                <p14:nvPr/>
              </p14:nvContentPartPr>
              <p14:xfrm>
                <a:off x="2335210" y="3710609"/>
                <a:ext cx="387360" cy="3636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AC581D94-54DA-23A0-3675-93F689486580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2326570" y="3701969"/>
                  <a:ext cx="40500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2DDD54E4-D429-2D7A-32A1-E9A041990D82}"/>
                    </a:ext>
                  </a:extLst>
                </p14:cNvPr>
                <p14:cNvContentPartPr/>
                <p14:nvPr/>
              </p14:nvContentPartPr>
              <p14:xfrm>
                <a:off x="2342410" y="3872969"/>
                <a:ext cx="96840" cy="25416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2DDD54E4-D429-2D7A-32A1-E9A041990D82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2333410" y="3864329"/>
                  <a:ext cx="114480" cy="27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8E4FD170-7212-0596-1DFF-AA3E85094824}"/>
                    </a:ext>
                  </a:extLst>
                </p14:cNvPr>
                <p14:cNvContentPartPr/>
                <p14:nvPr/>
              </p14:nvContentPartPr>
              <p14:xfrm>
                <a:off x="2551930" y="3911129"/>
                <a:ext cx="142920" cy="8964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8E4FD170-7212-0596-1DFF-AA3E85094824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2542930" y="3902129"/>
                  <a:ext cx="16056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69CEE03A-3E38-32E0-7291-EEB3E305F287}"/>
                    </a:ext>
                  </a:extLst>
                </p14:cNvPr>
                <p14:cNvContentPartPr/>
                <p14:nvPr/>
              </p14:nvContentPartPr>
              <p14:xfrm>
                <a:off x="2620330" y="3825449"/>
                <a:ext cx="45720" cy="28908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69CEE03A-3E38-32E0-7291-EEB3E305F287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2611330" y="3816809"/>
                  <a:ext cx="63360" cy="30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EAE903CF-97B7-7B7F-5497-C24E7FB15223}"/>
                    </a:ext>
                  </a:extLst>
                </p14:cNvPr>
                <p14:cNvContentPartPr/>
                <p14:nvPr/>
              </p14:nvContentPartPr>
              <p14:xfrm>
                <a:off x="2898970" y="2771729"/>
                <a:ext cx="120600" cy="133956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EAE903CF-97B7-7B7F-5497-C24E7FB15223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2889970" y="2762729"/>
                  <a:ext cx="138240" cy="1357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2" name="Group 161">
            <a:extLst>
              <a:ext uri="{FF2B5EF4-FFF2-40B4-BE49-F238E27FC236}">
                <a16:creationId xmlns:a16="http://schemas.microsoft.com/office/drawing/2014/main" id="{E8345AE8-972D-C9C2-D73E-E0F76F1F3199}"/>
              </a:ext>
            </a:extLst>
          </p:cNvPr>
          <p:cNvGrpSpPr/>
          <p:nvPr/>
        </p:nvGrpSpPr>
        <p:grpSpPr>
          <a:xfrm>
            <a:off x="925810" y="4852529"/>
            <a:ext cx="231840" cy="109800"/>
            <a:chOff x="925810" y="4852529"/>
            <a:chExt cx="231840" cy="109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CA89AD80-CFF7-B608-C267-451424F79610}"/>
                    </a:ext>
                  </a:extLst>
                </p14:cNvPr>
                <p14:cNvContentPartPr/>
                <p14:nvPr/>
              </p14:nvContentPartPr>
              <p14:xfrm>
                <a:off x="925810" y="4852529"/>
                <a:ext cx="215640" cy="936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CA89AD80-CFF7-B608-C267-451424F79610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916810" y="4843529"/>
                  <a:ext cx="23328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C0139C95-D0EB-77CA-1A22-61DCF1F95E6B}"/>
                    </a:ext>
                  </a:extLst>
                </p14:cNvPr>
                <p14:cNvContentPartPr/>
                <p14:nvPr/>
              </p14:nvContentPartPr>
              <p14:xfrm>
                <a:off x="934090" y="4943249"/>
                <a:ext cx="223560" cy="1908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C0139C95-D0EB-77CA-1A22-61DCF1F95E6B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925090" y="4934609"/>
                  <a:ext cx="241200" cy="36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16">
            <p14:nvContentPartPr>
              <p14:cNvPr id="163" name="Ink 162">
                <a:extLst>
                  <a:ext uri="{FF2B5EF4-FFF2-40B4-BE49-F238E27FC236}">
                    <a16:creationId xmlns:a16="http://schemas.microsoft.com/office/drawing/2014/main" id="{9EB0666C-B94B-2054-1F2E-476C0040C375}"/>
                  </a:ext>
                </a:extLst>
              </p14:cNvPr>
              <p14:cNvContentPartPr/>
              <p14:nvPr/>
            </p14:nvContentPartPr>
            <p14:xfrm>
              <a:off x="1406770" y="4478849"/>
              <a:ext cx="34560" cy="831240"/>
            </p14:xfrm>
          </p:contentPart>
        </mc:Choice>
        <mc:Fallback xmlns="">
          <p:pic>
            <p:nvPicPr>
              <p:cNvPr id="163" name="Ink 162">
                <a:extLst>
                  <a:ext uri="{FF2B5EF4-FFF2-40B4-BE49-F238E27FC236}">
                    <a16:creationId xmlns:a16="http://schemas.microsoft.com/office/drawing/2014/main" id="{9EB0666C-B94B-2054-1F2E-476C0040C375}"/>
                  </a:ext>
                </a:extLst>
              </p:cNvPr>
              <p:cNvPicPr/>
              <p:nvPr/>
            </p:nvPicPr>
            <p:blipFill>
              <a:blip r:embed="rId217"/>
              <a:stretch>
                <a:fillRect/>
              </a:stretch>
            </p:blipFill>
            <p:spPr>
              <a:xfrm>
                <a:off x="1397770" y="4470209"/>
                <a:ext cx="52200" cy="848880"/>
              </a:xfrm>
              <a:prstGeom prst="rect">
                <a:avLst/>
              </a:prstGeom>
            </p:spPr>
          </p:pic>
        </mc:Fallback>
      </mc:AlternateContent>
      <p:grpSp>
        <p:nvGrpSpPr>
          <p:cNvPr id="192" name="Group 191">
            <a:extLst>
              <a:ext uri="{FF2B5EF4-FFF2-40B4-BE49-F238E27FC236}">
                <a16:creationId xmlns:a16="http://schemas.microsoft.com/office/drawing/2014/main" id="{7C3DF2FB-76AF-7331-0D6E-E1DA5851DCBF}"/>
              </a:ext>
            </a:extLst>
          </p:cNvPr>
          <p:cNvGrpSpPr/>
          <p:nvPr/>
        </p:nvGrpSpPr>
        <p:grpSpPr>
          <a:xfrm>
            <a:off x="1655530" y="4284089"/>
            <a:ext cx="1965240" cy="978120"/>
            <a:chOff x="1655530" y="4284089"/>
            <a:chExt cx="1965240" cy="978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B7997EE2-68DA-1E05-0C5F-BDECBDFF20BB}"/>
                    </a:ext>
                  </a:extLst>
                </p14:cNvPr>
                <p14:cNvContentPartPr/>
                <p14:nvPr/>
              </p14:nvContentPartPr>
              <p14:xfrm>
                <a:off x="1655530" y="4504409"/>
                <a:ext cx="312840" cy="18324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B7997EE2-68DA-1E05-0C5F-BDECBDFF20BB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1646890" y="4495409"/>
                  <a:ext cx="330480" cy="20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DEEC1608-9D0E-D112-9219-EC459C08EAC5}"/>
                    </a:ext>
                  </a:extLst>
                </p14:cNvPr>
                <p14:cNvContentPartPr/>
                <p14:nvPr/>
              </p14:nvContentPartPr>
              <p14:xfrm>
                <a:off x="2108770" y="4475969"/>
                <a:ext cx="115200" cy="17496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DEEC1608-9D0E-D112-9219-EC459C08EAC5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2100130" y="4466969"/>
                  <a:ext cx="132840" cy="19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AD971628-497B-0401-D030-548A438576A9}"/>
                    </a:ext>
                  </a:extLst>
                </p14:cNvPr>
                <p14:cNvContentPartPr/>
                <p14:nvPr/>
              </p14:nvContentPartPr>
              <p14:xfrm>
                <a:off x="2162050" y="4351049"/>
                <a:ext cx="23400" cy="36684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AD971628-497B-0401-D030-548A438576A9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2153050" y="4342049"/>
                  <a:ext cx="41040" cy="38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B8BB40F1-17B6-DBDC-289E-E34FE02E003E}"/>
                    </a:ext>
                  </a:extLst>
                </p14:cNvPr>
                <p14:cNvContentPartPr/>
                <p14:nvPr/>
              </p14:nvContentPartPr>
              <p14:xfrm>
                <a:off x="2437450" y="4533569"/>
                <a:ext cx="129960" cy="2124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B8BB40F1-17B6-DBDC-289E-E34FE02E003E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2428450" y="4524929"/>
                  <a:ext cx="14760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686DDAD2-834C-A278-77C6-3E5593BFC76B}"/>
                    </a:ext>
                  </a:extLst>
                </p14:cNvPr>
                <p14:cNvContentPartPr/>
                <p14:nvPr/>
              </p14:nvContentPartPr>
              <p14:xfrm>
                <a:off x="2621770" y="4491449"/>
                <a:ext cx="174240" cy="16092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686DDAD2-834C-A278-77C6-3E5593BFC76B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2612770" y="4482449"/>
                  <a:ext cx="19188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81BA3E89-1C4F-59C9-F50C-11CED5959230}"/>
                    </a:ext>
                  </a:extLst>
                </p14:cNvPr>
                <p14:cNvContentPartPr/>
                <p14:nvPr/>
              </p14:nvContentPartPr>
              <p14:xfrm>
                <a:off x="2832370" y="4451129"/>
                <a:ext cx="84960" cy="17676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81BA3E89-1C4F-59C9-F50C-11CED5959230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2823730" y="4442129"/>
                  <a:ext cx="102600" cy="19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0CFAB373-DE87-FAFD-CC7E-B587FCF4E592}"/>
                    </a:ext>
                  </a:extLst>
                </p14:cNvPr>
                <p14:cNvContentPartPr/>
                <p14:nvPr/>
              </p14:nvContentPartPr>
              <p14:xfrm>
                <a:off x="2979610" y="4475609"/>
                <a:ext cx="10080" cy="9540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0CFAB373-DE87-FAFD-CC7E-B587FCF4E592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2970970" y="4466969"/>
                  <a:ext cx="2772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C02F9C97-DE6D-D31D-4C41-0D799C602188}"/>
                    </a:ext>
                  </a:extLst>
                </p14:cNvPr>
                <p14:cNvContentPartPr/>
                <p14:nvPr/>
              </p14:nvContentPartPr>
              <p14:xfrm>
                <a:off x="2966290" y="4422329"/>
                <a:ext cx="20160" cy="756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C02F9C97-DE6D-D31D-4C41-0D799C602188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2957650" y="4413689"/>
                  <a:ext cx="3780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E102FDED-FB11-E61B-3877-7CD7E4A952C9}"/>
                    </a:ext>
                  </a:extLst>
                </p14:cNvPr>
                <p14:cNvContentPartPr/>
                <p14:nvPr/>
              </p14:nvContentPartPr>
              <p14:xfrm>
                <a:off x="3088330" y="4508729"/>
                <a:ext cx="68400" cy="11304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E102FDED-FB11-E61B-3877-7CD7E4A952C9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3079330" y="4499729"/>
                  <a:ext cx="8604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2FA50AFC-23C5-C2A0-7DDD-2C6BE9E98522}"/>
                    </a:ext>
                  </a:extLst>
                </p14:cNvPr>
                <p14:cNvContentPartPr/>
                <p14:nvPr/>
              </p14:nvContentPartPr>
              <p14:xfrm>
                <a:off x="3241330" y="4456889"/>
                <a:ext cx="160200" cy="14832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2FA50AFC-23C5-C2A0-7DDD-2C6BE9E98522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3232690" y="4447889"/>
                  <a:ext cx="17784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066657A8-A553-5772-E4C3-3F85663452BA}"/>
                    </a:ext>
                  </a:extLst>
                </p14:cNvPr>
                <p14:cNvContentPartPr/>
                <p14:nvPr/>
              </p14:nvContentPartPr>
              <p14:xfrm>
                <a:off x="3325930" y="4378049"/>
                <a:ext cx="25920" cy="33228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066657A8-A553-5772-E4C3-3F85663452BA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3316930" y="4369409"/>
                  <a:ext cx="43560" cy="34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087D6B2F-0027-009A-58D3-0811464D397F}"/>
                    </a:ext>
                  </a:extLst>
                </p14:cNvPr>
                <p14:cNvContentPartPr/>
                <p14:nvPr/>
              </p14:nvContentPartPr>
              <p14:xfrm>
                <a:off x="1659130" y="5115689"/>
                <a:ext cx="95400" cy="146520"/>
              </p14:xfrm>
            </p:contentPart>
          </mc:Choice>
          <mc:Fallback xmlns=""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087D6B2F-0027-009A-58D3-0811464D397F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1650130" y="5106689"/>
                  <a:ext cx="11304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BF728C76-7792-6CB3-6BE3-A15A50D1A280}"/>
                    </a:ext>
                  </a:extLst>
                </p14:cNvPr>
                <p14:cNvContentPartPr/>
                <p14:nvPr/>
              </p14:nvContentPartPr>
              <p14:xfrm>
                <a:off x="1858210" y="5040809"/>
                <a:ext cx="48960" cy="182160"/>
              </p14:xfrm>
            </p:contentPart>
          </mc:Choice>
          <mc:Fallback xmlns=""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BF728C76-7792-6CB3-6BE3-A15A50D1A280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1849210" y="5032169"/>
                  <a:ext cx="66600" cy="19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FF0F6ED3-7ADE-5E21-3EFF-68403C8CDDD4}"/>
                    </a:ext>
                  </a:extLst>
                </p14:cNvPr>
                <p14:cNvContentPartPr/>
                <p14:nvPr/>
              </p14:nvContentPartPr>
              <p14:xfrm>
                <a:off x="1952890" y="5144849"/>
                <a:ext cx="127080" cy="11412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FF0F6ED3-7ADE-5E21-3EFF-68403C8CDDD4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1944250" y="5136209"/>
                  <a:ext cx="14472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382FECB5-0BEB-11F3-711D-0EE1F3490EB0}"/>
                    </a:ext>
                  </a:extLst>
                </p14:cNvPr>
                <p14:cNvContentPartPr/>
                <p14:nvPr/>
              </p14:nvContentPartPr>
              <p14:xfrm>
                <a:off x="2173210" y="5068889"/>
                <a:ext cx="192960" cy="138960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382FECB5-0BEB-11F3-711D-0EE1F3490EB0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2164570" y="5060249"/>
                  <a:ext cx="21060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FCD4B4A1-2F29-3D61-540C-7B18E064C869}"/>
                    </a:ext>
                  </a:extLst>
                </p14:cNvPr>
                <p14:cNvContentPartPr/>
                <p14:nvPr/>
              </p14:nvContentPartPr>
              <p14:xfrm>
                <a:off x="2275810" y="4973489"/>
                <a:ext cx="23040" cy="288000"/>
              </p14:xfrm>
            </p:contentPart>
          </mc:Choice>
          <mc:Fallback xmlns=""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FCD4B4A1-2F29-3D61-540C-7B18E064C869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2266810" y="4964489"/>
                  <a:ext cx="40680" cy="30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FF7A504B-78AD-A674-5975-7B33847F2DF0}"/>
                    </a:ext>
                  </a:extLst>
                </p14:cNvPr>
                <p14:cNvContentPartPr/>
                <p14:nvPr/>
              </p14:nvContentPartPr>
              <p14:xfrm>
                <a:off x="2646610" y="5074289"/>
                <a:ext cx="88920" cy="109800"/>
              </p14:xfrm>
            </p:contentPart>
          </mc:Choice>
          <mc:Fallback xmlns=""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FF7A504B-78AD-A674-5975-7B33847F2DF0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2637610" y="5065289"/>
                  <a:ext cx="10656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AF1B30A9-1F6F-501D-7577-AC725C7B30D7}"/>
                    </a:ext>
                  </a:extLst>
                </p14:cNvPr>
                <p14:cNvContentPartPr/>
                <p14:nvPr/>
              </p14:nvContentPartPr>
              <p14:xfrm>
                <a:off x="2824810" y="5032529"/>
                <a:ext cx="191160" cy="176760"/>
              </p14:xfrm>
            </p:contentPart>
          </mc:Choice>
          <mc:Fallback xmlns=""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AF1B30A9-1F6F-501D-7577-AC725C7B30D7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2815810" y="5023529"/>
                  <a:ext cx="208800" cy="19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8F372BF9-4960-E99B-4BE9-5001F59A5F94}"/>
                    </a:ext>
                  </a:extLst>
                </p14:cNvPr>
                <p14:cNvContentPartPr/>
                <p14:nvPr/>
              </p14:nvContentPartPr>
              <p14:xfrm>
                <a:off x="3078250" y="5095889"/>
                <a:ext cx="68400" cy="111600"/>
              </p14:xfrm>
            </p:contentPart>
          </mc:Choice>
          <mc:Fallback xmlns=""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8F372BF9-4960-E99B-4BE9-5001F59A5F94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3069610" y="5087249"/>
                  <a:ext cx="8604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95F00488-3A9C-7999-24E0-1966E19C58FA}"/>
                    </a:ext>
                  </a:extLst>
                </p14:cNvPr>
                <p14:cNvContentPartPr/>
                <p14:nvPr/>
              </p14:nvContentPartPr>
              <p14:xfrm>
                <a:off x="3264010" y="5012009"/>
                <a:ext cx="137880" cy="171000"/>
              </p14:xfrm>
            </p:contentPart>
          </mc:Choice>
          <mc:Fallback xmlns=""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95F00488-3A9C-7999-24E0-1966E19C58FA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3255010" y="5003369"/>
                  <a:ext cx="155520" cy="18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F3B0553A-539F-135F-44A4-68545061E426}"/>
                    </a:ext>
                  </a:extLst>
                </p14:cNvPr>
                <p14:cNvContentPartPr/>
                <p14:nvPr/>
              </p14:nvContentPartPr>
              <p14:xfrm>
                <a:off x="3340330" y="4923089"/>
                <a:ext cx="7200" cy="319680"/>
              </p14:xfrm>
            </p:contentPart>
          </mc:Choice>
          <mc:Fallback xmlns=""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F3B0553A-539F-135F-44A4-68545061E426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3331330" y="4914089"/>
                  <a:ext cx="24840" cy="33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5DC5C016-D917-91CB-9907-C1E8FD47AED0}"/>
                    </a:ext>
                  </a:extLst>
                </p14:cNvPr>
                <p14:cNvContentPartPr/>
                <p14:nvPr/>
              </p14:nvContentPartPr>
              <p14:xfrm>
                <a:off x="3582970" y="4284089"/>
                <a:ext cx="37800" cy="893880"/>
              </p14:xfrm>
            </p:contentPart>
          </mc:Choice>
          <mc:Fallback xmlns=""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5DC5C016-D917-91CB-9907-C1E8FD47AED0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3574330" y="4275449"/>
                  <a:ext cx="55440" cy="911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1" name="Group 190">
            <a:extLst>
              <a:ext uri="{FF2B5EF4-FFF2-40B4-BE49-F238E27FC236}">
                <a16:creationId xmlns:a16="http://schemas.microsoft.com/office/drawing/2014/main" id="{A9694B2F-D07D-1731-22E9-652078941E70}"/>
              </a:ext>
            </a:extLst>
          </p:cNvPr>
          <p:cNvGrpSpPr/>
          <p:nvPr/>
        </p:nvGrpSpPr>
        <p:grpSpPr>
          <a:xfrm>
            <a:off x="888730" y="5739929"/>
            <a:ext cx="288000" cy="140760"/>
            <a:chOff x="888730" y="5739929"/>
            <a:chExt cx="288000" cy="140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571D61B7-6260-73DF-C9F6-6E72C313C545}"/>
                    </a:ext>
                  </a:extLst>
                </p14:cNvPr>
                <p14:cNvContentPartPr/>
                <p14:nvPr/>
              </p14:nvContentPartPr>
              <p14:xfrm>
                <a:off x="888730" y="5739929"/>
                <a:ext cx="250200" cy="20160"/>
              </p14:xfrm>
            </p:contentPart>
          </mc:Choice>
          <mc:Fallback xmlns=""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571D61B7-6260-73DF-C9F6-6E72C313C545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879730" y="5730929"/>
                  <a:ext cx="26784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3AA2CB2F-0CE5-5DE9-BABF-9659B6921DD8}"/>
                    </a:ext>
                  </a:extLst>
                </p14:cNvPr>
                <p14:cNvContentPartPr/>
                <p14:nvPr/>
              </p14:nvContentPartPr>
              <p14:xfrm>
                <a:off x="928690" y="5862689"/>
                <a:ext cx="248040" cy="18000"/>
              </p14:xfrm>
            </p:contentPart>
          </mc:Choice>
          <mc:Fallback xmlns=""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3AA2CB2F-0CE5-5DE9-BABF-9659B6921DD8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919690" y="5853689"/>
                  <a:ext cx="265680" cy="35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66">
            <p14:nvContentPartPr>
              <p14:cNvPr id="193" name="Ink 192">
                <a:extLst>
                  <a:ext uri="{FF2B5EF4-FFF2-40B4-BE49-F238E27FC236}">
                    <a16:creationId xmlns:a16="http://schemas.microsoft.com/office/drawing/2014/main" id="{258B9C16-97C6-D802-2325-4EE14120AA34}"/>
                  </a:ext>
                </a:extLst>
              </p14:cNvPr>
              <p14:cNvContentPartPr/>
              <p14:nvPr/>
            </p14:nvContentPartPr>
            <p14:xfrm>
              <a:off x="1477330" y="5694569"/>
              <a:ext cx="175320" cy="178920"/>
            </p14:xfrm>
          </p:contentPart>
        </mc:Choice>
        <mc:Fallback xmlns="">
          <p:pic>
            <p:nvPicPr>
              <p:cNvPr id="193" name="Ink 192">
                <a:extLst>
                  <a:ext uri="{FF2B5EF4-FFF2-40B4-BE49-F238E27FC236}">
                    <a16:creationId xmlns:a16="http://schemas.microsoft.com/office/drawing/2014/main" id="{258B9C16-97C6-D802-2325-4EE14120AA34}"/>
                  </a:ext>
                </a:extLst>
              </p:cNvPr>
              <p:cNvPicPr/>
              <p:nvPr/>
            </p:nvPicPr>
            <p:blipFill>
              <a:blip r:embed="rId267"/>
              <a:stretch>
                <a:fillRect/>
              </a:stretch>
            </p:blipFill>
            <p:spPr>
              <a:xfrm>
                <a:off x="1468330" y="5685929"/>
                <a:ext cx="192960" cy="196560"/>
              </a:xfrm>
              <a:prstGeom prst="rect">
                <a:avLst/>
              </a:prstGeom>
            </p:spPr>
          </p:pic>
        </mc:Fallback>
      </mc:AlternateContent>
      <p:grpSp>
        <p:nvGrpSpPr>
          <p:cNvPr id="208" name="Group 207">
            <a:extLst>
              <a:ext uri="{FF2B5EF4-FFF2-40B4-BE49-F238E27FC236}">
                <a16:creationId xmlns:a16="http://schemas.microsoft.com/office/drawing/2014/main" id="{C436A112-5167-B02C-08B4-EBF36A21BEE2}"/>
              </a:ext>
            </a:extLst>
          </p:cNvPr>
          <p:cNvGrpSpPr/>
          <p:nvPr/>
        </p:nvGrpSpPr>
        <p:grpSpPr>
          <a:xfrm>
            <a:off x="548890" y="6188849"/>
            <a:ext cx="2648880" cy="449280"/>
            <a:chOff x="548890" y="6188849"/>
            <a:chExt cx="2648880" cy="449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0AC62F2F-92CA-E574-189D-C8AE82369252}"/>
                    </a:ext>
                  </a:extLst>
                </p14:cNvPr>
                <p14:cNvContentPartPr/>
                <p14:nvPr/>
              </p14:nvContentPartPr>
              <p14:xfrm>
                <a:off x="548890" y="6188849"/>
                <a:ext cx="237960" cy="337320"/>
              </p14:xfrm>
            </p:contentPart>
          </mc:Choice>
          <mc:Fallback xmlns=""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0AC62F2F-92CA-E574-189D-C8AE82369252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540250" y="6180209"/>
                  <a:ext cx="255600" cy="35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81EE57BE-DD3D-21E7-91EA-6DE1D8D0D242}"/>
                    </a:ext>
                  </a:extLst>
                </p14:cNvPr>
                <p14:cNvContentPartPr/>
                <p14:nvPr/>
              </p14:nvContentPartPr>
              <p14:xfrm>
                <a:off x="827170" y="6387209"/>
                <a:ext cx="131400" cy="167040"/>
              </p14:xfrm>
            </p:contentPart>
          </mc:Choice>
          <mc:Fallback xmlns=""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81EE57BE-DD3D-21E7-91EA-6DE1D8D0D242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818170" y="6378569"/>
                  <a:ext cx="14904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9FF5140C-174F-2DC4-E4CE-0B2767D76C15}"/>
                    </a:ext>
                  </a:extLst>
                </p14:cNvPr>
                <p14:cNvContentPartPr/>
                <p14:nvPr/>
              </p14:nvContentPartPr>
              <p14:xfrm>
                <a:off x="835450" y="6370289"/>
                <a:ext cx="184680" cy="173160"/>
              </p14:xfrm>
            </p:contentPart>
          </mc:Choice>
          <mc:Fallback xmlns=""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9FF5140C-174F-2DC4-E4CE-0B2767D76C15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826450" y="6361649"/>
                  <a:ext cx="202320" cy="1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D105E060-8DE0-E286-B32E-475FF67897E0}"/>
                    </a:ext>
                  </a:extLst>
                </p14:cNvPr>
                <p14:cNvContentPartPr/>
                <p14:nvPr/>
              </p14:nvContentPartPr>
              <p14:xfrm>
                <a:off x="1049290" y="6203969"/>
                <a:ext cx="166320" cy="325800"/>
              </p14:xfrm>
            </p:contentPart>
          </mc:Choice>
          <mc:Fallback xmlns=""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D105E060-8DE0-E286-B32E-475FF67897E0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1040290" y="6195329"/>
                  <a:ext cx="183960" cy="34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9F48B17F-9FE0-9516-1502-9347072F8ED9}"/>
                    </a:ext>
                  </a:extLst>
                </p14:cNvPr>
                <p14:cNvContentPartPr/>
                <p14:nvPr/>
              </p14:nvContentPartPr>
              <p14:xfrm>
                <a:off x="1329010" y="6376409"/>
                <a:ext cx="118080" cy="261720"/>
              </p14:xfrm>
            </p:contentPart>
          </mc:Choice>
          <mc:Fallback xmlns=""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9F48B17F-9FE0-9516-1502-9347072F8ED9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1320370" y="6367769"/>
                  <a:ext cx="135720" cy="27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66B909FB-9544-7161-7E38-1D2AA3E4310C}"/>
                    </a:ext>
                  </a:extLst>
                </p14:cNvPr>
                <p14:cNvContentPartPr/>
                <p14:nvPr/>
              </p14:nvContentPartPr>
              <p14:xfrm>
                <a:off x="1608370" y="6393689"/>
                <a:ext cx="128880" cy="17280"/>
              </p14:xfrm>
            </p:contentPart>
          </mc:Choice>
          <mc:Fallback xmlns=""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66B909FB-9544-7161-7E38-1D2AA3E4310C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1599370" y="6385049"/>
                  <a:ext cx="14652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5BA7AD59-4B46-1023-ACEC-2917268CB399}"/>
                    </a:ext>
                  </a:extLst>
                </p14:cNvPr>
                <p14:cNvContentPartPr/>
                <p14:nvPr/>
              </p14:nvContentPartPr>
              <p14:xfrm>
                <a:off x="1602250" y="6476849"/>
                <a:ext cx="123480" cy="8640"/>
              </p14:xfrm>
            </p:contentPart>
          </mc:Choice>
          <mc:Fallback xmlns=""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5BA7AD59-4B46-1023-ACEC-2917268CB399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1593250" y="6468209"/>
                  <a:ext cx="14112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6AF3D9B8-4A94-38BA-D059-D4812687E207}"/>
                    </a:ext>
                  </a:extLst>
                </p14:cNvPr>
                <p14:cNvContentPartPr/>
                <p14:nvPr/>
              </p14:nvContentPartPr>
              <p14:xfrm>
                <a:off x="1914730" y="6255449"/>
                <a:ext cx="219240" cy="295920"/>
              </p14:xfrm>
            </p:contentPart>
          </mc:Choice>
          <mc:Fallback xmlns=""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6AF3D9B8-4A94-38BA-D059-D4812687E207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1905730" y="6246449"/>
                  <a:ext cx="236880" cy="31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75F34B83-A00C-019A-51C7-83F5103542A0}"/>
                    </a:ext>
                  </a:extLst>
                </p14:cNvPr>
                <p14:cNvContentPartPr/>
                <p14:nvPr/>
              </p14:nvContentPartPr>
              <p14:xfrm>
                <a:off x="1937050" y="6219089"/>
                <a:ext cx="246600" cy="10440"/>
              </p14:xfrm>
            </p:contentPart>
          </mc:Choice>
          <mc:Fallback xmlns=""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75F34B83-A00C-019A-51C7-83F5103542A0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1928410" y="6210449"/>
                  <a:ext cx="26424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275CAC71-7A90-E9C0-889C-12ECC7D87726}"/>
                    </a:ext>
                  </a:extLst>
                </p14:cNvPr>
                <p14:cNvContentPartPr/>
                <p14:nvPr/>
              </p14:nvContentPartPr>
              <p14:xfrm>
                <a:off x="2344210" y="6190649"/>
                <a:ext cx="140400" cy="350640"/>
              </p14:xfrm>
            </p:contentPart>
          </mc:Choice>
          <mc:Fallback xmlns=""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275CAC71-7A90-E9C0-889C-12ECC7D87726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2335570" y="6181649"/>
                  <a:ext cx="158040" cy="36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DEFAEAE5-9D4D-B98B-FADE-21F8D2F1E0F1}"/>
                    </a:ext>
                  </a:extLst>
                </p14:cNvPr>
                <p14:cNvContentPartPr/>
                <p14:nvPr/>
              </p14:nvContentPartPr>
              <p14:xfrm>
                <a:off x="2576410" y="6383249"/>
                <a:ext cx="109080" cy="91440"/>
              </p14:xfrm>
            </p:contentPart>
          </mc:Choice>
          <mc:Fallback xmlns=""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DEFAEAE5-9D4D-B98B-FADE-21F8D2F1E0F1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2567770" y="6374609"/>
                  <a:ext cx="12672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BC52FA78-C5F5-9182-4599-25CEB31A986A}"/>
                    </a:ext>
                  </a:extLst>
                </p14:cNvPr>
                <p14:cNvContentPartPr/>
                <p14:nvPr/>
              </p14:nvContentPartPr>
              <p14:xfrm>
                <a:off x="2759650" y="6193169"/>
                <a:ext cx="158760" cy="342720"/>
              </p14:xfrm>
            </p:contentPart>
          </mc:Choice>
          <mc:Fallback xmlns=""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BC52FA78-C5F5-9182-4599-25CEB31A986A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2750650" y="6184169"/>
                  <a:ext cx="176400" cy="36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CBEF6018-5B6A-4E95-7A3F-8DD30C17880E}"/>
                    </a:ext>
                  </a:extLst>
                </p14:cNvPr>
                <p14:cNvContentPartPr/>
                <p14:nvPr/>
              </p14:nvContentPartPr>
              <p14:xfrm>
                <a:off x="2998690" y="6351929"/>
                <a:ext cx="199080" cy="132120"/>
              </p14:xfrm>
            </p:contentPart>
          </mc:Choice>
          <mc:Fallback xmlns=""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CBEF6018-5B6A-4E95-7A3F-8DD30C17880E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2989690" y="6342929"/>
                  <a:ext cx="21672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60F5F8C6-301F-21EF-FC5E-0C2DD8529A68}"/>
                    </a:ext>
                  </a:extLst>
                </p14:cNvPr>
                <p14:cNvContentPartPr/>
                <p14:nvPr/>
              </p14:nvContentPartPr>
              <p14:xfrm>
                <a:off x="3080050" y="6235289"/>
                <a:ext cx="47160" cy="335160"/>
              </p14:xfrm>
            </p:contentPart>
          </mc:Choice>
          <mc:Fallback xmlns=""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60F5F8C6-301F-21EF-FC5E-0C2DD8529A68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3071410" y="6226289"/>
                  <a:ext cx="64800" cy="352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8" name="Group 217">
            <a:extLst>
              <a:ext uri="{FF2B5EF4-FFF2-40B4-BE49-F238E27FC236}">
                <a16:creationId xmlns:a16="http://schemas.microsoft.com/office/drawing/2014/main" id="{542ACBB2-3847-3204-6802-4B42A0E62E78}"/>
              </a:ext>
            </a:extLst>
          </p:cNvPr>
          <p:cNvGrpSpPr/>
          <p:nvPr/>
        </p:nvGrpSpPr>
        <p:grpSpPr>
          <a:xfrm>
            <a:off x="3400450" y="6387569"/>
            <a:ext cx="241920" cy="106920"/>
            <a:chOff x="3400450" y="6387569"/>
            <a:chExt cx="241920" cy="106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DA9F78D7-D53F-9B50-8272-6CCC3F072376}"/>
                    </a:ext>
                  </a:extLst>
                </p14:cNvPr>
                <p14:cNvContentPartPr/>
                <p14:nvPr/>
              </p14:nvContentPartPr>
              <p14:xfrm>
                <a:off x="3400450" y="6387569"/>
                <a:ext cx="241920" cy="22320"/>
              </p14:xfrm>
            </p:contentPart>
          </mc:Choice>
          <mc:Fallback xmlns=""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DA9F78D7-D53F-9B50-8272-6CCC3F072376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3391450" y="6378569"/>
                  <a:ext cx="25956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BBFD80B8-DC5A-924D-4934-0FFE3C4AAA7A}"/>
                    </a:ext>
                  </a:extLst>
                </p14:cNvPr>
                <p14:cNvContentPartPr/>
                <p14:nvPr/>
              </p14:nvContentPartPr>
              <p14:xfrm>
                <a:off x="3401170" y="6466769"/>
                <a:ext cx="240840" cy="27720"/>
              </p14:xfrm>
            </p:contentPart>
          </mc:Choice>
          <mc:Fallback xmlns=""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BBFD80B8-DC5A-924D-4934-0FFE3C4AAA7A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3392530" y="6458129"/>
                  <a:ext cx="258480" cy="45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7" name="Group 216">
            <a:extLst>
              <a:ext uri="{FF2B5EF4-FFF2-40B4-BE49-F238E27FC236}">
                <a16:creationId xmlns:a16="http://schemas.microsoft.com/office/drawing/2014/main" id="{AA53FF37-60C4-EEA3-41C8-BDFE4DEFDB17}"/>
              </a:ext>
            </a:extLst>
          </p:cNvPr>
          <p:cNvGrpSpPr/>
          <p:nvPr/>
        </p:nvGrpSpPr>
        <p:grpSpPr>
          <a:xfrm>
            <a:off x="3858370" y="6201089"/>
            <a:ext cx="1152000" cy="388800"/>
            <a:chOff x="3858370" y="6201089"/>
            <a:chExt cx="1152000" cy="388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0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1B74F289-34E3-B610-81D8-946A4B3B0C28}"/>
                    </a:ext>
                  </a:extLst>
                </p14:cNvPr>
                <p14:cNvContentPartPr/>
                <p14:nvPr/>
              </p14:nvContentPartPr>
              <p14:xfrm>
                <a:off x="3858370" y="6361649"/>
                <a:ext cx="144360" cy="135360"/>
              </p14:xfrm>
            </p:contentPart>
          </mc:Choice>
          <mc:Fallback xmlns=""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1B74F289-34E3-B610-81D8-946A4B3B0C28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3849370" y="6353009"/>
                  <a:ext cx="16200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2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673D5616-863D-7235-FFDD-4861D418514A}"/>
                    </a:ext>
                  </a:extLst>
                </p14:cNvPr>
                <p14:cNvContentPartPr/>
                <p14:nvPr/>
              </p14:nvContentPartPr>
              <p14:xfrm>
                <a:off x="4089490" y="6201089"/>
                <a:ext cx="167400" cy="299160"/>
              </p14:xfrm>
            </p:contentPart>
          </mc:Choice>
          <mc:Fallback xmlns=""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673D5616-863D-7235-FFDD-4861D418514A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4080850" y="6192449"/>
                  <a:ext cx="185040" cy="31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4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94AF0CD6-3546-54E6-C69C-97FA977696AC}"/>
                    </a:ext>
                  </a:extLst>
                </p14:cNvPr>
                <p14:cNvContentPartPr/>
                <p14:nvPr/>
              </p14:nvContentPartPr>
              <p14:xfrm>
                <a:off x="4331410" y="6376769"/>
                <a:ext cx="95400" cy="97560"/>
              </p14:xfrm>
            </p:contentPart>
          </mc:Choice>
          <mc:Fallback xmlns=""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94AF0CD6-3546-54E6-C69C-97FA977696AC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4322410" y="6367769"/>
                  <a:ext cx="11304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6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F7C7ACA3-0BC1-82E4-B532-2518969D5DBC}"/>
                    </a:ext>
                  </a:extLst>
                </p14:cNvPr>
                <p14:cNvContentPartPr/>
                <p14:nvPr/>
              </p14:nvContentPartPr>
              <p14:xfrm>
                <a:off x="4487290" y="6203609"/>
                <a:ext cx="171000" cy="350280"/>
              </p14:xfrm>
            </p:contentPart>
          </mc:Choice>
          <mc:Fallback xmlns=""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F7C7ACA3-0BC1-82E4-B532-2518969D5DBC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4478290" y="6194969"/>
                  <a:ext cx="188640" cy="36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8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D9A60FA7-3678-9A63-081D-7D8A3DBBF57C}"/>
                    </a:ext>
                  </a:extLst>
                </p14:cNvPr>
                <p14:cNvContentPartPr/>
                <p14:nvPr/>
              </p14:nvContentPartPr>
              <p14:xfrm>
                <a:off x="4792930" y="6317729"/>
                <a:ext cx="217440" cy="162000"/>
              </p14:xfrm>
            </p:contentPart>
          </mc:Choice>
          <mc:Fallback xmlns=""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D9A60FA7-3678-9A63-081D-7D8A3DBBF57C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4784290" y="6309089"/>
                  <a:ext cx="23508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0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A63AF2CC-5937-5D3C-7718-2D8686EDC284}"/>
                    </a:ext>
                  </a:extLst>
                </p14:cNvPr>
                <p14:cNvContentPartPr/>
                <p14:nvPr/>
              </p14:nvContentPartPr>
              <p14:xfrm>
                <a:off x="4854130" y="6225209"/>
                <a:ext cx="71640" cy="364680"/>
              </p14:xfrm>
            </p:contentPart>
          </mc:Choice>
          <mc:Fallback xmlns=""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A63AF2CC-5937-5D3C-7718-2D8686EDC284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4845130" y="6216209"/>
                  <a:ext cx="89280" cy="382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8" name="Group 297">
            <a:extLst>
              <a:ext uri="{FF2B5EF4-FFF2-40B4-BE49-F238E27FC236}">
                <a16:creationId xmlns:a16="http://schemas.microsoft.com/office/drawing/2014/main" id="{C62B7201-06B5-8D72-4C8D-46A50EF7F0E6}"/>
              </a:ext>
            </a:extLst>
          </p:cNvPr>
          <p:cNvGrpSpPr/>
          <p:nvPr/>
        </p:nvGrpSpPr>
        <p:grpSpPr>
          <a:xfrm>
            <a:off x="6311050" y="2654729"/>
            <a:ext cx="4025880" cy="2787840"/>
            <a:chOff x="6311050" y="2654729"/>
            <a:chExt cx="4025880" cy="2787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12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ABFEF6D2-328E-E7C0-E169-468E2042485D}"/>
                    </a:ext>
                  </a:extLst>
                </p14:cNvPr>
                <p14:cNvContentPartPr/>
                <p14:nvPr/>
              </p14:nvContentPartPr>
              <p14:xfrm>
                <a:off x="6988210" y="2805569"/>
                <a:ext cx="28800" cy="27216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ABFEF6D2-328E-E7C0-E169-468E2042485D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6979210" y="2796929"/>
                  <a:ext cx="46440" cy="28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4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FC429058-D9F6-79F8-3A1A-57B5F53A6799}"/>
                    </a:ext>
                  </a:extLst>
                </p14:cNvPr>
                <p14:cNvContentPartPr/>
                <p14:nvPr/>
              </p14:nvContentPartPr>
              <p14:xfrm>
                <a:off x="6987130" y="2760209"/>
                <a:ext cx="132120" cy="18576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FC429058-D9F6-79F8-3A1A-57B5F53A6799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6978130" y="2751209"/>
                  <a:ext cx="149760" cy="20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6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38127626-87E1-1A33-88C1-18BB3FD433A3}"/>
                    </a:ext>
                  </a:extLst>
                </p14:cNvPr>
                <p14:cNvContentPartPr/>
                <p14:nvPr/>
              </p14:nvContentPartPr>
              <p14:xfrm>
                <a:off x="7104130" y="3014009"/>
                <a:ext cx="203040" cy="15876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38127626-87E1-1A33-88C1-18BB3FD433A3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7095130" y="3005009"/>
                  <a:ext cx="22068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8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DCAD01BB-EC03-B982-AE6C-04A532C8EBAD}"/>
                    </a:ext>
                  </a:extLst>
                </p14:cNvPr>
                <p14:cNvContentPartPr/>
                <p14:nvPr/>
              </p14:nvContentPartPr>
              <p14:xfrm>
                <a:off x="7537570" y="2873609"/>
                <a:ext cx="270360" cy="4752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DCAD01BB-EC03-B982-AE6C-04A532C8EBAD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7528930" y="2864609"/>
                  <a:ext cx="288000" cy="6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0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D16768D1-32E3-F626-733A-D0DAB27563C0}"/>
                    </a:ext>
                  </a:extLst>
                </p14:cNvPr>
                <p14:cNvContentPartPr/>
                <p14:nvPr/>
              </p14:nvContentPartPr>
              <p14:xfrm>
                <a:off x="7559530" y="2984129"/>
                <a:ext cx="253800" cy="2160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D16768D1-32E3-F626-733A-D0DAB27563C0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7550890" y="2975489"/>
                  <a:ext cx="27144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2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586A2DFE-D68D-508B-06D9-D0AC0C125AD6}"/>
                    </a:ext>
                  </a:extLst>
                </p14:cNvPr>
                <p14:cNvContentPartPr/>
                <p14:nvPr/>
              </p14:nvContentPartPr>
              <p14:xfrm>
                <a:off x="8125090" y="2735009"/>
                <a:ext cx="11880" cy="9396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586A2DFE-D68D-508B-06D9-D0AC0C125AD6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8116090" y="2726009"/>
                  <a:ext cx="2952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4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4DBA9740-8D60-8603-BA19-93C14DFE8632}"/>
                    </a:ext>
                  </a:extLst>
                </p14:cNvPr>
                <p14:cNvContentPartPr/>
                <p14:nvPr/>
              </p14:nvContentPartPr>
              <p14:xfrm>
                <a:off x="8022490" y="2906369"/>
                <a:ext cx="257040" cy="4932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4DBA9740-8D60-8603-BA19-93C14DFE8632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8013490" y="2897369"/>
                  <a:ext cx="27468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6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0B77A44B-9B42-A4DF-CBCF-B1153E590A2C}"/>
                    </a:ext>
                  </a:extLst>
                </p14:cNvPr>
                <p14:cNvContentPartPr/>
                <p14:nvPr/>
              </p14:nvContentPartPr>
              <p14:xfrm>
                <a:off x="8070370" y="3030569"/>
                <a:ext cx="221400" cy="12420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0B77A44B-9B42-A4DF-CBCF-B1153E590A2C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8061370" y="3021569"/>
                  <a:ext cx="23904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8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CD4058CC-A6D1-489A-BCA3-7411E7C45F8F}"/>
                    </a:ext>
                  </a:extLst>
                </p14:cNvPr>
                <p14:cNvContentPartPr/>
                <p14:nvPr/>
              </p14:nvContentPartPr>
              <p14:xfrm>
                <a:off x="8431090" y="2654729"/>
                <a:ext cx="167040" cy="50688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CD4058CC-A6D1-489A-BCA3-7411E7C45F8F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8422450" y="2645729"/>
                  <a:ext cx="184680" cy="52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0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3E35DEFE-B7ED-EDB8-DFEB-A346D154FF75}"/>
                    </a:ext>
                  </a:extLst>
                </p14:cNvPr>
                <p14:cNvContentPartPr/>
                <p14:nvPr/>
              </p14:nvContentPartPr>
              <p14:xfrm>
                <a:off x="8617930" y="2780369"/>
                <a:ext cx="178560" cy="24768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3E35DEFE-B7ED-EDB8-DFEB-A346D154FF75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8608930" y="2771729"/>
                  <a:ext cx="196200" cy="26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2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7DAC7FFE-AA91-2773-164E-B1D221CE96AB}"/>
                    </a:ext>
                  </a:extLst>
                </p14:cNvPr>
                <p14:cNvContentPartPr/>
                <p14:nvPr/>
              </p14:nvContentPartPr>
              <p14:xfrm>
                <a:off x="8654290" y="2926529"/>
                <a:ext cx="138960" cy="1332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7DAC7FFE-AA91-2773-164E-B1D221CE96AB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8645650" y="2917529"/>
                  <a:ext cx="15660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4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A54C3CA6-851E-2E4A-F0DA-77DBEADB3B0F}"/>
                    </a:ext>
                  </a:extLst>
                </p14:cNvPr>
                <p14:cNvContentPartPr/>
                <p14:nvPr/>
              </p14:nvContentPartPr>
              <p14:xfrm>
                <a:off x="8609290" y="2778569"/>
                <a:ext cx="243720" cy="2592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A54C3CA6-851E-2E4A-F0DA-77DBEADB3B0F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8600650" y="2769569"/>
                  <a:ext cx="26136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6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A44AE909-C5D5-9F07-6E02-8340C01D3FF4}"/>
                    </a:ext>
                  </a:extLst>
                </p14:cNvPr>
                <p14:cNvContentPartPr/>
                <p14:nvPr/>
              </p14:nvContentPartPr>
              <p14:xfrm>
                <a:off x="9021130" y="2894129"/>
                <a:ext cx="122400" cy="4824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A44AE909-C5D5-9F07-6E02-8340C01D3FF4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9012130" y="2885489"/>
                  <a:ext cx="140040" cy="6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8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01C69C3B-6488-D970-6814-7BDFBD4A3FE8}"/>
                    </a:ext>
                  </a:extLst>
                </p14:cNvPr>
                <p14:cNvContentPartPr/>
                <p14:nvPr/>
              </p14:nvContentPartPr>
              <p14:xfrm>
                <a:off x="9307690" y="2785409"/>
                <a:ext cx="108720" cy="25776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01C69C3B-6488-D970-6814-7BDFBD4A3FE8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9299050" y="2776409"/>
                  <a:ext cx="126360" cy="27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0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E72FCEF9-0115-B6B7-F7A1-5F312A970A61}"/>
                    </a:ext>
                  </a:extLst>
                </p14:cNvPr>
                <p14:cNvContentPartPr/>
                <p14:nvPr/>
              </p14:nvContentPartPr>
              <p14:xfrm>
                <a:off x="9336850" y="2947409"/>
                <a:ext cx="138240" cy="936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E72FCEF9-0115-B6B7-F7A1-5F312A970A61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9328210" y="2938409"/>
                  <a:ext cx="15588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2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53B6B84B-9749-EE21-47B4-764626DEA401}"/>
                    </a:ext>
                  </a:extLst>
                </p14:cNvPr>
                <p14:cNvContentPartPr/>
                <p14:nvPr/>
              </p14:nvContentPartPr>
              <p14:xfrm>
                <a:off x="9315250" y="2773529"/>
                <a:ext cx="214920" cy="3384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53B6B84B-9749-EE21-47B4-764626DEA401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9306250" y="2764529"/>
                  <a:ext cx="23256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4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9B9D2D6A-7161-7E89-F66D-AEEB77C342A3}"/>
                    </a:ext>
                  </a:extLst>
                </p14:cNvPr>
                <p14:cNvContentPartPr/>
                <p14:nvPr/>
              </p14:nvContentPartPr>
              <p14:xfrm>
                <a:off x="9409570" y="2982689"/>
                <a:ext cx="220320" cy="23760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9B9D2D6A-7161-7E89-F66D-AEEB77C342A3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9400930" y="2974049"/>
                  <a:ext cx="237960" cy="25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6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2881493B-2D9E-F3E2-5FB3-7A72D2D39F32}"/>
                    </a:ext>
                  </a:extLst>
                </p14:cNvPr>
                <p14:cNvContentPartPr/>
                <p14:nvPr/>
              </p14:nvContentPartPr>
              <p14:xfrm>
                <a:off x="9642850" y="2765609"/>
                <a:ext cx="174600" cy="47376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2881493B-2D9E-F3E2-5FB3-7A72D2D39F32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9634210" y="2756969"/>
                  <a:ext cx="192240" cy="49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8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283E3792-77DA-D408-970D-F5760BCB938C}"/>
                    </a:ext>
                  </a:extLst>
                </p14:cNvPr>
                <p14:cNvContentPartPr/>
                <p14:nvPr/>
              </p14:nvContentPartPr>
              <p14:xfrm>
                <a:off x="6351010" y="3518729"/>
                <a:ext cx="177480" cy="310320"/>
              </p14:xfrm>
            </p:contentPart>
          </mc:Choice>
          <mc:Fallback xmlns=""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283E3792-77DA-D408-970D-F5760BCB938C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6342370" y="3510089"/>
                  <a:ext cx="195120" cy="32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0">
              <p14:nvContentPartPr>
                <p14:cNvPr id="220" name="Ink 219">
                  <a:extLst>
                    <a:ext uri="{FF2B5EF4-FFF2-40B4-BE49-F238E27FC236}">
                      <a16:creationId xmlns:a16="http://schemas.microsoft.com/office/drawing/2014/main" id="{406AF972-CA02-DD71-EFF0-4768CB72F8C5}"/>
                    </a:ext>
                  </a:extLst>
                </p14:cNvPr>
                <p14:cNvContentPartPr/>
                <p14:nvPr/>
              </p14:nvContentPartPr>
              <p14:xfrm>
                <a:off x="6311050" y="3483089"/>
                <a:ext cx="310680" cy="20520"/>
              </p14:xfrm>
            </p:contentPart>
          </mc:Choice>
          <mc:Fallback xmlns="">
            <p:pic>
              <p:nvPicPr>
                <p:cNvPr id="220" name="Ink 219">
                  <a:extLst>
                    <a:ext uri="{FF2B5EF4-FFF2-40B4-BE49-F238E27FC236}">
                      <a16:creationId xmlns:a16="http://schemas.microsoft.com/office/drawing/2014/main" id="{406AF972-CA02-DD71-EFF0-4768CB72F8C5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6302050" y="3474089"/>
                  <a:ext cx="32832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2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9348967E-2F27-6DE5-7D48-16773AA3673E}"/>
                    </a:ext>
                  </a:extLst>
                </p14:cNvPr>
                <p14:cNvContentPartPr/>
                <p14:nvPr/>
              </p14:nvContentPartPr>
              <p14:xfrm>
                <a:off x="6709210" y="3660929"/>
                <a:ext cx="219960" cy="34920"/>
              </p14:xfrm>
            </p:contentPart>
          </mc:Choice>
          <mc:Fallback xmlns=""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9348967E-2F27-6DE5-7D48-16773AA3673E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6700570" y="3651929"/>
                  <a:ext cx="23760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4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BFFADC54-A718-FF4B-F0FB-E07AE0E87FF1}"/>
                    </a:ext>
                  </a:extLst>
                </p14:cNvPr>
                <p14:cNvContentPartPr/>
                <p14:nvPr/>
              </p14:nvContentPartPr>
              <p14:xfrm>
                <a:off x="6749530" y="3795929"/>
                <a:ext cx="198720" cy="9360"/>
              </p14:xfrm>
            </p:contentPart>
          </mc:Choice>
          <mc:Fallback xmlns=""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BFFADC54-A718-FF4B-F0FB-E07AE0E87FF1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6740890" y="3786929"/>
                  <a:ext cx="21636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6">
              <p14:nvContentPartPr>
                <p14:cNvPr id="223" name="Ink 222">
                  <a:extLst>
                    <a:ext uri="{FF2B5EF4-FFF2-40B4-BE49-F238E27FC236}">
                      <a16:creationId xmlns:a16="http://schemas.microsoft.com/office/drawing/2014/main" id="{978B3742-8322-2550-4866-634CB031BDD0}"/>
                    </a:ext>
                  </a:extLst>
                </p14:cNvPr>
                <p14:cNvContentPartPr/>
                <p14:nvPr/>
              </p14:nvContentPartPr>
              <p14:xfrm>
                <a:off x="7147330" y="3358529"/>
                <a:ext cx="47520" cy="1078920"/>
              </p14:xfrm>
            </p:contentPart>
          </mc:Choice>
          <mc:Fallback xmlns="">
            <p:pic>
              <p:nvPicPr>
                <p:cNvPr id="223" name="Ink 222">
                  <a:extLst>
                    <a:ext uri="{FF2B5EF4-FFF2-40B4-BE49-F238E27FC236}">
                      <a16:creationId xmlns:a16="http://schemas.microsoft.com/office/drawing/2014/main" id="{978B3742-8322-2550-4866-634CB031BDD0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7138690" y="3349889"/>
                  <a:ext cx="65160" cy="109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8">
              <p14:nvContentPartPr>
                <p14:cNvPr id="225" name="Ink 224">
                  <a:extLst>
                    <a:ext uri="{FF2B5EF4-FFF2-40B4-BE49-F238E27FC236}">
                      <a16:creationId xmlns:a16="http://schemas.microsoft.com/office/drawing/2014/main" id="{BC70D7A6-5CFB-177E-9623-66E53B1D3737}"/>
                    </a:ext>
                  </a:extLst>
                </p14:cNvPr>
                <p14:cNvContentPartPr/>
                <p14:nvPr/>
              </p14:nvContentPartPr>
              <p14:xfrm>
                <a:off x="7390330" y="3299489"/>
                <a:ext cx="163800" cy="262440"/>
              </p14:xfrm>
            </p:contentPart>
          </mc:Choice>
          <mc:Fallback xmlns="">
            <p:pic>
              <p:nvPicPr>
                <p:cNvPr id="225" name="Ink 224">
                  <a:extLst>
                    <a:ext uri="{FF2B5EF4-FFF2-40B4-BE49-F238E27FC236}">
                      <a16:creationId xmlns:a16="http://schemas.microsoft.com/office/drawing/2014/main" id="{BC70D7A6-5CFB-177E-9623-66E53B1D3737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7381690" y="3290489"/>
                  <a:ext cx="181440" cy="28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0">
              <p14:nvContentPartPr>
                <p14:cNvPr id="226" name="Ink 225">
                  <a:extLst>
                    <a:ext uri="{FF2B5EF4-FFF2-40B4-BE49-F238E27FC236}">
                      <a16:creationId xmlns:a16="http://schemas.microsoft.com/office/drawing/2014/main" id="{8CE95A70-A855-A167-31A8-47FF58B2CFC2}"/>
                    </a:ext>
                  </a:extLst>
                </p14:cNvPr>
                <p14:cNvContentPartPr/>
                <p14:nvPr/>
              </p14:nvContentPartPr>
              <p14:xfrm>
                <a:off x="7603450" y="3404969"/>
                <a:ext cx="11880" cy="213120"/>
              </p14:xfrm>
            </p:contentPart>
          </mc:Choice>
          <mc:Fallback xmlns="">
            <p:pic>
              <p:nvPicPr>
                <p:cNvPr id="226" name="Ink 225">
                  <a:extLst>
                    <a:ext uri="{FF2B5EF4-FFF2-40B4-BE49-F238E27FC236}">
                      <a16:creationId xmlns:a16="http://schemas.microsoft.com/office/drawing/2014/main" id="{8CE95A70-A855-A167-31A8-47FF58B2CFC2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7594450" y="3395969"/>
                  <a:ext cx="29520" cy="23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2">
              <p14:nvContentPartPr>
                <p14:cNvPr id="227" name="Ink 226">
                  <a:extLst>
                    <a:ext uri="{FF2B5EF4-FFF2-40B4-BE49-F238E27FC236}">
                      <a16:creationId xmlns:a16="http://schemas.microsoft.com/office/drawing/2014/main" id="{502C0862-B52C-8464-3D5B-A9A0242ED201}"/>
                    </a:ext>
                  </a:extLst>
                </p14:cNvPr>
                <p14:cNvContentPartPr/>
                <p14:nvPr/>
              </p14:nvContentPartPr>
              <p14:xfrm>
                <a:off x="7586530" y="3356009"/>
                <a:ext cx="129960" cy="140040"/>
              </p14:xfrm>
            </p:contentPart>
          </mc:Choice>
          <mc:Fallback xmlns="">
            <p:pic>
              <p:nvPicPr>
                <p:cNvPr id="227" name="Ink 226">
                  <a:extLst>
                    <a:ext uri="{FF2B5EF4-FFF2-40B4-BE49-F238E27FC236}">
                      <a16:creationId xmlns:a16="http://schemas.microsoft.com/office/drawing/2014/main" id="{502C0862-B52C-8464-3D5B-A9A0242ED201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7577530" y="3347009"/>
                  <a:ext cx="14760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4">
              <p14:nvContentPartPr>
                <p14:cNvPr id="228" name="Ink 227">
                  <a:extLst>
                    <a:ext uri="{FF2B5EF4-FFF2-40B4-BE49-F238E27FC236}">
                      <a16:creationId xmlns:a16="http://schemas.microsoft.com/office/drawing/2014/main" id="{463CD8DD-1AF2-2BA7-3BE5-49A501AED4B4}"/>
                    </a:ext>
                  </a:extLst>
                </p14:cNvPr>
                <p14:cNvContentPartPr/>
                <p14:nvPr/>
              </p14:nvContentPartPr>
              <p14:xfrm>
                <a:off x="7675450" y="3510089"/>
                <a:ext cx="167040" cy="226440"/>
              </p14:xfrm>
            </p:contentPart>
          </mc:Choice>
          <mc:Fallback xmlns="">
            <p:pic>
              <p:nvPicPr>
                <p:cNvPr id="228" name="Ink 227">
                  <a:extLst>
                    <a:ext uri="{FF2B5EF4-FFF2-40B4-BE49-F238E27FC236}">
                      <a16:creationId xmlns:a16="http://schemas.microsoft.com/office/drawing/2014/main" id="{463CD8DD-1AF2-2BA7-3BE5-49A501AED4B4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7666450" y="3501449"/>
                  <a:ext cx="184680" cy="24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6">
              <p14:nvContentPartPr>
                <p14:cNvPr id="229" name="Ink 228">
                  <a:extLst>
                    <a:ext uri="{FF2B5EF4-FFF2-40B4-BE49-F238E27FC236}">
                      <a16:creationId xmlns:a16="http://schemas.microsoft.com/office/drawing/2014/main" id="{2DAB771D-A8C5-666A-AFF2-BF674599ECF2}"/>
                    </a:ext>
                  </a:extLst>
                </p14:cNvPr>
                <p14:cNvContentPartPr/>
                <p14:nvPr/>
              </p14:nvContentPartPr>
              <p14:xfrm>
                <a:off x="7353970" y="3715649"/>
                <a:ext cx="449280" cy="55800"/>
              </p14:xfrm>
            </p:contentPart>
          </mc:Choice>
          <mc:Fallback xmlns="">
            <p:pic>
              <p:nvPicPr>
                <p:cNvPr id="229" name="Ink 228">
                  <a:extLst>
                    <a:ext uri="{FF2B5EF4-FFF2-40B4-BE49-F238E27FC236}">
                      <a16:creationId xmlns:a16="http://schemas.microsoft.com/office/drawing/2014/main" id="{2DAB771D-A8C5-666A-AFF2-BF674599ECF2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7344970" y="3707009"/>
                  <a:ext cx="466920" cy="7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8">
              <p14:nvContentPartPr>
                <p14:cNvPr id="230" name="Ink 229">
                  <a:extLst>
                    <a:ext uri="{FF2B5EF4-FFF2-40B4-BE49-F238E27FC236}">
                      <a16:creationId xmlns:a16="http://schemas.microsoft.com/office/drawing/2014/main" id="{470BDE78-D87D-11AC-FFFD-7B3D703AF92B}"/>
                    </a:ext>
                  </a:extLst>
                </p14:cNvPr>
                <p14:cNvContentPartPr/>
                <p14:nvPr/>
              </p14:nvContentPartPr>
              <p14:xfrm>
                <a:off x="7390330" y="3787289"/>
                <a:ext cx="155520" cy="243360"/>
              </p14:xfrm>
            </p:contentPart>
          </mc:Choice>
          <mc:Fallback xmlns="">
            <p:pic>
              <p:nvPicPr>
                <p:cNvPr id="230" name="Ink 229">
                  <a:extLst>
                    <a:ext uri="{FF2B5EF4-FFF2-40B4-BE49-F238E27FC236}">
                      <a16:creationId xmlns:a16="http://schemas.microsoft.com/office/drawing/2014/main" id="{470BDE78-D87D-11AC-FFFD-7B3D703AF92B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7381330" y="3778649"/>
                  <a:ext cx="173160" cy="26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0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8C406FA2-4D96-3B74-5256-1F7E903CCD3D}"/>
                    </a:ext>
                  </a:extLst>
                </p14:cNvPr>
                <p14:cNvContentPartPr/>
                <p14:nvPr/>
              </p14:nvContentPartPr>
              <p14:xfrm>
                <a:off x="7632250" y="3885209"/>
                <a:ext cx="31680" cy="206280"/>
              </p14:xfrm>
            </p:contentPart>
          </mc:Choice>
          <mc:Fallback xmlns=""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8C406FA2-4D96-3B74-5256-1F7E903CCD3D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7623250" y="3876209"/>
                  <a:ext cx="49320" cy="22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2">
              <p14:nvContentPartPr>
                <p14:cNvPr id="232" name="Ink 231">
                  <a:extLst>
                    <a:ext uri="{FF2B5EF4-FFF2-40B4-BE49-F238E27FC236}">
                      <a16:creationId xmlns:a16="http://schemas.microsoft.com/office/drawing/2014/main" id="{96254BDF-6613-6564-3C6F-0AD0DD97612C}"/>
                    </a:ext>
                  </a:extLst>
                </p14:cNvPr>
                <p14:cNvContentPartPr/>
                <p14:nvPr/>
              </p14:nvContentPartPr>
              <p14:xfrm>
                <a:off x="7618570" y="3836609"/>
                <a:ext cx="135360" cy="157320"/>
              </p14:xfrm>
            </p:contentPart>
          </mc:Choice>
          <mc:Fallback xmlns="">
            <p:pic>
              <p:nvPicPr>
                <p:cNvPr id="232" name="Ink 231">
                  <a:extLst>
                    <a:ext uri="{FF2B5EF4-FFF2-40B4-BE49-F238E27FC236}">
                      <a16:creationId xmlns:a16="http://schemas.microsoft.com/office/drawing/2014/main" id="{96254BDF-6613-6564-3C6F-0AD0DD97612C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7609930" y="3827609"/>
                  <a:ext cx="15300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4">
              <p14:nvContentPartPr>
                <p14:cNvPr id="233" name="Ink 232">
                  <a:extLst>
                    <a:ext uri="{FF2B5EF4-FFF2-40B4-BE49-F238E27FC236}">
                      <a16:creationId xmlns:a16="http://schemas.microsoft.com/office/drawing/2014/main" id="{BE79AFCB-F142-B21A-43FE-43687AEBB985}"/>
                    </a:ext>
                  </a:extLst>
                </p14:cNvPr>
                <p14:cNvContentPartPr/>
                <p14:nvPr/>
              </p14:nvContentPartPr>
              <p14:xfrm>
                <a:off x="7730890" y="4026689"/>
                <a:ext cx="137160" cy="226080"/>
              </p14:xfrm>
            </p:contentPart>
          </mc:Choice>
          <mc:Fallback xmlns="">
            <p:pic>
              <p:nvPicPr>
                <p:cNvPr id="233" name="Ink 232">
                  <a:extLst>
                    <a:ext uri="{FF2B5EF4-FFF2-40B4-BE49-F238E27FC236}">
                      <a16:creationId xmlns:a16="http://schemas.microsoft.com/office/drawing/2014/main" id="{BE79AFCB-F142-B21A-43FE-43687AEBB985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7722250" y="4017689"/>
                  <a:ext cx="154800" cy="24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6">
              <p14:nvContentPartPr>
                <p14:cNvPr id="244" name="Ink 243">
                  <a:extLst>
                    <a:ext uri="{FF2B5EF4-FFF2-40B4-BE49-F238E27FC236}">
                      <a16:creationId xmlns:a16="http://schemas.microsoft.com/office/drawing/2014/main" id="{A1096F40-A055-A067-E47F-7E2364E7BA85}"/>
                    </a:ext>
                  </a:extLst>
                </p14:cNvPr>
                <p14:cNvContentPartPr/>
                <p14:nvPr/>
              </p14:nvContentPartPr>
              <p14:xfrm>
                <a:off x="7105210" y="4337729"/>
                <a:ext cx="99360" cy="709200"/>
              </p14:xfrm>
            </p:contentPart>
          </mc:Choice>
          <mc:Fallback xmlns="">
            <p:pic>
              <p:nvPicPr>
                <p:cNvPr id="244" name="Ink 243">
                  <a:extLst>
                    <a:ext uri="{FF2B5EF4-FFF2-40B4-BE49-F238E27FC236}">
                      <a16:creationId xmlns:a16="http://schemas.microsoft.com/office/drawing/2014/main" id="{A1096F40-A055-A067-E47F-7E2364E7BA85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7096570" y="4328729"/>
                  <a:ext cx="117000" cy="72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8">
              <p14:nvContentPartPr>
                <p14:cNvPr id="245" name="Ink 244">
                  <a:extLst>
                    <a:ext uri="{FF2B5EF4-FFF2-40B4-BE49-F238E27FC236}">
                      <a16:creationId xmlns:a16="http://schemas.microsoft.com/office/drawing/2014/main" id="{06423544-B5A2-71B4-AC29-0DE16C21C09B}"/>
                    </a:ext>
                  </a:extLst>
                </p14:cNvPr>
                <p14:cNvContentPartPr/>
                <p14:nvPr/>
              </p14:nvContentPartPr>
              <p14:xfrm>
                <a:off x="7348930" y="4348889"/>
                <a:ext cx="167760" cy="290160"/>
              </p14:xfrm>
            </p:contentPart>
          </mc:Choice>
          <mc:Fallback xmlns="">
            <p:pic>
              <p:nvPicPr>
                <p:cNvPr id="245" name="Ink 244">
                  <a:extLst>
                    <a:ext uri="{FF2B5EF4-FFF2-40B4-BE49-F238E27FC236}">
                      <a16:creationId xmlns:a16="http://schemas.microsoft.com/office/drawing/2014/main" id="{06423544-B5A2-71B4-AC29-0DE16C21C09B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7339930" y="4339889"/>
                  <a:ext cx="185400" cy="30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0">
              <p14:nvContentPartPr>
                <p14:cNvPr id="247" name="Ink 246">
                  <a:extLst>
                    <a:ext uri="{FF2B5EF4-FFF2-40B4-BE49-F238E27FC236}">
                      <a16:creationId xmlns:a16="http://schemas.microsoft.com/office/drawing/2014/main" id="{E4F93FDE-D347-8066-6E21-404F6F29C681}"/>
                    </a:ext>
                  </a:extLst>
                </p14:cNvPr>
                <p14:cNvContentPartPr/>
                <p14:nvPr/>
              </p14:nvContentPartPr>
              <p14:xfrm>
                <a:off x="7615690" y="4484969"/>
                <a:ext cx="10800" cy="248040"/>
              </p14:xfrm>
            </p:contentPart>
          </mc:Choice>
          <mc:Fallback xmlns="">
            <p:pic>
              <p:nvPicPr>
                <p:cNvPr id="247" name="Ink 246">
                  <a:extLst>
                    <a:ext uri="{FF2B5EF4-FFF2-40B4-BE49-F238E27FC236}">
                      <a16:creationId xmlns:a16="http://schemas.microsoft.com/office/drawing/2014/main" id="{E4F93FDE-D347-8066-6E21-404F6F29C681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7607050" y="4475969"/>
                  <a:ext cx="28440" cy="26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2">
              <p14:nvContentPartPr>
                <p14:cNvPr id="248" name="Ink 247">
                  <a:extLst>
                    <a:ext uri="{FF2B5EF4-FFF2-40B4-BE49-F238E27FC236}">
                      <a16:creationId xmlns:a16="http://schemas.microsoft.com/office/drawing/2014/main" id="{7DE5176D-2501-446A-A1F1-5AC42A7723C0}"/>
                    </a:ext>
                  </a:extLst>
                </p14:cNvPr>
                <p14:cNvContentPartPr/>
                <p14:nvPr/>
              </p14:nvContentPartPr>
              <p14:xfrm>
                <a:off x="7582570" y="4470569"/>
                <a:ext cx="163080" cy="94320"/>
              </p14:xfrm>
            </p:contentPart>
          </mc:Choice>
          <mc:Fallback xmlns="">
            <p:pic>
              <p:nvPicPr>
                <p:cNvPr id="248" name="Ink 247">
                  <a:extLst>
                    <a:ext uri="{FF2B5EF4-FFF2-40B4-BE49-F238E27FC236}">
                      <a16:creationId xmlns:a16="http://schemas.microsoft.com/office/drawing/2014/main" id="{7DE5176D-2501-446A-A1F1-5AC42A7723C0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7573570" y="4461929"/>
                  <a:ext cx="18072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4">
              <p14:nvContentPartPr>
                <p14:cNvPr id="249" name="Ink 248">
                  <a:extLst>
                    <a:ext uri="{FF2B5EF4-FFF2-40B4-BE49-F238E27FC236}">
                      <a16:creationId xmlns:a16="http://schemas.microsoft.com/office/drawing/2014/main" id="{18B126EC-C9BD-1879-DF31-71FDC55C1E02}"/>
                    </a:ext>
                  </a:extLst>
                </p14:cNvPr>
                <p14:cNvContentPartPr/>
                <p14:nvPr/>
              </p14:nvContentPartPr>
              <p14:xfrm>
                <a:off x="7784170" y="4538249"/>
                <a:ext cx="199440" cy="189720"/>
              </p14:xfrm>
            </p:contentPart>
          </mc:Choice>
          <mc:Fallback xmlns="">
            <p:pic>
              <p:nvPicPr>
                <p:cNvPr id="249" name="Ink 248">
                  <a:extLst>
                    <a:ext uri="{FF2B5EF4-FFF2-40B4-BE49-F238E27FC236}">
                      <a16:creationId xmlns:a16="http://schemas.microsoft.com/office/drawing/2014/main" id="{18B126EC-C9BD-1879-DF31-71FDC55C1E02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7775530" y="4529249"/>
                  <a:ext cx="217080" cy="20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6">
              <p14:nvContentPartPr>
                <p14:cNvPr id="250" name="Ink 249">
                  <a:extLst>
                    <a:ext uri="{FF2B5EF4-FFF2-40B4-BE49-F238E27FC236}">
                      <a16:creationId xmlns:a16="http://schemas.microsoft.com/office/drawing/2014/main" id="{D20E64C5-03A2-132C-A44C-2D3FED268773}"/>
                    </a:ext>
                  </a:extLst>
                </p14:cNvPr>
                <p14:cNvContentPartPr/>
                <p14:nvPr/>
              </p14:nvContentPartPr>
              <p14:xfrm>
                <a:off x="7380610" y="4764689"/>
                <a:ext cx="506880" cy="35280"/>
              </p14:xfrm>
            </p:contentPart>
          </mc:Choice>
          <mc:Fallback xmlns="">
            <p:pic>
              <p:nvPicPr>
                <p:cNvPr id="250" name="Ink 249">
                  <a:extLst>
                    <a:ext uri="{FF2B5EF4-FFF2-40B4-BE49-F238E27FC236}">
                      <a16:creationId xmlns:a16="http://schemas.microsoft.com/office/drawing/2014/main" id="{D20E64C5-03A2-132C-A44C-2D3FED268773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7371610" y="4755689"/>
                  <a:ext cx="52452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8">
              <p14:nvContentPartPr>
                <p14:cNvPr id="252" name="Ink 251">
                  <a:extLst>
                    <a:ext uri="{FF2B5EF4-FFF2-40B4-BE49-F238E27FC236}">
                      <a16:creationId xmlns:a16="http://schemas.microsoft.com/office/drawing/2014/main" id="{634713C9-BE5F-DE96-E81A-F1FDD3A12D35}"/>
                    </a:ext>
                  </a:extLst>
                </p14:cNvPr>
                <p14:cNvContentPartPr/>
                <p14:nvPr/>
              </p14:nvContentPartPr>
              <p14:xfrm>
                <a:off x="7360450" y="4888889"/>
                <a:ext cx="159480" cy="313200"/>
              </p14:xfrm>
            </p:contentPart>
          </mc:Choice>
          <mc:Fallback xmlns="">
            <p:pic>
              <p:nvPicPr>
                <p:cNvPr id="252" name="Ink 251">
                  <a:extLst>
                    <a:ext uri="{FF2B5EF4-FFF2-40B4-BE49-F238E27FC236}">
                      <a16:creationId xmlns:a16="http://schemas.microsoft.com/office/drawing/2014/main" id="{634713C9-BE5F-DE96-E81A-F1FDD3A12D35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7351810" y="4879889"/>
                  <a:ext cx="177120" cy="33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0">
              <p14:nvContentPartPr>
                <p14:cNvPr id="257" name="Ink 256">
                  <a:extLst>
                    <a:ext uri="{FF2B5EF4-FFF2-40B4-BE49-F238E27FC236}">
                      <a16:creationId xmlns:a16="http://schemas.microsoft.com/office/drawing/2014/main" id="{6A0B455B-6284-1635-1576-5AC200C9FB8B}"/>
                    </a:ext>
                  </a:extLst>
                </p14:cNvPr>
                <p14:cNvContentPartPr/>
                <p14:nvPr/>
              </p14:nvContentPartPr>
              <p14:xfrm>
                <a:off x="7588690" y="4987889"/>
                <a:ext cx="10080" cy="275400"/>
              </p14:xfrm>
            </p:contentPart>
          </mc:Choice>
          <mc:Fallback xmlns="">
            <p:pic>
              <p:nvPicPr>
                <p:cNvPr id="257" name="Ink 256">
                  <a:extLst>
                    <a:ext uri="{FF2B5EF4-FFF2-40B4-BE49-F238E27FC236}">
                      <a16:creationId xmlns:a16="http://schemas.microsoft.com/office/drawing/2014/main" id="{6A0B455B-6284-1635-1576-5AC200C9FB8B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7579690" y="4978889"/>
                  <a:ext cx="27720" cy="29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2">
              <p14:nvContentPartPr>
                <p14:cNvPr id="258" name="Ink 257">
                  <a:extLst>
                    <a:ext uri="{FF2B5EF4-FFF2-40B4-BE49-F238E27FC236}">
                      <a16:creationId xmlns:a16="http://schemas.microsoft.com/office/drawing/2014/main" id="{D462B3FD-DDB3-4B37-C33B-EB2086BAFA82}"/>
                    </a:ext>
                  </a:extLst>
                </p14:cNvPr>
                <p14:cNvContentPartPr/>
                <p14:nvPr/>
              </p14:nvContentPartPr>
              <p14:xfrm>
                <a:off x="7569250" y="4984649"/>
                <a:ext cx="119520" cy="117000"/>
              </p14:xfrm>
            </p:contentPart>
          </mc:Choice>
          <mc:Fallback xmlns="">
            <p:pic>
              <p:nvPicPr>
                <p:cNvPr id="258" name="Ink 257">
                  <a:extLst>
                    <a:ext uri="{FF2B5EF4-FFF2-40B4-BE49-F238E27FC236}">
                      <a16:creationId xmlns:a16="http://schemas.microsoft.com/office/drawing/2014/main" id="{D462B3FD-DDB3-4B37-C33B-EB2086BAFA82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7560250" y="4975649"/>
                  <a:ext cx="13716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4">
              <p14:nvContentPartPr>
                <p14:cNvPr id="260" name="Ink 259">
                  <a:extLst>
                    <a:ext uri="{FF2B5EF4-FFF2-40B4-BE49-F238E27FC236}">
                      <a16:creationId xmlns:a16="http://schemas.microsoft.com/office/drawing/2014/main" id="{F54407E3-A4F2-8759-27BB-C406D8EDA2AE}"/>
                    </a:ext>
                  </a:extLst>
                </p14:cNvPr>
                <p14:cNvContentPartPr/>
                <p14:nvPr/>
              </p14:nvContentPartPr>
              <p14:xfrm>
                <a:off x="7590490" y="5123969"/>
                <a:ext cx="255600" cy="318600"/>
              </p14:xfrm>
            </p:contentPart>
          </mc:Choice>
          <mc:Fallback xmlns="">
            <p:pic>
              <p:nvPicPr>
                <p:cNvPr id="260" name="Ink 259">
                  <a:extLst>
                    <a:ext uri="{FF2B5EF4-FFF2-40B4-BE49-F238E27FC236}">
                      <a16:creationId xmlns:a16="http://schemas.microsoft.com/office/drawing/2014/main" id="{F54407E3-A4F2-8759-27BB-C406D8EDA2AE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7581490" y="5114969"/>
                  <a:ext cx="273240" cy="33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6">
              <p14:nvContentPartPr>
                <p14:cNvPr id="262" name="Ink 261">
                  <a:extLst>
                    <a:ext uri="{FF2B5EF4-FFF2-40B4-BE49-F238E27FC236}">
                      <a16:creationId xmlns:a16="http://schemas.microsoft.com/office/drawing/2014/main" id="{FAC1F696-B2C2-20EF-2681-F1B5D36D552B}"/>
                    </a:ext>
                  </a:extLst>
                </p14:cNvPr>
                <p14:cNvContentPartPr/>
                <p14:nvPr/>
              </p14:nvContentPartPr>
              <p14:xfrm>
                <a:off x="8401210" y="4370849"/>
                <a:ext cx="197280" cy="358200"/>
              </p14:xfrm>
            </p:contentPart>
          </mc:Choice>
          <mc:Fallback xmlns="">
            <p:pic>
              <p:nvPicPr>
                <p:cNvPr id="262" name="Ink 261">
                  <a:extLst>
                    <a:ext uri="{FF2B5EF4-FFF2-40B4-BE49-F238E27FC236}">
                      <a16:creationId xmlns:a16="http://schemas.microsoft.com/office/drawing/2014/main" id="{FAC1F696-B2C2-20EF-2681-F1B5D36D552B}"/>
                    </a:ext>
                  </a:extLst>
                </p:cNvPr>
                <p:cNvPicPr/>
                <p:nvPr/>
              </p:nvPicPr>
              <p:blipFill>
                <a:blip r:embed="rId397"/>
                <a:stretch>
                  <a:fillRect/>
                </a:stretch>
              </p:blipFill>
              <p:spPr>
                <a:xfrm>
                  <a:off x="8392570" y="4362209"/>
                  <a:ext cx="214920" cy="37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8">
              <p14:nvContentPartPr>
                <p14:cNvPr id="234" name="Ink 233">
                  <a:extLst>
                    <a:ext uri="{FF2B5EF4-FFF2-40B4-BE49-F238E27FC236}">
                      <a16:creationId xmlns:a16="http://schemas.microsoft.com/office/drawing/2014/main" id="{58B7DAAD-B7CD-CD9A-C5E4-3235B2B4475D}"/>
                    </a:ext>
                  </a:extLst>
                </p14:cNvPr>
                <p14:cNvContentPartPr/>
                <p14:nvPr/>
              </p14:nvContentPartPr>
              <p14:xfrm>
                <a:off x="8350450" y="3428729"/>
                <a:ext cx="199800" cy="249120"/>
              </p14:xfrm>
            </p:contentPart>
          </mc:Choice>
          <mc:Fallback xmlns="">
            <p:pic>
              <p:nvPicPr>
                <p:cNvPr id="234" name="Ink 233">
                  <a:extLst>
                    <a:ext uri="{FF2B5EF4-FFF2-40B4-BE49-F238E27FC236}">
                      <a16:creationId xmlns:a16="http://schemas.microsoft.com/office/drawing/2014/main" id="{58B7DAAD-B7CD-CD9A-C5E4-3235B2B4475D}"/>
                    </a:ext>
                  </a:extLst>
                </p:cNvPr>
                <p:cNvPicPr/>
                <p:nvPr/>
              </p:nvPicPr>
              <p:blipFill>
                <a:blip r:embed="rId399"/>
                <a:stretch>
                  <a:fillRect/>
                </a:stretch>
              </p:blipFill>
              <p:spPr>
                <a:xfrm>
                  <a:off x="8341450" y="3420089"/>
                  <a:ext cx="217440" cy="26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0">
              <p14:nvContentPartPr>
                <p14:cNvPr id="235" name="Ink 234">
                  <a:extLst>
                    <a:ext uri="{FF2B5EF4-FFF2-40B4-BE49-F238E27FC236}">
                      <a16:creationId xmlns:a16="http://schemas.microsoft.com/office/drawing/2014/main" id="{2D8DAE75-3BFD-BDD2-502F-60D12BDF2779}"/>
                    </a:ext>
                  </a:extLst>
                </p14:cNvPr>
                <p14:cNvContentPartPr/>
                <p14:nvPr/>
              </p14:nvContentPartPr>
              <p14:xfrm>
                <a:off x="8653570" y="3435569"/>
                <a:ext cx="159840" cy="326520"/>
              </p14:xfrm>
            </p:contentPart>
          </mc:Choice>
          <mc:Fallback xmlns="">
            <p:pic>
              <p:nvPicPr>
                <p:cNvPr id="235" name="Ink 234">
                  <a:extLst>
                    <a:ext uri="{FF2B5EF4-FFF2-40B4-BE49-F238E27FC236}">
                      <a16:creationId xmlns:a16="http://schemas.microsoft.com/office/drawing/2014/main" id="{2D8DAE75-3BFD-BDD2-502F-60D12BDF2779}"/>
                    </a:ext>
                  </a:extLst>
                </p:cNvPr>
                <p:cNvPicPr/>
                <p:nvPr/>
              </p:nvPicPr>
              <p:blipFill>
                <a:blip r:embed="rId401"/>
                <a:stretch>
                  <a:fillRect/>
                </a:stretch>
              </p:blipFill>
              <p:spPr>
                <a:xfrm>
                  <a:off x="8644930" y="3426929"/>
                  <a:ext cx="177480" cy="34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2">
              <p14:nvContentPartPr>
                <p14:cNvPr id="236" name="Ink 235">
                  <a:extLst>
                    <a:ext uri="{FF2B5EF4-FFF2-40B4-BE49-F238E27FC236}">
                      <a16:creationId xmlns:a16="http://schemas.microsoft.com/office/drawing/2014/main" id="{E2A5AF59-269C-57A5-6D63-7B60ABFDA9E1}"/>
                    </a:ext>
                  </a:extLst>
                </p14:cNvPr>
                <p14:cNvContentPartPr/>
                <p14:nvPr/>
              </p14:nvContentPartPr>
              <p14:xfrm>
                <a:off x="8790010" y="3540689"/>
                <a:ext cx="239760" cy="352080"/>
              </p14:xfrm>
            </p:contentPart>
          </mc:Choice>
          <mc:Fallback xmlns="">
            <p:pic>
              <p:nvPicPr>
                <p:cNvPr id="236" name="Ink 235">
                  <a:extLst>
                    <a:ext uri="{FF2B5EF4-FFF2-40B4-BE49-F238E27FC236}">
                      <a16:creationId xmlns:a16="http://schemas.microsoft.com/office/drawing/2014/main" id="{E2A5AF59-269C-57A5-6D63-7B60ABFDA9E1}"/>
                    </a:ext>
                  </a:extLst>
                </p:cNvPr>
                <p:cNvPicPr/>
                <p:nvPr/>
              </p:nvPicPr>
              <p:blipFill>
                <a:blip r:embed="rId403"/>
                <a:stretch>
                  <a:fillRect/>
                </a:stretch>
              </p:blipFill>
              <p:spPr>
                <a:xfrm>
                  <a:off x="8781370" y="3532049"/>
                  <a:ext cx="257400" cy="36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4">
              <p14:nvContentPartPr>
                <p14:cNvPr id="237" name="Ink 236">
                  <a:extLst>
                    <a:ext uri="{FF2B5EF4-FFF2-40B4-BE49-F238E27FC236}">
                      <a16:creationId xmlns:a16="http://schemas.microsoft.com/office/drawing/2014/main" id="{6C7245E3-8A7C-AC31-0EAB-E8737B83CF1C}"/>
                    </a:ext>
                  </a:extLst>
                </p14:cNvPr>
                <p14:cNvContentPartPr/>
                <p14:nvPr/>
              </p14:nvContentPartPr>
              <p14:xfrm>
                <a:off x="8382490" y="3784049"/>
                <a:ext cx="667080" cy="113040"/>
              </p14:xfrm>
            </p:contentPart>
          </mc:Choice>
          <mc:Fallback xmlns="">
            <p:pic>
              <p:nvPicPr>
                <p:cNvPr id="237" name="Ink 236">
                  <a:extLst>
                    <a:ext uri="{FF2B5EF4-FFF2-40B4-BE49-F238E27FC236}">
                      <a16:creationId xmlns:a16="http://schemas.microsoft.com/office/drawing/2014/main" id="{6C7245E3-8A7C-AC31-0EAB-E8737B83CF1C}"/>
                    </a:ext>
                  </a:extLst>
                </p:cNvPr>
                <p:cNvPicPr/>
                <p:nvPr/>
              </p:nvPicPr>
              <p:blipFill>
                <a:blip r:embed="rId405"/>
                <a:stretch>
                  <a:fillRect/>
                </a:stretch>
              </p:blipFill>
              <p:spPr>
                <a:xfrm>
                  <a:off x="8373490" y="3775049"/>
                  <a:ext cx="68472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6">
              <p14:nvContentPartPr>
                <p14:cNvPr id="238" name="Ink 237">
                  <a:extLst>
                    <a:ext uri="{FF2B5EF4-FFF2-40B4-BE49-F238E27FC236}">
                      <a16:creationId xmlns:a16="http://schemas.microsoft.com/office/drawing/2014/main" id="{06D43722-24DD-D9DB-B1AC-EF848924C9EB}"/>
                    </a:ext>
                  </a:extLst>
                </p14:cNvPr>
                <p14:cNvContentPartPr/>
                <p14:nvPr/>
              </p14:nvContentPartPr>
              <p14:xfrm>
                <a:off x="8450890" y="3932009"/>
                <a:ext cx="164880" cy="281520"/>
              </p14:xfrm>
            </p:contentPart>
          </mc:Choice>
          <mc:Fallback xmlns="">
            <p:pic>
              <p:nvPicPr>
                <p:cNvPr id="238" name="Ink 237">
                  <a:extLst>
                    <a:ext uri="{FF2B5EF4-FFF2-40B4-BE49-F238E27FC236}">
                      <a16:creationId xmlns:a16="http://schemas.microsoft.com/office/drawing/2014/main" id="{06D43722-24DD-D9DB-B1AC-EF848924C9EB}"/>
                    </a:ext>
                  </a:extLst>
                </p:cNvPr>
                <p:cNvPicPr/>
                <p:nvPr/>
              </p:nvPicPr>
              <p:blipFill>
                <a:blip r:embed="rId407"/>
                <a:stretch>
                  <a:fillRect/>
                </a:stretch>
              </p:blipFill>
              <p:spPr>
                <a:xfrm>
                  <a:off x="8442250" y="3923369"/>
                  <a:ext cx="182520" cy="29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8">
              <p14:nvContentPartPr>
                <p14:cNvPr id="239" name="Ink 238">
                  <a:extLst>
                    <a:ext uri="{FF2B5EF4-FFF2-40B4-BE49-F238E27FC236}">
                      <a16:creationId xmlns:a16="http://schemas.microsoft.com/office/drawing/2014/main" id="{13E571B1-4336-A829-96BD-15673F3A76FD}"/>
                    </a:ext>
                  </a:extLst>
                </p14:cNvPr>
                <p14:cNvContentPartPr/>
                <p14:nvPr/>
              </p14:nvContentPartPr>
              <p14:xfrm>
                <a:off x="8751130" y="3978089"/>
                <a:ext cx="105120" cy="243000"/>
              </p14:xfrm>
            </p:contentPart>
          </mc:Choice>
          <mc:Fallback xmlns="">
            <p:pic>
              <p:nvPicPr>
                <p:cNvPr id="239" name="Ink 238">
                  <a:extLst>
                    <a:ext uri="{FF2B5EF4-FFF2-40B4-BE49-F238E27FC236}">
                      <a16:creationId xmlns:a16="http://schemas.microsoft.com/office/drawing/2014/main" id="{13E571B1-4336-A829-96BD-15673F3A76FD}"/>
                    </a:ext>
                  </a:extLst>
                </p:cNvPr>
                <p:cNvPicPr/>
                <p:nvPr/>
              </p:nvPicPr>
              <p:blipFill>
                <a:blip r:embed="rId409"/>
                <a:stretch>
                  <a:fillRect/>
                </a:stretch>
              </p:blipFill>
              <p:spPr>
                <a:xfrm>
                  <a:off x="8742490" y="3969449"/>
                  <a:ext cx="122760" cy="26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0">
              <p14:nvContentPartPr>
                <p14:cNvPr id="240" name="Ink 239">
                  <a:extLst>
                    <a:ext uri="{FF2B5EF4-FFF2-40B4-BE49-F238E27FC236}">
                      <a16:creationId xmlns:a16="http://schemas.microsoft.com/office/drawing/2014/main" id="{2FF96F55-3760-28DB-622B-E015F27E38A1}"/>
                    </a:ext>
                  </a:extLst>
                </p14:cNvPr>
                <p14:cNvContentPartPr/>
                <p14:nvPr/>
              </p14:nvContentPartPr>
              <p14:xfrm>
                <a:off x="8773090" y="4065209"/>
                <a:ext cx="187200" cy="45360"/>
              </p14:xfrm>
            </p:contentPart>
          </mc:Choice>
          <mc:Fallback xmlns="">
            <p:pic>
              <p:nvPicPr>
                <p:cNvPr id="240" name="Ink 239">
                  <a:extLst>
                    <a:ext uri="{FF2B5EF4-FFF2-40B4-BE49-F238E27FC236}">
                      <a16:creationId xmlns:a16="http://schemas.microsoft.com/office/drawing/2014/main" id="{2FF96F55-3760-28DB-622B-E015F27E38A1}"/>
                    </a:ext>
                  </a:extLst>
                </p:cNvPr>
                <p:cNvPicPr/>
                <p:nvPr/>
              </p:nvPicPr>
              <p:blipFill>
                <a:blip r:embed="rId411"/>
                <a:stretch>
                  <a:fillRect/>
                </a:stretch>
              </p:blipFill>
              <p:spPr>
                <a:xfrm>
                  <a:off x="8764090" y="4056209"/>
                  <a:ext cx="20484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2">
              <p14:nvContentPartPr>
                <p14:cNvPr id="241" name="Ink 240">
                  <a:extLst>
                    <a:ext uri="{FF2B5EF4-FFF2-40B4-BE49-F238E27FC236}">
                      <a16:creationId xmlns:a16="http://schemas.microsoft.com/office/drawing/2014/main" id="{8345AA50-4D4F-D54E-2400-E35962F94362}"/>
                    </a:ext>
                  </a:extLst>
                </p14:cNvPr>
                <p14:cNvContentPartPr/>
                <p14:nvPr/>
              </p14:nvContentPartPr>
              <p14:xfrm>
                <a:off x="8786410" y="3944249"/>
                <a:ext cx="240120" cy="73800"/>
              </p14:xfrm>
            </p:contentPart>
          </mc:Choice>
          <mc:Fallback xmlns="">
            <p:pic>
              <p:nvPicPr>
                <p:cNvPr id="241" name="Ink 240">
                  <a:extLst>
                    <a:ext uri="{FF2B5EF4-FFF2-40B4-BE49-F238E27FC236}">
                      <a16:creationId xmlns:a16="http://schemas.microsoft.com/office/drawing/2014/main" id="{8345AA50-4D4F-D54E-2400-E35962F94362}"/>
                    </a:ext>
                  </a:extLst>
                </p:cNvPr>
                <p:cNvPicPr/>
                <p:nvPr/>
              </p:nvPicPr>
              <p:blipFill>
                <a:blip r:embed="rId413"/>
                <a:stretch>
                  <a:fillRect/>
                </a:stretch>
              </p:blipFill>
              <p:spPr>
                <a:xfrm>
                  <a:off x="8777770" y="3935609"/>
                  <a:ext cx="25776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4">
              <p14:nvContentPartPr>
                <p14:cNvPr id="263" name="Ink 262">
                  <a:extLst>
                    <a:ext uri="{FF2B5EF4-FFF2-40B4-BE49-F238E27FC236}">
                      <a16:creationId xmlns:a16="http://schemas.microsoft.com/office/drawing/2014/main" id="{E26ABECD-381D-A4F1-6843-F4AAC7DB9162}"/>
                    </a:ext>
                  </a:extLst>
                </p14:cNvPr>
                <p14:cNvContentPartPr/>
                <p14:nvPr/>
              </p14:nvContentPartPr>
              <p14:xfrm>
                <a:off x="8743210" y="4477049"/>
                <a:ext cx="123480" cy="262080"/>
              </p14:xfrm>
            </p:contentPart>
          </mc:Choice>
          <mc:Fallback xmlns="">
            <p:pic>
              <p:nvPicPr>
                <p:cNvPr id="263" name="Ink 262">
                  <a:extLst>
                    <a:ext uri="{FF2B5EF4-FFF2-40B4-BE49-F238E27FC236}">
                      <a16:creationId xmlns:a16="http://schemas.microsoft.com/office/drawing/2014/main" id="{E26ABECD-381D-A4F1-6843-F4AAC7DB9162}"/>
                    </a:ext>
                  </a:extLst>
                </p:cNvPr>
                <p:cNvPicPr/>
                <p:nvPr/>
              </p:nvPicPr>
              <p:blipFill>
                <a:blip r:embed="rId415"/>
                <a:stretch>
                  <a:fillRect/>
                </a:stretch>
              </p:blipFill>
              <p:spPr>
                <a:xfrm>
                  <a:off x="8734210" y="4468049"/>
                  <a:ext cx="141120" cy="27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6">
              <p14:nvContentPartPr>
                <p14:cNvPr id="264" name="Ink 263">
                  <a:extLst>
                    <a:ext uri="{FF2B5EF4-FFF2-40B4-BE49-F238E27FC236}">
                      <a16:creationId xmlns:a16="http://schemas.microsoft.com/office/drawing/2014/main" id="{B6362BC5-9734-AE7D-57B1-F7CC5363988B}"/>
                    </a:ext>
                  </a:extLst>
                </p14:cNvPr>
                <p14:cNvContentPartPr/>
                <p14:nvPr/>
              </p14:nvContentPartPr>
              <p14:xfrm>
                <a:off x="8891890" y="4565609"/>
                <a:ext cx="187560" cy="148320"/>
              </p14:xfrm>
            </p:contentPart>
          </mc:Choice>
          <mc:Fallback xmlns="">
            <p:pic>
              <p:nvPicPr>
                <p:cNvPr id="264" name="Ink 263">
                  <a:extLst>
                    <a:ext uri="{FF2B5EF4-FFF2-40B4-BE49-F238E27FC236}">
                      <a16:creationId xmlns:a16="http://schemas.microsoft.com/office/drawing/2014/main" id="{B6362BC5-9734-AE7D-57B1-F7CC5363988B}"/>
                    </a:ext>
                  </a:extLst>
                </p:cNvPr>
                <p:cNvPicPr/>
                <p:nvPr/>
              </p:nvPicPr>
              <p:blipFill>
                <a:blip r:embed="rId417"/>
                <a:stretch>
                  <a:fillRect/>
                </a:stretch>
              </p:blipFill>
              <p:spPr>
                <a:xfrm>
                  <a:off x="8883250" y="4556969"/>
                  <a:ext cx="20520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8">
              <p14:nvContentPartPr>
                <p14:cNvPr id="265" name="Ink 264">
                  <a:extLst>
                    <a:ext uri="{FF2B5EF4-FFF2-40B4-BE49-F238E27FC236}">
                      <a16:creationId xmlns:a16="http://schemas.microsoft.com/office/drawing/2014/main" id="{5BF50C47-8123-3473-3728-0439F1C3D900}"/>
                    </a:ext>
                  </a:extLst>
                </p14:cNvPr>
                <p14:cNvContentPartPr/>
                <p14:nvPr/>
              </p14:nvContentPartPr>
              <p14:xfrm>
                <a:off x="8440090" y="4757129"/>
                <a:ext cx="555840" cy="105480"/>
              </p14:xfrm>
            </p:contentPart>
          </mc:Choice>
          <mc:Fallback xmlns="">
            <p:pic>
              <p:nvPicPr>
                <p:cNvPr id="265" name="Ink 264">
                  <a:extLst>
                    <a:ext uri="{FF2B5EF4-FFF2-40B4-BE49-F238E27FC236}">
                      <a16:creationId xmlns:a16="http://schemas.microsoft.com/office/drawing/2014/main" id="{5BF50C47-8123-3473-3728-0439F1C3D900}"/>
                    </a:ext>
                  </a:extLst>
                </p:cNvPr>
                <p:cNvPicPr/>
                <p:nvPr/>
              </p:nvPicPr>
              <p:blipFill>
                <a:blip r:embed="rId419"/>
                <a:stretch>
                  <a:fillRect/>
                </a:stretch>
              </p:blipFill>
              <p:spPr>
                <a:xfrm>
                  <a:off x="8431450" y="4748129"/>
                  <a:ext cx="57348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0">
              <p14:nvContentPartPr>
                <p14:cNvPr id="266" name="Ink 265">
                  <a:extLst>
                    <a:ext uri="{FF2B5EF4-FFF2-40B4-BE49-F238E27FC236}">
                      <a16:creationId xmlns:a16="http://schemas.microsoft.com/office/drawing/2014/main" id="{3F7FE417-5775-2085-9B5E-DCD083B2BDAC}"/>
                    </a:ext>
                  </a:extLst>
                </p14:cNvPr>
                <p14:cNvContentPartPr/>
                <p14:nvPr/>
              </p14:nvContentPartPr>
              <p14:xfrm>
                <a:off x="8491210" y="4940729"/>
                <a:ext cx="102960" cy="240480"/>
              </p14:xfrm>
            </p:contentPart>
          </mc:Choice>
          <mc:Fallback xmlns="">
            <p:pic>
              <p:nvPicPr>
                <p:cNvPr id="266" name="Ink 265">
                  <a:extLst>
                    <a:ext uri="{FF2B5EF4-FFF2-40B4-BE49-F238E27FC236}">
                      <a16:creationId xmlns:a16="http://schemas.microsoft.com/office/drawing/2014/main" id="{3F7FE417-5775-2085-9B5E-DCD083B2BDAC}"/>
                    </a:ext>
                  </a:extLst>
                </p:cNvPr>
                <p:cNvPicPr/>
                <p:nvPr/>
              </p:nvPicPr>
              <p:blipFill>
                <a:blip r:embed="rId421"/>
                <a:stretch>
                  <a:fillRect/>
                </a:stretch>
              </p:blipFill>
              <p:spPr>
                <a:xfrm>
                  <a:off x="8482210" y="4931729"/>
                  <a:ext cx="120600" cy="25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2">
              <p14:nvContentPartPr>
                <p14:cNvPr id="267" name="Ink 266">
                  <a:extLst>
                    <a:ext uri="{FF2B5EF4-FFF2-40B4-BE49-F238E27FC236}">
                      <a16:creationId xmlns:a16="http://schemas.microsoft.com/office/drawing/2014/main" id="{2280D2FE-155E-4609-43FA-11DBEBDDB748}"/>
                    </a:ext>
                  </a:extLst>
                </p14:cNvPr>
                <p14:cNvContentPartPr/>
                <p14:nvPr/>
              </p14:nvContentPartPr>
              <p14:xfrm>
                <a:off x="8779930" y="4948649"/>
                <a:ext cx="104400" cy="209160"/>
              </p14:xfrm>
            </p:contentPart>
          </mc:Choice>
          <mc:Fallback xmlns="">
            <p:pic>
              <p:nvPicPr>
                <p:cNvPr id="267" name="Ink 266">
                  <a:extLst>
                    <a:ext uri="{FF2B5EF4-FFF2-40B4-BE49-F238E27FC236}">
                      <a16:creationId xmlns:a16="http://schemas.microsoft.com/office/drawing/2014/main" id="{2280D2FE-155E-4609-43FA-11DBEBDDB748}"/>
                    </a:ext>
                  </a:extLst>
                </p:cNvPr>
                <p:cNvPicPr/>
                <p:nvPr/>
              </p:nvPicPr>
              <p:blipFill>
                <a:blip r:embed="rId423"/>
                <a:stretch>
                  <a:fillRect/>
                </a:stretch>
              </p:blipFill>
              <p:spPr>
                <a:xfrm>
                  <a:off x="8771290" y="4940009"/>
                  <a:ext cx="122040" cy="22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4">
              <p14:nvContentPartPr>
                <p14:cNvPr id="268" name="Ink 267">
                  <a:extLst>
                    <a:ext uri="{FF2B5EF4-FFF2-40B4-BE49-F238E27FC236}">
                      <a16:creationId xmlns:a16="http://schemas.microsoft.com/office/drawing/2014/main" id="{D8A5CF81-BA1D-7039-547D-06DB39B40846}"/>
                    </a:ext>
                  </a:extLst>
                </p14:cNvPr>
                <p14:cNvContentPartPr/>
                <p14:nvPr/>
              </p14:nvContentPartPr>
              <p14:xfrm>
                <a:off x="8783530" y="5019209"/>
                <a:ext cx="131400" cy="80640"/>
              </p14:xfrm>
            </p:contentPart>
          </mc:Choice>
          <mc:Fallback xmlns="">
            <p:pic>
              <p:nvPicPr>
                <p:cNvPr id="268" name="Ink 267">
                  <a:extLst>
                    <a:ext uri="{FF2B5EF4-FFF2-40B4-BE49-F238E27FC236}">
                      <a16:creationId xmlns:a16="http://schemas.microsoft.com/office/drawing/2014/main" id="{D8A5CF81-BA1D-7039-547D-06DB39B40846}"/>
                    </a:ext>
                  </a:extLst>
                </p:cNvPr>
                <p:cNvPicPr/>
                <p:nvPr/>
              </p:nvPicPr>
              <p:blipFill>
                <a:blip r:embed="rId425"/>
                <a:stretch>
                  <a:fillRect/>
                </a:stretch>
              </p:blipFill>
              <p:spPr>
                <a:xfrm>
                  <a:off x="8774890" y="5010209"/>
                  <a:ext cx="14904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6">
              <p14:nvContentPartPr>
                <p14:cNvPr id="269" name="Ink 268">
                  <a:extLst>
                    <a:ext uri="{FF2B5EF4-FFF2-40B4-BE49-F238E27FC236}">
                      <a16:creationId xmlns:a16="http://schemas.microsoft.com/office/drawing/2014/main" id="{45CF9A9D-FFC6-3138-B086-0AC4F2E20648}"/>
                    </a:ext>
                  </a:extLst>
                </p14:cNvPr>
                <p14:cNvContentPartPr/>
                <p14:nvPr/>
              </p14:nvContentPartPr>
              <p14:xfrm>
                <a:off x="8778850" y="4955489"/>
                <a:ext cx="135000" cy="42120"/>
              </p14:xfrm>
            </p:contentPart>
          </mc:Choice>
          <mc:Fallback xmlns="">
            <p:pic>
              <p:nvPicPr>
                <p:cNvPr id="269" name="Ink 268">
                  <a:extLst>
                    <a:ext uri="{FF2B5EF4-FFF2-40B4-BE49-F238E27FC236}">
                      <a16:creationId xmlns:a16="http://schemas.microsoft.com/office/drawing/2014/main" id="{45CF9A9D-FFC6-3138-B086-0AC4F2E20648}"/>
                    </a:ext>
                  </a:extLst>
                </p:cNvPr>
                <p:cNvPicPr/>
                <p:nvPr/>
              </p:nvPicPr>
              <p:blipFill>
                <a:blip r:embed="rId427"/>
                <a:stretch>
                  <a:fillRect/>
                </a:stretch>
              </p:blipFill>
              <p:spPr>
                <a:xfrm>
                  <a:off x="8769850" y="4946849"/>
                  <a:ext cx="152640" cy="5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8">
              <p14:nvContentPartPr>
                <p14:cNvPr id="270" name="Ink 269">
                  <a:extLst>
                    <a:ext uri="{FF2B5EF4-FFF2-40B4-BE49-F238E27FC236}">
                      <a16:creationId xmlns:a16="http://schemas.microsoft.com/office/drawing/2014/main" id="{AA6ADEB3-1C5E-538C-6A34-81B024B43968}"/>
                    </a:ext>
                  </a:extLst>
                </p14:cNvPr>
                <p14:cNvContentPartPr/>
                <p14:nvPr/>
              </p14:nvContentPartPr>
              <p14:xfrm>
                <a:off x="9139570" y="3297329"/>
                <a:ext cx="159480" cy="1850400"/>
              </p14:xfrm>
            </p:contentPart>
          </mc:Choice>
          <mc:Fallback xmlns="">
            <p:pic>
              <p:nvPicPr>
                <p:cNvPr id="270" name="Ink 269">
                  <a:extLst>
                    <a:ext uri="{FF2B5EF4-FFF2-40B4-BE49-F238E27FC236}">
                      <a16:creationId xmlns:a16="http://schemas.microsoft.com/office/drawing/2014/main" id="{AA6ADEB3-1C5E-538C-6A34-81B024B43968}"/>
                    </a:ext>
                  </a:extLst>
                </p:cNvPr>
                <p:cNvPicPr/>
                <p:nvPr/>
              </p:nvPicPr>
              <p:blipFill>
                <a:blip r:embed="rId429"/>
                <a:stretch>
                  <a:fillRect/>
                </a:stretch>
              </p:blipFill>
              <p:spPr>
                <a:xfrm>
                  <a:off x="9130570" y="3288329"/>
                  <a:ext cx="177120" cy="186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0">
              <p14:nvContentPartPr>
                <p14:cNvPr id="272" name="Ink 271">
                  <a:extLst>
                    <a:ext uri="{FF2B5EF4-FFF2-40B4-BE49-F238E27FC236}">
                      <a16:creationId xmlns:a16="http://schemas.microsoft.com/office/drawing/2014/main" id="{A4846E06-9811-043A-D16C-559075C699B8}"/>
                    </a:ext>
                  </a:extLst>
                </p14:cNvPr>
                <p14:cNvContentPartPr/>
                <p14:nvPr/>
              </p14:nvContentPartPr>
              <p14:xfrm>
                <a:off x="9519730" y="4122809"/>
                <a:ext cx="241200" cy="46080"/>
              </p14:xfrm>
            </p:contentPart>
          </mc:Choice>
          <mc:Fallback xmlns="">
            <p:pic>
              <p:nvPicPr>
                <p:cNvPr id="272" name="Ink 271">
                  <a:extLst>
                    <a:ext uri="{FF2B5EF4-FFF2-40B4-BE49-F238E27FC236}">
                      <a16:creationId xmlns:a16="http://schemas.microsoft.com/office/drawing/2014/main" id="{A4846E06-9811-043A-D16C-559075C699B8}"/>
                    </a:ext>
                  </a:extLst>
                </p:cNvPr>
                <p:cNvPicPr/>
                <p:nvPr/>
              </p:nvPicPr>
              <p:blipFill>
                <a:blip r:embed="rId431"/>
                <a:stretch>
                  <a:fillRect/>
                </a:stretch>
              </p:blipFill>
              <p:spPr>
                <a:xfrm>
                  <a:off x="9511090" y="4113809"/>
                  <a:ext cx="258840" cy="6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2">
              <p14:nvContentPartPr>
                <p14:cNvPr id="273" name="Ink 272">
                  <a:extLst>
                    <a:ext uri="{FF2B5EF4-FFF2-40B4-BE49-F238E27FC236}">
                      <a16:creationId xmlns:a16="http://schemas.microsoft.com/office/drawing/2014/main" id="{2612C5FB-3346-E34E-7AE1-24F5819B987A}"/>
                    </a:ext>
                  </a:extLst>
                </p14:cNvPr>
                <p14:cNvContentPartPr/>
                <p14:nvPr/>
              </p14:nvContentPartPr>
              <p14:xfrm>
                <a:off x="9516850" y="4284089"/>
                <a:ext cx="215640" cy="5760"/>
              </p14:xfrm>
            </p:contentPart>
          </mc:Choice>
          <mc:Fallback xmlns="">
            <p:pic>
              <p:nvPicPr>
                <p:cNvPr id="273" name="Ink 272">
                  <a:extLst>
                    <a:ext uri="{FF2B5EF4-FFF2-40B4-BE49-F238E27FC236}">
                      <a16:creationId xmlns:a16="http://schemas.microsoft.com/office/drawing/2014/main" id="{2612C5FB-3346-E34E-7AE1-24F5819B987A}"/>
                    </a:ext>
                  </a:extLst>
                </p:cNvPr>
                <p:cNvPicPr/>
                <p:nvPr/>
              </p:nvPicPr>
              <p:blipFill>
                <a:blip r:embed="rId433"/>
                <a:stretch>
                  <a:fillRect/>
                </a:stretch>
              </p:blipFill>
              <p:spPr>
                <a:xfrm>
                  <a:off x="9507850" y="4275089"/>
                  <a:ext cx="23328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4">
              <p14:nvContentPartPr>
                <p14:cNvPr id="275" name="Ink 274">
                  <a:extLst>
                    <a:ext uri="{FF2B5EF4-FFF2-40B4-BE49-F238E27FC236}">
                      <a16:creationId xmlns:a16="http://schemas.microsoft.com/office/drawing/2014/main" id="{9E078068-4060-BCEC-B1E5-03DAC7D1B520}"/>
                    </a:ext>
                  </a:extLst>
                </p14:cNvPr>
                <p14:cNvContentPartPr/>
                <p14:nvPr/>
              </p14:nvContentPartPr>
              <p14:xfrm>
                <a:off x="10265650" y="3536369"/>
                <a:ext cx="18720" cy="290160"/>
              </p14:xfrm>
            </p:contentPart>
          </mc:Choice>
          <mc:Fallback xmlns="">
            <p:pic>
              <p:nvPicPr>
                <p:cNvPr id="275" name="Ink 274">
                  <a:extLst>
                    <a:ext uri="{FF2B5EF4-FFF2-40B4-BE49-F238E27FC236}">
                      <a16:creationId xmlns:a16="http://schemas.microsoft.com/office/drawing/2014/main" id="{9E078068-4060-BCEC-B1E5-03DAC7D1B520}"/>
                    </a:ext>
                  </a:extLst>
                </p:cNvPr>
                <p:cNvPicPr/>
                <p:nvPr/>
              </p:nvPicPr>
              <p:blipFill>
                <a:blip r:embed="rId435"/>
                <a:stretch>
                  <a:fillRect/>
                </a:stretch>
              </p:blipFill>
              <p:spPr>
                <a:xfrm>
                  <a:off x="10257010" y="3527729"/>
                  <a:ext cx="36360" cy="30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6">
              <p14:nvContentPartPr>
                <p14:cNvPr id="285" name="Ink 284">
                  <a:extLst>
                    <a:ext uri="{FF2B5EF4-FFF2-40B4-BE49-F238E27FC236}">
                      <a16:creationId xmlns:a16="http://schemas.microsoft.com/office/drawing/2014/main" id="{A3A7D665-169B-1546-A6CF-CF9D8953061C}"/>
                    </a:ext>
                  </a:extLst>
                </p14:cNvPr>
                <p14:cNvContentPartPr/>
                <p14:nvPr/>
              </p14:nvContentPartPr>
              <p14:xfrm>
                <a:off x="10146130" y="4522049"/>
                <a:ext cx="190800" cy="163800"/>
              </p14:xfrm>
            </p:contentPart>
          </mc:Choice>
          <mc:Fallback xmlns="">
            <p:pic>
              <p:nvPicPr>
                <p:cNvPr id="285" name="Ink 284">
                  <a:extLst>
                    <a:ext uri="{FF2B5EF4-FFF2-40B4-BE49-F238E27FC236}">
                      <a16:creationId xmlns:a16="http://schemas.microsoft.com/office/drawing/2014/main" id="{A3A7D665-169B-1546-A6CF-CF9D8953061C}"/>
                    </a:ext>
                  </a:extLst>
                </p:cNvPr>
                <p:cNvPicPr/>
                <p:nvPr/>
              </p:nvPicPr>
              <p:blipFill>
                <a:blip r:embed="rId437"/>
                <a:stretch>
                  <a:fillRect/>
                </a:stretch>
              </p:blipFill>
              <p:spPr>
                <a:xfrm>
                  <a:off x="10137130" y="4513409"/>
                  <a:ext cx="20844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8">
              <p14:nvContentPartPr>
                <p14:cNvPr id="290" name="Ink 289">
                  <a:extLst>
                    <a:ext uri="{FF2B5EF4-FFF2-40B4-BE49-F238E27FC236}">
                      <a16:creationId xmlns:a16="http://schemas.microsoft.com/office/drawing/2014/main" id="{2947D47A-8D13-AF64-A5E8-36121D1C8190}"/>
                    </a:ext>
                  </a:extLst>
                </p14:cNvPr>
                <p14:cNvContentPartPr/>
                <p14:nvPr/>
              </p14:nvContentPartPr>
              <p14:xfrm>
                <a:off x="9994210" y="3309929"/>
                <a:ext cx="101160" cy="1732680"/>
              </p14:xfrm>
            </p:contentPart>
          </mc:Choice>
          <mc:Fallback xmlns="">
            <p:pic>
              <p:nvPicPr>
                <p:cNvPr id="290" name="Ink 289">
                  <a:extLst>
                    <a:ext uri="{FF2B5EF4-FFF2-40B4-BE49-F238E27FC236}">
                      <a16:creationId xmlns:a16="http://schemas.microsoft.com/office/drawing/2014/main" id="{2947D47A-8D13-AF64-A5E8-36121D1C8190}"/>
                    </a:ext>
                  </a:extLst>
                </p:cNvPr>
                <p:cNvPicPr/>
                <p:nvPr/>
              </p:nvPicPr>
              <p:blipFill>
                <a:blip r:embed="rId439"/>
                <a:stretch>
                  <a:fillRect/>
                </a:stretch>
              </p:blipFill>
              <p:spPr>
                <a:xfrm>
                  <a:off x="9985210" y="3301289"/>
                  <a:ext cx="118800" cy="1750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7" name="Group 296">
            <a:extLst>
              <a:ext uri="{FF2B5EF4-FFF2-40B4-BE49-F238E27FC236}">
                <a16:creationId xmlns:a16="http://schemas.microsoft.com/office/drawing/2014/main" id="{528CD9CD-4503-FC8E-7BD7-6C8BECCD15F5}"/>
              </a:ext>
            </a:extLst>
          </p:cNvPr>
          <p:cNvGrpSpPr/>
          <p:nvPr/>
        </p:nvGrpSpPr>
        <p:grpSpPr>
          <a:xfrm>
            <a:off x="10862530" y="3313529"/>
            <a:ext cx="1157400" cy="1675440"/>
            <a:chOff x="10862530" y="3313529"/>
            <a:chExt cx="1157400" cy="1675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40">
              <p14:nvContentPartPr>
                <p14:cNvPr id="276" name="Ink 275">
                  <a:extLst>
                    <a:ext uri="{FF2B5EF4-FFF2-40B4-BE49-F238E27FC236}">
                      <a16:creationId xmlns:a16="http://schemas.microsoft.com/office/drawing/2014/main" id="{D8163BF3-B6E5-CDB1-58AF-E6A62977874E}"/>
                    </a:ext>
                  </a:extLst>
                </p14:cNvPr>
                <p14:cNvContentPartPr/>
                <p14:nvPr/>
              </p14:nvContentPartPr>
              <p14:xfrm>
                <a:off x="10905730" y="3313529"/>
                <a:ext cx="171000" cy="313920"/>
              </p14:xfrm>
            </p:contentPart>
          </mc:Choice>
          <mc:Fallback xmlns="">
            <p:pic>
              <p:nvPicPr>
                <p:cNvPr id="276" name="Ink 275">
                  <a:extLst>
                    <a:ext uri="{FF2B5EF4-FFF2-40B4-BE49-F238E27FC236}">
                      <a16:creationId xmlns:a16="http://schemas.microsoft.com/office/drawing/2014/main" id="{D8163BF3-B6E5-CDB1-58AF-E6A62977874E}"/>
                    </a:ext>
                  </a:extLst>
                </p:cNvPr>
                <p:cNvPicPr/>
                <p:nvPr/>
              </p:nvPicPr>
              <p:blipFill>
                <a:blip r:embed="rId441"/>
                <a:stretch>
                  <a:fillRect/>
                </a:stretch>
              </p:blipFill>
              <p:spPr>
                <a:xfrm>
                  <a:off x="10897090" y="3304529"/>
                  <a:ext cx="188640" cy="33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2">
              <p14:nvContentPartPr>
                <p14:cNvPr id="277" name="Ink 276">
                  <a:extLst>
                    <a:ext uri="{FF2B5EF4-FFF2-40B4-BE49-F238E27FC236}">
                      <a16:creationId xmlns:a16="http://schemas.microsoft.com/office/drawing/2014/main" id="{CB61DB16-2571-2B59-34BD-6ACC4AF5192F}"/>
                    </a:ext>
                  </a:extLst>
                </p14:cNvPr>
                <p14:cNvContentPartPr/>
                <p14:nvPr/>
              </p14:nvContentPartPr>
              <p14:xfrm>
                <a:off x="11164570" y="3505409"/>
                <a:ext cx="12600" cy="186840"/>
              </p14:xfrm>
            </p:contentPart>
          </mc:Choice>
          <mc:Fallback xmlns="">
            <p:pic>
              <p:nvPicPr>
                <p:cNvPr id="277" name="Ink 276">
                  <a:extLst>
                    <a:ext uri="{FF2B5EF4-FFF2-40B4-BE49-F238E27FC236}">
                      <a16:creationId xmlns:a16="http://schemas.microsoft.com/office/drawing/2014/main" id="{CB61DB16-2571-2B59-34BD-6ACC4AF5192F}"/>
                    </a:ext>
                  </a:extLst>
                </p:cNvPr>
                <p:cNvPicPr/>
                <p:nvPr/>
              </p:nvPicPr>
              <p:blipFill>
                <a:blip r:embed="rId443"/>
                <a:stretch>
                  <a:fillRect/>
                </a:stretch>
              </p:blipFill>
              <p:spPr>
                <a:xfrm>
                  <a:off x="11155570" y="3496769"/>
                  <a:ext cx="30240" cy="20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4">
              <p14:nvContentPartPr>
                <p14:cNvPr id="278" name="Ink 277">
                  <a:extLst>
                    <a:ext uri="{FF2B5EF4-FFF2-40B4-BE49-F238E27FC236}">
                      <a16:creationId xmlns:a16="http://schemas.microsoft.com/office/drawing/2014/main" id="{D80FE38A-267A-7CA6-FD43-EEEDB4CBC4BF}"/>
                    </a:ext>
                  </a:extLst>
                </p14:cNvPr>
                <p14:cNvContentPartPr/>
                <p14:nvPr/>
              </p14:nvContentPartPr>
              <p14:xfrm>
                <a:off x="11142610" y="3377609"/>
                <a:ext cx="158040" cy="168480"/>
              </p14:xfrm>
            </p:contentPart>
          </mc:Choice>
          <mc:Fallback xmlns="">
            <p:pic>
              <p:nvPicPr>
                <p:cNvPr id="278" name="Ink 277">
                  <a:extLst>
                    <a:ext uri="{FF2B5EF4-FFF2-40B4-BE49-F238E27FC236}">
                      <a16:creationId xmlns:a16="http://schemas.microsoft.com/office/drawing/2014/main" id="{D80FE38A-267A-7CA6-FD43-EEEDB4CBC4BF}"/>
                    </a:ext>
                  </a:extLst>
                </p:cNvPr>
                <p:cNvPicPr/>
                <p:nvPr/>
              </p:nvPicPr>
              <p:blipFill>
                <a:blip r:embed="rId445"/>
                <a:stretch>
                  <a:fillRect/>
                </a:stretch>
              </p:blipFill>
              <p:spPr>
                <a:xfrm>
                  <a:off x="11133610" y="3368969"/>
                  <a:ext cx="17568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6">
              <p14:nvContentPartPr>
                <p14:cNvPr id="279" name="Ink 278">
                  <a:extLst>
                    <a:ext uri="{FF2B5EF4-FFF2-40B4-BE49-F238E27FC236}">
                      <a16:creationId xmlns:a16="http://schemas.microsoft.com/office/drawing/2014/main" id="{EDECD298-30B9-2FF5-EA3E-52F3ABDE971C}"/>
                    </a:ext>
                  </a:extLst>
                </p14:cNvPr>
                <p14:cNvContentPartPr/>
                <p14:nvPr/>
              </p14:nvContentPartPr>
              <p14:xfrm>
                <a:off x="11193730" y="3527009"/>
                <a:ext cx="227880" cy="349560"/>
              </p14:xfrm>
            </p:contentPart>
          </mc:Choice>
          <mc:Fallback xmlns="">
            <p:pic>
              <p:nvPicPr>
                <p:cNvPr id="279" name="Ink 278">
                  <a:extLst>
                    <a:ext uri="{FF2B5EF4-FFF2-40B4-BE49-F238E27FC236}">
                      <a16:creationId xmlns:a16="http://schemas.microsoft.com/office/drawing/2014/main" id="{EDECD298-30B9-2FF5-EA3E-52F3ABDE971C}"/>
                    </a:ext>
                  </a:extLst>
                </p:cNvPr>
                <p:cNvPicPr/>
                <p:nvPr/>
              </p:nvPicPr>
              <p:blipFill>
                <a:blip r:embed="rId447"/>
                <a:stretch>
                  <a:fillRect/>
                </a:stretch>
              </p:blipFill>
              <p:spPr>
                <a:xfrm>
                  <a:off x="11185090" y="3518369"/>
                  <a:ext cx="245520" cy="36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8">
              <p14:nvContentPartPr>
                <p14:cNvPr id="280" name="Ink 279">
                  <a:extLst>
                    <a:ext uri="{FF2B5EF4-FFF2-40B4-BE49-F238E27FC236}">
                      <a16:creationId xmlns:a16="http://schemas.microsoft.com/office/drawing/2014/main" id="{C24C23B0-D33F-51FE-5356-ED94F0D7E6C4}"/>
                    </a:ext>
                  </a:extLst>
                </p14:cNvPr>
                <p14:cNvContentPartPr/>
                <p14:nvPr/>
              </p14:nvContentPartPr>
              <p14:xfrm>
                <a:off x="10862530" y="3691529"/>
                <a:ext cx="583560" cy="90360"/>
              </p14:xfrm>
            </p:contentPart>
          </mc:Choice>
          <mc:Fallback xmlns="">
            <p:pic>
              <p:nvPicPr>
                <p:cNvPr id="280" name="Ink 279">
                  <a:extLst>
                    <a:ext uri="{FF2B5EF4-FFF2-40B4-BE49-F238E27FC236}">
                      <a16:creationId xmlns:a16="http://schemas.microsoft.com/office/drawing/2014/main" id="{C24C23B0-D33F-51FE-5356-ED94F0D7E6C4}"/>
                    </a:ext>
                  </a:extLst>
                </p:cNvPr>
                <p:cNvPicPr/>
                <p:nvPr/>
              </p:nvPicPr>
              <p:blipFill>
                <a:blip r:embed="rId449"/>
                <a:stretch>
                  <a:fillRect/>
                </a:stretch>
              </p:blipFill>
              <p:spPr>
                <a:xfrm>
                  <a:off x="10853890" y="3682529"/>
                  <a:ext cx="60120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0">
              <p14:nvContentPartPr>
                <p14:cNvPr id="281" name="Ink 280">
                  <a:extLst>
                    <a:ext uri="{FF2B5EF4-FFF2-40B4-BE49-F238E27FC236}">
                      <a16:creationId xmlns:a16="http://schemas.microsoft.com/office/drawing/2014/main" id="{C27601C9-E2E6-27F0-B4B0-AA15E1F27EA4}"/>
                    </a:ext>
                  </a:extLst>
                </p14:cNvPr>
                <p14:cNvContentPartPr/>
                <p14:nvPr/>
              </p14:nvContentPartPr>
              <p14:xfrm>
                <a:off x="10920850" y="3849929"/>
                <a:ext cx="110160" cy="223920"/>
              </p14:xfrm>
            </p:contentPart>
          </mc:Choice>
          <mc:Fallback xmlns="">
            <p:pic>
              <p:nvPicPr>
                <p:cNvPr id="281" name="Ink 280">
                  <a:extLst>
                    <a:ext uri="{FF2B5EF4-FFF2-40B4-BE49-F238E27FC236}">
                      <a16:creationId xmlns:a16="http://schemas.microsoft.com/office/drawing/2014/main" id="{C27601C9-E2E6-27F0-B4B0-AA15E1F27EA4}"/>
                    </a:ext>
                  </a:extLst>
                </p:cNvPr>
                <p:cNvPicPr/>
                <p:nvPr/>
              </p:nvPicPr>
              <p:blipFill>
                <a:blip r:embed="rId451"/>
                <a:stretch>
                  <a:fillRect/>
                </a:stretch>
              </p:blipFill>
              <p:spPr>
                <a:xfrm>
                  <a:off x="10912210" y="3841289"/>
                  <a:ext cx="127800" cy="24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2">
              <p14:nvContentPartPr>
                <p14:cNvPr id="282" name="Ink 281">
                  <a:extLst>
                    <a:ext uri="{FF2B5EF4-FFF2-40B4-BE49-F238E27FC236}">
                      <a16:creationId xmlns:a16="http://schemas.microsoft.com/office/drawing/2014/main" id="{B7F975D4-CC26-0E93-D65C-2212B0DF2F3F}"/>
                    </a:ext>
                  </a:extLst>
                </p14:cNvPr>
                <p14:cNvContentPartPr/>
                <p14:nvPr/>
              </p14:nvContentPartPr>
              <p14:xfrm>
                <a:off x="11159170" y="3918689"/>
                <a:ext cx="144360" cy="134280"/>
              </p14:xfrm>
            </p:contentPart>
          </mc:Choice>
          <mc:Fallback xmlns="">
            <p:pic>
              <p:nvPicPr>
                <p:cNvPr id="282" name="Ink 281">
                  <a:extLst>
                    <a:ext uri="{FF2B5EF4-FFF2-40B4-BE49-F238E27FC236}">
                      <a16:creationId xmlns:a16="http://schemas.microsoft.com/office/drawing/2014/main" id="{B7F975D4-CC26-0E93-D65C-2212B0DF2F3F}"/>
                    </a:ext>
                  </a:extLst>
                </p:cNvPr>
                <p:cNvPicPr/>
                <p:nvPr/>
              </p:nvPicPr>
              <p:blipFill>
                <a:blip r:embed="rId453"/>
                <a:stretch>
                  <a:fillRect/>
                </a:stretch>
              </p:blipFill>
              <p:spPr>
                <a:xfrm>
                  <a:off x="11150170" y="3909689"/>
                  <a:ext cx="16200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4">
              <p14:nvContentPartPr>
                <p14:cNvPr id="283" name="Ink 282">
                  <a:extLst>
                    <a:ext uri="{FF2B5EF4-FFF2-40B4-BE49-F238E27FC236}">
                      <a16:creationId xmlns:a16="http://schemas.microsoft.com/office/drawing/2014/main" id="{71D31863-1244-84E1-EAE4-DD773ADA9C97}"/>
                    </a:ext>
                  </a:extLst>
                </p14:cNvPr>
                <p14:cNvContentPartPr/>
                <p14:nvPr/>
              </p14:nvContentPartPr>
              <p14:xfrm>
                <a:off x="11204530" y="3959729"/>
                <a:ext cx="150480" cy="49320"/>
              </p14:xfrm>
            </p:contentPart>
          </mc:Choice>
          <mc:Fallback xmlns="">
            <p:pic>
              <p:nvPicPr>
                <p:cNvPr id="283" name="Ink 282">
                  <a:extLst>
                    <a:ext uri="{FF2B5EF4-FFF2-40B4-BE49-F238E27FC236}">
                      <a16:creationId xmlns:a16="http://schemas.microsoft.com/office/drawing/2014/main" id="{71D31863-1244-84E1-EAE4-DD773ADA9C97}"/>
                    </a:ext>
                  </a:extLst>
                </p:cNvPr>
                <p:cNvPicPr/>
                <p:nvPr/>
              </p:nvPicPr>
              <p:blipFill>
                <a:blip r:embed="rId455"/>
                <a:stretch>
                  <a:fillRect/>
                </a:stretch>
              </p:blipFill>
              <p:spPr>
                <a:xfrm>
                  <a:off x="11195530" y="3951089"/>
                  <a:ext cx="16812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6">
              <p14:nvContentPartPr>
                <p14:cNvPr id="284" name="Ink 283">
                  <a:extLst>
                    <a:ext uri="{FF2B5EF4-FFF2-40B4-BE49-F238E27FC236}">
                      <a16:creationId xmlns:a16="http://schemas.microsoft.com/office/drawing/2014/main" id="{65581AE0-30ED-4418-9ADF-6EEC7C4D309B}"/>
                    </a:ext>
                  </a:extLst>
                </p14:cNvPr>
                <p14:cNvContentPartPr/>
                <p14:nvPr/>
              </p14:nvContentPartPr>
              <p14:xfrm>
                <a:off x="11209570" y="3868289"/>
                <a:ext cx="128520" cy="48960"/>
              </p14:xfrm>
            </p:contentPart>
          </mc:Choice>
          <mc:Fallback xmlns="">
            <p:pic>
              <p:nvPicPr>
                <p:cNvPr id="284" name="Ink 283">
                  <a:extLst>
                    <a:ext uri="{FF2B5EF4-FFF2-40B4-BE49-F238E27FC236}">
                      <a16:creationId xmlns:a16="http://schemas.microsoft.com/office/drawing/2014/main" id="{65581AE0-30ED-4418-9ADF-6EEC7C4D309B}"/>
                    </a:ext>
                  </a:extLst>
                </p:cNvPr>
                <p:cNvPicPr/>
                <p:nvPr/>
              </p:nvPicPr>
              <p:blipFill>
                <a:blip r:embed="rId457"/>
                <a:stretch>
                  <a:fillRect/>
                </a:stretch>
              </p:blipFill>
              <p:spPr>
                <a:xfrm>
                  <a:off x="11200570" y="3859649"/>
                  <a:ext cx="146160" cy="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8">
              <p14:nvContentPartPr>
                <p14:cNvPr id="287" name="Ink 286">
                  <a:extLst>
                    <a:ext uri="{FF2B5EF4-FFF2-40B4-BE49-F238E27FC236}">
                      <a16:creationId xmlns:a16="http://schemas.microsoft.com/office/drawing/2014/main" id="{0C034FDF-45BF-5273-1377-4A5771BBCAC2}"/>
                    </a:ext>
                  </a:extLst>
                </p14:cNvPr>
                <p14:cNvContentPartPr/>
                <p14:nvPr/>
              </p14:nvContentPartPr>
              <p14:xfrm>
                <a:off x="11032810" y="4406129"/>
                <a:ext cx="16200" cy="168840"/>
              </p14:xfrm>
            </p:contentPart>
          </mc:Choice>
          <mc:Fallback xmlns="">
            <p:pic>
              <p:nvPicPr>
                <p:cNvPr id="287" name="Ink 286">
                  <a:extLst>
                    <a:ext uri="{FF2B5EF4-FFF2-40B4-BE49-F238E27FC236}">
                      <a16:creationId xmlns:a16="http://schemas.microsoft.com/office/drawing/2014/main" id="{0C034FDF-45BF-5273-1377-4A5771BBCAC2}"/>
                    </a:ext>
                  </a:extLst>
                </p:cNvPr>
                <p:cNvPicPr/>
                <p:nvPr/>
              </p:nvPicPr>
              <p:blipFill>
                <a:blip r:embed="rId459"/>
                <a:stretch>
                  <a:fillRect/>
                </a:stretch>
              </p:blipFill>
              <p:spPr>
                <a:xfrm>
                  <a:off x="11024170" y="4397489"/>
                  <a:ext cx="33840" cy="18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0">
              <p14:nvContentPartPr>
                <p14:cNvPr id="288" name="Ink 287">
                  <a:extLst>
                    <a:ext uri="{FF2B5EF4-FFF2-40B4-BE49-F238E27FC236}">
                      <a16:creationId xmlns:a16="http://schemas.microsoft.com/office/drawing/2014/main" id="{A06A41CD-A17C-3D5A-6FFB-E152C9F7D581}"/>
                    </a:ext>
                  </a:extLst>
                </p14:cNvPr>
                <p14:cNvContentPartPr/>
                <p14:nvPr/>
              </p14:nvContentPartPr>
              <p14:xfrm>
                <a:off x="10876210" y="4594409"/>
                <a:ext cx="199440" cy="45360"/>
              </p14:xfrm>
            </p:contentPart>
          </mc:Choice>
          <mc:Fallback xmlns="">
            <p:pic>
              <p:nvPicPr>
                <p:cNvPr id="288" name="Ink 287">
                  <a:extLst>
                    <a:ext uri="{FF2B5EF4-FFF2-40B4-BE49-F238E27FC236}">
                      <a16:creationId xmlns:a16="http://schemas.microsoft.com/office/drawing/2014/main" id="{A06A41CD-A17C-3D5A-6FFB-E152C9F7D581}"/>
                    </a:ext>
                  </a:extLst>
                </p:cNvPr>
                <p:cNvPicPr/>
                <p:nvPr/>
              </p:nvPicPr>
              <p:blipFill>
                <a:blip r:embed="rId461"/>
                <a:stretch>
                  <a:fillRect/>
                </a:stretch>
              </p:blipFill>
              <p:spPr>
                <a:xfrm>
                  <a:off x="10867570" y="4585769"/>
                  <a:ext cx="21708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2">
              <p14:nvContentPartPr>
                <p14:cNvPr id="289" name="Ink 288">
                  <a:extLst>
                    <a:ext uri="{FF2B5EF4-FFF2-40B4-BE49-F238E27FC236}">
                      <a16:creationId xmlns:a16="http://schemas.microsoft.com/office/drawing/2014/main" id="{493A2B7D-C474-5ECF-2C64-A4F7D4D2BF65}"/>
                    </a:ext>
                  </a:extLst>
                </p14:cNvPr>
                <p14:cNvContentPartPr/>
                <p14:nvPr/>
              </p14:nvContentPartPr>
              <p14:xfrm>
                <a:off x="10996810" y="4748849"/>
                <a:ext cx="221400" cy="139320"/>
              </p14:xfrm>
            </p:contentPart>
          </mc:Choice>
          <mc:Fallback xmlns="">
            <p:pic>
              <p:nvPicPr>
                <p:cNvPr id="289" name="Ink 288">
                  <a:extLst>
                    <a:ext uri="{FF2B5EF4-FFF2-40B4-BE49-F238E27FC236}">
                      <a16:creationId xmlns:a16="http://schemas.microsoft.com/office/drawing/2014/main" id="{493A2B7D-C474-5ECF-2C64-A4F7D4D2BF65}"/>
                    </a:ext>
                  </a:extLst>
                </p:cNvPr>
                <p:cNvPicPr/>
                <p:nvPr/>
              </p:nvPicPr>
              <p:blipFill>
                <a:blip r:embed="rId463"/>
                <a:stretch>
                  <a:fillRect/>
                </a:stretch>
              </p:blipFill>
              <p:spPr>
                <a:xfrm>
                  <a:off x="10987810" y="4739849"/>
                  <a:ext cx="23904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4">
              <p14:nvContentPartPr>
                <p14:cNvPr id="291" name="Ink 290">
                  <a:extLst>
                    <a:ext uri="{FF2B5EF4-FFF2-40B4-BE49-F238E27FC236}">
                      <a16:creationId xmlns:a16="http://schemas.microsoft.com/office/drawing/2014/main" id="{C0BFDC51-A7C1-C0E9-CF8D-3361D9B34897}"/>
                    </a:ext>
                  </a:extLst>
                </p14:cNvPr>
                <p14:cNvContentPartPr/>
                <p14:nvPr/>
              </p14:nvContentPartPr>
              <p14:xfrm>
                <a:off x="11328010" y="3424769"/>
                <a:ext cx="223920" cy="1564200"/>
              </p14:xfrm>
            </p:contentPart>
          </mc:Choice>
          <mc:Fallback xmlns="">
            <p:pic>
              <p:nvPicPr>
                <p:cNvPr id="291" name="Ink 290">
                  <a:extLst>
                    <a:ext uri="{FF2B5EF4-FFF2-40B4-BE49-F238E27FC236}">
                      <a16:creationId xmlns:a16="http://schemas.microsoft.com/office/drawing/2014/main" id="{C0BFDC51-A7C1-C0E9-CF8D-3361D9B34897}"/>
                    </a:ext>
                  </a:extLst>
                </p:cNvPr>
                <p:cNvPicPr/>
                <p:nvPr/>
              </p:nvPicPr>
              <p:blipFill>
                <a:blip r:embed="rId465"/>
                <a:stretch>
                  <a:fillRect/>
                </a:stretch>
              </p:blipFill>
              <p:spPr>
                <a:xfrm>
                  <a:off x="11319010" y="3415769"/>
                  <a:ext cx="241560" cy="158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6">
              <p14:nvContentPartPr>
                <p14:cNvPr id="292" name="Ink 291">
                  <a:extLst>
                    <a:ext uri="{FF2B5EF4-FFF2-40B4-BE49-F238E27FC236}">
                      <a16:creationId xmlns:a16="http://schemas.microsoft.com/office/drawing/2014/main" id="{BA840B79-A080-C084-BCDC-0D91771A3188}"/>
                    </a:ext>
                  </a:extLst>
                </p14:cNvPr>
                <p14:cNvContentPartPr/>
                <p14:nvPr/>
              </p14:nvContentPartPr>
              <p14:xfrm>
                <a:off x="11607730" y="4096889"/>
                <a:ext cx="146160" cy="8640"/>
              </p14:xfrm>
            </p:contentPart>
          </mc:Choice>
          <mc:Fallback xmlns="">
            <p:pic>
              <p:nvPicPr>
                <p:cNvPr id="292" name="Ink 291">
                  <a:extLst>
                    <a:ext uri="{FF2B5EF4-FFF2-40B4-BE49-F238E27FC236}">
                      <a16:creationId xmlns:a16="http://schemas.microsoft.com/office/drawing/2014/main" id="{BA840B79-A080-C084-BCDC-0D91771A3188}"/>
                    </a:ext>
                  </a:extLst>
                </p:cNvPr>
                <p:cNvPicPr/>
                <p:nvPr/>
              </p:nvPicPr>
              <p:blipFill>
                <a:blip r:embed="rId467"/>
                <a:stretch>
                  <a:fillRect/>
                </a:stretch>
              </p:blipFill>
              <p:spPr>
                <a:xfrm>
                  <a:off x="11599090" y="4087889"/>
                  <a:ext cx="16380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8">
              <p14:nvContentPartPr>
                <p14:cNvPr id="293" name="Ink 292">
                  <a:extLst>
                    <a:ext uri="{FF2B5EF4-FFF2-40B4-BE49-F238E27FC236}">
                      <a16:creationId xmlns:a16="http://schemas.microsoft.com/office/drawing/2014/main" id="{653A7D2F-5AE6-A0AC-EBD7-FE96F1A40A4E}"/>
                    </a:ext>
                  </a:extLst>
                </p14:cNvPr>
                <p14:cNvContentPartPr/>
                <p14:nvPr/>
              </p14:nvContentPartPr>
              <p14:xfrm>
                <a:off x="11632210" y="4189049"/>
                <a:ext cx="94320" cy="10440"/>
              </p14:xfrm>
            </p:contentPart>
          </mc:Choice>
          <mc:Fallback xmlns="">
            <p:pic>
              <p:nvPicPr>
                <p:cNvPr id="293" name="Ink 292">
                  <a:extLst>
                    <a:ext uri="{FF2B5EF4-FFF2-40B4-BE49-F238E27FC236}">
                      <a16:creationId xmlns:a16="http://schemas.microsoft.com/office/drawing/2014/main" id="{653A7D2F-5AE6-A0AC-EBD7-FE96F1A40A4E}"/>
                    </a:ext>
                  </a:extLst>
                </p:cNvPr>
                <p:cNvPicPr/>
                <p:nvPr/>
              </p:nvPicPr>
              <p:blipFill>
                <a:blip r:embed="rId469"/>
                <a:stretch>
                  <a:fillRect/>
                </a:stretch>
              </p:blipFill>
              <p:spPr>
                <a:xfrm>
                  <a:off x="11623570" y="4180049"/>
                  <a:ext cx="11196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0">
              <p14:nvContentPartPr>
                <p14:cNvPr id="294" name="Ink 293">
                  <a:extLst>
                    <a:ext uri="{FF2B5EF4-FFF2-40B4-BE49-F238E27FC236}">
                      <a16:creationId xmlns:a16="http://schemas.microsoft.com/office/drawing/2014/main" id="{568B1422-5DF4-80C3-13BF-08D7E7714E0D}"/>
                    </a:ext>
                  </a:extLst>
                </p14:cNvPr>
                <p14:cNvContentPartPr/>
                <p14:nvPr/>
              </p14:nvContentPartPr>
              <p14:xfrm>
                <a:off x="11859010" y="3851009"/>
                <a:ext cx="88920" cy="338400"/>
              </p14:xfrm>
            </p:contentPart>
          </mc:Choice>
          <mc:Fallback xmlns="">
            <p:pic>
              <p:nvPicPr>
                <p:cNvPr id="294" name="Ink 293">
                  <a:extLst>
                    <a:ext uri="{FF2B5EF4-FFF2-40B4-BE49-F238E27FC236}">
                      <a16:creationId xmlns:a16="http://schemas.microsoft.com/office/drawing/2014/main" id="{568B1422-5DF4-80C3-13BF-08D7E7714E0D}"/>
                    </a:ext>
                  </a:extLst>
                </p:cNvPr>
                <p:cNvPicPr/>
                <p:nvPr/>
              </p:nvPicPr>
              <p:blipFill>
                <a:blip r:embed="rId471"/>
                <a:stretch>
                  <a:fillRect/>
                </a:stretch>
              </p:blipFill>
              <p:spPr>
                <a:xfrm>
                  <a:off x="11850010" y="3842009"/>
                  <a:ext cx="106560" cy="35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2">
              <p14:nvContentPartPr>
                <p14:cNvPr id="295" name="Ink 294">
                  <a:extLst>
                    <a:ext uri="{FF2B5EF4-FFF2-40B4-BE49-F238E27FC236}">
                      <a16:creationId xmlns:a16="http://schemas.microsoft.com/office/drawing/2014/main" id="{017BA2B3-6288-CAC9-2435-7DA70CBEF319}"/>
                    </a:ext>
                  </a:extLst>
                </p14:cNvPr>
                <p14:cNvContentPartPr/>
                <p14:nvPr/>
              </p14:nvContentPartPr>
              <p14:xfrm>
                <a:off x="11789530" y="4267889"/>
                <a:ext cx="230400" cy="4320"/>
              </p14:xfrm>
            </p:contentPart>
          </mc:Choice>
          <mc:Fallback xmlns="">
            <p:pic>
              <p:nvPicPr>
                <p:cNvPr id="295" name="Ink 294">
                  <a:extLst>
                    <a:ext uri="{FF2B5EF4-FFF2-40B4-BE49-F238E27FC236}">
                      <a16:creationId xmlns:a16="http://schemas.microsoft.com/office/drawing/2014/main" id="{017BA2B3-6288-CAC9-2435-7DA70CBEF319}"/>
                    </a:ext>
                  </a:extLst>
                </p:cNvPr>
                <p:cNvPicPr/>
                <p:nvPr/>
              </p:nvPicPr>
              <p:blipFill>
                <a:blip r:embed="rId473"/>
                <a:stretch>
                  <a:fillRect/>
                </a:stretch>
              </p:blipFill>
              <p:spPr>
                <a:xfrm>
                  <a:off x="11780530" y="4258889"/>
                  <a:ext cx="24804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4">
              <p14:nvContentPartPr>
                <p14:cNvPr id="296" name="Ink 295">
                  <a:extLst>
                    <a:ext uri="{FF2B5EF4-FFF2-40B4-BE49-F238E27FC236}">
                      <a16:creationId xmlns:a16="http://schemas.microsoft.com/office/drawing/2014/main" id="{BF5C9CE3-761B-7A98-6402-24E68D8057D3}"/>
                    </a:ext>
                  </a:extLst>
                </p14:cNvPr>
                <p14:cNvContentPartPr/>
                <p14:nvPr/>
              </p14:nvContentPartPr>
              <p14:xfrm>
                <a:off x="11808610" y="4415129"/>
                <a:ext cx="142560" cy="161640"/>
              </p14:xfrm>
            </p:contentPart>
          </mc:Choice>
          <mc:Fallback xmlns="">
            <p:pic>
              <p:nvPicPr>
                <p:cNvPr id="296" name="Ink 295">
                  <a:extLst>
                    <a:ext uri="{FF2B5EF4-FFF2-40B4-BE49-F238E27FC236}">
                      <a16:creationId xmlns:a16="http://schemas.microsoft.com/office/drawing/2014/main" id="{BF5C9CE3-761B-7A98-6402-24E68D8057D3}"/>
                    </a:ext>
                  </a:extLst>
                </p:cNvPr>
                <p:cNvPicPr/>
                <p:nvPr/>
              </p:nvPicPr>
              <p:blipFill>
                <a:blip r:embed="rId475"/>
                <a:stretch>
                  <a:fillRect/>
                </a:stretch>
              </p:blipFill>
              <p:spPr>
                <a:xfrm>
                  <a:off x="11799970" y="4406129"/>
                  <a:ext cx="160200" cy="179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5" name="Group 304">
            <a:extLst>
              <a:ext uri="{FF2B5EF4-FFF2-40B4-BE49-F238E27FC236}">
                <a16:creationId xmlns:a16="http://schemas.microsoft.com/office/drawing/2014/main" id="{587A85C2-3649-0A70-BB35-98591D51A6BE}"/>
              </a:ext>
            </a:extLst>
          </p:cNvPr>
          <p:cNvGrpSpPr/>
          <p:nvPr/>
        </p:nvGrpSpPr>
        <p:grpSpPr>
          <a:xfrm>
            <a:off x="10863610" y="2690009"/>
            <a:ext cx="1137960" cy="601200"/>
            <a:chOff x="10863610" y="2690009"/>
            <a:chExt cx="1137960" cy="601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76">
              <p14:nvContentPartPr>
                <p14:cNvPr id="299" name="Ink 298">
                  <a:extLst>
                    <a:ext uri="{FF2B5EF4-FFF2-40B4-BE49-F238E27FC236}">
                      <a16:creationId xmlns:a16="http://schemas.microsoft.com/office/drawing/2014/main" id="{D25D35DC-89E7-055B-8AA3-2698BF093289}"/>
                    </a:ext>
                  </a:extLst>
                </p14:cNvPr>
                <p14:cNvContentPartPr/>
                <p14:nvPr/>
              </p14:nvContentPartPr>
              <p14:xfrm>
                <a:off x="11094370" y="3032009"/>
                <a:ext cx="83520" cy="209520"/>
              </p14:xfrm>
            </p:contentPart>
          </mc:Choice>
          <mc:Fallback xmlns="">
            <p:pic>
              <p:nvPicPr>
                <p:cNvPr id="299" name="Ink 298">
                  <a:extLst>
                    <a:ext uri="{FF2B5EF4-FFF2-40B4-BE49-F238E27FC236}">
                      <a16:creationId xmlns:a16="http://schemas.microsoft.com/office/drawing/2014/main" id="{D25D35DC-89E7-055B-8AA3-2698BF093289}"/>
                    </a:ext>
                  </a:extLst>
                </p:cNvPr>
                <p:cNvPicPr/>
                <p:nvPr/>
              </p:nvPicPr>
              <p:blipFill>
                <a:blip r:embed="rId477"/>
                <a:stretch>
                  <a:fillRect/>
                </a:stretch>
              </p:blipFill>
              <p:spPr>
                <a:xfrm>
                  <a:off x="11085370" y="3023009"/>
                  <a:ext cx="101160" cy="22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8">
              <p14:nvContentPartPr>
                <p14:cNvPr id="300" name="Ink 299">
                  <a:extLst>
                    <a:ext uri="{FF2B5EF4-FFF2-40B4-BE49-F238E27FC236}">
                      <a16:creationId xmlns:a16="http://schemas.microsoft.com/office/drawing/2014/main" id="{1EB82EDD-9079-DBAC-1B2C-05291E08EAAC}"/>
                    </a:ext>
                  </a:extLst>
                </p14:cNvPr>
                <p14:cNvContentPartPr/>
                <p14:nvPr/>
              </p14:nvContentPartPr>
              <p14:xfrm>
                <a:off x="11057290" y="3154409"/>
                <a:ext cx="199080" cy="136800"/>
              </p14:xfrm>
            </p:contentPart>
          </mc:Choice>
          <mc:Fallback xmlns="">
            <p:pic>
              <p:nvPicPr>
                <p:cNvPr id="300" name="Ink 299">
                  <a:extLst>
                    <a:ext uri="{FF2B5EF4-FFF2-40B4-BE49-F238E27FC236}">
                      <a16:creationId xmlns:a16="http://schemas.microsoft.com/office/drawing/2014/main" id="{1EB82EDD-9079-DBAC-1B2C-05291E08EAAC}"/>
                    </a:ext>
                  </a:extLst>
                </p:cNvPr>
                <p:cNvPicPr/>
                <p:nvPr/>
              </p:nvPicPr>
              <p:blipFill>
                <a:blip r:embed="rId479"/>
                <a:stretch>
                  <a:fillRect/>
                </a:stretch>
              </p:blipFill>
              <p:spPr>
                <a:xfrm>
                  <a:off x="11048290" y="3145769"/>
                  <a:ext cx="21672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0">
              <p14:nvContentPartPr>
                <p14:cNvPr id="301" name="Ink 300">
                  <a:extLst>
                    <a:ext uri="{FF2B5EF4-FFF2-40B4-BE49-F238E27FC236}">
                      <a16:creationId xmlns:a16="http://schemas.microsoft.com/office/drawing/2014/main" id="{A71E1F2D-9EF6-3B32-7660-5532CB6AAB2D}"/>
                    </a:ext>
                  </a:extLst>
                </p14:cNvPr>
                <p14:cNvContentPartPr/>
                <p14:nvPr/>
              </p14:nvContentPartPr>
              <p14:xfrm>
                <a:off x="10863610" y="2736089"/>
                <a:ext cx="428400" cy="210240"/>
              </p14:xfrm>
            </p:contentPart>
          </mc:Choice>
          <mc:Fallback xmlns="">
            <p:pic>
              <p:nvPicPr>
                <p:cNvPr id="301" name="Ink 300">
                  <a:extLst>
                    <a:ext uri="{FF2B5EF4-FFF2-40B4-BE49-F238E27FC236}">
                      <a16:creationId xmlns:a16="http://schemas.microsoft.com/office/drawing/2014/main" id="{A71E1F2D-9EF6-3B32-7660-5532CB6AAB2D}"/>
                    </a:ext>
                  </a:extLst>
                </p:cNvPr>
                <p:cNvPicPr/>
                <p:nvPr/>
              </p:nvPicPr>
              <p:blipFill>
                <a:blip r:embed="rId481"/>
                <a:stretch>
                  <a:fillRect/>
                </a:stretch>
              </p:blipFill>
              <p:spPr>
                <a:xfrm>
                  <a:off x="10854970" y="2727449"/>
                  <a:ext cx="446040" cy="22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2">
              <p14:nvContentPartPr>
                <p14:cNvPr id="302" name="Ink 301">
                  <a:extLst>
                    <a:ext uri="{FF2B5EF4-FFF2-40B4-BE49-F238E27FC236}">
                      <a16:creationId xmlns:a16="http://schemas.microsoft.com/office/drawing/2014/main" id="{9A3D697A-6DFE-49DB-9FC6-58650E27EAAA}"/>
                    </a:ext>
                  </a:extLst>
                </p14:cNvPr>
                <p14:cNvContentPartPr/>
                <p14:nvPr/>
              </p14:nvContentPartPr>
              <p14:xfrm>
                <a:off x="11334490" y="2712689"/>
                <a:ext cx="12960" cy="50760"/>
              </p14:xfrm>
            </p:contentPart>
          </mc:Choice>
          <mc:Fallback xmlns="">
            <p:pic>
              <p:nvPicPr>
                <p:cNvPr id="302" name="Ink 301">
                  <a:extLst>
                    <a:ext uri="{FF2B5EF4-FFF2-40B4-BE49-F238E27FC236}">
                      <a16:creationId xmlns:a16="http://schemas.microsoft.com/office/drawing/2014/main" id="{9A3D697A-6DFE-49DB-9FC6-58650E27EAAA}"/>
                    </a:ext>
                  </a:extLst>
                </p:cNvPr>
                <p:cNvPicPr/>
                <p:nvPr/>
              </p:nvPicPr>
              <p:blipFill>
                <a:blip r:embed="rId483"/>
                <a:stretch>
                  <a:fillRect/>
                </a:stretch>
              </p:blipFill>
              <p:spPr>
                <a:xfrm>
                  <a:off x="11325490" y="2704049"/>
                  <a:ext cx="3060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4">
              <p14:nvContentPartPr>
                <p14:cNvPr id="303" name="Ink 302">
                  <a:extLst>
                    <a:ext uri="{FF2B5EF4-FFF2-40B4-BE49-F238E27FC236}">
                      <a16:creationId xmlns:a16="http://schemas.microsoft.com/office/drawing/2014/main" id="{58A91807-1EB2-E8EB-7C52-417016BA4183}"/>
                    </a:ext>
                  </a:extLst>
                </p14:cNvPr>
                <p14:cNvContentPartPr/>
                <p14:nvPr/>
              </p14:nvContentPartPr>
              <p14:xfrm>
                <a:off x="11339170" y="2690009"/>
                <a:ext cx="152280" cy="191160"/>
              </p14:xfrm>
            </p:contentPart>
          </mc:Choice>
          <mc:Fallback xmlns="">
            <p:pic>
              <p:nvPicPr>
                <p:cNvPr id="303" name="Ink 302">
                  <a:extLst>
                    <a:ext uri="{FF2B5EF4-FFF2-40B4-BE49-F238E27FC236}">
                      <a16:creationId xmlns:a16="http://schemas.microsoft.com/office/drawing/2014/main" id="{58A91807-1EB2-E8EB-7C52-417016BA4183}"/>
                    </a:ext>
                  </a:extLst>
                </p:cNvPr>
                <p:cNvPicPr/>
                <p:nvPr/>
              </p:nvPicPr>
              <p:blipFill>
                <a:blip r:embed="rId485"/>
                <a:stretch>
                  <a:fillRect/>
                </a:stretch>
              </p:blipFill>
              <p:spPr>
                <a:xfrm>
                  <a:off x="11330530" y="2681369"/>
                  <a:ext cx="169920" cy="20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6">
              <p14:nvContentPartPr>
                <p14:cNvPr id="304" name="Ink 303">
                  <a:extLst>
                    <a:ext uri="{FF2B5EF4-FFF2-40B4-BE49-F238E27FC236}">
                      <a16:creationId xmlns:a16="http://schemas.microsoft.com/office/drawing/2014/main" id="{C8184E03-3AB0-C865-78F3-20C48731357F}"/>
                    </a:ext>
                  </a:extLst>
                </p14:cNvPr>
                <p14:cNvContentPartPr/>
                <p14:nvPr/>
              </p14:nvContentPartPr>
              <p14:xfrm>
                <a:off x="11546530" y="2820689"/>
                <a:ext cx="455040" cy="185040"/>
              </p14:xfrm>
            </p:contentPart>
          </mc:Choice>
          <mc:Fallback xmlns="">
            <p:pic>
              <p:nvPicPr>
                <p:cNvPr id="304" name="Ink 303">
                  <a:extLst>
                    <a:ext uri="{FF2B5EF4-FFF2-40B4-BE49-F238E27FC236}">
                      <a16:creationId xmlns:a16="http://schemas.microsoft.com/office/drawing/2014/main" id="{C8184E03-3AB0-C865-78F3-20C48731357F}"/>
                    </a:ext>
                  </a:extLst>
                </p:cNvPr>
                <p:cNvPicPr/>
                <p:nvPr/>
              </p:nvPicPr>
              <p:blipFill>
                <a:blip r:embed="rId487"/>
                <a:stretch>
                  <a:fillRect/>
                </a:stretch>
              </p:blipFill>
              <p:spPr>
                <a:xfrm>
                  <a:off x="11537890" y="2812049"/>
                  <a:ext cx="472680" cy="202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8" name="Group 307">
            <a:extLst>
              <a:ext uri="{FF2B5EF4-FFF2-40B4-BE49-F238E27FC236}">
                <a16:creationId xmlns:a16="http://schemas.microsoft.com/office/drawing/2014/main" id="{40F0BF78-27D1-A766-685A-9C0596BEC231}"/>
              </a:ext>
            </a:extLst>
          </p:cNvPr>
          <p:cNvGrpSpPr/>
          <p:nvPr/>
        </p:nvGrpSpPr>
        <p:grpSpPr>
          <a:xfrm>
            <a:off x="10100050" y="4843529"/>
            <a:ext cx="170640" cy="353880"/>
            <a:chOff x="10100050" y="4843529"/>
            <a:chExt cx="170640" cy="353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88">
              <p14:nvContentPartPr>
                <p14:cNvPr id="306" name="Ink 305">
                  <a:extLst>
                    <a:ext uri="{FF2B5EF4-FFF2-40B4-BE49-F238E27FC236}">
                      <a16:creationId xmlns:a16="http://schemas.microsoft.com/office/drawing/2014/main" id="{BA213404-39CC-F5BC-1AE1-72ACFA74A2C7}"/>
                    </a:ext>
                  </a:extLst>
                </p14:cNvPr>
                <p14:cNvContentPartPr/>
                <p14:nvPr/>
              </p14:nvContentPartPr>
              <p14:xfrm>
                <a:off x="10153330" y="4928849"/>
                <a:ext cx="117360" cy="268560"/>
              </p14:xfrm>
            </p:contentPart>
          </mc:Choice>
          <mc:Fallback xmlns="">
            <p:pic>
              <p:nvPicPr>
                <p:cNvPr id="306" name="Ink 305">
                  <a:extLst>
                    <a:ext uri="{FF2B5EF4-FFF2-40B4-BE49-F238E27FC236}">
                      <a16:creationId xmlns:a16="http://schemas.microsoft.com/office/drawing/2014/main" id="{BA213404-39CC-F5BC-1AE1-72ACFA74A2C7}"/>
                    </a:ext>
                  </a:extLst>
                </p:cNvPr>
                <p:cNvPicPr/>
                <p:nvPr/>
              </p:nvPicPr>
              <p:blipFill>
                <a:blip r:embed="rId489"/>
                <a:stretch>
                  <a:fillRect/>
                </a:stretch>
              </p:blipFill>
              <p:spPr>
                <a:xfrm>
                  <a:off x="10144690" y="4920209"/>
                  <a:ext cx="135000" cy="28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0">
              <p14:nvContentPartPr>
                <p14:cNvPr id="307" name="Ink 306">
                  <a:extLst>
                    <a:ext uri="{FF2B5EF4-FFF2-40B4-BE49-F238E27FC236}">
                      <a16:creationId xmlns:a16="http://schemas.microsoft.com/office/drawing/2014/main" id="{356AFB62-78D5-D6FA-FEEA-B746D2374099}"/>
                    </a:ext>
                  </a:extLst>
                </p14:cNvPr>
                <p14:cNvContentPartPr/>
                <p14:nvPr/>
              </p14:nvContentPartPr>
              <p14:xfrm>
                <a:off x="10100050" y="4843529"/>
                <a:ext cx="147240" cy="143280"/>
              </p14:xfrm>
            </p:contentPart>
          </mc:Choice>
          <mc:Fallback xmlns="">
            <p:pic>
              <p:nvPicPr>
                <p:cNvPr id="307" name="Ink 306">
                  <a:extLst>
                    <a:ext uri="{FF2B5EF4-FFF2-40B4-BE49-F238E27FC236}">
                      <a16:creationId xmlns:a16="http://schemas.microsoft.com/office/drawing/2014/main" id="{356AFB62-78D5-D6FA-FEEA-B746D2374099}"/>
                    </a:ext>
                  </a:extLst>
                </p:cNvPr>
                <p:cNvPicPr/>
                <p:nvPr/>
              </p:nvPicPr>
              <p:blipFill>
                <a:blip r:embed="rId491"/>
                <a:stretch>
                  <a:fillRect/>
                </a:stretch>
              </p:blipFill>
              <p:spPr>
                <a:xfrm>
                  <a:off x="10091050" y="4834889"/>
                  <a:ext cx="164880" cy="160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59" name="Group 358">
            <a:extLst>
              <a:ext uri="{FF2B5EF4-FFF2-40B4-BE49-F238E27FC236}">
                <a16:creationId xmlns:a16="http://schemas.microsoft.com/office/drawing/2014/main" id="{0518EC17-BA3C-F755-981A-1E39324E6488}"/>
              </a:ext>
            </a:extLst>
          </p:cNvPr>
          <p:cNvGrpSpPr/>
          <p:nvPr/>
        </p:nvGrpSpPr>
        <p:grpSpPr>
          <a:xfrm>
            <a:off x="10083130" y="5226929"/>
            <a:ext cx="1990800" cy="1503360"/>
            <a:chOff x="10083130" y="5226929"/>
            <a:chExt cx="1990800" cy="1503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92">
              <p14:nvContentPartPr>
                <p14:cNvPr id="310" name="Ink 309">
                  <a:extLst>
                    <a:ext uri="{FF2B5EF4-FFF2-40B4-BE49-F238E27FC236}">
                      <a16:creationId xmlns:a16="http://schemas.microsoft.com/office/drawing/2014/main" id="{0F9E1A69-F764-0E1C-EC8C-55A3B7A4F29B}"/>
                    </a:ext>
                  </a:extLst>
                </p14:cNvPr>
                <p14:cNvContentPartPr/>
                <p14:nvPr/>
              </p14:nvContentPartPr>
              <p14:xfrm>
                <a:off x="10083130" y="5518169"/>
                <a:ext cx="173160" cy="113040"/>
              </p14:xfrm>
            </p:contentPart>
          </mc:Choice>
          <mc:Fallback xmlns="">
            <p:pic>
              <p:nvPicPr>
                <p:cNvPr id="310" name="Ink 309">
                  <a:extLst>
                    <a:ext uri="{FF2B5EF4-FFF2-40B4-BE49-F238E27FC236}">
                      <a16:creationId xmlns:a16="http://schemas.microsoft.com/office/drawing/2014/main" id="{0F9E1A69-F764-0E1C-EC8C-55A3B7A4F29B}"/>
                    </a:ext>
                  </a:extLst>
                </p:cNvPr>
                <p:cNvPicPr/>
                <p:nvPr/>
              </p:nvPicPr>
              <p:blipFill>
                <a:blip r:embed="rId493"/>
                <a:stretch>
                  <a:fillRect/>
                </a:stretch>
              </p:blipFill>
              <p:spPr>
                <a:xfrm>
                  <a:off x="10074490" y="5509529"/>
                  <a:ext cx="19080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4">
              <p14:nvContentPartPr>
                <p14:cNvPr id="312" name="Ink 311">
                  <a:extLst>
                    <a:ext uri="{FF2B5EF4-FFF2-40B4-BE49-F238E27FC236}">
                      <a16:creationId xmlns:a16="http://schemas.microsoft.com/office/drawing/2014/main" id="{3A69EFE8-79A3-314C-D209-B0E7E31DBAA0}"/>
                    </a:ext>
                  </a:extLst>
                </p14:cNvPr>
                <p14:cNvContentPartPr/>
                <p14:nvPr/>
              </p14:nvContentPartPr>
              <p14:xfrm>
                <a:off x="10520170" y="5381369"/>
                <a:ext cx="51840" cy="90720"/>
              </p14:xfrm>
            </p:contentPart>
          </mc:Choice>
          <mc:Fallback xmlns="">
            <p:pic>
              <p:nvPicPr>
                <p:cNvPr id="312" name="Ink 311">
                  <a:extLst>
                    <a:ext uri="{FF2B5EF4-FFF2-40B4-BE49-F238E27FC236}">
                      <a16:creationId xmlns:a16="http://schemas.microsoft.com/office/drawing/2014/main" id="{3A69EFE8-79A3-314C-D209-B0E7E31DBAA0}"/>
                    </a:ext>
                  </a:extLst>
                </p:cNvPr>
                <p:cNvPicPr/>
                <p:nvPr/>
              </p:nvPicPr>
              <p:blipFill>
                <a:blip r:embed="rId495"/>
                <a:stretch>
                  <a:fillRect/>
                </a:stretch>
              </p:blipFill>
              <p:spPr>
                <a:xfrm>
                  <a:off x="10511530" y="5372729"/>
                  <a:ext cx="6948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6">
              <p14:nvContentPartPr>
                <p14:cNvPr id="313" name="Ink 312">
                  <a:extLst>
                    <a:ext uri="{FF2B5EF4-FFF2-40B4-BE49-F238E27FC236}">
                      <a16:creationId xmlns:a16="http://schemas.microsoft.com/office/drawing/2014/main" id="{7A7FF62C-D011-30E4-486B-00AD4528E38D}"/>
                    </a:ext>
                  </a:extLst>
                </p14:cNvPr>
                <p14:cNvContentPartPr/>
                <p14:nvPr/>
              </p14:nvContentPartPr>
              <p14:xfrm>
                <a:off x="10610890" y="5406569"/>
                <a:ext cx="88920" cy="62280"/>
              </p14:xfrm>
            </p:contentPart>
          </mc:Choice>
          <mc:Fallback xmlns="">
            <p:pic>
              <p:nvPicPr>
                <p:cNvPr id="313" name="Ink 312">
                  <a:extLst>
                    <a:ext uri="{FF2B5EF4-FFF2-40B4-BE49-F238E27FC236}">
                      <a16:creationId xmlns:a16="http://schemas.microsoft.com/office/drawing/2014/main" id="{7A7FF62C-D011-30E4-486B-00AD4528E38D}"/>
                    </a:ext>
                  </a:extLst>
                </p:cNvPr>
                <p:cNvPicPr/>
                <p:nvPr/>
              </p:nvPicPr>
              <p:blipFill>
                <a:blip r:embed="rId497"/>
                <a:stretch>
                  <a:fillRect/>
                </a:stretch>
              </p:blipFill>
              <p:spPr>
                <a:xfrm>
                  <a:off x="10602250" y="5397929"/>
                  <a:ext cx="106560" cy="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8">
              <p14:nvContentPartPr>
                <p14:cNvPr id="314" name="Ink 313">
                  <a:extLst>
                    <a:ext uri="{FF2B5EF4-FFF2-40B4-BE49-F238E27FC236}">
                      <a16:creationId xmlns:a16="http://schemas.microsoft.com/office/drawing/2014/main" id="{FF073313-23C7-E46A-0004-11C6B933209B}"/>
                    </a:ext>
                  </a:extLst>
                </p14:cNvPr>
                <p14:cNvContentPartPr/>
                <p14:nvPr/>
              </p14:nvContentPartPr>
              <p14:xfrm>
                <a:off x="10802050" y="5230169"/>
                <a:ext cx="17640" cy="219960"/>
              </p14:xfrm>
            </p:contentPart>
          </mc:Choice>
          <mc:Fallback xmlns="">
            <p:pic>
              <p:nvPicPr>
                <p:cNvPr id="314" name="Ink 313">
                  <a:extLst>
                    <a:ext uri="{FF2B5EF4-FFF2-40B4-BE49-F238E27FC236}">
                      <a16:creationId xmlns:a16="http://schemas.microsoft.com/office/drawing/2014/main" id="{FF073313-23C7-E46A-0004-11C6B933209B}"/>
                    </a:ext>
                  </a:extLst>
                </p:cNvPr>
                <p:cNvPicPr/>
                <p:nvPr/>
              </p:nvPicPr>
              <p:blipFill>
                <a:blip r:embed="rId499"/>
                <a:stretch>
                  <a:fillRect/>
                </a:stretch>
              </p:blipFill>
              <p:spPr>
                <a:xfrm>
                  <a:off x="10793410" y="5221529"/>
                  <a:ext cx="35280" cy="23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0">
              <p14:nvContentPartPr>
                <p14:cNvPr id="315" name="Ink 314">
                  <a:extLst>
                    <a:ext uri="{FF2B5EF4-FFF2-40B4-BE49-F238E27FC236}">
                      <a16:creationId xmlns:a16="http://schemas.microsoft.com/office/drawing/2014/main" id="{EDBA910F-2387-1011-1A43-A9295702C8C9}"/>
                    </a:ext>
                  </a:extLst>
                </p14:cNvPr>
                <p14:cNvContentPartPr/>
                <p14:nvPr/>
              </p14:nvContentPartPr>
              <p14:xfrm>
                <a:off x="10756690" y="5320529"/>
                <a:ext cx="76320" cy="12240"/>
              </p14:xfrm>
            </p:contentPart>
          </mc:Choice>
          <mc:Fallback xmlns="">
            <p:pic>
              <p:nvPicPr>
                <p:cNvPr id="315" name="Ink 314">
                  <a:extLst>
                    <a:ext uri="{FF2B5EF4-FFF2-40B4-BE49-F238E27FC236}">
                      <a16:creationId xmlns:a16="http://schemas.microsoft.com/office/drawing/2014/main" id="{EDBA910F-2387-1011-1A43-A9295702C8C9}"/>
                    </a:ext>
                  </a:extLst>
                </p:cNvPr>
                <p:cNvPicPr/>
                <p:nvPr/>
              </p:nvPicPr>
              <p:blipFill>
                <a:blip r:embed="rId501"/>
                <a:stretch>
                  <a:fillRect/>
                </a:stretch>
              </p:blipFill>
              <p:spPr>
                <a:xfrm>
                  <a:off x="10747690" y="5311529"/>
                  <a:ext cx="9396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2">
              <p14:nvContentPartPr>
                <p14:cNvPr id="316" name="Ink 315">
                  <a:extLst>
                    <a:ext uri="{FF2B5EF4-FFF2-40B4-BE49-F238E27FC236}">
                      <a16:creationId xmlns:a16="http://schemas.microsoft.com/office/drawing/2014/main" id="{F1EBC517-150A-FEAE-BEB4-72FA274ADA59}"/>
                    </a:ext>
                  </a:extLst>
                </p14:cNvPr>
                <p14:cNvContentPartPr/>
                <p14:nvPr/>
              </p14:nvContentPartPr>
              <p14:xfrm>
                <a:off x="11015170" y="5233769"/>
                <a:ext cx="294840" cy="385560"/>
              </p14:xfrm>
            </p:contentPart>
          </mc:Choice>
          <mc:Fallback xmlns="">
            <p:pic>
              <p:nvPicPr>
                <p:cNvPr id="316" name="Ink 315">
                  <a:extLst>
                    <a:ext uri="{FF2B5EF4-FFF2-40B4-BE49-F238E27FC236}">
                      <a16:creationId xmlns:a16="http://schemas.microsoft.com/office/drawing/2014/main" id="{F1EBC517-150A-FEAE-BEB4-72FA274ADA59}"/>
                    </a:ext>
                  </a:extLst>
                </p:cNvPr>
                <p:cNvPicPr/>
                <p:nvPr/>
              </p:nvPicPr>
              <p:blipFill>
                <a:blip r:embed="rId503"/>
                <a:stretch>
                  <a:fillRect/>
                </a:stretch>
              </p:blipFill>
              <p:spPr>
                <a:xfrm>
                  <a:off x="11006170" y="5224769"/>
                  <a:ext cx="312480" cy="40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4">
              <p14:nvContentPartPr>
                <p14:cNvPr id="317" name="Ink 316">
                  <a:extLst>
                    <a:ext uri="{FF2B5EF4-FFF2-40B4-BE49-F238E27FC236}">
                      <a16:creationId xmlns:a16="http://schemas.microsoft.com/office/drawing/2014/main" id="{39738EA8-D3EB-F740-3B43-95BAF3A0D610}"/>
                    </a:ext>
                  </a:extLst>
                </p14:cNvPr>
                <p14:cNvContentPartPr/>
                <p14:nvPr/>
              </p14:nvContentPartPr>
              <p14:xfrm>
                <a:off x="11371570" y="5464529"/>
                <a:ext cx="32760" cy="22320"/>
              </p14:xfrm>
            </p:contentPart>
          </mc:Choice>
          <mc:Fallback xmlns="">
            <p:pic>
              <p:nvPicPr>
                <p:cNvPr id="317" name="Ink 316">
                  <a:extLst>
                    <a:ext uri="{FF2B5EF4-FFF2-40B4-BE49-F238E27FC236}">
                      <a16:creationId xmlns:a16="http://schemas.microsoft.com/office/drawing/2014/main" id="{39738EA8-D3EB-F740-3B43-95BAF3A0D610}"/>
                    </a:ext>
                  </a:extLst>
                </p:cNvPr>
                <p:cNvPicPr/>
                <p:nvPr/>
              </p:nvPicPr>
              <p:blipFill>
                <a:blip r:embed="rId505"/>
                <a:stretch>
                  <a:fillRect/>
                </a:stretch>
              </p:blipFill>
              <p:spPr>
                <a:xfrm>
                  <a:off x="11362570" y="5455889"/>
                  <a:ext cx="5040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6">
              <p14:nvContentPartPr>
                <p14:cNvPr id="318" name="Ink 317">
                  <a:extLst>
                    <a:ext uri="{FF2B5EF4-FFF2-40B4-BE49-F238E27FC236}">
                      <a16:creationId xmlns:a16="http://schemas.microsoft.com/office/drawing/2014/main" id="{2F5C34A2-782C-8B1B-9FF9-0464D20068FB}"/>
                    </a:ext>
                  </a:extLst>
                </p14:cNvPr>
                <p14:cNvContentPartPr/>
                <p14:nvPr/>
              </p14:nvContentPartPr>
              <p14:xfrm>
                <a:off x="11532490" y="5226929"/>
                <a:ext cx="211320" cy="248400"/>
              </p14:xfrm>
            </p:contentPart>
          </mc:Choice>
          <mc:Fallback xmlns="">
            <p:pic>
              <p:nvPicPr>
                <p:cNvPr id="318" name="Ink 317">
                  <a:extLst>
                    <a:ext uri="{FF2B5EF4-FFF2-40B4-BE49-F238E27FC236}">
                      <a16:creationId xmlns:a16="http://schemas.microsoft.com/office/drawing/2014/main" id="{2F5C34A2-782C-8B1B-9FF9-0464D20068FB}"/>
                    </a:ext>
                  </a:extLst>
                </p:cNvPr>
                <p:cNvPicPr/>
                <p:nvPr/>
              </p:nvPicPr>
              <p:blipFill>
                <a:blip r:embed="rId507"/>
                <a:stretch>
                  <a:fillRect/>
                </a:stretch>
              </p:blipFill>
              <p:spPr>
                <a:xfrm>
                  <a:off x="11523850" y="5217929"/>
                  <a:ext cx="228960" cy="26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8">
              <p14:nvContentPartPr>
                <p14:cNvPr id="319" name="Ink 318">
                  <a:extLst>
                    <a:ext uri="{FF2B5EF4-FFF2-40B4-BE49-F238E27FC236}">
                      <a16:creationId xmlns:a16="http://schemas.microsoft.com/office/drawing/2014/main" id="{9A76F6CA-1F16-8A4C-6824-CFF72D9B3626}"/>
                    </a:ext>
                  </a:extLst>
                </p14:cNvPr>
                <p14:cNvContentPartPr/>
                <p14:nvPr/>
              </p14:nvContentPartPr>
              <p14:xfrm>
                <a:off x="11710330" y="5391809"/>
                <a:ext cx="67680" cy="86400"/>
              </p14:xfrm>
            </p:contentPart>
          </mc:Choice>
          <mc:Fallback xmlns="">
            <p:pic>
              <p:nvPicPr>
                <p:cNvPr id="319" name="Ink 318">
                  <a:extLst>
                    <a:ext uri="{FF2B5EF4-FFF2-40B4-BE49-F238E27FC236}">
                      <a16:creationId xmlns:a16="http://schemas.microsoft.com/office/drawing/2014/main" id="{9A76F6CA-1F16-8A4C-6824-CFF72D9B3626}"/>
                    </a:ext>
                  </a:extLst>
                </p:cNvPr>
                <p:cNvPicPr/>
                <p:nvPr/>
              </p:nvPicPr>
              <p:blipFill>
                <a:blip r:embed="rId509"/>
                <a:stretch>
                  <a:fillRect/>
                </a:stretch>
              </p:blipFill>
              <p:spPr>
                <a:xfrm>
                  <a:off x="11701690" y="5382809"/>
                  <a:ext cx="8532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0">
              <p14:nvContentPartPr>
                <p14:cNvPr id="320" name="Ink 319">
                  <a:extLst>
                    <a:ext uri="{FF2B5EF4-FFF2-40B4-BE49-F238E27FC236}">
                      <a16:creationId xmlns:a16="http://schemas.microsoft.com/office/drawing/2014/main" id="{427E4192-1345-C8AB-7EFE-F1D440AE978F}"/>
                    </a:ext>
                  </a:extLst>
                </p14:cNvPr>
                <p14:cNvContentPartPr/>
                <p14:nvPr/>
              </p14:nvContentPartPr>
              <p14:xfrm>
                <a:off x="11810050" y="5394689"/>
                <a:ext cx="94320" cy="86400"/>
              </p14:xfrm>
            </p:contentPart>
          </mc:Choice>
          <mc:Fallback xmlns="">
            <p:pic>
              <p:nvPicPr>
                <p:cNvPr id="320" name="Ink 319">
                  <a:extLst>
                    <a:ext uri="{FF2B5EF4-FFF2-40B4-BE49-F238E27FC236}">
                      <a16:creationId xmlns:a16="http://schemas.microsoft.com/office/drawing/2014/main" id="{427E4192-1345-C8AB-7EFE-F1D440AE978F}"/>
                    </a:ext>
                  </a:extLst>
                </p:cNvPr>
                <p:cNvPicPr/>
                <p:nvPr/>
              </p:nvPicPr>
              <p:blipFill>
                <a:blip r:embed="rId511"/>
                <a:stretch>
                  <a:fillRect/>
                </a:stretch>
              </p:blipFill>
              <p:spPr>
                <a:xfrm>
                  <a:off x="11801050" y="5385689"/>
                  <a:ext cx="11196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2">
              <p14:nvContentPartPr>
                <p14:cNvPr id="321" name="Ink 320">
                  <a:extLst>
                    <a:ext uri="{FF2B5EF4-FFF2-40B4-BE49-F238E27FC236}">
                      <a16:creationId xmlns:a16="http://schemas.microsoft.com/office/drawing/2014/main" id="{F4364F75-B7DE-DC71-7DD3-41C9720B11D9}"/>
                    </a:ext>
                  </a:extLst>
                </p14:cNvPr>
                <p14:cNvContentPartPr/>
                <p14:nvPr/>
              </p14:nvContentPartPr>
              <p14:xfrm>
                <a:off x="11963050" y="5418449"/>
                <a:ext cx="110880" cy="84600"/>
              </p14:xfrm>
            </p:contentPart>
          </mc:Choice>
          <mc:Fallback xmlns="">
            <p:pic>
              <p:nvPicPr>
                <p:cNvPr id="321" name="Ink 320">
                  <a:extLst>
                    <a:ext uri="{FF2B5EF4-FFF2-40B4-BE49-F238E27FC236}">
                      <a16:creationId xmlns:a16="http://schemas.microsoft.com/office/drawing/2014/main" id="{F4364F75-B7DE-DC71-7DD3-41C9720B11D9}"/>
                    </a:ext>
                  </a:extLst>
                </p:cNvPr>
                <p:cNvPicPr/>
                <p:nvPr/>
              </p:nvPicPr>
              <p:blipFill>
                <a:blip r:embed="rId513"/>
                <a:stretch>
                  <a:fillRect/>
                </a:stretch>
              </p:blipFill>
              <p:spPr>
                <a:xfrm>
                  <a:off x="11954050" y="5409809"/>
                  <a:ext cx="12852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4">
              <p14:nvContentPartPr>
                <p14:cNvPr id="358" name="Ink 357">
                  <a:extLst>
                    <a:ext uri="{FF2B5EF4-FFF2-40B4-BE49-F238E27FC236}">
                      <a16:creationId xmlns:a16="http://schemas.microsoft.com/office/drawing/2014/main" id="{42AF70C6-DB99-76AE-3EFA-24F287EF102B}"/>
                    </a:ext>
                  </a:extLst>
                </p14:cNvPr>
                <p14:cNvContentPartPr/>
                <p14:nvPr/>
              </p14:nvContentPartPr>
              <p14:xfrm>
                <a:off x="10997530" y="6722369"/>
                <a:ext cx="11880" cy="7920"/>
              </p14:xfrm>
            </p:contentPart>
          </mc:Choice>
          <mc:Fallback xmlns="">
            <p:pic>
              <p:nvPicPr>
                <p:cNvPr id="358" name="Ink 357">
                  <a:extLst>
                    <a:ext uri="{FF2B5EF4-FFF2-40B4-BE49-F238E27FC236}">
                      <a16:creationId xmlns:a16="http://schemas.microsoft.com/office/drawing/2014/main" id="{42AF70C6-DB99-76AE-3EFA-24F287EF102B}"/>
                    </a:ext>
                  </a:extLst>
                </p:cNvPr>
                <p:cNvPicPr/>
                <p:nvPr/>
              </p:nvPicPr>
              <p:blipFill>
                <a:blip r:embed="rId515"/>
                <a:stretch>
                  <a:fillRect/>
                </a:stretch>
              </p:blipFill>
              <p:spPr>
                <a:xfrm>
                  <a:off x="10988890" y="6713729"/>
                  <a:ext cx="29520" cy="25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80" name="Group 379">
            <a:extLst>
              <a:ext uri="{FF2B5EF4-FFF2-40B4-BE49-F238E27FC236}">
                <a16:creationId xmlns:a16="http://schemas.microsoft.com/office/drawing/2014/main" id="{16E60C41-14CD-F7B5-4E63-294E9E51A4F6}"/>
              </a:ext>
            </a:extLst>
          </p:cNvPr>
          <p:cNvGrpSpPr/>
          <p:nvPr/>
        </p:nvGrpSpPr>
        <p:grpSpPr>
          <a:xfrm>
            <a:off x="6170290" y="6028289"/>
            <a:ext cx="1159560" cy="686880"/>
            <a:chOff x="6170290" y="6028289"/>
            <a:chExt cx="1159560" cy="686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16">
              <p14:nvContentPartPr>
                <p14:cNvPr id="360" name="Ink 359">
                  <a:extLst>
                    <a:ext uri="{FF2B5EF4-FFF2-40B4-BE49-F238E27FC236}">
                      <a16:creationId xmlns:a16="http://schemas.microsoft.com/office/drawing/2014/main" id="{DC2A0B1B-B4EA-0184-9C65-F9BBF740B49B}"/>
                    </a:ext>
                  </a:extLst>
                </p14:cNvPr>
                <p14:cNvContentPartPr/>
                <p14:nvPr/>
              </p14:nvContentPartPr>
              <p14:xfrm>
                <a:off x="6170290" y="6028289"/>
                <a:ext cx="189360" cy="439920"/>
              </p14:xfrm>
            </p:contentPart>
          </mc:Choice>
          <mc:Fallback xmlns="">
            <p:pic>
              <p:nvPicPr>
                <p:cNvPr id="360" name="Ink 359">
                  <a:extLst>
                    <a:ext uri="{FF2B5EF4-FFF2-40B4-BE49-F238E27FC236}">
                      <a16:creationId xmlns:a16="http://schemas.microsoft.com/office/drawing/2014/main" id="{DC2A0B1B-B4EA-0184-9C65-F9BBF740B49B}"/>
                    </a:ext>
                  </a:extLst>
                </p:cNvPr>
                <p:cNvPicPr/>
                <p:nvPr/>
              </p:nvPicPr>
              <p:blipFill>
                <a:blip r:embed="rId517"/>
                <a:stretch>
                  <a:fillRect/>
                </a:stretch>
              </p:blipFill>
              <p:spPr>
                <a:xfrm>
                  <a:off x="6161290" y="6019289"/>
                  <a:ext cx="207000" cy="45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8">
              <p14:nvContentPartPr>
                <p14:cNvPr id="361" name="Ink 360">
                  <a:extLst>
                    <a:ext uri="{FF2B5EF4-FFF2-40B4-BE49-F238E27FC236}">
                      <a16:creationId xmlns:a16="http://schemas.microsoft.com/office/drawing/2014/main" id="{94774C3E-D234-1B38-B33E-4D23E7A31E42}"/>
                    </a:ext>
                  </a:extLst>
                </p14:cNvPr>
                <p14:cNvContentPartPr/>
                <p14:nvPr/>
              </p14:nvContentPartPr>
              <p14:xfrm>
                <a:off x="6435970" y="6246809"/>
                <a:ext cx="151560" cy="318600"/>
              </p14:xfrm>
            </p:contentPart>
          </mc:Choice>
          <mc:Fallback xmlns="">
            <p:pic>
              <p:nvPicPr>
                <p:cNvPr id="361" name="Ink 360">
                  <a:extLst>
                    <a:ext uri="{FF2B5EF4-FFF2-40B4-BE49-F238E27FC236}">
                      <a16:creationId xmlns:a16="http://schemas.microsoft.com/office/drawing/2014/main" id="{94774C3E-D234-1B38-B33E-4D23E7A31E42}"/>
                    </a:ext>
                  </a:extLst>
                </p:cNvPr>
                <p:cNvPicPr/>
                <p:nvPr/>
              </p:nvPicPr>
              <p:blipFill>
                <a:blip r:embed="rId519"/>
                <a:stretch>
                  <a:fillRect/>
                </a:stretch>
              </p:blipFill>
              <p:spPr>
                <a:xfrm>
                  <a:off x="6427330" y="6238169"/>
                  <a:ext cx="169200" cy="33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0">
              <p14:nvContentPartPr>
                <p14:cNvPr id="362" name="Ink 361">
                  <a:extLst>
                    <a:ext uri="{FF2B5EF4-FFF2-40B4-BE49-F238E27FC236}">
                      <a16:creationId xmlns:a16="http://schemas.microsoft.com/office/drawing/2014/main" id="{1AC0E41B-6A2E-DCC1-D785-846B39CF9138}"/>
                    </a:ext>
                  </a:extLst>
                </p14:cNvPr>
                <p14:cNvContentPartPr/>
                <p14:nvPr/>
              </p14:nvContentPartPr>
              <p14:xfrm>
                <a:off x="6467650" y="6485129"/>
                <a:ext cx="160560" cy="230040"/>
              </p14:xfrm>
            </p:contentPart>
          </mc:Choice>
          <mc:Fallback xmlns="">
            <p:pic>
              <p:nvPicPr>
                <p:cNvPr id="362" name="Ink 361">
                  <a:extLst>
                    <a:ext uri="{FF2B5EF4-FFF2-40B4-BE49-F238E27FC236}">
                      <a16:creationId xmlns:a16="http://schemas.microsoft.com/office/drawing/2014/main" id="{1AC0E41B-6A2E-DCC1-D785-846B39CF9138}"/>
                    </a:ext>
                  </a:extLst>
                </p:cNvPr>
                <p:cNvPicPr/>
                <p:nvPr/>
              </p:nvPicPr>
              <p:blipFill>
                <a:blip r:embed="rId521"/>
                <a:stretch>
                  <a:fillRect/>
                </a:stretch>
              </p:blipFill>
              <p:spPr>
                <a:xfrm>
                  <a:off x="6459010" y="6476489"/>
                  <a:ext cx="178200" cy="24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2">
              <p14:nvContentPartPr>
                <p14:cNvPr id="363" name="Ink 362">
                  <a:extLst>
                    <a:ext uri="{FF2B5EF4-FFF2-40B4-BE49-F238E27FC236}">
                      <a16:creationId xmlns:a16="http://schemas.microsoft.com/office/drawing/2014/main" id="{EC8BF82B-D22B-0B95-8A9A-121AC15C7ECB}"/>
                    </a:ext>
                  </a:extLst>
                </p14:cNvPr>
                <p14:cNvContentPartPr/>
                <p14:nvPr/>
              </p14:nvContentPartPr>
              <p14:xfrm>
                <a:off x="6759250" y="6162569"/>
                <a:ext cx="169920" cy="289800"/>
              </p14:xfrm>
            </p:contentPart>
          </mc:Choice>
          <mc:Fallback xmlns="">
            <p:pic>
              <p:nvPicPr>
                <p:cNvPr id="363" name="Ink 362">
                  <a:extLst>
                    <a:ext uri="{FF2B5EF4-FFF2-40B4-BE49-F238E27FC236}">
                      <a16:creationId xmlns:a16="http://schemas.microsoft.com/office/drawing/2014/main" id="{EC8BF82B-D22B-0B95-8A9A-121AC15C7ECB}"/>
                    </a:ext>
                  </a:extLst>
                </p:cNvPr>
                <p:cNvPicPr/>
                <p:nvPr/>
              </p:nvPicPr>
              <p:blipFill>
                <a:blip r:embed="rId523"/>
                <a:stretch>
                  <a:fillRect/>
                </a:stretch>
              </p:blipFill>
              <p:spPr>
                <a:xfrm>
                  <a:off x="6750610" y="6153929"/>
                  <a:ext cx="187560" cy="30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4">
              <p14:nvContentPartPr>
                <p14:cNvPr id="364" name="Ink 363">
                  <a:extLst>
                    <a:ext uri="{FF2B5EF4-FFF2-40B4-BE49-F238E27FC236}">
                      <a16:creationId xmlns:a16="http://schemas.microsoft.com/office/drawing/2014/main" id="{56C0E1A2-3672-6F62-CF01-0CA9A0BDD784}"/>
                    </a:ext>
                  </a:extLst>
                </p14:cNvPr>
                <p14:cNvContentPartPr/>
                <p14:nvPr/>
              </p14:nvContentPartPr>
              <p14:xfrm>
                <a:off x="7031770" y="6392969"/>
                <a:ext cx="10440" cy="267120"/>
              </p14:xfrm>
            </p:contentPart>
          </mc:Choice>
          <mc:Fallback xmlns="">
            <p:pic>
              <p:nvPicPr>
                <p:cNvPr id="364" name="Ink 363">
                  <a:extLst>
                    <a:ext uri="{FF2B5EF4-FFF2-40B4-BE49-F238E27FC236}">
                      <a16:creationId xmlns:a16="http://schemas.microsoft.com/office/drawing/2014/main" id="{56C0E1A2-3672-6F62-CF01-0CA9A0BDD784}"/>
                    </a:ext>
                  </a:extLst>
                </p:cNvPr>
                <p:cNvPicPr/>
                <p:nvPr/>
              </p:nvPicPr>
              <p:blipFill>
                <a:blip r:embed="rId525"/>
                <a:stretch>
                  <a:fillRect/>
                </a:stretch>
              </p:blipFill>
              <p:spPr>
                <a:xfrm>
                  <a:off x="7023130" y="6383969"/>
                  <a:ext cx="28080" cy="28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6">
              <p14:nvContentPartPr>
                <p14:cNvPr id="365" name="Ink 364">
                  <a:extLst>
                    <a:ext uri="{FF2B5EF4-FFF2-40B4-BE49-F238E27FC236}">
                      <a16:creationId xmlns:a16="http://schemas.microsoft.com/office/drawing/2014/main" id="{5D52FB28-B380-09CF-34B1-C14BBD6EA778}"/>
                    </a:ext>
                  </a:extLst>
                </p14:cNvPr>
                <p14:cNvContentPartPr/>
                <p14:nvPr/>
              </p14:nvContentPartPr>
              <p14:xfrm>
                <a:off x="7021690" y="6336809"/>
                <a:ext cx="100800" cy="125280"/>
              </p14:xfrm>
            </p:contentPart>
          </mc:Choice>
          <mc:Fallback xmlns="">
            <p:pic>
              <p:nvPicPr>
                <p:cNvPr id="365" name="Ink 364">
                  <a:extLst>
                    <a:ext uri="{FF2B5EF4-FFF2-40B4-BE49-F238E27FC236}">
                      <a16:creationId xmlns:a16="http://schemas.microsoft.com/office/drawing/2014/main" id="{5D52FB28-B380-09CF-34B1-C14BBD6EA778}"/>
                    </a:ext>
                  </a:extLst>
                </p:cNvPr>
                <p:cNvPicPr/>
                <p:nvPr/>
              </p:nvPicPr>
              <p:blipFill>
                <a:blip r:embed="rId527"/>
                <a:stretch>
                  <a:fillRect/>
                </a:stretch>
              </p:blipFill>
              <p:spPr>
                <a:xfrm>
                  <a:off x="7012690" y="6328169"/>
                  <a:ext cx="11844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8">
              <p14:nvContentPartPr>
                <p14:cNvPr id="366" name="Ink 365">
                  <a:extLst>
                    <a:ext uri="{FF2B5EF4-FFF2-40B4-BE49-F238E27FC236}">
                      <a16:creationId xmlns:a16="http://schemas.microsoft.com/office/drawing/2014/main" id="{7F001812-D1C9-E885-8336-D8092352B1C8}"/>
                    </a:ext>
                  </a:extLst>
                </p14:cNvPr>
                <p14:cNvContentPartPr/>
                <p14:nvPr/>
              </p14:nvContentPartPr>
              <p14:xfrm>
                <a:off x="7113130" y="6607169"/>
                <a:ext cx="216720" cy="106560"/>
              </p14:xfrm>
            </p:contentPart>
          </mc:Choice>
          <mc:Fallback xmlns="">
            <p:pic>
              <p:nvPicPr>
                <p:cNvPr id="366" name="Ink 365">
                  <a:extLst>
                    <a:ext uri="{FF2B5EF4-FFF2-40B4-BE49-F238E27FC236}">
                      <a16:creationId xmlns:a16="http://schemas.microsoft.com/office/drawing/2014/main" id="{7F001812-D1C9-E885-8336-D8092352B1C8}"/>
                    </a:ext>
                  </a:extLst>
                </p:cNvPr>
                <p:cNvPicPr/>
                <p:nvPr/>
              </p:nvPicPr>
              <p:blipFill>
                <a:blip r:embed="rId529"/>
                <a:stretch>
                  <a:fillRect/>
                </a:stretch>
              </p:blipFill>
              <p:spPr>
                <a:xfrm>
                  <a:off x="7104130" y="6598529"/>
                  <a:ext cx="234360" cy="124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00" name="Group 399">
            <a:extLst>
              <a:ext uri="{FF2B5EF4-FFF2-40B4-BE49-F238E27FC236}">
                <a16:creationId xmlns:a16="http://schemas.microsoft.com/office/drawing/2014/main" id="{BB6C60F4-7D3F-C477-6B89-1601BDEC7952}"/>
              </a:ext>
            </a:extLst>
          </p:cNvPr>
          <p:cNvGrpSpPr/>
          <p:nvPr/>
        </p:nvGrpSpPr>
        <p:grpSpPr>
          <a:xfrm>
            <a:off x="7598770" y="6151409"/>
            <a:ext cx="3973320" cy="731160"/>
            <a:chOff x="7598770" y="6151409"/>
            <a:chExt cx="3973320" cy="731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30">
              <p14:nvContentPartPr>
                <p14:cNvPr id="367" name="Ink 366">
                  <a:extLst>
                    <a:ext uri="{FF2B5EF4-FFF2-40B4-BE49-F238E27FC236}">
                      <a16:creationId xmlns:a16="http://schemas.microsoft.com/office/drawing/2014/main" id="{5527B5F0-81EF-3D68-D386-8F624AF9753E}"/>
                    </a:ext>
                  </a:extLst>
                </p14:cNvPr>
                <p14:cNvContentPartPr/>
                <p14:nvPr/>
              </p14:nvContentPartPr>
              <p14:xfrm>
                <a:off x="7598770" y="6341129"/>
                <a:ext cx="212760" cy="24480"/>
              </p14:xfrm>
            </p:contentPart>
          </mc:Choice>
          <mc:Fallback xmlns="">
            <p:pic>
              <p:nvPicPr>
                <p:cNvPr id="367" name="Ink 366">
                  <a:extLst>
                    <a:ext uri="{FF2B5EF4-FFF2-40B4-BE49-F238E27FC236}">
                      <a16:creationId xmlns:a16="http://schemas.microsoft.com/office/drawing/2014/main" id="{5527B5F0-81EF-3D68-D386-8F624AF9753E}"/>
                    </a:ext>
                  </a:extLst>
                </p:cNvPr>
                <p:cNvPicPr/>
                <p:nvPr/>
              </p:nvPicPr>
              <p:blipFill>
                <a:blip r:embed="rId531"/>
                <a:stretch>
                  <a:fillRect/>
                </a:stretch>
              </p:blipFill>
              <p:spPr>
                <a:xfrm>
                  <a:off x="7589770" y="6332129"/>
                  <a:ext cx="23040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2">
              <p14:nvContentPartPr>
                <p14:cNvPr id="368" name="Ink 367">
                  <a:extLst>
                    <a:ext uri="{FF2B5EF4-FFF2-40B4-BE49-F238E27FC236}">
                      <a16:creationId xmlns:a16="http://schemas.microsoft.com/office/drawing/2014/main" id="{2C15B553-09D2-E47B-C6B3-4601CDC8E1AA}"/>
                    </a:ext>
                  </a:extLst>
                </p14:cNvPr>
                <p14:cNvContentPartPr/>
                <p14:nvPr/>
              </p14:nvContentPartPr>
              <p14:xfrm>
                <a:off x="7632970" y="6439049"/>
                <a:ext cx="176760" cy="13320"/>
              </p14:xfrm>
            </p:contentPart>
          </mc:Choice>
          <mc:Fallback xmlns="">
            <p:pic>
              <p:nvPicPr>
                <p:cNvPr id="368" name="Ink 367">
                  <a:extLst>
                    <a:ext uri="{FF2B5EF4-FFF2-40B4-BE49-F238E27FC236}">
                      <a16:creationId xmlns:a16="http://schemas.microsoft.com/office/drawing/2014/main" id="{2C15B553-09D2-E47B-C6B3-4601CDC8E1AA}"/>
                    </a:ext>
                  </a:extLst>
                </p:cNvPr>
                <p:cNvPicPr/>
                <p:nvPr/>
              </p:nvPicPr>
              <p:blipFill>
                <a:blip r:embed="rId533"/>
                <a:stretch>
                  <a:fillRect/>
                </a:stretch>
              </p:blipFill>
              <p:spPr>
                <a:xfrm>
                  <a:off x="7623970" y="6430409"/>
                  <a:ext cx="19440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4">
              <p14:nvContentPartPr>
                <p14:cNvPr id="369" name="Ink 368">
                  <a:extLst>
                    <a:ext uri="{FF2B5EF4-FFF2-40B4-BE49-F238E27FC236}">
                      <a16:creationId xmlns:a16="http://schemas.microsoft.com/office/drawing/2014/main" id="{6554AB4E-27F5-EA48-0AFF-DE07A5ED293B}"/>
                    </a:ext>
                  </a:extLst>
                </p14:cNvPr>
                <p14:cNvContentPartPr/>
                <p14:nvPr/>
              </p14:nvContentPartPr>
              <p14:xfrm>
                <a:off x="7978930" y="6215849"/>
                <a:ext cx="166320" cy="223560"/>
              </p14:xfrm>
            </p:contentPart>
          </mc:Choice>
          <mc:Fallback xmlns="">
            <p:pic>
              <p:nvPicPr>
                <p:cNvPr id="369" name="Ink 368">
                  <a:extLst>
                    <a:ext uri="{FF2B5EF4-FFF2-40B4-BE49-F238E27FC236}">
                      <a16:creationId xmlns:a16="http://schemas.microsoft.com/office/drawing/2014/main" id="{6554AB4E-27F5-EA48-0AFF-DE07A5ED293B}"/>
                    </a:ext>
                  </a:extLst>
                </p:cNvPr>
                <p:cNvPicPr/>
                <p:nvPr/>
              </p:nvPicPr>
              <p:blipFill>
                <a:blip r:embed="rId535"/>
                <a:stretch>
                  <a:fillRect/>
                </a:stretch>
              </p:blipFill>
              <p:spPr>
                <a:xfrm>
                  <a:off x="7970290" y="6206849"/>
                  <a:ext cx="183960" cy="24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6">
              <p14:nvContentPartPr>
                <p14:cNvPr id="370" name="Ink 369">
                  <a:extLst>
                    <a:ext uri="{FF2B5EF4-FFF2-40B4-BE49-F238E27FC236}">
                      <a16:creationId xmlns:a16="http://schemas.microsoft.com/office/drawing/2014/main" id="{B879AF34-7559-EBB6-B9CD-8792BDDB2F0F}"/>
                    </a:ext>
                  </a:extLst>
                </p14:cNvPr>
                <p14:cNvContentPartPr/>
                <p14:nvPr/>
              </p14:nvContentPartPr>
              <p14:xfrm>
                <a:off x="7917370" y="6188849"/>
                <a:ext cx="212760" cy="30240"/>
              </p14:xfrm>
            </p:contentPart>
          </mc:Choice>
          <mc:Fallback xmlns="">
            <p:pic>
              <p:nvPicPr>
                <p:cNvPr id="370" name="Ink 369">
                  <a:extLst>
                    <a:ext uri="{FF2B5EF4-FFF2-40B4-BE49-F238E27FC236}">
                      <a16:creationId xmlns:a16="http://schemas.microsoft.com/office/drawing/2014/main" id="{B879AF34-7559-EBB6-B9CD-8792BDDB2F0F}"/>
                    </a:ext>
                  </a:extLst>
                </p:cNvPr>
                <p:cNvPicPr/>
                <p:nvPr/>
              </p:nvPicPr>
              <p:blipFill>
                <a:blip r:embed="rId537"/>
                <a:stretch>
                  <a:fillRect/>
                </a:stretch>
              </p:blipFill>
              <p:spPr>
                <a:xfrm>
                  <a:off x="7908730" y="6180209"/>
                  <a:ext cx="23040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8">
              <p14:nvContentPartPr>
                <p14:cNvPr id="371" name="Ink 370">
                  <a:extLst>
                    <a:ext uri="{FF2B5EF4-FFF2-40B4-BE49-F238E27FC236}">
                      <a16:creationId xmlns:a16="http://schemas.microsoft.com/office/drawing/2014/main" id="{01179144-72B2-C9E3-5A6A-F3FC6BEA8343}"/>
                    </a:ext>
                  </a:extLst>
                </p14:cNvPr>
                <p14:cNvContentPartPr/>
                <p14:nvPr/>
              </p14:nvContentPartPr>
              <p14:xfrm>
                <a:off x="8306170" y="6215129"/>
                <a:ext cx="94320" cy="254880"/>
              </p14:xfrm>
            </p:contentPart>
          </mc:Choice>
          <mc:Fallback xmlns="">
            <p:pic>
              <p:nvPicPr>
                <p:cNvPr id="371" name="Ink 370">
                  <a:extLst>
                    <a:ext uri="{FF2B5EF4-FFF2-40B4-BE49-F238E27FC236}">
                      <a16:creationId xmlns:a16="http://schemas.microsoft.com/office/drawing/2014/main" id="{01179144-72B2-C9E3-5A6A-F3FC6BEA8343}"/>
                    </a:ext>
                  </a:extLst>
                </p:cNvPr>
                <p:cNvPicPr/>
                <p:nvPr/>
              </p:nvPicPr>
              <p:blipFill>
                <a:blip r:embed="rId539"/>
                <a:stretch>
                  <a:fillRect/>
                </a:stretch>
              </p:blipFill>
              <p:spPr>
                <a:xfrm>
                  <a:off x="8297170" y="6206489"/>
                  <a:ext cx="111960" cy="27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0">
              <p14:nvContentPartPr>
                <p14:cNvPr id="372" name="Ink 371">
                  <a:extLst>
                    <a:ext uri="{FF2B5EF4-FFF2-40B4-BE49-F238E27FC236}">
                      <a16:creationId xmlns:a16="http://schemas.microsoft.com/office/drawing/2014/main" id="{6337053D-9D97-AD82-0A6F-E8FEFF9E089B}"/>
                    </a:ext>
                  </a:extLst>
                </p14:cNvPr>
                <p14:cNvContentPartPr/>
                <p14:nvPr/>
              </p14:nvContentPartPr>
              <p14:xfrm>
                <a:off x="8492290" y="6420329"/>
                <a:ext cx="21240" cy="232200"/>
              </p14:xfrm>
            </p:contentPart>
          </mc:Choice>
          <mc:Fallback xmlns="">
            <p:pic>
              <p:nvPicPr>
                <p:cNvPr id="372" name="Ink 371">
                  <a:extLst>
                    <a:ext uri="{FF2B5EF4-FFF2-40B4-BE49-F238E27FC236}">
                      <a16:creationId xmlns:a16="http://schemas.microsoft.com/office/drawing/2014/main" id="{6337053D-9D97-AD82-0A6F-E8FEFF9E089B}"/>
                    </a:ext>
                  </a:extLst>
                </p:cNvPr>
                <p:cNvPicPr/>
                <p:nvPr/>
              </p:nvPicPr>
              <p:blipFill>
                <a:blip r:embed="rId541"/>
                <a:stretch>
                  <a:fillRect/>
                </a:stretch>
              </p:blipFill>
              <p:spPr>
                <a:xfrm>
                  <a:off x="8483650" y="6411329"/>
                  <a:ext cx="38880" cy="24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2">
              <p14:nvContentPartPr>
                <p14:cNvPr id="373" name="Ink 372">
                  <a:extLst>
                    <a:ext uri="{FF2B5EF4-FFF2-40B4-BE49-F238E27FC236}">
                      <a16:creationId xmlns:a16="http://schemas.microsoft.com/office/drawing/2014/main" id="{8583FD12-9115-6B7C-E5C5-3FA5B19F04BD}"/>
                    </a:ext>
                  </a:extLst>
                </p14:cNvPr>
                <p14:cNvContentPartPr/>
                <p14:nvPr/>
              </p14:nvContentPartPr>
              <p14:xfrm>
                <a:off x="8473570" y="6351569"/>
                <a:ext cx="133920" cy="112320"/>
              </p14:xfrm>
            </p:contentPart>
          </mc:Choice>
          <mc:Fallback xmlns="">
            <p:pic>
              <p:nvPicPr>
                <p:cNvPr id="373" name="Ink 372">
                  <a:extLst>
                    <a:ext uri="{FF2B5EF4-FFF2-40B4-BE49-F238E27FC236}">
                      <a16:creationId xmlns:a16="http://schemas.microsoft.com/office/drawing/2014/main" id="{8583FD12-9115-6B7C-E5C5-3FA5B19F04BD}"/>
                    </a:ext>
                  </a:extLst>
                </p:cNvPr>
                <p:cNvPicPr/>
                <p:nvPr/>
              </p:nvPicPr>
              <p:blipFill>
                <a:blip r:embed="rId543"/>
                <a:stretch>
                  <a:fillRect/>
                </a:stretch>
              </p:blipFill>
              <p:spPr>
                <a:xfrm>
                  <a:off x="8464570" y="6342929"/>
                  <a:ext cx="15156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4">
              <p14:nvContentPartPr>
                <p14:cNvPr id="374" name="Ink 373">
                  <a:extLst>
                    <a:ext uri="{FF2B5EF4-FFF2-40B4-BE49-F238E27FC236}">
                      <a16:creationId xmlns:a16="http://schemas.microsoft.com/office/drawing/2014/main" id="{7C0FCE9C-FA9E-50B2-00CA-A31BF3DBD521}"/>
                    </a:ext>
                  </a:extLst>
                </p14:cNvPr>
                <p14:cNvContentPartPr/>
                <p14:nvPr/>
              </p14:nvContentPartPr>
              <p14:xfrm>
                <a:off x="8567530" y="6534449"/>
                <a:ext cx="173520" cy="239760"/>
              </p14:xfrm>
            </p:contentPart>
          </mc:Choice>
          <mc:Fallback xmlns="">
            <p:pic>
              <p:nvPicPr>
                <p:cNvPr id="374" name="Ink 373">
                  <a:extLst>
                    <a:ext uri="{FF2B5EF4-FFF2-40B4-BE49-F238E27FC236}">
                      <a16:creationId xmlns:a16="http://schemas.microsoft.com/office/drawing/2014/main" id="{7C0FCE9C-FA9E-50B2-00CA-A31BF3DBD521}"/>
                    </a:ext>
                  </a:extLst>
                </p:cNvPr>
                <p:cNvPicPr/>
                <p:nvPr/>
              </p:nvPicPr>
              <p:blipFill>
                <a:blip r:embed="rId545"/>
                <a:stretch>
                  <a:fillRect/>
                </a:stretch>
              </p:blipFill>
              <p:spPr>
                <a:xfrm>
                  <a:off x="8558530" y="6525449"/>
                  <a:ext cx="191160" cy="25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6">
              <p14:nvContentPartPr>
                <p14:cNvPr id="375" name="Ink 374">
                  <a:extLst>
                    <a:ext uri="{FF2B5EF4-FFF2-40B4-BE49-F238E27FC236}">
                      <a16:creationId xmlns:a16="http://schemas.microsoft.com/office/drawing/2014/main" id="{C53B4C62-52D9-8FD4-3A8C-328ED3368C78}"/>
                    </a:ext>
                  </a:extLst>
                </p14:cNvPr>
                <p14:cNvContentPartPr/>
                <p14:nvPr/>
              </p14:nvContentPartPr>
              <p14:xfrm>
                <a:off x="8847610" y="6151409"/>
                <a:ext cx="209520" cy="317880"/>
              </p14:xfrm>
            </p:contentPart>
          </mc:Choice>
          <mc:Fallback xmlns="">
            <p:pic>
              <p:nvPicPr>
                <p:cNvPr id="375" name="Ink 374">
                  <a:extLst>
                    <a:ext uri="{FF2B5EF4-FFF2-40B4-BE49-F238E27FC236}">
                      <a16:creationId xmlns:a16="http://schemas.microsoft.com/office/drawing/2014/main" id="{C53B4C62-52D9-8FD4-3A8C-328ED3368C78}"/>
                    </a:ext>
                  </a:extLst>
                </p:cNvPr>
                <p:cNvPicPr/>
                <p:nvPr/>
              </p:nvPicPr>
              <p:blipFill>
                <a:blip r:embed="rId547"/>
                <a:stretch>
                  <a:fillRect/>
                </a:stretch>
              </p:blipFill>
              <p:spPr>
                <a:xfrm>
                  <a:off x="8838610" y="6142409"/>
                  <a:ext cx="227160" cy="33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8">
              <p14:nvContentPartPr>
                <p14:cNvPr id="381" name="Ink 380">
                  <a:extLst>
                    <a:ext uri="{FF2B5EF4-FFF2-40B4-BE49-F238E27FC236}">
                      <a16:creationId xmlns:a16="http://schemas.microsoft.com/office/drawing/2014/main" id="{B51F32EE-5A03-3456-C15D-459199D4A1EC}"/>
                    </a:ext>
                  </a:extLst>
                </p14:cNvPr>
                <p14:cNvContentPartPr/>
                <p14:nvPr/>
              </p14:nvContentPartPr>
              <p14:xfrm>
                <a:off x="9609010" y="6389729"/>
                <a:ext cx="196560" cy="14760"/>
              </p14:xfrm>
            </p:contentPart>
          </mc:Choice>
          <mc:Fallback xmlns="">
            <p:pic>
              <p:nvPicPr>
                <p:cNvPr id="381" name="Ink 380">
                  <a:extLst>
                    <a:ext uri="{FF2B5EF4-FFF2-40B4-BE49-F238E27FC236}">
                      <a16:creationId xmlns:a16="http://schemas.microsoft.com/office/drawing/2014/main" id="{B51F32EE-5A03-3456-C15D-459199D4A1EC}"/>
                    </a:ext>
                  </a:extLst>
                </p:cNvPr>
                <p:cNvPicPr/>
                <p:nvPr/>
              </p:nvPicPr>
              <p:blipFill>
                <a:blip r:embed="rId549"/>
                <a:stretch>
                  <a:fillRect/>
                </a:stretch>
              </p:blipFill>
              <p:spPr>
                <a:xfrm>
                  <a:off x="9600010" y="6381089"/>
                  <a:ext cx="21420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0">
              <p14:nvContentPartPr>
                <p14:cNvPr id="382" name="Ink 381">
                  <a:extLst>
                    <a:ext uri="{FF2B5EF4-FFF2-40B4-BE49-F238E27FC236}">
                      <a16:creationId xmlns:a16="http://schemas.microsoft.com/office/drawing/2014/main" id="{A9139D5C-6395-F0F7-B272-B12CC9236322}"/>
                    </a:ext>
                  </a:extLst>
                </p14:cNvPr>
                <p14:cNvContentPartPr/>
                <p14:nvPr/>
              </p14:nvContentPartPr>
              <p14:xfrm>
                <a:off x="9609010" y="6447329"/>
                <a:ext cx="220320" cy="19440"/>
              </p14:xfrm>
            </p:contentPart>
          </mc:Choice>
          <mc:Fallback xmlns="">
            <p:pic>
              <p:nvPicPr>
                <p:cNvPr id="382" name="Ink 381">
                  <a:extLst>
                    <a:ext uri="{FF2B5EF4-FFF2-40B4-BE49-F238E27FC236}">
                      <a16:creationId xmlns:a16="http://schemas.microsoft.com/office/drawing/2014/main" id="{A9139D5C-6395-F0F7-B272-B12CC9236322}"/>
                    </a:ext>
                  </a:extLst>
                </p:cNvPr>
                <p:cNvPicPr/>
                <p:nvPr/>
              </p:nvPicPr>
              <p:blipFill>
                <a:blip r:embed="rId551"/>
                <a:stretch>
                  <a:fillRect/>
                </a:stretch>
              </p:blipFill>
              <p:spPr>
                <a:xfrm>
                  <a:off x="9600010" y="6438329"/>
                  <a:ext cx="23796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2">
              <p14:nvContentPartPr>
                <p14:cNvPr id="383" name="Ink 382">
                  <a:extLst>
                    <a:ext uri="{FF2B5EF4-FFF2-40B4-BE49-F238E27FC236}">
                      <a16:creationId xmlns:a16="http://schemas.microsoft.com/office/drawing/2014/main" id="{196157B2-C879-BA9F-6EFB-0A466D2FBECF}"/>
                    </a:ext>
                  </a:extLst>
                </p14:cNvPr>
                <p14:cNvContentPartPr/>
                <p14:nvPr/>
              </p14:nvContentPartPr>
              <p14:xfrm>
                <a:off x="10057930" y="6221249"/>
                <a:ext cx="11520" cy="231120"/>
              </p14:xfrm>
            </p:contentPart>
          </mc:Choice>
          <mc:Fallback xmlns="">
            <p:pic>
              <p:nvPicPr>
                <p:cNvPr id="383" name="Ink 382">
                  <a:extLst>
                    <a:ext uri="{FF2B5EF4-FFF2-40B4-BE49-F238E27FC236}">
                      <a16:creationId xmlns:a16="http://schemas.microsoft.com/office/drawing/2014/main" id="{196157B2-C879-BA9F-6EFB-0A466D2FBECF}"/>
                    </a:ext>
                  </a:extLst>
                </p:cNvPr>
                <p:cNvPicPr/>
                <p:nvPr/>
              </p:nvPicPr>
              <p:blipFill>
                <a:blip r:embed="rId553"/>
                <a:stretch>
                  <a:fillRect/>
                </a:stretch>
              </p:blipFill>
              <p:spPr>
                <a:xfrm>
                  <a:off x="10048930" y="6212609"/>
                  <a:ext cx="29160" cy="24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4">
              <p14:nvContentPartPr>
                <p14:cNvPr id="384" name="Ink 383">
                  <a:extLst>
                    <a:ext uri="{FF2B5EF4-FFF2-40B4-BE49-F238E27FC236}">
                      <a16:creationId xmlns:a16="http://schemas.microsoft.com/office/drawing/2014/main" id="{99CF7670-C646-4991-8B89-89C9F9883519}"/>
                    </a:ext>
                  </a:extLst>
                </p14:cNvPr>
                <p14:cNvContentPartPr/>
                <p14:nvPr/>
              </p14:nvContentPartPr>
              <p14:xfrm>
                <a:off x="9952090" y="6466409"/>
                <a:ext cx="176760" cy="25920"/>
              </p14:xfrm>
            </p:contentPart>
          </mc:Choice>
          <mc:Fallback xmlns="">
            <p:pic>
              <p:nvPicPr>
                <p:cNvPr id="384" name="Ink 383">
                  <a:extLst>
                    <a:ext uri="{FF2B5EF4-FFF2-40B4-BE49-F238E27FC236}">
                      <a16:creationId xmlns:a16="http://schemas.microsoft.com/office/drawing/2014/main" id="{99CF7670-C646-4991-8B89-89C9F9883519}"/>
                    </a:ext>
                  </a:extLst>
                </p:cNvPr>
                <p:cNvPicPr/>
                <p:nvPr/>
              </p:nvPicPr>
              <p:blipFill>
                <a:blip r:embed="rId555"/>
                <a:stretch>
                  <a:fillRect/>
                </a:stretch>
              </p:blipFill>
              <p:spPr>
                <a:xfrm>
                  <a:off x="9943450" y="6457769"/>
                  <a:ext cx="19440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6">
              <p14:nvContentPartPr>
                <p14:cNvPr id="387" name="Ink 386">
                  <a:extLst>
                    <a:ext uri="{FF2B5EF4-FFF2-40B4-BE49-F238E27FC236}">
                      <a16:creationId xmlns:a16="http://schemas.microsoft.com/office/drawing/2014/main" id="{59B54835-8083-3DE4-7898-B1511E13F8B6}"/>
                    </a:ext>
                  </a:extLst>
                </p14:cNvPr>
                <p14:cNvContentPartPr/>
                <p14:nvPr/>
              </p14:nvContentPartPr>
              <p14:xfrm>
                <a:off x="9916810" y="6640649"/>
                <a:ext cx="230040" cy="82080"/>
              </p14:xfrm>
            </p:contentPart>
          </mc:Choice>
          <mc:Fallback xmlns="">
            <p:pic>
              <p:nvPicPr>
                <p:cNvPr id="387" name="Ink 386">
                  <a:extLst>
                    <a:ext uri="{FF2B5EF4-FFF2-40B4-BE49-F238E27FC236}">
                      <a16:creationId xmlns:a16="http://schemas.microsoft.com/office/drawing/2014/main" id="{59B54835-8083-3DE4-7898-B1511E13F8B6}"/>
                    </a:ext>
                  </a:extLst>
                </p:cNvPr>
                <p:cNvPicPr/>
                <p:nvPr/>
              </p:nvPicPr>
              <p:blipFill>
                <a:blip r:embed="rId557"/>
                <a:stretch>
                  <a:fillRect/>
                </a:stretch>
              </p:blipFill>
              <p:spPr>
                <a:xfrm>
                  <a:off x="9907810" y="6631649"/>
                  <a:ext cx="24768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8">
              <p14:nvContentPartPr>
                <p14:cNvPr id="388" name="Ink 387">
                  <a:extLst>
                    <a:ext uri="{FF2B5EF4-FFF2-40B4-BE49-F238E27FC236}">
                      <a16:creationId xmlns:a16="http://schemas.microsoft.com/office/drawing/2014/main" id="{B7E6E422-37D5-8FF1-C9F8-0D17A8EDEB1C}"/>
                    </a:ext>
                  </a:extLst>
                </p14:cNvPr>
                <p14:cNvContentPartPr/>
                <p14:nvPr/>
              </p14:nvContentPartPr>
              <p14:xfrm>
                <a:off x="10309210" y="6234209"/>
                <a:ext cx="212760" cy="320400"/>
              </p14:xfrm>
            </p:contentPart>
          </mc:Choice>
          <mc:Fallback xmlns="">
            <p:pic>
              <p:nvPicPr>
                <p:cNvPr id="388" name="Ink 387">
                  <a:extLst>
                    <a:ext uri="{FF2B5EF4-FFF2-40B4-BE49-F238E27FC236}">
                      <a16:creationId xmlns:a16="http://schemas.microsoft.com/office/drawing/2014/main" id="{B7E6E422-37D5-8FF1-C9F8-0D17A8EDEB1C}"/>
                    </a:ext>
                  </a:extLst>
                </p:cNvPr>
                <p:cNvPicPr/>
                <p:nvPr/>
              </p:nvPicPr>
              <p:blipFill>
                <a:blip r:embed="rId559"/>
                <a:stretch>
                  <a:fillRect/>
                </a:stretch>
              </p:blipFill>
              <p:spPr>
                <a:xfrm>
                  <a:off x="10300570" y="6225569"/>
                  <a:ext cx="230400" cy="33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0">
              <p14:nvContentPartPr>
                <p14:cNvPr id="389" name="Ink 388">
                  <a:extLst>
                    <a:ext uri="{FF2B5EF4-FFF2-40B4-BE49-F238E27FC236}">
                      <a16:creationId xmlns:a16="http://schemas.microsoft.com/office/drawing/2014/main" id="{F39AF1BE-F97E-820F-EAAF-F23AC7267DDB}"/>
                    </a:ext>
                  </a:extLst>
                </p14:cNvPr>
                <p14:cNvContentPartPr/>
                <p14:nvPr/>
              </p14:nvContentPartPr>
              <p14:xfrm>
                <a:off x="10585690" y="6403409"/>
                <a:ext cx="181080" cy="291600"/>
              </p14:xfrm>
            </p:contentPart>
          </mc:Choice>
          <mc:Fallback xmlns="">
            <p:pic>
              <p:nvPicPr>
                <p:cNvPr id="389" name="Ink 388">
                  <a:extLst>
                    <a:ext uri="{FF2B5EF4-FFF2-40B4-BE49-F238E27FC236}">
                      <a16:creationId xmlns:a16="http://schemas.microsoft.com/office/drawing/2014/main" id="{F39AF1BE-F97E-820F-EAAF-F23AC7267DDB}"/>
                    </a:ext>
                  </a:extLst>
                </p:cNvPr>
                <p:cNvPicPr/>
                <p:nvPr/>
              </p:nvPicPr>
              <p:blipFill>
                <a:blip r:embed="rId561"/>
                <a:stretch>
                  <a:fillRect/>
                </a:stretch>
              </p:blipFill>
              <p:spPr>
                <a:xfrm>
                  <a:off x="10577050" y="6394769"/>
                  <a:ext cx="198720" cy="30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2">
              <p14:nvContentPartPr>
                <p14:cNvPr id="390" name="Ink 389">
                  <a:extLst>
                    <a:ext uri="{FF2B5EF4-FFF2-40B4-BE49-F238E27FC236}">
                      <a16:creationId xmlns:a16="http://schemas.microsoft.com/office/drawing/2014/main" id="{700F29DC-8F3F-7580-3561-C9CD32F06F90}"/>
                    </a:ext>
                  </a:extLst>
                </p14:cNvPr>
                <p14:cNvContentPartPr/>
                <p14:nvPr/>
              </p14:nvContentPartPr>
              <p14:xfrm>
                <a:off x="10673530" y="6629129"/>
                <a:ext cx="194760" cy="253440"/>
              </p14:xfrm>
            </p:contentPart>
          </mc:Choice>
          <mc:Fallback xmlns="">
            <p:pic>
              <p:nvPicPr>
                <p:cNvPr id="390" name="Ink 389">
                  <a:extLst>
                    <a:ext uri="{FF2B5EF4-FFF2-40B4-BE49-F238E27FC236}">
                      <a16:creationId xmlns:a16="http://schemas.microsoft.com/office/drawing/2014/main" id="{700F29DC-8F3F-7580-3561-C9CD32F06F90}"/>
                    </a:ext>
                  </a:extLst>
                </p:cNvPr>
                <p:cNvPicPr/>
                <p:nvPr/>
              </p:nvPicPr>
              <p:blipFill>
                <a:blip r:embed="rId563"/>
                <a:stretch>
                  <a:fillRect/>
                </a:stretch>
              </p:blipFill>
              <p:spPr>
                <a:xfrm>
                  <a:off x="10664530" y="6620129"/>
                  <a:ext cx="212400" cy="27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4">
              <p14:nvContentPartPr>
                <p14:cNvPr id="392" name="Ink 391">
                  <a:extLst>
                    <a:ext uri="{FF2B5EF4-FFF2-40B4-BE49-F238E27FC236}">
                      <a16:creationId xmlns:a16="http://schemas.microsoft.com/office/drawing/2014/main" id="{BBBE4478-390E-EDAA-100E-580EBA8D0B52}"/>
                    </a:ext>
                  </a:extLst>
                </p14:cNvPr>
                <p14:cNvContentPartPr/>
                <p14:nvPr/>
              </p14:nvContentPartPr>
              <p14:xfrm>
                <a:off x="11069530" y="6264568"/>
                <a:ext cx="203040" cy="369360"/>
              </p14:xfrm>
            </p:contentPart>
          </mc:Choice>
          <mc:Fallback xmlns="">
            <p:pic>
              <p:nvPicPr>
                <p:cNvPr id="392" name="Ink 391">
                  <a:extLst>
                    <a:ext uri="{FF2B5EF4-FFF2-40B4-BE49-F238E27FC236}">
                      <a16:creationId xmlns:a16="http://schemas.microsoft.com/office/drawing/2014/main" id="{BBBE4478-390E-EDAA-100E-580EBA8D0B52}"/>
                    </a:ext>
                  </a:extLst>
                </p:cNvPr>
                <p:cNvPicPr/>
                <p:nvPr/>
              </p:nvPicPr>
              <p:blipFill>
                <a:blip r:embed="rId565"/>
                <a:stretch>
                  <a:fillRect/>
                </a:stretch>
              </p:blipFill>
              <p:spPr>
                <a:xfrm>
                  <a:off x="11060530" y="6255568"/>
                  <a:ext cx="220680" cy="38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6">
              <p14:nvContentPartPr>
                <p14:cNvPr id="393" name="Ink 392">
                  <a:extLst>
                    <a:ext uri="{FF2B5EF4-FFF2-40B4-BE49-F238E27FC236}">
                      <a16:creationId xmlns:a16="http://schemas.microsoft.com/office/drawing/2014/main" id="{620980E2-8B8E-F0EA-FB90-2A4C774C9AD6}"/>
                    </a:ext>
                  </a:extLst>
                </p14:cNvPr>
                <p14:cNvContentPartPr/>
                <p14:nvPr/>
              </p14:nvContentPartPr>
              <p14:xfrm>
                <a:off x="11346730" y="6325768"/>
                <a:ext cx="160200" cy="298080"/>
              </p14:xfrm>
            </p:contentPart>
          </mc:Choice>
          <mc:Fallback xmlns="">
            <p:pic>
              <p:nvPicPr>
                <p:cNvPr id="393" name="Ink 392">
                  <a:extLst>
                    <a:ext uri="{FF2B5EF4-FFF2-40B4-BE49-F238E27FC236}">
                      <a16:creationId xmlns:a16="http://schemas.microsoft.com/office/drawing/2014/main" id="{620980E2-8B8E-F0EA-FB90-2A4C774C9AD6}"/>
                    </a:ext>
                  </a:extLst>
                </p:cNvPr>
                <p:cNvPicPr/>
                <p:nvPr/>
              </p:nvPicPr>
              <p:blipFill>
                <a:blip r:embed="rId567"/>
                <a:stretch>
                  <a:fillRect/>
                </a:stretch>
              </p:blipFill>
              <p:spPr>
                <a:xfrm>
                  <a:off x="11338090" y="6317128"/>
                  <a:ext cx="177840" cy="31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8">
              <p14:nvContentPartPr>
                <p14:cNvPr id="394" name="Ink 393">
                  <a:extLst>
                    <a:ext uri="{FF2B5EF4-FFF2-40B4-BE49-F238E27FC236}">
                      <a16:creationId xmlns:a16="http://schemas.microsoft.com/office/drawing/2014/main" id="{0E2CE620-0DF5-25CD-F4C1-FBEB87CD75C9}"/>
                    </a:ext>
                  </a:extLst>
                </p14:cNvPr>
                <p14:cNvContentPartPr/>
                <p14:nvPr/>
              </p14:nvContentPartPr>
              <p14:xfrm>
                <a:off x="11369770" y="6443848"/>
                <a:ext cx="140040" cy="30240"/>
              </p14:xfrm>
            </p:contentPart>
          </mc:Choice>
          <mc:Fallback xmlns="">
            <p:pic>
              <p:nvPicPr>
                <p:cNvPr id="394" name="Ink 393">
                  <a:extLst>
                    <a:ext uri="{FF2B5EF4-FFF2-40B4-BE49-F238E27FC236}">
                      <a16:creationId xmlns:a16="http://schemas.microsoft.com/office/drawing/2014/main" id="{0E2CE620-0DF5-25CD-F4C1-FBEB87CD75C9}"/>
                    </a:ext>
                  </a:extLst>
                </p:cNvPr>
                <p:cNvPicPr/>
                <p:nvPr/>
              </p:nvPicPr>
              <p:blipFill>
                <a:blip r:embed="rId569"/>
                <a:stretch>
                  <a:fillRect/>
                </a:stretch>
              </p:blipFill>
              <p:spPr>
                <a:xfrm>
                  <a:off x="11360770" y="6434848"/>
                  <a:ext cx="15768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0">
              <p14:nvContentPartPr>
                <p14:cNvPr id="395" name="Ink 394">
                  <a:extLst>
                    <a:ext uri="{FF2B5EF4-FFF2-40B4-BE49-F238E27FC236}">
                      <a16:creationId xmlns:a16="http://schemas.microsoft.com/office/drawing/2014/main" id="{B45A4CAD-0C7B-E8A5-71C7-D64EF9FE711D}"/>
                    </a:ext>
                  </a:extLst>
                </p14:cNvPr>
                <p14:cNvContentPartPr/>
                <p14:nvPr/>
              </p14:nvContentPartPr>
              <p14:xfrm>
                <a:off x="11400010" y="6331528"/>
                <a:ext cx="172080" cy="40680"/>
              </p14:xfrm>
            </p:contentPart>
          </mc:Choice>
          <mc:Fallback xmlns="">
            <p:pic>
              <p:nvPicPr>
                <p:cNvPr id="395" name="Ink 394">
                  <a:extLst>
                    <a:ext uri="{FF2B5EF4-FFF2-40B4-BE49-F238E27FC236}">
                      <a16:creationId xmlns:a16="http://schemas.microsoft.com/office/drawing/2014/main" id="{B45A4CAD-0C7B-E8A5-71C7-D64EF9FE711D}"/>
                    </a:ext>
                  </a:extLst>
                </p:cNvPr>
                <p:cNvPicPr/>
                <p:nvPr/>
              </p:nvPicPr>
              <p:blipFill>
                <a:blip r:embed="rId571"/>
                <a:stretch>
                  <a:fillRect/>
                </a:stretch>
              </p:blipFill>
              <p:spPr>
                <a:xfrm>
                  <a:off x="11391010" y="6322528"/>
                  <a:ext cx="189720" cy="5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2">
              <p14:nvContentPartPr>
                <p14:cNvPr id="397" name="Ink 396">
                  <a:extLst>
                    <a:ext uri="{FF2B5EF4-FFF2-40B4-BE49-F238E27FC236}">
                      <a16:creationId xmlns:a16="http://schemas.microsoft.com/office/drawing/2014/main" id="{D31E0F00-C8FF-53B9-4686-5CE987D79342}"/>
                    </a:ext>
                  </a:extLst>
                </p14:cNvPr>
                <p14:cNvContentPartPr/>
                <p14:nvPr/>
              </p14:nvContentPartPr>
              <p14:xfrm>
                <a:off x="9147850" y="6185008"/>
                <a:ext cx="183240" cy="339840"/>
              </p14:xfrm>
            </p:contentPart>
          </mc:Choice>
          <mc:Fallback xmlns="">
            <p:pic>
              <p:nvPicPr>
                <p:cNvPr id="397" name="Ink 396">
                  <a:extLst>
                    <a:ext uri="{FF2B5EF4-FFF2-40B4-BE49-F238E27FC236}">
                      <a16:creationId xmlns:a16="http://schemas.microsoft.com/office/drawing/2014/main" id="{D31E0F00-C8FF-53B9-4686-5CE987D79342}"/>
                    </a:ext>
                  </a:extLst>
                </p:cNvPr>
                <p:cNvPicPr/>
                <p:nvPr/>
              </p:nvPicPr>
              <p:blipFill>
                <a:blip r:embed="rId573"/>
                <a:stretch>
                  <a:fillRect/>
                </a:stretch>
              </p:blipFill>
              <p:spPr>
                <a:xfrm>
                  <a:off x="9138850" y="6176008"/>
                  <a:ext cx="200880" cy="35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4">
              <p14:nvContentPartPr>
                <p14:cNvPr id="398" name="Ink 397">
                  <a:extLst>
                    <a:ext uri="{FF2B5EF4-FFF2-40B4-BE49-F238E27FC236}">
                      <a16:creationId xmlns:a16="http://schemas.microsoft.com/office/drawing/2014/main" id="{F29C8179-0C1C-24DB-AB16-ABD8E201004A}"/>
                    </a:ext>
                  </a:extLst>
                </p14:cNvPr>
                <p14:cNvContentPartPr/>
                <p14:nvPr/>
              </p14:nvContentPartPr>
              <p14:xfrm>
                <a:off x="9224170" y="6348448"/>
                <a:ext cx="151560" cy="63720"/>
              </p14:xfrm>
            </p:contentPart>
          </mc:Choice>
          <mc:Fallback xmlns="">
            <p:pic>
              <p:nvPicPr>
                <p:cNvPr id="398" name="Ink 397">
                  <a:extLst>
                    <a:ext uri="{FF2B5EF4-FFF2-40B4-BE49-F238E27FC236}">
                      <a16:creationId xmlns:a16="http://schemas.microsoft.com/office/drawing/2014/main" id="{F29C8179-0C1C-24DB-AB16-ABD8E201004A}"/>
                    </a:ext>
                  </a:extLst>
                </p:cNvPr>
                <p:cNvPicPr/>
                <p:nvPr/>
              </p:nvPicPr>
              <p:blipFill>
                <a:blip r:embed="rId575"/>
                <a:stretch>
                  <a:fillRect/>
                </a:stretch>
              </p:blipFill>
              <p:spPr>
                <a:xfrm>
                  <a:off x="9215170" y="6339808"/>
                  <a:ext cx="169200" cy="8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6">
              <p14:nvContentPartPr>
                <p14:cNvPr id="399" name="Ink 398">
                  <a:extLst>
                    <a:ext uri="{FF2B5EF4-FFF2-40B4-BE49-F238E27FC236}">
                      <a16:creationId xmlns:a16="http://schemas.microsoft.com/office/drawing/2014/main" id="{929AFCA3-C260-47F1-B199-855B02AEEA01}"/>
                    </a:ext>
                  </a:extLst>
                </p14:cNvPr>
                <p14:cNvContentPartPr/>
                <p14:nvPr/>
              </p14:nvContentPartPr>
              <p14:xfrm>
                <a:off x="9188530" y="6192928"/>
                <a:ext cx="291600" cy="50760"/>
              </p14:xfrm>
            </p:contentPart>
          </mc:Choice>
          <mc:Fallback xmlns="">
            <p:pic>
              <p:nvPicPr>
                <p:cNvPr id="399" name="Ink 398">
                  <a:extLst>
                    <a:ext uri="{FF2B5EF4-FFF2-40B4-BE49-F238E27FC236}">
                      <a16:creationId xmlns:a16="http://schemas.microsoft.com/office/drawing/2014/main" id="{929AFCA3-C260-47F1-B199-855B02AEEA01}"/>
                    </a:ext>
                  </a:extLst>
                </p:cNvPr>
                <p:cNvPicPr/>
                <p:nvPr/>
              </p:nvPicPr>
              <p:blipFill>
                <a:blip r:embed="rId577"/>
                <a:stretch>
                  <a:fillRect/>
                </a:stretch>
              </p:blipFill>
              <p:spPr>
                <a:xfrm>
                  <a:off x="9179530" y="6184288"/>
                  <a:ext cx="309240" cy="68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78">
            <p14:nvContentPartPr>
              <p14:cNvPr id="401" name="Ink 400">
                <a:extLst>
                  <a:ext uri="{FF2B5EF4-FFF2-40B4-BE49-F238E27FC236}">
                    <a16:creationId xmlns:a16="http://schemas.microsoft.com/office/drawing/2014/main" id="{764EFE4D-0BF7-8B4A-0F1F-244143E7E5C5}"/>
                  </a:ext>
                </a:extLst>
              </p14:cNvPr>
              <p14:cNvContentPartPr/>
              <p14:nvPr/>
            </p14:nvContentPartPr>
            <p14:xfrm>
              <a:off x="8382130" y="1483408"/>
              <a:ext cx="3355200" cy="282240"/>
            </p14:xfrm>
          </p:contentPart>
        </mc:Choice>
        <mc:Fallback xmlns="">
          <p:pic>
            <p:nvPicPr>
              <p:cNvPr id="401" name="Ink 400">
                <a:extLst>
                  <a:ext uri="{FF2B5EF4-FFF2-40B4-BE49-F238E27FC236}">
                    <a16:creationId xmlns:a16="http://schemas.microsoft.com/office/drawing/2014/main" id="{764EFE4D-0BF7-8B4A-0F1F-244143E7E5C5}"/>
                  </a:ext>
                </a:extLst>
              </p:cNvPr>
              <p:cNvPicPr/>
              <p:nvPr/>
            </p:nvPicPr>
            <p:blipFill>
              <a:blip r:embed="rId579"/>
              <a:stretch>
                <a:fillRect/>
              </a:stretch>
            </p:blipFill>
            <p:spPr>
              <a:xfrm>
                <a:off x="8292490" y="1303408"/>
                <a:ext cx="3534840" cy="64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0">
            <p14:nvContentPartPr>
              <p14:cNvPr id="402" name="Ink 401">
                <a:extLst>
                  <a:ext uri="{FF2B5EF4-FFF2-40B4-BE49-F238E27FC236}">
                    <a16:creationId xmlns:a16="http://schemas.microsoft.com/office/drawing/2014/main" id="{CA7B27F9-CCF4-C8AC-0BD8-92FD355EE1B5}"/>
                  </a:ext>
                </a:extLst>
              </p14:cNvPr>
              <p14:cNvContentPartPr/>
              <p14:nvPr/>
            </p14:nvContentPartPr>
            <p14:xfrm>
              <a:off x="8068570" y="2033848"/>
              <a:ext cx="254160" cy="348840"/>
            </p14:xfrm>
          </p:contentPart>
        </mc:Choice>
        <mc:Fallback xmlns="">
          <p:pic>
            <p:nvPicPr>
              <p:cNvPr id="402" name="Ink 401">
                <a:extLst>
                  <a:ext uri="{FF2B5EF4-FFF2-40B4-BE49-F238E27FC236}">
                    <a16:creationId xmlns:a16="http://schemas.microsoft.com/office/drawing/2014/main" id="{CA7B27F9-CCF4-C8AC-0BD8-92FD355EE1B5}"/>
                  </a:ext>
                </a:extLst>
              </p:cNvPr>
              <p:cNvPicPr/>
              <p:nvPr/>
            </p:nvPicPr>
            <p:blipFill>
              <a:blip r:embed="rId581"/>
              <a:stretch>
                <a:fillRect/>
              </a:stretch>
            </p:blipFill>
            <p:spPr>
              <a:xfrm>
                <a:off x="7978930" y="1854208"/>
                <a:ext cx="433800" cy="70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2">
            <p14:nvContentPartPr>
              <p14:cNvPr id="403" name="Ink 402">
                <a:extLst>
                  <a:ext uri="{FF2B5EF4-FFF2-40B4-BE49-F238E27FC236}">
                    <a16:creationId xmlns:a16="http://schemas.microsoft.com/office/drawing/2014/main" id="{E12D0947-6A1B-06B3-B2FE-D8C02EE25077}"/>
                  </a:ext>
                </a:extLst>
              </p14:cNvPr>
              <p14:cNvContentPartPr/>
              <p14:nvPr/>
            </p14:nvContentPartPr>
            <p14:xfrm>
              <a:off x="8581570" y="2747728"/>
              <a:ext cx="248760" cy="293400"/>
            </p14:xfrm>
          </p:contentPart>
        </mc:Choice>
        <mc:Fallback xmlns="">
          <p:pic>
            <p:nvPicPr>
              <p:cNvPr id="403" name="Ink 402">
                <a:extLst>
                  <a:ext uri="{FF2B5EF4-FFF2-40B4-BE49-F238E27FC236}">
                    <a16:creationId xmlns:a16="http://schemas.microsoft.com/office/drawing/2014/main" id="{E12D0947-6A1B-06B3-B2FE-D8C02EE25077}"/>
                  </a:ext>
                </a:extLst>
              </p:cNvPr>
              <p:cNvPicPr/>
              <p:nvPr/>
            </p:nvPicPr>
            <p:blipFill>
              <a:blip r:embed="rId583"/>
              <a:stretch>
                <a:fillRect/>
              </a:stretch>
            </p:blipFill>
            <p:spPr>
              <a:xfrm>
                <a:off x="8491930" y="2567728"/>
                <a:ext cx="428400" cy="65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4">
            <p14:nvContentPartPr>
              <p14:cNvPr id="404" name="Ink 403">
                <a:extLst>
                  <a:ext uri="{FF2B5EF4-FFF2-40B4-BE49-F238E27FC236}">
                    <a16:creationId xmlns:a16="http://schemas.microsoft.com/office/drawing/2014/main" id="{AA1F090B-8575-6819-1B97-C29A9D630AAC}"/>
                  </a:ext>
                </a:extLst>
              </p14:cNvPr>
              <p14:cNvContentPartPr/>
              <p14:nvPr/>
            </p14:nvContentPartPr>
            <p14:xfrm>
              <a:off x="1859290" y="1887328"/>
              <a:ext cx="8640" cy="3240"/>
            </p14:xfrm>
          </p:contentPart>
        </mc:Choice>
        <mc:Fallback xmlns="">
          <p:pic>
            <p:nvPicPr>
              <p:cNvPr id="404" name="Ink 403">
                <a:extLst>
                  <a:ext uri="{FF2B5EF4-FFF2-40B4-BE49-F238E27FC236}">
                    <a16:creationId xmlns:a16="http://schemas.microsoft.com/office/drawing/2014/main" id="{AA1F090B-8575-6819-1B97-C29A9D630AAC}"/>
                  </a:ext>
                </a:extLst>
              </p:cNvPr>
              <p:cNvPicPr/>
              <p:nvPr/>
            </p:nvPicPr>
            <p:blipFill>
              <a:blip r:embed="rId585"/>
              <a:stretch>
                <a:fillRect/>
              </a:stretch>
            </p:blipFill>
            <p:spPr>
              <a:xfrm>
                <a:off x="1769650" y="1707688"/>
                <a:ext cx="188280" cy="36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6">
            <p14:nvContentPartPr>
              <p14:cNvPr id="405" name="Ink 404">
                <a:extLst>
                  <a:ext uri="{FF2B5EF4-FFF2-40B4-BE49-F238E27FC236}">
                    <a16:creationId xmlns:a16="http://schemas.microsoft.com/office/drawing/2014/main" id="{2B619650-1CAF-0D45-6DDA-0FCF1D777116}"/>
                  </a:ext>
                </a:extLst>
              </p14:cNvPr>
              <p14:cNvContentPartPr/>
              <p14:nvPr/>
            </p14:nvContentPartPr>
            <p14:xfrm>
              <a:off x="1803130" y="1858888"/>
              <a:ext cx="60120" cy="90720"/>
            </p14:xfrm>
          </p:contentPart>
        </mc:Choice>
        <mc:Fallback xmlns="">
          <p:pic>
            <p:nvPicPr>
              <p:cNvPr id="405" name="Ink 404">
                <a:extLst>
                  <a:ext uri="{FF2B5EF4-FFF2-40B4-BE49-F238E27FC236}">
                    <a16:creationId xmlns:a16="http://schemas.microsoft.com/office/drawing/2014/main" id="{2B619650-1CAF-0D45-6DDA-0FCF1D777116}"/>
                  </a:ext>
                </a:extLst>
              </p:cNvPr>
              <p:cNvPicPr/>
              <p:nvPr/>
            </p:nvPicPr>
            <p:blipFill>
              <a:blip r:embed="rId587"/>
              <a:stretch>
                <a:fillRect/>
              </a:stretch>
            </p:blipFill>
            <p:spPr>
              <a:xfrm>
                <a:off x="1713490" y="1678888"/>
                <a:ext cx="239760" cy="45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8">
            <p14:nvContentPartPr>
              <p14:cNvPr id="406" name="Ink 405">
                <a:extLst>
                  <a:ext uri="{FF2B5EF4-FFF2-40B4-BE49-F238E27FC236}">
                    <a16:creationId xmlns:a16="http://schemas.microsoft.com/office/drawing/2014/main" id="{C7254CFC-7D06-6F07-BDA4-7E517FBE0AFF}"/>
                  </a:ext>
                </a:extLst>
              </p14:cNvPr>
              <p14:cNvContentPartPr/>
              <p14:nvPr/>
            </p14:nvContentPartPr>
            <p14:xfrm>
              <a:off x="2525650" y="1882288"/>
              <a:ext cx="91440" cy="83520"/>
            </p14:xfrm>
          </p:contentPart>
        </mc:Choice>
        <mc:Fallback xmlns="">
          <p:pic>
            <p:nvPicPr>
              <p:cNvPr id="406" name="Ink 405">
                <a:extLst>
                  <a:ext uri="{FF2B5EF4-FFF2-40B4-BE49-F238E27FC236}">
                    <a16:creationId xmlns:a16="http://schemas.microsoft.com/office/drawing/2014/main" id="{C7254CFC-7D06-6F07-BDA4-7E517FBE0AFF}"/>
                  </a:ext>
                </a:extLst>
              </p:cNvPr>
              <p:cNvPicPr/>
              <p:nvPr/>
            </p:nvPicPr>
            <p:blipFill>
              <a:blip r:embed="rId589"/>
              <a:stretch>
                <a:fillRect/>
              </a:stretch>
            </p:blipFill>
            <p:spPr>
              <a:xfrm>
                <a:off x="2435650" y="1702288"/>
                <a:ext cx="271080" cy="44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0">
            <p14:nvContentPartPr>
              <p14:cNvPr id="407" name="Ink 406">
                <a:extLst>
                  <a:ext uri="{FF2B5EF4-FFF2-40B4-BE49-F238E27FC236}">
                    <a16:creationId xmlns:a16="http://schemas.microsoft.com/office/drawing/2014/main" id="{90AF65EB-2541-2FDA-2810-DC9E24415F3C}"/>
                  </a:ext>
                </a:extLst>
              </p14:cNvPr>
              <p14:cNvContentPartPr/>
              <p14:nvPr/>
            </p14:nvContentPartPr>
            <p14:xfrm>
              <a:off x="1728250" y="2353168"/>
              <a:ext cx="112320" cy="64440"/>
            </p14:xfrm>
          </p:contentPart>
        </mc:Choice>
        <mc:Fallback xmlns="">
          <p:pic>
            <p:nvPicPr>
              <p:cNvPr id="407" name="Ink 406">
                <a:extLst>
                  <a:ext uri="{FF2B5EF4-FFF2-40B4-BE49-F238E27FC236}">
                    <a16:creationId xmlns:a16="http://schemas.microsoft.com/office/drawing/2014/main" id="{90AF65EB-2541-2FDA-2810-DC9E24415F3C}"/>
                  </a:ext>
                </a:extLst>
              </p:cNvPr>
              <p:cNvPicPr/>
              <p:nvPr/>
            </p:nvPicPr>
            <p:blipFill>
              <a:blip r:embed="rId591"/>
              <a:stretch>
                <a:fillRect/>
              </a:stretch>
            </p:blipFill>
            <p:spPr>
              <a:xfrm>
                <a:off x="1638250" y="2173168"/>
                <a:ext cx="291960" cy="42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2">
            <p14:nvContentPartPr>
              <p14:cNvPr id="408" name="Ink 407">
                <a:extLst>
                  <a:ext uri="{FF2B5EF4-FFF2-40B4-BE49-F238E27FC236}">
                    <a16:creationId xmlns:a16="http://schemas.microsoft.com/office/drawing/2014/main" id="{9B5408A4-E2C5-F3A4-025D-10D0E5534294}"/>
                  </a:ext>
                </a:extLst>
              </p14:cNvPr>
              <p14:cNvContentPartPr/>
              <p14:nvPr/>
            </p14:nvContentPartPr>
            <p14:xfrm>
              <a:off x="2518090" y="2324008"/>
              <a:ext cx="57600" cy="28440"/>
            </p14:xfrm>
          </p:contentPart>
        </mc:Choice>
        <mc:Fallback xmlns="">
          <p:pic>
            <p:nvPicPr>
              <p:cNvPr id="408" name="Ink 407">
                <a:extLst>
                  <a:ext uri="{FF2B5EF4-FFF2-40B4-BE49-F238E27FC236}">
                    <a16:creationId xmlns:a16="http://schemas.microsoft.com/office/drawing/2014/main" id="{9B5408A4-E2C5-F3A4-025D-10D0E5534294}"/>
                  </a:ext>
                </a:extLst>
              </p:cNvPr>
              <p:cNvPicPr/>
              <p:nvPr/>
            </p:nvPicPr>
            <p:blipFill>
              <a:blip r:embed="rId593"/>
              <a:stretch>
                <a:fillRect/>
              </a:stretch>
            </p:blipFill>
            <p:spPr>
              <a:xfrm>
                <a:off x="2428450" y="2144368"/>
                <a:ext cx="237240" cy="38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4">
            <p14:nvContentPartPr>
              <p14:cNvPr id="409" name="Ink 408">
                <a:extLst>
                  <a:ext uri="{FF2B5EF4-FFF2-40B4-BE49-F238E27FC236}">
                    <a16:creationId xmlns:a16="http://schemas.microsoft.com/office/drawing/2014/main" id="{875706A1-7525-7245-C242-85CC47A49D1D}"/>
                  </a:ext>
                </a:extLst>
              </p14:cNvPr>
              <p14:cNvContentPartPr/>
              <p14:nvPr/>
            </p14:nvContentPartPr>
            <p14:xfrm>
              <a:off x="2844970" y="1391608"/>
              <a:ext cx="2467440" cy="101160"/>
            </p14:xfrm>
          </p:contentPart>
        </mc:Choice>
        <mc:Fallback xmlns="">
          <p:pic>
            <p:nvPicPr>
              <p:cNvPr id="409" name="Ink 408">
                <a:extLst>
                  <a:ext uri="{FF2B5EF4-FFF2-40B4-BE49-F238E27FC236}">
                    <a16:creationId xmlns:a16="http://schemas.microsoft.com/office/drawing/2014/main" id="{875706A1-7525-7245-C242-85CC47A49D1D}"/>
                  </a:ext>
                </a:extLst>
              </p:cNvPr>
              <p:cNvPicPr/>
              <p:nvPr/>
            </p:nvPicPr>
            <p:blipFill>
              <a:blip r:embed="rId595"/>
              <a:stretch>
                <a:fillRect/>
              </a:stretch>
            </p:blipFill>
            <p:spPr>
              <a:xfrm>
                <a:off x="2755330" y="1211608"/>
                <a:ext cx="2647080" cy="46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6">
            <p14:nvContentPartPr>
              <p14:cNvPr id="410" name="Ink 409">
                <a:extLst>
                  <a:ext uri="{FF2B5EF4-FFF2-40B4-BE49-F238E27FC236}">
                    <a16:creationId xmlns:a16="http://schemas.microsoft.com/office/drawing/2014/main" id="{EF9AF2A4-5FC0-8F3A-B3D2-C80E36B08E04}"/>
                  </a:ext>
                </a:extLst>
              </p14:cNvPr>
              <p14:cNvContentPartPr/>
              <p14:nvPr/>
            </p14:nvContentPartPr>
            <p14:xfrm>
              <a:off x="2901850" y="1549648"/>
              <a:ext cx="342000" cy="37440"/>
            </p14:xfrm>
          </p:contentPart>
        </mc:Choice>
        <mc:Fallback xmlns="">
          <p:pic>
            <p:nvPicPr>
              <p:cNvPr id="410" name="Ink 409">
                <a:extLst>
                  <a:ext uri="{FF2B5EF4-FFF2-40B4-BE49-F238E27FC236}">
                    <a16:creationId xmlns:a16="http://schemas.microsoft.com/office/drawing/2014/main" id="{EF9AF2A4-5FC0-8F3A-B3D2-C80E36B08E04}"/>
                  </a:ext>
                </a:extLst>
              </p:cNvPr>
              <p:cNvPicPr/>
              <p:nvPr/>
            </p:nvPicPr>
            <p:blipFill>
              <a:blip r:embed="rId597"/>
              <a:stretch>
                <a:fillRect/>
              </a:stretch>
            </p:blipFill>
            <p:spPr>
              <a:xfrm>
                <a:off x="2812210" y="1369648"/>
                <a:ext cx="521640" cy="39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8">
            <p14:nvContentPartPr>
              <p14:cNvPr id="411" name="Ink 410">
                <a:extLst>
                  <a:ext uri="{FF2B5EF4-FFF2-40B4-BE49-F238E27FC236}">
                    <a16:creationId xmlns:a16="http://schemas.microsoft.com/office/drawing/2014/main" id="{FCBB1877-A86C-004C-4F74-B51652EC8EBA}"/>
                  </a:ext>
                </a:extLst>
              </p14:cNvPr>
              <p14:cNvContentPartPr/>
              <p14:nvPr/>
            </p14:nvContentPartPr>
            <p14:xfrm>
              <a:off x="9673810" y="5719528"/>
              <a:ext cx="299520" cy="263880"/>
            </p14:xfrm>
          </p:contentPart>
        </mc:Choice>
        <mc:Fallback xmlns="">
          <p:pic>
            <p:nvPicPr>
              <p:cNvPr id="411" name="Ink 410">
                <a:extLst>
                  <a:ext uri="{FF2B5EF4-FFF2-40B4-BE49-F238E27FC236}">
                    <a16:creationId xmlns:a16="http://schemas.microsoft.com/office/drawing/2014/main" id="{FCBB1877-A86C-004C-4F74-B51652EC8EBA}"/>
                  </a:ext>
                </a:extLst>
              </p:cNvPr>
              <p:cNvPicPr/>
              <p:nvPr/>
            </p:nvPicPr>
            <p:blipFill>
              <a:blip r:embed="rId599"/>
              <a:stretch>
                <a:fillRect/>
              </a:stretch>
            </p:blipFill>
            <p:spPr>
              <a:xfrm>
                <a:off x="9664810" y="5710888"/>
                <a:ext cx="317160" cy="281520"/>
              </a:xfrm>
              <a:prstGeom prst="rect">
                <a:avLst/>
              </a:prstGeom>
            </p:spPr>
          </p:pic>
        </mc:Fallback>
      </mc:AlternateContent>
      <p:grpSp>
        <p:nvGrpSpPr>
          <p:cNvPr id="418" name="Group 417">
            <a:extLst>
              <a:ext uri="{FF2B5EF4-FFF2-40B4-BE49-F238E27FC236}">
                <a16:creationId xmlns:a16="http://schemas.microsoft.com/office/drawing/2014/main" id="{4C4C6FF9-74E5-B500-FC53-85ABA9723762}"/>
              </a:ext>
            </a:extLst>
          </p:cNvPr>
          <p:cNvGrpSpPr/>
          <p:nvPr/>
        </p:nvGrpSpPr>
        <p:grpSpPr>
          <a:xfrm>
            <a:off x="10058650" y="5737888"/>
            <a:ext cx="1724400" cy="443880"/>
            <a:chOff x="10058650" y="5737888"/>
            <a:chExt cx="1724400" cy="443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00">
              <p14:nvContentPartPr>
                <p14:cNvPr id="412" name="Ink 411">
                  <a:extLst>
                    <a:ext uri="{FF2B5EF4-FFF2-40B4-BE49-F238E27FC236}">
                      <a16:creationId xmlns:a16="http://schemas.microsoft.com/office/drawing/2014/main" id="{06C82878-E2BB-4D44-C33A-0C56C4DE2981}"/>
                    </a:ext>
                  </a:extLst>
                </p14:cNvPr>
                <p14:cNvContentPartPr/>
                <p14:nvPr/>
              </p14:nvContentPartPr>
              <p14:xfrm>
                <a:off x="10058650" y="5737888"/>
                <a:ext cx="1327680" cy="354240"/>
              </p14:xfrm>
            </p:contentPart>
          </mc:Choice>
          <mc:Fallback xmlns="">
            <p:pic>
              <p:nvPicPr>
                <p:cNvPr id="412" name="Ink 411">
                  <a:extLst>
                    <a:ext uri="{FF2B5EF4-FFF2-40B4-BE49-F238E27FC236}">
                      <a16:creationId xmlns:a16="http://schemas.microsoft.com/office/drawing/2014/main" id="{06C82878-E2BB-4D44-C33A-0C56C4DE2981}"/>
                    </a:ext>
                  </a:extLst>
                </p:cNvPr>
                <p:cNvPicPr/>
                <p:nvPr/>
              </p:nvPicPr>
              <p:blipFill>
                <a:blip r:embed="rId601"/>
                <a:stretch>
                  <a:fillRect/>
                </a:stretch>
              </p:blipFill>
              <p:spPr>
                <a:xfrm>
                  <a:off x="10049650" y="5729248"/>
                  <a:ext cx="1345320" cy="37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2">
              <p14:nvContentPartPr>
                <p14:cNvPr id="413" name="Ink 412">
                  <a:extLst>
                    <a:ext uri="{FF2B5EF4-FFF2-40B4-BE49-F238E27FC236}">
                      <a16:creationId xmlns:a16="http://schemas.microsoft.com/office/drawing/2014/main" id="{5B309E22-12F4-D7C3-BFFE-E906D082F652}"/>
                    </a:ext>
                  </a:extLst>
                </p14:cNvPr>
                <p14:cNvContentPartPr/>
                <p14:nvPr/>
              </p14:nvContentPartPr>
              <p14:xfrm>
                <a:off x="10961890" y="5852368"/>
                <a:ext cx="102600" cy="35640"/>
              </p14:xfrm>
            </p:contentPart>
          </mc:Choice>
          <mc:Fallback xmlns="">
            <p:pic>
              <p:nvPicPr>
                <p:cNvPr id="413" name="Ink 412">
                  <a:extLst>
                    <a:ext uri="{FF2B5EF4-FFF2-40B4-BE49-F238E27FC236}">
                      <a16:creationId xmlns:a16="http://schemas.microsoft.com/office/drawing/2014/main" id="{5B309E22-12F4-D7C3-BFFE-E906D082F652}"/>
                    </a:ext>
                  </a:extLst>
                </p:cNvPr>
                <p:cNvPicPr/>
                <p:nvPr/>
              </p:nvPicPr>
              <p:blipFill>
                <a:blip r:embed="rId603"/>
                <a:stretch>
                  <a:fillRect/>
                </a:stretch>
              </p:blipFill>
              <p:spPr>
                <a:xfrm>
                  <a:off x="10952890" y="5843368"/>
                  <a:ext cx="120240" cy="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4">
              <p14:nvContentPartPr>
                <p14:cNvPr id="414" name="Ink 413">
                  <a:extLst>
                    <a:ext uri="{FF2B5EF4-FFF2-40B4-BE49-F238E27FC236}">
                      <a16:creationId xmlns:a16="http://schemas.microsoft.com/office/drawing/2014/main" id="{F4CFDADB-038D-6FCF-58DE-E191C3F6C7E5}"/>
                    </a:ext>
                  </a:extLst>
                </p14:cNvPr>
                <p14:cNvContentPartPr/>
                <p14:nvPr/>
              </p14:nvContentPartPr>
              <p14:xfrm>
                <a:off x="10741570" y="5744368"/>
                <a:ext cx="81720" cy="23040"/>
              </p14:xfrm>
            </p:contentPart>
          </mc:Choice>
          <mc:Fallback xmlns="">
            <p:pic>
              <p:nvPicPr>
                <p:cNvPr id="414" name="Ink 413">
                  <a:extLst>
                    <a:ext uri="{FF2B5EF4-FFF2-40B4-BE49-F238E27FC236}">
                      <a16:creationId xmlns:a16="http://schemas.microsoft.com/office/drawing/2014/main" id="{F4CFDADB-038D-6FCF-58DE-E191C3F6C7E5}"/>
                    </a:ext>
                  </a:extLst>
                </p:cNvPr>
                <p:cNvPicPr/>
                <p:nvPr/>
              </p:nvPicPr>
              <p:blipFill>
                <a:blip r:embed="rId605"/>
                <a:stretch>
                  <a:fillRect/>
                </a:stretch>
              </p:blipFill>
              <p:spPr>
                <a:xfrm>
                  <a:off x="10732930" y="5735728"/>
                  <a:ext cx="9936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6">
              <p14:nvContentPartPr>
                <p14:cNvPr id="415" name="Ink 414">
                  <a:extLst>
                    <a:ext uri="{FF2B5EF4-FFF2-40B4-BE49-F238E27FC236}">
                      <a16:creationId xmlns:a16="http://schemas.microsoft.com/office/drawing/2014/main" id="{4204F568-DE3C-1774-6764-5D054658F685}"/>
                    </a:ext>
                  </a:extLst>
                </p14:cNvPr>
                <p14:cNvContentPartPr/>
                <p14:nvPr/>
              </p14:nvContentPartPr>
              <p14:xfrm>
                <a:off x="11550850" y="5794408"/>
                <a:ext cx="93960" cy="285480"/>
              </p14:xfrm>
            </p:contentPart>
          </mc:Choice>
          <mc:Fallback xmlns="">
            <p:pic>
              <p:nvPicPr>
                <p:cNvPr id="415" name="Ink 414">
                  <a:extLst>
                    <a:ext uri="{FF2B5EF4-FFF2-40B4-BE49-F238E27FC236}">
                      <a16:creationId xmlns:a16="http://schemas.microsoft.com/office/drawing/2014/main" id="{4204F568-DE3C-1774-6764-5D054658F685}"/>
                    </a:ext>
                  </a:extLst>
                </p:cNvPr>
                <p:cNvPicPr/>
                <p:nvPr/>
              </p:nvPicPr>
              <p:blipFill>
                <a:blip r:embed="rId607"/>
                <a:stretch>
                  <a:fillRect/>
                </a:stretch>
              </p:blipFill>
              <p:spPr>
                <a:xfrm>
                  <a:off x="11541850" y="5785408"/>
                  <a:ext cx="111600" cy="30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8">
              <p14:nvContentPartPr>
                <p14:cNvPr id="417" name="Ink 416">
                  <a:extLst>
                    <a:ext uri="{FF2B5EF4-FFF2-40B4-BE49-F238E27FC236}">
                      <a16:creationId xmlns:a16="http://schemas.microsoft.com/office/drawing/2014/main" id="{30CBD601-9326-F37A-018D-69F5889ACDD8}"/>
                    </a:ext>
                  </a:extLst>
                </p14:cNvPr>
                <p14:cNvContentPartPr/>
                <p14:nvPr/>
              </p14:nvContentPartPr>
              <p14:xfrm>
                <a:off x="11580370" y="5965768"/>
                <a:ext cx="202680" cy="216000"/>
              </p14:xfrm>
            </p:contentPart>
          </mc:Choice>
          <mc:Fallback xmlns="">
            <p:pic>
              <p:nvPicPr>
                <p:cNvPr id="417" name="Ink 416">
                  <a:extLst>
                    <a:ext uri="{FF2B5EF4-FFF2-40B4-BE49-F238E27FC236}">
                      <a16:creationId xmlns:a16="http://schemas.microsoft.com/office/drawing/2014/main" id="{30CBD601-9326-F37A-018D-69F5889ACDD8}"/>
                    </a:ext>
                  </a:extLst>
                </p:cNvPr>
                <p:cNvPicPr/>
                <p:nvPr/>
              </p:nvPicPr>
              <p:blipFill>
                <a:blip r:embed="rId609"/>
                <a:stretch>
                  <a:fillRect/>
                </a:stretch>
              </p:blipFill>
              <p:spPr>
                <a:xfrm>
                  <a:off x="11571370" y="5957128"/>
                  <a:ext cx="220320" cy="233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10">
            <p14:nvContentPartPr>
              <p14:cNvPr id="419" name="Ink 418">
                <a:extLst>
                  <a:ext uri="{FF2B5EF4-FFF2-40B4-BE49-F238E27FC236}">
                    <a16:creationId xmlns:a16="http://schemas.microsoft.com/office/drawing/2014/main" id="{E633B79D-019B-331E-7526-F29A1E532CC5}"/>
                  </a:ext>
                </a:extLst>
              </p14:cNvPr>
              <p14:cNvContentPartPr/>
              <p14:nvPr/>
            </p14:nvContentPartPr>
            <p14:xfrm>
              <a:off x="9961810" y="5278528"/>
              <a:ext cx="147240" cy="368280"/>
            </p14:xfrm>
          </p:contentPart>
        </mc:Choice>
        <mc:Fallback xmlns="">
          <p:pic>
            <p:nvPicPr>
              <p:cNvPr id="419" name="Ink 418">
                <a:extLst>
                  <a:ext uri="{FF2B5EF4-FFF2-40B4-BE49-F238E27FC236}">
                    <a16:creationId xmlns:a16="http://schemas.microsoft.com/office/drawing/2014/main" id="{E633B79D-019B-331E-7526-F29A1E532CC5}"/>
                  </a:ext>
                </a:extLst>
              </p:cNvPr>
              <p:cNvPicPr/>
              <p:nvPr/>
            </p:nvPicPr>
            <p:blipFill>
              <a:blip r:embed="rId611"/>
              <a:stretch>
                <a:fillRect/>
              </a:stretch>
            </p:blipFill>
            <p:spPr>
              <a:xfrm>
                <a:off x="9952810" y="5269888"/>
                <a:ext cx="164880" cy="385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474640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3D6D4C01-3EBD-0C4C-B640-603729009E07}"/>
              </a:ext>
            </a:extLst>
          </p:cNvPr>
          <p:cNvGrpSpPr/>
          <p:nvPr/>
        </p:nvGrpSpPr>
        <p:grpSpPr>
          <a:xfrm>
            <a:off x="643570" y="47249"/>
            <a:ext cx="3486960" cy="484200"/>
            <a:chOff x="643570" y="47249"/>
            <a:chExt cx="3486960" cy="484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3F867759-0302-B049-4C47-95661675081A}"/>
                    </a:ext>
                  </a:extLst>
                </p14:cNvPr>
                <p14:cNvContentPartPr/>
                <p14:nvPr/>
              </p14:nvContentPartPr>
              <p14:xfrm>
                <a:off x="643570" y="137249"/>
                <a:ext cx="178200" cy="33156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3F867759-0302-B049-4C47-95661675081A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634570" y="128249"/>
                  <a:ext cx="195840" cy="34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8D6FD6C7-5D5D-74EC-4576-030F2BE2B919}"/>
                    </a:ext>
                  </a:extLst>
                </p14:cNvPr>
                <p14:cNvContentPartPr/>
                <p14:nvPr/>
              </p14:nvContentPartPr>
              <p14:xfrm>
                <a:off x="859210" y="127889"/>
                <a:ext cx="286560" cy="28692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8D6FD6C7-5D5D-74EC-4576-030F2BE2B919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850210" y="119249"/>
                  <a:ext cx="304200" cy="30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1CF506E8-A227-C9AD-EFF1-52ADB19AD501}"/>
                    </a:ext>
                  </a:extLst>
                </p14:cNvPr>
                <p14:cNvContentPartPr/>
                <p14:nvPr/>
              </p14:nvContentPartPr>
              <p14:xfrm>
                <a:off x="943810" y="210329"/>
                <a:ext cx="260640" cy="5760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1CF506E8-A227-C9AD-EFF1-52ADB19AD501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934810" y="201329"/>
                  <a:ext cx="278280" cy="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86A4D053-23C6-70F4-C027-71B8D750421F}"/>
                    </a:ext>
                  </a:extLst>
                </p14:cNvPr>
                <p14:cNvContentPartPr/>
                <p14:nvPr/>
              </p14:nvContentPartPr>
              <p14:xfrm>
                <a:off x="1328290" y="113489"/>
                <a:ext cx="328320" cy="30456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86A4D053-23C6-70F4-C027-71B8D750421F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319650" y="104489"/>
                  <a:ext cx="345960" cy="32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284C4477-F39A-BE4B-0BC6-247BE1855B82}"/>
                    </a:ext>
                  </a:extLst>
                </p14:cNvPr>
                <p14:cNvContentPartPr/>
                <p14:nvPr/>
              </p14:nvContentPartPr>
              <p14:xfrm>
                <a:off x="1519810" y="217529"/>
                <a:ext cx="228960" cy="3204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284C4477-F39A-BE4B-0BC6-247BE1855B82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510810" y="208529"/>
                  <a:ext cx="24660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91330AAF-1689-0B93-5765-3D93FF33C695}"/>
                    </a:ext>
                  </a:extLst>
                </p14:cNvPr>
                <p14:cNvContentPartPr/>
                <p14:nvPr/>
              </p14:nvContentPartPr>
              <p14:xfrm>
                <a:off x="1404970" y="190529"/>
                <a:ext cx="29520" cy="756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91330AAF-1689-0B93-5765-3D93FF33C695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395970" y="181529"/>
                  <a:ext cx="4716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12A92D68-7650-505C-4CA4-2C833A1C194A}"/>
                    </a:ext>
                  </a:extLst>
                </p14:cNvPr>
                <p14:cNvContentPartPr/>
                <p14:nvPr/>
              </p14:nvContentPartPr>
              <p14:xfrm>
                <a:off x="1937050" y="88649"/>
                <a:ext cx="484200" cy="29448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12A92D68-7650-505C-4CA4-2C833A1C194A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928410" y="79649"/>
                  <a:ext cx="501840" cy="31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57FDC391-FBE7-116F-9901-31AEC0B321B8}"/>
                    </a:ext>
                  </a:extLst>
                </p14:cNvPr>
                <p14:cNvContentPartPr/>
                <p14:nvPr/>
              </p14:nvContentPartPr>
              <p14:xfrm>
                <a:off x="2603050" y="47249"/>
                <a:ext cx="1394640" cy="48420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57FDC391-FBE7-116F-9901-31AEC0B321B8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594410" y="38609"/>
                  <a:ext cx="1412280" cy="50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DE34EB40-B42F-9A45-9BBD-59C5B249487E}"/>
                    </a:ext>
                  </a:extLst>
                </p14:cNvPr>
                <p14:cNvContentPartPr/>
                <p14:nvPr/>
              </p14:nvContentPartPr>
              <p14:xfrm>
                <a:off x="3280570" y="183329"/>
                <a:ext cx="352080" cy="2916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DE34EB40-B42F-9A45-9BBD-59C5B249487E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3271570" y="174329"/>
                  <a:ext cx="36972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F5200FD3-AC32-04DD-E44F-61BB1AF612DB}"/>
                    </a:ext>
                  </a:extLst>
                </p14:cNvPr>
                <p14:cNvContentPartPr/>
                <p14:nvPr/>
              </p14:nvContentPartPr>
              <p14:xfrm>
                <a:off x="2560210" y="217529"/>
                <a:ext cx="440640" cy="5832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F5200FD3-AC32-04DD-E44F-61BB1AF612DB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2551570" y="208529"/>
                  <a:ext cx="458280" cy="7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3192CA4D-BC77-FB20-1727-54C8E9BCD548}"/>
                    </a:ext>
                  </a:extLst>
                </p14:cNvPr>
                <p14:cNvContentPartPr/>
                <p14:nvPr/>
              </p14:nvContentPartPr>
              <p14:xfrm>
                <a:off x="4109290" y="411569"/>
                <a:ext cx="21240" cy="864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3192CA4D-BC77-FB20-1727-54C8E9BCD548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4100650" y="402929"/>
                  <a:ext cx="38880" cy="26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E7F68D42-213D-36C5-C379-A956859E6751}"/>
                  </a:ext>
                </a:extLst>
              </p14:cNvPr>
              <p14:cNvContentPartPr/>
              <p14:nvPr/>
            </p14:nvContentPartPr>
            <p14:xfrm>
              <a:off x="4506010" y="121049"/>
              <a:ext cx="203400" cy="38556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E7F68D42-213D-36C5-C379-A956859E6751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4497010" y="112049"/>
                <a:ext cx="221040" cy="40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56F4C7AE-E230-82B0-1774-DE58A5F535F9}"/>
                  </a:ext>
                </a:extLst>
              </p14:cNvPr>
              <p14:cNvContentPartPr/>
              <p14:nvPr/>
            </p14:nvContentPartPr>
            <p14:xfrm>
              <a:off x="2156650" y="1350449"/>
              <a:ext cx="183960" cy="24624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56F4C7AE-E230-82B0-1774-DE58A5F535F9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2147650" y="1341449"/>
                <a:ext cx="201600" cy="26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59B350C1-96F7-B1AB-92C5-E7A90BB29FC2}"/>
                  </a:ext>
                </a:extLst>
              </p14:cNvPr>
              <p14:cNvContentPartPr/>
              <p14:nvPr/>
            </p14:nvContentPartPr>
            <p14:xfrm>
              <a:off x="2444290" y="1392929"/>
              <a:ext cx="33120" cy="16956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59B350C1-96F7-B1AB-92C5-E7A90BB29FC2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2435290" y="1384289"/>
                <a:ext cx="50760" cy="18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E019E0EE-46DF-35F3-10B1-196A11859823}"/>
                  </a:ext>
                </a:extLst>
              </p14:cNvPr>
              <p14:cNvContentPartPr/>
              <p14:nvPr/>
            </p14:nvContentPartPr>
            <p14:xfrm>
              <a:off x="2542570" y="1325969"/>
              <a:ext cx="59040" cy="21492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E019E0EE-46DF-35F3-10B1-196A11859823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2533570" y="1317329"/>
                <a:ext cx="76680" cy="23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C15BCCD7-138F-674B-E594-A1B59FFE964A}"/>
                  </a:ext>
                </a:extLst>
              </p14:cNvPr>
              <p14:cNvContentPartPr/>
              <p14:nvPr/>
            </p14:nvContentPartPr>
            <p14:xfrm>
              <a:off x="2394610" y="1318049"/>
              <a:ext cx="318600" cy="8676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C15BCCD7-138F-674B-E594-A1B59FFE964A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2385610" y="1309049"/>
                <a:ext cx="336240" cy="10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5AA433EC-D623-07BB-5A80-C868A12DF18A}"/>
                  </a:ext>
                </a:extLst>
              </p14:cNvPr>
              <p14:cNvContentPartPr/>
              <p14:nvPr/>
            </p14:nvContentPartPr>
            <p14:xfrm>
              <a:off x="2109850" y="1617209"/>
              <a:ext cx="518760" cy="14004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5AA433EC-D623-07BB-5A80-C868A12DF18A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2101210" y="1608569"/>
                <a:ext cx="536400" cy="15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46B04C4E-59A2-1408-1788-0778C9BE9EF6}"/>
                  </a:ext>
                </a:extLst>
              </p14:cNvPr>
              <p14:cNvContentPartPr/>
              <p14:nvPr/>
            </p14:nvContentPartPr>
            <p14:xfrm>
              <a:off x="2265370" y="1788569"/>
              <a:ext cx="137880" cy="28368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46B04C4E-59A2-1408-1788-0778C9BE9EF6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2256730" y="1779569"/>
                <a:ext cx="155520" cy="30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9F232430-5F74-16CB-CB3E-D52430165DDB}"/>
                  </a:ext>
                </a:extLst>
              </p14:cNvPr>
              <p14:cNvContentPartPr/>
              <p14:nvPr/>
            </p14:nvContentPartPr>
            <p14:xfrm>
              <a:off x="2202730" y="1835729"/>
              <a:ext cx="223920" cy="13428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9F232430-5F74-16CB-CB3E-D52430165DDB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2193730" y="1827089"/>
                <a:ext cx="241560" cy="15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9B7CE305-96AB-71FC-C431-C26E2C6B8F34}"/>
                  </a:ext>
                </a:extLst>
              </p14:cNvPr>
              <p14:cNvContentPartPr/>
              <p14:nvPr/>
            </p14:nvContentPartPr>
            <p14:xfrm>
              <a:off x="2757490" y="1291049"/>
              <a:ext cx="327960" cy="77544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9B7CE305-96AB-71FC-C431-C26E2C6B8F34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2748490" y="1282049"/>
                <a:ext cx="345600" cy="79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0AF30C1E-571B-FB22-3DBB-8632AC9A12EE}"/>
                  </a:ext>
                </a:extLst>
              </p14:cNvPr>
              <p14:cNvContentPartPr/>
              <p14:nvPr/>
            </p14:nvContentPartPr>
            <p14:xfrm>
              <a:off x="3125410" y="1384289"/>
              <a:ext cx="27000" cy="54792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0AF30C1E-571B-FB22-3DBB-8632AC9A12EE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3116770" y="1375289"/>
                <a:ext cx="44640" cy="56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ABB3C256-2889-D24E-02F8-9429624F58D2}"/>
                  </a:ext>
                </a:extLst>
              </p14:cNvPr>
              <p14:cNvContentPartPr/>
              <p14:nvPr/>
            </p14:nvContentPartPr>
            <p14:xfrm>
              <a:off x="3254290" y="1395809"/>
              <a:ext cx="416880" cy="19764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ABB3C256-2889-D24E-02F8-9429624F58D2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3245650" y="1387169"/>
                <a:ext cx="434520" cy="21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95987454-BC15-E975-AF8A-7501A3C92295}"/>
                  </a:ext>
                </a:extLst>
              </p14:cNvPr>
              <p14:cNvContentPartPr/>
              <p14:nvPr/>
            </p14:nvContentPartPr>
            <p14:xfrm>
              <a:off x="3477490" y="1331729"/>
              <a:ext cx="86760" cy="50184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95987454-BC15-E975-AF8A-7501A3C92295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3468850" y="1323089"/>
                <a:ext cx="104400" cy="51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0912C124-5CED-B488-B5EA-7C70E30652F8}"/>
                  </a:ext>
                </a:extLst>
              </p14:cNvPr>
              <p14:cNvContentPartPr/>
              <p14:nvPr/>
            </p14:nvContentPartPr>
            <p14:xfrm>
              <a:off x="3447250" y="1696409"/>
              <a:ext cx="268200" cy="36684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0912C124-5CED-B488-B5EA-7C70E30652F8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3438610" y="1687409"/>
                <a:ext cx="285840" cy="38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81585EC5-DDCC-3C0F-D9D6-1F2252686EBC}"/>
                  </a:ext>
                </a:extLst>
              </p14:cNvPr>
              <p14:cNvContentPartPr/>
              <p14:nvPr/>
            </p14:nvContentPartPr>
            <p14:xfrm>
              <a:off x="3965650" y="1561769"/>
              <a:ext cx="175680" cy="15696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81585EC5-DDCC-3C0F-D9D6-1F2252686EBC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3956650" y="1553129"/>
                <a:ext cx="193320" cy="17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E5F191DD-1D6E-30DB-7705-248767658306}"/>
                  </a:ext>
                </a:extLst>
              </p14:cNvPr>
              <p14:cNvContentPartPr/>
              <p14:nvPr/>
            </p14:nvContentPartPr>
            <p14:xfrm>
              <a:off x="3731650" y="1436489"/>
              <a:ext cx="236880" cy="38412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E5F191DD-1D6E-30DB-7705-248767658306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3723010" y="1427849"/>
                <a:ext cx="254520" cy="40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FC7C7A12-4284-7165-6A1A-98AED6DAC9B4}"/>
                  </a:ext>
                </a:extLst>
              </p14:cNvPr>
              <p14:cNvContentPartPr/>
              <p14:nvPr/>
            </p14:nvContentPartPr>
            <p14:xfrm>
              <a:off x="4099930" y="1378529"/>
              <a:ext cx="187920" cy="48636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FC7C7A12-4284-7165-6A1A-98AED6DAC9B4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4090930" y="1369529"/>
                <a:ext cx="205560" cy="50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EF76B2A6-5768-2456-89F2-4232C72153E2}"/>
                  </a:ext>
                </a:extLst>
              </p14:cNvPr>
              <p14:cNvContentPartPr/>
              <p14:nvPr/>
            </p14:nvContentPartPr>
            <p14:xfrm>
              <a:off x="4307290" y="1339289"/>
              <a:ext cx="87840" cy="63180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EF76B2A6-5768-2456-89F2-4232C72153E2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4298650" y="1330649"/>
                <a:ext cx="105480" cy="64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BC2C2BA3-79AD-F363-9783-4BF50553EDEE}"/>
                  </a:ext>
                </a:extLst>
              </p14:cNvPr>
              <p14:cNvContentPartPr/>
              <p14:nvPr/>
            </p14:nvContentPartPr>
            <p14:xfrm>
              <a:off x="4839370" y="1424609"/>
              <a:ext cx="43560" cy="56952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BC2C2BA3-79AD-F363-9783-4BF50553EDEE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4830730" y="1415969"/>
                <a:ext cx="61200" cy="58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638850AB-D994-4A56-1A9C-1C2A05395A0D}"/>
                  </a:ext>
                </a:extLst>
              </p14:cNvPr>
              <p14:cNvContentPartPr/>
              <p14:nvPr/>
            </p14:nvContentPartPr>
            <p14:xfrm>
              <a:off x="4611490" y="1696409"/>
              <a:ext cx="12600" cy="5652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638850AB-D994-4A56-1A9C-1C2A05395A0D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4602490" y="1687769"/>
                <a:ext cx="30240" cy="7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C9B7B215-97F3-B7A0-2918-5EB6A14B041B}"/>
                  </a:ext>
                </a:extLst>
              </p14:cNvPr>
              <p14:cNvContentPartPr/>
              <p14:nvPr/>
            </p14:nvContentPartPr>
            <p14:xfrm>
              <a:off x="5100010" y="1438649"/>
              <a:ext cx="411480" cy="17136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C9B7B215-97F3-B7A0-2918-5EB6A14B041B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5091010" y="1430009"/>
                <a:ext cx="429120" cy="18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88D088CD-AE72-DF0B-C127-588471186283}"/>
                  </a:ext>
                </a:extLst>
              </p14:cNvPr>
              <p14:cNvContentPartPr/>
              <p14:nvPr/>
            </p14:nvContentPartPr>
            <p14:xfrm>
              <a:off x="5308450" y="1388609"/>
              <a:ext cx="29880" cy="42444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88D088CD-AE72-DF0B-C127-588471186283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5299450" y="1379609"/>
                <a:ext cx="47520" cy="44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F9B88198-3039-8631-E202-0FD64E2E3DDC}"/>
                  </a:ext>
                </a:extLst>
              </p14:cNvPr>
              <p14:cNvContentPartPr/>
              <p14:nvPr/>
            </p14:nvContentPartPr>
            <p14:xfrm>
              <a:off x="5354170" y="1814489"/>
              <a:ext cx="252720" cy="10188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F9B88198-3039-8631-E202-0FD64E2E3DDC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5345170" y="1805849"/>
                <a:ext cx="270360" cy="11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5C3D3FCD-C4E9-42D3-6D8B-7E80D6591053}"/>
                  </a:ext>
                </a:extLst>
              </p14:cNvPr>
              <p14:cNvContentPartPr/>
              <p14:nvPr/>
            </p14:nvContentPartPr>
            <p14:xfrm>
              <a:off x="5762770" y="1427129"/>
              <a:ext cx="177120" cy="41832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5C3D3FCD-C4E9-42D3-6D8B-7E80D6591053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5753770" y="1418129"/>
                <a:ext cx="194760" cy="43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EA6BC464-7E4C-796C-F2A4-6C8414A1E94E}"/>
                  </a:ext>
                </a:extLst>
              </p14:cNvPr>
              <p14:cNvContentPartPr/>
              <p14:nvPr/>
            </p14:nvContentPartPr>
            <p14:xfrm>
              <a:off x="5930170" y="1579409"/>
              <a:ext cx="169200" cy="17208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EA6BC464-7E4C-796C-F2A4-6C8414A1E94E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5921530" y="1570769"/>
                <a:ext cx="186840" cy="18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72156A4C-6743-F366-18D9-9A9098CB3B97}"/>
                  </a:ext>
                </a:extLst>
              </p14:cNvPr>
              <p14:cNvContentPartPr/>
              <p14:nvPr/>
            </p14:nvContentPartPr>
            <p14:xfrm>
              <a:off x="6111250" y="1414889"/>
              <a:ext cx="151200" cy="43128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72156A4C-6743-F366-18D9-9A9098CB3B97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6102250" y="1406249"/>
                <a:ext cx="168840" cy="44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D86F5033-E2A5-A44F-7103-FB78E816EC99}"/>
                  </a:ext>
                </a:extLst>
              </p14:cNvPr>
              <p14:cNvContentPartPr/>
              <p14:nvPr/>
            </p14:nvContentPartPr>
            <p14:xfrm>
              <a:off x="6334450" y="1395809"/>
              <a:ext cx="63000" cy="63000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D86F5033-E2A5-A44F-7103-FB78E816EC99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6325450" y="1386809"/>
                <a:ext cx="80640" cy="64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8F573256-9DB9-7A0F-DDB8-0B5C09B29286}"/>
                  </a:ext>
                </a:extLst>
              </p14:cNvPr>
              <p14:cNvContentPartPr/>
              <p14:nvPr/>
            </p14:nvContentPartPr>
            <p14:xfrm>
              <a:off x="6585010" y="1727369"/>
              <a:ext cx="28440" cy="2952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8F573256-9DB9-7A0F-DDB8-0B5C09B29286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6576010" y="1718369"/>
                <a:ext cx="46080" cy="4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7A08A5FA-6F0B-DF63-6B0E-5A0D4895588B}"/>
                  </a:ext>
                </a:extLst>
              </p14:cNvPr>
              <p14:cNvContentPartPr/>
              <p14:nvPr/>
            </p14:nvContentPartPr>
            <p14:xfrm>
              <a:off x="6845290" y="1421009"/>
              <a:ext cx="63000" cy="556560"/>
            </p14:xfrm>
          </p:contentPart>
        </mc:Choice>
        <mc:Fallback xmlns=""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7A08A5FA-6F0B-DF63-6B0E-5A0D4895588B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6836290" y="1412369"/>
                <a:ext cx="80640" cy="57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23811958-43E8-AC4C-DDE9-CCCD35F3B5C6}"/>
                  </a:ext>
                </a:extLst>
              </p14:cNvPr>
              <p14:cNvContentPartPr/>
              <p14:nvPr/>
            </p14:nvContentPartPr>
            <p14:xfrm>
              <a:off x="7073530" y="1528649"/>
              <a:ext cx="417240" cy="321120"/>
            </p14:xfrm>
          </p:contentPart>
        </mc:Choice>
        <mc:Fallback xmlns=""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23811958-43E8-AC4C-DDE9-CCCD35F3B5C6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7064530" y="1520009"/>
                <a:ext cx="434880" cy="33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9054C331-C248-A37F-585F-682D1C3AFB6E}"/>
                  </a:ext>
                </a:extLst>
              </p14:cNvPr>
              <p14:cNvContentPartPr/>
              <p14:nvPr/>
            </p14:nvContentPartPr>
            <p14:xfrm>
              <a:off x="7567810" y="1337489"/>
              <a:ext cx="143280" cy="661320"/>
            </p14:xfrm>
          </p:contentPart>
        </mc:Choice>
        <mc:Fallback xmlns=""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9054C331-C248-A37F-585F-682D1C3AFB6E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7559170" y="1328849"/>
                <a:ext cx="160920" cy="67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7A08C1DA-C670-AB8A-5DA4-654A1364AB9A}"/>
                  </a:ext>
                </a:extLst>
              </p14:cNvPr>
              <p14:cNvContentPartPr/>
              <p14:nvPr/>
            </p14:nvContentPartPr>
            <p14:xfrm>
              <a:off x="7821250" y="1622969"/>
              <a:ext cx="211680" cy="372600"/>
            </p14:xfrm>
          </p:contentPart>
        </mc:Choice>
        <mc:Fallback xmlns=""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7A08C1DA-C670-AB8A-5DA4-654A1364AB9A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7812250" y="1613969"/>
                <a:ext cx="229320" cy="39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9684B4A2-C411-1F7B-E514-DE499066040C}"/>
                  </a:ext>
                </a:extLst>
              </p14:cNvPr>
              <p14:cNvContentPartPr/>
              <p14:nvPr/>
            </p14:nvContentPartPr>
            <p14:xfrm>
              <a:off x="7967050" y="1335689"/>
              <a:ext cx="235440" cy="782640"/>
            </p14:xfrm>
          </p:contentPart>
        </mc:Choice>
        <mc:Fallback xmlns=""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9684B4A2-C411-1F7B-E514-DE499066040C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7958050" y="1327049"/>
                <a:ext cx="253080" cy="80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312FC6AB-3C6D-280A-E4D9-5C3661B3F8F9}"/>
                  </a:ext>
                </a:extLst>
              </p14:cNvPr>
              <p14:cNvContentPartPr/>
              <p14:nvPr/>
            </p14:nvContentPartPr>
            <p14:xfrm>
              <a:off x="8327050" y="1246049"/>
              <a:ext cx="177120" cy="160200"/>
            </p14:xfrm>
          </p:contentPart>
        </mc:Choice>
        <mc:Fallback xmlns=""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312FC6AB-3C6D-280A-E4D9-5C3661B3F8F9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8318410" y="1237409"/>
                <a:ext cx="194760" cy="17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7C85060C-9D9D-BAD5-A06F-E3271A0A47DD}"/>
                  </a:ext>
                </a:extLst>
              </p14:cNvPr>
              <p14:cNvContentPartPr/>
              <p14:nvPr/>
            </p14:nvContentPartPr>
            <p14:xfrm>
              <a:off x="8741410" y="1357289"/>
              <a:ext cx="292320" cy="368640"/>
            </p14:xfrm>
          </p:contentPart>
        </mc:Choice>
        <mc:Fallback xmlns=""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7C85060C-9D9D-BAD5-A06F-E3271A0A47DD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8732410" y="1348649"/>
                <a:ext cx="309960" cy="38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05498812-FA1D-A708-3EC4-E60E8EDC4096}"/>
                  </a:ext>
                </a:extLst>
              </p14:cNvPr>
              <p14:cNvContentPartPr/>
              <p14:nvPr/>
            </p14:nvContentPartPr>
            <p14:xfrm>
              <a:off x="9076570" y="1541249"/>
              <a:ext cx="154080" cy="138240"/>
            </p14:xfrm>
          </p:contentPart>
        </mc:Choice>
        <mc:Fallback xmlns=""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05498812-FA1D-A708-3EC4-E60E8EDC4096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9067930" y="1532249"/>
                <a:ext cx="171720" cy="15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74" name="Ink 73">
                <a:extLst>
                  <a:ext uri="{FF2B5EF4-FFF2-40B4-BE49-F238E27FC236}">
                    <a16:creationId xmlns:a16="http://schemas.microsoft.com/office/drawing/2014/main" id="{243137FF-3B34-3FEE-342A-EFDF145835C9}"/>
                  </a:ext>
                </a:extLst>
              </p14:cNvPr>
              <p14:cNvContentPartPr/>
              <p14:nvPr/>
            </p14:nvContentPartPr>
            <p14:xfrm>
              <a:off x="8597410" y="1801889"/>
              <a:ext cx="560160" cy="50400"/>
            </p14:xfrm>
          </p:contentPart>
        </mc:Choice>
        <mc:Fallback xmlns="">
          <p:pic>
            <p:nvPicPr>
              <p:cNvPr id="74" name="Ink 73">
                <a:extLst>
                  <a:ext uri="{FF2B5EF4-FFF2-40B4-BE49-F238E27FC236}">
                    <a16:creationId xmlns:a16="http://schemas.microsoft.com/office/drawing/2014/main" id="{243137FF-3B34-3FEE-342A-EFDF145835C9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8588770" y="1792889"/>
                <a:ext cx="577800" cy="6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9003EA92-5A21-7AAE-3523-2E5256A6E69D}"/>
                  </a:ext>
                </a:extLst>
              </p14:cNvPr>
              <p14:cNvContentPartPr/>
              <p14:nvPr/>
            </p14:nvContentPartPr>
            <p14:xfrm>
              <a:off x="8499850" y="2046689"/>
              <a:ext cx="247320" cy="264240"/>
            </p14:xfrm>
          </p:contentPart>
        </mc:Choice>
        <mc:Fallback xmlns=""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9003EA92-5A21-7AAE-3523-2E5256A6E69D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8490850" y="2037689"/>
                <a:ext cx="264960" cy="28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76" name="Ink 75">
                <a:extLst>
                  <a:ext uri="{FF2B5EF4-FFF2-40B4-BE49-F238E27FC236}">
                    <a16:creationId xmlns:a16="http://schemas.microsoft.com/office/drawing/2014/main" id="{19BFBBF0-4020-1DF3-7F96-16763585C135}"/>
                  </a:ext>
                </a:extLst>
              </p14:cNvPr>
              <p14:cNvContentPartPr/>
              <p14:nvPr/>
            </p14:nvContentPartPr>
            <p14:xfrm>
              <a:off x="8868130" y="2030129"/>
              <a:ext cx="217800" cy="255960"/>
            </p14:xfrm>
          </p:contentPart>
        </mc:Choice>
        <mc:Fallback xmlns="">
          <p:pic>
            <p:nvPicPr>
              <p:cNvPr id="76" name="Ink 75">
                <a:extLst>
                  <a:ext uri="{FF2B5EF4-FFF2-40B4-BE49-F238E27FC236}">
                    <a16:creationId xmlns:a16="http://schemas.microsoft.com/office/drawing/2014/main" id="{19BFBBF0-4020-1DF3-7F96-16763585C135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8859130" y="2021489"/>
                <a:ext cx="235440" cy="27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E39E9C57-8DBD-6D88-8BBA-1D71877AFBF0}"/>
                  </a:ext>
                </a:extLst>
              </p14:cNvPr>
              <p14:cNvContentPartPr/>
              <p14:nvPr/>
            </p14:nvContentPartPr>
            <p14:xfrm>
              <a:off x="8913490" y="2105009"/>
              <a:ext cx="334800" cy="55440"/>
            </p14:xfrm>
          </p:contentPart>
        </mc:Choice>
        <mc:Fallback xmlns=""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E39E9C57-8DBD-6D88-8BBA-1D71877AFBF0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8904490" y="2096009"/>
                <a:ext cx="352440" cy="7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id="{32979AC3-59E5-AF58-3B94-44CCC4602DA0}"/>
                  </a:ext>
                </a:extLst>
              </p14:cNvPr>
              <p14:cNvContentPartPr/>
              <p14:nvPr/>
            </p14:nvContentPartPr>
            <p14:xfrm>
              <a:off x="8974330" y="2017169"/>
              <a:ext cx="275400" cy="26640"/>
            </p14:xfrm>
          </p:contentPart>
        </mc:Choice>
        <mc:Fallback xmlns=""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32979AC3-59E5-AF58-3B94-44CCC4602DA0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8965690" y="2008169"/>
                <a:ext cx="293040" cy="4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81" name="Ink 80">
                <a:extLst>
                  <a:ext uri="{FF2B5EF4-FFF2-40B4-BE49-F238E27FC236}">
                    <a16:creationId xmlns:a16="http://schemas.microsoft.com/office/drawing/2014/main" id="{A0B3B52B-AA11-4D70-8D57-4A758CA27545}"/>
                  </a:ext>
                </a:extLst>
              </p14:cNvPr>
              <p14:cNvContentPartPr/>
              <p14:nvPr/>
            </p14:nvContentPartPr>
            <p14:xfrm>
              <a:off x="1692970" y="2953529"/>
              <a:ext cx="293760" cy="17640"/>
            </p14:xfrm>
          </p:contentPart>
        </mc:Choice>
        <mc:Fallback xmlns="">
          <p:pic>
            <p:nvPicPr>
              <p:cNvPr id="81" name="Ink 80">
                <a:extLst>
                  <a:ext uri="{FF2B5EF4-FFF2-40B4-BE49-F238E27FC236}">
                    <a16:creationId xmlns:a16="http://schemas.microsoft.com/office/drawing/2014/main" id="{A0B3B52B-AA11-4D70-8D57-4A758CA27545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1683970" y="2944889"/>
                <a:ext cx="311400" cy="3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82" name="Ink 81">
                <a:extLst>
                  <a:ext uri="{FF2B5EF4-FFF2-40B4-BE49-F238E27FC236}">
                    <a16:creationId xmlns:a16="http://schemas.microsoft.com/office/drawing/2014/main" id="{E33A9C78-CCDD-05E7-5373-A3B5935CBAB6}"/>
                  </a:ext>
                </a:extLst>
              </p14:cNvPr>
              <p14:cNvContentPartPr/>
              <p14:nvPr/>
            </p14:nvContentPartPr>
            <p14:xfrm>
              <a:off x="1682530" y="3038489"/>
              <a:ext cx="303840" cy="23760"/>
            </p14:xfrm>
          </p:contentPart>
        </mc:Choice>
        <mc:Fallback xmlns="">
          <p:pic>
            <p:nvPicPr>
              <p:cNvPr id="82" name="Ink 81">
                <a:extLst>
                  <a:ext uri="{FF2B5EF4-FFF2-40B4-BE49-F238E27FC236}">
                    <a16:creationId xmlns:a16="http://schemas.microsoft.com/office/drawing/2014/main" id="{E33A9C78-CCDD-05E7-5373-A3B5935CBAB6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1673890" y="3029849"/>
                <a:ext cx="321480" cy="4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83" name="Ink 82">
                <a:extLst>
                  <a:ext uri="{FF2B5EF4-FFF2-40B4-BE49-F238E27FC236}">
                    <a16:creationId xmlns:a16="http://schemas.microsoft.com/office/drawing/2014/main" id="{22A1D0BA-78AF-7050-C83F-8821D3C0B27B}"/>
                  </a:ext>
                </a:extLst>
              </p14:cNvPr>
              <p14:cNvContentPartPr/>
              <p14:nvPr/>
            </p14:nvContentPartPr>
            <p14:xfrm>
              <a:off x="2193730" y="2733569"/>
              <a:ext cx="200520" cy="234000"/>
            </p14:xfrm>
          </p:contentPart>
        </mc:Choice>
        <mc:Fallback xmlns="">
          <p:pic>
            <p:nvPicPr>
              <p:cNvPr id="83" name="Ink 82">
                <a:extLst>
                  <a:ext uri="{FF2B5EF4-FFF2-40B4-BE49-F238E27FC236}">
                    <a16:creationId xmlns:a16="http://schemas.microsoft.com/office/drawing/2014/main" id="{22A1D0BA-78AF-7050-C83F-8821D3C0B27B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2185090" y="2724569"/>
                <a:ext cx="218160" cy="25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84" name="Ink 83">
                <a:extLst>
                  <a:ext uri="{FF2B5EF4-FFF2-40B4-BE49-F238E27FC236}">
                    <a16:creationId xmlns:a16="http://schemas.microsoft.com/office/drawing/2014/main" id="{A3265000-09E0-5F4C-743F-4D3E41365117}"/>
                  </a:ext>
                </a:extLst>
              </p14:cNvPr>
              <p14:cNvContentPartPr/>
              <p14:nvPr/>
            </p14:nvContentPartPr>
            <p14:xfrm>
              <a:off x="2576410" y="2750849"/>
              <a:ext cx="21240" cy="173520"/>
            </p14:xfrm>
          </p:contentPart>
        </mc:Choice>
        <mc:Fallback xmlns="">
          <p:pic>
            <p:nvPicPr>
              <p:cNvPr id="84" name="Ink 83">
                <a:extLst>
                  <a:ext uri="{FF2B5EF4-FFF2-40B4-BE49-F238E27FC236}">
                    <a16:creationId xmlns:a16="http://schemas.microsoft.com/office/drawing/2014/main" id="{A3265000-09E0-5F4C-743F-4D3E41365117}"/>
                  </a:ext>
                </a:extLst>
              </p:cNvPr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2567770" y="2741849"/>
                <a:ext cx="38880" cy="19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85" name="Ink 84">
                <a:extLst>
                  <a:ext uri="{FF2B5EF4-FFF2-40B4-BE49-F238E27FC236}">
                    <a16:creationId xmlns:a16="http://schemas.microsoft.com/office/drawing/2014/main" id="{485DB8FF-A982-992E-4720-0C9F8BE232B5}"/>
                  </a:ext>
                </a:extLst>
              </p14:cNvPr>
              <p14:cNvContentPartPr/>
              <p14:nvPr/>
            </p14:nvContentPartPr>
            <p14:xfrm>
              <a:off x="2659210" y="2703689"/>
              <a:ext cx="20160" cy="225000"/>
            </p14:xfrm>
          </p:contentPart>
        </mc:Choice>
        <mc:Fallback xmlns="">
          <p:pic>
            <p:nvPicPr>
              <p:cNvPr id="85" name="Ink 84">
                <a:extLst>
                  <a:ext uri="{FF2B5EF4-FFF2-40B4-BE49-F238E27FC236}">
                    <a16:creationId xmlns:a16="http://schemas.microsoft.com/office/drawing/2014/main" id="{485DB8FF-A982-992E-4720-0C9F8BE232B5}"/>
                  </a:ext>
                </a:extLst>
              </p:cNvPr>
              <p:cNvPicPr/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2650210" y="2694689"/>
                <a:ext cx="37800" cy="24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86" name="Ink 85">
                <a:extLst>
                  <a:ext uri="{FF2B5EF4-FFF2-40B4-BE49-F238E27FC236}">
                    <a16:creationId xmlns:a16="http://schemas.microsoft.com/office/drawing/2014/main" id="{B21088D9-528F-FA89-5B28-6C7075D462F7}"/>
                  </a:ext>
                </a:extLst>
              </p14:cNvPr>
              <p14:cNvContentPartPr/>
              <p14:nvPr/>
            </p14:nvContentPartPr>
            <p14:xfrm>
              <a:off x="2533570" y="2709089"/>
              <a:ext cx="323280" cy="65520"/>
            </p14:xfrm>
          </p:contentPart>
        </mc:Choice>
        <mc:Fallback xmlns="">
          <p:pic>
            <p:nvPicPr>
              <p:cNvPr id="86" name="Ink 85">
                <a:extLst>
                  <a:ext uri="{FF2B5EF4-FFF2-40B4-BE49-F238E27FC236}">
                    <a16:creationId xmlns:a16="http://schemas.microsoft.com/office/drawing/2014/main" id="{B21088D9-528F-FA89-5B28-6C7075D462F7}"/>
                  </a:ext>
                </a:extLst>
              </p:cNvPr>
              <p:cNvPicPr/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2524930" y="2700089"/>
                <a:ext cx="340920" cy="8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87" name="Ink 86">
                <a:extLst>
                  <a:ext uri="{FF2B5EF4-FFF2-40B4-BE49-F238E27FC236}">
                    <a16:creationId xmlns:a16="http://schemas.microsoft.com/office/drawing/2014/main" id="{6584769F-8F91-2485-25AA-B57072F73378}"/>
                  </a:ext>
                </a:extLst>
              </p14:cNvPr>
              <p14:cNvContentPartPr/>
              <p14:nvPr/>
            </p14:nvContentPartPr>
            <p14:xfrm>
              <a:off x="2164210" y="3034889"/>
              <a:ext cx="497160" cy="92160"/>
            </p14:xfrm>
          </p:contentPart>
        </mc:Choice>
        <mc:Fallback xmlns="">
          <p:pic>
            <p:nvPicPr>
              <p:cNvPr id="87" name="Ink 86">
                <a:extLst>
                  <a:ext uri="{FF2B5EF4-FFF2-40B4-BE49-F238E27FC236}">
                    <a16:creationId xmlns:a16="http://schemas.microsoft.com/office/drawing/2014/main" id="{6584769F-8F91-2485-25AA-B57072F73378}"/>
                  </a:ext>
                </a:extLst>
              </p:cNvPr>
              <p:cNvPicPr/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2155210" y="3025889"/>
                <a:ext cx="514800" cy="10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88" name="Ink 87">
                <a:extLst>
                  <a:ext uri="{FF2B5EF4-FFF2-40B4-BE49-F238E27FC236}">
                    <a16:creationId xmlns:a16="http://schemas.microsoft.com/office/drawing/2014/main" id="{641E761C-642D-6203-4604-8A549EBAD9E2}"/>
                  </a:ext>
                </a:extLst>
              </p14:cNvPr>
              <p14:cNvContentPartPr/>
              <p14:nvPr/>
            </p14:nvContentPartPr>
            <p14:xfrm>
              <a:off x="2327290" y="3257009"/>
              <a:ext cx="131760" cy="256320"/>
            </p14:xfrm>
          </p:contentPart>
        </mc:Choice>
        <mc:Fallback xmlns="">
          <p:pic>
            <p:nvPicPr>
              <p:cNvPr id="88" name="Ink 87">
                <a:extLst>
                  <a:ext uri="{FF2B5EF4-FFF2-40B4-BE49-F238E27FC236}">
                    <a16:creationId xmlns:a16="http://schemas.microsoft.com/office/drawing/2014/main" id="{641E761C-642D-6203-4604-8A549EBAD9E2}"/>
                  </a:ext>
                </a:extLst>
              </p:cNvPr>
              <p:cNvPicPr/>
              <p:nvPr/>
            </p:nvPicPr>
            <p:blipFill>
              <a:blip r:embed="rId119"/>
              <a:stretch>
                <a:fillRect/>
              </a:stretch>
            </p:blipFill>
            <p:spPr>
              <a:xfrm>
                <a:off x="2318650" y="3248369"/>
                <a:ext cx="149400" cy="27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">
            <p14:nvContentPartPr>
              <p14:cNvPr id="89" name="Ink 88">
                <a:extLst>
                  <a:ext uri="{FF2B5EF4-FFF2-40B4-BE49-F238E27FC236}">
                    <a16:creationId xmlns:a16="http://schemas.microsoft.com/office/drawing/2014/main" id="{2EB2EE4D-2B28-303D-7F94-79EFB9CA641B}"/>
                  </a:ext>
                </a:extLst>
              </p14:cNvPr>
              <p14:cNvContentPartPr/>
              <p14:nvPr/>
            </p14:nvContentPartPr>
            <p14:xfrm>
              <a:off x="2250970" y="3269969"/>
              <a:ext cx="285480" cy="144360"/>
            </p14:xfrm>
          </p:contentPart>
        </mc:Choice>
        <mc:Fallback xmlns="">
          <p:pic>
            <p:nvPicPr>
              <p:cNvPr id="89" name="Ink 88">
                <a:extLst>
                  <a:ext uri="{FF2B5EF4-FFF2-40B4-BE49-F238E27FC236}">
                    <a16:creationId xmlns:a16="http://schemas.microsoft.com/office/drawing/2014/main" id="{2EB2EE4D-2B28-303D-7F94-79EFB9CA641B}"/>
                  </a:ext>
                </a:extLst>
              </p:cNvPr>
              <p:cNvPicPr/>
              <p:nvPr/>
            </p:nvPicPr>
            <p:blipFill>
              <a:blip r:embed="rId121"/>
              <a:stretch>
                <a:fillRect/>
              </a:stretch>
            </p:blipFill>
            <p:spPr>
              <a:xfrm>
                <a:off x="2242330" y="3261329"/>
                <a:ext cx="303120" cy="16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91" name="Ink 90">
                <a:extLst>
                  <a:ext uri="{FF2B5EF4-FFF2-40B4-BE49-F238E27FC236}">
                    <a16:creationId xmlns:a16="http://schemas.microsoft.com/office/drawing/2014/main" id="{764D5F8D-FE5B-8DAE-A531-B628DCB23358}"/>
                  </a:ext>
                </a:extLst>
              </p14:cNvPr>
              <p14:cNvContentPartPr/>
              <p14:nvPr/>
            </p14:nvContentPartPr>
            <p14:xfrm>
              <a:off x="2900050" y="2548889"/>
              <a:ext cx="238680" cy="932400"/>
            </p14:xfrm>
          </p:contentPart>
        </mc:Choice>
        <mc:Fallback xmlns="">
          <p:pic>
            <p:nvPicPr>
              <p:cNvPr id="91" name="Ink 90">
                <a:extLst>
                  <a:ext uri="{FF2B5EF4-FFF2-40B4-BE49-F238E27FC236}">
                    <a16:creationId xmlns:a16="http://schemas.microsoft.com/office/drawing/2014/main" id="{764D5F8D-FE5B-8DAE-A531-B628DCB23358}"/>
                  </a:ext>
                </a:extLst>
              </p:cNvPr>
              <p:cNvPicPr/>
              <p:nvPr/>
            </p:nvPicPr>
            <p:blipFill>
              <a:blip r:embed="rId123"/>
              <a:stretch>
                <a:fillRect/>
              </a:stretch>
            </p:blipFill>
            <p:spPr>
              <a:xfrm>
                <a:off x="2891050" y="2540249"/>
                <a:ext cx="256320" cy="95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4">
            <p14:nvContentPartPr>
              <p14:cNvPr id="92" name="Ink 91">
                <a:extLst>
                  <a:ext uri="{FF2B5EF4-FFF2-40B4-BE49-F238E27FC236}">
                    <a16:creationId xmlns:a16="http://schemas.microsoft.com/office/drawing/2014/main" id="{FF1EE652-A6FC-9E90-08DB-9FA9CCBB8746}"/>
                  </a:ext>
                </a:extLst>
              </p14:cNvPr>
              <p14:cNvContentPartPr/>
              <p14:nvPr/>
            </p14:nvContentPartPr>
            <p14:xfrm>
              <a:off x="3469570" y="2558609"/>
              <a:ext cx="69120" cy="261720"/>
            </p14:xfrm>
          </p:contentPart>
        </mc:Choice>
        <mc:Fallback xmlns="">
          <p:pic>
            <p:nvPicPr>
              <p:cNvPr id="92" name="Ink 91">
                <a:extLst>
                  <a:ext uri="{FF2B5EF4-FFF2-40B4-BE49-F238E27FC236}">
                    <a16:creationId xmlns:a16="http://schemas.microsoft.com/office/drawing/2014/main" id="{FF1EE652-A6FC-9E90-08DB-9FA9CCBB8746}"/>
                  </a:ext>
                </a:extLst>
              </p:cNvPr>
              <p:cNvPicPr/>
              <p:nvPr/>
            </p:nvPicPr>
            <p:blipFill>
              <a:blip r:embed="rId125"/>
              <a:stretch>
                <a:fillRect/>
              </a:stretch>
            </p:blipFill>
            <p:spPr>
              <a:xfrm>
                <a:off x="3460570" y="2549609"/>
                <a:ext cx="86760" cy="27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6">
            <p14:nvContentPartPr>
              <p14:cNvPr id="93" name="Ink 92">
                <a:extLst>
                  <a:ext uri="{FF2B5EF4-FFF2-40B4-BE49-F238E27FC236}">
                    <a16:creationId xmlns:a16="http://schemas.microsoft.com/office/drawing/2014/main" id="{D9791A88-CAE9-8E3D-CF9F-A79672667253}"/>
                  </a:ext>
                </a:extLst>
              </p14:cNvPr>
              <p14:cNvContentPartPr/>
              <p14:nvPr/>
            </p14:nvContentPartPr>
            <p14:xfrm>
              <a:off x="3168970" y="2815289"/>
              <a:ext cx="597240" cy="91800"/>
            </p14:xfrm>
          </p:contentPart>
        </mc:Choice>
        <mc:Fallback xmlns="">
          <p:pic>
            <p:nvPicPr>
              <p:cNvPr id="93" name="Ink 92">
                <a:extLst>
                  <a:ext uri="{FF2B5EF4-FFF2-40B4-BE49-F238E27FC236}">
                    <a16:creationId xmlns:a16="http://schemas.microsoft.com/office/drawing/2014/main" id="{D9791A88-CAE9-8E3D-CF9F-A79672667253}"/>
                  </a:ext>
                </a:extLst>
              </p:cNvPr>
              <p:cNvPicPr/>
              <p:nvPr/>
            </p:nvPicPr>
            <p:blipFill>
              <a:blip r:embed="rId127"/>
              <a:stretch>
                <a:fillRect/>
              </a:stretch>
            </p:blipFill>
            <p:spPr>
              <a:xfrm>
                <a:off x="3160330" y="2806649"/>
                <a:ext cx="614880" cy="10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8">
            <p14:nvContentPartPr>
              <p14:cNvPr id="94" name="Ink 93">
                <a:extLst>
                  <a:ext uri="{FF2B5EF4-FFF2-40B4-BE49-F238E27FC236}">
                    <a16:creationId xmlns:a16="http://schemas.microsoft.com/office/drawing/2014/main" id="{B5E0A1B6-AA34-BA01-9087-59ED96646227}"/>
                  </a:ext>
                </a:extLst>
              </p14:cNvPr>
              <p14:cNvContentPartPr/>
              <p14:nvPr/>
            </p14:nvContentPartPr>
            <p14:xfrm>
              <a:off x="3094450" y="2959289"/>
              <a:ext cx="780480" cy="355320"/>
            </p14:xfrm>
          </p:contentPart>
        </mc:Choice>
        <mc:Fallback xmlns="">
          <p:pic>
            <p:nvPicPr>
              <p:cNvPr id="94" name="Ink 93">
                <a:extLst>
                  <a:ext uri="{FF2B5EF4-FFF2-40B4-BE49-F238E27FC236}">
                    <a16:creationId xmlns:a16="http://schemas.microsoft.com/office/drawing/2014/main" id="{B5E0A1B6-AA34-BA01-9087-59ED96646227}"/>
                  </a:ext>
                </a:extLst>
              </p:cNvPr>
              <p:cNvPicPr/>
              <p:nvPr/>
            </p:nvPicPr>
            <p:blipFill>
              <a:blip r:embed="rId129"/>
              <a:stretch>
                <a:fillRect/>
              </a:stretch>
            </p:blipFill>
            <p:spPr>
              <a:xfrm>
                <a:off x="3085810" y="2950649"/>
                <a:ext cx="798120" cy="37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0">
            <p14:nvContentPartPr>
              <p14:cNvPr id="95" name="Ink 94">
                <a:extLst>
                  <a:ext uri="{FF2B5EF4-FFF2-40B4-BE49-F238E27FC236}">
                    <a16:creationId xmlns:a16="http://schemas.microsoft.com/office/drawing/2014/main" id="{678D9366-E8E3-EE00-05CF-E1066276EF2F}"/>
                  </a:ext>
                </a:extLst>
              </p14:cNvPr>
              <p14:cNvContentPartPr/>
              <p14:nvPr/>
            </p14:nvContentPartPr>
            <p14:xfrm>
              <a:off x="3324130" y="3059009"/>
              <a:ext cx="442800" cy="342720"/>
            </p14:xfrm>
          </p:contentPart>
        </mc:Choice>
        <mc:Fallback xmlns="">
          <p:pic>
            <p:nvPicPr>
              <p:cNvPr id="95" name="Ink 94">
                <a:extLst>
                  <a:ext uri="{FF2B5EF4-FFF2-40B4-BE49-F238E27FC236}">
                    <a16:creationId xmlns:a16="http://schemas.microsoft.com/office/drawing/2014/main" id="{678D9366-E8E3-EE00-05CF-E1066276EF2F}"/>
                  </a:ext>
                </a:extLst>
              </p:cNvPr>
              <p:cNvPicPr/>
              <p:nvPr/>
            </p:nvPicPr>
            <p:blipFill>
              <a:blip r:embed="rId131"/>
              <a:stretch>
                <a:fillRect/>
              </a:stretch>
            </p:blipFill>
            <p:spPr>
              <a:xfrm>
                <a:off x="3315130" y="3050369"/>
                <a:ext cx="460440" cy="36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2">
            <p14:nvContentPartPr>
              <p14:cNvPr id="97" name="Ink 96">
                <a:extLst>
                  <a:ext uri="{FF2B5EF4-FFF2-40B4-BE49-F238E27FC236}">
                    <a16:creationId xmlns:a16="http://schemas.microsoft.com/office/drawing/2014/main" id="{9C7447CF-D9A3-ADB7-C6B0-E6920E6ADE5B}"/>
                  </a:ext>
                </a:extLst>
              </p14:cNvPr>
              <p14:cNvContentPartPr/>
              <p14:nvPr/>
            </p14:nvContentPartPr>
            <p14:xfrm>
              <a:off x="4583410" y="2515049"/>
              <a:ext cx="28080" cy="285120"/>
            </p14:xfrm>
          </p:contentPart>
        </mc:Choice>
        <mc:Fallback xmlns="">
          <p:pic>
            <p:nvPicPr>
              <p:cNvPr id="97" name="Ink 96">
                <a:extLst>
                  <a:ext uri="{FF2B5EF4-FFF2-40B4-BE49-F238E27FC236}">
                    <a16:creationId xmlns:a16="http://schemas.microsoft.com/office/drawing/2014/main" id="{9C7447CF-D9A3-ADB7-C6B0-E6920E6ADE5B}"/>
                  </a:ext>
                </a:extLst>
              </p:cNvPr>
              <p:cNvPicPr/>
              <p:nvPr/>
            </p:nvPicPr>
            <p:blipFill>
              <a:blip r:embed="rId133"/>
              <a:stretch>
                <a:fillRect/>
              </a:stretch>
            </p:blipFill>
            <p:spPr>
              <a:xfrm>
                <a:off x="4574410" y="2506409"/>
                <a:ext cx="45720" cy="30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4">
            <p14:nvContentPartPr>
              <p14:cNvPr id="98" name="Ink 97">
                <a:extLst>
                  <a:ext uri="{FF2B5EF4-FFF2-40B4-BE49-F238E27FC236}">
                    <a16:creationId xmlns:a16="http://schemas.microsoft.com/office/drawing/2014/main" id="{C3FF91B2-54F5-56BE-3317-CE8C60940AE7}"/>
                  </a:ext>
                </a:extLst>
              </p14:cNvPr>
              <p14:cNvContentPartPr/>
              <p14:nvPr/>
            </p14:nvContentPartPr>
            <p14:xfrm>
              <a:off x="4116850" y="2830769"/>
              <a:ext cx="9000" cy="58680"/>
            </p14:xfrm>
          </p:contentPart>
        </mc:Choice>
        <mc:Fallback xmlns="">
          <p:pic>
            <p:nvPicPr>
              <p:cNvPr id="98" name="Ink 97">
                <a:extLst>
                  <a:ext uri="{FF2B5EF4-FFF2-40B4-BE49-F238E27FC236}">
                    <a16:creationId xmlns:a16="http://schemas.microsoft.com/office/drawing/2014/main" id="{C3FF91B2-54F5-56BE-3317-CE8C60940AE7}"/>
                  </a:ext>
                </a:extLst>
              </p:cNvPr>
              <p:cNvPicPr/>
              <p:nvPr/>
            </p:nvPicPr>
            <p:blipFill>
              <a:blip r:embed="rId135"/>
              <a:stretch>
                <a:fillRect/>
              </a:stretch>
            </p:blipFill>
            <p:spPr>
              <a:xfrm>
                <a:off x="4108210" y="2822129"/>
                <a:ext cx="26640" cy="7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6">
            <p14:nvContentPartPr>
              <p14:cNvPr id="99" name="Ink 98">
                <a:extLst>
                  <a:ext uri="{FF2B5EF4-FFF2-40B4-BE49-F238E27FC236}">
                    <a16:creationId xmlns:a16="http://schemas.microsoft.com/office/drawing/2014/main" id="{E515510E-D7AC-AF56-8C9A-F12E44FB69D6}"/>
                  </a:ext>
                </a:extLst>
              </p14:cNvPr>
              <p14:cNvContentPartPr/>
              <p14:nvPr/>
            </p14:nvContentPartPr>
            <p14:xfrm>
              <a:off x="4317370" y="2872529"/>
              <a:ext cx="577800" cy="61560"/>
            </p14:xfrm>
          </p:contentPart>
        </mc:Choice>
        <mc:Fallback xmlns="">
          <p:pic>
            <p:nvPicPr>
              <p:cNvPr id="99" name="Ink 98">
                <a:extLst>
                  <a:ext uri="{FF2B5EF4-FFF2-40B4-BE49-F238E27FC236}">
                    <a16:creationId xmlns:a16="http://schemas.microsoft.com/office/drawing/2014/main" id="{E515510E-D7AC-AF56-8C9A-F12E44FB69D6}"/>
                  </a:ext>
                </a:extLst>
              </p:cNvPr>
              <p:cNvPicPr/>
              <p:nvPr/>
            </p:nvPicPr>
            <p:blipFill>
              <a:blip r:embed="rId137"/>
              <a:stretch>
                <a:fillRect/>
              </a:stretch>
            </p:blipFill>
            <p:spPr>
              <a:xfrm>
                <a:off x="4308370" y="2863889"/>
                <a:ext cx="595440" cy="7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8">
            <p14:nvContentPartPr>
              <p14:cNvPr id="100" name="Ink 99">
                <a:extLst>
                  <a:ext uri="{FF2B5EF4-FFF2-40B4-BE49-F238E27FC236}">
                    <a16:creationId xmlns:a16="http://schemas.microsoft.com/office/drawing/2014/main" id="{D387BFCA-409C-B75A-C743-CD4D42C275F8}"/>
                  </a:ext>
                </a:extLst>
              </p14:cNvPr>
              <p14:cNvContentPartPr/>
              <p14:nvPr/>
            </p14:nvContentPartPr>
            <p14:xfrm>
              <a:off x="4052410" y="3005369"/>
              <a:ext cx="914400" cy="404280"/>
            </p14:xfrm>
          </p:contentPart>
        </mc:Choice>
        <mc:Fallback xmlns="">
          <p:pic>
            <p:nvPicPr>
              <p:cNvPr id="100" name="Ink 99">
                <a:extLst>
                  <a:ext uri="{FF2B5EF4-FFF2-40B4-BE49-F238E27FC236}">
                    <a16:creationId xmlns:a16="http://schemas.microsoft.com/office/drawing/2014/main" id="{D387BFCA-409C-B75A-C743-CD4D42C275F8}"/>
                  </a:ext>
                </a:extLst>
              </p:cNvPr>
              <p:cNvPicPr/>
              <p:nvPr/>
            </p:nvPicPr>
            <p:blipFill>
              <a:blip r:embed="rId139"/>
              <a:stretch>
                <a:fillRect/>
              </a:stretch>
            </p:blipFill>
            <p:spPr>
              <a:xfrm>
                <a:off x="4043410" y="2996369"/>
                <a:ext cx="932040" cy="42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0">
            <p14:nvContentPartPr>
              <p14:cNvPr id="101" name="Ink 100">
                <a:extLst>
                  <a:ext uri="{FF2B5EF4-FFF2-40B4-BE49-F238E27FC236}">
                    <a16:creationId xmlns:a16="http://schemas.microsoft.com/office/drawing/2014/main" id="{8CB1F415-02AC-2721-1B13-8628CB2A8E4E}"/>
                  </a:ext>
                </a:extLst>
              </p14:cNvPr>
              <p14:cNvContentPartPr/>
              <p14:nvPr/>
            </p14:nvContentPartPr>
            <p14:xfrm>
              <a:off x="4351930" y="3182849"/>
              <a:ext cx="518400" cy="227520"/>
            </p14:xfrm>
          </p:contentPart>
        </mc:Choice>
        <mc:Fallback xmlns="">
          <p:pic>
            <p:nvPicPr>
              <p:cNvPr id="101" name="Ink 100">
                <a:extLst>
                  <a:ext uri="{FF2B5EF4-FFF2-40B4-BE49-F238E27FC236}">
                    <a16:creationId xmlns:a16="http://schemas.microsoft.com/office/drawing/2014/main" id="{8CB1F415-02AC-2721-1B13-8628CB2A8E4E}"/>
                  </a:ext>
                </a:extLst>
              </p:cNvPr>
              <p:cNvPicPr/>
              <p:nvPr/>
            </p:nvPicPr>
            <p:blipFill>
              <a:blip r:embed="rId141"/>
              <a:stretch>
                <a:fillRect/>
              </a:stretch>
            </p:blipFill>
            <p:spPr>
              <a:xfrm>
                <a:off x="4343290" y="3174209"/>
                <a:ext cx="536040" cy="24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2">
            <p14:nvContentPartPr>
              <p14:cNvPr id="103" name="Ink 102">
                <a:extLst>
                  <a:ext uri="{FF2B5EF4-FFF2-40B4-BE49-F238E27FC236}">
                    <a16:creationId xmlns:a16="http://schemas.microsoft.com/office/drawing/2014/main" id="{E21A1A24-BFE9-202A-BA3C-98A023ABFE8E}"/>
                  </a:ext>
                </a:extLst>
              </p14:cNvPr>
              <p14:cNvContentPartPr/>
              <p14:nvPr/>
            </p14:nvContentPartPr>
            <p14:xfrm>
              <a:off x="5358130" y="2555729"/>
              <a:ext cx="28440" cy="450360"/>
            </p14:xfrm>
          </p:contentPart>
        </mc:Choice>
        <mc:Fallback xmlns="">
          <p:pic>
            <p:nvPicPr>
              <p:cNvPr id="103" name="Ink 102">
                <a:extLst>
                  <a:ext uri="{FF2B5EF4-FFF2-40B4-BE49-F238E27FC236}">
                    <a16:creationId xmlns:a16="http://schemas.microsoft.com/office/drawing/2014/main" id="{E21A1A24-BFE9-202A-BA3C-98A023ABFE8E}"/>
                  </a:ext>
                </a:extLst>
              </p:cNvPr>
              <p:cNvPicPr/>
              <p:nvPr/>
            </p:nvPicPr>
            <p:blipFill>
              <a:blip r:embed="rId143"/>
              <a:stretch>
                <a:fillRect/>
              </a:stretch>
            </p:blipFill>
            <p:spPr>
              <a:xfrm>
                <a:off x="5349490" y="2546729"/>
                <a:ext cx="46080" cy="46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4">
            <p14:nvContentPartPr>
              <p14:cNvPr id="104" name="Ink 103">
                <a:extLst>
                  <a:ext uri="{FF2B5EF4-FFF2-40B4-BE49-F238E27FC236}">
                    <a16:creationId xmlns:a16="http://schemas.microsoft.com/office/drawing/2014/main" id="{39E6CA2F-760D-C121-7222-FB78E6F3BC7A}"/>
                  </a:ext>
                </a:extLst>
              </p14:cNvPr>
              <p14:cNvContentPartPr/>
              <p14:nvPr/>
            </p14:nvContentPartPr>
            <p14:xfrm>
              <a:off x="5543170" y="2574089"/>
              <a:ext cx="413280" cy="347760"/>
            </p14:xfrm>
          </p:contentPart>
        </mc:Choice>
        <mc:Fallback xmlns="">
          <p:pic>
            <p:nvPicPr>
              <p:cNvPr id="104" name="Ink 103">
                <a:extLst>
                  <a:ext uri="{FF2B5EF4-FFF2-40B4-BE49-F238E27FC236}">
                    <a16:creationId xmlns:a16="http://schemas.microsoft.com/office/drawing/2014/main" id="{39E6CA2F-760D-C121-7222-FB78E6F3BC7A}"/>
                  </a:ext>
                </a:extLst>
              </p:cNvPr>
              <p:cNvPicPr/>
              <p:nvPr/>
            </p:nvPicPr>
            <p:blipFill>
              <a:blip r:embed="rId145"/>
              <a:stretch>
                <a:fillRect/>
              </a:stretch>
            </p:blipFill>
            <p:spPr>
              <a:xfrm>
                <a:off x="5534530" y="2565089"/>
                <a:ext cx="430920" cy="36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6">
            <p14:nvContentPartPr>
              <p14:cNvPr id="106" name="Ink 105">
                <a:extLst>
                  <a:ext uri="{FF2B5EF4-FFF2-40B4-BE49-F238E27FC236}">
                    <a16:creationId xmlns:a16="http://schemas.microsoft.com/office/drawing/2014/main" id="{7E34E181-8F8D-DFB9-725D-55257A9DB3EB}"/>
                  </a:ext>
                </a:extLst>
              </p14:cNvPr>
              <p14:cNvContentPartPr/>
              <p14:nvPr/>
            </p14:nvContentPartPr>
            <p14:xfrm>
              <a:off x="6007930" y="2488409"/>
              <a:ext cx="69480" cy="511560"/>
            </p14:xfrm>
          </p:contentPart>
        </mc:Choice>
        <mc:Fallback xmlns="">
          <p:pic>
            <p:nvPicPr>
              <p:cNvPr id="106" name="Ink 105">
                <a:extLst>
                  <a:ext uri="{FF2B5EF4-FFF2-40B4-BE49-F238E27FC236}">
                    <a16:creationId xmlns:a16="http://schemas.microsoft.com/office/drawing/2014/main" id="{7E34E181-8F8D-DFB9-725D-55257A9DB3EB}"/>
                  </a:ext>
                </a:extLst>
              </p:cNvPr>
              <p:cNvPicPr/>
              <p:nvPr/>
            </p:nvPicPr>
            <p:blipFill>
              <a:blip r:embed="rId147"/>
              <a:stretch>
                <a:fillRect/>
              </a:stretch>
            </p:blipFill>
            <p:spPr>
              <a:xfrm>
                <a:off x="5998930" y="2479769"/>
                <a:ext cx="87120" cy="52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8">
            <p14:nvContentPartPr>
              <p14:cNvPr id="107" name="Ink 106">
                <a:extLst>
                  <a:ext uri="{FF2B5EF4-FFF2-40B4-BE49-F238E27FC236}">
                    <a16:creationId xmlns:a16="http://schemas.microsoft.com/office/drawing/2014/main" id="{8C621805-CCBF-E374-D6F4-C0503CBF580E}"/>
                  </a:ext>
                </a:extLst>
              </p14:cNvPr>
              <p14:cNvContentPartPr/>
              <p14:nvPr/>
            </p14:nvContentPartPr>
            <p14:xfrm>
              <a:off x="6131050" y="2754089"/>
              <a:ext cx="250920" cy="448920"/>
            </p14:xfrm>
          </p:contentPart>
        </mc:Choice>
        <mc:Fallback xmlns="">
          <p:pic>
            <p:nvPicPr>
              <p:cNvPr id="107" name="Ink 106">
                <a:extLst>
                  <a:ext uri="{FF2B5EF4-FFF2-40B4-BE49-F238E27FC236}">
                    <a16:creationId xmlns:a16="http://schemas.microsoft.com/office/drawing/2014/main" id="{8C621805-CCBF-E374-D6F4-C0503CBF580E}"/>
                  </a:ext>
                </a:extLst>
              </p:cNvPr>
              <p:cNvPicPr/>
              <p:nvPr/>
            </p:nvPicPr>
            <p:blipFill>
              <a:blip r:embed="rId149"/>
              <a:stretch>
                <a:fillRect/>
              </a:stretch>
            </p:blipFill>
            <p:spPr>
              <a:xfrm>
                <a:off x="6122050" y="2745449"/>
                <a:ext cx="268560" cy="46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0">
            <p14:nvContentPartPr>
              <p14:cNvPr id="108" name="Ink 107">
                <a:extLst>
                  <a:ext uri="{FF2B5EF4-FFF2-40B4-BE49-F238E27FC236}">
                    <a16:creationId xmlns:a16="http://schemas.microsoft.com/office/drawing/2014/main" id="{C4BAB3CF-70A9-1ECF-3F48-5658B129207D}"/>
                  </a:ext>
                </a:extLst>
              </p14:cNvPr>
              <p14:cNvContentPartPr/>
              <p14:nvPr/>
            </p14:nvContentPartPr>
            <p14:xfrm>
              <a:off x="6358930" y="2517569"/>
              <a:ext cx="301680" cy="1015560"/>
            </p14:xfrm>
          </p:contentPart>
        </mc:Choice>
        <mc:Fallback xmlns="">
          <p:pic>
            <p:nvPicPr>
              <p:cNvPr id="108" name="Ink 107">
                <a:extLst>
                  <a:ext uri="{FF2B5EF4-FFF2-40B4-BE49-F238E27FC236}">
                    <a16:creationId xmlns:a16="http://schemas.microsoft.com/office/drawing/2014/main" id="{C4BAB3CF-70A9-1ECF-3F48-5658B129207D}"/>
                  </a:ext>
                </a:extLst>
              </p:cNvPr>
              <p:cNvPicPr/>
              <p:nvPr/>
            </p:nvPicPr>
            <p:blipFill>
              <a:blip r:embed="rId151"/>
              <a:stretch>
                <a:fillRect/>
              </a:stretch>
            </p:blipFill>
            <p:spPr>
              <a:xfrm>
                <a:off x="6349930" y="2508569"/>
                <a:ext cx="319320" cy="103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2">
            <p14:nvContentPartPr>
              <p14:cNvPr id="109" name="Ink 108">
                <a:extLst>
                  <a:ext uri="{FF2B5EF4-FFF2-40B4-BE49-F238E27FC236}">
                    <a16:creationId xmlns:a16="http://schemas.microsoft.com/office/drawing/2014/main" id="{15021FCF-2FBA-10B6-4DD5-0DB2E795DEE3}"/>
                  </a:ext>
                </a:extLst>
              </p14:cNvPr>
              <p14:cNvContentPartPr/>
              <p14:nvPr/>
            </p14:nvContentPartPr>
            <p14:xfrm>
              <a:off x="6802450" y="2467169"/>
              <a:ext cx="162000" cy="201960"/>
            </p14:xfrm>
          </p:contentPart>
        </mc:Choice>
        <mc:Fallback xmlns="">
          <p:pic>
            <p:nvPicPr>
              <p:cNvPr id="109" name="Ink 108">
                <a:extLst>
                  <a:ext uri="{FF2B5EF4-FFF2-40B4-BE49-F238E27FC236}">
                    <a16:creationId xmlns:a16="http://schemas.microsoft.com/office/drawing/2014/main" id="{15021FCF-2FBA-10B6-4DD5-0DB2E795DEE3}"/>
                  </a:ext>
                </a:extLst>
              </p:cNvPr>
              <p:cNvPicPr/>
              <p:nvPr/>
            </p:nvPicPr>
            <p:blipFill>
              <a:blip r:embed="rId153"/>
              <a:stretch>
                <a:fillRect/>
              </a:stretch>
            </p:blipFill>
            <p:spPr>
              <a:xfrm>
                <a:off x="6793810" y="2458529"/>
                <a:ext cx="179640" cy="219600"/>
              </a:xfrm>
              <a:prstGeom prst="rect">
                <a:avLst/>
              </a:prstGeom>
            </p:spPr>
          </p:pic>
        </mc:Fallback>
      </mc:AlternateContent>
      <p:grpSp>
        <p:nvGrpSpPr>
          <p:cNvPr id="138" name="Group 137">
            <a:extLst>
              <a:ext uri="{FF2B5EF4-FFF2-40B4-BE49-F238E27FC236}">
                <a16:creationId xmlns:a16="http://schemas.microsoft.com/office/drawing/2014/main" id="{9DC1F5D8-FBBC-EB49-2EDE-92906A35C6AD}"/>
              </a:ext>
            </a:extLst>
          </p:cNvPr>
          <p:cNvGrpSpPr/>
          <p:nvPr/>
        </p:nvGrpSpPr>
        <p:grpSpPr>
          <a:xfrm>
            <a:off x="7112050" y="2430089"/>
            <a:ext cx="3031200" cy="1174680"/>
            <a:chOff x="7112050" y="2430089"/>
            <a:chExt cx="3031200" cy="1174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ECB97FF9-4FCD-4C12-4B95-F5276CF66D41}"/>
                    </a:ext>
                  </a:extLst>
                </p14:cNvPr>
                <p14:cNvContentPartPr/>
                <p14:nvPr/>
              </p14:nvContentPartPr>
              <p14:xfrm>
                <a:off x="7337410" y="2547449"/>
                <a:ext cx="385200" cy="34812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ECB97FF9-4FCD-4C12-4B95-F5276CF66D41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7328770" y="2538449"/>
                  <a:ext cx="402840" cy="36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E6514A6F-85AB-E7E1-4876-F875DF0B9C28}"/>
                    </a:ext>
                  </a:extLst>
                </p14:cNvPr>
                <p14:cNvContentPartPr/>
                <p14:nvPr/>
              </p14:nvContentPartPr>
              <p14:xfrm>
                <a:off x="7819450" y="2430089"/>
                <a:ext cx="148680" cy="15012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E6514A6F-85AB-E7E1-4876-F875DF0B9C28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7810810" y="2421449"/>
                  <a:ext cx="16632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38AB78F6-58F8-C4B2-9324-47C1626F9EC5}"/>
                    </a:ext>
                  </a:extLst>
                </p14:cNvPr>
                <p14:cNvContentPartPr/>
                <p14:nvPr/>
              </p14:nvContentPartPr>
              <p14:xfrm>
                <a:off x="8083330" y="2609369"/>
                <a:ext cx="210600" cy="34272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38AB78F6-58F8-C4B2-9324-47C1626F9EC5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8074330" y="2600369"/>
                  <a:ext cx="228240" cy="36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D1C53EBB-1C14-AD8F-D1A7-2CB51D303B24}"/>
                    </a:ext>
                  </a:extLst>
                </p14:cNvPr>
                <p14:cNvContentPartPr/>
                <p14:nvPr/>
              </p14:nvContentPartPr>
              <p14:xfrm>
                <a:off x="8122570" y="2807369"/>
                <a:ext cx="233640" cy="34920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D1C53EBB-1C14-AD8F-D1A7-2CB51D303B24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8113570" y="2798729"/>
                  <a:ext cx="251280" cy="36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300D2C0A-FE51-C1FC-5B8A-B6B59E5CF0BD}"/>
                    </a:ext>
                  </a:extLst>
                </p14:cNvPr>
                <p14:cNvContentPartPr/>
                <p14:nvPr/>
              </p14:nvContentPartPr>
              <p14:xfrm>
                <a:off x="8381050" y="2508569"/>
                <a:ext cx="192600" cy="9180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300D2C0A-FE51-C1FC-5B8A-B6B59E5CF0BD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8372050" y="2499929"/>
                  <a:ext cx="21024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B0930C27-689C-2C56-0E28-D3F712C59997}"/>
                    </a:ext>
                  </a:extLst>
                </p14:cNvPr>
                <p14:cNvContentPartPr/>
                <p14:nvPr/>
              </p14:nvContentPartPr>
              <p14:xfrm>
                <a:off x="8684890" y="2578049"/>
                <a:ext cx="206280" cy="38628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B0930C27-689C-2C56-0E28-D3F712C59997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8676250" y="2569409"/>
                  <a:ext cx="223920" cy="40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8A07B0FE-BEA2-6856-843B-CEDBC9B7AD32}"/>
                    </a:ext>
                  </a:extLst>
                </p14:cNvPr>
                <p14:cNvContentPartPr/>
                <p14:nvPr/>
              </p14:nvContentPartPr>
              <p14:xfrm>
                <a:off x="8819530" y="2920769"/>
                <a:ext cx="262800" cy="12276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8A07B0FE-BEA2-6856-843B-CEDBC9B7AD32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8810530" y="2911769"/>
                  <a:ext cx="28044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5A3A9837-ED81-7192-36E1-12A8F9044E79}"/>
                    </a:ext>
                  </a:extLst>
                </p14:cNvPr>
                <p14:cNvContentPartPr/>
                <p14:nvPr/>
              </p14:nvContentPartPr>
              <p14:xfrm>
                <a:off x="9076930" y="2519369"/>
                <a:ext cx="139320" cy="10620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5A3A9837-ED81-7192-36E1-12A8F9044E79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9068290" y="2510369"/>
                  <a:ext cx="15696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AF878A7E-B7F9-7FC1-BEB6-529E1669EFE0}"/>
                    </a:ext>
                  </a:extLst>
                </p14:cNvPr>
                <p14:cNvContentPartPr/>
                <p14:nvPr/>
              </p14:nvContentPartPr>
              <p14:xfrm>
                <a:off x="9458890" y="2517929"/>
                <a:ext cx="163440" cy="32400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AF878A7E-B7F9-7FC1-BEB6-529E1669EFE0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9449890" y="2509289"/>
                  <a:ext cx="181080" cy="34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164938E2-5560-85AE-F124-8401E244FAE6}"/>
                    </a:ext>
                  </a:extLst>
                </p14:cNvPr>
                <p14:cNvContentPartPr/>
                <p14:nvPr/>
              </p14:nvContentPartPr>
              <p14:xfrm>
                <a:off x="9778570" y="2703689"/>
                <a:ext cx="12240" cy="26676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164938E2-5560-85AE-F124-8401E244FAE6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9769930" y="2695049"/>
                  <a:ext cx="29880" cy="28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64BCF6AB-7835-0E74-0326-4D3180EFE49E}"/>
                    </a:ext>
                  </a:extLst>
                </p14:cNvPr>
                <p14:cNvContentPartPr/>
                <p14:nvPr/>
              </p14:nvContentPartPr>
              <p14:xfrm>
                <a:off x="9738970" y="2609729"/>
                <a:ext cx="182880" cy="13716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64BCF6AB-7835-0E74-0326-4D3180EFE49E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9729970" y="2601089"/>
                  <a:ext cx="20052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49F5D49D-1D65-7E79-5039-18956ABF5D51}"/>
                    </a:ext>
                  </a:extLst>
                </p14:cNvPr>
                <p14:cNvContentPartPr/>
                <p14:nvPr/>
              </p14:nvContentPartPr>
              <p14:xfrm>
                <a:off x="9783970" y="2839769"/>
                <a:ext cx="238680" cy="27576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49F5D49D-1D65-7E79-5039-18956ABF5D51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9775330" y="2831129"/>
                  <a:ext cx="256320" cy="29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9D2D6A57-44DD-DC94-FFD9-6B25B5EE4D9B}"/>
                    </a:ext>
                  </a:extLst>
                </p14:cNvPr>
                <p14:cNvContentPartPr/>
                <p14:nvPr/>
              </p14:nvContentPartPr>
              <p14:xfrm>
                <a:off x="7112050" y="3087449"/>
                <a:ext cx="3031200" cy="14580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9D2D6A57-44DD-DC94-FFD9-6B25B5EE4D9B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7103410" y="3078809"/>
                  <a:ext cx="304884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96695875-8658-E628-1114-E128C7367EE6}"/>
                    </a:ext>
                  </a:extLst>
                </p14:cNvPr>
                <p14:cNvContentPartPr/>
                <p14:nvPr/>
              </p14:nvContentPartPr>
              <p14:xfrm>
                <a:off x="7567090" y="3280049"/>
                <a:ext cx="65160" cy="27540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96695875-8658-E628-1114-E128C7367EE6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7558090" y="3271049"/>
                  <a:ext cx="82800" cy="29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6555BB41-C1A1-B942-65B7-92ACA7A3401C}"/>
                    </a:ext>
                  </a:extLst>
                </p14:cNvPr>
                <p14:cNvContentPartPr/>
                <p14:nvPr/>
              </p14:nvContentPartPr>
              <p14:xfrm>
                <a:off x="7509850" y="3247289"/>
                <a:ext cx="226440" cy="14832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6555BB41-C1A1-B942-65B7-92ACA7A3401C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7501210" y="3238289"/>
                  <a:ext cx="24408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809E701E-92A2-3E76-74BE-C4BDA34CEB13}"/>
                    </a:ext>
                  </a:extLst>
                </p14:cNvPr>
                <p14:cNvContentPartPr/>
                <p14:nvPr/>
              </p14:nvContentPartPr>
              <p14:xfrm>
                <a:off x="7824490" y="3415409"/>
                <a:ext cx="19080" cy="17604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809E701E-92A2-3E76-74BE-C4BDA34CEB13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7815850" y="3406409"/>
                  <a:ext cx="36720" cy="19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5E905BA7-534A-02C5-C355-D10D331FA723}"/>
                    </a:ext>
                  </a:extLst>
                </p14:cNvPr>
                <p14:cNvContentPartPr/>
                <p14:nvPr/>
              </p14:nvContentPartPr>
              <p14:xfrm>
                <a:off x="7896490" y="3374009"/>
                <a:ext cx="91440" cy="16236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5E905BA7-534A-02C5-C355-D10D331FA723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7887850" y="3365369"/>
                  <a:ext cx="109080" cy="18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BC9496FC-7847-095C-EB42-94B315510123}"/>
                    </a:ext>
                  </a:extLst>
                </p14:cNvPr>
                <p14:cNvContentPartPr/>
                <p14:nvPr/>
              </p14:nvContentPartPr>
              <p14:xfrm>
                <a:off x="7648450" y="3330449"/>
                <a:ext cx="441000" cy="11988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BC9496FC-7847-095C-EB42-94B315510123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7639810" y="3321449"/>
                  <a:ext cx="45864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28293A65-4151-FC97-5454-3BA319D08A85}"/>
                    </a:ext>
                  </a:extLst>
                </p14:cNvPr>
                <p14:cNvContentPartPr/>
                <p14:nvPr/>
              </p14:nvContentPartPr>
              <p14:xfrm>
                <a:off x="8297890" y="3180689"/>
                <a:ext cx="33480" cy="25272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28293A65-4151-FC97-5454-3BA319D08A85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8288890" y="3172049"/>
                  <a:ext cx="51120" cy="27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E4757CD0-E82D-405B-316D-89825B14E58D}"/>
                    </a:ext>
                  </a:extLst>
                </p14:cNvPr>
                <p14:cNvContentPartPr/>
                <p14:nvPr/>
              </p14:nvContentPartPr>
              <p14:xfrm>
                <a:off x="8208970" y="3215249"/>
                <a:ext cx="201240" cy="7848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E4757CD0-E82D-405B-316D-89825B14E58D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8200330" y="3206249"/>
                  <a:ext cx="21888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595D191F-7F25-1F4E-07FD-657547A8A604}"/>
                    </a:ext>
                  </a:extLst>
                </p14:cNvPr>
                <p14:cNvContentPartPr/>
                <p14:nvPr/>
              </p14:nvContentPartPr>
              <p14:xfrm>
                <a:off x="7872370" y="3446729"/>
                <a:ext cx="115920" cy="15372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595D191F-7F25-1F4E-07FD-657547A8A604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7863730" y="3438089"/>
                  <a:ext cx="13356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71C5BE7C-1F44-0285-6A6F-8ADF99EA6ABB}"/>
                    </a:ext>
                  </a:extLst>
                </p14:cNvPr>
                <p14:cNvContentPartPr/>
                <p14:nvPr/>
              </p14:nvContentPartPr>
              <p14:xfrm>
                <a:off x="8598130" y="3226769"/>
                <a:ext cx="156240" cy="37800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71C5BE7C-1F44-0285-6A6F-8ADF99EA6ABB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8589490" y="3217769"/>
                  <a:ext cx="173880" cy="39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D17D7098-75BD-E9BA-D714-9CD8CDADE1FE}"/>
                    </a:ext>
                  </a:extLst>
                </p14:cNvPr>
                <p14:cNvContentPartPr/>
                <p14:nvPr/>
              </p14:nvContentPartPr>
              <p14:xfrm>
                <a:off x="8480410" y="3287969"/>
                <a:ext cx="292320" cy="11124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D17D7098-75BD-E9BA-D714-9CD8CDADE1FE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8471410" y="3279329"/>
                  <a:ext cx="30996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03352B64-157C-7EE8-B8BA-3230EE46A8CB}"/>
                    </a:ext>
                  </a:extLst>
                </p14:cNvPr>
                <p14:cNvContentPartPr/>
                <p14:nvPr/>
              </p14:nvContentPartPr>
              <p14:xfrm>
                <a:off x="8855170" y="3201209"/>
                <a:ext cx="179280" cy="18000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03352B64-157C-7EE8-B8BA-3230EE46A8CB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8846530" y="3192569"/>
                  <a:ext cx="196920" cy="197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02">
            <p14:nvContentPartPr>
              <p14:cNvPr id="139" name="Ink 138">
                <a:extLst>
                  <a:ext uri="{FF2B5EF4-FFF2-40B4-BE49-F238E27FC236}">
                    <a16:creationId xmlns:a16="http://schemas.microsoft.com/office/drawing/2014/main" id="{6467E54B-814C-74EA-B3F5-331605334A65}"/>
                  </a:ext>
                </a:extLst>
              </p14:cNvPr>
              <p14:cNvContentPartPr/>
              <p14:nvPr/>
            </p14:nvContentPartPr>
            <p14:xfrm>
              <a:off x="9208330" y="3412169"/>
              <a:ext cx="200520" cy="181080"/>
            </p14:xfrm>
          </p:contentPart>
        </mc:Choice>
        <mc:Fallback xmlns="">
          <p:pic>
            <p:nvPicPr>
              <p:cNvPr id="139" name="Ink 138">
                <a:extLst>
                  <a:ext uri="{FF2B5EF4-FFF2-40B4-BE49-F238E27FC236}">
                    <a16:creationId xmlns:a16="http://schemas.microsoft.com/office/drawing/2014/main" id="{6467E54B-814C-74EA-B3F5-331605334A65}"/>
                  </a:ext>
                </a:extLst>
              </p:cNvPr>
              <p:cNvPicPr/>
              <p:nvPr/>
            </p:nvPicPr>
            <p:blipFill>
              <a:blip r:embed="rId203"/>
              <a:stretch>
                <a:fillRect/>
              </a:stretch>
            </p:blipFill>
            <p:spPr>
              <a:xfrm>
                <a:off x="9199690" y="3403169"/>
                <a:ext cx="218160" cy="19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4">
            <p14:nvContentPartPr>
              <p14:cNvPr id="141" name="Ink 140">
                <a:extLst>
                  <a:ext uri="{FF2B5EF4-FFF2-40B4-BE49-F238E27FC236}">
                    <a16:creationId xmlns:a16="http://schemas.microsoft.com/office/drawing/2014/main" id="{30F64EEF-30DB-445C-91A3-42372F18F547}"/>
                  </a:ext>
                </a:extLst>
              </p14:cNvPr>
              <p14:cNvContentPartPr/>
              <p14:nvPr/>
            </p14:nvContentPartPr>
            <p14:xfrm>
              <a:off x="3024970" y="2974049"/>
              <a:ext cx="2364480" cy="498240"/>
            </p14:xfrm>
          </p:contentPart>
        </mc:Choice>
        <mc:Fallback xmlns="">
          <p:pic>
            <p:nvPicPr>
              <p:cNvPr id="141" name="Ink 140">
                <a:extLst>
                  <a:ext uri="{FF2B5EF4-FFF2-40B4-BE49-F238E27FC236}">
                    <a16:creationId xmlns:a16="http://schemas.microsoft.com/office/drawing/2014/main" id="{30F64EEF-30DB-445C-91A3-42372F18F547}"/>
                  </a:ext>
                </a:extLst>
              </p:cNvPr>
              <p:cNvPicPr/>
              <p:nvPr/>
            </p:nvPicPr>
            <p:blipFill>
              <a:blip r:embed="rId205"/>
              <a:stretch>
                <a:fillRect/>
              </a:stretch>
            </p:blipFill>
            <p:spPr>
              <a:xfrm>
                <a:off x="3016330" y="2965049"/>
                <a:ext cx="2382120" cy="51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6">
            <p14:nvContentPartPr>
              <p14:cNvPr id="142" name="Ink 141">
                <a:extLst>
                  <a:ext uri="{FF2B5EF4-FFF2-40B4-BE49-F238E27FC236}">
                    <a16:creationId xmlns:a16="http://schemas.microsoft.com/office/drawing/2014/main" id="{165B1C7B-42DE-0A92-B5C0-CF6C8610AC1A}"/>
                  </a:ext>
                </a:extLst>
              </p14:cNvPr>
              <p14:cNvContentPartPr/>
              <p14:nvPr/>
            </p14:nvContentPartPr>
            <p14:xfrm>
              <a:off x="7145530" y="2329289"/>
              <a:ext cx="907200" cy="688320"/>
            </p14:xfrm>
          </p:contentPart>
        </mc:Choice>
        <mc:Fallback xmlns="">
          <p:pic>
            <p:nvPicPr>
              <p:cNvPr id="142" name="Ink 141">
                <a:extLst>
                  <a:ext uri="{FF2B5EF4-FFF2-40B4-BE49-F238E27FC236}">
                    <a16:creationId xmlns:a16="http://schemas.microsoft.com/office/drawing/2014/main" id="{165B1C7B-42DE-0A92-B5C0-CF6C8610AC1A}"/>
                  </a:ext>
                </a:extLst>
              </p:cNvPr>
              <p:cNvPicPr/>
              <p:nvPr/>
            </p:nvPicPr>
            <p:blipFill>
              <a:blip r:embed="rId207"/>
              <a:stretch>
                <a:fillRect/>
              </a:stretch>
            </p:blipFill>
            <p:spPr>
              <a:xfrm>
                <a:off x="7136530" y="2320289"/>
                <a:ext cx="924840" cy="705960"/>
              </a:xfrm>
              <a:prstGeom prst="rect">
                <a:avLst/>
              </a:prstGeom>
            </p:spPr>
          </p:pic>
        </mc:Fallback>
      </mc:AlternateContent>
      <p:grpSp>
        <p:nvGrpSpPr>
          <p:cNvPr id="150" name="Group 149">
            <a:extLst>
              <a:ext uri="{FF2B5EF4-FFF2-40B4-BE49-F238E27FC236}">
                <a16:creationId xmlns:a16="http://schemas.microsoft.com/office/drawing/2014/main" id="{2BA198E0-6AC3-9C6C-2C08-33F06CBF5D7B}"/>
              </a:ext>
            </a:extLst>
          </p:cNvPr>
          <p:cNvGrpSpPr/>
          <p:nvPr/>
        </p:nvGrpSpPr>
        <p:grpSpPr>
          <a:xfrm>
            <a:off x="269890" y="3679289"/>
            <a:ext cx="2116800" cy="561240"/>
            <a:chOff x="851582" y="3628856"/>
            <a:chExt cx="2116800" cy="561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040744C3-F645-EC76-C13B-F60CB69A2596}"/>
                    </a:ext>
                  </a:extLst>
                </p14:cNvPr>
                <p14:cNvContentPartPr/>
                <p14:nvPr/>
              </p14:nvContentPartPr>
              <p14:xfrm>
                <a:off x="851582" y="3636056"/>
                <a:ext cx="1257840" cy="38880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040744C3-F645-EC76-C13B-F60CB69A2596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842942" y="3627056"/>
                  <a:ext cx="1275480" cy="40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6AB36A16-422E-6DB9-F9C6-8C56773A74F7}"/>
                    </a:ext>
                  </a:extLst>
                </p14:cNvPr>
                <p14:cNvContentPartPr/>
                <p14:nvPr/>
              </p14:nvContentPartPr>
              <p14:xfrm>
                <a:off x="1968302" y="3847736"/>
                <a:ext cx="197280" cy="1476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6AB36A16-422E-6DB9-F9C6-8C56773A74F7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1959302" y="3839096"/>
                  <a:ext cx="21492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998635DF-FE81-4E76-2C35-4020DABC5C7E}"/>
                    </a:ext>
                  </a:extLst>
                </p14:cNvPr>
                <p14:cNvContentPartPr/>
                <p14:nvPr/>
              </p14:nvContentPartPr>
              <p14:xfrm>
                <a:off x="2186102" y="3844496"/>
                <a:ext cx="167400" cy="9576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998635DF-FE81-4E76-2C35-4020DABC5C7E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2177102" y="3835856"/>
                  <a:ext cx="18504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8627EB82-458D-0F8C-6BF5-B0B4D935CD67}"/>
                    </a:ext>
                  </a:extLst>
                </p14:cNvPr>
                <p14:cNvContentPartPr/>
                <p14:nvPr/>
              </p14:nvContentPartPr>
              <p14:xfrm>
                <a:off x="1459262" y="3628856"/>
                <a:ext cx="32760" cy="4536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8627EB82-458D-0F8C-6BF5-B0B4D935CD67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1450262" y="3619856"/>
                  <a:ext cx="5040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5409EC4C-BEE5-4259-DE9F-6BE3237AE992}"/>
                    </a:ext>
                  </a:extLst>
                </p14:cNvPr>
                <p14:cNvContentPartPr/>
                <p14:nvPr/>
              </p14:nvContentPartPr>
              <p14:xfrm>
                <a:off x="2620262" y="3857096"/>
                <a:ext cx="13680" cy="24840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5409EC4C-BEE5-4259-DE9F-6BE3237AE992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2611262" y="3848096"/>
                  <a:ext cx="31320" cy="26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F1B33DBC-916B-763E-333E-D30BB8B9C957}"/>
                    </a:ext>
                  </a:extLst>
                </p14:cNvPr>
                <p14:cNvContentPartPr/>
                <p14:nvPr/>
              </p14:nvContentPartPr>
              <p14:xfrm>
                <a:off x="2601902" y="3752696"/>
                <a:ext cx="212040" cy="20772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F1B33DBC-916B-763E-333E-D30BB8B9C957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2593262" y="3744056"/>
                  <a:ext cx="229680" cy="22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31D3BFCE-35B5-51B8-A0B6-C46A7B2F6D81}"/>
                    </a:ext>
                  </a:extLst>
                </p14:cNvPr>
                <p14:cNvContentPartPr/>
                <p14:nvPr/>
              </p14:nvContentPartPr>
              <p14:xfrm>
                <a:off x="2730062" y="4036016"/>
                <a:ext cx="238320" cy="15408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31D3BFCE-35B5-51B8-A0B6-C46A7B2F6D81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2721062" y="4027376"/>
                  <a:ext cx="255960" cy="171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7" name="Group 186">
            <a:extLst>
              <a:ext uri="{FF2B5EF4-FFF2-40B4-BE49-F238E27FC236}">
                <a16:creationId xmlns:a16="http://schemas.microsoft.com/office/drawing/2014/main" id="{CB89C972-6786-67A0-1874-9C1913DEB172}"/>
              </a:ext>
            </a:extLst>
          </p:cNvPr>
          <p:cNvGrpSpPr/>
          <p:nvPr/>
        </p:nvGrpSpPr>
        <p:grpSpPr>
          <a:xfrm>
            <a:off x="2672483" y="3553976"/>
            <a:ext cx="3954939" cy="837720"/>
            <a:chOff x="2672483" y="3553976"/>
            <a:chExt cx="3954939" cy="837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62562B5D-9F27-6593-5260-961E96FA5168}"/>
                    </a:ext>
                  </a:extLst>
                </p14:cNvPr>
                <p14:cNvContentPartPr/>
                <p14:nvPr/>
              </p14:nvContentPartPr>
              <p14:xfrm>
                <a:off x="3684782" y="3832256"/>
                <a:ext cx="219240" cy="32400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62562B5D-9F27-6593-5260-961E96FA5168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3675782" y="3823256"/>
                  <a:ext cx="236880" cy="34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EC1733A5-3046-E428-FECD-BFB2D3112A46}"/>
                    </a:ext>
                  </a:extLst>
                </p14:cNvPr>
                <p14:cNvContentPartPr/>
                <p14:nvPr/>
              </p14:nvContentPartPr>
              <p14:xfrm>
                <a:off x="3744542" y="4129616"/>
                <a:ext cx="250200" cy="19800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EC1733A5-3046-E428-FECD-BFB2D3112A46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3735902" y="4120616"/>
                  <a:ext cx="267840" cy="21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30DFE5C2-507B-9636-8E16-3AAFAEF93BD2}"/>
                    </a:ext>
                  </a:extLst>
                </p14:cNvPr>
                <p14:cNvContentPartPr/>
                <p14:nvPr/>
              </p14:nvContentPartPr>
              <p14:xfrm>
                <a:off x="4104182" y="3857816"/>
                <a:ext cx="177480" cy="20412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30DFE5C2-507B-9636-8E16-3AAFAEF93BD2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4095182" y="3848816"/>
                  <a:ext cx="195120" cy="22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F3341E95-BA04-BF66-430F-CCA7716000D2}"/>
                    </a:ext>
                  </a:extLst>
                </p14:cNvPr>
                <p14:cNvContentPartPr/>
                <p14:nvPr/>
              </p14:nvContentPartPr>
              <p14:xfrm>
                <a:off x="4396862" y="3904976"/>
                <a:ext cx="150840" cy="2808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F3341E95-BA04-BF66-430F-CCA7716000D2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4387862" y="3895976"/>
                  <a:ext cx="16848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64A3DF1C-EC40-BD3F-BA58-61F430977735}"/>
                    </a:ext>
                  </a:extLst>
                </p14:cNvPr>
                <p14:cNvContentPartPr/>
                <p14:nvPr/>
              </p14:nvContentPartPr>
              <p14:xfrm>
                <a:off x="4363022" y="4021976"/>
                <a:ext cx="176760" cy="324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64A3DF1C-EC40-BD3F-BA58-61F430977735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4354022" y="4012976"/>
                  <a:ext cx="19440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EF910049-E7FA-5A26-C483-EC66E16311E2}"/>
                    </a:ext>
                  </a:extLst>
                </p14:cNvPr>
                <p14:cNvContentPartPr/>
                <p14:nvPr/>
              </p14:nvContentPartPr>
              <p14:xfrm>
                <a:off x="4663982" y="3776096"/>
                <a:ext cx="164880" cy="29916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EF910049-E7FA-5A26-C483-EC66E16311E2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4654982" y="3767456"/>
                  <a:ext cx="182520" cy="31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2A423064-CBA6-A9D6-AE33-5C8673951467}"/>
                    </a:ext>
                  </a:extLst>
                </p14:cNvPr>
                <p14:cNvContentPartPr/>
                <p14:nvPr/>
              </p14:nvContentPartPr>
              <p14:xfrm>
                <a:off x="4670462" y="3893816"/>
                <a:ext cx="192600" cy="3924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2A423064-CBA6-A9D6-AE33-5C8673951467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4661462" y="3884816"/>
                  <a:ext cx="21024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4742D0F3-D5A5-F47A-6C02-900B1ABC357D}"/>
                    </a:ext>
                  </a:extLst>
                </p14:cNvPr>
                <p14:cNvContentPartPr/>
                <p14:nvPr/>
              </p14:nvContentPartPr>
              <p14:xfrm>
                <a:off x="4665782" y="3793376"/>
                <a:ext cx="283320" cy="3132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4742D0F3-D5A5-F47A-6C02-900B1ABC357D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4656782" y="3784376"/>
                  <a:ext cx="30096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155A4807-26EF-E4EA-B98C-D90D550EC925}"/>
                    </a:ext>
                  </a:extLst>
                </p14:cNvPr>
                <p14:cNvContentPartPr/>
                <p14:nvPr/>
              </p14:nvContentPartPr>
              <p14:xfrm>
                <a:off x="4861622" y="4051856"/>
                <a:ext cx="255960" cy="23220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155A4807-26EF-E4EA-B98C-D90D550EC925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4852622" y="4042856"/>
                  <a:ext cx="273600" cy="24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B2806118-5247-BC06-34C2-77959B6FEFFE}"/>
                    </a:ext>
                  </a:extLst>
                </p14:cNvPr>
                <p14:cNvContentPartPr/>
                <p14:nvPr/>
              </p14:nvContentPartPr>
              <p14:xfrm>
                <a:off x="5277422" y="3875096"/>
                <a:ext cx="156960" cy="1296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B2806118-5247-BC06-34C2-77959B6FEFFE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5268782" y="3866456"/>
                  <a:ext cx="17460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7396D68B-AD0F-1E3E-37BB-D036B204FE97}"/>
                    </a:ext>
                  </a:extLst>
                </p14:cNvPr>
                <p14:cNvContentPartPr/>
                <p14:nvPr/>
              </p14:nvContentPartPr>
              <p14:xfrm>
                <a:off x="5277422" y="3967976"/>
                <a:ext cx="151920" cy="936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7396D68B-AD0F-1E3E-37BB-D036B204FE97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5268782" y="3958976"/>
                  <a:ext cx="16956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55979C13-CEED-B17E-1F34-0594F617E590}"/>
                    </a:ext>
                  </a:extLst>
                </p14:cNvPr>
                <p14:cNvContentPartPr/>
                <p14:nvPr/>
              </p14:nvContentPartPr>
              <p14:xfrm>
                <a:off x="5573702" y="3718856"/>
                <a:ext cx="100080" cy="31068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55979C13-CEED-B17E-1F34-0594F617E590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5564702" y="3709856"/>
                  <a:ext cx="117720" cy="32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6571C3B9-80FC-35A6-C5B3-D6F67E2A94B8}"/>
                    </a:ext>
                  </a:extLst>
                </p14:cNvPr>
                <p14:cNvContentPartPr/>
                <p14:nvPr/>
              </p14:nvContentPartPr>
              <p14:xfrm>
                <a:off x="5575502" y="3862136"/>
                <a:ext cx="143640" cy="2484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6571C3B9-80FC-35A6-C5B3-D6F67E2A94B8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5566862" y="3853136"/>
                  <a:ext cx="16128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17392FBE-F9DD-E56D-C6C5-55FE5BDE6ABA}"/>
                    </a:ext>
                  </a:extLst>
                </p14:cNvPr>
                <p14:cNvContentPartPr/>
                <p14:nvPr/>
              </p14:nvContentPartPr>
              <p14:xfrm>
                <a:off x="5626982" y="3720296"/>
                <a:ext cx="196560" cy="5400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17392FBE-F9DD-E56D-C6C5-55FE5BDE6ABA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5618342" y="3711656"/>
                  <a:ext cx="214200" cy="7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8B363D21-9D16-3790-D493-24D15E94FF09}"/>
                    </a:ext>
                  </a:extLst>
                </p14:cNvPr>
                <p14:cNvContentPartPr/>
                <p14:nvPr/>
              </p14:nvContentPartPr>
              <p14:xfrm>
                <a:off x="5539502" y="4027016"/>
                <a:ext cx="286920" cy="36468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8B363D21-9D16-3790-D493-24D15E94FF09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5530502" y="4018376"/>
                  <a:ext cx="304560" cy="38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5C8A189B-FB40-31EC-FD7D-F6BBED227D3F}"/>
                    </a:ext>
                  </a:extLst>
                </p14:cNvPr>
                <p14:cNvContentPartPr/>
                <p14:nvPr/>
              </p14:nvContentPartPr>
              <p14:xfrm>
                <a:off x="5871422" y="3553976"/>
                <a:ext cx="150480" cy="16272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5C8A189B-FB40-31EC-FD7D-F6BBED227D3F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5862422" y="3544976"/>
                  <a:ext cx="168120" cy="18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82F8CBE4-9118-D41E-4440-0E0815F0F3A2}"/>
                    </a:ext>
                  </a:extLst>
                </p14:cNvPr>
                <p14:cNvContentPartPr/>
                <p14:nvPr/>
              </p14:nvContentPartPr>
              <p14:xfrm>
                <a:off x="6077342" y="3595376"/>
                <a:ext cx="126360" cy="11880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82F8CBE4-9118-D41E-4440-0E0815F0F3A2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6068342" y="3586736"/>
                  <a:ext cx="14400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AD66979C-F6D3-1A07-1981-9423870031EC}"/>
                    </a:ext>
                  </a:extLst>
                </p14:cNvPr>
                <p14:cNvContentPartPr/>
                <p14:nvPr/>
              </p14:nvContentPartPr>
              <p14:xfrm>
                <a:off x="6261302" y="3597176"/>
                <a:ext cx="94320" cy="17460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AD66979C-F6D3-1A07-1981-9423870031EC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6252302" y="3588176"/>
                  <a:ext cx="11196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49BBD66F-966F-5E03-AD34-C636B8ED5A60}"/>
                    </a:ext>
                  </a:extLst>
                </p14:cNvPr>
                <p14:cNvContentPartPr/>
                <p14:nvPr/>
              </p14:nvContentPartPr>
              <p14:xfrm>
                <a:off x="6227102" y="3614816"/>
                <a:ext cx="160560" cy="16704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49BBD66F-966F-5E03-AD34-C636B8ED5A60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6218462" y="3605816"/>
                  <a:ext cx="17820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4601D7F3-0933-C069-B648-34E85970B9BC}"/>
                    </a:ext>
                  </a:extLst>
                </p14:cNvPr>
                <p14:cNvContentPartPr/>
                <p14:nvPr/>
              </p14:nvContentPartPr>
              <p14:xfrm>
                <a:off x="6164102" y="3891656"/>
                <a:ext cx="192600" cy="3960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4601D7F3-0933-C069-B648-34E85970B9BC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6155102" y="3883016"/>
                  <a:ext cx="210240" cy="5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0A74962B-B995-04C7-BC97-8616BB2F14BA}"/>
                    </a:ext>
                  </a:extLst>
                </p14:cNvPr>
                <p14:cNvContentPartPr/>
                <p14:nvPr/>
              </p14:nvContentPartPr>
              <p14:xfrm>
                <a:off x="6363182" y="3791576"/>
                <a:ext cx="174240" cy="297000"/>
              </p14:xfrm>
            </p:contentPart>
          </mc:Choice>
          <mc:Fallback xmlns=""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0A74962B-B995-04C7-BC97-8616BB2F14BA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6354182" y="3782576"/>
                  <a:ext cx="191880" cy="31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C1674B56-7896-F6E3-2FCA-0A1E94B12345}"/>
                    </a:ext>
                  </a:extLst>
                </p14:cNvPr>
                <p14:cNvContentPartPr/>
                <p14:nvPr/>
              </p14:nvContentPartPr>
              <p14:xfrm>
                <a:off x="6389462" y="3938096"/>
                <a:ext cx="192960" cy="27720"/>
              </p14:xfrm>
            </p:contentPart>
          </mc:Choice>
          <mc:Fallback xmlns=""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C1674B56-7896-F6E3-2FCA-0A1E94B12345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6380462" y="3929096"/>
                  <a:ext cx="21060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C7A28BB6-FDA4-4498-A8BA-92167E0EF29A}"/>
                    </a:ext>
                  </a:extLst>
                </p14:cNvPr>
                <p14:cNvContentPartPr/>
                <p14:nvPr/>
              </p14:nvContentPartPr>
              <p14:xfrm>
                <a:off x="6413222" y="3791576"/>
                <a:ext cx="212760" cy="3312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C7A28BB6-FDA4-4498-A8BA-92167E0EF29A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6404582" y="3782576"/>
                  <a:ext cx="23040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56C15A11-46F7-FAA8-2852-C60C1ADA6198}"/>
                    </a:ext>
                  </a:extLst>
                </p14:cNvPr>
                <p14:cNvContentPartPr/>
                <p14:nvPr/>
              </p14:nvContentPartPr>
              <p14:xfrm>
                <a:off x="6311702" y="4066616"/>
                <a:ext cx="315720" cy="299520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56C15A11-46F7-FAA8-2852-C60C1ADA6198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6303062" y="4057616"/>
                  <a:ext cx="333360" cy="31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CB5E169F-855D-D7C7-2C74-1E502A2F39B4}"/>
                    </a:ext>
                  </a:extLst>
                </p14:cNvPr>
                <p14:cNvContentPartPr/>
                <p14:nvPr/>
              </p14:nvContentPartPr>
              <p14:xfrm>
                <a:off x="2672483" y="3847864"/>
                <a:ext cx="154018" cy="182140"/>
              </p14:xfrm>
            </p:contentPart>
          </mc:Choice>
          <mc:Fallback xmlns=""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CB5E169F-855D-D7C7-2C74-1E502A2F39B4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2663846" y="3839225"/>
                  <a:ext cx="171651" cy="19977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8E1366FA-DE62-CFC0-6E76-B7BC7F69439D}"/>
                    </a:ext>
                  </a:extLst>
                </p14:cNvPr>
                <p14:cNvContentPartPr/>
                <p14:nvPr/>
              </p14:nvContentPartPr>
              <p14:xfrm>
                <a:off x="2870646" y="3864214"/>
                <a:ext cx="103659" cy="149113"/>
              </p14:xfrm>
            </p:contentPart>
          </mc:Choice>
          <mc:Fallback xmlns=""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8E1366FA-DE62-CFC0-6E76-B7BC7F69439D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2861648" y="3855210"/>
                  <a:ext cx="121295" cy="16676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19D70395-3D8D-11C5-1121-2E1A7A8D917C}"/>
                    </a:ext>
                  </a:extLst>
                </p14:cNvPr>
                <p14:cNvContentPartPr/>
                <p14:nvPr/>
              </p14:nvContentPartPr>
              <p14:xfrm>
                <a:off x="3062268" y="3900184"/>
                <a:ext cx="16023" cy="120990"/>
              </p14:xfrm>
            </p:contentPart>
          </mc:Choice>
          <mc:Fallback xmlns=""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19D70395-3D8D-11C5-1121-2E1A7A8D917C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3053722" y="3891182"/>
                  <a:ext cx="33470" cy="13863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9B4BA664-2B50-ED4E-8AFF-5A08F2321FE4}"/>
                    </a:ext>
                  </a:extLst>
                </p14:cNvPr>
                <p14:cNvContentPartPr/>
                <p14:nvPr/>
              </p14:nvContentPartPr>
              <p14:xfrm>
                <a:off x="3090064" y="3817126"/>
                <a:ext cx="212224" cy="203068"/>
              </p14:xfrm>
            </p:contentPart>
          </mc:Choice>
          <mc:Fallback xmlns=""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9B4BA664-2B50-ED4E-8AFF-5A08F2321FE4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3081431" y="3808485"/>
                  <a:ext cx="229849" cy="22071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A373CEC5-6975-7EE6-532F-85ADE497D2A3}"/>
                    </a:ext>
                  </a:extLst>
                </p14:cNvPr>
                <p14:cNvContentPartPr/>
                <p14:nvPr/>
              </p14:nvContentPartPr>
              <p14:xfrm>
                <a:off x="3185875" y="3901819"/>
                <a:ext cx="269776" cy="458129"/>
              </p14:xfrm>
            </p:contentPart>
          </mc:Choice>
          <mc:Fallback xmlns=""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A373CEC5-6975-7EE6-532F-85ADE497D2A3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3177242" y="3892822"/>
                  <a:ext cx="287401" cy="475763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80">
            <p14:nvContentPartPr>
              <p14:cNvPr id="188" name="Ink 187">
                <a:extLst>
                  <a:ext uri="{FF2B5EF4-FFF2-40B4-BE49-F238E27FC236}">
                    <a16:creationId xmlns:a16="http://schemas.microsoft.com/office/drawing/2014/main" id="{822B5CB3-E9FF-4BD7-8835-89E5151AC1DD}"/>
                  </a:ext>
                </a:extLst>
              </p14:cNvPr>
              <p14:cNvContentPartPr/>
              <p14:nvPr/>
            </p14:nvContentPartPr>
            <p14:xfrm>
              <a:off x="8208970" y="3674868"/>
              <a:ext cx="660600" cy="461880"/>
            </p14:xfrm>
          </p:contentPart>
        </mc:Choice>
        <mc:Fallback xmlns="">
          <p:pic>
            <p:nvPicPr>
              <p:cNvPr id="188" name="Ink 187">
                <a:extLst>
                  <a:ext uri="{FF2B5EF4-FFF2-40B4-BE49-F238E27FC236}">
                    <a16:creationId xmlns:a16="http://schemas.microsoft.com/office/drawing/2014/main" id="{822B5CB3-E9FF-4BD7-8835-89E5151AC1DD}"/>
                  </a:ext>
                </a:extLst>
              </p:cNvPr>
              <p:cNvPicPr/>
              <p:nvPr/>
            </p:nvPicPr>
            <p:blipFill>
              <a:blip r:embed="rId281"/>
              <a:stretch>
                <a:fillRect/>
              </a:stretch>
            </p:blipFill>
            <p:spPr>
              <a:xfrm>
                <a:off x="8200330" y="3666228"/>
                <a:ext cx="678240" cy="479520"/>
              </a:xfrm>
              <a:prstGeom prst="rect">
                <a:avLst/>
              </a:prstGeom>
            </p:spPr>
          </p:pic>
        </mc:Fallback>
      </mc:AlternateContent>
      <p:grpSp>
        <p:nvGrpSpPr>
          <p:cNvPr id="192" name="Group 191">
            <a:extLst>
              <a:ext uri="{FF2B5EF4-FFF2-40B4-BE49-F238E27FC236}">
                <a16:creationId xmlns:a16="http://schemas.microsoft.com/office/drawing/2014/main" id="{C8CC368E-2D95-0137-39C8-0C65690551D9}"/>
              </a:ext>
            </a:extLst>
          </p:cNvPr>
          <p:cNvGrpSpPr/>
          <p:nvPr/>
        </p:nvGrpSpPr>
        <p:grpSpPr>
          <a:xfrm>
            <a:off x="9109330" y="3824268"/>
            <a:ext cx="2211480" cy="535680"/>
            <a:chOff x="9109330" y="3824268"/>
            <a:chExt cx="2211480" cy="535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60C2BFE2-4AAE-9FB2-1194-08BAA2B52D38}"/>
                    </a:ext>
                  </a:extLst>
                </p14:cNvPr>
                <p14:cNvContentPartPr/>
                <p14:nvPr/>
              </p14:nvContentPartPr>
              <p14:xfrm>
                <a:off x="9109330" y="3824268"/>
                <a:ext cx="1650600" cy="460800"/>
              </p14:xfrm>
            </p:contentPart>
          </mc:Choice>
          <mc:Fallback xmlns=""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60C2BFE2-4AAE-9FB2-1194-08BAA2B52D38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9100330" y="3815628"/>
                  <a:ext cx="1668240" cy="47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B5BC0161-CA11-0667-5D15-0AD0C681C796}"/>
                    </a:ext>
                  </a:extLst>
                </p14:cNvPr>
                <p14:cNvContentPartPr/>
                <p14:nvPr/>
              </p14:nvContentPartPr>
              <p14:xfrm>
                <a:off x="10373650" y="3888348"/>
                <a:ext cx="404640" cy="62640"/>
              </p14:xfrm>
            </p:contentPart>
          </mc:Choice>
          <mc:Fallback xmlns=""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B5BC0161-CA11-0667-5D15-0AD0C681C796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10365010" y="3879348"/>
                  <a:ext cx="42228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D52DEE57-B796-F4A8-DAEE-5EE55B67785A}"/>
                    </a:ext>
                  </a:extLst>
                </p14:cNvPr>
                <p14:cNvContentPartPr/>
                <p14:nvPr/>
              </p14:nvContentPartPr>
              <p14:xfrm>
                <a:off x="10946770" y="3901308"/>
                <a:ext cx="374040" cy="458640"/>
              </p14:xfrm>
            </p:contentPart>
          </mc:Choice>
          <mc:Fallback xmlns=""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D52DEE57-B796-F4A8-DAEE-5EE55B67785A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10937770" y="3892668"/>
                  <a:ext cx="391680" cy="476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5" name="Group 204">
            <a:extLst>
              <a:ext uri="{FF2B5EF4-FFF2-40B4-BE49-F238E27FC236}">
                <a16:creationId xmlns:a16="http://schemas.microsoft.com/office/drawing/2014/main" id="{E401997B-D3A4-A52B-CA5F-CAB7DDA98EA3}"/>
              </a:ext>
            </a:extLst>
          </p:cNvPr>
          <p:cNvGrpSpPr/>
          <p:nvPr/>
        </p:nvGrpSpPr>
        <p:grpSpPr>
          <a:xfrm>
            <a:off x="404890" y="4897654"/>
            <a:ext cx="1307160" cy="526680"/>
            <a:chOff x="404890" y="4897654"/>
            <a:chExt cx="1307160" cy="526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94794666-EB77-3A1E-20E6-700A704717DD}"/>
                    </a:ext>
                  </a:extLst>
                </p14:cNvPr>
                <p14:cNvContentPartPr/>
                <p14:nvPr/>
              </p14:nvContentPartPr>
              <p14:xfrm>
                <a:off x="423970" y="4933654"/>
                <a:ext cx="23040" cy="400680"/>
              </p14:xfrm>
            </p:contentPart>
          </mc:Choice>
          <mc:Fallback xmlns=""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94794666-EB77-3A1E-20E6-700A704717DD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414970" y="4924654"/>
                  <a:ext cx="40680" cy="41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BEDB1839-B8F5-5743-A0F5-3BBB781167E5}"/>
                    </a:ext>
                  </a:extLst>
                </p14:cNvPr>
                <p14:cNvContentPartPr/>
                <p14:nvPr/>
              </p14:nvContentPartPr>
              <p14:xfrm>
                <a:off x="404890" y="4897654"/>
                <a:ext cx="236880" cy="201960"/>
              </p14:xfrm>
            </p:contentPart>
          </mc:Choice>
          <mc:Fallback xmlns=""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BEDB1839-B8F5-5743-A0F5-3BBB781167E5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396250" y="4889014"/>
                  <a:ext cx="254520" cy="21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4B735247-B0AD-3AAF-4E55-EFCACC5DB666}"/>
                    </a:ext>
                  </a:extLst>
                </p14:cNvPr>
                <p14:cNvContentPartPr/>
                <p14:nvPr/>
              </p14:nvContentPartPr>
              <p14:xfrm>
                <a:off x="872530" y="5088454"/>
                <a:ext cx="10080" cy="233280"/>
              </p14:xfrm>
            </p:contentPart>
          </mc:Choice>
          <mc:Fallback xmlns=""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4B735247-B0AD-3AAF-4E55-EFCACC5DB666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863530" y="5079454"/>
                  <a:ext cx="27720" cy="25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A4B7CFC8-6ED6-9D00-7002-9310162C8341}"/>
                    </a:ext>
                  </a:extLst>
                </p14:cNvPr>
                <p14:cNvContentPartPr/>
                <p14:nvPr/>
              </p14:nvContentPartPr>
              <p14:xfrm>
                <a:off x="863530" y="5069374"/>
                <a:ext cx="141840" cy="85680"/>
              </p14:xfrm>
            </p:contentPart>
          </mc:Choice>
          <mc:Fallback xmlns=""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A4B7CFC8-6ED6-9D00-7002-9310162C8341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854890" y="5060374"/>
                  <a:ext cx="159480" cy="10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6D3FB425-1DE2-91C2-4500-E55CC1E70D05}"/>
                    </a:ext>
                  </a:extLst>
                </p14:cNvPr>
                <p14:cNvContentPartPr/>
                <p14:nvPr/>
              </p14:nvContentPartPr>
              <p14:xfrm>
                <a:off x="736450" y="4966054"/>
                <a:ext cx="152640" cy="458280"/>
              </p14:xfrm>
            </p:contentPart>
          </mc:Choice>
          <mc:Fallback xmlns=""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6D3FB425-1DE2-91C2-4500-E55CC1E70D05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727810" y="4957414"/>
                  <a:ext cx="170280" cy="47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A254012D-0A96-3228-F789-CA482C9A8334}"/>
                    </a:ext>
                  </a:extLst>
                </p14:cNvPr>
                <p14:cNvContentPartPr/>
                <p14:nvPr/>
              </p14:nvContentPartPr>
              <p14:xfrm>
                <a:off x="1010770" y="4949854"/>
                <a:ext cx="137160" cy="405000"/>
              </p14:xfrm>
            </p:contentPart>
          </mc:Choice>
          <mc:Fallback xmlns=""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A254012D-0A96-3228-F789-CA482C9A8334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1002130" y="4941214"/>
                  <a:ext cx="154800" cy="42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0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47547EFC-1808-D65D-7BB4-705A307BA572}"/>
                    </a:ext>
                  </a:extLst>
                </p14:cNvPr>
                <p14:cNvContentPartPr/>
                <p14:nvPr/>
              </p14:nvContentPartPr>
              <p14:xfrm>
                <a:off x="1360330" y="4902334"/>
                <a:ext cx="110880" cy="330120"/>
              </p14:xfrm>
            </p:contentPart>
          </mc:Choice>
          <mc:Fallback xmlns=""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47547EFC-1808-D65D-7BB4-705A307BA572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1351330" y="4893334"/>
                  <a:ext cx="128520" cy="34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2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D51C378E-4616-872C-5834-47A27ECBEB5D}"/>
                    </a:ext>
                  </a:extLst>
                </p14:cNvPr>
                <p14:cNvContentPartPr/>
                <p14:nvPr/>
              </p14:nvContentPartPr>
              <p14:xfrm>
                <a:off x="1555450" y="5095294"/>
                <a:ext cx="13680" cy="244800"/>
              </p14:xfrm>
            </p:contentPart>
          </mc:Choice>
          <mc:Fallback xmlns=""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D51C378E-4616-872C-5834-47A27ECBEB5D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1546450" y="5086654"/>
                  <a:ext cx="31320" cy="26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4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C750393E-C6B0-1B36-EB80-96B2D64C75FE}"/>
                    </a:ext>
                  </a:extLst>
                </p14:cNvPr>
                <p14:cNvContentPartPr/>
                <p14:nvPr/>
              </p14:nvContentPartPr>
              <p14:xfrm>
                <a:off x="1492810" y="5065414"/>
                <a:ext cx="219240" cy="146520"/>
              </p14:xfrm>
            </p:contentPart>
          </mc:Choice>
          <mc:Fallback xmlns=""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C750393E-C6B0-1B36-EB80-96B2D64C75FE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1484170" y="5056414"/>
                  <a:ext cx="236880" cy="164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9" name="Group 218">
            <a:extLst>
              <a:ext uri="{FF2B5EF4-FFF2-40B4-BE49-F238E27FC236}">
                <a16:creationId xmlns:a16="http://schemas.microsoft.com/office/drawing/2014/main" id="{E0D3996B-6864-F6B4-73E1-99A15F970914}"/>
              </a:ext>
            </a:extLst>
          </p:cNvPr>
          <p:cNvGrpSpPr/>
          <p:nvPr/>
        </p:nvGrpSpPr>
        <p:grpSpPr>
          <a:xfrm>
            <a:off x="4376050" y="116369"/>
            <a:ext cx="7467120" cy="983520"/>
            <a:chOff x="4376050" y="116369"/>
            <a:chExt cx="7467120" cy="983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6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9125DB7C-0D13-ACE1-E5C2-97E6948AAAAF}"/>
                    </a:ext>
                  </a:extLst>
                </p14:cNvPr>
                <p14:cNvContentPartPr/>
                <p14:nvPr/>
              </p14:nvContentPartPr>
              <p14:xfrm>
                <a:off x="4547050" y="116369"/>
                <a:ext cx="1943280" cy="55404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9125DB7C-0D13-ACE1-E5C2-97E6948AAAAF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4538410" y="107369"/>
                  <a:ext cx="1960920" cy="57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8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7E24332B-5BD0-3AC0-619D-7305C569AF65}"/>
                    </a:ext>
                  </a:extLst>
                </p14:cNvPr>
                <p14:cNvContentPartPr/>
                <p14:nvPr/>
              </p14:nvContentPartPr>
              <p14:xfrm>
                <a:off x="6159850" y="233369"/>
                <a:ext cx="280800" cy="8352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7E24332B-5BD0-3AC0-619D-7305C569AF65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6150850" y="224729"/>
                  <a:ext cx="29844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0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E56B58CB-36BC-4A77-E60E-D15F12E591BF}"/>
                    </a:ext>
                  </a:extLst>
                </p14:cNvPr>
                <p14:cNvContentPartPr/>
                <p14:nvPr/>
              </p14:nvContentPartPr>
              <p14:xfrm>
                <a:off x="5732530" y="142649"/>
                <a:ext cx="69840" cy="1188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E56B58CB-36BC-4A77-E60E-D15F12E591BF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5723890" y="133649"/>
                  <a:ext cx="8748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2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54967644-8D6A-78F1-2E39-648E8EBCBBCA}"/>
                    </a:ext>
                  </a:extLst>
                </p14:cNvPr>
                <p14:cNvContentPartPr/>
                <p14:nvPr/>
              </p14:nvContentPartPr>
              <p14:xfrm>
                <a:off x="6675370" y="177929"/>
                <a:ext cx="323280" cy="46440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54967644-8D6A-78F1-2E39-648E8EBCBBCA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6666370" y="168929"/>
                  <a:ext cx="340920" cy="48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4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AA5DCBFE-E63B-8354-D3EA-3312D2F331DC}"/>
                    </a:ext>
                  </a:extLst>
                </p14:cNvPr>
                <p14:cNvContentPartPr/>
                <p14:nvPr/>
              </p14:nvContentPartPr>
              <p14:xfrm>
                <a:off x="7118530" y="168929"/>
                <a:ext cx="443520" cy="59544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AA5DCBFE-E63B-8354-D3EA-3312D2F331DC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7109530" y="159929"/>
                  <a:ext cx="461160" cy="61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6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3527A41B-A0E1-F1F8-DE06-1CFC79C5F657}"/>
                    </a:ext>
                  </a:extLst>
                </p14:cNvPr>
                <p14:cNvContentPartPr/>
                <p14:nvPr/>
              </p14:nvContentPartPr>
              <p14:xfrm>
                <a:off x="7774810" y="320849"/>
                <a:ext cx="1487160" cy="20232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3527A41B-A0E1-F1F8-DE06-1CFC79C5F657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7766170" y="312209"/>
                  <a:ext cx="1504800" cy="21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8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E0B2FABB-62A2-ABAC-05F7-51FABA687152}"/>
                    </a:ext>
                  </a:extLst>
                </p14:cNvPr>
                <p14:cNvContentPartPr/>
                <p14:nvPr/>
              </p14:nvContentPartPr>
              <p14:xfrm>
                <a:off x="8314090" y="192689"/>
                <a:ext cx="605520" cy="11160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E0B2FABB-62A2-ABAC-05F7-51FABA687152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8305090" y="184049"/>
                  <a:ext cx="62316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0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BC346897-9B49-53F2-AE23-0FFE960D6E10}"/>
                    </a:ext>
                  </a:extLst>
                </p14:cNvPr>
                <p14:cNvContentPartPr/>
                <p14:nvPr/>
              </p14:nvContentPartPr>
              <p14:xfrm>
                <a:off x="9416410" y="355049"/>
                <a:ext cx="685080" cy="29556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BC346897-9B49-53F2-AE23-0FFE960D6E10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9407410" y="346049"/>
                  <a:ext cx="702720" cy="31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2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5BC2FAB6-AA59-2CAB-58E4-5BB0A0869C14}"/>
                    </a:ext>
                  </a:extLst>
                </p14:cNvPr>
                <p14:cNvContentPartPr/>
                <p14:nvPr/>
              </p14:nvContentPartPr>
              <p14:xfrm>
                <a:off x="10275730" y="269009"/>
                <a:ext cx="725400" cy="29412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5BC2FAB6-AA59-2CAB-58E4-5BB0A0869C14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10266730" y="260009"/>
                  <a:ext cx="743040" cy="31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4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BA87154D-50CF-E595-722E-C985B76628FA}"/>
                    </a:ext>
                  </a:extLst>
                </p14:cNvPr>
                <p14:cNvContentPartPr/>
                <p14:nvPr/>
              </p14:nvContentPartPr>
              <p14:xfrm>
                <a:off x="10759570" y="244889"/>
                <a:ext cx="288720" cy="13536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BA87154D-50CF-E595-722E-C985B76628FA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10750930" y="235889"/>
                  <a:ext cx="30636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6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04EC272B-2A05-714B-B6D7-909D61B0FAEB}"/>
                    </a:ext>
                  </a:extLst>
                </p14:cNvPr>
                <p14:cNvContentPartPr/>
                <p14:nvPr/>
              </p14:nvContentPartPr>
              <p14:xfrm>
                <a:off x="11130370" y="153449"/>
                <a:ext cx="712800" cy="38664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04EC272B-2A05-714B-B6D7-909D61B0FAEB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11121730" y="144809"/>
                  <a:ext cx="730440" cy="40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8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43DD59D5-CBAB-750D-BECF-B98A8A87B26D}"/>
                    </a:ext>
                  </a:extLst>
                </p14:cNvPr>
                <p14:cNvContentPartPr/>
                <p14:nvPr/>
              </p14:nvContentPartPr>
              <p14:xfrm>
                <a:off x="11565970" y="330929"/>
                <a:ext cx="12960" cy="648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43DD59D5-CBAB-750D-BECF-B98A8A87B26D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11556970" y="322289"/>
                  <a:ext cx="3060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0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EBFDA093-1FF9-1E0E-8002-1FA3C8077614}"/>
                    </a:ext>
                  </a:extLst>
                </p14:cNvPr>
                <p14:cNvContentPartPr/>
                <p14:nvPr/>
              </p14:nvContentPartPr>
              <p14:xfrm>
                <a:off x="11183650" y="301049"/>
                <a:ext cx="405360" cy="2196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EBFDA093-1FF9-1E0E-8002-1FA3C8077614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11175010" y="292409"/>
                  <a:ext cx="42300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2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FCB50856-8CFE-6A45-4F63-D8902A9320AC}"/>
                    </a:ext>
                  </a:extLst>
                </p14:cNvPr>
                <p14:cNvContentPartPr/>
                <p14:nvPr/>
              </p14:nvContentPartPr>
              <p14:xfrm>
                <a:off x="4376050" y="783089"/>
                <a:ext cx="362520" cy="155160"/>
              </p14:xfrm>
            </p:contentPart>
          </mc:Choice>
          <mc:Fallback xmlns=""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FCB50856-8CFE-6A45-4F63-D8902A9320AC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4367410" y="774089"/>
                  <a:ext cx="38016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4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DFE7D507-A1A7-BB21-E77D-E4A2FA6F27A6}"/>
                    </a:ext>
                  </a:extLst>
                </p14:cNvPr>
                <p14:cNvContentPartPr/>
                <p14:nvPr/>
              </p14:nvContentPartPr>
              <p14:xfrm>
                <a:off x="4580170" y="627569"/>
                <a:ext cx="43920" cy="24840"/>
              </p14:xfrm>
            </p:contentPart>
          </mc:Choice>
          <mc:Fallback xmlns=""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DFE7D507-A1A7-BB21-E77D-E4A2FA6F27A6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4571170" y="618929"/>
                  <a:ext cx="6156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6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4116FBCD-6E0E-F152-7E10-0E04AB9160C4}"/>
                    </a:ext>
                  </a:extLst>
                </p14:cNvPr>
                <p14:cNvContentPartPr/>
                <p14:nvPr/>
              </p14:nvContentPartPr>
              <p14:xfrm>
                <a:off x="4810210" y="629369"/>
                <a:ext cx="381960" cy="284400"/>
              </p14:xfrm>
            </p:contentPart>
          </mc:Choice>
          <mc:Fallback xmlns=""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4116FBCD-6E0E-F152-7E10-0E04AB9160C4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4801570" y="620369"/>
                  <a:ext cx="399600" cy="30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8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7EF1B6CC-EE7B-F83F-A17F-D35121761960}"/>
                    </a:ext>
                  </a:extLst>
                </p14:cNvPr>
                <p14:cNvContentPartPr/>
                <p14:nvPr/>
              </p14:nvContentPartPr>
              <p14:xfrm>
                <a:off x="4797250" y="679049"/>
                <a:ext cx="266040" cy="84240"/>
              </p14:xfrm>
            </p:contentPart>
          </mc:Choice>
          <mc:Fallback xmlns=""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7EF1B6CC-EE7B-F83F-A17F-D35121761960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4788250" y="670409"/>
                  <a:ext cx="28368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0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E1DA8BAB-D7FA-F123-F006-36A2D87975FD}"/>
                    </a:ext>
                  </a:extLst>
                </p14:cNvPr>
                <p14:cNvContentPartPr/>
                <p14:nvPr/>
              </p14:nvContentPartPr>
              <p14:xfrm>
                <a:off x="5423650" y="807569"/>
                <a:ext cx="238320" cy="101520"/>
              </p14:xfrm>
            </p:contentPart>
          </mc:Choice>
          <mc:Fallback xmlns=""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E1DA8BAB-D7FA-F123-F006-36A2D87975FD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5415010" y="798569"/>
                  <a:ext cx="25596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2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410937AF-B0FC-1F45-8C9D-911618DB3838}"/>
                    </a:ext>
                  </a:extLst>
                </p14:cNvPr>
                <p14:cNvContentPartPr/>
                <p14:nvPr/>
              </p14:nvContentPartPr>
              <p14:xfrm>
                <a:off x="5852050" y="684809"/>
                <a:ext cx="1015920" cy="261360"/>
              </p14:xfrm>
            </p:contentPart>
          </mc:Choice>
          <mc:Fallback xmlns=""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410937AF-B0FC-1F45-8C9D-911618DB3838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5843410" y="676169"/>
                  <a:ext cx="1033560" cy="27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4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ADA9A0D7-A93D-AAD5-3AFC-021DB14907C7}"/>
                    </a:ext>
                  </a:extLst>
                </p14:cNvPr>
                <p14:cNvContentPartPr/>
                <p14:nvPr/>
              </p14:nvContentPartPr>
              <p14:xfrm>
                <a:off x="7062730" y="787049"/>
                <a:ext cx="1055880" cy="295560"/>
              </p14:xfrm>
            </p:contentPart>
          </mc:Choice>
          <mc:Fallback xmlns=""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ADA9A0D7-A93D-AAD5-3AFC-021DB14907C7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7054090" y="778049"/>
                  <a:ext cx="1073520" cy="31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6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7A36BA72-1980-28AD-CF89-F67767BCEB68}"/>
                    </a:ext>
                  </a:extLst>
                </p14:cNvPr>
                <p14:cNvContentPartPr/>
                <p14:nvPr/>
              </p14:nvContentPartPr>
              <p14:xfrm>
                <a:off x="8341450" y="740609"/>
                <a:ext cx="219240" cy="359280"/>
              </p14:xfrm>
            </p:contentPart>
          </mc:Choice>
          <mc:Fallback xmlns=""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7A36BA72-1980-28AD-CF89-F67767BCEB68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8332810" y="731609"/>
                  <a:ext cx="236880" cy="37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8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BC430FD4-E93F-566F-F3FC-2B5063266BCA}"/>
                    </a:ext>
                  </a:extLst>
                </p14:cNvPr>
                <p14:cNvContentPartPr/>
                <p14:nvPr/>
              </p14:nvContentPartPr>
              <p14:xfrm>
                <a:off x="8690650" y="682289"/>
                <a:ext cx="892800" cy="342360"/>
              </p14:xfrm>
            </p:contentPart>
          </mc:Choice>
          <mc:Fallback xmlns=""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BC430FD4-E93F-566F-F3FC-2B5063266BCA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8681650" y="673649"/>
                  <a:ext cx="910440" cy="36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0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7AD35A70-4A51-12A2-A60D-13C896A70112}"/>
                    </a:ext>
                  </a:extLst>
                </p14:cNvPr>
                <p14:cNvContentPartPr/>
                <p14:nvPr/>
              </p14:nvContentPartPr>
              <p14:xfrm>
                <a:off x="9166930" y="739529"/>
                <a:ext cx="47520" cy="27720"/>
              </p14:xfrm>
            </p:contentPart>
          </mc:Choice>
          <mc:Fallback xmlns=""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7AD35A70-4A51-12A2-A60D-13C896A70112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9157930" y="730529"/>
                  <a:ext cx="6516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2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ADD04F90-E257-9F6F-762C-E2E8A7D6EB22}"/>
                    </a:ext>
                  </a:extLst>
                </p14:cNvPr>
                <p14:cNvContentPartPr/>
                <p14:nvPr/>
              </p14:nvContentPartPr>
              <p14:xfrm>
                <a:off x="9778930" y="611009"/>
                <a:ext cx="1323360" cy="422640"/>
              </p14:xfrm>
            </p:contentPart>
          </mc:Choice>
          <mc:Fallback xmlns=""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ADD04F90-E257-9F6F-762C-E2E8A7D6EB22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9769930" y="602009"/>
                  <a:ext cx="1341000" cy="44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4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F2ADF075-1C95-4A3B-0E17-6C531D058BFB}"/>
                    </a:ext>
                  </a:extLst>
                </p14:cNvPr>
                <p14:cNvContentPartPr/>
                <p14:nvPr/>
              </p14:nvContentPartPr>
              <p14:xfrm>
                <a:off x="10496050" y="802889"/>
                <a:ext cx="398520" cy="17640"/>
              </p14:xfrm>
            </p:contentPart>
          </mc:Choice>
          <mc:Fallback xmlns=""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F2ADF075-1C95-4A3B-0E17-6C531D058BFB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10487050" y="793889"/>
                  <a:ext cx="416160" cy="35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2" name="Group 221">
            <a:extLst>
              <a:ext uri="{FF2B5EF4-FFF2-40B4-BE49-F238E27FC236}">
                <a16:creationId xmlns:a16="http://schemas.microsoft.com/office/drawing/2014/main" id="{A724C385-240D-22FB-92DD-F846F7D87FB8}"/>
              </a:ext>
            </a:extLst>
          </p:cNvPr>
          <p:cNvGrpSpPr/>
          <p:nvPr/>
        </p:nvGrpSpPr>
        <p:grpSpPr>
          <a:xfrm>
            <a:off x="2025970" y="5029414"/>
            <a:ext cx="356400" cy="187200"/>
            <a:chOff x="2025970" y="5029414"/>
            <a:chExt cx="356400" cy="187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56">
              <p14:nvContentPartPr>
                <p14:cNvPr id="220" name="Ink 219">
                  <a:extLst>
                    <a:ext uri="{FF2B5EF4-FFF2-40B4-BE49-F238E27FC236}">
                      <a16:creationId xmlns:a16="http://schemas.microsoft.com/office/drawing/2014/main" id="{BDF6329D-CC06-478E-80D5-062EBC607454}"/>
                    </a:ext>
                  </a:extLst>
                </p14:cNvPr>
                <p14:cNvContentPartPr/>
                <p14:nvPr/>
              </p14:nvContentPartPr>
              <p14:xfrm>
                <a:off x="2025970" y="5029414"/>
                <a:ext cx="318600" cy="38880"/>
              </p14:xfrm>
            </p:contentPart>
          </mc:Choice>
          <mc:Fallback xmlns="">
            <p:pic>
              <p:nvPicPr>
                <p:cNvPr id="220" name="Ink 219">
                  <a:extLst>
                    <a:ext uri="{FF2B5EF4-FFF2-40B4-BE49-F238E27FC236}">
                      <a16:creationId xmlns:a16="http://schemas.microsoft.com/office/drawing/2014/main" id="{BDF6329D-CC06-478E-80D5-062EBC607454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2017330" y="5020774"/>
                  <a:ext cx="336240" cy="5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8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26ED3938-91D8-63E7-6C15-DAB45E0F81E9}"/>
                    </a:ext>
                  </a:extLst>
                </p14:cNvPr>
                <p14:cNvContentPartPr/>
                <p14:nvPr/>
              </p14:nvContentPartPr>
              <p14:xfrm>
                <a:off x="2055490" y="5141374"/>
                <a:ext cx="326880" cy="75240"/>
              </p14:xfrm>
            </p:contentPart>
          </mc:Choice>
          <mc:Fallback xmlns=""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26ED3938-91D8-63E7-6C15-DAB45E0F81E9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2046490" y="5132734"/>
                  <a:ext cx="344520" cy="92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60">
            <p14:nvContentPartPr>
              <p14:cNvPr id="240" name="Ink 239">
                <a:extLst>
                  <a:ext uri="{FF2B5EF4-FFF2-40B4-BE49-F238E27FC236}">
                    <a16:creationId xmlns:a16="http://schemas.microsoft.com/office/drawing/2014/main" id="{4A0A23DD-8EC2-769A-46B2-CD541450ABD0}"/>
                  </a:ext>
                </a:extLst>
              </p14:cNvPr>
              <p14:cNvContentPartPr/>
              <p14:nvPr/>
            </p14:nvContentPartPr>
            <p14:xfrm>
              <a:off x="3298210" y="5331094"/>
              <a:ext cx="88560" cy="71280"/>
            </p14:xfrm>
          </p:contentPart>
        </mc:Choice>
        <mc:Fallback xmlns="">
          <p:pic>
            <p:nvPicPr>
              <p:cNvPr id="240" name="Ink 239">
                <a:extLst>
                  <a:ext uri="{FF2B5EF4-FFF2-40B4-BE49-F238E27FC236}">
                    <a16:creationId xmlns:a16="http://schemas.microsoft.com/office/drawing/2014/main" id="{4A0A23DD-8EC2-769A-46B2-CD541450ABD0}"/>
                  </a:ext>
                </a:extLst>
              </p:cNvPr>
              <p:cNvPicPr/>
              <p:nvPr/>
            </p:nvPicPr>
            <p:blipFill>
              <a:blip r:embed="rId361"/>
              <a:stretch>
                <a:fillRect/>
              </a:stretch>
            </p:blipFill>
            <p:spPr>
              <a:xfrm>
                <a:off x="3289570" y="5322094"/>
                <a:ext cx="106200" cy="88920"/>
              </a:xfrm>
              <a:prstGeom prst="rect">
                <a:avLst/>
              </a:prstGeom>
            </p:spPr>
          </p:pic>
        </mc:Fallback>
      </mc:AlternateContent>
      <p:grpSp>
        <p:nvGrpSpPr>
          <p:cNvPr id="248" name="Group 247">
            <a:extLst>
              <a:ext uri="{FF2B5EF4-FFF2-40B4-BE49-F238E27FC236}">
                <a16:creationId xmlns:a16="http://schemas.microsoft.com/office/drawing/2014/main" id="{6298DBBC-1223-BADB-FE54-97BC0B3FD2DD}"/>
              </a:ext>
            </a:extLst>
          </p:cNvPr>
          <p:cNvGrpSpPr/>
          <p:nvPr/>
        </p:nvGrpSpPr>
        <p:grpSpPr>
          <a:xfrm>
            <a:off x="2733730" y="4498774"/>
            <a:ext cx="1937880" cy="1061280"/>
            <a:chOff x="2733730" y="4498774"/>
            <a:chExt cx="1937880" cy="1061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2">
              <p14:nvContentPartPr>
                <p14:cNvPr id="223" name="Ink 222">
                  <a:extLst>
                    <a:ext uri="{FF2B5EF4-FFF2-40B4-BE49-F238E27FC236}">
                      <a16:creationId xmlns:a16="http://schemas.microsoft.com/office/drawing/2014/main" id="{7BC94C35-BBD7-6A5E-464B-8DBA5561783F}"/>
                    </a:ext>
                  </a:extLst>
                </p14:cNvPr>
                <p14:cNvContentPartPr/>
                <p14:nvPr/>
              </p14:nvContentPartPr>
              <p14:xfrm>
                <a:off x="3025690" y="4774534"/>
                <a:ext cx="135360" cy="302040"/>
              </p14:xfrm>
            </p:contentPart>
          </mc:Choice>
          <mc:Fallback xmlns="">
            <p:pic>
              <p:nvPicPr>
                <p:cNvPr id="223" name="Ink 222">
                  <a:extLst>
                    <a:ext uri="{FF2B5EF4-FFF2-40B4-BE49-F238E27FC236}">
                      <a16:creationId xmlns:a16="http://schemas.microsoft.com/office/drawing/2014/main" id="{7BC94C35-BBD7-6A5E-464B-8DBA5561783F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3017050" y="4765894"/>
                  <a:ext cx="153000" cy="31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4">
              <p14:nvContentPartPr>
                <p14:cNvPr id="224" name="Ink 223">
                  <a:extLst>
                    <a:ext uri="{FF2B5EF4-FFF2-40B4-BE49-F238E27FC236}">
                      <a16:creationId xmlns:a16="http://schemas.microsoft.com/office/drawing/2014/main" id="{283F88A3-207D-25F9-0994-7D1D12EDF557}"/>
                    </a:ext>
                  </a:extLst>
                </p14:cNvPr>
                <p14:cNvContentPartPr/>
                <p14:nvPr/>
              </p14:nvContentPartPr>
              <p14:xfrm>
                <a:off x="3245290" y="4582654"/>
                <a:ext cx="117000" cy="147600"/>
              </p14:xfrm>
            </p:contentPart>
          </mc:Choice>
          <mc:Fallback xmlns="">
            <p:pic>
              <p:nvPicPr>
                <p:cNvPr id="224" name="Ink 223">
                  <a:extLst>
                    <a:ext uri="{FF2B5EF4-FFF2-40B4-BE49-F238E27FC236}">
                      <a16:creationId xmlns:a16="http://schemas.microsoft.com/office/drawing/2014/main" id="{283F88A3-207D-25F9-0994-7D1D12EDF557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3236290" y="4574014"/>
                  <a:ext cx="13464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6">
              <p14:nvContentPartPr>
                <p14:cNvPr id="226" name="Ink 225">
                  <a:extLst>
                    <a:ext uri="{FF2B5EF4-FFF2-40B4-BE49-F238E27FC236}">
                      <a16:creationId xmlns:a16="http://schemas.microsoft.com/office/drawing/2014/main" id="{02D54424-1D75-54CD-8E57-151E42CD3182}"/>
                    </a:ext>
                  </a:extLst>
                </p14:cNvPr>
                <p14:cNvContentPartPr/>
                <p14:nvPr/>
              </p14:nvContentPartPr>
              <p14:xfrm>
                <a:off x="3575050" y="4549174"/>
                <a:ext cx="16560" cy="446760"/>
              </p14:xfrm>
            </p:contentPart>
          </mc:Choice>
          <mc:Fallback xmlns="">
            <p:pic>
              <p:nvPicPr>
                <p:cNvPr id="226" name="Ink 225">
                  <a:extLst>
                    <a:ext uri="{FF2B5EF4-FFF2-40B4-BE49-F238E27FC236}">
                      <a16:creationId xmlns:a16="http://schemas.microsoft.com/office/drawing/2014/main" id="{02D54424-1D75-54CD-8E57-151E42CD3182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3566410" y="4540534"/>
                  <a:ext cx="34200" cy="46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8">
              <p14:nvContentPartPr>
                <p14:cNvPr id="227" name="Ink 226">
                  <a:extLst>
                    <a:ext uri="{FF2B5EF4-FFF2-40B4-BE49-F238E27FC236}">
                      <a16:creationId xmlns:a16="http://schemas.microsoft.com/office/drawing/2014/main" id="{B2A02BFF-073D-F4E5-17CC-935CA91572E5}"/>
                    </a:ext>
                  </a:extLst>
                </p14:cNvPr>
                <p14:cNvContentPartPr/>
                <p14:nvPr/>
              </p14:nvContentPartPr>
              <p14:xfrm>
                <a:off x="3717250" y="4580494"/>
                <a:ext cx="462600" cy="331920"/>
              </p14:xfrm>
            </p:contentPart>
          </mc:Choice>
          <mc:Fallback xmlns="">
            <p:pic>
              <p:nvPicPr>
                <p:cNvPr id="227" name="Ink 226">
                  <a:extLst>
                    <a:ext uri="{FF2B5EF4-FFF2-40B4-BE49-F238E27FC236}">
                      <a16:creationId xmlns:a16="http://schemas.microsoft.com/office/drawing/2014/main" id="{B2A02BFF-073D-F4E5-17CC-935CA91572E5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3708610" y="4571854"/>
                  <a:ext cx="480240" cy="34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0">
              <p14:nvContentPartPr>
                <p14:cNvPr id="228" name="Ink 227">
                  <a:extLst>
                    <a:ext uri="{FF2B5EF4-FFF2-40B4-BE49-F238E27FC236}">
                      <a16:creationId xmlns:a16="http://schemas.microsoft.com/office/drawing/2014/main" id="{BD525756-74E7-7E2A-DA2B-859181ACF956}"/>
                    </a:ext>
                  </a:extLst>
                </p14:cNvPr>
                <p14:cNvContentPartPr/>
                <p14:nvPr/>
              </p14:nvContentPartPr>
              <p14:xfrm>
                <a:off x="4248610" y="4538734"/>
                <a:ext cx="62640" cy="474120"/>
              </p14:xfrm>
            </p:contentPart>
          </mc:Choice>
          <mc:Fallback xmlns="">
            <p:pic>
              <p:nvPicPr>
                <p:cNvPr id="228" name="Ink 227">
                  <a:extLst>
                    <a:ext uri="{FF2B5EF4-FFF2-40B4-BE49-F238E27FC236}">
                      <a16:creationId xmlns:a16="http://schemas.microsoft.com/office/drawing/2014/main" id="{BD525756-74E7-7E2A-DA2B-859181ACF956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4239970" y="4529734"/>
                  <a:ext cx="80280" cy="49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2">
              <p14:nvContentPartPr>
                <p14:cNvPr id="230" name="Ink 229">
                  <a:extLst>
                    <a:ext uri="{FF2B5EF4-FFF2-40B4-BE49-F238E27FC236}">
                      <a16:creationId xmlns:a16="http://schemas.microsoft.com/office/drawing/2014/main" id="{20C8FFEB-420C-034C-7879-6621C86A3E76}"/>
                    </a:ext>
                  </a:extLst>
                </p14:cNvPr>
                <p14:cNvContentPartPr/>
                <p14:nvPr/>
              </p14:nvContentPartPr>
              <p14:xfrm>
                <a:off x="4410970" y="4498774"/>
                <a:ext cx="141120" cy="123120"/>
              </p14:xfrm>
            </p:contentPart>
          </mc:Choice>
          <mc:Fallback xmlns="">
            <p:pic>
              <p:nvPicPr>
                <p:cNvPr id="230" name="Ink 229">
                  <a:extLst>
                    <a:ext uri="{FF2B5EF4-FFF2-40B4-BE49-F238E27FC236}">
                      <a16:creationId xmlns:a16="http://schemas.microsoft.com/office/drawing/2014/main" id="{20C8FFEB-420C-034C-7879-6621C86A3E76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4401970" y="4490134"/>
                  <a:ext cx="15876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4">
              <p14:nvContentPartPr>
                <p14:cNvPr id="232" name="Ink 231">
                  <a:extLst>
                    <a:ext uri="{FF2B5EF4-FFF2-40B4-BE49-F238E27FC236}">
                      <a16:creationId xmlns:a16="http://schemas.microsoft.com/office/drawing/2014/main" id="{19F2FD9B-B039-1064-42F2-A7AD2DC64A9D}"/>
                    </a:ext>
                  </a:extLst>
                </p14:cNvPr>
                <p14:cNvContentPartPr/>
                <p14:nvPr/>
              </p14:nvContentPartPr>
              <p14:xfrm>
                <a:off x="2733730" y="5077654"/>
                <a:ext cx="1937880" cy="89640"/>
              </p14:xfrm>
            </p:contentPart>
          </mc:Choice>
          <mc:Fallback xmlns="">
            <p:pic>
              <p:nvPicPr>
                <p:cNvPr id="232" name="Ink 231">
                  <a:extLst>
                    <a:ext uri="{FF2B5EF4-FFF2-40B4-BE49-F238E27FC236}">
                      <a16:creationId xmlns:a16="http://schemas.microsoft.com/office/drawing/2014/main" id="{19F2FD9B-B039-1064-42F2-A7AD2DC64A9D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2724730" y="5069014"/>
                  <a:ext cx="195552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6">
              <p14:nvContentPartPr>
                <p14:cNvPr id="234" name="Ink 233">
                  <a:extLst>
                    <a:ext uri="{FF2B5EF4-FFF2-40B4-BE49-F238E27FC236}">
                      <a16:creationId xmlns:a16="http://schemas.microsoft.com/office/drawing/2014/main" id="{A618DF57-466A-33C4-EB1F-55A64AA25ED8}"/>
                    </a:ext>
                  </a:extLst>
                </p14:cNvPr>
                <p14:cNvContentPartPr/>
                <p14:nvPr/>
              </p14:nvContentPartPr>
              <p14:xfrm>
                <a:off x="2759290" y="5284654"/>
                <a:ext cx="180720" cy="251280"/>
              </p14:xfrm>
            </p:contentPart>
          </mc:Choice>
          <mc:Fallback xmlns="">
            <p:pic>
              <p:nvPicPr>
                <p:cNvPr id="234" name="Ink 233">
                  <a:extLst>
                    <a:ext uri="{FF2B5EF4-FFF2-40B4-BE49-F238E27FC236}">
                      <a16:creationId xmlns:a16="http://schemas.microsoft.com/office/drawing/2014/main" id="{A618DF57-466A-33C4-EB1F-55A64AA25ED8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2750650" y="5275654"/>
                  <a:ext cx="198360" cy="26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8">
              <p14:nvContentPartPr>
                <p14:cNvPr id="235" name="Ink 234">
                  <a:extLst>
                    <a:ext uri="{FF2B5EF4-FFF2-40B4-BE49-F238E27FC236}">
                      <a16:creationId xmlns:a16="http://schemas.microsoft.com/office/drawing/2014/main" id="{218C765C-9F1F-34BC-5291-6DAD59D922A1}"/>
                    </a:ext>
                  </a:extLst>
                </p14:cNvPr>
                <p14:cNvContentPartPr/>
                <p14:nvPr/>
              </p14:nvContentPartPr>
              <p14:xfrm>
                <a:off x="3102730" y="5366374"/>
                <a:ext cx="5400" cy="179640"/>
              </p14:xfrm>
            </p:contentPart>
          </mc:Choice>
          <mc:Fallback xmlns="">
            <p:pic>
              <p:nvPicPr>
                <p:cNvPr id="235" name="Ink 234">
                  <a:extLst>
                    <a:ext uri="{FF2B5EF4-FFF2-40B4-BE49-F238E27FC236}">
                      <a16:creationId xmlns:a16="http://schemas.microsoft.com/office/drawing/2014/main" id="{218C765C-9F1F-34BC-5291-6DAD59D922A1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3093730" y="5357374"/>
                  <a:ext cx="23040" cy="19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0">
              <p14:nvContentPartPr>
                <p14:cNvPr id="236" name="Ink 235">
                  <a:extLst>
                    <a:ext uri="{FF2B5EF4-FFF2-40B4-BE49-F238E27FC236}">
                      <a16:creationId xmlns:a16="http://schemas.microsoft.com/office/drawing/2014/main" id="{EB0EE654-E8AD-08BF-6679-5684389B7B0B}"/>
                    </a:ext>
                  </a:extLst>
                </p14:cNvPr>
                <p14:cNvContentPartPr/>
                <p14:nvPr/>
              </p14:nvContentPartPr>
              <p14:xfrm>
                <a:off x="3166810" y="5384374"/>
                <a:ext cx="22320" cy="164160"/>
              </p14:xfrm>
            </p:contentPart>
          </mc:Choice>
          <mc:Fallback xmlns="">
            <p:pic>
              <p:nvPicPr>
                <p:cNvPr id="236" name="Ink 235">
                  <a:extLst>
                    <a:ext uri="{FF2B5EF4-FFF2-40B4-BE49-F238E27FC236}">
                      <a16:creationId xmlns:a16="http://schemas.microsoft.com/office/drawing/2014/main" id="{EB0EE654-E8AD-08BF-6679-5684389B7B0B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3157810" y="5375374"/>
                  <a:ext cx="39960" cy="18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2">
              <p14:nvContentPartPr>
                <p14:cNvPr id="237" name="Ink 236">
                  <a:extLst>
                    <a:ext uri="{FF2B5EF4-FFF2-40B4-BE49-F238E27FC236}">
                      <a16:creationId xmlns:a16="http://schemas.microsoft.com/office/drawing/2014/main" id="{53848718-E440-75F7-1579-DD61D30E1504}"/>
                    </a:ext>
                  </a:extLst>
                </p14:cNvPr>
                <p14:cNvContentPartPr/>
                <p14:nvPr/>
              </p14:nvContentPartPr>
              <p14:xfrm>
                <a:off x="2965210" y="5330014"/>
                <a:ext cx="321120" cy="104760"/>
              </p14:xfrm>
            </p:contentPart>
          </mc:Choice>
          <mc:Fallback xmlns="">
            <p:pic>
              <p:nvPicPr>
                <p:cNvPr id="237" name="Ink 236">
                  <a:extLst>
                    <a:ext uri="{FF2B5EF4-FFF2-40B4-BE49-F238E27FC236}">
                      <a16:creationId xmlns:a16="http://schemas.microsoft.com/office/drawing/2014/main" id="{53848718-E440-75F7-1579-DD61D30E1504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2956210" y="5321014"/>
                  <a:ext cx="33876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4">
              <p14:nvContentPartPr>
                <p14:cNvPr id="238" name="Ink 237">
                  <a:extLst>
                    <a:ext uri="{FF2B5EF4-FFF2-40B4-BE49-F238E27FC236}">
                      <a16:creationId xmlns:a16="http://schemas.microsoft.com/office/drawing/2014/main" id="{48A25A88-055E-D68B-1C31-353F41C66528}"/>
                    </a:ext>
                  </a:extLst>
                </p14:cNvPr>
                <p14:cNvContentPartPr/>
                <p14:nvPr/>
              </p14:nvContentPartPr>
              <p14:xfrm>
                <a:off x="3316930" y="5228494"/>
                <a:ext cx="81360" cy="117000"/>
              </p14:xfrm>
            </p:contentPart>
          </mc:Choice>
          <mc:Fallback xmlns="">
            <p:pic>
              <p:nvPicPr>
                <p:cNvPr id="238" name="Ink 237">
                  <a:extLst>
                    <a:ext uri="{FF2B5EF4-FFF2-40B4-BE49-F238E27FC236}">
                      <a16:creationId xmlns:a16="http://schemas.microsoft.com/office/drawing/2014/main" id="{48A25A88-055E-D68B-1C31-353F41C66528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3308290" y="5219854"/>
                  <a:ext cx="9900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6">
              <p14:nvContentPartPr>
                <p14:cNvPr id="242" name="Ink 241">
                  <a:extLst>
                    <a:ext uri="{FF2B5EF4-FFF2-40B4-BE49-F238E27FC236}">
                      <a16:creationId xmlns:a16="http://schemas.microsoft.com/office/drawing/2014/main" id="{AD43BF7E-2FCA-006B-2122-22385425F958}"/>
                    </a:ext>
                  </a:extLst>
                </p14:cNvPr>
                <p14:cNvContentPartPr/>
                <p14:nvPr/>
              </p14:nvContentPartPr>
              <p14:xfrm>
                <a:off x="3623650" y="5248294"/>
                <a:ext cx="87840" cy="311760"/>
              </p14:xfrm>
            </p:contentPart>
          </mc:Choice>
          <mc:Fallback xmlns="">
            <p:pic>
              <p:nvPicPr>
                <p:cNvPr id="242" name="Ink 241">
                  <a:extLst>
                    <a:ext uri="{FF2B5EF4-FFF2-40B4-BE49-F238E27FC236}">
                      <a16:creationId xmlns:a16="http://schemas.microsoft.com/office/drawing/2014/main" id="{AD43BF7E-2FCA-006B-2122-22385425F958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3614650" y="5239654"/>
                  <a:ext cx="105480" cy="32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8">
              <p14:nvContentPartPr>
                <p14:cNvPr id="243" name="Ink 242">
                  <a:extLst>
                    <a:ext uri="{FF2B5EF4-FFF2-40B4-BE49-F238E27FC236}">
                      <a16:creationId xmlns:a16="http://schemas.microsoft.com/office/drawing/2014/main" id="{C9C04190-202D-43CC-57C1-98E15A1FF205}"/>
                    </a:ext>
                  </a:extLst>
                </p14:cNvPr>
                <p14:cNvContentPartPr/>
                <p14:nvPr/>
              </p14:nvContentPartPr>
              <p14:xfrm>
                <a:off x="3517810" y="5300494"/>
                <a:ext cx="201600" cy="101160"/>
              </p14:xfrm>
            </p:contentPart>
          </mc:Choice>
          <mc:Fallback xmlns="">
            <p:pic>
              <p:nvPicPr>
                <p:cNvPr id="243" name="Ink 242">
                  <a:extLst>
                    <a:ext uri="{FF2B5EF4-FFF2-40B4-BE49-F238E27FC236}">
                      <a16:creationId xmlns:a16="http://schemas.microsoft.com/office/drawing/2014/main" id="{C9C04190-202D-43CC-57C1-98E15A1FF205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3509170" y="5291854"/>
                  <a:ext cx="21924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0">
              <p14:nvContentPartPr>
                <p14:cNvPr id="244" name="Ink 243">
                  <a:extLst>
                    <a:ext uri="{FF2B5EF4-FFF2-40B4-BE49-F238E27FC236}">
                      <a16:creationId xmlns:a16="http://schemas.microsoft.com/office/drawing/2014/main" id="{5FD5EBC7-9DDE-C443-791D-50459DD0C9CA}"/>
                    </a:ext>
                  </a:extLst>
                </p14:cNvPr>
                <p14:cNvContentPartPr/>
                <p14:nvPr/>
              </p14:nvContentPartPr>
              <p14:xfrm>
                <a:off x="3811570" y="5150014"/>
                <a:ext cx="160560" cy="161280"/>
              </p14:xfrm>
            </p:contentPart>
          </mc:Choice>
          <mc:Fallback xmlns="">
            <p:pic>
              <p:nvPicPr>
                <p:cNvPr id="244" name="Ink 243">
                  <a:extLst>
                    <a:ext uri="{FF2B5EF4-FFF2-40B4-BE49-F238E27FC236}">
                      <a16:creationId xmlns:a16="http://schemas.microsoft.com/office/drawing/2014/main" id="{5FD5EBC7-9DDE-C443-791D-50459DD0C9CA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3802570" y="5141014"/>
                  <a:ext cx="17820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2">
              <p14:nvContentPartPr>
                <p14:cNvPr id="246" name="Ink 245">
                  <a:extLst>
                    <a:ext uri="{FF2B5EF4-FFF2-40B4-BE49-F238E27FC236}">
                      <a16:creationId xmlns:a16="http://schemas.microsoft.com/office/drawing/2014/main" id="{4D4854CD-EF9E-D4DF-DC3D-4DE8B0AE68D1}"/>
                    </a:ext>
                  </a:extLst>
                </p14:cNvPr>
                <p14:cNvContentPartPr/>
                <p14:nvPr/>
              </p14:nvContentPartPr>
              <p14:xfrm>
                <a:off x="4087690" y="5306254"/>
                <a:ext cx="170640" cy="202320"/>
              </p14:xfrm>
            </p:contentPart>
          </mc:Choice>
          <mc:Fallback xmlns="">
            <p:pic>
              <p:nvPicPr>
                <p:cNvPr id="246" name="Ink 245">
                  <a:extLst>
                    <a:ext uri="{FF2B5EF4-FFF2-40B4-BE49-F238E27FC236}">
                      <a16:creationId xmlns:a16="http://schemas.microsoft.com/office/drawing/2014/main" id="{4D4854CD-EF9E-D4DF-DC3D-4DE8B0AE68D1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4079050" y="5297614"/>
                  <a:ext cx="188280" cy="21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4">
              <p14:nvContentPartPr>
                <p14:cNvPr id="247" name="Ink 246">
                  <a:extLst>
                    <a:ext uri="{FF2B5EF4-FFF2-40B4-BE49-F238E27FC236}">
                      <a16:creationId xmlns:a16="http://schemas.microsoft.com/office/drawing/2014/main" id="{92740A50-5CAA-F43A-5722-435CE5D7B1CF}"/>
                    </a:ext>
                  </a:extLst>
                </p14:cNvPr>
                <p14:cNvContentPartPr/>
                <p14:nvPr/>
              </p14:nvContentPartPr>
              <p14:xfrm>
                <a:off x="4308370" y="5147134"/>
                <a:ext cx="97920" cy="171720"/>
              </p14:xfrm>
            </p:contentPart>
          </mc:Choice>
          <mc:Fallback xmlns="">
            <p:pic>
              <p:nvPicPr>
                <p:cNvPr id="247" name="Ink 246">
                  <a:extLst>
                    <a:ext uri="{FF2B5EF4-FFF2-40B4-BE49-F238E27FC236}">
                      <a16:creationId xmlns:a16="http://schemas.microsoft.com/office/drawing/2014/main" id="{92740A50-5CAA-F43A-5722-435CE5D7B1CF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4299730" y="5138494"/>
                  <a:ext cx="115560" cy="189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7" name="Group 266">
            <a:extLst>
              <a:ext uri="{FF2B5EF4-FFF2-40B4-BE49-F238E27FC236}">
                <a16:creationId xmlns:a16="http://schemas.microsoft.com/office/drawing/2014/main" id="{B7C40E0B-5D0E-22A3-38E2-50BF26D80FEB}"/>
              </a:ext>
            </a:extLst>
          </p:cNvPr>
          <p:cNvGrpSpPr/>
          <p:nvPr/>
        </p:nvGrpSpPr>
        <p:grpSpPr>
          <a:xfrm>
            <a:off x="4879330" y="4755814"/>
            <a:ext cx="2405520" cy="790560"/>
            <a:chOff x="4879330" y="4755814"/>
            <a:chExt cx="2405520" cy="790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96">
              <p14:nvContentPartPr>
                <p14:cNvPr id="249" name="Ink 248">
                  <a:extLst>
                    <a:ext uri="{FF2B5EF4-FFF2-40B4-BE49-F238E27FC236}">
                      <a16:creationId xmlns:a16="http://schemas.microsoft.com/office/drawing/2014/main" id="{572D1C4A-EE6B-594E-B3E2-0E3F3C279829}"/>
                    </a:ext>
                  </a:extLst>
                </p14:cNvPr>
                <p14:cNvContentPartPr/>
                <p14:nvPr/>
              </p14:nvContentPartPr>
              <p14:xfrm>
                <a:off x="4879330" y="4755814"/>
                <a:ext cx="185400" cy="552600"/>
              </p14:xfrm>
            </p:contentPart>
          </mc:Choice>
          <mc:Fallback xmlns="">
            <p:pic>
              <p:nvPicPr>
                <p:cNvPr id="249" name="Ink 248">
                  <a:extLst>
                    <a:ext uri="{FF2B5EF4-FFF2-40B4-BE49-F238E27FC236}">
                      <a16:creationId xmlns:a16="http://schemas.microsoft.com/office/drawing/2014/main" id="{572D1C4A-EE6B-594E-B3E2-0E3F3C279829}"/>
                    </a:ext>
                  </a:extLst>
                </p:cNvPr>
                <p:cNvPicPr/>
                <p:nvPr/>
              </p:nvPicPr>
              <p:blipFill>
                <a:blip r:embed="rId397"/>
                <a:stretch>
                  <a:fillRect/>
                </a:stretch>
              </p:blipFill>
              <p:spPr>
                <a:xfrm>
                  <a:off x="4870690" y="4746814"/>
                  <a:ext cx="203040" cy="57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8">
              <p14:nvContentPartPr>
                <p14:cNvPr id="250" name="Ink 249">
                  <a:extLst>
                    <a:ext uri="{FF2B5EF4-FFF2-40B4-BE49-F238E27FC236}">
                      <a16:creationId xmlns:a16="http://schemas.microsoft.com/office/drawing/2014/main" id="{9A0AFA66-054D-CB09-E6EE-B4F2B342B1C1}"/>
                    </a:ext>
                  </a:extLst>
                </p14:cNvPr>
                <p14:cNvContentPartPr/>
                <p14:nvPr/>
              </p14:nvContentPartPr>
              <p14:xfrm>
                <a:off x="5094970" y="4879294"/>
                <a:ext cx="172080" cy="313920"/>
              </p14:xfrm>
            </p:contentPart>
          </mc:Choice>
          <mc:Fallback xmlns="">
            <p:pic>
              <p:nvPicPr>
                <p:cNvPr id="250" name="Ink 249">
                  <a:extLst>
                    <a:ext uri="{FF2B5EF4-FFF2-40B4-BE49-F238E27FC236}">
                      <a16:creationId xmlns:a16="http://schemas.microsoft.com/office/drawing/2014/main" id="{9A0AFA66-054D-CB09-E6EE-B4F2B342B1C1}"/>
                    </a:ext>
                  </a:extLst>
                </p:cNvPr>
                <p:cNvPicPr/>
                <p:nvPr/>
              </p:nvPicPr>
              <p:blipFill>
                <a:blip r:embed="rId399"/>
                <a:stretch>
                  <a:fillRect/>
                </a:stretch>
              </p:blipFill>
              <p:spPr>
                <a:xfrm>
                  <a:off x="5085970" y="4870654"/>
                  <a:ext cx="189720" cy="33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0">
              <p14:nvContentPartPr>
                <p14:cNvPr id="251" name="Ink 250">
                  <a:extLst>
                    <a:ext uri="{FF2B5EF4-FFF2-40B4-BE49-F238E27FC236}">
                      <a16:creationId xmlns:a16="http://schemas.microsoft.com/office/drawing/2014/main" id="{B0B17E78-C4A2-AFE8-736A-24C5377901DC}"/>
                    </a:ext>
                  </a:extLst>
                </p14:cNvPr>
                <p14:cNvContentPartPr/>
                <p14:nvPr/>
              </p14:nvContentPartPr>
              <p14:xfrm>
                <a:off x="5109370" y="5056414"/>
                <a:ext cx="191520" cy="5040"/>
              </p14:xfrm>
            </p:contentPart>
          </mc:Choice>
          <mc:Fallback xmlns="">
            <p:pic>
              <p:nvPicPr>
                <p:cNvPr id="251" name="Ink 250">
                  <a:extLst>
                    <a:ext uri="{FF2B5EF4-FFF2-40B4-BE49-F238E27FC236}">
                      <a16:creationId xmlns:a16="http://schemas.microsoft.com/office/drawing/2014/main" id="{B0B17E78-C4A2-AFE8-736A-24C5377901DC}"/>
                    </a:ext>
                  </a:extLst>
                </p:cNvPr>
                <p:cNvPicPr/>
                <p:nvPr/>
              </p:nvPicPr>
              <p:blipFill>
                <a:blip r:embed="rId401"/>
                <a:stretch>
                  <a:fillRect/>
                </a:stretch>
              </p:blipFill>
              <p:spPr>
                <a:xfrm>
                  <a:off x="5100370" y="5047774"/>
                  <a:ext cx="20916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2">
              <p14:nvContentPartPr>
                <p14:cNvPr id="252" name="Ink 251">
                  <a:extLst>
                    <a:ext uri="{FF2B5EF4-FFF2-40B4-BE49-F238E27FC236}">
                      <a16:creationId xmlns:a16="http://schemas.microsoft.com/office/drawing/2014/main" id="{01FFCD68-6A08-1DB5-6F5D-8708A3609B09}"/>
                    </a:ext>
                  </a:extLst>
                </p14:cNvPr>
                <p14:cNvContentPartPr/>
                <p14:nvPr/>
              </p14:nvContentPartPr>
              <p14:xfrm>
                <a:off x="5112970" y="4873894"/>
                <a:ext cx="242640" cy="48960"/>
              </p14:xfrm>
            </p:contentPart>
          </mc:Choice>
          <mc:Fallback xmlns="">
            <p:pic>
              <p:nvPicPr>
                <p:cNvPr id="252" name="Ink 251">
                  <a:extLst>
                    <a:ext uri="{FF2B5EF4-FFF2-40B4-BE49-F238E27FC236}">
                      <a16:creationId xmlns:a16="http://schemas.microsoft.com/office/drawing/2014/main" id="{01FFCD68-6A08-1DB5-6F5D-8708A3609B09}"/>
                    </a:ext>
                  </a:extLst>
                </p:cNvPr>
                <p:cNvPicPr/>
                <p:nvPr/>
              </p:nvPicPr>
              <p:blipFill>
                <a:blip r:embed="rId403"/>
                <a:stretch>
                  <a:fillRect/>
                </a:stretch>
              </p:blipFill>
              <p:spPr>
                <a:xfrm>
                  <a:off x="5103970" y="4864894"/>
                  <a:ext cx="260280" cy="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4">
              <p14:nvContentPartPr>
                <p14:cNvPr id="253" name="Ink 252">
                  <a:extLst>
                    <a:ext uri="{FF2B5EF4-FFF2-40B4-BE49-F238E27FC236}">
                      <a16:creationId xmlns:a16="http://schemas.microsoft.com/office/drawing/2014/main" id="{EDAD889F-5A3B-D104-6C23-B66BE63780AA}"/>
                    </a:ext>
                  </a:extLst>
                </p14:cNvPr>
                <p14:cNvContentPartPr/>
                <p14:nvPr/>
              </p14:nvContentPartPr>
              <p14:xfrm>
                <a:off x="5242930" y="5171614"/>
                <a:ext cx="222480" cy="275400"/>
              </p14:xfrm>
            </p:contentPart>
          </mc:Choice>
          <mc:Fallback xmlns="">
            <p:pic>
              <p:nvPicPr>
                <p:cNvPr id="253" name="Ink 252">
                  <a:extLst>
                    <a:ext uri="{FF2B5EF4-FFF2-40B4-BE49-F238E27FC236}">
                      <a16:creationId xmlns:a16="http://schemas.microsoft.com/office/drawing/2014/main" id="{EDAD889F-5A3B-D104-6C23-B66BE63780AA}"/>
                    </a:ext>
                  </a:extLst>
                </p:cNvPr>
                <p:cNvPicPr/>
                <p:nvPr/>
              </p:nvPicPr>
              <p:blipFill>
                <a:blip r:embed="rId405"/>
                <a:stretch>
                  <a:fillRect/>
                </a:stretch>
              </p:blipFill>
              <p:spPr>
                <a:xfrm>
                  <a:off x="5233930" y="5162614"/>
                  <a:ext cx="240120" cy="29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6">
              <p14:nvContentPartPr>
                <p14:cNvPr id="255" name="Ink 254">
                  <a:extLst>
                    <a:ext uri="{FF2B5EF4-FFF2-40B4-BE49-F238E27FC236}">
                      <a16:creationId xmlns:a16="http://schemas.microsoft.com/office/drawing/2014/main" id="{0D878A27-957C-E0CE-A483-BE6F0ED22B4D}"/>
                    </a:ext>
                  </a:extLst>
                </p14:cNvPr>
                <p14:cNvContentPartPr/>
                <p14:nvPr/>
              </p14:nvContentPartPr>
              <p14:xfrm>
                <a:off x="5459290" y="4776334"/>
                <a:ext cx="167400" cy="127080"/>
              </p14:xfrm>
            </p:contentPart>
          </mc:Choice>
          <mc:Fallback xmlns="">
            <p:pic>
              <p:nvPicPr>
                <p:cNvPr id="255" name="Ink 254">
                  <a:extLst>
                    <a:ext uri="{FF2B5EF4-FFF2-40B4-BE49-F238E27FC236}">
                      <a16:creationId xmlns:a16="http://schemas.microsoft.com/office/drawing/2014/main" id="{0D878A27-957C-E0CE-A483-BE6F0ED22B4D}"/>
                    </a:ext>
                  </a:extLst>
                </p:cNvPr>
                <p:cNvPicPr/>
                <p:nvPr/>
              </p:nvPicPr>
              <p:blipFill>
                <a:blip r:embed="rId407"/>
                <a:stretch>
                  <a:fillRect/>
                </a:stretch>
              </p:blipFill>
              <p:spPr>
                <a:xfrm>
                  <a:off x="5450290" y="4767334"/>
                  <a:ext cx="18504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8">
              <p14:nvContentPartPr>
                <p14:cNvPr id="256" name="Ink 255">
                  <a:extLst>
                    <a:ext uri="{FF2B5EF4-FFF2-40B4-BE49-F238E27FC236}">
                      <a16:creationId xmlns:a16="http://schemas.microsoft.com/office/drawing/2014/main" id="{40D7B413-D27C-1681-F29D-E7B2E2AE1C22}"/>
                    </a:ext>
                  </a:extLst>
                </p14:cNvPr>
                <p14:cNvContentPartPr/>
                <p14:nvPr/>
              </p14:nvContentPartPr>
              <p14:xfrm>
                <a:off x="5728210" y="4791094"/>
                <a:ext cx="102240" cy="88920"/>
              </p14:xfrm>
            </p:contentPart>
          </mc:Choice>
          <mc:Fallback xmlns="">
            <p:pic>
              <p:nvPicPr>
                <p:cNvPr id="256" name="Ink 255">
                  <a:extLst>
                    <a:ext uri="{FF2B5EF4-FFF2-40B4-BE49-F238E27FC236}">
                      <a16:creationId xmlns:a16="http://schemas.microsoft.com/office/drawing/2014/main" id="{40D7B413-D27C-1681-F29D-E7B2E2AE1C22}"/>
                    </a:ext>
                  </a:extLst>
                </p:cNvPr>
                <p:cNvPicPr/>
                <p:nvPr/>
              </p:nvPicPr>
              <p:blipFill>
                <a:blip r:embed="rId409"/>
                <a:stretch>
                  <a:fillRect/>
                </a:stretch>
              </p:blipFill>
              <p:spPr>
                <a:xfrm>
                  <a:off x="5719210" y="4782454"/>
                  <a:ext cx="11988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0">
              <p14:nvContentPartPr>
                <p14:cNvPr id="257" name="Ink 256">
                  <a:extLst>
                    <a:ext uri="{FF2B5EF4-FFF2-40B4-BE49-F238E27FC236}">
                      <a16:creationId xmlns:a16="http://schemas.microsoft.com/office/drawing/2014/main" id="{92A04F5F-F189-7FA4-1AC5-2BFB8916964B}"/>
                    </a:ext>
                  </a:extLst>
                </p14:cNvPr>
                <p14:cNvContentPartPr/>
                <p14:nvPr/>
              </p14:nvContentPartPr>
              <p14:xfrm>
                <a:off x="5853490" y="4801894"/>
                <a:ext cx="160560" cy="79200"/>
              </p14:xfrm>
            </p:contentPart>
          </mc:Choice>
          <mc:Fallback xmlns="">
            <p:pic>
              <p:nvPicPr>
                <p:cNvPr id="257" name="Ink 256">
                  <a:extLst>
                    <a:ext uri="{FF2B5EF4-FFF2-40B4-BE49-F238E27FC236}">
                      <a16:creationId xmlns:a16="http://schemas.microsoft.com/office/drawing/2014/main" id="{92A04F5F-F189-7FA4-1AC5-2BFB8916964B}"/>
                    </a:ext>
                  </a:extLst>
                </p:cNvPr>
                <p:cNvPicPr/>
                <p:nvPr/>
              </p:nvPicPr>
              <p:blipFill>
                <a:blip r:embed="rId411"/>
                <a:stretch>
                  <a:fillRect/>
                </a:stretch>
              </p:blipFill>
              <p:spPr>
                <a:xfrm>
                  <a:off x="5844850" y="4792894"/>
                  <a:ext cx="17820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2">
              <p14:nvContentPartPr>
                <p14:cNvPr id="258" name="Ink 257">
                  <a:extLst>
                    <a:ext uri="{FF2B5EF4-FFF2-40B4-BE49-F238E27FC236}">
                      <a16:creationId xmlns:a16="http://schemas.microsoft.com/office/drawing/2014/main" id="{913665DB-0975-5F99-CD0B-657BA2B009EC}"/>
                    </a:ext>
                  </a:extLst>
                </p14:cNvPr>
                <p14:cNvContentPartPr/>
                <p14:nvPr/>
              </p14:nvContentPartPr>
              <p14:xfrm>
                <a:off x="5849170" y="4809454"/>
                <a:ext cx="173880" cy="87840"/>
              </p14:xfrm>
            </p:contentPart>
          </mc:Choice>
          <mc:Fallback xmlns="">
            <p:pic>
              <p:nvPicPr>
                <p:cNvPr id="258" name="Ink 257">
                  <a:extLst>
                    <a:ext uri="{FF2B5EF4-FFF2-40B4-BE49-F238E27FC236}">
                      <a16:creationId xmlns:a16="http://schemas.microsoft.com/office/drawing/2014/main" id="{913665DB-0975-5F99-CD0B-657BA2B009EC}"/>
                    </a:ext>
                  </a:extLst>
                </p:cNvPr>
                <p:cNvPicPr/>
                <p:nvPr/>
              </p:nvPicPr>
              <p:blipFill>
                <a:blip r:embed="rId413"/>
                <a:stretch>
                  <a:fillRect/>
                </a:stretch>
              </p:blipFill>
              <p:spPr>
                <a:xfrm>
                  <a:off x="5840170" y="4800814"/>
                  <a:ext cx="19152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4">
              <p14:nvContentPartPr>
                <p14:cNvPr id="259" name="Ink 258">
                  <a:extLst>
                    <a:ext uri="{FF2B5EF4-FFF2-40B4-BE49-F238E27FC236}">
                      <a16:creationId xmlns:a16="http://schemas.microsoft.com/office/drawing/2014/main" id="{4CEA7E6A-FF93-2FAE-4B92-E59EF9E384A1}"/>
                    </a:ext>
                  </a:extLst>
                </p14:cNvPr>
                <p14:cNvContentPartPr/>
                <p14:nvPr/>
              </p14:nvContentPartPr>
              <p14:xfrm>
                <a:off x="6069130" y="5079454"/>
                <a:ext cx="186120" cy="17640"/>
              </p14:xfrm>
            </p:contentPart>
          </mc:Choice>
          <mc:Fallback xmlns="">
            <p:pic>
              <p:nvPicPr>
                <p:cNvPr id="259" name="Ink 258">
                  <a:extLst>
                    <a:ext uri="{FF2B5EF4-FFF2-40B4-BE49-F238E27FC236}">
                      <a16:creationId xmlns:a16="http://schemas.microsoft.com/office/drawing/2014/main" id="{4CEA7E6A-FF93-2FAE-4B92-E59EF9E384A1}"/>
                    </a:ext>
                  </a:extLst>
                </p:cNvPr>
                <p:cNvPicPr/>
                <p:nvPr/>
              </p:nvPicPr>
              <p:blipFill>
                <a:blip r:embed="rId415"/>
                <a:stretch>
                  <a:fillRect/>
                </a:stretch>
              </p:blipFill>
              <p:spPr>
                <a:xfrm>
                  <a:off x="6060490" y="5070454"/>
                  <a:ext cx="20376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6">
              <p14:nvContentPartPr>
                <p14:cNvPr id="260" name="Ink 259">
                  <a:extLst>
                    <a:ext uri="{FF2B5EF4-FFF2-40B4-BE49-F238E27FC236}">
                      <a16:creationId xmlns:a16="http://schemas.microsoft.com/office/drawing/2014/main" id="{144857CB-37CF-6028-F292-96D4F43B9056}"/>
                    </a:ext>
                  </a:extLst>
                </p14:cNvPr>
                <p14:cNvContentPartPr/>
                <p14:nvPr/>
              </p14:nvContentPartPr>
              <p14:xfrm>
                <a:off x="6378370" y="4917454"/>
                <a:ext cx="207360" cy="372240"/>
              </p14:xfrm>
            </p:contentPart>
          </mc:Choice>
          <mc:Fallback xmlns="">
            <p:pic>
              <p:nvPicPr>
                <p:cNvPr id="260" name="Ink 259">
                  <a:extLst>
                    <a:ext uri="{FF2B5EF4-FFF2-40B4-BE49-F238E27FC236}">
                      <a16:creationId xmlns:a16="http://schemas.microsoft.com/office/drawing/2014/main" id="{144857CB-37CF-6028-F292-96D4F43B9056}"/>
                    </a:ext>
                  </a:extLst>
                </p:cNvPr>
                <p:cNvPicPr/>
                <p:nvPr/>
              </p:nvPicPr>
              <p:blipFill>
                <a:blip r:embed="rId417"/>
                <a:stretch>
                  <a:fillRect/>
                </a:stretch>
              </p:blipFill>
              <p:spPr>
                <a:xfrm>
                  <a:off x="6369730" y="4908454"/>
                  <a:ext cx="225000" cy="38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8">
              <p14:nvContentPartPr>
                <p14:cNvPr id="261" name="Ink 260">
                  <a:extLst>
                    <a:ext uri="{FF2B5EF4-FFF2-40B4-BE49-F238E27FC236}">
                      <a16:creationId xmlns:a16="http://schemas.microsoft.com/office/drawing/2014/main" id="{98848D36-4034-59F4-6264-97BBD1A5CF5C}"/>
                    </a:ext>
                  </a:extLst>
                </p14:cNvPr>
                <p14:cNvContentPartPr/>
                <p14:nvPr/>
              </p14:nvContentPartPr>
              <p14:xfrm>
                <a:off x="6417970" y="5085574"/>
                <a:ext cx="182520" cy="17640"/>
              </p14:xfrm>
            </p:contentPart>
          </mc:Choice>
          <mc:Fallback xmlns="">
            <p:pic>
              <p:nvPicPr>
                <p:cNvPr id="261" name="Ink 260">
                  <a:extLst>
                    <a:ext uri="{FF2B5EF4-FFF2-40B4-BE49-F238E27FC236}">
                      <a16:creationId xmlns:a16="http://schemas.microsoft.com/office/drawing/2014/main" id="{98848D36-4034-59F4-6264-97BBD1A5CF5C}"/>
                    </a:ext>
                  </a:extLst>
                </p:cNvPr>
                <p:cNvPicPr/>
                <p:nvPr/>
              </p:nvPicPr>
              <p:blipFill>
                <a:blip r:embed="rId419"/>
                <a:stretch>
                  <a:fillRect/>
                </a:stretch>
              </p:blipFill>
              <p:spPr>
                <a:xfrm>
                  <a:off x="6409330" y="5076574"/>
                  <a:ext cx="20016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0">
              <p14:nvContentPartPr>
                <p14:cNvPr id="262" name="Ink 261">
                  <a:extLst>
                    <a:ext uri="{FF2B5EF4-FFF2-40B4-BE49-F238E27FC236}">
                      <a16:creationId xmlns:a16="http://schemas.microsoft.com/office/drawing/2014/main" id="{E870CF27-6664-B998-F706-530776198575}"/>
                    </a:ext>
                  </a:extLst>
                </p14:cNvPr>
                <p14:cNvContentPartPr/>
                <p14:nvPr/>
              </p14:nvContentPartPr>
              <p14:xfrm>
                <a:off x="6415090" y="4945174"/>
                <a:ext cx="252720" cy="39600"/>
              </p14:xfrm>
            </p:contentPart>
          </mc:Choice>
          <mc:Fallback xmlns="">
            <p:pic>
              <p:nvPicPr>
                <p:cNvPr id="262" name="Ink 261">
                  <a:extLst>
                    <a:ext uri="{FF2B5EF4-FFF2-40B4-BE49-F238E27FC236}">
                      <a16:creationId xmlns:a16="http://schemas.microsoft.com/office/drawing/2014/main" id="{E870CF27-6664-B998-F706-530776198575}"/>
                    </a:ext>
                  </a:extLst>
                </p:cNvPr>
                <p:cNvPicPr/>
                <p:nvPr/>
              </p:nvPicPr>
              <p:blipFill>
                <a:blip r:embed="rId421"/>
                <a:stretch>
                  <a:fillRect/>
                </a:stretch>
              </p:blipFill>
              <p:spPr>
                <a:xfrm>
                  <a:off x="6406090" y="4936174"/>
                  <a:ext cx="270360" cy="5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2">
              <p14:nvContentPartPr>
                <p14:cNvPr id="263" name="Ink 262">
                  <a:extLst>
                    <a:ext uri="{FF2B5EF4-FFF2-40B4-BE49-F238E27FC236}">
                      <a16:creationId xmlns:a16="http://schemas.microsoft.com/office/drawing/2014/main" id="{BD42917F-8D32-BFEF-731A-225C1097B4FB}"/>
                    </a:ext>
                  </a:extLst>
                </p14:cNvPr>
                <p14:cNvContentPartPr/>
                <p14:nvPr/>
              </p14:nvContentPartPr>
              <p14:xfrm>
                <a:off x="6490330" y="5258734"/>
                <a:ext cx="234720" cy="287640"/>
              </p14:xfrm>
            </p:contentPart>
          </mc:Choice>
          <mc:Fallback xmlns="">
            <p:pic>
              <p:nvPicPr>
                <p:cNvPr id="263" name="Ink 262">
                  <a:extLst>
                    <a:ext uri="{FF2B5EF4-FFF2-40B4-BE49-F238E27FC236}">
                      <a16:creationId xmlns:a16="http://schemas.microsoft.com/office/drawing/2014/main" id="{BD42917F-8D32-BFEF-731A-225C1097B4FB}"/>
                    </a:ext>
                  </a:extLst>
                </p:cNvPr>
                <p:cNvPicPr/>
                <p:nvPr/>
              </p:nvPicPr>
              <p:blipFill>
                <a:blip r:embed="rId423"/>
                <a:stretch>
                  <a:fillRect/>
                </a:stretch>
              </p:blipFill>
              <p:spPr>
                <a:xfrm>
                  <a:off x="6481330" y="5249734"/>
                  <a:ext cx="252360" cy="30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4">
              <p14:nvContentPartPr>
                <p14:cNvPr id="264" name="Ink 263">
                  <a:extLst>
                    <a:ext uri="{FF2B5EF4-FFF2-40B4-BE49-F238E27FC236}">
                      <a16:creationId xmlns:a16="http://schemas.microsoft.com/office/drawing/2014/main" id="{69506937-E24F-1387-52DB-D12BCEDAC909}"/>
                    </a:ext>
                  </a:extLst>
                </p14:cNvPr>
                <p14:cNvContentPartPr/>
                <p14:nvPr/>
              </p14:nvContentPartPr>
              <p14:xfrm>
                <a:off x="6794530" y="4832134"/>
                <a:ext cx="245880" cy="696960"/>
              </p14:xfrm>
            </p:contentPart>
          </mc:Choice>
          <mc:Fallback xmlns="">
            <p:pic>
              <p:nvPicPr>
                <p:cNvPr id="264" name="Ink 263">
                  <a:extLst>
                    <a:ext uri="{FF2B5EF4-FFF2-40B4-BE49-F238E27FC236}">
                      <a16:creationId xmlns:a16="http://schemas.microsoft.com/office/drawing/2014/main" id="{69506937-E24F-1387-52DB-D12BCEDAC909}"/>
                    </a:ext>
                  </a:extLst>
                </p:cNvPr>
                <p:cNvPicPr/>
                <p:nvPr/>
              </p:nvPicPr>
              <p:blipFill>
                <a:blip r:embed="rId425"/>
                <a:stretch>
                  <a:fillRect/>
                </a:stretch>
              </p:blipFill>
              <p:spPr>
                <a:xfrm>
                  <a:off x="6785890" y="4823494"/>
                  <a:ext cx="263520" cy="71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6">
              <p14:nvContentPartPr>
                <p14:cNvPr id="266" name="Ink 265">
                  <a:extLst>
                    <a:ext uri="{FF2B5EF4-FFF2-40B4-BE49-F238E27FC236}">
                      <a16:creationId xmlns:a16="http://schemas.microsoft.com/office/drawing/2014/main" id="{98F61404-EF1F-2EC4-1B00-AECE7783BC42}"/>
                    </a:ext>
                  </a:extLst>
                </p14:cNvPr>
                <p14:cNvContentPartPr/>
                <p14:nvPr/>
              </p14:nvContentPartPr>
              <p14:xfrm>
                <a:off x="7068130" y="4798654"/>
                <a:ext cx="216720" cy="188640"/>
              </p14:xfrm>
            </p:contentPart>
          </mc:Choice>
          <mc:Fallback xmlns="">
            <p:pic>
              <p:nvPicPr>
                <p:cNvPr id="266" name="Ink 265">
                  <a:extLst>
                    <a:ext uri="{FF2B5EF4-FFF2-40B4-BE49-F238E27FC236}">
                      <a16:creationId xmlns:a16="http://schemas.microsoft.com/office/drawing/2014/main" id="{98F61404-EF1F-2EC4-1B00-AECE7783BC42}"/>
                    </a:ext>
                  </a:extLst>
                </p:cNvPr>
                <p:cNvPicPr/>
                <p:nvPr/>
              </p:nvPicPr>
              <p:blipFill>
                <a:blip r:embed="rId427"/>
                <a:stretch>
                  <a:fillRect/>
                </a:stretch>
              </p:blipFill>
              <p:spPr>
                <a:xfrm>
                  <a:off x="7059130" y="4790014"/>
                  <a:ext cx="234360" cy="206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4" name="Group 273">
            <a:extLst>
              <a:ext uri="{FF2B5EF4-FFF2-40B4-BE49-F238E27FC236}">
                <a16:creationId xmlns:a16="http://schemas.microsoft.com/office/drawing/2014/main" id="{1CCD1968-C5DE-53B1-0764-11E0736D2A57}"/>
              </a:ext>
            </a:extLst>
          </p:cNvPr>
          <p:cNvGrpSpPr/>
          <p:nvPr/>
        </p:nvGrpSpPr>
        <p:grpSpPr>
          <a:xfrm>
            <a:off x="7448290" y="4854454"/>
            <a:ext cx="1140120" cy="513000"/>
            <a:chOff x="7448290" y="4854454"/>
            <a:chExt cx="1140120" cy="513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28">
              <p14:nvContentPartPr>
                <p14:cNvPr id="268" name="Ink 267">
                  <a:extLst>
                    <a:ext uri="{FF2B5EF4-FFF2-40B4-BE49-F238E27FC236}">
                      <a16:creationId xmlns:a16="http://schemas.microsoft.com/office/drawing/2014/main" id="{5EB03F08-FA13-243E-FFB2-B0B0C3BCBCE3}"/>
                    </a:ext>
                  </a:extLst>
                </p14:cNvPr>
                <p14:cNvContentPartPr/>
                <p14:nvPr/>
              </p14:nvContentPartPr>
              <p14:xfrm>
                <a:off x="7448290" y="5069014"/>
                <a:ext cx="159120" cy="298440"/>
              </p14:xfrm>
            </p:contentPart>
          </mc:Choice>
          <mc:Fallback xmlns="">
            <p:pic>
              <p:nvPicPr>
                <p:cNvPr id="268" name="Ink 267">
                  <a:extLst>
                    <a:ext uri="{FF2B5EF4-FFF2-40B4-BE49-F238E27FC236}">
                      <a16:creationId xmlns:a16="http://schemas.microsoft.com/office/drawing/2014/main" id="{5EB03F08-FA13-243E-FFB2-B0B0C3BCBCE3}"/>
                    </a:ext>
                  </a:extLst>
                </p:cNvPr>
                <p:cNvPicPr/>
                <p:nvPr/>
              </p:nvPicPr>
              <p:blipFill>
                <a:blip r:embed="rId429"/>
                <a:stretch>
                  <a:fillRect/>
                </a:stretch>
              </p:blipFill>
              <p:spPr>
                <a:xfrm>
                  <a:off x="7439290" y="5060014"/>
                  <a:ext cx="176760" cy="31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0">
              <p14:nvContentPartPr>
                <p14:cNvPr id="269" name="Ink 268">
                  <a:extLst>
                    <a:ext uri="{FF2B5EF4-FFF2-40B4-BE49-F238E27FC236}">
                      <a16:creationId xmlns:a16="http://schemas.microsoft.com/office/drawing/2014/main" id="{341A1278-1C66-B836-0218-99CEA5EC9A67}"/>
                    </a:ext>
                  </a:extLst>
                </p14:cNvPr>
                <p14:cNvContentPartPr/>
                <p14:nvPr/>
              </p14:nvContentPartPr>
              <p14:xfrm>
                <a:off x="7680490" y="4854454"/>
                <a:ext cx="140400" cy="172080"/>
              </p14:xfrm>
            </p:contentPart>
          </mc:Choice>
          <mc:Fallback xmlns="">
            <p:pic>
              <p:nvPicPr>
                <p:cNvPr id="269" name="Ink 268">
                  <a:extLst>
                    <a:ext uri="{FF2B5EF4-FFF2-40B4-BE49-F238E27FC236}">
                      <a16:creationId xmlns:a16="http://schemas.microsoft.com/office/drawing/2014/main" id="{341A1278-1C66-B836-0218-99CEA5EC9A67}"/>
                    </a:ext>
                  </a:extLst>
                </p:cNvPr>
                <p:cNvPicPr/>
                <p:nvPr/>
              </p:nvPicPr>
              <p:blipFill>
                <a:blip r:embed="rId431"/>
                <a:stretch>
                  <a:fillRect/>
                </a:stretch>
              </p:blipFill>
              <p:spPr>
                <a:xfrm>
                  <a:off x="7671850" y="4845454"/>
                  <a:ext cx="158040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2">
              <p14:nvContentPartPr>
                <p14:cNvPr id="270" name="Ink 269">
                  <a:extLst>
                    <a:ext uri="{FF2B5EF4-FFF2-40B4-BE49-F238E27FC236}">
                      <a16:creationId xmlns:a16="http://schemas.microsoft.com/office/drawing/2014/main" id="{8FF8406B-FEFB-0544-A1D8-BC48D74434BF}"/>
                    </a:ext>
                  </a:extLst>
                </p14:cNvPr>
                <p14:cNvContentPartPr/>
                <p14:nvPr/>
              </p14:nvContentPartPr>
              <p14:xfrm>
                <a:off x="7883890" y="4911334"/>
                <a:ext cx="204120" cy="359640"/>
              </p14:xfrm>
            </p:contentPart>
          </mc:Choice>
          <mc:Fallback xmlns="">
            <p:pic>
              <p:nvPicPr>
                <p:cNvPr id="270" name="Ink 269">
                  <a:extLst>
                    <a:ext uri="{FF2B5EF4-FFF2-40B4-BE49-F238E27FC236}">
                      <a16:creationId xmlns:a16="http://schemas.microsoft.com/office/drawing/2014/main" id="{8FF8406B-FEFB-0544-A1D8-BC48D74434BF}"/>
                    </a:ext>
                  </a:extLst>
                </p:cNvPr>
                <p:cNvPicPr/>
                <p:nvPr/>
              </p:nvPicPr>
              <p:blipFill>
                <a:blip r:embed="rId433"/>
                <a:stretch>
                  <a:fillRect/>
                </a:stretch>
              </p:blipFill>
              <p:spPr>
                <a:xfrm>
                  <a:off x="7875250" y="4902334"/>
                  <a:ext cx="221760" cy="37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4">
              <p14:nvContentPartPr>
                <p14:cNvPr id="271" name="Ink 270">
                  <a:extLst>
                    <a:ext uri="{FF2B5EF4-FFF2-40B4-BE49-F238E27FC236}">
                      <a16:creationId xmlns:a16="http://schemas.microsoft.com/office/drawing/2014/main" id="{A40D3B2A-257B-043A-EE8F-BAA84C7E2FE3}"/>
                    </a:ext>
                  </a:extLst>
                </p14:cNvPr>
                <p14:cNvContentPartPr/>
                <p14:nvPr/>
              </p14:nvContentPartPr>
              <p14:xfrm>
                <a:off x="8223730" y="5114014"/>
                <a:ext cx="25920" cy="218520"/>
              </p14:xfrm>
            </p:contentPart>
          </mc:Choice>
          <mc:Fallback xmlns="">
            <p:pic>
              <p:nvPicPr>
                <p:cNvPr id="271" name="Ink 270">
                  <a:extLst>
                    <a:ext uri="{FF2B5EF4-FFF2-40B4-BE49-F238E27FC236}">
                      <a16:creationId xmlns:a16="http://schemas.microsoft.com/office/drawing/2014/main" id="{A40D3B2A-257B-043A-EE8F-BAA84C7E2FE3}"/>
                    </a:ext>
                  </a:extLst>
                </p:cNvPr>
                <p:cNvPicPr/>
                <p:nvPr/>
              </p:nvPicPr>
              <p:blipFill>
                <a:blip r:embed="rId435"/>
                <a:stretch>
                  <a:fillRect/>
                </a:stretch>
              </p:blipFill>
              <p:spPr>
                <a:xfrm>
                  <a:off x="8214730" y="5105374"/>
                  <a:ext cx="43560" cy="23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6">
              <p14:nvContentPartPr>
                <p14:cNvPr id="272" name="Ink 271">
                  <a:extLst>
                    <a:ext uri="{FF2B5EF4-FFF2-40B4-BE49-F238E27FC236}">
                      <a16:creationId xmlns:a16="http://schemas.microsoft.com/office/drawing/2014/main" id="{0581A87B-ECE4-579B-EBC9-C97528D8DE6E}"/>
                    </a:ext>
                  </a:extLst>
                </p14:cNvPr>
                <p14:cNvContentPartPr/>
                <p14:nvPr/>
              </p14:nvContentPartPr>
              <p14:xfrm>
                <a:off x="8165050" y="5070814"/>
                <a:ext cx="200520" cy="174600"/>
              </p14:xfrm>
            </p:contentPart>
          </mc:Choice>
          <mc:Fallback xmlns="">
            <p:pic>
              <p:nvPicPr>
                <p:cNvPr id="272" name="Ink 271">
                  <a:extLst>
                    <a:ext uri="{FF2B5EF4-FFF2-40B4-BE49-F238E27FC236}">
                      <a16:creationId xmlns:a16="http://schemas.microsoft.com/office/drawing/2014/main" id="{0581A87B-ECE4-579B-EBC9-C97528D8DE6E}"/>
                    </a:ext>
                  </a:extLst>
                </p:cNvPr>
                <p:cNvPicPr/>
                <p:nvPr/>
              </p:nvPicPr>
              <p:blipFill>
                <a:blip r:embed="rId437"/>
                <a:stretch>
                  <a:fillRect/>
                </a:stretch>
              </p:blipFill>
              <p:spPr>
                <a:xfrm>
                  <a:off x="8156410" y="5062174"/>
                  <a:ext cx="21816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8">
              <p14:nvContentPartPr>
                <p14:cNvPr id="273" name="Ink 272">
                  <a:extLst>
                    <a:ext uri="{FF2B5EF4-FFF2-40B4-BE49-F238E27FC236}">
                      <a16:creationId xmlns:a16="http://schemas.microsoft.com/office/drawing/2014/main" id="{E6744F17-29FC-9E21-68B3-280FF07F60BC}"/>
                    </a:ext>
                  </a:extLst>
                </p14:cNvPr>
                <p14:cNvContentPartPr/>
                <p14:nvPr/>
              </p14:nvContentPartPr>
              <p14:xfrm>
                <a:off x="8401930" y="4901974"/>
                <a:ext cx="186480" cy="173520"/>
              </p14:xfrm>
            </p:contentPart>
          </mc:Choice>
          <mc:Fallback xmlns="">
            <p:pic>
              <p:nvPicPr>
                <p:cNvPr id="273" name="Ink 272">
                  <a:extLst>
                    <a:ext uri="{FF2B5EF4-FFF2-40B4-BE49-F238E27FC236}">
                      <a16:creationId xmlns:a16="http://schemas.microsoft.com/office/drawing/2014/main" id="{E6744F17-29FC-9E21-68B3-280FF07F60BC}"/>
                    </a:ext>
                  </a:extLst>
                </p:cNvPr>
                <p:cNvPicPr/>
                <p:nvPr/>
              </p:nvPicPr>
              <p:blipFill>
                <a:blip r:embed="rId439"/>
                <a:stretch>
                  <a:fillRect/>
                </a:stretch>
              </p:blipFill>
              <p:spPr>
                <a:xfrm>
                  <a:off x="8392930" y="4893334"/>
                  <a:ext cx="204120" cy="191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40">
            <p14:nvContentPartPr>
              <p14:cNvPr id="309" name="Ink 308">
                <a:extLst>
                  <a:ext uri="{FF2B5EF4-FFF2-40B4-BE49-F238E27FC236}">
                    <a16:creationId xmlns:a16="http://schemas.microsoft.com/office/drawing/2014/main" id="{719EB4E6-C320-10E6-CE4B-1429AAA45E55}"/>
                  </a:ext>
                </a:extLst>
              </p14:cNvPr>
              <p14:cNvContentPartPr/>
              <p14:nvPr/>
            </p14:nvContentPartPr>
            <p14:xfrm>
              <a:off x="7120690" y="3745169"/>
              <a:ext cx="434520" cy="473400"/>
            </p14:xfrm>
          </p:contentPart>
        </mc:Choice>
        <mc:Fallback xmlns="">
          <p:pic>
            <p:nvPicPr>
              <p:cNvPr id="309" name="Ink 308">
                <a:extLst>
                  <a:ext uri="{FF2B5EF4-FFF2-40B4-BE49-F238E27FC236}">
                    <a16:creationId xmlns:a16="http://schemas.microsoft.com/office/drawing/2014/main" id="{719EB4E6-C320-10E6-CE4B-1429AAA45E55}"/>
                  </a:ext>
                </a:extLst>
              </p:cNvPr>
              <p:cNvPicPr/>
              <p:nvPr/>
            </p:nvPicPr>
            <p:blipFill>
              <a:blip r:embed="rId453"/>
              <a:stretch>
                <a:fillRect/>
              </a:stretch>
            </p:blipFill>
            <p:spPr>
              <a:xfrm>
                <a:off x="7112050" y="3736169"/>
                <a:ext cx="452160" cy="49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4">
            <p14:nvContentPartPr>
              <p14:cNvPr id="310" name="Ink 309">
                <a:extLst>
                  <a:ext uri="{FF2B5EF4-FFF2-40B4-BE49-F238E27FC236}">
                    <a16:creationId xmlns:a16="http://schemas.microsoft.com/office/drawing/2014/main" id="{3007F220-C7DE-FDC2-BDBD-25C79921EDA6}"/>
                  </a:ext>
                </a:extLst>
              </p14:cNvPr>
              <p14:cNvContentPartPr/>
              <p14:nvPr/>
            </p14:nvContentPartPr>
            <p14:xfrm>
              <a:off x="589210" y="6158609"/>
              <a:ext cx="37440" cy="293040"/>
            </p14:xfrm>
          </p:contentPart>
        </mc:Choice>
        <mc:Fallback xmlns="">
          <p:pic>
            <p:nvPicPr>
              <p:cNvPr id="310" name="Ink 309">
                <a:extLst>
                  <a:ext uri="{FF2B5EF4-FFF2-40B4-BE49-F238E27FC236}">
                    <a16:creationId xmlns:a16="http://schemas.microsoft.com/office/drawing/2014/main" id="{3007F220-C7DE-FDC2-BDBD-25C79921EDA6}"/>
                  </a:ext>
                </a:extLst>
              </p:cNvPr>
              <p:cNvPicPr/>
              <p:nvPr/>
            </p:nvPicPr>
            <p:blipFill>
              <a:blip r:embed="rId455"/>
              <a:stretch>
                <a:fillRect/>
              </a:stretch>
            </p:blipFill>
            <p:spPr>
              <a:xfrm>
                <a:off x="580210" y="6149609"/>
                <a:ext cx="55080" cy="31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6">
            <p14:nvContentPartPr>
              <p14:cNvPr id="311" name="Ink 310">
                <a:extLst>
                  <a:ext uri="{FF2B5EF4-FFF2-40B4-BE49-F238E27FC236}">
                    <a16:creationId xmlns:a16="http://schemas.microsoft.com/office/drawing/2014/main" id="{A346C909-41DA-4C69-FA63-A44C2DD6C168}"/>
                  </a:ext>
                </a:extLst>
              </p14:cNvPr>
              <p14:cNvContentPartPr/>
              <p14:nvPr/>
            </p14:nvContentPartPr>
            <p14:xfrm>
              <a:off x="527290" y="6151409"/>
              <a:ext cx="321840" cy="137160"/>
            </p14:xfrm>
          </p:contentPart>
        </mc:Choice>
        <mc:Fallback xmlns="">
          <p:pic>
            <p:nvPicPr>
              <p:cNvPr id="311" name="Ink 310">
                <a:extLst>
                  <a:ext uri="{FF2B5EF4-FFF2-40B4-BE49-F238E27FC236}">
                    <a16:creationId xmlns:a16="http://schemas.microsoft.com/office/drawing/2014/main" id="{A346C909-41DA-4C69-FA63-A44C2DD6C168}"/>
                  </a:ext>
                </a:extLst>
              </p:cNvPr>
              <p:cNvPicPr/>
              <p:nvPr/>
            </p:nvPicPr>
            <p:blipFill>
              <a:blip r:embed="rId457"/>
              <a:stretch>
                <a:fillRect/>
              </a:stretch>
            </p:blipFill>
            <p:spPr>
              <a:xfrm>
                <a:off x="518650" y="6142769"/>
                <a:ext cx="339480" cy="15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8">
            <p14:nvContentPartPr>
              <p14:cNvPr id="312" name="Ink 311">
                <a:extLst>
                  <a:ext uri="{FF2B5EF4-FFF2-40B4-BE49-F238E27FC236}">
                    <a16:creationId xmlns:a16="http://schemas.microsoft.com/office/drawing/2014/main" id="{75C0150E-6CA3-16C9-368D-E530E82D4D4F}"/>
                  </a:ext>
                </a:extLst>
              </p14:cNvPr>
              <p14:cNvContentPartPr/>
              <p14:nvPr/>
            </p14:nvContentPartPr>
            <p14:xfrm>
              <a:off x="921130" y="6113969"/>
              <a:ext cx="123480" cy="344520"/>
            </p14:xfrm>
          </p:contentPart>
        </mc:Choice>
        <mc:Fallback xmlns="">
          <p:pic>
            <p:nvPicPr>
              <p:cNvPr id="312" name="Ink 311">
                <a:extLst>
                  <a:ext uri="{FF2B5EF4-FFF2-40B4-BE49-F238E27FC236}">
                    <a16:creationId xmlns:a16="http://schemas.microsoft.com/office/drawing/2014/main" id="{75C0150E-6CA3-16C9-368D-E530E82D4D4F}"/>
                  </a:ext>
                </a:extLst>
              </p:cNvPr>
              <p:cNvPicPr/>
              <p:nvPr/>
            </p:nvPicPr>
            <p:blipFill>
              <a:blip r:embed="rId459"/>
              <a:stretch>
                <a:fillRect/>
              </a:stretch>
            </p:blipFill>
            <p:spPr>
              <a:xfrm>
                <a:off x="912490" y="6105329"/>
                <a:ext cx="141120" cy="36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0">
            <p14:nvContentPartPr>
              <p14:cNvPr id="313" name="Ink 312">
                <a:extLst>
                  <a:ext uri="{FF2B5EF4-FFF2-40B4-BE49-F238E27FC236}">
                    <a16:creationId xmlns:a16="http://schemas.microsoft.com/office/drawing/2014/main" id="{EF6A600E-2016-645C-2704-D40F38DDC54A}"/>
                  </a:ext>
                </a:extLst>
              </p14:cNvPr>
              <p14:cNvContentPartPr/>
              <p14:nvPr/>
            </p14:nvContentPartPr>
            <p14:xfrm>
              <a:off x="1036330" y="6321329"/>
              <a:ext cx="72720" cy="171000"/>
            </p14:xfrm>
          </p:contentPart>
        </mc:Choice>
        <mc:Fallback xmlns="">
          <p:pic>
            <p:nvPicPr>
              <p:cNvPr id="313" name="Ink 312">
                <a:extLst>
                  <a:ext uri="{FF2B5EF4-FFF2-40B4-BE49-F238E27FC236}">
                    <a16:creationId xmlns:a16="http://schemas.microsoft.com/office/drawing/2014/main" id="{EF6A600E-2016-645C-2704-D40F38DDC54A}"/>
                  </a:ext>
                </a:extLst>
              </p:cNvPr>
              <p:cNvPicPr/>
              <p:nvPr/>
            </p:nvPicPr>
            <p:blipFill>
              <a:blip r:embed="rId461"/>
              <a:stretch>
                <a:fillRect/>
              </a:stretch>
            </p:blipFill>
            <p:spPr>
              <a:xfrm>
                <a:off x="1027330" y="6312329"/>
                <a:ext cx="90360" cy="18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2">
            <p14:nvContentPartPr>
              <p14:cNvPr id="314" name="Ink 313">
                <a:extLst>
                  <a:ext uri="{FF2B5EF4-FFF2-40B4-BE49-F238E27FC236}">
                    <a16:creationId xmlns:a16="http://schemas.microsoft.com/office/drawing/2014/main" id="{F3761BEC-B050-D2CA-7CA4-106B0CBEEF90}"/>
                  </a:ext>
                </a:extLst>
              </p14:cNvPr>
              <p14:cNvContentPartPr/>
              <p14:nvPr/>
            </p14:nvContentPartPr>
            <p14:xfrm>
              <a:off x="1045330" y="6238529"/>
              <a:ext cx="127440" cy="136800"/>
            </p14:xfrm>
          </p:contentPart>
        </mc:Choice>
        <mc:Fallback xmlns="">
          <p:pic>
            <p:nvPicPr>
              <p:cNvPr id="314" name="Ink 313">
                <a:extLst>
                  <a:ext uri="{FF2B5EF4-FFF2-40B4-BE49-F238E27FC236}">
                    <a16:creationId xmlns:a16="http://schemas.microsoft.com/office/drawing/2014/main" id="{F3761BEC-B050-D2CA-7CA4-106B0CBEEF90}"/>
                  </a:ext>
                </a:extLst>
              </p:cNvPr>
              <p:cNvPicPr/>
              <p:nvPr/>
            </p:nvPicPr>
            <p:blipFill>
              <a:blip r:embed="rId463"/>
              <a:stretch>
                <a:fillRect/>
              </a:stretch>
            </p:blipFill>
            <p:spPr>
              <a:xfrm>
                <a:off x="1036330" y="6229889"/>
                <a:ext cx="145080" cy="15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4">
            <p14:nvContentPartPr>
              <p14:cNvPr id="315" name="Ink 314">
                <a:extLst>
                  <a:ext uri="{FF2B5EF4-FFF2-40B4-BE49-F238E27FC236}">
                    <a16:creationId xmlns:a16="http://schemas.microsoft.com/office/drawing/2014/main" id="{B686DECC-FC6F-9276-B98F-8E2B728630CA}"/>
                  </a:ext>
                </a:extLst>
              </p14:cNvPr>
              <p14:cNvContentPartPr/>
              <p14:nvPr/>
            </p14:nvContentPartPr>
            <p14:xfrm>
              <a:off x="1217050" y="6111449"/>
              <a:ext cx="167760" cy="452160"/>
            </p14:xfrm>
          </p:contentPart>
        </mc:Choice>
        <mc:Fallback xmlns="">
          <p:pic>
            <p:nvPicPr>
              <p:cNvPr id="315" name="Ink 314">
                <a:extLst>
                  <a:ext uri="{FF2B5EF4-FFF2-40B4-BE49-F238E27FC236}">
                    <a16:creationId xmlns:a16="http://schemas.microsoft.com/office/drawing/2014/main" id="{B686DECC-FC6F-9276-B98F-8E2B728630CA}"/>
                  </a:ext>
                </a:extLst>
              </p:cNvPr>
              <p:cNvPicPr/>
              <p:nvPr/>
            </p:nvPicPr>
            <p:blipFill>
              <a:blip r:embed="rId465"/>
              <a:stretch>
                <a:fillRect/>
              </a:stretch>
            </p:blipFill>
            <p:spPr>
              <a:xfrm>
                <a:off x="1208050" y="6102809"/>
                <a:ext cx="185400" cy="46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6">
            <p14:nvContentPartPr>
              <p14:cNvPr id="316" name="Ink 315">
                <a:extLst>
                  <a:ext uri="{FF2B5EF4-FFF2-40B4-BE49-F238E27FC236}">
                    <a16:creationId xmlns:a16="http://schemas.microsoft.com/office/drawing/2014/main" id="{9C777098-88E3-883B-A358-9C14B0164EE7}"/>
                  </a:ext>
                </a:extLst>
              </p14:cNvPr>
              <p14:cNvContentPartPr/>
              <p14:nvPr/>
            </p14:nvContentPartPr>
            <p14:xfrm>
              <a:off x="1540330" y="6128729"/>
              <a:ext cx="126720" cy="321120"/>
            </p14:xfrm>
          </p:contentPart>
        </mc:Choice>
        <mc:Fallback xmlns="">
          <p:pic>
            <p:nvPicPr>
              <p:cNvPr id="316" name="Ink 315">
                <a:extLst>
                  <a:ext uri="{FF2B5EF4-FFF2-40B4-BE49-F238E27FC236}">
                    <a16:creationId xmlns:a16="http://schemas.microsoft.com/office/drawing/2014/main" id="{9C777098-88E3-883B-A358-9C14B0164EE7}"/>
                  </a:ext>
                </a:extLst>
              </p:cNvPr>
              <p:cNvPicPr/>
              <p:nvPr/>
            </p:nvPicPr>
            <p:blipFill>
              <a:blip r:embed="rId467"/>
              <a:stretch>
                <a:fillRect/>
              </a:stretch>
            </p:blipFill>
            <p:spPr>
              <a:xfrm>
                <a:off x="1531690" y="6120089"/>
                <a:ext cx="144360" cy="33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8">
            <p14:nvContentPartPr>
              <p14:cNvPr id="317" name="Ink 316">
                <a:extLst>
                  <a:ext uri="{FF2B5EF4-FFF2-40B4-BE49-F238E27FC236}">
                    <a16:creationId xmlns:a16="http://schemas.microsoft.com/office/drawing/2014/main" id="{D500BFCF-42B5-0657-DCF7-ABD88FFF2E72}"/>
                  </a:ext>
                </a:extLst>
              </p14:cNvPr>
              <p14:cNvContentPartPr/>
              <p14:nvPr/>
            </p14:nvContentPartPr>
            <p14:xfrm>
              <a:off x="1767490" y="6359849"/>
              <a:ext cx="81720" cy="259560"/>
            </p14:xfrm>
          </p:contentPart>
        </mc:Choice>
        <mc:Fallback xmlns="">
          <p:pic>
            <p:nvPicPr>
              <p:cNvPr id="317" name="Ink 316">
                <a:extLst>
                  <a:ext uri="{FF2B5EF4-FFF2-40B4-BE49-F238E27FC236}">
                    <a16:creationId xmlns:a16="http://schemas.microsoft.com/office/drawing/2014/main" id="{D500BFCF-42B5-0657-DCF7-ABD88FFF2E72}"/>
                  </a:ext>
                </a:extLst>
              </p:cNvPr>
              <p:cNvPicPr/>
              <p:nvPr/>
            </p:nvPicPr>
            <p:blipFill>
              <a:blip r:embed="rId469"/>
              <a:stretch>
                <a:fillRect/>
              </a:stretch>
            </p:blipFill>
            <p:spPr>
              <a:xfrm>
                <a:off x="1758490" y="6350849"/>
                <a:ext cx="99360" cy="27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0">
            <p14:nvContentPartPr>
              <p14:cNvPr id="318" name="Ink 317">
                <a:extLst>
                  <a:ext uri="{FF2B5EF4-FFF2-40B4-BE49-F238E27FC236}">
                    <a16:creationId xmlns:a16="http://schemas.microsoft.com/office/drawing/2014/main" id="{F63A9F37-EC20-C29F-B1B8-A9C28FD492C1}"/>
                  </a:ext>
                </a:extLst>
              </p14:cNvPr>
              <p14:cNvContentPartPr/>
              <p14:nvPr/>
            </p14:nvContentPartPr>
            <p14:xfrm>
              <a:off x="1770370" y="6325649"/>
              <a:ext cx="138960" cy="106560"/>
            </p14:xfrm>
          </p:contentPart>
        </mc:Choice>
        <mc:Fallback xmlns="">
          <p:pic>
            <p:nvPicPr>
              <p:cNvPr id="318" name="Ink 317">
                <a:extLst>
                  <a:ext uri="{FF2B5EF4-FFF2-40B4-BE49-F238E27FC236}">
                    <a16:creationId xmlns:a16="http://schemas.microsoft.com/office/drawing/2014/main" id="{F63A9F37-EC20-C29F-B1B8-A9C28FD492C1}"/>
                  </a:ext>
                </a:extLst>
              </p:cNvPr>
              <p:cNvPicPr/>
              <p:nvPr/>
            </p:nvPicPr>
            <p:blipFill>
              <a:blip r:embed="rId471"/>
              <a:stretch>
                <a:fillRect/>
              </a:stretch>
            </p:blipFill>
            <p:spPr>
              <a:xfrm>
                <a:off x="1761370" y="6317009"/>
                <a:ext cx="156600" cy="12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2">
            <p14:nvContentPartPr>
              <p14:cNvPr id="319" name="Ink 318">
                <a:extLst>
                  <a:ext uri="{FF2B5EF4-FFF2-40B4-BE49-F238E27FC236}">
                    <a16:creationId xmlns:a16="http://schemas.microsoft.com/office/drawing/2014/main" id="{F90BDDBA-06EB-4933-8DEC-EEA9D5424219}"/>
                  </a:ext>
                </a:extLst>
              </p14:cNvPr>
              <p14:cNvContentPartPr/>
              <p14:nvPr/>
            </p14:nvContentPartPr>
            <p14:xfrm>
              <a:off x="2159890" y="6204689"/>
              <a:ext cx="254880" cy="21960"/>
            </p14:xfrm>
          </p:contentPart>
        </mc:Choice>
        <mc:Fallback xmlns="">
          <p:pic>
            <p:nvPicPr>
              <p:cNvPr id="319" name="Ink 318">
                <a:extLst>
                  <a:ext uri="{FF2B5EF4-FFF2-40B4-BE49-F238E27FC236}">
                    <a16:creationId xmlns:a16="http://schemas.microsoft.com/office/drawing/2014/main" id="{F90BDDBA-06EB-4933-8DEC-EEA9D5424219}"/>
                  </a:ext>
                </a:extLst>
              </p:cNvPr>
              <p:cNvPicPr/>
              <p:nvPr/>
            </p:nvPicPr>
            <p:blipFill>
              <a:blip r:embed="rId473"/>
              <a:stretch>
                <a:fillRect/>
              </a:stretch>
            </p:blipFill>
            <p:spPr>
              <a:xfrm>
                <a:off x="2150890" y="6195689"/>
                <a:ext cx="272520" cy="3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4">
            <p14:nvContentPartPr>
              <p14:cNvPr id="320" name="Ink 319">
                <a:extLst>
                  <a:ext uri="{FF2B5EF4-FFF2-40B4-BE49-F238E27FC236}">
                    <a16:creationId xmlns:a16="http://schemas.microsoft.com/office/drawing/2014/main" id="{BBB7CA54-9E49-F942-DFDB-A4286D6FB7EC}"/>
                  </a:ext>
                </a:extLst>
              </p14:cNvPr>
              <p14:cNvContentPartPr/>
              <p14:nvPr/>
            </p14:nvContentPartPr>
            <p14:xfrm>
              <a:off x="2141170" y="6328529"/>
              <a:ext cx="358200" cy="48240"/>
            </p14:xfrm>
          </p:contentPart>
        </mc:Choice>
        <mc:Fallback xmlns="">
          <p:pic>
            <p:nvPicPr>
              <p:cNvPr id="320" name="Ink 319">
                <a:extLst>
                  <a:ext uri="{FF2B5EF4-FFF2-40B4-BE49-F238E27FC236}">
                    <a16:creationId xmlns:a16="http://schemas.microsoft.com/office/drawing/2014/main" id="{BBB7CA54-9E49-F942-DFDB-A4286D6FB7EC}"/>
                  </a:ext>
                </a:extLst>
              </p:cNvPr>
              <p:cNvPicPr/>
              <p:nvPr/>
            </p:nvPicPr>
            <p:blipFill>
              <a:blip r:embed="rId475"/>
              <a:stretch>
                <a:fillRect/>
              </a:stretch>
            </p:blipFill>
            <p:spPr>
              <a:xfrm>
                <a:off x="2132170" y="6319889"/>
                <a:ext cx="375840" cy="6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6">
            <p14:nvContentPartPr>
              <p14:cNvPr id="322" name="Ink 321">
                <a:extLst>
                  <a:ext uri="{FF2B5EF4-FFF2-40B4-BE49-F238E27FC236}">
                    <a16:creationId xmlns:a16="http://schemas.microsoft.com/office/drawing/2014/main" id="{6418E1BC-816A-C9D7-C6B5-D5015662F2B9}"/>
                  </a:ext>
                </a:extLst>
              </p14:cNvPr>
              <p14:cNvContentPartPr/>
              <p14:nvPr/>
            </p14:nvContentPartPr>
            <p14:xfrm>
              <a:off x="2942530" y="5912729"/>
              <a:ext cx="201960" cy="308880"/>
            </p14:xfrm>
          </p:contentPart>
        </mc:Choice>
        <mc:Fallback xmlns="">
          <p:pic>
            <p:nvPicPr>
              <p:cNvPr id="322" name="Ink 321">
                <a:extLst>
                  <a:ext uri="{FF2B5EF4-FFF2-40B4-BE49-F238E27FC236}">
                    <a16:creationId xmlns:a16="http://schemas.microsoft.com/office/drawing/2014/main" id="{6418E1BC-816A-C9D7-C6B5-D5015662F2B9}"/>
                  </a:ext>
                </a:extLst>
              </p:cNvPr>
              <p:cNvPicPr/>
              <p:nvPr/>
            </p:nvPicPr>
            <p:blipFill>
              <a:blip r:embed="rId477"/>
              <a:stretch>
                <a:fillRect/>
              </a:stretch>
            </p:blipFill>
            <p:spPr>
              <a:xfrm>
                <a:off x="2933530" y="5903729"/>
                <a:ext cx="219600" cy="32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8">
            <p14:nvContentPartPr>
              <p14:cNvPr id="323" name="Ink 322">
                <a:extLst>
                  <a:ext uri="{FF2B5EF4-FFF2-40B4-BE49-F238E27FC236}">
                    <a16:creationId xmlns:a16="http://schemas.microsoft.com/office/drawing/2014/main" id="{00063959-F41B-1F9D-E742-CC8405BEACB1}"/>
                  </a:ext>
                </a:extLst>
              </p14:cNvPr>
              <p14:cNvContentPartPr/>
              <p14:nvPr/>
            </p14:nvContentPartPr>
            <p14:xfrm>
              <a:off x="3178690" y="5770529"/>
              <a:ext cx="163800" cy="131400"/>
            </p14:xfrm>
          </p:contentPart>
        </mc:Choice>
        <mc:Fallback xmlns="">
          <p:pic>
            <p:nvPicPr>
              <p:cNvPr id="323" name="Ink 322">
                <a:extLst>
                  <a:ext uri="{FF2B5EF4-FFF2-40B4-BE49-F238E27FC236}">
                    <a16:creationId xmlns:a16="http://schemas.microsoft.com/office/drawing/2014/main" id="{00063959-F41B-1F9D-E742-CC8405BEACB1}"/>
                  </a:ext>
                </a:extLst>
              </p:cNvPr>
              <p:cNvPicPr/>
              <p:nvPr/>
            </p:nvPicPr>
            <p:blipFill>
              <a:blip r:embed="rId479"/>
              <a:stretch>
                <a:fillRect/>
              </a:stretch>
            </p:blipFill>
            <p:spPr>
              <a:xfrm>
                <a:off x="3170050" y="5761889"/>
                <a:ext cx="181440" cy="14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0">
            <p14:nvContentPartPr>
              <p14:cNvPr id="324" name="Ink 323">
                <a:extLst>
                  <a:ext uri="{FF2B5EF4-FFF2-40B4-BE49-F238E27FC236}">
                    <a16:creationId xmlns:a16="http://schemas.microsoft.com/office/drawing/2014/main" id="{589FDBF2-285B-2FE9-FB5B-DC47D1E3E3CE}"/>
                  </a:ext>
                </a:extLst>
              </p14:cNvPr>
              <p14:cNvContentPartPr/>
              <p14:nvPr/>
            </p14:nvContentPartPr>
            <p14:xfrm>
              <a:off x="3410890" y="5761169"/>
              <a:ext cx="32040" cy="365760"/>
            </p14:xfrm>
          </p:contentPart>
        </mc:Choice>
        <mc:Fallback xmlns="">
          <p:pic>
            <p:nvPicPr>
              <p:cNvPr id="324" name="Ink 323">
                <a:extLst>
                  <a:ext uri="{FF2B5EF4-FFF2-40B4-BE49-F238E27FC236}">
                    <a16:creationId xmlns:a16="http://schemas.microsoft.com/office/drawing/2014/main" id="{589FDBF2-285B-2FE9-FB5B-DC47D1E3E3CE}"/>
                  </a:ext>
                </a:extLst>
              </p:cNvPr>
              <p:cNvPicPr/>
              <p:nvPr/>
            </p:nvPicPr>
            <p:blipFill>
              <a:blip r:embed="rId481"/>
              <a:stretch>
                <a:fillRect/>
              </a:stretch>
            </p:blipFill>
            <p:spPr>
              <a:xfrm>
                <a:off x="3401890" y="5752529"/>
                <a:ext cx="49680" cy="38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2">
            <p14:nvContentPartPr>
              <p14:cNvPr id="325" name="Ink 324">
                <a:extLst>
                  <a:ext uri="{FF2B5EF4-FFF2-40B4-BE49-F238E27FC236}">
                    <a16:creationId xmlns:a16="http://schemas.microsoft.com/office/drawing/2014/main" id="{D696B5D5-2217-DE2E-1C77-B66AA334D640}"/>
                  </a:ext>
                </a:extLst>
              </p14:cNvPr>
              <p14:cNvContentPartPr/>
              <p14:nvPr/>
            </p14:nvContentPartPr>
            <p14:xfrm>
              <a:off x="3554530" y="5796809"/>
              <a:ext cx="372240" cy="306720"/>
            </p14:xfrm>
          </p:contentPart>
        </mc:Choice>
        <mc:Fallback xmlns="">
          <p:pic>
            <p:nvPicPr>
              <p:cNvPr id="325" name="Ink 324">
                <a:extLst>
                  <a:ext uri="{FF2B5EF4-FFF2-40B4-BE49-F238E27FC236}">
                    <a16:creationId xmlns:a16="http://schemas.microsoft.com/office/drawing/2014/main" id="{D696B5D5-2217-DE2E-1C77-B66AA334D640}"/>
                  </a:ext>
                </a:extLst>
              </p:cNvPr>
              <p:cNvPicPr/>
              <p:nvPr/>
            </p:nvPicPr>
            <p:blipFill>
              <a:blip r:embed="rId483"/>
              <a:stretch>
                <a:fillRect/>
              </a:stretch>
            </p:blipFill>
            <p:spPr>
              <a:xfrm>
                <a:off x="3545890" y="5788169"/>
                <a:ext cx="389880" cy="32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4">
            <p14:nvContentPartPr>
              <p14:cNvPr id="326" name="Ink 325">
                <a:extLst>
                  <a:ext uri="{FF2B5EF4-FFF2-40B4-BE49-F238E27FC236}">
                    <a16:creationId xmlns:a16="http://schemas.microsoft.com/office/drawing/2014/main" id="{C7630FFA-30BA-D8EF-69DE-7817B1C3E612}"/>
                  </a:ext>
                </a:extLst>
              </p14:cNvPr>
              <p14:cNvContentPartPr/>
              <p14:nvPr/>
            </p14:nvContentPartPr>
            <p14:xfrm>
              <a:off x="3968890" y="5737769"/>
              <a:ext cx="58320" cy="397800"/>
            </p14:xfrm>
          </p:contentPart>
        </mc:Choice>
        <mc:Fallback xmlns="">
          <p:pic>
            <p:nvPicPr>
              <p:cNvPr id="326" name="Ink 325">
                <a:extLst>
                  <a:ext uri="{FF2B5EF4-FFF2-40B4-BE49-F238E27FC236}">
                    <a16:creationId xmlns:a16="http://schemas.microsoft.com/office/drawing/2014/main" id="{C7630FFA-30BA-D8EF-69DE-7817B1C3E612}"/>
                  </a:ext>
                </a:extLst>
              </p:cNvPr>
              <p:cNvPicPr/>
              <p:nvPr/>
            </p:nvPicPr>
            <p:blipFill>
              <a:blip r:embed="rId485"/>
              <a:stretch>
                <a:fillRect/>
              </a:stretch>
            </p:blipFill>
            <p:spPr>
              <a:xfrm>
                <a:off x="3959890" y="5729129"/>
                <a:ext cx="75960" cy="41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6">
            <p14:nvContentPartPr>
              <p14:cNvPr id="328" name="Ink 327">
                <a:extLst>
                  <a:ext uri="{FF2B5EF4-FFF2-40B4-BE49-F238E27FC236}">
                    <a16:creationId xmlns:a16="http://schemas.microsoft.com/office/drawing/2014/main" id="{435FDA35-2F5C-EE2D-6065-263A7693AFF0}"/>
                  </a:ext>
                </a:extLst>
              </p14:cNvPr>
              <p14:cNvContentPartPr/>
              <p14:nvPr/>
            </p14:nvContentPartPr>
            <p14:xfrm>
              <a:off x="4114330" y="5744249"/>
              <a:ext cx="133200" cy="182160"/>
            </p14:xfrm>
          </p:contentPart>
        </mc:Choice>
        <mc:Fallback xmlns="">
          <p:pic>
            <p:nvPicPr>
              <p:cNvPr id="328" name="Ink 327">
                <a:extLst>
                  <a:ext uri="{FF2B5EF4-FFF2-40B4-BE49-F238E27FC236}">
                    <a16:creationId xmlns:a16="http://schemas.microsoft.com/office/drawing/2014/main" id="{435FDA35-2F5C-EE2D-6065-263A7693AFF0}"/>
                  </a:ext>
                </a:extLst>
              </p:cNvPr>
              <p:cNvPicPr/>
              <p:nvPr/>
            </p:nvPicPr>
            <p:blipFill>
              <a:blip r:embed="rId487"/>
              <a:stretch>
                <a:fillRect/>
              </a:stretch>
            </p:blipFill>
            <p:spPr>
              <a:xfrm>
                <a:off x="4105330" y="5735249"/>
                <a:ext cx="150840" cy="19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8">
            <p14:nvContentPartPr>
              <p14:cNvPr id="330" name="Ink 329">
                <a:extLst>
                  <a:ext uri="{FF2B5EF4-FFF2-40B4-BE49-F238E27FC236}">
                    <a16:creationId xmlns:a16="http://schemas.microsoft.com/office/drawing/2014/main" id="{B49DBF71-2366-F2FC-0DDD-55F806BC22F4}"/>
                  </a:ext>
                </a:extLst>
              </p14:cNvPr>
              <p14:cNvContentPartPr/>
              <p14:nvPr/>
            </p14:nvContentPartPr>
            <p14:xfrm>
              <a:off x="2665690" y="6282449"/>
              <a:ext cx="1963080" cy="53280"/>
            </p14:xfrm>
          </p:contentPart>
        </mc:Choice>
        <mc:Fallback xmlns="">
          <p:pic>
            <p:nvPicPr>
              <p:cNvPr id="330" name="Ink 329">
                <a:extLst>
                  <a:ext uri="{FF2B5EF4-FFF2-40B4-BE49-F238E27FC236}">
                    <a16:creationId xmlns:a16="http://schemas.microsoft.com/office/drawing/2014/main" id="{B49DBF71-2366-F2FC-0DDD-55F806BC22F4}"/>
                  </a:ext>
                </a:extLst>
              </p:cNvPr>
              <p:cNvPicPr/>
              <p:nvPr/>
            </p:nvPicPr>
            <p:blipFill>
              <a:blip r:embed="rId489"/>
              <a:stretch>
                <a:fillRect/>
              </a:stretch>
            </p:blipFill>
            <p:spPr>
              <a:xfrm>
                <a:off x="2656690" y="6273809"/>
                <a:ext cx="1980720" cy="7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0">
            <p14:nvContentPartPr>
              <p14:cNvPr id="331" name="Ink 330">
                <a:extLst>
                  <a:ext uri="{FF2B5EF4-FFF2-40B4-BE49-F238E27FC236}">
                    <a16:creationId xmlns:a16="http://schemas.microsoft.com/office/drawing/2014/main" id="{1884A1BA-1FFA-7495-1870-47C2DF5B2F51}"/>
                  </a:ext>
                </a:extLst>
              </p14:cNvPr>
              <p14:cNvContentPartPr/>
              <p14:nvPr/>
            </p14:nvContentPartPr>
            <p14:xfrm>
              <a:off x="2620690" y="6472529"/>
              <a:ext cx="226440" cy="274680"/>
            </p14:xfrm>
          </p:contentPart>
        </mc:Choice>
        <mc:Fallback xmlns="">
          <p:pic>
            <p:nvPicPr>
              <p:cNvPr id="331" name="Ink 330">
                <a:extLst>
                  <a:ext uri="{FF2B5EF4-FFF2-40B4-BE49-F238E27FC236}">
                    <a16:creationId xmlns:a16="http://schemas.microsoft.com/office/drawing/2014/main" id="{1884A1BA-1FFA-7495-1870-47C2DF5B2F51}"/>
                  </a:ext>
                </a:extLst>
              </p:cNvPr>
              <p:cNvPicPr/>
              <p:nvPr/>
            </p:nvPicPr>
            <p:blipFill>
              <a:blip r:embed="rId491"/>
              <a:stretch>
                <a:fillRect/>
              </a:stretch>
            </p:blipFill>
            <p:spPr>
              <a:xfrm>
                <a:off x="2611690" y="6463889"/>
                <a:ext cx="244080" cy="29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2">
            <p14:nvContentPartPr>
              <p14:cNvPr id="333" name="Ink 332">
                <a:extLst>
                  <a:ext uri="{FF2B5EF4-FFF2-40B4-BE49-F238E27FC236}">
                    <a16:creationId xmlns:a16="http://schemas.microsoft.com/office/drawing/2014/main" id="{4F13FFB2-C150-88BB-A113-74B38C3332EF}"/>
                  </a:ext>
                </a:extLst>
              </p14:cNvPr>
              <p14:cNvContentPartPr/>
              <p14:nvPr/>
            </p14:nvContentPartPr>
            <p14:xfrm>
              <a:off x="2935690" y="6601769"/>
              <a:ext cx="9000" cy="146880"/>
            </p14:xfrm>
          </p:contentPart>
        </mc:Choice>
        <mc:Fallback xmlns="">
          <p:pic>
            <p:nvPicPr>
              <p:cNvPr id="333" name="Ink 332">
                <a:extLst>
                  <a:ext uri="{FF2B5EF4-FFF2-40B4-BE49-F238E27FC236}">
                    <a16:creationId xmlns:a16="http://schemas.microsoft.com/office/drawing/2014/main" id="{4F13FFB2-C150-88BB-A113-74B38C3332EF}"/>
                  </a:ext>
                </a:extLst>
              </p:cNvPr>
              <p:cNvPicPr/>
              <p:nvPr/>
            </p:nvPicPr>
            <p:blipFill>
              <a:blip r:embed="rId493"/>
              <a:stretch>
                <a:fillRect/>
              </a:stretch>
            </p:blipFill>
            <p:spPr>
              <a:xfrm>
                <a:off x="2927050" y="6593129"/>
                <a:ext cx="26640" cy="16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4">
            <p14:nvContentPartPr>
              <p14:cNvPr id="334" name="Ink 333">
                <a:extLst>
                  <a:ext uri="{FF2B5EF4-FFF2-40B4-BE49-F238E27FC236}">
                    <a16:creationId xmlns:a16="http://schemas.microsoft.com/office/drawing/2014/main" id="{C22C04DB-336A-DDBA-13EC-CFB1C0287A51}"/>
                  </a:ext>
                </a:extLst>
              </p14:cNvPr>
              <p14:cNvContentPartPr/>
              <p14:nvPr/>
            </p14:nvContentPartPr>
            <p14:xfrm>
              <a:off x="3047650" y="6605009"/>
              <a:ext cx="25560" cy="145440"/>
            </p14:xfrm>
          </p:contentPart>
        </mc:Choice>
        <mc:Fallback xmlns="">
          <p:pic>
            <p:nvPicPr>
              <p:cNvPr id="334" name="Ink 333">
                <a:extLst>
                  <a:ext uri="{FF2B5EF4-FFF2-40B4-BE49-F238E27FC236}">
                    <a16:creationId xmlns:a16="http://schemas.microsoft.com/office/drawing/2014/main" id="{C22C04DB-336A-DDBA-13EC-CFB1C0287A51}"/>
                  </a:ext>
                </a:extLst>
              </p:cNvPr>
              <p:cNvPicPr/>
              <p:nvPr/>
            </p:nvPicPr>
            <p:blipFill>
              <a:blip r:embed="rId495"/>
              <a:stretch>
                <a:fillRect/>
              </a:stretch>
            </p:blipFill>
            <p:spPr>
              <a:xfrm>
                <a:off x="3039010" y="6596009"/>
                <a:ext cx="43200" cy="16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6">
            <p14:nvContentPartPr>
              <p14:cNvPr id="335" name="Ink 334">
                <a:extLst>
                  <a:ext uri="{FF2B5EF4-FFF2-40B4-BE49-F238E27FC236}">
                    <a16:creationId xmlns:a16="http://schemas.microsoft.com/office/drawing/2014/main" id="{63D9FE10-DB97-0913-08B3-C03EF946D594}"/>
                  </a:ext>
                </a:extLst>
              </p14:cNvPr>
              <p14:cNvContentPartPr/>
              <p14:nvPr/>
            </p14:nvContentPartPr>
            <p14:xfrm>
              <a:off x="2843890" y="6531209"/>
              <a:ext cx="307800" cy="106920"/>
            </p14:xfrm>
          </p:contentPart>
        </mc:Choice>
        <mc:Fallback xmlns="">
          <p:pic>
            <p:nvPicPr>
              <p:cNvPr id="335" name="Ink 334">
                <a:extLst>
                  <a:ext uri="{FF2B5EF4-FFF2-40B4-BE49-F238E27FC236}">
                    <a16:creationId xmlns:a16="http://schemas.microsoft.com/office/drawing/2014/main" id="{63D9FE10-DB97-0913-08B3-C03EF946D594}"/>
                  </a:ext>
                </a:extLst>
              </p:cNvPr>
              <p:cNvPicPr/>
              <p:nvPr/>
            </p:nvPicPr>
            <p:blipFill>
              <a:blip r:embed="rId497"/>
              <a:stretch>
                <a:fillRect/>
              </a:stretch>
            </p:blipFill>
            <p:spPr>
              <a:xfrm>
                <a:off x="2834890" y="6522569"/>
                <a:ext cx="325440" cy="12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8">
            <p14:nvContentPartPr>
              <p14:cNvPr id="336" name="Ink 335">
                <a:extLst>
                  <a:ext uri="{FF2B5EF4-FFF2-40B4-BE49-F238E27FC236}">
                    <a16:creationId xmlns:a16="http://schemas.microsoft.com/office/drawing/2014/main" id="{E0B2FFDC-810B-F916-843A-32A2A4B11389}"/>
                  </a:ext>
                </a:extLst>
              </p14:cNvPr>
              <p14:cNvContentPartPr/>
              <p14:nvPr/>
            </p14:nvContentPartPr>
            <p14:xfrm>
              <a:off x="3211090" y="6393689"/>
              <a:ext cx="128520" cy="196560"/>
            </p14:xfrm>
          </p:contentPart>
        </mc:Choice>
        <mc:Fallback xmlns="">
          <p:pic>
            <p:nvPicPr>
              <p:cNvPr id="336" name="Ink 335">
                <a:extLst>
                  <a:ext uri="{FF2B5EF4-FFF2-40B4-BE49-F238E27FC236}">
                    <a16:creationId xmlns:a16="http://schemas.microsoft.com/office/drawing/2014/main" id="{E0B2FFDC-810B-F916-843A-32A2A4B11389}"/>
                  </a:ext>
                </a:extLst>
              </p:cNvPr>
              <p:cNvPicPr/>
              <p:nvPr/>
            </p:nvPicPr>
            <p:blipFill>
              <a:blip r:embed="rId499"/>
              <a:stretch>
                <a:fillRect/>
              </a:stretch>
            </p:blipFill>
            <p:spPr>
              <a:xfrm>
                <a:off x="3202090" y="6385049"/>
                <a:ext cx="146160" cy="214200"/>
              </a:xfrm>
              <a:prstGeom prst="rect">
                <a:avLst/>
              </a:prstGeom>
            </p:spPr>
          </p:pic>
        </mc:Fallback>
      </mc:AlternateContent>
      <p:grpSp>
        <p:nvGrpSpPr>
          <p:cNvPr id="344" name="Group 343">
            <a:extLst>
              <a:ext uri="{FF2B5EF4-FFF2-40B4-BE49-F238E27FC236}">
                <a16:creationId xmlns:a16="http://schemas.microsoft.com/office/drawing/2014/main" id="{301D713E-A471-66DC-14D5-97C145BFBC30}"/>
              </a:ext>
            </a:extLst>
          </p:cNvPr>
          <p:cNvGrpSpPr/>
          <p:nvPr/>
        </p:nvGrpSpPr>
        <p:grpSpPr>
          <a:xfrm>
            <a:off x="3423490" y="6378929"/>
            <a:ext cx="910800" cy="394920"/>
            <a:chOff x="3423490" y="6378929"/>
            <a:chExt cx="910800" cy="394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00">
              <p14:nvContentPartPr>
                <p14:cNvPr id="338" name="Ink 337">
                  <a:extLst>
                    <a:ext uri="{FF2B5EF4-FFF2-40B4-BE49-F238E27FC236}">
                      <a16:creationId xmlns:a16="http://schemas.microsoft.com/office/drawing/2014/main" id="{E751038A-2297-DC3F-2591-1074669D1BBE}"/>
                    </a:ext>
                  </a:extLst>
                </p14:cNvPr>
                <p14:cNvContentPartPr/>
                <p14:nvPr/>
              </p14:nvContentPartPr>
              <p14:xfrm>
                <a:off x="3484330" y="6412409"/>
                <a:ext cx="123840" cy="361440"/>
              </p14:xfrm>
            </p:contentPart>
          </mc:Choice>
          <mc:Fallback xmlns="">
            <p:pic>
              <p:nvPicPr>
                <p:cNvPr id="338" name="Ink 337">
                  <a:extLst>
                    <a:ext uri="{FF2B5EF4-FFF2-40B4-BE49-F238E27FC236}">
                      <a16:creationId xmlns:a16="http://schemas.microsoft.com/office/drawing/2014/main" id="{E751038A-2297-DC3F-2591-1074669D1BBE}"/>
                    </a:ext>
                  </a:extLst>
                </p:cNvPr>
                <p:cNvPicPr/>
                <p:nvPr/>
              </p:nvPicPr>
              <p:blipFill>
                <a:blip r:embed="rId501"/>
                <a:stretch>
                  <a:fillRect/>
                </a:stretch>
              </p:blipFill>
              <p:spPr>
                <a:xfrm>
                  <a:off x="3475690" y="6403769"/>
                  <a:ext cx="141480" cy="37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2">
              <p14:nvContentPartPr>
                <p14:cNvPr id="339" name="Ink 338">
                  <a:extLst>
                    <a:ext uri="{FF2B5EF4-FFF2-40B4-BE49-F238E27FC236}">
                      <a16:creationId xmlns:a16="http://schemas.microsoft.com/office/drawing/2014/main" id="{47C85CF2-561F-63E9-DE67-44F17F2B6BDC}"/>
                    </a:ext>
                  </a:extLst>
                </p14:cNvPr>
                <p14:cNvContentPartPr/>
                <p14:nvPr/>
              </p14:nvContentPartPr>
              <p14:xfrm>
                <a:off x="3423490" y="6469649"/>
                <a:ext cx="186480" cy="136440"/>
              </p14:xfrm>
            </p:contentPart>
          </mc:Choice>
          <mc:Fallback xmlns="">
            <p:pic>
              <p:nvPicPr>
                <p:cNvPr id="339" name="Ink 338">
                  <a:extLst>
                    <a:ext uri="{FF2B5EF4-FFF2-40B4-BE49-F238E27FC236}">
                      <a16:creationId xmlns:a16="http://schemas.microsoft.com/office/drawing/2014/main" id="{47C85CF2-561F-63E9-DE67-44F17F2B6BDC}"/>
                    </a:ext>
                  </a:extLst>
                </p:cNvPr>
                <p:cNvPicPr/>
                <p:nvPr/>
              </p:nvPicPr>
              <p:blipFill>
                <a:blip r:embed="rId503"/>
                <a:stretch>
                  <a:fillRect/>
                </a:stretch>
              </p:blipFill>
              <p:spPr>
                <a:xfrm>
                  <a:off x="3414490" y="6461009"/>
                  <a:ext cx="20412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4">
              <p14:nvContentPartPr>
                <p14:cNvPr id="340" name="Ink 339">
                  <a:extLst>
                    <a:ext uri="{FF2B5EF4-FFF2-40B4-BE49-F238E27FC236}">
                      <a16:creationId xmlns:a16="http://schemas.microsoft.com/office/drawing/2014/main" id="{474C1C94-86E3-5746-01E9-EE435E6821F5}"/>
                    </a:ext>
                  </a:extLst>
                </p14:cNvPr>
                <p14:cNvContentPartPr/>
                <p14:nvPr/>
              </p14:nvContentPartPr>
              <p14:xfrm>
                <a:off x="3672970" y="6402689"/>
                <a:ext cx="169560" cy="128880"/>
              </p14:xfrm>
            </p:contentPart>
          </mc:Choice>
          <mc:Fallback xmlns="">
            <p:pic>
              <p:nvPicPr>
                <p:cNvPr id="340" name="Ink 339">
                  <a:extLst>
                    <a:ext uri="{FF2B5EF4-FFF2-40B4-BE49-F238E27FC236}">
                      <a16:creationId xmlns:a16="http://schemas.microsoft.com/office/drawing/2014/main" id="{474C1C94-86E3-5746-01E9-EE435E6821F5}"/>
                    </a:ext>
                  </a:extLst>
                </p:cNvPr>
                <p:cNvPicPr/>
                <p:nvPr/>
              </p:nvPicPr>
              <p:blipFill>
                <a:blip r:embed="rId505"/>
                <a:stretch>
                  <a:fillRect/>
                </a:stretch>
              </p:blipFill>
              <p:spPr>
                <a:xfrm>
                  <a:off x="3663970" y="6393689"/>
                  <a:ext cx="18720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6">
              <p14:nvContentPartPr>
                <p14:cNvPr id="342" name="Ink 341">
                  <a:extLst>
                    <a:ext uri="{FF2B5EF4-FFF2-40B4-BE49-F238E27FC236}">
                      <a16:creationId xmlns:a16="http://schemas.microsoft.com/office/drawing/2014/main" id="{43325201-18D1-26D6-A6BF-9656D8D85552}"/>
                    </a:ext>
                  </a:extLst>
                </p14:cNvPr>
                <p14:cNvContentPartPr/>
                <p14:nvPr/>
              </p14:nvContentPartPr>
              <p14:xfrm>
                <a:off x="3925330" y="6580889"/>
                <a:ext cx="207720" cy="146880"/>
              </p14:xfrm>
            </p:contentPart>
          </mc:Choice>
          <mc:Fallback xmlns="">
            <p:pic>
              <p:nvPicPr>
                <p:cNvPr id="342" name="Ink 341">
                  <a:extLst>
                    <a:ext uri="{FF2B5EF4-FFF2-40B4-BE49-F238E27FC236}">
                      <a16:creationId xmlns:a16="http://schemas.microsoft.com/office/drawing/2014/main" id="{43325201-18D1-26D6-A6BF-9656D8D85552}"/>
                    </a:ext>
                  </a:extLst>
                </p:cNvPr>
                <p:cNvPicPr/>
                <p:nvPr/>
              </p:nvPicPr>
              <p:blipFill>
                <a:blip r:embed="rId507"/>
                <a:stretch>
                  <a:fillRect/>
                </a:stretch>
              </p:blipFill>
              <p:spPr>
                <a:xfrm>
                  <a:off x="3916330" y="6571889"/>
                  <a:ext cx="22536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8">
              <p14:nvContentPartPr>
                <p14:cNvPr id="343" name="Ink 342">
                  <a:extLst>
                    <a:ext uri="{FF2B5EF4-FFF2-40B4-BE49-F238E27FC236}">
                      <a16:creationId xmlns:a16="http://schemas.microsoft.com/office/drawing/2014/main" id="{F11624CF-9109-EA26-B537-346E138B17ED}"/>
                    </a:ext>
                  </a:extLst>
                </p14:cNvPr>
                <p14:cNvContentPartPr/>
                <p14:nvPr/>
              </p14:nvContentPartPr>
              <p14:xfrm>
                <a:off x="4165450" y="6378929"/>
                <a:ext cx="168840" cy="189360"/>
              </p14:xfrm>
            </p:contentPart>
          </mc:Choice>
          <mc:Fallback xmlns="">
            <p:pic>
              <p:nvPicPr>
                <p:cNvPr id="343" name="Ink 342">
                  <a:extLst>
                    <a:ext uri="{FF2B5EF4-FFF2-40B4-BE49-F238E27FC236}">
                      <a16:creationId xmlns:a16="http://schemas.microsoft.com/office/drawing/2014/main" id="{F11624CF-9109-EA26-B537-346E138B17ED}"/>
                    </a:ext>
                  </a:extLst>
                </p:cNvPr>
                <p:cNvPicPr/>
                <p:nvPr/>
              </p:nvPicPr>
              <p:blipFill>
                <a:blip r:embed="rId509"/>
                <a:stretch>
                  <a:fillRect/>
                </a:stretch>
              </p:blipFill>
              <p:spPr>
                <a:xfrm>
                  <a:off x="4156450" y="6370289"/>
                  <a:ext cx="186480" cy="207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10">
            <p14:nvContentPartPr>
              <p14:cNvPr id="345" name="Ink 344">
                <a:extLst>
                  <a:ext uri="{FF2B5EF4-FFF2-40B4-BE49-F238E27FC236}">
                    <a16:creationId xmlns:a16="http://schemas.microsoft.com/office/drawing/2014/main" id="{5F6DABC8-FC37-E704-14FB-D0E9C9B18B26}"/>
                  </a:ext>
                </a:extLst>
              </p14:cNvPr>
              <p14:cNvContentPartPr/>
              <p14:nvPr/>
            </p14:nvContentPartPr>
            <p14:xfrm>
              <a:off x="4757290" y="5762249"/>
              <a:ext cx="264600" cy="964800"/>
            </p14:xfrm>
          </p:contentPart>
        </mc:Choice>
        <mc:Fallback xmlns="">
          <p:pic>
            <p:nvPicPr>
              <p:cNvPr id="345" name="Ink 344">
                <a:extLst>
                  <a:ext uri="{FF2B5EF4-FFF2-40B4-BE49-F238E27FC236}">
                    <a16:creationId xmlns:a16="http://schemas.microsoft.com/office/drawing/2014/main" id="{5F6DABC8-FC37-E704-14FB-D0E9C9B18B26}"/>
                  </a:ext>
                </a:extLst>
              </p:cNvPr>
              <p:cNvPicPr/>
              <p:nvPr/>
            </p:nvPicPr>
            <p:blipFill>
              <a:blip r:embed="rId511"/>
              <a:stretch>
                <a:fillRect/>
              </a:stretch>
            </p:blipFill>
            <p:spPr>
              <a:xfrm>
                <a:off x="4748290" y="5753249"/>
                <a:ext cx="282240" cy="982440"/>
              </a:xfrm>
              <a:prstGeom prst="rect">
                <a:avLst/>
              </a:prstGeom>
            </p:spPr>
          </p:pic>
        </mc:Fallback>
      </mc:AlternateContent>
      <p:grpSp>
        <p:nvGrpSpPr>
          <p:cNvPr id="368" name="Group 367">
            <a:extLst>
              <a:ext uri="{FF2B5EF4-FFF2-40B4-BE49-F238E27FC236}">
                <a16:creationId xmlns:a16="http://schemas.microsoft.com/office/drawing/2014/main" id="{335C1DD0-33A9-B98E-6AAA-CFA3BDA43150}"/>
              </a:ext>
            </a:extLst>
          </p:cNvPr>
          <p:cNvGrpSpPr/>
          <p:nvPr/>
        </p:nvGrpSpPr>
        <p:grpSpPr>
          <a:xfrm>
            <a:off x="4891210" y="5912729"/>
            <a:ext cx="2449080" cy="677520"/>
            <a:chOff x="4891210" y="5912729"/>
            <a:chExt cx="2449080" cy="677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12">
              <p14:nvContentPartPr>
                <p14:cNvPr id="346" name="Ink 345">
                  <a:extLst>
                    <a:ext uri="{FF2B5EF4-FFF2-40B4-BE49-F238E27FC236}">
                      <a16:creationId xmlns:a16="http://schemas.microsoft.com/office/drawing/2014/main" id="{8EAA1284-34DA-15D5-13B6-A04D0A601213}"/>
                    </a:ext>
                  </a:extLst>
                </p14:cNvPr>
                <p14:cNvContentPartPr/>
                <p14:nvPr/>
              </p14:nvContentPartPr>
              <p14:xfrm>
                <a:off x="4891210" y="5933969"/>
                <a:ext cx="268560" cy="600480"/>
              </p14:xfrm>
            </p:contentPart>
          </mc:Choice>
          <mc:Fallback xmlns="">
            <p:pic>
              <p:nvPicPr>
                <p:cNvPr id="346" name="Ink 345">
                  <a:extLst>
                    <a:ext uri="{FF2B5EF4-FFF2-40B4-BE49-F238E27FC236}">
                      <a16:creationId xmlns:a16="http://schemas.microsoft.com/office/drawing/2014/main" id="{8EAA1284-34DA-15D5-13B6-A04D0A601213}"/>
                    </a:ext>
                  </a:extLst>
                </p:cNvPr>
                <p:cNvPicPr/>
                <p:nvPr/>
              </p:nvPicPr>
              <p:blipFill>
                <a:blip r:embed="rId513"/>
                <a:stretch>
                  <a:fillRect/>
                </a:stretch>
              </p:blipFill>
              <p:spPr>
                <a:xfrm>
                  <a:off x="4882210" y="5925329"/>
                  <a:ext cx="286200" cy="61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4">
              <p14:nvContentPartPr>
                <p14:cNvPr id="347" name="Ink 346">
                  <a:extLst>
                    <a:ext uri="{FF2B5EF4-FFF2-40B4-BE49-F238E27FC236}">
                      <a16:creationId xmlns:a16="http://schemas.microsoft.com/office/drawing/2014/main" id="{6DE2800D-0905-FEE5-1E94-6670B4C65696}"/>
                    </a:ext>
                  </a:extLst>
                </p14:cNvPr>
                <p14:cNvContentPartPr/>
                <p14:nvPr/>
              </p14:nvContentPartPr>
              <p14:xfrm>
                <a:off x="5183530" y="6187409"/>
                <a:ext cx="209880" cy="161280"/>
              </p14:xfrm>
            </p:contentPart>
          </mc:Choice>
          <mc:Fallback xmlns="">
            <p:pic>
              <p:nvPicPr>
                <p:cNvPr id="347" name="Ink 346">
                  <a:extLst>
                    <a:ext uri="{FF2B5EF4-FFF2-40B4-BE49-F238E27FC236}">
                      <a16:creationId xmlns:a16="http://schemas.microsoft.com/office/drawing/2014/main" id="{6DE2800D-0905-FEE5-1E94-6670B4C65696}"/>
                    </a:ext>
                  </a:extLst>
                </p:cNvPr>
                <p:cNvPicPr/>
                <p:nvPr/>
              </p:nvPicPr>
              <p:blipFill>
                <a:blip r:embed="rId515"/>
                <a:stretch>
                  <a:fillRect/>
                </a:stretch>
              </p:blipFill>
              <p:spPr>
                <a:xfrm>
                  <a:off x="5174890" y="6178409"/>
                  <a:ext cx="22752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6">
              <p14:nvContentPartPr>
                <p14:cNvPr id="348" name="Ink 347">
                  <a:extLst>
                    <a:ext uri="{FF2B5EF4-FFF2-40B4-BE49-F238E27FC236}">
                      <a16:creationId xmlns:a16="http://schemas.microsoft.com/office/drawing/2014/main" id="{93860047-1657-1CC8-DB3B-2CD9E1F81191}"/>
                    </a:ext>
                  </a:extLst>
                </p14:cNvPr>
                <p14:cNvContentPartPr/>
                <p14:nvPr/>
              </p14:nvContentPartPr>
              <p14:xfrm>
                <a:off x="5381890" y="6085529"/>
                <a:ext cx="116640" cy="86400"/>
              </p14:xfrm>
            </p:contentPart>
          </mc:Choice>
          <mc:Fallback xmlns="">
            <p:pic>
              <p:nvPicPr>
                <p:cNvPr id="348" name="Ink 347">
                  <a:extLst>
                    <a:ext uri="{FF2B5EF4-FFF2-40B4-BE49-F238E27FC236}">
                      <a16:creationId xmlns:a16="http://schemas.microsoft.com/office/drawing/2014/main" id="{93860047-1657-1CC8-DB3B-2CD9E1F81191}"/>
                    </a:ext>
                  </a:extLst>
                </p:cNvPr>
                <p:cNvPicPr/>
                <p:nvPr/>
              </p:nvPicPr>
              <p:blipFill>
                <a:blip r:embed="rId517"/>
                <a:stretch>
                  <a:fillRect/>
                </a:stretch>
              </p:blipFill>
              <p:spPr>
                <a:xfrm>
                  <a:off x="5373250" y="6076889"/>
                  <a:ext cx="13428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8">
              <p14:nvContentPartPr>
                <p14:cNvPr id="350" name="Ink 349">
                  <a:extLst>
                    <a:ext uri="{FF2B5EF4-FFF2-40B4-BE49-F238E27FC236}">
                      <a16:creationId xmlns:a16="http://schemas.microsoft.com/office/drawing/2014/main" id="{5551DD6E-51CF-7AE2-8CA6-73DD19063183}"/>
                    </a:ext>
                  </a:extLst>
                </p14:cNvPr>
                <p14:cNvContentPartPr/>
                <p14:nvPr/>
              </p14:nvContentPartPr>
              <p14:xfrm>
                <a:off x="5514370" y="6193889"/>
                <a:ext cx="124920" cy="161280"/>
              </p14:xfrm>
            </p:contentPart>
          </mc:Choice>
          <mc:Fallback xmlns="">
            <p:pic>
              <p:nvPicPr>
                <p:cNvPr id="350" name="Ink 349">
                  <a:extLst>
                    <a:ext uri="{FF2B5EF4-FFF2-40B4-BE49-F238E27FC236}">
                      <a16:creationId xmlns:a16="http://schemas.microsoft.com/office/drawing/2014/main" id="{5551DD6E-51CF-7AE2-8CA6-73DD19063183}"/>
                    </a:ext>
                  </a:extLst>
                </p:cNvPr>
                <p:cNvPicPr/>
                <p:nvPr/>
              </p:nvPicPr>
              <p:blipFill>
                <a:blip r:embed="rId519"/>
                <a:stretch>
                  <a:fillRect/>
                </a:stretch>
              </p:blipFill>
              <p:spPr>
                <a:xfrm>
                  <a:off x="5505370" y="6185249"/>
                  <a:ext cx="14256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0">
              <p14:nvContentPartPr>
                <p14:cNvPr id="351" name="Ink 350">
                  <a:extLst>
                    <a:ext uri="{FF2B5EF4-FFF2-40B4-BE49-F238E27FC236}">
                      <a16:creationId xmlns:a16="http://schemas.microsoft.com/office/drawing/2014/main" id="{1CDA5DDA-F3C2-0C84-45D1-F441143AB068}"/>
                    </a:ext>
                  </a:extLst>
                </p14:cNvPr>
                <p14:cNvContentPartPr/>
                <p14:nvPr/>
              </p14:nvContentPartPr>
              <p14:xfrm>
                <a:off x="5785810" y="5986169"/>
                <a:ext cx="24840" cy="171720"/>
              </p14:xfrm>
            </p:contentPart>
          </mc:Choice>
          <mc:Fallback xmlns="">
            <p:pic>
              <p:nvPicPr>
                <p:cNvPr id="351" name="Ink 350">
                  <a:extLst>
                    <a:ext uri="{FF2B5EF4-FFF2-40B4-BE49-F238E27FC236}">
                      <a16:creationId xmlns:a16="http://schemas.microsoft.com/office/drawing/2014/main" id="{1CDA5DDA-F3C2-0C84-45D1-F441143AB068}"/>
                    </a:ext>
                  </a:extLst>
                </p:cNvPr>
                <p:cNvPicPr/>
                <p:nvPr/>
              </p:nvPicPr>
              <p:blipFill>
                <a:blip r:embed="rId521"/>
                <a:stretch>
                  <a:fillRect/>
                </a:stretch>
              </p:blipFill>
              <p:spPr>
                <a:xfrm>
                  <a:off x="5777170" y="5977169"/>
                  <a:ext cx="4248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2">
              <p14:nvContentPartPr>
                <p14:cNvPr id="352" name="Ink 351">
                  <a:extLst>
                    <a:ext uri="{FF2B5EF4-FFF2-40B4-BE49-F238E27FC236}">
                      <a16:creationId xmlns:a16="http://schemas.microsoft.com/office/drawing/2014/main" id="{5C7603B3-C0EB-724F-6E76-E25BF55A7D94}"/>
                    </a:ext>
                  </a:extLst>
                </p14:cNvPr>
                <p14:cNvContentPartPr/>
                <p14:nvPr/>
              </p14:nvContentPartPr>
              <p14:xfrm>
                <a:off x="5659090" y="5980769"/>
                <a:ext cx="159120" cy="139680"/>
              </p14:xfrm>
            </p:contentPart>
          </mc:Choice>
          <mc:Fallback xmlns="">
            <p:pic>
              <p:nvPicPr>
                <p:cNvPr id="352" name="Ink 351">
                  <a:extLst>
                    <a:ext uri="{FF2B5EF4-FFF2-40B4-BE49-F238E27FC236}">
                      <a16:creationId xmlns:a16="http://schemas.microsoft.com/office/drawing/2014/main" id="{5C7603B3-C0EB-724F-6E76-E25BF55A7D94}"/>
                    </a:ext>
                  </a:extLst>
                </p:cNvPr>
                <p:cNvPicPr/>
                <p:nvPr/>
              </p:nvPicPr>
              <p:blipFill>
                <a:blip r:embed="rId523"/>
                <a:stretch>
                  <a:fillRect/>
                </a:stretch>
              </p:blipFill>
              <p:spPr>
                <a:xfrm>
                  <a:off x="5650090" y="5971769"/>
                  <a:ext cx="17676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4">
              <p14:nvContentPartPr>
                <p14:cNvPr id="354" name="Ink 353">
                  <a:extLst>
                    <a:ext uri="{FF2B5EF4-FFF2-40B4-BE49-F238E27FC236}">
                      <a16:creationId xmlns:a16="http://schemas.microsoft.com/office/drawing/2014/main" id="{FE0770B1-8BB0-6E24-0A9B-2809E0683096}"/>
                    </a:ext>
                  </a:extLst>
                </p14:cNvPr>
                <p14:cNvContentPartPr/>
                <p14:nvPr/>
              </p14:nvContentPartPr>
              <p14:xfrm>
                <a:off x="5884450" y="6191009"/>
                <a:ext cx="43920" cy="161280"/>
              </p14:xfrm>
            </p:contentPart>
          </mc:Choice>
          <mc:Fallback xmlns="">
            <p:pic>
              <p:nvPicPr>
                <p:cNvPr id="354" name="Ink 353">
                  <a:extLst>
                    <a:ext uri="{FF2B5EF4-FFF2-40B4-BE49-F238E27FC236}">
                      <a16:creationId xmlns:a16="http://schemas.microsoft.com/office/drawing/2014/main" id="{FE0770B1-8BB0-6E24-0A9B-2809E0683096}"/>
                    </a:ext>
                  </a:extLst>
                </p:cNvPr>
                <p:cNvPicPr/>
                <p:nvPr/>
              </p:nvPicPr>
              <p:blipFill>
                <a:blip r:embed="rId525"/>
                <a:stretch>
                  <a:fillRect/>
                </a:stretch>
              </p:blipFill>
              <p:spPr>
                <a:xfrm>
                  <a:off x="5875450" y="6182009"/>
                  <a:ext cx="6156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6">
              <p14:nvContentPartPr>
                <p14:cNvPr id="355" name="Ink 354">
                  <a:extLst>
                    <a:ext uri="{FF2B5EF4-FFF2-40B4-BE49-F238E27FC236}">
                      <a16:creationId xmlns:a16="http://schemas.microsoft.com/office/drawing/2014/main" id="{396DFAAC-B52C-E2D5-BE0A-CB5472846C5E}"/>
                    </a:ext>
                  </a:extLst>
                </p14:cNvPr>
                <p14:cNvContentPartPr/>
                <p14:nvPr/>
              </p14:nvContentPartPr>
              <p14:xfrm>
                <a:off x="5821810" y="6249689"/>
                <a:ext cx="178920" cy="45000"/>
              </p14:xfrm>
            </p:contentPart>
          </mc:Choice>
          <mc:Fallback xmlns="">
            <p:pic>
              <p:nvPicPr>
                <p:cNvPr id="355" name="Ink 354">
                  <a:extLst>
                    <a:ext uri="{FF2B5EF4-FFF2-40B4-BE49-F238E27FC236}">
                      <a16:creationId xmlns:a16="http://schemas.microsoft.com/office/drawing/2014/main" id="{396DFAAC-B52C-E2D5-BE0A-CB5472846C5E}"/>
                    </a:ext>
                  </a:extLst>
                </p:cNvPr>
                <p:cNvPicPr/>
                <p:nvPr/>
              </p:nvPicPr>
              <p:blipFill>
                <a:blip r:embed="rId527"/>
                <a:stretch>
                  <a:fillRect/>
                </a:stretch>
              </p:blipFill>
              <p:spPr>
                <a:xfrm>
                  <a:off x="5812810" y="6241049"/>
                  <a:ext cx="196560" cy="6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8">
              <p14:nvContentPartPr>
                <p14:cNvPr id="356" name="Ink 355">
                  <a:extLst>
                    <a:ext uri="{FF2B5EF4-FFF2-40B4-BE49-F238E27FC236}">
                      <a16:creationId xmlns:a16="http://schemas.microsoft.com/office/drawing/2014/main" id="{1F04B851-76D7-C499-B086-ACEE676E1CE4}"/>
                    </a:ext>
                  </a:extLst>
                </p14:cNvPr>
                <p14:cNvContentPartPr/>
                <p14:nvPr/>
              </p14:nvContentPartPr>
              <p14:xfrm>
                <a:off x="6065890" y="6211169"/>
                <a:ext cx="144360" cy="180360"/>
              </p14:xfrm>
            </p:contentPart>
          </mc:Choice>
          <mc:Fallback xmlns="">
            <p:pic>
              <p:nvPicPr>
                <p:cNvPr id="356" name="Ink 355">
                  <a:extLst>
                    <a:ext uri="{FF2B5EF4-FFF2-40B4-BE49-F238E27FC236}">
                      <a16:creationId xmlns:a16="http://schemas.microsoft.com/office/drawing/2014/main" id="{1F04B851-76D7-C499-B086-ACEE676E1CE4}"/>
                    </a:ext>
                  </a:extLst>
                </p:cNvPr>
                <p:cNvPicPr/>
                <p:nvPr/>
              </p:nvPicPr>
              <p:blipFill>
                <a:blip r:embed="rId529"/>
                <a:stretch>
                  <a:fillRect/>
                </a:stretch>
              </p:blipFill>
              <p:spPr>
                <a:xfrm>
                  <a:off x="6057250" y="6202529"/>
                  <a:ext cx="162000" cy="19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0">
              <p14:nvContentPartPr>
                <p14:cNvPr id="357" name="Ink 356">
                  <a:extLst>
                    <a:ext uri="{FF2B5EF4-FFF2-40B4-BE49-F238E27FC236}">
                      <a16:creationId xmlns:a16="http://schemas.microsoft.com/office/drawing/2014/main" id="{3D1EBC63-4337-2F45-FF5E-93909BAB091F}"/>
                    </a:ext>
                  </a:extLst>
                </p14:cNvPr>
                <p14:cNvContentPartPr/>
                <p14:nvPr/>
              </p14:nvContentPartPr>
              <p14:xfrm>
                <a:off x="6198730" y="6082289"/>
                <a:ext cx="131400" cy="104400"/>
              </p14:xfrm>
            </p:contentPart>
          </mc:Choice>
          <mc:Fallback xmlns="">
            <p:pic>
              <p:nvPicPr>
                <p:cNvPr id="357" name="Ink 356">
                  <a:extLst>
                    <a:ext uri="{FF2B5EF4-FFF2-40B4-BE49-F238E27FC236}">
                      <a16:creationId xmlns:a16="http://schemas.microsoft.com/office/drawing/2014/main" id="{3D1EBC63-4337-2F45-FF5E-93909BAB091F}"/>
                    </a:ext>
                  </a:extLst>
                </p:cNvPr>
                <p:cNvPicPr/>
                <p:nvPr/>
              </p:nvPicPr>
              <p:blipFill>
                <a:blip r:embed="rId531"/>
                <a:stretch>
                  <a:fillRect/>
                </a:stretch>
              </p:blipFill>
              <p:spPr>
                <a:xfrm>
                  <a:off x="6189730" y="6073289"/>
                  <a:ext cx="14904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2">
              <p14:nvContentPartPr>
                <p14:cNvPr id="358" name="Ink 357">
                  <a:extLst>
                    <a:ext uri="{FF2B5EF4-FFF2-40B4-BE49-F238E27FC236}">
                      <a16:creationId xmlns:a16="http://schemas.microsoft.com/office/drawing/2014/main" id="{46E30C82-17EA-39DB-AE15-1CEE597B9FA0}"/>
                    </a:ext>
                  </a:extLst>
                </p14:cNvPr>
                <p14:cNvContentPartPr/>
                <p14:nvPr/>
              </p14:nvContentPartPr>
              <p14:xfrm>
                <a:off x="6326530" y="6230249"/>
                <a:ext cx="26280" cy="243000"/>
              </p14:xfrm>
            </p:contentPart>
          </mc:Choice>
          <mc:Fallback xmlns="">
            <p:pic>
              <p:nvPicPr>
                <p:cNvPr id="358" name="Ink 357">
                  <a:extLst>
                    <a:ext uri="{FF2B5EF4-FFF2-40B4-BE49-F238E27FC236}">
                      <a16:creationId xmlns:a16="http://schemas.microsoft.com/office/drawing/2014/main" id="{46E30C82-17EA-39DB-AE15-1CEE597B9FA0}"/>
                    </a:ext>
                  </a:extLst>
                </p:cNvPr>
                <p:cNvPicPr/>
                <p:nvPr/>
              </p:nvPicPr>
              <p:blipFill>
                <a:blip r:embed="rId533"/>
                <a:stretch>
                  <a:fillRect/>
                </a:stretch>
              </p:blipFill>
              <p:spPr>
                <a:xfrm>
                  <a:off x="6317890" y="6221249"/>
                  <a:ext cx="43920" cy="26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4">
              <p14:nvContentPartPr>
                <p14:cNvPr id="359" name="Ink 358">
                  <a:extLst>
                    <a:ext uri="{FF2B5EF4-FFF2-40B4-BE49-F238E27FC236}">
                      <a16:creationId xmlns:a16="http://schemas.microsoft.com/office/drawing/2014/main" id="{3FE51885-8212-F158-F216-2D7511CE9198}"/>
                    </a:ext>
                  </a:extLst>
                </p14:cNvPr>
                <p14:cNvContentPartPr/>
                <p14:nvPr/>
              </p14:nvContentPartPr>
              <p14:xfrm>
                <a:off x="6301690" y="6163289"/>
                <a:ext cx="175680" cy="104760"/>
              </p14:xfrm>
            </p:contentPart>
          </mc:Choice>
          <mc:Fallback xmlns="">
            <p:pic>
              <p:nvPicPr>
                <p:cNvPr id="359" name="Ink 358">
                  <a:extLst>
                    <a:ext uri="{FF2B5EF4-FFF2-40B4-BE49-F238E27FC236}">
                      <a16:creationId xmlns:a16="http://schemas.microsoft.com/office/drawing/2014/main" id="{3FE51885-8212-F158-F216-2D7511CE9198}"/>
                    </a:ext>
                  </a:extLst>
                </p:cNvPr>
                <p:cNvPicPr/>
                <p:nvPr/>
              </p:nvPicPr>
              <p:blipFill>
                <a:blip r:embed="rId535"/>
                <a:stretch>
                  <a:fillRect/>
                </a:stretch>
              </p:blipFill>
              <p:spPr>
                <a:xfrm>
                  <a:off x="6293050" y="6154649"/>
                  <a:ext cx="19332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6">
              <p14:nvContentPartPr>
                <p14:cNvPr id="360" name="Ink 359">
                  <a:extLst>
                    <a:ext uri="{FF2B5EF4-FFF2-40B4-BE49-F238E27FC236}">
                      <a16:creationId xmlns:a16="http://schemas.microsoft.com/office/drawing/2014/main" id="{F44145DC-2911-A60B-D4B0-01437C5B683E}"/>
                    </a:ext>
                  </a:extLst>
                </p14:cNvPr>
                <p14:cNvContentPartPr/>
                <p14:nvPr/>
              </p14:nvContentPartPr>
              <p14:xfrm>
                <a:off x="6363610" y="6437249"/>
                <a:ext cx="169560" cy="111600"/>
              </p14:xfrm>
            </p:contentPart>
          </mc:Choice>
          <mc:Fallback xmlns="">
            <p:pic>
              <p:nvPicPr>
                <p:cNvPr id="360" name="Ink 359">
                  <a:extLst>
                    <a:ext uri="{FF2B5EF4-FFF2-40B4-BE49-F238E27FC236}">
                      <a16:creationId xmlns:a16="http://schemas.microsoft.com/office/drawing/2014/main" id="{F44145DC-2911-A60B-D4B0-01437C5B683E}"/>
                    </a:ext>
                  </a:extLst>
                </p:cNvPr>
                <p:cNvPicPr/>
                <p:nvPr/>
              </p:nvPicPr>
              <p:blipFill>
                <a:blip r:embed="rId537"/>
                <a:stretch>
                  <a:fillRect/>
                </a:stretch>
              </p:blipFill>
              <p:spPr>
                <a:xfrm>
                  <a:off x="6354970" y="6428609"/>
                  <a:ext cx="18720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8">
              <p14:nvContentPartPr>
                <p14:cNvPr id="361" name="Ink 360">
                  <a:extLst>
                    <a:ext uri="{FF2B5EF4-FFF2-40B4-BE49-F238E27FC236}">
                      <a16:creationId xmlns:a16="http://schemas.microsoft.com/office/drawing/2014/main" id="{5C5A5EBB-E592-1F03-B80C-DFDC06461E39}"/>
                    </a:ext>
                  </a:extLst>
                </p14:cNvPr>
                <p14:cNvContentPartPr/>
                <p14:nvPr/>
              </p14:nvContentPartPr>
              <p14:xfrm>
                <a:off x="6558010" y="6463889"/>
                <a:ext cx="97920" cy="98280"/>
              </p14:xfrm>
            </p:contentPart>
          </mc:Choice>
          <mc:Fallback xmlns="">
            <p:pic>
              <p:nvPicPr>
                <p:cNvPr id="361" name="Ink 360">
                  <a:extLst>
                    <a:ext uri="{FF2B5EF4-FFF2-40B4-BE49-F238E27FC236}">
                      <a16:creationId xmlns:a16="http://schemas.microsoft.com/office/drawing/2014/main" id="{5C5A5EBB-E592-1F03-B80C-DFDC06461E39}"/>
                    </a:ext>
                  </a:extLst>
                </p:cNvPr>
                <p:cNvPicPr/>
                <p:nvPr/>
              </p:nvPicPr>
              <p:blipFill>
                <a:blip r:embed="rId539"/>
                <a:stretch>
                  <a:fillRect/>
                </a:stretch>
              </p:blipFill>
              <p:spPr>
                <a:xfrm>
                  <a:off x="6549010" y="6454889"/>
                  <a:ext cx="11556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0">
              <p14:nvContentPartPr>
                <p14:cNvPr id="362" name="Ink 361">
                  <a:extLst>
                    <a:ext uri="{FF2B5EF4-FFF2-40B4-BE49-F238E27FC236}">
                      <a16:creationId xmlns:a16="http://schemas.microsoft.com/office/drawing/2014/main" id="{42B78E30-4C31-59EE-CC28-017992FD9C93}"/>
                    </a:ext>
                  </a:extLst>
                </p14:cNvPr>
                <p14:cNvContentPartPr/>
                <p14:nvPr/>
              </p14:nvContentPartPr>
              <p14:xfrm>
                <a:off x="6669970" y="6461729"/>
                <a:ext cx="108360" cy="128520"/>
              </p14:xfrm>
            </p:contentPart>
          </mc:Choice>
          <mc:Fallback xmlns="">
            <p:pic>
              <p:nvPicPr>
                <p:cNvPr id="362" name="Ink 361">
                  <a:extLst>
                    <a:ext uri="{FF2B5EF4-FFF2-40B4-BE49-F238E27FC236}">
                      <a16:creationId xmlns:a16="http://schemas.microsoft.com/office/drawing/2014/main" id="{42B78E30-4C31-59EE-CC28-017992FD9C93}"/>
                    </a:ext>
                  </a:extLst>
                </p:cNvPr>
                <p:cNvPicPr/>
                <p:nvPr/>
              </p:nvPicPr>
              <p:blipFill>
                <a:blip r:embed="rId541"/>
                <a:stretch>
                  <a:fillRect/>
                </a:stretch>
              </p:blipFill>
              <p:spPr>
                <a:xfrm>
                  <a:off x="6660970" y="6453089"/>
                  <a:ext cx="12600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2">
              <p14:nvContentPartPr>
                <p14:cNvPr id="363" name="Ink 362">
                  <a:extLst>
                    <a:ext uri="{FF2B5EF4-FFF2-40B4-BE49-F238E27FC236}">
                      <a16:creationId xmlns:a16="http://schemas.microsoft.com/office/drawing/2014/main" id="{8D4C224E-5929-AB67-ECBB-AAEE0459D886}"/>
                    </a:ext>
                  </a:extLst>
                </p14:cNvPr>
                <p14:cNvContentPartPr/>
                <p14:nvPr/>
              </p14:nvContentPartPr>
              <p14:xfrm>
                <a:off x="6646210" y="6485129"/>
                <a:ext cx="166320" cy="95400"/>
              </p14:xfrm>
            </p:contentPart>
          </mc:Choice>
          <mc:Fallback xmlns="">
            <p:pic>
              <p:nvPicPr>
                <p:cNvPr id="363" name="Ink 362">
                  <a:extLst>
                    <a:ext uri="{FF2B5EF4-FFF2-40B4-BE49-F238E27FC236}">
                      <a16:creationId xmlns:a16="http://schemas.microsoft.com/office/drawing/2014/main" id="{8D4C224E-5929-AB67-ECBB-AAEE0459D886}"/>
                    </a:ext>
                  </a:extLst>
                </p:cNvPr>
                <p:cNvPicPr/>
                <p:nvPr/>
              </p:nvPicPr>
              <p:blipFill>
                <a:blip r:embed="rId543"/>
                <a:stretch>
                  <a:fillRect/>
                </a:stretch>
              </p:blipFill>
              <p:spPr>
                <a:xfrm>
                  <a:off x="6637570" y="6476489"/>
                  <a:ext cx="18396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4">
              <p14:nvContentPartPr>
                <p14:cNvPr id="365" name="Ink 364">
                  <a:extLst>
                    <a:ext uri="{FF2B5EF4-FFF2-40B4-BE49-F238E27FC236}">
                      <a16:creationId xmlns:a16="http://schemas.microsoft.com/office/drawing/2014/main" id="{B560DD77-1A90-7AE7-1DC1-17593D597375}"/>
                    </a:ext>
                  </a:extLst>
                </p14:cNvPr>
                <p14:cNvContentPartPr/>
                <p14:nvPr/>
              </p14:nvContentPartPr>
              <p14:xfrm>
                <a:off x="6605170" y="6089489"/>
                <a:ext cx="146160" cy="83880"/>
              </p14:xfrm>
            </p:contentPart>
          </mc:Choice>
          <mc:Fallback xmlns="">
            <p:pic>
              <p:nvPicPr>
                <p:cNvPr id="365" name="Ink 364">
                  <a:extLst>
                    <a:ext uri="{FF2B5EF4-FFF2-40B4-BE49-F238E27FC236}">
                      <a16:creationId xmlns:a16="http://schemas.microsoft.com/office/drawing/2014/main" id="{B560DD77-1A90-7AE7-1DC1-17593D597375}"/>
                    </a:ext>
                  </a:extLst>
                </p:cNvPr>
                <p:cNvPicPr/>
                <p:nvPr/>
              </p:nvPicPr>
              <p:blipFill>
                <a:blip r:embed="rId545"/>
                <a:stretch>
                  <a:fillRect/>
                </a:stretch>
              </p:blipFill>
              <p:spPr>
                <a:xfrm>
                  <a:off x="6596530" y="6080489"/>
                  <a:ext cx="16380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6">
              <p14:nvContentPartPr>
                <p14:cNvPr id="366" name="Ink 365">
                  <a:extLst>
                    <a:ext uri="{FF2B5EF4-FFF2-40B4-BE49-F238E27FC236}">
                      <a16:creationId xmlns:a16="http://schemas.microsoft.com/office/drawing/2014/main" id="{D6EC0B1A-B0BA-692B-D1C3-BBB0543928CE}"/>
                    </a:ext>
                  </a:extLst>
                </p14:cNvPr>
                <p14:cNvContentPartPr/>
                <p14:nvPr/>
              </p14:nvContentPartPr>
              <p14:xfrm>
                <a:off x="5127370" y="5912729"/>
                <a:ext cx="1730520" cy="121320"/>
              </p14:xfrm>
            </p:contentPart>
          </mc:Choice>
          <mc:Fallback xmlns="">
            <p:pic>
              <p:nvPicPr>
                <p:cNvPr id="366" name="Ink 365">
                  <a:extLst>
                    <a:ext uri="{FF2B5EF4-FFF2-40B4-BE49-F238E27FC236}">
                      <a16:creationId xmlns:a16="http://schemas.microsoft.com/office/drawing/2014/main" id="{D6EC0B1A-B0BA-692B-D1C3-BBB0543928CE}"/>
                    </a:ext>
                  </a:extLst>
                </p:cNvPr>
                <p:cNvPicPr/>
                <p:nvPr/>
              </p:nvPicPr>
              <p:blipFill>
                <a:blip r:embed="rId547"/>
                <a:stretch>
                  <a:fillRect/>
                </a:stretch>
              </p:blipFill>
              <p:spPr>
                <a:xfrm>
                  <a:off x="5118730" y="5903729"/>
                  <a:ext cx="174816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8">
              <p14:nvContentPartPr>
                <p14:cNvPr id="367" name="Ink 366">
                  <a:extLst>
                    <a:ext uri="{FF2B5EF4-FFF2-40B4-BE49-F238E27FC236}">
                      <a16:creationId xmlns:a16="http://schemas.microsoft.com/office/drawing/2014/main" id="{A53B2A9E-B22E-9CDE-58C9-9E8CF20DEE18}"/>
                    </a:ext>
                  </a:extLst>
                </p14:cNvPr>
                <p14:cNvContentPartPr/>
                <p14:nvPr/>
              </p14:nvContentPartPr>
              <p14:xfrm>
                <a:off x="7031770" y="6302609"/>
                <a:ext cx="308520" cy="18360"/>
              </p14:xfrm>
            </p:contentPart>
          </mc:Choice>
          <mc:Fallback xmlns="">
            <p:pic>
              <p:nvPicPr>
                <p:cNvPr id="367" name="Ink 366">
                  <a:extLst>
                    <a:ext uri="{FF2B5EF4-FFF2-40B4-BE49-F238E27FC236}">
                      <a16:creationId xmlns:a16="http://schemas.microsoft.com/office/drawing/2014/main" id="{A53B2A9E-B22E-9CDE-58C9-9E8CF20DEE18}"/>
                    </a:ext>
                  </a:extLst>
                </p:cNvPr>
                <p:cNvPicPr/>
                <p:nvPr/>
              </p:nvPicPr>
              <p:blipFill>
                <a:blip r:embed="rId549"/>
                <a:stretch>
                  <a:fillRect/>
                </a:stretch>
              </p:blipFill>
              <p:spPr>
                <a:xfrm>
                  <a:off x="7022770" y="6293609"/>
                  <a:ext cx="326160" cy="36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50">
            <p14:nvContentPartPr>
              <p14:cNvPr id="369" name="Ink 368">
                <a:extLst>
                  <a:ext uri="{FF2B5EF4-FFF2-40B4-BE49-F238E27FC236}">
                    <a16:creationId xmlns:a16="http://schemas.microsoft.com/office/drawing/2014/main" id="{4E602442-0636-0A65-7A45-4445B779105F}"/>
                  </a:ext>
                </a:extLst>
              </p14:cNvPr>
              <p14:cNvContentPartPr/>
              <p14:nvPr/>
            </p14:nvContentPartPr>
            <p14:xfrm>
              <a:off x="7433530" y="5966009"/>
              <a:ext cx="510480" cy="675360"/>
            </p14:xfrm>
          </p:contentPart>
        </mc:Choice>
        <mc:Fallback xmlns="">
          <p:pic>
            <p:nvPicPr>
              <p:cNvPr id="369" name="Ink 368">
                <a:extLst>
                  <a:ext uri="{FF2B5EF4-FFF2-40B4-BE49-F238E27FC236}">
                    <a16:creationId xmlns:a16="http://schemas.microsoft.com/office/drawing/2014/main" id="{4E602442-0636-0A65-7A45-4445B779105F}"/>
                  </a:ext>
                </a:extLst>
              </p:cNvPr>
              <p:cNvPicPr/>
              <p:nvPr/>
            </p:nvPicPr>
            <p:blipFill>
              <a:blip r:embed="rId551"/>
              <a:stretch>
                <a:fillRect/>
              </a:stretch>
            </p:blipFill>
            <p:spPr>
              <a:xfrm>
                <a:off x="7424890" y="5957369"/>
                <a:ext cx="528120" cy="693000"/>
              </a:xfrm>
              <a:prstGeom prst="rect">
                <a:avLst/>
              </a:prstGeom>
            </p:spPr>
          </p:pic>
        </mc:Fallback>
      </mc:AlternateContent>
      <p:grpSp>
        <p:nvGrpSpPr>
          <p:cNvPr id="400" name="Group 399">
            <a:extLst>
              <a:ext uri="{FF2B5EF4-FFF2-40B4-BE49-F238E27FC236}">
                <a16:creationId xmlns:a16="http://schemas.microsoft.com/office/drawing/2014/main" id="{7C4F087D-3A98-D71F-7717-BAAF248B0925}"/>
              </a:ext>
            </a:extLst>
          </p:cNvPr>
          <p:cNvGrpSpPr/>
          <p:nvPr/>
        </p:nvGrpSpPr>
        <p:grpSpPr>
          <a:xfrm>
            <a:off x="7727650" y="5921729"/>
            <a:ext cx="3615480" cy="746640"/>
            <a:chOff x="7727650" y="5921729"/>
            <a:chExt cx="3615480" cy="746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52">
              <p14:nvContentPartPr>
                <p14:cNvPr id="370" name="Ink 369">
                  <a:extLst>
                    <a:ext uri="{FF2B5EF4-FFF2-40B4-BE49-F238E27FC236}">
                      <a16:creationId xmlns:a16="http://schemas.microsoft.com/office/drawing/2014/main" id="{00A64805-53AC-D996-E4AF-6D7C01C1A696}"/>
                    </a:ext>
                  </a:extLst>
                </p14:cNvPr>
                <p14:cNvContentPartPr/>
                <p14:nvPr/>
              </p14:nvContentPartPr>
              <p14:xfrm>
                <a:off x="7727650" y="6285689"/>
                <a:ext cx="224280" cy="120960"/>
              </p14:xfrm>
            </p:contentPart>
          </mc:Choice>
          <mc:Fallback xmlns="">
            <p:pic>
              <p:nvPicPr>
                <p:cNvPr id="370" name="Ink 369">
                  <a:extLst>
                    <a:ext uri="{FF2B5EF4-FFF2-40B4-BE49-F238E27FC236}">
                      <a16:creationId xmlns:a16="http://schemas.microsoft.com/office/drawing/2014/main" id="{00A64805-53AC-D996-E4AF-6D7C01C1A696}"/>
                    </a:ext>
                  </a:extLst>
                </p:cNvPr>
                <p:cNvPicPr/>
                <p:nvPr/>
              </p:nvPicPr>
              <p:blipFill>
                <a:blip r:embed="rId553"/>
                <a:stretch>
                  <a:fillRect/>
                </a:stretch>
              </p:blipFill>
              <p:spPr>
                <a:xfrm>
                  <a:off x="7719010" y="6276689"/>
                  <a:ext cx="24192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4">
              <p14:nvContentPartPr>
                <p14:cNvPr id="371" name="Ink 370">
                  <a:extLst>
                    <a:ext uri="{FF2B5EF4-FFF2-40B4-BE49-F238E27FC236}">
                      <a16:creationId xmlns:a16="http://schemas.microsoft.com/office/drawing/2014/main" id="{C15973C4-B9DE-4007-02EB-9920677651EF}"/>
                    </a:ext>
                  </a:extLst>
                </p14:cNvPr>
                <p14:cNvContentPartPr/>
                <p14:nvPr/>
              </p14:nvContentPartPr>
              <p14:xfrm>
                <a:off x="7987570" y="6174809"/>
                <a:ext cx="95400" cy="128520"/>
              </p14:xfrm>
            </p:contentPart>
          </mc:Choice>
          <mc:Fallback xmlns="">
            <p:pic>
              <p:nvPicPr>
                <p:cNvPr id="371" name="Ink 370">
                  <a:extLst>
                    <a:ext uri="{FF2B5EF4-FFF2-40B4-BE49-F238E27FC236}">
                      <a16:creationId xmlns:a16="http://schemas.microsoft.com/office/drawing/2014/main" id="{C15973C4-B9DE-4007-02EB-9920677651EF}"/>
                    </a:ext>
                  </a:extLst>
                </p:cNvPr>
                <p:cNvPicPr/>
                <p:nvPr/>
              </p:nvPicPr>
              <p:blipFill>
                <a:blip r:embed="rId555"/>
                <a:stretch>
                  <a:fillRect/>
                </a:stretch>
              </p:blipFill>
              <p:spPr>
                <a:xfrm>
                  <a:off x="7978570" y="6165809"/>
                  <a:ext cx="11304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6">
              <p14:nvContentPartPr>
                <p14:cNvPr id="372" name="Ink 371">
                  <a:extLst>
                    <a:ext uri="{FF2B5EF4-FFF2-40B4-BE49-F238E27FC236}">
                      <a16:creationId xmlns:a16="http://schemas.microsoft.com/office/drawing/2014/main" id="{69891FDE-2CAB-57B7-2CA7-253C9FB5B49B}"/>
                    </a:ext>
                  </a:extLst>
                </p14:cNvPr>
                <p14:cNvContentPartPr/>
                <p14:nvPr/>
              </p14:nvContentPartPr>
              <p14:xfrm>
                <a:off x="8071810" y="6340409"/>
                <a:ext cx="153000" cy="99000"/>
              </p14:xfrm>
            </p:contentPart>
          </mc:Choice>
          <mc:Fallback xmlns="">
            <p:pic>
              <p:nvPicPr>
                <p:cNvPr id="372" name="Ink 371">
                  <a:extLst>
                    <a:ext uri="{FF2B5EF4-FFF2-40B4-BE49-F238E27FC236}">
                      <a16:creationId xmlns:a16="http://schemas.microsoft.com/office/drawing/2014/main" id="{69891FDE-2CAB-57B7-2CA7-253C9FB5B49B}"/>
                    </a:ext>
                  </a:extLst>
                </p:cNvPr>
                <p:cNvPicPr/>
                <p:nvPr/>
              </p:nvPicPr>
              <p:blipFill>
                <a:blip r:embed="rId557"/>
                <a:stretch>
                  <a:fillRect/>
                </a:stretch>
              </p:blipFill>
              <p:spPr>
                <a:xfrm>
                  <a:off x="8062810" y="6331769"/>
                  <a:ext cx="17064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8">
              <p14:nvContentPartPr>
                <p14:cNvPr id="373" name="Ink 372">
                  <a:extLst>
                    <a:ext uri="{FF2B5EF4-FFF2-40B4-BE49-F238E27FC236}">
                      <a16:creationId xmlns:a16="http://schemas.microsoft.com/office/drawing/2014/main" id="{8124CEC2-2356-EF8D-F4D0-C4B43019E29D}"/>
                    </a:ext>
                  </a:extLst>
                </p14:cNvPr>
                <p14:cNvContentPartPr/>
                <p14:nvPr/>
              </p14:nvContentPartPr>
              <p14:xfrm>
                <a:off x="8365930" y="6139889"/>
                <a:ext cx="21240" cy="100080"/>
              </p14:xfrm>
            </p:contentPart>
          </mc:Choice>
          <mc:Fallback xmlns="">
            <p:pic>
              <p:nvPicPr>
                <p:cNvPr id="373" name="Ink 372">
                  <a:extLst>
                    <a:ext uri="{FF2B5EF4-FFF2-40B4-BE49-F238E27FC236}">
                      <a16:creationId xmlns:a16="http://schemas.microsoft.com/office/drawing/2014/main" id="{8124CEC2-2356-EF8D-F4D0-C4B43019E29D}"/>
                    </a:ext>
                  </a:extLst>
                </p:cNvPr>
                <p:cNvPicPr/>
                <p:nvPr/>
              </p:nvPicPr>
              <p:blipFill>
                <a:blip r:embed="rId559"/>
                <a:stretch>
                  <a:fillRect/>
                </a:stretch>
              </p:blipFill>
              <p:spPr>
                <a:xfrm>
                  <a:off x="8357290" y="6130889"/>
                  <a:ext cx="3888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0">
              <p14:nvContentPartPr>
                <p14:cNvPr id="374" name="Ink 373">
                  <a:extLst>
                    <a:ext uri="{FF2B5EF4-FFF2-40B4-BE49-F238E27FC236}">
                      <a16:creationId xmlns:a16="http://schemas.microsoft.com/office/drawing/2014/main" id="{6C510517-C5FB-D900-7D33-B8FF0A65ED6F}"/>
                    </a:ext>
                  </a:extLst>
                </p14:cNvPr>
                <p14:cNvContentPartPr/>
                <p14:nvPr/>
              </p14:nvContentPartPr>
              <p14:xfrm>
                <a:off x="8286370" y="6093089"/>
                <a:ext cx="141480" cy="97920"/>
              </p14:xfrm>
            </p:contentPart>
          </mc:Choice>
          <mc:Fallback xmlns="">
            <p:pic>
              <p:nvPicPr>
                <p:cNvPr id="374" name="Ink 373">
                  <a:extLst>
                    <a:ext uri="{FF2B5EF4-FFF2-40B4-BE49-F238E27FC236}">
                      <a16:creationId xmlns:a16="http://schemas.microsoft.com/office/drawing/2014/main" id="{6C510517-C5FB-D900-7D33-B8FF0A65ED6F}"/>
                    </a:ext>
                  </a:extLst>
                </p:cNvPr>
                <p:cNvPicPr/>
                <p:nvPr/>
              </p:nvPicPr>
              <p:blipFill>
                <a:blip r:embed="rId561"/>
                <a:stretch>
                  <a:fillRect/>
                </a:stretch>
              </p:blipFill>
              <p:spPr>
                <a:xfrm>
                  <a:off x="8277730" y="6084089"/>
                  <a:ext cx="15912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2">
              <p14:nvContentPartPr>
                <p14:cNvPr id="376" name="Ink 375">
                  <a:extLst>
                    <a:ext uri="{FF2B5EF4-FFF2-40B4-BE49-F238E27FC236}">
                      <a16:creationId xmlns:a16="http://schemas.microsoft.com/office/drawing/2014/main" id="{A0FC1596-9C06-1F39-BCFB-1BD2C9EF9CE7}"/>
                    </a:ext>
                  </a:extLst>
                </p14:cNvPr>
                <p14:cNvContentPartPr/>
                <p14:nvPr/>
              </p14:nvContentPartPr>
              <p14:xfrm>
                <a:off x="8539090" y="6285329"/>
                <a:ext cx="46440" cy="166320"/>
              </p14:xfrm>
            </p:contentPart>
          </mc:Choice>
          <mc:Fallback xmlns="">
            <p:pic>
              <p:nvPicPr>
                <p:cNvPr id="376" name="Ink 375">
                  <a:extLst>
                    <a:ext uri="{FF2B5EF4-FFF2-40B4-BE49-F238E27FC236}">
                      <a16:creationId xmlns:a16="http://schemas.microsoft.com/office/drawing/2014/main" id="{A0FC1596-9C06-1F39-BCFB-1BD2C9EF9CE7}"/>
                    </a:ext>
                  </a:extLst>
                </p:cNvPr>
                <p:cNvPicPr/>
                <p:nvPr/>
              </p:nvPicPr>
              <p:blipFill>
                <a:blip r:embed="rId563"/>
                <a:stretch>
                  <a:fillRect/>
                </a:stretch>
              </p:blipFill>
              <p:spPr>
                <a:xfrm>
                  <a:off x="8530090" y="6276329"/>
                  <a:ext cx="64080" cy="18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4">
              <p14:nvContentPartPr>
                <p14:cNvPr id="377" name="Ink 376">
                  <a:extLst>
                    <a:ext uri="{FF2B5EF4-FFF2-40B4-BE49-F238E27FC236}">
                      <a16:creationId xmlns:a16="http://schemas.microsoft.com/office/drawing/2014/main" id="{7BA3166C-1DBF-D5EA-BD47-1950AEBB4920}"/>
                    </a:ext>
                  </a:extLst>
                </p14:cNvPr>
                <p14:cNvContentPartPr/>
                <p14:nvPr/>
              </p14:nvContentPartPr>
              <p14:xfrm>
                <a:off x="8449450" y="6360929"/>
                <a:ext cx="307440" cy="27360"/>
              </p14:xfrm>
            </p:contentPart>
          </mc:Choice>
          <mc:Fallback xmlns="">
            <p:pic>
              <p:nvPicPr>
                <p:cNvPr id="377" name="Ink 376">
                  <a:extLst>
                    <a:ext uri="{FF2B5EF4-FFF2-40B4-BE49-F238E27FC236}">
                      <a16:creationId xmlns:a16="http://schemas.microsoft.com/office/drawing/2014/main" id="{7BA3166C-1DBF-D5EA-BD47-1950AEBB4920}"/>
                    </a:ext>
                  </a:extLst>
                </p:cNvPr>
                <p:cNvPicPr/>
                <p:nvPr/>
              </p:nvPicPr>
              <p:blipFill>
                <a:blip r:embed="rId565"/>
                <a:stretch>
                  <a:fillRect/>
                </a:stretch>
              </p:blipFill>
              <p:spPr>
                <a:xfrm>
                  <a:off x="8440450" y="6352289"/>
                  <a:ext cx="32508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6">
              <p14:nvContentPartPr>
                <p14:cNvPr id="384" name="Ink 383">
                  <a:extLst>
                    <a:ext uri="{FF2B5EF4-FFF2-40B4-BE49-F238E27FC236}">
                      <a16:creationId xmlns:a16="http://schemas.microsoft.com/office/drawing/2014/main" id="{06ABA47A-C8FE-7ABE-0A4A-1B471D31BB29}"/>
                    </a:ext>
                  </a:extLst>
                </p14:cNvPr>
                <p14:cNvContentPartPr/>
                <p14:nvPr/>
              </p14:nvContentPartPr>
              <p14:xfrm>
                <a:off x="8824570" y="6320609"/>
                <a:ext cx="177120" cy="120600"/>
              </p14:xfrm>
            </p:contentPart>
          </mc:Choice>
          <mc:Fallback xmlns="">
            <p:pic>
              <p:nvPicPr>
                <p:cNvPr id="384" name="Ink 383">
                  <a:extLst>
                    <a:ext uri="{FF2B5EF4-FFF2-40B4-BE49-F238E27FC236}">
                      <a16:creationId xmlns:a16="http://schemas.microsoft.com/office/drawing/2014/main" id="{06ABA47A-C8FE-7ABE-0A4A-1B471D31BB29}"/>
                    </a:ext>
                  </a:extLst>
                </p:cNvPr>
                <p:cNvPicPr/>
                <p:nvPr/>
              </p:nvPicPr>
              <p:blipFill>
                <a:blip r:embed="rId567"/>
                <a:stretch>
                  <a:fillRect/>
                </a:stretch>
              </p:blipFill>
              <p:spPr>
                <a:xfrm>
                  <a:off x="8815570" y="6311969"/>
                  <a:ext cx="19476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8">
              <p14:nvContentPartPr>
                <p14:cNvPr id="385" name="Ink 384">
                  <a:extLst>
                    <a:ext uri="{FF2B5EF4-FFF2-40B4-BE49-F238E27FC236}">
                      <a16:creationId xmlns:a16="http://schemas.microsoft.com/office/drawing/2014/main" id="{0792D30C-D369-F81D-C4AF-5641575B5D22}"/>
                    </a:ext>
                  </a:extLst>
                </p14:cNvPr>
                <p14:cNvContentPartPr/>
                <p14:nvPr/>
              </p14:nvContentPartPr>
              <p14:xfrm>
                <a:off x="9005290" y="6179129"/>
                <a:ext cx="89640" cy="102600"/>
              </p14:xfrm>
            </p:contentPart>
          </mc:Choice>
          <mc:Fallback xmlns="">
            <p:pic>
              <p:nvPicPr>
                <p:cNvPr id="385" name="Ink 384">
                  <a:extLst>
                    <a:ext uri="{FF2B5EF4-FFF2-40B4-BE49-F238E27FC236}">
                      <a16:creationId xmlns:a16="http://schemas.microsoft.com/office/drawing/2014/main" id="{0792D30C-D369-F81D-C4AF-5641575B5D22}"/>
                    </a:ext>
                  </a:extLst>
                </p:cNvPr>
                <p:cNvPicPr/>
                <p:nvPr/>
              </p:nvPicPr>
              <p:blipFill>
                <a:blip r:embed="rId569"/>
                <a:stretch>
                  <a:fillRect/>
                </a:stretch>
              </p:blipFill>
              <p:spPr>
                <a:xfrm>
                  <a:off x="8996650" y="6170129"/>
                  <a:ext cx="10728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0">
              <p14:nvContentPartPr>
                <p14:cNvPr id="386" name="Ink 385">
                  <a:extLst>
                    <a:ext uri="{FF2B5EF4-FFF2-40B4-BE49-F238E27FC236}">
                      <a16:creationId xmlns:a16="http://schemas.microsoft.com/office/drawing/2014/main" id="{4A67872E-435E-9441-E5DE-DC508D46313B}"/>
                    </a:ext>
                  </a:extLst>
                </p14:cNvPr>
                <p14:cNvContentPartPr/>
                <p14:nvPr/>
              </p14:nvContentPartPr>
              <p14:xfrm>
                <a:off x="9074770" y="6353009"/>
                <a:ext cx="73440" cy="243360"/>
              </p14:xfrm>
            </p:contentPart>
          </mc:Choice>
          <mc:Fallback xmlns="">
            <p:pic>
              <p:nvPicPr>
                <p:cNvPr id="386" name="Ink 385">
                  <a:extLst>
                    <a:ext uri="{FF2B5EF4-FFF2-40B4-BE49-F238E27FC236}">
                      <a16:creationId xmlns:a16="http://schemas.microsoft.com/office/drawing/2014/main" id="{4A67872E-435E-9441-E5DE-DC508D46313B}"/>
                    </a:ext>
                  </a:extLst>
                </p:cNvPr>
                <p:cNvPicPr/>
                <p:nvPr/>
              </p:nvPicPr>
              <p:blipFill>
                <a:blip r:embed="rId571"/>
                <a:stretch>
                  <a:fillRect/>
                </a:stretch>
              </p:blipFill>
              <p:spPr>
                <a:xfrm>
                  <a:off x="9066130" y="6344369"/>
                  <a:ext cx="91080" cy="26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2">
              <p14:nvContentPartPr>
                <p14:cNvPr id="387" name="Ink 386">
                  <a:extLst>
                    <a:ext uri="{FF2B5EF4-FFF2-40B4-BE49-F238E27FC236}">
                      <a16:creationId xmlns:a16="http://schemas.microsoft.com/office/drawing/2014/main" id="{46104B9A-E5CB-8081-ABA0-D6DD08263831}"/>
                    </a:ext>
                  </a:extLst>
                </p14:cNvPr>
                <p14:cNvContentPartPr/>
                <p14:nvPr/>
              </p14:nvContentPartPr>
              <p14:xfrm>
                <a:off x="9088810" y="6315209"/>
                <a:ext cx="182520" cy="108360"/>
              </p14:xfrm>
            </p:contentPart>
          </mc:Choice>
          <mc:Fallback xmlns="">
            <p:pic>
              <p:nvPicPr>
                <p:cNvPr id="387" name="Ink 386">
                  <a:extLst>
                    <a:ext uri="{FF2B5EF4-FFF2-40B4-BE49-F238E27FC236}">
                      <a16:creationId xmlns:a16="http://schemas.microsoft.com/office/drawing/2014/main" id="{46104B9A-E5CB-8081-ABA0-D6DD08263831}"/>
                    </a:ext>
                  </a:extLst>
                </p:cNvPr>
                <p:cNvPicPr/>
                <p:nvPr/>
              </p:nvPicPr>
              <p:blipFill>
                <a:blip r:embed="rId573"/>
                <a:stretch>
                  <a:fillRect/>
                </a:stretch>
              </p:blipFill>
              <p:spPr>
                <a:xfrm>
                  <a:off x="9079810" y="6306209"/>
                  <a:ext cx="20016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4">
              <p14:nvContentPartPr>
                <p14:cNvPr id="388" name="Ink 387">
                  <a:extLst>
                    <a:ext uri="{FF2B5EF4-FFF2-40B4-BE49-F238E27FC236}">
                      <a16:creationId xmlns:a16="http://schemas.microsoft.com/office/drawing/2014/main" id="{E68A0BA4-4AFA-9980-D967-25EB1F4CAAF8}"/>
                    </a:ext>
                  </a:extLst>
                </p14:cNvPr>
                <p14:cNvContentPartPr/>
                <p14:nvPr/>
              </p14:nvContentPartPr>
              <p14:xfrm>
                <a:off x="9293290" y="6219449"/>
                <a:ext cx="91080" cy="137160"/>
              </p14:xfrm>
            </p:contentPart>
          </mc:Choice>
          <mc:Fallback xmlns="">
            <p:pic>
              <p:nvPicPr>
                <p:cNvPr id="388" name="Ink 387">
                  <a:extLst>
                    <a:ext uri="{FF2B5EF4-FFF2-40B4-BE49-F238E27FC236}">
                      <a16:creationId xmlns:a16="http://schemas.microsoft.com/office/drawing/2014/main" id="{E68A0BA4-4AFA-9980-D967-25EB1F4CAAF8}"/>
                    </a:ext>
                  </a:extLst>
                </p:cNvPr>
                <p:cNvPicPr/>
                <p:nvPr/>
              </p:nvPicPr>
              <p:blipFill>
                <a:blip r:embed="rId575"/>
                <a:stretch>
                  <a:fillRect/>
                </a:stretch>
              </p:blipFill>
              <p:spPr>
                <a:xfrm>
                  <a:off x="9284650" y="6210449"/>
                  <a:ext cx="10872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6">
              <p14:nvContentPartPr>
                <p14:cNvPr id="389" name="Ink 388">
                  <a:extLst>
                    <a:ext uri="{FF2B5EF4-FFF2-40B4-BE49-F238E27FC236}">
                      <a16:creationId xmlns:a16="http://schemas.microsoft.com/office/drawing/2014/main" id="{A05AFE3F-5944-2D6E-6B50-653735C50F23}"/>
                    </a:ext>
                  </a:extLst>
                </p14:cNvPr>
                <p14:cNvContentPartPr/>
                <p14:nvPr/>
              </p14:nvContentPartPr>
              <p14:xfrm>
                <a:off x="7896490" y="5958809"/>
                <a:ext cx="1635480" cy="194400"/>
              </p14:xfrm>
            </p:contentPart>
          </mc:Choice>
          <mc:Fallback xmlns="">
            <p:pic>
              <p:nvPicPr>
                <p:cNvPr id="389" name="Ink 388">
                  <a:extLst>
                    <a:ext uri="{FF2B5EF4-FFF2-40B4-BE49-F238E27FC236}">
                      <a16:creationId xmlns:a16="http://schemas.microsoft.com/office/drawing/2014/main" id="{A05AFE3F-5944-2D6E-6B50-653735C50F23}"/>
                    </a:ext>
                  </a:extLst>
                </p:cNvPr>
                <p:cNvPicPr/>
                <p:nvPr/>
              </p:nvPicPr>
              <p:blipFill>
                <a:blip r:embed="rId577"/>
                <a:stretch>
                  <a:fillRect/>
                </a:stretch>
              </p:blipFill>
              <p:spPr>
                <a:xfrm>
                  <a:off x="7887850" y="5949809"/>
                  <a:ext cx="1653120" cy="21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8">
              <p14:nvContentPartPr>
                <p14:cNvPr id="390" name="Ink 389">
                  <a:extLst>
                    <a:ext uri="{FF2B5EF4-FFF2-40B4-BE49-F238E27FC236}">
                      <a16:creationId xmlns:a16="http://schemas.microsoft.com/office/drawing/2014/main" id="{6A37D6BD-F21D-7BF0-F209-AB47AB1762EC}"/>
                    </a:ext>
                  </a:extLst>
                </p14:cNvPr>
                <p14:cNvContentPartPr/>
                <p14:nvPr/>
              </p14:nvContentPartPr>
              <p14:xfrm>
                <a:off x="9324610" y="5945849"/>
                <a:ext cx="341640" cy="716760"/>
              </p14:xfrm>
            </p:contentPart>
          </mc:Choice>
          <mc:Fallback xmlns="">
            <p:pic>
              <p:nvPicPr>
                <p:cNvPr id="390" name="Ink 389">
                  <a:extLst>
                    <a:ext uri="{FF2B5EF4-FFF2-40B4-BE49-F238E27FC236}">
                      <a16:creationId xmlns:a16="http://schemas.microsoft.com/office/drawing/2014/main" id="{6A37D6BD-F21D-7BF0-F209-AB47AB1762EC}"/>
                    </a:ext>
                  </a:extLst>
                </p:cNvPr>
                <p:cNvPicPr/>
                <p:nvPr/>
              </p:nvPicPr>
              <p:blipFill>
                <a:blip r:embed="rId579"/>
                <a:stretch>
                  <a:fillRect/>
                </a:stretch>
              </p:blipFill>
              <p:spPr>
                <a:xfrm>
                  <a:off x="9315610" y="5936849"/>
                  <a:ext cx="359280" cy="73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0">
              <p14:nvContentPartPr>
                <p14:cNvPr id="391" name="Ink 390">
                  <a:extLst>
                    <a:ext uri="{FF2B5EF4-FFF2-40B4-BE49-F238E27FC236}">
                      <a16:creationId xmlns:a16="http://schemas.microsoft.com/office/drawing/2014/main" id="{68110B13-A546-7379-3452-00B77705457F}"/>
                    </a:ext>
                  </a:extLst>
                </p14:cNvPr>
                <p14:cNvContentPartPr/>
                <p14:nvPr/>
              </p14:nvContentPartPr>
              <p14:xfrm>
                <a:off x="9675970" y="5921729"/>
                <a:ext cx="315720" cy="240120"/>
              </p14:xfrm>
            </p:contentPart>
          </mc:Choice>
          <mc:Fallback xmlns="">
            <p:pic>
              <p:nvPicPr>
                <p:cNvPr id="391" name="Ink 390">
                  <a:extLst>
                    <a:ext uri="{FF2B5EF4-FFF2-40B4-BE49-F238E27FC236}">
                      <a16:creationId xmlns:a16="http://schemas.microsoft.com/office/drawing/2014/main" id="{68110B13-A546-7379-3452-00B77705457F}"/>
                    </a:ext>
                  </a:extLst>
                </p:cNvPr>
                <p:cNvPicPr/>
                <p:nvPr/>
              </p:nvPicPr>
              <p:blipFill>
                <a:blip r:embed="rId581"/>
                <a:stretch>
                  <a:fillRect/>
                </a:stretch>
              </p:blipFill>
              <p:spPr>
                <a:xfrm>
                  <a:off x="9667330" y="5913089"/>
                  <a:ext cx="333360" cy="25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2">
              <p14:nvContentPartPr>
                <p14:cNvPr id="393" name="Ink 392">
                  <a:extLst>
                    <a:ext uri="{FF2B5EF4-FFF2-40B4-BE49-F238E27FC236}">
                      <a16:creationId xmlns:a16="http://schemas.microsoft.com/office/drawing/2014/main" id="{485CD725-97AB-5246-2ECA-2254FDA07368}"/>
                    </a:ext>
                  </a:extLst>
                </p14:cNvPr>
                <p14:cNvContentPartPr/>
                <p14:nvPr/>
              </p14:nvContentPartPr>
              <p14:xfrm>
                <a:off x="10078450" y="6329249"/>
                <a:ext cx="41400" cy="339120"/>
              </p14:xfrm>
            </p:contentPart>
          </mc:Choice>
          <mc:Fallback xmlns="">
            <p:pic>
              <p:nvPicPr>
                <p:cNvPr id="393" name="Ink 392">
                  <a:extLst>
                    <a:ext uri="{FF2B5EF4-FFF2-40B4-BE49-F238E27FC236}">
                      <a16:creationId xmlns:a16="http://schemas.microsoft.com/office/drawing/2014/main" id="{485CD725-97AB-5246-2ECA-2254FDA07368}"/>
                    </a:ext>
                  </a:extLst>
                </p:cNvPr>
                <p:cNvPicPr/>
                <p:nvPr/>
              </p:nvPicPr>
              <p:blipFill>
                <a:blip r:embed="rId583"/>
                <a:stretch>
                  <a:fillRect/>
                </a:stretch>
              </p:blipFill>
              <p:spPr>
                <a:xfrm>
                  <a:off x="10069450" y="6320609"/>
                  <a:ext cx="59040" cy="35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4">
              <p14:nvContentPartPr>
                <p14:cNvPr id="394" name="Ink 393">
                  <a:extLst>
                    <a:ext uri="{FF2B5EF4-FFF2-40B4-BE49-F238E27FC236}">
                      <a16:creationId xmlns:a16="http://schemas.microsoft.com/office/drawing/2014/main" id="{51EC08B7-03A7-4853-BB15-E171C2963A73}"/>
                    </a:ext>
                  </a:extLst>
                </p14:cNvPr>
                <p14:cNvContentPartPr/>
                <p14:nvPr/>
              </p14:nvContentPartPr>
              <p14:xfrm>
                <a:off x="10081330" y="6323489"/>
                <a:ext cx="228960" cy="139680"/>
              </p14:xfrm>
            </p:contentPart>
          </mc:Choice>
          <mc:Fallback xmlns="">
            <p:pic>
              <p:nvPicPr>
                <p:cNvPr id="394" name="Ink 393">
                  <a:extLst>
                    <a:ext uri="{FF2B5EF4-FFF2-40B4-BE49-F238E27FC236}">
                      <a16:creationId xmlns:a16="http://schemas.microsoft.com/office/drawing/2014/main" id="{51EC08B7-03A7-4853-BB15-E171C2963A73}"/>
                    </a:ext>
                  </a:extLst>
                </p:cNvPr>
                <p:cNvPicPr/>
                <p:nvPr/>
              </p:nvPicPr>
              <p:blipFill>
                <a:blip r:embed="rId585"/>
                <a:stretch>
                  <a:fillRect/>
                </a:stretch>
              </p:blipFill>
              <p:spPr>
                <a:xfrm>
                  <a:off x="10072330" y="6314489"/>
                  <a:ext cx="24660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6">
              <p14:nvContentPartPr>
                <p14:cNvPr id="395" name="Ink 394">
                  <a:extLst>
                    <a:ext uri="{FF2B5EF4-FFF2-40B4-BE49-F238E27FC236}">
                      <a16:creationId xmlns:a16="http://schemas.microsoft.com/office/drawing/2014/main" id="{1038748F-C441-5F66-6FAA-12C9835711EE}"/>
                    </a:ext>
                  </a:extLst>
                </p14:cNvPr>
                <p14:cNvContentPartPr/>
                <p14:nvPr/>
              </p14:nvContentPartPr>
              <p14:xfrm>
                <a:off x="10365730" y="6173009"/>
                <a:ext cx="180720" cy="159120"/>
              </p14:xfrm>
            </p:contentPart>
          </mc:Choice>
          <mc:Fallback xmlns="">
            <p:pic>
              <p:nvPicPr>
                <p:cNvPr id="395" name="Ink 394">
                  <a:extLst>
                    <a:ext uri="{FF2B5EF4-FFF2-40B4-BE49-F238E27FC236}">
                      <a16:creationId xmlns:a16="http://schemas.microsoft.com/office/drawing/2014/main" id="{1038748F-C441-5F66-6FAA-12C9835711EE}"/>
                    </a:ext>
                  </a:extLst>
                </p:cNvPr>
                <p:cNvPicPr/>
                <p:nvPr/>
              </p:nvPicPr>
              <p:blipFill>
                <a:blip r:embed="rId587"/>
                <a:stretch>
                  <a:fillRect/>
                </a:stretch>
              </p:blipFill>
              <p:spPr>
                <a:xfrm>
                  <a:off x="10356730" y="6164009"/>
                  <a:ext cx="19836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8">
              <p14:nvContentPartPr>
                <p14:cNvPr id="397" name="Ink 396">
                  <a:extLst>
                    <a:ext uri="{FF2B5EF4-FFF2-40B4-BE49-F238E27FC236}">
                      <a16:creationId xmlns:a16="http://schemas.microsoft.com/office/drawing/2014/main" id="{46BBBC23-A97B-0DAE-0A3F-C0C77A7D552A}"/>
                    </a:ext>
                  </a:extLst>
                </p14:cNvPr>
                <p14:cNvContentPartPr/>
                <p14:nvPr/>
              </p14:nvContentPartPr>
              <p14:xfrm>
                <a:off x="10608730" y="6230249"/>
                <a:ext cx="344160" cy="339120"/>
              </p14:xfrm>
            </p:contentPart>
          </mc:Choice>
          <mc:Fallback xmlns="">
            <p:pic>
              <p:nvPicPr>
                <p:cNvPr id="397" name="Ink 396">
                  <a:extLst>
                    <a:ext uri="{FF2B5EF4-FFF2-40B4-BE49-F238E27FC236}">
                      <a16:creationId xmlns:a16="http://schemas.microsoft.com/office/drawing/2014/main" id="{46BBBC23-A97B-0DAE-0A3F-C0C77A7D552A}"/>
                    </a:ext>
                  </a:extLst>
                </p:cNvPr>
                <p:cNvPicPr/>
                <p:nvPr/>
              </p:nvPicPr>
              <p:blipFill>
                <a:blip r:embed="rId589"/>
                <a:stretch>
                  <a:fillRect/>
                </a:stretch>
              </p:blipFill>
              <p:spPr>
                <a:xfrm>
                  <a:off x="10599730" y="6221249"/>
                  <a:ext cx="361800" cy="35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0">
              <p14:nvContentPartPr>
                <p14:cNvPr id="398" name="Ink 397">
                  <a:extLst>
                    <a:ext uri="{FF2B5EF4-FFF2-40B4-BE49-F238E27FC236}">
                      <a16:creationId xmlns:a16="http://schemas.microsoft.com/office/drawing/2014/main" id="{A0D5EF64-9845-00E4-0D48-C1FF062C1A37}"/>
                    </a:ext>
                  </a:extLst>
                </p14:cNvPr>
                <p14:cNvContentPartPr/>
                <p14:nvPr/>
              </p14:nvContentPartPr>
              <p14:xfrm>
                <a:off x="11057650" y="6355889"/>
                <a:ext cx="91440" cy="295200"/>
              </p14:xfrm>
            </p:contentPart>
          </mc:Choice>
          <mc:Fallback xmlns="">
            <p:pic>
              <p:nvPicPr>
                <p:cNvPr id="398" name="Ink 397">
                  <a:extLst>
                    <a:ext uri="{FF2B5EF4-FFF2-40B4-BE49-F238E27FC236}">
                      <a16:creationId xmlns:a16="http://schemas.microsoft.com/office/drawing/2014/main" id="{A0D5EF64-9845-00E4-0D48-C1FF062C1A37}"/>
                    </a:ext>
                  </a:extLst>
                </p:cNvPr>
                <p:cNvPicPr/>
                <p:nvPr/>
              </p:nvPicPr>
              <p:blipFill>
                <a:blip r:embed="rId591"/>
                <a:stretch>
                  <a:fillRect/>
                </a:stretch>
              </p:blipFill>
              <p:spPr>
                <a:xfrm>
                  <a:off x="11048650" y="6347249"/>
                  <a:ext cx="109080" cy="31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2">
              <p14:nvContentPartPr>
                <p14:cNvPr id="399" name="Ink 398">
                  <a:extLst>
                    <a:ext uri="{FF2B5EF4-FFF2-40B4-BE49-F238E27FC236}">
                      <a16:creationId xmlns:a16="http://schemas.microsoft.com/office/drawing/2014/main" id="{8D4BEAB0-C0CC-4509-7132-0E812CF5AFD9}"/>
                    </a:ext>
                  </a:extLst>
                </p14:cNvPr>
                <p14:cNvContentPartPr/>
                <p14:nvPr/>
              </p14:nvContentPartPr>
              <p14:xfrm>
                <a:off x="11047570" y="6383609"/>
                <a:ext cx="295560" cy="69840"/>
              </p14:xfrm>
            </p:contentPart>
          </mc:Choice>
          <mc:Fallback xmlns="">
            <p:pic>
              <p:nvPicPr>
                <p:cNvPr id="399" name="Ink 398">
                  <a:extLst>
                    <a:ext uri="{FF2B5EF4-FFF2-40B4-BE49-F238E27FC236}">
                      <a16:creationId xmlns:a16="http://schemas.microsoft.com/office/drawing/2014/main" id="{8D4BEAB0-C0CC-4509-7132-0E812CF5AFD9}"/>
                    </a:ext>
                  </a:extLst>
                </p:cNvPr>
                <p:cNvPicPr/>
                <p:nvPr/>
              </p:nvPicPr>
              <p:blipFill>
                <a:blip r:embed="rId593"/>
                <a:stretch>
                  <a:fillRect/>
                </a:stretch>
              </p:blipFill>
              <p:spPr>
                <a:xfrm>
                  <a:off x="11038570" y="6374609"/>
                  <a:ext cx="313200" cy="87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02" name="Group 401">
            <a:extLst>
              <a:ext uri="{FF2B5EF4-FFF2-40B4-BE49-F238E27FC236}">
                <a16:creationId xmlns:a16="http://schemas.microsoft.com/office/drawing/2014/main" id="{E86340A7-1C68-0247-5F58-93D51BD56C3D}"/>
              </a:ext>
            </a:extLst>
          </p:cNvPr>
          <p:cNvGrpSpPr/>
          <p:nvPr/>
        </p:nvGrpSpPr>
        <p:grpSpPr>
          <a:xfrm>
            <a:off x="254050" y="5326093"/>
            <a:ext cx="11780640" cy="1534876"/>
            <a:chOff x="254050" y="5326093"/>
            <a:chExt cx="11780640" cy="1534876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94">
              <p14:nvContentPartPr>
                <p14:cNvPr id="283" name="Ink 282">
                  <a:extLst>
                    <a:ext uri="{FF2B5EF4-FFF2-40B4-BE49-F238E27FC236}">
                      <a16:creationId xmlns:a16="http://schemas.microsoft.com/office/drawing/2014/main" id="{F944F98F-7C20-034E-A02E-70CACA337408}"/>
                    </a:ext>
                  </a:extLst>
                </p14:cNvPr>
                <p14:cNvContentPartPr/>
                <p14:nvPr/>
              </p14:nvContentPartPr>
              <p14:xfrm>
                <a:off x="8938330" y="5326093"/>
                <a:ext cx="126720" cy="220680"/>
              </p14:xfrm>
            </p:contentPart>
          </mc:Choice>
          <mc:Fallback xmlns="">
            <p:pic>
              <p:nvPicPr>
                <p:cNvPr id="283" name="Ink 282">
                  <a:extLst>
                    <a:ext uri="{FF2B5EF4-FFF2-40B4-BE49-F238E27FC236}">
                      <a16:creationId xmlns:a16="http://schemas.microsoft.com/office/drawing/2014/main" id="{F944F98F-7C20-034E-A02E-70CACA337408}"/>
                    </a:ext>
                  </a:extLst>
                </p:cNvPr>
                <p:cNvPicPr/>
                <p:nvPr/>
              </p:nvPicPr>
              <p:blipFill>
                <a:blip r:embed="rId595"/>
                <a:stretch>
                  <a:fillRect/>
                </a:stretch>
              </p:blipFill>
              <p:spPr>
                <a:xfrm>
                  <a:off x="8929330" y="5317093"/>
                  <a:ext cx="144360" cy="23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6">
              <p14:nvContentPartPr>
                <p14:cNvPr id="284" name="Ink 283">
                  <a:extLst>
                    <a:ext uri="{FF2B5EF4-FFF2-40B4-BE49-F238E27FC236}">
                      <a16:creationId xmlns:a16="http://schemas.microsoft.com/office/drawing/2014/main" id="{AF893A47-BECC-246C-A362-B28BB08F44CD}"/>
                    </a:ext>
                  </a:extLst>
                </p14:cNvPr>
                <p14:cNvContentPartPr/>
                <p14:nvPr/>
              </p14:nvContentPartPr>
              <p14:xfrm>
                <a:off x="8964610" y="5474413"/>
                <a:ext cx="135000" cy="10440"/>
              </p14:xfrm>
            </p:contentPart>
          </mc:Choice>
          <mc:Fallback xmlns="">
            <p:pic>
              <p:nvPicPr>
                <p:cNvPr id="284" name="Ink 283">
                  <a:extLst>
                    <a:ext uri="{FF2B5EF4-FFF2-40B4-BE49-F238E27FC236}">
                      <a16:creationId xmlns:a16="http://schemas.microsoft.com/office/drawing/2014/main" id="{AF893A47-BECC-246C-A362-B28BB08F44CD}"/>
                    </a:ext>
                  </a:extLst>
                </p:cNvPr>
                <p:cNvPicPr/>
                <p:nvPr/>
              </p:nvPicPr>
              <p:blipFill>
                <a:blip r:embed="rId597"/>
                <a:stretch>
                  <a:fillRect/>
                </a:stretch>
              </p:blipFill>
              <p:spPr>
                <a:xfrm>
                  <a:off x="8955634" y="5465713"/>
                  <a:ext cx="152593" cy="2749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8">
              <p14:nvContentPartPr>
                <p14:cNvPr id="285" name="Ink 284">
                  <a:extLst>
                    <a:ext uri="{FF2B5EF4-FFF2-40B4-BE49-F238E27FC236}">
                      <a16:creationId xmlns:a16="http://schemas.microsoft.com/office/drawing/2014/main" id="{FF1E9B65-205D-5C42-3481-6FE9B827B9CB}"/>
                    </a:ext>
                  </a:extLst>
                </p14:cNvPr>
                <p14:cNvContentPartPr/>
                <p14:nvPr/>
              </p14:nvContentPartPr>
              <p14:xfrm>
                <a:off x="8997010" y="5343733"/>
                <a:ext cx="225720" cy="18360"/>
              </p14:xfrm>
            </p:contentPart>
          </mc:Choice>
          <mc:Fallback xmlns="">
            <p:pic>
              <p:nvPicPr>
                <p:cNvPr id="285" name="Ink 284">
                  <a:extLst>
                    <a:ext uri="{FF2B5EF4-FFF2-40B4-BE49-F238E27FC236}">
                      <a16:creationId xmlns:a16="http://schemas.microsoft.com/office/drawing/2014/main" id="{FF1E9B65-205D-5C42-3481-6FE9B827B9CB}"/>
                    </a:ext>
                  </a:extLst>
                </p:cNvPr>
                <p:cNvPicPr/>
                <p:nvPr/>
              </p:nvPicPr>
              <p:blipFill>
                <a:blip r:embed="rId599"/>
                <a:stretch>
                  <a:fillRect/>
                </a:stretch>
              </p:blipFill>
              <p:spPr>
                <a:xfrm>
                  <a:off x="8988010" y="5334733"/>
                  <a:ext cx="24336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0">
              <p14:nvContentPartPr>
                <p14:cNvPr id="286" name="Ink 285">
                  <a:extLst>
                    <a:ext uri="{FF2B5EF4-FFF2-40B4-BE49-F238E27FC236}">
                      <a16:creationId xmlns:a16="http://schemas.microsoft.com/office/drawing/2014/main" id="{FF2F21FE-7D9D-6846-EB85-EFF8FE3F1FA5}"/>
                    </a:ext>
                  </a:extLst>
                </p14:cNvPr>
                <p14:cNvContentPartPr/>
                <p14:nvPr/>
              </p14:nvContentPartPr>
              <p14:xfrm>
                <a:off x="9042370" y="5547133"/>
                <a:ext cx="239040" cy="212400"/>
              </p14:xfrm>
            </p:contentPart>
          </mc:Choice>
          <mc:Fallback xmlns="">
            <p:pic>
              <p:nvPicPr>
                <p:cNvPr id="286" name="Ink 285">
                  <a:extLst>
                    <a:ext uri="{FF2B5EF4-FFF2-40B4-BE49-F238E27FC236}">
                      <a16:creationId xmlns:a16="http://schemas.microsoft.com/office/drawing/2014/main" id="{FF2F21FE-7D9D-6846-EB85-EFF8FE3F1FA5}"/>
                    </a:ext>
                  </a:extLst>
                </p:cNvPr>
                <p:cNvPicPr/>
                <p:nvPr/>
              </p:nvPicPr>
              <p:blipFill>
                <a:blip r:embed="rId601"/>
                <a:stretch>
                  <a:fillRect/>
                </a:stretch>
              </p:blipFill>
              <p:spPr>
                <a:xfrm>
                  <a:off x="9033370" y="5538118"/>
                  <a:ext cx="256680" cy="23007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2">
              <p14:nvContentPartPr>
                <p14:cNvPr id="288" name="Ink 287">
                  <a:extLst>
                    <a:ext uri="{FF2B5EF4-FFF2-40B4-BE49-F238E27FC236}">
                      <a16:creationId xmlns:a16="http://schemas.microsoft.com/office/drawing/2014/main" id="{E66C4E45-E4B1-6842-CC0C-AF72327DEDE4}"/>
                    </a:ext>
                  </a:extLst>
                </p14:cNvPr>
                <p14:cNvContentPartPr/>
                <p14:nvPr/>
              </p14:nvContentPartPr>
              <p14:xfrm>
                <a:off x="9474370" y="5453893"/>
                <a:ext cx="201960" cy="24840"/>
              </p14:xfrm>
            </p:contentPart>
          </mc:Choice>
          <mc:Fallback xmlns="">
            <p:pic>
              <p:nvPicPr>
                <p:cNvPr id="288" name="Ink 287">
                  <a:extLst>
                    <a:ext uri="{FF2B5EF4-FFF2-40B4-BE49-F238E27FC236}">
                      <a16:creationId xmlns:a16="http://schemas.microsoft.com/office/drawing/2014/main" id="{E66C4E45-E4B1-6842-CC0C-AF72327DEDE4}"/>
                    </a:ext>
                  </a:extLst>
                </p:cNvPr>
                <p:cNvPicPr/>
                <p:nvPr/>
              </p:nvPicPr>
              <p:blipFill>
                <a:blip r:embed="rId603"/>
                <a:stretch>
                  <a:fillRect/>
                </a:stretch>
              </p:blipFill>
              <p:spPr>
                <a:xfrm>
                  <a:off x="9465370" y="5444893"/>
                  <a:ext cx="21960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4">
              <p14:nvContentPartPr>
                <p14:cNvPr id="289" name="Ink 288">
                  <a:extLst>
                    <a:ext uri="{FF2B5EF4-FFF2-40B4-BE49-F238E27FC236}">
                      <a16:creationId xmlns:a16="http://schemas.microsoft.com/office/drawing/2014/main" id="{57169F5C-5520-AC13-F86C-AA2BDC0749D9}"/>
                    </a:ext>
                  </a:extLst>
                </p14:cNvPr>
                <p14:cNvContentPartPr/>
                <p14:nvPr/>
              </p14:nvContentPartPr>
              <p14:xfrm>
                <a:off x="9407770" y="5538853"/>
                <a:ext cx="230040" cy="4320"/>
              </p14:xfrm>
            </p:contentPart>
          </mc:Choice>
          <mc:Fallback xmlns="">
            <p:pic>
              <p:nvPicPr>
                <p:cNvPr id="289" name="Ink 288">
                  <a:extLst>
                    <a:ext uri="{FF2B5EF4-FFF2-40B4-BE49-F238E27FC236}">
                      <a16:creationId xmlns:a16="http://schemas.microsoft.com/office/drawing/2014/main" id="{57169F5C-5520-AC13-F86C-AA2BDC0749D9}"/>
                    </a:ext>
                  </a:extLst>
                </p:cNvPr>
                <p:cNvPicPr/>
                <p:nvPr/>
              </p:nvPicPr>
              <p:blipFill>
                <a:blip r:embed="rId605"/>
                <a:stretch>
                  <a:fillRect/>
                </a:stretch>
              </p:blipFill>
              <p:spPr>
                <a:xfrm>
                  <a:off x="9398770" y="5529853"/>
                  <a:ext cx="24768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6">
              <p14:nvContentPartPr>
                <p14:cNvPr id="291" name="Ink 290">
                  <a:extLst>
                    <a:ext uri="{FF2B5EF4-FFF2-40B4-BE49-F238E27FC236}">
                      <a16:creationId xmlns:a16="http://schemas.microsoft.com/office/drawing/2014/main" id="{7B4D0F4B-42A0-7160-AC9E-050D35CFC67A}"/>
                    </a:ext>
                  </a:extLst>
                </p14:cNvPr>
                <p14:cNvContentPartPr/>
                <p14:nvPr/>
              </p14:nvContentPartPr>
              <p14:xfrm>
                <a:off x="9712690" y="5330413"/>
                <a:ext cx="1814040" cy="421920"/>
              </p14:xfrm>
            </p:contentPart>
          </mc:Choice>
          <mc:Fallback xmlns="">
            <p:pic>
              <p:nvPicPr>
                <p:cNvPr id="291" name="Ink 290">
                  <a:extLst>
                    <a:ext uri="{FF2B5EF4-FFF2-40B4-BE49-F238E27FC236}">
                      <a16:creationId xmlns:a16="http://schemas.microsoft.com/office/drawing/2014/main" id="{7B4D0F4B-42A0-7160-AC9E-050D35CFC67A}"/>
                    </a:ext>
                  </a:extLst>
                </p:cNvPr>
                <p:cNvPicPr/>
                <p:nvPr/>
              </p:nvPicPr>
              <p:blipFill>
                <a:blip r:embed="rId607"/>
                <a:stretch>
                  <a:fillRect/>
                </a:stretch>
              </p:blipFill>
              <p:spPr>
                <a:xfrm>
                  <a:off x="9703690" y="5321413"/>
                  <a:ext cx="1831680" cy="43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8">
              <p14:nvContentPartPr>
                <p14:cNvPr id="293" name="Ink 292">
                  <a:extLst>
                    <a:ext uri="{FF2B5EF4-FFF2-40B4-BE49-F238E27FC236}">
                      <a16:creationId xmlns:a16="http://schemas.microsoft.com/office/drawing/2014/main" id="{5848D927-18CB-6645-FE3D-E76BA95DA4F7}"/>
                    </a:ext>
                  </a:extLst>
                </p14:cNvPr>
                <p14:cNvContentPartPr/>
                <p14:nvPr/>
              </p14:nvContentPartPr>
              <p14:xfrm>
                <a:off x="9961450" y="5554693"/>
                <a:ext cx="205560" cy="150120"/>
              </p14:xfrm>
            </p:contentPart>
          </mc:Choice>
          <mc:Fallback xmlns="">
            <p:pic>
              <p:nvPicPr>
                <p:cNvPr id="293" name="Ink 292">
                  <a:extLst>
                    <a:ext uri="{FF2B5EF4-FFF2-40B4-BE49-F238E27FC236}">
                      <a16:creationId xmlns:a16="http://schemas.microsoft.com/office/drawing/2014/main" id="{5848D927-18CB-6645-FE3D-E76BA95DA4F7}"/>
                    </a:ext>
                  </a:extLst>
                </p:cNvPr>
                <p:cNvPicPr/>
                <p:nvPr/>
              </p:nvPicPr>
              <p:blipFill>
                <a:blip r:embed="rId609"/>
                <a:stretch>
                  <a:fillRect/>
                </a:stretch>
              </p:blipFill>
              <p:spPr>
                <a:xfrm>
                  <a:off x="9952434" y="5545693"/>
                  <a:ext cx="223231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0">
              <p14:nvContentPartPr>
                <p14:cNvPr id="294" name="Ink 293">
                  <a:extLst>
                    <a:ext uri="{FF2B5EF4-FFF2-40B4-BE49-F238E27FC236}">
                      <a16:creationId xmlns:a16="http://schemas.microsoft.com/office/drawing/2014/main" id="{B8DA46EC-3548-CE82-1C33-20422E249A97}"/>
                    </a:ext>
                  </a:extLst>
                </p14:cNvPr>
                <p14:cNvContentPartPr/>
                <p14:nvPr/>
              </p14:nvContentPartPr>
              <p14:xfrm>
                <a:off x="10220650" y="5464333"/>
                <a:ext cx="87840" cy="93600"/>
              </p14:xfrm>
            </p:contentPart>
          </mc:Choice>
          <mc:Fallback xmlns="">
            <p:pic>
              <p:nvPicPr>
                <p:cNvPr id="294" name="Ink 293">
                  <a:extLst>
                    <a:ext uri="{FF2B5EF4-FFF2-40B4-BE49-F238E27FC236}">
                      <a16:creationId xmlns:a16="http://schemas.microsoft.com/office/drawing/2014/main" id="{B8DA46EC-3548-CE82-1C33-20422E249A97}"/>
                    </a:ext>
                  </a:extLst>
                </p:cNvPr>
                <p:cNvPicPr/>
                <p:nvPr/>
              </p:nvPicPr>
              <p:blipFill>
                <a:blip r:embed="rId611"/>
                <a:stretch>
                  <a:fillRect/>
                </a:stretch>
              </p:blipFill>
              <p:spPr>
                <a:xfrm>
                  <a:off x="10211650" y="5455333"/>
                  <a:ext cx="10548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2">
              <p14:nvContentPartPr>
                <p14:cNvPr id="295" name="Ink 294">
                  <a:extLst>
                    <a:ext uri="{FF2B5EF4-FFF2-40B4-BE49-F238E27FC236}">
                      <a16:creationId xmlns:a16="http://schemas.microsoft.com/office/drawing/2014/main" id="{8373F879-F8C3-54D6-C617-FE14628F0882}"/>
                    </a:ext>
                  </a:extLst>
                </p14:cNvPr>
                <p14:cNvContentPartPr/>
                <p14:nvPr/>
              </p14:nvContentPartPr>
              <p14:xfrm>
                <a:off x="10289770" y="5573413"/>
                <a:ext cx="168480" cy="131760"/>
              </p14:xfrm>
            </p:contentPart>
          </mc:Choice>
          <mc:Fallback xmlns="">
            <p:pic>
              <p:nvPicPr>
                <p:cNvPr id="295" name="Ink 294">
                  <a:extLst>
                    <a:ext uri="{FF2B5EF4-FFF2-40B4-BE49-F238E27FC236}">
                      <a16:creationId xmlns:a16="http://schemas.microsoft.com/office/drawing/2014/main" id="{8373F879-F8C3-54D6-C617-FE14628F0882}"/>
                    </a:ext>
                  </a:extLst>
                </p:cNvPr>
                <p:cNvPicPr/>
                <p:nvPr/>
              </p:nvPicPr>
              <p:blipFill>
                <a:blip r:embed="rId613"/>
                <a:stretch>
                  <a:fillRect/>
                </a:stretch>
              </p:blipFill>
              <p:spPr>
                <a:xfrm>
                  <a:off x="10280770" y="5564413"/>
                  <a:ext cx="18612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4">
              <p14:nvContentPartPr>
                <p14:cNvPr id="296" name="Ink 295">
                  <a:extLst>
                    <a:ext uri="{FF2B5EF4-FFF2-40B4-BE49-F238E27FC236}">
                      <a16:creationId xmlns:a16="http://schemas.microsoft.com/office/drawing/2014/main" id="{C5D7C6A7-02E9-42CD-6306-65B094929C42}"/>
                    </a:ext>
                  </a:extLst>
                </p14:cNvPr>
                <p14:cNvContentPartPr/>
                <p14:nvPr/>
              </p14:nvContentPartPr>
              <p14:xfrm>
                <a:off x="10540330" y="5453893"/>
                <a:ext cx="13680" cy="121320"/>
              </p14:xfrm>
            </p:contentPart>
          </mc:Choice>
          <mc:Fallback xmlns="">
            <p:pic>
              <p:nvPicPr>
                <p:cNvPr id="296" name="Ink 295">
                  <a:extLst>
                    <a:ext uri="{FF2B5EF4-FFF2-40B4-BE49-F238E27FC236}">
                      <a16:creationId xmlns:a16="http://schemas.microsoft.com/office/drawing/2014/main" id="{C5D7C6A7-02E9-42CD-6306-65B094929C42}"/>
                    </a:ext>
                  </a:extLst>
                </p:cNvPr>
                <p:cNvPicPr/>
                <p:nvPr/>
              </p:nvPicPr>
              <p:blipFill>
                <a:blip r:embed="rId615"/>
                <a:stretch>
                  <a:fillRect/>
                </a:stretch>
              </p:blipFill>
              <p:spPr>
                <a:xfrm>
                  <a:off x="10531330" y="5444893"/>
                  <a:ext cx="3132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6">
              <p14:nvContentPartPr>
                <p14:cNvPr id="297" name="Ink 296">
                  <a:extLst>
                    <a:ext uri="{FF2B5EF4-FFF2-40B4-BE49-F238E27FC236}">
                      <a16:creationId xmlns:a16="http://schemas.microsoft.com/office/drawing/2014/main" id="{38561177-5F4A-C3FD-E9E2-48431806D380}"/>
                    </a:ext>
                  </a:extLst>
                </p14:cNvPr>
                <p14:cNvContentPartPr/>
                <p14:nvPr/>
              </p14:nvContentPartPr>
              <p14:xfrm>
                <a:off x="10457890" y="5431933"/>
                <a:ext cx="206280" cy="94680"/>
              </p14:xfrm>
            </p:contentPart>
          </mc:Choice>
          <mc:Fallback xmlns="">
            <p:pic>
              <p:nvPicPr>
                <p:cNvPr id="297" name="Ink 296">
                  <a:extLst>
                    <a:ext uri="{FF2B5EF4-FFF2-40B4-BE49-F238E27FC236}">
                      <a16:creationId xmlns:a16="http://schemas.microsoft.com/office/drawing/2014/main" id="{38561177-5F4A-C3FD-E9E2-48431806D380}"/>
                    </a:ext>
                  </a:extLst>
                </p:cNvPr>
                <p:cNvPicPr/>
                <p:nvPr/>
              </p:nvPicPr>
              <p:blipFill>
                <a:blip r:embed="rId617"/>
                <a:stretch>
                  <a:fillRect/>
                </a:stretch>
              </p:blipFill>
              <p:spPr>
                <a:xfrm>
                  <a:off x="10448874" y="5422933"/>
                  <a:ext cx="223951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8">
              <p14:nvContentPartPr>
                <p14:cNvPr id="299" name="Ink 298">
                  <a:extLst>
                    <a:ext uri="{FF2B5EF4-FFF2-40B4-BE49-F238E27FC236}">
                      <a16:creationId xmlns:a16="http://schemas.microsoft.com/office/drawing/2014/main" id="{94DE915E-53F9-A7B7-9276-02739430464B}"/>
                    </a:ext>
                  </a:extLst>
                </p14:cNvPr>
                <p14:cNvContentPartPr/>
                <p14:nvPr/>
              </p14:nvContentPartPr>
              <p14:xfrm>
                <a:off x="10712050" y="5550733"/>
                <a:ext cx="47160" cy="158040"/>
              </p14:xfrm>
            </p:contentPart>
          </mc:Choice>
          <mc:Fallback xmlns="">
            <p:pic>
              <p:nvPicPr>
                <p:cNvPr id="299" name="Ink 298">
                  <a:extLst>
                    <a:ext uri="{FF2B5EF4-FFF2-40B4-BE49-F238E27FC236}">
                      <a16:creationId xmlns:a16="http://schemas.microsoft.com/office/drawing/2014/main" id="{94DE915E-53F9-A7B7-9276-02739430464B}"/>
                    </a:ext>
                  </a:extLst>
                </p:cNvPr>
                <p:cNvPicPr/>
                <p:nvPr/>
              </p:nvPicPr>
              <p:blipFill>
                <a:blip r:embed="rId619"/>
                <a:stretch>
                  <a:fillRect/>
                </a:stretch>
              </p:blipFill>
              <p:spPr>
                <a:xfrm>
                  <a:off x="10703050" y="5541733"/>
                  <a:ext cx="6480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0">
              <p14:nvContentPartPr>
                <p14:cNvPr id="300" name="Ink 299">
                  <a:extLst>
                    <a:ext uri="{FF2B5EF4-FFF2-40B4-BE49-F238E27FC236}">
                      <a16:creationId xmlns:a16="http://schemas.microsoft.com/office/drawing/2014/main" id="{CCC12255-45D8-7D25-A820-5F504980CD2E}"/>
                    </a:ext>
                  </a:extLst>
                </p14:cNvPr>
                <p14:cNvContentPartPr/>
                <p14:nvPr/>
              </p14:nvContentPartPr>
              <p14:xfrm>
                <a:off x="10561930" y="5584933"/>
                <a:ext cx="237960" cy="34920"/>
              </p14:xfrm>
            </p:contentPart>
          </mc:Choice>
          <mc:Fallback xmlns="">
            <p:pic>
              <p:nvPicPr>
                <p:cNvPr id="300" name="Ink 299">
                  <a:extLst>
                    <a:ext uri="{FF2B5EF4-FFF2-40B4-BE49-F238E27FC236}">
                      <a16:creationId xmlns:a16="http://schemas.microsoft.com/office/drawing/2014/main" id="{CCC12255-45D8-7D25-A820-5F504980CD2E}"/>
                    </a:ext>
                  </a:extLst>
                </p:cNvPr>
                <p:cNvPicPr/>
                <p:nvPr/>
              </p:nvPicPr>
              <p:blipFill>
                <a:blip r:embed="rId621"/>
                <a:stretch>
                  <a:fillRect/>
                </a:stretch>
              </p:blipFill>
              <p:spPr>
                <a:xfrm>
                  <a:off x="10552930" y="5575933"/>
                  <a:ext cx="25560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2">
              <p14:nvContentPartPr>
                <p14:cNvPr id="302" name="Ink 301">
                  <a:extLst>
                    <a:ext uri="{FF2B5EF4-FFF2-40B4-BE49-F238E27FC236}">
                      <a16:creationId xmlns:a16="http://schemas.microsoft.com/office/drawing/2014/main" id="{76015EC0-3A73-D8B8-4B0B-2C5F71630EFF}"/>
                    </a:ext>
                  </a:extLst>
                </p14:cNvPr>
                <p14:cNvContentPartPr/>
                <p14:nvPr/>
              </p14:nvContentPartPr>
              <p14:xfrm>
                <a:off x="10723570" y="5543173"/>
                <a:ext cx="18360" cy="85320"/>
              </p14:xfrm>
            </p:contentPart>
          </mc:Choice>
          <mc:Fallback xmlns="">
            <p:pic>
              <p:nvPicPr>
                <p:cNvPr id="302" name="Ink 301">
                  <a:extLst>
                    <a:ext uri="{FF2B5EF4-FFF2-40B4-BE49-F238E27FC236}">
                      <a16:creationId xmlns:a16="http://schemas.microsoft.com/office/drawing/2014/main" id="{76015EC0-3A73-D8B8-4B0B-2C5F71630EFF}"/>
                    </a:ext>
                  </a:extLst>
                </p:cNvPr>
                <p:cNvPicPr/>
                <p:nvPr/>
              </p:nvPicPr>
              <p:blipFill>
                <a:blip r:embed="rId623"/>
                <a:stretch>
                  <a:fillRect/>
                </a:stretch>
              </p:blipFill>
              <p:spPr>
                <a:xfrm>
                  <a:off x="10714570" y="5534135"/>
                  <a:ext cx="36000" cy="10303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4">
              <p14:nvContentPartPr>
                <p14:cNvPr id="303" name="Ink 302">
                  <a:extLst>
                    <a:ext uri="{FF2B5EF4-FFF2-40B4-BE49-F238E27FC236}">
                      <a16:creationId xmlns:a16="http://schemas.microsoft.com/office/drawing/2014/main" id="{CD39B2FC-7540-548D-6373-4B572CC9D37E}"/>
                    </a:ext>
                  </a:extLst>
                </p14:cNvPr>
                <p14:cNvContentPartPr/>
                <p14:nvPr/>
              </p14:nvContentPartPr>
              <p14:xfrm>
                <a:off x="10838410" y="5590333"/>
                <a:ext cx="162000" cy="135000"/>
              </p14:xfrm>
            </p:contentPart>
          </mc:Choice>
          <mc:Fallback xmlns="">
            <p:pic>
              <p:nvPicPr>
                <p:cNvPr id="303" name="Ink 302">
                  <a:extLst>
                    <a:ext uri="{FF2B5EF4-FFF2-40B4-BE49-F238E27FC236}">
                      <a16:creationId xmlns:a16="http://schemas.microsoft.com/office/drawing/2014/main" id="{CD39B2FC-7540-548D-6373-4B572CC9D37E}"/>
                    </a:ext>
                  </a:extLst>
                </p:cNvPr>
                <p:cNvPicPr/>
                <p:nvPr/>
              </p:nvPicPr>
              <p:blipFill>
                <a:blip r:embed="rId625"/>
                <a:stretch>
                  <a:fillRect/>
                </a:stretch>
              </p:blipFill>
              <p:spPr>
                <a:xfrm>
                  <a:off x="10829410" y="5581357"/>
                  <a:ext cx="179640" cy="15259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6">
              <p14:nvContentPartPr>
                <p14:cNvPr id="304" name="Ink 303">
                  <a:extLst>
                    <a:ext uri="{FF2B5EF4-FFF2-40B4-BE49-F238E27FC236}">
                      <a16:creationId xmlns:a16="http://schemas.microsoft.com/office/drawing/2014/main" id="{E3BDF597-D20C-BF5B-E2B4-6D9F05C4CAA8}"/>
                    </a:ext>
                  </a:extLst>
                </p14:cNvPr>
                <p14:cNvContentPartPr/>
                <p14:nvPr/>
              </p14:nvContentPartPr>
              <p14:xfrm>
                <a:off x="11023090" y="5519413"/>
                <a:ext cx="95400" cy="64440"/>
              </p14:xfrm>
            </p:contentPart>
          </mc:Choice>
          <mc:Fallback xmlns="">
            <p:pic>
              <p:nvPicPr>
                <p:cNvPr id="304" name="Ink 303">
                  <a:extLst>
                    <a:ext uri="{FF2B5EF4-FFF2-40B4-BE49-F238E27FC236}">
                      <a16:creationId xmlns:a16="http://schemas.microsoft.com/office/drawing/2014/main" id="{E3BDF597-D20C-BF5B-E2B4-6D9F05C4CAA8}"/>
                    </a:ext>
                  </a:extLst>
                </p:cNvPr>
                <p:cNvPicPr/>
                <p:nvPr/>
              </p:nvPicPr>
              <p:blipFill>
                <a:blip r:embed="rId627"/>
                <a:stretch>
                  <a:fillRect/>
                </a:stretch>
              </p:blipFill>
              <p:spPr>
                <a:xfrm>
                  <a:off x="11014090" y="5510413"/>
                  <a:ext cx="11304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8">
              <p14:nvContentPartPr>
                <p14:cNvPr id="305" name="Ink 304">
                  <a:extLst>
                    <a:ext uri="{FF2B5EF4-FFF2-40B4-BE49-F238E27FC236}">
                      <a16:creationId xmlns:a16="http://schemas.microsoft.com/office/drawing/2014/main" id="{FDDF0EA7-17BB-7B33-8FE6-A47397402E3B}"/>
                    </a:ext>
                  </a:extLst>
                </p14:cNvPr>
                <p14:cNvContentPartPr/>
                <p14:nvPr/>
              </p14:nvContentPartPr>
              <p14:xfrm>
                <a:off x="11118490" y="5578093"/>
                <a:ext cx="190800" cy="236520"/>
              </p14:xfrm>
            </p:contentPart>
          </mc:Choice>
          <mc:Fallback xmlns="">
            <p:pic>
              <p:nvPicPr>
                <p:cNvPr id="305" name="Ink 304">
                  <a:extLst>
                    <a:ext uri="{FF2B5EF4-FFF2-40B4-BE49-F238E27FC236}">
                      <a16:creationId xmlns:a16="http://schemas.microsoft.com/office/drawing/2014/main" id="{FDDF0EA7-17BB-7B33-8FE6-A47397402E3B}"/>
                    </a:ext>
                  </a:extLst>
                </p:cNvPr>
                <p:cNvPicPr/>
                <p:nvPr/>
              </p:nvPicPr>
              <p:blipFill>
                <a:blip r:embed="rId629"/>
                <a:stretch>
                  <a:fillRect/>
                </a:stretch>
              </p:blipFill>
              <p:spPr>
                <a:xfrm>
                  <a:off x="11109490" y="5569079"/>
                  <a:ext cx="208440" cy="25418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0">
              <p14:nvContentPartPr>
                <p14:cNvPr id="306" name="Ink 305">
                  <a:extLst>
                    <a:ext uri="{FF2B5EF4-FFF2-40B4-BE49-F238E27FC236}">
                      <a16:creationId xmlns:a16="http://schemas.microsoft.com/office/drawing/2014/main" id="{6469209B-A92C-7631-16A4-D5063E7D8A42}"/>
                    </a:ext>
                  </a:extLst>
                </p14:cNvPr>
                <p14:cNvContentPartPr/>
                <p14:nvPr/>
              </p14:nvContentPartPr>
              <p14:xfrm>
                <a:off x="11340610" y="5496013"/>
                <a:ext cx="155160" cy="109440"/>
              </p14:xfrm>
            </p:contentPart>
          </mc:Choice>
          <mc:Fallback xmlns="">
            <p:pic>
              <p:nvPicPr>
                <p:cNvPr id="306" name="Ink 305">
                  <a:extLst>
                    <a:ext uri="{FF2B5EF4-FFF2-40B4-BE49-F238E27FC236}">
                      <a16:creationId xmlns:a16="http://schemas.microsoft.com/office/drawing/2014/main" id="{6469209B-A92C-7631-16A4-D5063E7D8A42}"/>
                    </a:ext>
                  </a:extLst>
                </p:cNvPr>
                <p:cNvPicPr/>
                <p:nvPr/>
              </p:nvPicPr>
              <p:blipFill>
                <a:blip r:embed="rId631"/>
                <a:stretch>
                  <a:fillRect/>
                </a:stretch>
              </p:blipFill>
              <p:spPr>
                <a:xfrm>
                  <a:off x="11331610" y="5487013"/>
                  <a:ext cx="17280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2">
              <p14:nvContentPartPr>
                <p14:cNvPr id="401" name="Ink 400">
                  <a:extLst>
                    <a:ext uri="{FF2B5EF4-FFF2-40B4-BE49-F238E27FC236}">
                      <a16:creationId xmlns:a16="http://schemas.microsoft.com/office/drawing/2014/main" id="{A28FB444-97EC-C2C6-DC02-2CA375363623}"/>
                    </a:ext>
                  </a:extLst>
                </p14:cNvPr>
                <p14:cNvContentPartPr/>
                <p14:nvPr/>
              </p14:nvContentPartPr>
              <p14:xfrm>
                <a:off x="254050" y="5660729"/>
                <a:ext cx="11780640" cy="1200240"/>
              </p14:xfrm>
            </p:contentPart>
          </mc:Choice>
          <mc:Fallback xmlns="">
            <p:pic>
              <p:nvPicPr>
                <p:cNvPr id="401" name="Ink 400">
                  <a:extLst>
                    <a:ext uri="{FF2B5EF4-FFF2-40B4-BE49-F238E27FC236}">
                      <a16:creationId xmlns:a16="http://schemas.microsoft.com/office/drawing/2014/main" id="{A28FB444-97EC-C2C6-DC02-2CA375363623}"/>
                    </a:ext>
                  </a:extLst>
                </p:cNvPr>
                <p:cNvPicPr/>
                <p:nvPr/>
              </p:nvPicPr>
              <p:blipFill>
                <a:blip r:embed="rId633"/>
                <a:stretch>
                  <a:fillRect/>
                </a:stretch>
              </p:blipFill>
              <p:spPr>
                <a:xfrm>
                  <a:off x="245410" y="5652089"/>
                  <a:ext cx="11798280" cy="1217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ECD456F4-604C-F85A-62C5-6E8166387F5B}"/>
              </a:ext>
            </a:extLst>
          </p:cNvPr>
          <p:cNvGrpSpPr/>
          <p:nvPr/>
        </p:nvGrpSpPr>
        <p:grpSpPr>
          <a:xfrm>
            <a:off x="11488210" y="5349542"/>
            <a:ext cx="600840" cy="425880"/>
            <a:chOff x="11488210" y="5349542"/>
            <a:chExt cx="600840" cy="425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34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7D924E69-0EF6-F0FB-7B3A-3AF0814A0260}"/>
                    </a:ext>
                  </a:extLst>
                </p14:cNvPr>
                <p14:cNvContentPartPr/>
                <p14:nvPr/>
              </p14:nvContentPartPr>
              <p14:xfrm>
                <a:off x="11488210" y="5349542"/>
                <a:ext cx="16200" cy="10908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7D924E69-0EF6-F0FB-7B3A-3AF0814A0260}"/>
                    </a:ext>
                  </a:extLst>
                </p:cNvPr>
                <p:cNvPicPr/>
                <p:nvPr/>
              </p:nvPicPr>
              <p:blipFill>
                <a:blip r:embed="rId635"/>
                <a:stretch>
                  <a:fillRect/>
                </a:stretch>
              </p:blipFill>
              <p:spPr>
                <a:xfrm>
                  <a:off x="11479210" y="5340542"/>
                  <a:ext cx="3384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6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509B5069-584D-C737-335F-3788C9825A17}"/>
                    </a:ext>
                  </a:extLst>
                </p14:cNvPr>
                <p14:cNvContentPartPr/>
                <p14:nvPr/>
              </p14:nvContentPartPr>
              <p14:xfrm>
                <a:off x="11518450" y="5679302"/>
                <a:ext cx="106920" cy="1944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509B5069-584D-C737-335F-3788C9825A17}"/>
                    </a:ext>
                  </a:extLst>
                </p:cNvPr>
                <p:cNvPicPr/>
                <p:nvPr/>
              </p:nvPicPr>
              <p:blipFill>
                <a:blip r:embed="rId637"/>
                <a:stretch>
                  <a:fillRect/>
                </a:stretch>
              </p:blipFill>
              <p:spPr>
                <a:xfrm>
                  <a:off x="11509810" y="5670662"/>
                  <a:ext cx="12456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8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852E1FF2-F750-AF0B-1D56-730678FA332D}"/>
                    </a:ext>
                  </a:extLst>
                </p14:cNvPr>
                <p14:cNvContentPartPr/>
                <p14:nvPr/>
              </p14:nvContentPartPr>
              <p14:xfrm>
                <a:off x="11680810" y="5652302"/>
                <a:ext cx="126360" cy="10872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852E1FF2-F750-AF0B-1D56-730678FA332D}"/>
                    </a:ext>
                  </a:extLst>
                </p:cNvPr>
                <p:cNvPicPr/>
                <p:nvPr/>
              </p:nvPicPr>
              <p:blipFill>
                <a:blip r:embed="rId639"/>
                <a:stretch>
                  <a:fillRect/>
                </a:stretch>
              </p:blipFill>
              <p:spPr>
                <a:xfrm>
                  <a:off x="11671810" y="5643662"/>
                  <a:ext cx="14400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0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CE06A1DF-D44B-9064-0842-42062F87EDEB}"/>
                    </a:ext>
                  </a:extLst>
                </p14:cNvPr>
                <p14:cNvContentPartPr/>
                <p14:nvPr/>
              </p14:nvContentPartPr>
              <p14:xfrm>
                <a:off x="11842450" y="5646182"/>
                <a:ext cx="132120" cy="12924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CE06A1DF-D44B-9064-0842-42062F87EDEB}"/>
                    </a:ext>
                  </a:extLst>
                </p:cNvPr>
                <p:cNvPicPr/>
                <p:nvPr/>
              </p:nvPicPr>
              <p:blipFill>
                <a:blip r:embed="rId641"/>
                <a:stretch>
                  <a:fillRect/>
                </a:stretch>
              </p:blipFill>
              <p:spPr>
                <a:xfrm>
                  <a:off x="11833450" y="5637542"/>
                  <a:ext cx="14976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2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0E06EEA5-8B57-63DA-A0AD-95AF27ADD5A6}"/>
                    </a:ext>
                  </a:extLst>
                </p14:cNvPr>
                <p14:cNvContentPartPr/>
                <p14:nvPr/>
              </p14:nvContentPartPr>
              <p14:xfrm>
                <a:off x="11978530" y="5476622"/>
                <a:ext cx="110520" cy="13716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0E06EEA5-8B57-63DA-A0AD-95AF27ADD5A6}"/>
                    </a:ext>
                  </a:extLst>
                </p:cNvPr>
                <p:cNvPicPr/>
                <p:nvPr/>
              </p:nvPicPr>
              <p:blipFill>
                <a:blip r:embed="rId643"/>
                <a:stretch>
                  <a:fillRect/>
                </a:stretch>
              </p:blipFill>
              <p:spPr>
                <a:xfrm>
                  <a:off x="11969890" y="5467622"/>
                  <a:ext cx="128160" cy="154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D8389057-279B-C657-5FB5-EF3EF0BB66E9}"/>
              </a:ext>
            </a:extLst>
          </p:cNvPr>
          <p:cNvGrpSpPr/>
          <p:nvPr/>
        </p:nvGrpSpPr>
        <p:grpSpPr>
          <a:xfrm>
            <a:off x="9080890" y="4730342"/>
            <a:ext cx="2293920" cy="412560"/>
            <a:chOff x="9080890" y="4730342"/>
            <a:chExt cx="2293920" cy="412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44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82DE99E7-4054-BDB6-6DAD-458F306E3E92}"/>
                    </a:ext>
                  </a:extLst>
                </p14:cNvPr>
                <p14:cNvContentPartPr/>
                <p14:nvPr/>
              </p14:nvContentPartPr>
              <p14:xfrm>
                <a:off x="9080890" y="4742942"/>
                <a:ext cx="372960" cy="29844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82DE99E7-4054-BDB6-6DAD-458F306E3E92}"/>
                    </a:ext>
                  </a:extLst>
                </p:cNvPr>
                <p:cNvPicPr/>
                <p:nvPr/>
              </p:nvPicPr>
              <p:blipFill>
                <a:blip r:embed="rId645"/>
                <a:stretch>
                  <a:fillRect/>
                </a:stretch>
              </p:blipFill>
              <p:spPr>
                <a:xfrm>
                  <a:off x="9071890" y="4733942"/>
                  <a:ext cx="390600" cy="31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6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687B5E39-EE7E-8070-7859-27AD87FC9D9D}"/>
                    </a:ext>
                  </a:extLst>
                </p14:cNvPr>
                <p14:cNvContentPartPr/>
                <p14:nvPr/>
              </p14:nvContentPartPr>
              <p14:xfrm>
                <a:off x="9523330" y="4968662"/>
                <a:ext cx="29160" cy="3096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687B5E39-EE7E-8070-7859-27AD87FC9D9D}"/>
                    </a:ext>
                  </a:extLst>
                </p:cNvPr>
                <p:cNvPicPr/>
                <p:nvPr/>
              </p:nvPicPr>
              <p:blipFill>
                <a:blip r:embed="rId647"/>
                <a:stretch>
                  <a:fillRect/>
                </a:stretch>
              </p:blipFill>
              <p:spPr>
                <a:xfrm>
                  <a:off x="9514690" y="4960022"/>
                  <a:ext cx="4680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8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96C5334B-46D9-D05D-AFFE-69319CC2C20F}"/>
                    </a:ext>
                  </a:extLst>
                </p14:cNvPr>
                <p14:cNvContentPartPr/>
                <p14:nvPr/>
              </p14:nvContentPartPr>
              <p14:xfrm>
                <a:off x="9701170" y="4730342"/>
                <a:ext cx="764280" cy="27504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96C5334B-46D9-D05D-AFFE-69319CC2C20F}"/>
                    </a:ext>
                  </a:extLst>
                </p:cNvPr>
                <p:cNvPicPr/>
                <p:nvPr/>
              </p:nvPicPr>
              <p:blipFill>
                <a:blip r:embed="rId649"/>
                <a:stretch>
                  <a:fillRect/>
                </a:stretch>
              </p:blipFill>
              <p:spPr>
                <a:xfrm>
                  <a:off x="9692530" y="4721342"/>
                  <a:ext cx="781920" cy="29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0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E8E74839-4099-3001-1343-54F59FB0A483}"/>
                    </a:ext>
                  </a:extLst>
                </p14:cNvPr>
                <p14:cNvContentPartPr/>
                <p14:nvPr/>
              </p14:nvContentPartPr>
              <p14:xfrm>
                <a:off x="10361410" y="4832582"/>
                <a:ext cx="15480" cy="3024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E8E74839-4099-3001-1343-54F59FB0A483}"/>
                    </a:ext>
                  </a:extLst>
                </p:cNvPr>
                <p:cNvPicPr/>
                <p:nvPr/>
              </p:nvPicPr>
              <p:blipFill>
                <a:blip r:embed="rId651"/>
                <a:stretch>
                  <a:fillRect/>
                </a:stretch>
              </p:blipFill>
              <p:spPr>
                <a:xfrm>
                  <a:off x="10352410" y="4823582"/>
                  <a:ext cx="3312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2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0574DC3D-F21B-ABC0-BFBC-DD7222E28FD9}"/>
                    </a:ext>
                  </a:extLst>
                </p14:cNvPr>
                <p14:cNvContentPartPr/>
                <p14:nvPr/>
              </p14:nvContentPartPr>
              <p14:xfrm>
                <a:off x="10257010" y="4846982"/>
                <a:ext cx="114840" cy="2196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0574DC3D-F21B-ABC0-BFBC-DD7222E28FD9}"/>
                    </a:ext>
                  </a:extLst>
                </p:cNvPr>
                <p:cNvPicPr/>
                <p:nvPr/>
              </p:nvPicPr>
              <p:blipFill>
                <a:blip r:embed="rId653"/>
                <a:stretch>
                  <a:fillRect/>
                </a:stretch>
              </p:blipFill>
              <p:spPr>
                <a:xfrm>
                  <a:off x="10248370" y="4837982"/>
                  <a:ext cx="13248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4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48F17585-B879-472D-17CD-384EFC7F08AF}"/>
                    </a:ext>
                  </a:extLst>
                </p14:cNvPr>
                <p14:cNvContentPartPr/>
                <p14:nvPr/>
              </p14:nvContentPartPr>
              <p14:xfrm>
                <a:off x="10036690" y="4735742"/>
                <a:ext cx="11160" cy="324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48F17585-B879-472D-17CD-384EFC7F08AF}"/>
                    </a:ext>
                  </a:extLst>
                </p:cNvPr>
                <p:cNvPicPr/>
                <p:nvPr/>
              </p:nvPicPr>
              <p:blipFill>
                <a:blip r:embed="rId655"/>
                <a:stretch>
                  <a:fillRect/>
                </a:stretch>
              </p:blipFill>
              <p:spPr>
                <a:xfrm>
                  <a:off x="10027690" y="4726742"/>
                  <a:ext cx="2880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6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50D504FC-E633-A82E-970F-CBB253E73B37}"/>
                    </a:ext>
                  </a:extLst>
                </p14:cNvPr>
                <p14:cNvContentPartPr/>
                <p14:nvPr/>
              </p14:nvContentPartPr>
              <p14:xfrm>
                <a:off x="10602970" y="4880102"/>
                <a:ext cx="771840" cy="26280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50D504FC-E633-A82E-970F-CBB253E73B37}"/>
                    </a:ext>
                  </a:extLst>
                </p:cNvPr>
                <p:cNvPicPr/>
                <p:nvPr/>
              </p:nvPicPr>
              <p:blipFill>
                <a:blip r:embed="rId657"/>
                <a:stretch>
                  <a:fillRect/>
                </a:stretch>
              </p:blipFill>
              <p:spPr>
                <a:xfrm>
                  <a:off x="10594330" y="4871102"/>
                  <a:ext cx="789480" cy="280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658">
            <p14:nvContentPartPr>
              <p14:cNvPr id="90" name="Ink 89">
                <a:extLst>
                  <a:ext uri="{FF2B5EF4-FFF2-40B4-BE49-F238E27FC236}">
                    <a16:creationId xmlns:a16="http://schemas.microsoft.com/office/drawing/2014/main" id="{0E544C43-FD40-8C95-676D-E8D0D178010F}"/>
                  </a:ext>
                </a:extLst>
              </p14:cNvPr>
              <p14:cNvContentPartPr/>
              <p14:nvPr/>
            </p14:nvContentPartPr>
            <p14:xfrm>
              <a:off x="8715210" y="2589600"/>
              <a:ext cx="437400" cy="39600"/>
            </p14:xfrm>
          </p:contentPart>
        </mc:Choice>
        <mc:Fallback>
          <p:pic>
            <p:nvPicPr>
              <p:cNvPr id="90" name="Ink 89">
                <a:extLst>
                  <a:ext uri="{FF2B5EF4-FFF2-40B4-BE49-F238E27FC236}">
                    <a16:creationId xmlns:a16="http://schemas.microsoft.com/office/drawing/2014/main" id="{0E544C43-FD40-8C95-676D-E8D0D178010F}"/>
                  </a:ext>
                </a:extLst>
              </p:cNvPr>
              <p:cNvPicPr/>
              <p:nvPr/>
            </p:nvPicPr>
            <p:blipFill>
              <a:blip r:embed="rId659"/>
              <a:stretch>
                <a:fillRect/>
              </a:stretch>
            </p:blipFill>
            <p:spPr>
              <a:xfrm>
                <a:off x="8643210" y="2445960"/>
                <a:ext cx="581040" cy="32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60">
            <p14:nvContentPartPr>
              <p14:cNvPr id="96" name="Ink 95">
                <a:extLst>
                  <a:ext uri="{FF2B5EF4-FFF2-40B4-BE49-F238E27FC236}">
                    <a16:creationId xmlns:a16="http://schemas.microsoft.com/office/drawing/2014/main" id="{0C01D973-77B3-4E3C-C778-FE5826EE8680}"/>
                  </a:ext>
                </a:extLst>
              </p14:cNvPr>
              <p14:cNvContentPartPr/>
              <p14:nvPr/>
            </p14:nvContentPartPr>
            <p14:xfrm>
              <a:off x="8696130" y="2828640"/>
              <a:ext cx="468360" cy="74520"/>
            </p14:xfrm>
          </p:contentPart>
        </mc:Choice>
        <mc:Fallback>
          <p:pic>
            <p:nvPicPr>
              <p:cNvPr id="96" name="Ink 95">
                <a:extLst>
                  <a:ext uri="{FF2B5EF4-FFF2-40B4-BE49-F238E27FC236}">
                    <a16:creationId xmlns:a16="http://schemas.microsoft.com/office/drawing/2014/main" id="{0C01D973-77B3-4E3C-C778-FE5826EE8680}"/>
                  </a:ext>
                </a:extLst>
              </p:cNvPr>
              <p:cNvPicPr/>
              <p:nvPr/>
            </p:nvPicPr>
            <p:blipFill>
              <a:blip r:embed="rId661"/>
              <a:stretch>
                <a:fillRect/>
              </a:stretch>
            </p:blipFill>
            <p:spPr>
              <a:xfrm>
                <a:off x="8624490" y="2684640"/>
                <a:ext cx="612000" cy="36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62">
            <p14:nvContentPartPr>
              <p14:cNvPr id="102" name="Ink 101">
                <a:extLst>
                  <a:ext uri="{FF2B5EF4-FFF2-40B4-BE49-F238E27FC236}">
                    <a16:creationId xmlns:a16="http://schemas.microsoft.com/office/drawing/2014/main" id="{7877ADB3-79E6-DCE9-34B5-EB2BA1F62F0F}"/>
                  </a:ext>
                </a:extLst>
              </p14:cNvPr>
              <p14:cNvContentPartPr/>
              <p14:nvPr/>
            </p14:nvContentPartPr>
            <p14:xfrm>
              <a:off x="4848090" y="4790640"/>
              <a:ext cx="2428200" cy="181440"/>
            </p14:xfrm>
          </p:contentPart>
        </mc:Choice>
        <mc:Fallback>
          <p:pic>
            <p:nvPicPr>
              <p:cNvPr id="102" name="Ink 101">
                <a:extLst>
                  <a:ext uri="{FF2B5EF4-FFF2-40B4-BE49-F238E27FC236}">
                    <a16:creationId xmlns:a16="http://schemas.microsoft.com/office/drawing/2014/main" id="{7877ADB3-79E6-DCE9-34B5-EB2BA1F62F0F}"/>
                  </a:ext>
                </a:extLst>
              </p:cNvPr>
              <p:cNvPicPr/>
              <p:nvPr/>
            </p:nvPicPr>
            <p:blipFill>
              <a:blip r:embed="rId663"/>
              <a:stretch>
                <a:fillRect/>
              </a:stretch>
            </p:blipFill>
            <p:spPr>
              <a:xfrm>
                <a:off x="4776090" y="4646640"/>
                <a:ext cx="2571840" cy="46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64">
            <p14:nvContentPartPr>
              <p14:cNvPr id="105" name="Ink 104">
                <a:extLst>
                  <a:ext uri="{FF2B5EF4-FFF2-40B4-BE49-F238E27FC236}">
                    <a16:creationId xmlns:a16="http://schemas.microsoft.com/office/drawing/2014/main" id="{C672FAF9-AA8A-6418-D718-A51A750B4784}"/>
                  </a:ext>
                </a:extLst>
              </p14:cNvPr>
              <p14:cNvContentPartPr/>
              <p14:nvPr/>
            </p14:nvContentPartPr>
            <p14:xfrm>
              <a:off x="4857810" y="5076120"/>
              <a:ext cx="2418840" cy="147240"/>
            </p14:xfrm>
          </p:contentPart>
        </mc:Choice>
        <mc:Fallback>
          <p:pic>
            <p:nvPicPr>
              <p:cNvPr id="105" name="Ink 104">
                <a:extLst>
                  <a:ext uri="{FF2B5EF4-FFF2-40B4-BE49-F238E27FC236}">
                    <a16:creationId xmlns:a16="http://schemas.microsoft.com/office/drawing/2014/main" id="{C672FAF9-AA8A-6418-D718-A51A750B4784}"/>
                  </a:ext>
                </a:extLst>
              </p:cNvPr>
              <p:cNvPicPr/>
              <p:nvPr/>
            </p:nvPicPr>
            <p:blipFill>
              <a:blip r:embed="rId665"/>
              <a:stretch>
                <a:fillRect/>
              </a:stretch>
            </p:blipFill>
            <p:spPr>
              <a:xfrm>
                <a:off x="4785810" y="4932120"/>
                <a:ext cx="2562480" cy="43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66">
            <p14:nvContentPartPr>
              <p14:cNvPr id="110" name="Ink 109">
                <a:extLst>
                  <a:ext uri="{FF2B5EF4-FFF2-40B4-BE49-F238E27FC236}">
                    <a16:creationId xmlns:a16="http://schemas.microsoft.com/office/drawing/2014/main" id="{019780C3-B8F2-8EC1-5628-49E8B7583DAA}"/>
                  </a:ext>
                </a:extLst>
              </p14:cNvPr>
              <p14:cNvContentPartPr/>
              <p14:nvPr/>
            </p14:nvContentPartPr>
            <p14:xfrm>
              <a:off x="4876530" y="5257560"/>
              <a:ext cx="2121480" cy="172080"/>
            </p14:xfrm>
          </p:contentPart>
        </mc:Choice>
        <mc:Fallback>
          <p:pic>
            <p:nvPicPr>
              <p:cNvPr id="110" name="Ink 109">
                <a:extLst>
                  <a:ext uri="{FF2B5EF4-FFF2-40B4-BE49-F238E27FC236}">
                    <a16:creationId xmlns:a16="http://schemas.microsoft.com/office/drawing/2014/main" id="{019780C3-B8F2-8EC1-5628-49E8B7583DAA}"/>
                  </a:ext>
                </a:extLst>
              </p:cNvPr>
              <p:cNvPicPr/>
              <p:nvPr/>
            </p:nvPicPr>
            <p:blipFill>
              <a:blip r:embed="rId667"/>
              <a:stretch>
                <a:fillRect/>
              </a:stretch>
            </p:blipFill>
            <p:spPr>
              <a:xfrm>
                <a:off x="4804890" y="5113560"/>
                <a:ext cx="2265120" cy="45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68">
            <p14:nvContentPartPr>
              <p14:cNvPr id="113" name="Ink 112">
                <a:extLst>
                  <a:ext uri="{FF2B5EF4-FFF2-40B4-BE49-F238E27FC236}">
                    <a16:creationId xmlns:a16="http://schemas.microsoft.com/office/drawing/2014/main" id="{D90B491F-92EE-EF8C-E208-F6C1CE18D1C4}"/>
                  </a:ext>
                </a:extLst>
              </p14:cNvPr>
              <p14:cNvContentPartPr/>
              <p14:nvPr/>
            </p14:nvContentPartPr>
            <p14:xfrm>
              <a:off x="7105290" y="5457360"/>
              <a:ext cx="167400" cy="360"/>
            </p14:xfrm>
          </p:contentPart>
        </mc:Choice>
        <mc:Fallback>
          <p:pic>
            <p:nvPicPr>
              <p:cNvPr id="113" name="Ink 112">
                <a:extLst>
                  <a:ext uri="{FF2B5EF4-FFF2-40B4-BE49-F238E27FC236}">
                    <a16:creationId xmlns:a16="http://schemas.microsoft.com/office/drawing/2014/main" id="{D90B491F-92EE-EF8C-E208-F6C1CE18D1C4}"/>
                  </a:ext>
                </a:extLst>
              </p:cNvPr>
              <p:cNvPicPr/>
              <p:nvPr/>
            </p:nvPicPr>
            <p:blipFill>
              <a:blip r:embed="rId669"/>
              <a:stretch>
                <a:fillRect/>
              </a:stretch>
            </p:blipFill>
            <p:spPr>
              <a:xfrm>
                <a:off x="7033290" y="5313720"/>
                <a:ext cx="311040" cy="28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347500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D6F74473-6A76-C0BC-A279-75BC85644D99}"/>
              </a:ext>
            </a:extLst>
          </p:cNvPr>
          <p:cNvGrpSpPr/>
          <p:nvPr/>
        </p:nvGrpSpPr>
        <p:grpSpPr>
          <a:xfrm>
            <a:off x="347650" y="157409"/>
            <a:ext cx="761040" cy="338040"/>
            <a:chOff x="347650" y="157409"/>
            <a:chExt cx="761040" cy="338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5D81A505-BA87-11D1-89DD-D1FD61C2AB41}"/>
                    </a:ext>
                  </a:extLst>
                </p14:cNvPr>
                <p14:cNvContentPartPr/>
                <p14:nvPr/>
              </p14:nvContentPartPr>
              <p14:xfrm>
                <a:off x="347650" y="171089"/>
                <a:ext cx="23400" cy="29772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5D81A505-BA87-11D1-89DD-D1FD61C2AB41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339010" y="162449"/>
                  <a:ext cx="41040" cy="31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269FEC32-BC9F-011C-21E9-1203A1B4EC91}"/>
                    </a:ext>
                  </a:extLst>
                </p14:cNvPr>
                <p14:cNvContentPartPr/>
                <p14:nvPr/>
              </p14:nvContentPartPr>
              <p14:xfrm>
                <a:off x="442330" y="171089"/>
                <a:ext cx="205920" cy="29340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269FEC32-BC9F-011C-21E9-1203A1B4EC91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433330" y="162449"/>
                  <a:ext cx="223560" cy="31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7C66C4FA-89C7-8A7A-E3D7-A9909708E3C1}"/>
                    </a:ext>
                  </a:extLst>
                </p14:cNvPr>
                <p14:cNvContentPartPr/>
                <p14:nvPr/>
              </p14:nvContentPartPr>
              <p14:xfrm>
                <a:off x="814930" y="172169"/>
                <a:ext cx="114480" cy="26460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7C66C4FA-89C7-8A7A-E3D7-A9909708E3C1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805930" y="163169"/>
                  <a:ext cx="132120" cy="28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3299ACB3-518F-3072-4316-FD145BF93F36}"/>
                    </a:ext>
                  </a:extLst>
                </p14:cNvPr>
                <p14:cNvContentPartPr/>
                <p14:nvPr/>
              </p14:nvContentPartPr>
              <p14:xfrm>
                <a:off x="875410" y="289169"/>
                <a:ext cx="120240" cy="2484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3299ACB3-518F-3072-4316-FD145BF93F36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866410" y="280169"/>
                  <a:ext cx="13788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F3933BD2-76E5-7EAF-6148-574F6E8E595D}"/>
                    </a:ext>
                  </a:extLst>
                </p14:cNvPr>
                <p14:cNvContentPartPr/>
                <p14:nvPr/>
              </p14:nvContentPartPr>
              <p14:xfrm>
                <a:off x="895570" y="157409"/>
                <a:ext cx="154800" cy="2844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F3933BD2-76E5-7EAF-6148-574F6E8E595D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886930" y="148769"/>
                  <a:ext cx="17244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506709ED-1C4B-922B-3B4F-59585107158B}"/>
                    </a:ext>
                  </a:extLst>
                </p14:cNvPr>
                <p14:cNvContentPartPr/>
                <p14:nvPr/>
              </p14:nvContentPartPr>
              <p14:xfrm>
                <a:off x="687850" y="446489"/>
                <a:ext cx="18000" cy="4140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506709ED-1C4B-922B-3B4F-59585107158B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678850" y="437849"/>
                  <a:ext cx="35640" cy="5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6E6A25C1-2B62-7CBB-BC1D-3706A7D517F5}"/>
                    </a:ext>
                  </a:extLst>
                </p14:cNvPr>
                <p14:cNvContentPartPr/>
                <p14:nvPr/>
              </p14:nvContentPartPr>
              <p14:xfrm>
                <a:off x="1083490" y="420929"/>
                <a:ext cx="25200" cy="7452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6E6A25C1-2B62-7CBB-BC1D-3706A7D517F5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074490" y="412289"/>
                  <a:ext cx="42840" cy="92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8C0185CF-53FA-72AF-B28A-8073D0EE5746}"/>
                  </a:ext>
                </a:extLst>
              </p14:cNvPr>
              <p14:cNvContentPartPr/>
              <p14:nvPr/>
            </p14:nvContentPartPr>
            <p14:xfrm>
              <a:off x="1439530" y="138329"/>
              <a:ext cx="211320" cy="25524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8C0185CF-53FA-72AF-B28A-8073D0EE5746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430890" y="129329"/>
                <a:ext cx="228960" cy="27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1471A0E1-1EEF-7781-4787-E4A25AE8140F}"/>
                  </a:ext>
                </a:extLst>
              </p14:cNvPr>
              <p14:cNvContentPartPr/>
              <p14:nvPr/>
            </p14:nvContentPartPr>
            <p14:xfrm>
              <a:off x="1716010" y="292409"/>
              <a:ext cx="785880" cy="38160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1471A0E1-1EEF-7781-4787-E4A25AE8140F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1707010" y="283409"/>
                <a:ext cx="803520" cy="399240"/>
              </a:xfrm>
              <a:prstGeom prst="rect">
                <a:avLst/>
              </a:prstGeom>
            </p:spPr>
          </p:pic>
        </mc:Fallback>
      </mc:AlternateContent>
      <p:grpSp>
        <p:nvGrpSpPr>
          <p:cNvPr id="15" name="Group 14">
            <a:extLst>
              <a:ext uri="{FF2B5EF4-FFF2-40B4-BE49-F238E27FC236}">
                <a16:creationId xmlns:a16="http://schemas.microsoft.com/office/drawing/2014/main" id="{642E514D-1695-20DF-670F-6BBB9C0784B7}"/>
              </a:ext>
            </a:extLst>
          </p:cNvPr>
          <p:cNvGrpSpPr/>
          <p:nvPr/>
        </p:nvGrpSpPr>
        <p:grpSpPr>
          <a:xfrm>
            <a:off x="2700970" y="44369"/>
            <a:ext cx="942840" cy="326880"/>
            <a:chOff x="2700970" y="44369"/>
            <a:chExt cx="942840" cy="326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8C97DBBD-4AC0-DD18-9CBA-126FA19B3FAE}"/>
                    </a:ext>
                  </a:extLst>
                </p14:cNvPr>
                <p14:cNvContentPartPr/>
                <p14:nvPr/>
              </p14:nvContentPartPr>
              <p14:xfrm>
                <a:off x="2700970" y="44369"/>
                <a:ext cx="942840" cy="32688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8C97DBBD-4AC0-DD18-9CBA-126FA19B3FAE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2692330" y="35369"/>
                  <a:ext cx="960480" cy="34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22168B8C-459F-7841-3877-B42A5A034F2A}"/>
                    </a:ext>
                  </a:extLst>
                </p14:cNvPr>
                <p14:cNvContentPartPr/>
                <p14:nvPr/>
              </p14:nvContentPartPr>
              <p14:xfrm>
                <a:off x="3248170" y="135449"/>
                <a:ext cx="332280" cy="3924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22168B8C-459F-7841-3877-B42A5A034F2A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3239170" y="126449"/>
                  <a:ext cx="349920" cy="56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B0F69A7E-AD03-160E-6092-E674D8B30EC6}"/>
              </a:ext>
            </a:extLst>
          </p:cNvPr>
          <p:cNvGrpSpPr/>
          <p:nvPr/>
        </p:nvGrpSpPr>
        <p:grpSpPr>
          <a:xfrm>
            <a:off x="1932010" y="702018"/>
            <a:ext cx="9151687" cy="673200"/>
            <a:chOff x="1932010" y="702018"/>
            <a:chExt cx="9151687" cy="673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9F9635BB-E5D2-7665-CCEF-36B85703E30E}"/>
                    </a:ext>
                  </a:extLst>
                </p14:cNvPr>
                <p14:cNvContentPartPr/>
                <p14:nvPr/>
              </p14:nvContentPartPr>
              <p14:xfrm>
                <a:off x="1943170" y="896849"/>
                <a:ext cx="137160" cy="28620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9F9635BB-E5D2-7665-CCEF-36B85703E30E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1934170" y="887849"/>
                  <a:ext cx="154800" cy="30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004D61D6-BB30-FE13-57A3-EF7637E597E6}"/>
                    </a:ext>
                  </a:extLst>
                </p14:cNvPr>
                <p14:cNvContentPartPr/>
                <p14:nvPr/>
              </p14:nvContentPartPr>
              <p14:xfrm>
                <a:off x="1932010" y="865169"/>
                <a:ext cx="234000" cy="4464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004D61D6-BB30-FE13-57A3-EF7637E597E6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1923010" y="856169"/>
                  <a:ext cx="251640" cy="6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7DED7434-A634-83E0-3A2D-9C7810149A5C}"/>
                    </a:ext>
                  </a:extLst>
                </p14:cNvPr>
                <p14:cNvContentPartPr/>
                <p14:nvPr/>
              </p14:nvContentPartPr>
              <p14:xfrm>
                <a:off x="2144770" y="838169"/>
                <a:ext cx="343080" cy="35928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7DED7434-A634-83E0-3A2D-9C7810149A5C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2135770" y="829169"/>
                  <a:ext cx="360720" cy="37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C4C66277-F832-F500-7608-8D5CF36149EB}"/>
                    </a:ext>
                  </a:extLst>
                </p14:cNvPr>
                <p14:cNvContentPartPr/>
                <p14:nvPr/>
              </p14:nvContentPartPr>
              <p14:xfrm>
                <a:off x="9093257" y="702018"/>
                <a:ext cx="1990440" cy="67320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C4C66277-F832-F500-7608-8D5CF36149EB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9084617" y="693378"/>
                  <a:ext cx="2008080" cy="69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C8D8DC9D-4AF3-2786-B91D-F10B2EBF8622}"/>
                    </a:ext>
                  </a:extLst>
                </p14:cNvPr>
                <p14:cNvContentPartPr/>
                <p14:nvPr/>
              </p14:nvContentPartPr>
              <p14:xfrm>
                <a:off x="10711457" y="914778"/>
                <a:ext cx="194760" cy="864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C8D8DC9D-4AF3-2786-B91D-F10B2EBF8622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10702817" y="906138"/>
                  <a:ext cx="21240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94E5B5F4-12F5-E511-2507-8D2E163A6AD2}"/>
                    </a:ext>
                  </a:extLst>
                </p14:cNvPr>
                <p14:cNvContentPartPr/>
                <p14:nvPr/>
              </p14:nvContentPartPr>
              <p14:xfrm>
                <a:off x="10350377" y="880218"/>
                <a:ext cx="345600" cy="7812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94E5B5F4-12F5-E511-2507-8D2E163A6AD2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10341377" y="871218"/>
                  <a:ext cx="36324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78B5CAB4-8F9B-C4B0-862B-802628DA231E}"/>
                    </a:ext>
                  </a:extLst>
                </p14:cNvPr>
                <p14:cNvContentPartPr/>
                <p14:nvPr/>
              </p14:nvContentPartPr>
              <p14:xfrm>
                <a:off x="2700610" y="744162"/>
                <a:ext cx="1702080" cy="531809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78B5CAB4-8F9B-C4B0-862B-802628DA231E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2691970" y="735521"/>
                  <a:ext cx="1719720" cy="549452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4AC02C83-B15B-71C4-27D0-640759F4727B}"/>
              </a:ext>
            </a:extLst>
          </p:cNvPr>
          <p:cNvGrpSpPr/>
          <p:nvPr/>
        </p:nvGrpSpPr>
        <p:grpSpPr>
          <a:xfrm>
            <a:off x="4836130" y="751730"/>
            <a:ext cx="1445040" cy="564832"/>
            <a:chOff x="4836130" y="751730"/>
            <a:chExt cx="1445040" cy="564832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8F41D5D7-388B-6386-0CBD-C68AFCDBB2B3}"/>
                    </a:ext>
                  </a:extLst>
                </p14:cNvPr>
                <p14:cNvContentPartPr/>
                <p14:nvPr/>
              </p14:nvContentPartPr>
              <p14:xfrm>
                <a:off x="4882210" y="823624"/>
                <a:ext cx="33120" cy="341926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8F41D5D7-388B-6386-0CBD-C68AFCDBB2B3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4873210" y="814616"/>
                  <a:ext cx="50760" cy="35958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BDEDF767-239B-BAEA-D62F-FCAE9B88542D}"/>
                    </a:ext>
                  </a:extLst>
                </p14:cNvPr>
                <p14:cNvContentPartPr/>
                <p14:nvPr/>
              </p14:nvContentPartPr>
              <p14:xfrm>
                <a:off x="4836130" y="751730"/>
                <a:ext cx="271440" cy="21293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BDEDF767-239B-BAEA-D62F-FCAE9B88542D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4827490" y="742723"/>
                  <a:ext cx="289080" cy="23058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25A9356D-4A55-03DE-202D-6BDCF28DABB3}"/>
                    </a:ext>
                  </a:extLst>
                </p14:cNvPr>
                <p14:cNvContentPartPr/>
                <p14:nvPr/>
              </p14:nvContentPartPr>
              <p14:xfrm>
                <a:off x="5188930" y="800920"/>
                <a:ext cx="158760" cy="385269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25A9356D-4A55-03DE-202D-6BDCF28DABB3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5180290" y="791918"/>
                  <a:ext cx="176400" cy="40291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0619F765-BE84-EEB8-0504-BC59F4F37A7B}"/>
                    </a:ext>
                  </a:extLst>
                </p14:cNvPr>
                <p14:cNvContentPartPr/>
                <p14:nvPr/>
              </p14:nvContentPartPr>
              <p14:xfrm>
                <a:off x="5360650" y="1031050"/>
                <a:ext cx="37440" cy="21293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0619F765-BE84-EEB8-0504-BC59F4F37A7B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5351650" y="1022058"/>
                  <a:ext cx="55080" cy="23055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78096965-4999-7460-7A12-428ED95C1310}"/>
                    </a:ext>
                  </a:extLst>
                </p14:cNvPr>
                <p14:cNvContentPartPr/>
                <p14:nvPr/>
              </p14:nvContentPartPr>
              <p14:xfrm>
                <a:off x="5358490" y="963628"/>
                <a:ext cx="136440" cy="165115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78096965-4999-7460-7A12-428ED95C1310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5349850" y="954976"/>
                  <a:ext cx="154080" cy="1827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C3A65ABA-2997-C2B5-D9BB-72A5592859AA}"/>
                    </a:ext>
                  </a:extLst>
                </p14:cNvPr>
                <p14:cNvContentPartPr/>
                <p14:nvPr/>
              </p14:nvContentPartPr>
              <p14:xfrm>
                <a:off x="5579170" y="823280"/>
                <a:ext cx="61200" cy="463011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C3A65ABA-2997-C2B5-D9BB-72A5592859AA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5570530" y="814286"/>
                  <a:ext cx="78840" cy="48063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14168F54-786A-E0F0-6FCB-AF502BA3F5A3}"/>
                    </a:ext>
                  </a:extLst>
                </p14:cNvPr>
                <p14:cNvContentPartPr/>
                <p14:nvPr/>
              </p14:nvContentPartPr>
              <p14:xfrm>
                <a:off x="5825770" y="788193"/>
                <a:ext cx="185400" cy="370822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14168F54-786A-E0F0-6FCB-AF502BA3F5A3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5816770" y="779552"/>
                  <a:ext cx="203040" cy="38846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F995856F-913B-2674-3FDD-20396FA1C25F}"/>
                    </a:ext>
                  </a:extLst>
                </p14:cNvPr>
                <p14:cNvContentPartPr/>
                <p14:nvPr/>
              </p14:nvContentPartPr>
              <p14:xfrm>
                <a:off x="6096130" y="1038618"/>
                <a:ext cx="15480" cy="277944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F995856F-913B-2674-3FDD-20396FA1C25F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6087130" y="1029617"/>
                  <a:ext cx="33120" cy="29558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72403603-7749-59D0-0D0D-FC708E7158EB}"/>
                    </a:ext>
                  </a:extLst>
                </p14:cNvPr>
                <p14:cNvContentPartPr/>
                <p14:nvPr/>
              </p14:nvContentPartPr>
              <p14:xfrm>
                <a:off x="6101890" y="994587"/>
                <a:ext cx="179280" cy="174059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72403603-7749-59D0-0D0D-FC708E7158EB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6092890" y="985956"/>
                  <a:ext cx="196920" cy="191681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BE7FA3AB-BCE3-779F-78CD-EBFDFE58313F}"/>
              </a:ext>
            </a:extLst>
          </p:cNvPr>
          <p:cNvGrpSpPr/>
          <p:nvPr/>
        </p:nvGrpSpPr>
        <p:grpSpPr>
          <a:xfrm>
            <a:off x="6603010" y="857969"/>
            <a:ext cx="904680" cy="506520"/>
            <a:chOff x="6603010" y="857969"/>
            <a:chExt cx="904680" cy="506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A7FE8231-A62E-6187-8CD5-8CF82E84B380}"/>
                    </a:ext>
                  </a:extLst>
                </p14:cNvPr>
                <p14:cNvContentPartPr/>
                <p14:nvPr/>
              </p14:nvContentPartPr>
              <p14:xfrm>
                <a:off x="6603010" y="934649"/>
                <a:ext cx="904680" cy="42984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A7FE8231-A62E-6187-8CD5-8CF82E84B380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6594010" y="926009"/>
                  <a:ext cx="922320" cy="44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576048F8-9565-FB83-ED3A-628B608947E7}"/>
                    </a:ext>
                  </a:extLst>
                </p14:cNvPr>
                <p14:cNvContentPartPr/>
                <p14:nvPr/>
              </p14:nvContentPartPr>
              <p14:xfrm>
                <a:off x="6942130" y="857969"/>
                <a:ext cx="30960" cy="4896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576048F8-9565-FB83-ED3A-628B608947E7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6933130" y="848969"/>
                  <a:ext cx="48600" cy="66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4ABA522C-CBAD-2C7E-8D00-6ED30EA1D33A}"/>
              </a:ext>
            </a:extLst>
          </p:cNvPr>
          <p:cNvGrpSpPr/>
          <p:nvPr/>
        </p:nvGrpSpPr>
        <p:grpSpPr>
          <a:xfrm>
            <a:off x="7865890" y="728369"/>
            <a:ext cx="677160" cy="411480"/>
            <a:chOff x="7865890" y="728369"/>
            <a:chExt cx="677160" cy="411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8542B3A8-3564-4C96-A2AA-27D5DEA2D4D1}"/>
                    </a:ext>
                  </a:extLst>
                </p14:cNvPr>
                <p14:cNvContentPartPr/>
                <p14:nvPr/>
              </p14:nvContentPartPr>
              <p14:xfrm>
                <a:off x="7890010" y="728369"/>
                <a:ext cx="653040" cy="41148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8542B3A8-3564-4C96-A2AA-27D5DEA2D4D1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7881010" y="719729"/>
                  <a:ext cx="670680" cy="42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422826C1-467E-B04F-D8BE-2189D11A6A1A}"/>
                    </a:ext>
                  </a:extLst>
                </p14:cNvPr>
                <p14:cNvContentPartPr/>
                <p14:nvPr/>
              </p14:nvContentPartPr>
              <p14:xfrm>
                <a:off x="7865890" y="892169"/>
                <a:ext cx="333360" cy="1476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422826C1-467E-B04F-D8BE-2189D11A6A1A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7857250" y="883169"/>
                  <a:ext cx="351000" cy="32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D6201408-B4FD-3F16-1DEC-4338A359D914}"/>
                  </a:ext>
                </a:extLst>
              </p14:cNvPr>
              <p14:cNvContentPartPr/>
              <p14:nvPr/>
            </p14:nvContentPartPr>
            <p14:xfrm>
              <a:off x="498130" y="1359449"/>
              <a:ext cx="466920" cy="46476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D6201408-B4FD-3F16-1DEC-4338A359D914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489490" y="1350449"/>
                <a:ext cx="484560" cy="48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618CC8C6-B6D3-C57F-94F1-5B0623EC4ABF}"/>
                  </a:ext>
                </a:extLst>
              </p14:cNvPr>
              <p14:cNvContentPartPr/>
              <p14:nvPr/>
            </p14:nvContentPartPr>
            <p14:xfrm>
              <a:off x="1167730" y="1450169"/>
              <a:ext cx="274680" cy="54324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618CC8C6-B6D3-C57F-94F1-5B0623EC4ABF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1158730" y="1441529"/>
                <a:ext cx="292320" cy="560880"/>
              </a:xfrm>
              <a:prstGeom prst="rect">
                <a:avLst/>
              </a:prstGeom>
            </p:spPr>
          </p:pic>
        </mc:Fallback>
      </mc:AlternateContent>
      <p:grpSp>
        <p:nvGrpSpPr>
          <p:cNvPr id="50" name="Group 49">
            <a:extLst>
              <a:ext uri="{FF2B5EF4-FFF2-40B4-BE49-F238E27FC236}">
                <a16:creationId xmlns:a16="http://schemas.microsoft.com/office/drawing/2014/main" id="{0CEA71A4-E64F-D499-A5D5-A9018E718A96}"/>
              </a:ext>
            </a:extLst>
          </p:cNvPr>
          <p:cNvGrpSpPr/>
          <p:nvPr/>
        </p:nvGrpSpPr>
        <p:grpSpPr>
          <a:xfrm>
            <a:off x="1709170" y="1392929"/>
            <a:ext cx="2942280" cy="445680"/>
            <a:chOff x="1709170" y="1392929"/>
            <a:chExt cx="2942280" cy="445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4B32CD03-4458-866D-79AE-577B4EBB00B2}"/>
                    </a:ext>
                  </a:extLst>
                </p14:cNvPr>
                <p14:cNvContentPartPr/>
                <p14:nvPr/>
              </p14:nvContentPartPr>
              <p14:xfrm>
                <a:off x="1709170" y="1596689"/>
                <a:ext cx="1306080" cy="18576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4B32CD03-4458-866D-79AE-577B4EBB00B2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1700530" y="1587689"/>
                  <a:ext cx="1323720" cy="20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A38DEF40-559E-825E-43B2-00CBCEC4CF6C}"/>
                    </a:ext>
                  </a:extLst>
                </p14:cNvPr>
                <p14:cNvContentPartPr/>
                <p14:nvPr/>
              </p14:nvContentPartPr>
              <p14:xfrm>
                <a:off x="2142970" y="1450529"/>
                <a:ext cx="506880" cy="4752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A38DEF40-559E-825E-43B2-00CBCEC4CF6C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2133970" y="1441889"/>
                  <a:ext cx="524520" cy="6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69D8210A-0B6C-440E-3B5A-EC6853ECE82C}"/>
                    </a:ext>
                  </a:extLst>
                </p14:cNvPr>
                <p14:cNvContentPartPr/>
                <p14:nvPr/>
              </p14:nvContentPartPr>
              <p14:xfrm>
                <a:off x="3240250" y="1392929"/>
                <a:ext cx="877320" cy="44496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69D8210A-0B6C-440E-3B5A-EC6853ECE82C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3231610" y="1383929"/>
                  <a:ext cx="894960" cy="46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1E2DF6E0-B7D7-FDB8-6A6C-0A90CF86890D}"/>
                    </a:ext>
                  </a:extLst>
                </p14:cNvPr>
                <p14:cNvContentPartPr/>
                <p14:nvPr/>
              </p14:nvContentPartPr>
              <p14:xfrm>
                <a:off x="3662530" y="1548089"/>
                <a:ext cx="293400" cy="1476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1E2DF6E0-B7D7-FDB8-6A6C-0A90CF86890D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3653890" y="1539449"/>
                  <a:ext cx="31104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74A5800D-FA45-9E10-5545-42EC77744532}"/>
                    </a:ext>
                  </a:extLst>
                </p14:cNvPr>
                <p14:cNvContentPartPr/>
                <p14:nvPr/>
              </p14:nvContentPartPr>
              <p14:xfrm>
                <a:off x="3366610" y="1475009"/>
                <a:ext cx="58320" cy="756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74A5800D-FA45-9E10-5545-42EC77744532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3357610" y="1466369"/>
                  <a:ext cx="7596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4B9BACD6-EEFD-223F-9CA7-CE77E35A8796}"/>
                    </a:ext>
                  </a:extLst>
                </p14:cNvPr>
                <p14:cNvContentPartPr/>
                <p14:nvPr/>
              </p14:nvContentPartPr>
              <p14:xfrm>
                <a:off x="4341490" y="1728449"/>
                <a:ext cx="309960" cy="11016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4B9BACD6-EEFD-223F-9CA7-CE77E35A8796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4332850" y="1719449"/>
                  <a:ext cx="327600" cy="127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65FB354F-3360-05AD-5315-F29C5628FF6C}"/>
                  </a:ext>
                </a:extLst>
              </p14:cNvPr>
              <p14:cNvContentPartPr/>
              <p14:nvPr/>
            </p14:nvContentPartPr>
            <p14:xfrm>
              <a:off x="5046730" y="1666169"/>
              <a:ext cx="1437480" cy="19764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65FB354F-3360-05AD-5315-F29C5628FF6C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5037730" y="1657169"/>
                <a:ext cx="1455120" cy="215280"/>
              </a:xfrm>
              <a:prstGeom prst="rect">
                <a:avLst/>
              </a:prstGeom>
            </p:spPr>
          </p:pic>
        </mc:Fallback>
      </mc:AlternateContent>
      <p:grpSp>
        <p:nvGrpSpPr>
          <p:cNvPr id="57" name="Group 56">
            <a:extLst>
              <a:ext uri="{FF2B5EF4-FFF2-40B4-BE49-F238E27FC236}">
                <a16:creationId xmlns:a16="http://schemas.microsoft.com/office/drawing/2014/main" id="{01779616-A7D1-8431-735A-E994A1F9CDD6}"/>
              </a:ext>
            </a:extLst>
          </p:cNvPr>
          <p:cNvGrpSpPr/>
          <p:nvPr/>
        </p:nvGrpSpPr>
        <p:grpSpPr>
          <a:xfrm>
            <a:off x="6782290" y="1529009"/>
            <a:ext cx="1866960" cy="493200"/>
            <a:chOff x="6782290" y="1529009"/>
            <a:chExt cx="1866960" cy="493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E61DD63D-CED1-003D-0376-E69E20D42E6C}"/>
                    </a:ext>
                  </a:extLst>
                </p14:cNvPr>
                <p14:cNvContentPartPr/>
                <p14:nvPr/>
              </p14:nvContentPartPr>
              <p14:xfrm>
                <a:off x="6782290" y="1637369"/>
                <a:ext cx="1240920" cy="38484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E61DD63D-CED1-003D-0376-E69E20D42E6C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6773290" y="1628729"/>
                  <a:ext cx="1258560" cy="40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E2F3C574-BF81-CA7C-B05E-5FB15D4E5C74}"/>
                    </a:ext>
                  </a:extLst>
                </p14:cNvPr>
                <p14:cNvContentPartPr/>
                <p14:nvPr/>
              </p14:nvContentPartPr>
              <p14:xfrm>
                <a:off x="8306530" y="1529009"/>
                <a:ext cx="342720" cy="49140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E2F3C574-BF81-CA7C-B05E-5FB15D4E5C74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8297890" y="1520369"/>
                  <a:ext cx="360360" cy="509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D116A270-8C8A-3588-86F9-7258AE81AAB8}"/>
              </a:ext>
            </a:extLst>
          </p:cNvPr>
          <p:cNvGrpSpPr/>
          <p:nvPr/>
        </p:nvGrpSpPr>
        <p:grpSpPr>
          <a:xfrm>
            <a:off x="8795050" y="1468169"/>
            <a:ext cx="2187000" cy="375120"/>
            <a:chOff x="8795050" y="1468169"/>
            <a:chExt cx="2187000" cy="375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51DF797C-3423-3830-8312-9B472DFE644E}"/>
                    </a:ext>
                  </a:extLst>
                </p14:cNvPr>
                <p14:cNvContentPartPr/>
                <p14:nvPr/>
              </p14:nvContentPartPr>
              <p14:xfrm>
                <a:off x="8795050" y="1468169"/>
                <a:ext cx="2187000" cy="37512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51DF797C-3423-3830-8312-9B472DFE644E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8786050" y="1459529"/>
                  <a:ext cx="2204640" cy="39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A1FCDA17-5B8E-607D-5EEF-D9B6D1F5AB5B}"/>
                    </a:ext>
                  </a:extLst>
                </p14:cNvPr>
                <p14:cNvContentPartPr/>
                <p14:nvPr/>
              </p14:nvContentPartPr>
              <p14:xfrm>
                <a:off x="10301650" y="1561409"/>
                <a:ext cx="366480" cy="3636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A1FCDA17-5B8E-607D-5EEF-D9B6D1F5AB5B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10292650" y="1552409"/>
                  <a:ext cx="384120" cy="54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76D8E14F-958C-8E14-9BBE-5CB566EC4DB2}"/>
              </a:ext>
            </a:extLst>
          </p:cNvPr>
          <p:cNvGrpSpPr/>
          <p:nvPr/>
        </p:nvGrpSpPr>
        <p:grpSpPr>
          <a:xfrm>
            <a:off x="542770" y="1889729"/>
            <a:ext cx="1527480" cy="439200"/>
            <a:chOff x="542770" y="1889729"/>
            <a:chExt cx="1527480" cy="439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A73187AF-80CB-0F68-9071-41DC77CE8221}"/>
                    </a:ext>
                  </a:extLst>
                </p14:cNvPr>
                <p14:cNvContentPartPr/>
                <p14:nvPr/>
              </p14:nvContentPartPr>
              <p14:xfrm>
                <a:off x="542770" y="1889729"/>
                <a:ext cx="1378440" cy="43920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A73187AF-80CB-0F68-9071-41DC77CE8221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534130" y="1880729"/>
                  <a:ext cx="1396080" cy="45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8804682B-22C7-EE38-E3FF-BB6550F9F566}"/>
                    </a:ext>
                  </a:extLst>
                </p14:cNvPr>
                <p14:cNvContentPartPr/>
                <p14:nvPr/>
              </p14:nvContentPartPr>
              <p14:xfrm>
                <a:off x="2047210" y="2293289"/>
                <a:ext cx="23040" cy="1476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8804682B-22C7-EE38-E3FF-BB6550F9F566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2038210" y="2284649"/>
                  <a:ext cx="40680" cy="32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45640F6F-6F04-B653-9A8D-7FAB25A9CC48}"/>
              </a:ext>
            </a:extLst>
          </p:cNvPr>
          <p:cNvGrpSpPr/>
          <p:nvPr/>
        </p:nvGrpSpPr>
        <p:grpSpPr>
          <a:xfrm>
            <a:off x="1799170" y="2644289"/>
            <a:ext cx="617760" cy="398880"/>
            <a:chOff x="1799170" y="2644289"/>
            <a:chExt cx="617760" cy="398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34975667-7857-7624-F430-04AE13F59764}"/>
                    </a:ext>
                  </a:extLst>
                </p14:cNvPr>
                <p14:cNvContentPartPr/>
                <p14:nvPr/>
              </p14:nvContentPartPr>
              <p14:xfrm>
                <a:off x="1846690" y="2742209"/>
                <a:ext cx="94320" cy="29916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34975667-7857-7624-F430-04AE13F59764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1837690" y="2733209"/>
                  <a:ext cx="111960" cy="31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98E6B181-BD8F-84E3-BE3F-6174B3274935}"/>
                    </a:ext>
                  </a:extLst>
                </p14:cNvPr>
                <p14:cNvContentPartPr/>
                <p14:nvPr/>
              </p14:nvContentPartPr>
              <p14:xfrm>
                <a:off x="1799170" y="2659769"/>
                <a:ext cx="298800" cy="10008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98E6B181-BD8F-84E3-BE3F-6174B3274935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1790170" y="2651129"/>
                  <a:ext cx="31644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19837BB3-5C28-BD5D-6C35-66919F78EE43}"/>
                    </a:ext>
                  </a:extLst>
                </p14:cNvPr>
                <p14:cNvContentPartPr/>
                <p14:nvPr/>
              </p14:nvContentPartPr>
              <p14:xfrm>
                <a:off x="2107690" y="2644289"/>
                <a:ext cx="309240" cy="39888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19837BB3-5C28-BD5D-6C35-66919F78EE43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2098690" y="2635649"/>
                  <a:ext cx="326880" cy="416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BA552516-49F3-E135-26EC-4ABD1139F10D}"/>
              </a:ext>
            </a:extLst>
          </p:cNvPr>
          <p:cNvGrpSpPr/>
          <p:nvPr/>
        </p:nvGrpSpPr>
        <p:grpSpPr>
          <a:xfrm>
            <a:off x="2683690" y="2563289"/>
            <a:ext cx="7861320" cy="664920"/>
            <a:chOff x="2683690" y="2563289"/>
            <a:chExt cx="7861320" cy="664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A41EE00D-E75C-A391-FC31-083216B83A9B}"/>
                    </a:ext>
                  </a:extLst>
                </p14:cNvPr>
                <p14:cNvContentPartPr/>
                <p14:nvPr/>
              </p14:nvContentPartPr>
              <p14:xfrm>
                <a:off x="2683690" y="2586329"/>
                <a:ext cx="1009080" cy="47268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A41EE00D-E75C-A391-FC31-083216B83A9B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2674690" y="2577689"/>
                  <a:ext cx="1026720" cy="49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1393CCCD-F258-DCCA-AA0B-A1440A214BEC}"/>
                    </a:ext>
                  </a:extLst>
                </p14:cNvPr>
                <p14:cNvContentPartPr/>
                <p14:nvPr/>
              </p14:nvContentPartPr>
              <p14:xfrm>
                <a:off x="3093370" y="2733569"/>
                <a:ext cx="325080" cy="5940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1393CCCD-F258-DCCA-AA0B-A1440A214BEC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3084370" y="2724569"/>
                  <a:ext cx="342720" cy="7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A127D89A-DF98-452B-1992-26473DF121E2}"/>
                    </a:ext>
                  </a:extLst>
                </p14:cNvPr>
                <p14:cNvContentPartPr/>
                <p14:nvPr/>
              </p14:nvContentPartPr>
              <p14:xfrm>
                <a:off x="2835610" y="2758049"/>
                <a:ext cx="262800" cy="3204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A127D89A-DF98-452B-1992-26473DF121E2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2826610" y="2749049"/>
                  <a:ext cx="28044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F2EDD329-A5C2-8FC1-BC0C-0A8AFE5DB343}"/>
                    </a:ext>
                  </a:extLst>
                </p14:cNvPr>
                <p14:cNvContentPartPr/>
                <p14:nvPr/>
              </p14:nvContentPartPr>
              <p14:xfrm>
                <a:off x="4011010" y="2651129"/>
                <a:ext cx="894960" cy="57708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F2EDD329-A5C2-8FC1-BC0C-0A8AFE5DB343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4002370" y="2642129"/>
                  <a:ext cx="912600" cy="59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93A542E5-6676-1B42-709F-BFEFFB09C23D}"/>
                    </a:ext>
                  </a:extLst>
                </p14:cNvPr>
                <p14:cNvContentPartPr/>
                <p14:nvPr/>
              </p14:nvContentPartPr>
              <p14:xfrm>
                <a:off x="5120170" y="2573369"/>
                <a:ext cx="851040" cy="42840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93A542E5-6676-1B42-709F-BFEFFB09C23D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5111170" y="2564729"/>
                  <a:ext cx="868680" cy="44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D26499B1-10C6-2078-620E-3C05CA8EE76A}"/>
                    </a:ext>
                  </a:extLst>
                </p14:cNvPr>
                <p14:cNvContentPartPr/>
                <p14:nvPr/>
              </p14:nvContentPartPr>
              <p14:xfrm>
                <a:off x="5561170" y="2670209"/>
                <a:ext cx="299880" cy="6984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D26499B1-10C6-2078-620E-3C05CA8EE76A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5552170" y="2661209"/>
                  <a:ext cx="31752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62B976F4-E13E-B470-F9F7-18B43E0C60C7}"/>
                    </a:ext>
                  </a:extLst>
                </p14:cNvPr>
                <p14:cNvContentPartPr/>
                <p14:nvPr/>
              </p14:nvContentPartPr>
              <p14:xfrm>
                <a:off x="6117010" y="2833289"/>
                <a:ext cx="360720" cy="18792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62B976F4-E13E-B470-F9F7-18B43E0C60C7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6108010" y="2824289"/>
                  <a:ext cx="378360" cy="20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5E676A34-C9FF-6F58-CEE8-8077D82C8B45}"/>
                    </a:ext>
                  </a:extLst>
                </p14:cNvPr>
                <p14:cNvContentPartPr/>
                <p14:nvPr/>
              </p14:nvContentPartPr>
              <p14:xfrm>
                <a:off x="6278290" y="2756969"/>
                <a:ext cx="23040" cy="3204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5E676A34-C9FF-6F58-CEE8-8077D82C8B45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6269290" y="2747969"/>
                  <a:ext cx="4068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F951B2A6-BFED-59B6-3904-BBF2F54C2FC5}"/>
                    </a:ext>
                  </a:extLst>
                </p14:cNvPr>
                <p14:cNvContentPartPr/>
                <p14:nvPr/>
              </p14:nvContentPartPr>
              <p14:xfrm>
                <a:off x="6760330" y="2584889"/>
                <a:ext cx="567360" cy="44604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F951B2A6-BFED-59B6-3904-BBF2F54C2FC5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6751330" y="2575889"/>
                  <a:ext cx="585000" cy="46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74600AFB-8DEF-05E6-2DA2-38ECB6A554C9}"/>
                    </a:ext>
                  </a:extLst>
                </p14:cNvPr>
                <p14:cNvContentPartPr/>
                <p14:nvPr/>
              </p14:nvContentPartPr>
              <p14:xfrm>
                <a:off x="6833050" y="2801249"/>
                <a:ext cx="199440" cy="648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74600AFB-8DEF-05E6-2DA2-38ECB6A554C9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6824410" y="2792249"/>
                  <a:ext cx="21708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F25E18D6-08EF-FD5D-B7B8-2633CC17189D}"/>
                    </a:ext>
                  </a:extLst>
                </p14:cNvPr>
                <p14:cNvContentPartPr/>
                <p14:nvPr/>
              </p14:nvContentPartPr>
              <p14:xfrm>
                <a:off x="7553050" y="2563289"/>
                <a:ext cx="1503000" cy="64368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F25E18D6-08EF-FD5D-B7B8-2633CC17189D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7544410" y="2554649"/>
                  <a:ext cx="1520640" cy="66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251B77B1-8963-D4EE-595B-FFCA8515F21B}"/>
                    </a:ext>
                  </a:extLst>
                </p14:cNvPr>
                <p14:cNvContentPartPr/>
                <p14:nvPr/>
              </p14:nvContentPartPr>
              <p14:xfrm>
                <a:off x="7893610" y="2704769"/>
                <a:ext cx="401760" cy="5076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251B77B1-8963-D4EE-595B-FFCA8515F21B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7884610" y="2696129"/>
                  <a:ext cx="41940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D844E659-B42C-AA9E-6705-9EBADCD39EFB}"/>
                    </a:ext>
                  </a:extLst>
                </p14:cNvPr>
                <p14:cNvContentPartPr/>
                <p14:nvPr/>
              </p14:nvContentPartPr>
              <p14:xfrm>
                <a:off x="7757170" y="2677409"/>
                <a:ext cx="82800" cy="1224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D844E659-B42C-AA9E-6705-9EBADCD39EFB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7748530" y="2668409"/>
                  <a:ext cx="10044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C82522C6-071C-E4D5-9E43-5F984A6A9147}"/>
                    </a:ext>
                  </a:extLst>
                </p14:cNvPr>
                <p14:cNvContentPartPr/>
                <p14:nvPr/>
              </p14:nvContentPartPr>
              <p14:xfrm>
                <a:off x="9441610" y="2791169"/>
                <a:ext cx="1103400" cy="21240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C82522C6-071C-E4D5-9E43-5F984A6A9147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9432610" y="2782169"/>
                  <a:ext cx="1121040" cy="230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28">
            <p14:nvContentPartPr>
              <p14:cNvPr id="86" name="Ink 85">
                <a:extLst>
                  <a:ext uri="{FF2B5EF4-FFF2-40B4-BE49-F238E27FC236}">
                    <a16:creationId xmlns:a16="http://schemas.microsoft.com/office/drawing/2014/main" id="{7D105DE0-3001-BBF3-BECE-62E54D034907}"/>
                  </a:ext>
                </a:extLst>
              </p14:cNvPr>
              <p14:cNvContentPartPr/>
              <p14:nvPr/>
            </p14:nvContentPartPr>
            <p14:xfrm>
              <a:off x="591730" y="3175649"/>
              <a:ext cx="574200" cy="386640"/>
            </p14:xfrm>
          </p:contentPart>
        </mc:Choice>
        <mc:Fallback xmlns="">
          <p:pic>
            <p:nvPicPr>
              <p:cNvPr id="86" name="Ink 85">
                <a:extLst>
                  <a:ext uri="{FF2B5EF4-FFF2-40B4-BE49-F238E27FC236}">
                    <a16:creationId xmlns:a16="http://schemas.microsoft.com/office/drawing/2014/main" id="{7D105DE0-3001-BBF3-BECE-62E54D034907}"/>
                  </a:ext>
                </a:extLst>
              </p:cNvPr>
              <p:cNvPicPr/>
              <p:nvPr/>
            </p:nvPicPr>
            <p:blipFill>
              <a:blip r:embed="rId129"/>
              <a:stretch>
                <a:fillRect/>
              </a:stretch>
            </p:blipFill>
            <p:spPr>
              <a:xfrm>
                <a:off x="582730" y="3166649"/>
                <a:ext cx="591840" cy="404280"/>
              </a:xfrm>
              <a:prstGeom prst="rect">
                <a:avLst/>
              </a:prstGeom>
            </p:spPr>
          </p:pic>
        </mc:Fallback>
      </mc:AlternateContent>
      <p:grpSp>
        <p:nvGrpSpPr>
          <p:cNvPr id="96" name="Group 95">
            <a:extLst>
              <a:ext uri="{FF2B5EF4-FFF2-40B4-BE49-F238E27FC236}">
                <a16:creationId xmlns:a16="http://schemas.microsoft.com/office/drawing/2014/main" id="{889CF8D2-91C5-6FCB-8FBB-4C49B7765E49}"/>
              </a:ext>
            </a:extLst>
          </p:cNvPr>
          <p:cNvGrpSpPr/>
          <p:nvPr/>
        </p:nvGrpSpPr>
        <p:grpSpPr>
          <a:xfrm>
            <a:off x="1442050" y="3198329"/>
            <a:ext cx="3737520" cy="551160"/>
            <a:chOff x="1442050" y="3198329"/>
            <a:chExt cx="3737520" cy="551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CEFAA256-4149-999C-AFD0-89C8A223C841}"/>
                    </a:ext>
                  </a:extLst>
                </p14:cNvPr>
                <p14:cNvContentPartPr/>
                <p14:nvPr/>
              </p14:nvContentPartPr>
              <p14:xfrm>
                <a:off x="1442050" y="3246569"/>
                <a:ext cx="1335960" cy="50292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CEFAA256-4149-999C-AFD0-89C8A223C841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1433050" y="3237929"/>
                  <a:ext cx="1353600" cy="52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B3550384-F47A-4401-3C61-1EE5B66A91E1}"/>
                    </a:ext>
                  </a:extLst>
                </p14:cNvPr>
                <p14:cNvContentPartPr/>
                <p14:nvPr/>
              </p14:nvContentPartPr>
              <p14:xfrm>
                <a:off x="2199850" y="3317849"/>
                <a:ext cx="53640" cy="1908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B3550384-F47A-4401-3C61-1EE5B66A91E1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2190850" y="3308849"/>
                  <a:ext cx="7128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E9CC3072-9684-9E58-AF96-750B919A071D}"/>
                    </a:ext>
                  </a:extLst>
                </p14:cNvPr>
                <p14:cNvContentPartPr/>
                <p14:nvPr/>
              </p14:nvContentPartPr>
              <p14:xfrm>
                <a:off x="2961610" y="3200489"/>
                <a:ext cx="919800" cy="51192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E9CC3072-9684-9E58-AF96-750B919A071D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2952970" y="3191489"/>
                  <a:ext cx="937440" cy="52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26DA89FB-D8B8-4898-226B-9F9A6A6C9850}"/>
                    </a:ext>
                  </a:extLst>
                </p14:cNvPr>
                <p14:cNvContentPartPr/>
                <p14:nvPr/>
              </p14:nvContentPartPr>
              <p14:xfrm>
                <a:off x="3405490" y="3290489"/>
                <a:ext cx="29160" cy="216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26DA89FB-D8B8-4898-226B-9F9A6A6C9850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3396490" y="3281489"/>
                  <a:ext cx="46800" cy="1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20515185-EB9D-FB4F-2243-B3E849BD5268}"/>
                    </a:ext>
                  </a:extLst>
                </p14:cNvPr>
                <p14:cNvContentPartPr/>
                <p14:nvPr/>
              </p14:nvContentPartPr>
              <p14:xfrm>
                <a:off x="4147450" y="3198329"/>
                <a:ext cx="1032120" cy="35964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20515185-EB9D-FB4F-2243-B3E849BD5268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4138810" y="3189689"/>
                  <a:ext cx="1049760" cy="37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FD70B9F8-8E96-0A36-3AAC-60987C9428E2}"/>
                    </a:ext>
                  </a:extLst>
                </p14:cNvPr>
                <p14:cNvContentPartPr/>
                <p14:nvPr/>
              </p14:nvContentPartPr>
              <p14:xfrm>
                <a:off x="4857010" y="3326129"/>
                <a:ext cx="218520" cy="936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FD70B9F8-8E96-0A36-3AAC-60987C9428E2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4848370" y="3317489"/>
                  <a:ext cx="23616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1703B1AB-DF7C-5684-FADD-A65065A55563}"/>
                    </a:ext>
                  </a:extLst>
                </p14:cNvPr>
                <p14:cNvContentPartPr/>
                <p14:nvPr/>
              </p14:nvContentPartPr>
              <p14:xfrm>
                <a:off x="4377850" y="3374009"/>
                <a:ext cx="225360" cy="4896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1703B1AB-DF7C-5684-FADD-A65065A55563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4369210" y="3365369"/>
                  <a:ext cx="243000" cy="66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4" name="Group 113">
            <a:extLst>
              <a:ext uri="{FF2B5EF4-FFF2-40B4-BE49-F238E27FC236}">
                <a16:creationId xmlns:a16="http://schemas.microsoft.com/office/drawing/2014/main" id="{5CD14509-60D7-7745-1B40-455E1C14D3FC}"/>
              </a:ext>
            </a:extLst>
          </p:cNvPr>
          <p:cNvGrpSpPr/>
          <p:nvPr/>
        </p:nvGrpSpPr>
        <p:grpSpPr>
          <a:xfrm>
            <a:off x="5696170" y="3082409"/>
            <a:ext cx="1376280" cy="864000"/>
            <a:chOff x="5696170" y="3082409"/>
            <a:chExt cx="1376280" cy="864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D6DDECEA-6BD6-39C3-229A-CBEC69CAC28B}"/>
                    </a:ext>
                  </a:extLst>
                </p14:cNvPr>
                <p14:cNvContentPartPr/>
                <p14:nvPr/>
              </p14:nvContentPartPr>
              <p14:xfrm>
                <a:off x="5696170" y="3255209"/>
                <a:ext cx="220320" cy="52344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D6DDECEA-6BD6-39C3-229A-CBEC69CAC28B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5687170" y="3246209"/>
                  <a:ext cx="237960" cy="54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A6D80B96-3441-B475-87AF-97B3AF924776}"/>
                    </a:ext>
                  </a:extLst>
                </p14:cNvPr>
                <p14:cNvContentPartPr/>
                <p14:nvPr/>
              </p14:nvContentPartPr>
              <p14:xfrm>
                <a:off x="6096130" y="3439889"/>
                <a:ext cx="26640" cy="26460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A6D80B96-3441-B475-87AF-97B3AF924776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6087490" y="3430889"/>
                  <a:ext cx="44280" cy="28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A55B48AF-1EBD-98BC-953C-8FC7E3045657}"/>
                    </a:ext>
                  </a:extLst>
                </p14:cNvPr>
                <p14:cNvContentPartPr/>
                <p14:nvPr/>
              </p14:nvContentPartPr>
              <p14:xfrm>
                <a:off x="6071290" y="3434129"/>
                <a:ext cx="191520" cy="9828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A55B48AF-1EBD-98BC-953C-8FC7E3045657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6062650" y="3425129"/>
                  <a:ext cx="20916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D257E7D6-156B-BF76-3F1F-5EB9D947DA2F}"/>
                    </a:ext>
                  </a:extLst>
                </p14:cNvPr>
                <p14:cNvContentPartPr/>
                <p14:nvPr/>
              </p14:nvContentPartPr>
              <p14:xfrm>
                <a:off x="6398170" y="3543929"/>
                <a:ext cx="37440" cy="21744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D257E7D6-156B-BF76-3F1F-5EB9D947DA2F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6389530" y="3534929"/>
                  <a:ext cx="55080" cy="23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C6D191D5-5D44-07D0-7238-E997B94C3342}"/>
                    </a:ext>
                  </a:extLst>
                </p14:cNvPr>
                <p14:cNvContentPartPr/>
                <p14:nvPr/>
              </p14:nvContentPartPr>
              <p14:xfrm>
                <a:off x="6406090" y="3524489"/>
                <a:ext cx="118440" cy="11952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C6D191D5-5D44-07D0-7238-E997B94C3342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6397090" y="3515489"/>
                  <a:ext cx="13608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DCA35BF9-82F9-B379-A479-0B72F5E43534}"/>
                    </a:ext>
                  </a:extLst>
                </p14:cNvPr>
                <p14:cNvContentPartPr/>
                <p14:nvPr/>
              </p14:nvContentPartPr>
              <p14:xfrm>
                <a:off x="6290890" y="3429449"/>
                <a:ext cx="170640" cy="37296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DCA35BF9-82F9-B379-A479-0B72F5E43534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6282250" y="3420809"/>
                  <a:ext cx="188280" cy="39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E4B9A0E9-15A1-F58D-0012-348E82CEC42E}"/>
                    </a:ext>
                  </a:extLst>
                </p14:cNvPr>
                <p14:cNvContentPartPr/>
                <p14:nvPr/>
              </p14:nvContentPartPr>
              <p14:xfrm>
                <a:off x="6562690" y="3424409"/>
                <a:ext cx="78840" cy="32688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E4B9A0E9-15A1-F58D-0012-348E82CEC42E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6554050" y="3415409"/>
                  <a:ext cx="96480" cy="34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902F57B4-1B9D-A495-0CF0-E6ED69F24898}"/>
                    </a:ext>
                  </a:extLst>
                </p14:cNvPr>
                <p14:cNvContentPartPr/>
                <p14:nvPr/>
              </p14:nvContentPartPr>
              <p14:xfrm>
                <a:off x="6745210" y="3383369"/>
                <a:ext cx="135360" cy="34344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902F57B4-1B9D-A495-0CF0-E6ED69F24898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6736570" y="3374369"/>
                  <a:ext cx="153000" cy="36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B53B2B11-259F-5EC4-2785-844F767D1903}"/>
                    </a:ext>
                  </a:extLst>
                </p14:cNvPr>
                <p14:cNvContentPartPr/>
                <p14:nvPr/>
              </p14:nvContentPartPr>
              <p14:xfrm>
                <a:off x="6988570" y="3582089"/>
                <a:ext cx="57240" cy="22104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B53B2B11-259F-5EC4-2785-844F767D1903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6979930" y="3573449"/>
                  <a:ext cx="74880" cy="23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55907A87-C8C9-9324-C969-1BB9A47EB782}"/>
                    </a:ext>
                  </a:extLst>
                </p14:cNvPr>
                <p14:cNvContentPartPr/>
                <p14:nvPr/>
              </p14:nvContentPartPr>
              <p14:xfrm>
                <a:off x="7007650" y="3560489"/>
                <a:ext cx="64800" cy="16884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55907A87-C8C9-9324-C969-1BB9A47EB782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6999010" y="3551849"/>
                  <a:ext cx="82440" cy="18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D8615080-F783-FB60-0EC3-9D4C661ABE28}"/>
                    </a:ext>
                  </a:extLst>
                </p14:cNvPr>
                <p14:cNvContentPartPr/>
                <p14:nvPr/>
              </p14:nvContentPartPr>
              <p14:xfrm>
                <a:off x="5849890" y="3813209"/>
                <a:ext cx="126360" cy="13320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D8615080-F783-FB60-0EC3-9D4C661ABE28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5841250" y="3804569"/>
                  <a:ext cx="14400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6ABC5060-2F06-E11E-F6E5-E1B8B05D15E1}"/>
                    </a:ext>
                  </a:extLst>
                </p14:cNvPr>
                <p14:cNvContentPartPr/>
                <p14:nvPr/>
              </p14:nvContentPartPr>
              <p14:xfrm>
                <a:off x="5985250" y="3122009"/>
                <a:ext cx="15120" cy="15408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6ABC5060-2F06-E11E-F6E5-E1B8B05D15E1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5976250" y="3113009"/>
                  <a:ext cx="3276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36539ABA-9B10-ADED-6B91-3F807B4656BC}"/>
                    </a:ext>
                  </a:extLst>
                </p14:cNvPr>
                <p14:cNvContentPartPr/>
                <p14:nvPr/>
              </p14:nvContentPartPr>
              <p14:xfrm>
                <a:off x="5961130" y="3082409"/>
                <a:ext cx="128880" cy="9900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36539ABA-9B10-ADED-6B91-3F807B4656BC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5952490" y="3073409"/>
                  <a:ext cx="14652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779DC280-0265-6A39-3ED6-ADB185EFD66C}"/>
                    </a:ext>
                  </a:extLst>
                </p14:cNvPr>
                <p14:cNvContentPartPr/>
                <p14:nvPr/>
              </p14:nvContentPartPr>
              <p14:xfrm>
                <a:off x="6078490" y="3251609"/>
                <a:ext cx="105840" cy="6516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779DC280-0265-6A39-3ED6-ADB185EFD66C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6069850" y="3242609"/>
                  <a:ext cx="123480" cy="8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9787F612-C879-F4DE-909F-C62E786ED125}"/>
                    </a:ext>
                  </a:extLst>
                </p14:cNvPr>
                <p14:cNvContentPartPr/>
                <p14:nvPr/>
              </p14:nvContentPartPr>
              <p14:xfrm>
                <a:off x="6223210" y="3247289"/>
                <a:ext cx="147600" cy="5940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9787F612-C879-F4DE-909F-C62E786ED125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6214210" y="3238289"/>
                  <a:ext cx="165240" cy="7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EC2500FE-56F0-C59C-0C12-D6B40122140A}"/>
                    </a:ext>
                  </a:extLst>
                </p14:cNvPr>
                <p14:cNvContentPartPr/>
                <p14:nvPr/>
              </p14:nvContentPartPr>
              <p14:xfrm>
                <a:off x="6373690" y="3221369"/>
                <a:ext cx="53640" cy="6372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EC2500FE-56F0-C59C-0C12-D6B40122140A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6365050" y="3212729"/>
                  <a:ext cx="71280" cy="8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FE37EC0D-FACA-EB95-A07A-9FF96EBBEE9D}"/>
                    </a:ext>
                  </a:extLst>
                </p14:cNvPr>
                <p14:cNvContentPartPr/>
                <p14:nvPr/>
              </p14:nvContentPartPr>
              <p14:xfrm>
                <a:off x="6349210" y="3225689"/>
                <a:ext cx="141480" cy="9792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FE37EC0D-FACA-EB95-A07A-9FF96EBBEE9D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6340570" y="3217049"/>
                  <a:ext cx="159120" cy="115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9" name="Group 148">
            <a:extLst>
              <a:ext uri="{FF2B5EF4-FFF2-40B4-BE49-F238E27FC236}">
                <a16:creationId xmlns:a16="http://schemas.microsoft.com/office/drawing/2014/main" id="{DDE3734B-7F8B-5CC1-B58F-58F297D4FB3F}"/>
              </a:ext>
            </a:extLst>
          </p:cNvPr>
          <p:cNvGrpSpPr/>
          <p:nvPr/>
        </p:nvGrpSpPr>
        <p:grpSpPr>
          <a:xfrm>
            <a:off x="867130" y="3975569"/>
            <a:ext cx="3553200" cy="965160"/>
            <a:chOff x="867130" y="3975569"/>
            <a:chExt cx="3553200" cy="965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93197F19-5CED-DC60-429D-46206D74B943}"/>
                    </a:ext>
                  </a:extLst>
                </p14:cNvPr>
                <p14:cNvContentPartPr/>
                <p14:nvPr/>
              </p14:nvContentPartPr>
              <p14:xfrm>
                <a:off x="1772890" y="4353569"/>
                <a:ext cx="141840" cy="23292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93197F19-5CED-DC60-429D-46206D74B943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1764250" y="4344569"/>
                  <a:ext cx="159480" cy="25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7104D503-0F0A-EC46-862F-7E6E2845EF58}"/>
                    </a:ext>
                  </a:extLst>
                </p14:cNvPr>
                <p14:cNvContentPartPr/>
                <p14:nvPr/>
              </p14:nvContentPartPr>
              <p14:xfrm>
                <a:off x="1759930" y="4231529"/>
                <a:ext cx="182160" cy="33552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7104D503-0F0A-EC46-862F-7E6E2845EF58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1751290" y="4222529"/>
                  <a:ext cx="199800" cy="35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D563644B-86F1-A866-072D-BF3DC55F098E}"/>
                    </a:ext>
                  </a:extLst>
                </p14:cNvPr>
                <p14:cNvContentPartPr/>
                <p14:nvPr/>
              </p14:nvContentPartPr>
              <p14:xfrm>
                <a:off x="1030210" y="4151249"/>
                <a:ext cx="19080" cy="20088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D563644B-86F1-A866-072D-BF3DC55F098E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1021570" y="4142609"/>
                  <a:ext cx="36720" cy="21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F2E2FB82-A06B-0B8C-CCE9-7DEFA68DE943}"/>
                    </a:ext>
                  </a:extLst>
                </p14:cNvPr>
                <p14:cNvContentPartPr/>
                <p14:nvPr/>
              </p14:nvContentPartPr>
              <p14:xfrm>
                <a:off x="867130" y="4445729"/>
                <a:ext cx="352080" cy="828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F2E2FB82-A06B-0B8C-CCE9-7DEFA68DE943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858490" y="4437089"/>
                  <a:ext cx="36972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2E7F3B16-F13F-64C5-1570-F62C8592A920}"/>
                    </a:ext>
                  </a:extLst>
                </p14:cNvPr>
                <p14:cNvContentPartPr/>
                <p14:nvPr/>
              </p14:nvContentPartPr>
              <p14:xfrm>
                <a:off x="1010050" y="4574969"/>
                <a:ext cx="24120" cy="17820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2E7F3B16-F13F-64C5-1570-F62C8592A920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1001410" y="4566329"/>
                  <a:ext cx="4176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4F9817C8-8D61-9027-8DE0-250EADDA9896}"/>
                    </a:ext>
                  </a:extLst>
                </p14:cNvPr>
                <p14:cNvContentPartPr/>
                <p14:nvPr/>
              </p14:nvContentPartPr>
              <p14:xfrm>
                <a:off x="909610" y="4540409"/>
                <a:ext cx="277560" cy="9972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4F9817C8-8D61-9027-8DE0-250EADDA9896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900610" y="4531409"/>
                  <a:ext cx="29520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7BA7CB97-B045-D511-5C5E-29A6E334D3AF}"/>
                    </a:ext>
                  </a:extLst>
                </p14:cNvPr>
                <p14:cNvContentPartPr/>
                <p14:nvPr/>
              </p14:nvContentPartPr>
              <p14:xfrm>
                <a:off x="1438450" y="4419449"/>
                <a:ext cx="223920" cy="2664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7BA7CB97-B045-D511-5C5E-29A6E334D3AF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1429450" y="4410809"/>
                  <a:ext cx="24156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EAB97844-3A80-D414-6FC7-96F872BD8037}"/>
                    </a:ext>
                  </a:extLst>
                </p14:cNvPr>
                <p14:cNvContentPartPr/>
                <p14:nvPr/>
              </p14:nvContentPartPr>
              <p14:xfrm>
                <a:off x="1474810" y="4483529"/>
                <a:ext cx="207360" cy="1116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EAB97844-3A80-D414-6FC7-96F872BD8037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1466170" y="4474529"/>
                  <a:ext cx="22500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1C3D9A5E-49D0-6082-F296-00E68327DB20}"/>
                    </a:ext>
                  </a:extLst>
                </p14:cNvPr>
                <p14:cNvContentPartPr/>
                <p14:nvPr/>
              </p14:nvContentPartPr>
              <p14:xfrm>
                <a:off x="2192650" y="4412609"/>
                <a:ext cx="267840" cy="3168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1C3D9A5E-49D0-6082-F296-00E68327DB20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2183650" y="4403969"/>
                  <a:ext cx="28548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48F971CE-FDD8-4D86-FBF4-67C6263BE197}"/>
                    </a:ext>
                  </a:extLst>
                </p14:cNvPr>
                <p14:cNvContentPartPr/>
                <p14:nvPr/>
              </p14:nvContentPartPr>
              <p14:xfrm>
                <a:off x="2218210" y="4493609"/>
                <a:ext cx="234360" cy="1836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48F971CE-FDD8-4D86-FBF4-67C6263BE197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2209210" y="4484969"/>
                  <a:ext cx="252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02193090-F18F-14B9-28D9-878C09C09535}"/>
                    </a:ext>
                  </a:extLst>
                </p14:cNvPr>
                <p14:cNvContentPartPr/>
                <p14:nvPr/>
              </p14:nvContentPartPr>
              <p14:xfrm>
                <a:off x="2945050" y="4193369"/>
                <a:ext cx="168480" cy="24804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02193090-F18F-14B9-28D9-878C09C09535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2936050" y="4184369"/>
                  <a:ext cx="186120" cy="26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8D3D6564-F1BC-6ACD-C9B1-46C19BD53EAA}"/>
                    </a:ext>
                  </a:extLst>
                </p14:cNvPr>
                <p14:cNvContentPartPr/>
                <p14:nvPr/>
              </p14:nvContentPartPr>
              <p14:xfrm>
                <a:off x="3140890" y="4031729"/>
                <a:ext cx="143640" cy="15372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8D3D6564-F1BC-6ACD-C9B1-46C19BD53EAA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3132250" y="4023089"/>
                  <a:ext cx="16128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BA74C945-8F65-95E6-1B0A-235960FDD6C7}"/>
                    </a:ext>
                  </a:extLst>
                </p14:cNvPr>
                <p14:cNvContentPartPr/>
                <p14:nvPr/>
              </p14:nvContentPartPr>
              <p14:xfrm>
                <a:off x="3385690" y="3983129"/>
                <a:ext cx="18360" cy="41256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BA74C945-8F65-95E6-1B0A-235960FDD6C7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3377050" y="3974489"/>
                  <a:ext cx="36000" cy="43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7D28B7DA-0C97-7344-B683-80FFFF19DD27}"/>
                    </a:ext>
                  </a:extLst>
                </p14:cNvPr>
                <p14:cNvContentPartPr/>
                <p14:nvPr/>
              </p14:nvContentPartPr>
              <p14:xfrm>
                <a:off x="3512410" y="4050449"/>
                <a:ext cx="391680" cy="26496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7D28B7DA-0C97-7344-B683-80FFFF19DD27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3503770" y="4041809"/>
                  <a:ext cx="409320" cy="28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47ACDEFB-6E53-922F-D7DE-277FA269B467}"/>
                    </a:ext>
                  </a:extLst>
                </p14:cNvPr>
                <p14:cNvContentPartPr/>
                <p14:nvPr/>
              </p14:nvContentPartPr>
              <p14:xfrm>
                <a:off x="4020010" y="3975569"/>
                <a:ext cx="10080" cy="42156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47ACDEFB-6E53-922F-D7DE-277FA269B467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4011010" y="3966929"/>
                  <a:ext cx="27720" cy="43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E44453DF-C9B4-9D28-B20E-5BF96EFEE812}"/>
                    </a:ext>
                  </a:extLst>
                </p14:cNvPr>
                <p14:cNvContentPartPr/>
                <p14:nvPr/>
              </p14:nvContentPartPr>
              <p14:xfrm>
                <a:off x="4131970" y="3980969"/>
                <a:ext cx="147600" cy="7236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E44453DF-C9B4-9D28-B20E-5BF96EFEE812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4123330" y="3972329"/>
                  <a:ext cx="165240" cy="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8A82D8D7-E061-A6B3-EBCD-85FE6C63FACD}"/>
                    </a:ext>
                  </a:extLst>
                </p14:cNvPr>
                <p14:cNvContentPartPr/>
                <p14:nvPr/>
              </p14:nvContentPartPr>
              <p14:xfrm>
                <a:off x="2651290" y="4448249"/>
                <a:ext cx="1769040" cy="6984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8A82D8D7-E061-A6B3-EBCD-85FE6C63FACD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2642290" y="4439249"/>
                  <a:ext cx="178668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C3980F26-12D2-4474-045D-457D7F42CC25}"/>
                    </a:ext>
                  </a:extLst>
                </p14:cNvPr>
                <p14:cNvContentPartPr/>
                <p14:nvPr/>
              </p14:nvContentPartPr>
              <p14:xfrm>
                <a:off x="2739850" y="4665329"/>
                <a:ext cx="163080" cy="24408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C3980F26-12D2-4474-045D-457D7F42CC25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2730850" y="4656329"/>
                  <a:ext cx="180720" cy="26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A6F004F4-6D0E-6598-7101-74F7F94D4133}"/>
                    </a:ext>
                  </a:extLst>
                </p14:cNvPr>
                <p14:cNvContentPartPr/>
                <p14:nvPr/>
              </p14:nvContentPartPr>
              <p14:xfrm>
                <a:off x="3076450" y="4717169"/>
                <a:ext cx="10440" cy="18972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A6F004F4-6D0E-6598-7101-74F7F94D4133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3067810" y="4708529"/>
                  <a:ext cx="28080" cy="20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B2A84A8D-8BAA-42B8-A1AA-1B5495D54BC5}"/>
                    </a:ext>
                  </a:extLst>
                </p14:cNvPr>
                <p14:cNvContentPartPr/>
                <p14:nvPr/>
              </p14:nvContentPartPr>
              <p14:xfrm>
                <a:off x="3149530" y="4725809"/>
                <a:ext cx="18360" cy="17532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B2A84A8D-8BAA-42B8-A1AA-1B5495D54BC5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3140530" y="4717169"/>
                  <a:ext cx="36000" cy="19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5AC98145-15BE-A3AE-271D-7F7FDB0DE6C9}"/>
                    </a:ext>
                  </a:extLst>
                </p14:cNvPr>
                <p14:cNvContentPartPr/>
                <p14:nvPr/>
              </p14:nvContentPartPr>
              <p14:xfrm>
                <a:off x="3037930" y="4680089"/>
                <a:ext cx="176760" cy="5364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5AC98145-15BE-A3AE-271D-7F7FDB0DE6C9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3028930" y="4671449"/>
                  <a:ext cx="194400" cy="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23351708-8E07-4254-9544-81A1AF5D4EA1}"/>
                    </a:ext>
                  </a:extLst>
                </p14:cNvPr>
                <p14:cNvContentPartPr/>
                <p14:nvPr/>
              </p14:nvContentPartPr>
              <p14:xfrm>
                <a:off x="3302890" y="4540769"/>
                <a:ext cx="109800" cy="18504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23351708-8E07-4254-9544-81A1AF5D4EA1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3293890" y="4532129"/>
                  <a:ext cx="127440" cy="20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6CBFC57C-7CB5-5E79-376B-A06E9FE9FCFA}"/>
                    </a:ext>
                  </a:extLst>
                </p14:cNvPr>
                <p14:cNvContentPartPr/>
                <p14:nvPr/>
              </p14:nvContentPartPr>
              <p14:xfrm>
                <a:off x="3605650" y="4582529"/>
                <a:ext cx="127080" cy="35820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6CBFC57C-7CB5-5E79-376B-A06E9FE9FCFA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3597010" y="4573889"/>
                  <a:ext cx="144720" cy="37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479BE4CB-1E05-C77F-B9CB-FB24B1318E7D}"/>
                    </a:ext>
                  </a:extLst>
                </p14:cNvPr>
                <p14:cNvContentPartPr/>
                <p14:nvPr/>
              </p14:nvContentPartPr>
              <p14:xfrm>
                <a:off x="3510610" y="4692689"/>
                <a:ext cx="176760" cy="9540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479BE4CB-1E05-C77F-B9CB-FB24B1318E7D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3501970" y="4684049"/>
                  <a:ext cx="19440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B96F8ECE-024E-0540-63A8-90AB9ED0EFA7}"/>
                    </a:ext>
                  </a:extLst>
                </p14:cNvPr>
                <p14:cNvContentPartPr/>
                <p14:nvPr/>
              </p14:nvContentPartPr>
              <p14:xfrm>
                <a:off x="3796090" y="4519169"/>
                <a:ext cx="103680" cy="14508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B96F8ECE-024E-0540-63A8-90AB9ED0EFA7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3787090" y="4510529"/>
                  <a:ext cx="121320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0BE2E7BD-900D-3651-D140-D6EC483E7669}"/>
                    </a:ext>
                  </a:extLst>
                </p14:cNvPr>
                <p14:cNvContentPartPr/>
                <p14:nvPr/>
              </p14:nvContentPartPr>
              <p14:xfrm>
                <a:off x="3937570" y="4720049"/>
                <a:ext cx="188640" cy="17424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0BE2E7BD-900D-3651-D140-D6EC483E7669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3928570" y="4711409"/>
                  <a:ext cx="206280" cy="19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FDBE9146-E99D-2D86-C93B-CF775A59E6D6}"/>
                    </a:ext>
                  </a:extLst>
                </p14:cNvPr>
                <p14:cNvContentPartPr/>
                <p14:nvPr/>
              </p14:nvContentPartPr>
              <p14:xfrm>
                <a:off x="4167610" y="4515209"/>
                <a:ext cx="144720" cy="18288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FDBE9146-E99D-2D86-C93B-CF775A59E6D6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4158610" y="4506209"/>
                  <a:ext cx="162360" cy="200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32">
            <p14:nvContentPartPr>
              <p14:cNvPr id="158" name="Ink 157">
                <a:extLst>
                  <a:ext uri="{FF2B5EF4-FFF2-40B4-BE49-F238E27FC236}">
                    <a16:creationId xmlns:a16="http://schemas.microsoft.com/office/drawing/2014/main" id="{27562019-E451-F418-17C3-0C700850A0DF}"/>
                  </a:ext>
                </a:extLst>
              </p14:cNvPr>
              <p14:cNvContentPartPr/>
              <p14:nvPr/>
            </p14:nvContentPartPr>
            <p14:xfrm>
              <a:off x="5214490" y="4264649"/>
              <a:ext cx="267120" cy="685080"/>
            </p14:xfrm>
          </p:contentPart>
        </mc:Choice>
        <mc:Fallback xmlns="">
          <p:pic>
            <p:nvPicPr>
              <p:cNvPr id="158" name="Ink 157">
                <a:extLst>
                  <a:ext uri="{FF2B5EF4-FFF2-40B4-BE49-F238E27FC236}">
                    <a16:creationId xmlns:a16="http://schemas.microsoft.com/office/drawing/2014/main" id="{27562019-E451-F418-17C3-0C700850A0DF}"/>
                  </a:ext>
                </a:extLst>
              </p:cNvPr>
              <p:cNvPicPr/>
              <p:nvPr/>
            </p:nvPicPr>
            <p:blipFill>
              <a:blip r:embed="rId233"/>
              <a:stretch>
                <a:fillRect/>
              </a:stretch>
            </p:blipFill>
            <p:spPr>
              <a:xfrm>
                <a:off x="5205490" y="4255649"/>
                <a:ext cx="284760" cy="702720"/>
              </a:xfrm>
              <a:prstGeom prst="rect">
                <a:avLst/>
              </a:prstGeom>
            </p:spPr>
          </p:pic>
        </mc:Fallback>
      </mc:AlternateContent>
      <p:grpSp>
        <p:nvGrpSpPr>
          <p:cNvPr id="210" name="Group 209">
            <a:extLst>
              <a:ext uri="{FF2B5EF4-FFF2-40B4-BE49-F238E27FC236}">
                <a16:creationId xmlns:a16="http://schemas.microsoft.com/office/drawing/2014/main" id="{7C23A34D-10B5-4945-98CC-B4C391E0FA95}"/>
              </a:ext>
            </a:extLst>
          </p:cNvPr>
          <p:cNvGrpSpPr/>
          <p:nvPr/>
        </p:nvGrpSpPr>
        <p:grpSpPr>
          <a:xfrm>
            <a:off x="4538050" y="3768209"/>
            <a:ext cx="6776640" cy="1379160"/>
            <a:chOff x="4538050" y="3768209"/>
            <a:chExt cx="6776640" cy="1379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D4575952-50CE-38A0-09C9-3FCA2E652B7F}"/>
                    </a:ext>
                  </a:extLst>
                </p14:cNvPr>
                <p14:cNvContentPartPr/>
                <p14:nvPr/>
              </p14:nvContentPartPr>
              <p14:xfrm>
                <a:off x="4538050" y="3929489"/>
                <a:ext cx="248400" cy="109584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D4575952-50CE-38A0-09C9-3FCA2E652B7F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4529050" y="3920849"/>
                  <a:ext cx="266040" cy="111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210BD333-60ED-4D92-F2B2-95B3FC05501D}"/>
                    </a:ext>
                  </a:extLst>
                </p14:cNvPr>
                <p14:cNvContentPartPr/>
                <p14:nvPr/>
              </p14:nvContentPartPr>
              <p14:xfrm>
                <a:off x="4683850" y="4989329"/>
                <a:ext cx="147600" cy="15804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210BD333-60ED-4D92-F2B2-95B3FC05501D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4675210" y="4980689"/>
                  <a:ext cx="16524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77A27C68-1440-1DFB-A9A7-3DD5A9EB79E5}"/>
                    </a:ext>
                  </a:extLst>
                </p14:cNvPr>
                <p14:cNvContentPartPr/>
                <p14:nvPr/>
              </p14:nvContentPartPr>
              <p14:xfrm>
                <a:off x="4872490" y="3768209"/>
                <a:ext cx="131760" cy="28224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77A27C68-1440-1DFB-A9A7-3DD5A9EB79E5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4863850" y="3759569"/>
                  <a:ext cx="149400" cy="29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CA64E23F-F4DA-F5A0-0275-07B954DBD1EF}"/>
                    </a:ext>
                  </a:extLst>
                </p14:cNvPr>
                <p14:cNvContentPartPr/>
                <p14:nvPr/>
              </p14:nvContentPartPr>
              <p14:xfrm>
                <a:off x="4996330" y="4007609"/>
                <a:ext cx="140760" cy="10188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CA64E23F-F4DA-F5A0-0275-07B954DBD1EF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4987690" y="3998969"/>
                  <a:ext cx="15840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64B27EF6-D2FF-7946-503A-C7F33C276D98}"/>
                    </a:ext>
                  </a:extLst>
                </p14:cNvPr>
                <p14:cNvContentPartPr/>
                <p14:nvPr/>
              </p14:nvContentPartPr>
              <p14:xfrm>
                <a:off x="5213410" y="4006889"/>
                <a:ext cx="131400" cy="10296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64B27EF6-D2FF-7946-503A-C7F33C276D98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5204770" y="3997889"/>
                  <a:ext cx="14904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1CCFA31E-5B17-75D8-B75F-B9DC01B31365}"/>
                    </a:ext>
                  </a:extLst>
                </p14:cNvPr>
                <p14:cNvContentPartPr/>
                <p14:nvPr/>
              </p14:nvContentPartPr>
              <p14:xfrm>
                <a:off x="5375050" y="4022369"/>
                <a:ext cx="92520" cy="7812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1CCFA31E-5B17-75D8-B75F-B9DC01B31365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5366050" y="4013369"/>
                  <a:ext cx="11016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6E4908F9-1D2A-8456-A3C9-58CD9DDA3B74}"/>
                    </a:ext>
                  </a:extLst>
                </p14:cNvPr>
                <p14:cNvContentPartPr/>
                <p14:nvPr/>
              </p14:nvContentPartPr>
              <p14:xfrm>
                <a:off x="5375050" y="4006889"/>
                <a:ext cx="154080" cy="9972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6E4908F9-1D2A-8456-A3C9-58CD9DDA3B74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5366050" y="3997889"/>
                  <a:ext cx="17172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5723CB78-C5EF-4FFB-D8B9-DAB5B7C26B01}"/>
                    </a:ext>
                  </a:extLst>
                </p14:cNvPr>
                <p14:cNvContentPartPr/>
                <p14:nvPr/>
              </p14:nvContentPartPr>
              <p14:xfrm>
                <a:off x="5455690" y="4423049"/>
                <a:ext cx="207720" cy="41724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5723CB78-C5EF-4FFB-D8B9-DAB5B7C26B01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5447050" y="4414409"/>
                  <a:ext cx="225360" cy="43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F9F68F36-87CD-51EE-7958-CC756ED17789}"/>
                    </a:ext>
                  </a:extLst>
                </p14:cNvPr>
                <p14:cNvContentPartPr/>
                <p14:nvPr/>
              </p14:nvContentPartPr>
              <p14:xfrm>
                <a:off x="5816770" y="4591169"/>
                <a:ext cx="185400" cy="11592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F9F68F36-87CD-51EE-7958-CC756ED17789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5808130" y="4582529"/>
                  <a:ext cx="20304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9622BAAE-9104-3C7D-7B55-E2655C3DD6E2}"/>
                    </a:ext>
                  </a:extLst>
                </p14:cNvPr>
                <p14:cNvContentPartPr/>
                <p14:nvPr/>
              </p14:nvContentPartPr>
              <p14:xfrm>
                <a:off x="6025210" y="4452929"/>
                <a:ext cx="76680" cy="7812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9622BAAE-9104-3C7D-7B55-E2655C3DD6E2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6016570" y="4444289"/>
                  <a:ext cx="9432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6F723F65-489D-1A49-4001-CAFCAE4EC4F2}"/>
                    </a:ext>
                  </a:extLst>
                </p14:cNvPr>
                <p14:cNvContentPartPr/>
                <p14:nvPr/>
              </p14:nvContentPartPr>
              <p14:xfrm>
                <a:off x="6134290" y="4618169"/>
                <a:ext cx="133920" cy="10008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6F723F65-489D-1A49-4001-CAFCAE4EC4F2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6125650" y="4609169"/>
                  <a:ext cx="15156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A4895173-89C5-A38C-7B16-3851E4C4928D}"/>
                    </a:ext>
                  </a:extLst>
                </p14:cNvPr>
                <p14:cNvContentPartPr/>
                <p14:nvPr/>
              </p14:nvContentPartPr>
              <p14:xfrm>
                <a:off x="6604810" y="4603409"/>
                <a:ext cx="5760" cy="12384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A4895173-89C5-A38C-7B16-3851E4C4928D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6595810" y="4594769"/>
                  <a:ext cx="2340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2F8BEC76-8933-286B-60F1-E20214875565}"/>
                    </a:ext>
                  </a:extLst>
                </p14:cNvPr>
                <p14:cNvContentPartPr/>
                <p14:nvPr/>
              </p14:nvContentPartPr>
              <p14:xfrm>
                <a:off x="6532450" y="4671089"/>
                <a:ext cx="126720" cy="2376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2F8BEC76-8933-286B-60F1-E20214875565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6523450" y="4662089"/>
                  <a:ext cx="14436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7ED65FB4-7E63-5190-C1DE-911AC9002DA8}"/>
                    </a:ext>
                  </a:extLst>
                </p14:cNvPr>
                <p14:cNvContentPartPr/>
                <p14:nvPr/>
              </p14:nvContentPartPr>
              <p14:xfrm>
                <a:off x="6805330" y="4589369"/>
                <a:ext cx="149040" cy="14040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7ED65FB4-7E63-5190-C1DE-911AC9002DA8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6796330" y="4580729"/>
                  <a:ext cx="16668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A94444D7-F63C-7A47-CEC5-6C61BA17606B}"/>
                    </a:ext>
                  </a:extLst>
                </p14:cNvPr>
                <p14:cNvContentPartPr/>
                <p14:nvPr/>
              </p14:nvContentPartPr>
              <p14:xfrm>
                <a:off x="6899290" y="4447889"/>
                <a:ext cx="126720" cy="6696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A94444D7-F63C-7A47-CEC5-6C61BA17606B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6890290" y="4439249"/>
                  <a:ext cx="14436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039E7932-6966-4124-1A7D-DFB208451FB2}"/>
                    </a:ext>
                  </a:extLst>
                </p14:cNvPr>
                <p14:cNvContentPartPr/>
                <p14:nvPr/>
              </p14:nvContentPartPr>
              <p14:xfrm>
                <a:off x="7096930" y="4621769"/>
                <a:ext cx="24840" cy="30168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039E7932-6966-4124-1A7D-DFB208451FB2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7087930" y="4612769"/>
                  <a:ext cx="42480" cy="31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55C9B602-D034-084E-B36B-710C0B8D2343}"/>
                    </a:ext>
                  </a:extLst>
                </p14:cNvPr>
                <p14:cNvContentPartPr/>
                <p14:nvPr/>
              </p14:nvContentPartPr>
              <p14:xfrm>
                <a:off x="7085770" y="4549769"/>
                <a:ext cx="137520" cy="11916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55C9B602-D034-084E-B36B-710C0B8D2343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7076770" y="4541129"/>
                  <a:ext cx="15516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8A1359BF-92B6-25AC-3D26-5EED0ABCF552}"/>
                    </a:ext>
                  </a:extLst>
                </p14:cNvPr>
                <p14:cNvContentPartPr/>
                <p14:nvPr/>
              </p14:nvContentPartPr>
              <p14:xfrm>
                <a:off x="7185490" y="4801049"/>
                <a:ext cx="154800" cy="9288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8A1359BF-92B6-25AC-3D26-5EED0ABCF552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7176850" y="4792409"/>
                  <a:ext cx="17244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9EC01971-7705-BD1C-84FB-14FAF39E805C}"/>
                    </a:ext>
                  </a:extLst>
                </p14:cNvPr>
                <p14:cNvContentPartPr/>
                <p14:nvPr/>
              </p14:nvContentPartPr>
              <p14:xfrm>
                <a:off x="7394650" y="4812569"/>
                <a:ext cx="118800" cy="9324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9EC01971-7705-BD1C-84FB-14FAF39E805C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7386010" y="4803569"/>
                  <a:ext cx="13644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77CB7E9F-2228-0193-02FB-08430B4CA450}"/>
                    </a:ext>
                  </a:extLst>
                </p14:cNvPr>
                <p14:cNvContentPartPr/>
                <p14:nvPr/>
              </p14:nvContentPartPr>
              <p14:xfrm>
                <a:off x="7559170" y="4807169"/>
                <a:ext cx="43560" cy="10476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77CB7E9F-2228-0193-02FB-08430B4CA450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7550170" y="4798169"/>
                  <a:ext cx="6120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6CAA23FD-9C84-45BC-DE20-50947E6D7F1A}"/>
                    </a:ext>
                  </a:extLst>
                </p14:cNvPr>
                <p14:cNvContentPartPr/>
                <p14:nvPr/>
              </p14:nvContentPartPr>
              <p14:xfrm>
                <a:off x="7498330" y="4843529"/>
                <a:ext cx="136800" cy="7884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6CAA23FD-9C84-45BC-DE20-50947E6D7F1A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7489330" y="4834529"/>
                  <a:ext cx="15444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C059ECA4-A105-20A5-40BB-6F6B202B5B23}"/>
                    </a:ext>
                  </a:extLst>
                </p14:cNvPr>
                <p14:cNvContentPartPr/>
                <p14:nvPr/>
              </p14:nvContentPartPr>
              <p14:xfrm>
                <a:off x="7352890" y="4469489"/>
                <a:ext cx="133200" cy="8316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C059ECA4-A105-20A5-40BB-6F6B202B5B23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7344250" y="4460489"/>
                  <a:ext cx="15084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89600A26-ED8D-5E85-E927-907143A69A87}"/>
                    </a:ext>
                  </a:extLst>
                </p14:cNvPr>
                <p14:cNvContentPartPr/>
                <p14:nvPr/>
              </p14:nvContentPartPr>
              <p14:xfrm>
                <a:off x="5637130" y="4343129"/>
                <a:ext cx="2108520" cy="140040"/>
              </p14:xfrm>
            </p:contentPart>
          </mc:Choice>
          <mc:Fallback xmlns=""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89600A26-ED8D-5E85-E927-907143A69A87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5628130" y="4334489"/>
                  <a:ext cx="212616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3DFE842F-10F6-6E16-01C0-C9644F8FB7E6}"/>
                    </a:ext>
                  </a:extLst>
                </p14:cNvPr>
                <p14:cNvContentPartPr/>
                <p14:nvPr/>
              </p14:nvContentPartPr>
              <p14:xfrm>
                <a:off x="7911610" y="4690889"/>
                <a:ext cx="315720" cy="1548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3DFE842F-10F6-6E16-01C0-C9644F8FB7E6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7902610" y="4681889"/>
                  <a:ext cx="33336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09FFE8C8-96A6-0514-EE72-C3BC33D4D03A}"/>
                    </a:ext>
                  </a:extLst>
                </p14:cNvPr>
                <p14:cNvContentPartPr/>
                <p14:nvPr/>
              </p14:nvContentPartPr>
              <p14:xfrm>
                <a:off x="8317330" y="4321889"/>
                <a:ext cx="1740240" cy="594720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09FFE8C8-96A6-0514-EE72-C3BC33D4D03A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8308690" y="4313249"/>
                  <a:ext cx="1757880" cy="61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E7141DE7-0012-B376-2755-2B4FA001C1CF}"/>
                    </a:ext>
                  </a:extLst>
                </p14:cNvPr>
                <p14:cNvContentPartPr/>
                <p14:nvPr/>
              </p14:nvContentPartPr>
              <p14:xfrm>
                <a:off x="8612890" y="4680809"/>
                <a:ext cx="198360" cy="81720"/>
              </p14:xfrm>
            </p:contentPart>
          </mc:Choice>
          <mc:Fallback xmlns=""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E7141DE7-0012-B376-2755-2B4FA001C1CF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8603890" y="4671809"/>
                  <a:ext cx="21600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5550E5D5-6F60-97AA-8CFC-8134EBE646A0}"/>
                    </a:ext>
                  </a:extLst>
                </p14:cNvPr>
                <p14:cNvContentPartPr/>
                <p14:nvPr/>
              </p14:nvContentPartPr>
              <p14:xfrm>
                <a:off x="6352810" y="4453649"/>
                <a:ext cx="11160" cy="111600"/>
              </p14:xfrm>
            </p:contentPart>
          </mc:Choice>
          <mc:Fallback xmlns=""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5550E5D5-6F60-97AA-8CFC-8134EBE646A0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6343810" y="4444649"/>
                  <a:ext cx="2880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A22250FD-9EC1-CCF2-BD68-D31BD5AA7158}"/>
                    </a:ext>
                  </a:extLst>
                </p14:cNvPr>
                <p14:cNvContentPartPr/>
                <p14:nvPr/>
              </p14:nvContentPartPr>
              <p14:xfrm>
                <a:off x="6291970" y="4429529"/>
                <a:ext cx="160920" cy="73440"/>
              </p14:xfrm>
            </p:contentPart>
          </mc:Choice>
          <mc:Fallback xmlns=""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A22250FD-9EC1-CCF2-BD68-D31BD5AA7158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6283330" y="4420889"/>
                  <a:ext cx="17856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31BE296D-2F63-D1D6-0889-1ABC8117A405}"/>
                    </a:ext>
                  </a:extLst>
                </p14:cNvPr>
                <p14:cNvContentPartPr/>
                <p14:nvPr/>
              </p14:nvContentPartPr>
              <p14:xfrm>
                <a:off x="8808370" y="4531769"/>
                <a:ext cx="57600" cy="89640"/>
              </p14:xfrm>
            </p:contentPart>
          </mc:Choice>
          <mc:Fallback xmlns=""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31BE296D-2F63-D1D6-0889-1ABC8117A405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8799730" y="4523129"/>
                  <a:ext cx="7524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2B4F6052-B73D-A619-C443-84C0F888B4E3}"/>
                    </a:ext>
                  </a:extLst>
                </p14:cNvPr>
                <p14:cNvContentPartPr/>
                <p14:nvPr/>
              </p14:nvContentPartPr>
              <p14:xfrm>
                <a:off x="8919970" y="4646609"/>
                <a:ext cx="163440" cy="94320"/>
              </p14:xfrm>
            </p:contentPart>
          </mc:Choice>
          <mc:Fallback xmlns=""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2B4F6052-B73D-A619-C443-84C0F888B4E3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8911330" y="4637969"/>
                  <a:ext cx="18108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7A6E68AB-53CF-6FC5-98BF-AEB7ECF60AB9}"/>
                    </a:ext>
                  </a:extLst>
                </p14:cNvPr>
                <p14:cNvContentPartPr/>
                <p14:nvPr/>
              </p14:nvContentPartPr>
              <p14:xfrm>
                <a:off x="9188170" y="4472729"/>
                <a:ext cx="10440" cy="163440"/>
              </p14:xfrm>
            </p:contentPart>
          </mc:Choice>
          <mc:Fallback xmlns=""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7A6E68AB-53CF-6FC5-98BF-AEB7ECF60AB9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9179170" y="4463729"/>
                  <a:ext cx="28080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883F550F-42F0-B7E5-CF3A-31E4B32E599C}"/>
                    </a:ext>
                  </a:extLst>
                </p14:cNvPr>
                <p14:cNvContentPartPr/>
                <p14:nvPr/>
              </p14:nvContentPartPr>
              <p14:xfrm>
                <a:off x="9088810" y="4472729"/>
                <a:ext cx="166320" cy="90720"/>
              </p14:xfrm>
            </p:contentPart>
          </mc:Choice>
          <mc:Fallback xmlns=""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883F550F-42F0-B7E5-CF3A-31E4B32E599C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9080170" y="4463729"/>
                  <a:ext cx="18396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4636E312-E274-BD16-6FA2-2A624CB0A40F}"/>
                    </a:ext>
                  </a:extLst>
                </p14:cNvPr>
                <p14:cNvContentPartPr/>
                <p14:nvPr/>
              </p14:nvContentPartPr>
              <p14:xfrm>
                <a:off x="9370330" y="4618169"/>
                <a:ext cx="7560" cy="135360"/>
              </p14:xfrm>
            </p:contentPart>
          </mc:Choice>
          <mc:Fallback xmlns=""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4636E312-E274-BD16-6FA2-2A624CB0A40F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9361330" y="4609529"/>
                  <a:ext cx="2520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0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980BD82B-F0B4-78CC-B4E6-F0F1F3F947E2}"/>
                    </a:ext>
                  </a:extLst>
                </p14:cNvPr>
                <p14:cNvContentPartPr/>
                <p14:nvPr/>
              </p14:nvContentPartPr>
              <p14:xfrm>
                <a:off x="9293290" y="4698089"/>
                <a:ext cx="205200" cy="33840"/>
              </p14:xfrm>
            </p:contentPart>
          </mc:Choice>
          <mc:Fallback xmlns=""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980BD82B-F0B4-78CC-B4E6-F0F1F3F947E2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9284290" y="4689089"/>
                  <a:ext cx="22284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2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F79FD24C-8F52-D357-22B5-D348EBE59F38}"/>
                    </a:ext>
                  </a:extLst>
                </p14:cNvPr>
                <p14:cNvContentPartPr/>
                <p14:nvPr/>
              </p14:nvContentPartPr>
              <p14:xfrm>
                <a:off x="9580930" y="4655249"/>
                <a:ext cx="144720" cy="101880"/>
              </p14:xfrm>
            </p:contentPart>
          </mc:Choice>
          <mc:Fallback xmlns=""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F79FD24C-8F52-D357-22B5-D348EBE59F38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9571930" y="4646249"/>
                  <a:ext cx="16236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4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C6FF8CA4-3B85-8D47-E13B-D736AD0C562D}"/>
                    </a:ext>
                  </a:extLst>
                </p14:cNvPr>
                <p14:cNvContentPartPr/>
                <p14:nvPr/>
              </p14:nvContentPartPr>
              <p14:xfrm>
                <a:off x="9738610" y="4500089"/>
                <a:ext cx="84240" cy="143640"/>
              </p14:xfrm>
            </p:contentPart>
          </mc:Choice>
          <mc:Fallback xmlns=""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C6FF8CA4-3B85-8D47-E13B-D736AD0C562D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9729610" y="4491449"/>
                  <a:ext cx="10188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6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F94D8B70-9723-6EBB-0E99-259308C689E4}"/>
                    </a:ext>
                  </a:extLst>
                </p14:cNvPr>
                <p14:cNvContentPartPr/>
                <p14:nvPr/>
              </p14:nvContentPartPr>
              <p14:xfrm>
                <a:off x="9904930" y="4682609"/>
                <a:ext cx="15480" cy="240480"/>
              </p14:xfrm>
            </p:contentPart>
          </mc:Choice>
          <mc:Fallback xmlns=""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F94D8B70-9723-6EBB-0E99-259308C689E4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9895930" y="4673609"/>
                  <a:ext cx="33120" cy="25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8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CCD1E7C4-80E8-4726-8C21-92719FC9E968}"/>
                    </a:ext>
                  </a:extLst>
                </p14:cNvPr>
                <p14:cNvContentPartPr/>
                <p14:nvPr/>
              </p14:nvContentPartPr>
              <p14:xfrm>
                <a:off x="9873970" y="4664249"/>
                <a:ext cx="143280" cy="70920"/>
              </p14:xfrm>
            </p:contentPart>
          </mc:Choice>
          <mc:Fallback xmlns=""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CCD1E7C4-80E8-4726-8C21-92719FC9E968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9864970" y="4655609"/>
                  <a:ext cx="160920" cy="8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0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9C437607-BEB5-D1E6-F1B0-25873781152C}"/>
                    </a:ext>
                  </a:extLst>
                </p14:cNvPr>
                <p14:cNvContentPartPr/>
                <p14:nvPr/>
              </p14:nvContentPartPr>
              <p14:xfrm>
                <a:off x="10010050" y="4538609"/>
                <a:ext cx="59040" cy="115920"/>
              </p14:xfrm>
            </p:contentPart>
          </mc:Choice>
          <mc:Fallback xmlns=""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9C437607-BEB5-D1E6-F1B0-25873781152C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10001410" y="4529609"/>
                  <a:ext cx="7668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2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018CB0D0-79F4-E20D-4961-F6B206EDE065}"/>
                    </a:ext>
                  </a:extLst>
                </p14:cNvPr>
                <p14:cNvContentPartPr/>
                <p14:nvPr/>
              </p14:nvContentPartPr>
              <p14:xfrm>
                <a:off x="10039570" y="4207769"/>
                <a:ext cx="227160" cy="758880"/>
              </p14:xfrm>
            </p:contentPart>
          </mc:Choice>
          <mc:Fallback xmlns=""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018CB0D0-79F4-E20D-4961-F6B206EDE065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10030570" y="4198769"/>
                  <a:ext cx="244800" cy="77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4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59CD8FA2-F87B-B407-BC67-2E5219C27C9B}"/>
                    </a:ext>
                  </a:extLst>
                </p14:cNvPr>
                <p14:cNvContentPartPr/>
                <p14:nvPr/>
              </p14:nvContentPartPr>
              <p14:xfrm>
                <a:off x="10452490" y="4504409"/>
                <a:ext cx="178560" cy="299520"/>
              </p14:xfrm>
            </p:contentPart>
          </mc:Choice>
          <mc:Fallback xmlns=""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59CD8FA2-F87B-B407-BC67-2E5219C27C9B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10443850" y="4495409"/>
                  <a:ext cx="196200" cy="31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6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EDBC225C-5730-C479-96A7-CC662038111D}"/>
                    </a:ext>
                  </a:extLst>
                </p14:cNvPr>
                <p14:cNvContentPartPr/>
                <p14:nvPr/>
              </p14:nvContentPartPr>
              <p14:xfrm>
                <a:off x="10609090" y="4287689"/>
                <a:ext cx="157320" cy="180000"/>
              </p14:xfrm>
            </p:contentPart>
          </mc:Choice>
          <mc:Fallback xmlns=""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EDBC225C-5730-C479-96A7-CC662038111D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10600090" y="4279049"/>
                  <a:ext cx="174960" cy="1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8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FE83BA35-ECC2-5359-F520-2BAA624BEC14}"/>
                    </a:ext>
                  </a:extLst>
                </p14:cNvPr>
                <p14:cNvContentPartPr/>
                <p14:nvPr/>
              </p14:nvContentPartPr>
              <p14:xfrm>
                <a:off x="10822930" y="4385969"/>
                <a:ext cx="223200" cy="321480"/>
              </p14:xfrm>
            </p:contentPart>
          </mc:Choice>
          <mc:Fallback xmlns=""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FE83BA35-ECC2-5359-F520-2BAA624BEC14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10814290" y="4376969"/>
                  <a:ext cx="240840" cy="33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0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6FC3A302-0131-6AC4-872B-90D6E72E609B}"/>
                    </a:ext>
                  </a:extLst>
                </p14:cNvPr>
                <p14:cNvContentPartPr/>
                <p14:nvPr/>
              </p14:nvContentPartPr>
              <p14:xfrm>
                <a:off x="11165650" y="4634369"/>
                <a:ext cx="36360" cy="185040"/>
              </p14:xfrm>
            </p:contentPart>
          </mc:Choice>
          <mc:Fallback xmlns=""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6FC3A302-0131-6AC4-872B-90D6E72E609B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11157010" y="4625369"/>
                  <a:ext cx="54000" cy="20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2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BD175C7B-E24A-59A2-F475-F55D09F17C4E}"/>
                    </a:ext>
                  </a:extLst>
                </p14:cNvPr>
                <p14:cNvContentPartPr/>
                <p14:nvPr/>
              </p14:nvContentPartPr>
              <p14:xfrm>
                <a:off x="11110930" y="4540409"/>
                <a:ext cx="203760" cy="147600"/>
              </p14:xfrm>
            </p:contentPart>
          </mc:Choice>
          <mc:Fallback xmlns=""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BD175C7B-E24A-59A2-F475-F55D09F17C4E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11102290" y="4531409"/>
                  <a:ext cx="221400" cy="165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24">
            <p14:nvContentPartPr>
              <p14:cNvPr id="211" name="Ink 210">
                <a:extLst>
                  <a:ext uri="{FF2B5EF4-FFF2-40B4-BE49-F238E27FC236}">
                    <a16:creationId xmlns:a16="http://schemas.microsoft.com/office/drawing/2014/main" id="{2A718FC9-7D0F-CB59-14E7-CAA1DEBB65DD}"/>
                  </a:ext>
                </a:extLst>
              </p14:cNvPr>
              <p14:cNvContentPartPr/>
              <p14:nvPr/>
            </p14:nvContentPartPr>
            <p14:xfrm>
              <a:off x="4381450" y="5026769"/>
              <a:ext cx="6990840" cy="486360"/>
            </p14:xfrm>
          </p:contentPart>
        </mc:Choice>
        <mc:Fallback xmlns="">
          <p:pic>
            <p:nvPicPr>
              <p:cNvPr id="211" name="Ink 210">
                <a:extLst>
                  <a:ext uri="{FF2B5EF4-FFF2-40B4-BE49-F238E27FC236}">
                    <a16:creationId xmlns:a16="http://schemas.microsoft.com/office/drawing/2014/main" id="{2A718FC9-7D0F-CB59-14E7-CAA1DEBB65DD}"/>
                  </a:ext>
                </a:extLst>
              </p:cNvPr>
              <p:cNvPicPr/>
              <p:nvPr/>
            </p:nvPicPr>
            <p:blipFill>
              <a:blip r:embed="rId325"/>
              <a:stretch>
                <a:fillRect/>
              </a:stretch>
            </p:blipFill>
            <p:spPr>
              <a:xfrm>
                <a:off x="4372810" y="5017769"/>
                <a:ext cx="7008480" cy="50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6">
            <p14:nvContentPartPr>
              <p14:cNvPr id="226" name="Ink 225">
                <a:extLst>
                  <a:ext uri="{FF2B5EF4-FFF2-40B4-BE49-F238E27FC236}">
                    <a16:creationId xmlns:a16="http://schemas.microsoft.com/office/drawing/2014/main" id="{C317A05D-281A-09EC-8D54-D9F9A94B25C2}"/>
                  </a:ext>
                </a:extLst>
              </p14:cNvPr>
              <p14:cNvContentPartPr/>
              <p14:nvPr/>
            </p14:nvContentPartPr>
            <p14:xfrm>
              <a:off x="7721890" y="5761889"/>
              <a:ext cx="225000" cy="62280"/>
            </p14:xfrm>
          </p:contentPart>
        </mc:Choice>
        <mc:Fallback xmlns="">
          <p:pic>
            <p:nvPicPr>
              <p:cNvPr id="226" name="Ink 225">
                <a:extLst>
                  <a:ext uri="{FF2B5EF4-FFF2-40B4-BE49-F238E27FC236}">
                    <a16:creationId xmlns:a16="http://schemas.microsoft.com/office/drawing/2014/main" id="{C317A05D-281A-09EC-8D54-D9F9A94B25C2}"/>
                  </a:ext>
                </a:extLst>
              </p:cNvPr>
              <p:cNvPicPr/>
              <p:nvPr/>
            </p:nvPicPr>
            <p:blipFill>
              <a:blip r:embed="rId327"/>
              <a:stretch>
                <a:fillRect/>
              </a:stretch>
            </p:blipFill>
            <p:spPr>
              <a:xfrm>
                <a:off x="7713250" y="5753249"/>
                <a:ext cx="242640" cy="79920"/>
              </a:xfrm>
              <a:prstGeom prst="rect">
                <a:avLst/>
              </a:prstGeom>
            </p:spPr>
          </p:pic>
        </mc:Fallback>
      </mc:AlternateContent>
      <p:grpSp>
        <p:nvGrpSpPr>
          <p:cNvPr id="231" name="Group 230">
            <a:extLst>
              <a:ext uri="{FF2B5EF4-FFF2-40B4-BE49-F238E27FC236}">
                <a16:creationId xmlns:a16="http://schemas.microsoft.com/office/drawing/2014/main" id="{6C044AF0-F973-4588-B932-1CDDB9CEA59F}"/>
              </a:ext>
            </a:extLst>
          </p:cNvPr>
          <p:cNvGrpSpPr/>
          <p:nvPr/>
        </p:nvGrpSpPr>
        <p:grpSpPr>
          <a:xfrm>
            <a:off x="7699210" y="5653889"/>
            <a:ext cx="636120" cy="156960"/>
            <a:chOff x="7699210" y="5653889"/>
            <a:chExt cx="636120" cy="156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8">
              <p14:nvContentPartPr>
                <p14:cNvPr id="228" name="Ink 227">
                  <a:extLst>
                    <a:ext uri="{FF2B5EF4-FFF2-40B4-BE49-F238E27FC236}">
                      <a16:creationId xmlns:a16="http://schemas.microsoft.com/office/drawing/2014/main" id="{D47CF158-B9D9-BB8F-D7CF-77287636570D}"/>
                    </a:ext>
                  </a:extLst>
                </p14:cNvPr>
                <p14:cNvContentPartPr/>
                <p14:nvPr/>
              </p14:nvContentPartPr>
              <p14:xfrm>
                <a:off x="7699210" y="5653889"/>
                <a:ext cx="235800" cy="51120"/>
              </p14:xfrm>
            </p:contentPart>
          </mc:Choice>
          <mc:Fallback xmlns="">
            <p:pic>
              <p:nvPicPr>
                <p:cNvPr id="228" name="Ink 227">
                  <a:extLst>
                    <a:ext uri="{FF2B5EF4-FFF2-40B4-BE49-F238E27FC236}">
                      <a16:creationId xmlns:a16="http://schemas.microsoft.com/office/drawing/2014/main" id="{D47CF158-B9D9-BB8F-D7CF-77287636570D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7690570" y="5645249"/>
                  <a:ext cx="253440" cy="6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0">
              <p14:nvContentPartPr>
                <p14:cNvPr id="229" name="Ink 228">
                  <a:extLst>
                    <a:ext uri="{FF2B5EF4-FFF2-40B4-BE49-F238E27FC236}">
                      <a16:creationId xmlns:a16="http://schemas.microsoft.com/office/drawing/2014/main" id="{ED3F9ECF-E98C-4CE5-96FD-068ACCCE3516}"/>
                    </a:ext>
                  </a:extLst>
                </p14:cNvPr>
                <p14:cNvContentPartPr/>
                <p14:nvPr/>
              </p14:nvContentPartPr>
              <p14:xfrm>
                <a:off x="8127970" y="5679089"/>
                <a:ext cx="207360" cy="131760"/>
              </p14:xfrm>
            </p:contentPart>
          </mc:Choice>
          <mc:Fallback xmlns="">
            <p:pic>
              <p:nvPicPr>
                <p:cNvPr id="229" name="Ink 228">
                  <a:extLst>
                    <a:ext uri="{FF2B5EF4-FFF2-40B4-BE49-F238E27FC236}">
                      <a16:creationId xmlns:a16="http://schemas.microsoft.com/office/drawing/2014/main" id="{ED3F9ECF-E98C-4CE5-96FD-068ACCCE3516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8118970" y="5670089"/>
                  <a:ext cx="225000" cy="149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6" name="Group 235">
            <a:extLst>
              <a:ext uri="{FF2B5EF4-FFF2-40B4-BE49-F238E27FC236}">
                <a16:creationId xmlns:a16="http://schemas.microsoft.com/office/drawing/2014/main" id="{28A7ACC0-9271-11E8-6E47-C06EBD44D3E6}"/>
              </a:ext>
            </a:extLst>
          </p:cNvPr>
          <p:cNvGrpSpPr/>
          <p:nvPr/>
        </p:nvGrpSpPr>
        <p:grpSpPr>
          <a:xfrm>
            <a:off x="8424970" y="5496209"/>
            <a:ext cx="3419640" cy="480240"/>
            <a:chOff x="8424970" y="5496209"/>
            <a:chExt cx="3419640" cy="480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32">
              <p14:nvContentPartPr>
                <p14:cNvPr id="230" name="Ink 229">
                  <a:extLst>
                    <a:ext uri="{FF2B5EF4-FFF2-40B4-BE49-F238E27FC236}">
                      <a16:creationId xmlns:a16="http://schemas.microsoft.com/office/drawing/2014/main" id="{9E05D098-6B54-F2CF-1845-4CE38B8134A6}"/>
                    </a:ext>
                  </a:extLst>
                </p14:cNvPr>
                <p14:cNvContentPartPr/>
                <p14:nvPr/>
              </p14:nvContentPartPr>
              <p14:xfrm>
                <a:off x="8424970" y="5496209"/>
                <a:ext cx="1325520" cy="347040"/>
              </p14:xfrm>
            </p:contentPart>
          </mc:Choice>
          <mc:Fallback xmlns="">
            <p:pic>
              <p:nvPicPr>
                <p:cNvPr id="230" name="Ink 229">
                  <a:extLst>
                    <a:ext uri="{FF2B5EF4-FFF2-40B4-BE49-F238E27FC236}">
                      <a16:creationId xmlns:a16="http://schemas.microsoft.com/office/drawing/2014/main" id="{9E05D098-6B54-F2CF-1845-4CE38B8134A6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8415970" y="5487569"/>
                  <a:ext cx="1343160" cy="36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4">
              <p14:nvContentPartPr>
                <p14:cNvPr id="232" name="Ink 231">
                  <a:extLst>
                    <a:ext uri="{FF2B5EF4-FFF2-40B4-BE49-F238E27FC236}">
                      <a16:creationId xmlns:a16="http://schemas.microsoft.com/office/drawing/2014/main" id="{109D3705-84F3-AD53-2FA8-B7E387DA487A}"/>
                    </a:ext>
                  </a:extLst>
                </p14:cNvPr>
                <p14:cNvContentPartPr/>
                <p14:nvPr/>
              </p14:nvContentPartPr>
              <p14:xfrm>
                <a:off x="9871450" y="5539049"/>
                <a:ext cx="709200" cy="319320"/>
              </p14:xfrm>
            </p:contentPart>
          </mc:Choice>
          <mc:Fallback xmlns="">
            <p:pic>
              <p:nvPicPr>
                <p:cNvPr id="232" name="Ink 231">
                  <a:extLst>
                    <a:ext uri="{FF2B5EF4-FFF2-40B4-BE49-F238E27FC236}">
                      <a16:creationId xmlns:a16="http://schemas.microsoft.com/office/drawing/2014/main" id="{109D3705-84F3-AD53-2FA8-B7E387DA487A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9862450" y="5530049"/>
                  <a:ext cx="726840" cy="33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6">
              <p14:nvContentPartPr>
                <p14:cNvPr id="233" name="Ink 232">
                  <a:extLst>
                    <a:ext uri="{FF2B5EF4-FFF2-40B4-BE49-F238E27FC236}">
                      <a16:creationId xmlns:a16="http://schemas.microsoft.com/office/drawing/2014/main" id="{D68AE545-820D-4D41-F89C-44E137DFF747}"/>
                    </a:ext>
                  </a:extLst>
                </p14:cNvPr>
                <p14:cNvContentPartPr/>
                <p14:nvPr/>
              </p14:nvContentPartPr>
              <p14:xfrm>
                <a:off x="10450330" y="5674049"/>
                <a:ext cx="196560" cy="35280"/>
              </p14:xfrm>
            </p:contentPart>
          </mc:Choice>
          <mc:Fallback xmlns="">
            <p:pic>
              <p:nvPicPr>
                <p:cNvPr id="233" name="Ink 232">
                  <a:extLst>
                    <a:ext uri="{FF2B5EF4-FFF2-40B4-BE49-F238E27FC236}">
                      <a16:creationId xmlns:a16="http://schemas.microsoft.com/office/drawing/2014/main" id="{D68AE545-820D-4D41-F89C-44E137DFF747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10441690" y="5665049"/>
                  <a:ext cx="21420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8">
              <p14:nvContentPartPr>
                <p14:cNvPr id="234" name="Ink 233">
                  <a:extLst>
                    <a:ext uri="{FF2B5EF4-FFF2-40B4-BE49-F238E27FC236}">
                      <a16:creationId xmlns:a16="http://schemas.microsoft.com/office/drawing/2014/main" id="{1FA02456-82E6-94FE-A8B4-FD5A823070EF}"/>
                    </a:ext>
                  </a:extLst>
                </p14:cNvPr>
                <p14:cNvContentPartPr/>
                <p14:nvPr/>
              </p14:nvContentPartPr>
              <p14:xfrm>
                <a:off x="9887650" y="5674409"/>
                <a:ext cx="331560" cy="20160"/>
              </p14:xfrm>
            </p:contentPart>
          </mc:Choice>
          <mc:Fallback xmlns="">
            <p:pic>
              <p:nvPicPr>
                <p:cNvPr id="234" name="Ink 233">
                  <a:extLst>
                    <a:ext uri="{FF2B5EF4-FFF2-40B4-BE49-F238E27FC236}">
                      <a16:creationId xmlns:a16="http://schemas.microsoft.com/office/drawing/2014/main" id="{1FA02456-82E6-94FE-A8B4-FD5A823070EF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9878650" y="5665409"/>
                  <a:ext cx="34920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0">
              <p14:nvContentPartPr>
                <p14:cNvPr id="235" name="Ink 234">
                  <a:extLst>
                    <a:ext uri="{FF2B5EF4-FFF2-40B4-BE49-F238E27FC236}">
                      <a16:creationId xmlns:a16="http://schemas.microsoft.com/office/drawing/2014/main" id="{AE31AA7A-A5C5-8AFD-BBF6-09E24A96FD77}"/>
                    </a:ext>
                  </a:extLst>
                </p14:cNvPr>
                <p14:cNvContentPartPr/>
                <p14:nvPr/>
              </p14:nvContentPartPr>
              <p14:xfrm>
                <a:off x="10786210" y="5603849"/>
                <a:ext cx="1058400" cy="372600"/>
              </p14:xfrm>
            </p:contentPart>
          </mc:Choice>
          <mc:Fallback xmlns="">
            <p:pic>
              <p:nvPicPr>
                <p:cNvPr id="235" name="Ink 234">
                  <a:extLst>
                    <a:ext uri="{FF2B5EF4-FFF2-40B4-BE49-F238E27FC236}">
                      <a16:creationId xmlns:a16="http://schemas.microsoft.com/office/drawing/2014/main" id="{AE31AA7A-A5C5-8AFD-BBF6-09E24A96FD77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10777210" y="5594849"/>
                  <a:ext cx="1076040" cy="390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42">
            <p14:nvContentPartPr>
              <p14:cNvPr id="237" name="Ink 236">
                <a:extLst>
                  <a:ext uri="{FF2B5EF4-FFF2-40B4-BE49-F238E27FC236}">
                    <a16:creationId xmlns:a16="http://schemas.microsoft.com/office/drawing/2014/main" id="{47C3D6A9-299B-AEB6-DEF7-7AA3CDD1D7A0}"/>
                  </a:ext>
                </a:extLst>
              </p14:cNvPr>
              <p14:cNvContentPartPr/>
              <p14:nvPr/>
            </p14:nvContentPartPr>
            <p14:xfrm>
              <a:off x="8241370" y="6080489"/>
              <a:ext cx="550800" cy="103320"/>
            </p14:xfrm>
          </p:contentPart>
        </mc:Choice>
        <mc:Fallback xmlns="">
          <p:pic>
            <p:nvPicPr>
              <p:cNvPr id="237" name="Ink 236">
                <a:extLst>
                  <a:ext uri="{FF2B5EF4-FFF2-40B4-BE49-F238E27FC236}">
                    <a16:creationId xmlns:a16="http://schemas.microsoft.com/office/drawing/2014/main" id="{47C3D6A9-299B-AEB6-DEF7-7AA3CDD1D7A0}"/>
                  </a:ext>
                </a:extLst>
              </p:cNvPr>
              <p:cNvPicPr/>
              <p:nvPr/>
            </p:nvPicPr>
            <p:blipFill>
              <a:blip r:embed="rId343"/>
              <a:stretch>
                <a:fillRect/>
              </a:stretch>
            </p:blipFill>
            <p:spPr>
              <a:xfrm>
                <a:off x="8232370" y="6071489"/>
                <a:ext cx="568440" cy="120960"/>
              </a:xfrm>
              <a:prstGeom prst="rect">
                <a:avLst/>
              </a:prstGeom>
            </p:spPr>
          </p:pic>
        </mc:Fallback>
      </mc:AlternateContent>
      <p:grpSp>
        <p:nvGrpSpPr>
          <p:cNvPr id="244" name="Group 243">
            <a:extLst>
              <a:ext uri="{FF2B5EF4-FFF2-40B4-BE49-F238E27FC236}">
                <a16:creationId xmlns:a16="http://schemas.microsoft.com/office/drawing/2014/main" id="{9EBD1E6E-EB2B-57B0-7798-175036652ECC}"/>
              </a:ext>
            </a:extLst>
          </p:cNvPr>
          <p:cNvGrpSpPr/>
          <p:nvPr/>
        </p:nvGrpSpPr>
        <p:grpSpPr>
          <a:xfrm>
            <a:off x="9065410" y="6034409"/>
            <a:ext cx="744840" cy="393120"/>
            <a:chOff x="9065410" y="6034409"/>
            <a:chExt cx="744840" cy="393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4">
              <p14:nvContentPartPr>
                <p14:cNvPr id="238" name="Ink 237">
                  <a:extLst>
                    <a:ext uri="{FF2B5EF4-FFF2-40B4-BE49-F238E27FC236}">
                      <a16:creationId xmlns:a16="http://schemas.microsoft.com/office/drawing/2014/main" id="{DF54DAD3-1666-0C9B-1213-A42807C0CA95}"/>
                    </a:ext>
                  </a:extLst>
                </p14:cNvPr>
                <p14:cNvContentPartPr/>
                <p14:nvPr/>
              </p14:nvContentPartPr>
              <p14:xfrm>
                <a:off x="9107170" y="6107129"/>
                <a:ext cx="24840" cy="255600"/>
              </p14:xfrm>
            </p:contentPart>
          </mc:Choice>
          <mc:Fallback xmlns="">
            <p:pic>
              <p:nvPicPr>
                <p:cNvPr id="238" name="Ink 237">
                  <a:extLst>
                    <a:ext uri="{FF2B5EF4-FFF2-40B4-BE49-F238E27FC236}">
                      <a16:creationId xmlns:a16="http://schemas.microsoft.com/office/drawing/2014/main" id="{DF54DAD3-1666-0C9B-1213-A42807C0CA95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9098170" y="6098489"/>
                  <a:ext cx="42480" cy="27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6">
              <p14:nvContentPartPr>
                <p14:cNvPr id="239" name="Ink 238">
                  <a:extLst>
                    <a:ext uri="{FF2B5EF4-FFF2-40B4-BE49-F238E27FC236}">
                      <a16:creationId xmlns:a16="http://schemas.microsoft.com/office/drawing/2014/main" id="{B0748DC4-C668-C9AD-7071-F1415394EBD3}"/>
                    </a:ext>
                  </a:extLst>
                </p14:cNvPr>
                <p14:cNvContentPartPr/>
                <p14:nvPr/>
              </p14:nvContentPartPr>
              <p14:xfrm>
                <a:off x="9065410" y="6034409"/>
                <a:ext cx="207000" cy="126360"/>
              </p14:xfrm>
            </p:contentPart>
          </mc:Choice>
          <mc:Fallback xmlns="">
            <p:pic>
              <p:nvPicPr>
                <p:cNvPr id="239" name="Ink 238">
                  <a:extLst>
                    <a:ext uri="{FF2B5EF4-FFF2-40B4-BE49-F238E27FC236}">
                      <a16:creationId xmlns:a16="http://schemas.microsoft.com/office/drawing/2014/main" id="{B0748DC4-C668-C9AD-7071-F1415394EBD3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9056410" y="6025409"/>
                  <a:ext cx="22464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8">
              <p14:nvContentPartPr>
                <p14:cNvPr id="240" name="Ink 239">
                  <a:extLst>
                    <a:ext uri="{FF2B5EF4-FFF2-40B4-BE49-F238E27FC236}">
                      <a16:creationId xmlns:a16="http://schemas.microsoft.com/office/drawing/2014/main" id="{27EA42E8-6BA7-1471-DF2D-5B38C3D71106}"/>
                    </a:ext>
                  </a:extLst>
                </p14:cNvPr>
                <p14:cNvContentPartPr/>
                <p14:nvPr/>
              </p14:nvContentPartPr>
              <p14:xfrm>
                <a:off x="9236770" y="6324569"/>
                <a:ext cx="150480" cy="95400"/>
              </p14:xfrm>
            </p:contentPart>
          </mc:Choice>
          <mc:Fallback xmlns="">
            <p:pic>
              <p:nvPicPr>
                <p:cNvPr id="240" name="Ink 239">
                  <a:extLst>
                    <a:ext uri="{FF2B5EF4-FFF2-40B4-BE49-F238E27FC236}">
                      <a16:creationId xmlns:a16="http://schemas.microsoft.com/office/drawing/2014/main" id="{27EA42E8-6BA7-1471-DF2D-5B38C3D71106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9228130" y="6315929"/>
                  <a:ext cx="16812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0">
              <p14:nvContentPartPr>
                <p14:cNvPr id="241" name="Ink 240">
                  <a:extLst>
                    <a:ext uri="{FF2B5EF4-FFF2-40B4-BE49-F238E27FC236}">
                      <a16:creationId xmlns:a16="http://schemas.microsoft.com/office/drawing/2014/main" id="{2F3C375B-E86F-176D-2057-E194ED7D6897}"/>
                    </a:ext>
                  </a:extLst>
                </p14:cNvPr>
                <p14:cNvContentPartPr/>
                <p14:nvPr/>
              </p14:nvContentPartPr>
              <p14:xfrm>
                <a:off x="9487690" y="6341489"/>
                <a:ext cx="87480" cy="68040"/>
              </p14:xfrm>
            </p:contentPart>
          </mc:Choice>
          <mc:Fallback xmlns="">
            <p:pic>
              <p:nvPicPr>
                <p:cNvPr id="241" name="Ink 240">
                  <a:extLst>
                    <a:ext uri="{FF2B5EF4-FFF2-40B4-BE49-F238E27FC236}">
                      <a16:creationId xmlns:a16="http://schemas.microsoft.com/office/drawing/2014/main" id="{2F3C375B-E86F-176D-2057-E194ED7D6897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9478690" y="6332489"/>
                  <a:ext cx="10512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2">
              <p14:nvContentPartPr>
                <p14:cNvPr id="242" name="Ink 241">
                  <a:extLst>
                    <a:ext uri="{FF2B5EF4-FFF2-40B4-BE49-F238E27FC236}">
                      <a16:creationId xmlns:a16="http://schemas.microsoft.com/office/drawing/2014/main" id="{13EDB54F-6CF4-DBEC-6E1F-190F2A417F45}"/>
                    </a:ext>
                  </a:extLst>
                </p14:cNvPr>
                <p14:cNvContentPartPr/>
                <p14:nvPr/>
              </p14:nvContentPartPr>
              <p14:xfrm>
                <a:off x="9611530" y="6344729"/>
                <a:ext cx="182520" cy="82800"/>
              </p14:xfrm>
            </p:contentPart>
          </mc:Choice>
          <mc:Fallback xmlns="">
            <p:pic>
              <p:nvPicPr>
                <p:cNvPr id="242" name="Ink 241">
                  <a:extLst>
                    <a:ext uri="{FF2B5EF4-FFF2-40B4-BE49-F238E27FC236}">
                      <a16:creationId xmlns:a16="http://schemas.microsoft.com/office/drawing/2014/main" id="{13EDB54F-6CF4-DBEC-6E1F-190F2A417F45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9602890" y="6335729"/>
                  <a:ext cx="20016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4">
              <p14:nvContentPartPr>
                <p14:cNvPr id="243" name="Ink 242">
                  <a:extLst>
                    <a:ext uri="{FF2B5EF4-FFF2-40B4-BE49-F238E27FC236}">
                      <a16:creationId xmlns:a16="http://schemas.microsoft.com/office/drawing/2014/main" id="{B3641EAC-8F11-1D0E-2A5E-7B2C1B873366}"/>
                    </a:ext>
                  </a:extLst>
                </p14:cNvPr>
                <p14:cNvContentPartPr/>
                <p14:nvPr/>
              </p14:nvContentPartPr>
              <p14:xfrm>
                <a:off x="9607210" y="6349769"/>
                <a:ext cx="203040" cy="74520"/>
              </p14:xfrm>
            </p:contentPart>
          </mc:Choice>
          <mc:Fallback xmlns="">
            <p:pic>
              <p:nvPicPr>
                <p:cNvPr id="243" name="Ink 242">
                  <a:extLst>
                    <a:ext uri="{FF2B5EF4-FFF2-40B4-BE49-F238E27FC236}">
                      <a16:creationId xmlns:a16="http://schemas.microsoft.com/office/drawing/2014/main" id="{B3641EAC-8F11-1D0E-2A5E-7B2C1B873366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9598210" y="6340769"/>
                  <a:ext cx="220680" cy="92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4" name="Group 253">
            <a:extLst>
              <a:ext uri="{FF2B5EF4-FFF2-40B4-BE49-F238E27FC236}">
                <a16:creationId xmlns:a16="http://schemas.microsoft.com/office/drawing/2014/main" id="{E132C166-3115-081E-FF37-2749B6BD1642}"/>
              </a:ext>
            </a:extLst>
          </p:cNvPr>
          <p:cNvGrpSpPr/>
          <p:nvPr/>
        </p:nvGrpSpPr>
        <p:grpSpPr>
          <a:xfrm>
            <a:off x="2415850" y="6235289"/>
            <a:ext cx="1632240" cy="369720"/>
            <a:chOff x="2415850" y="6235289"/>
            <a:chExt cx="1632240" cy="369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56">
              <p14:nvContentPartPr>
                <p14:cNvPr id="245" name="Ink 244">
                  <a:extLst>
                    <a:ext uri="{FF2B5EF4-FFF2-40B4-BE49-F238E27FC236}">
                      <a16:creationId xmlns:a16="http://schemas.microsoft.com/office/drawing/2014/main" id="{8DEB9A81-CA77-2261-9D10-A2B552CC3A7D}"/>
                    </a:ext>
                  </a:extLst>
                </p14:cNvPr>
                <p14:cNvContentPartPr/>
                <p14:nvPr/>
              </p14:nvContentPartPr>
              <p14:xfrm>
                <a:off x="2415850" y="6235289"/>
                <a:ext cx="246960" cy="223200"/>
              </p14:xfrm>
            </p:contentPart>
          </mc:Choice>
          <mc:Fallback xmlns="">
            <p:pic>
              <p:nvPicPr>
                <p:cNvPr id="245" name="Ink 244">
                  <a:extLst>
                    <a:ext uri="{FF2B5EF4-FFF2-40B4-BE49-F238E27FC236}">
                      <a16:creationId xmlns:a16="http://schemas.microsoft.com/office/drawing/2014/main" id="{8DEB9A81-CA77-2261-9D10-A2B552CC3A7D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2406850" y="6226289"/>
                  <a:ext cx="264600" cy="24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8">
              <p14:nvContentPartPr>
                <p14:cNvPr id="246" name="Ink 245">
                  <a:extLst>
                    <a:ext uri="{FF2B5EF4-FFF2-40B4-BE49-F238E27FC236}">
                      <a16:creationId xmlns:a16="http://schemas.microsoft.com/office/drawing/2014/main" id="{17BB513B-B87F-848F-EE30-9AAC0E8E8768}"/>
                    </a:ext>
                  </a:extLst>
                </p14:cNvPr>
                <p14:cNvContentPartPr/>
                <p14:nvPr/>
              </p14:nvContentPartPr>
              <p14:xfrm>
                <a:off x="2798530" y="6306929"/>
                <a:ext cx="129240" cy="150480"/>
              </p14:xfrm>
            </p:contentPart>
          </mc:Choice>
          <mc:Fallback xmlns="">
            <p:pic>
              <p:nvPicPr>
                <p:cNvPr id="246" name="Ink 245">
                  <a:extLst>
                    <a:ext uri="{FF2B5EF4-FFF2-40B4-BE49-F238E27FC236}">
                      <a16:creationId xmlns:a16="http://schemas.microsoft.com/office/drawing/2014/main" id="{17BB513B-B87F-848F-EE30-9AAC0E8E8768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2789890" y="6297929"/>
                  <a:ext cx="14688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0">
              <p14:nvContentPartPr>
                <p14:cNvPr id="248" name="Ink 247">
                  <a:extLst>
                    <a:ext uri="{FF2B5EF4-FFF2-40B4-BE49-F238E27FC236}">
                      <a16:creationId xmlns:a16="http://schemas.microsoft.com/office/drawing/2014/main" id="{8029C221-097A-5D7D-D84D-58ABC4FBB420}"/>
                    </a:ext>
                  </a:extLst>
                </p14:cNvPr>
                <p14:cNvContentPartPr/>
                <p14:nvPr/>
              </p14:nvContentPartPr>
              <p14:xfrm>
                <a:off x="2984290" y="6281369"/>
                <a:ext cx="334080" cy="231480"/>
              </p14:xfrm>
            </p:contentPart>
          </mc:Choice>
          <mc:Fallback xmlns="">
            <p:pic>
              <p:nvPicPr>
                <p:cNvPr id="248" name="Ink 247">
                  <a:extLst>
                    <a:ext uri="{FF2B5EF4-FFF2-40B4-BE49-F238E27FC236}">
                      <a16:creationId xmlns:a16="http://schemas.microsoft.com/office/drawing/2014/main" id="{8029C221-097A-5D7D-D84D-58ABC4FBB420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2975650" y="6272729"/>
                  <a:ext cx="351720" cy="24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2">
              <p14:nvContentPartPr>
                <p14:cNvPr id="249" name="Ink 248">
                  <a:extLst>
                    <a:ext uri="{FF2B5EF4-FFF2-40B4-BE49-F238E27FC236}">
                      <a16:creationId xmlns:a16="http://schemas.microsoft.com/office/drawing/2014/main" id="{526070CA-0E8B-43BE-0466-032173AE02A3}"/>
                    </a:ext>
                  </a:extLst>
                </p14:cNvPr>
                <p14:cNvContentPartPr/>
                <p14:nvPr/>
              </p14:nvContentPartPr>
              <p14:xfrm>
                <a:off x="3478570" y="6325649"/>
                <a:ext cx="170280" cy="17640"/>
              </p14:xfrm>
            </p:contentPart>
          </mc:Choice>
          <mc:Fallback xmlns="">
            <p:pic>
              <p:nvPicPr>
                <p:cNvPr id="249" name="Ink 248">
                  <a:extLst>
                    <a:ext uri="{FF2B5EF4-FFF2-40B4-BE49-F238E27FC236}">
                      <a16:creationId xmlns:a16="http://schemas.microsoft.com/office/drawing/2014/main" id="{526070CA-0E8B-43BE-0466-032173AE02A3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3469570" y="6316649"/>
                  <a:ext cx="18792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4">
              <p14:nvContentPartPr>
                <p14:cNvPr id="250" name="Ink 249">
                  <a:extLst>
                    <a:ext uri="{FF2B5EF4-FFF2-40B4-BE49-F238E27FC236}">
                      <a16:creationId xmlns:a16="http://schemas.microsoft.com/office/drawing/2014/main" id="{E8D518CE-C130-A8F9-2B74-E99A515059F6}"/>
                    </a:ext>
                  </a:extLst>
                </p14:cNvPr>
                <p14:cNvContentPartPr/>
                <p14:nvPr/>
              </p14:nvContentPartPr>
              <p14:xfrm>
                <a:off x="3484330" y="6405209"/>
                <a:ext cx="160560" cy="5040"/>
              </p14:xfrm>
            </p:contentPart>
          </mc:Choice>
          <mc:Fallback xmlns="">
            <p:pic>
              <p:nvPicPr>
                <p:cNvPr id="250" name="Ink 249">
                  <a:extLst>
                    <a:ext uri="{FF2B5EF4-FFF2-40B4-BE49-F238E27FC236}">
                      <a16:creationId xmlns:a16="http://schemas.microsoft.com/office/drawing/2014/main" id="{E8D518CE-C130-A8F9-2B74-E99A515059F6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3475690" y="6396209"/>
                  <a:ext cx="17820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6">
              <p14:nvContentPartPr>
                <p14:cNvPr id="251" name="Ink 250">
                  <a:extLst>
                    <a:ext uri="{FF2B5EF4-FFF2-40B4-BE49-F238E27FC236}">
                      <a16:creationId xmlns:a16="http://schemas.microsoft.com/office/drawing/2014/main" id="{DF4641CE-1035-C601-865F-A0039518A942}"/>
                    </a:ext>
                  </a:extLst>
                </p14:cNvPr>
                <p14:cNvContentPartPr/>
                <p14:nvPr/>
              </p14:nvContentPartPr>
              <p14:xfrm>
                <a:off x="3469210" y="6444449"/>
                <a:ext cx="193320" cy="41400"/>
              </p14:xfrm>
            </p:contentPart>
          </mc:Choice>
          <mc:Fallback xmlns="">
            <p:pic>
              <p:nvPicPr>
                <p:cNvPr id="251" name="Ink 250">
                  <a:extLst>
                    <a:ext uri="{FF2B5EF4-FFF2-40B4-BE49-F238E27FC236}">
                      <a16:creationId xmlns:a16="http://schemas.microsoft.com/office/drawing/2014/main" id="{DF4641CE-1035-C601-865F-A0039518A942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3460210" y="6435449"/>
                  <a:ext cx="210960" cy="5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8">
              <p14:nvContentPartPr>
                <p14:cNvPr id="252" name="Ink 251">
                  <a:extLst>
                    <a:ext uri="{FF2B5EF4-FFF2-40B4-BE49-F238E27FC236}">
                      <a16:creationId xmlns:a16="http://schemas.microsoft.com/office/drawing/2014/main" id="{4EB56E1E-EEF4-6231-F2E5-B4737529B87A}"/>
                    </a:ext>
                  </a:extLst>
                </p14:cNvPr>
                <p14:cNvContentPartPr/>
                <p14:nvPr/>
              </p14:nvContentPartPr>
              <p14:xfrm>
                <a:off x="3856930" y="6338609"/>
                <a:ext cx="12240" cy="266400"/>
              </p14:xfrm>
            </p:contentPart>
          </mc:Choice>
          <mc:Fallback xmlns="">
            <p:pic>
              <p:nvPicPr>
                <p:cNvPr id="252" name="Ink 251">
                  <a:extLst>
                    <a:ext uri="{FF2B5EF4-FFF2-40B4-BE49-F238E27FC236}">
                      <a16:creationId xmlns:a16="http://schemas.microsoft.com/office/drawing/2014/main" id="{4EB56E1E-EEF4-6231-F2E5-B4737529B87A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3848290" y="6329969"/>
                  <a:ext cx="29880" cy="28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0">
              <p14:nvContentPartPr>
                <p14:cNvPr id="253" name="Ink 252">
                  <a:extLst>
                    <a:ext uri="{FF2B5EF4-FFF2-40B4-BE49-F238E27FC236}">
                      <a16:creationId xmlns:a16="http://schemas.microsoft.com/office/drawing/2014/main" id="{E60EE082-353E-6E0B-B2ED-3FF41515F880}"/>
                    </a:ext>
                  </a:extLst>
                </p14:cNvPr>
                <p14:cNvContentPartPr/>
                <p14:nvPr/>
              </p14:nvContentPartPr>
              <p14:xfrm>
                <a:off x="3829570" y="6323489"/>
                <a:ext cx="218520" cy="79200"/>
              </p14:xfrm>
            </p:contentPart>
          </mc:Choice>
          <mc:Fallback xmlns="">
            <p:pic>
              <p:nvPicPr>
                <p:cNvPr id="253" name="Ink 252">
                  <a:extLst>
                    <a:ext uri="{FF2B5EF4-FFF2-40B4-BE49-F238E27FC236}">
                      <a16:creationId xmlns:a16="http://schemas.microsoft.com/office/drawing/2014/main" id="{E60EE082-353E-6E0B-B2ED-3FF41515F880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3820930" y="6314849"/>
                  <a:ext cx="236160" cy="96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0" name="Group 269">
            <a:extLst>
              <a:ext uri="{FF2B5EF4-FFF2-40B4-BE49-F238E27FC236}">
                <a16:creationId xmlns:a16="http://schemas.microsoft.com/office/drawing/2014/main" id="{8491DC20-8210-D71B-6AF7-C8B7657EA7E4}"/>
              </a:ext>
            </a:extLst>
          </p:cNvPr>
          <p:cNvGrpSpPr/>
          <p:nvPr/>
        </p:nvGrpSpPr>
        <p:grpSpPr>
          <a:xfrm>
            <a:off x="5001010" y="6355889"/>
            <a:ext cx="2036520" cy="321480"/>
            <a:chOff x="5001010" y="6355889"/>
            <a:chExt cx="2036520" cy="321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72">
              <p14:nvContentPartPr>
                <p14:cNvPr id="255" name="Ink 254">
                  <a:extLst>
                    <a:ext uri="{FF2B5EF4-FFF2-40B4-BE49-F238E27FC236}">
                      <a16:creationId xmlns:a16="http://schemas.microsoft.com/office/drawing/2014/main" id="{2663DC64-AAFE-547B-9AC2-C8FCB25E7FBF}"/>
                    </a:ext>
                  </a:extLst>
                </p14:cNvPr>
                <p14:cNvContentPartPr/>
                <p14:nvPr/>
              </p14:nvContentPartPr>
              <p14:xfrm>
                <a:off x="5001010" y="6377849"/>
                <a:ext cx="198360" cy="117720"/>
              </p14:xfrm>
            </p:contentPart>
          </mc:Choice>
          <mc:Fallback xmlns="">
            <p:pic>
              <p:nvPicPr>
                <p:cNvPr id="255" name="Ink 254">
                  <a:extLst>
                    <a:ext uri="{FF2B5EF4-FFF2-40B4-BE49-F238E27FC236}">
                      <a16:creationId xmlns:a16="http://schemas.microsoft.com/office/drawing/2014/main" id="{2663DC64-AAFE-547B-9AC2-C8FCB25E7FBF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4992010" y="6368849"/>
                  <a:ext cx="21600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4">
              <p14:nvContentPartPr>
                <p14:cNvPr id="256" name="Ink 255">
                  <a:extLst>
                    <a:ext uri="{FF2B5EF4-FFF2-40B4-BE49-F238E27FC236}">
                      <a16:creationId xmlns:a16="http://schemas.microsoft.com/office/drawing/2014/main" id="{15A17175-54E9-5FC3-2DF4-A4D7BB05BB5F}"/>
                    </a:ext>
                  </a:extLst>
                </p14:cNvPr>
                <p14:cNvContentPartPr/>
                <p14:nvPr/>
              </p14:nvContentPartPr>
              <p14:xfrm>
                <a:off x="5315650" y="6389369"/>
                <a:ext cx="87480" cy="140040"/>
              </p14:xfrm>
            </p:contentPart>
          </mc:Choice>
          <mc:Fallback xmlns="">
            <p:pic>
              <p:nvPicPr>
                <p:cNvPr id="256" name="Ink 255">
                  <a:extLst>
                    <a:ext uri="{FF2B5EF4-FFF2-40B4-BE49-F238E27FC236}">
                      <a16:creationId xmlns:a16="http://schemas.microsoft.com/office/drawing/2014/main" id="{15A17175-54E9-5FC3-2DF4-A4D7BB05BB5F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5306650" y="6380369"/>
                  <a:ext cx="10512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6">
              <p14:nvContentPartPr>
                <p14:cNvPr id="257" name="Ink 256">
                  <a:extLst>
                    <a:ext uri="{FF2B5EF4-FFF2-40B4-BE49-F238E27FC236}">
                      <a16:creationId xmlns:a16="http://schemas.microsoft.com/office/drawing/2014/main" id="{F81B30B3-AF91-E1D6-A898-B8BFAC26936D}"/>
                    </a:ext>
                  </a:extLst>
                </p14:cNvPr>
                <p14:cNvContentPartPr/>
                <p14:nvPr/>
              </p14:nvContentPartPr>
              <p14:xfrm>
                <a:off x="5502850" y="6363449"/>
                <a:ext cx="243360" cy="245880"/>
              </p14:xfrm>
            </p:contentPart>
          </mc:Choice>
          <mc:Fallback xmlns="">
            <p:pic>
              <p:nvPicPr>
                <p:cNvPr id="257" name="Ink 256">
                  <a:extLst>
                    <a:ext uri="{FF2B5EF4-FFF2-40B4-BE49-F238E27FC236}">
                      <a16:creationId xmlns:a16="http://schemas.microsoft.com/office/drawing/2014/main" id="{F81B30B3-AF91-E1D6-A898-B8BFAC26936D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5494210" y="6354809"/>
                  <a:ext cx="261000" cy="26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8">
              <p14:nvContentPartPr>
                <p14:cNvPr id="258" name="Ink 257">
                  <a:extLst>
                    <a:ext uri="{FF2B5EF4-FFF2-40B4-BE49-F238E27FC236}">
                      <a16:creationId xmlns:a16="http://schemas.microsoft.com/office/drawing/2014/main" id="{D204D312-CEDC-DD94-BEB8-D49AF1EA6046}"/>
                    </a:ext>
                  </a:extLst>
                </p14:cNvPr>
                <p14:cNvContentPartPr/>
                <p14:nvPr/>
              </p14:nvContentPartPr>
              <p14:xfrm>
                <a:off x="5769610" y="6587729"/>
                <a:ext cx="99000" cy="58320"/>
              </p14:xfrm>
            </p:contentPart>
          </mc:Choice>
          <mc:Fallback xmlns="">
            <p:pic>
              <p:nvPicPr>
                <p:cNvPr id="258" name="Ink 257">
                  <a:extLst>
                    <a:ext uri="{FF2B5EF4-FFF2-40B4-BE49-F238E27FC236}">
                      <a16:creationId xmlns:a16="http://schemas.microsoft.com/office/drawing/2014/main" id="{D204D312-CEDC-DD94-BEB8-D49AF1EA6046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5760970" y="6578729"/>
                  <a:ext cx="116640" cy="7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0">
              <p14:nvContentPartPr>
                <p14:cNvPr id="260" name="Ink 259">
                  <a:extLst>
                    <a:ext uri="{FF2B5EF4-FFF2-40B4-BE49-F238E27FC236}">
                      <a16:creationId xmlns:a16="http://schemas.microsoft.com/office/drawing/2014/main" id="{39415764-D5DA-D594-11B1-84F66E80D048}"/>
                    </a:ext>
                  </a:extLst>
                </p14:cNvPr>
                <p14:cNvContentPartPr/>
                <p14:nvPr/>
              </p14:nvContentPartPr>
              <p14:xfrm>
                <a:off x="5993890" y="6401969"/>
                <a:ext cx="182880" cy="10800"/>
              </p14:xfrm>
            </p:contentPart>
          </mc:Choice>
          <mc:Fallback xmlns="">
            <p:pic>
              <p:nvPicPr>
                <p:cNvPr id="260" name="Ink 259">
                  <a:extLst>
                    <a:ext uri="{FF2B5EF4-FFF2-40B4-BE49-F238E27FC236}">
                      <a16:creationId xmlns:a16="http://schemas.microsoft.com/office/drawing/2014/main" id="{39415764-D5DA-D594-11B1-84F66E80D048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5985250" y="6393329"/>
                  <a:ext cx="20052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2">
              <p14:nvContentPartPr>
                <p14:cNvPr id="261" name="Ink 260">
                  <a:extLst>
                    <a:ext uri="{FF2B5EF4-FFF2-40B4-BE49-F238E27FC236}">
                      <a16:creationId xmlns:a16="http://schemas.microsoft.com/office/drawing/2014/main" id="{74ABFA10-FE5F-BA56-A464-9DB63B3B45BD}"/>
                    </a:ext>
                  </a:extLst>
                </p14:cNvPr>
                <p14:cNvContentPartPr/>
                <p14:nvPr/>
              </p14:nvContentPartPr>
              <p14:xfrm>
                <a:off x="6037090" y="6459569"/>
                <a:ext cx="150120" cy="16560"/>
              </p14:xfrm>
            </p:contentPart>
          </mc:Choice>
          <mc:Fallback xmlns="">
            <p:pic>
              <p:nvPicPr>
                <p:cNvPr id="261" name="Ink 260">
                  <a:extLst>
                    <a:ext uri="{FF2B5EF4-FFF2-40B4-BE49-F238E27FC236}">
                      <a16:creationId xmlns:a16="http://schemas.microsoft.com/office/drawing/2014/main" id="{74ABFA10-FE5F-BA56-A464-9DB63B3B45BD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6028090" y="6450569"/>
                  <a:ext cx="16776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4">
              <p14:nvContentPartPr>
                <p14:cNvPr id="262" name="Ink 261">
                  <a:extLst>
                    <a:ext uri="{FF2B5EF4-FFF2-40B4-BE49-F238E27FC236}">
                      <a16:creationId xmlns:a16="http://schemas.microsoft.com/office/drawing/2014/main" id="{F4E56879-3ADB-5BD6-8B74-369F290C81B8}"/>
                    </a:ext>
                  </a:extLst>
                </p14:cNvPr>
                <p14:cNvContentPartPr/>
                <p14:nvPr/>
              </p14:nvContentPartPr>
              <p14:xfrm>
                <a:off x="6001810" y="6541649"/>
                <a:ext cx="179640" cy="20520"/>
              </p14:xfrm>
            </p:contentPart>
          </mc:Choice>
          <mc:Fallback xmlns="">
            <p:pic>
              <p:nvPicPr>
                <p:cNvPr id="262" name="Ink 261">
                  <a:extLst>
                    <a:ext uri="{FF2B5EF4-FFF2-40B4-BE49-F238E27FC236}">
                      <a16:creationId xmlns:a16="http://schemas.microsoft.com/office/drawing/2014/main" id="{F4E56879-3ADB-5BD6-8B74-369F290C81B8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5992810" y="6532649"/>
                  <a:ext cx="19728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6">
              <p14:nvContentPartPr>
                <p14:cNvPr id="263" name="Ink 262">
                  <a:extLst>
                    <a:ext uri="{FF2B5EF4-FFF2-40B4-BE49-F238E27FC236}">
                      <a16:creationId xmlns:a16="http://schemas.microsoft.com/office/drawing/2014/main" id="{7BDC7C21-5A76-5BE2-160E-57B12611FD29}"/>
                    </a:ext>
                  </a:extLst>
                </p14:cNvPr>
                <p14:cNvContentPartPr/>
                <p14:nvPr/>
              </p14:nvContentPartPr>
              <p14:xfrm>
                <a:off x="6388090" y="6369209"/>
                <a:ext cx="11880" cy="246960"/>
              </p14:xfrm>
            </p:contentPart>
          </mc:Choice>
          <mc:Fallback xmlns="">
            <p:pic>
              <p:nvPicPr>
                <p:cNvPr id="263" name="Ink 262">
                  <a:extLst>
                    <a:ext uri="{FF2B5EF4-FFF2-40B4-BE49-F238E27FC236}">
                      <a16:creationId xmlns:a16="http://schemas.microsoft.com/office/drawing/2014/main" id="{7BDC7C21-5A76-5BE2-160E-57B12611FD29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6379450" y="6360569"/>
                  <a:ext cx="29520" cy="26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8">
              <p14:nvContentPartPr>
                <p14:cNvPr id="264" name="Ink 263">
                  <a:extLst>
                    <a:ext uri="{FF2B5EF4-FFF2-40B4-BE49-F238E27FC236}">
                      <a16:creationId xmlns:a16="http://schemas.microsoft.com/office/drawing/2014/main" id="{72F17FC0-76BF-9786-AEEE-F0A321E8390B}"/>
                    </a:ext>
                  </a:extLst>
                </p14:cNvPr>
                <p14:cNvContentPartPr/>
                <p14:nvPr/>
              </p14:nvContentPartPr>
              <p14:xfrm>
                <a:off x="6366850" y="6355889"/>
                <a:ext cx="181800" cy="69840"/>
              </p14:xfrm>
            </p:contentPart>
          </mc:Choice>
          <mc:Fallback xmlns="">
            <p:pic>
              <p:nvPicPr>
                <p:cNvPr id="264" name="Ink 263">
                  <a:extLst>
                    <a:ext uri="{FF2B5EF4-FFF2-40B4-BE49-F238E27FC236}">
                      <a16:creationId xmlns:a16="http://schemas.microsoft.com/office/drawing/2014/main" id="{72F17FC0-76BF-9786-AEEE-F0A321E8390B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6357850" y="6346889"/>
                  <a:ext cx="19944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0">
              <p14:nvContentPartPr>
                <p14:cNvPr id="265" name="Ink 264">
                  <a:extLst>
                    <a:ext uri="{FF2B5EF4-FFF2-40B4-BE49-F238E27FC236}">
                      <a16:creationId xmlns:a16="http://schemas.microsoft.com/office/drawing/2014/main" id="{CF52000B-26A9-852A-69CD-CA1DA979D71A}"/>
                    </a:ext>
                  </a:extLst>
                </p14:cNvPr>
                <p14:cNvContentPartPr/>
                <p14:nvPr/>
              </p14:nvContentPartPr>
              <p14:xfrm>
                <a:off x="6471610" y="6603569"/>
                <a:ext cx="157320" cy="57960"/>
              </p14:xfrm>
            </p:contentPart>
          </mc:Choice>
          <mc:Fallback xmlns="">
            <p:pic>
              <p:nvPicPr>
                <p:cNvPr id="265" name="Ink 264">
                  <a:extLst>
                    <a:ext uri="{FF2B5EF4-FFF2-40B4-BE49-F238E27FC236}">
                      <a16:creationId xmlns:a16="http://schemas.microsoft.com/office/drawing/2014/main" id="{CF52000B-26A9-852A-69CD-CA1DA979D71A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6462970" y="6594569"/>
                  <a:ext cx="174960" cy="7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2">
              <p14:nvContentPartPr>
                <p14:cNvPr id="266" name="Ink 265">
                  <a:extLst>
                    <a:ext uri="{FF2B5EF4-FFF2-40B4-BE49-F238E27FC236}">
                      <a16:creationId xmlns:a16="http://schemas.microsoft.com/office/drawing/2014/main" id="{AA6A90D1-71DE-327B-B33A-9E3652C50589}"/>
                    </a:ext>
                  </a:extLst>
                </p14:cNvPr>
                <p14:cNvContentPartPr/>
                <p14:nvPr/>
              </p14:nvContentPartPr>
              <p14:xfrm>
                <a:off x="6725410" y="6607169"/>
                <a:ext cx="96480" cy="55080"/>
              </p14:xfrm>
            </p:contentPart>
          </mc:Choice>
          <mc:Fallback xmlns="">
            <p:pic>
              <p:nvPicPr>
                <p:cNvPr id="266" name="Ink 265">
                  <a:extLst>
                    <a:ext uri="{FF2B5EF4-FFF2-40B4-BE49-F238E27FC236}">
                      <a16:creationId xmlns:a16="http://schemas.microsoft.com/office/drawing/2014/main" id="{AA6A90D1-71DE-327B-B33A-9E3652C50589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6716770" y="6598529"/>
                  <a:ext cx="114120" cy="7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4">
              <p14:nvContentPartPr>
                <p14:cNvPr id="267" name="Ink 266">
                  <a:extLst>
                    <a:ext uri="{FF2B5EF4-FFF2-40B4-BE49-F238E27FC236}">
                      <a16:creationId xmlns:a16="http://schemas.microsoft.com/office/drawing/2014/main" id="{38A2D0E6-204E-FCB7-1D60-C713263F3358}"/>
                    </a:ext>
                  </a:extLst>
                </p14:cNvPr>
                <p14:cNvContentPartPr/>
                <p14:nvPr/>
              </p14:nvContentPartPr>
              <p14:xfrm>
                <a:off x="6686170" y="6607889"/>
                <a:ext cx="95760" cy="50760"/>
              </p14:xfrm>
            </p:contentPart>
          </mc:Choice>
          <mc:Fallback xmlns="">
            <p:pic>
              <p:nvPicPr>
                <p:cNvPr id="267" name="Ink 266">
                  <a:extLst>
                    <a:ext uri="{FF2B5EF4-FFF2-40B4-BE49-F238E27FC236}">
                      <a16:creationId xmlns:a16="http://schemas.microsoft.com/office/drawing/2014/main" id="{38A2D0E6-204E-FCB7-1D60-C713263F3358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6677170" y="6598889"/>
                  <a:ext cx="11340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6">
              <p14:nvContentPartPr>
                <p14:cNvPr id="268" name="Ink 267">
                  <a:extLst>
                    <a:ext uri="{FF2B5EF4-FFF2-40B4-BE49-F238E27FC236}">
                      <a16:creationId xmlns:a16="http://schemas.microsoft.com/office/drawing/2014/main" id="{63A154D6-DA05-AE55-0883-24571249C0EE}"/>
                    </a:ext>
                  </a:extLst>
                </p14:cNvPr>
                <p14:cNvContentPartPr/>
                <p14:nvPr/>
              </p14:nvContentPartPr>
              <p14:xfrm>
                <a:off x="6843850" y="6604289"/>
                <a:ext cx="160920" cy="61200"/>
              </p14:xfrm>
            </p:contentPart>
          </mc:Choice>
          <mc:Fallback xmlns="">
            <p:pic>
              <p:nvPicPr>
                <p:cNvPr id="268" name="Ink 267">
                  <a:extLst>
                    <a:ext uri="{FF2B5EF4-FFF2-40B4-BE49-F238E27FC236}">
                      <a16:creationId xmlns:a16="http://schemas.microsoft.com/office/drawing/2014/main" id="{63A154D6-DA05-AE55-0883-24571249C0EE}"/>
                    </a:ext>
                  </a:extLst>
                </p:cNvPr>
                <p:cNvPicPr/>
                <p:nvPr/>
              </p:nvPicPr>
              <p:blipFill>
                <a:blip r:embed="rId397"/>
                <a:stretch>
                  <a:fillRect/>
                </a:stretch>
              </p:blipFill>
              <p:spPr>
                <a:xfrm>
                  <a:off x="6835210" y="6595289"/>
                  <a:ext cx="178560" cy="7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8">
              <p14:nvContentPartPr>
                <p14:cNvPr id="269" name="Ink 268">
                  <a:extLst>
                    <a:ext uri="{FF2B5EF4-FFF2-40B4-BE49-F238E27FC236}">
                      <a16:creationId xmlns:a16="http://schemas.microsoft.com/office/drawing/2014/main" id="{D8F5161C-5D54-178F-8C9F-BA810CD7DEA5}"/>
                    </a:ext>
                  </a:extLst>
                </p14:cNvPr>
                <p14:cNvContentPartPr/>
                <p14:nvPr/>
              </p14:nvContentPartPr>
              <p14:xfrm>
                <a:off x="6851050" y="6585209"/>
                <a:ext cx="186480" cy="92160"/>
              </p14:xfrm>
            </p:contentPart>
          </mc:Choice>
          <mc:Fallback xmlns="">
            <p:pic>
              <p:nvPicPr>
                <p:cNvPr id="269" name="Ink 268">
                  <a:extLst>
                    <a:ext uri="{FF2B5EF4-FFF2-40B4-BE49-F238E27FC236}">
                      <a16:creationId xmlns:a16="http://schemas.microsoft.com/office/drawing/2014/main" id="{D8F5161C-5D54-178F-8C9F-BA810CD7DEA5}"/>
                    </a:ext>
                  </a:extLst>
                </p:cNvPr>
                <p:cNvPicPr/>
                <p:nvPr/>
              </p:nvPicPr>
              <p:blipFill>
                <a:blip r:embed="rId399"/>
                <a:stretch>
                  <a:fillRect/>
                </a:stretch>
              </p:blipFill>
              <p:spPr>
                <a:xfrm>
                  <a:off x="6842410" y="6576209"/>
                  <a:ext cx="204120" cy="109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4" name="Group 273">
            <a:extLst>
              <a:ext uri="{FF2B5EF4-FFF2-40B4-BE49-F238E27FC236}">
                <a16:creationId xmlns:a16="http://schemas.microsoft.com/office/drawing/2014/main" id="{CFB39A8F-B831-7700-E6A0-294F915379AB}"/>
              </a:ext>
            </a:extLst>
          </p:cNvPr>
          <p:cNvGrpSpPr/>
          <p:nvPr/>
        </p:nvGrpSpPr>
        <p:grpSpPr>
          <a:xfrm>
            <a:off x="799810" y="6098849"/>
            <a:ext cx="872640" cy="317520"/>
            <a:chOff x="799810" y="6098849"/>
            <a:chExt cx="872640" cy="317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00">
              <p14:nvContentPartPr>
                <p14:cNvPr id="271" name="Ink 270">
                  <a:extLst>
                    <a:ext uri="{FF2B5EF4-FFF2-40B4-BE49-F238E27FC236}">
                      <a16:creationId xmlns:a16="http://schemas.microsoft.com/office/drawing/2014/main" id="{BE2C4C73-6E71-04FB-906A-370ED20A0329}"/>
                    </a:ext>
                  </a:extLst>
                </p14:cNvPr>
                <p14:cNvContentPartPr/>
                <p14:nvPr/>
              </p14:nvContentPartPr>
              <p14:xfrm>
                <a:off x="799810" y="6098849"/>
                <a:ext cx="273600" cy="313920"/>
              </p14:xfrm>
            </p:contentPart>
          </mc:Choice>
          <mc:Fallback xmlns="">
            <p:pic>
              <p:nvPicPr>
                <p:cNvPr id="271" name="Ink 270">
                  <a:extLst>
                    <a:ext uri="{FF2B5EF4-FFF2-40B4-BE49-F238E27FC236}">
                      <a16:creationId xmlns:a16="http://schemas.microsoft.com/office/drawing/2014/main" id="{BE2C4C73-6E71-04FB-906A-370ED20A0329}"/>
                    </a:ext>
                  </a:extLst>
                </p:cNvPr>
                <p:cNvPicPr/>
                <p:nvPr/>
              </p:nvPicPr>
              <p:blipFill>
                <a:blip r:embed="rId401"/>
                <a:stretch>
                  <a:fillRect/>
                </a:stretch>
              </p:blipFill>
              <p:spPr>
                <a:xfrm>
                  <a:off x="790810" y="6089849"/>
                  <a:ext cx="291240" cy="33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2">
              <p14:nvContentPartPr>
                <p14:cNvPr id="272" name="Ink 271">
                  <a:extLst>
                    <a:ext uri="{FF2B5EF4-FFF2-40B4-BE49-F238E27FC236}">
                      <a16:creationId xmlns:a16="http://schemas.microsoft.com/office/drawing/2014/main" id="{1CBCF18E-1F72-0FB2-9719-77BCAE463779}"/>
                    </a:ext>
                  </a:extLst>
                </p14:cNvPr>
                <p14:cNvContentPartPr/>
                <p14:nvPr/>
              </p14:nvContentPartPr>
              <p14:xfrm>
                <a:off x="1172050" y="6135569"/>
                <a:ext cx="478800" cy="280800"/>
              </p14:xfrm>
            </p:contentPart>
          </mc:Choice>
          <mc:Fallback xmlns="">
            <p:pic>
              <p:nvPicPr>
                <p:cNvPr id="272" name="Ink 271">
                  <a:extLst>
                    <a:ext uri="{FF2B5EF4-FFF2-40B4-BE49-F238E27FC236}">
                      <a16:creationId xmlns:a16="http://schemas.microsoft.com/office/drawing/2014/main" id="{1CBCF18E-1F72-0FB2-9719-77BCAE463779}"/>
                    </a:ext>
                  </a:extLst>
                </p:cNvPr>
                <p:cNvPicPr/>
                <p:nvPr/>
              </p:nvPicPr>
              <p:blipFill>
                <a:blip r:embed="rId403"/>
                <a:stretch>
                  <a:fillRect/>
                </a:stretch>
              </p:blipFill>
              <p:spPr>
                <a:xfrm>
                  <a:off x="1163410" y="6126569"/>
                  <a:ext cx="496440" cy="29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4">
              <p14:nvContentPartPr>
                <p14:cNvPr id="273" name="Ink 272">
                  <a:extLst>
                    <a:ext uri="{FF2B5EF4-FFF2-40B4-BE49-F238E27FC236}">
                      <a16:creationId xmlns:a16="http://schemas.microsoft.com/office/drawing/2014/main" id="{138F6152-C7EF-1585-36DD-9DD0E5800C0C}"/>
                    </a:ext>
                  </a:extLst>
                </p14:cNvPr>
                <p14:cNvContentPartPr/>
                <p14:nvPr/>
              </p14:nvContentPartPr>
              <p14:xfrm>
                <a:off x="1422610" y="6210809"/>
                <a:ext cx="249840" cy="30960"/>
              </p14:xfrm>
            </p:contentPart>
          </mc:Choice>
          <mc:Fallback xmlns="">
            <p:pic>
              <p:nvPicPr>
                <p:cNvPr id="273" name="Ink 272">
                  <a:extLst>
                    <a:ext uri="{FF2B5EF4-FFF2-40B4-BE49-F238E27FC236}">
                      <a16:creationId xmlns:a16="http://schemas.microsoft.com/office/drawing/2014/main" id="{138F6152-C7EF-1585-36DD-9DD0E5800C0C}"/>
                    </a:ext>
                  </a:extLst>
                </p:cNvPr>
                <p:cNvPicPr/>
                <p:nvPr/>
              </p:nvPicPr>
              <p:blipFill>
                <a:blip r:embed="rId405"/>
                <a:stretch>
                  <a:fillRect/>
                </a:stretch>
              </p:blipFill>
              <p:spPr>
                <a:xfrm>
                  <a:off x="1413970" y="6201809"/>
                  <a:ext cx="267480" cy="486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0605785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0EA4CF50-67E5-8769-6CEC-D743E95439D3}"/>
              </a:ext>
            </a:extLst>
          </p:cNvPr>
          <p:cNvGrpSpPr/>
          <p:nvPr/>
        </p:nvGrpSpPr>
        <p:grpSpPr>
          <a:xfrm>
            <a:off x="432483" y="449152"/>
            <a:ext cx="408960" cy="613800"/>
            <a:chOff x="432483" y="449152"/>
            <a:chExt cx="408960" cy="613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68D877EB-07F9-3244-6C04-EFBBA7A3C04C}"/>
                    </a:ext>
                  </a:extLst>
                </p14:cNvPr>
                <p14:cNvContentPartPr/>
                <p14:nvPr/>
              </p14:nvContentPartPr>
              <p14:xfrm>
                <a:off x="587643" y="449152"/>
                <a:ext cx="18720" cy="26604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68D877EB-07F9-3244-6C04-EFBBA7A3C04C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579003" y="440512"/>
                  <a:ext cx="36360" cy="28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84EA058D-94F6-4FA6-6E5C-EA4F71FCC825}"/>
                    </a:ext>
                  </a:extLst>
                </p14:cNvPr>
                <p14:cNvContentPartPr/>
                <p14:nvPr/>
              </p14:nvContentPartPr>
              <p14:xfrm>
                <a:off x="432483" y="749032"/>
                <a:ext cx="408960" cy="4320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84EA058D-94F6-4FA6-6E5C-EA4F71FCC825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423843" y="740032"/>
                  <a:ext cx="426600" cy="6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AB9FEA9A-3EB3-0E7D-7B92-1C4A9CA06DD1}"/>
                    </a:ext>
                  </a:extLst>
                </p14:cNvPr>
                <p14:cNvContentPartPr/>
                <p14:nvPr/>
              </p14:nvContentPartPr>
              <p14:xfrm>
                <a:off x="595203" y="851272"/>
                <a:ext cx="10080" cy="21168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AB9FEA9A-3EB3-0E7D-7B92-1C4A9CA06DD1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586563" y="842272"/>
                  <a:ext cx="27720" cy="22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344E58D2-3840-4255-C276-ED53EBC8ADA1}"/>
                    </a:ext>
                  </a:extLst>
                </p14:cNvPr>
                <p14:cNvContentPartPr/>
                <p14:nvPr/>
              </p14:nvContentPartPr>
              <p14:xfrm>
                <a:off x="481443" y="840472"/>
                <a:ext cx="261720" cy="11448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344E58D2-3840-4255-C276-ED53EBC8ADA1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472443" y="831832"/>
                  <a:ext cx="279360" cy="132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EC04FB0A-6DD0-BB9A-2482-AAE08652A159}"/>
              </a:ext>
            </a:extLst>
          </p:cNvPr>
          <p:cNvGrpSpPr/>
          <p:nvPr/>
        </p:nvGrpSpPr>
        <p:grpSpPr>
          <a:xfrm>
            <a:off x="1087683" y="328912"/>
            <a:ext cx="1974600" cy="887760"/>
            <a:chOff x="1087683" y="328912"/>
            <a:chExt cx="1974600" cy="887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53A8F252-9758-7A1B-50B3-02216B94B866}"/>
                    </a:ext>
                  </a:extLst>
                </p14:cNvPr>
                <p14:cNvContentPartPr/>
                <p14:nvPr/>
              </p14:nvContentPartPr>
              <p14:xfrm>
                <a:off x="1091643" y="728872"/>
                <a:ext cx="202680" cy="828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53A8F252-9758-7A1B-50B3-02216B94B866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082643" y="720232"/>
                  <a:ext cx="22032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A770C9B9-FABC-6532-6CF7-7F97ECF061FA}"/>
                    </a:ext>
                  </a:extLst>
                </p14:cNvPr>
                <p14:cNvContentPartPr/>
                <p14:nvPr/>
              </p14:nvContentPartPr>
              <p14:xfrm>
                <a:off x="1087683" y="805552"/>
                <a:ext cx="196200" cy="1512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A770C9B9-FABC-6532-6CF7-7F97ECF061FA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078683" y="796912"/>
                  <a:ext cx="21384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54FB76F1-D1EA-F1A5-1EC9-53428CBD184C}"/>
                    </a:ext>
                  </a:extLst>
                </p14:cNvPr>
                <p14:cNvContentPartPr/>
                <p14:nvPr/>
              </p14:nvContentPartPr>
              <p14:xfrm>
                <a:off x="1694283" y="493792"/>
                <a:ext cx="118080" cy="27468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54FB76F1-D1EA-F1A5-1EC9-53428CBD184C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685643" y="484792"/>
                  <a:ext cx="135720" cy="29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AAB37DBC-7BBD-FD5A-BC2C-C33EAA5B5720}"/>
                    </a:ext>
                  </a:extLst>
                </p14:cNvPr>
                <p14:cNvContentPartPr/>
                <p14:nvPr/>
              </p14:nvContentPartPr>
              <p14:xfrm>
                <a:off x="1826763" y="377152"/>
                <a:ext cx="101880" cy="10728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AAB37DBC-7BBD-FD5A-BC2C-C33EAA5B5720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818123" y="368512"/>
                  <a:ext cx="11952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35CCCAEF-9F8C-EA63-6A60-BB775E7B589D}"/>
                    </a:ext>
                  </a:extLst>
                </p14:cNvPr>
                <p14:cNvContentPartPr/>
                <p14:nvPr/>
              </p14:nvContentPartPr>
              <p14:xfrm>
                <a:off x="2070843" y="328912"/>
                <a:ext cx="23040" cy="39024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35CCCAEF-9F8C-EA63-6A60-BB775E7B589D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2061843" y="319912"/>
                  <a:ext cx="40680" cy="40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D5335A8C-FE6E-D431-B8B8-A289FA0DFCD3}"/>
                    </a:ext>
                  </a:extLst>
                </p14:cNvPr>
                <p14:cNvContentPartPr/>
                <p14:nvPr/>
              </p14:nvContentPartPr>
              <p14:xfrm>
                <a:off x="2207643" y="372832"/>
                <a:ext cx="313920" cy="24552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D5335A8C-FE6E-D431-B8B8-A289FA0DFCD3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2199003" y="363832"/>
                  <a:ext cx="331560" cy="26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AAE41E15-C5EA-0285-2E8B-51936F9A6A59}"/>
                    </a:ext>
                  </a:extLst>
                </p14:cNvPr>
                <p14:cNvContentPartPr/>
                <p14:nvPr/>
              </p14:nvContentPartPr>
              <p14:xfrm>
                <a:off x="2590323" y="331432"/>
                <a:ext cx="5400" cy="33336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AAE41E15-C5EA-0285-2E8B-51936F9A6A59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2581323" y="322792"/>
                  <a:ext cx="23040" cy="35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D95B4244-81F0-9CDD-5EDE-164DBFDEA13D}"/>
                    </a:ext>
                  </a:extLst>
                </p14:cNvPr>
                <p14:cNvContentPartPr/>
                <p14:nvPr/>
              </p14:nvContentPartPr>
              <p14:xfrm>
                <a:off x="2708763" y="337192"/>
                <a:ext cx="88200" cy="9108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D95B4244-81F0-9CDD-5EDE-164DBFDEA13D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2699763" y="328192"/>
                  <a:ext cx="105840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2855525B-C73A-6192-1290-A9C3AA53A248}"/>
                    </a:ext>
                  </a:extLst>
                </p14:cNvPr>
                <p14:cNvContentPartPr/>
                <p14:nvPr/>
              </p14:nvContentPartPr>
              <p14:xfrm>
                <a:off x="1455963" y="754792"/>
                <a:ext cx="1606320" cy="7776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2855525B-C73A-6192-1290-A9C3AA53A248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1447323" y="745792"/>
                  <a:ext cx="1623960" cy="9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244F0F10-3CA8-2E8B-5C82-A483129D9011}"/>
                    </a:ext>
                  </a:extLst>
                </p14:cNvPr>
                <p14:cNvContentPartPr/>
                <p14:nvPr/>
              </p14:nvContentPartPr>
              <p14:xfrm>
                <a:off x="1528683" y="950272"/>
                <a:ext cx="120600" cy="21816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244F0F10-3CA8-2E8B-5C82-A483129D9011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1520043" y="941272"/>
                  <a:ext cx="138240" cy="23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2D619043-5A51-9948-44C1-3D41D2E4C6F1}"/>
                    </a:ext>
                  </a:extLst>
                </p14:cNvPr>
                <p14:cNvContentPartPr/>
                <p14:nvPr/>
              </p14:nvContentPartPr>
              <p14:xfrm>
                <a:off x="1745043" y="1038112"/>
                <a:ext cx="11160" cy="13176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2D619043-5A51-9948-44C1-3D41D2E4C6F1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1736043" y="1029112"/>
                  <a:ext cx="2880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834AB251-0B28-B48C-982B-747A31B42F6C}"/>
                    </a:ext>
                  </a:extLst>
                </p14:cNvPr>
                <p14:cNvContentPartPr/>
                <p14:nvPr/>
              </p14:nvContentPartPr>
              <p14:xfrm>
                <a:off x="1808403" y="1028032"/>
                <a:ext cx="3960" cy="14724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834AB251-0B28-B48C-982B-747A31B42F6C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1799403" y="1019392"/>
                  <a:ext cx="2160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057448B0-A698-414B-DC8B-2284EA2CD9E2}"/>
                    </a:ext>
                  </a:extLst>
                </p14:cNvPr>
                <p14:cNvContentPartPr/>
                <p14:nvPr/>
              </p14:nvContentPartPr>
              <p14:xfrm>
                <a:off x="1672323" y="1017592"/>
                <a:ext cx="232560" cy="3924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057448B0-A698-414B-DC8B-2284EA2CD9E2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1663683" y="1008592"/>
                  <a:ext cx="25020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3AA83BAB-CFFC-968D-2930-785D8DE94393}"/>
                    </a:ext>
                  </a:extLst>
                </p14:cNvPr>
                <p14:cNvContentPartPr/>
                <p14:nvPr/>
              </p14:nvContentPartPr>
              <p14:xfrm>
                <a:off x="1936203" y="864232"/>
                <a:ext cx="111600" cy="18720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3AA83BAB-CFFC-968D-2930-785D8DE94393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1927563" y="855232"/>
                  <a:ext cx="129240" cy="20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22550CCD-3F5E-26ED-B841-F67582470949}"/>
                    </a:ext>
                  </a:extLst>
                </p14:cNvPr>
                <p14:cNvContentPartPr/>
                <p14:nvPr/>
              </p14:nvContentPartPr>
              <p14:xfrm>
                <a:off x="2136003" y="877912"/>
                <a:ext cx="165960" cy="33876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22550CCD-3F5E-26ED-B841-F67582470949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2127363" y="869272"/>
                  <a:ext cx="183600" cy="35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C2C4038E-89FA-5AD9-63EA-92216447A5AD}"/>
                    </a:ext>
                  </a:extLst>
                </p14:cNvPr>
                <p14:cNvContentPartPr/>
                <p14:nvPr/>
              </p14:nvContentPartPr>
              <p14:xfrm>
                <a:off x="2084883" y="958192"/>
                <a:ext cx="182520" cy="11592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C2C4038E-89FA-5AD9-63EA-92216447A5AD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2075883" y="949192"/>
                  <a:ext cx="20016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A29218D6-39BA-2086-D08C-1F75C86EC8CB}"/>
                    </a:ext>
                  </a:extLst>
                </p14:cNvPr>
                <p14:cNvContentPartPr/>
                <p14:nvPr/>
              </p14:nvContentPartPr>
              <p14:xfrm>
                <a:off x="2333643" y="844792"/>
                <a:ext cx="117720" cy="19224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A29218D6-39BA-2086-D08C-1F75C86EC8CB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2324643" y="836152"/>
                  <a:ext cx="135360" cy="20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FC0A6E59-5EFC-FB25-5603-472891CB45EB}"/>
                    </a:ext>
                  </a:extLst>
                </p14:cNvPr>
                <p14:cNvContentPartPr/>
                <p14:nvPr/>
              </p14:nvContentPartPr>
              <p14:xfrm>
                <a:off x="2534523" y="992032"/>
                <a:ext cx="221400" cy="17208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FC0A6E59-5EFC-FB25-5603-472891CB45EB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2525883" y="983392"/>
                  <a:ext cx="239040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23495C46-011F-DA66-E6EB-7B55A0AFB931}"/>
                    </a:ext>
                  </a:extLst>
                </p14:cNvPr>
                <p14:cNvContentPartPr/>
                <p14:nvPr/>
              </p14:nvContentPartPr>
              <p14:xfrm>
                <a:off x="2787243" y="850552"/>
                <a:ext cx="56160" cy="17064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23495C46-011F-DA66-E6EB-7B55A0AFB931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2778603" y="841912"/>
                  <a:ext cx="73800" cy="188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9557A335-09E6-3923-5153-E75BE79D5349}"/>
                  </a:ext>
                </a:extLst>
              </p14:cNvPr>
              <p14:cNvContentPartPr/>
              <p14:nvPr/>
            </p14:nvContentPartPr>
            <p14:xfrm>
              <a:off x="4119243" y="657592"/>
              <a:ext cx="347400" cy="48744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9557A335-09E6-3923-5153-E75BE79D5349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4110243" y="648952"/>
                <a:ext cx="365040" cy="505080"/>
              </a:xfrm>
              <a:prstGeom prst="rect">
                <a:avLst/>
              </a:prstGeom>
            </p:spPr>
          </p:pic>
        </mc:Fallback>
      </mc:AlternateContent>
      <p:grpSp>
        <p:nvGrpSpPr>
          <p:cNvPr id="85" name="Group 84">
            <a:extLst>
              <a:ext uri="{FF2B5EF4-FFF2-40B4-BE49-F238E27FC236}">
                <a16:creationId xmlns:a16="http://schemas.microsoft.com/office/drawing/2014/main" id="{C30C496A-F572-30CE-A0EA-208F1358D6AD}"/>
              </a:ext>
            </a:extLst>
          </p:cNvPr>
          <p:cNvGrpSpPr/>
          <p:nvPr/>
        </p:nvGrpSpPr>
        <p:grpSpPr>
          <a:xfrm>
            <a:off x="3260643" y="286072"/>
            <a:ext cx="4309560" cy="991800"/>
            <a:chOff x="3260643" y="286072"/>
            <a:chExt cx="4309560" cy="991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34A28179-E89E-D804-50C8-7E04981E5D25}"/>
                    </a:ext>
                  </a:extLst>
                </p14:cNvPr>
                <p14:cNvContentPartPr/>
                <p14:nvPr/>
              </p14:nvContentPartPr>
              <p14:xfrm>
                <a:off x="3260643" y="332512"/>
                <a:ext cx="160560" cy="84708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34A28179-E89E-D804-50C8-7E04981E5D25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3251643" y="323872"/>
                  <a:ext cx="178200" cy="86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3DE646EC-62C2-0437-F607-84534AB40F58}"/>
                    </a:ext>
                  </a:extLst>
                </p14:cNvPr>
                <p14:cNvContentPartPr/>
                <p14:nvPr/>
              </p14:nvContentPartPr>
              <p14:xfrm>
                <a:off x="3416523" y="1163752"/>
                <a:ext cx="108360" cy="11412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3DE646EC-62C2-0437-F607-84534AB40F58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3407883" y="1155112"/>
                  <a:ext cx="12600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7391BDC4-0448-6104-D2CD-9894000CC8F1}"/>
                    </a:ext>
                  </a:extLst>
                </p14:cNvPr>
                <p14:cNvContentPartPr/>
                <p14:nvPr/>
              </p14:nvContentPartPr>
              <p14:xfrm>
                <a:off x="3461523" y="299752"/>
                <a:ext cx="140760" cy="13428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7391BDC4-0448-6104-D2CD-9894000CC8F1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3452523" y="291112"/>
                  <a:ext cx="15840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90EA7D9F-E516-78DC-9745-05CBFCA95C94}"/>
                    </a:ext>
                  </a:extLst>
                </p14:cNvPr>
                <p14:cNvContentPartPr/>
                <p14:nvPr/>
              </p14:nvContentPartPr>
              <p14:xfrm>
                <a:off x="3686163" y="317032"/>
                <a:ext cx="102600" cy="360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90EA7D9F-E516-78DC-9745-05CBFCA95C94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3677163" y="308032"/>
                  <a:ext cx="12024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8A696216-ED96-E95E-64CE-6210F1F829C0}"/>
                    </a:ext>
                  </a:extLst>
                </p14:cNvPr>
                <p14:cNvContentPartPr/>
                <p14:nvPr/>
              </p14:nvContentPartPr>
              <p14:xfrm>
                <a:off x="3685083" y="351592"/>
                <a:ext cx="109800" cy="1800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8A696216-ED96-E95E-64CE-6210F1F829C0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3676443" y="342952"/>
                  <a:ext cx="12744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3688E39B-F35E-0BF0-8BB4-6DBCCF2D4FAB}"/>
                    </a:ext>
                  </a:extLst>
                </p14:cNvPr>
                <p14:cNvContentPartPr/>
                <p14:nvPr/>
              </p14:nvContentPartPr>
              <p14:xfrm>
                <a:off x="3814323" y="286072"/>
                <a:ext cx="231840" cy="15660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3688E39B-F35E-0BF0-8BB4-6DBCCF2D4FAB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3805683" y="277072"/>
                  <a:ext cx="24948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76D835D7-648D-6469-3782-A5EA291DD8CF}"/>
                    </a:ext>
                  </a:extLst>
                </p14:cNvPr>
                <p14:cNvContentPartPr/>
                <p14:nvPr/>
              </p14:nvContentPartPr>
              <p14:xfrm>
                <a:off x="4382403" y="640672"/>
                <a:ext cx="322200" cy="40212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76D835D7-648D-6469-3782-A5EA291DD8CF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4373763" y="631672"/>
                  <a:ext cx="339840" cy="41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BC899AC0-4178-6C06-0541-3CCF9142EB81}"/>
                    </a:ext>
                  </a:extLst>
                </p14:cNvPr>
                <p14:cNvContentPartPr/>
                <p14:nvPr/>
              </p14:nvContentPartPr>
              <p14:xfrm>
                <a:off x="4779123" y="835072"/>
                <a:ext cx="216000" cy="15012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BC899AC0-4178-6C06-0541-3CCF9142EB81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4770123" y="826432"/>
                  <a:ext cx="23364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02C86A63-4B00-E74D-A838-BC789CC47F09}"/>
                    </a:ext>
                  </a:extLst>
                </p14:cNvPr>
                <p14:cNvContentPartPr/>
                <p14:nvPr/>
              </p14:nvContentPartPr>
              <p14:xfrm>
                <a:off x="5007723" y="734632"/>
                <a:ext cx="63000" cy="6516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02C86A63-4B00-E74D-A838-BC789CC47F09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4999083" y="725632"/>
                  <a:ext cx="80640" cy="8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6CEC468A-D100-FA2F-8269-B32C4192185F}"/>
                    </a:ext>
                  </a:extLst>
                </p14:cNvPr>
                <p14:cNvContentPartPr/>
                <p14:nvPr/>
              </p14:nvContentPartPr>
              <p14:xfrm>
                <a:off x="5108163" y="820672"/>
                <a:ext cx="129240" cy="14760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6CEC468A-D100-FA2F-8269-B32C4192185F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5099523" y="811672"/>
                  <a:ext cx="14688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B319AD4B-9E25-2666-8B0D-9B43B3FD490D}"/>
                    </a:ext>
                  </a:extLst>
                </p14:cNvPr>
                <p14:cNvContentPartPr/>
                <p14:nvPr/>
              </p14:nvContentPartPr>
              <p14:xfrm>
                <a:off x="5323803" y="698632"/>
                <a:ext cx="17280" cy="10836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B319AD4B-9E25-2666-8B0D-9B43B3FD490D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5314803" y="689632"/>
                  <a:ext cx="3492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AD21992F-EB0C-75BD-5013-B895DEA420B3}"/>
                    </a:ext>
                  </a:extLst>
                </p14:cNvPr>
                <p14:cNvContentPartPr/>
                <p14:nvPr/>
              </p14:nvContentPartPr>
              <p14:xfrm>
                <a:off x="5282043" y="671272"/>
                <a:ext cx="97920" cy="8748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AD21992F-EB0C-75BD-5013-B895DEA420B3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5273043" y="662632"/>
                  <a:ext cx="11556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0E59D634-06FA-9D88-6D1E-20661DED68A3}"/>
                    </a:ext>
                  </a:extLst>
                </p14:cNvPr>
                <p14:cNvContentPartPr/>
                <p14:nvPr/>
              </p14:nvContentPartPr>
              <p14:xfrm>
                <a:off x="5581563" y="799432"/>
                <a:ext cx="14760" cy="18972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0E59D634-06FA-9D88-6D1E-20661DED68A3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5572923" y="790432"/>
                  <a:ext cx="32400" cy="20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563045B5-9EEA-70A4-596D-992A78F8E99F}"/>
                    </a:ext>
                  </a:extLst>
                </p14:cNvPr>
                <p14:cNvContentPartPr/>
                <p14:nvPr/>
              </p14:nvContentPartPr>
              <p14:xfrm>
                <a:off x="5526483" y="876472"/>
                <a:ext cx="213480" cy="3240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563045B5-9EEA-70A4-596D-992A78F8E99F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5517843" y="867832"/>
                  <a:ext cx="23112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2D446529-7B35-178C-840A-5121B610138F}"/>
                    </a:ext>
                  </a:extLst>
                </p14:cNvPr>
                <p14:cNvContentPartPr/>
                <p14:nvPr/>
              </p14:nvContentPartPr>
              <p14:xfrm>
                <a:off x="5881443" y="787552"/>
                <a:ext cx="221400" cy="20340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2D446529-7B35-178C-840A-5121B610138F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5872443" y="778552"/>
                  <a:ext cx="239040" cy="22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C81EA857-AA1D-A7A5-178E-FD7675842CD6}"/>
                    </a:ext>
                  </a:extLst>
                </p14:cNvPr>
                <p14:cNvContentPartPr/>
                <p14:nvPr/>
              </p14:nvContentPartPr>
              <p14:xfrm>
                <a:off x="6107883" y="1003192"/>
                <a:ext cx="95400" cy="7884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C81EA857-AA1D-A7A5-178E-FD7675842CD6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6099243" y="994192"/>
                  <a:ext cx="11304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727883AE-CEE4-E851-1C7A-F62A88935AD7}"/>
                    </a:ext>
                  </a:extLst>
                </p14:cNvPr>
                <p14:cNvContentPartPr/>
                <p14:nvPr/>
              </p14:nvContentPartPr>
              <p14:xfrm>
                <a:off x="6191763" y="665512"/>
                <a:ext cx="87840" cy="11880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727883AE-CEE4-E851-1C7A-F62A88935AD7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6182763" y="656512"/>
                  <a:ext cx="10548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0D1A8D66-4681-89CF-8059-BA4CA85E1AF5}"/>
                    </a:ext>
                  </a:extLst>
                </p14:cNvPr>
                <p14:cNvContentPartPr/>
                <p14:nvPr/>
              </p14:nvContentPartPr>
              <p14:xfrm>
                <a:off x="6395523" y="816712"/>
                <a:ext cx="146880" cy="15408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0D1A8D66-4681-89CF-8059-BA4CA85E1AF5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6386883" y="807712"/>
                  <a:ext cx="16452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6F729A74-5263-0E82-0F18-A55A79B12C54}"/>
                    </a:ext>
                  </a:extLst>
                </p14:cNvPr>
                <p14:cNvContentPartPr/>
                <p14:nvPr/>
              </p14:nvContentPartPr>
              <p14:xfrm>
                <a:off x="6540243" y="761272"/>
                <a:ext cx="103320" cy="5580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6F729A74-5263-0E82-0F18-A55A79B12C54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6531243" y="752272"/>
                  <a:ext cx="120960" cy="7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C54C23AE-0DE5-4EFD-EBD8-ECA4ECD52D60}"/>
                    </a:ext>
                  </a:extLst>
                </p14:cNvPr>
                <p14:cNvContentPartPr/>
                <p14:nvPr/>
              </p14:nvContentPartPr>
              <p14:xfrm>
                <a:off x="6700083" y="896632"/>
                <a:ext cx="76320" cy="10980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C54C23AE-0DE5-4EFD-EBD8-ECA4ECD52D60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6691443" y="887992"/>
                  <a:ext cx="9396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21E19ABA-C857-0193-EBC3-AFC7BA7B0F1D}"/>
                    </a:ext>
                  </a:extLst>
                </p14:cNvPr>
                <p14:cNvContentPartPr/>
                <p14:nvPr/>
              </p14:nvContentPartPr>
              <p14:xfrm>
                <a:off x="6899163" y="760192"/>
                <a:ext cx="18360" cy="15012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21E19ABA-C857-0193-EBC3-AFC7BA7B0F1D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6890523" y="751552"/>
                  <a:ext cx="3600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1C49B392-A5AB-6584-8F4E-FD19E5BA653F}"/>
                    </a:ext>
                  </a:extLst>
                </p14:cNvPr>
                <p14:cNvContentPartPr/>
                <p14:nvPr/>
              </p14:nvContentPartPr>
              <p14:xfrm>
                <a:off x="6808443" y="764512"/>
                <a:ext cx="162360" cy="6444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1C49B392-A5AB-6584-8F4E-FD19E5BA653F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6799443" y="755872"/>
                  <a:ext cx="18000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6E4DDEEC-2031-F7DB-4FAF-27848626C5E6}"/>
                    </a:ext>
                  </a:extLst>
                </p14:cNvPr>
                <p14:cNvContentPartPr/>
                <p14:nvPr/>
              </p14:nvContentPartPr>
              <p14:xfrm>
                <a:off x="4691643" y="554272"/>
                <a:ext cx="2325600" cy="13968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6E4DDEEC-2031-F7DB-4FAF-27848626C5E6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4683003" y="545632"/>
                  <a:ext cx="234324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9183D98E-37E8-775C-3604-A43F53E070E1}"/>
                    </a:ext>
                  </a:extLst>
                </p14:cNvPr>
                <p14:cNvContentPartPr/>
                <p14:nvPr/>
              </p14:nvContentPartPr>
              <p14:xfrm>
                <a:off x="7168443" y="874672"/>
                <a:ext cx="121320" cy="2124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9183D98E-37E8-775C-3604-A43F53E070E1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7159443" y="865672"/>
                  <a:ext cx="13896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0DBCF090-C97A-63AA-37B8-53D78BEE0F08}"/>
                    </a:ext>
                  </a:extLst>
                </p14:cNvPr>
                <p14:cNvContentPartPr/>
                <p14:nvPr/>
              </p14:nvContentPartPr>
              <p14:xfrm>
                <a:off x="7376523" y="634912"/>
                <a:ext cx="193680" cy="44892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0DBCF090-C97A-63AA-37B8-53D78BEE0F08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7367883" y="626272"/>
                  <a:ext cx="211320" cy="466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285048CE-4D25-76BA-8D51-B9E5BA4DA45A}"/>
              </a:ext>
            </a:extLst>
          </p:cNvPr>
          <p:cNvGrpSpPr/>
          <p:nvPr/>
        </p:nvGrpSpPr>
        <p:grpSpPr>
          <a:xfrm>
            <a:off x="7539963" y="477592"/>
            <a:ext cx="2441160" cy="667440"/>
            <a:chOff x="7539963" y="477592"/>
            <a:chExt cx="2441160" cy="667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CC515129-09EE-F33B-B482-1F0A6A50DAA3}"/>
                    </a:ext>
                  </a:extLst>
                </p14:cNvPr>
                <p14:cNvContentPartPr/>
                <p14:nvPr/>
              </p14:nvContentPartPr>
              <p14:xfrm>
                <a:off x="7636083" y="836152"/>
                <a:ext cx="144000" cy="14148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CC515129-09EE-F33B-B482-1F0A6A50DAA3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7627443" y="827512"/>
                  <a:ext cx="16164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E7CD885E-5C2D-8AA1-A6FB-EF3C86496865}"/>
                    </a:ext>
                  </a:extLst>
                </p14:cNvPr>
                <p14:cNvContentPartPr/>
                <p14:nvPr/>
              </p14:nvContentPartPr>
              <p14:xfrm>
                <a:off x="7801683" y="735712"/>
                <a:ext cx="109440" cy="8640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E7CD885E-5C2D-8AA1-A6FB-EF3C86496865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7792683" y="727072"/>
                  <a:ext cx="12708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FF0C703B-908E-AD6E-8641-32715FBD499F}"/>
                    </a:ext>
                  </a:extLst>
                </p14:cNvPr>
                <p14:cNvContentPartPr/>
                <p14:nvPr/>
              </p14:nvContentPartPr>
              <p14:xfrm>
                <a:off x="7944603" y="881152"/>
                <a:ext cx="78480" cy="12276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FF0C703B-908E-AD6E-8641-32715FBD499F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7935603" y="872152"/>
                  <a:ext cx="9612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7F9EE954-5DB2-808E-9A66-9F310D4F0C48}"/>
                    </a:ext>
                  </a:extLst>
                </p14:cNvPr>
                <p14:cNvContentPartPr/>
                <p14:nvPr/>
              </p14:nvContentPartPr>
              <p14:xfrm>
                <a:off x="8155563" y="698272"/>
                <a:ext cx="4680" cy="11988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7F9EE954-5DB2-808E-9A66-9F310D4F0C48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8146923" y="689272"/>
                  <a:ext cx="2232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3593AA81-00EA-3D01-4869-0BF3CF42B60C}"/>
                    </a:ext>
                  </a:extLst>
                </p14:cNvPr>
                <p14:cNvContentPartPr/>
                <p14:nvPr/>
              </p14:nvContentPartPr>
              <p14:xfrm>
                <a:off x="8051523" y="680632"/>
                <a:ext cx="165240" cy="9720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3593AA81-00EA-3D01-4869-0BF3CF42B60C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8042523" y="671992"/>
                  <a:ext cx="18288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0E8FC527-033B-AD81-08A4-47DDEAAB7C40}"/>
                    </a:ext>
                  </a:extLst>
                </p14:cNvPr>
                <p14:cNvContentPartPr/>
                <p14:nvPr/>
              </p14:nvContentPartPr>
              <p14:xfrm>
                <a:off x="8329803" y="824632"/>
                <a:ext cx="18360" cy="18180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0E8FC527-033B-AD81-08A4-47DDEAAB7C40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8320803" y="815632"/>
                  <a:ext cx="36000" cy="19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2DE4ED08-1DFB-458A-D3B2-D8257FCA146D}"/>
                    </a:ext>
                  </a:extLst>
                </p14:cNvPr>
                <p14:cNvContentPartPr/>
                <p14:nvPr/>
              </p14:nvContentPartPr>
              <p14:xfrm>
                <a:off x="8243763" y="922552"/>
                <a:ext cx="190080" cy="1584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2DE4ED08-1DFB-458A-D3B2-D8257FCA146D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8235123" y="913552"/>
                  <a:ext cx="20772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2E98DAE6-2B73-D72E-87CA-E8F2785B46DB}"/>
                    </a:ext>
                  </a:extLst>
                </p14:cNvPr>
                <p14:cNvContentPartPr/>
                <p14:nvPr/>
              </p14:nvContentPartPr>
              <p14:xfrm>
                <a:off x="8520243" y="802312"/>
                <a:ext cx="234000" cy="20808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2E98DAE6-2B73-D72E-87CA-E8F2785B46DB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8511603" y="793312"/>
                  <a:ext cx="251640" cy="22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E132EB3B-92B1-764D-81D2-1E6648184FFC}"/>
                    </a:ext>
                  </a:extLst>
                </p14:cNvPr>
                <p14:cNvContentPartPr/>
                <p14:nvPr/>
              </p14:nvContentPartPr>
              <p14:xfrm>
                <a:off x="8761803" y="733192"/>
                <a:ext cx="120600" cy="6444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E132EB3B-92B1-764D-81D2-1E6648184FFC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8752803" y="724552"/>
                  <a:ext cx="13824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E3053150-4265-E42D-9494-3390FEEC6A5D}"/>
                    </a:ext>
                  </a:extLst>
                </p14:cNvPr>
                <p14:cNvContentPartPr/>
                <p14:nvPr/>
              </p14:nvContentPartPr>
              <p14:xfrm>
                <a:off x="8910123" y="824272"/>
                <a:ext cx="149760" cy="14904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E3053150-4265-E42D-9494-3390FEEC6A5D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8901123" y="815632"/>
                  <a:ext cx="16740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7B9BE3AA-33E4-C164-F04F-C26B73835AB1}"/>
                    </a:ext>
                  </a:extLst>
                </p14:cNvPr>
                <p14:cNvContentPartPr/>
                <p14:nvPr/>
              </p14:nvContentPartPr>
              <p14:xfrm>
                <a:off x="9099843" y="703672"/>
                <a:ext cx="78840" cy="9000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7B9BE3AA-33E4-C164-F04F-C26B73835AB1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9091203" y="695032"/>
                  <a:ext cx="9648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E1D07756-57D2-5AFE-AFE6-EF1A09B22C88}"/>
                    </a:ext>
                  </a:extLst>
                </p14:cNvPr>
                <p14:cNvContentPartPr/>
                <p14:nvPr/>
              </p14:nvContentPartPr>
              <p14:xfrm>
                <a:off x="9205323" y="836152"/>
                <a:ext cx="89640" cy="14904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E1D07756-57D2-5AFE-AFE6-EF1A09B22C88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9196683" y="827152"/>
                  <a:ext cx="10728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AB211ADE-4C2A-BD84-B090-772D0F49E534}"/>
                    </a:ext>
                  </a:extLst>
                </p14:cNvPr>
                <p14:cNvContentPartPr/>
                <p14:nvPr/>
              </p14:nvContentPartPr>
              <p14:xfrm>
                <a:off x="9446523" y="725632"/>
                <a:ext cx="14760" cy="12240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AB211ADE-4C2A-BD84-B090-772D0F49E534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9437883" y="716992"/>
                  <a:ext cx="3240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57233A92-2AA7-4382-07EC-A9ADBBEB05F4}"/>
                    </a:ext>
                  </a:extLst>
                </p14:cNvPr>
                <p14:cNvContentPartPr/>
                <p14:nvPr/>
              </p14:nvContentPartPr>
              <p14:xfrm>
                <a:off x="9388563" y="708352"/>
                <a:ext cx="123120" cy="6840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57233A92-2AA7-4382-07EC-A9ADBBEB05F4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9379923" y="699352"/>
                  <a:ext cx="14076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34C870CC-C206-34EF-CF10-6D37B964CE95}"/>
                    </a:ext>
                  </a:extLst>
                </p14:cNvPr>
                <p14:cNvContentPartPr/>
                <p14:nvPr/>
              </p14:nvContentPartPr>
              <p14:xfrm>
                <a:off x="7539963" y="559672"/>
                <a:ext cx="2116080" cy="16632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34C870CC-C206-34EF-CF10-6D37B964CE95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7530963" y="551032"/>
                  <a:ext cx="2133720" cy="18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F014DA44-C24C-6C66-1EBC-D4EF00182A9E}"/>
                    </a:ext>
                  </a:extLst>
                </p14:cNvPr>
                <p14:cNvContentPartPr/>
                <p14:nvPr/>
              </p14:nvContentPartPr>
              <p14:xfrm>
                <a:off x="9521403" y="504232"/>
                <a:ext cx="264600" cy="64080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F014DA44-C24C-6C66-1EBC-D4EF00182A9E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9512403" y="495592"/>
                  <a:ext cx="282240" cy="65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2FB3F0ED-D90F-0727-2D97-87920BBFEEFA}"/>
                    </a:ext>
                  </a:extLst>
                </p14:cNvPr>
                <p14:cNvContentPartPr/>
                <p14:nvPr/>
              </p14:nvContentPartPr>
              <p14:xfrm>
                <a:off x="9883923" y="477592"/>
                <a:ext cx="97200" cy="9468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2FB3F0ED-D90F-0727-2D97-87920BBFEEFA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9874923" y="468592"/>
                  <a:ext cx="114840" cy="112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4" name="Group 113">
            <a:extLst>
              <a:ext uri="{FF2B5EF4-FFF2-40B4-BE49-F238E27FC236}">
                <a16:creationId xmlns:a16="http://schemas.microsoft.com/office/drawing/2014/main" id="{9AE465C0-112A-0CC8-AEEF-C50D0D085672}"/>
              </a:ext>
            </a:extLst>
          </p:cNvPr>
          <p:cNvGrpSpPr/>
          <p:nvPr/>
        </p:nvGrpSpPr>
        <p:grpSpPr>
          <a:xfrm>
            <a:off x="9943683" y="669472"/>
            <a:ext cx="848160" cy="367200"/>
            <a:chOff x="9943683" y="669472"/>
            <a:chExt cx="848160" cy="367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BCD740BC-165B-8552-87FE-7E023AF54F07}"/>
                    </a:ext>
                  </a:extLst>
                </p14:cNvPr>
                <p14:cNvContentPartPr/>
                <p14:nvPr/>
              </p14:nvContentPartPr>
              <p14:xfrm>
                <a:off x="9943683" y="797272"/>
                <a:ext cx="181800" cy="17208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BCD740BC-165B-8552-87FE-7E023AF54F07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9934683" y="788632"/>
                  <a:ext cx="199440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CD726C36-7437-AA90-C0BB-93A7BD8D7EDA}"/>
                    </a:ext>
                  </a:extLst>
                </p14:cNvPr>
                <p14:cNvContentPartPr/>
                <p14:nvPr/>
              </p14:nvContentPartPr>
              <p14:xfrm>
                <a:off x="10178043" y="698992"/>
                <a:ext cx="75240" cy="11592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CD726C36-7437-AA90-C0BB-93A7BD8D7EDA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10169043" y="690352"/>
                  <a:ext cx="9288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D09D945B-0D58-B001-366B-9B606CFDCB46}"/>
                    </a:ext>
                  </a:extLst>
                </p14:cNvPr>
                <p14:cNvContentPartPr/>
                <p14:nvPr/>
              </p14:nvContentPartPr>
              <p14:xfrm>
                <a:off x="10254363" y="831832"/>
                <a:ext cx="131040" cy="14040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D09D945B-0D58-B001-366B-9B606CFDCB46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10245723" y="822832"/>
                  <a:ext cx="14868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65765D25-6DF4-1F7D-F012-0EC418CE0A46}"/>
                    </a:ext>
                  </a:extLst>
                </p14:cNvPr>
                <p14:cNvContentPartPr/>
                <p14:nvPr/>
              </p14:nvContentPartPr>
              <p14:xfrm>
                <a:off x="10431483" y="669472"/>
                <a:ext cx="83880" cy="11556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65765D25-6DF4-1F7D-F012-0EC418CE0A46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10422483" y="660832"/>
                  <a:ext cx="10152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338D78E2-C2C9-1028-027E-4515B3416DB5}"/>
                    </a:ext>
                  </a:extLst>
                </p14:cNvPr>
                <p14:cNvContentPartPr/>
                <p14:nvPr/>
              </p14:nvContentPartPr>
              <p14:xfrm>
                <a:off x="10435083" y="839392"/>
                <a:ext cx="232920" cy="19728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338D78E2-C2C9-1028-027E-4515B3416DB5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10426083" y="830752"/>
                  <a:ext cx="250560" cy="21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E9D69C71-6719-79A5-2601-C3E4DEF4BAC6}"/>
                    </a:ext>
                  </a:extLst>
                </p14:cNvPr>
                <p14:cNvContentPartPr/>
                <p14:nvPr/>
              </p14:nvContentPartPr>
              <p14:xfrm>
                <a:off x="10707243" y="697192"/>
                <a:ext cx="84600" cy="7848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E9D69C71-6719-79A5-2601-C3E4DEF4BAC6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10698603" y="688552"/>
                  <a:ext cx="102240" cy="96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7" name="Group 116">
            <a:extLst>
              <a:ext uri="{FF2B5EF4-FFF2-40B4-BE49-F238E27FC236}">
                <a16:creationId xmlns:a16="http://schemas.microsoft.com/office/drawing/2014/main" id="{E058D340-7050-8400-FFA9-E0EFFEFBD5CA}"/>
              </a:ext>
            </a:extLst>
          </p:cNvPr>
          <p:cNvGrpSpPr/>
          <p:nvPr/>
        </p:nvGrpSpPr>
        <p:grpSpPr>
          <a:xfrm>
            <a:off x="10787883" y="869272"/>
            <a:ext cx="382680" cy="153360"/>
            <a:chOff x="10787883" y="869272"/>
            <a:chExt cx="382680" cy="153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20A579A2-A875-6ADC-F34F-2643A9B2E0CB}"/>
                    </a:ext>
                  </a:extLst>
                </p14:cNvPr>
                <p14:cNvContentPartPr/>
                <p14:nvPr/>
              </p14:nvContentPartPr>
              <p14:xfrm>
                <a:off x="10787883" y="869272"/>
                <a:ext cx="173880" cy="15336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20A579A2-A875-6ADC-F34F-2643A9B2E0CB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10779243" y="860632"/>
                  <a:ext cx="191520" cy="17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A6D92D15-61A1-DBB7-DA31-35A83C79F77A}"/>
                    </a:ext>
                  </a:extLst>
                </p14:cNvPr>
                <p14:cNvContentPartPr/>
                <p14:nvPr/>
              </p14:nvContentPartPr>
              <p14:xfrm>
                <a:off x="11024403" y="914272"/>
                <a:ext cx="146160" cy="10728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A6D92D15-61A1-DBB7-DA31-35A83C79F77A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11015403" y="905272"/>
                  <a:ext cx="163800" cy="124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0" name="Group 119">
            <a:extLst>
              <a:ext uri="{FF2B5EF4-FFF2-40B4-BE49-F238E27FC236}">
                <a16:creationId xmlns:a16="http://schemas.microsoft.com/office/drawing/2014/main" id="{76DE86A1-E01B-406B-A56E-470B422A2ECB}"/>
              </a:ext>
            </a:extLst>
          </p:cNvPr>
          <p:cNvGrpSpPr/>
          <p:nvPr/>
        </p:nvGrpSpPr>
        <p:grpSpPr>
          <a:xfrm>
            <a:off x="11235850" y="730529"/>
            <a:ext cx="546840" cy="342000"/>
            <a:chOff x="11235850" y="730529"/>
            <a:chExt cx="546840" cy="342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911F60CD-E2F0-0F03-4B3D-5599B3E9223C}"/>
                    </a:ext>
                  </a:extLst>
                </p14:cNvPr>
                <p14:cNvContentPartPr/>
                <p14:nvPr/>
              </p14:nvContentPartPr>
              <p14:xfrm>
                <a:off x="11235850" y="730529"/>
                <a:ext cx="156960" cy="30600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911F60CD-E2F0-0F03-4B3D-5599B3E9223C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11226850" y="721529"/>
                  <a:ext cx="174600" cy="32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953CA9D9-67C0-775D-A459-02CDAFE5DD9C}"/>
                    </a:ext>
                  </a:extLst>
                </p14:cNvPr>
                <p14:cNvContentPartPr/>
                <p14:nvPr/>
              </p14:nvContentPartPr>
              <p14:xfrm>
                <a:off x="11398930" y="846089"/>
                <a:ext cx="383760" cy="22644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953CA9D9-67C0-775D-A459-02CDAFE5DD9C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11390290" y="837449"/>
                  <a:ext cx="401400" cy="244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3" name="Group 122">
            <a:extLst>
              <a:ext uri="{FF2B5EF4-FFF2-40B4-BE49-F238E27FC236}">
                <a16:creationId xmlns:a16="http://schemas.microsoft.com/office/drawing/2014/main" id="{0CD9C326-E776-A57F-BEDB-DCC1AF6AAD1E}"/>
              </a:ext>
            </a:extLst>
          </p:cNvPr>
          <p:cNvGrpSpPr/>
          <p:nvPr/>
        </p:nvGrpSpPr>
        <p:grpSpPr>
          <a:xfrm>
            <a:off x="1083130" y="1919609"/>
            <a:ext cx="207360" cy="115200"/>
            <a:chOff x="1083130" y="1919609"/>
            <a:chExt cx="207360" cy="115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615819D3-769D-526B-3AA9-403FBB239D6E}"/>
                    </a:ext>
                  </a:extLst>
                </p14:cNvPr>
                <p14:cNvContentPartPr/>
                <p14:nvPr/>
              </p14:nvContentPartPr>
              <p14:xfrm>
                <a:off x="1083130" y="1919609"/>
                <a:ext cx="195840" cy="4644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615819D3-769D-526B-3AA9-403FBB239D6E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1074130" y="1910609"/>
                  <a:ext cx="21348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D2676087-E2FA-3033-DBFB-BF72D19FE66D}"/>
                    </a:ext>
                  </a:extLst>
                </p14:cNvPr>
                <p14:cNvContentPartPr/>
                <p14:nvPr/>
              </p14:nvContentPartPr>
              <p14:xfrm>
                <a:off x="1113730" y="2014649"/>
                <a:ext cx="176760" cy="2016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D2676087-E2FA-3033-DBFB-BF72D19FE66D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1104730" y="2005649"/>
                  <a:ext cx="194400" cy="37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1" name="Group 150">
            <a:extLst>
              <a:ext uri="{FF2B5EF4-FFF2-40B4-BE49-F238E27FC236}">
                <a16:creationId xmlns:a16="http://schemas.microsoft.com/office/drawing/2014/main" id="{E32F9A34-E47B-F639-C70A-395E779C98DF}"/>
              </a:ext>
            </a:extLst>
          </p:cNvPr>
          <p:cNvGrpSpPr/>
          <p:nvPr/>
        </p:nvGrpSpPr>
        <p:grpSpPr>
          <a:xfrm>
            <a:off x="1592170" y="1518569"/>
            <a:ext cx="2087280" cy="944280"/>
            <a:chOff x="1592170" y="1518569"/>
            <a:chExt cx="2087280" cy="944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95724679-09F8-65D3-B0CF-BC27DE0646F7}"/>
                    </a:ext>
                  </a:extLst>
                </p14:cNvPr>
                <p14:cNvContentPartPr/>
                <p14:nvPr/>
              </p14:nvContentPartPr>
              <p14:xfrm>
                <a:off x="1653370" y="1748249"/>
                <a:ext cx="102600" cy="20844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95724679-09F8-65D3-B0CF-BC27DE0646F7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1644370" y="1739609"/>
                  <a:ext cx="120240" cy="22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0E776C4C-5B40-5F86-D6A4-7956AE48DDC1}"/>
                    </a:ext>
                  </a:extLst>
                </p14:cNvPr>
                <p14:cNvContentPartPr/>
                <p14:nvPr/>
              </p14:nvContentPartPr>
              <p14:xfrm>
                <a:off x="1797730" y="1592009"/>
                <a:ext cx="116640" cy="13500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0E776C4C-5B40-5F86-D6A4-7956AE48DDC1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1789090" y="1583009"/>
                  <a:ext cx="13428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F19A233B-D0A6-25E8-B574-F5D690E0DE95}"/>
                    </a:ext>
                  </a:extLst>
                </p14:cNvPr>
                <p14:cNvContentPartPr/>
                <p14:nvPr/>
              </p14:nvContentPartPr>
              <p14:xfrm>
                <a:off x="2024890" y="1553849"/>
                <a:ext cx="25920" cy="37440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F19A233B-D0A6-25E8-B574-F5D690E0DE95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2016250" y="1544849"/>
                  <a:ext cx="43560" cy="39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8A942629-BD9D-650D-F37C-8CF9B52AFDA5}"/>
                    </a:ext>
                  </a:extLst>
                </p14:cNvPr>
                <p14:cNvContentPartPr/>
                <p14:nvPr/>
              </p14:nvContentPartPr>
              <p14:xfrm>
                <a:off x="2085010" y="1601009"/>
                <a:ext cx="315720" cy="25164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8A942629-BD9D-650D-F37C-8CF9B52AFDA5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2076010" y="1592009"/>
                  <a:ext cx="333360" cy="26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5E759D35-1F54-B156-A638-F572D30EE066}"/>
                    </a:ext>
                  </a:extLst>
                </p14:cNvPr>
                <p14:cNvContentPartPr/>
                <p14:nvPr/>
              </p14:nvContentPartPr>
              <p14:xfrm>
                <a:off x="2468770" y="1529009"/>
                <a:ext cx="25560" cy="41148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5E759D35-1F54-B156-A638-F572D30EE066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2460130" y="1520009"/>
                  <a:ext cx="43200" cy="42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19332F19-679D-C172-F48A-31593A860CCE}"/>
                    </a:ext>
                  </a:extLst>
                </p14:cNvPr>
                <p14:cNvContentPartPr/>
                <p14:nvPr/>
              </p14:nvContentPartPr>
              <p14:xfrm>
                <a:off x="2565610" y="1518569"/>
                <a:ext cx="105120" cy="9468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19332F19-679D-C172-F48A-31593A860CCE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2556970" y="1509929"/>
                  <a:ext cx="12276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1A9602F7-A476-32D4-9CA4-F4DB030463C4}"/>
                    </a:ext>
                  </a:extLst>
                </p14:cNvPr>
                <p14:cNvContentPartPr/>
                <p14:nvPr/>
              </p14:nvContentPartPr>
              <p14:xfrm>
                <a:off x="2742370" y="1775609"/>
                <a:ext cx="174960" cy="9576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1A9602F7-A476-32D4-9CA4-F4DB030463C4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2733370" y="1766609"/>
                  <a:ext cx="19260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7FBC9C34-CD28-8235-DD84-AA594C9D66AD}"/>
                    </a:ext>
                  </a:extLst>
                </p14:cNvPr>
                <p14:cNvContentPartPr/>
                <p14:nvPr/>
              </p14:nvContentPartPr>
              <p14:xfrm>
                <a:off x="2931730" y="1574369"/>
                <a:ext cx="157320" cy="18288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7FBC9C34-CD28-8235-DD84-AA594C9D66AD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2923090" y="1565729"/>
                  <a:ext cx="174960" cy="20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F2EBE8FC-7C29-5C66-407A-BF7619FF1E39}"/>
                    </a:ext>
                  </a:extLst>
                </p14:cNvPr>
                <p14:cNvContentPartPr/>
                <p14:nvPr/>
              </p14:nvContentPartPr>
              <p14:xfrm>
                <a:off x="2918050" y="1558169"/>
                <a:ext cx="172080" cy="1656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F2EBE8FC-7C29-5C66-407A-BF7619FF1E39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2909050" y="1549529"/>
                  <a:ext cx="18972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9329DA83-A62A-E15B-FECB-0605895576BE}"/>
                    </a:ext>
                  </a:extLst>
                </p14:cNvPr>
                <p14:cNvContentPartPr/>
                <p14:nvPr/>
              </p14:nvContentPartPr>
              <p14:xfrm>
                <a:off x="3173650" y="1760849"/>
                <a:ext cx="205560" cy="12060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9329DA83-A62A-E15B-FECB-0605895576BE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3165010" y="1752209"/>
                  <a:ext cx="22320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B628A50B-6DAB-74A7-F962-C30472A1BFC8}"/>
                    </a:ext>
                  </a:extLst>
                </p14:cNvPr>
                <p14:cNvContentPartPr/>
                <p14:nvPr/>
              </p14:nvContentPartPr>
              <p14:xfrm>
                <a:off x="3536530" y="1559609"/>
                <a:ext cx="18360" cy="19764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B628A50B-6DAB-74A7-F962-C30472A1BFC8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3527530" y="1550609"/>
                  <a:ext cx="36000" cy="21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B88DB83A-91C9-26F5-302C-A3743BE5F020}"/>
                    </a:ext>
                  </a:extLst>
                </p14:cNvPr>
                <p14:cNvContentPartPr/>
                <p14:nvPr/>
              </p14:nvContentPartPr>
              <p14:xfrm>
                <a:off x="3428890" y="1543769"/>
                <a:ext cx="213120" cy="10620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B88DB83A-91C9-26F5-302C-A3743BE5F020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3420250" y="1535129"/>
                  <a:ext cx="23076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D8B0C756-B7A8-4DBE-0845-A91C14BACBD9}"/>
                    </a:ext>
                  </a:extLst>
                </p14:cNvPr>
                <p14:cNvContentPartPr/>
                <p14:nvPr/>
              </p14:nvContentPartPr>
              <p14:xfrm>
                <a:off x="1592170" y="2010689"/>
                <a:ext cx="2087280" cy="6444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D8B0C756-B7A8-4DBE-0845-A91C14BACBD9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1583530" y="2002049"/>
                  <a:ext cx="210492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9680F696-3DF0-E995-16EA-1D5C16081C2D}"/>
                    </a:ext>
                  </a:extLst>
                </p14:cNvPr>
                <p14:cNvContentPartPr/>
                <p14:nvPr/>
              </p14:nvContentPartPr>
              <p14:xfrm>
                <a:off x="1677490" y="2174489"/>
                <a:ext cx="192240" cy="25704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9680F696-3DF0-E995-16EA-1D5C16081C2D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1668850" y="2165489"/>
                  <a:ext cx="209880" cy="27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90630B69-D272-8DBF-3C5C-8D094168258C}"/>
                    </a:ext>
                  </a:extLst>
                </p14:cNvPr>
                <p14:cNvContentPartPr/>
                <p14:nvPr/>
              </p14:nvContentPartPr>
              <p14:xfrm>
                <a:off x="2110210" y="2293289"/>
                <a:ext cx="3240" cy="14724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90630B69-D272-8DBF-3C5C-8D094168258C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2101570" y="2284649"/>
                  <a:ext cx="2088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7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76BF441D-A34A-A4DE-B397-80AFD722BA7F}"/>
                    </a:ext>
                  </a:extLst>
                </p14:cNvPr>
                <p14:cNvContentPartPr/>
                <p14:nvPr/>
              </p14:nvContentPartPr>
              <p14:xfrm>
                <a:off x="2162050" y="2258369"/>
                <a:ext cx="10800" cy="17352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76BF441D-A34A-A4DE-B397-80AFD722BA7F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2153050" y="2249729"/>
                  <a:ext cx="28440" cy="19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9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E0709497-863D-3EAA-0646-FB0E984EE975}"/>
                    </a:ext>
                  </a:extLst>
                </p14:cNvPr>
                <p14:cNvContentPartPr/>
                <p14:nvPr/>
              </p14:nvContentPartPr>
              <p14:xfrm>
                <a:off x="2003650" y="2243609"/>
                <a:ext cx="251640" cy="6336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E0709497-863D-3EAA-0646-FB0E984EE975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1994650" y="2234609"/>
                  <a:ext cx="269280" cy="8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1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53F91BC0-0597-8690-FD0D-E81706E9CAAF}"/>
                    </a:ext>
                  </a:extLst>
                </p14:cNvPr>
                <p14:cNvContentPartPr/>
                <p14:nvPr/>
              </p14:nvContentPartPr>
              <p14:xfrm>
                <a:off x="2335570" y="2117969"/>
                <a:ext cx="65160" cy="17172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53F91BC0-0597-8690-FD0D-E81706E9CAAF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2326570" y="2108969"/>
                  <a:ext cx="8280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3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BE93863F-4BBA-3117-891B-01892BE85131}"/>
                    </a:ext>
                  </a:extLst>
                </p14:cNvPr>
                <p14:cNvContentPartPr/>
                <p14:nvPr/>
              </p14:nvContentPartPr>
              <p14:xfrm>
                <a:off x="2618530" y="2160449"/>
                <a:ext cx="73080" cy="30240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BE93863F-4BBA-3117-891B-01892BE85131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2609890" y="2151809"/>
                  <a:ext cx="90720" cy="32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5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9014F885-411A-E622-1E60-CAF6C31FD03D}"/>
                    </a:ext>
                  </a:extLst>
                </p14:cNvPr>
                <p14:cNvContentPartPr/>
                <p14:nvPr/>
              </p14:nvContentPartPr>
              <p14:xfrm>
                <a:off x="2514850" y="2239649"/>
                <a:ext cx="181800" cy="8172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9014F885-411A-E622-1E60-CAF6C31FD03D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2505850" y="2231009"/>
                  <a:ext cx="19944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7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AB1422CB-FDF8-B085-7EF6-737F44A58D3F}"/>
                    </a:ext>
                  </a:extLst>
                </p14:cNvPr>
                <p14:cNvContentPartPr/>
                <p14:nvPr/>
              </p14:nvContentPartPr>
              <p14:xfrm>
                <a:off x="2771890" y="2119049"/>
                <a:ext cx="134640" cy="15480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AB1422CB-FDF8-B085-7EF6-737F44A58D3F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2763250" y="2110409"/>
                  <a:ext cx="152280" cy="172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99">
            <p14:nvContentPartPr>
              <p14:cNvPr id="152" name="Ink 151">
                <a:extLst>
                  <a:ext uri="{FF2B5EF4-FFF2-40B4-BE49-F238E27FC236}">
                    <a16:creationId xmlns:a16="http://schemas.microsoft.com/office/drawing/2014/main" id="{1908200C-D2B0-6450-E694-E1C08EE79014}"/>
                  </a:ext>
                </a:extLst>
              </p14:cNvPr>
              <p14:cNvContentPartPr/>
              <p14:nvPr/>
            </p14:nvContentPartPr>
            <p14:xfrm>
              <a:off x="3995890" y="1575449"/>
              <a:ext cx="146520" cy="693720"/>
            </p14:xfrm>
          </p:contentPart>
        </mc:Choice>
        <mc:Fallback xmlns="">
          <p:pic>
            <p:nvPicPr>
              <p:cNvPr id="152" name="Ink 151">
                <a:extLst>
                  <a:ext uri="{FF2B5EF4-FFF2-40B4-BE49-F238E27FC236}">
                    <a16:creationId xmlns:a16="http://schemas.microsoft.com/office/drawing/2014/main" id="{1908200C-D2B0-6450-E694-E1C08EE79014}"/>
                  </a:ext>
                </a:extLst>
              </p:cNvPr>
              <p:cNvPicPr/>
              <p:nvPr/>
            </p:nvPicPr>
            <p:blipFill>
              <a:blip r:embed="rId200"/>
              <a:stretch>
                <a:fillRect/>
              </a:stretch>
            </p:blipFill>
            <p:spPr>
              <a:xfrm>
                <a:off x="3986890" y="1566449"/>
                <a:ext cx="164160" cy="71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1">
            <p14:nvContentPartPr>
              <p14:cNvPr id="153" name="Ink 152">
                <a:extLst>
                  <a:ext uri="{FF2B5EF4-FFF2-40B4-BE49-F238E27FC236}">
                    <a16:creationId xmlns:a16="http://schemas.microsoft.com/office/drawing/2014/main" id="{A7F2C60F-8E46-470E-6ED3-531DE213D6FA}"/>
                  </a:ext>
                </a:extLst>
              </p14:cNvPr>
              <p14:cNvContentPartPr/>
              <p14:nvPr/>
            </p14:nvContentPartPr>
            <p14:xfrm>
              <a:off x="4112530" y="371249"/>
              <a:ext cx="60120" cy="81360"/>
            </p14:xfrm>
          </p:contentPart>
        </mc:Choice>
        <mc:Fallback xmlns="">
          <p:pic>
            <p:nvPicPr>
              <p:cNvPr id="153" name="Ink 152">
                <a:extLst>
                  <a:ext uri="{FF2B5EF4-FFF2-40B4-BE49-F238E27FC236}">
                    <a16:creationId xmlns:a16="http://schemas.microsoft.com/office/drawing/2014/main" id="{A7F2C60F-8E46-470E-6ED3-531DE213D6FA}"/>
                  </a:ext>
                </a:extLst>
              </p:cNvPr>
              <p:cNvPicPr/>
              <p:nvPr/>
            </p:nvPicPr>
            <p:blipFill>
              <a:blip r:embed="rId202"/>
              <a:stretch>
                <a:fillRect/>
              </a:stretch>
            </p:blipFill>
            <p:spPr>
              <a:xfrm>
                <a:off x="4103530" y="362609"/>
                <a:ext cx="77760" cy="99000"/>
              </a:xfrm>
              <a:prstGeom prst="rect">
                <a:avLst/>
              </a:prstGeom>
            </p:spPr>
          </p:pic>
        </mc:Fallback>
      </mc:AlternateContent>
      <p:grpSp>
        <p:nvGrpSpPr>
          <p:cNvPr id="169" name="Group 168">
            <a:extLst>
              <a:ext uri="{FF2B5EF4-FFF2-40B4-BE49-F238E27FC236}">
                <a16:creationId xmlns:a16="http://schemas.microsoft.com/office/drawing/2014/main" id="{064F6852-DA34-9F71-B775-8D5657009A93}"/>
              </a:ext>
            </a:extLst>
          </p:cNvPr>
          <p:cNvGrpSpPr/>
          <p:nvPr/>
        </p:nvGrpSpPr>
        <p:grpSpPr>
          <a:xfrm>
            <a:off x="4115050" y="1450889"/>
            <a:ext cx="2702160" cy="1022760"/>
            <a:chOff x="4115050" y="1450889"/>
            <a:chExt cx="2702160" cy="1022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3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2A21C348-8443-8027-CEC9-11D583573755}"/>
                    </a:ext>
                  </a:extLst>
                </p14:cNvPr>
                <p14:cNvContentPartPr/>
                <p14:nvPr/>
              </p14:nvContentPartPr>
              <p14:xfrm>
                <a:off x="4115050" y="2323529"/>
                <a:ext cx="102960" cy="15012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2A21C348-8443-8027-CEC9-11D583573755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4106410" y="2314529"/>
                  <a:ext cx="12060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5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DA27734A-E7F2-ACBB-0499-5F206E97DB15}"/>
                    </a:ext>
                  </a:extLst>
                </p14:cNvPr>
                <p14:cNvContentPartPr/>
                <p14:nvPr/>
              </p14:nvContentPartPr>
              <p14:xfrm>
                <a:off x="4218370" y="1450889"/>
                <a:ext cx="226800" cy="15948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DA27734A-E7F2-ACBB-0499-5F206E97DB15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4209730" y="1442249"/>
                  <a:ext cx="244440" cy="1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7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2D580B3E-4734-C2E0-E55A-372BE184CC17}"/>
                    </a:ext>
                  </a:extLst>
                </p14:cNvPr>
                <p14:cNvContentPartPr/>
                <p14:nvPr/>
              </p14:nvContentPartPr>
              <p14:xfrm>
                <a:off x="4489810" y="1568249"/>
                <a:ext cx="80640" cy="3744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2D580B3E-4734-C2E0-E55A-372BE184CC17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4481170" y="1559609"/>
                  <a:ext cx="9828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9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8EC413AB-B219-B98C-BB13-38A5A7A80B5E}"/>
                    </a:ext>
                  </a:extLst>
                </p14:cNvPr>
                <p14:cNvContentPartPr/>
                <p14:nvPr/>
              </p14:nvContentPartPr>
              <p14:xfrm>
                <a:off x="4665850" y="1742129"/>
                <a:ext cx="205920" cy="51120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8EC413AB-B219-B98C-BB13-38A5A7A80B5E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4657210" y="1733489"/>
                  <a:ext cx="223560" cy="52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1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B704CDA2-231A-19E2-5AAA-6B62572018E1}"/>
                    </a:ext>
                  </a:extLst>
                </p14:cNvPr>
                <p14:cNvContentPartPr/>
                <p14:nvPr/>
              </p14:nvContentPartPr>
              <p14:xfrm>
                <a:off x="4914970" y="1673369"/>
                <a:ext cx="1438200" cy="46692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B704CDA2-231A-19E2-5AAA-6B62572018E1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4906330" y="1664369"/>
                  <a:ext cx="1455840" cy="48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3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8FC828A4-0ECC-38E1-6631-85081B878565}"/>
                    </a:ext>
                  </a:extLst>
                </p14:cNvPr>
                <p14:cNvContentPartPr/>
                <p14:nvPr/>
              </p14:nvContentPartPr>
              <p14:xfrm>
                <a:off x="5383690" y="1839329"/>
                <a:ext cx="49680" cy="20268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8FC828A4-0ECC-38E1-6631-85081B878565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5375050" y="1830689"/>
                  <a:ext cx="67320" cy="22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5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A30705F4-1EAE-0986-E00F-79F2C2A46F1E}"/>
                    </a:ext>
                  </a:extLst>
                </p14:cNvPr>
                <p14:cNvContentPartPr/>
                <p14:nvPr/>
              </p14:nvContentPartPr>
              <p14:xfrm>
                <a:off x="5607970" y="1841849"/>
                <a:ext cx="21600" cy="19008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A30705F4-1EAE-0986-E00F-79F2C2A46F1E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5598970" y="1833209"/>
                  <a:ext cx="39240" cy="20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7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3F0AAA95-890C-F90A-C555-F8BCCFF9B015}"/>
                    </a:ext>
                  </a:extLst>
                </p14:cNvPr>
                <p14:cNvContentPartPr/>
                <p14:nvPr/>
              </p14:nvContentPartPr>
              <p14:xfrm>
                <a:off x="5561170" y="1917089"/>
                <a:ext cx="141480" cy="1188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3F0AAA95-890C-F90A-C555-F8BCCFF9B015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5552170" y="1908089"/>
                  <a:ext cx="15912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9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3A958571-C47C-1B01-D4D4-77006B4D3C66}"/>
                    </a:ext>
                  </a:extLst>
                </p14:cNvPr>
                <p14:cNvContentPartPr/>
                <p14:nvPr/>
              </p14:nvContentPartPr>
              <p14:xfrm>
                <a:off x="5799130" y="1833929"/>
                <a:ext cx="220320" cy="23724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3A958571-C47C-1B01-D4D4-77006B4D3C66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5790130" y="1824929"/>
                  <a:ext cx="237960" cy="25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1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1DFE1AC3-AF04-9B2E-0B7A-3EC382D19DA6}"/>
                    </a:ext>
                  </a:extLst>
                </p14:cNvPr>
                <p14:cNvContentPartPr/>
                <p14:nvPr/>
              </p14:nvContentPartPr>
              <p14:xfrm>
                <a:off x="6027010" y="2058209"/>
                <a:ext cx="56880" cy="4788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1DFE1AC3-AF04-9B2E-0B7A-3EC382D19DA6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6018010" y="2049209"/>
                  <a:ext cx="74520" cy="6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3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26664EE7-D93F-D067-242A-9B020E363E54}"/>
                    </a:ext>
                  </a:extLst>
                </p14:cNvPr>
                <p14:cNvContentPartPr/>
                <p14:nvPr/>
              </p14:nvContentPartPr>
              <p14:xfrm>
                <a:off x="6121690" y="1788569"/>
                <a:ext cx="108360" cy="9684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26664EE7-D93F-D067-242A-9B020E363E54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6113050" y="1779569"/>
                  <a:ext cx="12600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5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A62EB98B-BF94-D951-0488-3D3FC626A754}"/>
                    </a:ext>
                  </a:extLst>
                </p14:cNvPr>
                <p14:cNvContentPartPr/>
                <p14:nvPr/>
              </p14:nvContentPartPr>
              <p14:xfrm>
                <a:off x="6540010" y="1965689"/>
                <a:ext cx="277200" cy="2880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A62EB98B-BF94-D951-0488-3D3FC626A754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6531010" y="1957049"/>
                  <a:ext cx="294840" cy="46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9" name="Group 178">
            <a:extLst>
              <a:ext uri="{FF2B5EF4-FFF2-40B4-BE49-F238E27FC236}">
                <a16:creationId xmlns:a16="http://schemas.microsoft.com/office/drawing/2014/main" id="{B8348C3E-9B25-D8DF-8F5F-C718D9432F94}"/>
              </a:ext>
            </a:extLst>
          </p:cNvPr>
          <p:cNvGrpSpPr/>
          <p:nvPr/>
        </p:nvGrpSpPr>
        <p:grpSpPr>
          <a:xfrm>
            <a:off x="6928450" y="1541609"/>
            <a:ext cx="1654560" cy="701640"/>
            <a:chOff x="6928450" y="1541609"/>
            <a:chExt cx="1654560" cy="701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7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6CA49EC0-89AA-5863-40C7-444CF3AAB769}"/>
                    </a:ext>
                  </a:extLst>
                </p14:cNvPr>
                <p14:cNvContentPartPr/>
                <p14:nvPr/>
              </p14:nvContentPartPr>
              <p14:xfrm>
                <a:off x="6928450" y="1676609"/>
                <a:ext cx="1253160" cy="50796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6CA49EC0-89AA-5863-40C7-444CF3AAB769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6919810" y="1667609"/>
                  <a:ext cx="1270800" cy="52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9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4DC856FB-1CAC-7377-B986-7C0C4EC4C15E}"/>
                    </a:ext>
                  </a:extLst>
                </p14:cNvPr>
                <p14:cNvContentPartPr/>
                <p14:nvPr/>
              </p14:nvContentPartPr>
              <p14:xfrm>
                <a:off x="7284130" y="1890809"/>
                <a:ext cx="39600" cy="19692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4DC856FB-1CAC-7377-B986-7C0C4EC4C15E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7275490" y="1881809"/>
                  <a:ext cx="57240" cy="21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1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B8B5802A-704E-3540-4390-E106085E92AE}"/>
                    </a:ext>
                  </a:extLst>
                </p14:cNvPr>
                <p14:cNvContentPartPr/>
                <p14:nvPr/>
              </p14:nvContentPartPr>
              <p14:xfrm>
                <a:off x="7528930" y="1909889"/>
                <a:ext cx="37800" cy="17856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B8B5802A-704E-3540-4390-E106085E92AE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7520290" y="1901249"/>
                  <a:ext cx="55440" cy="19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3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08E12E24-17D7-2795-4198-90D431C957DC}"/>
                    </a:ext>
                  </a:extLst>
                </p14:cNvPr>
                <p14:cNvContentPartPr/>
                <p14:nvPr/>
              </p14:nvContentPartPr>
              <p14:xfrm>
                <a:off x="7458010" y="2020049"/>
                <a:ext cx="152280" cy="756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08E12E24-17D7-2795-4198-90D431C957DC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7449370" y="2011049"/>
                  <a:ext cx="16992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5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A90A9DEC-B074-406C-0681-00DE8D5EF493}"/>
                    </a:ext>
                  </a:extLst>
                </p14:cNvPr>
                <p14:cNvContentPartPr/>
                <p14:nvPr/>
              </p14:nvContentPartPr>
              <p14:xfrm>
                <a:off x="7675090" y="1908089"/>
                <a:ext cx="230400" cy="23832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A90A9DEC-B074-406C-0681-00DE8D5EF493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7666090" y="1899089"/>
                  <a:ext cx="248040" cy="25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7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02C10625-76EE-4EE2-B2A8-C286E9BEE056}"/>
                    </a:ext>
                  </a:extLst>
                </p14:cNvPr>
                <p14:cNvContentPartPr/>
                <p14:nvPr/>
              </p14:nvContentPartPr>
              <p14:xfrm>
                <a:off x="8026090" y="1832129"/>
                <a:ext cx="63360" cy="11952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02C10625-76EE-4EE2-B2A8-C286E9BEE056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8017090" y="1823129"/>
                  <a:ext cx="8100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9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4C260504-2841-C2BB-AF27-379A128F113B}"/>
                    </a:ext>
                  </a:extLst>
                </p14:cNvPr>
                <p14:cNvContentPartPr/>
                <p14:nvPr/>
              </p14:nvContentPartPr>
              <p14:xfrm>
                <a:off x="8153890" y="1612529"/>
                <a:ext cx="220320" cy="630720"/>
              </p14:xfrm>
            </p:contentPart>
          </mc:Choice>
          <mc:Fallback xmlns=""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4C260504-2841-C2BB-AF27-379A128F113B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8144890" y="1603889"/>
                  <a:ext cx="237960" cy="64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1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F2BF4097-27BA-345C-CEB7-B84648E51500}"/>
                    </a:ext>
                  </a:extLst>
                </p14:cNvPr>
                <p14:cNvContentPartPr/>
                <p14:nvPr/>
              </p14:nvContentPartPr>
              <p14:xfrm>
                <a:off x="8476810" y="1541609"/>
                <a:ext cx="106200" cy="95040"/>
              </p14:xfrm>
            </p:contentPart>
          </mc:Choice>
          <mc:Fallback xmlns=""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F2BF4097-27BA-345C-CEB7-B84648E51500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8468170" y="1532609"/>
                  <a:ext cx="123840" cy="112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4" name="Group 183">
            <a:extLst>
              <a:ext uri="{FF2B5EF4-FFF2-40B4-BE49-F238E27FC236}">
                <a16:creationId xmlns:a16="http://schemas.microsoft.com/office/drawing/2014/main" id="{02CACBA3-AC6D-1BE0-52AE-A8C825B433FB}"/>
              </a:ext>
            </a:extLst>
          </p:cNvPr>
          <p:cNvGrpSpPr/>
          <p:nvPr/>
        </p:nvGrpSpPr>
        <p:grpSpPr>
          <a:xfrm>
            <a:off x="8612530" y="1770209"/>
            <a:ext cx="1074240" cy="426600"/>
            <a:chOff x="8612530" y="1770209"/>
            <a:chExt cx="1074240" cy="426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3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C68F109A-42A9-FA7A-14E3-3914FACC21D3}"/>
                    </a:ext>
                  </a:extLst>
                </p14:cNvPr>
                <p14:cNvContentPartPr/>
                <p14:nvPr/>
              </p14:nvContentPartPr>
              <p14:xfrm>
                <a:off x="8612530" y="1898369"/>
                <a:ext cx="255600" cy="298440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C68F109A-42A9-FA7A-14E3-3914FACC21D3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8603890" y="1889729"/>
                  <a:ext cx="273240" cy="31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5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29B5D2DE-F83A-4B1D-750D-28C541291C55}"/>
                    </a:ext>
                  </a:extLst>
                </p14:cNvPr>
                <p14:cNvContentPartPr/>
                <p14:nvPr/>
              </p14:nvContentPartPr>
              <p14:xfrm>
                <a:off x="8939770" y="1775249"/>
                <a:ext cx="127800" cy="140400"/>
              </p14:xfrm>
            </p:contentPart>
          </mc:Choice>
          <mc:Fallback xmlns=""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29B5D2DE-F83A-4B1D-750D-28C541291C55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8930770" y="1766609"/>
                  <a:ext cx="14544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7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9AC40271-F50D-8A53-86B9-1F41B172E1B4}"/>
                    </a:ext>
                  </a:extLst>
                </p14:cNvPr>
                <p14:cNvContentPartPr/>
                <p14:nvPr/>
              </p14:nvContentPartPr>
              <p14:xfrm>
                <a:off x="9198610" y="1770209"/>
                <a:ext cx="157680" cy="297720"/>
              </p14:xfrm>
            </p:contentPart>
          </mc:Choice>
          <mc:Fallback xmlns=""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9AC40271-F50D-8A53-86B9-1F41B172E1B4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9189970" y="1761209"/>
                  <a:ext cx="175320" cy="31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9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FAC4196A-EBF8-67E9-A9D6-F1EFB71EB0ED}"/>
                    </a:ext>
                  </a:extLst>
                </p14:cNvPr>
                <p14:cNvContentPartPr/>
                <p14:nvPr/>
              </p14:nvContentPartPr>
              <p14:xfrm>
                <a:off x="9383650" y="1964249"/>
                <a:ext cx="303120" cy="185760"/>
              </p14:xfrm>
            </p:contentPart>
          </mc:Choice>
          <mc:Fallback xmlns=""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FAC4196A-EBF8-67E9-A9D6-F1EFB71EB0ED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9375010" y="1955249"/>
                  <a:ext cx="320760" cy="203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6" name="Group 195">
            <a:extLst>
              <a:ext uri="{FF2B5EF4-FFF2-40B4-BE49-F238E27FC236}">
                <a16:creationId xmlns:a16="http://schemas.microsoft.com/office/drawing/2014/main" id="{B623C2B7-2AE3-182B-ABEF-267A181E8741}"/>
              </a:ext>
            </a:extLst>
          </p:cNvPr>
          <p:cNvGrpSpPr/>
          <p:nvPr/>
        </p:nvGrpSpPr>
        <p:grpSpPr>
          <a:xfrm>
            <a:off x="3855130" y="2270609"/>
            <a:ext cx="5961600" cy="1113480"/>
            <a:chOff x="3855130" y="2270609"/>
            <a:chExt cx="5961600" cy="1113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1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12A8BBF0-4350-C859-0A30-4BE39D2725C0}"/>
                    </a:ext>
                  </a:extLst>
                </p14:cNvPr>
                <p14:cNvContentPartPr/>
                <p14:nvPr/>
              </p14:nvContentPartPr>
              <p14:xfrm>
                <a:off x="3855130" y="2270609"/>
                <a:ext cx="5961600" cy="509400"/>
              </p14:xfrm>
            </p:contentPart>
          </mc:Choice>
          <mc:Fallback xmlns=""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12A8BBF0-4350-C859-0A30-4BE39D2725C0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3846490" y="2261609"/>
                  <a:ext cx="5979240" cy="52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3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2DF0E2A3-CB28-FC25-890A-2E2CACACC6BD}"/>
                    </a:ext>
                  </a:extLst>
                </p14:cNvPr>
                <p14:cNvContentPartPr/>
                <p14:nvPr/>
              </p14:nvContentPartPr>
              <p14:xfrm>
                <a:off x="5825410" y="3020489"/>
                <a:ext cx="201600" cy="15120"/>
              </p14:xfrm>
            </p:contentPart>
          </mc:Choice>
          <mc:Fallback xmlns=""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2DF0E2A3-CB28-FC25-890A-2E2CACACC6BD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5816410" y="3011489"/>
                  <a:ext cx="21924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5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A92B2663-0E6C-7E5E-9F9F-A2FF50B0FA54}"/>
                    </a:ext>
                  </a:extLst>
                </p14:cNvPr>
                <p14:cNvContentPartPr/>
                <p14:nvPr/>
              </p14:nvContentPartPr>
              <p14:xfrm>
                <a:off x="5814970" y="3061529"/>
                <a:ext cx="155880" cy="30600"/>
              </p14:xfrm>
            </p:contentPart>
          </mc:Choice>
          <mc:Fallback xmlns=""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A92B2663-0E6C-7E5E-9F9F-A2FF50B0FA54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5806330" y="3052529"/>
                  <a:ext cx="173520" cy="4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7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1D5E351A-E804-9557-C16E-6AF8C26DDA99}"/>
                    </a:ext>
                  </a:extLst>
                </p14:cNvPr>
                <p14:cNvContentPartPr/>
                <p14:nvPr/>
              </p14:nvContentPartPr>
              <p14:xfrm>
                <a:off x="5799130" y="3126329"/>
                <a:ext cx="199440" cy="53640"/>
              </p14:xfrm>
            </p:contentPart>
          </mc:Choice>
          <mc:Fallback xmlns=""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1D5E351A-E804-9557-C16E-6AF8C26DDA99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5790130" y="3117329"/>
                  <a:ext cx="217080" cy="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9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8BB96670-08A7-747E-7866-AD2260F12223}"/>
                    </a:ext>
                  </a:extLst>
                </p14:cNvPr>
                <p14:cNvContentPartPr/>
                <p14:nvPr/>
              </p14:nvContentPartPr>
              <p14:xfrm>
                <a:off x="6248050" y="2948129"/>
                <a:ext cx="67680" cy="227160"/>
              </p14:xfrm>
            </p:contentPart>
          </mc:Choice>
          <mc:Fallback xmlns=""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8BB96670-08A7-747E-7866-AD2260F12223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6239050" y="2939129"/>
                  <a:ext cx="85320" cy="24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1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246150C1-9D49-9383-BDF8-B62C69A8E79C}"/>
                    </a:ext>
                  </a:extLst>
                </p14:cNvPr>
                <p14:cNvContentPartPr/>
                <p14:nvPr/>
              </p14:nvContentPartPr>
              <p14:xfrm>
                <a:off x="6261010" y="2921489"/>
                <a:ext cx="286200" cy="61200"/>
              </p14:xfrm>
            </p:contentPart>
          </mc:Choice>
          <mc:Fallback xmlns=""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246150C1-9D49-9383-BDF8-B62C69A8E79C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6252010" y="2912489"/>
                  <a:ext cx="303840" cy="7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3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A8BC11A5-F18C-6A42-53F9-C202AF2F28E0}"/>
                    </a:ext>
                  </a:extLst>
                </p14:cNvPr>
                <p14:cNvContentPartPr/>
                <p14:nvPr/>
              </p14:nvContentPartPr>
              <p14:xfrm>
                <a:off x="6272170" y="3024809"/>
                <a:ext cx="210240" cy="15840"/>
              </p14:xfrm>
            </p:contentPart>
          </mc:Choice>
          <mc:Fallback xmlns=""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A8BC11A5-F18C-6A42-53F9-C202AF2F28E0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6263170" y="3015809"/>
                  <a:ext cx="22788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5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B10FD2CF-9D6C-F773-C3FE-7E4DA9A705E1}"/>
                    </a:ext>
                  </a:extLst>
                </p14:cNvPr>
                <p14:cNvContentPartPr/>
                <p14:nvPr/>
              </p14:nvContentPartPr>
              <p14:xfrm>
                <a:off x="6613090" y="2831129"/>
                <a:ext cx="185400" cy="447120"/>
              </p14:xfrm>
            </p:contentPart>
          </mc:Choice>
          <mc:Fallback xmlns=""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B10FD2CF-9D6C-F773-C3FE-7E4DA9A705E1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6604090" y="2822489"/>
                  <a:ext cx="203040" cy="46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7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EEE897A7-50E1-A73B-E66C-36B50C9C21BA}"/>
                    </a:ext>
                  </a:extLst>
                </p14:cNvPr>
                <p14:cNvContentPartPr/>
                <p14:nvPr/>
              </p14:nvContentPartPr>
              <p14:xfrm>
                <a:off x="6739090" y="2981249"/>
                <a:ext cx="313920" cy="266760"/>
              </p14:xfrm>
            </p:contentPart>
          </mc:Choice>
          <mc:Fallback xmlns=""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EEE897A7-50E1-A73B-E66C-36B50C9C21BA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6730450" y="2972249"/>
                  <a:ext cx="331560" cy="28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9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924F2D7D-60C2-7F71-E821-6EF461D5D309}"/>
                    </a:ext>
                  </a:extLst>
                </p14:cNvPr>
                <p14:cNvContentPartPr/>
                <p14:nvPr/>
              </p14:nvContentPartPr>
              <p14:xfrm>
                <a:off x="7106290" y="3222809"/>
                <a:ext cx="85320" cy="56160"/>
              </p14:xfrm>
            </p:contentPart>
          </mc:Choice>
          <mc:Fallback xmlns=""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924F2D7D-60C2-7F71-E821-6EF461D5D309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7097650" y="3213809"/>
                  <a:ext cx="102960" cy="7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1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3FABE2CB-C682-34DB-3036-493A74178978}"/>
                    </a:ext>
                  </a:extLst>
                </p14:cNvPr>
                <p14:cNvContentPartPr/>
                <p14:nvPr/>
              </p14:nvContentPartPr>
              <p14:xfrm>
                <a:off x="7333090" y="2851649"/>
                <a:ext cx="126000" cy="532440"/>
              </p14:xfrm>
            </p:contentPart>
          </mc:Choice>
          <mc:Fallback xmlns=""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3FABE2CB-C682-34DB-3036-493A74178978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7324450" y="2842649"/>
                  <a:ext cx="143640" cy="550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73">
            <p14:nvContentPartPr>
              <p14:cNvPr id="197" name="Ink 196">
                <a:extLst>
                  <a:ext uri="{FF2B5EF4-FFF2-40B4-BE49-F238E27FC236}">
                    <a16:creationId xmlns:a16="http://schemas.microsoft.com/office/drawing/2014/main" id="{87484E3A-CCBA-BA18-0179-D71FFD5CF8D7}"/>
                  </a:ext>
                </a:extLst>
              </p14:cNvPr>
              <p14:cNvContentPartPr/>
              <p14:nvPr/>
            </p14:nvContentPartPr>
            <p14:xfrm>
              <a:off x="528010" y="3658409"/>
              <a:ext cx="93960" cy="311040"/>
            </p14:xfrm>
          </p:contentPart>
        </mc:Choice>
        <mc:Fallback xmlns="">
          <p:pic>
            <p:nvPicPr>
              <p:cNvPr id="197" name="Ink 196">
                <a:extLst>
                  <a:ext uri="{FF2B5EF4-FFF2-40B4-BE49-F238E27FC236}">
                    <a16:creationId xmlns:a16="http://schemas.microsoft.com/office/drawing/2014/main" id="{87484E3A-CCBA-BA18-0179-D71FFD5CF8D7}"/>
                  </a:ext>
                </a:extLst>
              </p:cNvPr>
              <p:cNvPicPr/>
              <p:nvPr/>
            </p:nvPicPr>
            <p:blipFill>
              <a:blip r:embed="rId274"/>
              <a:stretch>
                <a:fillRect/>
              </a:stretch>
            </p:blipFill>
            <p:spPr>
              <a:xfrm>
                <a:off x="519370" y="3649769"/>
                <a:ext cx="111600" cy="32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5">
            <p14:nvContentPartPr>
              <p14:cNvPr id="198" name="Ink 197">
                <a:extLst>
                  <a:ext uri="{FF2B5EF4-FFF2-40B4-BE49-F238E27FC236}">
                    <a16:creationId xmlns:a16="http://schemas.microsoft.com/office/drawing/2014/main" id="{871C551A-09EA-A1A2-5B72-C44EECBE7BC7}"/>
                  </a:ext>
                </a:extLst>
              </p14:cNvPr>
              <p14:cNvContentPartPr/>
              <p14:nvPr/>
            </p14:nvContentPartPr>
            <p14:xfrm>
              <a:off x="540250" y="3615929"/>
              <a:ext cx="283680" cy="83160"/>
            </p14:xfrm>
          </p:contentPart>
        </mc:Choice>
        <mc:Fallback xmlns="">
          <p:pic>
            <p:nvPicPr>
              <p:cNvPr id="198" name="Ink 197">
                <a:extLst>
                  <a:ext uri="{FF2B5EF4-FFF2-40B4-BE49-F238E27FC236}">
                    <a16:creationId xmlns:a16="http://schemas.microsoft.com/office/drawing/2014/main" id="{871C551A-09EA-A1A2-5B72-C44EECBE7BC7}"/>
                  </a:ext>
                </a:extLst>
              </p:cNvPr>
              <p:cNvPicPr/>
              <p:nvPr/>
            </p:nvPicPr>
            <p:blipFill>
              <a:blip r:embed="rId276"/>
              <a:stretch>
                <a:fillRect/>
              </a:stretch>
            </p:blipFill>
            <p:spPr>
              <a:xfrm>
                <a:off x="531610" y="3607289"/>
                <a:ext cx="301320" cy="10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7">
            <p14:nvContentPartPr>
              <p14:cNvPr id="199" name="Ink 198">
                <a:extLst>
                  <a:ext uri="{FF2B5EF4-FFF2-40B4-BE49-F238E27FC236}">
                    <a16:creationId xmlns:a16="http://schemas.microsoft.com/office/drawing/2014/main" id="{A469AB56-4376-65CF-DFE1-EADBD7B74D49}"/>
                  </a:ext>
                </a:extLst>
              </p14:cNvPr>
              <p14:cNvContentPartPr/>
              <p14:nvPr/>
            </p14:nvContentPartPr>
            <p14:xfrm>
              <a:off x="547450" y="3736529"/>
              <a:ext cx="247680" cy="25920"/>
            </p14:xfrm>
          </p:contentPart>
        </mc:Choice>
        <mc:Fallback xmlns="">
          <p:pic>
            <p:nvPicPr>
              <p:cNvPr id="199" name="Ink 198">
                <a:extLst>
                  <a:ext uri="{FF2B5EF4-FFF2-40B4-BE49-F238E27FC236}">
                    <a16:creationId xmlns:a16="http://schemas.microsoft.com/office/drawing/2014/main" id="{A469AB56-4376-65CF-DFE1-EADBD7B74D49}"/>
                  </a:ext>
                </a:extLst>
              </p:cNvPr>
              <p:cNvPicPr/>
              <p:nvPr/>
            </p:nvPicPr>
            <p:blipFill>
              <a:blip r:embed="rId278"/>
              <a:stretch>
                <a:fillRect/>
              </a:stretch>
            </p:blipFill>
            <p:spPr>
              <a:xfrm>
                <a:off x="538450" y="3727529"/>
                <a:ext cx="265320" cy="4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9">
            <p14:nvContentPartPr>
              <p14:cNvPr id="200" name="Ink 199">
                <a:extLst>
                  <a:ext uri="{FF2B5EF4-FFF2-40B4-BE49-F238E27FC236}">
                    <a16:creationId xmlns:a16="http://schemas.microsoft.com/office/drawing/2014/main" id="{16AE423D-8B4D-31B2-6B2C-421BE4B5830F}"/>
                  </a:ext>
                </a:extLst>
              </p14:cNvPr>
              <p14:cNvContentPartPr/>
              <p14:nvPr/>
            </p14:nvContentPartPr>
            <p14:xfrm>
              <a:off x="897370" y="3520169"/>
              <a:ext cx="174600" cy="450360"/>
            </p14:xfrm>
          </p:contentPart>
        </mc:Choice>
        <mc:Fallback xmlns="">
          <p:pic>
            <p:nvPicPr>
              <p:cNvPr id="200" name="Ink 199">
                <a:extLst>
                  <a:ext uri="{FF2B5EF4-FFF2-40B4-BE49-F238E27FC236}">
                    <a16:creationId xmlns:a16="http://schemas.microsoft.com/office/drawing/2014/main" id="{16AE423D-8B4D-31B2-6B2C-421BE4B5830F}"/>
                  </a:ext>
                </a:extLst>
              </p:cNvPr>
              <p:cNvPicPr/>
              <p:nvPr/>
            </p:nvPicPr>
            <p:blipFill>
              <a:blip r:embed="rId280"/>
              <a:stretch>
                <a:fillRect/>
              </a:stretch>
            </p:blipFill>
            <p:spPr>
              <a:xfrm>
                <a:off x="888370" y="3511529"/>
                <a:ext cx="192240" cy="46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1">
            <p14:nvContentPartPr>
              <p14:cNvPr id="201" name="Ink 200">
                <a:extLst>
                  <a:ext uri="{FF2B5EF4-FFF2-40B4-BE49-F238E27FC236}">
                    <a16:creationId xmlns:a16="http://schemas.microsoft.com/office/drawing/2014/main" id="{64DC235E-982D-852C-3E08-76FB9DF48575}"/>
                  </a:ext>
                </a:extLst>
              </p14:cNvPr>
              <p14:cNvContentPartPr/>
              <p14:nvPr/>
            </p14:nvContentPartPr>
            <p14:xfrm>
              <a:off x="953170" y="3703769"/>
              <a:ext cx="311760" cy="267480"/>
            </p14:xfrm>
          </p:contentPart>
        </mc:Choice>
        <mc:Fallback xmlns="">
          <p:pic>
            <p:nvPicPr>
              <p:cNvPr id="201" name="Ink 200">
                <a:extLst>
                  <a:ext uri="{FF2B5EF4-FFF2-40B4-BE49-F238E27FC236}">
                    <a16:creationId xmlns:a16="http://schemas.microsoft.com/office/drawing/2014/main" id="{64DC235E-982D-852C-3E08-76FB9DF48575}"/>
                  </a:ext>
                </a:extLst>
              </p:cNvPr>
              <p:cNvPicPr/>
              <p:nvPr/>
            </p:nvPicPr>
            <p:blipFill>
              <a:blip r:embed="rId282"/>
              <a:stretch>
                <a:fillRect/>
              </a:stretch>
            </p:blipFill>
            <p:spPr>
              <a:xfrm>
                <a:off x="944170" y="3695129"/>
                <a:ext cx="329400" cy="28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3">
            <p14:nvContentPartPr>
              <p14:cNvPr id="202" name="Ink 201">
                <a:extLst>
                  <a:ext uri="{FF2B5EF4-FFF2-40B4-BE49-F238E27FC236}">
                    <a16:creationId xmlns:a16="http://schemas.microsoft.com/office/drawing/2014/main" id="{E5B75830-4ECD-6DBC-FC17-390BAC5B77EC}"/>
                  </a:ext>
                </a:extLst>
              </p14:cNvPr>
              <p14:cNvContentPartPr/>
              <p14:nvPr/>
            </p14:nvContentPartPr>
            <p14:xfrm>
              <a:off x="1287250" y="3906449"/>
              <a:ext cx="102240" cy="73080"/>
            </p14:xfrm>
          </p:contentPart>
        </mc:Choice>
        <mc:Fallback xmlns="">
          <p:pic>
            <p:nvPicPr>
              <p:cNvPr id="202" name="Ink 201">
                <a:extLst>
                  <a:ext uri="{FF2B5EF4-FFF2-40B4-BE49-F238E27FC236}">
                    <a16:creationId xmlns:a16="http://schemas.microsoft.com/office/drawing/2014/main" id="{E5B75830-4ECD-6DBC-FC17-390BAC5B77EC}"/>
                  </a:ext>
                </a:extLst>
              </p:cNvPr>
              <p:cNvPicPr/>
              <p:nvPr/>
            </p:nvPicPr>
            <p:blipFill>
              <a:blip r:embed="rId284"/>
              <a:stretch>
                <a:fillRect/>
              </a:stretch>
            </p:blipFill>
            <p:spPr>
              <a:xfrm>
                <a:off x="1278610" y="3897449"/>
                <a:ext cx="119880" cy="9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5">
            <p14:nvContentPartPr>
              <p14:cNvPr id="203" name="Ink 202">
                <a:extLst>
                  <a:ext uri="{FF2B5EF4-FFF2-40B4-BE49-F238E27FC236}">
                    <a16:creationId xmlns:a16="http://schemas.microsoft.com/office/drawing/2014/main" id="{3856A183-5B2B-AE4F-4B51-781B87B7B043}"/>
                  </a:ext>
                </a:extLst>
              </p14:cNvPr>
              <p14:cNvContentPartPr/>
              <p14:nvPr/>
            </p14:nvContentPartPr>
            <p14:xfrm>
              <a:off x="1459330" y="3524849"/>
              <a:ext cx="179640" cy="527400"/>
            </p14:xfrm>
          </p:contentPart>
        </mc:Choice>
        <mc:Fallback xmlns="">
          <p:pic>
            <p:nvPicPr>
              <p:cNvPr id="203" name="Ink 202">
                <a:extLst>
                  <a:ext uri="{FF2B5EF4-FFF2-40B4-BE49-F238E27FC236}">
                    <a16:creationId xmlns:a16="http://schemas.microsoft.com/office/drawing/2014/main" id="{3856A183-5B2B-AE4F-4B51-781B87B7B043}"/>
                  </a:ext>
                </a:extLst>
              </p:cNvPr>
              <p:cNvPicPr/>
              <p:nvPr/>
            </p:nvPicPr>
            <p:blipFill>
              <a:blip r:embed="rId286"/>
              <a:stretch>
                <a:fillRect/>
              </a:stretch>
            </p:blipFill>
            <p:spPr>
              <a:xfrm>
                <a:off x="1450330" y="3515849"/>
                <a:ext cx="197280" cy="54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7">
            <p14:nvContentPartPr>
              <p14:cNvPr id="205" name="Ink 204">
                <a:extLst>
                  <a:ext uri="{FF2B5EF4-FFF2-40B4-BE49-F238E27FC236}">
                    <a16:creationId xmlns:a16="http://schemas.microsoft.com/office/drawing/2014/main" id="{E1B320DB-CE6E-DD12-798A-1DFE7B3A4A8F}"/>
                  </a:ext>
                </a:extLst>
              </p14:cNvPr>
              <p14:cNvContentPartPr/>
              <p14:nvPr/>
            </p14:nvContentPartPr>
            <p14:xfrm>
              <a:off x="1780810" y="3749129"/>
              <a:ext cx="237960" cy="12600"/>
            </p14:xfrm>
          </p:contentPart>
        </mc:Choice>
        <mc:Fallback xmlns="">
          <p:pic>
            <p:nvPicPr>
              <p:cNvPr id="205" name="Ink 204">
                <a:extLst>
                  <a:ext uri="{FF2B5EF4-FFF2-40B4-BE49-F238E27FC236}">
                    <a16:creationId xmlns:a16="http://schemas.microsoft.com/office/drawing/2014/main" id="{E1B320DB-CE6E-DD12-798A-1DFE7B3A4A8F}"/>
                  </a:ext>
                </a:extLst>
              </p:cNvPr>
              <p:cNvPicPr/>
              <p:nvPr/>
            </p:nvPicPr>
            <p:blipFill>
              <a:blip r:embed="rId288"/>
              <a:stretch>
                <a:fillRect/>
              </a:stretch>
            </p:blipFill>
            <p:spPr>
              <a:xfrm>
                <a:off x="1771810" y="3740129"/>
                <a:ext cx="255600" cy="3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9">
            <p14:nvContentPartPr>
              <p14:cNvPr id="206" name="Ink 205">
                <a:extLst>
                  <a:ext uri="{FF2B5EF4-FFF2-40B4-BE49-F238E27FC236}">
                    <a16:creationId xmlns:a16="http://schemas.microsoft.com/office/drawing/2014/main" id="{766E94F1-666E-D629-64CF-FF1591910D82}"/>
                  </a:ext>
                </a:extLst>
              </p14:cNvPr>
              <p14:cNvContentPartPr/>
              <p14:nvPr/>
            </p14:nvContentPartPr>
            <p14:xfrm>
              <a:off x="1755610" y="3824009"/>
              <a:ext cx="236880" cy="37800"/>
            </p14:xfrm>
          </p:contentPart>
        </mc:Choice>
        <mc:Fallback xmlns="">
          <p:pic>
            <p:nvPicPr>
              <p:cNvPr id="206" name="Ink 205">
                <a:extLst>
                  <a:ext uri="{FF2B5EF4-FFF2-40B4-BE49-F238E27FC236}">
                    <a16:creationId xmlns:a16="http://schemas.microsoft.com/office/drawing/2014/main" id="{766E94F1-666E-D629-64CF-FF1591910D82}"/>
                  </a:ext>
                </a:extLst>
              </p:cNvPr>
              <p:cNvPicPr/>
              <p:nvPr/>
            </p:nvPicPr>
            <p:blipFill>
              <a:blip r:embed="rId290"/>
              <a:stretch>
                <a:fillRect/>
              </a:stretch>
            </p:blipFill>
            <p:spPr>
              <a:xfrm>
                <a:off x="1746970" y="3815009"/>
                <a:ext cx="254520" cy="5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1">
            <p14:nvContentPartPr>
              <p14:cNvPr id="208" name="Ink 207">
                <a:extLst>
                  <a:ext uri="{FF2B5EF4-FFF2-40B4-BE49-F238E27FC236}">
                    <a16:creationId xmlns:a16="http://schemas.microsoft.com/office/drawing/2014/main" id="{356C08C6-02ED-D372-4A86-5C4567D86915}"/>
                  </a:ext>
                </a:extLst>
              </p14:cNvPr>
              <p14:cNvContentPartPr/>
              <p14:nvPr/>
            </p14:nvContentPartPr>
            <p14:xfrm>
              <a:off x="2232610" y="3795569"/>
              <a:ext cx="176040" cy="10080"/>
            </p14:xfrm>
          </p:contentPart>
        </mc:Choice>
        <mc:Fallback xmlns="">
          <p:pic>
            <p:nvPicPr>
              <p:cNvPr id="208" name="Ink 207">
                <a:extLst>
                  <a:ext uri="{FF2B5EF4-FFF2-40B4-BE49-F238E27FC236}">
                    <a16:creationId xmlns:a16="http://schemas.microsoft.com/office/drawing/2014/main" id="{356C08C6-02ED-D372-4A86-5C4567D86915}"/>
                  </a:ext>
                </a:extLst>
              </p:cNvPr>
              <p:cNvPicPr/>
              <p:nvPr/>
            </p:nvPicPr>
            <p:blipFill>
              <a:blip r:embed="rId292"/>
              <a:stretch>
                <a:fillRect/>
              </a:stretch>
            </p:blipFill>
            <p:spPr>
              <a:xfrm>
                <a:off x="2223610" y="3786929"/>
                <a:ext cx="193680" cy="2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3">
            <p14:nvContentPartPr>
              <p14:cNvPr id="209" name="Ink 208">
                <a:extLst>
                  <a:ext uri="{FF2B5EF4-FFF2-40B4-BE49-F238E27FC236}">
                    <a16:creationId xmlns:a16="http://schemas.microsoft.com/office/drawing/2014/main" id="{7E36EAB0-02A7-69DF-CFB3-D8CD3CC8299E}"/>
                  </a:ext>
                </a:extLst>
              </p14:cNvPr>
              <p14:cNvContentPartPr/>
              <p14:nvPr/>
            </p14:nvContentPartPr>
            <p14:xfrm>
              <a:off x="2575330" y="3597929"/>
              <a:ext cx="7560" cy="144000"/>
            </p14:xfrm>
          </p:contentPart>
        </mc:Choice>
        <mc:Fallback xmlns="">
          <p:pic>
            <p:nvPicPr>
              <p:cNvPr id="209" name="Ink 208">
                <a:extLst>
                  <a:ext uri="{FF2B5EF4-FFF2-40B4-BE49-F238E27FC236}">
                    <a16:creationId xmlns:a16="http://schemas.microsoft.com/office/drawing/2014/main" id="{7E36EAB0-02A7-69DF-CFB3-D8CD3CC8299E}"/>
                  </a:ext>
                </a:extLst>
              </p:cNvPr>
              <p:cNvPicPr/>
              <p:nvPr/>
            </p:nvPicPr>
            <p:blipFill>
              <a:blip r:embed="rId294"/>
              <a:stretch>
                <a:fillRect/>
              </a:stretch>
            </p:blipFill>
            <p:spPr>
              <a:xfrm>
                <a:off x="2566690" y="3588929"/>
                <a:ext cx="25200" cy="16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5">
            <p14:nvContentPartPr>
              <p14:cNvPr id="210" name="Ink 209">
                <a:extLst>
                  <a:ext uri="{FF2B5EF4-FFF2-40B4-BE49-F238E27FC236}">
                    <a16:creationId xmlns:a16="http://schemas.microsoft.com/office/drawing/2014/main" id="{F2AD378E-8CA7-FE23-80E5-C20E27E503DE}"/>
                  </a:ext>
                </a:extLst>
              </p14:cNvPr>
              <p14:cNvContentPartPr/>
              <p14:nvPr/>
            </p14:nvContentPartPr>
            <p14:xfrm>
              <a:off x="2433850" y="3779729"/>
              <a:ext cx="262800" cy="66600"/>
            </p14:xfrm>
          </p:contentPart>
        </mc:Choice>
        <mc:Fallback xmlns="">
          <p:pic>
            <p:nvPicPr>
              <p:cNvPr id="210" name="Ink 209">
                <a:extLst>
                  <a:ext uri="{FF2B5EF4-FFF2-40B4-BE49-F238E27FC236}">
                    <a16:creationId xmlns:a16="http://schemas.microsoft.com/office/drawing/2014/main" id="{F2AD378E-8CA7-FE23-80E5-C20E27E503DE}"/>
                  </a:ext>
                </a:extLst>
              </p:cNvPr>
              <p:cNvPicPr/>
              <p:nvPr/>
            </p:nvPicPr>
            <p:blipFill>
              <a:blip r:embed="rId296"/>
              <a:stretch>
                <a:fillRect/>
              </a:stretch>
            </p:blipFill>
            <p:spPr>
              <a:xfrm>
                <a:off x="2425210" y="3770729"/>
                <a:ext cx="280440" cy="8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7">
            <p14:nvContentPartPr>
              <p14:cNvPr id="211" name="Ink 210">
                <a:extLst>
                  <a:ext uri="{FF2B5EF4-FFF2-40B4-BE49-F238E27FC236}">
                    <a16:creationId xmlns:a16="http://schemas.microsoft.com/office/drawing/2014/main" id="{3026B511-812C-0932-580C-EA58F56ED9BE}"/>
                  </a:ext>
                </a:extLst>
              </p14:cNvPr>
              <p14:cNvContentPartPr/>
              <p14:nvPr/>
            </p14:nvContentPartPr>
            <p14:xfrm>
              <a:off x="2588290" y="3911849"/>
              <a:ext cx="15840" cy="119880"/>
            </p14:xfrm>
          </p:contentPart>
        </mc:Choice>
        <mc:Fallback xmlns="">
          <p:pic>
            <p:nvPicPr>
              <p:cNvPr id="211" name="Ink 210">
                <a:extLst>
                  <a:ext uri="{FF2B5EF4-FFF2-40B4-BE49-F238E27FC236}">
                    <a16:creationId xmlns:a16="http://schemas.microsoft.com/office/drawing/2014/main" id="{3026B511-812C-0932-580C-EA58F56ED9BE}"/>
                  </a:ext>
                </a:extLst>
              </p:cNvPr>
              <p:cNvPicPr/>
              <p:nvPr/>
            </p:nvPicPr>
            <p:blipFill>
              <a:blip r:embed="rId298"/>
              <a:stretch>
                <a:fillRect/>
              </a:stretch>
            </p:blipFill>
            <p:spPr>
              <a:xfrm>
                <a:off x="2579650" y="3902849"/>
                <a:ext cx="33480" cy="13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9">
            <p14:nvContentPartPr>
              <p14:cNvPr id="212" name="Ink 211">
                <a:extLst>
                  <a:ext uri="{FF2B5EF4-FFF2-40B4-BE49-F238E27FC236}">
                    <a16:creationId xmlns:a16="http://schemas.microsoft.com/office/drawing/2014/main" id="{2561D6DB-D329-5EFC-0801-11F589043DC9}"/>
                  </a:ext>
                </a:extLst>
              </p14:cNvPr>
              <p14:cNvContentPartPr/>
              <p14:nvPr/>
            </p14:nvContentPartPr>
            <p14:xfrm>
              <a:off x="2482810" y="3865049"/>
              <a:ext cx="181440" cy="107280"/>
            </p14:xfrm>
          </p:contentPart>
        </mc:Choice>
        <mc:Fallback xmlns="">
          <p:pic>
            <p:nvPicPr>
              <p:cNvPr id="212" name="Ink 211">
                <a:extLst>
                  <a:ext uri="{FF2B5EF4-FFF2-40B4-BE49-F238E27FC236}">
                    <a16:creationId xmlns:a16="http://schemas.microsoft.com/office/drawing/2014/main" id="{2561D6DB-D329-5EFC-0801-11F589043DC9}"/>
                  </a:ext>
                </a:extLst>
              </p:cNvPr>
              <p:cNvPicPr/>
              <p:nvPr/>
            </p:nvPicPr>
            <p:blipFill>
              <a:blip r:embed="rId300"/>
              <a:stretch>
                <a:fillRect/>
              </a:stretch>
            </p:blipFill>
            <p:spPr>
              <a:xfrm>
                <a:off x="2474170" y="3856049"/>
                <a:ext cx="199080" cy="12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1">
            <p14:nvContentPartPr>
              <p14:cNvPr id="214" name="Ink 213">
                <a:extLst>
                  <a:ext uri="{FF2B5EF4-FFF2-40B4-BE49-F238E27FC236}">
                    <a16:creationId xmlns:a16="http://schemas.microsoft.com/office/drawing/2014/main" id="{87872F68-6984-B039-4712-D0E71A3C940D}"/>
                  </a:ext>
                </a:extLst>
              </p14:cNvPr>
              <p14:cNvContentPartPr/>
              <p14:nvPr/>
            </p14:nvContentPartPr>
            <p14:xfrm>
              <a:off x="2808610" y="3692609"/>
              <a:ext cx="273600" cy="251280"/>
            </p14:xfrm>
          </p:contentPart>
        </mc:Choice>
        <mc:Fallback xmlns="">
          <p:pic>
            <p:nvPicPr>
              <p:cNvPr id="214" name="Ink 213">
                <a:extLst>
                  <a:ext uri="{FF2B5EF4-FFF2-40B4-BE49-F238E27FC236}">
                    <a16:creationId xmlns:a16="http://schemas.microsoft.com/office/drawing/2014/main" id="{87872F68-6984-B039-4712-D0E71A3C940D}"/>
                  </a:ext>
                </a:extLst>
              </p:cNvPr>
              <p:cNvPicPr/>
              <p:nvPr/>
            </p:nvPicPr>
            <p:blipFill>
              <a:blip r:embed="rId302"/>
              <a:stretch>
                <a:fillRect/>
              </a:stretch>
            </p:blipFill>
            <p:spPr>
              <a:xfrm>
                <a:off x="2799610" y="3683609"/>
                <a:ext cx="291240" cy="26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3">
            <p14:nvContentPartPr>
              <p14:cNvPr id="215" name="Ink 214">
                <a:extLst>
                  <a:ext uri="{FF2B5EF4-FFF2-40B4-BE49-F238E27FC236}">
                    <a16:creationId xmlns:a16="http://schemas.microsoft.com/office/drawing/2014/main" id="{8F1C13C7-417C-D285-08C4-89AA9C350FDF}"/>
                  </a:ext>
                </a:extLst>
              </p14:cNvPr>
              <p14:cNvContentPartPr/>
              <p14:nvPr/>
            </p14:nvContentPartPr>
            <p14:xfrm>
              <a:off x="3116050" y="3905009"/>
              <a:ext cx="47880" cy="67320"/>
            </p14:xfrm>
          </p:contentPart>
        </mc:Choice>
        <mc:Fallback xmlns="">
          <p:pic>
            <p:nvPicPr>
              <p:cNvPr id="215" name="Ink 214">
                <a:extLst>
                  <a:ext uri="{FF2B5EF4-FFF2-40B4-BE49-F238E27FC236}">
                    <a16:creationId xmlns:a16="http://schemas.microsoft.com/office/drawing/2014/main" id="{8F1C13C7-417C-D285-08C4-89AA9C350FDF}"/>
                  </a:ext>
                </a:extLst>
              </p:cNvPr>
              <p:cNvPicPr/>
              <p:nvPr/>
            </p:nvPicPr>
            <p:blipFill>
              <a:blip r:embed="rId304"/>
              <a:stretch>
                <a:fillRect/>
              </a:stretch>
            </p:blipFill>
            <p:spPr>
              <a:xfrm>
                <a:off x="3107050" y="3896369"/>
                <a:ext cx="65520" cy="8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5">
            <p14:nvContentPartPr>
              <p14:cNvPr id="217" name="Ink 216">
                <a:extLst>
                  <a:ext uri="{FF2B5EF4-FFF2-40B4-BE49-F238E27FC236}">
                    <a16:creationId xmlns:a16="http://schemas.microsoft.com/office/drawing/2014/main" id="{343A5044-1714-236E-0459-B2447E2081DD}"/>
                  </a:ext>
                </a:extLst>
              </p14:cNvPr>
              <p14:cNvContentPartPr/>
              <p14:nvPr/>
            </p14:nvContentPartPr>
            <p14:xfrm>
              <a:off x="3353290" y="3764969"/>
              <a:ext cx="146160" cy="13680"/>
            </p14:xfrm>
          </p:contentPart>
        </mc:Choice>
        <mc:Fallback xmlns="">
          <p:pic>
            <p:nvPicPr>
              <p:cNvPr id="217" name="Ink 216">
                <a:extLst>
                  <a:ext uri="{FF2B5EF4-FFF2-40B4-BE49-F238E27FC236}">
                    <a16:creationId xmlns:a16="http://schemas.microsoft.com/office/drawing/2014/main" id="{343A5044-1714-236E-0459-B2447E2081DD}"/>
                  </a:ext>
                </a:extLst>
              </p:cNvPr>
              <p:cNvPicPr/>
              <p:nvPr/>
            </p:nvPicPr>
            <p:blipFill>
              <a:blip r:embed="rId306"/>
              <a:stretch>
                <a:fillRect/>
              </a:stretch>
            </p:blipFill>
            <p:spPr>
              <a:xfrm>
                <a:off x="3344650" y="3755969"/>
                <a:ext cx="163800" cy="3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7">
            <p14:nvContentPartPr>
              <p14:cNvPr id="218" name="Ink 217">
                <a:extLst>
                  <a:ext uri="{FF2B5EF4-FFF2-40B4-BE49-F238E27FC236}">
                    <a16:creationId xmlns:a16="http://schemas.microsoft.com/office/drawing/2014/main" id="{C9B35666-0B17-9A37-79E5-854107F08C29}"/>
                  </a:ext>
                </a:extLst>
              </p14:cNvPr>
              <p14:cNvContentPartPr/>
              <p14:nvPr/>
            </p14:nvContentPartPr>
            <p14:xfrm>
              <a:off x="3793570" y="3516209"/>
              <a:ext cx="18000" cy="192600"/>
            </p14:xfrm>
          </p:contentPart>
        </mc:Choice>
        <mc:Fallback xmlns="">
          <p:pic>
            <p:nvPicPr>
              <p:cNvPr id="218" name="Ink 217">
                <a:extLst>
                  <a:ext uri="{FF2B5EF4-FFF2-40B4-BE49-F238E27FC236}">
                    <a16:creationId xmlns:a16="http://schemas.microsoft.com/office/drawing/2014/main" id="{C9B35666-0B17-9A37-79E5-854107F08C29}"/>
                  </a:ext>
                </a:extLst>
              </p:cNvPr>
              <p:cNvPicPr/>
              <p:nvPr/>
            </p:nvPicPr>
            <p:blipFill>
              <a:blip r:embed="rId308"/>
              <a:stretch>
                <a:fillRect/>
              </a:stretch>
            </p:blipFill>
            <p:spPr>
              <a:xfrm>
                <a:off x="3784570" y="3507569"/>
                <a:ext cx="35640" cy="21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9">
            <p14:nvContentPartPr>
              <p14:cNvPr id="219" name="Ink 218">
                <a:extLst>
                  <a:ext uri="{FF2B5EF4-FFF2-40B4-BE49-F238E27FC236}">
                    <a16:creationId xmlns:a16="http://schemas.microsoft.com/office/drawing/2014/main" id="{53E84110-8C1E-758F-40EB-7D77839C74EB}"/>
                  </a:ext>
                </a:extLst>
              </p14:cNvPr>
              <p14:cNvContentPartPr/>
              <p14:nvPr/>
            </p14:nvContentPartPr>
            <p14:xfrm>
              <a:off x="3618970" y="3712769"/>
              <a:ext cx="405000" cy="50040"/>
            </p14:xfrm>
          </p:contentPart>
        </mc:Choice>
        <mc:Fallback xmlns="">
          <p:pic>
            <p:nvPicPr>
              <p:cNvPr id="219" name="Ink 218">
                <a:extLst>
                  <a:ext uri="{FF2B5EF4-FFF2-40B4-BE49-F238E27FC236}">
                    <a16:creationId xmlns:a16="http://schemas.microsoft.com/office/drawing/2014/main" id="{53E84110-8C1E-758F-40EB-7D77839C74EB}"/>
                  </a:ext>
                </a:extLst>
              </p:cNvPr>
              <p:cNvPicPr/>
              <p:nvPr/>
            </p:nvPicPr>
            <p:blipFill>
              <a:blip r:embed="rId310"/>
              <a:stretch>
                <a:fillRect/>
              </a:stretch>
            </p:blipFill>
            <p:spPr>
              <a:xfrm>
                <a:off x="3610330" y="3703769"/>
                <a:ext cx="422640" cy="6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1">
            <p14:nvContentPartPr>
              <p14:cNvPr id="220" name="Ink 219">
                <a:extLst>
                  <a:ext uri="{FF2B5EF4-FFF2-40B4-BE49-F238E27FC236}">
                    <a16:creationId xmlns:a16="http://schemas.microsoft.com/office/drawing/2014/main" id="{E1E1D085-BCB7-5E49-51AC-F590CBFC8862}"/>
                  </a:ext>
                </a:extLst>
              </p14:cNvPr>
              <p14:cNvContentPartPr/>
              <p14:nvPr/>
            </p14:nvContentPartPr>
            <p14:xfrm>
              <a:off x="3660010" y="3856049"/>
              <a:ext cx="39960" cy="158400"/>
            </p14:xfrm>
          </p:contentPart>
        </mc:Choice>
        <mc:Fallback xmlns="">
          <p:pic>
            <p:nvPicPr>
              <p:cNvPr id="220" name="Ink 219">
                <a:extLst>
                  <a:ext uri="{FF2B5EF4-FFF2-40B4-BE49-F238E27FC236}">
                    <a16:creationId xmlns:a16="http://schemas.microsoft.com/office/drawing/2014/main" id="{E1E1D085-BCB7-5E49-51AC-F590CBFC8862}"/>
                  </a:ext>
                </a:extLst>
              </p:cNvPr>
              <p:cNvPicPr/>
              <p:nvPr/>
            </p:nvPicPr>
            <p:blipFill>
              <a:blip r:embed="rId312"/>
              <a:stretch>
                <a:fillRect/>
              </a:stretch>
            </p:blipFill>
            <p:spPr>
              <a:xfrm>
                <a:off x="3651370" y="3847409"/>
                <a:ext cx="57600" cy="17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3">
            <p14:nvContentPartPr>
              <p14:cNvPr id="221" name="Ink 220">
                <a:extLst>
                  <a:ext uri="{FF2B5EF4-FFF2-40B4-BE49-F238E27FC236}">
                    <a16:creationId xmlns:a16="http://schemas.microsoft.com/office/drawing/2014/main" id="{87BF6E30-1C83-71AF-B1EE-258C33E8DA92}"/>
                  </a:ext>
                </a:extLst>
              </p14:cNvPr>
              <p14:cNvContentPartPr/>
              <p14:nvPr/>
            </p14:nvContentPartPr>
            <p14:xfrm>
              <a:off x="3815530" y="3839849"/>
              <a:ext cx="115920" cy="182880"/>
            </p14:xfrm>
          </p:contentPart>
        </mc:Choice>
        <mc:Fallback xmlns="">
          <p:pic>
            <p:nvPicPr>
              <p:cNvPr id="221" name="Ink 220">
                <a:extLst>
                  <a:ext uri="{FF2B5EF4-FFF2-40B4-BE49-F238E27FC236}">
                    <a16:creationId xmlns:a16="http://schemas.microsoft.com/office/drawing/2014/main" id="{87BF6E30-1C83-71AF-B1EE-258C33E8DA92}"/>
                  </a:ext>
                </a:extLst>
              </p:cNvPr>
              <p:cNvPicPr/>
              <p:nvPr/>
            </p:nvPicPr>
            <p:blipFill>
              <a:blip r:embed="rId314"/>
              <a:stretch>
                <a:fillRect/>
              </a:stretch>
            </p:blipFill>
            <p:spPr>
              <a:xfrm>
                <a:off x="3806890" y="3831209"/>
                <a:ext cx="133560" cy="20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5">
            <p14:nvContentPartPr>
              <p14:cNvPr id="223" name="Ink 222">
                <a:extLst>
                  <a:ext uri="{FF2B5EF4-FFF2-40B4-BE49-F238E27FC236}">
                    <a16:creationId xmlns:a16="http://schemas.microsoft.com/office/drawing/2014/main" id="{9C7B5AD6-4A8B-3353-6968-0879F2F33516}"/>
                  </a:ext>
                </a:extLst>
              </p14:cNvPr>
              <p14:cNvContentPartPr/>
              <p14:nvPr/>
            </p14:nvContentPartPr>
            <p14:xfrm>
              <a:off x="4138810" y="3689009"/>
              <a:ext cx="250560" cy="211680"/>
            </p14:xfrm>
          </p:contentPart>
        </mc:Choice>
        <mc:Fallback xmlns="">
          <p:pic>
            <p:nvPicPr>
              <p:cNvPr id="223" name="Ink 222">
                <a:extLst>
                  <a:ext uri="{FF2B5EF4-FFF2-40B4-BE49-F238E27FC236}">
                    <a16:creationId xmlns:a16="http://schemas.microsoft.com/office/drawing/2014/main" id="{9C7B5AD6-4A8B-3353-6968-0879F2F33516}"/>
                  </a:ext>
                </a:extLst>
              </p:cNvPr>
              <p:cNvPicPr/>
              <p:nvPr/>
            </p:nvPicPr>
            <p:blipFill>
              <a:blip r:embed="rId316"/>
              <a:stretch>
                <a:fillRect/>
              </a:stretch>
            </p:blipFill>
            <p:spPr>
              <a:xfrm>
                <a:off x="4129810" y="3680009"/>
                <a:ext cx="268200" cy="22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7">
            <p14:nvContentPartPr>
              <p14:cNvPr id="224" name="Ink 223">
                <a:extLst>
                  <a:ext uri="{FF2B5EF4-FFF2-40B4-BE49-F238E27FC236}">
                    <a16:creationId xmlns:a16="http://schemas.microsoft.com/office/drawing/2014/main" id="{E7DF43D7-F2ED-02E9-C8BD-1EA8D83EAB27}"/>
                  </a:ext>
                </a:extLst>
              </p14:cNvPr>
              <p14:cNvContentPartPr/>
              <p14:nvPr/>
            </p14:nvContentPartPr>
            <p14:xfrm>
              <a:off x="4423210" y="3877649"/>
              <a:ext cx="88560" cy="77040"/>
            </p14:xfrm>
          </p:contentPart>
        </mc:Choice>
        <mc:Fallback xmlns="">
          <p:pic>
            <p:nvPicPr>
              <p:cNvPr id="224" name="Ink 223">
                <a:extLst>
                  <a:ext uri="{FF2B5EF4-FFF2-40B4-BE49-F238E27FC236}">
                    <a16:creationId xmlns:a16="http://schemas.microsoft.com/office/drawing/2014/main" id="{E7DF43D7-F2ED-02E9-C8BD-1EA8D83EAB27}"/>
                  </a:ext>
                </a:extLst>
              </p:cNvPr>
              <p:cNvPicPr/>
              <p:nvPr/>
            </p:nvPicPr>
            <p:blipFill>
              <a:blip r:embed="rId318"/>
              <a:stretch>
                <a:fillRect/>
              </a:stretch>
            </p:blipFill>
            <p:spPr>
              <a:xfrm>
                <a:off x="4414210" y="3868649"/>
                <a:ext cx="106200" cy="9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9">
            <p14:nvContentPartPr>
              <p14:cNvPr id="225" name="Ink 224">
                <a:extLst>
                  <a:ext uri="{FF2B5EF4-FFF2-40B4-BE49-F238E27FC236}">
                    <a16:creationId xmlns:a16="http://schemas.microsoft.com/office/drawing/2014/main" id="{9DF68238-7869-ACB5-1CA4-DB8EB92D196F}"/>
                  </a:ext>
                </a:extLst>
              </p14:cNvPr>
              <p14:cNvContentPartPr/>
              <p14:nvPr/>
            </p14:nvContentPartPr>
            <p14:xfrm>
              <a:off x="4509610" y="3526649"/>
              <a:ext cx="102240" cy="184680"/>
            </p14:xfrm>
          </p:contentPart>
        </mc:Choice>
        <mc:Fallback xmlns="">
          <p:pic>
            <p:nvPicPr>
              <p:cNvPr id="225" name="Ink 224">
                <a:extLst>
                  <a:ext uri="{FF2B5EF4-FFF2-40B4-BE49-F238E27FC236}">
                    <a16:creationId xmlns:a16="http://schemas.microsoft.com/office/drawing/2014/main" id="{9DF68238-7869-ACB5-1CA4-DB8EB92D196F}"/>
                  </a:ext>
                </a:extLst>
              </p:cNvPr>
              <p:cNvPicPr/>
              <p:nvPr/>
            </p:nvPicPr>
            <p:blipFill>
              <a:blip r:embed="rId320"/>
              <a:stretch>
                <a:fillRect/>
              </a:stretch>
            </p:blipFill>
            <p:spPr>
              <a:xfrm>
                <a:off x="4500610" y="3517649"/>
                <a:ext cx="119880" cy="20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1">
            <p14:nvContentPartPr>
              <p14:cNvPr id="227" name="Ink 226">
                <a:extLst>
                  <a:ext uri="{FF2B5EF4-FFF2-40B4-BE49-F238E27FC236}">
                    <a16:creationId xmlns:a16="http://schemas.microsoft.com/office/drawing/2014/main" id="{358BEF5F-615E-A555-9B88-1114FBA29802}"/>
                  </a:ext>
                </a:extLst>
              </p14:cNvPr>
              <p14:cNvContentPartPr/>
              <p14:nvPr/>
            </p14:nvContentPartPr>
            <p14:xfrm>
              <a:off x="4884730" y="3854249"/>
              <a:ext cx="224280" cy="18360"/>
            </p14:xfrm>
          </p:contentPart>
        </mc:Choice>
        <mc:Fallback xmlns="">
          <p:pic>
            <p:nvPicPr>
              <p:cNvPr id="227" name="Ink 226">
                <a:extLst>
                  <a:ext uri="{FF2B5EF4-FFF2-40B4-BE49-F238E27FC236}">
                    <a16:creationId xmlns:a16="http://schemas.microsoft.com/office/drawing/2014/main" id="{358BEF5F-615E-A555-9B88-1114FBA29802}"/>
                  </a:ext>
                </a:extLst>
              </p:cNvPr>
              <p:cNvPicPr/>
              <p:nvPr/>
            </p:nvPicPr>
            <p:blipFill>
              <a:blip r:embed="rId322"/>
              <a:stretch>
                <a:fillRect/>
              </a:stretch>
            </p:blipFill>
            <p:spPr>
              <a:xfrm>
                <a:off x="4875730" y="3845609"/>
                <a:ext cx="24192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3">
            <p14:nvContentPartPr>
              <p14:cNvPr id="228" name="Ink 227">
                <a:extLst>
                  <a:ext uri="{FF2B5EF4-FFF2-40B4-BE49-F238E27FC236}">
                    <a16:creationId xmlns:a16="http://schemas.microsoft.com/office/drawing/2014/main" id="{2A528DE7-0262-E29A-586C-433FE5094CE8}"/>
                  </a:ext>
                </a:extLst>
              </p14:cNvPr>
              <p14:cNvContentPartPr/>
              <p14:nvPr/>
            </p14:nvContentPartPr>
            <p14:xfrm>
              <a:off x="5020450" y="3766769"/>
              <a:ext cx="20160" cy="181080"/>
            </p14:xfrm>
          </p:contentPart>
        </mc:Choice>
        <mc:Fallback xmlns="">
          <p:pic>
            <p:nvPicPr>
              <p:cNvPr id="228" name="Ink 227">
                <a:extLst>
                  <a:ext uri="{FF2B5EF4-FFF2-40B4-BE49-F238E27FC236}">
                    <a16:creationId xmlns:a16="http://schemas.microsoft.com/office/drawing/2014/main" id="{2A528DE7-0262-E29A-586C-433FE5094CE8}"/>
                  </a:ext>
                </a:extLst>
              </p:cNvPr>
              <p:cNvPicPr/>
              <p:nvPr/>
            </p:nvPicPr>
            <p:blipFill>
              <a:blip r:embed="rId324"/>
              <a:stretch>
                <a:fillRect/>
              </a:stretch>
            </p:blipFill>
            <p:spPr>
              <a:xfrm>
                <a:off x="5011450" y="3758129"/>
                <a:ext cx="37800" cy="19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5">
            <p14:nvContentPartPr>
              <p14:cNvPr id="229" name="Ink 228">
                <a:extLst>
                  <a:ext uri="{FF2B5EF4-FFF2-40B4-BE49-F238E27FC236}">
                    <a16:creationId xmlns:a16="http://schemas.microsoft.com/office/drawing/2014/main" id="{37FBBB92-FDC6-EB10-2817-B73BEF97B782}"/>
                  </a:ext>
                </a:extLst>
              </p14:cNvPr>
              <p14:cNvContentPartPr/>
              <p14:nvPr/>
            </p14:nvContentPartPr>
            <p14:xfrm>
              <a:off x="5411050" y="3642569"/>
              <a:ext cx="19440" cy="145800"/>
            </p14:xfrm>
          </p:contentPart>
        </mc:Choice>
        <mc:Fallback xmlns="">
          <p:pic>
            <p:nvPicPr>
              <p:cNvPr id="229" name="Ink 228">
                <a:extLst>
                  <a:ext uri="{FF2B5EF4-FFF2-40B4-BE49-F238E27FC236}">
                    <a16:creationId xmlns:a16="http://schemas.microsoft.com/office/drawing/2014/main" id="{37FBBB92-FDC6-EB10-2817-B73BEF97B782}"/>
                  </a:ext>
                </a:extLst>
              </p:cNvPr>
              <p:cNvPicPr/>
              <p:nvPr/>
            </p:nvPicPr>
            <p:blipFill>
              <a:blip r:embed="rId326"/>
              <a:stretch>
                <a:fillRect/>
              </a:stretch>
            </p:blipFill>
            <p:spPr>
              <a:xfrm>
                <a:off x="5402050" y="3633929"/>
                <a:ext cx="37080" cy="16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7">
            <p14:nvContentPartPr>
              <p14:cNvPr id="230" name="Ink 229">
                <a:extLst>
                  <a:ext uri="{FF2B5EF4-FFF2-40B4-BE49-F238E27FC236}">
                    <a16:creationId xmlns:a16="http://schemas.microsoft.com/office/drawing/2014/main" id="{E0121A77-52AE-B826-4E92-1E6072EA07F0}"/>
                  </a:ext>
                </a:extLst>
              </p14:cNvPr>
              <p14:cNvContentPartPr/>
              <p14:nvPr/>
            </p14:nvContentPartPr>
            <p14:xfrm>
              <a:off x="5264890" y="3868649"/>
              <a:ext cx="342000" cy="26280"/>
            </p14:xfrm>
          </p:contentPart>
        </mc:Choice>
        <mc:Fallback xmlns="">
          <p:pic>
            <p:nvPicPr>
              <p:cNvPr id="230" name="Ink 229">
                <a:extLst>
                  <a:ext uri="{FF2B5EF4-FFF2-40B4-BE49-F238E27FC236}">
                    <a16:creationId xmlns:a16="http://schemas.microsoft.com/office/drawing/2014/main" id="{E0121A77-52AE-B826-4E92-1E6072EA07F0}"/>
                  </a:ext>
                </a:extLst>
              </p:cNvPr>
              <p:cNvPicPr/>
              <p:nvPr/>
            </p:nvPicPr>
            <p:blipFill>
              <a:blip r:embed="rId328"/>
              <a:stretch>
                <a:fillRect/>
              </a:stretch>
            </p:blipFill>
            <p:spPr>
              <a:xfrm>
                <a:off x="5256250" y="3860009"/>
                <a:ext cx="359640" cy="4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9">
            <p14:nvContentPartPr>
              <p14:cNvPr id="231" name="Ink 230">
                <a:extLst>
                  <a:ext uri="{FF2B5EF4-FFF2-40B4-BE49-F238E27FC236}">
                    <a16:creationId xmlns:a16="http://schemas.microsoft.com/office/drawing/2014/main" id="{1008C6A7-D207-F9BE-EDC1-0F41F9B9D97B}"/>
                  </a:ext>
                </a:extLst>
              </p14:cNvPr>
              <p14:cNvContentPartPr/>
              <p14:nvPr/>
            </p14:nvContentPartPr>
            <p14:xfrm>
              <a:off x="5160130" y="4011929"/>
              <a:ext cx="167760" cy="149040"/>
            </p14:xfrm>
          </p:contentPart>
        </mc:Choice>
        <mc:Fallback xmlns="">
          <p:pic>
            <p:nvPicPr>
              <p:cNvPr id="231" name="Ink 230">
                <a:extLst>
                  <a:ext uri="{FF2B5EF4-FFF2-40B4-BE49-F238E27FC236}">
                    <a16:creationId xmlns:a16="http://schemas.microsoft.com/office/drawing/2014/main" id="{1008C6A7-D207-F9BE-EDC1-0F41F9B9D97B}"/>
                  </a:ext>
                </a:extLst>
              </p:cNvPr>
              <p:cNvPicPr/>
              <p:nvPr/>
            </p:nvPicPr>
            <p:blipFill>
              <a:blip r:embed="rId330"/>
              <a:stretch>
                <a:fillRect/>
              </a:stretch>
            </p:blipFill>
            <p:spPr>
              <a:xfrm>
                <a:off x="5151490" y="4002929"/>
                <a:ext cx="185400" cy="16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1">
            <p14:nvContentPartPr>
              <p14:cNvPr id="232" name="Ink 231">
                <a:extLst>
                  <a:ext uri="{FF2B5EF4-FFF2-40B4-BE49-F238E27FC236}">
                    <a16:creationId xmlns:a16="http://schemas.microsoft.com/office/drawing/2014/main" id="{826B2ED4-3559-2B42-69AD-FB6151D9F809}"/>
                  </a:ext>
                </a:extLst>
              </p14:cNvPr>
              <p14:cNvContentPartPr/>
              <p14:nvPr/>
            </p14:nvContentPartPr>
            <p14:xfrm>
              <a:off x="5404210" y="4032809"/>
              <a:ext cx="108720" cy="118080"/>
            </p14:xfrm>
          </p:contentPart>
        </mc:Choice>
        <mc:Fallback xmlns="">
          <p:pic>
            <p:nvPicPr>
              <p:cNvPr id="232" name="Ink 231">
                <a:extLst>
                  <a:ext uri="{FF2B5EF4-FFF2-40B4-BE49-F238E27FC236}">
                    <a16:creationId xmlns:a16="http://schemas.microsoft.com/office/drawing/2014/main" id="{826B2ED4-3559-2B42-69AD-FB6151D9F809}"/>
                  </a:ext>
                </a:extLst>
              </p:cNvPr>
              <p:cNvPicPr/>
              <p:nvPr/>
            </p:nvPicPr>
            <p:blipFill>
              <a:blip r:embed="rId332"/>
              <a:stretch>
                <a:fillRect/>
              </a:stretch>
            </p:blipFill>
            <p:spPr>
              <a:xfrm>
                <a:off x="5395570" y="4023809"/>
                <a:ext cx="126360" cy="13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3">
            <p14:nvContentPartPr>
              <p14:cNvPr id="234" name="Ink 233">
                <a:extLst>
                  <a:ext uri="{FF2B5EF4-FFF2-40B4-BE49-F238E27FC236}">
                    <a16:creationId xmlns:a16="http://schemas.microsoft.com/office/drawing/2014/main" id="{F40166D1-2C4A-57D7-7A74-C7AEA96549E6}"/>
                  </a:ext>
                </a:extLst>
              </p14:cNvPr>
              <p14:cNvContentPartPr/>
              <p14:nvPr/>
            </p14:nvContentPartPr>
            <p14:xfrm>
              <a:off x="5803450" y="3753809"/>
              <a:ext cx="232560" cy="199080"/>
            </p14:xfrm>
          </p:contentPart>
        </mc:Choice>
        <mc:Fallback xmlns="">
          <p:pic>
            <p:nvPicPr>
              <p:cNvPr id="234" name="Ink 233">
                <a:extLst>
                  <a:ext uri="{FF2B5EF4-FFF2-40B4-BE49-F238E27FC236}">
                    <a16:creationId xmlns:a16="http://schemas.microsoft.com/office/drawing/2014/main" id="{F40166D1-2C4A-57D7-7A74-C7AEA96549E6}"/>
                  </a:ext>
                </a:extLst>
              </p:cNvPr>
              <p:cNvPicPr/>
              <p:nvPr/>
            </p:nvPicPr>
            <p:blipFill>
              <a:blip r:embed="rId334"/>
              <a:stretch>
                <a:fillRect/>
              </a:stretch>
            </p:blipFill>
            <p:spPr>
              <a:xfrm>
                <a:off x="5794810" y="3744809"/>
                <a:ext cx="250200" cy="21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5">
            <p14:nvContentPartPr>
              <p14:cNvPr id="235" name="Ink 234">
                <a:extLst>
                  <a:ext uri="{FF2B5EF4-FFF2-40B4-BE49-F238E27FC236}">
                    <a16:creationId xmlns:a16="http://schemas.microsoft.com/office/drawing/2014/main" id="{745665F2-D980-2A2A-2B2A-86399BC44536}"/>
                  </a:ext>
                </a:extLst>
              </p14:cNvPr>
              <p14:cNvContentPartPr/>
              <p14:nvPr/>
            </p14:nvContentPartPr>
            <p14:xfrm>
              <a:off x="6066250" y="3940289"/>
              <a:ext cx="45000" cy="69120"/>
            </p14:xfrm>
          </p:contentPart>
        </mc:Choice>
        <mc:Fallback xmlns="">
          <p:pic>
            <p:nvPicPr>
              <p:cNvPr id="235" name="Ink 234">
                <a:extLst>
                  <a:ext uri="{FF2B5EF4-FFF2-40B4-BE49-F238E27FC236}">
                    <a16:creationId xmlns:a16="http://schemas.microsoft.com/office/drawing/2014/main" id="{745665F2-D980-2A2A-2B2A-86399BC44536}"/>
                  </a:ext>
                </a:extLst>
              </p:cNvPr>
              <p:cNvPicPr/>
              <p:nvPr/>
            </p:nvPicPr>
            <p:blipFill>
              <a:blip r:embed="rId336"/>
              <a:stretch>
                <a:fillRect/>
              </a:stretch>
            </p:blipFill>
            <p:spPr>
              <a:xfrm>
                <a:off x="6057250" y="3931649"/>
                <a:ext cx="62640" cy="8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7">
            <p14:nvContentPartPr>
              <p14:cNvPr id="236" name="Ink 235">
                <a:extLst>
                  <a:ext uri="{FF2B5EF4-FFF2-40B4-BE49-F238E27FC236}">
                    <a16:creationId xmlns:a16="http://schemas.microsoft.com/office/drawing/2014/main" id="{B405C3B7-DB2B-257F-3A4F-E14284D671C1}"/>
                  </a:ext>
                </a:extLst>
              </p14:cNvPr>
              <p14:cNvContentPartPr/>
              <p14:nvPr/>
            </p14:nvContentPartPr>
            <p14:xfrm>
              <a:off x="6150850" y="3645449"/>
              <a:ext cx="128520" cy="126000"/>
            </p14:xfrm>
          </p:contentPart>
        </mc:Choice>
        <mc:Fallback xmlns="">
          <p:pic>
            <p:nvPicPr>
              <p:cNvPr id="236" name="Ink 235">
                <a:extLst>
                  <a:ext uri="{FF2B5EF4-FFF2-40B4-BE49-F238E27FC236}">
                    <a16:creationId xmlns:a16="http://schemas.microsoft.com/office/drawing/2014/main" id="{B405C3B7-DB2B-257F-3A4F-E14284D671C1}"/>
                  </a:ext>
                </a:extLst>
              </p:cNvPr>
              <p:cNvPicPr/>
              <p:nvPr/>
            </p:nvPicPr>
            <p:blipFill>
              <a:blip r:embed="rId338"/>
              <a:stretch>
                <a:fillRect/>
              </a:stretch>
            </p:blipFill>
            <p:spPr>
              <a:xfrm>
                <a:off x="6141850" y="3636809"/>
                <a:ext cx="146160" cy="14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9">
            <p14:nvContentPartPr>
              <p14:cNvPr id="237" name="Ink 236">
                <a:extLst>
                  <a:ext uri="{FF2B5EF4-FFF2-40B4-BE49-F238E27FC236}">
                    <a16:creationId xmlns:a16="http://schemas.microsoft.com/office/drawing/2014/main" id="{95C5B380-3550-D1BC-061B-69A94DF491BB}"/>
                  </a:ext>
                </a:extLst>
              </p14:cNvPr>
              <p14:cNvContentPartPr/>
              <p14:nvPr/>
            </p14:nvContentPartPr>
            <p14:xfrm>
              <a:off x="6149050" y="3637169"/>
              <a:ext cx="166680" cy="20520"/>
            </p14:xfrm>
          </p:contentPart>
        </mc:Choice>
        <mc:Fallback xmlns="">
          <p:pic>
            <p:nvPicPr>
              <p:cNvPr id="237" name="Ink 236">
                <a:extLst>
                  <a:ext uri="{FF2B5EF4-FFF2-40B4-BE49-F238E27FC236}">
                    <a16:creationId xmlns:a16="http://schemas.microsoft.com/office/drawing/2014/main" id="{95C5B380-3550-D1BC-061B-69A94DF491BB}"/>
                  </a:ext>
                </a:extLst>
              </p:cNvPr>
              <p:cNvPicPr/>
              <p:nvPr/>
            </p:nvPicPr>
            <p:blipFill>
              <a:blip r:embed="rId340"/>
              <a:stretch>
                <a:fillRect/>
              </a:stretch>
            </p:blipFill>
            <p:spPr>
              <a:xfrm>
                <a:off x="6140050" y="3628529"/>
                <a:ext cx="184320" cy="3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1">
            <p14:nvContentPartPr>
              <p14:cNvPr id="239" name="Ink 238">
                <a:extLst>
                  <a:ext uri="{FF2B5EF4-FFF2-40B4-BE49-F238E27FC236}">
                    <a16:creationId xmlns:a16="http://schemas.microsoft.com/office/drawing/2014/main" id="{7FED4664-8657-0922-0840-62C07E4275B0}"/>
                  </a:ext>
                </a:extLst>
              </p14:cNvPr>
              <p14:cNvContentPartPr/>
              <p14:nvPr/>
            </p14:nvContentPartPr>
            <p14:xfrm>
              <a:off x="6659890" y="3792689"/>
              <a:ext cx="16920" cy="201240"/>
            </p14:xfrm>
          </p:contentPart>
        </mc:Choice>
        <mc:Fallback xmlns="">
          <p:pic>
            <p:nvPicPr>
              <p:cNvPr id="239" name="Ink 238">
                <a:extLst>
                  <a:ext uri="{FF2B5EF4-FFF2-40B4-BE49-F238E27FC236}">
                    <a16:creationId xmlns:a16="http://schemas.microsoft.com/office/drawing/2014/main" id="{7FED4664-8657-0922-0840-62C07E4275B0}"/>
                  </a:ext>
                </a:extLst>
              </p:cNvPr>
              <p:cNvPicPr/>
              <p:nvPr/>
            </p:nvPicPr>
            <p:blipFill>
              <a:blip r:embed="rId342"/>
              <a:stretch>
                <a:fillRect/>
              </a:stretch>
            </p:blipFill>
            <p:spPr>
              <a:xfrm>
                <a:off x="6651250" y="3784049"/>
                <a:ext cx="34560" cy="21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3">
            <p14:nvContentPartPr>
              <p14:cNvPr id="240" name="Ink 239">
                <a:extLst>
                  <a:ext uri="{FF2B5EF4-FFF2-40B4-BE49-F238E27FC236}">
                    <a16:creationId xmlns:a16="http://schemas.microsoft.com/office/drawing/2014/main" id="{0DA5D8E0-9049-A0AC-D249-B996B2111075}"/>
                  </a:ext>
                </a:extLst>
              </p14:cNvPr>
              <p14:cNvContentPartPr/>
              <p14:nvPr/>
            </p14:nvContentPartPr>
            <p14:xfrm>
              <a:off x="6583570" y="3910049"/>
              <a:ext cx="208080" cy="41040"/>
            </p14:xfrm>
          </p:contentPart>
        </mc:Choice>
        <mc:Fallback xmlns="">
          <p:pic>
            <p:nvPicPr>
              <p:cNvPr id="240" name="Ink 239">
                <a:extLst>
                  <a:ext uri="{FF2B5EF4-FFF2-40B4-BE49-F238E27FC236}">
                    <a16:creationId xmlns:a16="http://schemas.microsoft.com/office/drawing/2014/main" id="{0DA5D8E0-9049-A0AC-D249-B996B2111075}"/>
                  </a:ext>
                </a:extLst>
              </p:cNvPr>
              <p:cNvPicPr/>
              <p:nvPr/>
            </p:nvPicPr>
            <p:blipFill>
              <a:blip r:embed="rId344"/>
              <a:stretch>
                <a:fillRect/>
              </a:stretch>
            </p:blipFill>
            <p:spPr>
              <a:xfrm>
                <a:off x="6574570" y="3901049"/>
                <a:ext cx="225720" cy="5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5">
            <p14:nvContentPartPr>
              <p14:cNvPr id="241" name="Ink 240">
                <a:extLst>
                  <a:ext uri="{FF2B5EF4-FFF2-40B4-BE49-F238E27FC236}">
                    <a16:creationId xmlns:a16="http://schemas.microsoft.com/office/drawing/2014/main" id="{6865A856-D45B-6FFC-613C-31442A0251D5}"/>
                  </a:ext>
                </a:extLst>
              </p14:cNvPr>
              <p14:cNvContentPartPr/>
              <p14:nvPr/>
            </p14:nvContentPartPr>
            <p14:xfrm>
              <a:off x="7072810" y="3676049"/>
              <a:ext cx="34560" cy="139680"/>
            </p14:xfrm>
          </p:contentPart>
        </mc:Choice>
        <mc:Fallback xmlns="">
          <p:pic>
            <p:nvPicPr>
              <p:cNvPr id="241" name="Ink 240">
                <a:extLst>
                  <a:ext uri="{FF2B5EF4-FFF2-40B4-BE49-F238E27FC236}">
                    <a16:creationId xmlns:a16="http://schemas.microsoft.com/office/drawing/2014/main" id="{6865A856-D45B-6FFC-613C-31442A0251D5}"/>
                  </a:ext>
                </a:extLst>
              </p:cNvPr>
              <p:cNvPicPr/>
              <p:nvPr/>
            </p:nvPicPr>
            <p:blipFill>
              <a:blip r:embed="rId346"/>
              <a:stretch>
                <a:fillRect/>
              </a:stretch>
            </p:blipFill>
            <p:spPr>
              <a:xfrm>
                <a:off x="7064170" y="3667049"/>
                <a:ext cx="52200" cy="15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7">
            <p14:nvContentPartPr>
              <p14:cNvPr id="242" name="Ink 241">
                <a:extLst>
                  <a:ext uri="{FF2B5EF4-FFF2-40B4-BE49-F238E27FC236}">
                    <a16:creationId xmlns:a16="http://schemas.microsoft.com/office/drawing/2014/main" id="{711E4557-BF86-2256-41BD-60D1946BC6D3}"/>
                  </a:ext>
                </a:extLst>
              </p14:cNvPr>
              <p14:cNvContentPartPr/>
              <p14:nvPr/>
            </p14:nvContentPartPr>
            <p14:xfrm>
              <a:off x="6922690" y="3893129"/>
              <a:ext cx="311040" cy="20160"/>
            </p14:xfrm>
          </p:contentPart>
        </mc:Choice>
        <mc:Fallback xmlns="">
          <p:pic>
            <p:nvPicPr>
              <p:cNvPr id="242" name="Ink 241">
                <a:extLst>
                  <a:ext uri="{FF2B5EF4-FFF2-40B4-BE49-F238E27FC236}">
                    <a16:creationId xmlns:a16="http://schemas.microsoft.com/office/drawing/2014/main" id="{711E4557-BF86-2256-41BD-60D1946BC6D3}"/>
                  </a:ext>
                </a:extLst>
              </p:cNvPr>
              <p:cNvPicPr/>
              <p:nvPr/>
            </p:nvPicPr>
            <p:blipFill>
              <a:blip r:embed="rId348"/>
              <a:stretch>
                <a:fillRect/>
              </a:stretch>
            </p:blipFill>
            <p:spPr>
              <a:xfrm>
                <a:off x="6913690" y="3884489"/>
                <a:ext cx="328680" cy="3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9">
            <p14:nvContentPartPr>
              <p14:cNvPr id="243" name="Ink 242">
                <a:extLst>
                  <a:ext uri="{FF2B5EF4-FFF2-40B4-BE49-F238E27FC236}">
                    <a16:creationId xmlns:a16="http://schemas.microsoft.com/office/drawing/2014/main" id="{62201781-0F65-BCF6-C87F-41ECC12F0AAF}"/>
                  </a:ext>
                </a:extLst>
              </p14:cNvPr>
              <p14:cNvContentPartPr/>
              <p14:nvPr/>
            </p14:nvContentPartPr>
            <p14:xfrm>
              <a:off x="7043290" y="3996809"/>
              <a:ext cx="30600" cy="223200"/>
            </p14:xfrm>
          </p:contentPart>
        </mc:Choice>
        <mc:Fallback xmlns="">
          <p:pic>
            <p:nvPicPr>
              <p:cNvPr id="243" name="Ink 242">
                <a:extLst>
                  <a:ext uri="{FF2B5EF4-FFF2-40B4-BE49-F238E27FC236}">
                    <a16:creationId xmlns:a16="http://schemas.microsoft.com/office/drawing/2014/main" id="{62201781-0F65-BCF6-C87F-41ECC12F0AAF}"/>
                  </a:ext>
                </a:extLst>
              </p:cNvPr>
              <p:cNvPicPr/>
              <p:nvPr/>
            </p:nvPicPr>
            <p:blipFill>
              <a:blip r:embed="rId350"/>
              <a:stretch>
                <a:fillRect/>
              </a:stretch>
            </p:blipFill>
            <p:spPr>
              <a:xfrm>
                <a:off x="7034290" y="3987809"/>
                <a:ext cx="48240" cy="24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1">
            <p14:nvContentPartPr>
              <p14:cNvPr id="244" name="Ink 243">
                <a:extLst>
                  <a:ext uri="{FF2B5EF4-FFF2-40B4-BE49-F238E27FC236}">
                    <a16:creationId xmlns:a16="http://schemas.microsoft.com/office/drawing/2014/main" id="{0D491AF7-395A-282D-D4FC-22D3D61048BF}"/>
                  </a:ext>
                </a:extLst>
              </p14:cNvPr>
              <p14:cNvContentPartPr/>
              <p14:nvPr/>
            </p14:nvContentPartPr>
            <p14:xfrm>
              <a:off x="6900010" y="3986369"/>
              <a:ext cx="261000" cy="127080"/>
            </p14:xfrm>
          </p:contentPart>
        </mc:Choice>
        <mc:Fallback xmlns="">
          <p:pic>
            <p:nvPicPr>
              <p:cNvPr id="244" name="Ink 243">
                <a:extLst>
                  <a:ext uri="{FF2B5EF4-FFF2-40B4-BE49-F238E27FC236}">
                    <a16:creationId xmlns:a16="http://schemas.microsoft.com/office/drawing/2014/main" id="{0D491AF7-395A-282D-D4FC-22D3D61048BF}"/>
                  </a:ext>
                </a:extLst>
              </p:cNvPr>
              <p:cNvPicPr/>
              <p:nvPr/>
            </p:nvPicPr>
            <p:blipFill>
              <a:blip r:embed="rId352"/>
              <a:stretch>
                <a:fillRect/>
              </a:stretch>
            </p:blipFill>
            <p:spPr>
              <a:xfrm>
                <a:off x="6891010" y="3977729"/>
                <a:ext cx="278640" cy="14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3">
            <p14:nvContentPartPr>
              <p14:cNvPr id="246" name="Ink 245">
                <a:extLst>
                  <a:ext uri="{FF2B5EF4-FFF2-40B4-BE49-F238E27FC236}">
                    <a16:creationId xmlns:a16="http://schemas.microsoft.com/office/drawing/2014/main" id="{F1C17782-F04E-E189-5608-1AA2F886896D}"/>
                  </a:ext>
                </a:extLst>
              </p14:cNvPr>
              <p14:cNvContentPartPr/>
              <p14:nvPr/>
            </p14:nvContentPartPr>
            <p14:xfrm>
              <a:off x="7341370" y="3662729"/>
              <a:ext cx="1313280" cy="500040"/>
            </p14:xfrm>
          </p:contentPart>
        </mc:Choice>
        <mc:Fallback xmlns="">
          <p:pic>
            <p:nvPicPr>
              <p:cNvPr id="246" name="Ink 245">
                <a:extLst>
                  <a:ext uri="{FF2B5EF4-FFF2-40B4-BE49-F238E27FC236}">
                    <a16:creationId xmlns:a16="http://schemas.microsoft.com/office/drawing/2014/main" id="{F1C17782-F04E-E189-5608-1AA2F886896D}"/>
                  </a:ext>
                </a:extLst>
              </p:cNvPr>
              <p:cNvPicPr/>
              <p:nvPr/>
            </p:nvPicPr>
            <p:blipFill>
              <a:blip r:embed="rId354"/>
              <a:stretch>
                <a:fillRect/>
              </a:stretch>
            </p:blipFill>
            <p:spPr>
              <a:xfrm>
                <a:off x="7332730" y="3653729"/>
                <a:ext cx="1330920" cy="51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5">
            <p14:nvContentPartPr>
              <p14:cNvPr id="248" name="Ink 247">
                <a:extLst>
                  <a:ext uri="{FF2B5EF4-FFF2-40B4-BE49-F238E27FC236}">
                    <a16:creationId xmlns:a16="http://schemas.microsoft.com/office/drawing/2014/main" id="{04079B66-2DBE-A988-F458-E74465FF8F04}"/>
                  </a:ext>
                </a:extLst>
              </p14:cNvPr>
              <p14:cNvContentPartPr/>
              <p14:nvPr/>
            </p14:nvContentPartPr>
            <p14:xfrm>
              <a:off x="7730890" y="3839489"/>
              <a:ext cx="16200" cy="234000"/>
            </p14:xfrm>
          </p:contentPart>
        </mc:Choice>
        <mc:Fallback xmlns="">
          <p:pic>
            <p:nvPicPr>
              <p:cNvPr id="248" name="Ink 247">
                <a:extLst>
                  <a:ext uri="{FF2B5EF4-FFF2-40B4-BE49-F238E27FC236}">
                    <a16:creationId xmlns:a16="http://schemas.microsoft.com/office/drawing/2014/main" id="{04079B66-2DBE-A988-F458-E74465FF8F04}"/>
                  </a:ext>
                </a:extLst>
              </p:cNvPr>
              <p:cNvPicPr/>
              <p:nvPr/>
            </p:nvPicPr>
            <p:blipFill>
              <a:blip r:embed="rId356"/>
              <a:stretch>
                <a:fillRect/>
              </a:stretch>
            </p:blipFill>
            <p:spPr>
              <a:xfrm>
                <a:off x="7721890" y="3830489"/>
                <a:ext cx="33840" cy="25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7">
            <p14:nvContentPartPr>
              <p14:cNvPr id="249" name="Ink 248">
                <a:extLst>
                  <a:ext uri="{FF2B5EF4-FFF2-40B4-BE49-F238E27FC236}">
                    <a16:creationId xmlns:a16="http://schemas.microsoft.com/office/drawing/2014/main" id="{85953000-B864-B4EB-49EC-1681328032FA}"/>
                  </a:ext>
                </a:extLst>
              </p14:cNvPr>
              <p14:cNvContentPartPr/>
              <p14:nvPr/>
            </p14:nvContentPartPr>
            <p14:xfrm>
              <a:off x="7991170" y="3864329"/>
              <a:ext cx="24120" cy="150120"/>
            </p14:xfrm>
          </p:contentPart>
        </mc:Choice>
        <mc:Fallback xmlns="">
          <p:pic>
            <p:nvPicPr>
              <p:cNvPr id="249" name="Ink 248">
                <a:extLst>
                  <a:ext uri="{FF2B5EF4-FFF2-40B4-BE49-F238E27FC236}">
                    <a16:creationId xmlns:a16="http://schemas.microsoft.com/office/drawing/2014/main" id="{85953000-B864-B4EB-49EC-1681328032FA}"/>
                  </a:ext>
                </a:extLst>
              </p:cNvPr>
              <p:cNvPicPr/>
              <p:nvPr/>
            </p:nvPicPr>
            <p:blipFill>
              <a:blip r:embed="rId358"/>
              <a:stretch>
                <a:fillRect/>
              </a:stretch>
            </p:blipFill>
            <p:spPr>
              <a:xfrm>
                <a:off x="7982530" y="3855329"/>
                <a:ext cx="41760" cy="16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9">
            <p14:nvContentPartPr>
              <p14:cNvPr id="250" name="Ink 249">
                <a:extLst>
                  <a:ext uri="{FF2B5EF4-FFF2-40B4-BE49-F238E27FC236}">
                    <a16:creationId xmlns:a16="http://schemas.microsoft.com/office/drawing/2014/main" id="{1D9E063B-4E61-7E67-CAA9-4A54F0E6A658}"/>
                  </a:ext>
                </a:extLst>
              </p14:cNvPr>
              <p14:cNvContentPartPr/>
              <p14:nvPr/>
            </p14:nvContentPartPr>
            <p14:xfrm>
              <a:off x="7897210" y="3966569"/>
              <a:ext cx="173160" cy="12960"/>
            </p14:xfrm>
          </p:contentPart>
        </mc:Choice>
        <mc:Fallback xmlns="">
          <p:pic>
            <p:nvPicPr>
              <p:cNvPr id="250" name="Ink 249">
                <a:extLst>
                  <a:ext uri="{FF2B5EF4-FFF2-40B4-BE49-F238E27FC236}">
                    <a16:creationId xmlns:a16="http://schemas.microsoft.com/office/drawing/2014/main" id="{1D9E063B-4E61-7E67-CAA9-4A54F0E6A658}"/>
                  </a:ext>
                </a:extLst>
              </p:cNvPr>
              <p:cNvPicPr/>
              <p:nvPr/>
            </p:nvPicPr>
            <p:blipFill>
              <a:blip r:embed="rId360"/>
              <a:stretch>
                <a:fillRect/>
              </a:stretch>
            </p:blipFill>
            <p:spPr>
              <a:xfrm>
                <a:off x="7888210" y="3957929"/>
                <a:ext cx="190800" cy="3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1">
            <p14:nvContentPartPr>
              <p14:cNvPr id="251" name="Ink 250">
                <a:extLst>
                  <a:ext uri="{FF2B5EF4-FFF2-40B4-BE49-F238E27FC236}">
                    <a16:creationId xmlns:a16="http://schemas.microsoft.com/office/drawing/2014/main" id="{4627FE69-DC25-660C-B478-D09B7D0C7FC9}"/>
                  </a:ext>
                </a:extLst>
              </p14:cNvPr>
              <p14:cNvContentPartPr/>
              <p14:nvPr/>
            </p14:nvContentPartPr>
            <p14:xfrm>
              <a:off x="8127250" y="3881249"/>
              <a:ext cx="239400" cy="253440"/>
            </p14:xfrm>
          </p:contentPart>
        </mc:Choice>
        <mc:Fallback xmlns="">
          <p:pic>
            <p:nvPicPr>
              <p:cNvPr id="251" name="Ink 250">
                <a:extLst>
                  <a:ext uri="{FF2B5EF4-FFF2-40B4-BE49-F238E27FC236}">
                    <a16:creationId xmlns:a16="http://schemas.microsoft.com/office/drawing/2014/main" id="{4627FE69-DC25-660C-B478-D09B7D0C7FC9}"/>
                  </a:ext>
                </a:extLst>
              </p:cNvPr>
              <p:cNvPicPr/>
              <p:nvPr/>
            </p:nvPicPr>
            <p:blipFill>
              <a:blip r:embed="rId362"/>
              <a:stretch>
                <a:fillRect/>
              </a:stretch>
            </p:blipFill>
            <p:spPr>
              <a:xfrm>
                <a:off x="8118610" y="3872609"/>
                <a:ext cx="257040" cy="27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3">
            <p14:nvContentPartPr>
              <p14:cNvPr id="252" name="Ink 251">
                <a:extLst>
                  <a:ext uri="{FF2B5EF4-FFF2-40B4-BE49-F238E27FC236}">
                    <a16:creationId xmlns:a16="http://schemas.microsoft.com/office/drawing/2014/main" id="{67E464A6-F94D-8CF1-D993-52ED5C64B679}"/>
                  </a:ext>
                </a:extLst>
              </p14:cNvPr>
              <p14:cNvContentPartPr/>
              <p14:nvPr/>
            </p14:nvContentPartPr>
            <p14:xfrm>
              <a:off x="8362690" y="4058009"/>
              <a:ext cx="97920" cy="105120"/>
            </p14:xfrm>
          </p:contentPart>
        </mc:Choice>
        <mc:Fallback xmlns="">
          <p:pic>
            <p:nvPicPr>
              <p:cNvPr id="252" name="Ink 251">
                <a:extLst>
                  <a:ext uri="{FF2B5EF4-FFF2-40B4-BE49-F238E27FC236}">
                    <a16:creationId xmlns:a16="http://schemas.microsoft.com/office/drawing/2014/main" id="{67E464A6-F94D-8CF1-D993-52ED5C64B679}"/>
                  </a:ext>
                </a:extLst>
              </p:cNvPr>
              <p:cNvPicPr/>
              <p:nvPr/>
            </p:nvPicPr>
            <p:blipFill>
              <a:blip r:embed="rId364"/>
              <a:stretch>
                <a:fillRect/>
              </a:stretch>
            </p:blipFill>
            <p:spPr>
              <a:xfrm>
                <a:off x="8353690" y="4049369"/>
                <a:ext cx="115560" cy="12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5">
            <p14:nvContentPartPr>
              <p14:cNvPr id="254" name="Ink 253">
                <a:extLst>
                  <a:ext uri="{FF2B5EF4-FFF2-40B4-BE49-F238E27FC236}">
                    <a16:creationId xmlns:a16="http://schemas.microsoft.com/office/drawing/2014/main" id="{4ACD8FEA-0DFE-FB54-A0E2-C2BCDB3971CC}"/>
                  </a:ext>
                </a:extLst>
              </p14:cNvPr>
              <p14:cNvContentPartPr/>
              <p14:nvPr/>
            </p14:nvContentPartPr>
            <p14:xfrm>
              <a:off x="8444050" y="3770369"/>
              <a:ext cx="95040" cy="145800"/>
            </p14:xfrm>
          </p:contentPart>
        </mc:Choice>
        <mc:Fallback xmlns="">
          <p:pic>
            <p:nvPicPr>
              <p:cNvPr id="254" name="Ink 253">
                <a:extLst>
                  <a:ext uri="{FF2B5EF4-FFF2-40B4-BE49-F238E27FC236}">
                    <a16:creationId xmlns:a16="http://schemas.microsoft.com/office/drawing/2014/main" id="{4ACD8FEA-0DFE-FB54-A0E2-C2BCDB3971CC}"/>
                  </a:ext>
                </a:extLst>
              </p:cNvPr>
              <p:cNvPicPr/>
              <p:nvPr/>
            </p:nvPicPr>
            <p:blipFill>
              <a:blip r:embed="rId366"/>
              <a:stretch>
                <a:fillRect/>
              </a:stretch>
            </p:blipFill>
            <p:spPr>
              <a:xfrm>
                <a:off x="8435410" y="3761729"/>
                <a:ext cx="112680" cy="163440"/>
              </a:xfrm>
              <a:prstGeom prst="rect">
                <a:avLst/>
              </a:prstGeom>
            </p:spPr>
          </p:pic>
        </mc:Fallback>
      </mc:AlternateContent>
      <p:grpSp>
        <p:nvGrpSpPr>
          <p:cNvPr id="273" name="Group 272">
            <a:extLst>
              <a:ext uri="{FF2B5EF4-FFF2-40B4-BE49-F238E27FC236}">
                <a16:creationId xmlns:a16="http://schemas.microsoft.com/office/drawing/2014/main" id="{31B2AB86-07FA-3293-8509-C51AEEEF3747}"/>
              </a:ext>
            </a:extLst>
          </p:cNvPr>
          <p:cNvGrpSpPr/>
          <p:nvPr/>
        </p:nvGrpSpPr>
        <p:grpSpPr>
          <a:xfrm>
            <a:off x="8772010" y="3665969"/>
            <a:ext cx="2774160" cy="718200"/>
            <a:chOff x="8772010" y="3665969"/>
            <a:chExt cx="2774160" cy="718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7">
              <p14:nvContentPartPr>
                <p14:cNvPr id="255" name="Ink 254">
                  <a:extLst>
                    <a:ext uri="{FF2B5EF4-FFF2-40B4-BE49-F238E27FC236}">
                      <a16:creationId xmlns:a16="http://schemas.microsoft.com/office/drawing/2014/main" id="{37C7B54D-61EE-8B57-A8C9-ADD7E84C4B09}"/>
                    </a:ext>
                  </a:extLst>
                </p14:cNvPr>
                <p14:cNvContentPartPr/>
                <p14:nvPr/>
              </p14:nvContentPartPr>
              <p14:xfrm>
                <a:off x="8772010" y="3725729"/>
                <a:ext cx="458280" cy="424080"/>
              </p14:xfrm>
            </p:contentPart>
          </mc:Choice>
          <mc:Fallback xmlns="">
            <p:pic>
              <p:nvPicPr>
                <p:cNvPr id="255" name="Ink 254">
                  <a:extLst>
                    <a:ext uri="{FF2B5EF4-FFF2-40B4-BE49-F238E27FC236}">
                      <a16:creationId xmlns:a16="http://schemas.microsoft.com/office/drawing/2014/main" id="{37C7B54D-61EE-8B57-A8C9-ADD7E84C4B09}"/>
                    </a:ext>
                  </a:extLst>
                </p:cNvPr>
                <p:cNvPicPr/>
                <p:nvPr/>
              </p:nvPicPr>
              <p:blipFill>
                <a:blip r:embed="rId368"/>
                <a:stretch>
                  <a:fillRect/>
                </a:stretch>
              </p:blipFill>
              <p:spPr>
                <a:xfrm>
                  <a:off x="8763370" y="3716729"/>
                  <a:ext cx="475920" cy="44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9">
              <p14:nvContentPartPr>
                <p14:cNvPr id="257" name="Ink 256">
                  <a:extLst>
                    <a:ext uri="{FF2B5EF4-FFF2-40B4-BE49-F238E27FC236}">
                      <a16:creationId xmlns:a16="http://schemas.microsoft.com/office/drawing/2014/main" id="{99ECC9E1-6BD9-7CD4-0A69-157568FA45DF}"/>
                    </a:ext>
                  </a:extLst>
                </p14:cNvPr>
                <p14:cNvContentPartPr/>
                <p14:nvPr/>
              </p14:nvContentPartPr>
              <p14:xfrm>
                <a:off x="9343690" y="3665969"/>
                <a:ext cx="163800" cy="518400"/>
              </p14:xfrm>
            </p:contentPart>
          </mc:Choice>
          <mc:Fallback xmlns="">
            <p:pic>
              <p:nvPicPr>
                <p:cNvPr id="257" name="Ink 256">
                  <a:extLst>
                    <a:ext uri="{FF2B5EF4-FFF2-40B4-BE49-F238E27FC236}">
                      <a16:creationId xmlns:a16="http://schemas.microsoft.com/office/drawing/2014/main" id="{99ECC9E1-6BD9-7CD4-0A69-157568FA45DF}"/>
                    </a:ext>
                  </a:extLst>
                </p:cNvPr>
                <p:cNvPicPr/>
                <p:nvPr/>
              </p:nvPicPr>
              <p:blipFill>
                <a:blip r:embed="rId370"/>
                <a:stretch>
                  <a:fillRect/>
                </a:stretch>
              </p:blipFill>
              <p:spPr>
                <a:xfrm>
                  <a:off x="9335050" y="3656969"/>
                  <a:ext cx="181440" cy="53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1">
              <p14:nvContentPartPr>
                <p14:cNvPr id="258" name="Ink 257">
                  <a:extLst>
                    <a:ext uri="{FF2B5EF4-FFF2-40B4-BE49-F238E27FC236}">
                      <a16:creationId xmlns:a16="http://schemas.microsoft.com/office/drawing/2014/main" id="{AEC68586-B061-4D1A-0E2C-7415B581A2BD}"/>
                    </a:ext>
                  </a:extLst>
                </p14:cNvPr>
                <p14:cNvContentPartPr/>
                <p14:nvPr/>
              </p14:nvContentPartPr>
              <p14:xfrm>
                <a:off x="9479770" y="3851009"/>
                <a:ext cx="270000" cy="194040"/>
              </p14:xfrm>
            </p:contentPart>
          </mc:Choice>
          <mc:Fallback xmlns="">
            <p:pic>
              <p:nvPicPr>
                <p:cNvPr id="258" name="Ink 257">
                  <a:extLst>
                    <a:ext uri="{FF2B5EF4-FFF2-40B4-BE49-F238E27FC236}">
                      <a16:creationId xmlns:a16="http://schemas.microsoft.com/office/drawing/2014/main" id="{AEC68586-B061-4D1A-0E2C-7415B581A2BD}"/>
                    </a:ext>
                  </a:extLst>
                </p:cNvPr>
                <p:cNvPicPr/>
                <p:nvPr/>
              </p:nvPicPr>
              <p:blipFill>
                <a:blip r:embed="rId372"/>
                <a:stretch>
                  <a:fillRect/>
                </a:stretch>
              </p:blipFill>
              <p:spPr>
                <a:xfrm>
                  <a:off x="9470770" y="3842009"/>
                  <a:ext cx="287640" cy="21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3">
              <p14:nvContentPartPr>
                <p14:cNvPr id="259" name="Ink 258">
                  <a:extLst>
                    <a:ext uri="{FF2B5EF4-FFF2-40B4-BE49-F238E27FC236}">
                      <a16:creationId xmlns:a16="http://schemas.microsoft.com/office/drawing/2014/main" id="{3BF88E80-DD84-4C52-F79F-F629E6594B59}"/>
                    </a:ext>
                  </a:extLst>
                </p14:cNvPr>
                <p14:cNvContentPartPr/>
                <p14:nvPr/>
              </p14:nvContentPartPr>
              <p14:xfrm>
                <a:off x="9789010" y="4031369"/>
                <a:ext cx="52920" cy="100080"/>
              </p14:xfrm>
            </p:contentPart>
          </mc:Choice>
          <mc:Fallback xmlns="">
            <p:pic>
              <p:nvPicPr>
                <p:cNvPr id="259" name="Ink 258">
                  <a:extLst>
                    <a:ext uri="{FF2B5EF4-FFF2-40B4-BE49-F238E27FC236}">
                      <a16:creationId xmlns:a16="http://schemas.microsoft.com/office/drawing/2014/main" id="{3BF88E80-DD84-4C52-F79F-F629E6594B59}"/>
                    </a:ext>
                  </a:extLst>
                </p:cNvPr>
                <p:cNvPicPr/>
                <p:nvPr/>
              </p:nvPicPr>
              <p:blipFill>
                <a:blip r:embed="rId374"/>
                <a:stretch>
                  <a:fillRect/>
                </a:stretch>
              </p:blipFill>
              <p:spPr>
                <a:xfrm>
                  <a:off x="9780010" y="4022729"/>
                  <a:ext cx="7056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5">
              <p14:nvContentPartPr>
                <p14:cNvPr id="261" name="Ink 260">
                  <a:extLst>
                    <a:ext uri="{FF2B5EF4-FFF2-40B4-BE49-F238E27FC236}">
                      <a16:creationId xmlns:a16="http://schemas.microsoft.com/office/drawing/2014/main" id="{406D191B-0EDA-FC7B-C831-10453156A536}"/>
                    </a:ext>
                  </a:extLst>
                </p14:cNvPr>
                <p14:cNvContentPartPr/>
                <p14:nvPr/>
              </p14:nvContentPartPr>
              <p14:xfrm>
                <a:off x="10016530" y="3961889"/>
                <a:ext cx="188280" cy="9360"/>
              </p14:xfrm>
            </p:contentPart>
          </mc:Choice>
          <mc:Fallback xmlns="">
            <p:pic>
              <p:nvPicPr>
                <p:cNvPr id="261" name="Ink 260">
                  <a:extLst>
                    <a:ext uri="{FF2B5EF4-FFF2-40B4-BE49-F238E27FC236}">
                      <a16:creationId xmlns:a16="http://schemas.microsoft.com/office/drawing/2014/main" id="{406D191B-0EDA-FC7B-C831-10453156A536}"/>
                    </a:ext>
                  </a:extLst>
                </p:cNvPr>
                <p:cNvPicPr/>
                <p:nvPr/>
              </p:nvPicPr>
              <p:blipFill>
                <a:blip r:embed="rId376"/>
                <a:stretch>
                  <a:fillRect/>
                </a:stretch>
              </p:blipFill>
              <p:spPr>
                <a:xfrm>
                  <a:off x="10007530" y="3952889"/>
                  <a:ext cx="20592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7">
              <p14:nvContentPartPr>
                <p14:cNvPr id="262" name="Ink 261">
                  <a:extLst>
                    <a:ext uri="{FF2B5EF4-FFF2-40B4-BE49-F238E27FC236}">
                      <a16:creationId xmlns:a16="http://schemas.microsoft.com/office/drawing/2014/main" id="{C2888957-18FE-78CB-7A45-372C5E83B875}"/>
                    </a:ext>
                  </a:extLst>
                </p14:cNvPr>
                <p14:cNvContentPartPr/>
                <p14:nvPr/>
              </p14:nvContentPartPr>
              <p14:xfrm>
                <a:off x="10085290" y="3887369"/>
                <a:ext cx="33480" cy="147600"/>
              </p14:xfrm>
            </p:contentPart>
          </mc:Choice>
          <mc:Fallback xmlns="">
            <p:pic>
              <p:nvPicPr>
                <p:cNvPr id="262" name="Ink 261">
                  <a:extLst>
                    <a:ext uri="{FF2B5EF4-FFF2-40B4-BE49-F238E27FC236}">
                      <a16:creationId xmlns:a16="http://schemas.microsoft.com/office/drawing/2014/main" id="{C2888957-18FE-78CB-7A45-372C5E83B875}"/>
                    </a:ext>
                  </a:extLst>
                </p:cNvPr>
                <p:cNvPicPr/>
                <p:nvPr/>
              </p:nvPicPr>
              <p:blipFill>
                <a:blip r:embed="rId378"/>
                <a:stretch>
                  <a:fillRect/>
                </a:stretch>
              </p:blipFill>
              <p:spPr>
                <a:xfrm>
                  <a:off x="10076290" y="3878369"/>
                  <a:ext cx="5112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9">
              <p14:nvContentPartPr>
                <p14:cNvPr id="263" name="Ink 262">
                  <a:extLst>
                    <a:ext uri="{FF2B5EF4-FFF2-40B4-BE49-F238E27FC236}">
                      <a16:creationId xmlns:a16="http://schemas.microsoft.com/office/drawing/2014/main" id="{44E062A8-6CE9-0C9F-E9D3-01B4CE23AE94}"/>
                    </a:ext>
                  </a:extLst>
                </p14:cNvPr>
                <p14:cNvContentPartPr/>
                <p14:nvPr/>
              </p14:nvContentPartPr>
              <p14:xfrm>
                <a:off x="10301650" y="3743729"/>
                <a:ext cx="1020600" cy="449280"/>
              </p14:xfrm>
            </p:contentPart>
          </mc:Choice>
          <mc:Fallback xmlns="">
            <p:pic>
              <p:nvPicPr>
                <p:cNvPr id="263" name="Ink 262">
                  <a:extLst>
                    <a:ext uri="{FF2B5EF4-FFF2-40B4-BE49-F238E27FC236}">
                      <a16:creationId xmlns:a16="http://schemas.microsoft.com/office/drawing/2014/main" id="{44E062A8-6CE9-0C9F-E9D3-01B4CE23AE94}"/>
                    </a:ext>
                  </a:extLst>
                </p:cNvPr>
                <p:cNvPicPr/>
                <p:nvPr/>
              </p:nvPicPr>
              <p:blipFill>
                <a:blip r:embed="rId380"/>
                <a:stretch>
                  <a:fillRect/>
                </a:stretch>
              </p:blipFill>
              <p:spPr>
                <a:xfrm>
                  <a:off x="10293010" y="3735089"/>
                  <a:ext cx="1038240" cy="46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1">
              <p14:nvContentPartPr>
                <p14:cNvPr id="265" name="Ink 264">
                  <a:extLst>
                    <a:ext uri="{FF2B5EF4-FFF2-40B4-BE49-F238E27FC236}">
                      <a16:creationId xmlns:a16="http://schemas.microsoft.com/office/drawing/2014/main" id="{98DD4D5F-40EB-F512-48F9-2AC3DC4669BA}"/>
                    </a:ext>
                  </a:extLst>
                </p14:cNvPr>
                <p14:cNvContentPartPr/>
                <p14:nvPr/>
              </p14:nvContentPartPr>
              <p14:xfrm>
                <a:off x="10555450" y="3948929"/>
                <a:ext cx="18720" cy="188640"/>
              </p14:xfrm>
            </p:contentPart>
          </mc:Choice>
          <mc:Fallback xmlns="">
            <p:pic>
              <p:nvPicPr>
                <p:cNvPr id="265" name="Ink 264">
                  <a:extLst>
                    <a:ext uri="{FF2B5EF4-FFF2-40B4-BE49-F238E27FC236}">
                      <a16:creationId xmlns:a16="http://schemas.microsoft.com/office/drawing/2014/main" id="{98DD4D5F-40EB-F512-48F9-2AC3DC4669BA}"/>
                    </a:ext>
                  </a:extLst>
                </p:cNvPr>
                <p:cNvPicPr/>
                <p:nvPr/>
              </p:nvPicPr>
              <p:blipFill>
                <a:blip r:embed="rId382"/>
                <a:stretch>
                  <a:fillRect/>
                </a:stretch>
              </p:blipFill>
              <p:spPr>
                <a:xfrm>
                  <a:off x="10546450" y="3940289"/>
                  <a:ext cx="36360" cy="20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3">
              <p14:nvContentPartPr>
                <p14:cNvPr id="266" name="Ink 265">
                  <a:extLst>
                    <a:ext uri="{FF2B5EF4-FFF2-40B4-BE49-F238E27FC236}">
                      <a16:creationId xmlns:a16="http://schemas.microsoft.com/office/drawing/2014/main" id="{9F9DEB51-A2A4-5625-E8DB-95E09926DB26}"/>
                    </a:ext>
                  </a:extLst>
                </p14:cNvPr>
                <p14:cNvContentPartPr/>
                <p14:nvPr/>
              </p14:nvContentPartPr>
              <p14:xfrm>
                <a:off x="10756330" y="3956489"/>
                <a:ext cx="15120" cy="176760"/>
              </p14:xfrm>
            </p:contentPart>
          </mc:Choice>
          <mc:Fallback xmlns="">
            <p:pic>
              <p:nvPicPr>
                <p:cNvPr id="266" name="Ink 265">
                  <a:extLst>
                    <a:ext uri="{FF2B5EF4-FFF2-40B4-BE49-F238E27FC236}">
                      <a16:creationId xmlns:a16="http://schemas.microsoft.com/office/drawing/2014/main" id="{9F9DEB51-A2A4-5625-E8DB-95E09926DB26}"/>
                    </a:ext>
                  </a:extLst>
                </p:cNvPr>
                <p:cNvPicPr/>
                <p:nvPr/>
              </p:nvPicPr>
              <p:blipFill>
                <a:blip r:embed="rId384"/>
                <a:stretch>
                  <a:fillRect/>
                </a:stretch>
              </p:blipFill>
              <p:spPr>
                <a:xfrm>
                  <a:off x="10747690" y="3947849"/>
                  <a:ext cx="32760" cy="19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5">
              <p14:nvContentPartPr>
                <p14:cNvPr id="267" name="Ink 266">
                  <a:extLst>
                    <a:ext uri="{FF2B5EF4-FFF2-40B4-BE49-F238E27FC236}">
                      <a16:creationId xmlns:a16="http://schemas.microsoft.com/office/drawing/2014/main" id="{46DD1539-5845-FE2A-E971-5C3E0317DC17}"/>
                    </a:ext>
                  </a:extLst>
                </p14:cNvPr>
                <p14:cNvContentPartPr/>
                <p14:nvPr/>
              </p14:nvContentPartPr>
              <p14:xfrm>
                <a:off x="10668130" y="4027049"/>
                <a:ext cx="190800" cy="12240"/>
              </p14:xfrm>
            </p:contentPart>
          </mc:Choice>
          <mc:Fallback xmlns="">
            <p:pic>
              <p:nvPicPr>
                <p:cNvPr id="267" name="Ink 266">
                  <a:extLst>
                    <a:ext uri="{FF2B5EF4-FFF2-40B4-BE49-F238E27FC236}">
                      <a16:creationId xmlns:a16="http://schemas.microsoft.com/office/drawing/2014/main" id="{46DD1539-5845-FE2A-E971-5C3E0317DC17}"/>
                    </a:ext>
                  </a:extLst>
                </p:cNvPr>
                <p:cNvPicPr/>
                <p:nvPr/>
              </p:nvPicPr>
              <p:blipFill>
                <a:blip r:embed="rId386"/>
                <a:stretch>
                  <a:fillRect/>
                </a:stretch>
              </p:blipFill>
              <p:spPr>
                <a:xfrm>
                  <a:off x="10659130" y="4018409"/>
                  <a:ext cx="20844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7">
              <p14:nvContentPartPr>
                <p14:cNvPr id="268" name="Ink 267">
                  <a:extLst>
                    <a:ext uri="{FF2B5EF4-FFF2-40B4-BE49-F238E27FC236}">
                      <a16:creationId xmlns:a16="http://schemas.microsoft.com/office/drawing/2014/main" id="{E128E4DF-E636-C447-0838-F804C7C9AA99}"/>
                    </a:ext>
                  </a:extLst>
                </p14:cNvPr>
                <p14:cNvContentPartPr/>
                <p14:nvPr/>
              </p14:nvContentPartPr>
              <p14:xfrm>
                <a:off x="10883770" y="3968009"/>
                <a:ext cx="280080" cy="216360"/>
              </p14:xfrm>
            </p:contentPart>
          </mc:Choice>
          <mc:Fallback xmlns="">
            <p:pic>
              <p:nvPicPr>
                <p:cNvPr id="268" name="Ink 267">
                  <a:extLst>
                    <a:ext uri="{FF2B5EF4-FFF2-40B4-BE49-F238E27FC236}">
                      <a16:creationId xmlns:a16="http://schemas.microsoft.com/office/drawing/2014/main" id="{E128E4DF-E636-C447-0838-F804C7C9AA99}"/>
                    </a:ext>
                  </a:extLst>
                </p:cNvPr>
                <p:cNvPicPr/>
                <p:nvPr/>
              </p:nvPicPr>
              <p:blipFill>
                <a:blip r:embed="rId388"/>
                <a:stretch>
                  <a:fillRect/>
                </a:stretch>
              </p:blipFill>
              <p:spPr>
                <a:xfrm>
                  <a:off x="10875130" y="3959369"/>
                  <a:ext cx="297720" cy="23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9">
              <p14:nvContentPartPr>
                <p14:cNvPr id="269" name="Ink 268">
                  <a:extLst>
                    <a:ext uri="{FF2B5EF4-FFF2-40B4-BE49-F238E27FC236}">
                      <a16:creationId xmlns:a16="http://schemas.microsoft.com/office/drawing/2014/main" id="{22E56B86-F826-03A7-2C39-F55A6C86D3D1}"/>
                    </a:ext>
                  </a:extLst>
                </p14:cNvPr>
                <p14:cNvContentPartPr/>
                <p14:nvPr/>
              </p14:nvContentPartPr>
              <p14:xfrm>
                <a:off x="11138290" y="4157009"/>
                <a:ext cx="78120" cy="66600"/>
              </p14:xfrm>
            </p:contentPart>
          </mc:Choice>
          <mc:Fallback xmlns="">
            <p:pic>
              <p:nvPicPr>
                <p:cNvPr id="269" name="Ink 268">
                  <a:extLst>
                    <a:ext uri="{FF2B5EF4-FFF2-40B4-BE49-F238E27FC236}">
                      <a16:creationId xmlns:a16="http://schemas.microsoft.com/office/drawing/2014/main" id="{22E56B86-F826-03A7-2C39-F55A6C86D3D1}"/>
                    </a:ext>
                  </a:extLst>
                </p:cNvPr>
                <p:cNvPicPr/>
                <p:nvPr/>
              </p:nvPicPr>
              <p:blipFill>
                <a:blip r:embed="rId390"/>
                <a:stretch>
                  <a:fillRect/>
                </a:stretch>
              </p:blipFill>
              <p:spPr>
                <a:xfrm>
                  <a:off x="11129290" y="4148369"/>
                  <a:ext cx="95760" cy="8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1">
              <p14:nvContentPartPr>
                <p14:cNvPr id="271" name="Ink 270">
                  <a:extLst>
                    <a:ext uri="{FF2B5EF4-FFF2-40B4-BE49-F238E27FC236}">
                      <a16:creationId xmlns:a16="http://schemas.microsoft.com/office/drawing/2014/main" id="{6DE07CC7-FF4D-D717-F504-910ED15561C0}"/>
                    </a:ext>
                  </a:extLst>
                </p14:cNvPr>
                <p14:cNvContentPartPr/>
                <p14:nvPr/>
              </p14:nvContentPartPr>
              <p14:xfrm>
                <a:off x="11221090" y="3864329"/>
                <a:ext cx="81360" cy="92520"/>
              </p14:xfrm>
            </p:contentPart>
          </mc:Choice>
          <mc:Fallback xmlns="">
            <p:pic>
              <p:nvPicPr>
                <p:cNvPr id="271" name="Ink 270">
                  <a:extLst>
                    <a:ext uri="{FF2B5EF4-FFF2-40B4-BE49-F238E27FC236}">
                      <a16:creationId xmlns:a16="http://schemas.microsoft.com/office/drawing/2014/main" id="{6DE07CC7-FF4D-D717-F504-910ED15561C0}"/>
                    </a:ext>
                  </a:extLst>
                </p:cNvPr>
                <p:cNvPicPr/>
                <p:nvPr/>
              </p:nvPicPr>
              <p:blipFill>
                <a:blip r:embed="rId392"/>
                <a:stretch>
                  <a:fillRect/>
                </a:stretch>
              </p:blipFill>
              <p:spPr>
                <a:xfrm>
                  <a:off x="11212450" y="3855689"/>
                  <a:ext cx="9900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3">
              <p14:nvContentPartPr>
                <p14:cNvPr id="272" name="Ink 271">
                  <a:extLst>
                    <a:ext uri="{FF2B5EF4-FFF2-40B4-BE49-F238E27FC236}">
                      <a16:creationId xmlns:a16="http://schemas.microsoft.com/office/drawing/2014/main" id="{E9E82369-F6BD-3894-4216-8AB991149A55}"/>
                    </a:ext>
                  </a:extLst>
                </p14:cNvPr>
                <p14:cNvContentPartPr/>
                <p14:nvPr/>
              </p14:nvContentPartPr>
              <p14:xfrm>
                <a:off x="11332690" y="3717449"/>
                <a:ext cx="213480" cy="666720"/>
              </p14:xfrm>
            </p:contentPart>
          </mc:Choice>
          <mc:Fallback xmlns="">
            <p:pic>
              <p:nvPicPr>
                <p:cNvPr id="272" name="Ink 271">
                  <a:extLst>
                    <a:ext uri="{FF2B5EF4-FFF2-40B4-BE49-F238E27FC236}">
                      <a16:creationId xmlns:a16="http://schemas.microsoft.com/office/drawing/2014/main" id="{E9E82369-F6BD-3894-4216-8AB991149A55}"/>
                    </a:ext>
                  </a:extLst>
                </p:cNvPr>
                <p:cNvPicPr/>
                <p:nvPr/>
              </p:nvPicPr>
              <p:blipFill>
                <a:blip r:embed="rId394"/>
                <a:stretch>
                  <a:fillRect/>
                </a:stretch>
              </p:blipFill>
              <p:spPr>
                <a:xfrm>
                  <a:off x="11323690" y="3708449"/>
                  <a:ext cx="231120" cy="684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5" name="Group 284">
            <a:extLst>
              <a:ext uri="{FF2B5EF4-FFF2-40B4-BE49-F238E27FC236}">
                <a16:creationId xmlns:a16="http://schemas.microsoft.com/office/drawing/2014/main" id="{35261C7B-C91D-C486-4D26-FD337161580F}"/>
              </a:ext>
            </a:extLst>
          </p:cNvPr>
          <p:cNvGrpSpPr/>
          <p:nvPr/>
        </p:nvGrpSpPr>
        <p:grpSpPr>
          <a:xfrm>
            <a:off x="1896730" y="4582889"/>
            <a:ext cx="1308600" cy="565920"/>
            <a:chOff x="1896730" y="4582889"/>
            <a:chExt cx="1308600" cy="565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95">
              <p14:nvContentPartPr>
                <p14:cNvPr id="274" name="Ink 273">
                  <a:extLst>
                    <a:ext uri="{FF2B5EF4-FFF2-40B4-BE49-F238E27FC236}">
                      <a16:creationId xmlns:a16="http://schemas.microsoft.com/office/drawing/2014/main" id="{FB6B7FC4-3785-E8D8-8D8D-DF3DF82EF1B9}"/>
                    </a:ext>
                  </a:extLst>
                </p14:cNvPr>
                <p14:cNvContentPartPr/>
                <p14:nvPr/>
              </p14:nvContentPartPr>
              <p14:xfrm>
                <a:off x="1896730" y="4735889"/>
                <a:ext cx="273600" cy="10440"/>
              </p14:xfrm>
            </p:contentPart>
          </mc:Choice>
          <mc:Fallback xmlns="">
            <p:pic>
              <p:nvPicPr>
                <p:cNvPr id="274" name="Ink 273">
                  <a:extLst>
                    <a:ext uri="{FF2B5EF4-FFF2-40B4-BE49-F238E27FC236}">
                      <a16:creationId xmlns:a16="http://schemas.microsoft.com/office/drawing/2014/main" id="{FB6B7FC4-3785-E8D8-8D8D-DF3DF82EF1B9}"/>
                    </a:ext>
                  </a:extLst>
                </p:cNvPr>
                <p:cNvPicPr/>
                <p:nvPr/>
              </p:nvPicPr>
              <p:blipFill>
                <a:blip r:embed="rId396"/>
                <a:stretch>
                  <a:fillRect/>
                </a:stretch>
              </p:blipFill>
              <p:spPr>
                <a:xfrm>
                  <a:off x="1888090" y="4726889"/>
                  <a:ext cx="29124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7">
              <p14:nvContentPartPr>
                <p14:cNvPr id="275" name="Ink 274">
                  <a:extLst>
                    <a:ext uri="{FF2B5EF4-FFF2-40B4-BE49-F238E27FC236}">
                      <a16:creationId xmlns:a16="http://schemas.microsoft.com/office/drawing/2014/main" id="{113D5E9B-9657-6736-1B75-5D72A14FA2FC}"/>
                    </a:ext>
                  </a:extLst>
                </p14:cNvPr>
                <p14:cNvContentPartPr/>
                <p14:nvPr/>
              </p14:nvContentPartPr>
              <p14:xfrm>
                <a:off x="1899610" y="4818329"/>
                <a:ext cx="256680" cy="40320"/>
              </p14:xfrm>
            </p:contentPart>
          </mc:Choice>
          <mc:Fallback xmlns="">
            <p:pic>
              <p:nvPicPr>
                <p:cNvPr id="275" name="Ink 274">
                  <a:extLst>
                    <a:ext uri="{FF2B5EF4-FFF2-40B4-BE49-F238E27FC236}">
                      <a16:creationId xmlns:a16="http://schemas.microsoft.com/office/drawing/2014/main" id="{113D5E9B-9657-6736-1B75-5D72A14FA2FC}"/>
                    </a:ext>
                  </a:extLst>
                </p:cNvPr>
                <p:cNvPicPr/>
                <p:nvPr/>
              </p:nvPicPr>
              <p:blipFill>
                <a:blip r:embed="rId398"/>
                <a:stretch>
                  <a:fillRect/>
                </a:stretch>
              </p:blipFill>
              <p:spPr>
                <a:xfrm>
                  <a:off x="1890610" y="4809689"/>
                  <a:ext cx="274320" cy="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9">
              <p14:nvContentPartPr>
                <p14:cNvPr id="277" name="Ink 276">
                  <a:extLst>
                    <a:ext uri="{FF2B5EF4-FFF2-40B4-BE49-F238E27FC236}">
                      <a16:creationId xmlns:a16="http://schemas.microsoft.com/office/drawing/2014/main" id="{13B9DF49-A4FD-A559-9843-3D4B5359B217}"/>
                    </a:ext>
                  </a:extLst>
                </p14:cNvPr>
                <p14:cNvContentPartPr/>
                <p14:nvPr/>
              </p14:nvContentPartPr>
              <p14:xfrm>
                <a:off x="2358250" y="4756049"/>
                <a:ext cx="103680" cy="12240"/>
              </p14:xfrm>
            </p:contentPart>
          </mc:Choice>
          <mc:Fallback xmlns="">
            <p:pic>
              <p:nvPicPr>
                <p:cNvPr id="277" name="Ink 276">
                  <a:extLst>
                    <a:ext uri="{FF2B5EF4-FFF2-40B4-BE49-F238E27FC236}">
                      <a16:creationId xmlns:a16="http://schemas.microsoft.com/office/drawing/2014/main" id="{13B9DF49-A4FD-A559-9843-3D4B5359B217}"/>
                    </a:ext>
                  </a:extLst>
                </p:cNvPr>
                <p:cNvPicPr/>
                <p:nvPr/>
              </p:nvPicPr>
              <p:blipFill>
                <a:blip r:embed="rId400"/>
                <a:stretch>
                  <a:fillRect/>
                </a:stretch>
              </p:blipFill>
              <p:spPr>
                <a:xfrm>
                  <a:off x="2349250" y="4747049"/>
                  <a:ext cx="12132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1">
              <p14:nvContentPartPr>
                <p14:cNvPr id="278" name="Ink 277">
                  <a:extLst>
                    <a:ext uri="{FF2B5EF4-FFF2-40B4-BE49-F238E27FC236}">
                      <a16:creationId xmlns:a16="http://schemas.microsoft.com/office/drawing/2014/main" id="{D73238FA-FDD9-867D-53A6-376754257DA8}"/>
                    </a:ext>
                  </a:extLst>
                </p14:cNvPr>
                <p14:cNvContentPartPr/>
                <p14:nvPr/>
              </p14:nvContentPartPr>
              <p14:xfrm>
                <a:off x="2622130" y="4582889"/>
                <a:ext cx="13680" cy="169560"/>
              </p14:xfrm>
            </p:contentPart>
          </mc:Choice>
          <mc:Fallback xmlns="">
            <p:pic>
              <p:nvPicPr>
                <p:cNvPr id="278" name="Ink 277">
                  <a:extLst>
                    <a:ext uri="{FF2B5EF4-FFF2-40B4-BE49-F238E27FC236}">
                      <a16:creationId xmlns:a16="http://schemas.microsoft.com/office/drawing/2014/main" id="{D73238FA-FDD9-867D-53A6-376754257DA8}"/>
                    </a:ext>
                  </a:extLst>
                </p:cNvPr>
                <p:cNvPicPr/>
                <p:nvPr/>
              </p:nvPicPr>
              <p:blipFill>
                <a:blip r:embed="rId402"/>
                <a:stretch>
                  <a:fillRect/>
                </a:stretch>
              </p:blipFill>
              <p:spPr>
                <a:xfrm>
                  <a:off x="2613130" y="4573889"/>
                  <a:ext cx="31320" cy="18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3">
              <p14:nvContentPartPr>
                <p14:cNvPr id="279" name="Ink 278">
                  <a:extLst>
                    <a:ext uri="{FF2B5EF4-FFF2-40B4-BE49-F238E27FC236}">
                      <a16:creationId xmlns:a16="http://schemas.microsoft.com/office/drawing/2014/main" id="{E399C8B8-ADA5-E08F-1A84-BF33C691D210}"/>
                    </a:ext>
                  </a:extLst>
                </p14:cNvPr>
                <p14:cNvContentPartPr/>
                <p14:nvPr/>
              </p14:nvContentPartPr>
              <p14:xfrm>
                <a:off x="2474890" y="4827689"/>
                <a:ext cx="298440" cy="44280"/>
              </p14:xfrm>
            </p:contentPart>
          </mc:Choice>
          <mc:Fallback xmlns="">
            <p:pic>
              <p:nvPicPr>
                <p:cNvPr id="279" name="Ink 278">
                  <a:extLst>
                    <a:ext uri="{FF2B5EF4-FFF2-40B4-BE49-F238E27FC236}">
                      <a16:creationId xmlns:a16="http://schemas.microsoft.com/office/drawing/2014/main" id="{E399C8B8-ADA5-E08F-1A84-BF33C691D210}"/>
                    </a:ext>
                  </a:extLst>
                </p:cNvPr>
                <p:cNvPicPr/>
                <p:nvPr/>
              </p:nvPicPr>
              <p:blipFill>
                <a:blip r:embed="rId404"/>
                <a:stretch>
                  <a:fillRect/>
                </a:stretch>
              </p:blipFill>
              <p:spPr>
                <a:xfrm>
                  <a:off x="2466250" y="4819049"/>
                  <a:ext cx="316080" cy="6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5">
              <p14:nvContentPartPr>
                <p14:cNvPr id="280" name="Ink 279">
                  <a:extLst>
                    <a:ext uri="{FF2B5EF4-FFF2-40B4-BE49-F238E27FC236}">
                      <a16:creationId xmlns:a16="http://schemas.microsoft.com/office/drawing/2014/main" id="{06247E24-6A57-474E-FC0A-7724FB773410}"/>
                    </a:ext>
                  </a:extLst>
                </p14:cNvPr>
                <p14:cNvContentPartPr/>
                <p14:nvPr/>
              </p14:nvContentPartPr>
              <p14:xfrm>
                <a:off x="2634730" y="4934609"/>
                <a:ext cx="8280" cy="214200"/>
              </p14:xfrm>
            </p:contentPart>
          </mc:Choice>
          <mc:Fallback xmlns="">
            <p:pic>
              <p:nvPicPr>
                <p:cNvPr id="280" name="Ink 279">
                  <a:extLst>
                    <a:ext uri="{FF2B5EF4-FFF2-40B4-BE49-F238E27FC236}">
                      <a16:creationId xmlns:a16="http://schemas.microsoft.com/office/drawing/2014/main" id="{06247E24-6A57-474E-FC0A-7724FB773410}"/>
                    </a:ext>
                  </a:extLst>
                </p:cNvPr>
                <p:cNvPicPr/>
                <p:nvPr/>
              </p:nvPicPr>
              <p:blipFill>
                <a:blip r:embed="rId406"/>
                <a:stretch>
                  <a:fillRect/>
                </a:stretch>
              </p:blipFill>
              <p:spPr>
                <a:xfrm>
                  <a:off x="2626090" y="4925609"/>
                  <a:ext cx="25920" cy="23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7">
              <p14:nvContentPartPr>
                <p14:cNvPr id="281" name="Ink 280">
                  <a:extLst>
                    <a:ext uri="{FF2B5EF4-FFF2-40B4-BE49-F238E27FC236}">
                      <a16:creationId xmlns:a16="http://schemas.microsoft.com/office/drawing/2014/main" id="{7436687E-CE2F-A057-6302-17B0628E6403}"/>
                    </a:ext>
                  </a:extLst>
                </p14:cNvPr>
                <p14:cNvContentPartPr/>
                <p14:nvPr/>
              </p14:nvContentPartPr>
              <p14:xfrm>
                <a:off x="2521330" y="4925249"/>
                <a:ext cx="208080" cy="83520"/>
              </p14:xfrm>
            </p:contentPart>
          </mc:Choice>
          <mc:Fallback xmlns="">
            <p:pic>
              <p:nvPicPr>
                <p:cNvPr id="281" name="Ink 280">
                  <a:extLst>
                    <a:ext uri="{FF2B5EF4-FFF2-40B4-BE49-F238E27FC236}">
                      <a16:creationId xmlns:a16="http://schemas.microsoft.com/office/drawing/2014/main" id="{7436687E-CE2F-A057-6302-17B0628E6403}"/>
                    </a:ext>
                  </a:extLst>
                </p:cNvPr>
                <p:cNvPicPr/>
                <p:nvPr/>
              </p:nvPicPr>
              <p:blipFill>
                <a:blip r:embed="rId408"/>
                <a:stretch>
                  <a:fillRect/>
                </a:stretch>
              </p:blipFill>
              <p:spPr>
                <a:xfrm>
                  <a:off x="2512690" y="4916249"/>
                  <a:ext cx="22572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9">
              <p14:nvContentPartPr>
                <p14:cNvPr id="283" name="Ink 282">
                  <a:extLst>
                    <a:ext uri="{FF2B5EF4-FFF2-40B4-BE49-F238E27FC236}">
                      <a16:creationId xmlns:a16="http://schemas.microsoft.com/office/drawing/2014/main" id="{377E1C3B-A9E8-62F0-29C2-64A88F39A824}"/>
                    </a:ext>
                  </a:extLst>
                </p14:cNvPr>
                <p14:cNvContentPartPr/>
                <p14:nvPr/>
              </p14:nvContentPartPr>
              <p14:xfrm>
                <a:off x="2819410" y="4743809"/>
                <a:ext cx="257400" cy="231480"/>
              </p14:xfrm>
            </p:contentPart>
          </mc:Choice>
          <mc:Fallback xmlns="">
            <p:pic>
              <p:nvPicPr>
                <p:cNvPr id="283" name="Ink 282">
                  <a:extLst>
                    <a:ext uri="{FF2B5EF4-FFF2-40B4-BE49-F238E27FC236}">
                      <a16:creationId xmlns:a16="http://schemas.microsoft.com/office/drawing/2014/main" id="{377E1C3B-A9E8-62F0-29C2-64A88F39A824}"/>
                    </a:ext>
                  </a:extLst>
                </p:cNvPr>
                <p:cNvPicPr/>
                <p:nvPr/>
              </p:nvPicPr>
              <p:blipFill>
                <a:blip r:embed="rId410"/>
                <a:stretch>
                  <a:fillRect/>
                </a:stretch>
              </p:blipFill>
              <p:spPr>
                <a:xfrm>
                  <a:off x="2810410" y="4735169"/>
                  <a:ext cx="275040" cy="24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1">
              <p14:nvContentPartPr>
                <p14:cNvPr id="284" name="Ink 283">
                  <a:extLst>
                    <a:ext uri="{FF2B5EF4-FFF2-40B4-BE49-F238E27FC236}">
                      <a16:creationId xmlns:a16="http://schemas.microsoft.com/office/drawing/2014/main" id="{8304FE80-4461-2D78-C29C-F8411B76F685}"/>
                    </a:ext>
                  </a:extLst>
                </p14:cNvPr>
                <p14:cNvContentPartPr/>
                <p14:nvPr/>
              </p14:nvContentPartPr>
              <p14:xfrm>
                <a:off x="3130090" y="4952969"/>
                <a:ext cx="75240" cy="43560"/>
              </p14:xfrm>
            </p:contentPart>
          </mc:Choice>
          <mc:Fallback xmlns="">
            <p:pic>
              <p:nvPicPr>
                <p:cNvPr id="284" name="Ink 283">
                  <a:extLst>
                    <a:ext uri="{FF2B5EF4-FFF2-40B4-BE49-F238E27FC236}">
                      <a16:creationId xmlns:a16="http://schemas.microsoft.com/office/drawing/2014/main" id="{8304FE80-4461-2D78-C29C-F8411B76F685}"/>
                    </a:ext>
                  </a:extLst>
                </p:cNvPr>
                <p:cNvPicPr/>
                <p:nvPr/>
              </p:nvPicPr>
              <p:blipFill>
                <a:blip r:embed="rId412"/>
                <a:stretch>
                  <a:fillRect/>
                </a:stretch>
              </p:blipFill>
              <p:spPr>
                <a:xfrm>
                  <a:off x="3121450" y="4943969"/>
                  <a:ext cx="92880" cy="61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24" name="Group 323">
            <a:extLst>
              <a:ext uri="{FF2B5EF4-FFF2-40B4-BE49-F238E27FC236}">
                <a16:creationId xmlns:a16="http://schemas.microsoft.com/office/drawing/2014/main" id="{33257F8F-9C88-66A7-7639-B5D00E30C90A}"/>
              </a:ext>
            </a:extLst>
          </p:cNvPr>
          <p:cNvGrpSpPr/>
          <p:nvPr/>
        </p:nvGrpSpPr>
        <p:grpSpPr>
          <a:xfrm>
            <a:off x="3398290" y="4564889"/>
            <a:ext cx="4918320" cy="668880"/>
            <a:chOff x="3398290" y="4564889"/>
            <a:chExt cx="4918320" cy="668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13">
              <p14:nvContentPartPr>
                <p14:cNvPr id="286" name="Ink 285">
                  <a:extLst>
                    <a:ext uri="{FF2B5EF4-FFF2-40B4-BE49-F238E27FC236}">
                      <a16:creationId xmlns:a16="http://schemas.microsoft.com/office/drawing/2014/main" id="{0EEC1C70-8FAA-D2CC-90E9-56CB91AB3367}"/>
                    </a:ext>
                  </a:extLst>
                </p14:cNvPr>
                <p14:cNvContentPartPr/>
                <p14:nvPr/>
              </p14:nvContentPartPr>
              <p14:xfrm>
                <a:off x="3398290" y="4803929"/>
                <a:ext cx="214560" cy="43560"/>
              </p14:xfrm>
            </p:contentPart>
          </mc:Choice>
          <mc:Fallback xmlns="">
            <p:pic>
              <p:nvPicPr>
                <p:cNvPr id="286" name="Ink 285">
                  <a:extLst>
                    <a:ext uri="{FF2B5EF4-FFF2-40B4-BE49-F238E27FC236}">
                      <a16:creationId xmlns:a16="http://schemas.microsoft.com/office/drawing/2014/main" id="{0EEC1C70-8FAA-D2CC-90E9-56CB91AB3367}"/>
                    </a:ext>
                  </a:extLst>
                </p:cNvPr>
                <p:cNvPicPr/>
                <p:nvPr/>
              </p:nvPicPr>
              <p:blipFill>
                <a:blip r:embed="rId414"/>
                <a:stretch>
                  <a:fillRect/>
                </a:stretch>
              </p:blipFill>
              <p:spPr>
                <a:xfrm>
                  <a:off x="3389650" y="4795289"/>
                  <a:ext cx="232200" cy="6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5">
              <p14:nvContentPartPr>
                <p14:cNvPr id="287" name="Ink 286">
                  <a:extLst>
                    <a:ext uri="{FF2B5EF4-FFF2-40B4-BE49-F238E27FC236}">
                      <a16:creationId xmlns:a16="http://schemas.microsoft.com/office/drawing/2014/main" id="{A5ED1EBA-E793-8C5D-29ED-4D37EB1A261C}"/>
                    </a:ext>
                  </a:extLst>
                </p14:cNvPr>
                <p14:cNvContentPartPr/>
                <p14:nvPr/>
              </p14:nvContentPartPr>
              <p14:xfrm>
                <a:off x="3880690" y="4587929"/>
                <a:ext cx="13680" cy="146880"/>
              </p14:xfrm>
            </p:contentPart>
          </mc:Choice>
          <mc:Fallback xmlns="">
            <p:pic>
              <p:nvPicPr>
                <p:cNvPr id="287" name="Ink 286">
                  <a:extLst>
                    <a:ext uri="{FF2B5EF4-FFF2-40B4-BE49-F238E27FC236}">
                      <a16:creationId xmlns:a16="http://schemas.microsoft.com/office/drawing/2014/main" id="{A5ED1EBA-E793-8C5D-29ED-4D37EB1A261C}"/>
                    </a:ext>
                  </a:extLst>
                </p:cNvPr>
                <p:cNvPicPr/>
                <p:nvPr/>
              </p:nvPicPr>
              <p:blipFill>
                <a:blip r:embed="rId416"/>
                <a:stretch>
                  <a:fillRect/>
                </a:stretch>
              </p:blipFill>
              <p:spPr>
                <a:xfrm>
                  <a:off x="3872050" y="4578929"/>
                  <a:ext cx="3132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7">
              <p14:nvContentPartPr>
                <p14:cNvPr id="288" name="Ink 287">
                  <a:extLst>
                    <a:ext uri="{FF2B5EF4-FFF2-40B4-BE49-F238E27FC236}">
                      <a16:creationId xmlns:a16="http://schemas.microsoft.com/office/drawing/2014/main" id="{76C1960A-D636-E47C-C01C-A879F32E5F7E}"/>
                    </a:ext>
                  </a:extLst>
                </p14:cNvPr>
                <p14:cNvContentPartPr/>
                <p14:nvPr/>
              </p14:nvContentPartPr>
              <p14:xfrm>
                <a:off x="3687730" y="4767569"/>
                <a:ext cx="420480" cy="49320"/>
              </p14:xfrm>
            </p:contentPart>
          </mc:Choice>
          <mc:Fallback xmlns="">
            <p:pic>
              <p:nvPicPr>
                <p:cNvPr id="288" name="Ink 287">
                  <a:extLst>
                    <a:ext uri="{FF2B5EF4-FFF2-40B4-BE49-F238E27FC236}">
                      <a16:creationId xmlns:a16="http://schemas.microsoft.com/office/drawing/2014/main" id="{76C1960A-D636-E47C-C01C-A879F32E5F7E}"/>
                    </a:ext>
                  </a:extLst>
                </p:cNvPr>
                <p:cNvPicPr/>
                <p:nvPr/>
              </p:nvPicPr>
              <p:blipFill>
                <a:blip r:embed="rId418"/>
                <a:stretch>
                  <a:fillRect/>
                </a:stretch>
              </p:blipFill>
              <p:spPr>
                <a:xfrm>
                  <a:off x="3678730" y="4758929"/>
                  <a:ext cx="43812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9">
              <p14:nvContentPartPr>
                <p14:cNvPr id="289" name="Ink 288">
                  <a:extLst>
                    <a:ext uri="{FF2B5EF4-FFF2-40B4-BE49-F238E27FC236}">
                      <a16:creationId xmlns:a16="http://schemas.microsoft.com/office/drawing/2014/main" id="{7D86C1F5-AD47-0F51-3257-ECC1DDADA8F6}"/>
                    </a:ext>
                  </a:extLst>
                </p14:cNvPr>
                <p14:cNvContentPartPr/>
                <p14:nvPr/>
              </p14:nvContentPartPr>
              <p14:xfrm>
                <a:off x="3716170" y="4924889"/>
                <a:ext cx="48960" cy="200160"/>
              </p14:xfrm>
            </p:contentPart>
          </mc:Choice>
          <mc:Fallback xmlns="">
            <p:pic>
              <p:nvPicPr>
                <p:cNvPr id="289" name="Ink 288">
                  <a:extLst>
                    <a:ext uri="{FF2B5EF4-FFF2-40B4-BE49-F238E27FC236}">
                      <a16:creationId xmlns:a16="http://schemas.microsoft.com/office/drawing/2014/main" id="{7D86C1F5-AD47-0F51-3257-ECC1DDADA8F6}"/>
                    </a:ext>
                  </a:extLst>
                </p:cNvPr>
                <p:cNvPicPr/>
                <p:nvPr/>
              </p:nvPicPr>
              <p:blipFill>
                <a:blip r:embed="rId420"/>
                <a:stretch>
                  <a:fillRect/>
                </a:stretch>
              </p:blipFill>
              <p:spPr>
                <a:xfrm>
                  <a:off x="3707530" y="4915889"/>
                  <a:ext cx="66600" cy="21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1">
              <p14:nvContentPartPr>
                <p14:cNvPr id="290" name="Ink 289">
                  <a:extLst>
                    <a:ext uri="{FF2B5EF4-FFF2-40B4-BE49-F238E27FC236}">
                      <a16:creationId xmlns:a16="http://schemas.microsoft.com/office/drawing/2014/main" id="{6C3A7576-5922-74DA-5F43-D3D6F2029A1E}"/>
                    </a:ext>
                  </a:extLst>
                </p14:cNvPr>
                <p14:cNvContentPartPr/>
                <p14:nvPr/>
              </p14:nvContentPartPr>
              <p14:xfrm>
                <a:off x="3836410" y="4952609"/>
                <a:ext cx="145440" cy="199800"/>
              </p14:xfrm>
            </p:contentPart>
          </mc:Choice>
          <mc:Fallback xmlns="">
            <p:pic>
              <p:nvPicPr>
                <p:cNvPr id="290" name="Ink 289">
                  <a:extLst>
                    <a:ext uri="{FF2B5EF4-FFF2-40B4-BE49-F238E27FC236}">
                      <a16:creationId xmlns:a16="http://schemas.microsoft.com/office/drawing/2014/main" id="{6C3A7576-5922-74DA-5F43-D3D6F2029A1E}"/>
                    </a:ext>
                  </a:extLst>
                </p:cNvPr>
                <p:cNvPicPr/>
                <p:nvPr/>
              </p:nvPicPr>
              <p:blipFill>
                <a:blip r:embed="rId422"/>
                <a:stretch>
                  <a:fillRect/>
                </a:stretch>
              </p:blipFill>
              <p:spPr>
                <a:xfrm>
                  <a:off x="3827410" y="4943609"/>
                  <a:ext cx="163080" cy="21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3">
              <p14:nvContentPartPr>
                <p14:cNvPr id="292" name="Ink 291">
                  <a:extLst>
                    <a:ext uri="{FF2B5EF4-FFF2-40B4-BE49-F238E27FC236}">
                      <a16:creationId xmlns:a16="http://schemas.microsoft.com/office/drawing/2014/main" id="{D18E1419-3481-547C-B6F1-970B68BC5984}"/>
                    </a:ext>
                  </a:extLst>
                </p14:cNvPr>
                <p14:cNvContentPartPr/>
                <p14:nvPr/>
              </p14:nvContentPartPr>
              <p14:xfrm>
                <a:off x="4155010" y="4760729"/>
                <a:ext cx="243360" cy="213120"/>
              </p14:xfrm>
            </p:contentPart>
          </mc:Choice>
          <mc:Fallback xmlns="">
            <p:pic>
              <p:nvPicPr>
                <p:cNvPr id="292" name="Ink 291">
                  <a:extLst>
                    <a:ext uri="{FF2B5EF4-FFF2-40B4-BE49-F238E27FC236}">
                      <a16:creationId xmlns:a16="http://schemas.microsoft.com/office/drawing/2014/main" id="{D18E1419-3481-547C-B6F1-970B68BC5984}"/>
                    </a:ext>
                  </a:extLst>
                </p:cNvPr>
                <p:cNvPicPr/>
                <p:nvPr/>
              </p:nvPicPr>
              <p:blipFill>
                <a:blip r:embed="rId424"/>
                <a:stretch>
                  <a:fillRect/>
                </a:stretch>
              </p:blipFill>
              <p:spPr>
                <a:xfrm>
                  <a:off x="4146010" y="4752089"/>
                  <a:ext cx="261000" cy="23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5">
              <p14:nvContentPartPr>
                <p14:cNvPr id="293" name="Ink 292">
                  <a:extLst>
                    <a:ext uri="{FF2B5EF4-FFF2-40B4-BE49-F238E27FC236}">
                      <a16:creationId xmlns:a16="http://schemas.microsoft.com/office/drawing/2014/main" id="{E08211D4-3370-4EBA-34D7-874D1858F4A9}"/>
                    </a:ext>
                  </a:extLst>
                </p14:cNvPr>
                <p14:cNvContentPartPr/>
                <p14:nvPr/>
              </p14:nvContentPartPr>
              <p14:xfrm>
                <a:off x="4431130" y="4969169"/>
                <a:ext cx="101520" cy="70560"/>
              </p14:xfrm>
            </p:contentPart>
          </mc:Choice>
          <mc:Fallback xmlns="">
            <p:pic>
              <p:nvPicPr>
                <p:cNvPr id="293" name="Ink 292">
                  <a:extLst>
                    <a:ext uri="{FF2B5EF4-FFF2-40B4-BE49-F238E27FC236}">
                      <a16:creationId xmlns:a16="http://schemas.microsoft.com/office/drawing/2014/main" id="{E08211D4-3370-4EBA-34D7-874D1858F4A9}"/>
                    </a:ext>
                  </a:extLst>
                </p:cNvPr>
                <p:cNvPicPr/>
                <p:nvPr/>
              </p:nvPicPr>
              <p:blipFill>
                <a:blip r:embed="rId426"/>
                <a:stretch>
                  <a:fillRect/>
                </a:stretch>
              </p:blipFill>
              <p:spPr>
                <a:xfrm>
                  <a:off x="4422490" y="4960169"/>
                  <a:ext cx="11916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7">
              <p14:nvContentPartPr>
                <p14:cNvPr id="294" name="Ink 293">
                  <a:extLst>
                    <a:ext uri="{FF2B5EF4-FFF2-40B4-BE49-F238E27FC236}">
                      <a16:creationId xmlns:a16="http://schemas.microsoft.com/office/drawing/2014/main" id="{CF844BB1-B633-092C-8C62-F954AFC62FDB}"/>
                    </a:ext>
                  </a:extLst>
                </p14:cNvPr>
                <p14:cNvContentPartPr/>
                <p14:nvPr/>
              </p14:nvContentPartPr>
              <p14:xfrm>
                <a:off x="4494850" y="4564889"/>
                <a:ext cx="104400" cy="142560"/>
              </p14:xfrm>
            </p:contentPart>
          </mc:Choice>
          <mc:Fallback xmlns="">
            <p:pic>
              <p:nvPicPr>
                <p:cNvPr id="294" name="Ink 293">
                  <a:extLst>
                    <a:ext uri="{FF2B5EF4-FFF2-40B4-BE49-F238E27FC236}">
                      <a16:creationId xmlns:a16="http://schemas.microsoft.com/office/drawing/2014/main" id="{CF844BB1-B633-092C-8C62-F954AFC62FDB}"/>
                    </a:ext>
                  </a:extLst>
                </p:cNvPr>
                <p:cNvPicPr/>
                <p:nvPr/>
              </p:nvPicPr>
              <p:blipFill>
                <a:blip r:embed="rId428"/>
                <a:stretch>
                  <a:fillRect/>
                </a:stretch>
              </p:blipFill>
              <p:spPr>
                <a:xfrm>
                  <a:off x="4485850" y="4555889"/>
                  <a:ext cx="12204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9">
              <p14:nvContentPartPr>
                <p14:cNvPr id="296" name="Ink 295">
                  <a:extLst>
                    <a:ext uri="{FF2B5EF4-FFF2-40B4-BE49-F238E27FC236}">
                      <a16:creationId xmlns:a16="http://schemas.microsoft.com/office/drawing/2014/main" id="{ED3D00F5-4004-9F36-BF27-30EE9258C5A5}"/>
                    </a:ext>
                  </a:extLst>
                </p14:cNvPr>
                <p14:cNvContentPartPr/>
                <p14:nvPr/>
              </p14:nvContentPartPr>
              <p14:xfrm>
                <a:off x="4905970" y="4729049"/>
                <a:ext cx="4680" cy="208440"/>
              </p14:xfrm>
            </p:contentPart>
          </mc:Choice>
          <mc:Fallback xmlns="">
            <p:pic>
              <p:nvPicPr>
                <p:cNvPr id="296" name="Ink 295">
                  <a:extLst>
                    <a:ext uri="{FF2B5EF4-FFF2-40B4-BE49-F238E27FC236}">
                      <a16:creationId xmlns:a16="http://schemas.microsoft.com/office/drawing/2014/main" id="{ED3D00F5-4004-9F36-BF27-30EE9258C5A5}"/>
                    </a:ext>
                  </a:extLst>
                </p:cNvPr>
                <p:cNvPicPr/>
                <p:nvPr/>
              </p:nvPicPr>
              <p:blipFill>
                <a:blip r:embed="rId430"/>
                <a:stretch>
                  <a:fillRect/>
                </a:stretch>
              </p:blipFill>
              <p:spPr>
                <a:xfrm>
                  <a:off x="4896970" y="4720049"/>
                  <a:ext cx="22320" cy="22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1">
              <p14:nvContentPartPr>
                <p14:cNvPr id="297" name="Ink 296">
                  <a:extLst>
                    <a:ext uri="{FF2B5EF4-FFF2-40B4-BE49-F238E27FC236}">
                      <a16:creationId xmlns:a16="http://schemas.microsoft.com/office/drawing/2014/main" id="{18D3F094-D905-9295-CDAB-1887CF542222}"/>
                    </a:ext>
                  </a:extLst>
                </p14:cNvPr>
                <p14:cNvContentPartPr/>
                <p14:nvPr/>
              </p14:nvContentPartPr>
              <p14:xfrm>
                <a:off x="4821370" y="4856129"/>
                <a:ext cx="191520" cy="30240"/>
              </p14:xfrm>
            </p:contentPart>
          </mc:Choice>
          <mc:Fallback xmlns="">
            <p:pic>
              <p:nvPicPr>
                <p:cNvPr id="297" name="Ink 296">
                  <a:extLst>
                    <a:ext uri="{FF2B5EF4-FFF2-40B4-BE49-F238E27FC236}">
                      <a16:creationId xmlns:a16="http://schemas.microsoft.com/office/drawing/2014/main" id="{18D3F094-D905-9295-CDAB-1887CF542222}"/>
                    </a:ext>
                  </a:extLst>
                </p:cNvPr>
                <p:cNvPicPr/>
                <p:nvPr/>
              </p:nvPicPr>
              <p:blipFill>
                <a:blip r:embed="rId432"/>
                <a:stretch>
                  <a:fillRect/>
                </a:stretch>
              </p:blipFill>
              <p:spPr>
                <a:xfrm>
                  <a:off x="4812730" y="4847129"/>
                  <a:ext cx="20916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3">
              <p14:nvContentPartPr>
                <p14:cNvPr id="299" name="Ink 298">
                  <a:extLst>
                    <a:ext uri="{FF2B5EF4-FFF2-40B4-BE49-F238E27FC236}">
                      <a16:creationId xmlns:a16="http://schemas.microsoft.com/office/drawing/2014/main" id="{52BC150E-3A78-09F4-04CC-71A592DB5C9B}"/>
                    </a:ext>
                  </a:extLst>
                </p14:cNvPr>
                <p14:cNvContentPartPr/>
                <p14:nvPr/>
              </p14:nvContentPartPr>
              <p14:xfrm>
                <a:off x="5316730" y="4613849"/>
                <a:ext cx="28080" cy="155520"/>
              </p14:xfrm>
            </p:contentPart>
          </mc:Choice>
          <mc:Fallback xmlns="">
            <p:pic>
              <p:nvPicPr>
                <p:cNvPr id="299" name="Ink 298">
                  <a:extLst>
                    <a:ext uri="{FF2B5EF4-FFF2-40B4-BE49-F238E27FC236}">
                      <a16:creationId xmlns:a16="http://schemas.microsoft.com/office/drawing/2014/main" id="{52BC150E-3A78-09F4-04CC-71A592DB5C9B}"/>
                    </a:ext>
                  </a:extLst>
                </p:cNvPr>
                <p:cNvPicPr/>
                <p:nvPr/>
              </p:nvPicPr>
              <p:blipFill>
                <a:blip r:embed="rId434"/>
                <a:stretch>
                  <a:fillRect/>
                </a:stretch>
              </p:blipFill>
              <p:spPr>
                <a:xfrm>
                  <a:off x="5307730" y="4605209"/>
                  <a:ext cx="4572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5">
              <p14:nvContentPartPr>
                <p14:cNvPr id="300" name="Ink 299">
                  <a:extLst>
                    <a:ext uri="{FF2B5EF4-FFF2-40B4-BE49-F238E27FC236}">
                      <a16:creationId xmlns:a16="http://schemas.microsoft.com/office/drawing/2014/main" id="{B347C9B3-B2E6-FB8A-8DB2-6C0C9E480E74}"/>
                    </a:ext>
                  </a:extLst>
                </p14:cNvPr>
                <p14:cNvContentPartPr/>
                <p14:nvPr/>
              </p14:nvContentPartPr>
              <p14:xfrm>
                <a:off x="5088490" y="4853609"/>
                <a:ext cx="445320" cy="64440"/>
              </p14:xfrm>
            </p:contentPart>
          </mc:Choice>
          <mc:Fallback xmlns="">
            <p:pic>
              <p:nvPicPr>
                <p:cNvPr id="300" name="Ink 299">
                  <a:extLst>
                    <a:ext uri="{FF2B5EF4-FFF2-40B4-BE49-F238E27FC236}">
                      <a16:creationId xmlns:a16="http://schemas.microsoft.com/office/drawing/2014/main" id="{B347C9B3-B2E6-FB8A-8DB2-6C0C9E480E74}"/>
                    </a:ext>
                  </a:extLst>
                </p:cNvPr>
                <p:cNvPicPr/>
                <p:nvPr/>
              </p:nvPicPr>
              <p:blipFill>
                <a:blip r:embed="rId436"/>
                <a:stretch>
                  <a:fillRect/>
                </a:stretch>
              </p:blipFill>
              <p:spPr>
                <a:xfrm>
                  <a:off x="5079490" y="4844969"/>
                  <a:ext cx="46296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7">
              <p14:nvContentPartPr>
                <p14:cNvPr id="301" name="Ink 300">
                  <a:extLst>
                    <a:ext uri="{FF2B5EF4-FFF2-40B4-BE49-F238E27FC236}">
                      <a16:creationId xmlns:a16="http://schemas.microsoft.com/office/drawing/2014/main" id="{418B7DB9-43B9-5DA7-5C76-EAD3780A5235}"/>
                    </a:ext>
                  </a:extLst>
                </p14:cNvPr>
                <p14:cNvContentPartPr/>
                <p14:nvPr/>
              </p14:nvContentPartPr>
              <p14:xfrm>
                <a:off x="5093170" y="4983209"/>
                <a:ext cx="111600" cy="217800"/>
              </p14:xfrm>
            </p:contentPart>
          </mc:Choice>
          <mc:Fallback xmlns="">
            <p:pic>
              <p:nvPicPr>
                <p:cNvPr id="301" name="Ink 300">
                  <a:extLst>
                    <a:ext uri="{FF2B5EF4-FFF2-40B4-BE49-F238E27FC236}">
                      <a16:creationId xmlns:a16="http://schemas.microsoft.com/office/drawing/2014/main" id="{418B7DB9-43B9-5DA7-5C76-EAD3780A5235}"/>
                    </a:ext>
                  </a:extLst>
                </p:cNvPr>
                <p:cNvPicPr/>
                <p:nvPr/>
              </p:nvPicPr>
              <p:blipFill>
                <a:blip r:embed="rId438"/>
                <a:stretch>
                  <a:fillRect/>
                </a:stretch>
              </p:blipFill>
              <p:spPr>
                <a:xfrm>
                  <a:off x="5084170" y="4974209"/>
                  <a:ext cx="129240" cy="23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9">
              <p14:nvContentPartPr>
                <p14:cNvPr id="302" name="Ink 301">
                  <a:extLst>
                    <a:ext uri="{FF2B5EF4-FFF2-40B4-BE49-F238E27FC236}">
                      <a16:creationId xmlns:a16="http://schemas.microsoft.com/office/drawing/2014/main" id="{78F08095-4C6B-3E7B-91A6-1F745D9DB80F}"/>
                    </a:ext>
                  </a:extLst>
                </p14:cNvPr>
                <p14:cNvContentPartPr/>
                <p14:nvPr/>
              </p14:nvContentPartPr>
              <p14:xfrm>
                <a:off x="5269570" y="5018489"/>
                <a:ext cx="130680" cy="144720"/>
              </p14:xfrm>
            </p:contentPart>
          </mc:Choice>
          <mc:Fallback xmlns="">
            <p:pic>
              <p:nvPicPr>
                <p:cNvPr id="302" name="Ink 301">
                  <a:extLst>
                    <a:ext uri="{FF2B5EF4-FFF2-40B4-BE49-F238E27FC236}">
                      <a16:creationId xmlns:a16="http://schemas.microsoft.com/office/drawing/2014/main" id="{78F08095-4C6B-3E7B-91A6-1F745D9DB80F}"/>
                    </a:ext>
                  </a:extLst>
                </p:cNvPr>
                <p:cNvPicPr/>
                <p:nvPr/>
              </p:nvPicPr>
              <p:blipFill>
                <a:blip r:embed="rId440"/>
                <a:stretch>
                  <a:fillRect/>
                </a:stretch>
              </p:blipFill>
              <p:spPr>
                <a:xfrm>
                  <a:off x="5260930" y="5009489"/>
                  <a:ext cx="14832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1">
              <p14:nvContentPartPr>
                <p14:cNvPr id="304" name="Ink 303">
                  <a:extLst>
                    <a:ext uri="{FF2B5EF4-FFF2-40B4-BE49-F238E27FC236}">
                      <a16:creationId xmlns:a16="http://schemas.microsoft.com/office/drawing/2014/main" id="{64CEC39B-5566-C955-C04D-990169A99E50}"/>
                    </a:ext>
                  </a:extLst>
                </p14:cNvPr>
                <p14:cNvContentPartPr/>
                <p14:nvPr/>
              </p14:nvContentPartPr>
              <p14:xfrm>
                <a:off x="5611210" y="4781249"/>
                <a:ext cx="262800" cy="232200"/>
              </p14:xfrm>
            </p:contentPart>
          </mc:Choice>
          <mc:Fallback xmlns="">
            <p:pic>
              <p:nvPicPr>
                <p:cNvPr id="304" name="Ink 303">
                  <a:extLst>
                    <a:ext uri="{FF2B5EF4-FFF2-40B4-BE49-F238E27FC236}">
                      <a16:creationId xmlns:a16="http://schemas.microsoft.com/office/drawing/2014/main" id="{64CEC39B-5566-C955-C04D-990169A99E50}"/>
                    </a:ext>
                  </a:extLst>
                </p:cNvPr>
                <p:cNvPicPr/>
                <p:nvPr/>
              </p:nvPicPr>
              <p:blipFill>
                <a:blip r:embed="rId442"/>
                <a:stretch>
                  <a:fillRect/>
                </a:stretch>
              </p:blipFill>
              <p:spPr>
                <a:xfrm>
                  <a:off x="5602570" y="4772249"/>
                  <a:ext cx="280440" cy="24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3">
              <p14:nvContentPartPr>
                <p14:cNvPr id="305" name="Ink 304">
                  <a:extLst>
                    <a:ext uri="{FF2B5EF4-FFF2-40B4-BE49-F238E27FC236}">
                      <a16:creationId xmlns:a16="http://schemas.microsoft.com/office/drawing/2014/main" id="{EDFB45C3-517A-21A6-6D20-C1C56115C3D3}"/>
                    </a:ext>
                  </a:extLst>
                </p14:cNvPr>
                <p14:cNvContentPartPr/>
                <p14:nvPr/>
              </p14:nvContentPartPr>
              <p14:xfrm>
                <a:off x="5881930" y="4979609"/>
                <a:ext cx="84240" cy="82440"/>
              </p14:xfrm>
            </p:contentPart>
          </mc:Choice>
          <mc:Fallback xmlns="">
            <p:pic>
              <p:nvPicPr>
                <p:cNvPr id="305" name="Ink 304">
                  <a:extLst>
                    <a:ext uri="{FF2B5EF4-FFF2-40B4-BE49-F238E27FC236}">
                      <a16:creationId xmlns:a16="http://schemas.microsoft.com/office/drawing/2014/main" id="{EDFB45C3-517A-21A6-6D20-C1C56115C3D3}"/>
                    </a:ext>
                  </a:extLst>
                </p:cNvPr>
                <p:cNvPicPr/>
                <p:nvPr/>
              </p:nvPicPr>
              <p:blipFill>
                <a:blip r:embed="rId444"/>
                <a:stretch>
                  <a:fillRect/>
                </a:stretch>
              </p:blipFill>
              <p:spPr>
                <a:xfrm>
                  <a:off x="5872930" y="4970969"/>
                  <a:ext cx="10188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5">
              <p14:nvContentPartPr>
                <p14:cNvPr id="306" name="Ink 305">
                  <a:extLst>
                    <a:ext uri="{FF2B5EF4-FFF2-40B4-BE49-F238E27FC236}">
                      <a16:creationId xmlns:a16="http://schemas.microsoft.com/office/drawing/2014/main" id="{ECB8076F-9973-EDB8-34BD-A302E398BF3F}"/>
                    </a:ext>
                  </a:extLst>
                </p14:cNvPr>
                <p14:cNvContentPartPr/>
                <p14:nvPr/>
              </p14:nvContentPartPr>
              <p14:xfrm>
                <a:off x="5927290" y="4623929"/>
                <a:ext cx="160560" cy="136800"/>
              </p14:xfrm>
            </p:contentPart>
          </mc:Choice>
          <mc:Fallback xmlns="">
            <p:pic>
              <p:nvPicPr>
                <p:cNvPr id="306" name="Ink 305">
                  <a:extLst>
                    <a:ext uri="{FF2B5EF4-FFF2-40B4-BE49-F238E27FC236}">
                      <a16:creationId xmlns:a16="http://schemas.microsoft.com/office/drawing/2014/main" id="{ECB8076F-9973-EDB8-34BD-A302E398BF3F}"/>
                    </a:ext>
                  </a:extLst>
                </p:cNvPr>
                <p:cNvPicPr/>
                <p:nvPr/>
              </p:nvPicPr>
              <p:blipFill>
                <a:blip r:embed="rId446"/>
                <a:stretch>
                  <a:fillRect/>
                </a:stretch>
              </p:blipFill>
              <p:spPr>
                <a:xfrm>
                  <a:off x="5918650" y="4615289"/>
                  <a:ext cx="17820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7">
              <p14:nvContentPartPr>
                <p14:cNvPr id="307" name="Ink 306">
                  <a:extLst>
                    <a:ext uri="{FF2B5EF4-FFF2-40B4-BE49-F238E27FC236}">
                      <a16:creationId xmlns:a16="http://schemas.microsoft.com/office/drawing/2014/main" id="{05CB5522-92C9-062A-36BC-878CDFF57E59}"/>
                    </a:ext>
                  </a:extLst>
                </p14:cNvPr>
                <p14:cNvContentPartPr/>
                <p14:nvPr/>
              </p14:nvContentPartPr>
              <p14:xfrm>
                <a:off x="6005410" y="4609529"/>
                <a:ext cx="171720" cy="53640"/>
              </p14:xfrm>
            </p:contentPart>
          </mc:Choice>
          <mc:Fallback xmlns="">
            <p:pic>
              <p:nvPicPr>
                <p:cNvPr id="307" name="Ink 306">
                  <a:extLst>
                    <a:ext uri="{FF2B5EF4-FFF2-40B4-BE49-F238E27FC236}">
                      <a16:creationId xmlns:a16="http://schemas.microsoft.com/office/drawing/2014/main" id="{05CB5522-92C9-062A-36BC-878CDFF57E59}"/>
                    </a:ext>
                  </a:extLst>
                </p:cNvPr>
                <p:cNvPicPr/>
                <p:nvPr/>
              </p:nvPicPr>
              <p:blipFill>
                <a:blip r:embed="rId448"/>
                <a:stretch>
                  <a:fillRect/>
                </a:stretch>
              </p:blipFill>
              <p:spPr>
                <a:xfrm>
                  <a:off x="5996410" y="4600889"/>
                  <a:ext cx="189360" cy="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9">
              <p14:nvContentPartPr>
                <p14:cNvPr id="309" name="Ink 308">
                  <a:extLst>
                    <a:ext uri="{FF2B5EF4-FFF2-40B4-BE49-F238E27FC236}">
                      <a16:creationId xmlns:a16="http://schemas.microsoft.com/office/drawing/2014/main" id="{FEAE6314-38C1-861E-9E6D-7ABFCC27D913}"/>
                    </a:ext>
                  </a:extLst>
                </p14:cNvPr>
                <p14:cNvContentPartPr/>
                <p14:nvPr/>
              </p14:nvContentPartPr>
              <p14:xfrm>
                <a:off x="6386650" y="4851089"/>
                <a:ext cx="15120" cy="135000"/>
              </p14:xfrm>
            </p:contentPart>
          </mc:Choice>
          <mc:Fallback xmlns="">
            <p:pic>
              <p:nvPicPr>
                <p:cNvPr id="309" name="Ink 308">
                  <a:extLst>
                    <a:ext uri="{FF2B5EF4-FFF2-40B4-BE49-F238E27FC236}">
                      <a16:creationId xmlns:a16="http://schemas.microsoft.com/office/drawing/2014/main" id="{FEAE6314-38C1-861E-9E6D-7ABFCC27D913}"/>
                    </a:ext>
                  </a:extLst>
                </p:cNvPr>
                <p:cNvPicPr/>
                <p:nvPr/>
              </p:nvPicPr>
              <p:blipFill>
                <a:blip r:embed="rId450"/>
                <a:stretch>
                  <a:fillRect/>
                </a:stretch>
              </p:blipFill>
              <p:spPr>
                <a:xfrm>
                  <a:off x="6377650" y="4842449"/>
                  <a:ext cx="3276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1">
              <p14:nvContentPartPr>
                <p14:cNvPr id="310" name="Ink 309">
                  <a:extLst>
                    <a:ext uri="{FF2B5EF4-FFF2-40B4-BE49-F238E27FC236}">
                      <a16:creationId xmlns:a16="http://schemas.microsoft.com/office/drawing/2014/main" id="{A4BDFEB5-4937-C9C5-55B5-2C3DA567BD78}"/>
                    </a:ext>
                  </a:extLst>
                </p14:cNvPr>
                <p14:cNvContentPartPr/>
                <p14:nvPr/>
              </p14:nvContentPartPr>
              <p14:xfrm>
                <a:off x="6321490" y="4911569"/>
                <a:ext cx="152640" cy="39240"/>
              </p14:xfrm>
            </p:contentPart>
          </mc:Choice>
          <mc:Fallback xmlns="">
            <p:pic>
              <p:nvPicPr>
                <p:cNvPr id="310" name="Ink 309">
                  <a:extLst>
                    <a:ext uri="{FF2B5EF4-FFF2-40B4-BE49-F238E27FC236}">
                      <a16:creationId xmlns:a16="http://schemas.microsoft.com/office/drawing/2014/main" id="{A4BDFEB5-4937-C9C5-55B5-2C3DA567BD78}"/>
                    </a:ext>
                  </a:extLst>
                </p:cNvPr>
                <p:cNvPicPr/>
                <p:nvPr/>
              </p:nvPicPr>
              <p:blipFill>
                <a:blip r:embed="rId452"/>
                <a:stretch>
                  <a:fillRect/>
                </a:stretch>
              </p:blipFill>
              <p:spPr>
                <a:xfrm>
                  <a:off x="6312490" y="4902929"/>
                  <a:ext cx="17028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3">
              <p14:nvContentPartPr>
                <p14:cNvPr id="311" name="Ink 310">
                  <a:extLst>
                    <a:ext uri="{FF2B5EF4-FFF2-40B4-BE49-F238E27FC236}">
                      <a16:creationId xmlns:a16="http://schemas.microsoft.com/office/drawing/2014/main" id="{25A4DBB8-8F95-15B8-5514-569CB068A244}"/>
                    </a:ext>
                  </a:extLst>
                </p14:cNvPr>
                <p14:cNvContentPartPr/>
                <p14:nvPr/>
              </p14:nvContentPartPr>
              <p14:xfrm>
                <a:off x="6792370" y="4710689"/>
                <a:ext cx="15480" cy="200880"/>
              </p14:xfrm>
            </p:contentPart>
          </mc:Choice>
          <mc:Fallback xmlns="">
            <p:pic>
              <p:nvPicPr>
                <p:cNvPr id="311" name="Ink 310">
                  <a:extLst>
                    <a:ext uri="{FF2B5EF4-FFF2-40B4-BE49-F238E27FC236}">
                      <a16:creationId xmlns:a16="http://schemas.microsoft.com/office/drawing/2014/main" id="{25A4DBB8-8F95-15B8-5514-569CB068A244}"/>
                    </a:ext>
                  </a:extLst>
                </p:cNvPr>
                <p:cNvPicPr/>
                <p:nvPr/>
              </p:nvPicPr>
              <p:blipFill>
                <a:blip r:embed="rId454"/>
                <a:stretch>
                  <a:fillRect/>
                </a:stretch>
              </p:blipFill>
              <p:spPr>
                <a:xfrm>
                  <a:off x="6783730" y="4702049"/>
                  <a:ext cx="33120" cy="21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5">
              <p14:nvContentPartPr>
                <p14:cNvPr id="312" name="Ink 311">
                  <a:extLst>
                    <a:ext uri="{FF2B5EF4-FFF2-40B4-BE49-F238E27FC236}">
                      <a16:creationId xmlns:a16="http://schemas.microsoft.com/office/drawing/2014/main" id="{04538E9D-E88E-D517-5D24-8B7126B825B4}"/>
                    </a:ext>
                  </a:extLst>
                </p14:cNvPr>
                <p14:cNvContentPartPr/>
                <p14:nvPr/>
              </p14:nvContentPartPr>
              <p14:xfrm>
                <a:off x="6595090" y="4941809"/>
                <a:ext cx="335880" cy="37800"/>
              </p14:xfrm>
            </p:contentPart>
          </mc:Choice>
          <mc:Fallback xmlns="">
            <p:pic>
              <p:nvPicPr>
                <p:cNvPr id="312" name="Ink 311">
                  <a:extLst>
                    <a:ext uri="{FF2B5EF4-FFF2-40B4-BE49-F238E27FC236}">
                      <a16:creationId xmlns:a16="http://schemas.microsoft.com/office/drawing/2014/main" id="{04538E9D-E88E-D517-5D24-8B7126B825B4}"/>
                    </a:ext>
                  </a:extLst>
                </p:cNvPr>
                <p:cNvPicPr/>
                <p:nvPr/>
              </p:nvPicPr>
              <p:blipFill>
                <a:blip r:embed="rId456"/>
                <a:stretch>
                  <a:fillRect/>
                </a:stretch>
              </p:blipFill>
              <p:spPr>
                <a:xfrm>
                  <a:off x="6586090" y="4933169"/>
                  <a:ext cx="353520" cy="5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7">
              <p14:nvContentPartPr>
                <p14:cNvPr id="313" name="Ink 312">
                  <a:extLst>
                    <a:ext uri="{FF2B5EF4-FFF2-40B4-BE49-F238E27FC236}">
                      <a16:creationId xmlns:a16="http://schemas.microsoft.com/office/drawing/2014/main" id="{6F0DF6B4-0336-D90C-3181-C63070D699B3}"/>
                    </a:ext>
                  </a:extLst>
                </p14:cNvPr>
                <p14:cNvContentPartPr/>
                <p14:nvPr/>
              </p14:nvContentPartPr>
              <p14:xfrm>
                <a:off x="6763930" y="5055929"/>
                <a:ext cx="28080" cy="177840"/>
              </p14:xfrm>
            </p:contentPart>
          </mc:Choice>
          <mc:Fallback xmlns="">
            <p:pic>
              <p:nvPicPr>
                <p:cNvPr id="313" name="Ink 312">
                  <a:extLst>
                    <a:ext uri="{FF2B5EF4-FFF2-40B4-BE49-F238E27FC236}">
                      <a16:creationId xmlns:a16="http://schemas.microsoft.com/office/drawing/2014/main" id="{6F0DF6B4-0336-D90C-3181-C63070D699B3}"/>
                    </a:ext>
                  </a:extLst>
                </p:cNvPr>
                <p:cNvPicPr/>
                <p:nvPr/>
              </p:nvPicPr>
              <p:blipFill>
                <a:blip r:embed="rId458"/>
                <a:stretch>
                  <a:fillRect/>
                </a:stretch>
              </p:blipFill>
              <p:spPr>
                <a:xfrm>
                  <a:off x="6754930" y="5046929"/>
                  <a:ext cx="45720" cy="19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9">
              <p14:nvContentPartPr>
                <p14:cNvPr id="314" name="Ink 313">
                  <a:extLst>
                    <a:ext uri="{FF2B5EF4-FFF2-40B4-BE49-F238E27FC236}">
                      <a16:creationId xmlns:a16="http://schemas.microsoft.com/office/drawing/2014/main" id="{1D4B84FD-A47F-16AF-E06B-99D6EA30DCFB}"/>
                    </a:ext>
                  </a:extLst>
                </p14:cNvPr>
                <p14:cNvContentPartPr/>
                <p14:nvPr/>
              </p14:nvContentPartPr>
              <p14:xfrm>
                <a:off x="6643690" y="5018489"/>
                <a:ext cx="230400" cy="151920"/>
              </p14:xfrm>
            </p:contentPart>
          </mc:Choice>
          <mc:Fallback xmlns="">
            <p:pic>
              <p:nvPicPr>
                <p:cNvPr id="314" name="Ink 313">
                  <a:extLst>
                    <a:ext uri="{FF2B5EF4-FFF2-40B4-BE49-F238E27FC236}">
                      <a16:creationId xmlns:a16="http://schemas.microsoft.com/office/drawing/2014/main" id="{1D4B84FD-A47F-16AF-E06B-99D6EA30DCFB}"/>
                    </a:ext>
                  </a:extLst>
                </p:cNvPr>
                <p:cNvPicPr/>
                <p:nvPr/>
              </p:nvPicPr>
              <p:blipFill>
                <a:blip r:embed="rId460"/>
                <a:stretch>
                  <a:fillRect/>
                </a:stretch>
              </p:blipFill>
              <p:spPr>
                <a:xfrm>
                  <a:off x="6635050" y="5009849"/>
                  <a:ext cx="24804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1">
              <p14:nvContentPartPr>
                <p14:cNvPr id="316" name="Ink 315">
                  <a:extLst>
                    <a:ext uri="{FF2B5EF4-FFF2-40B4-BE49-F238E27FC236}">
                      <a16:creationId xmlns:a16="http://schemas.microsoft.com/office/drawing/2014/main" id="{3116D975-A08C-BA37-457A-73AA11A6570F}"/>
                    </a:ext>
                  </a:extLst>
                </p14:cNvPr>
                <p14:cNvContentPartPr/>
                <p14:nvPr/>
              </p14:nvContentPartPr>
              <p14:xfrm>
                <a:off x="7098730" y="4724369"/>
                <a:ext cx="1217880" cy="475560"/>
              </p14:xfrm>
            </p:contentPart>
          </mc:Choice>
          <mc:Fallback xmlns="">
            <p:pic>
              <p:nvPicPr>
                <p:cNvPr id="316" name="Ink 315">
                  <a:extLst>
                    <a:ext uri="{FF2B5EF4-FFF2-40B4-BE49-F238E27FC236}">
                      <a16:creationId xmlns:a16="http://schemas.microsoft.com/office/drawing/2014/main" id="{3116D975-A08C-BA37-457A-73AA11A6570F}"/>
                    </a:ext>
                  </a:extLst>
                </p:cNvPr>
                <p:cNvPicPr/>
                <p:nvPr/>
              </p:nvPicPr>
              <p:blipFill>
                <a:blip r:embed="rId462"/>
                <a:stretch>
                  <a:fillRect/>
                </a:stretch>
              </p:blipFill>
              <p:spPr>
                <a:xfrm>
                  <a:off x="7089730" y="4715369"/>
                  <a:ext cx="1235520" cy="49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3">
              <p14:nvContentPartPr>
                <p14:cNvPr id="317" name="Ink 316">
                  <a:extLst>
                    <a:ext uri="{FF2B5EF4-FFF2-40B4-BE49-F238E27FC236}">
                      <a16:creationId xmlns:a16="http://schemas.microsoft.com/office/drawing/2014/main" id="{B877761A-9A40-9129-71A7-6CD175577890}"/>
                    </a:ext>
                  </a:extLst>
                </p14:cNvPr>
                <p14:cNvContentPartPr/>
                <p14:nvPr/>
              </p14:nvContentPartPr>
              <p14:xfrm>
                <a:off x="7374850" y="4959089"/>
                <a:ext cx="27000" cy="176760"/>
              </p14:xfrm>
            </p:contentPart>
          </mc:Choice>
          <mc:Fallback xmlns="">
            <p:pic>
              <p:nvPicPr>
                <p:cNvPr id="317" name="Ink 316">
                  <a:extLst>
                    <a:ext uri="{FF2B5EF4-FFF2-40B4-BE49-F238E27FC236}">
                      <a16:creationId xmlns:a16="http://schemas.microsoft.com/office/drawing/2014/main" id="{B877761A-9A40-9129-71A7-6CD175577890}"/>
                    </a:ext>
                  </a:extLst>
                </p:cNvPr>
                <p:cNvPicPr/>
                <p:nvPr/>
              </p:nvPicPr>
              <p:blipFill>
                <a:blip r:embed="rId464"/>
                <a:stretch>
                  <a:fillRect/>
                </a:stretch>
              </p:blipFill>
              <p:spPr>
                <a:xfrm>
                  <a:off x="7366210" y="4950089"/>
                  <a:ext cx="44640" cy="19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5">
              <p14:nvContentPartPr>
                <p14:cNvPr id="318" name="Ink 317">
                  <a:extLst>
                    <a:ext uri="{FF2B5EF4-FFF2-40B4-BE49-F238E27FC236}">
                      <a16:creationId xmlns:a16="http://schemas.microsoft.com/office/drawing/2014/main" id="{D767ED34-2BC7-B5B5-F68D-915FE3DD1285}"/>
                    </a:ext>
                  </a:extLst>
                </p14:cNvPr>
                <p14:cNvContentPartPr/>
                <p14:nvPr/>
              </p14:nvContentPartPr>
              <p14:xfrm>
                <a:off x="7626490" y="4941449"/>
                <a:ext cx="25920" cy="192960"/>
              </p14:xfrm>
            </p:contentPart>
          </mc:Choice>
          <mc:Fallback xmlns="">
            <p:pic>
              <p:nvPicPr>
                <p:cNvPr id="318" name="Ink 317">
                  <a:extLst>
                    <a:ext uri="{FF2B5EF4-FFF2-40B4-BE49-F238E27FC236}">
                      <a16:creationId xmlns:a16="http://schemas.microsoft.com/office/drawing/2014/main" id="{D767ED34-2BC7-B5B5-F68D-915FE3DD1285}"/>
                    </a:ext>
                  </a:extLst>
                </p:cNvPr>
                <p:cNvPicPr/>
                <p:nvPr/>
              </p:nvPicPr>
              <p:blipFill>
                <a:blip r:embed="rId466"/>
                <a:stretch>
                  <a:fillRect/>
                </a:stretch>
              </p:blipFill>
              <p:spPr>
                <a:xfrm>
                  <a:off x="7617850" y="4932809"/>
                  <a:ext cx="43560" cy="21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7">
              <p14:nvContentPartPr>
                <p14:cNvPr id="319" name="Ink 318">
                  <a:extLst>
                    <a:ext uri="{FF2B5EF4-FFF2-40B4-BE49-F238E27FC236}">
                      <a16:creationId xmlns:a16="http://schemas.microsoft.com/office/drawing/2014/main" id="{A64B8018-9CCB-CB9E-B03B-06F006B7A5E0}"/>
                    </a:ext>
                  </a:extLst>
                </p14:cNvPr>
                <p14:cNvContentPartPr/>
                <p14:nvPr/>
              </p14:nvContentPartPr>
              <p14:xfrm>
                <a:off x="7568890" y="5019209"/>
                <a:ext cx="185760" cy="14760"/>
              </p14:xfrm>
            </p:contentPart>
          </mc:Choice>
          <mc:Fallback xmlns="">
            <p:pic>
              <p:nvPicPr>
                <p:cNvPr id="319" name="Ink 318">
                  <a:extLst>
                    <a:ext uri="{FF2B5EF4-FFF2-40B4-BE49-F238E27FC236}">
                      <a16:creationId xmlns:a16="http://schemas.microsoft.com/office/drawing/2014/main" id="{A64B8018-9CCB-CB9E-B03B-06F006B7A5E0}"/>
                    </a:ext>
                  </a:extLst>
                </p:cNvPr>
                <p:cNvPicPr/>
                <p:nvPr/>
              </p:nvPicPr>
              <p:blipFill>
                <a:blip r:embed="rId468"/>
                <a:stretch>
                  <a:fillRect/>
                </a:stretch>
              </p:blipFill>
              <p:spPr>
                <a:xfrm>
                  <a:off x="7560250" y="5010569"/>
                  <a:ext cx="20340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9">
              <p14:nvContentPartPr>
                <p14:cNvPr id="320" name="Ink 319">
                  <a:extLst>
                    <a:ext uri="{FF2B5EF4-FFF2-40B4-BE49-F238E27FC236}">
                      <a16:creationId xmlns:a16="http://schemas.microsoft.com/office/drawing/2014/main" id="{E16420ED-0377-AED3-82ED-AFB93196407A}"/>
                    </a:ext>
                  </a:extLst>
                </p14:cNvPr>
                <p14:cNvContentPartPr/>
                <p14:nvPr/>
              </p14:nvContentPartPr>
              <p14:xfrm>
                <a:off x="7806130" y="4931729"/>
                <a:ext cx="273600" cy="213480"/>
              </p14:xfrm>
            </p:contentPart>
          </mc:Choice>
          <mc:Fallback xmlns="">
            <p:pic>
              <p:nvPicPr>
                <p:cNvPr id="320" name="Ink 319">
                  <a:extLst>
                    <a:ext uri="{FF2B5EF4-FFF2-40B4-BE49-F238E27FC236}">
                      <a16:creationId xmlns:a16="http://schemas.microsoft.com/office/drawing/2014/main" id="{E16420ED-0377-AED3-82ED-AFB93196407A}"/>
                    </a:ext>
                  </a:extLst>
                </p:cNvPr>
                <p:cNvPicPr/>
                <p:nvPr/>
              </p:nvPicPr>
              <p:blipFill>
                <a:blip r:embed="rId470"/>
                <a:stretch>
                  <a:fillRect/>
                </a:stretch>
              </p:blipFill>
              <p:spPr>
                <a:xfrm>
                  <a:off x="7797490" y="4922729"/>
                  <a:ext cx="291240" cy="23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1">
              <p14:nvContentPartPr>
                <p14:cNvPr id="321" name="Ink 320">
                  <a:extLst>
                    <a:ext uri="{FF2B5EF4-FFF2-40B4-BE49-F238E27FC236}">
                      <a16:creationId xmlns:a16="http://schemas.microsoft.com/office/drawing/2014/main" id="{5E16D00F-35C6-51E8-C16B-D3761C901798}"/>
                    </a:ext>
                  </a:extLst>
                </p14:cNvPr>
                <p14:cNvContentPartPr/>
                <p14:nvPr/>
              </p14:nvContentPartPr>
              <p14:xfrm>
                <a:off x="8070370" y="5141969"/>
                <a:ext cx="57600" cy="68400"/>
              </p14:xfrm>
            </p:contentPart>
          </mc:Choice>
          <mc:Fallback xmlns="">
            <p:pic>
              <p:nvPicPr>
                <p:cNvPr id="321" name="Ink 320">
                  <a:extLst>
                    <a:ext uri="{FF2B5EF4-FFF2-40B4-BE49-F238E27FC236}">
                      <a16:creationId xmlns:a16="http://schemas.microsoft.com/office/drawing/2014/main" id="{5E16D00F-35C6-51E8-C16B-D3761C901798}"/>
                    </a:ext>
                  </a:extLst>
                </p:cNvPr>
                <p:cNvPicPr/>
                <p:nvPr/>
              </p:nvPicPr>
              <p:blipFill>
                <a:blip r:embed="rId472"/>
                <a:stretch>
                  <a:fillRect/>
                </a:stretch>
              </p:blipFill>
              <p:spPr>
                <a:xfrm>
                  <a:off x="8061370" y="5133329"/>
                  <a:ext cx="7524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3">
              <p14:nvContentPartPr>
                <p14:cNvPr id="323" name="Ink 322">
                  <a:extLst>
                    <a:ext uri="{FF2B5EF4-FFF2-40B4-BE49-F238E27FC236}">
                      <a16:creationId xmlns:a16="http://schemas.microsoft.com/office/drawing/2014/main" id="{BC466D35-CDD1-9D90-3C4D-51BDD1F2C759}"/>
                    </a:ext>
                  </a:extLst>
                </p14:cNvPr>
                <p14:cNvContentPartPr/>
                <p14:nvPr/>
              </p14:nvContentPartPr>
              <p14:xfrm>
                <a:off x="8184130" y="4890689"/>
                <a:ext cx="78840" cy="80640"/>
              </p14:xfrm>
            </p:contentPart>
          </mc:Choice>
          <mc:Fallback xmlns="">
            <p:pic>
              <p:nvPicPr>
                <p:cNvPr id="323" name="Ink 322">
                  <a:extLst>
                    <a:ext uri="{FF2B5EF4-FFF2-40B4-BE49-F238E27FC236}">
                      <a16:creationId xmlns:a16="http://schemas.microsoft.com/office/drawing/2014/main" id="{BC466D35-CDD1-9D90-3C4D-51BDD1F2C759}"/>
                    </a:ext>
                  </a:extLst>
                </p:cNvPr>
                <p:cNvPicPr/>
                <p:nvPr/>
              </p:nvPicPr>
              <p:blipFill>
                <a:blip r:embed="rId474"/>
                <a:stretch>
                  <a:fillRect/>
                </a:stretch>
              </p:blipFill>
              <p:spPr>
                <a:xfrm>
                  <a:off x="8175490" y="4882049"/>
                  <a:ext cx="96480" cy="98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36" name="Group 335">
            <a:extLst>
              <a:ext uri="{FF2B5EF4-FFF2-40B4-BE49-F238E27FC236}">
                <a16:creationId xmlns:a16="http://schemas.microsoft.com/office/drawing/2014/main" id="{8818207D-7963-6205-BB94-54029C7B4F65}"/>
              </a:ext>
            </a:extLst>
          </p:cNvPr>
          <p:cNvGrpSpPr/>
          <p:nvPr/>
        </p:nvGrpSpPr>
        <p:grpSpPr>
          <a:xfrm>
            <a:off x="8571850" y="4705649"/>
            <a:ext cx="1732320" cy="543240"/>
            <a:chOff x="8571850" y="4705649"/>
            <a:chExt cx="1732320" cy="543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75">
              <p14:nvContentPartPr>
                <p14:cNvPr id="325" name="Ink 324">
                  <a:extLst>
                    <a:ext uri="{FF2B5EF4-FFF2-40B4-BE49-F238E27FC236}">
                      <a16:creationId xmlns:a16="http://schemas.microsoft.com/office/drawing/2014/main" id="{7E048787-DCE1-5CFD-D0A2-B75BD43CE5B5}"/>
                    </a:ext>
                  </a:extLst>
                </p14:cNvPr>
                <p14:cNvContentPartPr/>
                <p14:nvPr/>
              </p14:nvContentPartPr>
              <p14:xfrm>
                <a:off x="8571850" y="4956209"/>
                <a:ext cx="212400" cy="230400"/>
              </p14:xfrm>
            </p:contentPart>
          </mc:Choice>
          <mc:Fallback xmlns="">
            <p:pic>
              <p:nvPicPr>
                <p:cNvPr id="325" name="Ink 324">
                  <a:extLst>
                    <a:ext uri="{FF2B5EF4-FFF2-40B4-BE49-F238E27FC236}">
                      <a16:creationId xmlns:a16="http://schemas.microsoft.com/office/drawing/2014/main" id="{7E048787-DCE1-5CFD-D0A2-B75BD43CE5B5}"/>
                    </a:ext>
                  </a:extLst>
                </p:cNvPr>
                <p:cNvPicPr/>
                <p:nvPr/>
              </p:nvPicPr>
              <p:blipFill>
                <a:blip r:embed="rId476"/>
                <a:stretch>
                  <a:fillRect/>
                </a:stretch>
              </p:blipFill>
              <p:spPr>
                <a:xfrm>
                  <a:off x="8562850" y="4947209"/>
                  <a:ext cx="230040" cy="24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7">
              <p14:nvContentPartPr>
                <p14:cNvPr id="326" name="Ink 325">
                  <a:extLst>
                    <a:ext uri="{FF2B5EF4-FFF2-40B4-BE49-F238E27FC236}">
                      <a16:creationId xmlns:a16="http://schemas.microsoft.com/office/drawing/2014/main" id="{56F90116-65BD-9D3B-D6D6-CFC1493AD474}"/>
                    </a:ext>
                  </a:extLst>
                </p14:cNvPr>
                <p14:cNvContentPartPr/>
                <p14:nvPr/>
              </p14:nvContentPartPr>
              <p14:xfrm>
                <a:off x="8929330" y="5063129"/>
                <a:ext cx="12960" cy="93600"/>
              </p14:xfrm>
            </p:contentPart>
          </mc:Choice>
          <mc:Fallback xmlns="">
            <p:pic>
              <p:nvPicPr>
                <p:cNvPr id="326" name="Ink 325">
                  <a:extLst>
                    <a:ext uri="{FF2B5EF4-FFF2-40B4-BE49-F238E27FC236}">
                      <a16:creationId xmlns:a16="http://schemas.microsoft.com/office/drawing/2014/main" id="{56F90116-65BD-9D3B-D6D6-CFC1493AD474}"/>
                    </a:ext>
                  </a:extLst>
                </p:cNvPr>
                <p:cNvPicPr/>
                <p:nvPr/>
              </p:nvPicPr>
              <p:blipFill>
                <a:blip r:embed="rId478"/>
                <a:stretch>
                  <a:fillRect/>
                </a:stretch>
              </p:blipFill>
              <p:spPr>
                <a:xfrm>
                  <a:off x="8920690" y="5054129"/>
                  <a:ext cx="3060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9">
              <p14:nvContentPartPr>
                <p14:cNvPr id="327" name="Ink 326">
                  <a:extLst>
                    <a:ext uri="{FF2B5EF4-FFF2-40B4-BE49-F238E27FC236}">
                      <a16:creationId xmlns:a16="http://schemas.microsoft.com/office/drawing/2014/main" id="{C6FE9C24-F6F9-535D-1103-9501731CEF38}"/>
                    </a:ext>
                  </a:extLst>
                </p14:cNvPr>
                <p14:cNvContentPartPr/>
                <p14:nvPr/>
              </p14:nvContentPartPr>
              <p14:xfrm>
                <a:off x="8948770" y="4934609"/>
                <a:ext cx="30960" cy="17640"/>
              </p14:xfrm>
            </p:contentPart>
          </mc:Choice>
          <mc:Fallback xmlns="">
            <p:pic>
              <p:nvPicPr>
                <p:cNvPr id="327" name="Ink 326">
                  <a:extLst>
                    <a:ext uri="{FF2B5EF4-FFF2-40B4-BE49-F238E27FC236}">
                      <a16:creationId xmlns:a16="http://schemas.microsoft.com/office/drawing/2014/main" id="{C6FE9C24-F6F9-535D-1103-9501731CEF38}"/>
                    </a:ext>
                  </a:extLst>
                </p:cNvPr>
                <p:cNvPicPr/>
                <p:nvPr/>
              </p:nvPicPr>
              <p:blipFill>
                <a:blip r:embed="rId480"/>
                <a:stretch>
                  <a:fillRect/>
                </a:stretch>
              </p:blipFill>
              <p:spPr>
                <a:xfrm>
                  <a:off x="8939770" y="4925609"/>
                  <a:ext cx="4860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1">
              <p14:nvContentPartPr>
                <p14:cNvPr id="328" name="Ink 327">
                  <a:extLst>
                    <a:ext uri="{FF2B5EF4-FFF2-40B4-BE49-F238E27FC236}">
                      <a16:creationId xmlns:a16="http://schemas.microsoft.com/office/drawing/2014/main" id="{63C6870B-C6E4-4F8C-A717-9D1BB3615B5F}"/>
                    </a:ext>
                  </a:extLst>
                </p14:cNvPr>
                <p14:cNvContentPartPr/>
                <p14:nvPr/>
              </p14:nvContentPartPr>
              <p14:xfrm>
                <a:off x="9068290" y="5035409"/>
                <a:ext cx="142560" cy="133560"/>
              </p14:xfrm>
            </p:contentPart>
          </mc:Choice>
          <mc:Fallback xmlns="">
            <p:pic>
              <p:nvPicPr>
                <p:cNvPr id="328" name="Ink 327">
                  <a:extLst>
                    <a:ext uri="{FF2B5EF4-FFF2-40B4-BE49-F238E27FC236}">
                      <a16:creationId xmlns:a16="http://schemas.microsoft.com/office/drawing/2014/main" id="{63C6870B-C6E4-4F8C-A717-9D1BB3615B5F}"/>
                    </a:ext>
                  </a:extLst>
                </p:cNvPr>
                <p:cNvPicPr/>
                <p:nvPr/>
              </p:nvPicPr>
              <p:blipFill>
                <a:blip r:embed="rId482"/>
                <a:stretch>
                  <a:fillRect/>
                </a:stretch>
              </p:blipFill>
              <p:spPr>
                <a:xfrm>
                  <a:off x="9059290" y="5026769"/>
                  <a:ext cx="16020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3">
              <p14:nvContentPartPr>
                <p14:cNvPr id="330" name="Ink 329">
                  <a:extLst>
                    <a:ext uri="{FF2B5EF4-FFF2-40B4-BE49-F238E27FC236}">
                      <a16:creationId xmlns:a16="http://schemas.microsoft.com/office/drawing/2014/main" id="{3770FEC0-D8D6-2CA7-E214-3C658D207A2B}"/>
                    </a:ext>
                  </a:extLst>
                </p14:cNvPr>
                <p14:cNvContentPartPr/>
                <p14:nvPr/>
              </p14:nvContentPartPr>
              <p14:xfrm>
                <a:off x="9269170" y="4848209"/>
                <a:ext cx="112320" cy="311040"/>
              </p14:xfrm>
            </p:contentPart>
          </mc:Choice>
          <mc:Fallback xmlns="">
            <p:pic>
              <p:nvPicPr>
                <p:cNvPr id="330" name="Ink 329">
                  <a:extLst>
                    <a:ext uri="{FF2B5EF4-FFF2-40B4-BE49-F238E27FC236}">
                      <a16:creationId xmlns:a16="http://schemas.microsoft.com/office/drawing/2014/main" id="{3770FEC0-D8D6-2CA7-E214-3C658D207A2B}"/>
                    </a:ext>
                  </a:extLst>
                </p:cNvPr>
                <p:cNvPicPr/>
                <p:nvPr/>
              </p:nvPicPr>
              <p:blipFill>
                <a:blip r:embed="rId484"/>
                <a:stretch>
                  <a:fillRect/>
                </a:stretch>
              </p:blipFill>
              <p:spPr>
                <a:xfrm>
                  <a:off x="9260530" y="4839569"/>
                  <a:ext cx="129960" cy="32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5">
              <p14:nvContentPartPr>
                <p14:cNvPr id="331" name="Ink 330">
                  <a:extLst>
                    <a:ext uri="{FF2B5EF4-FFF2-40B4-BE49-F238E27FC236}">
                      <a16:creationId xmlns:a16="http://schemas.microsoft.com/office/drawing/2014/main" id="{E051D9E4-8AB4-B10C-A816-2657722D1DD4}"/>
                    </a:ext>
                  </a:extLst>
                </p14:cNvPr>
                <p14:cNvContentPartPr/>
                <p14:nvPr/>
              </p14:nvContentPartPr>
              <p14:xfrm>
                <a:off x="9530170" y="4763249"/>
                <a:ext cx="76320" cy="35280"/>
              </p14:xfrm>
            </p:contentPart>
          </mc:Choice>
          <mc:Fallback xmlns="">
            <p:pic>
              <p:nvPicPr>
                <p:cNvPr id="331" name="Ink 330">
                  <a:extLst>
                    <a:ext uri="{FF2B5EF4-FFF2-40B4-BE49-F238E27FC236}">
                      <a16:creationId xmlns:a16="http://schemas.microsoft.com/office/drawing/2014/main" id="{E051D9E4-8AB4-B10C-A816-2657722D1DD4}"/>
                    </a:ext>
                  </a:extLst>
                </p:cNvPr>
                <p:cNvPicPr/>
                <p:nvPr/>
              </p:nvPicPr>
              <p:blipFill>
                <a:blip r:embed="rId486"/>
                <a:stretch>
                  <a:fillRect/>
                </a:stretch>
              </p:blipFill>
              <p:spPr>
                <a:xfrm>
                  <a:off x="9521170" y="4754249"/>
                  <a:ext cx="9396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7">
              <p14:nvContentPartPr>
                <p14:cNvPr id="332" name="Ink 331">
                  <a:extLst>
                    <a:ext uri="{FF2B5EF4-FFF2-40B4-BE49-F238E27FC236}">
                      <a16:creationId xmlns:a16="http://schemas.microsoft.com/office/drawing/2014/main" id="{95959120-D648-0190-5777-C1D2B494558A}"/>
                    </a:ext>
                  </a:extLst>
                </p14:cNvPr>
                <p14:cNvContentPartPr/>
                <p14:nvPr/>
              </p14:nvContentPartPr>
              <p14:xfrm>
                <a:off x="9707650" y="4705649"/>
                <a:ext cx="33120" cy="177840"/>
              </p14:xfrm>
            </p:contentPart>
          </mc:Choice>
          <mc:Fallback xmlns="">
            <p:pic>
              <p:nvPicPr>
                <p:cNvPr id="332" name="Ink 331">
                  <a:extLst>
                    <a:ext uri="{FF2B5EF4-FFF2-40B4-BE49-F238E27FC236}">
                      <a16:creationId xmlns:a16="http://schemas.microsoft.com/office/drawing/2014/main" id="{95959120-D648-0190-5777-C1D2B494558A}"/>
                    </a:ext>
                  </a:extLst>
                </p:cNvPr>
                <p:cNvPicPr/>
                <p:nvPr/>
              </p:nvPicPr>
              <p:blipFill>
                <a:blip r:embed="rId488"/>
                <a:stretch>
                  <a:fillRect/>
                </a:stretch>
              </p:blipFill>
              <p:spPr>
                <a:xfrm>
                  <a:off x="9698650" y="4697009"/>
                  <a:ext cx="50760" cy="19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9">
              <p14:nvContentPartPr>
                <p14:cNvPr id="334" name="Ink 333">
                  <a:extLst>
                    <a:ext uri="{FF2B5EF4-FFF2-40B4-BE49-F238E27FC236}">
                      <a16:creationId xmlns:a16="http://schemas.microsoft.com/office/drawing/2014/main" id="{7AD76ADB-D33D-B6E9-7810-10D4AD144816}"/>
                    </a:ext>
                  </a:extLst>
                </p14:cNvPr>
                <p14:cNvContentPartPr/>
                <p14:nvPr/>
              </p14:nvContentPartPr>
              <p14:xfrm>
                <a:off x="9774610" y="4956929"/>
                <a:ext cx="352080" cy="241560"/>
              </p14:xfrm>
            </p:contentPart>
          </mc:Choice>
          <mc:Fallback xmlns="">
            <p:pic>
              <p:nvPicPr>
                <p:cNvPr id="334" name="Ink 333">
                  <a:extLst>
                    <a:ext uri="{FF2B5EF4-FFF2-40B4-BE49-F238E27FC236}">
                      <a16:creationId xmlns:a16="http://schemas.microsoft.com/office/drawing/2014/main" id="{7AD76ADB-D33D-B6E9-7810-10D4AD144816}"/>
                    </a:ext>
                  </a:extLst>
                </p:cNvPr>
                <p:cNvPicPr/>
                <p:nvPr/>
              </p:nvPicPr>
              <p:blipFill>
                <a:blip r:embed="rId490"/>
                <a:stretch>
                  <a:fillRect/>
                </a:stretch>
              </p:blipFill>
              <p:spPr>
                <a:xfrm>
                  <a:off x="9765970" y="4948289"/>
                  <a:ext cx="369720" cy="25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1">
              <p14:nvContentPartPr>
                <p14:cNvPr id="335" name="Ink 334">
                  <a:extLst>
                    <a:ext uri="{FF2B5EF4-FFF2-40B4-BE49-F238E27FC236}">
                      <a16:creationId xmlns:a16="http://schemas.microsoft.com/office/drawing/2014/main" id="{E536027E-DA6C-D7BE-1F67-DA106356455B}"/>
                    </a:ext>
                  </a:extLst>
                </p14:cNvPr>
                <p14:cNvContentPartPr/>
                <p14:nvPr/>
              </p14:nvContentPartPr>
              <p14:xfrm>
                <a:off x="10177810" y="5174729"/>
                <a:ext cx="126360" cy="74160"/>
              </p14:xfrm>
            </p:contentPart>
          </mc:Choice>
          <mc:Fallback xmlns="">
            <p:pic>
              <p:nvPicPr>
                <p:cNvPr id="335" name="Ink 334">
                  <a:extLst>
                    <a:ext uri="{FF2B5EF4-FFF2-40B4-BE49-F238E27FC236}">
                      <a16:creationId xmlns:a16="http://schemas.microsoft.com/office/drawing/2014/main" id="{E536027E-DA6C-D7BE-1F67-DA106356455B}"/>
                    </a:ext>
                  </a:extLst>
                </p:cNvPr>
                <p:cNvPicPr/>
                <p:nvPr/>
              </p:nvPicPr>
              <p:blipFill>
                <a:blip r:embed="rId492"/>
                <a:stretch>
                  <a:fillRect/>
                </a:stretch>
              </p:blipFill>
              <p:spPr>
                <a:xfrm>
                  <a:off x="10169170" y="5166089"/>
                  <a:ext cx="144000" cy="91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42" name="Group 341">
            <a:extLst>
              <a:ext uri="{FF2B5EF4-FFF2-40B4-BE49-F238E27FC236}">
                <a16:creationId xmlns:a16="http://schemas.microsoft.com/office/drawing/2014/main" id="{32FAAF83-2454-9F64-8FD6-4CADF4BE665B}"/>
              </a:ext>
            </a:extLst>
          </p:cNvPr>
          <p:cNvGrpSpPr/>
          <p:nvPr/>
        </p:nvGrpSpPr>
        <p:grpSpPr>
          <a:xfrm>
            <a:off x="1812850" y="5734889"/>
            <a:ext cx="1351800" cy="409680"/>
            <a:chOff x="1812850" y="5734889"/>
            <a:chExt cx="1351800" cy="409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93">
              <p14:nvContentPartPr>
                <p14:cNvPr id="337" name="Ink 336">
                  <a:extLst>
                    <a:ext uri="{FF2B5EF4-FFF2-40B4-BE49-F238E27FC236}">
                      <a16:creationId xmlns:a16="http://schemas.microsoft.com/office/drawing/2014/main" id="{FBF4CCD6-C74F-6606-3037-92D895F41B69}"/>
                    </a:ext>
                  </a:extLst>
                </p14:cNvPr>
                <p14:cNvContentPartPr/>
                <p14:nvPr/>
              </p14:nvContentPartPr>
              <p14:xfrm>
                <a:off x="1812850" y="5734889"/>
                <a:ext cx="221040" cy="403920"/>
              </p14:xfrm>
            </p:contentPart>
          </mc:Choice>
          <mc:Fallback xmlns="">
            <p:pic>
              <p:nvPicPr>
                <p:cNvPr id="337" name="Ink 336">
                  <a:extLst>
                    <a:ext uri="{FF2B5EF4-FFF2-40B4-BE49-F238E27FC236}">
                      <a16:creationId xmlns:a16="http://schemas.microsoft.com/office/drawing/2014/main" id="{FBF4CCD6-C74F-6606-3037-92D895F41B69}"/>
                    </a:ext>
                  </a:extLst>
                </p:cNvPr>
                <p:cNvPicPr/>
                <p:nvPr/>
              </p:nvPicPr>
              <p:blipFill>
                <a:blip r:embed="rId494"/>
                <a:stretch>
                  <a:fillRect/>
                </a:stretch>
              </p:blipFill>
              <p:spPr>
                <a:xfrm>
                  <a:off x="1803850" y="5726249"/>
                  <a:ext cx="238680" cy="42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5">
              <p14:nvContentPartPr>
                <p14:cNvPr id="338" name="Ink 337">
                  <a:extLst>
                    <a:ext uri="{FF2B5EF4-FFF2-40B4-BE49-F238E27FC236}">
                      <a16:creationId xmlns:a16="http://schemas.microsoft.com/office/drawing/2014/main" id="{41525AF2-0587-4829-EF49-41F7741AD09B}"/>
                    </a:ext>
                  </a:extLst>
                </p14:cNvPr>
                <p14:cNvContentPartPr/>
                <p14:nvPr/>
              </p14:nvContentPartPr>
              <p14:xfrm>
                <a:off x="1909690" y="5734889"/>
                <a:ext cx="1136880" cy="404640"/>
              </p14:xfrm>
            </p:contentPart>
          </mc:Choice>
          <mc:Fallback xmlns="">
            <p:pic>
              <p:nvPicPr>
                <p:cNvPr id="338" name="Ink 337">
                  <a:extLst>
                    <a:ext uri="{FF2B5EF4-FFF2-40B4-BE49-F238E27FC236}">
                      <a16:creationId xmlns:a16="http://schemas.microsoft.com/office/drawing/2014/main" id="{41525AF2-0587-4829-EF49-41F7741AD09B}"/>
                    </a:ext>
                  </a:extLst>
                </p:cNvPr>
                <p:cNvPicPr/>
                <p:nvPr/>
              </p:nvPicPr>
              <p:blipFill>
                <a:blip r:embed="rId496"/>
                <a:stretch>
                  <a:fillRect/>
                </a:stretch>
              </p:blipFill>
              <p:spPr>
                <a:xfrm>
                  <a:off x="1900690" y="5725889"/>
                  <a:ext cx="1154520" cy="42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7">
              <p14:nvContentPartPr>
                <p14:cNvPr id="339" name="Ink 338">
                  <a:extLst>
                    <a:ext uri="{FF2B5EF4-FFF2-40B4-BE49-F238E27FC236}">
                      <a16:creationId xmlns:a16="http://schemas.microsoft.com/office/drawing/2014/main" id="{A31063E7-C666-D1CC-6113-379942B0B6E7}"/>
                    </a:ext>
                  </a:extLst>
                </p14:cNvPr>
                <p14:cNvContentPartPr/>
                <p14:nvPr/>
              </p14:nvContentPartPr>
              <p14:xfrm>
                <a:off x="3139810" y="5973209"/>
                <a:ext cx="6840" cy="14760"/>
              </p14:xfrm>
            </p:contentPart>
          </mc:Choice>
          <mc:Fallback xmlns="">
            <p:pic>
              <p:nvPicPr>
                <p:cNvPr id="339" name="Ink 338">
                  <a:extLst>
                    <a:ext uri="{FF2B5EF4-FFF2-40B4-BE49-F238E27FC236}">
                      <a16:creationId xmlns:a16="http://schemas.microsoft.com/office/drawing/2014/main" id="{A31063E7-C666-D1CC-6113-379942B0B6E7}"/>
                    </a:ext>
                  </a:extLst>
                </p:cNvPr>
                <p:cNvPicPr/>
                <p:nvPr/>
              </p:nvPicPr>
              <p:blipFill>
                <a:blip r:embed="rId498"/>
                <a:stretch>
                  <a:fillRect/>
                </a:stretch>
              </p:blipFill>
              <p:spPr>
                <a:xfrm>
                  <a:off x="3131170" y="5964569"/>
                  <a:ext cx="2448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9">
              <p14:nvContentPartPr>
                <p14:cNvPr id="340" name="Ink 339">
                  <a:extLst>
                    <a:ext uri="{FF2B5EF4-FFF2-40B4-BE49-F238E27FC236}">
                      <a16:creationId xmlns:a16="http://schemas.microsoft.com/office/drawing/2014/main" id="{E098D738-3E82-78ED-549A-92535BAB5809}"/>
                    </a:ext>
                  </a:extLst>
                </p14:cNvPr>
                <p14:cNvContentPartPr/>
                <p14:nvPr/>
              </p14:nvContentPartPr>
              <p14:xfrm>
                <a:off x="3136930" y="6128729"/>
                <a:ext cx="14760" cy="15840"/>
              </p14:xfrm>
            </p:contentPart>
          </mc:Choice>
          <mc:Fallback xmlns="">
            <p:pic>
              <p:nvPicPr>
                <p:cNvPr id="340" name="Ink 339">
                  <a:extLst>
                    <a:ext uri="{FF2B5EF4-FFF2-40B4-BE49-F238E27FC236}">
                      <a16:creationId xmlns:a16="http://schemas.microsoft.com/office/drawing/2014/main" id="{E098D738-3E82-78ED-549A-92535BAB5809}"/>
                    </a:ext>
                  </a:extLst>
                </p:cNvPr>
                <p:cNvPicPr/>
                <p:nvPr/>
              </p:nvPicPr>
              <p:blipFill>
                <a:blip r:embed="rId500"/>
                <a:stretch>
                  <a:fillRect/>
                </a:stretch>
              </p:blipFill>
              <p:spPr>
                <a:xfrm>
                  <a:off x="3127930" y="6120089"/>
                  <a:ext cx="3240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1">
              <p14:nvContentPartPr>
                <p14:cNvPr id="341" name="Ink 340">
                  <a:extLst>
                    <a:ext uri="{FF2B5EF4-FFF2-40B4-BE49-F238E27FC236}">
                      <a16:creationId xmlns:a16="http://schemas.microsoft.com/office/drawing/2014/main" id="{561A6A48-D1F0-2058-0C45-E45561537380}"/>
                    </a:ext>
                  </a:extLst>
                </p14:cNvPr>
                <p14:cNvContentPartPr/>
                <p14:nvPr/>
              </p14:nvContentPartPr>
              <p14:xfrm>
                <a:off x="3122530" y="5975009"/>
                <a:ext cx="42120" cy="15840"/>
              </p14:xfrm>
            </p:contentPart>
          </mc:Choice>
          <mc:Fallback xmlns="">
            <p:pic>
              <p:nvPicPr>
                <p:cNvPr id="341" name="Ink 340">
                  <a:extLst>
                    <a:ext uri="{FF2B5EF4-FFF2-40B4-BE49-F238E27FC236}">
                      <a16:creationId xmlns:a16="http://schemas.microsoft.com/office/drawing/2014/main" id="{561A6A48-D1F0-2058-0C45-E45561537380}"/>
                    </a:ext>
                  </a:extLst>
                </p:cNvPr>
                <p:cNvPicPr/>
                <p:nvPr/>
              </p:nvPicPr>
              <p:blipFill>
                <a:blip r:embed="rId502"/>
                <a:stretch>
                  <a:fillRect/>
                </a:stretch>
              </p:blipFill>
              <p:spPr>
                <a:xfrm>
                  <a:off x="3113890" y="5966369"/>
                  <a:ext cx="59760" cy="33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45" name="Group 344">
            <a:extLst>
              <a:ext uri="{FF2B5EF4-FFF2-40B4-BE49-F238E27FC236}">
                <a16:creationId xmlns:a16="http://schemas.microsoft.com/office/drawing/2014/main" id="{3A400A51-A94F-37D7-5443-EB15B379B5E6}"/>
              </a:ext>
            </a:extLst>
          </p:cNvPr>
          <p:cNvGrpSpPr/>
          <p:nvPr/>
        </p:nvGrpSpPr>
        <p:grpSpPr>
          <a:xfrm>
            <a:off x="3553810" y="5814089"/>
            <a:ext cx="371520" cy="297720"/>
            <a:chOff x="3553810" y="5814089"/>
            <a:chExt cx="371520" cy="297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03">
              <p14:nvContentPartPr>
                <p14:cNvPr id="343" name="Ink 342">
                  <a:extLst>
                    <a:ext uri="{FF2B5EF4-FFF2-40B4-BE49-F238E27FC236}">
                      <a16:creationId xmlns:a16="http://schemas.microsoft.com/office/drawing/2014/main" id="{0980C45F-528D-41FF-E668-9D47BA61E2DB}"/>
                    </a:ext>
                  </a:extLst>
                </p14:cNvPr>
                <p14:cNvContentPartPr/>
                <p14:nvPr/>
              </p14:nvContentPartPr>
              <p14:xfrm>
                <a:off x="3553810" y="5814089"/>
                <a:ext cx="160200" cy="294840"/>
              </p14:xfrm>
            </p:contentPart>
          </mc:Choice>
          <mc:Fallback xmlns="">
            <p:pic>
              <p:nvPicPr>
                <p:cNvPr id="343" name="Ink 342">
                  <a:extLst>
                    <a:ext uri="{FF2B5EF4-FFF2-40B4-BE49-F238E27FC236}">
                      <a16:creationId xmlns:a16="http://schemas.microsoft.com/office/drawing/2014/main" id="{0980C45F-528D-41FF-E668-9D47BA61E2DB}"/>
                    </a:ext>
                  </a:extLst>
                </p:cNvPr>
                <p:cNvPicPr/>
                <p:nvPr/>
              </p:nvPicPr>
              <p:blipFill>
                <a:blip r:embed="rId504"/>
                <a:stretch>
                  <a:fillRect/>
                </a:stretch>
              </p:blipFill>
              <p:spPr>
                <a:xfrm>
                  <a:off x="3545170" y="5805089"/>
                  <a:ext cx="177840" cy="31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5">
              <p14:nvContentPartPr>
                <p14:cNvPr id="344" name="Ink 343">
                  <a:extLst>
                    <a:ext uri="{FF2B5EF4-FFF2-40B4-BE49-F238E27FC236}">
                      <a16:creationId xmlns:a16="http://schemas.microsoft.com/office/drawing/2014/main" id="{E069E55A-B1EA-48B6-6E30-5E0EA251B3CE}"/>
                    </a:ext>
                  </a:extLst>
                </p14:cNvPr>
                <p14:cNvContentPartPr/>
                <p14:nvPr/>
              </p14:nvContentPartPr>
              <p14:xfrm>
                <a:off x="3834610" y="5975009"/>
                <a:ext cx="90720" cy="136800"/>
              </p14:xfrm>
            </p:contentPart>
          </mc:Choice>
          <mc:Fallback xmlns="">
            <p:pic>
              <p:nvPicPr>
                <p:cNvPr id="344" name="Ink 343">
                  <a:extLst>
                    <a:ext uri="{FF2B5EF4-FFF2-40B4-BE49-F238E27FC236}">
                      <a16:creationId xmlns:a16="http://schemas.microsoft.com/office/drawing/2014/main" id="{E069E55A-B1EA-48B6-6E30-5E0EA251B3CE}"/>
                    </a:ext>
                  </a:extLst>
                </p:cNvPr>
                <p:cNvPicPr/>
                <p:nvPr/>
              </p:nvPicPr>
              <p:blipFill>
                <a:blip r:embed="rId506"/>
                <a:stretch>
                  <a:fillRect/>
                </a:stretch>
              </p:blipFill>
              <p:spPr>
                <a:xfrm>
                  <a:off x="3825610" y="5966009"/>
                  <a:ext cx="108360" cy="154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53" name="Group 352">
            <a:extLst>
              <a:ext uri="{FF2B5EF4-FFF2-40B4-BE49-F238E27FC236}">
                <a16:creationId xmlns:a16="http://schemas.microsoft.com/office/drawing/2014/main" id="{6178BC5C-D84C-2662-BD15-9061691A76DF}"/>
              </a:ext>
            </a:extLst>
          </p:cNvPr>
          <p:cNvGrpSpPr/>
          <p:nvPr/>
        </p:nvGrpSpPr>
        <p:grpSpPr>
          <a:xfrm>
            <a:off x="4157170" y="5659289"/>
            <a:ext cx="2696040" cy="564840"/>
            <a:chOff x="4157170" y="5659289"/>
            <a:chExt cx="2696040" cy="564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07">
              <p14:nvContentPartPr>
                <p14:cNvPr id="346" name="Ink 345">
                  <a:extLst>
                    <a:ext uri="{FF2B5EF4-FFF2-40B4-BE49-F238E27FC236}">
                      <a16:creationId xmlns:a16="http://schemas.microsoft.com/office/drawing/2014/main" id="{016C275A-C65D-3272-1254-1ED262DFF0E4}"/>
                    </a:ext>
                  </a:extLst>
                </p14:cNvPr>
                <p14:cNvContentPartPr/>
                <p14:nvPr/>
              </p14:nvContentPartPr>
              <p14:xfrm>
                <a:off x="4157170" y="5684489"/>
                <a:ext cx="846720" cy="446040"/>
              </p14:xfrm>
            </p:contentPart>
          </mc:Choice>
          <mc:Fallback xmlns="">
            <p:pic>
              <p:nvPicPr>
                <p:cNvPr id="346" name="Ink 345">
                  <a:extLst>
                    <a:ext uri="{FF2B5EF4-FFF2-40B4-BE49-F238E27FC236}">
                      <a16:creationId xmlns:a16="http://schemas.microsoft.com/office/drawing/2014/main" id="{016C275A-C65D-3272-1254-1ED262DFF0E4}"/>
                    </a:ext>
                  </a:extLst>
                </p:cNvPr>
                <p:cNvPicPr/>
                <p:nvPr/>
              </p:nvPicPr>
              <p:blipFill>
                <a:blip r:embed="rId508"/>
                <a:stretch>
                  <a:fillRect/>
                </a:stretch>
              </p:blipFill>
              <p:spPr>
                <a:xfrm>
                  <a:off x="4148170" y="5675489"/>
                  <a:ext cx="864360" cy="46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9">
              <p14:nvContentPartPr>
                <p14:cNvPr id="347" name="Ink 346">
                  <a:extLst>
                    <a:ext uri="{FF2B5EF4-FFF2-40B4-BE49-F238E27FC236}">
                      <a16:creationId xmlns:a16="http://schemas.microsoft.com/office/drawing/2014/main" id="{58C9E906-CB1D-DE0B-4961-53CDEF8C8535}"/>
                    </a:ext>
                  </a:extLst>
                </p14:cNvPr>
                <p14:cNvContentPartPr/>
                <p14:nvPr/>
              </p14:nvContentPartPr>
              <p14:xfrm>
                <a:off x="4808770" y="5870969"/>
                <a:ext cx="19440" cy="23760"/>
              </p14:xfrm>
            </p:contentPart>
          </mc:Choice>
          <mc:Fallback xmlns="">
            <p:pic>
              <p:nvPicPr>
                <p:cNvPr id="347" name="Ink 346">
                  <a:extLst>
                    <a:ext uri="{FF2B5EF4-FFF2-40B4-BE49-F238E27FC236}">
                      <a16:creationId xmlns:a16="http://schemas.microsoft.com/office/drawing/2014/main" id="{58C9E906-CB1D-DE0B-4961-53CDEF8C8535}"/>
                    </a:ext>
                  </a:extLst>
                </p:cNvPr>
                <p:cNvPicPr/>
                <p:nvPr/>
              </p:nvPicPr>
              <p:blipFill>
                <a:blip r:embed="rId510"/>
                <a:stretch>
                  <a:fillRect/>
                </a:stretch>
              </p:blipFill>
              <p:spPr>
                <a:xfrm>
                  <a:off x="4799770" y="5862329"/>
                  <a:ext cx="3708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1">
              <p14:nvContentPartPr>
                <p14:cNvPr id="348" name="Ink 347">
                  <a:extLst>
                    <a:ext uri="{FF2B5EF4-FFF2-40B4-BE49-F238E27FC236}">
                      <a16:creationId xmlns:a16="http://schemas.microsoft.com/office/drawing/2014/main" id="{7B89985E-7651-A364-B7E8-833E2F63EF3A}"/>
                    </a:ext>
                  </a:extLst>
                </p14:cNvPr>
                <p14:cNvContentPartPr/>
                <p14:nvPr/>
              </p14:nvContentPartPr>
              <p14:xfrm>
                <a:off x="4230970" y="5891489"/>
                <a:ext cx="403560" cy="24840"/>
              </p14:xfrm>
            </p:contentPart>
          </mc:Choice>
          <mc:Fallback xmlns="">
            <p:pic>
              <p:nvPicPr>
                <p:cNvPr id="348" name="Ink 347">
                  <a:extLst>
                    <a:ext uri="{FF2B5EF4-FFF2-40B4-BE49-F238E27FC236}">
                      <a16:creationId xmlns:a16="http://schemas.microsoft.com/office/drawing/2014/main" id="{7B89985E-7651-A364-B7E8-833E2F63EF3A}"/>
                    </a:ext>
                  </a:extLst>
                </p:cNvPr>
                <p:cNvPicPr/>
                <p:nvPr/>
              </p:nvPicPr>
              <p:blipFill>
                <a:blip r:embed="rId512"/>
                <a:stretch>
                  <a:fillRect/>
                </a:stretch>
              </p:blipFill>
              <p:spPr>
                <a:xfrm>
                  <a:off x="4221970" y="5882489"/>
                  <a:ext cx="42120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3">
              <p14:nvContentPartPr>
                <p14:cNvPr id="349" name="Ink 348">
                  <a:extLst>
                    <a:ext uri="{FF2B5EF4-FFF2-40B4-BE49-F238E27FC236}">
                      <a16:creationId xmlns:a16="http://schemas.microsoft.com/office/drawing/2014/main" id="{5D3AD5A6-8029-3274-43C3-81F5C187C534}"/>
                    </a:ext>
                  </a:extLst>
                </p14:cNvPr>
                <p14:cNvContentPartPr/>
                <p14:nvPr/>
              </p14:nvContentPartPr>
              <p14:xfrm>
                <a:off x="5141770" y="5659289"/>
                <a:ext cx="1711440" cy="564840"/>
              </p14:xfrm>
            </p:contentPart>
          </mc:Choice>
          <mc:Fallback xmlns="">
            <p:pic>
              <p:nvPicPr>
                <p:cNvPr id="349" name="Ink 348">
                  <a:extLst>
                    <a:ext uri="{FF2B5EF4-FFF2-40B4-BE49-F238E27FC236}">
                      <a16:creationId xmlns:a16="http://schemas.microsoft.com/office/drawing/2014/main" id="{5D3AD5A6-8029-3274-43C3-81F5C187C534}"/>
                    </a:ext>
                  </a:extLst>
                </p:cNvPr>
                <p:cNvPicPr/>
                <p:nvPr/>
              </p:nvPicPr>
              <p:blipFill>
                <a:blip r:embed="rId514"/>
                <a:stretch>
                  <a:fillRect/>
                </a:stretch>
              </p:blipFill>
              <p:spPr>
                <a:xfrm>
                  <a:off x="5132770" y="5650649"/>
                  <a:ext cx="1729080" cy="58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5">
              <p14:nvContentPartPr>
                <p14:cNvPr id="350" name="Ink 349">
                  <a:extLst>
                    <a:ext uri="{FF2B5EF4-FFF2-40B4-BE49-F238E27FC236}">
                      <a16:creationId xmlns:a16="http://schemas.microsoft.com/office/drawing/2014/main" id="{A928B11D-7E28-6994-7EDA-3DBF97F902AF}"/>
                    </a:ext>
                  </a:extLst>
                </p14:cNvPr>
                <p14:cNvContentPartPr/>
                <p14:nvPr/>
              </p14:nvContentPartPr>
              <p14:xfrm>
                <a:off x="5669890" y="5808329"/>
                <a:ext cx="344160" cy="59040"/>
              </p14:xfrm>
            </p:contentPart>
          </mc:Choice>
          <mc:Fallback xmlns="">
            <p:pic>
              <p:nvPicPr>
                <p:cNvPr id="350" name="Ink 349">
                  <a:extLst>
                    <a:ext uri="{FF2B5EF4-FFF2-40B4-BE49-F238E27FC236}">
                      <a16:creationId xmlns:a16="http://schemas.microsoft.com/office/drawing/2014/main" id="{A928B11D-7E28-6994-7EDA-3DBF97F902AF}"/>
                    </a:ext>
                  </a:extLst>
                </p:cNvPr>
                <p:cNvPicPr/>
                <p:nvPr/>
              </p:nvPicPr>
              <p:blipFill>
                <a:blip r:embed="rId516"/>
                <a:stretch>
                  <a:fillRect/>
                </a:stretch>
              </p:blipFill>
              <p:spPr>
                <a:xfrm>
                  <a:off x="5660890" y="5799329"/>
                  <a:ext cx="361800" cy="7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7">
              <p14:nvContentPartPr>
                <p14:cNvPr id="351" name="Ink 350">
                  <a:extLst>
                    <a:ext uri="{FF2B5EF4-FFF2-40B4-BE49-F238E27FC236}">
                      <a16:creationId xmlns:a16="http://schemas.microsoft.com/office/drawing/2014/main" id="{EA932D74-F3FD-FB60-0DAE-945BC7365C05}"/>
                    </a:ext>
                  </a:extLst>
                </p14:cNvPr>
                <p14:cNvContentPartPr/>
                <p14:nvPr/>
              </p14:nvContentPartPr>
              <p14:xfrm>
                <a:off x="5388010" y="5720489"/>
                <a:ext cx="60120" cy="20160"/>
              </p14:xfrm>
            </p:contentPart>
          </mc:Choice>
          <mc:Fallback xmlns="">
            <p:pic>
              <p:nvPicPr>
                <p:cNvPr id="351" name="Ink 350">
                  <a:extLst>
                    <a:ext uri="{FF2B5EF4-FFF2-40B4-BE49-F238E27FC236}">
                      <a16:creationId xmlns:a16="http://schemas.microsoft.com/office/drawing/2014/main" id="{EA932D74-F3FD-FB60-0DAE-945BC7365C05}"/>
                    </a:ext>
                  </a:extLst>
                </p:cNvPr>
                <p:cNvPicPr/>
                <p:nvPr/>
              </p:nvPicPr>
              <p:blipFill>
                <a:blip r:embed="rId518"/>
                <a:stretch>
                  <a:fillRect/>
                </a:stretch>
              </p:blipFill>
              <p:spPr>
                <a:xfrm>
                  <a:off x="5379370" y="5711489"/>
                  <a:ext cx="77760" cy="378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7958320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4EC9EC41-F8B6-099E-9D1B-D039F57185BC}"/>
              </a:ext>
            </a:extLst>
          </p:cNvPr>
          <p:cNvGrpSpPr/>
          <p:nvPr/>
        </p:nvGrpSpPr>
        <p:grpSpPr>
          <a:xfrm>
            <a:off x="1996090" y="955707"/>
            <a:ext cx="806760" cy="414360"/>
            <a:chOff x="1996090" y="955707"/>
            <a:chExt cx="806760" cy="414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938C1666-A5D4-D41B-529D-6C1A1A503E34}"/>
                    </a:ext>
                  </a:extLst>
                </p14:cNvPr>
                <p14:cNvContentPartPr/>
                <p14:nvPr/>
              </p14:nvContentPartPr>
              <p14:xfrm>
                <a:off x="1996090" y="974427"/>
                <a:ext cx="421920" cy="11412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938C1666-A5D4-D41B-529D-6C1A1A503E34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987090" y="965455"/>
                  <a:ext cx="439560" cy="13170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D9E8150B-19FC-33BA-96C4-4DECF837A747}"/>
                    </a:ext>
                  </a:extLst>
                </p14:cNvPr>
                <p14:cNvContentPartPr/>
                <p14:nvPr/>
              </p14:nvContentPartPr>
              <p14:xfrm>
                <a:off x="2194810" y="1077387"/>
                <a:ext cx="75600" cy="25056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D9E8150B-19FC-33BA-96C4-4DECF837A747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2185810" y="1068387"/>
                  <a:ext cx="93240" cy="26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8E39AAB1-B710-72CB-C9AA-484F80589ACD}"/>
                    </a:ext>
                  </a:extLst>
                </p14:cNvPr>
                <p14:cNvContentPartPr/>
                <p14:nvPr/>
              </p14:nvContentPartPr>
              <p14:xfrm>
                <a:off x="2442490" y="955707"/>
                <a:ext cx="360360" cy="41436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8E39AAB1-B710-72CB-C9AA-484F80589ACD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433490" y="946699"/>
                  <a:ext cx="378000" cy="432015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5A6BC409-202D-2893-89DC-4F4752A152B4}"/>
                  </a:ext>
                </a:extLst>
              </p14:cNvPr>
              <p14:cNvContentPartPr/>
              <p14:nvPr/>
            </p14:nvContentPartPr>
            <p14:xfrm>
              <a:off x="3035770" y="944547"/>
              <a:ext cx="1630080" cy="42048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5A6BC409-202D-2893-89DC-4F4752A152B4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026772" y="935547"/>
                <a:ext cx="1647716" cy="438120"/>
              </a:xfrm>
              <a:prstGeom prst="rect">
                <a:avLst/>
              </a:prstGeom>
            </p:spPr>
          </p:pic>
        </mc:Fallback>
      </mc:AlternateContent>
      <p:grpSp>
        <p:nvGrpSpPr>
          <p:cNvPr id="13" name="Group 12">
            <a:extLst>
              <a:ext uri="{FF2B5EF4-FFF2-40B4-BE49-F238E27FC236}">
                <a16:creationId xmlns:a16="http://schemas.microsoft.com/office/drawing/2014/main" id="{6EF1A871-6388-7904-D237-AABF69AC0BEF}"/>
              </a:ext>
            </a:extLst>
          </p:cNvPr>
          <p:cNvGrpSpPr/>
          <p:nvPr/>
        </p:nvGrpSpPr>
        <p:grpSpPr>
          <a:xfrm>
            <a:off x="4879330" y="899187"/>
            <a:ext cx="2408400" cy="402480"/>
            <a:chOff x="4879330" y="899187"/>
            <a:chExt cx="2408400" cy="402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D8FFDC75-A903-1BD4-D8DA-3CFF3B8E2354}"/>
                    </a:ext>
                  </a:extLst>
                </p14:cNvPr>
                <p14:cNvContentPartPr/>
                <p14:nvPr/>
              </p14:nvContentPartPr>
              <p14:xfrm>
                <a:off x="4879330" y="899187"/>
                <a:ext cx="1587960" cy="40248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D8FFDC75-A903-1BD4-D8DA-3CFF3B8E2354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4870332" y="890179"/>
                  <a:ext cx="1605596" cy="42013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BEE1F0B5-CC3B-4EBB-A52D-CE3624553FD5}"/>
                    </a:ext>
                  </a:extLst>
                </p14:cNvPr>
                <p14:cNvContentPartPr/>
                <p14:nvPr/>
              </p14:nvContentPartPr>
              <p14:xfrm>
                <a:off x="5929450" y="1076307"/>
                <a:ext cx="23040" cy="1764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BEE1F0B5-CC3B-4EBB-A52D-CE3624553FD5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5920450" y="1067307"/>
                  <a:ext cx="4068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5ECB83FB-53DB-0AA5-AA2E-51C833440744}"/>
                    </a:ext>
                  </a:extLst>
                </p14:cNvPr>
                <p14:cNvContentPartPr/>
                <p14:nvPr/>
              </p14:nvContentPartPr>
              <p14:xfrm>
                <a:off x="5456770" y="972987"/>
                <a:ext cx="527760" cy="7344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5ECB83FB-53DB-0AA5-AA2E-51C833440744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5447770" y="963987"/>
                  <a:ext cx="54540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5CFDC6E6-182D-DDBC-D872-A4CBFF5258A9}"/>
                    </a:ext>
                  </a:extLst>
                </p14:cNvPr>
                <p14:cNvContentPartPr/>
                <p14:nvPr/>
              </p14:nvContentPartPr>
              <p14:xfrm>
                <a:off x="6640090" y="1091787"/>
                <a:ext cx="647640" cy="20772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5CFDC6E6-182D-DDBC-D872-A4CBFF5258A9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6631090" y="1082787"/>
                  <a:ext cx="665280" cy="225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EE687D1F-279B-54B9-3933-BA27365875EF}"/>
              </a:ext>
            </a:extLst>
          </p:cNvPr>
          <p:cNvGrpSpPr/>
          <p:nvPr/>
        </p:nvGrpSpPr>
        <p:grpSpPr>
          <a:xfrm>
            <a:off x="7465210" y="840507"/>
            <a:ext cx="2041560" cy="437400"/>
            <a:chOff x="7465210" y="840507"/>
            <a:chExt cx="2041560" cy="437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84EF5F57-D6DC-DAE1-BE4C-603C27361ADB}"/>
                    </a:ext>
                  </a:extLst>
                </p14:cNvPr>
                <p14:cNvContentPartPr/>
                <p14:nvPr/>
              </p14:nvContentPartPr>
              <p14:xfrm>
                <a:off x="7465210" y="840507"/>
                <a:ext cx="2041560" cy="43740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84EF5F57-D6DC-DAE1-BE4C-603C27361ADB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7456212" y="831507"/>
                  <a:ext cx="2059197" cy="45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CCD6C816-DB92-8B22-0E16-3B034D58E969}"/>
                    </a:ext>
                  </a:extLst>
                </p14:cNvPr>
                <p14:cNvContentPartPr/>
                <p14:nvPr/>
              </p14:nvContentPartPr>
              <p14:xfrm>
                <a:off x="8242090" y="969747"/>
                <a:ext cx="451800" cy="1908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CCD6C816-DB92-8B22-0E16-3B034D58E969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8233090" y="960574"/>
                  <a:ext cx="469440" cy="37059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9DC76618-2E4E-A0AC-7DF2-14F25071677B}"/>
              </a:ext>
            </a:extLst>
          </p:cNvPr>
          <p:cNvGrpSpPr/>
          <p:nvPr/>
        </p:nvGrpSpPr>
        <p:grpSpPr>
          <a:xfrm>
            <a:off x="9999790" y="806669"/>
            <a:ext cx="1784520" cy="587160"/>
            <a:chOff x="2503690" y="731249"/>
            <a:chExt cx="1784520" cy="587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176DDBC4-4D1F-1184-6FE8-5619E30F384C}"/>
                    </a:ext>
                  </a:extLst>
                </p14:cNvPr>
                <p14:cNvContentPartPr/>
                <p14:nvPr/>
              </p14:nvContentPartPr>
              <p14:xfrm>
                <a:off x="2503690" y="877409"/>
                <a:ext cx="292320" cy="24264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176DDBC4-4D1F-1184-6FE8-5619E30F384C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2494690" y="868409"/>
                  <a:ext cx="309960" cy="26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046635A1-F790-CE04-1C89-64299CA913EA}"/>
                    </a:ext>
                  </a:extLst>
                </p14:cNvPr>
                <p14:cNvContentPartPr/>
                <p14:nvPr/>
              </p14:nvContentPartPr>
              <p14:xfrm>
                <a:off x="2858650" y="744209"/>
                <a:ext cx="313920" cy="57420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046635A1-F790-CE04-1C89-64299CA913EA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2850010" y="735209"/>
                  <a:ext cx="331560" cy="59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8CCA2ADD-CD8F-862A-8E69-18135CC5E997}"/>
                    </a:ext>
                  </a:extLst>
                </p14:cNvPr>
                <p14:cNvContentPartPr/>
                <p14:nvPr/>
              </p14:nvContentPartPr>
              <p14:xfrm>
                <a:off x="3382810" y="731249"/>
                <a:ext cx="558360" cy="37008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8CCA2ADD-CD8F-862A-8E69-18135CC5E997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3373810" y="722609"/>
                  <a:ext cx="576000" cy="38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0D1D60DD-5933-7101-FF95-FAC87EA5448C}"/>
                    </a:ext>
                  </a:extLst>
                </p14:cNvPr>
                <p14:cNvContentPartPr/>
                <p14:nvPr/>
              </p14:nvContentPartPr>
              <p14:xfrm>
                <a:off x="3739570" y="884969"/>
                <a:ext cx="174240" cy="2052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0D1D60DD-5933-7101-FF95-FAC87EA5448C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3730570" y="875969"/>
                  <a:ext cx="19188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84E33EC7-6678-9C6F-6C68-25AE0B43AD4E}"/>
                    </a:ext>
                  </a:extLst>
                </p14:cNvPr>
                <p14:cNvContentPartPr/>
                <p14:nvPr/>
              </p14:nvContentPartPr>
              <p14:xfrm>
                <a:off x="4091650" y="773369"/>
                <a:ext cx="196560" cy="33084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84E33EC7-6678-9C6F-6C68-25AE0B43AD4E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4082650" y="764369"/>
                  <a:ext cx="214200" cy="34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EF05A16A-3BA4-3EC5-AA24-8504D943BFE3}"/>
                    </a:ext>
                  </a:extLst>
                </p14:cNvPr>
                <p14:cNvContentPartPr/>
                <p14:nvPr/>
              </p14:nvContentPartPr>
              <p14:xfrm>
                <a:off x="4198570" y="1239929"/>
                <a:ext cx="53280" cy="6624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EF05A16A-3BA4-3EC5-AA24-8504D943BFE3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4189930" y="1230929"/>
                  <a:ext cx="70920" cy="83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B40D37A6-FA64-779C-1786-45E2E1FB157E}"/>
              </a:ext>
            </a:extLst>
          </p:cNvPr>
          <p:cNvGrpSpPr/>
          <p:nvPr/>
        </p:nvGrpSpPr>
        <p:grpSpPr>
          <a:xfrm>
            <a:off x="1595050" y="1372049"/>
            <a:ext cx="4881240" cy="614160"/>
            <a:chOff x="1595050" y="1372049"/>
            <a:chExt cx="4881240" cy="614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0285A24A-D016-EE8C-F0E2-975704946208}"/>
                    </a:ext>
                  </a:extLst>
                </p14:cNvPr>
                <p14:cNvContentPartPr/>
                <p14:nvPr/>
              </p14:nvContentPartPr>
              <p14:xfrm>
                <a:off x="1595050" y="1498409"/>
                <a:ext cx="1462680" cy="40140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0285A24A-D016-EE8C-F0E2-975704946208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1577050" y="1480769"/>
                  <a:ext cx="1498320" cy="43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DB370946-3E6B-3121-1554-D02CADBB1125}"/>
                    </a:ext>
                  </a:extLst>
                </p14:cNvPr>
                <p14:cNvContentPartPr/>
                <p14:nvPr/>
              </p14:nvContentPartPr>
              <p14:xfrm>
                <a:off x="3213610" y="1654649"/>
                <a:ext cx="870480" cy="33156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DB370946-3E6B-3121-1554-D02CADBB1125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3195970" y="1636649"/>
                  <a:ext cx="906120" cy="36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CD63FB3A-D934-A9AA-8CDD-58D1AA0E5DAE}"/>
                    </a:ext>
                  </a:extLst>
                </p14:cNvPr>
                <p14:cNvContentPartPr/>
                <p14:nvPr/>
              </p14:nvContentPartPr>
              <p14:xfrm>
                <a:off x="5487010" y="1623051"/>
                <a:ext cx="21960" cy="864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CD63FB3A-D934-A9AA-8CDD-58D1AA0E5DAE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5469010" y="1605771"/>
                  <a:ext cx="57600" cy="4285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FDB2D751-DE72-7A39-10E9-C203E5B47B47}"/>
                    </a:ext>
                  </a:extLst>
                </p14:cNvPr>
                <p14:cNvContentPartPr/>
                <p14:nvPr/>
              </p14:nvContentPartPr>
              <p14:xfrm>
                <a:off x="4359850" y="1706849"/>
                <a:ext cx="213480" cy="7236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FDB2D751-DE72-7A39-10E9-C203E5B47B47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4341850" y="1688849"/>
                  <a:ext cx="24912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4AE1B04D-5F9A-822B-D853-36759F93FD3C}"/>
                    </a:ext>
                  </a:extLst>
                </p14:cNvPr>
                <p14:cNvContentPartPr/>
                <p14:nvPr/>
              </p14:nvContentPartPr>
              <p14:xfrm>
                <a:off x="4822810" y="1547729"/>
                <a:ext cx="6840" cy="27684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4AE1B04D-5F9A-822B-D853-36759F93FD3C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4805170" y="1530089"/>
                  <a:ext cx="42480" cy="31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2F2C5B5E-CCCA-84E6-15AE-66315D24DD15}"/>
                    </a:ext>
                  </a:extLst>
                </p14:cNvPr>
                <p14:cNvContentPartPr/>
                <p14:nvPr/>
              </p14:nvContentPartPr>
              <p14:xfrm>
                <a:off x="4963930" y="1582289"/>
                <a:ext cx="201240" cy="24300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2F2C5B5E-CCCA-84E6-15AE-66315D24DD15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4946290" y="1564649"/>
                  <a:ext cx="236880" cy="27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C77990DE-84D8-FF2A-C5AB-C38BA89F915A}"/>
                    </a:ext>
                  </a:extLst>
                </p14:cNvPr>
                <p14:cNvContentPartPr/>
                <p14:nvPr/>
              </p14:nvContentPartPr>
              <p14:xfrm>
                <a:off x="5211250" y="1540889"/>
                <a:ext cx="134640" cy="1368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C77990DE-84D8-FF2A-C5AB-C38BA89F915A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5193610" y="1522889"/>
                  <a:ext cx="17028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74E2C62F-D3AF-90EE-7C0E-FBA9D0759FA7}"/>
                    </a:ext>
                  </a:extLst>
                </p14:cNvPr>
                <p14:cNvContentPartPr/>
                <p14:nvPr/>
              </p14:nvContentPartPr>
              <p14:xfrm>
                <a:off x="5455690" y="1396889"/>
                <a:ext cx="15480" cy="18252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74E2C62F-D3AF-90EE-7C0E-FBA9D0759FA7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5438050" y="1379249"/>
                  <a:ext cx="51120" cy="21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2D5E6E4F-BB40-8D1A-3C2B-81A4AF73A078}"/>
                    </a:ext>
                  </a:extLst>
                </p14:cNvPr>
                <p14:cNvContentPartPr/>
                <p14:nvPr/>
              </p14:nvContentPartPr>
              <p14:xfrm>
                <a:off x="5569810" y="1372049"/>
                <a:ext cx="100080" cy="21240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2D5E6E4F-BB40-8D1A-3C2B-81A4AF73A078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5552170" y="1354409"/>
                  <a:ext cx="135720" cy="24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4E941010-7C13-2B45-282B-D1AA7D21C054}"/>
                    </a:ext>
                  </a:extLst>
                </p14:cNvPr>
                <p14:cNvContentPartPr/>
                <p14:nvPr/>
              </p14:nvContentPartPr>
              <p14:xfrm>
                <a:off x="5865370" y="1616129"/>
                <a:ext cx="243360" cy="20052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4E941010-7C13-2B45-282B-D1AA7D21C054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5847370" y="1598489"/>
                  <a:ext cx="279000" cy="23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80A3F9FC-6BB7-056F-B8BC-579B1233709D}"/>
                    </a:ext>
                  </a:extLst>
                </p14:cNvPr>
                <p14:cNvContentPartPr/>
                <p14:nvPr/>
              </p14:nvContentPartPr>
              <p14:xfrm>
                <a:off x="6159490" y="1604249"/>
                <a:ext cx="316800" cy="19728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80A3F9FC-6BB7-056F-B8BC-579B1233709D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6141850" y="1586609"/>
                  <a:ext cx="352440" cy="232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91BC5D12-A575-3D39-04E9-574333D19DB1}"/>
                  </a:ext>
                </a:extLst>
              </p14:cNvPr>
              <p14:cNvContentPartPr/>
              <p14:nvPr/>
            </p14:nvContentPartPr>
            <p14:xfrm>
              <a:off x="1662370" y="2278889"/>
              <a:ext cx="450360" cy="26748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91BC5D12-A575-3D39-04E9-574333D19DB1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1644370" y="2260889"/>
                <a:ext cx="486000" cy="303120"/>
              </a:xfrm>
              <a:prstGeom prst="rect">
                <a:avLst/>
              </a:prstGeom>
            </p:spPr>
          </p:pic>
        </mc:Fallback>
      </mc:AlternateContent>
      <p:grpSp>
        <p:nvGrpSpPr>
          <p:cNvPr id="46" name="Group 45">
            <a:extLst>
              <a:ext uri="{FF2B5EF4-FFF2-40B4-BE49-F238E27FC236}">
                <a16:creationId xmlns:a16="http://schemas.microsoft.com/office/drawing/2014/main" id="{444F65D7-AA5D-E6BB-FFDE-FED0452F2562}"/>
              </a:ext>
            </a:extLst>
          </p:cNvPr>
          <p:cNvGrpSpPr/>
          <p:nvPr/>
        </p:nvGrpSpPr>
        <p:grpSpPr>
          <a:xfrm>
            <a:off x="2400730" y="2080169"/>
            <a:ext cx="4659480" cy="483840"/>
            <a:chOff x="2400730" y="2080169"/>
            <a:chExt cx="4659480" cy="483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AF7F8F89-861A-983D-9244-E1475B0C0B90}"/>
                    </a:ext>
                  </a:extLst>
                </p14:cNvPr>
                <p14:cNvContentPartPr/>
                <p14:nvPr/>
              </p14:nvContentPartPr>
              <p14:xfrm>
                <a:off x="2400730" y="2198249"/>
                <a:ext cx="1427040" cy="36576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AF7F8F89-861A-983D-9244-E1475B0C0B90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2383090" y="2180249"/>
                  <a:ext cx="1462680" cy="40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8C8836C7-ABCB-4632-2A3E-28DE059196E1}"/>
                    </a:ext>
                  </a:extLst>
                </p14:cNvPr>
                <p14:cNvContentPartPr/>
                <p14:nvPr/>
              </p14:nvContentPartPr>
              <p14:xfrm>
                <a:off x="3024970" y="2306609"/>
                <a:ext cx="307800" cy="1764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8C8836C7-ABCB-4632-2A3E-28DE059196E1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3007330" y="2288609"/>
                  <a:ext cx="343440" cy="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302C68E0-6B02-6E9C-C31B-378C0EF5DD00}"/>
                    </a:ext>
                  </a:extLst>
                </p14:cNvPr>
                <p14:cNvContentPartPr/>
                <p14:nvPr/>
              </p14:nvContentPartPr>
              <p14:xfrm>
                <a:off x="3960610" y="2364209"/>
                <a:ext cx="427320" cy="15660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302C68E0-6B02-6E9C-C31B-378C0EF5DD00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3942970" y="2346209"/>
                  <a:ext cx="46296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8454A539-490C-3F2E-6ABE-319809195BBD}"/>
                    </a:ext>
                  </a:extLst>
                </p14:cNvPr>
                <p14:cNvContentPartPr/>
                <p14:nvPr/>
              </p14:nvContentPartPr>
              <p14:xfrm>
                <a:off x="4125490" y="2236049"/>
                <a:ext cx="11880" cy="864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8454A539-490C-3F2E-6ABE-319809195BBD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4107850" y="2218049"/>
                  <a:ext cx="4752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F8E23F45-864B-8F1E-9761-757425FF42CA}"/>
                    </a:ext>
                  </a:extLst>
                </p14:cNvPr>
                <p14:cNvContentPartPr/>
                <p14:nvPr/>
              </p14:nvContentPartPr>
              <p14:xfrm>
                <a:off x="4599610" y="2106809"/>
                <a:ext cx="574920" cy="42336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F8E23F45-864B-8F1E-9761-757425FF42CA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4581970" y="2088809"/>
                  <a:ext cx="610560" cy="45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01DA49CD-E3A0-F1F6-E602-192F54E2F5CC}"/>
                    </a:ext>
                  </a:extLst>
                </p14:cNvPr>
                <p14:cNvContentPartPr/>
                <p14:nvPr/>
              </p14:nvContentPartPr>
              <p14:xfrm>
                <a:off x="4646410" y="2295089"/>
                <a:ext cx="277200" cy="3636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01DA49CD-E3A0-F1F6-E602-192F54E2F5CC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4628770" y="2277449"/>
                  <a:ext cx="31284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BD837C52-9FFE-AC7D-F289-7AD23CC0703E}"/>
                    </a:ext>
                  </a:extLst>
                </p14:cNvPr>
                <p14:cNvContentPartPr/>
                <p14:nvPr/>
              </p14:nvContentPartPr>
              <p14:xfrm>
                <a:off x="5373250" y="2080169"/>
                <a:ext cx="1686960" cy="40788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BD837C52-9FFE-AC7D-F289-7AD23CC0703E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5355250" y="2062529"/>
                  <a:ext cx="1722600" cy="443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C42A3878-AF06-2EA0-DB1B-36CF8705FA74}"/>
              </a:ext>
            </a:extLst>
          </p:cNvPr>
          <p:cNvGrpSpPr/>
          <p:nvPr/>
        </p:nvGrpSpPr>
        <p:grpSpPr>
          <a:xfrm>
            <a:off x="7269010" y="1980809"/>
            <a:ext cx="2115360" cy="492840"/>
            <a:chOff x="7269010" y="1980809"/>
            <a:chExt cx="2115360" cy="492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19CF39B5-8C9D-8C63-D096-1A9B40F7F636}"/>
                    </a:ext>
                  </a:extLst>
                </p14:cNvPr>
                <p14:cNvContentPartPr/>
                <p14:nvPr/>
              </p14:nvContentPartPr>
              <p14:xfrm>
                <a:off x="7269010" y="2054969"/>
                <a:ext cx="1360800" cy="41868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19CF39B5-8C9D-8C63-D096-1A9B40F7F636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7251010" y="2036969"/>
                  <a:ext cx="1396440" cy="45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9027F2B4-0557-52B9-855B-BAF222C78257}"/>
                    </a:ext>
                  </a:extLst>
                </p14:cNvPr>
                <p14:cNvContentPartPr/>
                <p14:nvPr/>
              </p14:nvContentPartPr>
              <p14:xfrm>
                <a:off x="8474290" y="2126609"/>
                <a:ext cx="213840" cy="3816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9027F2B4-0557-52B9-855B-BAF222C78257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8456650" y="2108609"/>
                  <a:ext cx="249480" cy="7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D86E2276-4277-EA71-04DC-1327F034BE6A}"/>
                    </a:ext>
                  </a:extLst>
                </p14:cNvPr>
                <p14:cNvContentPartPr/>
                <p14:nvPr/>
              </p14:nvContentPartPr>
              <p14:xfrm>
                <a:off x="8858410" y="1980809"/>
                <a:ext cx="525960" cy="47412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D86E2276-4277-EA71-04DC-1327F034BE6A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8840410" y="1963169"/>
                  <a:ext cx="561600" cy="509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F555E0F6-5D16-87B5-5F6E-AEA5F91E1140}"/>
                  </a:ext>
                </a:extLst>
              </p14:cNvPr>
              <p14:cNvContentPartPr/>
              <p14:nvPr/>
            </p14:nvContentPartPr>
            <p14:xfrm>
              <a:off x="9551050" y="1989449"/>
              <a:ext cx="1521360" cy="59904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F555E0F6-5D16-87B5-5F6E-AEA5F91E1140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9533050" y="1971449"/>
                <a:ext cx="1557000" cy="63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5D162055-525B-082F-41DB-7875C9D75D32}"/>
                  </a:ext>
                </a:extLst>
              </p14:cNvPr>
              <p14:cNvContentPartPr/>
              <p14:nvPr/>
            </p14:nvContentPartPr>
            <p14:xfrm>
              <a:off x="9348010" y="3254489"/>
              <a:ext cx="81720" cy="75240"/>
            </p14:xfrm>
          </p:contentPart>
        </mc:Choice>
        <mc:Fallback xmlns=""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5D162055-525B-082F-41DB-7875C9D75D32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9330370" y="3236489"/>
                <a:ext cx="117360" cy="11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65613072-A6B3-49CF-CBC8-1E432A4F8E21}"/>
                  </a:ext>
                </a:extLst>
              </p14:cNvPr>
              <p14:cNvContentPartPr/>
              <p14:nvPr/>
            </p14:nvContentPartPr>
            <p14:xfrm>
              <a:off x="9605770" y="2797289"/>
              <a:ext cx="410760" cy="397800"/>
            </p14:xfrm>
          </p:contentPart>
        </mc:Choice>
        <mc:Fallback xmlns=""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65613072-A6B3-49CF-CBC8-1E432A4F8E21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9588130" y="2779649"/>
                <a:ext cx="446400" cy="43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E7CE67C4-4888-4031-20A5-5799ECD67E93}"/>
                  </a:ext>
                </a:extLst>
              </p14:cNvPr>
              <p14:cNvContentPartPr/>
              <p14:nvPr/>
            </p14:nvContentPartPr>
            <p14:xfrm>
              <a:off x="9904930" y="2834369"/>
              <a:ext cx="273960" cy="320760"/>
            </p14:xfrm>
          </p:contentPart>
        </mc:Choice>
        <mc:Fallback xmlns=""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E7CE67C4-4888-4031-20A5-5799ECD67E93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9886930" y="2816729"/>
                <a:ext cx="309600" cy="35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id="{515A16CC-9761-6993-36BF-963AB3BEB947}"/>
                  </a:ext>
                </a:extLst>
              </p14:cNvPr>
              <p14:cNvContentPartPr/>
              <p14:nvPr/>
            </p14:nvContentPartPr>
            <p14:xfrm>
              <a:off x="9860290" y="2920769"/>
              <a:ext cx="226440" cy="15840"/>
            </p14:xfrm>
          </p:contentPart>
        </mc:Choice>
        <mc:Fallback xmlns=""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515A16CC-9761-6993-36BF-963AB3BEB947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9842290" y="2902769"/>
                <a:ext cx="262080" cy="5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79" name="Ink 78">
                <a:extLst>
                  <a:ext uri="{FF2B5EF4-FFF2-40B4-BE49-F238E27FC236}">
                    <a16:creationId xmlns:a16="http://schemas.microsoft.com/office/drawing/2014/main" id="{3F254240-0A46-3DF0-D643-D4F83D70D8A2}"/>
                  </a:ext>
                </a:extLst>
              </p14:cNvPr>
              <p14:cNvContentPartPr/>
              <p14:nvPr/>
            </p14:nvContentPartPr>
            <p14:xfrm>
              <a:off x="9728530" y="2803049"/>
              <a:ext cx="60840" cy="30240"/>
            </p14:xfrm>
          </p:contentPart>
        </mc:Choice>
        <mc:Fallback xmlns="">
          <p:pic>
            <p:nvPicPr>
              <p:cNvPr id="79" name="Ink 78">
                <a:extLst>
                  <a:ext uri="{FF2B5EF4-FFF2-40B4-BE49-F238E27FC236}">
                    <a16:creationId xmlns:a16="http://schemas.microsoft.com/office/drawing/2014/main" id="{3F254240-0A46-3DF0-D643-D4F83D70D8A2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9710530" y="2785049"/>
                <a:ext cx="96480" cy="6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81" name="Ink 80">
                <a:extLst>
                  <a:ext uri="{FF2B5EF4-FFF2-40B4-BE49-F238E27FC236}">
                    <a16:creationId xmlns:a16="http://schemas.microsoft.com/office/drawing/2014/main" id="{DF992262-7A67-54A2-13EE-E63C93EE1EF3}"/>
                  </a:ext>
                </a:extLst>
              </p14:cNvPr>
              <p14:cNvContentPartPr/>
              <p14:nvPr/>
            </p14:nvContentPartPr>
            <p14:xfrm>
              <a:off x="10298410" y="2849849"/>
              <a:ext cx="1610280" cy="398880"/>
            </p14:xfrm>
          </p:contentPart>
        </mc:Choice>
        <mc:Fallback xmlns="">
          <p:pic>
            <p:nvPicPr>
              <p:cNvPr id="81" name="Ink 80">
                <a:extLst>
                  <a:ext uri="{FF2B5EF4-FFF2-40B4-BE49-F238E27FC236}">
                    <a16:creationId xmlns:a16="http://schemas.microsoft.com/office/drawing/2014/main" id="{DF992262-7A67-54A2-13EE-E63C93EE1EF3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10280770" y="2831849"/>
                <a:ext cx="1645920" cy="43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82" name="Ink 81">
                <a:extLst>
                  <a:ext uri="{FF2B5EF4-FFF2-40B4-BE49-F238E27FC236}">
                    <a16:creationId xmlns:a16="http://schemas.microsoft.com/office/drawing/2014/main" id="{CB847A58-D478-E573-E3C6-57BDA78353B8}"/>
                  </a:ext>
                </a:extLst>
              </p14:cNvPr>
              <p14:cNvContentPartPr/>
              <p14:nvPr/>
            </p14:nvContentPartPr>
            <p14:xfrm>
              <a:off x="11271130" y="3015809"/>
              <a:ext cx="319320" cy="12960"/>
            </p14:xfrm>
          </p:contentPart>
        </mc:Choice>
        <mc:Fallback xmlns="">
          <p:pic>
            <p:nvPicPr>
              <p:cNvPr id="82" name="Ink 81">
                <a:extLst>
                  <a:ext uri="{FF2B5EF4-FFF2-40B4-BE49-F238E27FC236}">
                    <a16:creationId xmlns:a16="http://schemas.microsoft.com/office/drawing/2014/main" id="{CB847A58-D478-E573-E3C6-57BDA78353B8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11253130" y="2997809"/>
                <a:ext cx="354960" cy="48600"/>
              </a:xfrm>
              <a:prstGeom prst="rect">
                <a:avLst/>
              </a:prstGeom>
            </p:spPr>
          </p:pic>
        </mc:Fallback>
      </mc:AlternateContent>
      <p:grpSp>
        <p:nvGrpSpPr>
          <p:cNvPr id="133" name="Group 132">
            <a:extLst>
              <a:ext uri="{FF2B5EF4-FFF2-40B4-BE49-F238E27FC236}">
                <a16:creationId xmlns:a16="http://schemas.microsoft.com/office/drawing/2014/main" id="{C46ACE3E-6AFA-52E7-1416-89143F0170FF}"/>
              </a:ext>
            </a:extLst>
          </p:cNvPr>
          <p:cNvGrpSpPr/>
          <p:nvPr/>
        </p:nvGrpSpPr>
        <p:grpSpPr>
          <a:xfrm>
            <a:off x="1702690" y="2854169"/>
            <a:ext cx="6638400" cy="1407600"/>
            <a:chOff x="1702690" y="2854169"/>
            <a:chExt cx="6638400" cy="1407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DFF400E5-DA77-1A69-E237-3FBBDEE13194}"/>
                    </a:ext>
                  </a:extLst>
                </p14:cNvPr>
                <p14:cNvContentPartPr/>
                <p14:nvPr/>
              </p14:nvContentPartPr>
              <p14:xfrm>
                <a:off x="1764610" y="2972609"/>
                <a:ext cx="66600" cy="29700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DFF400E5-DA77-1A69-E237-3FBBDEE13194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1746610" y="2954969"/>
                  <a:ext cx="102240" cy="33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424CF57F-2648-4EB3-EB28-2FE1A884973A}"/>
                    </a:ext>
                  </a:extLst>
                </p14:cNvPr>
                <p14:cNvContentPartPr/>
                <p14:nvPr/>
              </p14:nvContentPartPr>
              <p14:xfrm>
                <a:off x="1860370" y="3015449"/>
                <a:ext cx="150120" cy="39240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424CF57F-2648-4EB3-EB28-2FE1A884973A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1842370" y="2997809"/>
                  <a:ext cx="185760" cy="42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D7CAA7F0-3A0F-F342-F2CC-77B18358252A}"/>
                    </a:ext>
                  </a:extLst>
                </p14:cNvPr>
                <p14:cNvContentPartPr/>
                <p14:nvPr/>
              </p14:nvContentPartPr>
              <p14:xfrm>
                <a:off x="2362930" y="2882249"/>
                <a:ext cx="1251720" cy="39168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D7CAA7F0-3A0F-F342-F2CC-77B18358252A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2344930" y="2864249"/>
                  <a:ext cx="1287360" cy="42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29E621AF-414B-BB90-BA54-42B84E3A7B2B}"/>
                    </a:ext>
                  </a:extLst>
                </p14:cNvPr>
                <p14:cNvContentPartPr/>
                <p14:nvPr/>
              </p14:nvContentPartPr>
              <p14:xfrm>
                <a:off x="2956930" y="3034169"/>
                <a:ext cx="267840" cy="2592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29E621AF-414B-BB90-BA54-42B84E3A7B2B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2938930" y="3016529"/>
                  <a:ext cx="303480" cy="6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28186E30-093A-F564-F623-3C619484B023}"/>
                    </a:ext>
                  </a:extLst>
                </p14:cNvPr>
                <p14:cNvContentPartPr/>
                <p14:nvPr/>
              </p14:nvContentPartPr>
              <p14:xfrm>
                <a:off x="3811570" y="3095009"/>
                <a:ext cx="324360" cy="17424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28186E30-093A-F564-F623-3C619484B023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3793930" y="3077009"/>
                  <a:ext cx="360000" cy="20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BDF699EB-966F-E6C8-B9FC-F0BCE711301F}"/>
                    </a:ext>
                  </a:extLst>
                </p14:cNvPr>
                <p14:cNvContentPartPr/>
                <p14:nvPr/>
              </p14:nvContentPartPr>
              <p14:xfrm>
                <a:off x="3882850" y="3030209"/>
                <a:ext cx="25920" cy="2196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BDF699EB-966F-E6C8-B9FC-F0BCE711301F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3864850" y="3012209"/>
                  <a:ext cx="61560" cy="5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CB91D74D-FB6C-3915-B060-0958F968BD32}"/>
                    </a:ext>
                  </a:extLst>
                </p14:cNvPr>
                <p14:cNvContentPartPr/>
                <p14:nvPr/>
              </p14:nvContentPartPr>
              <p14:xfrm>
                <a:off x="4371730" y="2854169"/>
                <a:ext cx="1526760" cy="47772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CB91D74D-FB6C-3915-B060-0958F968BD32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4354090" y="2836529"/>
                  <a:ext cx="1562400" cy="51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BF94B364-0C3B-FFD3-C07D-276637755E2E}"/>
                    </a:ext>
                  </a:extLst>
                </p14:cNvPr>
                <p14:cNvContentPartPr/>
                <p14:nvPr/>
              </p14:nvContentPartPr>
              <p14:xfrm>
                <a:off x="5347330" y="2885849"/>
                <a:ext cx="20160" cy="1656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BF94B364-0C3B-FFD3-C07D-276637755E2E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5329690" y="2868209"/>
                  <a:ext cx="5580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939E513D-300F-B48A-2666-AEBC0DD7A0AD}"/>
                    </a:ext>
                  </a:extLst>
                </p14:cNvPr>
                <p14:cNvContentPartPr/>
                <p14:nvPr/>
              </p14:nvContentPartPr>
              <p14:xfrm>
                <a:off x="6113050" y="2855969"/>
                <a:ext cx="435600" cy="41436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939E513D-300F-B48A-2666-AEBC0DD7A0AD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6095050" y="2838329"/>
                  <a:ext cx="471240" cy="45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EC171B9D-48BF-3F98-8E76-578C655F9872}"/>
                    </a:ext>
                  </a:extLst>
                </p14:cNvPr>
                <p14:cNvContentPartPr/>
                <p14:nvPr/>
              </p14:nvContentPartPr>
              <p14:xfrm>
                <a:off x="6121330" y="2950649"/>
                <a:ext cx="320400" cy="5256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EC171B9D-48BF-3F98-8E76-578C655F9872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6103690" y="2932649"/>
                  <a:ext cx="35604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4A620D61-FDCE-4F51-8DED-3E75E65A46C8}"/>
                    </a:ext>
                  </a:extLst>
                </p14:cNvPr>
                <p14:cNvContentPartPr/>
                <p14:nvPr/>
              </p14:nvContentPartPr>
              <p14:xfrm>
                <a:off x="1702690" y="3719609"/>
                <a:ext cx="367560" cy="13932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4A620D61-FDCE-4F51-8DED-3E75E65A46C8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1684690" y="3701969"/>
                  <a:ext cx="40320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0153FF78-4D43-BCB8-5B9C-CDE3AE2F10BA}"/>
                    </a:ext>
                  </a:extLst>
                </p14:cNvPr>
                <p14:cNvContentPartPr/>
                <p14:nvPr/>
              </p14:nvContentPartPr>
              <p14:xfrm>
                <a:off x="1861090" y="3578129"/>
                <a:ext cx="15480" cy="2916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0153FF78-4D43-BCB8-5B9C-CDE3AE2F10BA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1843450" y="3560129"/>
                  <a:ext cx="51120" cy="6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CC9B6990-1E59-6C8A-3EFC-11EC92D97A6C}"/>
                    </a:ext>
                  </a:extLst>
                </p14:cNvPr>
                <p14:cNvContentPartPr/>
                <p14:nvPr/>
              </p14:nvContentPartPr>
              <p14:xfrm>
                <a:off x="2905450" y="3778289"/>
                <a:ext cx="23040" cy="29196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CC9B6990-1E59-6C8A-3EFC-11EC92D97A6C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2887810" y="3760649"/>
                  <a:ext cx="58680" cy="32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7436B17A-145F-47DD-41A8-8185320E0BDD}"/>
                    </a:ext>
                  </a:extLst>
                </p14:cNvPr>
                <p14:cNvContentPartPr/>
                <p14:nvPr/>
              </p14:nvContentPartPr>
              <p14:xfrm>
                <a:off x="2871250" y="3757409"/>
                <a:ext cx="195480" cy="14112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7436B17A-145F-47DD-41A8-8185320E0BDD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2853250" y="3739409"/>
                  <a:ext cx="23112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A510E535-F3EC-CB43-48AB-A9FCF20A33E8}"/>
                    </a:ext>
                  </a:extLst>
                </p14:cNvPr>
                <p14:cNvContentPartPr/>
                <p14:nvPr/>
              </p14:nvContentPartPr>
              <p14:xfrm>
                <a:off x="3315490" y="3775049"/>
                <a:ext cx="205200" cy="900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A510E535-F3EC-CB43-48AB-A9FCF20A33E8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3297850" y="3757049"/>
                  <a:ext cx="24084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168326D9-A73A-2266-7F51-2B2405618C73}"/>
                    </a:ext>
                  </a:extLst>
                </p14:cNvPr>
                <p14:cNvContentPartPr/>
                <p14:nvPr/>
              </p14:nvContentPartPr>
              <p14:xfrm>
                <a:off x="3325570" y="3882329"/>
                <a:ext cx="143280" cy="1224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168326D9-A73A-2266-7F51-2B2405618C73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3307570" y="3864689"/>
                  <a:ext cx="17892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A8A662E7-E203-12B5-53DF-9E448C78E56D}"/>
                    </a:ext>
                  </a:extLst>
                </p14:cNvPr>
                <p14:cNvContentPartPr/>
                <p14:nvPr/>
              </p14:nvContentPartPr>
              <p14:xfrm>
                <a:off x="3933970" y="3476969"/>
                <a:ext cx="166320" cy="30276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A8A662E7-E203-12B5-53DF-9E448C78E56D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3916330" y="3458969"/>
                  <a:ext cx="201960" cy="33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0652EB5E-A920-0878-9376-22ADB8589628}"/>
                    </a:ext>
                  </a:extLst>
                </p14:cNvPr>
                <p14:cNvContentPartPr/>
                <p14:nvPr/>
              </p14:nvContentPartPr>
              <p14:xfrm>
                <a:off x="3863050" y="3517289"/>
                <a:ext cx="262800" cy="13752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0652EB5E-A920-0878-9376-22ADB8589628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3845410" y="3499289"/>
                  <a:ext cx="29844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AD2F32F1-FF30-94E1-DA5C-C186D20ADC78}"/>
                    </a:ext>
                  </a:extLst>
                </p14:cNvPr>
                <p14:cNvContentPartPr/>
                <p14:nvPr/>
              </p14:nvContentPartPr>
              <p14:xfrm>
                <a:off x="3693490" y="3824009"/>
                <a:ext cx="663840" cy="9252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AD2F32F1-FF30-94E1-DA5C-C186D20ADC78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3675850" y="3806009"/>
                  <a:ext cx="69948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2AEBE74A-2F79-5176-CA52-1E7CBE65F1F7}"/>
                    </a:ext>
                  </a:extLst>
                </p14:cNvPr>
                <p14:cNvContentPartPr/>
                <p14:nvPr/>
              </p14:nvContentPartPr>
              <p14:xfrm>
                <a:off x="3824890" y="3985289"/>
                <a:ext cx="11880" cy="26064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2AEBE74A-2F79-5176-CA52-1E7CBE65F1F7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3806890" y="3967289"/>
                  <a:ext cx="47520" cy="29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5B19C47D-B9CA-0F36-B84A-9B8C17FE1FCF}"/>
                    </a:ext>
                  </a:extLst>
                </p14:cNvPr>
                <p14:cNvContentPartPr/>
                <p14:nvPr/>
              </p14:nvContentPartPr>
              <p14:xfrm>
                <a:off x="3901210" y="4050809"/>
                <a:ext cx="202680" cy="17712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5B19C47D-B9CA-0F36-B84A-9B8C17FE1FCF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3883210" y="4032809"/>
                  <a:ext cx="238320" cy="21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A5955479-640D-CB8C-44E3-DB2AFD259579}"/>
                    </a:ext>
                  </a:extLst>
                </p14:cNvPr>
                <p14:cNvContentPartPr/>
                <p14:nvPr/>
              </p14:nvContentPartPr>
              <p14:xfrm>
                <a:off x="4146370" y="4000769"/>
                <a:ext cx="98280" cy="252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A5955479-640D-CB8C-44E3-DB2AFD259579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4128370" y="3982769"/>
                  <a:ext cx="13392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34E55E2D-79E9-78F8-E3A0-76DF14E18B6E}"/>
                    </a:ext>
                  </a:extLst>
                </p14:cNvPr>
                <p14:cNvContentPartPr/>
                <p14:nvPr/>
              </p14:nvContentPartPr>
              <p14:xfrm>
                <a:off x="4337890" y="3944609"/>
                <a:ext cx="14760" cy="10296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34E55E2D-79E9-78F8-E3A0-76DF14E18B6E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4319890" y="3926609"/>
                  <a:ext cx="5040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6C99F7DE-6EF3-2DC7-18A0-893F41A797EF}"/>
                    </a:ext>
                  </a:extLst>
                </p14:cNvPr>
                <p14:cNvContentPartPr/>
                <p14:nvPr/>
              </p14:nvContentPartPr>
              <p14:xfrm>
                <a:off x="4377490" y="3956489"/>
                <a:ext cx="128880" cy="8640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6C99F7DE-6EF3-2DC7-18A0-893F41A797EF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4359490" y="3938849"/>
                  <a:ext cx="16452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079092DC-B119-18D1-1210-24A8BC27BB33}"/>
                    </a:ext>
                  </a:extLst>
                </p14:cNvPr>
                <p14:cNvContentPartPr/>
                <p14:nvPr/>
              </p14:nvContentPartPr>
              <p14:xfrm>
                <a:off x="4448410" y="4175009"/>
                <a:ext cx="163080" cy="8064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079092DC-B119-18D1-1210-24A8BC27BB33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4430410" y="4157009"/>
                  <a:ext cx="19872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0952CCAB-0508-946C-70AE-B56BFB97D998}"/>
                    </a:ext>
                  </a:extLst>
                </p14:cNvPr>
                <p14:cNvContentPartPr/>
                <p14:nvPr/>
              </p14:nvContentPartPr>
              <p14:xfrm>
                <a:off x="4672330" y="4177169"/>
                <a:ext cx="244800" cy="8460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0952CCAB-0508-946C-70AE-B56BFB97D998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4654690" y="4159529"/>
                  <a:ext cx="28044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3B219CA1-8F30-080E-7806-8867CB7D03EF}"/>
                    </a:ext>
                  </a:extLst>
                </p14:cNvPr>
                <p14:cNvContentPartPr/>
                <p14:nvPr/>
              </p14:nvContentPartPr>
              <p14:xfrm>
                <a:off x="5135290" y="3870809"/>
                <a:ext cx="253080" cy="2592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3B219CA1-8F30-080E-7806-8867CB7D03EF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5117290" y="3852809"/>
                  <a:ext cx="288720" cy="6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E88B7B78-8F2D-1BC0-9159-E23EBAFFF76C}"/>
                    </a:ext>
                  </a:extLst>
                </p14:cNvPr>
                <p14:cNvContentPartPr/>
                <p14:nvPr/>
              </p14:nvContentPartPr>
              <p14:xfrm>
                <a:off x="5182450" y="3952529"/>
                <a:ext cx="210960" cy="3024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E88B7B78-8F2D-1BC0-9159-E23EBAFFF76C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5164450" y="3934529"/>
                  <a:ext cx="246600" cy="6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0272104C-F30C-7FB0-6806-E479419AB2D4}"/>
                    </a:ext>
                  </a:extLst>
                </p14:cNvPr>
                <p14:cNvContentPartPr/>
                <p14:nvPr/>
              </p14:nvContentPartPr>
              <p14:xfrm>
                <a:off x="5785090" y="3527729"/>
                <a:ext cx="28440" cy="20124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0272104C-F30C-7FB0-6806-E479419AB2D4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5767450" y="3510089"/>
                  <a:ext cx="64080" cy="23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2FB62F5D-0C70-07F6-0B70-708C19CC1E53}"/>
                    </a:ext>
                  </a:extLst>
                </p14:cNvPr>
                <p14:cNvContentPartPr/>
                <p14:nvPr/>
              </p14:nvContentPartPr>
              <p14:xfrm>
                <a:off x="5875090" y="3703049"/>
                <a:ext cx="8640" cy="2376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2FB62F5D-0C70-07F6-0B70-708C19CC1E53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5857090" y="3685049"/>
                  <a:ext cx="4428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25ECF23B-2831-258F-DCE4-19F7C2245499}"/>
                    </a:ext>
                  </a:extLst>
                </p14:cNvPr>
                <p14:cNvContentPartPr/>
                <p14:nvPr/>
              </p14:nvContentPartPr>
              <p14:xfrm>
                <a:off x="5999290" y="3525209"/>
                <a:ext cx="132120" cy="18648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25ECF23B-2831-258F-DCE4-19F7C2245499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5981650" y="3507569"/>
                  <a:ext cx="167760" cy="22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FF5620FD-D8CB-F58F-4D93-3F90373C8263}"/>
                    </a:ext>
                  </a:extLst>
                </p14:cNvPr>
                <p14:cNvContentPartPr/>
                <p14:nvPr/>
              </p14:nvContentPartPr>
              <p14:xfrm>
                <a:off x="6190810" y="3533849"/>
                <a:ext cx="157320" cy="19980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FF5620FD-D8CB-F58F-4D93-3F90373C8263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6172810" y="3515849"/>
                  <a:ext cx="192960" cy="23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DE71D87A-8D9F-64A2-DD63-9A6383538F34}"/>
                    </a:ext>
                  </a:extLst>
                </p14:cNvPr>
                <p14:cNvContentPartPr/>
                <p14:nvPr/>
              </p14:nvContentPartPr>
              <p14:xfrm>
                <a:off x="6197290" y="3532049"/>
                <a:ext cx="123120" cy="1764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DE71D87A-8D9F-64A2-DD63-9A6383538F34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6179650" y="3514049"/>
                  <a:ext cx="158760" cy="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C3B98235-B509-5B51-961A-20211050B3A6}"/>
                    </a:ext>
                  </a:extLst>
                </p14:cNvPr>
                <p14:cNvContentPartPr/>
                <p14:nvPr/>
              </p14:nvContentPartPr>
              <p14:xfrm>
                <a:off x="6401410" y="3588209"/>
                <a:ext cx="202680" cy="17316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C3B98235-B509-5B51-961A-20211050B3A6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6383410" y="3570209"/>
                  <a:ext cx="238320" cy="20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6EBABBB3-7FBD-EED2-1754-138A7FE4DA0B}"/>
                    </a:ext>
                  </a:extLst>
                </p14:cNvPr>
                <p14:cNvContentPartPr/>
                <p14:nvPr/>
              </p14:nvContentPartPr>
              <p14:xfrm>
                <a:off x="6415810" y="3558329"/>
                <a:ext cx="131400" cy="20628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6EBABBB3-7FBD-EED2-1754-138A7FE4DA0B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6397810" y="3540329"/>
                  <a:ext cx="167040" cy="24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9930BC00-718F-3C00-4098-B9801D14C98B}"/>
                    </a:ext>
                  </a:extLst>
                </p14:cNvPr>
                <p14:cNvContentPartPr/>
                <p14:nvPr/>
              </p14:nvContentPartPr>
              <p14:xfrm>
                <a:off x="6770410" y="3506129"/>
                <a:ext cx="14760" cy="20196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9930BC00-718F-3C00-4098-B9801D14C98B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6752410" y="3488489"/>
                  <a:ext cx="50400" cy="23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6A3BFE26-8047-FC3B-25F8-7C2BC83A423C}"/>
                    </a:ext>
                  </a:extLst>
                </p14:cNvPr>
                <p14:cNvContentPartPr/>
                <p14:nvPr/>
              </p14:nvContentPartPr>
              <p14:xfrm>
                <a:off x="6848530" y="3537449"/>
                <a:ext cx="140400" cy="17424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6A3BFE26-8047-FC3B-25F8-7C2BC83A423C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6830890" y="3519449"/>
                  <a:ext cx="176040" cy="20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B71B5BB9-A8B5-D957-AF02-2B3DCCD4EE7C}"/>
                    </a:ext>
                  </a:extLst>
                </p14:cNvPr>
                <p14:cNvContentPartPr/>
                <p14:nvPr/>
              </p14:nvContentPartPr>
              <p14:xfrm>
                <a:off x="7054090" y="3501449"/>
                <a:ext cx="60840" cy="936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B71B5BB9-A8B5-D957-AF02-2B3DCCD4EE7C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7036450" y="3483809"/>
                  <a:ext cx="9648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B4704B5F-C5AE-084F-C461-5D32B0403418}"/>
                    </a:ext>
                  </a:extLst>
                </p14:cNvPr>
                <p14:cNvContentPartPr/>
                <p14:nvPr/>
              </p14:nvContentPartPr>
              <p14:xfrm>
                <a:off x="7191250" y="3374729"/>
                <a:ext cx="111600" cy="12600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B4704B5F-C5AE-084F-C461-5D32B0403418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7173610" y="3357089"/>
                  <a:ext cx="14724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B599920D-5FA0-3464-2049-C5DE365B8263}"/>
                    </a:ext>
                  </a:extLst>
                </p14:cNvPr>
                <p14:cNvContentPartPr/>
                <p14:nvPr/>
              </p14:nvContentPartPr>
              <p14:xfrm>
                <a:off x="7342090" y="3372929"/>
                <a:ext cx="85680" cy="13680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B599920D-5FA0-3464-2049-C5DE365B8263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7324090" y="3354929"/>
                  <a:ext cx="12132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7229B590-AE64-60C4-6C8B-1124CFA37433}"/>
                    </a:ext>
                  </a:extLst>
                </p14:cNvPr>
                <p14:cNvContentPartPr/>
                <p14:nvPr/>
              </p14:nvContentPartPr>
              <p14:xfrm>
                <a:off x="7422730" y="3568409"/>
                <a:ext cx="427680" cy="33012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7229B590-AE64-60C4-6C8B-1124CFA37433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7404730" y="3550409"/>
                  <a:ext cx="463320" cy="36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FC941DA2-4EFE-9526-B58B-C00F7A00B19F}"/>
                    </a:ext>
                  </a:extLst>
                </p14:cNvPr>
                <p14:cNvContentPartPr/>
                <p14:nvPr/>
              </p14:nvContentPartPr>
              <p14:xfrm>
                <a:off x="7958050" y="3649409"/>
                <a:ext cx="100440" cy="1656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FC941DA2-4EFE-9526-B58B-C00F7A00B19F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7940410" y="3631769"/>
                  <a:ext cx="13608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469A03B4-EE81-B1F4-A0A0-87F6391DCC73}"/>
                    </a:ext>
                  </a:extLst>
                </p14:cNvPr>
                <p14:cNvContentPartPr/>
                <p14:nvPr/>
              </p14:nvContentPartPr>
              <p14:xfrm>
                <a:off x="8138050" y="3593969"/>
                <a:ext cx="148680" cy="14796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469A03B4-EE81-B1F4-A0A0-87F6391DCC73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8120410" y="3576329"/>
                  <a:ext cx="18432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664DC2B6-278C-034F-172B-05ECB10D1467}"/>
                    </a:ext>
                  </a:extLst>
                </p14:cNvPr>
                <p14:cNvContentPartPr/>
                <p14:nvPr/>
              </p14:nvContentPartPr>
              <p14:xfrm>
                <a:off x="5742250" y="3900329"/>
                <a:ext cx="2598840" cy="4968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664DC2B6-278C-034F-172B-05ECB10D1467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5724250" y="3882689"/>
                  <a:ext cx="2634480" cy="8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0C926D13-1D04-7E0C-77C0-1C575EA0582C}"/>
                    </a:ext>
                  </a:extLst>
                </p14:cNvPr>
                <p14:cNvContentPartPr/>
                <p14:nvPr/>
              </p14:nvContentPartPr>
              <p14:xfrm>
                <a:off x="6476290" y="3999689"/>
                <a:ext cx="23400" cy="21708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0C926D13-1D04-7E0C-77C0-1C575EA0582C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6458290" y="3982049"/>
                  <a:ext cx="59040" cy="25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3CE666DF-B271-950C-7013-292E7D341666}"/>
                    </a:ext>
                  </a:extLst>
                </p14:cNvPr>
                <p14:cNvContentPartPr/>
                <p14:nvPr/>
              </p14:nvContentPartPr>
              <p14:xfrm>
                <a:off x="6627850" y="4042529"/>
                <a:ext cx="179640" cy="17280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3CE666DF-B271-950C-7013-292E7D341666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6610210" y="4024529"/>
                  <a:ext cx="215280" cy="20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E1AEAADA-5205-9009-D8CC-03F5516613AB}"/>
                    </a:ext>
                  </a:extLst>
                </p14:cNvPr>
                <p14:cNvContentPartPr/>
                <p14:nvPr/>
              </p14:nvContentPartPr>
              <p14:xfrm>
                <a:off x="6875530" y="4051529"/>
                <a:ext cx="97200" cy="288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E1AEAADA-5205-9009-D8CC-03F5516613AB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6857890" y="4033889"/>
                  <a:ext cx="13284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185F1052-03C3-7FDB-9128-B09712B748D9}"/>
                    </a:ext>
                  </a:extLst>
                </p14:cNvPr>
                <p14:cNvContentPartPr/>
                <p14:nvPr/>
              </p14:nvContentPartPr>
              <p14:xfrm>
                <a:off x="7076050" y="4015169"/>
                <a:ext cx="11880" cy="9864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185F1052-03C3-7FDB-9128-B09712B748D9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7058050" y="3997169"/>
                  <a:ext cx="4752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569EFE3F-04A5-9D35-6E08-395FEF268547}"/>
                    </a:ext>
                  </a:extLst>
                </p14:cNvPr>
                <p14:cNvContentPartPr/>
                <p14:nvPr/>
              </p14:nvContentPartPr>
              <p14:xfrm>
                <a:off x="7121770" y="4001489"/>
                <a:ext cx="113040" cy="13968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569EFE3F-04A5-9D35-6E08-395FEF268547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7104130" y="3983489"/>
                  <a:ext cx="14868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9D19083F-7FB7-B54E-9386-F21B0DA7346A}"/>
                    </a:ext>
                  </a:extLst>
                </p14:cNvPr>
                <p14:cNvContentPartPr/>
                <p14:nvPr/>
              </p14:nvContentPartPr>
              <p14:xfrm>
                <a:off x="7415890" y="4143329"/>
                <a:ext cx="147240" cy="9612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9D19083F-7FB7-B54E-9386-F21B0DA7346A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7397890" y="4125689"/>
                  <a:ext cx="18288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71C8A05C-E914-9491-E73D-150B9A013792}"/>
                    </a:ext>
                  </a:extLst>
                </p14:cNvPr>
                <p14:cNvContentPartPr/>
                <p14:nvPr/>
              </p14:nvContentPartPr>
              <p14:xfrm>
                <a:off x="7620010" y="4170329"/>
                <a:ext cx="273600" cy="8568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71C8A05C-E914-9491-E73D-150B9A013792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7602010" y="4152329"/>
                  <a:ext cx="309240" cy="121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2" name="Group 141">
            <a:extLst>
              <a:ext uri="{FF2B5EF4-FFF2-40B4-BE49-F238E27FC236}">
                <a16:creationId xmlns:a16="http://schemas.microsoft.com/office/drawing/2014/main" id="{C3DFC702-39E7-30A4-436D-E714D40C1222}"/>
              </a:ext>
            </a:extLst>
          </p:cNvPr>
          <p:cNvGrpSpPr/>
          <p:nvPr/>
        </p:nvGrpSpPr>
        <p:grpSpPr>
          <a:xfrm>
            <a:off x="8673010" y="3582089"/>
            <a:ext cx="1121040" cy="435960"/>
            <a:chOff x="8673010" y="3582089"/>
            <a:chExt cx="1121040" cy="435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0D5FE9E6-3D2A-D937-6DCF-7CCE231F3808}"/>
                    </a:ext>
                  </a:extLst>
                </p14:cNvPr>
                <p14:cNvContentPartPr/>
                <p14:nvPr/>
              </p14:nvContentPartPr>
              <p14:xfrm>
                <a:off x="8673010" y="3875849"/>
                <a:ext cx="196920" cy="1764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0D5FE9E6-3D2A-D937-6DCF-7CCE231F3808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8655370" y="3857849"/>
                  <a:ext cx="232560" cy="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E9C67D0D-858F-9A9B-9517-FC2629A7D072}"/>
                    </a:ext>
                  </a:extLst>
                </p14:cNvPr>
                <p14:cNvContentPartPr/>
                <p14:nvPr/>
              </p14:nvContentPartPr>
              <p14:xfrm>
                <a:off x="8689930" y="3961889"/>
                <a:ext cx="165240" cy="1476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E9C67D0D-858F-9A9B-9517-FC2629A7D072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8672290" y="3944249"/>
                  <a:ext cx="20088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345BD162-D89E-DF3C-D84E-D56B60DF7CE2}"/>
                    </a:ext>
                  </a:extLst>
                </p14:cNvPr>
                <p14:cNvContentPartPr/>
                <p14:nvPr/>
              </p14:nvContentPartPr>
              <p14:xfrm>
                <a:off x="9040570" y="3750929"/>
                <a:ext cx="29880" cy="25236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345BD162-D89E-DF3C-D84E-D56B60DF7CE2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9022930" y="3732929"/>
                  <a:ext cx="65520" cy="28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36B748A4-152A-89C8-AA75-BDF5562D0D21}"/>
                    </a:ext>
                  </a:extLst>
                </p14:cNvPr>
                <p14:cNvContentPartPr/>
                <p14:nvPr/>
              </p14:nvContentPartPr>
              <p14:xfrm>
                <a:off x="9146770" y="3796289"/>
                <a:ext cx="195840" cy="22176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36B748A4-152A-89C8-AA75-BDF5562D0D21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9128770" y="3778649"/>
                  <a:ext cx="231480" cy="25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ECAE0827-50B9-30B6-E39B-169871FEC899}"/>
                    </a:ext>
                  </a:extLst>
                </p14:cNvPr>
                <p14:cNvContentPartPr/>
                <p14:nvPr/>
              </p14:nvContentPartPr>
              <p14:xfrm>
                <a:off x="9361330" y="3710609"/>
                <a:ext cx="121320" cy="1188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ECAE0827-50B9-30B6-E39B-169871FEC899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9343330" y="3692609"/>
                  <a:ext cx="15696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09928238-2CE4-251A-BE3F-BEEDB5F730C0}"/>
                    </a:ext>
                  </a:extLst>
                </p14:cNvPr>
                <p14:cNvContentPartPr/>
                <p14:nvPr/>
              </p14:nvContentPartPr>
              <p14:xfrm>
                <a:off x="9566890" y="3582089"/>
                <a:ext cx="26280" cy="15768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09928238-2CE4-251A-BE3F-BEEDB5F730C0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9548890" y="3564449"/>
                  <a:ext cx="6192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CF0C2FE2-D7A9-9F71-E5F7-DFD3C3D3AD5E}"/>
                    </a:ext>
                  </a:extLst>
                </p14:cNvPr>
                <p14:cNvContentPartPr/>
                <p14:nvPr/>
              </p14:nvContentPartPr>
              <p14:xfrm>
                <a:off x="9646450" y="3598289"/>
                <a:ext cx="133920" cy="18108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CF0C2FE2-D7A9-9F71-E5F7-DFD3C3D3AD5E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9628810" y="3580649"/>
                  <a:ext cx="169560" cy="21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EF626732-2D74-3C48-98D6-ACDB31A5A86D}"/>
                    </a:ext>
                  </a:extLst>
                </p14:cNvPr>
                <p14:cNvContentPartPr/>
                <p14:nvPr/>
              </p14:nvContentPartPr>
              <p14:xfrm>
                <a:off x="9649690" y="3582089"/>
                <a:ext cx="144360" cy="1224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EF626732-2D74-3C48-98D6-ACDB31A5A86D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9631690" y="3564449"/>
                  <a:ext cx="180000" cy="47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20">
            <p14:nvContentPartPr>
              <p14:cNvPr id="143" name="Ink 142">
                <a:extLst>
                  <a:ext uri="{FF2B5EF4-FFF2-40B4-BE49-F238E27FC236}">
                    <a16:creationId xmlns:a16="http://schemas.microsoft.com/office/drawing/2014/main" id="{9D065DB6-9C3D-5807-84AC-0B8B7E36FC34}"/>
                  </a:ext>
                </a:extLst>
              </p14:cNvPr>
              <p14:cNvContentPartPr/>
              <p14:nvPr/>
            </p14:nvContentPartPr>
            <p14:xfrm>
              <a:off x="10013290" y="3797009"/>
              <a:ext cx="97920" cy="372960"/>
            </p14:xfrm>
          </p:contentPart>
        </mc:Choice>
        <mc:Fallback xmlns="">
          <p:pic>
            <p:nvPicPr>
              <p:cNvPr id="143" name="Ink 142">
                <a:extLst>
                  <a:ext uri="{FF2B5EF4-FFF2-40B4-BE49-F238E27FC236}">
                    <a16:creationId xmlns:a16="http://schemas.microsoft.com/office/drawing/2014/main" id="{9D065DB6-9C3D-5807-84AC-0B8B7E36FC34}"/>
                  </a:ext>
                </a:extLst>
              </p:cNvPr>
              <p:cNvPicPr/>
              <p:nvPr/>
            </p:nvPicPr>
            <p:blipFill>
              <a:blip r:embed="rId221"/>
              <a:stretch>
                <a:fillRect/>
              </a:stretch>
            </p:blipFill>
            <p:spPr>
              <a:xfrm>
                <a:off x="9995290" y="3779009"/>
                <a:ext cx="133560" cy="408600"/>
              </a:xfrm>
              <a:prstGeom prst="rect">
                <a:avLst/>
              </a:prstGeom>
            </p:spPr>
          </p:pic>
        </mc:Fallback>
      </mc:AlternateContent>
      <p:grpSp>
        <p:nvGrpSpPr>
          <p:cNvPr id="149" name="Group 148">
            <a:extLst>
              <a:ext uri="{FF2B5EF4-FFF2-40B4-BE49-F238E27FC236}">
                <a16:creationId xmlns:a16="http://schemas.microsoft.com/office/drawing/2014/main" id="{A03FECB0-CEB4-BCC9-9DBB-3A609C8FF60B}"/>
              </a:ext>
            </a:extLst>
          </p:cNvPr>
          <p:cNvGrpSpPr/>
          <p:nvPr/>
        </p:nvGrpSpPr>
        <p:grpSpPr>
          <a:xfrm>
            <a:off x="10297330" y="3732569"/>
            <a:ext cx="829800" cy="342000"/>
            <a:chOff x="10297330" y="3732569"/>
            <a:chExt cx="829800" cy="342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DBF1CD05-3472-12B9-9F2C-1B589DABD8AA}"/>
                    </a:ext>
                  </a:extLst>
                </p14:cNvPr>
                <p14:cNvContentPartPr/>
                <p14:nvPr/>
              </p14:nvContentPartPr>
              <p14:xfrm>
                <a:off x="10297330" y="3793049"/>
                <a:ext cx="122400" cy="13428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DBF1CD05-3472-12B9-9F2C-1B589DABD8AA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10279690" y="3775049"/>
                  <a:ext cx="158040" cy="1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DE233D71-FC4B-D925-1EDA-8D43C0DBBC86}"/>
                    </a:ext>
                  </a:extLst>
                </p14:cNvPr>
                <p14:cNvContentPartPr/>
                <p14:nvPr/>
              </p14:nvContentPartPr>
              <p14:xfrm>
                <a:off x="10536730" y="3773969"/>
                <a:ext cx="232920" cy="17532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DE233D71-FC4B-D925-1EDA-8D43C0DBBC86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10518730" y="3756329"/>
                  <a:ext cx="268560" cy="21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93C8FAD7-BA6E-C2DB-1455-5125D34ECDF7}"/>
                    </a:ext>
                  </a:extLst>
                </p14:cNvPr>
                <p14:cNvContentPartPr/>
                <p14:nvPr/>
              </p14:nvContentPartPr>
              <p14:xfrm>
                <a:off x="10767850" y="3732569"/>
                <a:ext cx="296640" cy="31392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93C8FAD7-BA6E-C2DB-1455-5125D34ECDF7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10750210" y="3714929"/>
                  <a:ext cx="332280" cy="34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3FD541F9-B383-680F-47D3-AF2E975285CE}"/>
                    </a:ext>
                  </a:extLst>
                </p14:cNvPr>
                <p14:cNvContentPartPr/>
                <p14:nvPr/>
              </p14:nvContentPartPr>
              <p14:xfrm>
                <a:off x="10971970" y="3913289"/>
                <a:ext cx="155160" cy="16128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3FD541F9-B383-680F-47D3-AF2E975285CE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10953970" y="3895649"/>
                  <a:ext cx="190800" cy="196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2" name="Group 151">
            <a:extLst>
              <a:ext uri="{FF2B5EF4-FFF2-40B4-BE49-F238E27FC236}">
                <a16:creationId xmlns:a16="http://schemas.microsoft.com/office/drawing/2014/main" id="{0CFF2A07-98DE-23A9-69C1-914A6BFBAFF5}"/>
              </a:ext>
            </a:extLst>
          </p:cNvPr>
          <p:cNvGrpSpPr/>
          <p:nvPr/>
        </p:nvGrpSpPr>
        <p:grpSpPr>
          <a:xfrm>
            <a:off x="188350" y="4368869"/>
            <a:ext cx="1260360" cy="383400"/>
            <a:chOff x="188350" y="4368869"/>
            <a:chExt cx="1260360" cy="383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5BA1AB57-9402-75B0-2A2B-E7EF7501BDB5}"/>
                    </a:ext>
                  </a:extLst>
                </p14:cNvPr>
                <p14:cNvContentPartPr/>
                <p14:nvPr/>
              </p14:nvContentPartPr>
              <p14:xfrm>
                <a:off x="188350" y="4368869"/>
                <a:ext cx="1260360" cy="38340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5BA1AB57-9402-75B0-2A2B-E7EF7501BDB5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170350" y="4350869"/>
                  <a:ext cx="1296000" cy="41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60F4E3B5-D9BB-5D27-E5AA-BE8A7D8D7ECD}"/>
                    </a:ext>
                  </a:extLst>
                </p14:cNvPr>
                <p14:cNvContentPartPr/>
                <p14:nvPr/>
              </p14:nvContentPartPr>
              <p14:xfrm>
                <a:off x="755710" y="4470029"/>
                <a:ext cx="225360" cy="1476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60F4E3B5-D9BB-5D27-E5AA-BE8A7D8D7ECD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737710" y="4452029"/>
                  <a:ext cx="261000" cy="50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8" name="Group 157">
            <a:extLst>
              <a:ext uri="{FF2B5EF4-FFF2-40B4-BE49-F238E27FC236}">
                <a16:creationId xmlns:a16="http://schemas.microsoft.com/office/drawing/2014/main" id="{3097F982-AEE5-15C0-E27B-9609E2A1A0EE}"/>
              </a:ext>
            </a:extLst>
          </p:cNvPr>
          <p:cNvGrpSpPr/>
          <p:nvPr/>
        </p:nvGrpSpPr>
        <p:grpSpPr>
          <a:xfrm>
            <a:off x="2921397" y="4404689"/>
            <a:ext cx="2577960" cy="565920"/>
            <a:chOff x="1644190" y="4370309"/>
            <a:chExt cx="2577960" cy="565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AC2380AB-BC6E-EE76-FCE5-412410752A90}"/>
                    </a:ext>
                  </a:extLst>
                </p14:cNvPr>
                <p14:cNvContentPartPr/>
                <p14:nvPr/>
              </p14:nvContentPartPr>
              <p14:xfrm>
                <a:off x="1644190" y="4566869"/>
                <a:ext cx="1070280" cy="36936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AC2380AB-BC6E-EE76-FCE5-412410752A90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1626196" y="4548869"/>
                  <a:ext cx="1105908" cy="40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855E0B4F-B6C7-728B-B389-51FD8D4C83BD}"/>
                    </a:ext>
                  </a:extLst>
                </p14:cNvPr>
                <p14:cNvContentPartPr/>
                <p14:nvPr/>
              </p14:nvContentPartPr>
              <p14:xfrm>
                <a:off x="2963230" y="4568669"/>
                <a:ext cx="261000" cy="16056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855E0B4F-B6C7-728B-B389-51FD8D4C83BD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2945230" y="4550629"/>
                  <a:ext cx="296640" cy="19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A672257F-6B1C-0FAB-1F92-C0CBE6350961}"/>
                    </a:ext>
                  </a:extLst>
                </p14:cNvPr>
                <p14:cNvContentPartPr/>
                <p14:nvPr/>
              </p14:nvContentPartPr>
              <p14:xfrm>
                <a:off x="3020110" y="4520069"/>
                <a:ext cx="12960" cy="324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A672257F-6B1C-0FAB-1F92-C0CBE6350961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3002110" y="4502069"/>
                  <a:ext cx="4860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A38688B9-BB2D-BFED-ED98-6BDE274F10A5}"/>
                    </a:ext>
                  </a:extLst>
                </p14:cNvPr>
                <p14:cNvContentPartPr/>
                <p14:nvPr/>
              </p14:nvContentPartPr>
              <p14:xfrm>
                <a:off x="3461110" y="4370309"/>
                <a:ext cx="761040" cy="37188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A38688B9-BB2D-BFED-ED98-6BDE274F10A5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3443110" y="4352309"/>
                  <a:ext cx="796680" cy="40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7A6A416C-F4E4-D78C-07BB-86F4CFE483B3}"/>
                    </a:ext>
                  </a:extLst>
                </p14:cNvPr>
                <p14:cNvContentPartPr/>
                <p14:nvPr/>
              </p14:nvContentPartPr>
              <p14:xfrm>
                <a:off x="3492430" y="4569029"/>
                <a:ext cx="259200" cy="4536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7A6A416C-F4E4-D78C-07BB-86F4CFE483B3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3474430" y="4550885"/>
                  <a:ext cx="294840" cy="81285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0" name="Group 179">
            <a:extLst>
              <a:ext uri="{FF2B5EF4-FFF2-40B4-BE49-F238E27FC236}">
                <a16:creationId xmlns:a16="http://schemas.microsoft.com/office/drawing/2014/main" id="{D6AE860F-F6F7-FA2F-C996-FDC61B882A04}"/>
              </a:ext>
            </a:extLst>
          </p:cNvPr>
          <p:cNvGrpSpPr/>
          <p:nvPr/>
        </p:nvGrpSpPr>
        <p:grpSpPr>
          <a:xfrm>
            <a:off x="992590" y="5199389"/>
            <a:ext cx="2714400" cy="555120"/>
            <a:chOff x="3385690" y="5226929"/>
            <a:chExt cx="2714400" cy="555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1DEEC6E7-2CB5-D61A-F3C9-25B24AF87826}"/>
                    </a:ext>
                  </a:extLst>
                </p14:cNvPr>
                <p14:cNvContentPartPr/>
                <p14:nvPr/>
              </p14:nvContentPartPr>
              <p14:xfrm>
                <a:off x="3385690" y="5468849"/>
                <a:ext cx="212760" cy="3276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1DEEC6E7-2CB5-D61A-F3C9-25B24AF87826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3368050" y="5451209"/>
                  <a:ext cx="24840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DFD72320-F5F7-59C1-59EB-872844C5F41E}"/>
                    </a:ext>
                  </a:extLst>
                </p14:cNvPr>
                <p14:cNvContentPartPr/>
                <p14:nvPr/>
              </p14:nvContentPartPr>
              <p14:xfrm>
                <a:off x="3395770" y="5625089"/>
                <a:ext cx="186480" cy="4536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DFD72320-F5F7-59C1-59EB-872844C5F41E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3378130" y="5607449"/>
                  <a:ext cx="222120" cy="8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216AF7F0-3A1A-5206-1065-116EF0D4CC94}"/>
                    </a:ext>
                  </a:extLst>
                </p14:cNvPr>
                <p14:cNvContentPartPr/>
                <p14:nvPr/>
              </p14:nvContentPartPr>
              <p14:xfrm>
                <a:off x="3738490" y="5226929"/>
                <a:ext cx="2361600" cy="55512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216AF7F0-3A1A-5206-1065-116EF0D4CC94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3720850" y="5209289"/>
                  <a:ext cx="2397240" cy="59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3F80B1C4-4D42-A34B-D058-7D2631D89E58}"/>
                    </a:ext>
                  </a:extLst>
                </p14:cNvPr>
                <p14:cNvContentPartPr/>
                <p14:nvPr/>
              </p14:nvContentPartPr>
              <p14:xfrm>
                <a:off x="4081570" y="5595569"/>
                <a:ext cx="153360" cy="8352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3F80B1C4-4D42-A34B-D058-7D2631D89E58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4063570" y="5577569"/>
                  <a:ext cx="18900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7B8F23B6-C886-974A-12D9-65B51682F546}"/>
                    </a:ext>
                  </a:extLst>
                </p14:cNvPr>
                <p14:cNvContentPartPr/>
                <p14:nvPr/>
              </p14:nvContentPartPr>
              <p14:xfrm>
                <a:off x="4248250" y="5436809"/>
                <a:ext cx="104400" cy="6696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7B8F23B6-C886-974A-12D9-65B51682F546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4230250" y="5418809"/>
                  <a:ext cx="14004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026D5908-56E2-4382-E5AC-BBB6C2E25DFE}"/>
                    </a:ext>
                  </a:extLst>
                </p14:cNvPr>
                <p14:cNvContentPartPr/>
                <p14:nvPr/>
              </p14:nvContentPartPr>
              <p14:xfrm>
                <a:off x="4395490" y="5587289"/>
                <a:ext cx="159120" cy="11052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026D5908-56E2-4382-E5AC-BBB6C2E25DFE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4377490" y="5569289"/>
                  <a:ext cx="19476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15E7ABA0-B8ED-7DB6-D8A1-3314AAD09BBC}"/>
                    </a:ext>
                  </a:extLst>
                </p14:cNvPr>
                <p14:cNvContentPartPr/>
                <p14:nvPr/>
              </p14:nvContentPartPr>
              <p14:xfrm>
                <a:off x="4666210" y="5331689"/>
                <a:ext cx="10080" cy="14976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15E7ABA0-B8ED-7DB6-D8A1-3314AAD09BBC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4648570" y="5313689"/>
                  <a:ext cx="45720" cy="18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3EA2CA03-8300-17AE-4EB1-2478A43380D9}"/>
                    </a:ext>
                  </a:extLst>
                </p14:cNvPr>
                <p14:cNvContentPartPr/>
                <p14:nvPr/>
              </p14:nvContentPartPr>
              <p14:xfrm>
                <a:off x="4605010" y="5304329"/>
                <a:ext cx="118080" cy="12996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3EA2CA03-8300-17AE-4EB1-2478A43380D9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4587010" y="5286689"/>
                  <a:ext cx="15372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631D1236-573E-0B89-9BC0-179A07B5C46B}"/>
                    </a:ext>
                  </a:extLst>
                </p14:cNvPr>
                <p14:cNvContentPartPr/>
                <p14:nvPr/>
              </p14:nvContentPartPr>
              <p14:xfrm>
                <a:off x="4893010" y="5485049"/>
                <a:ext cx="5040" cy="19260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631D1236-573E-0B89-9BC0-179A07B5C46B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4875010" y="5467049"/>
                  <a:ext cx="40680" cy="22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57BD3003-752C-25DE-0522-CAF3610C171C}"/>
                    </a:ext>
                  </a:extLst>
                </p14:cNvPr>
                <p14:cNvContentPartPr/>
                <p14:nvPr/>
              </p14:nvContentPartPr>
              <p14:xfrm>
                <a:off x="4833250" y="5583329"/>
                <a:ext cx="154080" cy="1044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57BD3003-752C-25DE-0522-CAF3610C171C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4815250" y="5565689"/>
                  <a:ext cx="18972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28D3D92A-E75D-E01E-9203-CE8E0CB9B7F7}"/>
                    </a:ext>
                  </a:extLst>
                </p14:cNvPr>
                <p14:cNvContentPartPr/>
                <p14:nvPr/>
              </p14:nvContentPartPr>
              <p14:xfrm>
                <a:off x="5128810" y="5489009"/>
                <a:ext cx="87840" cy="20700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28D3D92A-E75D-E01E-9203-CE8E0CB9B7F7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5111170" y="5471009"/>
                  <a:ext cx="123480" cy="24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3BA09962-6871-B3CF-D53A-65618CBCC957}"/>
                    </a:ext>
                  </a:extLst>
                </p14:cNvPr>
                <p14:cNvContentPartPr/>
                <p14:nvPr/>
              </p14:nvContentPartPr>
              <p14:xfrm>
                <a:off x="5316010" y="5384609"/>
                <a:ext cx="120960" cy="8856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3BA09962-6871-B3CF-D53A-65618CBCC957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5298370" y="5366969"/>
                  <a:ext cx="15660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BEA77486-9217-E015-46B9-AD0599AA9EA5}"/>
                    </a:ext>
                  </a:extLst>
                </p14:cNvPr>
                <p14:cNvContentPartPr/>
                <p14:nvPr/>
              </p14:nvContentPartPr>
              <p14:xfrm>
                <a:off x="5539210" y="5476049"/>
                <a:ext cx="186120" cy="16524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BEA77486-9217-E015-46B9-AD0599AA9EA5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5521210" y="5458049"/>
                  <a:ext cx="221760" cy="20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4D219177-C20D-9994-715E-C1689A7C9DB4}"/>
                    </a:ext>
                  </a:extLst>
                </p14:cNvPr>
                <p14:cNvContentPartPr/>
                <p14:nvPr/>
              </p14:nvContentPartPr>
              <p14:xfrm>
                <a:off x="5778250" y="5375609"/>
                <a:ext cx="128160" cy="91440"/>
              </p14:xfrm>
            </p:contentPart>
          </mc:Choice>
          <mc:Fallback xmlns=""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4D219177-C20D-9994-715E-C1689A7C9DB4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5760250" y="5357969"/>
                  <a:ext cx="16380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B7CCA433-E96C-F452-49DE-DFA7B5F80F00}"/>
                    </a:ext>
                  </a:extLst>
                </p14:cNvPr>
                <p14:cNvContentPartPr/>
                <p14:nvPr/>
              </p14:nvContentPartPr>
              <p14:xfrm>
                <a:off x="6055090" y="5251769"/>
                <a:ext cx="29520" cy="17712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B7CCA433-E96C-F452-49DE-DFA7B5F80F00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6037090" y="5234129"/>
                  <a:ext cx="65160" cy="212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1" name="Group 270">
            <a:extLst>
              <a:ext uri="{FF2B5EF4-FFF2-40B4-BE49-F238E27FC236}">
                <a16:creationId xmlns:a16="http://schemas.microsoft.com/office/drawing/2014/main" id="{6E3F3586-9154-3409-B87D-04EE0CF8A1E2}"/>
              </a:ext>
            </a:extLst>
          </p:cNvPr>
          <p:cNvGrpSpPr/>
          <p:nvPr/>
        </p:nvGrpSpPr>
        <p:grpSpPr>
          <a:xfrm>
            <a:off x="7422370" y="4550489"/>
            <a:ext cx="4387680" cy="1858680"/>
            <a:chOff x="7422370" y="4550489"/>
            <a:chExt cx="4387680" cy="1858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384DA667-EF44-D5F9-881F-BD9AB98D57C3}"/>
                    </a:ext>
                  </a:extLst>
                </p14:cNvPr>
                <p14:cNvContentPartPr/>
                <p14:nvPr/>
              </p14:nvContentPartPr>
              <p14:xfrm>
                <a:off x="7506250" y="4777649"/>
                <a:ext cx="26640" cy="235080"/>
              </p14:xfrm>
            </p:contentPart>
          </mc:Choice>
          <mc:Fallback xmlns=""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384DA667-EF44-D5F9-881F-BD9AB98D57C3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7488610" y="4759649"/>
                  <a:ext cx="62280" cy="27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13E95D95-D288-6848-39D2-85BB00B7D82C}"/>
                    </a:ext>
                  </a:extLst>
                </p14:cNvPr>
                <p14:cNvContentPartPr/>
                <p14:nvPr/>
              </p14:nvContentPartPr>
              <p14:xfrm>
                <a:off x="7422370" y="4755329"/>
                <a:ext cx="183600" cy="144720"/>
              </p14:xfrm>
            </p:contentPart>
          </mc:Choice>
          <mc:Fallback xmlns=""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13E95D95-D288-6848-39D2-85BB00B7D82C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7404730" y="4737689"/>
                  <a:ext cx="219240" cy="18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F328ECED-05E1-F9A9-FD33-EE3B3F9D6E41}"/>
                    </a:ext>
                  </a:extLst>
                </p14:cNvPr>
                <p14:cNvContentPartPr/>
                <p14:nvPr/>
              </p14:nvContentPartPr>
              <p14:xfrm>
                <a:off x="7646290" y="4758569"/>
                <a:ext cx="160200" cy="136440"/>
              </p14:xfrm>
            </p:contentPart>
          </mc:Choice>
          <mc:Fallback xmlns=""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F328ECED-05E1-F9A9-FD33-EE3B3F9D6E41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7628650" y="4740929"/>
                  <a:ext cx="19584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733A3C5C-B13A-0B18-00F6-842C3FEB2478}"/>
                    </a:ext>
                  </a:extLst>
                </p14:cNvPr>
                <p14:cNvContentPartPr/>
                <p14:nvPr/>
              </p14:nvContentPartPr>
              <p14:xfrm>
                <a:off x="7938970" y="4773329"/>
                <a:ext cx="149760" cy="16920"/>
              </p14:xfrm>
            </p:contentPart>
          </mc:Choice>
          <mc:Fallback xmlns=""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733A3C5C-B13A-0B18-00F6-842C3FEB2478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7920970" y="4755329"/>
                  <a:ext cx="18540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D1C98C99-70F3-0535-AD5D-5B37B23460B3}"/>
                    </a:ext>
                  </a:extLst>
                </p14:cNvPr>
                <p14:cNvContentPartPr/>
                <p14:nvPr/>
              </p14:nvContentPartPr>
              <p14:xfrm>
                <a:off x="7908010" y="4878809"/>
                <a:ext cx="178560" cy="19080"/>
              </p14:xfrm>
            </p:contentPart>
          </mc:Choice>
          <mc:Fallback xmlns=""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D1C98C99-70F3-0535-AD5D-5B37B23460B3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7890370" y="4861169"/>
                  <a:ext cx="214200" cy="5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026C6258-51B7-0324-4457-6B5BCD808A33}"/>
                    </a:ext>
                  </a:extLst>
                </p14:cNvPr>
                <p14:cNvContentPartPr/>
                <p14:nvPr/>
              </p14:nvContentPartPr>
              <p14:xfrm>
                <a:off x="8352970" y="4712129"/>
                <a:ext cx="15480" cy="244800"/>
              </p14:xfrm>
            </p:contentPart>
          </mc:Choice>
          <mc:Fallback xmlns=""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026C6258-51B7-0324-4457-6B5BCD808A33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8334970" y="4694129"/>
                  <a:ext cx="51120" cy="28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5F2B9748-32DF-4CEB-9856-6A4AD03AE771}"/>
                    </a:ext>
                  </a:extLst>
                </p14:cNvPr>
                <p14:cNvContentPartPr/>
                <p14:nvPr/>
              </p14:nvContentPartPr>
              <p14:xfrm>
                <a:off x="8471410" y="4762529"/>
                <a:ext cx="129960" cy="193320"/>
              </p14:xfrm>
            </p:contentPart>
          </mc:Choice>
          <mc:Fallback xmlns=""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5F2B9748-32DF-4CEB-9856-6A4AD03AE771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8453410" y="4744889"/>
                  <a:ext cx="165600" cy="22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97BD64F8-7041-D33D-EEA9-21B240143F63}"/>
                    </a:ext>
                  </a:extLst>
                </p14:cNvPr>
                <p14:cNvContentPartPr/>
                <p14:nvPr/>
              </p14:nvContentPartPr>
              <p14:xfrm>
                <a:off x="8629450" y="4697729"/>
                <a:ext cx="104400" cy="5760"/>
              </p14:xfrm>
            </p:contentPart>
          </mc:Choice>
          <mc:Fallback xmlns=""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97BD64F8-7041-D33D-EEA9-21B240143F63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8611810" y="4679729"/>
                  <a:ext cx="14004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6756A310-5666-B141-F896-F618E3E2FD4D}"/>
                    </a:ext>
                  </a:extLst>
                </p14:cNvPr>
                <p14:cNvContentPartPr/>
                <p14:nvPr/>
              </p14:nvContentPartPr>
              <p14:xfrm>
                <a:off x="8845450" y="4569569"/>
                <a:ext cx="11520" cy="144000"/>
              </p14:xfrm>
            </p:contentPart>
          </mc:Choice>
          <mc:Fallback xmlns=""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6756A310-5666-B141-F896-F618E3E2FD4D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8827450" y="4551929"/>
                  <a:ext cx="4716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F44FDF11-7C5E-ED84-DDC2-5E583C000B91}"/>
                    </a:ext>
                  </a:extLst>
                </p14:cNvPr>
                <p14:cNvContentPartPr/>
                <p14:nvPr/>
              </p14:nvContentPartPr>
              <p14:xfrm>
                <a:off x="8936170" y="4556609"/>
                <a:ext cx="115200" cy="178560"/>
              </p14:xfrm>
            </p:contentPart>
          </mc:Choice>
          <mc:Fallback xmlns=""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F44FDF11-7C5E-ED84-DDC2-5E583C000B91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8918170" y="4538609"/>
                  <a:ext cx="150840" cy="21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9751EE0A-98B3-1271-A158-87701C272FE4}"/>
                    </a:ext>
                  </a:extLst>
                </p14:cNvPr>
                <p14:cNvContentPartPr/>
                <p14:nvPr/>
              </p14:nvContentPartPr>
              <p14:xfrm>
                <a:off x="8950570" y="4553369"/>
                <a:ext cx="144360" cy="29160"/>
              </p14:xfrm>
            </p:contentPart>
          </mc:Choice>
          <mc:Fallback xmlns=""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9751EE0A-98B3-1271-A158-87701C272FE4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8932570" y="4535729"/>
                  <a:ext cx="180000" cy="6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FA9E4469-59AC-0638-38C5-C17873EBFA1E}"/>
                    </a:ext>
                  </a:extLst>
                </p14:cNvPr>
                <p14:cNvContentPartPr/>
                <p14:nvPr/>
              </p14:nvContentPartPr>
              <p14:xfrm>
                <a:off x="9295450" y="4683329"/>
                <a:ext cx="84240" cy="268920"/>
              </p14:xfrm>
            </p:contentPart>
          </mc:Choice>
          <mc:Fallback xmlns=""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FA9E4469-59AC-0638-38C5-C17873EBFA1E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9277810" y="4665689"/>
                  <a:ext cx="119880" cy="30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0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8D5BDFB1-2AF2-FA81-02F9-BB9CD383BB58}"/>
                    </a:ext>
                  </a:extLst>
                </p14:cNvPr>
                <p14:cNvContentPartPr/>
                <p14:nvPr/>
              </p14:nvContentPartPr>
              <p14:xfrm>
                <a:off x="9574810" y="4659929"/>
                <a:ext cx="107640" cy="93240"/>
              </p14:xfrm>
            </p:contentPart>
          </mc:Choice>
          <mc:Fallback xmlns=""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8D5BDFB1-2AF2-FA81-02F9-BB9CD383BB58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9556810" y="4641929"/>
                  <a:ext cx="14328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2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A54FEF47-1692-4284-3929-20B2E7BA3FA0}"/>
                    </a:ext>
                  </a:extLst>
                </p14:cNvPr>
                <p14:cNvContentPartPr/>
                <p14:nvPr/>
              </p14:nvContentPartPr>
              <p14:xfrm>
                <a:off x="9759490" y="4670729"/>
                <a:ext cx="176760" cy="68760"/>
              </p14:xfrm>
            </p:contentPart>
          </mc:Choice>
          <mc:Fallback xmlns=""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A54FEF47-1692-4284-3929-20B2E7BA3FA0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9741850" y="4652729"/>
                  <a:ext cx="21240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4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B0695343-173A-94E6-76A1-FBC2A241A0DD}"/>
                    </a:ext>
                  </a:extLst>
                </p14:cNvPr>
                <p14:cNvContentPartPr/>
                <p14:nvPr/>
              </p14:nvContentPartPr>
              <p14:xfrm>
                <a:off x="9558610" y="4829849"/>
                <a:ext cx="335520" cy="72360"/>
              </p14:xfrm>
            </p:contentPart>
          </mc:Choice>
          <mc:Fallback xmlns=""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B0695343-173A-94E6-76A1-FBC2A241A0DD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9540970" y="4811849"/>
                  <a:ext cx="37116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6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F7E30918-3E84-5ED3-735C-81E929CF249F}"/>
                    </a:ext>
                  </a:extLst>
                </p14:cNvPr>
                <p14:cNvContentPartPr/>
                <p14:nvPr/>
              </p14:nvContentPartPr>
              <p14:xfrm>
                <a:off x="9711250" y="4922009"/>
                <a:ext cx="123840" cy="145440"/>
              </p14:xfrm>
            </p:contentPart>
          </mc:Choice>
          <mc:Fallback xmlns=""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F7E30918-3E84-5ED3-735C-81E929CF249F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9693250" y="4904009"/>
                  <a:ext cx="159480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8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8BF39456-D948-405A-CFDB-44B1D5A6519D}"/>
                    </a:ext>
                  </a:extLst>
                </p14:cNvPr>
                <p14:cNvContentPartPr/>
                <p14:nvPr/>
              </p14:nvContentPartPr>
              <p14:xfrm>
                <a:off x="10271050" y="4684409"/>
                <a:ext cx="132480" cy="245880"/>
              </p14:xfrm>
            </p:contentPart>
          </mc:Choice>
          <mc:Fallback xmlns=""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8BF39456-D948-405A-CFDB-44B1D5A6519D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10253050" y="4666409"/>
                  <a:ext cx="168120" cy="28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0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20A38C68-7855-5A58-86DD-7EC4C43A10CC}"/>
                    </a:ext>
                  </a:extLst>
                </p14:cNvPr>
                <p14:cNvContentPartPr/>
                <p14:nvPr/>
              </p14:nvContentPartPr>
              <p14:xfrm>
                <a:off x="10505410" y="4711769"/>
                <a:ext cx="135000" cy="214560"/>
              </p14:xfrm>
            </p:contentPart>
          </mc:Choice>
          <mc:Fallback xmlns=""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20A38C68-7855-5A58-86DD-7EC4C43A10CC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10487770" y="4694129"/>
                  <a:ext cx="170640" cy="25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2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89E0368A-6FE9-094F-5F50-C2F1303685B8}"/>
                    </a:ext>
                  </a:extLst>
                </p14:cNvPr>
                <p14:cNvContentPartPr/>
                <p14:nvPr/>
              </p14:nvContentPartPr>
              <p14:xfrm>
                <a:off x="10464010" y="4707809"/>
                <a:ext cx="100080" cy="215280"/>
              </p14:xfrm>
            </p:contentPart>
          </mc:Choice>
          <mc:Fallback xmlns=""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89E0368A-6FE9-094F-5F50-C2F1303685B8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10446370" y="4689809"/>
                  <a:ext cx="135720" cy="25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4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D6BC16E2-B17B-DC3C-718A-635539F7D518}"/>
                    </a:ext>
                  </a:extLst>
                </p14:cNvPr>
                <p14:cNvContentPartPr/>
                <p14:nvPr/>
              </p14:nvContentPartPr>
              <p14:xfrm>
                <a:off x="10750210" y="4713209"/>
                <a:ext cx="23040" cy="207000"/>
              </p14:xfrm>
            </p:contentPart>
          </mc:Choice>
          <mc:Fallback xmlns=""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D6BC16E2-B17B-DC3C-718A-635539F7D518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10732210" y="4695209"/>
                  <a:ext cx="58680" cy="24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6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002DA8FF-89DC-B1A8-E0A9-CE732D969F7D}"/>
                    </a:ext>
                  </a:extLst>
                </p14:cNvPr>
                <p14:cNvContentPartPr/>
                <p14:nvPr/>
              </p14:nvContentPartPr>
              <p14:xfrm>
                <a:off x="10839850" y="4705289"/>
                <a:ext cx="174240" cy="189000"/>
              </p14:xfrm>
            </p:contentPart>
          </mc:Choice>
          <mc:Fallback xmlns=""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002DA8FF-89DC-B1A8-E0A9-CE732D969F7D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10822210" y="4687649"/>
                  <a:ext cx="209880" cy="22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8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80317B75-5278-B1B6-D24E-A1D7F351AC4F}"/>
                    </a:ext>
                  </a:extLst>
                </p14:cNvPr>
                <p14:cNvContentPartPr/>
                <p14:nvPr/>
              </p14:nvContentPartPr>
              <p14:xfrm>
                <a:off x="11057650" y="4554809"/>
                <a:ext cx="5400" cy="130680"/>
              </p14:xfrm>
            </p:contentPart>
          </mc:Choice>
          <mc:Fallback xmlns=""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80317B75-5278-B1B6-D24E-A1D7F351AC4F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11039650" y="4536809"/>
                  <a:ext cx="4104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0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7162CB06-F987-A76B-4361-3A048BB6EC6F}"/>
                    </a:ext>
                  </a:extLst>
                </p14:cNvPr>
                <p14:cNvContentPartPr/>
                <p14:nvPr/>
              </p14:nvContentPartPr>
              <p14:xfrm>
                <a:off x="11124970" y="4553729"/>
                <a:ext cx="102960" cy="113400"/>
              </p14:xfrm>
            </p:contentPart>
          </mc:Choice>
          <mc:Fallback xmlns=""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7162CB06-F987-A76B-4361-3A048BB6EC6F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11107330" y="4535729"/>
                  <a:ext cx="13860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2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93BB1D53-6DFB-9BCC-0926-C91AE995D90A}"/>
                    </a:ext>
                  </a:extLst>
                </p14:cNvPr>
                <p14:cNvContentPartPr/>
                <p14:nvPr/>
              </p14:nvContentPartPr>
              <p14:xfrm>
                <a:off x="11285890" y="4742009"/>
                <a:ext cx="66960" cy="118440"/>
              </p14:xfrm>
            </p:contentPart>
          </mc:Choice>
          <mc:Fallback xmlns=""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93BB1D53-6DFB-9BCC-0926-C91AE995D90A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11267890" y="4724369"/>
                  <a:ext cx="10260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4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A3F27947-EBAB-1546-B5F4-A28855C6DF63}"/>
                    </a:ext>
                  </a:extLst>
                </p14:cNvPr>
                <p14:cNvContentPartPr/>
                <p14:nvPr/>
              </p14:nvContentPartPr>
              <p14:xfrm>
                <a:off x="11446090" y="4736249"/>
                <a:ext cx="176400" cy="142200"/>
              </p14:xfrm>
            </p:contentPart>
          </mc:Choice>
          <mc:Fallback xmlns=""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A3F27947-EBAB-1546-B5F4-A28855C6DF63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11428450" y="4718609"/>
                  <a:ext cx="21204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6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77D9A2A2-AA37-A9EA-9B80-1C880B35DDE7}"/>
                    </a:ext>
                  </a:extLst>
                </p14:cNvPr>
                <p14:cNvContentPartPr/>
                <p14:nvPr/>
              </p14:nvContentPartPr>
              <p14:xfrm>
                <a:off x="11291650" y="4903289"/>
                <a:ext cx="321120" cy="37440"/>
              </p14:xfrm>
            </p:contentPart>
          </mc:Choice>
          <mc:Fallback xmlns=""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77D9A2A2-AA37-A9EA-9B80-1C880B35DDE7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11273650" y="4885649"/>
                  <a:ext cx="356760" cy="7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8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F4FE3258-4F45-A792-A711-CA28C2AE09A4}"/>
                    </a:ext>
                  </a:extLst>
                </p14:cNvPr>
                <p14:cNvContentPartPr/>
                <p14:nvPr/>
              </p14:nvContentPartPr>
              <p14:xfrm>
                <a:off x="11297410" y="4986449"/>
                <a:ext cx="232920" cy="141840"/>
              </p14:xfrm>
            </p:contentPart>
          </mc:Choice>
          <mc:Fallback xmlns=""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F4FE3258-4F45-A792-A711-CA28C2AE09A4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11279410" y="4968449"/>
                  <a:ext cx="26856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0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D727E3FD-5C4A-C3EF-645E-01DC7507A490}"/>
                    </a:ext>
                  </a:extLst>
                </p14:cNvPr>
                <p14:cNvContentPartPr/>
                <p14:nvPr/>
              </p14:nvContentPartPr>
              <p14:xfrm>
                <a:off x="10138570" y="4603049"/>
                <a:ext cx="288360" cy="488160"/>
              </p14:xfrm>
            </p:contentPart>
          </mc:Choice>
          <mc:Fallback xmlns=""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D727E3FD-5C4A-C3EF-645E-01DC7507A490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10120570" y="4585049"/>
                  <a:ext cx="324000" cy="52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2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74E49D7A-4947-3848-7FFA-2ACB73C6A696}"/>
                    </a:ext>
                  </a:extLst>
                </p14:cNvPr>
                <p14:cNvContentPartPr/>
                <p14:nvPr/>
              </p14:nvContentPartPr>
              <p14:xfrm>
                <a:off x="11585050" y="4560569"/>
                <a:ext cx="225000" cy="473760"/>
              </p14:xfrm>
            </p:contentPart>
          </mc:Choice>
          <mc:Fallback xmlns=""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74E49D7A-4947-3848-7FFA-2ACB73C6A696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11567050" y="4542569"/>
                  <a:ext cx="260640" cy="50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4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67D3C506-854D-02FE-AF04-020BED58FCBE}"/>
                    </a:ext>
                  </a:extLst>
                </p14:cNvPr>
                <p14:cNvContentPartPr/>
                <p14:nvPr/>
              </p14:nvContentPartPr>
              <p14:xfrm>
                <a:off x="8189890" y="4550489"/>
                <a:ext cx="132840" cy="493920"/>
              </p14:xfrm>
            </p:contentPart>
          </mc:Choice>
          <mc:Fallback xmlns=""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67D3C506-854D-02FE-AF04-020BED58FCBE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8171890" y="4532489"/>
                  <a:ext cx="168480" cy="52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6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292B95EB-C918-982D-4636-B730268E0C4C}"/>
                    </a:ext>
                  </a:extLst>
                </p14:cNvPr>
                <p14:cNvContentPartPr/>
                <p14:nvPr/>
              </p14:nvContentPartPr>
              <p14:xfrm>
                <a:off x="9898810" y="4556609"/>
                <a:ext cx="138600" cy="561240"/>
              </p14:xfrm>
            </p:contentPart>
          </mc:Choice>
          <mc:Fallback xmlns=""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292B95EB-C918-982D-4636-B730268E0C4C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9881170" y="4538609"/>
                  <a:ext cx="174240" cy="59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8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36B85EA8-55E9-25F0-D161-6D5B7E4A67F4}"/>
                    </a:ext>
                  </a:extLst>
                </p14:cNvPr>
                <p14:cNvContentPartPr/>
                <p14:nvPr/>
              </p14:nvContentPartPr>
              <p14:xfrm>
                <a:off x="7825210" y="5342849"/>
                <a:ext cx="229320" cy="25200"/>
              </p14:xfrm>
            </p:contentPart>
          </mc:Choice>
          <mc:Fallback xmlns=""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36B85EA8-55E9-25F0-D161-6D5B7E4A67F4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7807570" y="5325209"/>
                  <a:ext cx="264960" cy="6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0">
              <p14:nvContentPartPr>
                <p14:cNvPr id="220" name="Ink 219">
                  <a:extLst>
                    <a:ext uri="{FF2B5EF4-FFF2-40B4-BE49-F238E27FC236}">
                      <a16:creationId xmlns:a16="http://schemas.microsoft.com/office/drawing/2014/main" id="{112EBA8E-A83E-7517-0BFB-5FCB507D449C}"/>
                    </a:ext>
                  </a:extLst>
                </p14:cNvPr>
                <p14:cNvContentPartPr/>
                <p14:nvPr/>
              </p14:nvContentPartPr>
              <p14:xfrm>
                <a:off x="7835650" y="5426729"/>
                <a:ext cx="232560" cy="9360"/>
              </p14:xfrm>
            </p:contentPart>
          </mc:Choice>
          <mc:Fallback xmlns="">
            <p:pic>
              <p:nvPicPr>
                <p:cNvPr id="220" name="Ink 219">
                  <a:extLst>
                    <a:ext uri="{FF2B5EF4-FFF2-40B4-BE49-F238E27FC236}">
                      <a16:creationId xmlns:a16="http://schemas.microsoft.com/office/drawing/2014/main" id="{112EBA8E-A83E-7517-0BFB-5FCB507D449C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7818010" y="5408729"/>
                  <a:ext cx="26820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2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262ACAB6-E8FF-B32D-1D74-1E625900BBB5}"/>
                    </a:ext>
                  </a:extLst>
                </p14:cNvPr>
                <p14:cNvContentPartPr/>
                <p14:nvPr/>
              </p14:nvContentPartPr>
              <p14:xfrm>
                <a:off x="8281690" y="5259329"/>
                <a:ext cx="120600" cy="264240"/>
              </p14:xfrm>
            </p:contentPart>
          </mc:Choice>
          <mc:Fallback xmlns=""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262ACAB6-E8FF-B32D-1D74-1E625900BBB5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8264050" y="5241329"/>
                  <a:ext cx="156240" cy="29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4">
              <p14:nvContentPartPr>
                <p14:cNvPr id="223" name="Ink 222">
                  <a:extLst>
                    <a:ext uri="{FF2B5EF4-FFF2-40B4-BE49-F238E27FC236}">
                      <a16:creationId xmlns:a16="http://schemas.microsoft.com/office/drawing/2014/main" id="{CB293F65-816D-5304-50D2-AE5E1898752F}"/>
                    </a:ext>
                  </a:extLst>
                </p14:cNvPr>
                <p14:cNvContentPartPr/>
                <p14:nvPr/>
              </p14:nvContentPartPr>
              <p14:xfrm>
                <a:off x="8522890" y="5337449"/>
                <a:ext cx="123480" cy="131400"/>
              </p14:xfrm>
            </p:contentPart>
          </mc:Choice>
          <mc:Fallback xmlns="">
            <p:pic>
              <p:nvPicPr>
                <p:cNvPr id="223" name="Ink 222">
                  <a:extLst>
                    <a:ext uri="{FF2B5EF4-FFF2-40B4-BE49-F238E27FC236}">
                      <a16:creationId xmlns:a16="http://schemas.microsoft.com/office/drawing/2014/main" id="{CB293F65-816D-5304-50D2-AE5E1898752F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8504890" y="5319809"/>
                  <a:ext cx="15912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6">
              <p14:nvContentPartPr>
                <p14:cNvPr id="224" name="Ink 223">
                  <a:extLst>
                    <a:ext uri="{FF2B5EF4-FFF2-40B4-BE49-F238E27FC236}">
                      <a16:creationId xmlns:a16="http://schemas.microsoft.com/office/drawing/2014/main" id="{6E9A71FB-039E-1CB1-0114-86CDCB0887DA}"/>
                    </a:ext>
                  </a:extLst>
                </p14:cNvPr>
                <p14:cNvContentPartPr/>
                <p14:nvPr/>
              </p14:nvContentPartPr>
              <p14:xfrm>
                <a:off x="8492650" y="5323769"/>
                <a:ext cx="112680" cy="209520"/>
              </p14:xfrm>
            </p:contentPart>
          </mc:Choice>
          <mc:Fallback xmlns="">
            <p:pic>
              <p:nvPicPr>
                <p:cNvPr id="224" name="Ink 223">
                  <a:extLst>
                    <a:ext uri="{FF2B5EF4-FFF2-40B4-BE49-F238E27FC236}">
                      <a16:creationId xmlns:a16="http://schemas.microsoft.com/office/drawing/2014/main" id="{6E9A71FB-039E-1CB1-0114-86CDCB0887DA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8475010" y="5305769"/>
                  <a:ext cx="148320" cy="24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8">
              <p14:nvContentPartPr>
                <p14:cNvPr id="225" name="Ink 224">
                  <a:extLst>
                    <a:ext uri="{FF2B5EF4-FFF2-40B4-BE49-F238E27FC236}">
                      <a16:creationId xmlns:a16="http://schemas.microsoft.com/office/drawing/2014/main" id="{84384A21-5DAD-803F-0268-BC88C4068057}"/>
                    </a:ext>
                  </a:extLst>
                </p14:cNvPr>
                <p14:cNvContentPartPr/>
                <p14:nvPr/>
              </p14:nvContentPartPr>
              <p14:xfrm>
                <a:off x="8769130" y="5306489"/>
                <a:ext cx="11880" cy="203760"/>
              </p14:xfrm>
            </p:contentPart>
          </mc:Choice>
          <mc:Fallback xmlns="">
            <p:pic>
              <p:nvPicPr>
                <p:cNvPr id="225" name="Ink 224">
                  <a:extLst>
                    <a:ext uri="{FF2B5EF4-FFF2-40B4-BE49-F238E27FC236}">
                      <a16:creationId xmlns:a16="http://schemas.microsoft.com/office/drawing/2014/main" id="{84384A21-5DAD-803F-0268-BC88C4068057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8751490" y="5288849"/>
                  <a:ext cx="47520" cy="23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0">
              <p14:nvContentPartPr>
                <p14:cNvPr id="226" name="Ink 225">
                  <a:extLst>
                    <a:ext uri="{FF2B5EF4-FFF2-40B4-BE49-F238E27FC236}">
                      <a16:creationId xmlns:a16="http://schemas.microsoft.com/office/drawing/2014/main" id="{F4F09971-0445-CB2A-2965-9FDCDE4C52A9}"/>
                    </a:ext>
                  </a:extLst>
                </p14:cNvPr>
                <p14:cNvContentPartPr/>
                <p14:nvPr/>
              </p14:nvContentPartPr>
              <p14:xfrm>
                <a:off x="8843650" y="5386769"/>
                <a:ext cx="137520" cy="75240"/>
              </p14:xfrm>
            </p:contentPart>
          </mc:Choice>
          <mc:Fallback xmlns="">
            <p:pic>
              <p:nvPicPr>
                <p:cNvPr id="226" name="Ink 225">
                  <a:extLst>
                    <a:ext uri="{FF2B5EF4-FFF2-40B4-BE49-F238E27FC236}">
                      <a16:creationId xmlns:a16="http://schemas.microsoft.com/office/drawing/2014/main" id="{F4F09971-0445-CB2A-2965-9FDCDE4C52A9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8826010" y="5368769"/>
                  <a:ext cx="17316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2">
              <p14:nvContentPartPr>
                <p14:cNvPr id="227" name="Ink 226">
                  <a:extLst>
                    <a:ext uri="{FF2B5EF4-FFF2-40B4-BE49-F238E27FC236}">
                      <a16:creationId xmlns:a16="http://schemas.microsoft.com/office/drawing/2014/main" id="{C5803FC6-C444-6E81-D3B6-C2571FCAAB57}"/>
                    </a:ext>
                  </a:extLst>
                </p14:cNvPr>
                <p14:cNvContentPartPr/>
                <p14:nvPr/>
              </p14:nvContentPartPr>
              <p14:xfrm>
                <a:off x="8986210" y="5235209"/>
                <a:ext cx="61560" cy="11880"/>
              </p14:xfrm>
            </p:contentPart>
          </mc:Choice>
          <mc:Fallback xmlns="">
            <p:pic>
              <p:nvPicPr>
                <p:cNvPr id="227" name="Ink 226">
                  <a:extLst>
                    <a:ext uri="{FF2B5EF4-FFF2-40B4-BE49-F238E27FC236}">
                      <a16:creationId xmlns:a16="http://schemas.microsoft.com/office/drawing/2014/main" id="{C5803FC6-C444-6E81-D3B6-C2571FCAAB57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8968570" y="5217569"/>
                  <a:ext cx="9720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4">
              <p14:nvContentPartPr>
                <p14:cNvPr id="228" name="Ink 227">
                  <a:extLst>
                    <a:ext uri="{FF2B5EF4-FFF2-40B4-BE49-F238E27FC236}">
                      <a16:creationId xmlns:a16="http://schemas.microsoft.com/office/drawing/2014/main" id="{1E5398E6-3CFC-83FE-C751-B252DF2E4BB3}"/>
                    </a:ext>
                  </a:extLst>
                </p14:cNvPr>
                <p14:cNvContentPartPr/>
                <p14:nvPr/>
              </p14:nvContentPartPr>
              <p14:xfrm>
                <a:off x="9090970" y="5186249"/>
                <a:ext cx="90360" cy="126000"/>
              </p14:xfrm>
            </p:contentPart>
          </mc:Choice>
          <mc:Fallback xmlns="">
            <p:pic>
              <p:nvPicPr>
                <p:cNvPr id="228" name="Ink 227">
                  <a:extLst>
                    <a:ext uri="{FF2B5EF4-FFF2-40B4-BE49-F238E27FC236}">
                      <a16:creationId xmlns:a16="http://schemas.microsoft.com/office/drawing/2014/main" id="{1E5398E6-3CFC-83FE-C751-B252DF2E4BB3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9072970" y="5168249"/>
                  <a:ext cx="12600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6">
              <p14:nvContentPartPr>
                <p14:cNvPr id="229" name="Ink 228">
                  <a:extLst>
                    <a:ext uri="{FF2B5EF4-FFF2-40B4-BE49-F238E27FC236}">
                      <a16:creationId xmlns:a16="http://schemas.microsoft.com/office/drawing/2014/main" id="{6D7BFCC5-A03C-5A5D-3163-FCA0BC065467}"/>
                    </a:ext>
                  </a:extLst>
                </p14:cNvPr>
                <p14:cNvContentPartPr/>
                <p14:nvPr/>
              </p14:nvContentPartPr>
              <p14:xfrm>
                <a:off x="9084490" y="5180849"/>
                <a:ext cx="165600" cy="7560"/>
              </p14:xfrm>
            </p:contentPart>
          </mc:Choice>
          <mc:Fallback xmlns="">
            <p:pic>
              <p:nvPicPr>
                <p:cNvPr id="229" name="Ink 228">
                  <a:extLst>
                    <a:ext uri="{FF2B5EF4-FFF2-40B4-BE49-F238E27FC236}">
                      <a16:creationId xmlns:a16="http://schemas.microsoft.com/office/drawing/2014/main" id="{6D7BFCC5-A03C-5A5D-3163-FCA0BC065467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9066490" y="5163209"/>
                  <a:ext cx="20124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8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ECAAE2A5-3479-C5A0-5315-9636C83B5D3B}"/>
                    </a:ext>
                  </a:extLst>
                </p14:cNvPr>
                <p14:cNvContentPartPr/>
                <p14:nvPr/>
              </p14:nvContentPartPr>
              <p14:xfrm>
                <a:off x="9115810" y="5402969"/>
                <a:ext cx="219960" cy="195840"/>
              </p14:xfrm>
            </p:contentPart>
          </mc:Choice>
          <mc:Fallback xmlns=""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ECAAE2A5-3479-C5A0-5315-9636C83B5D3B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9098170" y="5385329"/>
                  <a:ext cx="255600" cy="23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0">
              <p14:nvContentPartPr>
                <p14:cNvPr id="232" name="Ink 231">
                  <a:extLst>
                    <a:ext uri="{FF2B5EF4-FFF2-40B4-BE49-F238E27FC236}">
                      <a16:creationId xmlns:a16="http://schemas.microsoft.com/office/drawing/2014/main" id="{4BFBFD2C-3DD7-4D23-BA74-06BD531C0A31}"/>
                    </a:ext>
                  </a:extLst>
                </p14:cNvPr>
                <p14:cNvContentPartPr/>
                <p14:nvPr/>
              </p14:nvContentPartPr>
              <p14:xfrm>
                <a:off x="9369610" y="5422049"/>
                <a:ext cx="140760" cy="70560"/>
              </p14:xfrm>
            </p:contentPart>
          </mc:Choice>
          <mc:Fallback xmlns="">
            <p:pic>
              <p:nvPicPr>
                <p:cNvPr id="232" name="Ink 231">
                  <a:extLst>
                    <a:ext uri="{FF2B5EF4-FFF2-40B4-BE49-F238E27FC236}">
                      <a16:creationId xmlns:a16="http://schemas.microsoft.com/office/drawing/2014/main" id="{4BFBFD2C-3DD7-4D23-BA74-06BD531C0A31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9351610" y="5404049"/>
                  <a:ext cx="17640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2">
              <p14:nvContentPartPr>
                <p14:cNvPr id="233" name="Ink 232">
                  <a:extLst>
                    <a:ext uri="{FF2B5EF4-FFF2-40B4-BE49-F238E27FC236}">
                      <a16:creationId xmlns:a16="http://schemas.microsoft.com/office/drawing/2014/main" id="{3ABC1FDE-AC0C-8977-966E-76DDF15B3868}"/>
                    </a:ext>
                  </a:extLst>
                </p14:cNvPr>
                <p14:cNvContentPartPr/>
                <p14:nvPr/>
              </p14:nvContentPartPr>
              <p14:xfrm>
                <a:off x="9529090" y="5430689"/>
                <a:ext cx="98280" cy="262080"/>
              </p14:xfrm>
            </p:contentPart>
          </mc:Choice>
          <mc:Fallback xmlns="">
            <p:pic>
              <p:nvPicPr>
                <p:cNvPr id="233" name="Ink 232">
                  <a:extLst>
                    <a:ext uri="{FF2B5EF4-FFF2-40B4-BE49-F238E27FC236}">
                      <a16:creationId xmlns:a16="http://schemas.microsoft.com/office/drawing/2014/main" id="{3ABC1FDE-AC0C-8977-966E-76DDF15B3868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9511090" y="5413049"/>
                  <a:ext cx="133920" cy="29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4">
              <p14:nvContentPartPr>
                <p14:cNvPr id="234" name="Ink 233">
                  <a:extLst>
                    <a:ext uri="{FF2B5EF4-FFF2-40B4-BE49-F238E27FC236}">
                      <a16:creationId xmlns:a16="http://schemas.microsoft.com/office/drawing/2014/main" id="{BEC5CD84-A802-1C67-BA9E-4809DDED15FB}"/>
                    </a:ext>
                  </a:extLst>
                </p14:cNvPr>
                <p14:cNvContentPartPr/>
                <p14:nvPr/>
              </p14:nvContentPartPr>
              <p14:xfrm>
                <a:off x="8140930" y="5181929"/>
                <a:ext cx="235080" cy="552960"/>
              </p14:xfrm>
            </p:contentPart>
          </mc:Choice>
          <mc:Fallback xmlns="">
            <p:pic>
              <p:nvPicPr>
                <p:cNvPr id="234" name="Ink 233">
                  <a:extLst>
                    <a:ext uri="{FF2B5EF4-FFF2-40B4-BE49-F238E27FC236}">
                      <a16:creationId xmlns:a16="http://schemas.microsoft.com/office/drawing/2014/main" id="{BEC5CD84-A802-1C67-BA9E-4809DDED15FB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8123290" y="5164289"/>
                  <a:ext cx="270720" cy="58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6">
              <p14:nvContentPartPr>
                <p14:cNvPr id="235" name="Ink 234">
                  <a:extLst>
                    <a:ext uri="{FF2B5EF4-FFF2-40B4-BE49-F238E27FC236}">
                      <a16:creationId xmlns:a16="http://schemas.microsoft.com/office/drawing/2014/main" id="{4C63BFF1-733C-2F9C-45A8-48ED0043AD3C}"/>
                    </a:ext>
                  </a:extLst>
                </p14:cNvPr>
                <p14:cNvContentPartPr/>
                <p14:nvPr/>
              </p14:nvContentPartPr>
              <p14:xfrm>
                <a:off x="9681730" y="5206409"/>
                <a:ext cx="164160" cy="534240"/>
              </p14:xfrm>
            </p:contentPart>
          </mc:Choice>
          <mc:Fallback xmlns="">
            <p:pic>
              <p:nvPicPr>
                <p:cNvPr id="235" name="Ink 234">
                  <a:extLst>
                    <a:ext uri="{FF2B5EF4-FFF2-40B4-BE49-F238E27FC236}">
                      <a16:creationId xmlns:a16="http://schemas.microsoft.com/office/drawing/2014/main" id="{4C63BFF1-733C-2F9C-45A8-48ED0043AD3C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9664090" y="5188409"/>
                  <a:ext cx="199800" cy="56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8">
              <p14:nvContentPartPr>
                <p14:cNvPr id="237" name="Ink 236">
                  <a:extLst>
                    <a:ext uri="{FF2B5EF4-FFF2-40B4-BE49-F238E27FC236}">
                      <a16:creationId xmlns:a16="http://schemas.microsoft.com/office/drawing/2014/main" id="{C673F94D-1CF5-5E7C-3C9F-0E2D5C950AFC}"/>
                    </a:ext>
                  </a:extLst>
                </p14:cNvPr>
                <p14:cNvContentPartPr/>
                <p14:nvPr/>
              </p14:nvContentPartPr>
              <p14:xfrm>
                <a:off x="9918250" y="5468489"/>
                <a:ext cx="1285560" cy="47520"/>
              </p14:xfrm>
            </p:contentPart>
          </mc:Choice>
          <mc:Fallback xmlns="">
            <p:pic>
              <p:nvPicPr>
                <p:cNvPr id="237" name="Ink 236">
                  <a:extLst>
                    <a:ext uri="{FF2B5EF4-FFF2-40B4-BE49-F238E27FC236}">
                      <a16:creationId xmlns:a16="http://schemas.microsoft.com/office/drawing/2014/main" id="{C673F94D-1CF5-5E7C-3C9F-0E2D5C950AFC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9900250" y="5450849"/>
                  <a:ext cx="132120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0">
              <p14:nvContentPartPr>
                <p14:cNvPr id="238" name="Ink 237">
                  <a:extLst>
                    <a:ext uri="{FF2B5EF4-FFF2-40B4-BE49-F238E27FC236}">
                      <a16:creationId xmlns:a16="http://schemas.microsoft.com/office/drawing/2014/main" id="{65B2A1AE-492F-73A7-412F-7168F8DCDD21}"/>
                    </a:ext>
                  </a:extLst>
                </p14:cNvPr>
                <p14:cNvContentPartPr/>
                <p14:nvPr/>
              </p14:nvContentPartPr>
              <p14:xfrm>
                <a:off x="10147930" y="5256449"/>
                <a:ext cx="161640" cy="174960"/>
              </p14:xfrm>
            </p:contentPart>
          </mc:Choice>
          <mc:Fallback xmlns="">
            <p:pic>
              <p:nvPicPr>
                <p:cNvPr id="238" name="Ink 237">
                  <a:extLst>
                    <a:ext uri="{FF2B5EF4-FFF2-40B4-BE49-F238E27FC236}">
                      <a16:creationId xmlns:a16="http://schemas.microsoft.com/office/drawing/2014/main" id="{65B2A1AE-492F-73A7-412F-7168F8DCDD21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10129930" y="5238449"/>
                  <a:ext cx="197280" cy="21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2">
              <p14:nvContentPartPr>
                <p14:cNvPr id="239" name="Ink 238">
                  <a:extLst>
                    <a:ext uri="{FF2B5EF4-FFF2-40B4-BE49-F238E27FC236}">
                      <a16:creationId xmlns:a16="http://schemas.microsoft.com/office/drawing/2014/main" id="{D0DDAF84-58B4-C460-D028-AAF8D81A5DAD}"/>
                    </a:ext>
                  </a:extLst>
                </p14:cNvPr>
                <p14:cNvContentPartPr/>
                <p14:nvPr/>
              </p14:nvContentPartPr>
              <p14:xfrm>
                <a:off x="10368610" y="5337449"/>
                <a:ext cx="158400" cy="95040"/>
              </p14:xfrm>
            </p:contentPart>
          </mc:Choice>
          <mc:Fallback xmlns="">
            <p:pic>
              <p:nvPicPr>
                <p:cNvPr id="239" name="Ink 238">
                  <a:extLst>
                    <a:ext uri="{FF2B5EF4-FFF2-40B4-BE49-F238E27FC236}">
                      <a16:creationId xmlns:a16="http://schemas.microsoft.com/office/drawing/2014/main" id="{D0DDAF84-58B4-C460-D028-AAF8D81A5DAD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10350610" y="5319809"/>
                  <a:ext cx="19404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4">
              <p14:nvContentPartPr>
                <p14:cNvPr id="240" name="Ink 239">
                  <a:extLst>
                    <a:ext uri="{FF2B5EF4-FFF2-40B4-BE49-F238E27FC236}">
                      <a16:creationId xmlns:a16="http://schemas.microsoft.com/office/drawing/2014/main" id="{37AB774F-3B44-E151-AD8C-D2D295648CAB}"/>
                    </a:ext>
                  </a:extLst>
                </p14:cNvPr>
                <p14:cNvContentPartPr/>
                <p14:nvPr/>
              </p14:nvContentPartPr>
              <p14:xfrm>
                <a:off x="10561210" y="5215769"/>
                <a:ext cx="189360" cy="220680"/>
              </p14:xfrm>
            </p:contentPart>
          </mc:Choice>
          <mc:Fallback xmlns="">
            <p:pic>
              <p:nvPicPr>
                <p:cNvPr id="240" name="Ink 239">
                  <a:extLst>
                    <a:ext uri="{FF2B5EF4-FFF2-40B4-BE49-F238E27FC236}">
                      <a16:creationId xmlns:a16="http://schemas.microsoft.com/office/drawing/2014/main" id="{37AB774F-3B44-E151-AD8C-D2D295648CAB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10543210" y="5198129"/>
                  <a:ext cx="225000" cy="25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6">
              <p14:nvContentPartPr>
                <p14:cNvPr id="242" name="Ink 241">
                  <a:extLst>
                    <a:ext uri="{FF2B5EF4-FFF2-40B4-BE49-F238E27FC236}">
                      <a16:creationId xmlns:a16="http://schemas.microsoft.com/office/drawing/2014/main" id="{B825DD9B-F23A-4D1D-27B7-2B9F59E1F66D}"/>
                    </a:ext>
                  </a:extLst>
                </p14:cNvPr>
                <p14:cNvContentPartPr/>
                <p14:nvPr/>
              </p14:nvContentPartPr>
              <p14:xfrm>
                <a:off x="9957130" y="5656769"/>
                <a:ext cx="15120" cy="181080"/>
              </p14:xfrm>
            </p:contentPart>
          </mc:Choice>
          <mc:Fallback xmlns="">
            <p:pic>
              <p:nvPicPr>
                <p:cNvPr id="242" name="Ink 241">
                  <a:extLst>
                    <a:ext uri="{FF2B5EF4-FFF2-40B4-BE49-F238E27FC236}">
                      <a16:creationId xmlns:a16="http://schemas.microsoft.com/office/drawing/2014/main" id="{B825DD9B-F23A-4D1D-27B7-2B9F59E1F66D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9939130" y="5639129"/>
                  <a:ext cx="50760" cy="21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8">
              <p14:nvContentPartPr>
                <p14:cNvPr id="243" name="Ink 242">
                  <a:extLst>
                    <a:ext uri="{FF2B5EF4-FFF2-40B4-BE49-F238E27FC236}">
                      <a16:creationId xmlns:a16="http://schemas.microsoft.com/office/drawing/2014/main" id="{705FE53A-EEEF-FEDB-49C4-974DF4E49F7B}"/>
                    </a:ext>
                  </a:extLst>
                </p14:cNvPr>
                <p14:cNvContentPartPr/>
                <p14:nvPr/>
              </p14:nvContentPartPr>
              <p14:xfrm>
                <a:off x="10037050" y="5777729"/>
                <a:ext cx="5760" cy="70560"/>
              </p14:xfrm>
            </p:contentPart>
          </mc:Choice>
          <mc:Fallback xmlns="">
            <p:pic>
              <p:nvPicPr>
                <p:cNvPr id="243" name="Ink 242">
                  <a:extLst>
                    <a:ext uri="{FF2B5EF4-FFF2-40B4-BE49-F238E27FC236}">
                      <a16:creationId xmlns:a16="http://schemas.microsoft.com/office/drawing/2014/main" id="{705FE53A-EEEF-FEDB-49C4-974DF4E49F7B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10019050" y="5760089"/>
                  <a:ext cx="4140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0">
              <p14:nvContentPartPr>
                <p14:cNvPr id="244" name="Ink 243">
                  <a:extLst>
                    <a:ext uri="{FF2B5EF4-FFF2-40B4-BE49-F238E27FC236}">
                      <a16:creationId xmlns:a16="http://schemas.microsoft.com/office/drawing/2014/main" id="{36A20519-FB1E-7726-8EE4-6BFECCB71466}"/>
                    </a:ext>
                  </a:extLst>
                </p14:cNvPr>
                <p14:cNvContentPartPr/>
                <p14:nvPr/>
              </p14:nvContentPartPr>
              <p14:xfrm>
                <a:off x="10109050" y="5663969"/>
                <a:ext cx="86400" cy="197280"/>
              </p14:xfrm>
            </p:contentPart>
          </mc:Choice>
          <mc:Fallback xmlns="">
            <p:pic>
              <p:nvPicPr>
                <p:cNvPr id="244" name="Ink 243">
                  <a:extLst>
                    <a:ext uri="{FF2B5EF4-FFF2-40B4-BE49-F238E27FC236}">
                      <a16:creationId xmlns:a16="http://schemas.microsoft.com/office/drawing/2014/main" id="{36A20519-FB1E-7726-8EE4-6BFECCB71466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10091050" y="5645969"/>
                  <a:ext cx="122040" cy="23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2">
              <p14:nvContentPartPr>
                <p14:cNvPr id="245" name="Ink 244">
                  <a:extLst>
                    <a:ext uri="{FF2B5EF4-FFF2-40B4-BE49-F238E27FC236}">
                      <a16:creationId xmlns:a16="http://schemas.microsoft.com/office/drawing/2014/main" id="{D4204848-571B-3033-8397-956BEF5156B5}"/>
                    </a:ext>
                  </a:extLst>
                </p14:cNvPr>
                <p14:cNvContentPartPr/>
                <p14:nvPr/>
              </p14:nvContentPartPr>
              <p14:xfrm>
                <a:off x="10276090" y="5678369"/>
                <a:ext cx="80640" cy="152280"/>
              </p14:xfrm>
            </p:contentPart>
          </mc:Choice>
          <mc:Fallback xmlns="">
            <p:pic>
              <p:nvPicPr>
                <p:cNvPr id="245" name="Ink 244">
                  <a:extLst>
                    <a:ext uri="{FF2B5EF4-FFF2-40B4-BE49-F238E27FC236}">
                      <a16:creationId xmlns:a16="http://schemas.microsoft.com/office/drawing/2014/main" id="{D4204848-571B-3033-8397-956BEF5156B5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10258090" y="5660729"/>
                  <a:ext cx="11628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4">
              <p14:nvContentPartPr>
                <p14:cNvPr id="246" name="Ink 245">
                  <a:extLst>
                    <a:ext uri="{FF2B5EF4-FFF2-40B4-BE49-F238E27FC236}">
                      <a16:creationId xmlns:a16="http://schemas.microsoft.com/office/drawing/2014/main" id="{55781301-01AD-181D-E298-CA4907AE291C}"/>
                    </a:ext>
                  </a:extLst>
                </p14:cNvPr>
                <p14:cNvContentPartPr/>
                <p14:nvPr/>
              </p14:nvContentPartPr>
              <p14:xfrm>
                <a:off x="10254850" y="5659649"/>
                <a:ext cx="64800" cy="180720"/>
              </p14:xfrm>
            </p:contentPart>
          </mc:Choice>
          <mc:Fallback xmlns="">
            <p:pic>
              <p:nvPicPr>
                <p:cNvPr id="246" name="Ink 245">
                  <a:extLst>
                    <a:ext uri="{FF2B5EF4-FFF2-40B4-BE49-F238E27FC236}">
                      <a16:creationId xmlns:a16="http://schemas.microsoft.com/office/drawing/2014/main" id="{55781301-01AD-181D-E298-CA4907AE291C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10237210" y="5642009"/>
                  <a:ext cx="100440" cy="21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6">
              <p14:nvContentPartPr>
                <p14:cNvPr id="248" name="Ink 247">
                  <a:extLst>
                    <a:ext uri="{FF2B5EF4-FFF2-40B4-BE49-F238E27FC236}">
                      <a16:creationId xmlns:a16="http://schemas.microsoft.com/office/drawing/2014/main" id="{78CBF6DF-EEBC-AB63-8111-E8EECDFAE816}"/>
                    </a:ext>
                  </a:extLst>
                </p14:cNvPr>
                <p14:cNvContentPartPr/>
                <p14:nvPr/>
              </p14:nvContentPartPr>
              <p14:xfrm>
                <a:off x="10415050" y="5672609"/>
                <a:ext cx="19800" cy="191520"/>
              </p14:xfrm>
            </p:contentPart>
          </mc:Choice>
          <mc:Fallback xmlns="">
            <p:pic>
              <p:nvPicPr>
                <p:cNvPr id="248" name="Ink 247">
                  <a:extLst>
                    <a:ext uri="{FF2B5EF4-FFF2-40B4-BE49-F238E27FC236}">
                      <a16:creationId xmlns:a16="http://schemas.microsoft.com/office/drawing/2014/main" id="{78CBF6DF-EEBC-AB63-8111-E8EECDFAE816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10397410" y="5654609"/>
                  <a:ext cx="55440" cy="22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8">
              <p14:nvContentPartPr>
                <p14:cNvPr id="249" name="Ink 248">
                  <a:extLst>
                    <a:ext uri="{FF2B5EF4-FFF2-40B4-BE49-F238E27FC236}">
                      <a16:creationId xmlns:a16="http://schemas.microsoft.com/office/drawing/2014/main" id="{120CF372-3846-979A-0628-30D3338FE1B0}"/>
                    </a:ext>
                  </a:extLst>
                </p14:cNvPr>
                <p14:cNvContentPartPr/>
                <p14:nvPr/>
              </p14:nvContentPartPr>
              <p14:xfrm>
                <a:off x="10523410" y="5702489"/>
                <a:ext cx="92520" cy="142200"/>
              </p14:xfrm>
            </p:contentPart>
          </mc:Choice>
          <mc:Fallback xmlns="">
            <p:pic>
              <p:nvPicPr>
                <p:cNvPr id="249" name="Ink 248">
                  <a:extLst>
                    <a:ext uri="{FF2B5EF4-FFF2-40B4-BE49-F238E27FC236}">
                      <a16:creationId xmlns:a16="http://schemas.microsoft.com/office/drawing/2014/main" id="{120CF372-3846-979A-0628-30D3338FE1B0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10505410" y="5684489"/>
                  <a:ext cx="12816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0">
              <p14:nvContentPartPr>
                <p14:cNvPr id="251" name="Ink 250">
                  <a:extLst>
                    <a:ext uri="{FF2B5EF4-FFF2-40B4-BE49-F238E27FC236}">
                      <a16:creationId xmlns:a16="http://schemas.microsoft.com/office/drawing/2014/main" id="{032502A4-B864-0ED5-D506-196C7D1D9A02}"/>
                    </a:ext>
                  </a:extLst>
                </p14:cNvPr>
                <p14:cNvContentPartPr/>
                <p14:nvPr/>
              </p14:nvContentPartPr>
              <p14:xfrm>
                <a:off x="10613050" y="5663609"/>
                <a:ext cx="136080" cy="6840"/>
              </p14:xfrm>
            </p:contentPart>
          </mc:Choice>
          <mc:Fallback xmlns="">
            <p:pic>
              <p:nvPicPr>
                <p:cNvPr id="251" name="Ink 250">
                  <a:extLst>
                    <a:ext uri="{FF2B5EF4-FFF2-40B4-BE49-F238E27FC236}">
                      <a16:creationId xmlns:a16="http://schemas.microsoft.com/office/drawing/2014/main" id="{032502A4-B864-0ED5-D506-196C7D1D9A02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10595050" y="5645609"/>
                  <a:ext cx="17172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2">
              <p14:nvContentPartPr>
                <p14:cNvPr id="252" name="Ink 251">
                  <a:extLst>
                    <a:ext uri="{FF2B5EF4-FFF2-40B4-BE49-F238E27FC236}">
                      <a16:creationId xmlns:a16="http://schemas.microsoft.com/office/drawing/2014/main" id="{1AFDABC8-8C47-2F1C-DB48-8C17B7E70E47}"/>
                    </a:ext>
                  </a:extLst>
                </p14:cNvPr>
                <p14:cNvContentPartPr/>
                <p14:nvPr/>
              </p14:nvContentPartPr>
              <p14:xfrm>
                <a:off x="10809970" y="5558849"/>
                <a:ext cx="108720" cy="149400"/>
              </p14:xfrm>
            </p:contentPart>
          </mc:Choice>
          <mc:Fallback xmlns="">
            <p:pic>
              <p:nvPicPr>
                <p:cNvPr id="252" name="Ink 251">
                  <a:extLst>
                    <a:ext uri="{FF2B5EF4-FFF2-40B4-BE49-F238E27FC236}">
                      <a16:creationId xmlns:a16="http://schemas.microsoft.com/office/drawing/2014/main" id="{1AFDABC8-8C47-2F1C-DB48-8C17B7E70E47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10791970" y="5540849"/>
                  <a:ext cx="14436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4">
              <p14:nvContentPartPr>
                <p14:cNvPr id="253" name="Ink 252">
                  <a:extLst>
                    <a:ext uri="{FF2B5EF4-FFF2-40B4-BE49-F238E27FC236}">
                      <a16:creationId xmlns:a16="http://schemas.microsoft.com/office/drawing/2014/main" id="{1A7D8397-E747-AF23-5653-8C060EAFB2A4}"/>
                    </a:ext>
                  </a:extLst>
                </p14:cNvPr>
                <p14:cNvContentPartPr/>
                <p14:nvPr/>
              </p14:nvContentPartPr>
              <p14:xfrm>
                <a:off x="10892050" y="5741729"/>
                <a:ext cx="124920" cy="142200"/>
              </p14:xfrm>
            </p:contentPart>
          </mc:Choice>
          <mc:Fallback xmlns="">
            <p:pic>
              <p:nvPicPr>
                <p:cNvPr id="253" name="Ink 252">
                  <a:extLst>
                    <a:ext uri="{FF2B5EF4-FFF2-40B4-BE49-F238E27FC236}">
                      <a16:creationId xmlns:a16="http://schemas.microsoft.com/office/drawing/2014/main" id="{1A7D8397-E747-AF23-5653-8C060EAFB2A4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10874410" y="5724089"/>
                  <a:ext cx="16056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6">
              <p14:nvContentPartPr>
                <p14:cNvPr id="254" name="Ink 253">
                  <a:extLst>
                    <a:ext uri="{FF2B5EF4-FFF2-40B4-BE49-F238E27FC236}">
                      <a16:creationId xmlns:a16="http://schemas.microsoft.com/office/drawing/2014/main" id="{790C9DE0-35C9-5237-DA67-FE862E5BEFCE}"/>
                    </a:ext>
                  </a:extLst>
                </p14:cNvPr>
                <p14:cNvContentPartPr/>
                <p14:nvPr/>
              </p14:nvContentPartPr>
              <p14:xfrm>
                <a:off x="11042530" y="5720129"/>
                <a:ext cx="86760" cy="131400"/>
              </p14:xfrm>
            </p:contentPart>
          </mc:Choice>
          <mc:Fallback xmlns="">
            <p:pic>
              <p:nvPicPr>
                <p:cNvPr id="254" name="Ink 253">
                  <a:extLst>
                    <a:ext uri="{FF2B5EF4-FFF2-40B4-BE49-F238E27FC236}">
                      <a16:creationId xmlns:a16="http://schemas.microsoft.com/office/drawing/2014/main" id="{790C9DE0-35C9-5237-DA67-FE862E5BEFCE}"/>
                    </a:ext>
                  </a:extLst>
                </p:cNvPr>
                <p:cNvPicPr/>
                <p:nvPr/>
              </p:nvPicPr>
              <p:blipFill>
                <a:blip r:embed="rId397"/>
                <a:stretch>
                  <a:fillRect/>
                </a:stretch>
              </p:blipFill>
              <p:spPr>
                <a:xfrm>
                  <a:off x="11024530" y="5702129"/>
                  <a:ext cx="12240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8">
              <p14:nvContentPartPr>
                <p14:cNvPr id="255" name="Ink 254">
                  <a:extLst>
                    <a:ext uri="{FF2B5EF4-FFF2-40B4-BE49-F238E27FC236}">
                      <a16:creationId xmlns:a16="http://schemas.microsoft.com/office/drawing/2014/main" id="{A32224CF-7D35-8559-FF91-80DA471AC3D9}"/>
                    </a:ext>
                  </a:extLst>
                </p14:cNvPr>
                <p14:cNvContentPartPr/>
                <p14:nvPr/>
              </p14:nvContentPartPr>
              <p14:xfrm>
                <a:off x="11132890" y="5732369"/>
                <a:ext cx="170280" cy="277200"/>
              </p14:xfrm>
            </p:contentPart>
          </mc:Choice>
          <mc:Fallback xmlns="">
            <p:pic>
              <p:nvPicPr>
                <p:cNvPr id="255" name="Ink 254">
                  <a:extLst>
                    <a:ext uri="{FF2B5EF4-FFF2-40B4-BE49-F238E27FC236}">
                      <a16:creationId xmlns:a16="http://schemas.microsoft.com/office/drawing/2014/main" id="{A32224CF-7D35-8559-FF91-80DA471AC3D9}"/>
                    </a:ext>
                  </a:extLst>
                </p:cNvPr>
                <p:cNvPicPr/>
                <p:nvPr/>
              </p:nvPicPr>
              <p:blipFill>
                <a:blip r:embed="rId399"/>
                <a:stretch>
                  <a:fillRect/>
                </a:stretch>
              </p:blipFill>
              <p:spPr>
                <a:xfrm>
                  <a:off x="11114890" y="5714369"/>
                  <a:ext cx="205920" cy="31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0">
              <p14:nvContentPartPr>
                <p14:cNvPr id="256" name="Ink 255">
                  <a:extLst>
                    <a:ext uri="{FF2B5EF4-FFF2-40B4-BE49-F238E27FC236}">
                      <a16:creationId xmlns:a16="http://schemas.microsoft.com/office/drawing/2014/main" id="{3AD5E822-98DF-F51A-4E43-9D09194671A4}"/>
                    </a:ext>
                  </a:extLst>
                </p14:cNvPr>
                <p14:cNvContentPartPr/>
                <p14:nvPr/>
              </p14:nvContentPartPr>
              <p14:xfrm>
                <a:off x="9866770" y="5252489"/>
                <a:ext cx="98280" cy="628920"/>
              </p14:xfrm>
            </p:contentPart>
          </mc:Choice>
          <mc:Fallback xmlns="">
            <p:pic>
              <p:nvPicPr>
                <p:cNvPr id="256" name="Ink 255">
                  <a:extLst>
                    <a:ext uri="{FF2B5EF4-FFF2-40B4-BE49-F238E27FC236}">
                      <a16:creationId xmlns:a16="http://schemas.microsoft.com/office/drawing/2014/main" id="{3AD5E822-98DF-F51A-4E43-9D09194671A4}"/>
                    </a:ext>
                  </a:extLst>
                </p:cNvPr>
                <p:cNvPicPr/>
                <p:nvPr/>
              </p:nvPicPr>
              <p:blipFill>
                <a:blip r:embed="rId401"/>
                <a:stretch>
                  <a:fillRect/>
                </a:stretch>
              </p:blipFill>
              <p:spPr>
                <a:xfrm>
                  <a:off x="9848770" y="5234849"/>
                  <a:ext cx="133920" cy="66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2">
              <p14:nvContentPartPr>
                <p14:cNvPr id="257" name="Ink 256">
                  <a:extLst>
                    <a:ext uri="{FF2B5EF4-FFF2-40B4-BE49-F238E27FC236}">
                      <a16:creationId xmlns:a16="http://schemas.microsoft.com/office/drawing/2014/main" id="{E98CACCF-273F-1D30-E9F8-503C33A47620}"/>
                    </a:ext>
                  </a:extLst>
                </p14:cNvPr>
                <p14:cNvContentPartPr/>
                <p14:nvPr/>
              </p14:nvContentPartPr>
              <p14:xfrm>
                <a:off x="11332690" y="5220809"/>
                <a:ext cx="175680" cy="686520"/>
              </p14:xfrm>
            </p:contentPart>
          </mc:Choice>
          <mc:Fallback xmlns="">
            <p:pic>
              <p:nvPicPr>
                <p:cNvPr id="257" name="Ink 256">
                  <a:extLst>
                    <a:ext uri="{FF2B5EF4-FFF2-40B4-BE49-F238E27FC236}">
                      <a16:creationId xmlns:a16="http://schemas.microsoft.com/office/drawing/2014/main" id="{E98CACCF-273F-1D30-E9F8-503C33A47620}"/>
                    </a:ext>
                  </a:extLst>
                </p:cNvPr>
                <p:cNvPicPr/>
                <p:nvPr/>
              </p:nvPicPr>
              <p:blipFill>
                <a:blip r:embed="rId403"/>
                <a:stretch>
                  <a:fillRect/>
                </a:stretch>
              </p:blipFill>
              <p:spPr>
                <a:xfrm>
                  <a:off x="11314690" y="5203169"/>
                  <a:ext cx="211320" cy="72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4">
              <p14:nvContentPartPr>
                <p14:cNvPr id="259" name="Ink 258">
                  <a:extLst>
                    <a:ext uri="{FF2B5EF4-FFF2-40B4-BE49-F238E27FC236}">
                      <a16:creationId xmlns:a16="http://schemas.microsoft.com/office/drawing/2014/main" id="{E1AD77B2-8EDA-6824-8C87-7A311C0394E3}"/>
                    </a:ext>
                  </a:extLst>
                </p14:cNvPr>
                <p14:cNvContentPartPr/>
                <p14:nvPr/>
              </p14:nvContentPartPr>
              <p14:xfrm>
                <a:off x="7884610" y="6094169"/>
                <a:ext cx="200160" cy="19440"/>
              </p14:xfrm>
            </p:contentPart>
          </mc:Choice>
          <mc:Fallback xmlns="">
            <p:pic>
              <p:nvPicPr>
                <p:cNvPr id="259" name="Ink 258">
                  <a:extLst>
                    <a:ext uri="{FF2B5EF4-FFF2-40B4-BE49-F238E27FC236}">
                      <a16:creationId xmlns:a16="http://schemas.microsoft.com/office/drawing/2014/main" id="{E1AD77B2-8EDA-6824-8C87-7A311C0394E3}"/>
                    </a:ext>
                  </a:extLst>
                </p:cNvPr>
                <p:cNvPicPr/>
                <p:nvPr/>
              </p:nvPicPr>
              <p:blipFill>
                <a:blip r:embed="rId405"/>
                <a:stretch>
                  <a:fillRect/>
                </a:stretch>
              </p:blipFill>
              <p:spPr>
                <a:xfrm>
                  <a:off x="7866610" y="6076169"/>
                  <a:ext cx="23580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6">
              <p14:nvContentPartPr>
                <p14:cNvPr id="260" name="Ink 259">
                  <a:extLst>
                    <a:ext uri="{FF2B5EF4-FFF2-40B4-BE49-F238E27FC236}">
                      <a16:creationId xmlns:a16="http://schemas.microsoft.com/office/drawing/2014/main" id="{FE4B5564-F6EF-24EF-FD90-A5688C4B8ADF}"/>
                    </a:ext>
                  </a:extLst>
                </p14:cNvPr>
                <p14:cNvContentPartPr/>
                <p14:nvPr/>
              </p14:nvContentPartPr>
              <p14:xfrm>
                <a:off x="7883890" y="6175889"/>
                <a:ext cx="186480" cy="17640"/>
              </p14:xfrm>
            </p:contentPart>
          </mc:Choice>
          <mc:Fallback xmlns="">
            <p:pic>
              <p:nvPicPr>
                <p:cNvPr id="260" name="Ink 259">
                  <a:extLst>
                    <a:ext uri="{FF2B5EF4-FFF2-40B4-BE49-F238E27FC236}">
                      <a16:creationId xmlns:a16="http://schemas.microsoft.com/office/drawing/2014/main" id="{FE4B5564-F6EF-24EF-FD90-A5688C4B8ADF}"/>
                    </a:ext>
                  </a:extLst>
                </p:cNvPr>
                <p:cNvPicPr/>
                <p:nvPr/>
              </p:nvPicPr>
              <p:blipFill>
                <a:blip r:embed="rId407"/>
                <a:stretch>
                  <a:fillRect/>
                </a:stretch>
              </p:blipFill>
              <p:spPr>
                <a:xfrm>
                  <a:off x="7866250" y="6158249"/>
                  <a:ext cx="222120" cy="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8">
              <p14:nvContentPartPr>
                <p14:cNvPr id="261" name="Ink 260">
                  <a:extLst>
                    <a:ext uri="{FF2B5EF4-FFF2-40B4-BE49-F238E27FC236}">
                      <a16:creationId xmlns:a16="http://schemas.microsoft.com/office/drawing/2014/main" id="{94607399-5B55-158B-43A9-5ECD8058558E}"/>
                    </a:ext>
                  </a:extLst>
                </p14:cNvPr>
                <p14:cNvContentPartPr/>
                <p14:nvPr/>
              </p14:nvContentPartPr>
              <p14:xfrm>
                <a:off x="8285290" y="5976449"/>
                <a:ext cx="12960" cy="205920"/>
              </p14:xfrm>
            </p:contentPart>
          </mc:Choice>
          <mc:Fallback xmlns="">
            <p:pic>
              <p:nvPicPr>
                <p:cNvPr id="261" name="Ink 260">
                  <a:extLst>
                    <a:ext uri="{FF2B5EF4-FFF2-40B4-BE49-F238E27FC236}">
                      <a16:creationId xmlns:a16="http://schemas.microsoft.com/office/drawing/2014/main" id="{94607399-5B55-158B-43A9-5ECD8058558E}"/>
                    </a:ext>
                  </a:extLst>
                </p:cNvPr>
                <p:cNvPicPr/>
                <p:nvPr/>
              </p:nvPicPr>
              <p:blipFill>
                <a:blip r:embed="rId409"/>
                <a:stretch>
                  <a:fillRect/>
                </a:stretch>
              </p:blipFill>
              <p:spPr>
                <a:xfrm>
                  <a:off x="8267650" y="5958449"/>
                  <a:ext cx="48600" cy="24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0">
              <p14:nvContentPartPr>
                <p14:cNvPr id="262" name="Ink 261">
                  <a:extLst>
                    <a:ext uri="{FF2B5EF4-FFF2-40B4-BE49-F238E27FC236}">
                      <a16:creationId xmlns:a16="http://schemas.microsoft.com/office/drawing/2014/main" id="{E1A7B328-097C-80AC-A1A0-5F5F0E2A18E0}"/>
                    </a:ext>
                  </a:extLst>
                </p14:cNvPr>
                <p14:cNvContentPartPr/>
                <p14:nvPr/>
              </p14:nvContentPartPr>
              <p14:xfrm>
                <a:off x="8368090" y="5995169"/>
                <a:ext cx="146880" cy="264600"/>
              </p14:xfrm>
            </p:contentPart>
          </mc:Choice>
          <mc:Fallback xmlns="">
            <p:pic>
              <p:nvPicPr>
                <p:cNvPr id="262" name="Ink 261">
                  <a:extLst>
                    <a:ext uri="{FF2B5EF4-FFF2-40B4-BE49-F238E27FC236}">
                      <a16:creationId xmlns:a16="http://schemas.microsoft.com/office/drawing/2014/main" id="{E1A7B328-097C-80AC-A1A0-5F5F0E2A18E0}"/>
                    </a:ext>
                  </a:extLst>
                </p:cNvPr>
                <p:cNvPicPr/>
                <p:nvPr/>
              </p:nvPicPr>
              <p:blipFill>
                <a:blip r:embed="rId411"/>
                <a:stretch>
                  <a:fillRect/>
                </a:stretch>
              </p:blipFill>
              <p:spPr>
                <a:xfrm>
                  <a:off x="8350450" y="5977529"/>
                  <a:ext cx="182520" cy="30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2">
              <p14:nvContentPartPr>
                <p14:cNvPr id="263" name="Ink 262">
                  <a:extLst>
                    <a:ext uri="{FF2B5EF4-FFF2-40B4-BE49-F238E27FC236}">
                      <a16:creationId xmlns:a16="http://schemas.microsoft.com/office/drawing/2014/main" id="{CA4999B1-2644-27E9-FBC4-4A2DFC73FA93}"/>
                    </a:ext>
                  </a:extLst>
                </p14:cNvPr>
                <p14:cNvContentPartPr/>
                <p14:nvPr/>
              </p14:nvContentPartPr>
              <p14:xfrm>
                <a:off x="8752570" y="5987609"/>
                <a:ext cx="238320" cy="239040"/>
              </p14:xfrm>
            </p:contentPart>
          </mc:Choice>
          <mc:Fallback xmlns="">
            <p:pic>
              <p:nvPicPr>
                <p:cNvPr id="263" name="Ink 262">
                  <a:extLst>
                    <a:ext uri="{FF2B5EF4-FFF2-40B4-BE49-F238E27FC236}">
                      <a16:creationId xmlns:a16="http://schemas.microsoft.com/office/drawing/2014/main" id="{CA4999B1-2644-27E9-FBC4-4A2DFC73FA93}"/>
                    </a:ext>
                  </a:extLst>
                </p:cNvPr>
                <p:cNvPicPr/>
                <p:nvPr/>
              </p:nvPicPr>
              <p:blipFill>
                <a:blip r:embed="rId413"/>
                <a:stretch>
                  <a:fillRect/>
                </a:stretch>
              </p:blipFill>
              <p:spPr>
                <a:xfrm>
                  <a:off x="8734930" y="5969609"/>
                  <a:ext cx="273960" cy="27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4">
              <p14:nvContentPartPr>
                <p14:cNvPr id="264" name="Ink 263">
                  <a:extLst>
                    <a:ext uri="{FF2B5EF4-FFF2-40B4-BE49-F238E27FC236}">
                      <a16:creationId xmlns:a16="http://schemas.microsoft.com/office/drawing/2014/main" id="{767881E5-1D12-2290-8725-C333F0BE5EF9}"/>
                    </a:ext>
                  </a:extLst>
                </p14:cNvPr>
                <p14:cNvContentPartPr/>
                <p14:nvPr/>
              </p14:nvContentPartPr>
              <p14:xfrm>
                <a:off x="9057130" y="6175529"/>
                <a:ext cx="125280" cy="138600"/>
              </p14:xfrm>
            </p:contentPart>
          </mc:Choice>
          <mc:Fallback xmlns="">
            <p:pic>
              <p:nvPicPr>
                <p:cNvPr id="264" name="Ink 263">
                  <a:extLst>
                    <a:ext uri="{FF2B5EF4-FFF2-40B4-BE49-F238E27FC236}">
                      <a16:creationId xmlns:a16="http://schemas.microsoft.com/office/drawing/2014/main" id="{767881E5-1D12-2290-8725-C333F0BE5EF9}"/>
                    </a:ext>
                  </a:extLst>
                </p:cNvPr>
                <p:cNvPicPr/>
                <p:nvPr/>
              </p:nvPicPr>
              <p:blipFill>
                <a:blip r:embed="rId415"/>
                <a:stretch>
                  <a:fillRect/>
                </a:stretch>
              </p:blipFill>
              <p:spPr>
                <a:xfrm>
                  <a:off x="9039130" y="6157529"/>
                  <a:ext cx="16092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6">
              <p14:nvContentPartPr>
                <p14:cNvPr id="265" name="Ink 264">
                  <a:extLst>
                    <a:ext uri="{FF2B5EF4-FFF2-40B4-BE49-F238E27FC236}">
                      <a16:creationId xmlns:a16="http://schemas.microsoft.com/office/drawing/2014/main" id="{A95A45A3-6E34-1FDC-1C11-B4E8745061FA}"/>
                    </a:ext>
                  </a:extLst>
                </p14:cNvPr>
                <p14:cNvContentPartPr/>
                <p14:nvPr/>
              </p14:nvContentPartPr>
              <p14:xfrm>
                <a:off x="9233530" y="6011009"/>
                <a:ext cx="263880" cy="337680"/>
              </p14:xfrm>
            </p:contentPart>
          </mc:Choice>
          <mc:Fallback xmlns="">
            <p:pic>
              <p:nvPicPr>
                <p:cNvPr id="265" name="Ink 264">
                  <a:extLst>
                    <a:ext uri="{FF2B5EF4-FFF2-40B4-BE49-F238E27FC236}">
                      <a16:creationId xmlns:a16="http://schemas.microsoft.com/office/drawing/2014/main" id="{A95A45A3-6E34-1FDC-1C11-B4E8745061FA}"/>
                    </a:ext>
                  </a:extLst>
                </p:cNvPr>
                <p:cNvPicPr/>
                <p:nvPr/>
              </p:nvPicPr>
              <p:blipFill>
                <a:blip r:embed="rId417"/>
                <a:stretch>
                  <a:fillRect/>
                </a:stretch>
              </p:blipFill>
              <p:spPr>
                <a:xfrm>
                  <a:off x="9215530" y="5993009"/>
                  <a:ext cx="299520" cy="37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8">
              <p14:nvContentPartPr>
                <p14:cNvPr id="266" name="Ink 265">
                  <a:extLst>
                    <a:ext uri="{FF2B5EF4-FFF2-40B4-BE49-F238E27FC236}">
                      <a16:creationId xmlns:a16="http://schemas.microsoft.com/office/drawing/2014/main" id="{FADF7422-DB76-85E2-F88A-9BFE85F855FA}"/>
                    </a:ext>
                  </a:extLst>
                </p14:cNvPr>
                <p14:cNvContentPartPr/>
                <p14:nvPr/>
              </p14:nvContentPartPr>
              <p14:xfrm>
                <a:off x="9664090" y="6147449"/>
                <a:ext cx="236520" cy="204840"/>
              </p14:xfrm>
            </p:contentPart>
          </mc:Choice>
          <mc:Fallback xmlns="">
            <p:pic>
              <p:nvPicPr>
                <p:cNvPr id="266" name="Ink 265">
                  <a:extLst>
                    <a:ext uri="{FF2B5EF4-FFF2-40B4-BE49-F238E27FC236}">
                      <a16:creationId xmlns:a16="http://schemas.microsoft.com/office/drawing/2014/main" id="{FADF7422-DB76-85E2-F88A-9BFE85F855FA}"/>
                    </a:ext>
                  </a:extLst>
                </p:cNvPr>
                <p:cNvPicPr/>
                <p:nvPr/>
              </p:nvPicPr>
              <p:blipFill>
                <a:blip r:embed="rId419"/>
                <a:stretch>
                  <a:fillRect/>
                </a:stretch>
              </p:blipFill>
              <p:spPr>
                <a:xfrm>
                  <a:off x="9646090" y="6129449"/>
                  <a:ext cx="272160" cy="24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0">
              <p14:nvContentPartPr>
                <p14:cNvPr id="267" name="Ink 266">
                  <a:extLst>
                    <a:ext uri="{FF2B5EF4-FFF2-40B4-BE49-F238E27FC236}">
                      <a16:creationId xmlns:a16="http://schemas.microsoft.com/office/drawing/2014/main" id="{7109D824-CE61-9D9D-4710-AFE46BE9FA18}"/>
                    </a:ext>
                  </a:extLst>
                </p14:cNvPr>
                <p14:cNvContentPartPr/>
                <p14:nvPr/>
              </p14:nvContentPartPr>
              <p14:xfrm>
                <a:off x="9835450" y="6135929"/>
                <a:ext cx="257400" cy="240840"/>
              </p14:xfrm>
            </p:contentPart>
          </mc:Choice>
          <mc:Fallback xmlns="">
            <p:pic>
              <p:nvPicPr>
                <p:cNvPr id="267" name="Ink 266">
                  <a:extLst>
                    <a:ext uri="{FF2B5EF4-FFF2-40B4-BE49-F238E27FC236}">
                      <a16:creationId xmlns:a16="http://schemas.microsoft.com/office/drawing/2014/main" id="{7109D824-CE61-9D9D-4710-AFE46BE9FA18}"/>
                    </a:ext>
                  </a:extLst>
                </p:cNvPr>
                <p:cNvPicPr/>
                <p:nvPr/>
              </p:nvPicPr>
              <p:blipFill>
                <a:blip r:embed="rId421"/>
                <a:stretch>
                  <a:fillRect/>
                </a:stretch>
              </p:blipFill>
              <p:spPr>
                <a:xfrm>
                  <a:off x="9817810" y="6118289"/>
                  <a:ext cx="293040" cy="27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2">
              <p14:nvContentPartPr>
                <p14:cNvPr id="268" name="Ink 267">
                  <a:extLst>
                    <a:ext uri="{FF2B5EF4-FFF2-40B4-BE49-F238E27FC236}">
                      <a16:creationId xmlns:a16="http://schemas.microsoft.com/office/drawing/2014/main" id="{64C68CC5-408C-0197-3946-E612B63865F7}"/>
                    </a:ext>
                  </a:extLst>
                </p14:cNvPr>
                <p14:cNvContentPartPr/>
                <p14:nvPr/>
              </p14:nvContentPartPr>
              <p14:xfrm>
                <a:off x="10250170" y="6217289"/>
                <a:ext cx="186480" cy="159480"/>
              </p14:xfrm>
            </p:contentPart>
          </mc:Choice>
          <mc:Fallback xmlns="">
            <p:pic>
              <p:nvPicPr>
                <p:cNvPr id="268" name="Ink 267">
                  <a:extLst>
                    <a:ext uri="{FF2B5EF4-FFF2-40B4-BE49-F238E27FC236}">
                      <a16:creationId xmlns:a16="http://schemas.microsoft.com/office/drawing/2014/main" id="{64C68CC5-408C-0197-3946-E612B63865F7}"/>
                    </a:ext>
                  </a:extLst>
                </p:cNvPr>
                <p:cNvPicPr/>
                <p:nvPr/>
              </p:nvPicPr>
              <p:blipFill>
                <a:blip r:embed="rId423"/>
                <a:stretch>
                  <a:fillRect/>
                </a:stretch>
              </p:blipFill>
              <p:spPr>
                <a:xfrm>
                  <a:off x="10232170" y="6199649"/>
                  <a:ext cx="22212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4">
              <p14:nvContentPartPr>
                <p14:cNvPr id="269" name="Ink 268">
                  <a:extLst>
                    <a:ext uri="{FF2B5EF4-FFF2-40B4-BE49-F238E27FC236}">
                      <a16:creationId xmlns:a16="http://schemas.microsoft.com/office/drawing/2014/main" id="{0D2D257B-1704-FD19-C4DF-52509393EEEE}"/>
                    </a:ext>
                  </a:extLst>
                </p14:cNvPr>
                <p14:cNvContentPartPr/>
                <p14:nvPr/>
              </p14:nvContentPartPr>
              <p14:xfrm>
                <a:off x="10566970" y="6257609"/>
                <a:ext cx="137880" cy="151560"/>
              </p14:xfrm>
            </p:contentPart>
          </mc:Choice>
          <mc:Fallback xmlns="">
            <p:pic>
              <p:nvPicPr>
                <p:cNvPr id="269" name="Ink 268">
                  <a:extLst>
                    <a:ext uri="{FF2B5EF4-FFF2-40B4-BE49-F238E27FC236}">
                      <a16:creationId xmlns:a16="http://schemas.microsoft.com/office/drawing/2014/main" id="{0D2D257B-1704-FD19-C4DF-52509393EEEE}"/>
                    </a:ext>
                  </a:extLst>
                </p:cNvPr>
                <p:cNvPicPr/>
                <p:nvPr/>
              </p:nvPicPr>
              <p:blipFill>
                <a:blip r:embed="rId425"/>
                <a:stretch>
                  <a:fillRect/>
                </a:stretch>
              </p:blipFill>
              <p:spPr>
                <a:xfrm>
                  <a:off x="10549330" y="6239609"/>
                  <a:ext cx="173520" cy="18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6">
              <p14:nvContentPartPr>
                <p14:cNvPr id="270" name="Ink 269">
                  <a:extLst>
                    <a:ext uri="{FF2B5EF4-FFF2-40B4-BE49-F238E27FC236}">
                      <a16:creationId xmlns:a16="http://schemas.microsoft.com/office/drawing/2014/main" id="{AD2BFF58-921F-40E7-50EF-69BDABDEDC06}"/>
                    </a:ext>
                  </a:extLst>
                </p14:cNvPr>
                <p14:cNvContentPartPr/>
                <p14:nvPr/>
              </p14:nvContentPartPr>
              <p14:xfrm>
                <a:off x="10741570" y="6124769"/>
                <a:ext cx="125640" cy="105480"/>
              </p14:xfrm>
            </p:contentPart>
          </mc:Choice>
          <mc:Fallback xmlns="">
            <p:pic>
              <p:nvPicPr>
                <p:cNvPr id="270" name="Ink 269">
                  <a:extLst>
                    <a:ext uri="{FF2B5EF4-FFF2-40B4-BE49-F238E27FC236}">
                      <a16:creationId xmlns:a16="http://schemas.microsoft.com/office/drawing/2014/main" id="{AD2BFF58-921F-40E7-50EF-69BDABDEDC06}"/>
                    </a:ext>
                  </a:extLst>
                </p:cNvPr>
                <p:cNvPicPr/>
                <p:nvPr/>
              </p:nvPicPr>
              <p:blipFill>
                <a:blip r:embed="rId427"/>
                <a:stretch>
                  <a:fillRect/>
                </a:stretch>
              </p:blipFill>
              <p:spPr>
                <a:xfrm>
                  <a:off x="10723570" y="6107129"/>
                  <a:ext cx="161280" cy="141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9" name="Group 278">
            <a:extLst>
              <a:ext uri="{FF2B5EF4-FFF2-40B4-BE49-F238E27FC236}">
                <a16:creationId xmlns:a16="http://schemas.microsoft.com/office/drawing/2014/main" id="{9CC81131-94AD-76F2-1447-F311E1C71684}"/>
              </a:ext>
            </a:extLst>
          </p:cNvPr>
          <p:cNvGrpSpPr/>
          <p:nvPr/>
        </p:nvGrpSpPr>
        <p:grpSpPr>
          <a:xfrm>
            <a:off x="2208297" y="6144849"/>
            <a:ext cx="1853640" cy="350280"/>
            <a:chOff x="3434290" y="6180929"/>
            <a:chExt cx="1853640" cy="350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28">
              <p14:nvContentPartPr>
                <p14:cNvPr id="272" name="Ink 271">
                  <a:extLst>
                    <a:ext uri="{FF2B5EF4-FFF2-40B4-BE49-F238E27FC236}">
                      <a16:creationId xmlns:a16="http://schemas.microsoft.com/office/drawing/2014/main" id="{C2DC8F58-8E00-5C16-D74E-439D031810FC}"/>
                    </a:ext>
                  </a:extLst>
                </p14:cNvPr>
                <p14:cNvContentPartPr/>
                <p14:nvPr/>
              </p14:nvContentPartPr>
              <p14:xfrm>
                <a:off x="3449410" y="6234209"/>
                <a:ext cx="222120" cy="141840"/>
              </p14:xfrm>
            </p:contentPart>
          </mc:Choice>
          <mc:Fallback xmlns="">
            <p:pic>
              <p:nvPicPr>
                <p:cNvPr id="272" name="Ink 271">
                  <a:extLst>
                    <a:ext uri="{FF2B5EF4-FFF2-40B4-BE49-F238E27FC236}">
                      <a16:creationId xmlns:a16="http://schemas.microsoft.com/office/drawing/2014/main" id="{C2DC8F58-8E00-5C16-D74E-439D031810FC}"/>
                    </a:ext>
                  </a:extLst>
                </p:cNvPr>
                <p:cNvPicPr/>
                <p:nvPr/>
              </p:nvPicPr>
              <p:blipFill>
                <a:blip r:embed="rId429"/>
                <a:stretch>
                  <a:fillRect/>
                </a:stretch>
              </p:blipFill>
              <p:spPr>
                <a:xfrm>
                  <a:off x="3431770" y="6216209"/>
                  <a:ext cx="25776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0">
              <p14:nvContentPartPr>
                <p14:cNvPr id="273" name="Ink 272">
                  <a:extLst>
                    <a:ext uri="{FF2B5EF4-FFF2-40B4-BE49-F238E27FC236}">
                      <a16:creationId xmlns:a16="http://schemas.microsoft.com/office/drawing/2014/main" id="{AE6D4FC0-A24E-B0A0-D592-87F9B1ADA4D1}"/>
                    </a:ext>
                  </a:extLst>
                </p14:cNvPr>
                <p14:cNvContentPartPr/>
                <p14:nvPr/>
              </p14:nvContentPartPr>
              <p14:xfrm>
                <a:off x="3434290" y="6411689"/>
                <a:ext cx="275400" cy="100800"/>
              </p14:xfrm>
            </p:contentPart>
          </mc:Choice>
          <mc:Fallback xmlns="">
            <p:pic>
              <p:nvPicPr>
                <p:cNvPr id="273" name="Ink 272">
                  <a:extLst>
                    <a:ext uri="{FF2B5EF4-FFF2-40B4-BE49-F238E27FC236}">
                      <a16:creationId xmlns:a16="http://schemas.microsoft.com/office/drawing/2014/main" id="{AE6D4FC0-A24E-B0A0-D592-87F9B1ADA4D1}"/>
                    </a:ext>
                  </a:extLst>
                </p:cNvPr>
                <p:cNvPicPr/>
                <p:nvPr/>
              </p:nvPicPr>
              <p:blipFill>
                <a:blip r:embed="rId431"/>
                <a:stretch>
                  <a:fillRect/>
                </a:stretch>
              </p:blipFill>
              <p:spPr>
                <a:xfrm>
                  <a:off x="3416290" y="6394049"/>
                  <a:ext cx="31104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2">
              <p14:nvContentPartPr>
                <p14:cNvPr id="274" name="Ink 273">
                  <a:extLst>
                    <a:ext uri="{FF2B5EF4-FFF2-40B4-BE49-F238E27FC236}">
                      <a16:creationId xmlns:a16="http://schemas.microsoft.com/office/drawing/2014/main" id="{297880B3-56B6-DA22-3801-F07ED6308B50}"/>
                    </a:ext>
                  </a:extLst>
                </p14:cNvPr>
                <p14:cNvContentPartPr/>
                <p14:nvPr/>
              </p14:nvContentPartPr>
              <p14:xfrm>
                <a:off x="3895090" y="6233129"/>
                <a:ext cx="193680" cy="285840"/>
              </p14:xfrm>
            </p:contentPart>
          </mc:Choice>
          <mc:Fallback xmlns="">
            <p:pic>
              <p:nvPicPr>
                <p:cNvPr id="274" name="Ink 273">
                  <a:extLst>
                    <a:ext uri="{FF2B5EF4-FFF2-40B4-BE49-F238E27FC236}">
                      <a16:creationId xmlns:a16="http://schemas.microsoft.com/office/drawing/2014/main" id="{297880B3-56B6-DA22-3801-F07ED6308B50}"/>
                    </a:ext>
                  </a:extLst>
                </p:cNvPr>
                <p:cNvPicPr/>
                <p:nvPr/>
              </p:nvPicPr>
              <p:blipFill>
                <a:blip r:embed="rId433"/>
                <a:stretch>
                  <a:fillRect/>
                </a:stretch>
              </p:blipFill>
              <p:spPr>
                <a:xfrm>
                  <a:off x="3877450" y="6215489"/>
                  <a:ext cx="229320" cy="32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4">
              <p14:nvContentPartPr>
                <p14:cNvPr id="275" name="Ink 274">
                  <a:extLst>
                    <a:ext uri="{FF2B5EF4-FFF2-40B4-BE49-F238E27FC236}">
                      <a16:creationId xmlns:a16="http://schemas.microsoft.com/office/drawing/2014/main" id="{A85CAAA3-3ECB-4BE2-973B-D05A314A42B7}"/>
                    </a:ext>
                  </a:extLst>
                </p14:cNvPr>
                <p14:cNvContentPartPr/>
                <p14:nvPr/>
              </p14:nvContentPartPr>
              <p14:xfrm>
                <a:off x="4139170" y="6230609"/>
                <a:ext cx="213120" cy="225720"/>
              </p14:xfrm>
            </p:contentPart>
          </mc:Choice>
          <mc:Fallback xmlns="">
            <p:pic>
              <p:nvPicPr>
                <p:cNvPr id="275" name="Ink 274">
                  <a:extLst>
                    <a:ext uri="{FF2B5EF4-FFF2-40B4-BE49-F238E27FC236}">
                      <a16:creationId xmlns:a16="http://schemas.microsoft.com/office/drawing/2014/main" id="{A85CAAA3-3ECB-4BE2-973B-D05A314A42B7}"/>
                    </a:ext>
                  </a:extLst>
                </p:cNvPr>
                <p:cNvPicPr/>
                <p:nvPr/>
              </p:nvPicPr>
              <p:blipFill>
                <a:blip r:embed="rId435"/>
                <a:stretch>
                  <a:fillRect/>
                </a:stretch>
              </p:blipFill>
              <p:spPr>
                <a:xfrm>
                  <a:off x="4121170" y="6212969"/>
                  <a:ext cx="248760" cy="26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6">
              <p14:nvContentPartPr>
                <p14:cNvPr id="276" name="Ink 275">
                  <a:extLst>
                    <a:ext uri="{FF2B5EF4-FFF2-40B4-BE49-F238E27FC236}">
                      <a16:creationId xmlns:a16="http://schemas.microsoft.com/office/drawing/2014/main" id="{53E57E2F-A169-50E2-48B3-5D4F3BD926DE}"/>
                    </a:ext>
                  </a:extLst>
                </p14:cNvPr>
                <p14:cNvContentPartPr/>
                <p14:nvPr/>
              </p14:nvContentPartPr>
              <p14:xfrm>
                <a:off x="4478650" y="6214769"/>
                <a:ext cx="225000" cy="256320"/>
              </p14:xfrm>
            </p:contentPart>
          </mc:Choice>
          <mc:Fallback xmlns="">
            <p:pic>
              <p:nvPicPr>
                <p:cNvPr id="276" name="Ink 275">
                  <a:extLst>
                    <a:ext uri="{FF2B5EF4-FFF2-40B4-BE49-F238E27FC236}">
                      <a16:creationId xmlns:a16="http://schemas.microsoft.com/office/drawing/2014/main" id="{53E57E2F-A169-50E2-48B3-5D4F3BD926DE}"/>
                    </a:ext>
                  </a:extLst>
                </p:cNvPr>
                <p:cNvPicPr/>
                <p:nvPr/>
              </p:nvPicPr>
              <p:blipFill>
                <a:blip r:embed="rId437"/>
                <a:stretch>
                  <a:fillRect/>
                </a:stretch>
              </p:blipFill>
              <p:spPr>
                <a:xfrm>
                  <a:off x="4461010" y="6196769"/>
                  <a:ext cx="260640" cy="29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8">
              <p14:nvContentPartPr>
                <p14:cNvPr id="277" name="Ink 276">
                  <a:extLst>
                    <a:ext uri="{FF2B5EF4-FFF2-40B4-BE49-F238E27FC236}">
                      <a16:creationId xmlns:a16="http://schemas.microsoft.com/office/drawing/2014/main" id="{3EBF1346-7C1E-803A-1DD7-FEFEF90C9665}"/>
                    </a:ext>
                  </a:extLst>
                </p14:cNvPr>
                <p14:cNvContentPartPr/>
                <p14:nvPr/>
              </p14:nvContentPartPr>
              <p14:xfrm>
                <a:off x="4831450" y="6383969"/>
                <a:ext cx="144360" cy="147240"/>
              </p14:xfrm>
            </p:contentPart>
          </mc:Choice>
          <mc:Fallback xmlns="">
            <p:pic>
              <p:nvPicPr>
                <p:cNvPr id="277" name="Ink 276">
                  <a:extLst>
                    <a:ext uri="{FF2B5EF4-FFF2-40B4-BE49-F238E27FC236}">
                      <a16:creationId xmlns:a16="http://schemas.microsoft.com/office/drawing/2014/main" id="{3EBF1346-7C1E-803A-1DD7-FEFEF90C9665}"/>
                    </a:ext>
                  </a:extLst>
                </p:cNvPr>
                <p:cNvPicPr/>
                <p:nvPr/>
              </p:nvPicPr>
              <p:blipFill>
                <a:blip r:embed="rId439"/>
                <a:stretch>
                  <a:fillRect/>
                </a:stretch>
              </p:blipFill>
              <p:spPr>
                <a:xfrm>
                  <a:off x="4813450" y="6365969"/>
                  <a:ext cx="18000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0">
              <p14:nvContentPartPr>
                <p14:cNvPr id="278" name="Ink 277">
                  <a:extLst>
                    <a:ext uri="{FF2B5EF4-FFF2-40B4-BE49-F238E27FC236}">
                      <a16:creationId xmlns:a16="http://schemas.microsoft.com/office/drawing/2014/main" id="{DEF48F98-F7C4-0C4E-801D-205EB45A1315}"/>
                    </a:ext>
                  </a:extLst>
                </p14:cNvPr>
                <p14:cNvContentPartPr/>
                <p14:nvPr/>
              </p14:nvContentPartPr>
              <p14:xfrm>
                <a:off x="5056090" y="6180929"/>
                <a:ext cx="231840" cy="350280"/>
              </p14:xfrm>
            </p:contentPart>
          </mc:Choice>
          <mc:Fallback xmlns="">
            <p:pic>
              <p:nvPicPr>
                <p:cNvPr id="278" name="Ink 277">
                  <a:extLst>
                    <a:ext uri="{FF2B5EF4-FFF2-40B4-BE49-F238E27FC236}">
                      <a16:creationId xmlns:a16="http://schemas.microsoft.com/office/drawing/2014/main" id="{DEF48F98-F7C4-0C4E-801D-205EB45A1315}"/>
                    </a:ext>
                  </a:extLst>
                </p:cNvPr>
                <p:cNvPicPr/>
                <p:nvPr/>
              </p:nvPicPr>
              <p:blipFill>
                <a:blip r:embed="rId441"/>
                <a:stretch>
                  <a:fillRect/>
                </a:stretch>
              </p:blipFill>
              <p:spPr>
                <a:xfrm>
                  <a:off x="5038450" y="6162929"/>
                  <a:ext cx="267480" cy="385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2" name="Group 281">
            <a:extLst>
              <a:ext uri="{FF2B5EF4-FFF2-40B4-BE49-F238E27FC236}">
                <a16:creationId xmlns:a16="http://schemas.microsoft.com/office/drawing/2014/main" id="{233BAF15-E84E-6F50-E029-ADB0D47C6FA5}"/>
              </a:ext>
            </a:extLst>
          </p:cNvPr>
          <p:cNvGrpSpPr/>
          <p:nvPr/>
        </p:nvGrpSpPr>
        <p:grpSpPr>
          <a:xfrm>
            <a:off x="4155010" y="6242276"/>
            <a:ext cx="374400" cy="317160"/>
            <a:chOff x="4155010" y="6242276"/>
            <a:chExt cx="374400" cy="317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42">
              <p14:nvContentPartPr>
                <p14:cNvPr id="280" name="Ink 279">
                  <a:extLst>
                    <a:ext uri="{FF2B5EF4-FFF2-40B4-BE49-F238E27FC236}">
                      <a16:creationId xmlns:a16="http://schemas.microsoft.com/office/drawing/2014/main" id="{D3C59A20-0D77-E070-5D27-B5EFC4C390C1}"/>
                    </a:ext>
                  </a:extLst>
                </p14:cNvPr>
                <p14:cNvContentPartPr/>
                <p14:nvPr/>
              </p14:nvContentPartPr>
              <p14:xfrm>
                <a:off x="4155010" y="6267476"/>
                <a:ext cx="190080" cy="224640"/>
              </p14:xfrm>
            </p:contentPart>
          </mc:Choice>
          <mc:Fallback xmlns="">
            <p:pic>
              <p:nvPicPr>
                <p:cNvPr id="280" name="Ink 279">
                  <a:extLst>
                    <a:ext uri="{FF2B5EF4-FFF2-40B4-BE49-F238E27FC236}">
                      <a16:creationId xmlns:a16="http://schemas.microsoft.com/office/drawing/2014/main" id="{D3C59A20-0D77-E070-5D27-B5EFC4C390C1}"/>
                    </a:ext>
                  </a:extLst>
                </p:cNvPr>
                <p:cNvPicPr/>
                <p:nvPr/>
              </p:nvPicPr>
              <p:blipFill>
                <a:blip r:embed="rId443"/>
                <a:stretch>
                  <a:fillRect/>
                </a:stretch>
              </p:blipFill>
              <p:spPr>
                <a:xfrm>
                  <a:off x="4137010" y="6249476"/>
                  <a:ext cx="225720" cy="26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4">
              <p14:nvContentPartPr>
                <p14:cNvPr id="281" name="Ink 280">
                  <a:extLst>
                    <a:ext uri="{FF2B5EF4-FFF2-40B4-BE49-F238E27FC236}">
                      <a16:creationId xmlns:a16="http://schemas.microsoft.com/office/drawing/2014/main" id="{F5F73633-6CD8-78AD-ECDE-C6F0A5FACC16}"/>
                    </a:ext>
                  </a:extLst>
                </p14:cNvPr>
                <p14:cNvContentPartPr/>
                <p14:nvPr/>
              </p14:nvContentPartPr>
              <p14:xfrm>
                <a:off x="4325290" y="6242276"/>
                <a:ext cx="204120" cy="317160"/>
              </p14:xfrm>
            </p:contentPart>
          </mc:Choice>
          <mc:Fallback xmlns="">
            <p:pic>
              <p:nvPicPr>
                <p:cNvPr id="281" name="Ink 280">
                  <a:extLst>
                    <a:ext uri="{FF2B5EF4-FFF2-40B4-BE49-F238E27FC236}">
                      <a16:creationId xmlns:a16="http://schemas.microsoft.com/office/drawing/2014/main" id="{F5F73633-6CD8-78AD-ECDE-C6F0A5FACC16}"/>
                    </a:ext>
                  </a:extLst>
                </p:cNvPr>
                <p:cNvPicPr/>
                <p:nvPr/>
              </p:nvPicPr>
              <p:blipFill>
                <a:blip r:embed="rId445"/>
                <a:stretch>
                  <a:fillRect/>
                </a:stretch>
              </p:blipFill>
              <p:spPr>
                <a:xfrm>
                  <a:off x="4307258" y="6224276"/>
                  <a:ext cx="239823" cy="352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6" name="Group 285">
            <a:extLst>
              <a:ext uri="{FF2B5EF4-FFF2-40B4-BE49-F238E27FC236}">
                <a16:creationId xmlns:a16="http://schemas.microsoft.com/office/drawing/2014/main" id="{FA771FD2-36B5-CF10-1805-CAAD6FCB62D8}"/>
              </a:ext>
            </a:extLst>
          </p:cNvPr>
          <p:cNvGrpSpPr/>
          <p:nvPr/>
        </p:nvGrpSpPr>
        <p:grpSpPr>
          <a:xfrm>
            <a:off x="4660090" y="6336956"/>
            <a:ext cx="2478240" cy="456480"/>
            <a:chOff x="4660090" y="6336956"/>
            <a:chExt cx="2478240" cy="456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46">
              <p14:nvContentPartPr>
                <p14:cNvPr id="283" name="Ink 282">
                  <a:extLst>
                    <a:ext uri="{FF2B5EF4-FFF2-40B4-BE49-F238E27FC236}">
                      <a16:creationId xmlns:a16="http://schemas.microsoft.com/office/drawing/2014/main" id="{438F6D9D-CF8F-BC87-1CFC-355A0F6B4B15}"/>
                    </a:ext>
                  </a:extLst>
                </p14:cNvPr>
                <p14:cNvContentPartPr/>
                <p14:nvPr/>
              </p14:nvContentPartPr>
              <p14:xfrm>
                <a:off x="4660090" y="6337676"/>
                <a:ext cx="1063800" cy="327240"/>
              </p14:xfrm>
            </p:contentPart>
          </mc:Choice>
          <mc:Fallback xmlns="">
            <p:pic>
              <p:nvPicPr>
                <p:cNvPr id="283" name="Ink 282">
                  <a:extLst>
                    <a:ext uri="{FF2B5EF4-FFF2-40B4-BE49-F238E27FC236}">
                      <a16:creationId xmlns:a16="http://schemas.microsoft.com/office/drawing/2014/main" id="{438F6D9D-CF8F-BC87-1CFC-355A0F6B4B15}"/>
                    </a:ext>
                  </a:extLst>
                </p:cNvPr>
                <p:cNvPicPr/>
                <p:nvPr/>
              </p:nvPicPr>
              <p:blipFill>
                <a:blip r:embed="rId447"/>
                <a:stretch>
                  <a:fillRect/>
                </a:stretch>
              </p:blipFill>
              <p:spPr>
                <a:xfrm>
                  <a:off x="4642090" y="6319676"/>
                  <a:ext cx="1099440" cy="36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8">
              <p14:nvContentPartPr>
                <p14:cNvPr id="284" name="Ink 283">
                  <a:extLst>
                    <a:ext uri="{FF2B5EF4-FFF2-40B4-BE49-F238E27FC236}">
                      <a16:creationId xmlns:a16="http://schemas.microsoft.com/office/drawing/2014/main" id="{BE050B94-F447-E29F-2E7E-A2CD037502BE}"/>
                    </a:ext>
                  </a:extLst>
                </p14:cNvPr>
                <p14:cNvContentPartPr/>
                <p14:nvPr/>
              </p14:nvContentPartPr>
              <p14:xfrm>
                <a:off x="5943130" y="6336956"/>
                <a:ext cx="302040" cy="329040"/>
              </p14:xfrm>
            </p:contentPart>
          </mc:Choice>
          <mc:Fallback xmlns="">
            <p:pic>
              <p:nvPicPr>
                <p:cNvPr id="284" name="Ink 283">
                  <a:extLst>
                    <a:ext uri="{FF2B5EF4-FFF2-40B4-BE49-F238E27FC236}">
                      <a16:creationId xmlns:a16="http://schemas.microsoft.com/office/drawing/2014/main" id="{BE050B94-F447-E29F-2E7E-A2CD037502BE}"/>
                    </a:ext>
                  </a:extLst>
                </p:cNvPr>
                <p:cNvPicPr/>
                <p:nvPr/>
              </p:nvPicPr>
              <p:blipFill>
                <a:blip r:embed="rId449"/>
                <a:stretch>
                  <a:fillRect/>
                </a:stretch>
              </p:blipFill>
              <p:spPr>
                <a:xfrm>
                  <a:off x="5925130" y="6318956"/>
                  <a:ext cx="337680" cy="36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0">
              <p14:nvContentPartPr>
                <p14:cNvPr id="285" name="Ink 284">
                  <a:extLst>
                    <a:ext uri="{FF2B5EF4-FFF2-40B4-BE49-F238E27FC236}">
                      <a16:creationId xmlns:a16="http://schemas.microsoft.com/office/drawing/2014/main" id="{601DF631-7954-D480-3FE3-796C2F543ED2}"/>
                    </a:ext>
                  </a:extLst>
                </p14:cNvPr>
                <p14:cNvContentPartPr/>
                <p14:nvPr/>
              </p14:nvContentPartPr>
              <p14:xfrm>
                <a:off x="6440650" y="6535676"/>
                <a:ext cx="697680" cy="257760"/>
              </p14:xfrm>
            </p:contentPart>
          </mc:Choice>
          <mc:Fallback xmlns="">
            <p:pic>
              <p:nvPicPr>
                <p:cNvPr id="285" name="Ink 284">
                  <a:extLst>
                    <a:ext uri="{FF2B5EF4-FFF2-40B4-BE49-F238E27FC236}">
                      <a16:creationId xmlns:a16="http://schemas.microsoft.com/office/drawing/2014/main" id="{601DF631-7954-D480-3FE3-796C2F543ED2}"/>
                    </a:ext>
                  </a:extLst>
                </p:cNvPr>
                <p:cNvPicPr/>
                <p:nvPr/>
              </p:nvPicPr>
              <p:blipFill>
                <a:blip r:embed="rId451"/>
                <a:stretch>
                  <a:fillRect/>
                </a:stretch>
              </p:blipFill>
              <p:spPr>
                <a:xfrm>
                  <a:off x="6422650" y="6517676"/>
                  <a:ext cx="733320" cy="293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52">
            <p14:nvContentPartPr>
              <p14:cNvPr id="287" name="Ink 286">
                <a:extLst>
                  <a:ext uri="{FF2B5EF4-FFF2-40B4-BE49-F238E27FC236}">
                    <a16:creationId xmlns:a16="http://schemas.microsoft.com/office/drawing/2014/main" id="{6F8F5986-6077-1B66-5043-4F644A5116AD}"/>
                  </a:ext>
                </a:extLst>
              </p14:cNvPr>
              <p14:cNvContentPartPr/>
              <p14:nvPr/>
            </p14:nvContentPartPr>
            <p14:xfrm>
              <a:off x="7278730" y="6437036"/>
              <a:ext cx="282240" cy="311040"/>
            </p14:xfrm>
          </p:contentPart>
        </mc:Choice>
        <mc:Fallback xmlns="">
          <p:pic>
            <p:nvPicPr>
              <p:cNvPr id="287" name="Ink 286">
                <a:extLst>
                  <a:ext uri="{FF2B5EF4-FFF2-40B4-BE49-F238E27FC236}">
                    <a16:creationId xmlns:a16="http://schemas.microsoft.com/office/drawing/2014/main" id="{6F8F5986-6077-1B66-5043-4F644A5116AD}"/>
                  </a:ext>
                </a:extLst>
              </p:cNvPr>
              <p:cNvPicPr/>
              <p:nvPr/>
            </p:nvPicPr>
            <p:blipFill>
              <a:blip r:embed="rId453"/>
              <a:stretch>
                <a:fillRect/>
              </a:stretch>
            </p:blipFill>
            <p:spPr>
              <a:xfrm>
                <a:off x="7260730" y="6419036"/>
                <a:ext cx="317880" cy="346680"/>
              </a:xfrm>
              <a:prstGeom prst="rect">
                <a:avLst/>
              </a:prstGeom>
            </p:spPr>
          </p:pic>
        </mc:Fallback>
      </mc:AlternateContent>
      <p:grpSp>
        <p:nvGrpSpPr>
          <p:cNvPr id="290" name="Group 289">
            <a:extLst>
              <a:ext uri="{FF2B5EF4-FFF2-40B4-BE49-F238E27FC236}">
                <a16:creationId xmlns:a16="http://schemas.microsoft.com/office/drawing/2014/main" id="{FF849B74-98E0-BFA0-045B-3627C48828BE}"/>
              </a:ext>
            </a:extLst>
          </p:cNvPr>
          <p:cNvGrpSpPr/>
          <p:nvPr/>
        </p:nvGrpSpPr>
        <p:grpSpPr>
          <a:xfrm>
            <a:off x="7769410" y="6444236"/>
            <a:ext cx="1648080" cy="308160"/>
            <a:chOff x="7769410" y="6444236"/>
            <a:chExt cx="1648080" cy="308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54">
              <p14:nvContentPartPr>
                <p14:cNvPr id="288" name="Ink 287">
                  <a:extLst>
                    <a:ext uri="{FF2B5EF4-FFF2-40B4-BE49-F238E27FC236}">
                      <a16:creationId xmlns:a16="http://schemas.microsoft.com/office/drawing/2014/main" id="{92C36721-801E-BE14-C75A-F427432DEB52}"/>
                    </a:ext>
                  </a:extLst>
                </p14:cNvPr>
                <p14:cNvContentPartPr/>
                <p14:nvPr/>
              </p14:nvContentPartPr>
              <p14:xfrm>
                <a:off x="7769410" y="6444236"/>
                <a:ext cx="1513440" cy="308160"/>
              </p14:xfrm>
            </p:contentPart>
          </mc:Choice>
          <mc:Fallback xmlns="">
            <p:pic>
              <p:nvPicPr>
                <p:cNvPr id="288" name="Ink 287">
                  <a:extLst>
                    <a:ext uri="{FF2B5EF4-FFF2-40B4-BE49-F238E27FC236}">
                      <a16:creationId xmlns:a16="http://schemas.microsoft.com/office/drawing/2014/main" id="{92C36721-801E-BE14-C75A-F427432DEB52}"/>
                    </a:ext>
                  </a:extLst>
                </p:cNvPr>
                <p:cNvPicPr/>
                <p:nvPr/>
              </p:nvPicPr>
              <p:blipFill>
                <a:blip r:embed="rId455"/>
                <a:stretch>
                  <a:fillRect/>
                </a:stretch>
              </p:blipFill>
              <p:spPr>
                <a:xfrm>
                  <a:off x="7751410" y="6426257"/>
                  <a:ext cx="1549080" cy="34375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6">
              <p14:nvContentPartPr>
                <p14:cNvPr id="289" name="Ink 288">
                  <a:extLst>
                    <a:ext uri="{FF2B5EF4-FFF2-40B4-BE49-F238E27FC236}">
                      <a16:creationId xmlns:a16="http://schemas.microsoft.com/office/drawing/2014/main" id="{132F9BF3-75CC-FF3D-865F-171B6F0339EB}"/>
                    </a:ext>
                  </a:extLst>
                </p14:cNvPr>
                <p14:cNvContentPartPr/>
                <p14:nvPr/>
              </p14:nvContentPartPr>
              <p14:xfrm>
                <a:off x="9394450" y="6727916"/>
                <a:ext cx="23040" cy="11880"/>
              </p14:xfrm>
            </p:contentPart>
          </mc:Choice>
          <mc:Fallback xmlns="">
            <p:pic>
              <p:nvPicPr>
                <p:cNvPr id="289" name="Ink 288">
                  <a:extLst>
                    <a:ext uri="{FF2B5EF4-FFF2-40B4-BE49-F238E27FC236}">
                      <a16:creationId xmlns:a16="http://schemas.microsoft.com/office/drawing/2014/main" id="{132F9BF3-75CC-FF3D-865F-171B6F0339EB}"/>
                    </a:ext>
                  </a:extLst>
                </p:cNvPr>
                <p:cNvPicPr/>
                <p:nvPr/>
              </p:nvPicPr>
              <p:blipFill>
                <a:blip r:embed="rId457"/>
                <a:stretch>
                  <a:fillRect/>
                </a:stretch>
              </p:blipFill>
              <p:spPr>
                <a:xfrm>
                  <a:off x="9376450" y="6709916"/>
                  <a:ext cx="58680" cy="47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58">
            <p14:nvContentPartPr>
              <p14:cNvPr id="292" name="Ink 291">
                <a:extLst>
                  <a:ext uri="{FF2B5EF4-FFF2-40B4-BE49-F238E27FC236}">
                    <a16:creationId xmlns:a16="http://schemas.microsoft.com/office/drawing/2014/main" id="{34ABA515-52E2-1210-17F5-95613205C841}"/>
                  </a:ext>
                </a:extLst>
              </p14:cNvPr>
              <p14:cNvContentPartPr/>
              <p14:nvPr/>
            </p14:nvContentPartPr>
            <p14:xfrm>
              <a:off x="637450" y="4714289"/>
              <a:ext cx="3960" cy="360"/>
            </p14:xfrm>
          </p:contentPart>
        </mc:Choice>
        <mc:Fallback xmlns="">
          <p:pic>
            <p:nvPicPr>
              <p:cNvPr id="292" name="Ink 291">
                <a:extLst>
                  <a:ext uri="{FF2B5EF4-FFF2-40B4-BE49-F238E27FC236}">
                    <a16:creationId xmlns:a16="http://schemas.microsoft.com/office/drawing/2014/main" id="{34ABA515-52E2-1210-17F5-95613205C841}"/>
                  </a:ext>
                </a:extLst>
              </p:cNvPr>
              <p:cNvPicPr/>
              <p:nvPr/>
            </p:nvPicPr>
            <p:blipFill>
              <a:blip r:embed="rId459"/>
              <a:stretch>
                <a:fillRect/>
              </a:stretch>
            </p:blipFill>
            <p:spPr>
              <a:xfrm>
                <a:off x="619810" y="4696649"/>
                <a:ext cx="39600" cy="36000"/>
              </a:xfrm>
              <a:prstGeom prst="rect">
                <a:avLst/>
              </a:prstGeom>
            </p:spPr>
          </p:pic>
        </mc:Fallback>
      </mc:AlternateContent>
      <p:grpSp>
        <p:nvGrpSpPr>
          <p:cNvPr id="230" name="Group 229">
            <a:extLst>
              <a:ext uri="{FF2B5EF4-FFF2-40B4-BE49-F238E27FC236}">
                <a16:creationId xmlns:a16="http://schemas.microsoft.com/office/drawing/2014/main" id="{9EB19EC3-65DB-07C7-5B39-82B14D3DFB50}"/>
              </a:ext>
            </a:extLst>
          </p:cNvPr>
          <p:cNvGrpSpPr/>
          <p:nvPr/>
        </p:nvGrpSpPr>
        <p:grpSpPr>
          <a:xfrm>
            <a:off x="412450" y="1574729"/>
            <a:ext cx="510120" cy="498600"/>
            <a:chOff x="412450" y="1574729"/>
            <a:chExt cx="510120" cy="498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60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95172EC8-B203-7528-6667-EB4B60836FE8}"/>
                    </a:ext>
                  </a:extLst>
                </p14:cNvPr>
                <p14:cNvContentPartPr/>
                <p14:nvPr/>
              </p14:nvContentPartPr>
              <p14:xfrm>
                <a:off x="535570" y="1666169"/>
                <a:ext cx="180000" cy="14976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95172EC8-B203-7528-6667-EB4B60836FE8}"/>
                    </a:ext>
                  </a:extLst>
                </p:cNvPr>
                <p:cNvPicPr/>
                <p:nvPr/>
              </p:nvPicPr>
              <p:blipFill>
                <a:blip r:embed="rId493"/>
                <a:stretch>
                  <a:fillRect/>
                </a:stretch>
              </p:blipFill>
              <p:spPr>
                <a:xfrm>
                  <a:off x="526930" y="1657529"/>
                  <a:ext cx="19764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4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749F9E27-F00A-F5C9-4C48-906B6753ED7D}"/>
                    </a:ext>
                  </a:extLst>
                </p14:cNvPr>
                <p14:cNvContentPartPr/>
                <p14:nvPr/>
              </p14:nvContentPartPr>
              <p14:xfrm>
                <a:off x="412450" y="1574729"/>
                <a:ext cx="117000" cy="39960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749F9E27-F00A-F5C9-4C48-906B6753ED7D}"/>
                    </a:ext>
                  </a:extLst>
                </p:cNvPr>
                <p:cNvPicPr/>
                <p:nvPr/>
              </p:nvPicPr>
              <p:blipFill>
                <a:blip r:embed="rId495"/>
                <a:stretch>
                  <a:fillRect/>
                </a:stretch>
              </p:blipFill>
              <p:spPr>
                <a:xfrm>
                  <a:off x="403810" y="1565729"/>
                  <a:ext cx="134640" cy="41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6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8B67795A-3E52-ABCA-B57A-394CEC7BFFB7}"/>
                    </a:ext>
                  </a:extLst>
                </p14:cNvPr>
                <p14:cNvContentPartPr/>
                <p14:nvPr/>
              </p14:nvContentPartPr>
              <p14:xfrm>
                <a:off x="750850" y="1589849"/>
                <a:ext cx="171720" cy="48348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8B67795A-3E52-ABCA-B57A-394CEC7BFFB7}"/>
                    </a:ext>
                  </a:extLst>
                </p:cNvPr>
                <p:cNvPicPr/>
                <p:nvPr/>
              </p:nvPicPr>
              <p:blipFill>
                <a:blip r:embed="rId497"/>
                <a:stretch>
                  <a:fillRect/>
                </a:stretch>
              </p:blipFill>
              <p:spPr>
                <a:xfrm>
                  <a:off x="742210" y="1581209"/>
                  <a:ext cx="189360" cy="50112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4B51E65E-874D-9E5C-AB7A-58E1BCF33841}"/>
              </a:ext>
            </a:extLst>
          </p:cNvPr>
          <p:cNvSpPr txBox="1"/>
          <p:nvPr/>
        </p:nvSpPr>
        <p:spPr>
          <a:xfrm>
            <a:off x="141915" y="-17187"/>
            <a:ext cx="118263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Is beta decay just tunneling out of electrons that might exist in the nucleus, like alpha decay is for p-p-n-n, which are known to exist in nucleus?</a:t>
            </a:r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BAF43892-5115-89A8-F538-539321F6AFAD}"/>
              </a:ext>
            </a:extLst>
          </p:cNvPr>
          <p:cNvGrpSpPr/>
          <p:nvPr/>
        </p:nvGrpSpPr>
        <p:grpSpPr>
          <a:xfrm>
            <a:off x="1093930" y="986702"/>
            <a:ext cx="609480" cy="442080"/>
            <a:chOff x="1093930" y="986702"/>
            <a:chExt cx="609480" cy="442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98">
              <p14:nvContentPartPr>
                <p14:cNvPr id="241" name="Ink 240">
                  <a:extLst>
                    <a:ext uri="{FF2B5EF4-FFF2-40B4-BE49-F238E27FC236}">
                      <a16:creationId xmlns:a16="http://schemas.microsoft.com/office/drawing/2014/main" id="{CF63DF68-B4EE-DE51-297A-74E4473448EA}"/>
                    </a:ext>
                  </a:extLst>
                </p14:cNvPr>
                <p14:cNvContentPartPr/>
                <p14:nvPr/>
              </p14:nvContentPartPr>
              <p14:xfrm>
                <a:off x="1093930" y="1054382"/>
                <a:ext cx="270720" cy="293760"/>
              </p14:xfrm>
            </p:contentPart>
          </mc:Choice>
          <mc:Fallback xmlns="">
            <p:pic>
              <p:nvPicPr>
                <p:cNvPr id="241" name="Ink 240">
                  <a:extLst>
                    <a:ext uri="{FF2B5EF4-FFF2-40B4-BE49-F238E27FC236}">
                      <a16:creationId xmlns:a16="http://schemas.microsoft.com/office/drawing/2014/main" id="{CF63DF68-B4EE-DE51-297A-74E4473448EA}"/>
                    </a:ext>
                  </a:extLst>
                </p:cNvPr>
                <p:cNvPicPr/>
                <p:nvPr/>
              </p:nvPicPr>
              <p:blipFill>
                <a:blip r:embed="rId499"/>
                <a:stretch>
                  <a:fillRect/>
                </a:stretch>
              </p:blipFill>
              <p:spPr>
                <a:xfrm>
                  <a:off x="1084930" y="1045742"/>
                  <a:ext cx="288360" cy="31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0">
              <p14:nvContentPartPr>
                <p14:cNvPr id="247" name="Ink 246">
                  <a:extLst>
                    <a:ext uri="{FF2B5EF4-FFF2-40B4-BE49-F238E27FC236}">
                      <a16:creationId xmlns:a16="http://schemas.microsoft.com/office/drawing/2014/main" id="{D79F6078-2C25-923A-478B-847162C29B8C}"/>
                    </a:ext>
                  </a:extLst>
                </p14:cNvPr>
                <p14:cNvContentPartPr/>
                <p14:nvPr/>
              </p14:nvContentPartPr>
              <p14:xfrm>
                <a:off x="1394890" y="1206662"/>
                <a:ext cx="130680" cy="127800"/>
              </p14:xfrm>
            </p:contentPart>
          </mc:Choice>
          <mc:Fallback xmlns="">
            <p:pic>
              <p:nvPicPr>
                <p:cNvPr id="247" name="Ink 246">
                  <a:extLst>
                    <a:ext uri="{FF2B5EF4-FFF2-40B4-BE49-F238E27FC236}">
                      <a16:creationId xmlns:a16="http://schemas.microsoft.com/office/drawing/2014/main" id="{D79F6078-2C25-923A-478B-847162C29B8C}"/>
                    </a:ext>
                  </a:extLst>
                </p:cNvPr>
                <p:cNvPicPr/>
                <p:nvPr/>
              </p:nvPicPr>
              <p:blipFill>
                <a:blip r:embed="rId501"/>
                <a:stretch>
                  <a:fillRect/>
                </a:stretch>
              </p:blipFill>
              <p:spPr>
                <a:xfrm>
                  <a:off x="1386250" y="1197662"/>
                  <a:ext cx="14832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2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CCCADFE2-0B9A-E452-D970-0CD0EFBECB4E}"/>
                    </a:ext>
                  </a:extLst>
                </p14:cNvPr>
                <p14:cNvContentPartPr/>
                <p14:nvPr/>
              </p14:nvContentPartPr>
              <p14:xfrm>
                <a:off x="1647610" y="986702"/>
                <a:ext cx="55800" cy="30384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CCCADFE2-0B9A-E452-D970-0CD0EFBECB4E}"/>
                    </a:ext>
                  </a:extLst>
                </p:cNvPr>
                <p:cNvPicPr/>
                <p:nvPr/>
              </p:nvPicPr>
              <p:blipFill>
                <a:blip r:embed="rId503"/>
                <a:stretch>
                  <a:fillRect/>
                </a:stretch>
              </p:blipFill>
              <p:spPr>
                <a:xfrm>
                  <a:off x="1638970" y="978062"/>
                  <a:ext cx="73440" cy="32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4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98EE440F-8FB1-2893-4FFE-25BFCC1556A6}"/>
                    </a:ext>
                  </a:extLst>
                </p14:cNvPr>
                <p14:cNvContentPartPr/>
                <p14:nvPr/>
              </p14:nvContentPartPr>
              <p14:xfrm>
                <a:off x="1640050" y="1372622"/>
                <a:ext cx="51480" cy="5616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98EE440F-8FB1-2893-4FFE-25BFCC1556A6}"/>
                    </a:ext>
                  </a:extLst>
                </p:cNvPr>
                <p:cNvPicPr/>
                <p:nvPr/>
              </p:nvPicPr>
              <p:blipFill>
                <a:blip r:embed="rId505"/>
                <a:stretch>
                  <a:fillRect/>
                </a:stretch>
              </p:blipFill>
              <p:spPr>
                <a:xfrm>
                  <a:off x="1631050" y="1363622"/>
                  <a:ext cx="69120" cy="73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06">
            <p14:nvContentPartPr>
              <p14:cNvPr id="258" name="Ink 257">
                <a:extLst>
                  <a:ext uri="{FF2B5EF4-FFF2-40B4-BE49-F238E27FC236}">
                    <a16:creationId xmlns:a16="http://schemas.microsoft.com/office/drawing/2014/main" id="{A9D66336-EAE8-BC5C-F865-2E64E534B036}"/>
                  </a:ext>
                </a:extLst>
              </p14:cNvPr>
              <p14:cNvContentPartPr/>
              <p14:nvPr/>
            </p14:nvContentPartPr>
            <p14:xfrm>
              <a:off x="9584890" y="1163822"/>
              <a:ext cx="54000" cy="105480"/>
            </p14:xfrm>
          </p:contentPart>
        </mc:Choice>
        <mc:Fallback xmlns="">
          <p:pic>
            <p:nvPicPr>
              <p:cNvPr id="258" name="Ink 257">
                <a:extLst>
                  <a:ext uri="{FF2B5EF4-FFF2-40B4-BE49-F238E27FC236}">
                    <a16:creationId xmlns:a16="http://schemas.microsoft.com/office/drawing/2014/main" id="{A9D66336-EAE8-BC5C-F865-2E64E534B036}"/>
                  </a:ext>
                </a:extLst>
              </p:cNvPr>
              <p:cNvPicPr/>
              <p:nvPr/>
            </p:nvPicPr>
            <p:blipFill>
              <a:blip r:embed="rId507"/>
              <a:stretch>
                <a:fillRect/>
              </a:stretch>
            </p:blipFill>
            <p:spPr>
              <a:xfrm>
                <a:off x="9575890" y="1155182"/>
                <a:ext cx="71640" cy="123120"/>
              </a:xfrm>
              <a:prstGeom prst="rect">
                <a:avLst/>
              </a:prstGeom>
            </p:spPr>
          </p:pic>
        </mc:Fallback>
      </mc:AlternateContent>
      <p:grpSp>
        <p:nvGrpSpPr>
          <p:cNvPr id="80" name="Group 79">
            <a:extLst>
              <a:ext uri="{FF2B5EF4-FFF2-40B4-BE49-F238E27FC236}">
                <a16:creationId xmlns:a16="http://schemas.microsoft.com/office/drawing/2014/main" id="{622BC143-172D-9160-E712-AB86FFD1A13D}"/>
              </a:ext>
            </a:extLst>
          </p:cNvPr>
          <p:cNvGrpSpPr/>
          <p:nvPr/>
        </p:nvGrpSpPr>
        <p:grpSpPr>
          <a:xfrm>
            <a:off x="6644050" y="2840342"/>
            <a:ext cx="2197800" cy="379080"/>
            <a:chOff x="6644050" y="2840342"/>
            <a:chExt cx="2197800" cy="379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08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A3EEB930-D61F-D8F1-F22E-F50BA8B01064}"/>
                    </a:ext>
                  </a:extLst>
                </p14:cNvPr>
                <p14:cNvContentPartPr/>
                <p14:nvPr/>
              </p14:nvContentPartPr>
              <p14:xfrm>
                <a:off x="6700210" y="2840342"/>
                <a:ext cx="565560" cy="35640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A3EEB930-D61F-D8F1-F22E-F50BA8B01064}"/>
                    </a:ext>
                  </a:extLst>
                </p:cNvPr>
                <p:cNvPicPr/>
                <p:nvPr/>
              </p:nvPicPr>
              <p:blipFill>
                <a:blip r:embed="rId509"/>
                <a:stretch>
                  <a:fillRect/>
                </a:stretch>
              </p:blipFill>
              <p:spPr>
                <a:xfrm>
                  <a:off x="6691570" y="2831702"/>
                  <a:ext cx="583200" cy="37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0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D0082603-75A2-95D4-6634-247D08A98065}"/>
                    </a:ext>
                  </a:extLst>
                </p14:cNvPr>
                <p14:cNvContentPartPr/>
                <p14:nvPr/>
              </p14:nvContentPartPr>
              <p14:xfrm>
                <a:off x="7085410" y="2966342"/>
                <a:ext cx="244440" cy="4788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D0082603-75A2-95D4-6634-247D08A98065}"/>
                    </a:ext>
                  </a:extLst>
                </p:cNvPr>
                <p:cNvPicPr/>
                <p:nvPr/>
              </p:nvPicPr>
              <p:blipFill>
                <a:blip r:embed="rId511"/>
                <a:stretch>
                  <a:fillRect/>
                </a:stretch>
              </p:blipFill>
              <p:spPr>
                <a:xfrm>
                  <a:off x="7076770" y="2957342"/>
                  <a:ext cx="262080" cy="6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2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94C93D22-0B5A-303A-E7DC-6F62B36F5547}"/>
                    </a:ext>
                  </a:extLst>
                </p14:cNvPr>
                <p14:cNvContentPartPr/>
                <p14:nvPr/>
              </p14:nvContentPartPr>
              <p14:xfrm>
                <a:off x="6644050" y="2971742"/>
                <a:ext cx="346680" cy="6660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94C93D22-0B5A-303A-E7DC-6F62B36F5547}"/>
                    </a:ext>
                  </a:extLst>
                </p:cNvPr>
                <p:cNvPicPr/>
                <p:nvPr/>
              </p:nvPicPr>
              <p:blipFill>
                <a:blip r:embed="rId513"/>
                <a:stretch>
                  <a:fillRect/>
                </a:stretch>
              </p:blipFill>
              <p:spPr>
                <a:xfrm>
                  <a:off x="6635410" y="2963102"/>
                  <a:ext cx="364320" cy="8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4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8256F1B9-F63F-B3BE-B55C-9D795F5FB26B}"/>
                    </a:ext>
                  </a:extLst>
                </p14:cNvPr>
                <p14:cNvContentPartPr/>
                <p14:nvPr/>
              </p14:nvContentPartPr>
              <p14:xfrm>
                <a:off x="7410850" y="2842142"/>
                <a:ext cx="1431000" cy="37728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8256F1B9-F63F-B3BE-B55C-9D795F5FB26B}"/>
                    </a:ext>
                  </a:extLst>
                </p:cNvPr>
                <p:cNvPicPr/>
                <p:nvPr/>
              </p:nvPicPr>
              <p:blipFill>
                <a:blip r:embed="rId515"/>
                <a:stretch>
                  <a:fillRect/>
                </a:stretch>
              </p:blipFill>
              <p:spPr>
                <a:xfrm>
                  <a:off x="7401850" y="2833142"/>
                  <a:ext cx="1448640" cy="39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6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2B5D0E58-9E6E-57EA-1391-88D0677BAC65}"/>
                    </a:ext>
                  </a:extLst>
                </p14:cNvPr>
                <p14:cNvContentPartPr/>
                <p14:nvPr/>
              </p14:nvContentPartPr>
              <p14:xfrm>
                <a:off x="8367730" y="2930702"/>
                <a:ext cx="56520" cy="1476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2B5D0E58-9E6E-57EA-1391-88D0677BAC65}"/>
                    </a:ext>
                  </a:extLst>
                </p:cNvPr>
                <p:cNvPicPr/>
                <p:nvPr/>
              </p:nvPicPr>
              <p:blipFill>
                <a:blip r:embed="rId517"/>
                <a:stretch>
                  <a:fillRect/>
                </a:stretch>
              </p:blipFill>
              <p:spPr>
                <a:xfrm>
                  <a:off x="8359090" y="2921702"/>
                  <a:ext cx="7416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8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48D56505-7DF0-C0FF-84AA-915000E9A91F}"/>
                    </a:ext>
                  </a:extLst>
                </p14:cNvPr>
                <p14:cNvContentPartPr/>
                <p14:nvPr/>
              </p14:nvContentPartPr>
              <p14:xfrm>
                <a:off x="7684810" y="2871302"/>
                <a:ext cx="21240" cy="2196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48D56505-7DF0-C0FF-84AA-915000E9A91F}"/>
                    </a:ext>
                  </a:extLst>
                </p:cNvPr>
                <p:cNvPicPr/>
                <p:nvPr/>
              </p:nvPicPr>
              <p:blipFill>
                <a:blip r:embed="rId519"/>
                <a:stretch>
                  <a:fillRect/>
                </a:stretch>
              </p:blipFill>
              <p:spPr>
                <a:xfrm>
                  <a:off x="7676170" y="2862662"/>
                  <a:ext cx="38880" cy="39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1" name="Group 290">
            <a:extLst>
              <a:ext uri="{FF2B5EF4-FFF2-40B4-BE49-F238E27FC236}">
                <a16:creationId xmlns:a16="http://schemas.microsoft.com/office/drawing/2014/main" id="{36276FAB-8501-9C30-A7C3-83E8AE3685A8}"/>
              </a:ext>
            </a:extLst>
          </p:cNvPr>
          <p:cNvGrpSpPr/>
          <p:nvPr/>
        </p:nvGrpSpPr>
        <p:grpSpPr>
          <a:xfrm>
            <a:off x="1559770" y="4387622"/>
            <a:ext cx="1052640" cy="391680"/>
            <a:chOff x="1559770" y="4387622"/>
            <a:chExt cx="1052640" cy="391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20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DD23FFBF-8CEE-4488-2B07-EB6EEA5154C0}"/>
                    </a:ext>
                  </a:extLst>
                </p14:cNvPr>
                <p14:cNvContentPartPr/>
                <p14:nvPr/>
              </p14:nvContentPartPr>
              <p14:xfrm>
                <a:off x="1559770" y="4387622"/>
                <a:ext cx="1052640" cy="39168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DD23FFBF-8CEE-4488-2B07-EB6EEA5154C0}"/>
                    </a:ext>
                  </a:extLst>
                </p:cNvPr>
                <p:cNvPicPr/>
                <p:nvPr/>
              </p:nvPicPr>
              <p:blipFill>
                <a:blip r:embed="rId521"/>
                <a:stretch>
                  <a:fillRect/>
                </a:stretch>
              </p:blipFill>
              <p:spPr>
                <a:xfrm>
                  <a:off x="1541770" y="4369622"/>
                  <a:ext cx="1088280" cy="42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2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D0492946-1315-D28C-4BDA-D15D6E592811}"/>
                    </a:ext>
                  </a:extLst>
                </p14:cNvPr>
                <p14:cNvContentPartPr/>
                <p14:nvPr/>
              </p14:nvContentPartPr>
              <p14:xfrm>
                <a:off x="2383090" y="4519382"/>
                <a:ext cx="10800" cy="3528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D0492946-1315-D28C-4BDA-D15D6E592811}"/>
                    </a:ext>
                  </a:extLst>
                </p:cNvPr>
                <p:cNvPicPr/>
                <p:nvPr/>
              </p:nvPicPr>
              <p:blipFill>
                <a:blip r:embed="rId523"/>
                <a:stretch>
                  <a:fillRect/>
                </a:stretch>
              </p:blipFill>
              <p:spPr>
                <a:xfrm>
                  <a:off x="2365090" y="4501382"/>
                  <a:ext cx="46440" cy="7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4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73100205-CDBF-422A-5777-35119112CB8E}"/>
                    </a:ext>
                  </a:extLst>
                </p14:cNvPr>
                <p14:cNvContentPartPr/>
                <p14:nvPr/>
              </p14:nvContentPartPr>
              <p14:xfrm>
                <a:off x="2068090" y="4535222"/>
                <a:ext cx="279360" cy="5544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73100205-CDBF-422A-5777-35119112CB8E}"/>
                    </a:ext>
                  </a:extLst>
                </p:cNvPr>
                <p:cNvPicPr/>
                <p:nvPr/>
              </p:nvPicPr>
              <p:blipFill>
                <a:blip r:embed="rId525"/>
                <a:stretch>
                  <a:fillRect/>
                </a:stretch>
              </p:blipFill>
              <p:spPr>
                <a:xfrm>
                  <a:off x="2050090" y="4517222"/>
                  <a:ext cx="31500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6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6090F6B2-09E7-9380-DAAC-5C8CE5D86F49}"/>
                    </a:ext>
                  </a:extLst>
                </p14:cNvPr>
                <p14:cNvContentPartPr/>
                <p14:nvPr/>
              </p14:nvContentPartPr>
              <p14:xfrm>
                <a:off x="1852090" y="4468982"/>
                <a:ext cx="52200" cy="3492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6090F6B2-09E7-9380-DAAC-5C8CE5D86F49}"/>
                    </a:ext>
                  </a:extLst>
                </p:cNvPr>
                <p:cNvPicPr/>
                <p:nvPr/>
              </p:nvPicPr>
              <p:blipFill>
                <a:blip r:embed="rId527"/>
                <a:stretch>
                  <a:fillRect/>
                </a:stretch>
              </p:blipFill>
              <p:spPr>
                <a:xfrm>
                  <a:off x="1834090" y="4450982"/>
                  <a:ext cx="87840" cy="70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6" name="Group 295">
            <a:extLst>
              <a:ext uri="{FF2B5EF4-FFF2-40B4-BE49-F238E27FC236}">
                <a16:creationId xmlns:a16="http://schemas.microsoft.com/office/drawing/2014/main" id="{8EC4E5E6-2386-2C25-2E3D-528BC9D1913F}"/>
              </a:ext>
            </a:extLst>
          </p:cNvPr>
          <p:cNvGrpSpPr/>
          <p:nvPr/>
        </p:nvGrpSpPr>
        <p:grpSpPr>
          <a:xfrm>
            <a:off x="196090" y="5252342"/>
            <a:ext cx="561960" cy="523800"/>
            <a:chOff x="196090" y="5252342"/>
            <a:chExt cx="561960" cy="523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28">
              <p14:nvContentPartPr>
                <p14:cNvPr id="293" name="Ink 292">
                  <a:extLst>
                    <a:ext uri="{FF2B5EF4-FFF2-40B4-BE49-F238E27FC236}">
                      <a16:creationId xmlns:a16="http://schemas.microsoft.com/office/drawing/2014/main" id="{785ADB7A-B6E3-BFB7-4813-F0CF0E7CA108}"/>
                    </a:ext>
                  </a:extLst>
                </p14:cNvPr>
                <p14:cNvContentPartPr/>
                <p14:nvPr/>
              </p14:nvContentPartPr>
              <p14:xfrm>
                <a:off x="333610" y="5313542"/>
                <a:ext cx="99720" cy="383040"/>
              </p14:xfrm>
            </p:contentPart>
          </mc:Choice>
          <mc:Fallback xmlns="">
            <p:pic>
              <p:nvPicPr>
                <p:cNvPr id="293" name="Ink 292">
                  <a:extLst>
                    <a:ext uri="{FF2B5EF4-FFF2-40B4-BE49-F238E27FC236}">
                      <a16:creationId xmlns:a16="http://schemas.microsoft.com/office/drawing/2014/main" id="{785ADB7A-B6E3-BFB7-4813-F0CF0E7CA108}"/>
                    </a:ext>
                  </a:extLst>
                </p:cNvPr>
                <p:cNvPicPr/>
                <p:nvPr/>
              </p:nvPicPr>
              <p:blipFill>
                <a:blip r:embed="rId529"/>
                <a:stretch>
                  <a:fillRect/>
                </a:stretch>
              </p:blipFill>
              <p:spPr>
                <a:xfrm>
                  <a:off x="315970" y="5295542"/>
                  <a:ext cx="135360" cy="41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0">
              <p14:nvContentPartPr>
                <p14:cNvPr id="294" name="Ink 293">
                  <a:extLst>
                    <a:ext uri="{FF2B5EF4-FFF2-40B4-BE49-F238E27FC236}">
                      <a16:creationId xmlns:a16="http://schemas.microsoft.com/office/drawing/2014/main" id="{16D0B436-4DD0-71E8-5F74-D7CF02296EAC}"/>
                    </a:ext>
                  </a:extLst>
                </p14:cNvPr>
                <p14:cNvContentPartPr/>
                <p14:nvPr/>
              </p14:nvContentPartPr>
              <p14:xfrm>
                <a:off x="196090" y="5252342"/>
                <a:ext cx="449640" cy="134280"/>
              </p14:xfrm>
            </p:contentPart>
          </mc:Choice>
          <mc:Fallback xmlns="">
            <p:pic>
              <p:nvPicPr>
                <p:cNvPr id="294" name="Ink 293">
                  <a:extLst>
                    <a:ext uri="{FF2B5EF4-FFF2-40B4-BE49-F238E27FC236}">
                      <a16:creationId xmlns:a16="http://schemas.microsoft.com/office/drawing/2014/main" id="{16D0B436-4DD0-71E8-5F74-D7CF02296EAC}"/>
                    </a:ext>
                  </a:extLst>
                </p:cNvPr>
                <p:cNvPicPr/>
                <p:nvPr/>
              </p:nvPicPr>
              <p:blipFill>
                <a:blip r:embed="rId531"/>
                <a:stretch>
                  <a:fillRect/>
                </a:stretch>
              </p:blipFill>
              <p:spPr>
                <a:xfrm>
                  <a:off x="178450" y="5234702"/>
                  <a:ext cx="485280" cy="1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2">
              <p14:nvContentPartPr>
                <p14:cNvPr id="295" name="Ink 294">
                  <a:extLst>
                    <a:ext uri="{FF2B5EF4-FFF2-40B4-BE49-F238E27FC236}">
                      <a16:creationId xmlns:a16="http://schemas.microsoft.com/office/drawing/2014/main" id="{021D1C96-17B8-91BA-7423-B6F40FFD8D41}"/>
                    </a:ext>
                  </a:extLst>
                </p14:cNvPr>
                <p14:cNvContentPartPr/>
                <p14:nvPr/>
              </p14:nvContentPartPr>
              <p14:xfrm>
                <a:off x="510370" y="5599022"/>
                <a:ext cx="247680" cy="177120"/>
              </p14:xfrm>
            </p:contentPart>
          </mc:Choice>
          <mc:Fallback xmlns="">
            <p:pic>
              <p:nvPicPr>
                <p:cNvPr id="295" name="Ink 294">
                  <a:extLst>
                    <a:ext uri="{FF2B5EF4-FFF2-40B4-BE49-F238E27FC236}">
                      <a16:creationId xmlns:a16="http://schemas.microsoft.com/office/drawing/2014/main" id="{021D1C96-17B8-91BA-7423-B6F40FFD8D41}"/>
                    </a:ext>
                  </a:extLst>
                </p:cNvPr>
                <p:cNvPicPr/>
                <p:nvPr/>
              </p:nvPicPr>
              <p:blipFill>
                <a:blip r:embed="rId533"/>
                <a:stretch>
                  <a:fillRect/>
                </a:stretch>
              </p:blipFill>
              <p:spPr>
                <a:xfrm>
                  <a:off x="492370" y="5581022"/>
                  <a:ext cx="283320" cy="212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7" name="Group 316">
            <a:extLst>
              <a:ext uri="{FF2B5EF4-FFF2-40B4-BE49-F238E27FC236}">
                <a16:creationId xmlns:a16="http://schemas.microsoft.com/office/drawing/2014/main" id="{083C7F42-2318-E4F8-65B0-F42003590EE5}"/>
              </a:ext>
            </a:extLst>
          </p:cNvPr>
          <p:cNvGrpSpPr/>
          <p:nvPr/>
        </p:nvGrpSpPr>
        <p:grpSpPr>
          <a:xfrm>
            <a:off x="3918490" y="5452142"/>
            <a:ext cx="539640" cy="185760"/>
            <a:chOff x="3918490" y="5452142"/>
            <a:chExt cx="539640" cy="185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34">
              <p14:nvContentPartPr>
                <p14:cNvPr id="297" name="Ink 296">
                  <a:extLst>
                    <a:ext uri="{FF2B5EF4-FFF2-40B4-BE49-F238E27FC236}">
                      <a16:creationId xmlns:a16="http://schemas.microsoft.com/office/drawing/2014/main" id="{F34DECED-87B4-A541-FE50-5CFDBA2E697B}"/>
                    </a:ext>
                  </a:extLst>
                </p14:cNvPr>
                <p14:cNvContentPartPr/>
                <p14:nvPr/>
              </p14:nvContentPartPr>
              <p14:xfrm>
                <a:off x="3918490" y="5457542"/>
                <a:ext cx="209160" cy="10440"/>
              </p14:xfrm>
            </p:contentPart>
          </mc:Choice>
          <mc:Fallback xmlns="">
            <p:pic>
              <p:nvPicPr>
                <p:cNvPr id="297" name="Ink 296">
                  <a:extLst>
                    <a:ext uri="{FF2B5EF4-FFF2-40B4-BE49-F238E27FC236}">
                      <a16:creationId xmlns:a16="http://schemas.microsoft.com/office/drawing/2014/main" id="{F34DECED-87B4-A541-FE50-5CFDBA2E697B}"/>
                    </a:ext>
                  </a:extLst>
                </p:cNvPr>
                <p:cNvPicPr/>
                <p:nvPr/>
              </p:nvPicPr>
              <p:blipFill>
                <a:blip r:embed="rId535"/>
                <a:stretch>
                  <a:fillRect/>
                </a:stretch>
              </p:blipFill>
              <p:spPr>
                <a:xfrm>
                  <a:off x="3900850" y="5439542"/>
                  <a:ext cx="24480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6">
              <p14:nvContentPartPr>
                <p14:cNvPr id="306" name="Ink 305">
                  <a:extLst>
                    <a:ext uri="{FF2B5EF4-FFF2-40B4-BE49-F238E27FC236}">
                      <a16:creationId xmlns:a16="http://schemas.microsoft.com/office/drawing/2014/main" id="{A3E84181-EB87-4A06-75F8-38A37E1659B6}"/>
                    </a:ext>
                  </a:extLst>
                </p14:cNvPr>
                <p14:cNvContentPartPr/>
                <p14:nvPr/>
              </p14:nvContentPartPr>
              <p14:xfrm>
                <a:off x="4250050" y="5452142"/>
                <a:ext cx="208080" cy="185760"/>
              </p14:xfrm>
            </p:contentPart>
          </mc:Choice>
          <mc:Fallback xmlns="">
            <p:pic>
              <p:nvPicPr>
                <p:cNvPr id="306" name="Ink 305">
                  <a:extLst>
                    <a:ext uri="{FF2B5EF4-FFF2-40B4-BE49-F238E27FC236}">
                      <a16:creationId xmlns:a16="http://schemas.microsoft.com/office/drawing/2014/main" id="{A3E84181-EB87-4A06-75F8-38A37E1659B6}"/>
                    </a:ext>
                  </a:extLst>
                </p:cNvPr>
                <p:cNvPicPr/>
                <p:nvPr/>
              </p:nvPicPr>
              <p:blipFill>
                <a:blip r:embed="rId537"/>
                <a:stretch>
                  <a:fillRect/>
                </a:stretch>
              </p:blipFill>
              <p:spPr>
                <a:xfrm>
                  <a:off x="4232050" y="5434142"/>
                  <a:ext cx="243720" cy="221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9E20DC01-862B-CF2F-971F-DEE6FDF49374}"/>
              </a:ext>
            </a:extLst>
          </p:cNvPr>
          <p:cNvGrpSpPr/>
          <p:nvPr/>
        </p:nvGrpSpPr>
        <p:grpSpPr>
          <a:xfrm>
            <a:off x="4583410" y="5216702"/>
            <a:ext cx="329040" cy="412560"/>
            <a:chOff x="4583410" y="5216702"/>
            <a:chExt cx="329040" cy="412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38">
              <p14:nvContentPartPr>
                <p14:cNvPr id="318" name="Ink 317">
                  <a:extLst>
                    <a:ext uri="{FF2B5EF4-FFF2-40B4-BE49-F238E27FC236}">
                      <a16:creationId xmlns:a16="http://schemas.microsoft.com/office/drawing/2014/main" id="{08E7B777-F4CC-80AE-CFF1-ECDB154373B3}"/>
                    </a:ext>
                  </a:extLst>
                </p14:cNvPr>
                <p14:cNvContentPartPr/>
                <p14:nvPr/>
              </p14:nvContentPartPr>
              <p14:xfrm>
                <a:off x="4583410" y="5440262"/>
                <a:ext cx="111960" cy="189000"/>
              </p14:xfrm>
            </p:contentPart>
          </mc:Choice>
          <mc:Fallback xmlns="">
            <p:pic>
              <p:nvPicPr>
                <p:cNvPr id="318" name="Ink 317">
                  <a:extLst>
                    <a:ext uri="{FF2B5EF4-FFF2-40B4-BE49-F238E27FC236}">
                      <a16:creationId xmlns:a16="http://schemas.microsoft.com/office/drawing/2014/main" id="{08E7B777-F4CC-80AE-CFF1-ECDB154373B3}"/>
                    </a:ext>
                  </a:extLst>
                </p:cNvPr>
                <p:cNvPicPr/>
                <p:nvPr/>
              </p:nvPicPr>
              <p:blipFill>
                <a:blip r:embed="rId539"/>
                <a:stretch>
                  <a:fillRect/>
                </a:stretch>
              </p:blipFill>
              <p:spPr>
                <a:xfrm>
                  <a:off x="4565410" y="5422262"/>
                  <a:ext cx="147600" cy="22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0">
              <p14:nvContentPartPr>
                <p14:cNvPr id="319" name="Ink 318">
                  <a:extLst>
                    <a:ext uri="{FF2B5EF4-FFF2-40B4-BE49-F238E27FC236}">
                      <a16:creationId xmlns:a16="http://schemas.microsoft.com/office/drawing/2014/main" id="{EC824C99-5438-C84E-0026-D6314C15F9FA}"/>
                    </a:ext>
                  </a:extLst>
                </p14:cNvPr>
                <p14:cNvContentPartPr/>
                <p14:nvPr/>
              </p14:nvContentPartPr>
              <p14:xfrm>
                <a:off x="4786810" y="5216702"/>
                <a:ext cx="125640" cy="147960"/>
              </p14:xfrm>
            </p:contentPart>
          </mc:Choice>
          <mc:Fallback xmlns="">
            <p:pic>
              <p:nvPicPr>
                <p:cNvPr id="319" name="Ink 318">
                  <a:extLst>
                    <a:ext uri="{FF2B5EF4-FFF2-40B4-BE49-F238E27FC236}">
                      <a16:creationId xmlns:a16="http://schemas.microsoft.com/office/drawing/2014/main" id="{EC824C99-5438-C84E-0026-D6314C15F9FA}"/>
                    </a:ext>
                  </a:extLst>
                </p:cNvPr>
                <p:cNvPicPr/>
                <p:nvPr/>
              </p:nvPicPr>
              <p:blipFill>
                <a:blip r:embed="rId541"/>
                <a:stretch>
                  <a:fillRect/>
                </a:stretch>
              </p:blipFill>
              <p:spPr>
                <a:xfrm>
                  <a:off x="4768810" y="5198702"/>
                  <a:ext cx="161280" cy="183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6" name="Group 145">
            <a:extLst>
              <a:ext uri="{FF2B5EF4-FFF2-40B4-BE49-F238E27FC236}">
                <a16:creationId xmlns:a16="http://schemas.microsoft.com/office/drawing/2014/main" id="{30C6A348-B8F9-046D-EAE3-1949A5D10EF6}"/>
              </a:ext>
            </a:extLst>
          </p:cNvPr>
          <p:cNvGrpSpPr/>
          <p:nvPr/>
        </p:nvGrpSpPr>
        <p:grpSpPr>
          <a:xfrm>
            <a:off x="1101850" y="6161342"/>
            <a:ext cx="638280" cy="436320"/>
            <a:chOff x="1101850" y="6161342"/>
            <a:chExt cx="638280" cy="436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42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565F7610-C768-E4B1-EB23-4C6E76CB6F89}"/>
                    </a:ext>
                  </a:extLst>
                </p14:cNvPr>
                <p14:cNvContentPartPr/>
                <p14:nvPr/>
              </p14:nvContentPartPr>
              <p14:xfrm>
                <a:off x="1101850" y="6161342"/>
                <a:ext cx="255240" cy="7704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565F7610-C768-E4B1-EB23-4C6E76CB6F89}"/>
                    </a:ext>
                  </a:extLst>
                </p:cNvPr>
                <p:cNvPicPr/>
                <p:nvPr/>
              </p:nvPicPr>
              <p:blipFill>
                <a:blip r:embed="rId543"/>
                <a:stretch>
                  <a:fillRect/>
                </a:stretch>
              </p:blipFill>
              <p:spPr>
                <a:xfrm>
                  <a:off x="1083850" y="6143342"/>
                  <a:ext cx="29088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4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B276CDF0-D8A0-2A58-08AC-1830ED8C67A7}"/>
                    </a:ext>
                  </a:extLst>
                </p14:cNvPr>
                <p14:cNvContentPartPr/>
                <p14:nvPr/>
              </p14:nvContentPartPr>
              <p14:xfrm>
                <a:off x="1148650" y="6349982"/>
                <a:ext cx="236880" cy="7596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B276CDF0-D8A0-2A58-08AC-1830ED8C67A7}"/>
                    </a:ext>
                  </a:extLst>
                </p:cNvPr>
                <p:cNvPicPr/>
                <p:nvPr/>
              </p:nvPicPr>
              <p:blipFill>
                <a:blip r:embed="rId545"/>
                <a:stretch>
                  <a:fillRect/>
                </a:stretch>
              </p:blipFill>
              <p:spPr>
                <a:xfrm>
                  <a:off x="1131010" y="6332342"/>
                  <a:ext cx="27252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6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87116250-A678-1935-4548-93047840C06F}"/>
                    </a:ext>
                  </a:extLst>
                </p14:cNvPr>
                <p14:cNvContentPartPr/>
                <p14:nvPr/>
              </p14:nvContentPartPr>
              <p14:xfrm>
                <a:off x="1605850" y="6199502"/>
                <a:ext cx="134280" cy="39816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87116250-A678-1935-4548-93047840C06F}"/>
                    </a:ext>
                  </a:extLst>
                </p:cNvPr>
                <p:cNvPicPr/>
                <p:nvPr/>
              </p:nvPicPr>
              <p:blipFill>
                <a:blip r:embed="rId547"/>
                <a:stretch>
                  <a:fillRect/>
                </a:stretch>
              </p:blipFill>
              <p:spPr>
                <a:xfrm>
                  <a:off x="1587850" y="6181862"/>
                  <a:ext cx="169920" cy="433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48">
            <p14:nvContentPartPr>
              <p14:cNvPr id="159" name="Ink 158">
                <a:extLst>
                  <a:ext uri="{FF2B5EF4-FFF2-40B4-BE49-F238E27FC236}">
                    <a16:creationId xmlns:a16="http://schemas.microsoft.com/office/drawing/2014/main" id="{FC853B9D-D220-C5F0-4F42-B1F40277788E}"/>
                  </a:ext>
                </a:extLst>
              </p14:cNvPr>
              <p14:cNvContentPartPr/>
              <p14:nvPr/>
            </p14:nvContentPartPr>
            <p14:xfrm>
              <a:off x="1858210" y="6194462"/>
              <a:ext cx="105480" cy="198360"/>
            </p14:xfrm>
          </p:contentPart>
        </mc:Choice>
        <mc:Fallback xmlns="">
          <p:pic>
            <p:nvPicPr>
              <p:cNvPr id="159" name="Ink 158">
                <a:extLst>
                  <a:ext uri="{FF2B5EF4-FFF2-40B4-BE49-F238E27FC236}">
                    <a16:creationId xmlns:a16="http://schemas.microsoft.com/office/drawing/2014/main" id="{FC853B9D-D220-C5F0-4F42-B1F40277788E}"/>
                  </a:ext>
                </a:extLst>
              </p:cNvPr>
              <p:cNvPicPr/>
              <p:nvPr/>
            </p:nvPicPr>
            <p:blipFill>
              <a:blip r:embed="rId549"/>
              <a:stretch>
                <a:fillRect/>
              </a:stretch>
            </p:blipFill>
            <p:spPr>
              <a:xfrm>
                <a:off x="1840570" y="6176462"/>
                <a:ext cx="141120" cy="234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481504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D87472EE-BD48-D5AD-A978-5E06EE82D709}"/>
              </a:ext>
            </a:extLst>
          </p:cNvPr>
          <p:cNvGrpSpPr/>
          <p:nvPr/>
        </p:nvGrpSpPr>
        <p:grpSpPr>
          <a:xfrm>
            <a:off x="641050" y="140129"/>
            <a:ext cx="1045800" cy="403200"/>
            <a:chOff x="641050" y="140129"/>
            <a:chExt cx="1045800" cy="403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D750A4C3-9DE1-7F4F-6855-7E6AC5D15064}"/>
                    </a:ext>
                  </a:extLst>
                </p14:cNvPr>
                <p14:cNvContentPartPr/>
                <p14:nvPr/>
              </p14:nvContentPartPr>
              <p14:xfrm>
                <a:off x="641050" y="140129"/>
                <a:ext cx="225360" cy="37368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D750A4C3-9DE1-7F4F-6855-7E6AC5D15064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632050" y="131129"/>
                  <a:ext cx="243000" cy="39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E5681D9B-236F-B586-7777-41189FC7915E}"/>
                    </a:ext>
                  </a:extLst>
                </p14:cNvPr>
                <p14:cNvContentPartPr/>
                <p14:nvPr/>
              </p14:nvContentPartPr>
              <p14:xfrm>
                <a:off x="881530" y="152369"/>
                <a:ext cx="805320" cy="39096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E5681D9B-236F-B586-7777-41189FC7915E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872530" y="143369"/>
                  <a:ext cx="822960" cy="40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2A14DD54-5791-A971-4AA5-C4D8BC61EDED}"/>
                    </a:ext>
                  </a:extLst>
                </p14:cNvPr>
                <p14:cNvContentPartPr/>
                <p14:nvPr/>
              </p14:nvContentPartPr>
              <p14:xfrm>
                <a:off x="1314610" y="210329"/>
                <a:ext cx="304200" cy="9252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2A14DD54-5791-A971-4AA5-C4D8BC61EDED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305610" y="201329"/>
                  <a:ext cx="32184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57B15EBE-E69C-5BF8-F188-A4A0F1CE9081}"/>
                    </a:ext>
                  </a:extLst>
                </p14:cNvPr>
                <p14:cNvContentPartPr/>
                <p14:nvPr/>
              </p14:nvContentPartPr>
              <p14:xfrm>
                <a:off x="911410" y="183329"/>
                <a:ext cx="43920" cy="468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57B15EBE-E69C-5BF8-F188-A4A0F1CE9081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902410" y="174329"/>
                  <a:ext cx="61560" cy="22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6BA58F9A-F50E-7486-F495-F89563B103C4}"/>
              </a:ext>
            </a:extLst>
          </p:cNvPr>
          <p:cNvGrpSpPr/>
          <p:nvPr/>
        </p:nvGrpSpPr>
        <p:grpSpPr>
          <a:xfrm>
            <a:off x="1550770" y="716489"/>
            <a:ext cx="1507680" cy="350640"/>
            <a:chOff x="1550770" y="716489"/>
            <a:chExt cx="1507680" cy="350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755DE96C-C136-77D4-B559-CCB2075592C4}"/>
                    </a:ext>
                  </a:extLst>
                </p14:cNvPr>
                <p14:cNvContentPartPr/>
                <p14:nvPr/>
              </p14:nvContentPartPr>
              <p14:xfrm>
                <a:off x="1550770" y="718649"/>
                <a:ext cx="304200" cy="31896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755DE96C-C136-77D4-B559-CCB2075592C4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541770" y="710009"/>
                  <a:ext cx="321840" cy="33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FBC2E2EB-C500-FCEE-5220-257376C2C391}"/>
                    </a:ext>
                  </a:extLst>
                </p14:cNvPr>
                <p14:cNvContentPartPr/>
                <p14:nvPr/>
              </p14:nvContentPartPr>
              <p14:xfrm>
                <a:off x="1901410" y="960569"/>
                <a:ext cx="85680" cy="10656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FBC2E2EB-C500-FCEE-5220-257376C2C391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892410" y="951569"/>
                  <a:ext cx="10332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C50DF74C-7F96-1480-3592-3797326CE589}"/>
                    </a:ext>
                  </a:extLst>
                </p14:cNvPr>
                <p14:cNvContentPartPr/>
                <p14:nvPr/>
              </p14:nvContentPartPr>
              <p14:xfrm>
                <a:off x="2218570" y="785249"/>
                <a:ext cx="201960" cy="19548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C50DF74C-7F96-1480-3592-3797326CE589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209570" y="776249"/>
                  <a:ext cx="219600" cy="21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219AA9AB-6FAD-1C20-1C9E-3EBA3DCC736C}"/>
                    </a:ext>
                  </a:extLst>
                </p14:cNvPr>
                <p14:cNvContentPartPr/>
                <p14:nvPr/>
              </p14:nvContentPartPr>
              <p14:xfrm>
                <a:off x="2385250" y="737369"/>
                <a:ext cx="255240" cy="32580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219AA9AB-6FAD-1C20-1C9E-3EBA3DCC736C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376250" y="728729"/>
                  <a:ext cx="272880" cy="34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55E6FBF3-0938-6147-5717-9B4E2EA7355D}"/>
                    </a:ext>
                  </a:extLst>
                </p14:cNvPr>
                <p14:cNvContentPartPr/>
                <p14:nvPr/>
              </p14:nvContentPartPr>
              <p14:xfrm>
                <a:off x="2733730" y="744209"/>
                <a:ext cx="176040" cy="25920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55E6FBF3-0938-6147-5717-9B4E2EA7355D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2724730" y="735569"/>
                  <a:ext cx="193680" cy="27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05F256FA-B4B0-4086-E6D4-3895DD6498F4}"/>
                    </a:ext>
                  </a:extLst>
                </p14:cNvPr>
                <p14:cNvContentPartPr/>
                <p14:nvPr/>
              </p14:nvContentPartPr>
              <p14:xfrm>
                <a:off x="2824810" y="716489"/>
                <a:ext cx="233640" cy="5508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05F256FA-B4B0-4086-E6D4-3895DD6498F4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2815810" y="707849"/>
                  <a:ext cx="251280" cy="72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0EB67688-595A-32E5-D5D2-AC1EDBCA7862}"/>
                  </a:ext>
                </a:extLst>
              </p14:cNvPr>
              <p14:cNvContentPartPr/>
              <p14:nvPr/>
            </p14:nvContentPartPr>
            <p14:xfrm>
              <a:off x="3386770" y="789929"/>
              <a:ext cx="12600" cy="2520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0EB67688-595A-32E5-D5D2-AC1EDBCA7862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3377770" y="780929"/>
                <a:ext cx="30240" cy="4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202B5390-FF27-2535-3F27-66C624083ECB}"/>
                  </a:ext>
                </a:extLst>
              </p14:cNvPr>
              <p14:cNvContentPartPr/>
              <p14:nvPr/>
            </p14:nvContentPartPr>
            <p14:xfrm>
              <a:off x="3368410" y="928529"/>
              <a:ext cx="19440" cy="1476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202B5390-FF27-2535-3F27-66C624083ECB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3359410" y="919529"/>
                <a:ext cx="37080" cy="32400"/>
              </a:xfrm>
              <a:prstGeom prst="rect">
                <a:avLst/>
              </a:prstGeom>
            </p:spPr>
          </p:pic>
        </mc:Fallback>
      </mc:AlternateContent>
      <p:grpSp>
        <p:nvGrpSpPr>
          <p:cNvPr id="35" name="Group 34">
            <a:extLst>
              <a:ext uri="{FF2B5EF4-FFF2-40B4-BE49-F238E27FC236}">
                <a16:creationId xmlns:a16="http://schemas.microsoft.com/office/drawing/2014/main" id="{6FB6F1AB-1CD0-3267-3CFD-4048972A1C83}"/>
              </a:ext>
            </a:extLst>
          </p:cNvPr>
          <p:cNvGrpSpPr/>
          <p:nvPr/>
        </p:nvGrpSpPr>
        <p:grpSpPr>
          <a:xfrm>
            <a:off x="4016050" y="600929"/>
            <a:ext cx="3536640" cy="645120"/>
            <a:chOff x="4016050" y="600929"/>
            <a:chExt cx="3536640" cy="645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F2998F4E-8897-C34E-08A0-03273CE15573}"/>
                    </a:ext>
                  </a:extLst>
                </p14:cNvPr>
                <p14:cNvContentPartPr/>
                <p14:nvPr/>
              </p14:nvContentPartPr>
              <p14:xfrm>
                <a:off x="4016050" y="733049"/>
                <a:ext cx="79200" cy="27324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F2998F4E-8897-C34E-08A0-03273CE15573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4007050" y="724409"/>
                  <a:ext cx="96840" cy="29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45DA0FBE-C517-46C8-696C-D40B2833034D}"/>
                    </a:ext>
                  </a:extLst>
                </p14:cNvPr>
                <p14:cNvContentPartPr/>
                <p14:nvPr/>
              </p14:nvContentPartPr>
              <p14:xfrm>
                <a:off x="4053850" y="706409"/>
                <a:ext cx="251280" cy="5544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45DA0FBE-C517-46C8-696C-D40B2833034D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4045210" y="697409"/>
                  <a:ext cx="268920" cy="7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D1E0CB89-5008-170D-825C-C5B0709BCDF9}"/>
                    </a:ext>
                  </a:extLst>
                </p14:cNvPr>
                <p14:cNvContentPartPr/>
                <p14:nvPr/>
              </p14:nvContentPartPr>
              <p14:xfrm>
                <a:off x="4088770" y="837089"/>
                <a:ext cx="195840" cy="1404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D1E0CB89-5008-170D-825C-C5B0709BCDF9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4079770" y="828449"/>
                  <a:ext cx="21348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7D1DBC75-313D-2019-65CF-116BA4CC015C}"/>
                    </a:ext>
                  </a:extLst>
                </p14:cNvPr>
                <p14:cNvContentPartPr/>
                <p14:nvPr/>
              </p14:nvContentPartPr>
              <p14:xfrm>
                <a:off x="4412410" y="600929"/>
                <a:ext cx="201960" cy="46728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7D1DBC75-313D-2019-65CF-116BA4CC015C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4403770" y="591929"/>
                  <a:ext cx="219600" cy="48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FE6DA509-D271-1AA6-FB2E-541514145EB3}"/>
                    </a:ext>
                  </a:extLst>
                </p14:cNvPr>
                <p14:cNvContentPartPr/>
                <p14:nvPr/>
              </p14:nvContentPartPr>
              <p14:xfrm>
                <a:off x="4591330" y="770129"/>
                <a:ext cx="258840" cy="24948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FE6DA509-D271-1AA6-FB2E-541514145EB3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4582690" y="761489"/>
                  <a:ext cx="276480" cy="26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0EE9F51A-7A79-E2D6-899A-5F1ED7A4BB87}"/>
                    </a:ext>
                  </a:extLst>
                </p14:cNvPr>
                <p14:cNvContentPartPr/>
                <p14:nvPr/>
              </p14:nvContentPartPr>
              <p14:xfrm>
                <a:off x="4895890" y="933569"/>
                <a:ext cx="70560" cy="10440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0EE9F51A-7A79-E2D6-899A-5F1ED7A4BB87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4887250" y="924929"/>
                  <a:ext cx="8820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86C0E89E-0A5B-1B96-1D25-E3BF8ED6B2A4}"/>
                    </a:ext>
                  </a:extLst>
                </p14:cNvPr>
                <p14:cNvContentPartPr/>
                <p14:nvPr/>
              </p14:nvContentPartPr>
              <p14:xfrm>
                <a:off x="5087050" y="625769"/>
                <a:ext cx="75240" cy="51012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86C0E89E-0A5B-1B96-1D25-E3BF8ED6B2A4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5078050" y="616769"/>
                  <a:ext cx="92880" cy="52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52D4D329-4362-A515-EB8C-6BE563142A44}"/>
                    </a:ext>
                  </a:extLst>
                </p14:cNvPr>
                <p14:cNvContentPartPr/>
                <p14:nvPr/>
              </p14:nvContentPartPr>
              <p14:xfrm>
                <a:off x="5372170" y="813329"/>
                <a:ext cx="729720" cy="10440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52D4D329-4362-A515-EB8C-6BE563142A44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5363170" y="804329"/>
                  <a:ext cx="74736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E595E098-FFE3-CB1A-680D-6FBD4F55F3EC}"/>
                    </a:ext>
                  </a:extLst>
                </p14:cNvPr>
                <p14:cNvContentPartPr/>
                <p14:nvPr/>
              </p14:nvContentPartPr>
              <p14:xfrm>
                <a:off x="6530290" y="607409"/>
                <a:ext cx="21240" cy="18432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E595E098-FFE3-CB1A-680D-6FBD4F55F3EC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6521290" y="598769"/>
                  <a:ext cx="38880" cy="20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4C8E19AE-E1C0-9DF6-B555-865A118A0BC7}"/>
                    </a:ext>
                  </a:extLst>
                </p14:cNvPr>
                <p14:cNvContentPartPr/>
                <p14:nvPr/>
              </p14:nvContentPartPr>
              <p14:xfrm>
                <a:off x="6294850" y="816569"/>
                <a:ext cx="450000" cy="3240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4C8E19AE-E1C0-9DF6-B555-865A118A0BC7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6286210" y="807569"/>
                  <a:ext cx="46764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CB1C9FB6-ECE8-785F-B48B-9B69EB101374}"/>
                    </a:ext>
                  </a:extLst>
                </p14:cNvPr>
                <p14:cNvContentPartPr/>
                <p14:nvPr/>
              </p14:nvContentPartPr>
              <p14:xfrm>
                <a:off x="6239770" y="1012409"/>
                <a:ext cx="141480" cy="23364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CB1C9FB6-ECE8-785F-B48B-9B69EB101374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6230770" y="1003769"/>
                  <a:ext cx="159120" cy="25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8DE73D7F-FE31-3086-EC30-7D1232EF7FAD}"/>
                    </a:ext>
                  </a:extLst>
                </p14:cNvPr>
                <p14:cNvContentPartPr/>
                <p14:nvPr/>
              </p14:nvContentPartPr>
              <p14:xfrm>
                <a:off x="6475570" y="1061729"/>
                <a:ext cx="107640" cy="9540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8DE73D7F-FE31-3086-EC30-7D1232EF7FAD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6466930" y="1053089"/>
                  <a:ext cx="12528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55E4CA66-BDC1-6A2F-816E-AFBAF4B1F857}"/>
                    </a:ext>
                  </a:extLst>
                </p14:cNvPr>
                <p14:cNvContentPartPr/>
                <p14:nvPr/>
              </p14:nvContentPartPr>
              <p14:xfrm>
                <a:off x="6828010" y="739529"/>
                <a:ext cx="320400" cy="28116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55E4CA66-BDC1-6A2F-816E-AFBAF4B1F857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6819010" y="730889"/>
                  <a:ext cx="338040" cy="29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852A0FBF-FE0D-011A-97C4-88D44698A330}"/>
                    </a:ext>
                  </a:extLst>
                </p14:cNvPr>
                <p14:cNvContentPartPr/>
                <p14:nvPr/>
              </p14:nvContentPartPr>
              <p14:xfrm>
                <a:off x="7166050" y="985769"/>
                <a:ext cx="117360" cy="9864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852A0FBF-FE0D-011A-97C4-88D44698A330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7157050" y="977129"/>
                  <a:ext cx="13500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9B9AB4EE-7658-2A77-9E7B-C1ADC62ABE77}"/>
                    </a:ext>
                  </a:extLst>
                </p14:cNvPr>
                <p14:cNvContentPartPr/>
                <p14:nvPr/>
              </p14:nvContentPartPr>
              <p14:xfrm>
                <a:off x="7307530" y="607049"/>
                <a:ext cx="156600" cy="20556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9B9AB4EE-7658-2A77-9E7B-C1ADC62ABE77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7298890" y="598049"/>
                  <a:ext cx="174240" cy="22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03FB0036-BF31-7CC5-F42F-7E59CCB1F171}"/>
                    </a:ext>
                  </a:extLst>
                </p14:cNvPr>
                <p14:cNvContentPartPr/>
                <p14:nvPr/>
              </p14:nvContentPartPr>
              <p14:xfrm>
                <a:off x="7348210" y="603089"/>
                <a:ext cx="204480" cy="1764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03FB0036-BF31-7CC5-F42F-7E59CCB1F171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7339210" y="594449"/>
                  <a:ext cx="222120" cy="35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D36B7426-A487-D793-B66A-8BC8262442BB}"/>
                  </a:ext>
                </a:extLst>
              </p14:cNvPr>
              <p14:cNvContentPartPr/>
              <p14:nvPr/>
            </p14:nvContentPartPr>
            <p14:xfrm>
              <a:off x="1474090" y="1647089"/>
              <a:ext cx="432360" cy="32436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D36B7426-A487-D793-B66A-8BC8262442BB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1465450" y="1638449"/>
                <a:ext cx="450000" cy="342000"/>
              </a:xfrm>
              <a:prstGeom prst="rect">
                <a:avLst/>
              </a:prstGeom>
            </p:spPr>
          </p:pic>
        </mc:Fallback>
      </mc:AlternateContent>
      <p:grpSp>
        <p:nvGrpSpPr>
          <p:cNvPr id="45" name="Group 44">
            <a:extLst>
              <a:ext uri="{FF2B5EF4-FFF2-40B4-BE49-F238E27FC236}">
                <a16:creationId xmlns:a16="http://schemas.microsoft.com/office/drawing/2014/main" id="{AF1C45F6-2E00-C140-418F-F9534CBECA0B}"/>
              </a:ext>
            </a:extLst>
          </p:cNvPr>
          <p:cNvGrpSpPr/>
          <p:nvPr/>
        </p:nvGrpSpPr>
        <p:grpSpPr>
          <a:xfrm>
            <a:off x="2150890" y="1581569"/>
            <a:ext cx="1411920" cy="295920"/>
            <a:chOff x="2150890" y="1581569"/>
            <a:chExt cx="1411920" cy="295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8805C6CA-2A1E-F18A-4BAA-7B6B0EA453BE}"/>
                    </a:ext>
                  </a:extLst>
                </p14:cNvPr>
                <p14:cNvContentPartPr/>
                <p14:nvPr/>
              </p14:nvContentPartPr>
              <p14:xfrm>
                <a:off x="2150890" y="1584449"/>
                <a:ext cx="218880" cy="27504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8805C6CA-2A1E-F18A-4BAA-7B6B0EA453BE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2142250" y="1575809"/>
                  <a:ext cx="236520" cy="29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097DDA82-5D1B-7473-36CA-C0D1B5B8C27C}"/>
                    </a:ext>
                  </a:extLst>
                </p14:cNvPr>
                <p14:cNvContentPartPr/>
                <p14:nvPr/>
              </p14:nvContentPartPr>
              <p14:xfrm>
                <a:off x="2443930" y="1590929"/>
                <a:ext cx="173520" cy="22536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097DDA82-5D1B-7473-36CA-C0D1B5B8C27C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2434930" y="1582289"/>
                  <a:ext cx="191160" cy="24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75D00674-A4B3-80F1-0225-DEE0BA8C469E}"/>
                    </a:ext>
                  </a:extLst>
                </p14:cNvPr>
                <p14:cNvContentPartPr/>
                <p14:nvPr/>
              </p14:nvContentPartPr>
              <p14:xfrm>
                <a:off x="2762170" y="1587329"/>
                <a:ext cx="144720" cy="25668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75D00674-A4B3-80F1-0225-DEE0BA8C469E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2753530" y="1578329"/>
                  <a:ext cx="162360" cy="27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EA1B519E-4C76-D91F-48F7-A5C7CD19D418}"/>
                    </a:ext>
                  </a:extLst>
                </p14:cNvPr>
                <p14:cNvContentPartPr/>
                <p14:nvPr/>
              </p14:nvContentPartPr>
              <p14:xfrm>
                <a:off x="2990050" y="1804409"/>
                <a:ext cx="30600" cy="4464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EA1B519E-4C76-D91F-48F7-A5C7CD19D418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2981050" y="1795409"/>
                  <a:ext cx="48240" cy="6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0AE6A32E-2C23-DA92-3993-F75BFBE4832C}"/>
                    </a:ext>
                  </a:extLst>
                </p14:cNvPr>
                <p14:cNvContentPartPr/>
                <p14:nvPr/>
              </p14:nvContentPartPr>
              <p14:xfrm>
                <a:off x="3105610" y="1654649"/>
                <a:ext cx="115560" cy="22284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0AE6A32E-2C23-DA92-3993-F75BFBE4832C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3096970" y="1645649"/>
                  <a:ext cx="133200" cy="24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DEF8F34E-4E06-2517-7ED3-94DC450CE6C3}"/>
                    </a:ext>
                  </a:extLst>
                </p14:cNvPr>
                <p14:cNvContentPartPr/>
                <p14:nvPr/>
              </p14:nvContentPartPr>
              <p14:xfrm>
                <a:off x="3129010" y="1581569"/>
                <a:ext cx="192600" cy="4752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DEF8F34E-4E06-2517-7ED3-94DC450CE6C3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3120010" y="1572929"/>
                  <a:ext cx="210240" cy="6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4E775F88-D460-D6BA-E70B-3BDC479E5CDF}"/>
                    </a:ext>
                  </a:extLst>
                </p14:cNvPr>
                <p14:cNvContentPartPr/>
                <p14:nvPr/>
              </p14:nvContentPartPr>
              <p14:xfrm>
                <a:off x="3499450" y="1656809"/>
                <a:ext cx="63360" cy="6588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4E775F88-D460-D6BA-E70B-3BDC479E5CDF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3490450" y="1648169"/>
                  <a:ext cx="81000" cy="8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967F7649-279A-C003-838D-3FD4F043CA11}"/>
                    </a:ext>
                  </a:extLst>
                </p14:cNvPr>
                <p14:cNvContentPartPr/>
                <p14:nvPr/>
              </p14:nvContentPartPr>
              <p14:xfrm>
                <a:off x="3458050" y="1843649"/>
                <a:ext cx="63360" cy="3384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967F7649-279A-C003-838D-3FD4F043CA11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3449410" y="1834649"/>
                  <a:ext cx="81000" cy="51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3E7C2AC2-23EE-39CF-2B8C-B89DD84CFE42}"/>
              </a:ext>
            </a:extLst>
          </p:cNvPr>
          <p:cNvGrpSpPr/>
          <p:nvPr/>
        </p:nvGrpSpPr>
        <p:grpSpPr>
          <a:xfrm>
            <a:off x="3985090" y="1521449"/>
            <a:ext cx="2886480" cy="543600"/>
            <a:chOff x="3985090" y="1521449"/>
            <a:chExt cx="2886480" cy="543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5ED01E97-2135-637C-9109-1080A55C9A26}"/>
                    </a:ext>
                  </a:extLst>
                </p14:cNvPr>
                <p14:cNvContentPartPr/>
                <p14:nvPr/>
              </p14:nvContentPartPr>
              <p14:xfrm>
                <a:off x="3985090" y="1638089"/>
                <a:ext cx="91080" cy="28296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5ED01E97-2135-637C-9109-1080A55C9A26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3976450" y="1629089"/>
                  <a:ext cx="108720" cy="30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38635365-1F49-5EF7-84EC-24F77D75BC17}"/>
                    </a:ext>
                  </a:extLst>
                </p14:cNvPr>
                <p14:cNvContentPartPr/>
                <p14:nvPr/>
              </p14:nvContentPartPr>
              <p14:xfrm>
                <a:off x="4027210" y="1620809"/>
                <a:ext cx="239760" cy="6768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38635365-1F49-5EF7-84EC-24F77D75BC17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4018210" y="1612169"/>
                  <a:ext cx="257400" cy="8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95176627-D0B9-5DA0-3091-E105BDA8BDA0}"/>
                    </a:ext>
                  </a:extLst>
                </p14:cNvPr>
                <p14:cNvContentPartPr/>
                <p14:nvPr/>
              </p14:nvContentPartPr>
              <p14:xfrm>
                <a:off x="4047010" y="1766609"/>
                <a:ext cx="183960" cy="2088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95176627-D0B9-5DA0-3091-E105BDA8BDA0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4038370" y="1757969"/>
                  <a:ext cx="20160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575020A1-3B25-B101-0562-7945F1B31FD3}"/>
                    </a:ext>
                  </a:extLst>
                </p14:cNvPr>
                <p14:cNvContentPartPr/>
                <p14:nvPr/>
              </p14:nvContentPartPr>
              <p14:xfrm>
                <a:off x="4374250" y="1543049"/>
                <a:ext cx="193680" cy="42408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575020A1-3B25-B101-0562-7945F1B31FD3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4365250" y="1534049"/>
                  <a:ext cx="211320" cy="44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4A51F662-528E-B557-EA8D-F826D47033DE}"/>
                    </a:ext>
                  </a:extLst>
                </p14:cNvPr>
                <p14:cNvContentPartPr/>
                <p14:nvPr/>
              </p14:nvContentPartPr>
              <p14:xfrm>
                <a:off x="4525810" y="1718009"/>
                <a:ext cx="288720" cy="22536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4A51F662-528E-B557-EA8D-F826D47033DE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4517170" y="1709369"/>
                  <a:ext cx="306360" cy="24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4499C48C-9040-2939-604F-89F0AF013745}"/>
                    </a:ext>
                  </a:extLst>
                </p14:cNvPr>
                <p14:cNvContentPartPr/>
                <p14:nvPr/>
              </p14:nvContentPartPr>
              <p14:xfrm>
                <a:off x="4843690" y="1883609"/>
                <a:ext cx="38880" cy="12420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4499C48C-9040-2939-604F-89F0AF013745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4835050" y="1874609"/>
                  <a:ext cx="5652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ED1B84D7-B5B3-8097-5615-2303191749E5}"/>
                    </a:ext>
                  </a:extLst>
                </p14:cNvPr>
                <p14:cNvContentPartPr/>
                <p14:nvPr/>
              </p14:nvContentPartPr>
              <p14:xfrm>
                <a:off x="4971130" y="1606049"/>
                <a:ext cx="113760" cy="45900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ED1B84D7-B5B3-8097-5615-2303191749E5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4962490" y="1597049"/>
                  <a:ext cx="131400" cy="47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B24ECF92-4518-35CC-90AF-AA6832B68CE6}"/>
                    </a:ext>
                  </a:extLst>
                </p14:cNvPr>
                <p14:cNvContentPartPr/>
                <p14:nvPr/>
              </p14:nvContentPartPr>
              <p14:xfrm>
                <a:off x="5285050" y="1737449"/>
                <a:ext cx="567720" cy="15912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B24ECF92-4518-35CC-90AF-AA6832B68CE6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5276050" y="1728449"/>
                  <a:ext cx="58536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5456BEAE-3AD3-F94B-C899-C247D0EE23F9}"/>
                    </a:ext>
                  </a:extLst>
                </p14:cNvPr>
                <p14:cNvContentPartPr/>
                <p14:nvPr/>
              </p14:nvContentPartPr>
              <p14:xfrm>
                <a:off x="6322570" y="1521449"/>
                <a:ext cx="185400" cy="18108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5456BEAE-3AD3-F94B-C899-C247D0EE23F9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6313930" y="1512809"/>
                  <a:ext cx="203040" cy="19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98A7CA41-958F-4DB0-B7C9-46786632A269}"/>
                    </a:ext>
                  </a:extLst>
                </p14:cNvPr>
                <p14:cNvContentPartPr/>
                <p14:nvPr/>
              </p14:nvContentPartPr>
              <p14:xfrm>
                <a:off x="6078130" y="1771649"/>
                <a:ext cx="793440" cy="4176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98A7CA41-958F-4DB0-B7C9-46786632A269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6069490" y="1762649"/>
                  <a:ext cx="811080" cy="59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169E4F97-16D4-8506-2EA8-1A5DCB40CD39}"/>
              </a:ext>
            </a:extLst>
          </p:cNvPr>
          <p:cNvGrpSpPr/>
          <p:nvPr/>
        </p:nvGrpSpPr>
        <p:grpSpPr>
          <a:xfrm>
            <a:off x="6143290" y="1928609"/>
            <a:ext cx="534600" cy="216360"/>
            <a:chOff x="6143290" y="1928609"/>
            <a:chExt cx="534600" cy="216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61439CC7-1DA8-9FFC-826F-C71A4083A896}"/>
                    </a:ext>
                  </a:extLst>
                </p14:cNvPr>
                <p14:cNvContentPartPr/>
                <p14:nvPr/>
              </p14:nvContentPartPr>
              <p14:xfrm>
                <a:off x="6143290" y="1928609"/>
                <a:ext cx="70560" cy="21636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61439CC7-1DA8-9FFC-826F-C71A4083A896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6134650" y="1919609"/>
                  <a:ext cx="88200" cy="23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67887D6B-86DF-B942-4D99-0BC9447B9F1C}"/>
                    </a:ext>
                  </a:extLst>
                </p14:cNvPr>
                <p14:cNvContentPartPr/>
                <p14:nvPr/>
              </p14:nvContentPartPr>
              <p14:xfrm>
                <a:off x="6311410" y="1977929"/>
                <a:ext cx="84240" cy="15444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67887D6B-86DF-B942-4D99-0BC9447B9F1C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6302770" y="1968929"/>
                  <a:ext cx="10188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4AA09F44-D66C-25EE-41F5-05090975F79A}"/>
                    </a:ext>
                  </a:extLst>
                </p14:cNvPr>
                <p14:cNvContentPartPr/>
                <p14:nvPr/>
              </p14:nvContentPartPr>
              <p14:xfrm>
                <a:off x="6511210" y="1932569"/>
                <a:ext cx="166680" cy="16488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4AA09F44-D66C-25EE-41F5-05090975F79A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6502570" y="1923569"/>
                  <a:ext cx="184320" cy="182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ACCD53B1-883D-D291-475A-BBA2434AE2ED}"/>
              </a:ext>
            </a:extLst>
          </p:cNvPr>
          <p:cNvGrpSpPr/>
          <p:nvPr/>
        </p:nvGrpSpPr>
        <p:grpSpPr>
          <a:xfrm>
            <a:off x="7022770" y="1444769"/>
            <a:ext cx="562680" cy="459360"/>
            <a:chOff x="7022770" y="1444769"/>
            <a:chExt cx="562680" cy="459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2A50183E-C7BC-4D36-AFB7-8BA3009BBF90}"/>
                    </a:ext>
                  </a:extLst>
                </p14:cNvPr>
                <p14:cNvContentPartPr/>
                <p14:nvPr/>
              </p14:nvContentPartPr>
              <p14:xfrm>
                <a:off x="7022770" y="1584809"/>
                <a:ext cx="343080" cy="31932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2A50183E-C7BC-4D36-AFB7-8BA3009BBF90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7013770" y="1576169"/>
                  <a:ext cx="360720" cy="33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06988F27-43BE-ADD9-59E4-EAF3E2A71FBF}"/>
                    </a:ext>
                  </a:extLst>
                </p14:cNvPr>
                <p14:cNvContentPartPr/>
                <p14:nvPr/>
              </p14:nvContentPartPr>
              <p14:xfrm>
                <a:off x="7386010" y="1444769"/>
                <a:ext cx="199440" cy="13824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06988F27-43BE-ADD9-59E4-EAF3E2A71FBF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7377010" y="1436129"/>
                  <a:ext cx="217080" cy="155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C8B99844-8001-B88B-3E23-89EB15CF7BEF}"/>
              </a:ext>
            </a:extLst>
          </p:cNvPr>
          <p:cNvGrpSpPr/>
          <p:nvPr/>
        </p:nvGrpSpPr>
        <p:grpSpPr>
          <a:xfrm>
            <a:off x="422530" y="2298329"/>
            <a:ext cx="1217160" cy="445680"/>
            <a:chOff x="422530" y="2298329"/>
            <a:chExt cx="1217160" cy="445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898CAE59-75ED-E342-D307-DBD583568865}"/>
                    </a:ext>
                  </a:extLst>
                </p14:cNvPr>
                <p14:cNvContentPartPr/>
                <p14:nvPr/>
              </p14:nvContentPartPr>
              <p14:xfrm>
                <a:off x="422530" y="2321369"/>
                <a:ext cx="190080" cy="42264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898CAE59-75ED-E342-D307-DBD583568865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413530" y="2312369"/>
                  <a:ext cx="207720" cy="44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5BB87384-D083-8CBE-ED00-442892952C17}"/>
                    </a:ext>
                  </a:extLst>
                </p14:cNvPr>
                <p14:cNvContentPartPr/>
                <p14:nvPr/>
              </p14:nvContentPartPr>
              <p14:xfrm>
                <a:off x="484450" y="2298329"/>
                <a:ext cx="1013040" cy="43776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5BB87384-D083-8CBE-ED00-442892952C17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475450" y="2289329"/>
                  <a:ext cx="1030680" cy="45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69457AFD-22F1-0094-CB38-1BDD727EF2C7}"/>
                    </a:ext>
                  </a:extLst>
                </p14:cNvPr>
                <p14:cNvContentPartPr/>
                <p14:nvPr/>
              </p14:nvContentPartPr>
              <p14:xfrm>
                <a:off x="1624930" y="2544929"/>
                <a:ext cx="14760" cy="19584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69457AFD-22F1-0094-CB38-1BDD727EF2C7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1616290" y="2536289"/>
                  <a:ext cx="32400" cy="213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AD77348E-5AF1-F806-EEB7-671DFB5716A7}"/>
              </a:ext>
            </a:extLst>
          </p:cNvPr>
          <p:cNvGrpSpPr/>
          <p:nvPr/>
        </p:nvGrpSpPr>
        <p:grpSpPr>
          <a:xfrm>
            <a:off x="1953250" y="2284289"/>
            <a:ext cx="1793880" cy="406440"/>
            <a:chOff x="1953250" y="2284289"/>
            <a:chExt cx="1793880" cy="406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6B725EC3-2C11-7483-9871-1B9F6E1F00B2}"/>
                    </a:ext>
                  </a:extLst>
                </p14:cNvPr>
                <p14:cNvContentPartPr/>
                <p14:nvPr/>
              </p14:nvContentPartPr>
              <p14:xfrm>
                <a:off x="1953250" y="2436569"/>
                <a:ext cx="88200" cy="25416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6B725EC3-2C11-7483-9871-1B9F6E1F00B2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1944610" y="2427929"/>
                  <a:ext cx="105840" cy="27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33596047-5EED-2F15-C969-31D49287C5E1}"/>
                    </a:ext>
                  </a:extLst>
                </p14:cNvPr>
                <p14:cNvContentPartPr/>
                <p14:nvPr/>
              </p14:nvContentPartPr>
              <p14:xfrm>
                <a:off x="1961890" y="2395529"/>
                <a:ext cx="237600" cy="8532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33596047-5EED-2F15-C969-31D49287C5E1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1952890" y="2386529"/>
                  <a:ext cx="25524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7FDE816C-E55C-8088-DC8C-087E415C1D5A}"/>
                    </a:ext>
                  </a:extLst>
                </p14:cNvPr>
                <p14:cNvContentPartPr/>
                <p14:nvPr/>
              </p14:nvContentPartPr>
              <p14:xfrm>
                <a:off x="1991050" y="2522249"/>
                <a:ext cx="181440" cy="1656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7FDE816C-E55C-8088-DC8C-087E415C1D5A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1982050" y="2513609"/>
                  <a:ext cx="19908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70602CC1-5161-8592-660E-9557368E67BF}"/>
                    </a:ext>
                  </a:extLst>
                </p14:cNvPr>
                <p14:cNvContentPartPr/>
                <p14:nvPr/>
              </p14:nvContentPartPr>
              <p14:xfrm>
                <a:off x="2087170" y="2365649"/>
                <a:ext cx="602280" cy="32148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70602CC1-5161-8592-660E-9557368E67BF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2078170" y="2356649"/>
                  <a:ext cx="619920" cy="33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D9B6A168-4454-A92A-A0E7-69E8D778C101}"/>
                    </a:ext>
                  </a:extLst>
                </p14:cNvPr>
                <p14:cNvContentPartPr/>
                <p14:nvPr/>
              </p14:nvContentPartPr>
              <p14:xfrm>
                <a:off x="2356450" y="2363849"/>
                <a:ext cx="57240" cy="3312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D9B6A168-4454-A92A-A0E7-69E8D778C101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2347450" y="2355209"/>
                  <a:ext cx="7488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596CB677-152B-4654-A9FA-94A90E39FCC8}"/>
                    </a:ext>
                  </a:extLst>
                </p14:cNvPr>
                <p14:cNvContentPartPr/>
                <p14:nvPr/>
              </p14:nvContentPartPr>
              <p14:xfrm>
                <a:off x="2901130" y="2284289"/>
                <a:ext cx="846000" cy="40644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596CB677-152B-4654-A9FA-94A90E39FCC8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2892490" y="2275649"/>
                  <a:ext cx="863640" cy="42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71D5859B-41BC-831E-755A-E258B34A4158}"/>
                    </a:ext>
                  </a:extLst>
                </p14:cNvPr>
                <p14:cNvContentPartPr/>
                <p14:nvPr/>
              </p14:nvContentPartPr>
              <p14:xfrm>
                <a:off x="2942530" y="2483369"/>
                <a:ext cx="252720" cy="4176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71D5859B-41BC-831E-755A-E258B34A4158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2933890" y="2474729"/>
                  <a:ext cx="270360" cy="59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26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6ED19A39-F1ED-69EC-A884-A8C0C75B6E17}"/>
                  </a:ext>
                </a:extLst>
              </p14:cNvPr>
              <p14:cNvContentPartPr/>
              <p14:nvPr/>
            </p14:nvContentPartPr>
            <p14:xfrm>
              <a:off x="3875290" y="2236049"/>
              <a:ext cx="959400" cy="365040"/>
            </p14:xfrm>
          </p:contentPart>
        </mc:Choice>
        <mc:Fallback xmlns=""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6ED19A39-F1ED-69EC-A884-A8C0C75B6E17}"/>
                  </a:ext>
                </a:extLst>
              </p:cNvPr>
              <p:cNvPicPr/>
              <p:nvPr/>
            </p:nvPicPr>
            <p:blipFill>
              <a:blip r:embed="rId127"/>
              <a:stretch>
                <a:fillRect/>
              </a:stretch>
            </p:blipFill>
            <p:spPr>
              <a:xfrm>
                <a:off x="3866290" y="2227409"/>
                <a:ext cx="977040" cy="38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8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id="{7B7F0DF5-4D8E-F803-C7C1-2C5DB027E413}"/>
                  </a:ext>
                </a:extLst>
              </p14:cNvPr>
              <p14:cNvContentPartPr/>
              <p14:nvPr/>
            </p14:nvContentPartPr>
            <p14:xfrm>
              <a:off x="4570450" y="2331089"/>
              <a:ext cx="207720" cy="42120"/>
            </p14:xfrm>
          </p:contentPart>
        </mc:Choice>
        <mc:Fallback xmlns=""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7B7F0DF5-4D8E-F803-C7C1-2C5DB027E413}"/>
                  </a:ext>
                </a:extLst>
              </p:cNvPr>
              <p:cNvPicPr/>
              <p:nvPr/>
            </p:nvPicPr>
            <p:blipFill>
              <a:blip r:embed="rId129"/>
              <a:stretch>
                <a:fillRect/>
              </a:stretch>
            </p:blipFill>
            <p:spPr>
              <a:xfrm>
                <a:off x="4561810" y="2322089"/>
                <a:ext cx="225360" cy="5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0">
            <p14:nvContentPartPr>
              <p14:cNvPr id="79" name="Ink 78">
                <a:extLst>
                  <a:ext uri="{FF2B5EF4-FFF2-40B4-BE49-F238E27FC236}">
                    <a16:creationId xmlns:a16="http://schemas.microsoft.com/office/drawing/2014/main" id="{250AFC59-9745-2B0D-D4E4-61AD5F482037}"/>
                  </a:ext>
                </a:extLst>
              </p14:cNvPr>
              <p14:cNvContentPartPr/>
              <p14:nvPr/>
            </p14:nvContentPartPr>
            <p14:xfrm>
              <a:off x="4214770" y="2341169"/>
              <a:ext cx="39240" cy="14760"/>
            </p14:xfrm>
          </p:contentPart>
        </mc:Choice>
        <mc:Fallback xmlns="">
          <p:pic>
            <p:nvPicPr>
              <p:cNvPr id="79" name="Ink 78">
                <a:extLst>
                  <a:ext uri="{FF2B5EF4-FFF2-40B4-BE49-F238E27FC236}">
                    <a16:creationId xmlns:a16="http://schemas.microsoft.com/office/drawing/2014/main" id="{250AFC59-9745-2B0D-D4E4-61AD5F482037}"/>
                  </a:ext>
                </a:extLst>
              </p:cNvPr>
              <p:cNvPicPr/>
              <p:nvPr/>
            </p:nvPicPr>
            <p:blipFill>
              <a:blip r:embed="rId131"/>
              <a:stretch>
                <a:fillRect/>
              </a:stretch>
            </p:blipFill>
            <p:spPr>
              <a:xfrm>
                <a:off x="4205770" y="2332169"/>
                <a:ext cx="56880" cy="3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2">
            <p14:nvContentPartPr>
              <p14:cNvPr id="81" name="Ink 80">
                <a:extLst>
                  <a:ext uri="{FF2B5EF4-FFF2-40B4-BE49-F238E27FC236}">
                    <a16:creationId xmlns:a16="http://schemas.microsoft.com/office/drawing/2014/main" id="{21FBE6CA-34CE-EC8E-D654-310A60970405}"/>
                  </a:ext>
                </a:extLst>
              </p14:cNvPr>
              <p14:cNvContentPartPr/>
              <p14:nvPr/>
            </p14:nvContentPartPr>
            <p14:xfrm>
              <a:off x="4898770" y="2537009"/>
              <a:ext cx="73440" cy="146520"/>
            </p14:xfrm>
          </p:contentPart>
        </mc:Choice>
        <mc:Fallback xmlns="">
          <p:pic>
            <p:nvPicPr>
              <p:cNvPr id="81" name="Ink 80">
                <a:extLst>
                  <a:ext uri="{FF2B5EF4-FFF2-40B4-BE49-F238E27FC236}">
                    <a16:creationId xmlns:a16="http://schemas.microsoft.com/office/drawing/2014/main" id="{21FBE6CA-34CE-EC8E-D654-310A60970405}"/>
                  </a:ext>
                </a:extLst>
              </p:cNvPr>
              <p:cNvPicPr/>
              <p:nvPr/>
            </p:nvPicPr>
            <p:blipFill>
              <a:blip r:embed="rId133"/>
              <a:stretch>
                <a:fillRect/>
              </a:stretch>
            </p:blipFill>
            <p:spPr>
              <a:xfrm>
                <a:off x="4890130" y="2528009"/>
                <a:ext cx="91080" cy="16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4">
            <p14:nvContentPartPr>
              <p14:cNvPr id="82" name="Ink 81">
                <a:extLst>
                  <a:ext uri="{FF2B5EF4-FFF2-40B4-BE49-F238E27FC236}">
                    <a16:creationId xmlns:a16="http://schemas.microsoft.com/office/drawing/2014/main" id="{0FCF8FB5-4AA9-45B8-AA1C-C336E52225EC}"/>
                  </a:ext>
                </a:extLst>
              </p14:cNvPr>
              <p14:cNvContentPartPr/>
              <p14:nvPr/>
            </p14:nvContentPartPr>
            <p14:xfrm>
              <a:off x="5228890" y="2402369"/>
              <a:ext cx="540000" cy="188280"/>
            </p14:xfrm>
          </p:contentPart>
        </mc:Choice>
        <mc:Fallback xmlns="">
          <p:pic>
            <p:nvPicPr>
              <p:cNvPr id="82" name="Ink 81">
                <a:extLst>
                  <a:ext uri="{FF2B5EF4-FFF2-40B4-BE49-F238E27FC236}">
                    <a16:creationId xmlns:a16="http://schemas.microsoft.com/office/drawing/2014/main" id="{0FCF8FB5-4AA9-45B8-AA1C-C336E52225EC}"/>
                  </a:ext>
                </a:extLst>
              </p:cNvPr>
              <p:cNvPicPr/>
              <p:nvPr/>
            </p:nvPicPr>
            <p:blipFill>
              <a:blip r:embed="rId135"/>
              <a:stretch>
                <a:fillRect/>
              </a:stretch>
            </p:blipFill>
            <p:spPr>
              <a:xfrm>
                <a:off x="5219890" y="2393369"/>
                <a:ext cx="557640" cy="20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6">
            <p14:nvContentPartPr>
              <p14:cNvPr id="83" name="Ink 82">
                <a:extLst>
                  <a:ext uri="{FF2B5EF4-FFF2-40B4-BE49-F238E27FC236}">
                    <a16:creationId xmlns:a16="http://schemas.microsoft.com/office/drawing/2014/main" id="{58FBC386-E70E-9567-9B97-C8C065098C82}"/>
                  </a:ext>
                </a:extLst>
              </p14:cNvPr>
              <p14:cNvContentPartPr/>
              <p14:nvPr/>
            </p14:nvContentPartPr>
            <p14:xfrm>
              <a:off x="6027730" y="2314529"/>
              <a:ext cx="655560" cy="322560"/>
            </p14:xfrm>
          </p:contentPart>
        </mc:Choice>
        <mc:Fallback xmlns="">
          <p:pic>
            <p:nvPicPr>
              <p:cNvPr id="83" name="Ink 82">
                <a:extLst>
                  <a:ext uri="{FF2B5EF4-FFF2-40B4-BE49-F238E27FC236}">
                    <a16:creationId xmlns:a16="http://schemas.microsoft.com/office/drawing/2014/main" id="{58FBC386-E70E-9567-9B97-C8C065098C82}"/>
                  </a:ext>
                </a:extLst>
              </p:cNvPr>
              <p:cNvPicPr/>
              <p:nvPr/>
            </p:nvPicPr>
            <p:blipFill>
              <a:blip r:embed="rId137"/>
              <a:stretch>
                <a:fillRect/>
              </a:stretch>
            </p:blipFill>
            <p:spPr>
              <a:xfrm>
                <a:off x="6019090" y="2305889"/>
                <a:ext cx="673200" cy="34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8">
            <p14:nvContentPartPr>
              <p14:cNvPr id="84" name="Ink 83">
                <a:extLst>
                  <a:ext uri="{FF2B5EF4-FFF2-40B4-BE49-F238E27FC236}">
                    <a16:creationId xmlns:a16="http://schemas.microsoft.com/office/drawing/2014/main" id="{CB74EF56-72C6-8334-0A18-00DBF7488464}"/>
                  </a:ext>
                </a:extLst>
              </p14:cNvPr>
              <p14:cNvContentPartPr/>
              <p14:nvPr/>
            </p14:nvContentPartPr>
            <p14:xfrm>
              <a:off x="6299170" y="2402729"/>
              <a:ext cx="26640" cy="30960"/>
            </p14:xfrm>
          </p:contentPart>
        </mc:Choice>
        <mc:Fallback xmlns="">
          <p:pic>
            <p:nvPicPr>
              <p:cNvPr id="84" name="Ink 83">
                <a:extLst>
                  <a:ext uri="{FF2B5EF4-FFF2-40B4-BE49-F238E27FC236}">
                    <a16:creationId xmlns:a16="http://schemas.microsoft.com/office/drawing/2014/main" id="{CB74EF56-72C6-8334-0A18-00DBF7488464}"/>
                  </a:ext>
                </a:extLst>
              </p:cNvPr>
              <p:cNvPicPr/>
              <p:nvPr/>
            </p:nvPicPr>
            <p:blipFill>
              <a:blip r:embed="rId139"/>
              <a:stretch>
                <a:fillRect/>
              </a:stretch>
            </p:blipFill>
            <p:spPr>
              <a:xfrm>
                <a:off x="6290170" y="2394089"/>
                <a:ext cx="44280" cy="4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0">
            <p14:nvContentPartPr>
              <p14:cNvPr id="85" name="Ink 84">
                <a:extLst>
                  <a:ext uri="{FF2B5EF4-FFF2-40B4-BE49-F238E27FC236}">
                    <a16:creationId xmlns:a16="http://schemas.microsoft.com/office/drawing/2014/main" id="{1B38D644-A4B1-4045-ADC9-D5EEA0B05482}"/>
                  </a:ext>
                </a:extLst>
              </p14:cNvPr>
              <p14:cNvContentPartPr/>
              <p14:nvPr/>
            </p14:nvContentPartPr>
            <p14:xfrm>
              <a:off x="6824050" y="2503889"/>
              <a:ext cx="364320" cy="85680"/>
            </p14:xfrm>
          </p:contentPart>
        </mc:Choice>
        <mc:Fallback xmlns="">
          <p:pic>
            <p:nvPicPr>
              <p:cNvPr id="85" name="Ink 84">
                <a:extLst>
                  <a:ext uri="{FF2B5EF4-FFF2-40B4-BE49-F238E27FC236}">
                    <a16:creationId xmlns:a16="http://schemas.microsoft.com/office/drawing/2014/main" id="{1B38D644-A4B1-4045-ADC9-D5EEA0B05482}"/>
                  </a:ext>
                </a:extLst>
              </p:cNvPr>
              <p:cNvPicPr/>
              <p:nvPr/>
            </p:nvPicPr>
            <p:blipFill>
              <a:blip r:embed="rId141"/>
              <a:stretch>
                <a:fillRect/>
              </a:stretch>
            </p:blipFill>
            <p:spPr>
              <a:xfrm>
                <a:off x="6815050" y="2494889"/>
                <a:ext cx="381960" cy="10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2">
            <p14:nvContentPartPr>
              <p14:cNvPr id="87" name="Ink 86">
                <a:extLst>
                  <a:ext uri="{FF2B5EF4-FFF2-40B4-BE49-F238E27FC236}">
                    <a16:creationId xmlns:a16="http://schemas.microsoft.com/office/drawing/2014/main" id="{19D1685E-BD09-1272-BB83-6DA69AC8533C}"/>
                  </a:ext>
                </a:extLst>
              </p14:cNvPr>
              <p14:cNvContentPartPr/>
              <p14:nvPr/>
            </p14:nvContentPartPr>
            <p14:xfrm>
              <a:off x="7469530" y="2328569"/>
              <a:ext cx="280440" cy="244080"/>
            </p14:xfrm>
          </p:contentPart>
        </mc:Choice>
        <mc:Fallback xmlns="">
          <p:pic>
            <p:nvPicPr>
              <p:cNvPr id="87" name="Ink 86">
                <a:extLst>
                  <a:ext uri="{FF2B5EF4-FFF2-40B4-BE49-F238E27FC236}">
                    <a16:creationId xmlns:a16="http://schemas.microsoft.com/office/drawing/2014/main" id="{19D1685E-BD09-1272-BB83-6DA69AC8533C}"/>
                  </a:ext>
                </a:extLst>
              </p:cNvPr>
              <p:cNvPicPr/>
              <p:nvPr/>
            </p:nvPicPr>
            <p:blipFill>
              <a:blip r:embed="rId143"/>
              <a:stretch>
                <a:fillRect/>
              </a:stretch>
            </p:blipFill>
            <p:spPr>
              <a:xfrm>
                <a:off x="7460530" y="2319569"/>
                <a:ext cx="298080" cy="26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4">
            <p14:nvContentPartPr>
              <p14:cNvPr id="88" name="Ink 87">
                <a:extLst>
                  <a:ext uri="{FF2B5EF4-FFF2-40B4-BE49-F238E27FC236}">
                    <a16:creationId xmlns:a16="http://schemas.microsoft.com/office/drawing/2014/main" id="{DFAF536F-5F70-4A1A-14C7-DD7978F6A313}"/>
                  </a:ext>
                </a:extLst>
              </p14:cNvPr>
              <p14:cNvContentPartPr/>
              <p14:nvPr/>
            </p14:nvContentPartPr>
            <p14:xfrm>
              <a:off x="7519930" y="2446289"/>
              <a:ext cx="173160" cy="13320"/>
            </p14:xfrm>
          </p:contentPart>
        </mc:Choice>
        <mc:Fallback xmlns="">
          <p:pic>
            <p:nvPicPr>
              <p:cNvPr id="88" name="Ink 87">
                <a:extLst>
                  <a:ext uri="{FF2B5EF4-FFF2-40B4-BE49-F238E27FC236}">
                    <a16:creationId xmlns:a16="http://schemas.microsoft.com/office/drawing/2014/main" id="{DFAF536F-5F70-4A1A-14C7-DD7978F6A313}"/>
                  </a:ext>
                </a:extLst>
              </p:cNvPr>
              <p:cNvPicPr/>
              <p:nvPr/>
            </p:nvPicPr>
            <p:blipFill>
              <a:blip r:embed="rId145"/>
              <a:stretch>
                <a:fillRect/>
              </a:stretch>
            </p:blipFill>
            <p:spPr>
              <a:xfrm>
                <a:off x="7511290" y="2437649"/>
                <a:ext cx="190800" cy="3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6">
            <p14:nvContentPartPr>
              <p14:cNvPr id="89" name="Ink 88">
                <a:extLst>
                  <a:ext uri="{FF2B5EF4-FFF2-40B4-BE49-F238E27FC236}">
                    <a16:creationId xmlns:a16="http://schemas.microsoft.com/office/drawing/2014/main" id="{5A9A6622-016B-E57E-2CA5-E963BA0AFA5C}"/>
                  </a:ext>
                </a:extLst>
              </p14:cNvPr>
              <p14:cNvContentPartPr/>
              <p14:nvPr/>
            </p14:nvContentPartPr>
            <p14:xfrm>
              <a:off x="7609930" y="2495969"/>
              <a:ext cx="642960" cy="109800"/>
            </p14:xfrm>
          </p:contentPart>
        </mc:Choice>
        <mc:Fallback xmlns="">
          <p:pic>
            <p:nvPicPr>
              <p:cNvPr id="89" name="Ink 88">
                <a:extLst>
                  <a:ext uri="{FF2B5EF4-FFF2-40B4-BE49-F238E27FC236}">
                    <a16:creationId xmlns:a16="http://schemas.microsoft.com/office/drawing/2014/main" id="{5A9A6622-016B-E57E-2CA5-E963BA0AFA5C}"/>
                  </a:ext>
                </a:extLst>
              </p:cNvPr>
              <p:cNvPicPr/>
              <p:nvPr/>
            </p:nvPicPr>
            <p:blipFill>
              <a:blip r:embed="rId147"/>
              <a:stretch>
                <a:fillRect/>
              </a:stretch>
            </p:blipFill>
            <p:spPr>
              <a:xfrm>
                <a:off x="7600930" y="2487329"/>
                <a:ext cx="660600" cy="12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8">
            <p14:nvContentPartPr>
              <p14:cNvPr id="90" name="Ink 89">
                <a:extLst>
                  <a:ext uri="{FF2B5EF4-FFF2-40B4-BE49-F238E27FC236}">
                    <a16:creationId xmlns:a16="http://schemas.microsoft.com/office/drawing/2014/main" id="{F8D847DA-4EF5-E3E5-D5A0-2878DDCD176F}"/>
                  </a:ext>
                </a:extLst>
              </p14:cNvPr>
              <p14:cNvContentPartPr/>
              <p14:nvPr/>
            </p14:nvContentPartPr>
            <p14:xfrm>
              <a:off x="8270170" y="2533769"/>
              <a:ext cx="80280" cy="67680"/>
            </p14:xfrm>
          </p:contentPart>
        </mc:Choice>
        <mc:Fallback xmlns="">
          <p:pic>
            <p:nvPicPr>
              <p:cNvPr id="90" name="Ink 89">
                <a:extLst>
                  <a:ext uri="{FF2B5EF4-FFF2-40B4-BE49-F238E27FC236}">
                    <a16:creationId xmlns:a16="http://schemas.microsoft.com/office/drawing/2014/main" id="{F8D847DA-4EF5-E3E5-D5A0-2878DDCD176F}"/>
                  </a:ext>
                </a:extLst>
              </p:cNvPr>
              <p:cNvPicPr/>
              <p:nvPr/>
            </p:nvPicPr>
            <p:blipFill>
              <a:blip r:embed="rId149"/>
              <a:stretch>
                <a:fillRect/>
              </a:stretch>
            </p:blipFill>
            <p:spPr>
              <a:xfrm>
                <a:off x="8261530" y="2525129"/>
                <a:ext cx="97920" cy="8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0">
            <p14:nvContentPartPr>
              <p14:cNvPr id="91" name="Ink 90">
                <a:extLst>
                  <a:ext uri="{FF2B5EF4-FFF2-40B4-BE49-F238E27FC236}">
                    <a16:creationId xmlns:a16="http://schemas.microsoft.com/office/drawing/2014/main" id="{525115E5-00CD-5D11-3EC1-51FE88D3F31E}"/>
                  </a:ext>
                </a:extLst>
              </p14:cNvPr>
              <p14:cNvContentPartPr/>
              <p14:nvPr/>
            </p14:nvContentPartPr>
            <p14:xfrm>
              <a:off x="8373850" y="2384369"/>
              <a:ext cx="5760" cy="12960"/>
            </p14:xfrm>
          </p:contentPart>
        </mc:Choice>
        <mc:Fallback xmlns="">
          <p:pic>
            <p:nvPicPr>
              <p:cNvPr id="91" name="Ink 90">
                <a:extLst>
                  <a:ext uri="{FF2B5EF4-FFF2-40B4-BE49-F238E27FC236}">
                    <a16:creationId xmlns:a16="http://schemas.microsoft.com/office/drawing/2014/main" id="{525115E5-00CD-5D11-3EC1-51FE88D3F31E}"/>
                  </a:ext>
                </a:extLst>
              </p:cNvPr>
              <p:cNvPicPr/>
              <p:nvPr/>
            </p:nvPicPr>
            <p:blipFill>
              <a:blip r:embed="rId151"/>
              <a:stretch>
                <a:fillRect/>
              </a:stretch>
            </p:blipFill>
            <p:spPr>
              <a:xfrm>
                <a:off x="8364850" y="2375369"/>
                <a:ext cx="23400" cy="30600"/>
              </a:xfrm>
              <a:prstGeom prst="rect">
                <a:avLst/>
              </a:prstGeom>
            </p:spPr>
          </p:pic>
        </mc:Fallback>
      </mc:AlternateContent>
      <p:grpSp>
        <p:nvGrpSpPr>
          <p:cNvPr id="99" name="Group 98">
            <a:extLst>
              <a:ext uri="{FF2B5EF4-FFF2-40B4-BE49-F238E27FC236}">
                <a16:creationId xmlns:a16="http://schemas.microsoft.com/office/drawing/2014/main" id="{A7999B1A-1E73-A2CD-D3DC-90DBF497B796}"/>
              </a:ext>
            </a:extLst>
          </p:cNvPr>
          <p:cNvGrpSpPr/>
          <p:nvPr/>
        </p:nvGrpSpPr>
        <p:grpSpPr>
          <a:xfrm>
            <a:off x="8655370" y="2296169"/>
            <a:ext cx="826920" cy="441360"/>
            <a:chOff x="8655370" y="2296169"/>
            <a:chExt cx="826920" cy="441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B23634E7-7290-BFA8-9F99-AFF4D4CC68DA}"/>
                    </a:ext>
                  </a:extLst>
                </p14:cNvPr>
                <p14:cNvContentPartPr/>
                <p14:nvPr/>
              </p14:nvContentPartPr>
              <p14:xfrm>
                <a:off x="8655370" y="2479409"/>
                <a:ext cx="168840" cy="25812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B23634E7-7290-BFA8-9F99-AFF4D4CC68DA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8646370" y="2470769"/>
                  <a:ext cx="186480" cy="27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FA27E117-B5BA-257B-D27F-8AE7F286B5DD}"/>
                    </a:ext>
                  </a:extLst>
                </p14:cNvPr>
                <p14:cNvContentPartPr/>
                <p14:nvPr/>
              </p14:nvContentPartPr>
              <p14:xfrm>
                <a:off x="8996650" y="2296169"/>
                <a:ext cx="241200" cy="25812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FA27E117-B5BA-257B-D27F-8AE7F286B5DD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8988010" y="2287529"/>
                  <a:ext cx="258840" cy="27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DCB4CE0C-953B-7972-F66C-F5792822DB2A}"/>
                    </a:ext>
                  </a:extLst>
                </p14:cNvPr>
                <p14:cNvContentPartPr/>
                <p14:nvPr/>
              </p14:nvContentPartPr>
              <p14:xfrm>
                <a:off x="9275650" y="2307689"/>
                <a:ext cx="206640" cy="23976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DCB4CE0C-953B-7972-F66C-F5792822DB2A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9267010" y="2298689"/>
                  <a:ext cx="224280" cy="25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B9B9EF8C-D667-A6B5-296B-1AD1A2E4A2FF}"/>
                    </a:ext>
                  </a:extLst>
                </p14:cNvPr>
                <p14:cNvContentPartPr/>
                <p14:nvPr/>
              </p14:nvContentPartPr>
              <p14:xfrm>
                <a:off x="8879290" y="2591009"/>
                <a:ext cx="27720" cy="4032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B9B9EF8C-D667-A6B5-296B-1AD1A2E4A2FF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8870290" y="2582369"/>
                  <a:ext cx="45360" cy="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B932F363-5A95-B8F9-8CA2-1652DD6EDE66}"/>
                    </a:ext>
                  </a:extLst>
                </p14:cNvPr>
                <p14:cNvContentPartPr/>
                <p14:nvPr/>
              </p14:nvContentPartPr>
              <p14:xfrm>
                <a:off x="9349810" y="2627009"/>
                <a:ext cx="32760" cy="1656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B932F363-5A95-B8F9-8CA2-1652DD6EDE66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9341170" y="2618369"/>
                  <a:ext cx="50400" cy="34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62">
            <p14:nvContentPartPr>
              <p14:cNvPr id="100" name="Ink 99">
                <a:extLst>
                  <a:ext uri="{FF2B5EF4-FFF2-40B4-BE49-F238E27FC236}">
                    <a16:creationId xmlns:a16="http://schemas.microsoft.com/office/drawing/2014/main" id="{F56BA25E-6261-F53D-6B15-F21290A03E0E}"/>
                  </a:ext>
                </a:extLst>
              </p14:cNvPr>
              <p14:cNvContentPartPr/>
              <p14:nvPr/>
            </p14:nvContentPartPr>
            <p14:xfrm>
              <a:off x="967570" y="3226409"/>
              <a:ext cx="181440" cy="298080"/>
            </p14:xfrm>
          </p:contentPart>
        </mc:Choice>
        <mc:Fallback xmlns="">
          <p:pic>
            <p:nvPicPr>
              <p:cNvPr id="100" name="Ink 99">
                <a:extLst>
                  <a:ext uri="{FF2B5EF4-FFF2-40B4-BE49-F238E27FC236}">
                    <a16:creationId xmlns:a16="http://schemas.microsoft.com/office/drawing/2014/main" id="{F56BA25E-6261-F53D-6B15-F21290A03E0E}"/>
                  </a:ext>
                </a:extLst>
              </p:cNvPr>
              <p:cNvPicPr/>
              <p:nvPr/>
            </p:nvPicPr>
            <p:blipFill>
              <a:blip r:embed="rId163"/>
              <a:stretch>
                <a:fillRect/>
              </a:stretch>
            </p:blipFill>
            <p:spPr>
              <a:xfrm>
                <a:off x="958570" y="3217409"/>
                <a:ext cx="199080" cy="315720"/>
              </a:xfrm>
              <a:prstGeom prst="rect">
                <a:avLst/>
              </a:prstGeom>
            </p:spPr>
          </p:pic>
        </mc:Fallback>
      </mc:AlternateContent>
      <p:grpSp>
        <p:nvGrpSpPr>
          <p:cNvPr id="108" name="Group 107">
            <a:extLst>
              <a:ext uri="{FF2B5EF4-FFF2-40B4-BE49-F238E27FC236}">
                <a16:creationId xmlns:a16="http://schemas.microsoft.com/office/drawing/2014/main" id="{52DBE0C8-927A-207C-FF9B-75639AF80E79}"/>
              </a:ext>
            </a:extLst>
          </p:cNvPr>
          <p:cNvGrpSpPr/>
          <p:nvPr/>
        </p:nvGrpSpPr>
        <p:grpSpPr>
          <a:xfrm>
            <a:off x="975130" y="3051089"/>
            <a:ext cx="2339640" cy="495000"/>
            <a:chOff x="975130" y="3051089"/>
            <a:chExt cx="2339640" cy="495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1D8028CD-5267-5878-EAF2-AF07BCCEDB93}"/>
                    </a:ext>
                  </a:extLst>
                </p14:cNvPr>
                <p14:cNvContentPartPr/>
                <p14:nvPr/>
              </p14:nvContentPartPr>
              <p14:xfrm>
                <a:off x="975130" y="3381929"/>
                <a:ext cx="171720" cy="16416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1D8028CD-5267-5878-EAF2-AF07BCCEDB93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966130" y="3372929"/>
                  <a:ext cx="189360" cy="18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8AAF2A2D-3212-60DB-339A-15ECCB27C576}"/>
                    </a:ext>
                  </a:extLst>
                </p14:cNvPr>
                <p14:cNvContentPartPr/>
                <p14:nvPr/>
              </p14:nvContentPartPr>
              <p14:xfrm>
                <a:off x="1221370" y="3161969"/>
                <a:ext cx="1127880" cy="35604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8AAF2A2D-3212-60DB-339A-15ECCB27C576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1212370" y="3152969"/>
                  <a:ext cx="1145520" cy="37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F7368546-EA46-E7B7-2F57-965F96820DF9}"/>
                    </a:ext>
                  </a:extLst>
                </p14:cNvPr>
                <p14:cNvContentPartPr/>
                <p14:nvPr/>
              </p14:nvContentPartPr>
              <p14:xfrm>
                <a:off x="1311010" y="3232889"/>
                <a:ext cx="424440" cy="3744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F7368546-EA46-E7B7-2F57-965F96820DF9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1302010" y="3224249"/>
                  <a:ext cx="44208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8AC5CE98-ED8A-E01E-C57F-6AFB01152163}"/>
                    </a:ext>
                  </a:extLst>
                </p14:cNvPr>
                <p14:cNvContentPartPr/>
                <p14:nvPr/>
              </p14:nvContentPartPr>
              <p14:xfrm>
                <a:off x="2506930" y="3051089"/>
                <a:ext cx="807840" cy="43632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8AC5CE98-ED8A-E01E-C57F-6AFB01152163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2497930" y="3042449"/>
                  <a:ext cx="825480" cy="45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A0A6F25F-AA6C-3DC2-CB33-73B113FFE2C4}"/>
                    </a:ext>
                  </a:extLst>
                </p14:cNvPr>
                <p14:cNvContentPartPr/>
                <p14:nvPr/>
              </p14:nvContentPartPr>
              <p14:xfrm>
                <a:off x="2493970" y="3258449"/>
                <a:ext cx="338760" cy="5364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A0A6F25F-AA6C-3DC2-CB33-73B113FFE2C4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2484970" y="3249809"/>
                  <a:ext cx="356400" cy="71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2" name="Group 111">
            <a:extLst>
              <a:ext uri="{FF2B5EF4-FFF2-40B4-BE49-F238E27FC236}">
                <a16:creationId xmlns:a16="http://schemas.microsoft.com/office/drawing/2014/main" id="{FE2CECA4-7E25-D637-5E13-C8F67B060BFB}"/>
              </a:ext>
            </a:extLst>
          </p:cNvPr>
          <p:cNvGrpSpPr/>
          <p:nvPr/>
        </p:nvGrpSpPr>
        <p:grpSpPr>
          <a:xfrm>
            <a:off x="3463450" y="3031649"/>
            <a:ext cx="1037880" cy="424440"/>
            <a:chOff x="3463450" y="3031649"/>
            <a:chExt cx="1037880" cy="424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65E38A18-970F-96E0-D1E9-617F6C9E154C}"/>
                    </a:ext>
                  </a:extLst>
                </p14:cNvPr>
                <p14:cNvContentPartPr/>
                <p14:nvPr/>
              </p14:nvContentPartPr>
              <p14:xfrm>
                <a:off x="3463450" y="3031649"/>
                <a:ext cx="1037880" cy="42444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65E38A18-970F-96E0-D1E9-617F6C9E154C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3454810" y="3022649"/>
                  <a:ext cx="1055520" cy="44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9190D3A3-BC19-3D6D-02D1-F05F54031279}"/>
                    </a:ext>
                  </a:extLst>
                </p14:cNvPr>
                <p14:cNvContentPartPr/>
                <p14:nvPr/>
              </p14:nvContentPartPr>
              <p14:xfrm>
                <a:off x="4117210" y="3189689"/>
                <a:ext cx="270720" cy="2592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9190D3A3-BC19-3D6D-02D1-F05F54031279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4108210" y="3181049"/>
                  <a:ext cx="28836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4E822DD9-D8DE-AE86-D28B-841EAD89678A}"/>
                    </a:ext>
                  </a:extLst>
                </p14:cNvPr>
                <p14:cNvContentPartPr/>
                <p14:nvPr/>
              </p14:nvContentPartPr>
              <p14:xfrm>
                <a:off x="3852250" y="3149009"/>
                <a:ext cx="82800" cy="3384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4E822DD9-D8DE-AE86-D28B-841EAD89678A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3843250" y="3140369"/>
                  <a:ext cx="100440" cy="51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0" name="Group 139">
            <a:extLst>
              <a:ext uri="{FF2B5EF4-FFF2-40B4-BE49-F238E27FC236}">
                <a16:creationId xmlns:a16="http://schemas.microsoft.com/office/drawing/2014/main" id="{3F33C859-6CE1-4D3D-AD26-598ADF3982C9}"/>
              </a:ext>
            </a:extLst>
          </p:cNvPr>
          <p:cNvGrpSpPr/>
          <p:nvPr/>
        </p:nvGrpSpPr>
        <p:grpSpPr>
          <a:xfrm>
            <a:off x="1239730" y="3868289"/>
            <a:ext cx="2712600" cy="2791440"/>
            <a:chOff x="1239730" y="3868289"/>
            <a:chExt cx="2712600" cy="2791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0C05A053-06B9-7A48-C320-8E5FC2B64A50}"/>
                    </a:ext>
                  </a:extLst>
                </p14:cNvPr>
                <p14:cNvContentPartPr/>
                <p14:nvPr/>
              </p14:nvContentPartPr>
              <p14:xfrm>
                <a:off x="1518730" y="4022009"/>
                <a:ext cx="279720" cy="31104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0C05A053-06B9-7A48-C320-8E5FC2B64A50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1509730" y="4013369"/>
                  <a:ext cx="297360" cy="32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2EECC76F-05DA-E1CD-5D0A-F4510A76124A}"/>
                    </a:ext>
                  </a:extLst>
                </p14:cNvPr>
                <p14:cNvContentPartPr/>
                <p14:nvPr/>
              </p14:nvContentPartPr>
              <p14:xfrm>
                <a:off x="1848490" y="4225769"/>
                <a:ext cx="71640" cy="7704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2EECC76F-05DA-E1CD-5D0A-F4510A76124A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1839850" y="4216769"/>
                  <a:ext cx="89280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C4EA1251-4E12-A710-003D-4EB668EEF7D7}"/>
                    </a:ext>
                  </a:extLst>
                </p14:cNvPr>
                <p14:cNvContentPartPr/>
                <p14:nvPr/>
              </p14:nvContentPartPr>
              <p14:xfrm>
                <a:off x="2643370" y="3976289"/>
                <a:ext cx="37080" cy="27036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C4EA1251-4E12-A710-003D-4EB668EEF7D7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2634730" y="3967649"/>
                  <a:ext cx="54720" cy="28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6CE0347F-CB6B-49EC-3B29-9D3312D411FA}"/>
                    </a:ext>
                  </a:extLst>
                </p14:cNvPr>
                <p14:cNvContentPartPr/>
                <p14:nvPr/>
              </p14:nvContentPartPr>
              <p14:xfrm>
                <a:off x="2647690" y="3945329"/>
                <a:ext cx="250200" cy="2736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6CE0347F-CB6B-49EC-3B29-9D3312D411FA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2638690" y="3936329"/>
                  <a:ext cx="26784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CDB4C8A6-10DB-1046-3455-B7B4CBCF6256}"/>
                    </a:ext>
                  </a:extLst>
                </p14:cNvPr>
                <p14:cNvContentPartPr/>
                <p14:nvPr/>
              </p14:nvContentPartPr>
              <p14:xfrm>
                <a:off x="2628610" y="4073129"/>
                <a:ext cx="204480" cy="3744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CDB4C8A6-10DB-1046-3455-B7B4CBCF6256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2619610" y="4064489"/>
                  <a:ext cx="22212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F0680CCB-5CCC-2DDA-A429-825127C4149A}"/>
                    </a:ext>
                  </a:extLst>
                </p14:cNvPr>
                <p14:cNvContentPartPr/>
                <p14:nvPr/>
              </p14:nvContentPartPr>
              <p14:xfrm>
                <a:off x="2912650" y="3868289"/>
                <a:ext cx="162720" cy="41112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F0680CCB-5CCC-2DDA-A429-825127C4149A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2904010" y="3859289"/>
                  <a:ext cx="180360" cy="42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671C883A-C480-93C0-5336-23CD76540478}"/>
                    </a:ext>
                  </a:extLst>
                </p14:cNvPr>
                <p14:cNvContentPartPr/>
                <p14:nvPr/>
              </p14:nvContentPartPr>
              <p14:xfrm>
                <a:off x="3026770" y="3980249"/>
                <a:ext cx="324360" cy="23976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671C883A-C480-93C0-5336-23CD76540478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3017770" y="3971609"/>
                  <a:ext cx="342000" cy="25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72946407-1376-DA5A-26F4-283BA715071A}"/>
                    </a:ext>
                  </a:extLst>
                </p14:cNvPr>
                <p14:cNvContentPartPr/>
                <p14:nvPr/>
              </p14:nvContentPartPr>
              <p14:xfrm>
                <a:off x="3370570" y="4158089"/>
                <a:ext cx="44640" cy="9504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72946407-1376-DA5A-26F4-283BA715071A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3361930" y="4149449"/>
                  <a:ext cx="6228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3DD6B139-B964-7D7B-E7B5-D10329525963}"/>
                    </a:ext>
                  </a:extLst>
                </p14:cNvPr>
                <p14:cNvContentPartPr/>
                <p14:nvPr/>
              </p14:nvContentPartPr>
              <p14:xfrm>
                <a:off x="3515650" y="3914369"/>
                <a:ext cx="122040" cy="39348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3DD6B139-B964-7D7B-E7B5-D10329525963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3506650" y="3905729"/>
                  <a:ext cx="139680" cy="41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740DE511-EE4C-E8B3-A21A-F2DACB996F2B}"/>
                    </a:ext>
                  </a:extLst>
                </p14:cNvPr>
                <p14:cNvContentPartPr/>
                <p14:nvPr/>
              </p14:nvContentPartPr>
              <p14:xfrm>
                <a:off x="1239730" y="4396769"/>
                <a:ext cx="2712600" cy="4464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740DE511-EE4C-E8B3-A21A-F2DACB996F2B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1231090" y="4387769"/>
                  <a:ext cx="2730240" cy="6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BC058212-B15F-7ED2-F460-752A6FD30E9D}"/>
                    </a:ext>
                  </a:extLst>
                </p14:cNvPr>
                <p14:cNvContentPartPr/>
                <p14:nvPr/>
              </p14:nvContentPartPr>
              <p14:xfrm>
                <a:off x="2160970" y="3936329"/>
                <a:ext cx="228240" cy="272340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BC058212-B15F-7ED2-F460-752A6FD30E9D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2151970" y="3927689"/>
                  <a:ext cx="245880" cy="27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28F265CA-C8C7-0268-A6D0-58F1DEDC9F60}"/>
                    </a:ext>
                  </a:extLst>
                </p14:cNvPr>
                <p14:cNvContentPartPr/>
                <p14:nvPr/>
              </p14:nvContentPartPr>
              <p14:xfrm>
                <a:off x="1452490" y="4635089"/>
                <a:ext cx="206640" cy="13680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28F265CA-C8C7-0268-A6D0-58F1DEDC9F60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1443850" y="4626449"/>
                  <a:ext cx="22428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9AFD63FB-AF30-E500-D26A-C0B33EA3BC65}"/>
                    </a:ext>
                  </a:extLst>
                </p14:cNvPr>
                <p14:cNvContentPartPr/>
                <p14:nvPr/>
              </p14:nvContentPartPr>
              <p14:xfrm>
                <a:off x="1770730" y="4703129"/>
                <a:ext cx="19440" cy="3780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9AFD63FB-AF30-E500-D26A-C0B33EA3BC65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1762090" y="4694129"/>
                  <a:ext cx="37080" cy="5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0C6D8DF8-FE24-FF04-A871-A59817D075C1}"/>
                    </a:ext>
                  </a:extLst>
                </p14:cNvPr>
                <p14:cNvContentPartPr/>
                <p14:nvPr/>
              </p14:nvContentPartPr>
              <p14:xfrm>
                <a:off x="1872250" y="4649489"/>
                <a:ext cx="78840" cy="13464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0C6D8DF8-FE24-FF04-A871-A59817D075C1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1863250" y="4640489"/>
                  <a:ext cx="9648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A277CEB3-22C5-2A52-3384-E52AD2FF5887}"/>
                    </a:ext>
                  </a:extLst>
                </p14:cNvPr>
                <p14:cNvContentPartPr/>
                <p14:nvPr/>
              </p14:nvContentPartPr>
              <p14:xfrm>
                <a:off x="1902850" y="4599449"/>
                <a:ext cx="192240" cy="5364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A277CEB3-22C5-2A52-3384-E52AD2FF5887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1894210" y="4590809"/>
                  <a:ext cx="209880" cy="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C2E45956-4ED6-CFC7-E038-1B65C18FF786}"/>
                    </a:ext>
                  </a:extLst>
                </p14:cNvPr>
                <p14:cNvContentPartPr/>
                <p14:nvPr/>
              </p14:nvContentPartPr>
              <p14:xfrm>
                <a:off x="2556610" y="4583969"/>
                <a:ext cx="112680" cy="13572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C2E45956-4ED6-CFC7-E038-1B65C18FF786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2547970" y="4575329"/>
                  <a:ext cx="13032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ED5FAABE-E27D-9A0C-0055-28885D8F920F}"/>
                    </a:ext>
                  </a:extLst>
                </p14:cNvPr>
                <p14:cNvContentPartPr/>
                <p14:nvPr/>
              </p14:nvContentPartPr>
              <p14:xfrm>
                <a:off x="2826970" y="4701689"/>
                <a:ext cx="12600" cy="1764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ED5FAABE-E27D-9A0C-0055-28885D8F920F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2817970" y="4693049"/>
                  <a:ext cx="3024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037D16BF-1412-1275-FC85-61662EF235CC}"/>
                    </a:ext>
                  </a:extLst>
                </p14:cNvPr>
                <p14:cNvContentPartPr/>
                <p14:nvPr/>
              </p14:nvContentPartPr>
              <p14:xfrm>
                <a:off x="2908330" y="4617809"/>
                <a:ext cx="110520" cy="10656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037D16BF-1412-1275-FC85-61662EF235CC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2899330" y="4609169"/>
                  <a:ext cx="12816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6D1C3229-F134-8636-C75E-384A2910897F}"/>
                    </a:ext>
                  </a:extLst>
                </p14:cNvPr>
                <p14:cNvContentPartPr/>
                <p14:nvPr/>
              </p14:nvContentPartPr>
              <p14:xfrm>
                <a:off x="3099490" y="4688729"/>
                <a:ext cx="67680" cy="8640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6D1C3229-F134-8636-C75E-384A2910897F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3090850" y="4679729"/>
                  <a:ext cx="8532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BD2E84FF-8561-A91E-D0F4-48355480BBBD}"/>
                    </a:ext>
                  </a:extLst>
                </p14:cNvPr>
                <p14:cNvContentPartPr/>
                <p14:nvPr/>
              </p14:nvContentPartPr>
              <p14:xfrm>
                <a:off x="3284530" y="4641209"/>
                <a:ext cx="102960" cy="9756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BD2E84FF-8561-A91E-D0F4-48355480BBBD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3275530" y="4632209"/>
                  <a:ext cx="12060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37F5BD7D-2CCA-06CC-A008-F4A24E2B1BE0}"/>
                    </a:ext>
                  </a:extLst>
                </p14:cNvPr>
                <p14:cNvContentPartPr/>
                <p14:nvPr/>
              </p14:nvContentPartPr>
              <p14:xfrm>
                <a:off x="3515290" y="4564529"/>
                <a:ext cx="13320" cy="16632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37F5BD7D-2CCA-06CC-A008-F4A24E2B1BE0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3506650" y="4555889"/>
                  <a:ext cx="30960" cy="18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905AC66C-7463-F452-1026-12AABF1B7B57}"/>
                    </a:ext>
                  </a:extLst>
                </p14:cNvPr>
                <p14:cNvContentPartPr/>
                <p14:nvPr/>
              </p14:nvContentPartPr>
              <p14:xfrm>
                <a:off x="3617170" y="4549049"/>
                <a:ext cx="102600" cy="18252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905AC66C-7463-F452-1026-12AABF1B7B57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3608170" y="4540409"/>
                  <a:ext cx="120240" cy="200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24">
            <p14:nvContentPartPr>
              <p14:cNvPr id="141" name="Ink 140">
                <a:extLst>
                  <a:ext uri="{FF2B5EF4-FFF2-40B4-BE49-F238E27FC236}">
                    <a16:creationId xmlns:a16="http://schemas.microsoft.com/office/drawing/2014/main" id="{7CBF702D-A386-11BF-6DF6-F85DB2F97B9E}"/>
                  </a:ext>
                </a:extLst>
              </p14:cNvPr>
              <p14:cNvContentPartPr/>
              <p14:nvPr/>
            </p14:nvContentPartPr>
            <p14:xfrm>
              <a:off x="1649410" y="4990769"/>
              <a:ext cx="17640" cy="231480"/>
            </p14:xfrm>
          </p:contentPart>
        </mc:Choice>
        <mc:Fallback xmlns="">
          <p:pic>
            <p:nvPicPr>
              <p:cNvPr id="141" name="Ink 140">
                <a:extLst>
                  <a:ext uri="{FF2B5EF4-FFF2-40B4-BE49-F238E27FC236}">
                    <a16:creationId xmlns:a16="http://schemas.microsoft.com/office/drawing/2014/main" id="{7CBF702D-A386-11BF-6DF6-F85DB2F97B9E}"/>
                  </a:ext>
                </a:extLst>
              </p:cNvPr>
              <p:cNvPicPr/>
              <p:nvPr/>
            </p:nvPicPr>
            <p:blipFill>
              <a:blip r:embed="rId225"/>
              <a:stretch>
                <a:fillRect/>
              </a:stretch>
            </p:blipFill>
            <p:spPr>
              <a:xfrm>
                <a:off x="1640770" y="4981769"/>
                <a:ext cx="35280" cy="249120"/>
              </a:xfrm>
              <a:prstGeom prst="rect">
                <a:avLst/>
              </a:prstGeom>
            </p:spPr>
          </p:pic>
        </mc:Fallback>
      </mc:AlternateContent>
      <p:grpSp>
        <p:nvGrpSpPr>
          <p:cNvPr id="150" name="Group 149">
            <a:extLst>
              <a:ext uri="{FF2B5EF4-FFF2-40B4-BE49-F238E27FC236}">
                <a16:creationId xmlns:a16="http://schemas.microsoft.com/office/drawing/2014/main" id="{7E090F3A-5CF3-A70F-FB24-21E56E05992D}"/>
              </a:ext>
            </a:extLst>
          </p:cNvPr>
          <p:cNvGrpSpPr/>
          <p:nvPr/>
        </p:nvGrpSpPr>
        <p:grpSpPr>
          <a:xfrm>
            <a:off x="2447530" y="4965929"/>
            <a:ext cx="1199160" cy="221400"/>
            <a:chOff x="2447530" y="4965929"/>
            <a:chExt cx="1199160" cy="221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1089D9E5-5776-703E-DA01-720E1A9A60D0}"/>
                    </a:ext>
                  </a:extLst>
                </p14:cNvPr>
                <p14:cNvContentPartPr/>
                <p14:nvPr/>
              </p14:nvContentPartPr>
              <p14:xfrm>
                <a:off x="2447530" y="4978889"/>
                <a:ext cx="172080" cy="18468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1089D9E5-5776-703E-DA01-720E1A9A60D0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2438530" y="4969889"/>
                  <a:ext cx="189720" cy="20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2C821E94-2DBD-1C4E-B07C-9029C216061E}"/>
                    </a:ext>
                  </a:extLst>
                </p14:cNvPr>
                <p14:cNvContentPartPr/>
                <p14:nvPr/>
              </p14:nvContentPartPr>
              <p14:xfrm>
                <a:off x="2735170" y="5095889"/>
                <a:ext cx="27720" cy="5904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2C821E94-2DBD-1C4E-B07C-9029C216061E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2726170" y="5087249"/>
                  <a:ext cx="45360" cy="7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C5EBC8B1-5B0A-8743-8668-98F6DF76AD71}"/>
                    </a:ext>
                  </a:extLst>
                </p14:cNvPr>
                <p14:cNvContentPartPr/>
                <p14:nvPr/>
              </p14:nvContentPartPr>
              <p14:xfrm>
                <a:off x="2846410" y="4982489"/>
                <a:ext cx="101520" cy="15732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C5EBC8B1-5B0A-8743-8668-98F6DF76AD71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2837410" y="4973849"/>
                  <a:ext cx="11916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8428BCC4-EE77-54C5-CCA3-15AD2EA87301}"/>
                    </a:ext>
                  </a:extLst>
                </p14:cNvPr>
                <p14:cNvContentPartPr/>
                <p14:nvPr/>
              </p14:nvContentPartPr>
              <p14:xfrm>
                <a:off x="3114970" y="4983569"/>
                <a:ext cx="10800" cy="19044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8428BCC4-EE77-54C5-CCA3-15AD2EA87301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3106330" y="4974569"/>
                  <a:ext cx="28440" cy="20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1CE6CAB9-A1F1-3D8B-9CAF-9A4F501B53A4}"/>
                    </a:ext>
                  </a:extLst>
                </p14:cNvPr>
                <p14:cNvContentPartPr/>
                <p14:nvPr/>
              </p14:nvContentPartPr>
              <p14:xfrm>
                <a:off x="3272650" y="4965929"/>
                <a:ext cx="23760" cy="20376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1CE6CAB9-A1F1-3D8B-9CAF-9A4F501B53A4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3264010" y="4957289"/>
                  <a:ext cx="41400" cy="22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52BD3BBE-9653-F031-D359-D20031281029}"/>
                    </a:ext>
                  </a:extLst>
                </p14:cNvPr>
                <p14:cNvContentPartPr/>
                <p14:nvPr/>
              </p14:nvContentPartPr>
              <p14:xfrm>
                <a:off x="3423490" y="4965929"/>
                <a:ext cx="180360" cy="22140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52BD3BBE-9653-F031-D359-D20031281029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3414850" y="4957289"/>
                  <a:ext cx="198000" cy="23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1A3CFD21-9356-8363-D787-5617EB38CE74}"/>
                    </a:ext>
                  </a:extLst>
                </p14:cNvPr>
                <p14:cNvContentPartPr/>
                <p14:nvPr/>
              </p14:nvContentPartPr>
              <p14:xfrm>
                <a:off x="3471010" y="4969169"/>
                <a:ext cx="175680" cy="1764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1A3CFD21-9356-8363-D787-5617EB38CE74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3462370" y="4960169"/>
                  <a:ext cx="193320" cy="35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40">
            <p14:nvContentPartPr>
              <p14:cNvPr id="151" name="Ink 150">
                <a:extLst>
                  <a:ext uri="{FF2B5EF4-FFF2-40B4-BE49-F238E27FC236}">
                    <a16:creationId xmlns:a16="http://schemas.microsoft.com/office/drawing/2014/main" id="{8197955E-5D3C-A014-7045-7D4DABA06868}"/>
                  </a:ext>
                </a:extLst>
              </p14:cNvPr>
              <p14:cNvContentPartPr/>
              <p14:nvPr/>
            </p14:nvContentPartPr>
            <p14:xfrm>
              <a:off x="1618090" y="5477849"/>
              <a:ext cx="208440" cy="232200"/>
            </p14:xfrm>
          </p:contentPart>
        </mc:Choice>
        <mc:Fallback xmlns="">
          <p:pic>
            <p:nvPicPr>
              <p:cNvPr id="151" name="Ink 150">
                <a:extLst>
                  <a:ext uri="{FF2B5EF4-FFF2-40B4-BE49-F238E27FC236}">
                    <a16:creationId xmlns:a16="http://schemas.microsoft.com/office/drawing/2014/main" id="{8197955E-5D3C-A014-7045-7D4DABA06868}"/>
                  </a:ext>
                </a:extLst>
              </p:cNvPr>
              <p:cNvPicPr/>
              <p:nvPr/>
            </p:nvPicPr>
            <p:blipFill>
              <a:blip r:embed="rId241"/>
              <a:stretch>
                <a:fillRect/>
              </a:stretch>
            </p:blipFill>
            <p:spPr>
              <a:xfrm>
                <a:off x="1609090" y="5469209"/>
                <a:ext cx="226080" cy="249840"/>
              </a:xfrm>
              <a:prstGeom prst="rect">
                <a:avLst/>
              </a:prstGeom>
            </p:spPr>
          </p:pic>
        </mc:Fallback>
      </mc:AlternateContent>
      <p:grpSp>
        <p:nvGrpSpPr>
          <p:cNvPr id="159" name="Group 158">
            <a:extLst>
              <a:ext uri="{FF2B5EF4-FFF2-40B4-BE49-F238E27FC236}">
                <a16:creationId xmlns:a16="http://schemas.microsoft.com/office/drawing/2014/main" id="{0A522EE5-2119-623E-2214-3F7922F49648}"/>
              </a:ext>
            </a:extLst>
          </p:cNvPr>
          <p:cNvGrpSpPr/>
          <p:nvPr/>
        </p:nvGrpSpPr>
        <p:grpSpPr>
          <a:xfrm>
            <a:off x="2397850" y="5458409"/>
            <a:ext cx="1116000" cy="227520"/>
            <a:chOff x="2397850" y="5458409"/>
            <a:chExt cx="1116000" cy="227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494CBC2F-2E6D-7E73-646F-2B0C6AA31819}"/>
                    </a:ext>
                  </a:extLst>
                </p14:cNvPr>
                <p14:cNvContentPartPr/>
                <p14:nvPr/>
              </p14:nvContentPartPr>
              <p14:xfrm>
                <a:off x="2397850" y="5478569"/>
                <a:ext cx="155880" cy="18072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494CBC2F-2E6D-7E73-646F-2B0C6AA31819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2389210" y="5469929"/>
                  <a:ext cx="173520" cy="19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0EC309BD-A301-7C05-100F-1A474B6E4336}"/>
                    </a:ext>
                  </a:extLst>
                </p14:cNvPr>
                <p14:cNvContentPartPr/>
                <p14:nvPr/>
              </p14:nvContentPartPr>
              <p14:xfrm>
                <a:off x="2670370" y="5652809"/>
                <a:ext cx="3960" cy="3312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0EC309BD-A301-7C05-100F-1A474B6E4336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2661370" y="5643809"/>
                  <a:ext cx="2160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1D221974-00A1-C651-07AC-870246541509}"/>
                    </a:ext>
                  </a:extLst>
                </p14:cNvPr>
                <p14:cNvContentPartPr/>
                <p14:nvPr/>
              </p14:nvContentPartPr>
              <p14:xfrm>
                <a:off x="2823010" y="5486849"/>
                <a:ext cx="138240" cy="17640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1D221974-00A1-C651-07AC-870246541509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2814010" y="5478209"/>
                  <a:ext cx="155880" cy="19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954B934C-C2B0-22FD-00B4-EEE38CEAEEC3}"/>
                    </a:ext>
                  </a:extLst>
                </p14:cNvPr>
                <p14:cNvContentPartPr/>
                <p14:nvPr/>
              </p14:nvContentPartPr>
              <p14:xfrm>
                <a:off x="2885290" y="5463089"/>
                <a:ext cx="159120" cy="2412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954B934C-C2B0-22FD-00B4-EEE38CEAEEC3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2876650" y="5454449"/>
                  <a:ext cx="17676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881F4923-9AF6-D452-3F6A-1AA4EB499A7F}"/>
                    </a:ext>
                  </a:extLst>
                </p14:cNvPr>
                <p14:cNvContentPartPr/>
                <p14:nvPr/>
              </p14:nvContentPartPr>
              <p14:xfrm>
                <a:off x="3091570" y="5484689"/>
                <a:ext cx="65520" cy="19476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881F4923-9AF6-D452-3F6A-1AA4EB499A7F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3082570" y="5476049"/>
                  <a:ext cx="83160" cy="21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705FFC10-469B-2693-039A-B5D09C1BD37A}"/>
                    </a:ext>
                  </a:extLst>
                </p14:cNvPr>
                <p14:cNvContentPartPr/>
                <p14:nvPr/>
              </p14:nvContentPartPr>
              <p14:xfrm>
                <a:off x="3123610" y="5478929"/>
                <a:ext cx="102240" cy="720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705FFC10-469B-2693-039A-B5D09C1BD37A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3114610" y="5470289"/>
                  <a:ext cx="11988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46F3FD27-CA1E-E319-4EB9-F375D24EAC59}"/>
                    </a:ext>
                  </a:extLst>
                </p14:cNvPr>
                <p14:cNvContentPartPr/>
                <p14:nvPr/>
              </p14:nvContentPartPr>
              <p14:xfrm>
                <a:off x="3334210" y="5458409"/>
                <a:ext cx="179640" cy="21420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46F3FD27-CA1E-E319-4EB9-F375D24EAC59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3325570" y="5449769"/>
                  <a:ext cx="197280" cy="231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56">
            <p14:nvContentPartPr>
              <p14:cNvPr id="160" name="Ink 159">
                <a:extLst>
                  <a:ext uri="{FF2B5EF4-FFF2-40B4-BE49-F238E27FC236}">
                    <a16:creationId xmlns:a16="http://schemas.microsoft.com/office/drawing/2014/main" id="{679472AD-2183-468E-66A5-FECD0D470BBE}"/>
                  </a:ext>
                </a:extLst>
              </p14:cNvPr>
              <p14:cNvContentPartPr/>
              <p14:nvPr/>
            </p14:nvContentPartPr>
            <p14:xfrm>
              <a:off x="1621330" y="5921369"/>
              <a:ext cx="130320" cy="203400"/>
            </p14:xfrm>
          </p:contentPart>
        </mc:Choice>
        <mc:Fallback xmlns="">
          <p:pic>
            <p:nvPicPr>
              <p:cNvPr id="160" name="Ink 159">
                <a:extLst>
                  <a:ext uri="{FF2B5EF4-FFF2-40B4-BE49-F238E27FC236}">
                    <a16:creationId xmlns:a16="http://schemas.microsoft.com/office/drawing/2014/main" id="{679472AD-2183-468E-66A5-FECD0D470BBE}"/>
                  </a:ext>
                </a:extLst>
              </p:cNvPr>
              <p:cNvPicPr/>
              <p:nvPr/>
            </p:nvPicPr>
            <p:blipFill>
              <a:blip r:embed="rId257"/>
              <a:stretch>
                <a:fillRect/>
              </a:stretch>
            </p:blipFill>
            <p:spPr>
              <a:xfrm>
                <a:off x="1612690" y="5912729"/>
                <a:ext cx="147960" cy="221040"/>
              </a:xfrm>
              <a:prstGeom prst="rect">
                <a:avLst/>
              </a:prstGeom>
            </p:spPr>
          </p:pic>
        </mc:Fallback>
      </mc:AlternateContent>
      <p:grpSp>
        <p:nvGrpSpPr>
          <p:cNvPr id="169" name="Group 168">
            <a:extLst>
              <a:ext uri="{FF2B5EF4-FFF2-40B4-BE49-F238E27FC236}">
                <a16:creationId xmlns:a16="http://schemas.microsoft.com/office/drawing/2014/main" id="{8F34A056-2163-AE24-0CBE-5FC6FB7A0425}"/>
              </a:ext>
            </a:extLst>
          </p:cNvPr>
          <p:cNvGrpSpPr/>
          <p:nvPr/>
        </p:nvGrpSpPr>
        <p:grpSpPr>
          <a:xfrm>
            <a:off x="2372650" y="5848289"/>
            <a:ext cx="741960" cy="257760"/>
            <a:chOff x="2372650" y="5848289"/>
            <a:chExt cx="741960" cy="257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8AFF73C8-1E3A-281F-0373-5257CBCF1399}"/>
                    </a:ext>
                  </a:extLst>
                </p14:cNvPr>
                <p14:cNvContentPartPr/>
                <p14:nvPr/>
              </p14:nvContentPartPr>
              <p14:xfrm>
                <a:off x="2372650" y="5848289"/>
                <a:ext cx="162360" cy="24552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8AFF73C8-1E3A-281F-0373-5257CBCF1399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2364010" y="5839649"/>
                  <a:ext cx="180000" cy="26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2F4B29E3-7DE1-5B9B-7801-2187C83FD9AF}"/>
                    </a:ext>
                  </a:extLst>
                </p14:cNvPr>
                <p14:cNvContentPartPr/>
                <p14:nvPr/>
              </p14:nvContentPartPr>
              <p14:xfrm>
                <a:off x="2632570" y="6011009"/>
                <a:ext cx="17280" cy="7488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2F4B29E3-7DE1-5B9B-7801-2187C83FD9AF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2623930" y="6002009"/>
                  <a:ext cx="3492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FBFA7E14-C109-39EA-23F0-927F150F7449}"/>
                    </a:ext>
                  </a:extLst>
                </p14:cNvPr>
                <p14:cNvContentPartPr/>
                <p14:nvPr/>
              </p14:nvContentPartPr>
              <p14:xfrm>
                <a:off x="2716450" y="5910929"/>
                <a:ext cx="169560" cy="18864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FBFA7E14-C109-39EA-23F0-927F150F7449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2707810" y="5902289"/>
                  <a:ext cx="187200" cy="20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17E8B727-7DE4-379F-0E46-3D11E5FE007C}"/>
                    </a:ext>
                  </a:extLst>
                </p14:cNvPr>
                <p14:cNvContentPartPr/>
                <p14:nvPr/>
              </p14:nvContentPartPr>
              <p14:xfrm>
                <a:off x="2966650" y="5887169"/>
                <a:ext cx="147960" cy="21888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17E8B727-7DE4-379F-0E46-3D11E5FE007C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2958010" y="5878169"/>
                  <a:ext cx="165600" cy="236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8" name="Group 167">
            <a:extLst>
              <a:ext uri="{FF2B5EF4-FFF2-40B4-BE49-F238E27FC236}">
                <a16:creationId xmlns:a16="http://schemas.microsoft.com/office/drawing/2014/main" id="{C75C5560-A26A-C0AC-BC39-1C55DBA0583E}"/>
              </a:ext>
            </a:extLst>
          </p:cNvPr>
          <p:cNvGrpSpPr/>
          <p:nvPr/>
        </p:nvGrpSpPr>
        <p:grpSpPr>
          <a:xfrm>
            <a:off x="1671730" y="6287129"/>
            <a:ext cx="276840" cy="335520"/>
            <a:chOff x="1671730" y="6287129"/>
            <a:chExt cx="276840" cy="335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23AD4A0D-1897-9930-B585-0E0CB531A0B2}"/>
                    </a:ext>
                  </a:extLst>
                </p14:cNvPr>
                <p14:cNvContentPartPr/>
                <p14:nvPr/>
              </p14:nvContentPartPr>
              <p14:xfrm>
                <a:off x="1810690" y="6314849"/>
                <a:ext cx="33480" cy="30780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23AD4A0D-1897-9930-B585-0E0CB531A0B2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1801690" y="6305849"/>
                  <a:ext cx="51120" cy="32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DBFEB937-2E08-C1E5-6CB3-C69562DF50EF}"/>
                    </a:ext>
                  </a:extLst>
                </p14:cNvPr>
                <p14:cNvContentPartPr/>
                <p14:nvPr/>
              </p14:nvContentPartPr>
              <p14:xfrm>
                <a:off x="1671730" y="6287129"/>
                <a:ext cx="276840" cy="18936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DBFEB937-2E08-C1E5-6CB3-C69562DF50EF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1663090" y="6278129"/>
                  <a:ext cx="294480" cy="207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5" name="Group 174">
            <a:extLst>
              <a:ext uri="{FF2B5EF4-FFF2-40B4-BE49-F238E27FC236}">
                <a16:creationId xmlns:a16="http://schemas.microsoft.com/office/drawing/2014/main" id="{C58A7866-C74E-3DA9-8C30-947C04D66F9F}"/>
              </a:ext>
            </a:extLst>
          </p:cNvPr>
          <p:cNvGrpSpPr/>
          <p:nvPr/>
        </p:nvGrpSpPr>
        <p:grpSpPr>
          <a:xfrm>
            <a:off x="2340610" y="6359849"/>
            <a:ext cx="812880" cy="277560"/>
            <a:chOff x="2340610" y="6359849"/>
            <a:chExt cx="812880" cy="277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CB820AC4-FB99-11E1-3B11-29133946D2D5}"/>
                    </a:ext>
                  </a:extLst>
                </p14:cNvPr>
                <p14:cNvContentPartPr/>
                <p14:nvPr/>
              </p14:nvContentPartPr>
              <p14:xfrm>
                <a:off x="2340610" y="6362729"/>
                <a:ext cx="107280" cy="21384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CB820AC4-FB99-11E1-3B11-29133946D2D5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2331610" y="6353729"/>
                  <a:ext cx="124920" cy="23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BDC86585-3A8D-B958-0D7B-183EB96B67A3}"/>
                    </a:ext>
                  </a:extLst>
                </p14:cNvPr>
                <p14:cNvContentPartPr/>
                <p14:nvPr/>
              </p14:nvContentPartPr>
              <p14:xfrm>
                <a:off x="2536810" y="6385409"/>
                <a:ext cx="112680" cy="25200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BDC86585-3A8D-B958-0D7B-183EB96B67A3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2527810" y="6376409"/>
                  <a:ext cx="130320" cy="26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22C7A779-BC38-F37A-D732-CD9CA332BAC3}"/>
                    </a:ext>
                  </a:extLst>
                </p14:cNvPr>
                <p14:cNvContentPartPr/>
                <p14:nvPr/>
              </p14:nvContentPartPr>
              <p14:xfrm>
                <a:off x="2756770" y="6571889"/>
                <a:ext cx="25920" cy="4140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22C7A779-BC38-F37A-D732-CD9CA332BAC3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2748130" y="6563249"/>
                  <a:ext cx="43560" cy="5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D8770D17-1AB7-A3E1-35F0-C83064E6C1AD}"/>
                    </a:ext>
                  </a:extLst>
                </p14:cNvPr>
                <p14:cNvContentPartPr/>
                <p14:nvPr/>
              </p14:nvContentPartPr>
              <p14:xfrm>
                <a:off x="2906530" y="6359849"/>
                <a:ext cx="165960" cy="24840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D8770D17-1AB7-A3E1-35F0-C83064E6C1AD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2897530" y="6351209"/>
                  <a:ext cx="183600" cy="26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8795D405-C087-9A1A-BD41-B3634A42E26B}"/>
                    </a:ext>
                  </a:extLst>
                </p14:cNvPr>
                <p14:cNvContentPartPr/>
                <p14:nvPr/>
              </p14:nvContentPartPr>
              <p14:xfrm>
                <a:off x="2897170" y="6369209"/>
                <a:ext cx="256320" cy="4752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8795D405-C087-9A1A-BD41-B3634A42E26B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2888530" y="6360569"/>
                  <a:ext cx="273960" cy="65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1" name="Group 180">
            <a:extLst>
              <a:ext uri="{FF2B5EF4-FFF2-40B4-BE49-F238E27FC236}">
                <a16:creationId xmlns:a16="http://schemas.microsoft.com/office/drawing/2014/main" id="{4FBC26B1-6EB7-C28E-F682-94D71DC2A7B2}"/>
              </a:ext>
            </a:extLst>
          </p:cNvPr>
          <p:cNvGrpSpPr/>
          <p:nvPr/>
        </p:nvGrpSpPr>
        <p:grpSpPr>
          <a:xfrm>
            <a:off x="5461090" y="3992129"/>
            <a:ext cx="1361160" cy="479160"/>
            <a:chOff x="5461090" y="3992129"/>
            <a:chExt cx="1361160" cy="479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F8E54D52-2362-C46F-9D2B-8761FF759F14}"/>
                    </a:ext>
                  </a:extLst>
                </p14:cNvPr>
                <p14:cNvContentPartPr/>
                <p14:nvPr/>
              </p14:nvContentPartPr>
              <p14:xfrm>
                <a:off x="5461090" y="4069169"/>
                <a:ext cx="165600" cy="40140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F8E54D52-2362-C46F-9D2B-8761FF759F14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5452450" y="4060529"/>
                  <a:ext cx="183240" cy="41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26F88887-9BCE-AF77-4A1F-76C50EC766C9}"/>
                    </a:ext>
                  </a:extLst>
                </p14:cNvPr>
                <p14:cNvContentPartPr/>
                <p14:nvPr/>
              </p14:nvContentPartPr>
              <p14:xfrm>
                <a:off x="5554330" y="3992129"/>
                <a:ext cx="1169280" cy="479160"/>
              </p14:xfrm>
            </p:contentPart>
          </mc:Choice>
          <mc:Fallback xmlns=""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26F88887-9BCE-AF77-4A1F-76C50EC766C9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5545330" y="3983489"/>
                  <a:ext cx="1186920" cy="49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F7BEF90E-D2AA-64E4-026D-39D7AD1F4F6F}"/>
                    </a:ext>
                  </a:extLst>
                </p14:cNvPr>
                <p14:cNvContentPartPr/>
                <p14:nvPr/>
              </p14:nvContentPartPr>
              <p14:xfrm>
                <a:off x="6781570" y="4240169"/>
                <a:ext cx="21240" cy="864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F7BEF90E-D2AA-64E4-026D-39D7AD1F4F6F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6772930" y="4231169"/>
                  <a:ext cx="3888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6BFC32FC-7287-0108-47EA-742B50841216}"/>
                    </a:ext>
                  </a:extLst>
                </p14:cNvPr>
                <p14:cNvContentPartPr/>
                <p14:nvPr/>
              </p14:nvContentPartPr>
              <p14:xfrm>
                <a:off x="6801010" y="4312889"/>
                <a:ext cx="21240" cy="2160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6BFC32FC-7287-0108-47EA-742B50841216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6792010" y="4304249"/>
                  <a:ext cx="38880" cy="19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5" name="Group 184">
            <a:extLst>
              <a:ext uri="{FF2B5EF4-FFF2-40B4-BE49-F238E27FC236}">
                <a16:creationId xmlns:a16="http://schemas.microsoft.com/office/drawing/2014/main" id="{CDF57058-EE40-3E86-A7B8-745A0405D997}"/>
              </a:ext>
            </a:extLst>
          </p:cNvPr>
          <p:cNvGrpSpPr/>
          <p:nvPr/>
        </p:nvGrpSpPr>
        <p:grpSpPr>
          <a:xfrm>
            <a:off x="7112410" y="4076729"/>
            <a:ext cx="690480" cy="402480"/>
            <a:chOff x="7112410" y="4076729"/>
            <a:chExt cx="690480" cy="402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DAE73EAE-F139-B9B1-7018-7C4B32AA582C}"/>
                    </a:ext>
                  </a:extLst>
                </p14:cNvPr>
                <p14:cNvContentPartPr/>
                <p14:nvPr/>
              </p14:nvContentPartPr>
              <p14:xfrm>
                <a:off x="7112410" y="4136849"/>
                <a:ext cx="164880" cy="342360"/>
              </p14:xfrm>
            </p:contentPart>
          </mc:Choice>
          <mc:Fallback xmlns=""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DAE73EAE-F139-B9B1-7018-7C4B32AA582C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7103770" y="4128209"/>
                  <a:ext cx="182520" cy="36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4B187B1B-F2C0-D010-9846-8B410DA8A6D9}"/>
                    </a:ext>
                  </a:extLst>
                </p14:cNvPr>
                <p14:cNvContentPartPr/>
                <p14:nvPr/>
              </p14:nvContentPartPr>
              <p14:xfrm>
                <a:off x="7234450" y="4076729"/>
                <a:ext cx="553320" cy="398520"/>
              </p14:xfrm>
            </p:contentPart>
          </mc:Choice>
          <mc:Fallback xmlns=""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4B187B1B-F2C0-D010-9846-8B410DA8A6D9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7225810" y="4067729"/>
                  <a:ext cx="570960" cy="41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B72B48D3-7FBD-BD22-A663-35E1ED3CD13E}"/>
                    </a:ext>
                  </a:extLst>
                </p14:cNvPr>
                <p14:cNvContentPartPr/>
                <p14:nvPr/>
              </p14:nvContentPartPr>
              <p14:xfrm>
                <a:off x="7572130" y="4226489"/>
                <a:ext cx="230760" cy="31320"/>
              </p14:xfrm>
            </p:contentPart>
          </mc:Choice>
          <mc:Fallback xmlns=""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B72B48D3-7FBD-BD22-A663-35E1ED3CD13E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7563130" y="4217849"/>
                  <a:ext cx="248400" cy="48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4" name="Group 193">
            <a:extLst>
              <a:ext uri="{FF2B5EF4-FFF2-40B4-BE49-F238E27FC236}">
                <a16:creationId xmlns:a16="http://schemas.microsoft.com/office/drawing/2014/main" id="{4E4B0D4D-422F-BBDC-EAB5-7003E25DBDD0}"/>
              </a:ext>
            </a:extLst>
          </p:cNvPr>
          <p:cNvGrpSpPr/>
          <p:nvPr/>
        </p:nvGrpSpPr>
        <p:grpSpPr>
          <a:xfrm>
            <a:off x="8120050" y="4055849"/>
            <a:ext cx="1149480" cy="456120"/>
            <a:chOff x="8120050" y="4055849"/>
            <a:chExt cx="1149480" cy="456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2AC01B58-A300-D5CC-B138-5609630CAD05}"/>
                    </a:ext>
                  </a:extLst>
                </p14:cNvPr>
                <p14:cNvContentPartPr/>
                <p14:nvPr/>
              </p14:nvContentPartPr>
              <p14:xfrm>
                <a:off x="8141650" y="4213529"/>
                <a:ext cx="77760" cy="275760"/>
              </p14:xfrm>
            </p:contentPart>
          </mc:Choice>
          <mc:Fallback xmlns=""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2AC01B58-A300-D5CC-B138-5609630CAD05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8132650" y="4204529"/>
                  <a:ext cx="95400" cy="29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D8FAADE0-24D9-F715-9D3B-7DD2C217D4AA}"/>
                    </a:ext>
                  </a:extLst>
                </p14:cNvPr>
                <p14:cNvContentPartPr/>
                <p14:nvPr/>
              </p14:nvContentPartPr>
              <p14:xfrm>
                <a:off x="8120050" y="4144049"/>
                <a:ext cx="308880" cy="86400"/>
              </p14:xfrm>
            </p:contentPart>
          </mc:Choice>
          <mc:Fallback xmlns=""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D8FAADE0-24D9-F715-9D3B-7DD2C217D4AA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8111050" y="4135049"/>
                  <a:ext cx="32652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8A00F930-012E-EB25-A753-38D60E97AFFC}"/>
                    </a:ext>
                  </a:extLst>
                </p14:cNvPr>
                <p14:cNvContentPartPr/>
                <p14:nvPr/>
              </p14:nvContentPartPr>
              <p14:xfrm>
                <a:off x="8152090" y="4272209"/>
                <a:ext cx="214560" cy="19800"/>
              </p14:xfrm>
            </p:contentPart>
          </mc:Choice>
          <mc:Fallback xmlns=""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8A00F930-012E-EB25-A753-38D60E97AFFC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8143090" y="4263209"/>
                  <a:ext cx="23220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0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E80E26A4-28BB-8488-0A62-42833B81DC35}"/>
                    </a:ext>
                  </a:extLst>
                </p14:cNvPr>
                <p14:cNvContentPartPr/>
                <p14:nvPr/>
              </p14:nvContentPartPr>
              <p14:xfrm>
                <a:off x="8502010" y="4055849"/>
                <a:ext cx="121320" cy="443880"/>
              </p14:xfrm>
            </p:contentPart>
          </mc:Choice>
          <mc:Fallback xmlns=""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E80E26A4-28BB-8488-0A62-42833B81DC35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8493370" y="4047209"/>
                  <a:ext cx="138960" cy="46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2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CC19D51A-72B2-A14C-5278-47E55520D4E3}"/>
                    </a:ext>
                  </a:extLst>
                </p14:cNvPr>
                <p14:cNvContentPartPr/>
                <p14:nvPr/>
              </p14:nvContentPartPr>
              <p14:xfrm>
                <a:off x="8582650" y="4243049"/>
                <a:ext cx="277200" cy="231840"/>
              </p14:xfrm>
            </p:contentPart>
          </mc:Choice>
          <mc:Fallback xmlns=""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CC19D51A-72B2-A14C-5278-47E55520D4E3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8573650" y="4234049"/>
                  <a:ext cx="294840" cy="24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4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71332120-CC01-C7CB-3C3C-17CB333D3D67}"/>
                    </a:ext>
                  </a:extLst>
                </p14:cNvPr>
                <p14:cNvContentPartPr/>
                <p14:nvPr/>
              </p14:nvContentPartPr>
              <p14:xfrm>
                <a:off x="8903410" y="4421249"/>
                <a:ext cx="110880" cy="72000"/>
              </p14:xfrm>
            </p:contentPart>
          </mc:Choice>
          <mc:Fallback xmlns=""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71332120-CC01-C7CB-3C3C-17CB333D3D67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8894770" y="4412609"/>
                  <a:ext cx="12852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6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0404297E-9DC2-3E75-653B-2D2BA01F3299}"/>
                    </a:ext>
                  </a:extLst>
                </p14:cNvPr>
                <p14:cNvContentPartPr/>
                <p14:nvPr/>
              </p14:nvContentPartPr>
              <p14:xfrm>
                <a:off x="9128770" y="4090769"/>
                <a:ext cx="140760" cy="421200"/>
              </p14:xfrm>
            </p:contentPart>
          </mc:Choice>
          <mc:Fallback xmlns=""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0404297E-9DC2-3E75-653B-2D2BA01F3299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9119770" y="4081769"/>
                  <a:ext cx="158400" cy="438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08">
            <p14:nvContentPartPr>
              <p14:cNvPr id="193" name="Ink 192">
                <a:extLst>
                  <a:ext uri="{FF2B5EF4-FFF2-40B4-BE49-F238E27FC236}">
                    <a16:creationId xmlns:a16="http://schemas.microsoft.com/office/drawing/2014/main" id="{614D3AA7-6CC0-F072-570B-CE7E783025C3}"/>
                  </a:ext>
                </a:extLst>
              </p14:cNvPr>
              <p14:cNvContentPartPr/>
              <p14:nvPr/>
            </p14:nvContentPartPr>
            <p14:xfrm>
              <a:off x="9664810" y="4248089"/>
              <a:ext cx="784800" cy="194040"/>
            </p14:xfrm>
          </p:contentPart>
        </mc:Choice>
        <mc:Fallback xmlns="">
          <p:pic>
            <p:nvPicPr>
              <p:cNvPr id="193" name="Ink 192">
                <a:extLst>
                  <a:ext uri="{FF2B5EF4-FFF2-40B4-BE49-F238E27FC236}">
                    <a16:creationId xmlns:a16="http://schemas.microsoft.com/office/drawing/2014/main" id="{614D3AA7-6CC0-F072-570B-CE7E783025C3}"/>
                  </a:ext>
                </a:extLst>
              </p:cNvPr>
              <p:cNvPicPr/>
              <p:nvPr/>
            </p:nvPicPr>
            <p:blipFill>
              <a:blip r:embed="rId309"/>
              <a:stretch>
                <a:fillRect/>
              </a:stretch>
            </p:blipFill>
            <p:spPr>
              <a:xfrm>
                <a:off x="9656170" y="4239089"/>
                <a:ext cx="802440" cy="211680"/>
              </a:xfrm>
              <a:prstGeom prst="rect">
                <a:avLst/>
              </a:prstGeom>
            </p:spPr>
          </p:pic>
        </mc:Fallback>
      </mc:AlternateContent>
      <p:grpSp>
        <p:nvGrpSpPr>
          <p:cNvPr id="197" name="Group 196">
            <a:extLst>
              <a:ext uri="{FF2B5EF4-FFF2-40B4-BE49-F238E27FC236}">
                <a16:creationId xmlns:a16="http://schemas.microsoft.com/office/drawing/2014/main" id="{F3D741E0-5C9D-90FE-FF31-F3B91B744B63}"/>
              </a:ext>
            </a:extLst>
          </p:cNvPr>
          <p:cNvGrpSpPr/>
          <p:nvPr/>
        </p:nvGrpSpPr>
        <p:grpSpPr>
          <a:xfrm>
            <a:off x="5569810" y="4667489"/>
            <a:ext cx="1856520" cy="492480"/>
            <a:chOff x="5569810" y="4667489"/>
            <a:chExt cx="1856520" cy="492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10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BFA61B12-9DB7-45F0-65B7-5056978676DF}"/>
                    </a:ext>
                  </a:extLst>
                </p14:cNvPr>
                <p14:cNvContentPartPr/>
                <p14:nvPr/>
              </p14:nvContentPartPr>
              <p14:xfrm>
                <a:off x="5569810" y="4667489"/>
                <a:ext cx="600840" cy="458280"/>
              </p14:xfrm>
            </p:contentPart>
          </mc:Choice>
          <mc:Fallback xmlns=""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BFA61B12-9DB7-45F0-65B7-5056978676DF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5561170" y="4658849"/>
                  <a:ext cx="618480" cy="47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2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7547BE01-64EC-0BB7-7628-02CC029BDAE2}"/>
                    </a:ext>
                  </a:extLst>
                </p14:cNvPr>
                <p14:cNvContentPartPr/>
                <p14:nvPr/>
              </p14:nvContentPartPr>
              <p14:xfrm>
                <a:off x="6311770" y="4802129"/>
                <a:ext cx="1114560" cy="357840"/>
              </p14:xfrm>
            </p:contentPart>
          </mc:Choice>
          <mc:Fallback xmlns=""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7547BE01-64EC-0BB7-7628-02CC029BDAE2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6302770" y="4793489"/>
                  <a:ext cx="1132200" cy="375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14">
            <p14:nvContentPartPr>
              <p14:cNvPr id="203" name="Ink 202">
                <a:extLst>
                  <a:ext uri="{FF2B5EF4-FFF2-40B4-BE49-F238E27FC236}">
                    <a16:creationId xmlns:a16="http://schemas.microsoft.com/office/drawing/2014/main" id="{D33CEFFC-9E8E-3BCB-EFBC-521B05D931F9}"/>
                  </a:ext>
                </a:extLst>
              </p14:cNvPr>
              <p14:cNvContentPartPr/>
              <p14:nvPr/>
            </p14:nvContentPartPr>
            <p14:xfrm>
              <a:off x="9089890" y="4920569"/>
              <a:ext cx="208080" cy="252000"/>
            </p14:xfrm>
          </p:contentPart>
        </mc:Choice>
        <mc:Fallback xmlns="">
          <p:pic>
            <p:nvPicPr>
              <p:cNvPr id="203" name="Ink 202">
                <a:extLst>
                  <a:ext uri="{FF2B5EF4-FFF2-40B4-BE49-F238E27FC236}">
                    <a16:creationId xmlns:a16="http://schemas.microsoft.com/office/drawing/2014/main" id="{D33CEFFC-9E8E-3BCB-EFBC-521B05D931F9}"/>
                  </a:ext>
                </a:extLst>
              </p:cNvPr>
              <p:cNvPicPr/>
              <p:nvPr/>
            </p:nvPicPr>
            <p:blipFill>
              <a:blip r:embed="rId315"/>
              <a:stretch>
                <a:fillRect/>
              </a:stretch>
            </p:blipFill>
            <p:spPr>
              <a:xfrm>
                <a:off x="9081250" y="4911929"/>
                <a:ext cx="225720" cy="269640"/>
              </a:xfrm>
              <a:prstGeom prst="rect">
                <a:avLst/>
              </a:prstGeom>
            </p:spPr>
          </p:pic>
        </mc:Fallback>
      </mc:AlternateContent>
      <p:grpSp>
        <p:nvGrpSpPr>
          <p:cNvPr id="209" name="Group 208">
            <a:extLst>
              <a:ext uri="{FF2B5EF4-FFF2-40B4-BE49-F238E27FC236}">
                <a16:creationId xmlns:a16="http://schemas.microsoft.com/office/drawing/2014/main" id="{67C498CD-973A-B709-684E-438553D66D21}"/>
              </a:ext>
            </a:extLst>
          </p:cNvPr>
          <p:cNvGrpSpPr/>
          <p:nvPr/>
        </p:nvGrpSpPr>
        <p:grpSpPr>
          <a:xfrm>
            <a:off x="9523330" y="4866569"/>
            <a:ext cx="709200" cy="324720"/>
            <a:chOff x="9523330" y="4866569"/>
            <a:chExt cx="709200" cy="324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16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15667C44-AACB-B861-D560-FCE982274828}"/>
                    </a:ext>
                  </a:extLst>
                </p14:cNvPr>
                <p14:cNvContentPartPr/>
                <p14:nvPr/>
              </p14:nvContentPartPr>
              <p14:xfrm>
                <a:off x="9523330" y="4866929"/>
                <a:ext cx="181440" cy="233640"/>
              </p14:xfrm>
            </p:contentPart>
          </mc:Choice>
          <mc:Fallback xmlns=""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15667C44-AACB-B861-D560-FCE982274828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9514690" y="4857929"/>
                  <a:ext cx="199080" cy="25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8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F6EEB504-6DE4-61C5-5F19-A9758A8D44BF}"/>
                    </a:ext>
                  </a:extLst>
                </p14:cNvPr>
                <p14:cNvContentPartPr/>
                <p14:nvPr/>
              </p14:nvContentPartPr>
              <p14:xfrm>
                <a:off x="9799090" y="4866569"/>
                <a:ext cx="216360" cy="196200"/>
              </p14:xfrm>
            </p:contentPart>
          </mc:Choice>
          <mc:Fallback xmlns=""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F6EEB504-6DE4-61C5-5F19-A9758A8D44BF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9790090" y="4857569"/>
                  <a:ext cx="234000" cy="21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0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F76886A7-6A72-9B47-55AA-F6F373AB96F2}"/>
                    </a:ext>
                  </a:extLst>
                </p14:cNvPr>
                <p14:cNvContentPartPr/>
                <p14:nvPr/>
              </p14:nvContentPartPr>
              <p14:xfrm>
                <a:off x="10179970" y="5173649"/>
                <a:ext cx="52560" cy="17640"/>
              </p14:xfrm>
            </p:contentPart>
          </mc:Choice>
          <mc:Fallback xmlns=""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F76886A7-6A72-9B47-55AA-F6F373AB96F2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10171330" y="5165009"/>
                  <a:ext cx="70200" cy="35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22">
            <p14:nvContentPartPr>
              <p14:cNvPr id="236" name="Ink 235">
                <a:extLst>
                  <a:ext uri="{FF2B5EF4-FFF2-40B4-BE49-F238E27FC236}">
                    <a16:creationId xmlns:a16="http://schemas.microsoft.com/office/drawing/2014/main" id="{701EE11B-CD23-CDD0-CAC3-D8E6EB5D4496}"/>
                  </a:ext>
                </a:extLst>
              </p14:cNvPr>
              <p14:cNvContentPartPr/>
              <p14:nvPr/>
            </p14:nvContentPartPr>
            <p14:xfrm>
              <a:off x="5332570" y="5951969"/>
              <a:ext cx="560880" cy="377640"/>
            </p14:xfrm>
          </p:contentPart>
        </mc:Choice>
        <mc:Fallback xmlns="">
          <p:pic>
            <p:nvPicPr>
              <p:cNvPr id="236" name="Ink 235">
                <a:extLst>
                  <a:ext uri="{FF2B5EF4-FFF2-40B4-BE49-F238E27FC236}">
                    <a16:creationId xmlns:a16="http://schemas.microsoft.com/office/drawing/2014/main" id="{701EE11B-CD23-CDD0-CAC3-D8E6EB5D4496}"/>
                  </a:ext>
                </a:extLst>
              </p:cNvPr>
              <p:cNvPicPr/>
              <p:nvPr/>
            </p:nvPicPr>
            <p:blipFill>
              <a:blip r:embed="rId323"/>
              <a:stretch>
                <a:fillRect/>
              </a:stretch>
            </p:blipFill>
            <p:spPr>
              <a:xfrm>
                <a:off x="5323570" y="5943329"/>
                <a:ext cx="578520" cy="395280"/>
              </a:xfrm>
              <a:prstGeom prst="rect">
                <a:avLst/>
              </a:prstGeom>
            </p:spPr>
          </p:pic>
        </mc:Fallback>
      </mc:AlternateContent>
      <p:grpSp>
        <p:nvGrpSpPr>
          <p:cNvPr id="251" name="Group 250">
            <a:extLst>
              <a:ext uri="{FF2B5EF4-FFF2-40B4-BE49-F238E27FC236}">
                <a16:creationId xmlns:a16="http://schemas.microsoft.com/office/drawing/2014/main" id="{50DDAC55-AC24-7B57-A771-8B20E261E424}"/>
              </a:ext>
            </a:extLst>
          </p:cNvPr>
          <p:cNvGrpSpPr/>
          <p:nvPr/>
        </p:nvGrpSpPr>
        <p:grpSpPr>
          <a:xfrm>
            <a:off x="5053930" y="5393609"/>
            <a:ext cx="6931440" cy="1310400"/>
            <a:chOff x="5053930" y="5393609"/>
            <a:chExt cx="6931440" cy="1310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4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46F91E18-6321-6A25-5A21-28C1F86B2D0D}"/>
                    </a:ext>
                  </a:extLst>
                </p14:cNvPr>
                <p14:cNvContentPartPr/>
                <p14:nvPr/>
              </p14:nvContentPartPr>
              <p14:xfrm>
                <a:off x="5506090" y="5476409"/>
                <a:ext cx="100800" cy="336240"/>
              </p14:xfrm>
            </p:contentPart>
          </mc:Choice>
          <mc:Fallback xmlns=""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46F91E18-6321-6A25-5A21-28C1F86B2D0D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5497090" y="5467769"/>
                  <a:ext cx="118440" cy="35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6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33E883B5-5768-AAA5-48F3-4A4B6DE9595D}"/>
                    </a:ext>
                  </a:extLst>
                </p14:cNvPr>
                <p14:cNvContentPartPr/>
                <p14:nvPr/>
              </p14:nvContentPartPr>
              <p14:xfrm>
                <a:off x="5583130" y="5442209"/>
                <a:ext cx="277200" cy="83880"/>
              </p14:xfrm>
            </p:contentPart>
          </mc:Choice>
          <mc:Fallback xmlns=""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33E883B5-5768-AAA5-48F3-4A4B6DE9595D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5574490" y="5433569"/>
                  <a:ext cx="29484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8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62DC5E94-3505-B280-DC74-F6B57D84266C}"/>
                    </a:ext>
                  </a:extLst>
                </p14:cNvPr>
                <p14:cNvContentPartPr/>
                <p14:nvPr/>
              </p14:nvContentPartPr>
              <p14:xfrm>
                <a:off x="5578450" y="5581889"/>
                <a:ext cx="221040" cy="55080"/>
              </p14:xfrm>
            </p:contentPart>
          </mc:Choice>
          <mc:Fallback xmlns=""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62DC5E94-3505-B280-DC74-F6B57D84266C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5569450" y="5573249"/>
                  <a:ext cx="238680" cy="7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0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E401078F-DCDC-9CD3-9384-F431BB3DD634}"/>
                    </a:ext>
                  </a:extLst>
                </p14:cNvPr>
                <p14:cNvContentPartPr/>
                <p14:nvPr/>
              </p14:nvContentPartPr>
              <p14:xfrm>
                <a:off x="5933410" y="5393609"/>
                <a:ext cx="179640" cy="507960"/>
              </p14:xfrm>
            </p:contentPart>
          </mc:Choice>
          <mc:Fallback xmlns=""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E401078F-DCDC-9CD3-9384-F431BB3DD634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5924410" y="5384609"/>
                  <a:ext cx="197280" cy="52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2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7DCDC7A5-6880-8980-AEEC-D9E035F06ADA}"/>
                    </a:ext>
                  </a:extLst>
                </p14:cNvPr>
                <p14:cNvContentPartPr/>
                <p14:nvPr/>
              </p14:nvContentPartPr>
              <p14:xfrm>
                <a:off x="6066250" y="5564249"/>
                <a:ext cx="312840" cy="219960"/>
              </p14:xfrm>
            </p:contentPart>
          </mc:Choice>
          <mc:Fallback xmlns=""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7DCDC7A5-6880-8980-AEEC-D9E035F06ADA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6057610" y="5555249"/>
                  <a:ext cx="330480" cy="23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4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81812DBC-3905-291A-9606-D0ACD39D1C49}"/>
                    </a:ext>
                  </a:extLst>
                </p14:cNvPr>
                <p14:cNvContentPartPr/>
                <p14:nvPr/>
              </p14:nvContentPartPr>
              <p14:xfrm>
                <a:off x="6401770" y="5709689"/>
                <a:ext cx="72720" cy="131760"/>
              </p14:xfrm>
            </p:contentPart>
          </mc:Choice>
          <mc:Fallback xmlns=""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81812DBC-3905-291A-9606-D0ACD39D1C49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6393130" y="5701049"/>
                  <a:ext cx="9036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6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A29B4B96-364B-BD25-48F6-F7B8BC45BD4E}"/>
                    </a:ext>
                  </a:extLst>
                </p14:cNvPr>
                <p14:cNvContentPartPr/>
                <p14:nvPr/>
              </p14:nvContentPartPr>
              <p14:xfrm>
                <a:off x="6542530" y="5429609"/>
                <a:ext cx="212400" cy="512280"/>
              </p14:xfrm>
            </p:contentPart>
          </mc:Choice>
          <mc:Fallback xmlns=""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A29B4B96-364B-BD25-48F6-F7B8BC45BD4E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6533530" y="5420609"/>
                  <a:ext cx="230040" cy="52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8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3D0554B1-8088-27D2-2E91-21FEAB585AEC}"/>
                    </a:ext>
                  </a:extLst>
                </p14:cNvPr>
                <p14:cNvContentPartPr/>
                <p14:nvPr/>
              </p14:nvContentPartPr>
              <p14:xfrm>
                <a:off x="6969850" y="5670089"/>
                <a:ext cx="1128600" cy="294840"/>
              </p14:xfrm>
            </p:contentPart>
          </mc:Choice>
          <mc:Fallback xmlns=""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3D0554B1-8088-27D2-2E91-21FEAB585AEC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6961210" y="5661089"/>
                  <a:ext cx="1146240" cy="31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0">
              <p14:nvContentPartPr>
                <p14:cNvPr id="220" name="Ink 219">
                  <a:extLst>
                    <a:ext uri="{FF2B5EF4-FFF2-40B4-BE49-F238E27FC236}">
                      <a16:creationId xmlns:a16="http://schemas.microsoft.com/office/drawing/2014/main" id="{9213EEA1-B438-646F-97A4-23B8937A8F82}"/>
                    </a:ext>
                  </a:extLst>
                </p14:cNvPr>
                <p14:cNvContentPartPr/>
                <p14:nvPr/>
              </p14:nvContentPartPr>
              <p14:xfrm>
                <a:off x="7958410" y="5684129"/>
                <a:ext cx="346320" cy="189360"/>
              </p14:xfrm>
            </p:contentPart>
          </mc:Choice>
          <mc:Fallback xmlns="">
            <p:pic>
              <p:nvPicPr>
                <p:cNvPr id="220" name="Ink 219">
                  <a:extLst>
                    <a:ext uri="{FF2B5EF4-FFF2-40B4-BE49-F238E27FC236}">
                      <a16:creationId xmlns:a16="http://schemas.microsoft.com/office/drawing/2014/main" id="{9213EEA1-B438-646F-97A4-23B8937A8F82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7949770" y="5675489"/>
                  <a:ext cx="363960" cy="20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2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807F470F-E663-D600-0FFD-0E3372E8A656}"/>
                    </a:ext>
                  </a:extLst>
                </p14:cNvPr>
                <p14:cNvContentPartPr/>
                <p14:nvPr/>
              </p14:nvContentPartPr>
              <p14:xfrm>
                <a:off x="7119610" y="5485769"/>
                <a:ext cx="103680" cy="25920"/>
              </p14:xfrm>
            </p:contentPart>
          </mc:Choice>
          <mc:Fallback xmlns=""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807F470F-E663-D600-0FFD-0E3372E8A656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7110970" y="5477129"/>
                  <a:ext cx="12132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4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100FAF3D-929D-0D8D-8A1D-7E05E2F974C3}"/>
                    </a:ext>
                  </a:extLst>
                </p14:cNvPr>
                <p14:cNvContentPartPr/>
                <p14:nvPr/>
              </p14:nvContentPartPr>
              <p14:xfrm>
                <a:off x="8450170" y="5447609"/>
                <a:ext cx="623160" cy="411480"/>
              </p14:xfrm>
            </p:contentPart>
          </mc:Choice>
          <mc:Fallback xmlns=""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100FAF3D-929D-0D8D-8A1D-7E05E2F974C3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8441170" y="5438609"/>
                  <a:ext cx="640800" cy="42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6">
              <p14:nvContentPartPr>
                <p14:cNvPr id="223" name="Ink 222">
                  <a:extLst>
                    <a:ext uri="{FF2B5EF4-FFF2-40B4-BE49-F238E27FC236}">
                      <a16:creationId xmlns:a16="http://schemas.microsoft.com/office/drawing/2014/main" id="{C582F670-1DE4-5A76-532D-19D94DF60E5E}"/>
                    </a:ext>
                  </a:extLst>
                </p14:cNvPr>
                <p14:cNvContentPartPr/>
                <p14:nvPr/>
              </p14:nvContentPartPr>
              <p14:xfrm>
                <a:off x="8539090" y="5633729"/>
                <a:ext cx="375840" cy="32040"/>
              </p14:xfrm>
            </p:contentPart>
          </mc:Choice>
          <mc:Fallback xmlns="">
            <p:pic>
              <p:nvPicPr>
                <p:cNvPr id="223" name="Ink 222">
                  <a:extLst>
                    <a:ext uri="{FF2B5EF4-FFF2-40B4-BE49-F238E27FC236}">
                      <a16:creationId xmlns:a16="http://schemas.microsoft.com/office/drawing/2014/main" id="{C582F670-1DE4-5A76-532D-19D94DF60E5E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8530090" y="5624729"/>
                  <a:ext cx="39348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8">
              <p14:nvContentPartPr>
                <p14:cNvPr id="225" name="Ink 224">
                  <a:extLst>
                    <a:ext uri="{FF2B5EF4-FFF2-40B4-BE49-F238E27FC236}">
                      <a16:creationId xmlns:a16="http://schemas.microsoft.com/office/drawing/2014/main" id="{D8C3BE18-0425-78E9-EE3E-708B2D57CA83}"/>
                    </a:ext>
                  </a:extLst>
                </p14:cNvPr>
                <p14:cNvContentPartPr/>
                <p14:nvPr/>
              </p14:nvContentPartPr>
              <p14:xfrm>
                <a:off x="9289330" y="5428889"/>
                <a:ext cx="1536840" cy="395640"/>
              </p14:xfrm>
            </p:contentPart>
          </mc:Choice>
          <mc:Fallback xmlns="">
            <p:pic>
              <p:nvPicPr>
                <p:cNvPr id="225" name="Ink 224">
                  <a:extLst>
                    <a:ext uri="{FF2B5EF4-FFF2-40B4-BE49-F238E27FC236}">
                      <a16:creationId xmlns:a16="http://schemas.microsoft.com/office/drawing/2014/main" id="{D8C3BE18-0425-78E9-EE3E-708B2D57CA83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9280690" y="5420249"/>
                  <a:ext cx="1554480" cy="41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0">
              <p14:nvContentPartPr>
                <p14:cNvPr id="226" name="Ink 225">
                  <a:extLst>
                    <a:ext uri="{FF2B5EF4-FFF2-40B4-BE49-F238E27FC236}">
                      <a16:creationId xmlns:a16="http://schemas.microsoft.com/office/drawing/2014/main" id="{1B88E0E6-9779-ABA1-BC72-23621E00EDEB}"/>
                    </a:ext>
                  </a:extLst>
                </p14:cNvPr>
                <p14:cNvContentPartPr/>
                <p14:nvPr/>
              </p14:nvContentPartPr>
              <p14:xfrm>
                <a:off x="10138210" y="5500169"/>
                <a:ext cx="375840" cy="92520"/>
              </p14:xfrm>
            </p:contentPart>
          </mc:Choice>
          <mc:Fallback xmlns="">
            <p:pic>
              <p:nvPicPr>
                <p:cNvPr id="226" name="Ink 225">
                  <a:extLst>
                    <a:ext uri="{FF2B5EF4-FFF2-40B4-BE49-F238E27FC236}">
                      <a16:creationId xmlns:a16="http://schemas.microsoft.com/office/drawing/2014/main" id="{1B88E0E6-9779-ABA1-BC72-23621E00EDEB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10129570" y="5491529"/>
                  <a:ext cx="39348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2">
              <p14:nvContentPartPr>
                <p14:cNvPr id="227" name="Ink 226">
                  <a:extLst>
                    <a:ext uri="{FF2B5EF4-FFF2-40B4-BE49-F238E27FC236}">
                      <a16:creationId xmlns:a16="http://schemas.microsoft.com/office/drawing/2014/main" id="{15564DD7-BBFB-D093-9B9B-08BCB7957495}"/>
                    </a:ext>
                  </a:extLst>
                </p14:cNvPr>
                <p14:cNvContentPartPr/>
                <p14:nvPr/>
              </p14:nvContentPartPr>
              <p14:xfrm>
                <a:off x="9704770" y="5527169"/>
                <a:ext cx="254520" cy="41040"/>
              </p14:xfrm>
            </p:contentPart>
          </mc:Choice>
          <mc:Fallback xmlns="">
            <p:pic>
              <p:nvPicPr>
                <p:cNvPr id="227" name="Ink 226">
                  <a:extLst>
                    <a:ext uri="{FF2B5EF4-FFF2-40B4-BE49-F238E27FC236}">
                      <a16:creationId xmlns:a16="http://schemas.microsoft.com/office/drawing/2014/main" id="{15564DD7-BBFB-D093-9B9B-08BCB7957495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9695770" y="5518169"/>
                  <a:ext cx="27216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4">
              <p14:nvContentPartPr>
                <p14:cNvPr id="228" name="Ink 227">
                  <a:extLst>
                    <a:ext uri="{FF2B5EF4-FFF2-40B4-BE49-F238E27FC236}">
                      <a16:creationId xmlns:a16="http://schemas.microsoft.com/office/drawing/2014/main" id="{0750BFCC-5F67-1D5C-3A01-A0462BF354A1}"/>
                    </a:ext>
                  </a:extLst>
                </p14:cNvPr>
                <p14:cNvContentPartPr/>
                <p14:nvPr/>
              </p14:nvContentPartPr>
              <p14:xfrm>
                <a:off x="9615490" y="5441129"/>
                <a:ext cx="86040" cy="19080"/>
              </p14:xfrm>
            </p:contentPart>
          </mc:Choice>
          <mc:Fallback xmlns="">
            <p:pic>
              <p:nvPicPr>
                <p:cNvPr id="228" name="Ink 227">
                  <a:extLst>
                    <a:ext uri="{FF2B5EF4-FFF2-40B4-BE49-F238E27FC236}">
                      <a16:creationId xmlns:a16="http://schemas.microsoft.com/office/drawing/2014/main" id="{0750BFCC-5F67-1D5C-3A01-A0462BF354A1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9606490" y="5432129"/>
                  <a:ext cx="10368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6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2863584A-71D8-40BA-96CD-E5F3C896402A}"/>
                    </a:ext>
                  </a:extLst>
                </p14:cNvPr>
                <p14:cNvContentPartPr/>
                <p14:nvPr/>
              </p14:nvContentPartPr>
              <p14:xfrm>
                <a:off x="11026690" y="5441849"/>
                <a:ext cx="378360" cy="299520"/>
              </p14:xfrm>
            </p:contentPart>
          </mc:Choice>
          <mc:Fallback xmlns=""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2863584A-71D8-40BA-96CD-E5F3C896402A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11017690" y="5433209"/>
                  <a:ext cx="396000" cy="31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8">
              <p14:nvContentPartPr>
                <p14:cNvPr id="232" name="Ink 231">
                  <a:extLst>
                    <a:ext uri="{FF2B5EF4-FFF2-40B4-BE49-F238E27FC236}">
                      <a16:creationId xmlns:a16="http://schemas.microsoft.com/office/drawing/2014/main" id="{2A295CA8-8830-603B-2B7E-2662FB330CB9}"/>
                    </a:ext>
                  </a:extLst>
                </p14:cNvPr>
                <p14:cNvContentPartPr/>
                <p14:nvPr/>
              </p14:nvContentPartPr>
              <p14:xfrm>
                <a:off x="11050810" y="5572169"/>
                <a:ext cx="238320" cy="16560"/>
              </p14:xfrm>
            </p:contentPart>
          </mc:Choice>
          <mc:Fallback xmlns="">
            <p:pic>
              <p:nvPicPr>
                <p:cNvPr id="232" name="Ink 231">
                  <a:extLst>
                    <a:ext uri="{FF2B5EF4-FFF2-40B4-BE49-F238E27FC236}">
                      <a16:creationId xmlns:a16="http://schemas.microsoft.com/office/drawing/2014/main" id="{2A295CA8-8830-603B-2B7E-2662FB330CB9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11042170" y="5563169"/>
                  <a:ext cx="25596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0">
              <p14:nvContentPartPr>
                <p14:cNvPr id="233" name="Ink 232">
                  <a:extLst>
                    <a:ext uri="{FF2B5EF4-FFF2-40B4-BE49-F238E27FC236}">
                      <a16:creationId xmlns:a16="http://schemas.microsoft.com/office/drawing/2014/main" id="{1C566FB3-3C9C-7D7F-8E14-FBA3C9B153A9}"/>
                    </a:ext>
                  </a:extLst>
                </p14:cNvPr>
                <p14:cNvContentPartPr/>
                <p14:nvPr/>
              </p14:nvContentPartPr>
              <p14:xfrm>
                <a:off x="11562010" y="5465969"/>
                <a:ext cx="423360" cy="295920"/>
              </p14:xfrm>
            </p:contentPart>
          </mc:Choice>
          <mc:Fallback xmlns="">
            <p:pic>
              <p:nvPicPr>
                <p:cNvPr id="233" name="Ink 232">
                  <a:extLst>
                    <a:ext uri="{FF2B5EF4-FFF2-40B4-BE49-F238E27FC236}">
                      <a16:creationId xmlns:a16="http://schemas.microsoft.com/office/drawing/2014/main" id="{1C566FB3-3C9C-7D7F-8E14-FBA3C9B153A9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11553010" y="5457329"/>
                  <a:ext cx="441000" cy="31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2">
              <p14:nvContentPartPr>
                <p14:cNvPr id="234" name="Ink 233">
                  <a:extLst>
                    <a:ext uri="{FF2B5EF4-FFF2-40B4-BE49-F238E27FC236}">
                      <a16:creationId xmlns:a16="http://schemas.microsoft.com/office/drawing/2014/main" id="{4581FD1B-FD66-A76F-DA91-A42EBA9FAA6F}"/>
                    </a:ext>
                  </a:extLst>
                </p14:cNvPr>
                <p14:cNvContentPartPr/>
                <p14:nvPr/>
              </p14:nvContentPartPr>
              <p14:xfrm>
                <a:off x="11510890" y="5632289"/>
                <a:ext cx="357840" cy="16560"/>
              </p14:xfrm>
            </p:contentPart>
          </mc:Choice>
          <mc:Fallback xmlns="">
            <p:pic>
              <p:nvPicPr>
                <p:cNvPr id="234" name="Ink 233">
                  <a:extLst>
                    <a:ext uri="{FF2B5EF4-FFF2-40B4-BE49-F238E27FC236}">
                      <a16:creationId xmlns:a16="http://schemas.microsoft.com/office/drawing/2014/main" id="{4581FD1B-FD66-A76F-DA91-A42EBA9FAA6F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11501890" y="5623649"/>
                  <a:ext cx="37548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4">
              <p14:nvContentPartPr>
                <p14:cNvPr id="237" name="Ink 236">
                  <a:extLst>
                    <a:ext uri="{FF2B5EF4-FFF2-40B4-BE49-F238E27FC236}">
                      <a16:creationId xmlns:a16="http://schemas.microsoft.com/office/drawing/2014/main" id="{205C4D33-894E-7FC0-A510-9E825F58C68D}"/>
                    </a:ext>
                  </a:extLst>
                </p14:cNvPr>
                <p14:cNvContentPartPr/>
                <p14:nvPr/>
              </p14:nvContentPartPr>
              <p14:xfrm>
                <a:off x="6045010" y="5994449"/>
                <a:ext cx="1226520" cy="343440"/>
              </p14:xfrm>
            </p:contentPart>
          </mc:Choice>
          <mc:Fallback xmlns="">
            <p:pic>
              <p:nvPicPr>
                <p:cNvPr id="237" name="Ink 236">
                  <a:extLst>
                    <a:ext uri="{FF2B5EF4-FFF2-40B4-BE49-F238E27FC236}">
                      <a16:creationId xmlns:a16="http://schemas.microsoft.com/office/drawing/2014/main" id="{205C4D33-894E-7FC0-A510-9E825F58C68D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6036010" y="5985809"/>
                  <a:ext cx="1244160" cy="36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6">
              <p14:nvContentPartPr>
                <p14:cNvPr id="238" name="Ink 237">
                  <a:extLst>
                    <a:ext uri="{FF2B5EF4-FFF2-40B4-BE49-F238E27FC236}">
                      <a16:creationId xmlns:a16="http://schemas.microsoft.com/office/drawing/2014/main" id="{CFC3EE35-9844-2E87-E6E1-18F8540C7F02}"/>
                    </a:ext>
                  </a:extLst>
                </p14:cNvPr>
                <p14:cNvContentPartPr/>
                <p14:nvPr/>
              </p14:nvContentPartPr>
              <p14:xfrm>
                <a:off x="6465850" y="6022529"/>
                <a:ext cx="448920" cy="97920"/>
              </p14:xfrm>
            </p:contentPart>
          </mc:Choice>
          <mc:Fallback xmlns="">
            <p:pic>
              <p:nvPicPr>
                <p:cNvPr id="238" name="Ink 237">
                  <a:extLst>
                    <a:ext uri="{FF2B5EF4-FFF2-40B4-BE49-F238E27FC236}">
                      <a16:creationId xmlns:a16="http://schemas.microsoft.com/office/drawing/2014/main" id="{CFC3EE35-9844-2E87-E6E1-18F8540C7F02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6457210" y="6013529"/>
                  <a:ext cx="46656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8">
              <p14:nvContentPartPr>
                <p14:cNvPr id="239" name="Ink 238">
                  <a:extLst>
                    <a:ext uri="{FF2B5EF4-FFF2-40B4-BE49-F238E27FC236}">
                      <a16:creationId xmlns:a16="http://schemas.microsoft.com/office/drawing/2014/main" id="{7DFC501F-EBFC-131B-28D5-BF9B67D83A45}"/>
                    </a:ext>
                  </a:extLst>
                </p14:cNvPr>
                <p14:cNvContentPartPr/>
                <p14:nvPr/>
              </p14:nvContentPartPr>
              <p14:xfrm>
                <a:off x="7513810" y="5971049"/>
                <a:ext cx="1079280" cy="399240"/>
              </p14:xfrm>
            </p:contentPart>
          </mc:Choice>
          <mc:Fallback xmlns="">
            <p:pic>
              <p:nvPicPr>
                <p:cNvPr id="239" name="Ink 238">
                  <a:extLst>
                    <a:ext uri="{FF2B5EF4-FFF2-40B4-BE49-F238E27FC236}">
                      <a16:creationId xmlns:a16="http://schemas.microsoft.com/office/drawing/2014/main" id="{7DFC501F-EBFC-131B-28D5-BF9B67D83A45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7504810" y="5962409"/>
                  <a:ext cx="1096920" cy="41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0">
              <p14:nvContentPartPr>
                <p14:cNvPr id="240" name="Ink 239">
                  <a:extLst>
                    <a:ext uri="{FF2B5EF4-FFF2-40B4-BE49-F238E27FC236}">
                      <a16:creationId xmlns:a16="http://schemas.microsoft.com/office/drawing/2014/main" id="{5752763A-D3A9-D030-B297-66611498A0DB}"/>
                    </a:ext>
                  </a:extLst>
                </p14:cNvPr>
                <p14:cNvContentPartPr/>
                <p14:nvPr/>
              </p14:nvContentPartPr>
              <p14:xfrm>
                <a:off x="8790010" y="6089129"/>
                <a:ext cx="1028160" cy="107640"/>
              </p14:xfrm>
            </p:contentPart>
          </mc:Choice>
          <mc:Fallback xmlns="">
            <p:pic>
              <p:nvPicPr>
                <p:cNvPr id="240" name="Ink 239">
                  <a:extLst>
                    <a:ext uri="{FF2B5EF4-FFF2-40B4-BE49-F238E27FC236}">
                      <a16:creationId xmlns:a16="http://schemas.microsoft.com/office/drawing/2014/main" id="{5752763A-D3A9-D030-B297-66611498A0DB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8781010" y="6080129"/>
                  <a:ext cx="104580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2">
              <p14:nvContentPartPr>
                <p14:cNvPr id="241" name="Ink 240">
                  <a:extLst>
                    <a:ext uri="{FF2B5EF4-FFF2-40B4-BE49-F238E27FC236}">
                      <a16:creationId xmlns:a16="http://schemas.microsoft.com/office/drawing/2014/main" id="{DB575853-2667-27F0-3918-2B698C4FD6F5}"/>
                    </a:ext>
                  </a:extLst>
                </p14:cNvPr>
                <p14:cNvContentPartPr/>
                <p14:nvPr/>
              </p14:nvContentPartPr>
              <p14:xfrm>
                <a:off x="9941290" y="5873849"/>
                <a:ext cx="1089360" cy="313560"/>
              </p14:xfrm>
            </p:contentPart>
          </mc:Choice>
          <mc:Fallback xmlns="">
            <p:pic>
              <p:nvPicPr>
                <p:cNvPr id="241" name="Ink 240">
                  <a:extLst>
                    <a:ext uri="{FF2B5EF4-FFF2-40B4-BE49-F238E27FC236}">
                      <a16:creationId xmlns:a16="http://schemas.microsoft.com/office/drawing/2014/main" id="{DB575853-2667-27F0-3918-2B698C4FD6F5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9932290" y="5865209"/>
                  <a:ext cx="1107000" cy="33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4">
              <p14:nvContentPartPr>
                <p14:cNvPr id="242" name="Ink 241">
                  <a:extLst>
                    <a:ext uri="{FF2B5EF4-FFF2-40B4-BE49-F238E27FC236}">
                      <a16:creationId xmlns:a16="http://schemas.microsoft.com/office/drawing/2014/main" id="{E4D86B7B-9C81-F431-4125-ABDC5062B394}"/>
                    </a:ext>
                  </a:extLst>
                </p14:cNvPr>
                <p14:cNvContentPartPr/>
                <p14:nvPr/>
              </p14:nvContentPartPr>
              <p14:xfrm>
                <a:off x="10583170" y="5996609"/>
                <a:ext cx="448920" cy="27360"/>
              </p14:xfrm>
            </p:contentPart>
          </mc:Choice>
          <mc:Fallback xmlns="">
            <p:pic>
              <p:nvPicPr>
                <p:cNvPr id="242" name="Ink 241">
                  <a:extLst>
                    <a:ext uri="{FF2B5EF4-FFF2-40B4-BE49-F238E27FC236}">
                      <a16:creationId xmlns:a16="http://schemas.microsoft.com/office/drawing/2014/main" id="{E4D86B7B-9C81-F431-4125-ABDC5062B394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10574530" y="5987969"/>
                  <a:ext cx="46656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6">
              <p14:nvContentPartPr>
                <p14:cNvPr id="243" name="Ink 242">
                  <a:extLst>
                    <a:ext uri="{FF2B5EF4-FFF2-40B4-BE49-F238E27FC236}">
                      <a16:creationId xmlns:a16="http://schemas.microsoft.com/office/drawing/2014/main" id="{459ED6E6-3326-46A2-2D89-EA2DE3B3CA60}"/>
                    </a:ext>
                  </a:extLst>
                </p14:cNvPr>
                <p14:cNvContentPartPr/>
                <p14:nvPr/>
              </p14:nvContentPartPr>
              <p14:xfrm>
                <a:off x="10238650" y="5950529"/>
                <a:ext cx="356400" cy="19080"/>
              </p14:xfrm>
            </p:contentPart>
          </mc:Choice>
          <mc:Fallback xmlns="">
            <p:pic>
              <p:nvPicPr>
                <p:cNvPr id="243" name="Ink 242">
                  <a:extLst>
                    <a:ext uri="{FF2B5EF4-FFF2-40B4-BE49-F238E27FC236}">
                      <a16:creationId xmlns:a16="http://schemas.microsoft.com/office/drawing/2014/main" id="{459ED6E6-3326-46A2-2D89-EA2DE3B3CA60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10230010" y="5941889"/>
                  <a:ext cx="37404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8">
              <p14:nvContentPartPr>
                <p14:cNvPr id="245" name="Ink 244">
                  <a:extLst>
                    <a:ext uri="{FF2B5EF4-FFF2-40B4-BE49-F238E27FC236}">
                      <a16:creationId xmlns:a16="http://schemas.microsoft.com/office/drawing/2014/main" id="{DCB7B5BB-B989-F4E5-74C4-4063F231EFDF}"/>
                    </a:ext>
                  </a:extLst>
                </p14:cNvPr>
                <p14:cNvContentPartPr/>
                <p14:nvPr/>
              </p14:nvContentPartPr>
              <p14:xfrm>
                <a:off x="5053930" y="6419609"/>
                <a:ext cx="1088640" cy="248760"/>
              </p14:xfrm>
            </p:contentPart>
          </mc:Choice>
          <mc:Fallback xmlns="">
            <p:pic>
              <p:nvPicPr>
                <p:cNvPr id="245" name="Ink 244">
                  <a:extLst>
                    <a:ext uri="{FF2B5EF4-FFF2-40B4-BE49-F238E27FC236}">
                      <a16:creationId xmlns:a16="http://schemas.microsoft.com/office/drawing/2014/main" id="{DCB7B5BB-B989-F4E5-74C4-4063F231EFDF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5045290" y="6410969"/>
                  <a:ext cx="1106280" cy="26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0">
              <p14:nvContentPartPr>
                <p14:cNvPr id="246" name="Ink 245">
                  <a:extLst>
                    <a:ext uri="{FF2B5EF4-FFF2-40B4-BE49-F238E27FC236}">
                      <a16:creationId xmlns:a16="http://schemas.microsoft.com/office/drawing/2014/main" id="{B4EC6C55-371F-C05F-E3F2-35ADE438C80B}"/>
                    </a:ext>
                  </a:extLst>
                </p14:cNvPr>
                <p14:cNvContentPartPr/>
                <p14:nvPr/>
              </p14:nvContentPartPr>
              <p14:xfrm>
                <a:off x="6292330" y="6377489"/>
                <a:ext cx="342000" cy="326520"/>
              </p14:xfrm>
            </p:contentPart>
          </mc:Choice>
          <mc:Fallback xmlns="">
            <p:pic>
              <p:nvPicPr>
                <p:cNvPr id="246" name="Ink 245">
                  <a:extLst>
                    <a:ext uri="{FF2B5EF4-FFF2-40B4-BE49-F238E27FC236}">
                      <a16:creationId xmlns:a16="http://schemas.microsoft.com/office/drawing/2014/main" id="{B4EC6C55-371F-C05F-E3F2-35ADE438C80B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6283690" y="6368849"/>
                  <a:ext cx="359640" cy="34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2">
              <p14:nvContentPartPr>
                <p14:cNvPr id="247" name="Ink 246">
                  <a:extLst>
                    <a:ext uri="{FF2B5EF4-FFF2-40B4-BE49-F238E27FC236}">
                      <a16:creationId xmlns:a16="http://schemas.microsoft.com/office/drawing/2014/main" id="{22A4BDB6-37B4-FA0D-83C3-7979E9634B41}"/>
                    </a:ext>
                  </a:extLst>
                </p14:cNvPr>
                <p14:cNvContentPartPr/>
                <p14:nvPr/>
              </p14:nvContentPartPr>
              <p14:xfrm>
                <a:off x="6816850" y="6373889"/>
                <a:ext cx="1631880" cy="284400"/>
              </p14:xfrm>
            </p:contentPart>
          </mc:Choice>
          <mc:Fallback xmlns="">
            <p:pic>
              <p:nvPicPr>
                <p:cNvPr id="247" name="Ink 246">
                  <a:extLst>
                    <a:ext uri="{FF2B5EF4-FFF2-40B4-BE49-F238E27FC236}">
                      <a16:creationId xmlns:a16="http://schemas.microsoft.com/office/drawing/2014/main" id="{22A4BDB6-37B4-FA0D-83C3-7979E9634B41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6808210" y="6365249"/>
                  <a:ext cx="1649520" cy="30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4">
              <p14:nvContentPartPr>
                <p14:cNvPr id="248" name="Ink 247">
                  <a:extLst>
                    <a:ext uri="{FF2B5EF4-FFF2-40B4-BE49-F238E27FC236}">
                      <a16:creationId xmlns:a16="http://schemas.microsoft.com/office/drawing/2014/main" id="{60D28096-CB7B-F4F0-EB5C-140FB96246B0}"/>
                    </a:ext>
                  </a:extLst>
                </p14:cNvPr>
                <p14:cNvContentPartPr/>
                <p14:nvPr/>
              </p14:nvContentPartPr>
              <p14:xfrm>
                <a:off x="8613250" y="6357689"/>
                <a:ext cx="1543680" cy="310680"/>
              </p14:xfrm>
            </p:contentPart>
          </mc:Choice>
          <mc:Fallback xmlns="">
            <p:pic>
              <p:nvPicPr>
                <p:cNvPr id="248" name="Ink 247">
                  <a:extLst>
                    <a:ext uri="{FF2B5EF4-FFF2-40B4-BE49-F238E27FC236}">
                      <a16:creationId xmlns:a16="http://schemas.microsoft.com/office/drawing/2014/main" id="{60D28096-CB7B-F4F0-EB5C-140FB96246B0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8604250" y="6349049"/>
                  <a:ext cx="1561320" cy="32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6">
              <p14:nvContentPartPr>
                <p14:cNvPr id="249" name="Ink 248">
                  <a:extLst>
                    <a:ext uri="{FF2B5EF4-FFF2-40B4-BE49-F238E27FC236}">
                      <a16:creationId xmlns:a16="http://schemas.microsoft.com/office/drawing/2014/main" id="{5DBF6F60-B0C3-B25E-C201-71AF6FB61B95}"/>
                    </a:ext>
                  </a:extLst>
                </p14:cNvPr>
                <p14:cNvContentPartPr/>
                <p14:nvPr/>
              </p14:nvContentPartPr>
              <p14:xfrm>
                <a:off x="10322890" y="6303329"/>
                <a:ext cx="959400" cy="364320"/>
              </p14:xfrm>
            </p:contentPart>
          </mc:Choice>
          <mc:Fallback xmlns="">
            <p:pic>
              <p:nvPicPr>
                <p:cNvPr id="249" name="Ink 248">
                  <a:extLst>
                    <a:ext uri="{FF2B5EF4-FFF2-40B4-BE49-F238E27FC236}">
                      <a16:creationId xmlns:a16="http://schemas.microsoft.com/office/drawing/2014/main" id="{5DBF6F60-B0C3-B25E-C201-71AF6FB61B95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10314250" y="6294329"/>
                  <a:ext cx="977040" cy="38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8">
              <p14:nvContentPartPr>
                <p14:cNvPr id="250" name="Ink 249">
                  <a:extLst>
                    <a:ext uri="{FF2B5EF4-FFF2-40B4-BE49-F238E27FC236}">
                      <a16:creationId xmlns:a16="http://schemas.microsoft.com/office/drawing/2014/main" id="{ACA0B7EC-1041-AAD3-AC11-36E10D46395E}"/>
                    </a:ext>
                  </a:extLst>
                </p14:cNvPr>
                <p14:cNvContentPartPr/>
                <p14:nvPr/>
              </p14:nvContentPartPr>
              <p14:xfrm>
                <a:off x="10640050" y="6356249"/>
                <a:ext cx="35640" cy="17640"/>
              </p14:xfrm>
            </p:contentPart>
          </mc:Choice>
          <mc:Fallback xmlns="">
            <p:pic>
              <p:nvPicPr>
                <p:cNvPr id="250" name="Ink 249">
                  <a:extLst>
                    <a:ext uri="{FF2B5EF4-FFF2-40B4-BE49-F238E27FC236}">
                      <a16:creationId xmlns:a16="http://schemas.microsoft.com/office/drawing/2014/main" id="{ACA0B7EC-1041-AAD3-AC11-36E10D46395E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10631050" y="6347249"/>
                  <a:ext cx="53280" cy="35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7" name="Group 256">
            <a:extLst>
              <a:ext uri="{FF2B5EF4-FFF2-40B4-BE49-F238E27FC236}">
                <a16:creationId xmlns:a16="http://schemas.microsoft.com/office/drawing/2014/main" id="{AC1FE686-ECE1-D4AF-0783-5548F90D4CCA}"/>
              </a:ext>
            </a:extLst>
          </p:cNvPr>
          <p:cNvGrpSpPr/>
          <p:nvPr/>
        </p:nvGrpSpPr>
        <p:grpSpPr>
          <a:xfrm>
            <a:off x="7609210" y="4905302"/>
            <a:ext cx="1170720" cy="326307"/>
            <a:chOff x="7609210" y="4905302"/>
            <a:chExt cx="1170720" cy="326307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90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75A647FA-E2F5-EB9C-7316-DB32DED5EAAD}"/>
                    </a:ext>
                  </a:extLst>
                </p14:cNvPr>
                <p14:cNvContentPartPr/>
                <p14:nvPr/>
              </p14:nvContentPartPr>
              <p14:xfrm>
                <a:off x="8140570" y="4925969"/>
                <a:ext cx="185400" cy="215280"/>
              </p14:xfrm>
            </p:contentPart>
          </mc:Choice>
          <mc:Fallback xmlns=""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75A647FA-E2F5-EB9C-7316-DB32DED5EAAD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8131570" y="4917329"/>
                  <a:ext cx="203040" cy="23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2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8E3BD366-8218-DB79-4912-C0F2F66BACC5}"/>
                    </a:ext>
                  </a:extLst>
                </p14:cNvPr>
                <p14:cNvContentPartPr/>
                <p14:nvPr/>
              </p14:nvContentPartPr>
              <p14:xfrm>
                <a:off x="8403010" y="4954769"/>
                <a:ext cx="283320" cy="215280"/>
              </p14:xfrm>
            </p:contentPart>
          </mc:Choice>
          <mc:Fallback xmlns=""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8E3BD366-8218-DB79-4912-C0F2F66BACC5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8394010" y="4945769"/>
                  <a:ext cx="300960" cy="23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4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34EB1F63-0996-9B26-6A2B-96F6D03E7030}"/>
                    </a:ext>
                  </a:extLst>
                </p14:cNvPr>
                <p14:cNvContentPartPr/>
                <p14:nvPr/>
              </p14:nvContentPartPr>
              <p14:xfrm>
                <a:off x="8701090" y="5159249"/>
                <a:ext cx="78840" cy="72360"/>
              </p14:xfrm>
            </p:contentPart>
          </mc:Choice>
          <mc:Fallback xmlns=""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34EB1F63-0996-9B26-6A2B-96F6D03E7030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8692090" y="5150609"/>
                  <a:ext cx="96480" cy="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6">
              <p14:nvContentPartPr>
                <p14:cNvPr id="252" name="Ink 251">
                  <a:extLst>
                    <a:ext uri="{FF2B5EF4-FFF2-40B4-BE49-F238E27FC236}">
                      <a16:creationId xmlns:a16="http://schemas.microsoft.com/office/drawing/2014/main" id="{06F8EACB-2A2C-3649-4CCC-671A9709C424}"/>
                    </a:ext>
                  </a:extLst>
                </p14:cNvPr>
                <p14:cNvContentPartPr/>
                <p14:nvPr/>
              </p14:nvContentPartPr>
              <p14:xfrm>
                <a:off x="7609210" y="4910702"/>
                <a:ext cx="186840" cy="185760"/>
              </p14:xfrm>
            </p:contentPart>
          </mc:Choice>
          <mc:Fallback xmlns="">
            <p:pic>
              <p:nvPicPr>
                <p:cNvPr id="252" name="Ink 251">
                  <a:extLst>
                    <a:ext uri="{FF2B5EF4-FFF2-40B4-BE49-F238E27FC236}">
                      <a16:creationId xmlns:a16="http://schemas.microsoft.com/office/drawing/2014/main" id="{06F8EACB-2A2C-3649-4CCC-671A9709C424}"/>
                    </a:ext>
                  </a:extLst>
                </p:cNvPr>
                <p:cNvPicPr/>
                <p:nvPr/>
              </p:nvPicPr>
              <p:blipFill>
                <a:blip r:embed="rId397"/>
                <a:stretch>
                  <a:fillRect/>
                </a:stretch>
              </p:blipFill>
              <p:spPr>
                <a:xfrm>
                  <a:off x="7600570" y="4901702"/>
                  <a:ext cx="204480" cy="20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8">
              <p14:nvContentPartPr>
                <p14:cNvPr id="253" name="Ink 252">
                  <a:extLst>
                    <a:ext uri="{FF2B5EF4-FFF2-40B4-BE49-F238E27FC236}">
                      <a16:creationId xmlns:a16="http://schemas.microsoft.com/office/drawing/2014/main" id="{062F5C81-465F-C365-41ED-D1B986999F66}"/>
                    </a:ext>
                  </a:extLst>
                </p14:cNvPr>
                <p14:cNvContentPartPr/>
                <p14:nvPr/>
              </p14:nvContentPartPr>
              <p14:xfrm>
                <a:off x="7822330" y="5111582"/>
                <a:ext cx="45360" cy="42120"/>
              </p14:xfrm>
            </p:contentPart>
          </mc:Choice>
          <mc:Fallback xmlns="">
            <p:pic>
              <p:nvPicPr>
                <p:cNvPr id="253" name="Ink 252">
                  <a:extLst>
                    <a:ext uri="{FF2B5EF4-FFF2-40B4-BE49-F238E27FC236}">
                      <a16:creationId xmlns:a16="http://schemas.microsoft.com/office/drawing/2014/main" id="{062F5C81-465F-C365-41ED-D1B986999F66}"/>
                    </a:ext>
                  </a:extLst>
                </p:cNvPr>
                <p:cNvPicPr/>
                <p:nvPr/>
              </p:nvPicPr>
              <p:blipFill>
                <a:blip r:embed="rId399"/>
                <a:stretch>
                  <a:fillRect/>
                </a:stretch>
              </p:blipFill>
              <p:spPr>
                <a:xfrm>
                  <a:off x="7813690" y="5102582"/>
                  <a:ext cx="63000" cy="5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0">
              <p14:nvContentPartPr>
                <p14:cNvPr id="254" name="Ink 253">
                  <a:extLst>
                    <a:ext uri="{FF2B5EF4-FFF2-40B4-BE49-F238E27FC236}">
                      <a16:creationId xmlns:a16="http://schemas.microsoft.com/office/drawing/2014/main" id="{47C76E0E-BE30-E3FC-21C1-DD626A6B949E}"/>
                    </a:ext>
                  </a:extLst>
                </p14:cNvPr>
                <p14:cNvContentPartPr/>
                <p14:nvPr/>
              </p14:nvContentPartPr>
              <p14:xfrm>
                <a:off x="7899370" y="4965062"/>
                <a:ext cx="135360" cy="146880"/>
              </p14:xfrm>
            </p:contentPart>
          </mc:Choice>
          <mc:Fallback xmlns="">
            <p:pic>
              <p:nvPicPr>
                <p:cNvPr id="254" name="Ink 253">
                  <a:extLst>
                    <a:ext uri="{FF2B5EF4-FFF2-40B4-BE49-F238E27FC236}">
                      <a16:creationId xmlns:a16="http://schemas.microsoft.com/office/drawing/2014/main" id="{47C76E0E-BE30-E3FC-21C1-DD626A6B949E}"/>
                    </a:ext>
                  </a:extLst>
                </p:cNvPr>
                <p:cNvPicPr/>
                <p:nvPr/>
              </p:nvPicPr>
              <p:blipFill>
                <a:blip r:embed="rId401"/>
                <a:stretch>
                  <a:fillRect/>
                </a:stretch>
              </p:blipFill>
              <p:spPr>
                <a:xfrm>
                  <a:off x="7890730" y="4956422"/>
                  <a:ext cx="15300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2">
              <p14:nvContentPartPr>
                <p14:cNvPr id="255" name="Ink 254">
                  <a:extLst>
                    <a:ext uri="{FF2B5EF4-FFF2-40B4-BE49-F238E27FC236}">
                      <a16:creationId xmlns:a16="http://schemas.microsoft.com/office/drawing/2014/main" id="{4FA1C24A-A9EA-BBE6-D041-2F6B68BD00B0}"/>
                    </a:ext>
                  </a:extLst>
                </p14:cNvPr>
                <p14:cNvContentPartPr/>
                <p14:nvPr/>
              </p14:nvContentPartPr>
              <p14:xfrm>
                <a:off x="8005210" y="4916462"/>
                <a:ext cx="142920" cy="266400"/>
              </p14:xfrm>
            </p:contentPart>
          </mc:Choice>
          <mc:Fallback xmlns="">
            <p:pic>
              <p:nvPicPr>
                <p:cNvPr id="255" name="Ink 254">
                  <a:extLst>
                    <a:ext uri="{FF2B5EF4-FFF2-40B4-BE49-F238E27FC236}">
                      <a16:creationId xmlns:a16="http://schemas.microsoft.com/office/drawing/2014/main" id="{4FA1C24A-A9EA-BBE6-D041-2F6B68BD00B0}"/>
                    </a:ext>
                  </a:extLst>
                </p:cNvPr>
                <p:cNvPicPr/>
                <p:nvPr/>
              </p:nvPicPr>
              <p:blipFill>
                <a:blip r:embed="rId403"/>
                <a:stretch>
                  <a:fillRect/>
                </a:stretch>
              </p:blipFill>
              <p:spPr>
                <a:xfrm>
                  <a:off x="7996570" y="4907822"/>
                  <a:ext cx="160560" cy="28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4">
              <p14:nvContentPartPr>
                <p14:cNvPr id="256" name="Ink 255">
                  <a:extLst>
                    <a:ext uri="{FF2B5EF4-FFF2-40B4-BE49-F238E27FC236}">
                      <a16:creationId xmlns:a16="http://schemas.microsoft.com/office/drawing/2014/main" id="{2EEF7F33-50BF-970D-D8EF-85F60BF479A8}"/>
                    </a:ext>
                  </a:extLst>
                </p14:cNvPr>
                <p14:cNvContentPartPr/>
                <p14:nvPr/>
              </p14:nvContentPartPr>
              <p14:xfrm>
                <a:off x="8018170" y="4905302"/>
                <a:ext cx="200880" cy="282960"/>
              </p14:xfrm>
            </p:contentPart>
          </mc:Choice>
          <mc:Fallback xmlns="">
            <p:pic>
              <p:nvPicPr>
                <p:cNvPr id="256" name="Ink 255">
                  <a:extLst>
                    <a:ext uri="{FF2B5EF4-FFF2-40B4-BE49-F238E27FC236}">
                      <a16:creationId xmlns:a16="http://schemas.microsoft.com/office/drawing/2014/main" id="{2EEF7F33-50BF-970D-D8EF-85F60BF479A8}"/>
                    </a:ext>
                  </a:extLst>
                </p:cNvPr>
                <p:cNvPicPr/>
                <p:nvPr/>
              </p:nvPicPr>
              <p:blipFill>
                <a:blip r:embed="rId405"/>
                <a:stretch>
                  <a:fillRect/>
                </a:stretch>
              </p:blipFill>
              <p:spPr>
                <a:xfrm>
                  <a:off x="8009530" y="4896662"/>
                  <a:ext cx="218520" cy="3006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8686195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38F600D-2E9E-AFF3-ECCB-08FB830781B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76" t="10458" r="8861" b="3198"/>
          <a:stretch/>
        </p:blipFill>
        <p:spPr>
          <a:xfrm>
            <a:off x="1743607" y="437129"/>
            <a:ext cx="8490858" cy="6415887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306FF234-A687-3C3E-74E9-48E197F1ED3D}"/>
              </a:ext>
            </a:extLst>
          </p:cNvPr>
          <p:cNvGrpSpPr/>
          <p:nvPr/>
        </p:nvGrpSpPr>
        <p:grpSpPr>
          <a:xfrm>
            <a:off x="5939170" y="623102"/>
            <a:ext cx="159840" cy="635400"/>
            <a:chOff x="5939170" y="623102"/>
            <a:chExt cx="159840" cy="635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77116796-24AB-4278-95A8-7DC323F16C4F}"/>
                    </a:ext>
                  </a:extLst>
                </p14:cNvPr>
                <p14:cNvContentPartPr/>
                <p14:nvPr/>
              </p14:nvContentPartPr>
              <p14:xfrm>
                <a:off x="5984890" y="634622"/>
                <a:ext cx="16560" cy="62388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77116796-24AB-4278-95A8-7DC323F16C4F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5976250" y="625622"/>
                  <a:ext cx="34200" cy="64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61BD1922-632E-E137-0361-055CE2E7C977}"/>
                    </a:ext>
                  </a:extLst>
                </p14:cNvPr>
                <p14:cNvContentPartPr/>
                <p14:nvPr/>
              </p14:nvContentPartPr>
              <p14:xfrm>
                <a:off x="5939170" y="623102"/>
                <a:ext cx="159840" cy="21888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61BD1922-632E-E137-0361-055CE2E7C977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5930530" y="614102"/>
                  <a:ext cx="177480" cy="236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F6C6D506-E721-1402-1252-DBC40C1BEC93}"/>
                  </a:ext>
                </a:extLst>
              </p14:cNvPr>
              <p14:cNvContentPartPr/>
              <p14:nvPr/>
            </p14:nvContentPartPr>
            <p14:xfrm>
              <a:off x="7587250" y="1962302"/>
              <a:ext cx="32760" cy="218808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F6C6D506-E721-1402-1252-DBC40C1BEC93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578610" y="1953302"/>
                <a:ext cx="50400" cy="2205720"/>
              </a:xfrm>
              <a:prstGeom prst="rect">
                <a:avLst/>
              </a:prstGeom>
            </p:spPr>
          </p:pic>
        </mc:Fallback>
      </mc:AlternateContent>
      <p:grpSp>
        <p:nvGrpSpPr>
          <p:cNvPr id="14" name="Group 13">
            <a:extLst>
              <a:ext uri="{FF2B5EF4-FFF2-40B4-BE49-F238E27FC236}">
                <a16:creationId xmlns:a16="http://schemas.microsoft.com/office/drawing/2014/main" id="{81B4F7AD-B2B2-CF47-149C-96706825E201}"/>
              </a:ext>
            </a:extLst>
          </p:cNvPr>
          <p:cNvGrpSpPr/>
          <p:nvPr/>
        </p:nvGrpSpPr>
        <p:grpSpPr>
          <a:xfrm>
            <a:off x="5822170" y="1370822"/>
            <a:ext cx="593640" cy="1785600"/>
            <a:chOff x="5822170" y="1370822"/>
            <a:chExt cx="593640" cy="1785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1A86FB73-0727-3711-4837-1A9F9DF0F125}"/>
                    </a:ext>
                  </a:extLst>
                </p14:cNvPr>
                <p14:cNvContentPartPr/>
                <p14:nvPr/>
              </p14:nvContentPartPr>
              <p14:xfrm>
                <a:off x="5822170" y="1393502"/>
                <a:ext cx="175320" cy="18684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1A86FB73-0727-3711-4837-1A9F9DF0F125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5813530" y="1384862"/>
                  <a:ext cx="192960" cy="20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0E9345B2-05D9-06C8-3591-6BC013DA1B50}"/>
                    </a:ext>
                  </a:extLst>
                </p14:cNvPr>
                <p14:cNvContentPartPr/>
                <p14:nvPr/>
              </p14:nvContentPartPr>
              <p14:xfrm>
                <a:off x="6072730" y="1576382"/>
                <a:ext cx="26280" cy="2772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0E9345B2-05D9-06C8-3591-6BC013DA1B50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6063730" y="1567742"/>
                  <a:ext cx="4392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A681E303-3795-C1B2-D26B-6E1578B8B5BE}"/>
                    </a:ext>
                  </a:extLst>
                </p14:cNvPr>
                <p14:cNvContentPartPr/>
                <p14:nvPr/>
              </p14:nvContentPartPr>
              <p14:xfrm>
                <a:off x="6135010" y="1371182"/>
                <a:ext cx="183240" cy="25596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A681E303-3795-C1B2-D26B-6E1578B8B5BE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6126010" y="1362542"/>
                  <a:ext cx="200880" cy="27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F92EFBA3-531F-551B-56E6-0A67EF2DB893}"/>
                    </a:ext>
                  </a:extLst>
                </p14:cNvPr>
                <p14:cNvContentPartPr/>
                <p14:nvPr/>
              </p14:nvContentPartPr>
              <p14:xfrm>
                <a:off x="6142210" y="1370822"/>
                <a:ext cx="273600" cy="4608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F92EFBA3-531F-551B-56E6-0A67EF2DB893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6133570" y="1362182"/>
                  <a:ext cx="291240" cy="6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A010C5EB-309C-2BFC-4192-1F7D0FB106C7}"/>
                    </a:ext>
                  </a:extLst>
                </p14:cNvPr>
                <p14:cNvContentPartPr/>
                <p14:nvPr/>
              </p14:nvContentPartPr>
              <p14:xfrm>
                <a:off x="5991730" y="1799942"/>
                <a:ext cx="20520" cy="135648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A010C5EB-309C-2BFC-4192-1F7D0FB106C7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5982730" y="1790942"/>
                  <a:ext cx="38160" cy="1374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C8A067E7-4377-02AB-E156-22AA7E723053}"/>
              </a:ext>
            </a:extLst>
          </p:cNvPr>
          <p:cNvGrpSpPr/>
          <p:nvPr/>
        </p:nvGrpSpPr>
        <p:grpSpPr>
          <a:xfrm>
            <a:off x="7496890" y="5476622"/>
            <a:ext cx="179640" cy="314280"/>
            <a:chOff x="7496890" y="5476622"/>
            <a:chExt cx="179640" cy="314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463E6C49-51AA-A44C-0441-AC09BE15B61D}"/>
                    </a:ext>
                  </a:extLst>
                </p14:cNvPr>
                <p14:cNvContentPartPr/>
                <p14:nvPr/>
              </p14:nvContentPartPr>
              <p14:xfrm>
                <a:off x="7608130" y="5476622"/>
                <a:ext cx="16560" cy="29484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463E6C49-51AA-A44C-0441-AC09BE15B61D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7599490" y="5467982"/>
                  <a:ext cx="34200" cy="31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559F64EB-17AA-8C33-B25E-948A46E46978}"/>
                    </a:ext>
                  </a:extLst>
                </p14:cNvPr>
                <p14:cNvContentPartPr/>
                <p14:nvPr/>
              </p14:nvContentPartPr>
              <p14:xfrm>
                <a:off x="7496890" y="5659142"/>
                <a:ext cx="179640" cy="13176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559F64EB-17AA-8C33-B25E-948A46E46978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7488250" y="5650142"/>
                  <a:ext cx="197280" cy="149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F0113A1B-1E8A-47E5-1A37-4E299523BC7C}"/>
              </a:ext>
            </a:extLst>
          </p:cNvPr>
          <p:cNvGrpSpPr/>
          <p:nvPr/>
        </p:nvGrpSpPr>
        <p:grpSpPr>
          <a:xfrm>
            <a:off x="7817650" y="5537102"/>
            <a:ext cx="985680" cy="275760"/>
            <a:chOff x="7817650" y="5537102"/>
            <a:chExt cx="985680" cy="275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F01B5555-B650-81AA-4DA0-AC15DB7BC88A}"/>
                    </a:ext>
                  </a:extLst>
                </p14:cNvPr>
                <p14:cNvContentPartPr/>
                <p14:nvPr/>
              </p14:nvContentPartPr>
              <p14:xfrm>
                <a:off x="7817650" y="5537102"/>
                <a:ext cx="253800" cy="22464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F01B5555-B650-81AA-4DA0-AC15DB7BC88A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7808650" y="5528102"/>
                  <a:ext cx="271440" cy="24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49E7C153-E001-0E82-8F70-8B98994E225B}"/>
                    </a:ext>
                  </a:extLst>
                </p14:cNvPr>
                <p14:cNvContentPartPr/>
                <p14:nvPr/>
              </p14:nvContentPartPr>
              <p14:xfrm>
                <a:off x="8093050" y="5690822"/>
                <a:ext cx="82800" cy="12204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49E7C153-E001-0E82-8F70-8B98994E225B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8084050" y="5682182"/>
                  <a:ext cx="10044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9F5DD20C-5B6E-B625-3761-03732866DF1F}"/>
                    </a:ext>
                  </a:extLst>
                </p14:cNvPr>
                <p14:cNvContentPartPr/>
                <p14:nvPr/>
              </p14:nvContentPartPr>
              <p14:xfrm>
                <a:off x="8339650" y="5617742"/>
                <a:ext cx="175680" cy="2196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9F5DD20C-5B6E-B625-3761-03732866DF1F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8330650" y="5608742"/>
                  <a:ext cx="19332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4ECC75F8-0946-26C6-420F-D3C7D924DB81}"/>
                    </a:ext>
                  </a:extLst>
                </p14:cNvPr>
                <p14:cNvContentPartPr/>
                <p14:nvPr/>
              </p14:nvContentPartPr>
              <p14:xfrm>
                <a:off x="8341450" y="5677142"/>
                <a:ext cx="208440" cy="2628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4ECC75F8-0946-26C6-420F-D3C7D924DB81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8332810" y="5668502"/>
                  <a:ext cx="22608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AB55E7B3-5792-012B-EA08-3C23806013E7}"/>
                    </a:ext>
                  </a:extLst>
                </p14:cNvPr>
                <p14:cNvContentPartPr/>
                <p14:nvPr/>
              </p14:nvContentPartPr>
              <p14:xfrm>
                <a:off x="8583010" y="5560502"/>
                <a:ext cx="177840" cy="15300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AB55E7B3-5792-012B-EA08-3C23806013E7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8574370" y="5551502"/>
                  <a:ext cx="19548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8EF10AAD-5AD2-89FF-7CBE-D7E3FC483EF7}"/>
                    </a:ext>
                  </a:extLst>
                </p14:cNvPr>
                <p14:cNvContentPartPr/>
                <p14:nvPr/>
              </p14:nvContentPartPr>
              <p14:xfrm>
                <a:off x="8592010" y="5538902"/>
                <a:ext cx="211320" cy="3420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8EF10AAD-5AD2-89FF-7CBE-D7E3FC483EF7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8583370" y="5529902"/>
                  <a:ext cx="228960" cy="51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5A9BD497-FB7F-5C23-D6F5-56741B4571B6}"/>
                  </a:ext>
                </a:extLst>
              </p14:cNvPr>
              <p14:cNvContentPartPr/>
              <p14:nvPr/>
            </p14:nvContentPartPr>
            <p14:xfrm>
              <a:off x="3582970" y="4002782"/>
              <a:ext cx="20160" cy="2232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5A9BD497-FB7F-5C23-D6F5-56741B4571B6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3573970" y="3994142"/>
                <a:ext cx="37800" cy="3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E9E452C9-FBBB-9D7F-4795-75F6715A8CD2}"/>
                  </a:ext>
                </a:extLst>
              </p14:cNvPr>
              <p14:cNvContentPartPr/>
              <p14:nvPr/>
            </p14:nvContentPartPr>
            <p14:xfrm>
              <a:off x="8445130" y="223502"/>
              <a:ext cx="49320" cy="19980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E9E452C9-FBBB-9D7F-4795-75F6715A8CD2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8436130" y="214502"/>
                <a:ext cx="66960" cy="217440"/>
              </a:xfrm>
              <a:prstGeom prst="rect">
                <a:avLst/>
              </a:prstGeom>
            </p:spPr>
          </p:pic>
        </mc:Fallback>
      </mc:AlternateContent>
      <p:grpSp>
        <p:nvGrpSpPr>
          <p:cNvPr id="59" name="Group 58">
            <a:extLst>
              <a:ext uri="{FF2B5EF4-FFF2-40B4-BE49-F238E27FC236}">
                <a16:creationId xmlns:a16="http://schemas.microsoft.com/office/drawing/2014/main" id="{9567300B-6237-CF0D-B464-DAB894D33903}"/>
              </a:ext>
            </a:extLst>
          </p:cNvPr>
          <p:cNvGrpSpPr/>
          <p:nvPr/>
        </p:nvGrpSpPr>
        <p:grpSpPr>
          <a:xfrm>
            <a:off x="7789210" y="103262"/>
            <a:ext cx="719640" cy="369000"/>
            <a:chOff x="7789210" y="103262"/>
            <a:chExt cx="719640" cy="369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51E251CA-D8C7-3B0A-7E91-CD1189893B81}"/>
                    </a:ext>
                  </a:extLst>
                </p14:cNvPr>
                <p14:cNvContentPartPr/>
                <p14:nvPr/>
              </p14:nvContentPartPr>
              <p14:xfrm>
                <a:off x="7944730" y="124862"/>
                <a:ext cx="222480" cy="23760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51E251CA-D8C7-3B0A-7E91-CD1189893B81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7935730" y="116222"/>
                  <a:ext cx="240120" cy="25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B56DCAC7-5D9E-5D0B-43A1-EA888D9D7B4D}"/>
                    </a:ext>
                  </a:extLst>
                </p14:cNvPr>
                <p14:cNvContentPartPr/>
                <p14:nvPr/>
              </p14:nvContentPartPr>
              <p14:xfrm>
                <a:off x="8127250" y="116222"/>
                <a:ext cx="381600" cy="30240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B56DCAC7-5D9E-5D0B-43A1-EA888D9D7B4D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8118250" y="107582"/>
                  <a:ext cx="399240" cy="32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45F38983-9CA3-C48C-B650-B67DC7B3F4EA}"/>
                    </a:ext>
                  </a:extLst>
                </p14:cNvPr>
                <p14:cNvContentPartPr/>
                <p14:nvPr/>
              </p14:nvContentPartPr>
              <p14:xfrm>
                <a:off x="7789210" y="103262"/>
                <a:ext cx="180720" cy="36900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45F38983-9CA3-C48C-B650-B67DC7B3F4EA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7780210" y="94622"/>
                  <a:ext cx="198360" cy="386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68FE62EA-156A-A983-18B4-569AF8213279}"/>
              </a:ext>
            </a:extLst>
          </p:cNvPr>
          <p:cNvGrpSpPr/>
          <p:nvPr/>
        </p:nvGrpSpPr>
        <p:grpSpPr>
          <a:xfrm>
            <a:off x="8588770" y="134222"/>
            <a:ext cx="497520" cy="395280"/>
            <a:chOff x="8588770" y="134222"/>
            <a:chExt cx="497520" cy="395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45E58EEC-8B6F-F333-F080-3612BA68414F}"/>
                    </a:ext>
                  </a:extLst>
                </p14:cNvPr>
                <p14:cNvContentPartPr/>
                <p14:nvPr/>
              </p14:nvContentPartPr>
              <p14:xfrm>
                <a:off x="8588770" y="235382"/>
                <a:ext cx="156240" cy="18540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45E58EEC-8B6F-F333-F080-3612BA68414F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8580130" y="226382"/>
                  <a:ext cx="173880" cy="2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283FDC8A-C3A5-BCE5-5B02-FAC98F97578A}"/>
                    </a:ext>
                  </a:extLst>
                </p14:cNvPr>
                <p14:cNvContentPartPr/>
                <p14:nvPr/>
              </p14:nvContentPartPr>
              <p14:xfrm>
                <a:off x="8714050" y="218822"/>
                <a:ext cx="198000" cy="21816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283FDC8A-C3A5-BCE5-5B02-FAC98F97578A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8705410" y="210182"/>
                  <a:ext cx="215640" cy="23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3B4F9645-4415-6DF6-5660-69ADE366B1CD}"/>
                    </a:ext>
                  </a:extLst>
                </p14:cNvPr>
                <p14:cNvContentPartPr/>
                <p14:nvPr/>
              </p14:nvContentPartPr>
              <p14:xfrm>
                <a:off x="8809090" y="215942"/>
                <a:ext cx="223920" cy="8964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3B4F9645-4415-6DF6-5660-69ADE366B1CD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8800450" y="206942"/>
                  <a:ext cx="24156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B7502E7E-D7A3-06E3-F769-78CB5595047C}"/>
                    </a:ext>
                  </a:extLst>
                </p14:cNvPr>
                <p14:cNvContentPartPr/>
                <p14:nvPr/>
              </p14:nvContentPartPr>
              <p14:xfrm>
                <a:off x="8996650" y="134222"/>
                <a:ext cx="89640" cy="39528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B7502E7E-D7A3-06E3-F769-78CB5595047C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8988010" y="125582"/>
                  <a:ext cx="107280" cy="412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AC7536A9-C0BE-D9EF-1DCC-ED2B60FDB01C}"/>
              </a:ext>
            </a:extLst>
          </p:cNvPr>
          <p:cNvGrpSpPr/>
          <p:nvPr/>
        </p:nvGrpSpPr>
        <p:grpSpPr>
          <a:xfrm>
            <a:off x="9150010" y="87782"/>
            <a:ext cx="600120" cy="387000"/>
            <a:chOff x="9150010" y="87782"/>
            <a:chExt cx="600120" cy="387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693728DE-B9B3-15B7-D5C8-ABAC584C5582}"/>
                    </a:ext>
                  </a:extLst>
                </p14:cNvPr>
                <p14:cNvContentPartPr/>
                <p14:nvPr/>
              </p14:nvContentPartPr>
              <p14:xfrm>
                <a:off x="9150010" y="177062"/>
                <a:ext cx="285120" cy="28800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693728DE-B9B3-15B7-D5C8-ABAC584C5582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9141370" y="168062"/>
                  <a:ext cx="302760" cy="30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838EE2DE-DD74-4BD9-B401-C6BD9DB37E76}"/>
                    </a:ext>
                  </a:extLst>
                </p14:cNvPr>
                <p14:cNvContentPartPr/>
                <p14:nvPr/>
              </p14:nvContentPartPr>
              <p14:xfrm>
                <a:off x="9505330" y="383702"/>
                <a:ext cx="135720" cy="9108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838EE2DE-DD74-4BD9-B401-C6BD9DB37E76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9496690" y="374702"/>
                  <a:ext cx="153360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E0EDAE1C-47BB-B86E-6AB4-E8197C92A78D}"/>
                    </a:ext>
                  </a:extLst>
                </p14:cNvPr>
                <p14:cNvContentPartPr/>
                <p14:nvPr/>
              </p14:nvContentPartPr>
              <p14:xfrm>
                <a:off x="9518650" y="87782"/>
                <a:ext cx="231480" cy="18612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E0EDAE1C-47BB-B86E-6AB4-E8197C92A78D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9509650" y="79142"/>
                  <a:ext cx="249120" cy="203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108A6EBC-8D2D-BE8A-C2EB-AC369A2D02D9}"/>
              </a:ext>
            </a:extLst>
          </p:cNvPr>
          <p:cNvGrpSpPr/>
          <p:nvPr/>
        </p:nvGrpSpPr>
        <p:grpSpPr>
          <a:xfrm>
            <a:off x="4949170" y="1450382"/>
            <a:ext cx="673920" cy="307800"/>
            <a:chOff x="4949170" y="1450382"/>
            <a:chExt cx="673920" cy="307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79783516-C054-31F2-0C5E-0EA168BE9AC6}"/>
                    </a:ext>
                  </a:extLst>
                </p14:cNvPr>
                <p14:cNvContentPartPr/>
                <p14:nvPr/>
              </p14:nvContentPartPr>
              <p14:xfrm>
                <a:off x="4949170" y="1477022"/>
                <a:ext cx="217440" cy="17964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79783516-C054-31F2-0C5E-0EA168BE9AC6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4940170" y="1468382"/>
                  <a:ext cx="235080" cy="19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DD821F7E-73E0-7EAA-363A-7848223995C5}"/>
                    </a:ext>
                  </a:extLst>
                </p14:cNvPr>
                <p14:cNvContentPartPr/>
                <p14:nvPr/>
              </p14:nvContentPartPr>
              <p14:xfrm>
                <a:off x="5400250" y="1450382"/>
                <a:ext cx="212040" cy="1908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DD821F7E-73E0-7EAA-363A-7848223995C5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5391610" y="1441382"/>
                  <a:ext cx="22968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01178962-3B28-BD21-7E8F-C8E2219D5B42}"/>
                    </a:ext>
                  </a:extLst>
                </p14:cNvPr>
                <p14:cNvContentPartPr/>
                <p14:nvPr/>
              </p14:nvContentPartPr>
              <p14:xfrm>
                <a:off x="5479450" y="1537502"/>
                <a:ext cx="143640" cy="2448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01178962-3B28-BD21-7E8F-C8E2219D5B42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5470450" y="1528862"/>
                  <a:ext cx="16128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AEF7C117-08D2-0D54-E179-C40691064AB1}"/>
                    </a:ext>
                  </a:extLst>
                </p14:cNvPr>
                <p14:cNvContentPartPr/>
                <p14:nvPr/>
              </p14:nvContentPartPr>
              <p14:xfrm>
                <a:off x="5213050" y="1602662"/>
                <a:ext cx="106200" cy="15552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AEF7C117-08D2-0D54-E179-C40691064AB1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5204050" y="1594022"/>
                  <a:ext cx="123840" cy="173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5B26D3CE-EBD0-05AA-F255-9A2A337214AA}"/>
              </a:ext>
            </a:extLst>
          </p:cNvPr>
          <p:cNvGrpSpPr/>
          <p:nvPr/>
        </p:nvGrpSpPr>
        <p:grpSpPr>
          <a:xfrm>
            <a:off x="3440050" y="3416342"/>
            <a:ext cx="1166760" cy="1383120"/>
            <a:chOff x="3440050" y="3416342"/>
            <a:chExt cx="1166760" cy="1383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4CF4ADD7-03A0-9834-7EBC-167C92B7D615}"/>
                    </a:ext>
                  </a:extLst>
                </p14:cNvPr>
                <p14:cNvContentPartPr/>
                <p14:nvPr/>
              </p14:nvContentPartPr>
              <p14:xfrm>
                <a:off x="3727330" y="3742142"/>
                <a:ext cx="60120" cy="27324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4CF4ADD7-03A0-9834-7EBC-167C92B7D615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3718330" y="3733142"/>
                  <a:ext cx="77760" cy="29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8DF08339-3BAB-FE86-9890-41A8CF6E2598}"/>
                    </a:ext>
                  </a:extLst>
                </p14:cNvPr>
                <p14:cNvContentPartPr/>
                <p14:nvPr/>
              </p14:nvContentPartPr>
              <p14:xfrm>
                <a:off x="3614290" y="3991982"/>
                <a:ext cx="411120" cy="7524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8DF08339-3BAB-FE86-9890-41A8CF6E2598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3605290" y="3983342"/>
                  <a:ext cx="42876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6B9EDDDF-A138-5D1E-E51D-9D01CF922851}"/>
                    </a:ext>
                  </a:extLst>
                </p14:cNvPr>
                <p14:cNvContentPartPr/>
                <p14:nvPr/>
              </p14:nvContentPartPr>
              <p14:xfrm>
                <a:off x="3668290" y="4142462"/>
                <a:ext cx="205920" cy="20808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6B9EDDDF-A138-5D1E-E51D-9D01CF922851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3659650" y="4133822"/>
                  <a:ext cx="223560" cy="22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83391AFC-1ACB-2565-8328-69826C9DE660}"/>
                    </a:ext>
                  </a:extLst>
                </p14:cNvPr>
                <p14:cNvContentPartPr/>
                <p14:nvPr/>
              </p14:nvContentPartPr>
              <p14:xfrm>
                <a:off x="3890770" y="4166222"/>
                <a:ext cx="170280" cy="14076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83391AFC-1ACB-2565-8328-69826C9DE660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3881770" y="4157222"/>
                  <a:ext cx="18792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10837755-18CE-F703-95AA-CA0CE5BE6D55}"/>
                    </a:ext>
                  </a:extLst>
                </p14:cNvPr>
                <p14:cNvContentPartPr/>
                <p14:nvPr/>
              </p14:nvContentPartPr>
              <p14:xfrm>
                <a:off x="4128010" y="3769502"/>
                <a:ext cx="245520" cy="25056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10837755-18CE-F703-95AA-CA0CE5BE6D55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4119370" y="3760502"/>
                  <a:ext cx="263160" cy="26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E0DFEFF9-E9FD-0B15-6502-81E94FC3D17B}"/>
                    </a:ext>
                  </a:extLst>
                </p14:cNvPr>
                <p14:cNvContentPartPr/>
                <p14:nvPr/>
              </p14:nvContentPartPr>
              <p14:xfrm>
                <a:off x="4425730" y="3961742"/>
                <a:ext cx="87480" cy="6228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E0DFEFF9-E9FD-0B15-6502-81E94FC3D17B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4416730" y="3952742"/>
                  <a:ext cx="105120" cy="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F1D0FB8F-938E-71B5-682B-14583E4C5B3A}"/>
                    </a:ext>
                  </a:extLst>
                </p14:cNvPr>
                <p14:cNvContentPartPr/>
                <p14:nvPr/>
              </p14:nvContentPartPr>
              <p14:xfrm>
                <a:off x="4381450" y="3499862"/>
                <a:ext cx="179280" cy="23580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F1D0FB8F-938E-71B5-682B-14583E4C5B3A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4372810" y="3491222"/>
                  <a:ext cx="196920" cy="25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CBC25431-7A15-EFDC-BB0F-D838836B76D8}"/>
                    </a:ext>
                  </a:extLst>
                </p14:cNvPr>
                <p14:cNvContentPartPr/>
                <p14:nvPr/>
              </p14:nvContentPartPr>
              <p14:xfrm>
                <a:off x="4347250" y="3416342"/>
                <a:ext cx="259560" cy="10872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CBC25431-7A15-EFDC-BB0F-D838836B76D8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4338610" y="3407342"/>
                  <a:ext cx="27720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2D6CE9A4-B259-5DC8-78B3-C3B0CFC2EFF8}"/>
                    </a:ext>
                  </a:extLst>
                </p14:cNvPr>
                <p14:cNvContentPartPr/>
                <p14:nvPr/>
              </p14:nvContentPartPr>
              <p14:xfrm>
                <a:off x="3440050" y="4389422"/>
                <a:ext cx="848880" cy="41004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2D6CE9A4-B259-5DC8-78B3-C3B0CFC2EFF8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3431410" y="4380422"/>
                  <a:ext cx="866520" cy="4276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4239553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F24A68D5-99E2-C5DB-F1D8-CA329E0C9DAF}"/>
              </a:ext>
            </a:extLst>
          </p:cNvPr>
          <p:cNvGrpSpPr/>
          <p:nvPr/>
        </p:nvGrpSpPr>
        <p:grpSpPr>
          <a:xfrm>
            <a:off x="733210" y="117809"/>
            <a:ext cx="4898160" cy="480240"/>
            <a:chOff x="733210" y="117809"/>
            <a:chExt cx="4898160" cy="480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CE57281A-6E30-AEE8-2659-60C5A882829E}"/>
                    </a:ext>
                  </a:extLst>
                </p14:cNvPr>
                <p14:cNvContentPartPr/>
                <p14:nvPr/>
              </p14:nvContentPartPr>
              <p14:xfrm>
                <a:off x="733210" y="174689"/>
                <a:ext cx="1618920" cy="30600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CE57281A-6E30-AEE8-2659-60C5A882829E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724210" y="166049"/>
                  <a:ext cx="1636560" cy="32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F535413D-CB5F-CC1D-5D67-E54AC69D015A}"/>
                    </a:ext>
                  </a:extLst>
                </p14:cNvPr>
                <p14:cNvContentPartPr/>
                <p14:nvPr/>
              </p14:nvContentPartPr>
              <p14:xfrm>
                <a:off x="2019850" y="318329"/>
                <a:ext cx="66600" cy="2016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F535413D-CB5F-CC1D-5D67-E54AC69D015A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2010850" y="309689"/>
                  <a:ext cx="8424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56E14861-B93E-C77F-791C-B70E8A6F07FA}"/>
                    </a:ext>
                  </a:extLst>
                </p14:cNvPr>
                <p14:cNvContentPartPr/>
                <p14:nvPr/>
              </p14:nvContentPartPr>
              <p14:xfrm>
                <a:off x="1723570" y="263249"/>
                <a:ext cx="272520" cy="2916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56E14861-B93E-C77F-791C-B70E8A6F07FA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714930" y="254609"/>
                  <a:ext cx="29016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7C124A7C-4A26-2108-0094-4AE362456B2C}"/>
                    </a:ext>
                  </a:extLst>
                </p14:cNvPr>
                <p14:cNvContentPartPr/>
                <p14:nvPr/>
              </p14:nvContentPartPr>
              <p14:xfrm>
                <a:off x="2529970" y="227969"/>
                <a:ext cx="347040" cy="28260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7C124A7C-4A26-2108-0094-4AE362456B2C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521330" y="219329"/>
                  <a:ext cx="364680" cy="30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B68C71E3-EE28-C38A-7399-666C3736985D}"/>
                    </a:ext>
                  </a:extLst>
                </p14:cNvPr>
                <p14:cNvContentPartPr/>
                <p14:nvPr/>
              </p14:nvContentPartPr>
              <p14:xfrm>
                <a:off x="2449330" y="282689"/>
                <a:ext cx="349200" cy="5760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B68C71E3-EE28-C38A-7399-666C3736985D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440690" y="273689"/>
                  <a:ext cx="366840" cy="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6ECCC2CE-3C17-EC16-B42D-B1C51C706CAA}"/>
                    </a:ext>
                  </a:extLst>
                </p14:cNvPr>
                <p14:cNvContentPartPr/>
                <p14:nvPr/>
              </p14:nvContentPartPr>
              <p14:xfrm>
                <a:off x="3093370" y="117809"/>
                <a:ext cx="985320" cy="48024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6ECCC2CE-3C17-EC16-B42D-B1C51C706CAA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3084370" y="108809"/>
                  <a:ext cx="1002960" cy="49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945BD4C4-4BCB-5596-8230-77A4EB584207}"/>
                    </a:ext>
                  </a:extLst>
                </p14:cNvPr>
                <p14:cNvContentPartPr/>
                <p14:nvPr/>
              </p14:nvContentPartPr>
              <p14:xfrm>
                <a:off x="4277410" y="285929"/>
                <a:ext cx="804960" cy="11016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945BD4C4-4BCB-5596-8230-77A4EB584207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4268410" y="276929"/>
                  <a:ext cx="82260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18204F94-105E-7DFD-4F6A-9264BB16FFEF}"/>
                    </a:ext>
                  </a:extLst>
                </p14:cNvPr>
                <p14:cNvContentPartPr/>
                <p14:nvPr/>
              </p14:nvContentPartPr>
              <p14:xfrm>
                <a:off x="5268490" y="155969"/>
                <a:ext cx="362880" cy="15768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18204F94-105E-7DFD-4F6A-9264BB16FFEF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5259850" y="147329"/>
                  <a:ext cx="38052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025A206E-CECB-9D71-7EFB-E59493265A18}"/>
                    </a:ext>
                  </a:extLst>
                </p14:cNvPr>
                <p14:cNvContentPartPr/>
                <p14:nvPr/>
              </p14:nvContentPartPr>
              <p14:xfrm>
                <a:off x="5407090" y="133289"/>
                <a:ext cx="47880" cy="33516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025A206E-CECB-9D71-7EFB-E59493265A18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5398090" y="124289"/>
                  <a:ext cx="65520" cy="352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149903E6-7355-8368-4FF9-943FA0C3F520}"/>
                  </a:ext>
                </a:extLst>
              </p14:cNvPr>
              <p14:cNvContentPartPr/>
              <p14:nvPr/>
            </p14:nvContentPartPr>
            <p14:xfrm>
              <a:off x="2339170" y="564929"/>
              <a:ext cx="1194480" cy="50652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149903E6-7355-8368-4FF9-943FA0C3F520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2330170" y="555929"/>
                <a:ext cx="1212120" cy="52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995D916C-6046-A29E-3B44-8CCE5B328D38}"/>
                  </a:ext>
                </a:extLst>
              </p14:cNvPr>
              <p14:cNvContentPartPr/>
              <p14:nvPr/>
            </p14:nvContentPartPr>
            <p14:xfrm>
              <a:off x="2862250" y="699569"/>
              <a:ext cx="174600" cy="7524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995D916C-6046-A29E-3B44-8CCE5B328D38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2853610" y="690569"/>
                <a:ext cx="192240" cy="9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5948C13A-8411-1DA3-6E6E-5D0E449682E9}"/>
                  </a:ext>
                </a:extLst>
              </p14:cNvPr>
              <p14:cNvContentPartPr/>
              <p14:nvPr/>
            </p14:nvContentPartPr>
            <p14:xfrm>
              <a:off x="3060250" y="637649"/>
              <a:ext cx="32760" cy="2016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5948C13A-8411-1DA3-6E6E-5D0E449682E9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3051610" y="629009"/>
                <a:ext cx="50400" cy="37800"/>
              </a:xfrm>
              <a:prstGeom prst="rect">
                <a:avLst/>
              </a:prstGeom>
            </p:spPr>
          </p:pic>
        </mc:Fallback>
      </mc:AlternateContent>
      <p:grpSp>
        <p:nvGrpSpPr>
          <p:cNvPr id="25" name="Group 24">
            <a:extLst>
              <a:ext uri="{FF2B5EF4-FFF2-40B4-BE49-F238E27FC236}">
                <a16:creationId xmlns:a16="http://schemas.microsoft.com/office/drawing/2014/main" id="{4DEDFD96-F1E3-6A4B-0925-E59C3CC0D059}"/>
              </a:ext>
            </a:extLst>
          </p:cNvPr>
          <p:cNvGrpSpPr/>
          <p:nvPr/>
        </p:nvGrpSpPr>
        <p:grpSpPr>
          <a:xfrm>
            <a:off x="4000210" y="617489"/>
            <a:ext cx="659520" cy="475200"/>
            <a:chOff x="4000210" y="617489"/>
            <a:chExt cx="659520" cy="475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B7E62000-B57F-4E2A-AB15-B03D58B8BD03}"/>
                    </a:ext>
                  </a:extLst>
                </p14:cNvPr>
                <p14:cNvContentPartPr/>
                <p14:nvPr/>
              </p14:nvContentPartPr>
              <p14:xfrm>
                <a:off x="4053850" y="646289"/>
                <a:ext cx="30240" cy="29052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B7E62000-B57F-4E2A-AB15-B03D58B8BD03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4044850" y="637649"/>
                  <a:ext cx="47880" cy="30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217F9001-7440-3ADD-0D56-E7CA29A49DA4}"/>
                    </a:ext>
                  </a:extLst>
                </p14:cNvPr>
                <p14:cNvContentPartPr/>
                <p14:nvPr/>
              </p14:nvContentPartPr>
              <p14:xfrm>
                <a:off x="4000210" y="617489"/>
                <a:ext cx="210600" cy="14940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217F9001-7440-3ADD-0D56-E7CA29A49DA4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3991570" y="608489"/>
                  <a:ext cx="22824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D94C5A3F-0E2C-0985-4389-7E7972DC3B8C}"/>
                    </a:ext>
                  </a:extLst>
                </p14:cNvPr>
                <p14:cNvContentPartPr/>
                <p14:nvPr/>
              </p14:nvContentPartPr>
              <p14:xfrm>
                <a:off x="4231690" y="625769"/>
                <a:ext cx="135360" cy="41652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D94C5A3F-0E2C-0985-4389-7E7972DC3B8C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4223050" y="617129"/>
                  <a:ext cx="153000" cy="43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D49B9B75-885E-E712-8C7A-36EE4BB8286E}"/>
                    </a:ext>
                  </a:extLst>
                </p14:cNvPr>
                <p14:cNvContentPartPr/>
                <p14:nvPr/>
              </p14:nvContentPartPr>
              <p14:xfrm>
                <a:off x="4390450" y="843929"/>
                <a:ext cx="46440" cy="23328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D49B9B75-885E-E712-8C7A-36EE4BB8286E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4381810" y="835289"/>
                  <a:ext cx="64080" cy="25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50F47323-9E7C-2855-42C2-C073F021E6D6}"/>
                    </a:ext>
                  </a:extLst>
                </p14:cNvPr>
                <p14:cNvContentPartPr/>
                <p14:nvPr/>
              </p14:nvContentPartPr>
              <p14:xfrm>
                <a:off x="4396210" y="811889"/>
                <a:ext cx="122040" cy="8532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50F47323-9E7C-2855-42C2-C073F021E6D6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4387210" y="803249"/>
                  <a:ext cx="13968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F2F14336-822B-6DA6-4481-B77ABEC05F30}"/>
                    </a:ext>
                  </a:extLst>
                </p14:cNvPr>
                <p14:cNvContentPartPr/>
                <p14:nvPr/>
              </p14:nvContentPartPr>
              <p14:xfrm>
                <a:off x="4575490" y="626849"/>
                <a:ext cx="84240" cy="46584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F2F14336-822B-6DA6-4481-B77ABEC05F30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4566490" y="617849"/>
                  <a:ext cx="101880" cy="483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C7ED65BC-7EAC-BAE7-33A7-2F72EB72F4ED}"/>
                  </a:ext>
                </a:extLst>
              </p14:cNvPr>
              <p14:cNvContentPartPr/>
              <p14:nvPr/>
            </p14:nvContentPartPr>
            <p14:xfrm>
              <a:off x="5065090" y="622529"/>
              <a:ext cx="407160" cy="50976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C7ED65BC-7EAC-BAE7-33A7-2F72EB72F4ED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5056450" y="613529"/>
                <a:ext cx="424800" cy="527400"/>
              </a:xfrm>
              <a:prstGeom prst="rect">
                <a:avLst/>
              </a:prstGeom>
            </p:spPr>
          </p:pic>
        </mc:Fallback>
      </mc:AlternateContent>
      <p:grpSp>
        <p:nvGrpSpPr>
          <p:cNvPr id="36" name="Group 35">
            <a:extLst>
              <a:ext uri="{FF2B5EF4-FFF2-40B4-BE49-F238E27FC236}">
                <a16:creationId xmlns:a16="http://schemas.microsoft.com/office/drawing/2014/main" id="{BD618A9F-ED30-A449-AF96-25DB13B48583}"/>
              </a:ext>
            </a:extLst>
          </p:cNvPr>
          <p:cNvGrpSpPr/>
          <p:nvPr/>
        </p:nvGrpSpPr>
        <p:grpSpPr>
          <a:xfrm>
            <a:off x="5999650" y="612809"/>
            <a:ext cx="1569600" cy="522000"/>
            <a:chOff x="5999650" y="612809"/>
            <a:chExt cx="1569600" cy="522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44B24098-A3D4-7791-0682-1254F68143FA}"/>
                    </a:ext>
                  </a:extLst>
                </p14:cNvPr>
                <p14:cNvContentPartPr/>
                <p14:nvPr/>
              </p14:nvContentPartPr>
              <p14:xfrm>
                <a:off x="6059410" y="662849"/>
                <a:ext cx="142920" cy="37404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44B24098-A3D4-7791-0682-1254F68143FA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6050770" y="653849"/>
                  <a:ext cx="160560" cy="39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2666CE17-8D3D-B1D8-C169-F473CA622F74}"/>
                    </a:ext>
                  </a:extLst>
                </p14:cNvPr>
                <p14:cNvContentPartPr/>
                <p14:nvPr/>
              </p14:nvContentPartPr>
              <p14:xfrm>
                <a:off x="5999650" y="841769"/>
                <a:ext cx="311400" cy="2376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2666CE17-8D3D-B1D8-C169-F473CA622F74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5990650" y="832769"/>
                  <a:ext cx="32904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08487BC4-FA11-598B-954B-D0184B7229DE}"/>
                    </a:ext>
                  </a:extLst>
                </p14:cNvPr>
                <p14:cNvContentPartPr/>
                <p14:nvPr/>
              </p14:nvContentPartPr>
              <p14:xfrm>
                <a:off x="6354970" y="618569"/>
                <a:ext cx="148680" cy="48456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08487BC4-FA11-598B-954B-D0184B7229DE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6346330" y="609929"/>
                  <a:ext cx="166320" cy="50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473CC09E-90CB-DF94-6CA0-F249FF3A7B49}"/>
                    </a:ext>
                  </a:extLst>
                </p14:cNvPr>
                <p14:cNvContentPartPr/>
                <p14:nvPr/>
              </p14:nvContentPartPr>
              <p14:xfrm>
                <a:off x="6532090" y="731969"/>
                <a:ext cx="251640" cy="25164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473CC09E-90CB-DF94-6CA0-F249FF3A7B49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6523450" y="723329"/>
                  <a:ext cx="269280" cy="26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54E35DEF-5BC3-5D82-4639-8FF5C1DB804F}"/>
                    </a:ext>
                  </a:extLst>
                </p14:cNvPr>
                <p14:cNvContentPartPr/>
                <p14:nvPr/>
              </p14:nvContentPartPr>
              <p14:xfrm>
                <a:off x="6815050" y="981809"/>
                <a:ext cx="66600" cy="15300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54E35DEF-5BC3-5D82-4639-8FF5C1DB804F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6806410" y="973169"/>
                  <a:ext cx="8424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1459E04B-A7ED-9784-BD84-2F7EEF6007CE}"/>
                    </a:ext>
                  </a:extLst>
                </p14:cNvPr>
                <p14:cNvContentPartPr/>
                <p14:nvPr/>
              </p14:nvContentPartPr>
              <p14:xfrm>
                <a:off x="6995050" y="793529"/>
                <a:ext cx="288000" cy="21816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1459E04B-A7ED-9784-BD84-2F7EEF6007CE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6986050" y="784529"/>
                  <a:ext cx="305640" cy="23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929A74EB-7CA6-C84D-7ED0-015C7BD5AF73}"/>
                    </a:ext>
                  </a:extLst>
                </p14:cNvPr>
                <p14:cNvContentPartPr/>
                <p14:nvPr/>
              </p14:nvContentPartPr>
              <p14:xfrm>
                <a:off x="7319410" y="955529"/>
                <a:ext cx="58320" cy="11196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929A74EB-7CA6-C84D-7ED0-015C7BD5AF73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7310410" y="946529"/>
                  <a:ext cx="7596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FE15BD39-5314-34B1-02B4-326E5C555ECA}"/>
                    </a:ext>
                  </a:extLst>
                </p14:cNvPr>
                <p14:cNvContentPartPr/>
                <p14:nvPr/>
              </p14:nvContentPartPr>
              <p14:xfrm>
                <a:off x="7485730" y="612809"/>
                <a:ext cx="83520" cy="51264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FE15BD39-5314-34B1-02B4-326E5C555ECA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7476730" y="603809"/>
                  <a:ext cx="101160" cy="530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48408EB4-2AD1-1BEF-D4F6-47DC85438FC0}"/>
              </a:ext>
            </a:extLst>
          </p:cNvPr>
          <p:cNvGrpSpPr/>
          <p:nvPr/>
        </p:nvGrpSpPr>
        <p:grpSpPr>
          <a:xfrm>
            <a:off x="2323690" y="1402649"/>
            <a:ext cx="590040" cy="401760"/>
            <a:chOff x="2323690" y="1402649"/>
            <a:chExt cx="590040" cy="401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F18D0F47-1F19-0D40-65F4-038420C056D4}"/>
                    </a:ext>
                  </a:extLst>
                </p14:cNvPr>
                <p14:cNvContentPartPr/>
                <p14:nvPr/>
              </p14:nvContentPartPr>
              <p14:xfrm>
                <a:off x="2367970" y="1538369"/>
                <a:ext cx="51840" cy="25776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F18D0F47-1F19-0D40-65F4-038420C056D4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2358970" y="1529369"/>
                  <a:ext cx="69480" cy="27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953C76FD-1A0C-67E7-D8E4-DF5EE3673A47}"/>
                    </a:ext>
                  </a:extLst>
                </p14:cNvPr>
                <p14:cNvContentPartPr/>
                <p14:nvPr/>
              </p14:nvContentPartPr>
              <p14:xfrm>
                <a:off x="2323690" y="1512089"/>
                <a:ext cx="183600" cy="2520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953C76FD-1A0C-67E7-D8E4-DF5EE3673A47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2315050" y="1503089"/>
                  <a:ext cx="20124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5942498A-1F57-B218-518A-CC8B5D02920A}"/>
                    </a:ext>
                  </a:extLst>
                </p14:cNvPr>
                <p14:cNvContentPartPr/>
                <p14:nvPr/>
              </p14:nvContentPartPr>
              <p14:xfrm>
                <a:off x="2505490" y="1402649"/>
                <a:ext cx="118800" cy="39348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5942498A-1F57-B218-518A-CC8B5D02920A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2496490" y="1394009"/>
                  <a:ext cx="136440" cy="41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71A2D049-8639-B2B3-2E46-F8B7C2B6CCCC}"/>
                    </a:ext>
                  </a:extLst>
                </p14:cNvPr>
                <p14:cNvContentPartPr/>
                <p14:nvPr/>
              </p14:nvContentPartPr>
              <p14:xfrm>
                <a:off x="2666050" y="1653569"/>
                <a:ext cx="247680" cy="15084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71A2D049-8639-B2B3-2E46-F8B7C2B6CCCC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2657410" y="1644929"/>
                  <a:ext cx="265320" cy="168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E7A78430-8B64-E841-BE66-B0D197B3F56F}"/>
              </a:ext>
            </a:extLst>
          </p:cNvPr>
          <p:cNvGrpSpPr/>
          <p:nvPr/>
        </p:nvGrpSpPr>
        <p:grpSpPr>
          <a:xfrm>
            <a:off x="7995490" y="503729"/>
            <a:ext cx="3031920" cy="487800"/>
            <a:chOff x="7995490" y="503729"/>
            <a:chExt cx="3031920" cy="487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13786A2C-A28A-8EBB-5ACA-874ACED42C8D}"/>
                    </a:ext>
                  </a:extLst>
                </p14:cNvPr>
                <p14:cNvContentPartPr/>
                <p14:nvPr/>
              </p14:nvContentPartPr>
              <p14:xfrm>
                <a:off x="7995490" y="616409"/>
                <a:ext cx="1441440" cy="32508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13786A2C-A28A-8EBB-5ACA-874ACED42C8D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7986850" y="607409"/>
                  <a:ext cx="1459080" cy="34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11576473-8100-3864-7057-1338158C157B}"/>
                    </a:ext>
                  </a:extLst>
                </p14:cNvPr>
                <p14:cNvContentPartPr/>
                <p14:nvPr/>
              </p14:nvContentPartPr>
              <p14:xfrm>
                <a:off x="9233170" y="699569"/>
                <a:ext cx="47520" cy="2376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11576473-8100-3864-7057-1338158C157B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9224530" y="690569"/>
                  <a:ext cx="6516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F0CB58D2-DA5A-F5DE-B74B-0D57E41E2B69}"/>
                    </a:ext>
                  </a:extLst>
                </p14:cNvPr>
                <p14:cNvContentPartPr/>
                <p14:nvPr/>
              </p14:nvContentPartPr>
              <p14:xfrm>
                <a:off x="8895490" y="646289"/>
                <a:ext cx="315720" cy="2052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F0CB58D2-DA5A-F5DE-B74B-0D57E41E2B69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8886490" y="637289"/>
                  <a:ext cx="33336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5963C89D-14CC-56F2-3097-76A0B87343E4}"/>
                    </a:ext>
                  </a:extLst>
                </p14:cNvPr>
                <p14:cNvContentPartPr/>
                <p14:nvPr/>
              </p14:nvContentPartPr>
              <p14:xfrm>
                <a:off x="9656170" y="503729"/>
                <a:ext cx="1371240" cy="48780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5963C89D-14CC-56F2-3097-76A0B87343E4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9647170" y="495089"/>
                  <a:ext cx="1388880" cy="50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BA3814B2-BE59-3D57-5711-154388C6C372}"/>
                    </a:ext>
                  </a:extLst>
                </p14:cNvPr>
                <p14:cNvContentPartPr/>
                <p14:nvPr/>
              </p14:nvContentPartPr>
              <p14:xfrm>
                <a:off x="10789090" y="631889"/>
                <a:ext cx="25920" cy="468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BA3814B2-BE59-3D57-5711-154388C6C372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10780090" y="622889"/>
                  <a:ext cx="4356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09456737-EFFF-2047-443B-AF7F451B8F3C}"/>
                    </a:ext>
                  </a:extLst>
                </p14:cNvPr>
                <p14:cNvContentPartPr/>
                <p14:nvPr/>
              </p14:nvContentPartPr>
              <p14:xfrm>
                <a:off x="10489210" y="611369"/>
                <a:ext cx="254520" cy="324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09456737-EFFF-2047-443B-AF7F451B8F3C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10480570" y="602729"/>
                  <a:ext cx="272160" cy="20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F3057E7D-0A7A-E4FA-8C7B-F0B1EDAA79FB}"/>
              </a:ext>
            </a:extLst>
          </p:cNvPr>
          <p:cNvGrpSpPr/>
          <p:nvPr/>
        </p:nvGrpSpPr>
        <p:grpSpPr>
          <a:xfrm>
            <a:off x="3481810" y="1440809"/>
            <a:ext cx="1070280" cy="516240"/>
            <a:chOff x="3481810" y="1440809"/>
            <a:chExt cx="1070280" cy="516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FF7015EF-09A1-E41B-567E-C4C961E77900}"/>
                    </a:ext>
                  </a:extLst>
                </p14:cNvPr>
                <p14:cNvContentPartPr/>
                <p14:nvPr/>
              </p14:nvContentPartPr>
              <p14:xfrm>
                <a:off x="3481810" y="1565729"/>
                <a:ext cx="101160" cy="27792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FF7015EF-09A1-E41B-567E-C4C961E77900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3472810" y="1556729"/>
                  <a:ext cx="118800" cy="29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B1A8EBC8-5814-50A1-1D18-8A02030AB631}"/>
                    </a:ext>
                  </a:extLst>
                </p14:cNvPr>
                <p14:cNvContentPartPr/>
                <p14:nvPr/>
              </p14:nvContentPartPr>
              <p14:xfrm>
                <a:off x="3521050" y="1541969"/>
                <a:ext cx="303120" cy="4536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B1A8EBC8-5814-50A1-1D18-8A02030AB631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3512050" y="1533329"/>
                  <a:ext cx="32076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25C7E01C-9EB5-DF4F-18A1-647CCCF93BE1}"/>
                    </a:ext>
                  </a:extLst>
                </p14:cNvPr>
                <p14:cNvContentPartPr/>
                <p14:nvPr/>
              </p14:nvContentPartPr>
              <p14:xfrm>
                <a:off x="3525370" y="1676249"/>
                <a:ext cx="205560" cy="1152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25C7E01C-9EB5-DF4F-18A1-647CCCF93BE1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3516730" y="1667249"/>
                  <a:ext cx="22320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182AD602-0EB2-12D9-E61A-701DC3DE564E}"/>
                    </a:ext>
                  </a:extLst>
                </p14:cNvPr>
                <p14:cNvContentPartPr/>
                <p14:nvPr/>
              </p14:nvContentPartPr>
              <p14:xfrm>
                <a:off x="3878170" y="1440809"/>
                <a:ext cx="120960" cy="50724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182AD602-0EB2-12D9-E61A-701DC3DE564E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3869530" y="1431809"/>
                  <a:ext cx="138600" cy="52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3814E316-0129-0014-36A2-547A754C3317}"/>
                    </a:ext>
                  </a:extLst>
                </p14:cNvPr>
                <p14:cNvContentPartPr/>
                <p14:nvPr/>
              </p14:nvContentPartPr>
              <p14:xfrm>
                <a:off x="3986890" y="1572209"/>
                <a:ext cx="305280" cy="25560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3814E316-0129-0014-36A2-547A754C3317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3977890" y="1563569"/>
                  <a:ext cx="322920" cy="27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EA290DA6-1840-A253-878C-8FA6A21B2B2E}"/>
                    </a:ext>
                  </a:extLst>
                </p14:cNvPr>
                <p14:cNvContentPartPr/>
                <p14:nvPr/>
              </p14:nvContentPartPr>
              <p14:xfrm>
                <a:off x="4309450" y="1792529"/>
                <a:ext cx="54000" cy="5688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EA290DA6-1840-A253-878C-8FA6A21B2B2E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4300810" y="1783889"/>
                  <a:ext cx="71640" cy="7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66ECBE26-F9FA-CEF5-4C53-B7DC6F93829B}"/>
                    </a:ext>
                  </a:extLst>
                </p14:cNvPr>
                <p14:cNvContentPartPr/>
                <p14:nvPr/>
              </p14:nvContentPartPr>
              <p14:xfrm>
                <a:off x="4394050" y="1444049"/>
                <a:ext cx="158040" cy="51300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66ECBE26-F9FA-CEF5-4C53-B7DC6F93829B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4385410" y="1435049"/>
                  <a:ext cx="175680" cy="530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1545DE63-16E0-416A-7DFD-840C94DC5497}"/>
              </a:ext>
            </a:extLst>
          </p:cNvPr>
          <p:cNvGrpSpPr/>
          <p:nvPr/>
        </p:nvGrpSpPr>
        <p:grpSpPr>
          <a:xfrm>
            <a:off x="4914970" y="1446929"/>
            <a:ext cx="2476800" cy="581040"/>
            <a:chOff x="4914970" y="1446929"/>
            <a:chExt cx="2476800" cy="581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5AAAA0CE-39A7-2C3B-50B1-53207973671B}"/>
                    </a:ext>
                  </a:extLst>
                </p14:cNvPr>
                <p14:cNvContentPartPr/>
                <p14:nvPr/>
              </p14:nvContentPartPr>
              <p14:xfrm>
                <a:off x="4914970" y="1485449"/>
                <a:ext cx="1184400" cy="54252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5AAAA0CE-39A7-2C3B-50B1-53207973671B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4905970" y="1476449"/>
                  <a:ext cx="1202040" cy="56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B30B2F7B-77CE-3545-4DD9-15F90A645D01}"/>
                    </a:ext>
                  </a:extLst>
                </p14:cNvPr>
                <p14:cNvContentPartPr/>
                <p14:nvPr/>
              </p14:nvContentPartPr>
              <p14:xfrm>
                <a:off x="6406450" y="1665089"/>
                <a:ext cx="359640" cy="13824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B30B2F7B-77CE-3545-4DD9-15F90A645D01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6397450" y="1656089"/>
                  <a:ext cx="37728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EA51947F-98C3-44FD-A534-17BF46AB9695}"/>
                    </a:ext>
                  </a:extLst>
                </p14:cNvPr>
                <p14:cNvContentPartPr/>
                <p14:nvPr/>
              </p14:nvContentPartPr>
              <p14:xfrm>
                <a:off x="6972730" y="1446929"/>
                <a:ext cx="419040" cy="36036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EA51947F-98C3-44FD-A534-17BF46AB9695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6964090" y="1438289"/>
                  <a:ext cx="436680" cy="378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486F4B2C-A559-674C-64F7-0EC617820A31}"/>
              </a:ext>
            </a:extLst>
          </p:cNvPr>
          <p:cNvGrpSpPr/>
          <p:nvPr/>
        </p:nvGrpSpPr>
        <p:grpSpPr>
          <a:xfrm>
            <a:off x="3615370" y="2217329"/>
            <a:ext cx="4168800" cy="621720"/>
            <a:chOff x="3615370" y="2217329"/>
            <a:chExt cx="4168800" cy="621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08C7F69F-5675-A1F3-48F7-4AECAEF5A4D9}"/>
                    </a:ext>
                  </a:extLst>
                </p14:cNvPr>
                <p14:cNvContentPartPr/>
                <p14:nvPr/>
              </p14:nvContentPartPr>
              <p14:xfrm>
                <a:off x="3618610" y="2464289"/>
                <a:ext cx="46080" cy="30240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08C7F69F-5675-A1F3-48F7-4AECAEF5A4D9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3609970" y="2455649"/>
                  <a:ext cx="63720" cy="32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805FB3AE-47D0-978E-11D7-A21E7D8DD4F6}"/>
                    </a:ext>
                  </a:extLst>
                </p14:cNvPr>
                <p14:cNvContentPartPr/>
                <p14:nvPr/>
              </p14:nvContentPartPr>
              <p14:xfrm>
                <a:off x="3615370" y="2449169"/>
                <a:ext cx="263880" cy="5940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805FB3AE-47D0-978E-11D7-A21E7D8DD4F6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3606370" y="2440169"/>
                  <a:ext cx="281520" cy="7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EC3E340D-B75D-0FF2-017A-0A81C428C965}"/>
                    </a:ext>
                  </a:extLst>
                </p14:cNvPr>
                <p14:cNvContentPartPr/>
                <p14:nvPr/>
              </p14:nvContentPartPr>
              <p14:xfrm>
                <a:off x="3640210" y="2547809"/>
                <a:ext cx="226800" cy="1332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EC3E340D-B75D-0FF2-017A-0A81C428C965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3631210" y="2538809"/>
                  <a:ext cx="24444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C5AA7041-273E-EE58-0DD9-6767ECF78D52}"/>
                    </a:ext>
                  </a:extLst>
                </p14:cNvPr>
                <p14:cNvContentPartPr/>
                <p14:nvPr/>
              </p14:nvContentPartPr>
              <p14:xfrm>
                <a:off x="3973930" y="2306249"/>
                <a:ext cx="131760" cy="49824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C5AA7041-273E-EE58-0DD9-6767ECF78D52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3965290" y="2297609"/>
                  <a:ext cx="149400" cy="51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01AE08A3-EDFB-9C6C-FAD6-E7B8F35F54C3}"/>
                    </a:ext>
                  </a:extLst>
                </p14:cNvPr>
                <p14:cNvContentPartPr/>
                <p14:nvPr/>
              </p14:nvContentPartPr>
              <p14:xfrm>
                <a:off x="4070050" y="2485889"/>
                <a:ext cx="306720" cy="23616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01AE08A3-EDFB-9C6C-FAD6-E7B8F35F54C3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4061050" y="2476889"/>
                  <a:ext cx="324360" cy="25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C75AE864-1CE3-7966-05B2-271FB56E1EDB}"/>
                    </a:ext>
                  </a:extLst>
                </p14:cNvPr>
                <p14:cNvContentPartPr/>
                <p14:nvPr/>
              </p14:nvContentPartPr>
              <p14:xfrm>
                <a:off x="4403770" y="2595329"/>
                <a:ext cx="83880" cy="15552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C75AE864-1CE3-7966-05B2-271FB56E1EDB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4394770" y="2586689"/>
                  <a:ext cx="10152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6B02D206-17A2-420B-9191-D609D6784BEE}"/>
                    </a:ext>
                  </a:extLst>
                </p14:cNvPr>
                <p14:cNvContentPartPr/>
                <p14:nvPr/>
              </p14:nvContentPartPr>
              <p14:xfrm>
                <a:off x="4526170" y="2287529"/>
                <a:ext cx="132120" cy="50400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6B02D206-17A2-420B-9191-D609D6784BEE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4517530" y="2278529"/>
                  <a:ext cx="149760" cy="52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B22A26AE-FF2B-A14F-6EC3-6504E05B6380}"/>
                    </a:ext>
                  </a:extLst>
                </p14:cNvPr>
                <p14:cNvContentPartPr/>
                <p14:nvPr/>
              </p14:nvContentPartPr>
              <p14:xfrm>
                <a:off x="4966810" y="2449169"/>
                <a:ext cx="648000" cy="20880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B22A26AE-FF2B-A14F-6EC3-6504E05B6380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4957810" y="2440169"/>
                  <a:ext cx="665640" cy="22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44FD925F-5E7F-1B88-FCF2-CD112A78A1A0}"/>
                    </a:ext>
                  </a:extLst>
                </p14:cNvPr>
                <p14:cNvContentPartPr/>
                <p14:nvPr/>
              </p14:nvContentPartPr>
              <p14:xfrm>
                <a:off x="5876530" y="2385089"/>
                <a:ext cx="68040" cy="37800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44FD925F-5E7F-1B88-FCF2-CD112A78A1A0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5867890" y="2376449"/>
                  <a:ext cx="85680" cy="39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A79EEA65-C853-BF38-1C9E-0C11335F860F}"/>
                    </a:ext>
                  </a:extLst>
                </p14:cNvPr>
                <p14:cNvContentPartPr/>
                <p14:nvPr/>
              </p14:nvContentPartPr>
              <p14:xfrm>
                <a:off x="5884450" y="2345489"/>
                <a:ext cx="288720" cy="9936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A79EEA65-C853-BF38-1C9E-0C11335F860F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5875450" y="2336849"/>
                  <a:ext cx="30636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7A7642C1-3E7B-7451-D3EC-0B1F0E8D78E0}"/>
                    </a:ext>
                  </a:extLst>
                </p14:cNvPr>
                <p14:cNvContentPartPr/>
                <p14:nvPr/>
              </p14:nvContentPartPr>
              <p14:xfrm>
                <a:off x="5896690" y="2509649"/>
                <a:ext cx="250920" cy="1764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7A7642C1-3E7B-7451-D3EC-0B1F0E8D78E0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5887690" y="2500649"/>
                  <a:ext cx="26856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320D258A-819D-31F4-B2F6-3A33B996B85A}"/>
                    </a:ext>
                  </a:extLst>
                </p14:cNvPr>
                <p14:cNvContentPartPr/>
                <p14:nvPr/>
              </p14:nvContentPartPr>
              <p14:xfrm>
                <a:off x="6342010" y="2237129"/>
                <a:ext cx="151920" cy="54072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320D258A-819D-31F4-B2F6-3A33B996B85A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6333010" y="2228129"/>
                  <a:ext cx="169560" cy="55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15EBCC5D-CFFB-D860-C0D3-926C95347C35}"/>
                    </a:ext>
                  </a:extLst>
                </p14:cNvPr>
                <p14:cNvContentPartPr/>
                <p14:nvPr/>
              </p14:nvContentPartPr>
              <p14:xfrm>
                <a:off x="6469810" y="2362409"/>
                <a:ext cx="333000" cy="27684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15EBCC5D-CFFB-D860-C0D3-926C95347C35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6461170" y="2353409"/>
                  <a:ext cx="350640" cy="29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E03619B2-A527-41B4-A9B3-E1CEE6278F6F}"/>
                    </a:ext>
                  </a:extLst>
                </p14:cNvPr>
                <p14:cNvContentPartPr/>
                <p14:nvPr/>
              </p14:nvContentPartPr>
              <p14:xfrm>
                <a:off x="6878770" y="2552129"/>
                <a:ext cx="86760" cy="18756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E03619B2-A527-41B4-A9B3-E1CEE6278F6F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6869770" y="2543489"/>
                  <a:ext cx="104400" cy="20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D2DD8D35-EEA7-B3EB-3CFC-B52A5849C28F}"/>
                    </a:ext>
                  </a:extLst>
                </p14:cNvPr>
                <p14:cNvContentPartPr/>
                <p14:nvPr/>
              </p14:nvContentPartPr>
              <p14:xfrm>
                <a:off x="7094770" y="2424689"/>
                <a:ext cx="299160" cy="15336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D2DD8D35-EEA7-B3EB-3CFC-B52A5849C28F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7086130" y="2416049"/>
                  <a:ext cx="316800" cy="17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3DF7EE55-542A-BDA1-D76E-DA9E4ED65825}"/>
                    </a:ext>
                  </a:extLst>
                </p14:cNvPr>
                <p14:cNvContentPartPr/>
                <p14:nvPr/>
              </p14:nvContentPartPr>
              <p14:xfrm>
                <a:off x="7419490" y="2551049"/>
                <a:ext cx="112680" cy="12816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3DF7EE55-542A-BDA1-D76E-DA9E4ED65825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7410850" y="2542409"/>
                  <a:ext cx="13032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A9D369FA-FFA1-D71B-3F3C-2FFB5B4D354E}"/>
                    </a:ext>
                  </a:extLst>
                </p14:cNvPr>
                <p14:cNvContentPartPr/>
                <p14:nvPr/>
              </p14:nvContentPartPr>
              <p14:xfrm>
                <a:off x="7605250" y="2217329"/>
                <a:ext cx="178920" cy="62172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A9D369FA-FFA1-D71B-3F3C-2FFB5B4D354E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7596610" y="2208689"/>
                  <a:ext cx="196560" cy="639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id="{1B305EC2-9186-5942-0E5B-864607B96A5C}"/>
              </a:ext>
            </a:extLst>
          </p:cNvPr>
          <p:cNvGrpSpPr/>
          <p:nvPr/>
        </p:nvGrpSpPr>
        <p:grpSpPr>
          <a:xfrm>
            <a:off x="2393170" y="3064769"/>
            <a:ext cx="2687040" cy="605880"/>
            <a:chOff x="2393170" y="3064769"/>
            <a:chExt cx="2687040" cy="605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0EE7F2D0-8B82-0B8C-3348-473725F46A67}"/>
                    </a:ext>
                  </a:extLst>
                </p14:cNvPr>
                <p14:cNvContentPartPr/>
                <p14:nvPr/>
              </p14:nvContentPartPr>
              <p14:xfrm>
                <a:off x="2393170" y="3084569"/>
                <a:ext cx="63720" cy="34092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0EE7F2D0-8B82-0B8C-3348-473725F46A67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2384530" y="3075569"/>
                  <a:ext cx="81360" cy="35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3949FC66-0C4C-74CA-C4EA-3C2DEE67A72B}"/>
                    </a:ext>
                  </a:extLst>
                </p14:cNvPr>
                <p14:cNvContentPartPr/>
                <p14:nvPr/>
              </p14:nvContentPartPr>
              <p14:xfrm>
                <a:off x="2394970" y="3067649"/>
                <a:ext cx="267480" cy="8352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3949FC66-0C4C-74CA-C4EA-3C2DEE67A72B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2385970" y="3059009"/>
                  <a:ext cx="28512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2C92BB96-8CBC-C17E-BF55-AEFAA4D08A33}"/>
                    </a:ext>
                  </a:extLst>
                </p14:cNvPr>
                <p14:cNvContentPartPr/>
                <p14:nvPr/>
              </p14:nvContentPartPr>
              <p14:xfrm>
                <a:off x="2419810" y="3246209"/>
                <a:ext cx="192960" cy="756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2C92BB96-8CBC-C17E-BF55-AEFAA4D08A33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2410810" y="3237209"/>
                  <a:ext cx="21060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DDF8BFE0-EC4C-4029-681E-0598EF1EC41F}"/>
                    </a:ext>
                  </a:extLst>
                </p14:cNvPr>
                <p14:cNvContentPartPr/>
                <p14:nvPr/>
              </p14:nvContentPartPr>
              <p14:xfrm>
                <a:off x="2650210" y="3275369"/>
                <a:ext cx="248760" cy="19368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DDF8BFE0-EC4C-4029-681E-0598EF1EC41F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2641570" y="3266729"/>
                  <a:ext cx="266400" cy="21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D16DFCC2-4BBD-FABB-08D5-388FF68DC122}"/>
                    </a:ext>
                  </a:extLst>
                </p14:cNvPr>
                <p14:cNvContentPartPr/>
                <p14:nvPr/>
              </p14:nvContentPartPr>
              <p14:xfrm>
                <a:off x="3142690" y="3064769"/>
                <a:ext cx="1127160" cy="41004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D16DFCC2-4BBD-FABB-08D5-388FF68DC122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3134050" y="3055769"/>
                  <a:ext cx="1144800" cy="42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46355989-E859-3D33-7F6F-12AF4B7CAE6E}"/>
                    </a:ext>
                  </a:extLst>
                </p14:cNvPr>
                <p14:cNvContentPartPr/>
                <p14:nvPr/>
              </p14:nvContentPartPr>
              <p14:xfrm>
                <a:off x="4366330" y="3066209"/>
                <a:ext cx="363600" cy="38844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46355989-E859-3D33-7F6F-12AF4B7CAE6E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4357330" y="3057209"/>
                  <a:ext cx="381240" cy="40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5DADF555-98F3-A67B-0363-41A21EA0B0C2}"/>
                    </a:ext>
                  </a:extLst>
                </p14:cNvPr>
                <p14:cNvContentPartPr/>
                <p14:nvPr/>
              </p14:nvContentPartPr>
              <p14:xfrm>
                <a:off x="4942330" y="3474449"/>
                <a:ext cx="137880" cy="19620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5DADF555-98F3-A67B-0363-41A21EA0B0C2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4933330" y="3465449"/>
                  <a:ext cx="155520" cy="213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3" name="Group 112">
            <a:extLst>
              <a:ext uri="{FF2B5EF4-FFF2-40B4-BE49-F238E27FC236}">
                <a16:creationId xmlns:a16="http://schemas.microsoft.com/office/drawing/2014/main" id="{70359E8D-3F34-C12F-CFC4-5F68C642C04A}"/>
              </a:ext>
            </a:extLst>
          </p:cNvPr>
          <p:cNvGrpSpPr/>
          <p:nvPr/>
        </p:nvGrpSpPr>
        <p:grpSpPr>
          <a:xfrm>
            <a:off x="5589970" y="3019049"/>
            <a:ext cx="3902040" cy="677160"/>
            <a:chOff x="5589970" y="3019049"/>
            <a:chExt cx="3902040" cy="677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8AFF0ECB-8420-A6B3-5242-F5408E6A53E9}"/>
                    </a:ext>
                  </a:extLst>
                </p14:cNvPr>
                <p14:cNvContentPartPr/>
                <p14:nvPr/>
              </p14:nvContentPartPr>
              <p14:xfrm>
                <a:off x="5589970" y="3184289"/>
                <a:ext cx="84960" cy="26784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8AFF0ECB-8420-A6B3-5242-F5408E6A53E9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5581330" y="3175289"/>
                  <a:ext cx="102600" cy="28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D0ECEF1B-839A-C6C5-8124-A6F52E7FFD35}"/>
                    </a:ext>
                  </a:extLst>
                </p14:cNvPr>
                <p14:cNvContentPartPr/>
                <p14:nvPr/>
              </p14:nvContentPartPr>
              <p14:xfrm>
                <a:off x="5616970" y="3131729"/>
                <a:ext cx="286200" cy="7848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D0ECEF1B-839A-C6C5-8124-A6F52E7FFD35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5608330" y="3122729"/>
                  <a:ext cx="30384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D20E54E0-0870-364F-2D55-8A8AF7DC70CA}"/>
                    </a:ext>
                  </a:extLst>
                </p14:cNvPr>
                <p14:cNvContentPartPr/>
                <p14:nvPr/>
              </p14:nvContentPartPr>
              <p14:xfrm>
                <a:off x="5608330" y="3295889"/>
                <a:ext cx="235080" cy="504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D20E54E0-0870-364F-2D55-8A8AF7DC70CA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5599330" y="3287249"/>
                  <a:ext cx="25272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39C459AF-454C-7744-5C8E-62591265F126}"/>
                    </a:ext>
                  </a:extLst>
                </p14:cNvPr>
                <p14:cNvContentPartPr/>
                <p14:nvPr/>
              </p14:nvContentPartPr>
              <p14:xfrm>
                <a:off x="6043930" y="3062969"/>
                <a:ext cx="137160" cy="47556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39C459AF-454C-7744-5C8E-62591265F126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6035290" y="3054329"/>
                  <a:ext cx="154800" cy="49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AA8B660F-5068-CCCF-ACE3-A77778E8A607}"/>
                    </a:ext>
                  </a:extLst>
                </p14:cNvPr>
                <p14:cNvContentPartPr/>
                <p14:nvPr/>
              </p14:nvContentPartPr>
              <p14:xfrm>
                <a:off x="6201970" y="3229649"/>
                <a:ext cx="273960" cy="23940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AA8B660F-5068-CCCF-ACE3-A77778E8A607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6192970" y="3221009"/>
                  <a:ext cx="291600" cy="25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43AE5695-B6F7-8813-BB1E-7CE800552DF5}"/>
                    </a:ext>
                  </a:extLst>
                </p14:cNvPr>
                <p14:cNvContentPartPr/>
                <p14:nvPr/>
              </p14:nvContentPartPr>
              <p14:xfrm>
                <a:off x="6566290" y="3424049"/>
                <a:ext cx="57960" cy="16056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43AE5695-B6F7-8813-BB1E-7CE800552DF5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6557650" y="3415409"/>
                  <a:ext cx="7560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0968FADF-9E8E-EB3C-B0CD-8F9AF0CE46A2}"/>
                    </a:ext>
                  </a:extLst>
                </p14:cNvPr>
                <p14:cNvContentPartPr/>
                <p14:nvPr/>
              </p14:nvContentPartPr>
              <p14:xfrm>
                <a:off x="6766090" y="3241529"/>
                <a:ext cx="308520" cy="24084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0968FADF-9E8E-EB3C-B0CD-8F9AF0CE46A2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6757450" y="3232889"/>
                  <a:ext cx="326160" cy="25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74D4BB7C-6E46-7AD1-0B48-3A1EA27FCA5D}"/>
                    </a:ext>
                  </a:extLst>
                </p14:cNvPr>
                <p14:cNvContentPartPr/>
                <p14:nvPr/>
              </p14:nvContentPartPr>
              <p14:xfrm>
                <a:off x="7085050" y="3365369"/>
                <a:ext cx="71280" cy="15768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74D4BB7C-6E46-7AD1-0B48-3A1EA27FCA5D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7076410" y="3356369"/>
                  <a:ext cx="8892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E9D99D67-3EA9-393E-1AE9-54B4C50CF39E}"/>
                    </a:ext>
                  </a:extLst>
                </p14:cNvPr>
                <p14:cNvContentPartPr/>
                <p14:nvPr/>
              </p14:nvContentPartPr>
              <p14:xfrm>
                <a:off x="7218250" y="3096809"/>
                <a:ext cx="109080" cy="59940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E9D99D67-3EA9-393E-1AE9-54B4C50CF39E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7209610" y="3088169"/>
                  <a:ext cx="126720" cy="61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11E01C61-9CF4-2249-2073-4F8F3B4687C5}"/>
                    </a:ext>
                  </a:extLst>
                </p14:cNvPr>
                <p14:cNvContentPartPr/>
                <p14:nvPr/>
              </p14:nvContentPartPr>
              <p14:xfrm>
                <a:off x="7563490" y="3239369"/>
                <a:ext cx="288360" cy="8676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11E01C61-9CF4-2249-2073-4F8F3B4687C5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7554850" y="3230369"/>
                  <a:ext cx="30600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D2B79642-0CBB-7D02-B622-679F64321197}"/>
                    </a:ext>
                  </a:extLst>
                </p14:cNvPr>
                <p14:cNvContentPartPr/>
                <p14:nvPr/>
              </p14:nvContentPartPr>
              <p14:xfrm>
                <a:off x="7544050" y="3399209"/>
                <a:ext cx="351000" cy="9144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D2B79642-0CBB-7D02-B622-679F64321197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7535410" y="3390209"/>
                  <a:ext cx="36864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1A3700B8-69E2-A136-41A4-F006B82163B2}"/>
                    </a:ext>
                  </a:extLst>
                </p14:cNvPr>
                <p14:cNvContentPartPr/>
                <p14:nvPr/>
              </p14:nvContentPartPr>
              <p14:xfrm>
                <a:off x="8169730" y="3179969"/>
                <a:ext cx="120600" cy="31932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1A3700B8-69E2-A136-41A4-F006B82163B2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8161090" y="3170969"/>
                  <a:ext cx="138240" cy="33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06CB4FE9-0A54-A159-C495-C746EA1CB567}"/>
                    </a:ext>
                  </a:extLst>
                </p14:cNvPr>
                <p14:cNvContentPartPr/>
                <p14:nvPr/>
              </p14:nvContentPartPr>
              <p14:xfrm>
                <a:off x="8258650" y="3114809"/>
                <a:ext cx="327240" cy="12132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06CB4FE9-0A54-A159-C495-C746EA1CB567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8249650" y="3106169"/>
                  <a:ext cx="34488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85BC3731-909E-1EC8-6F8C-1654D62179EC}"/>
                    </a:ext>
                  </a:extLst>
                </p14:cNvPr>
                <p14:cNvContentPartPr/>
                <p14:nvPr/>
              </p14:nvContentPartPr>
              <p14:xfrm>
                <a:off x="8273050" y="3278969"/>
                <a:ext cx="242280" cy="1548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85BC3731-909E-1EC8-6F8C-1654D62179EC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8264050" y="3270329"/>
                  <a:ext cx="25992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193C9CCA-98F1-1FCF-5038-A12A8C3B8B9D}"/>
                    </a:ext>
                  </a:extLst>
                </p14:cNvPr>
                <p14:cNvContentPartPr/>
                <p14:nvPr/>
              </p14:nvContentPartPr>
              <p14:xfrm>
                <a:off x="8568610" y="3035609"/>
                <a:ext cx="267480" cy="58896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193C9CCA-98F1-1FCF-5038-A12A8C3B8B9D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8559610" y="3026969"/>
                  <a:ext cx="285120" cy="60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190A2EA9-793C-DB36-4D5C-128234CDBF9D}"/>
                    </a:ext>
                  </a:extLst>
                </p14:cNvPr>
                <p14:cNvContentPartPr/>
                <p14:nvPr/>
              </p14:nvContentPartPr>
              <p14:xfrm>
                <a:off x="8710450" y="3242969"/>
                <a:ext cx="350640" cy="23148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190A2EA9-793C-DB36-4D5C-128234CDBF9D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8701810" y="3234329"/>
                  <a:ext cx="368280" cy="24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517AE542-C8A7-0CA8-AFBC-210A88C26357}"/>
                    </a:ext>
                  </a:extLst>
                </p14:cNvPr>
                <p14:cNvContentPartPr/>
                <p14:nvPr/>
              </p14:nvContentPartPr>
              <p14:xfrm>
                <a:off x="9052090" y="3421169"/>
                <a:ext cx="88200" cy="9612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517AE542-C8A7-0CA8-AFBC-210A88C26357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9043090" y="3412529"/>
                  <a:ext cx="10584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C72A9A01-C948-6E1F-06A1-46400253E936}"/>
                    </a:ext>
                  </a:extLst>
                </p14:cNvPr>
                <p14:cNvContentPartPr/>
                <p14:nvPr/>
              </p14:nvContentPartPr>
              <p14:xfrm>
                <a:off x="9312730" y="3019049"/>
                <a:ext cx="179280" cy="66600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C72A9A01-C948-6E1F-06A1-46400253E936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9304090" y="3010049"/>
                  <a:ext cx="196920" cy="683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4" name="Group 123">
            <a:extLst>
              <a:ext uri="{FF2B5EF4-FFF2-40B4-BE49-F238E27FC236}">
                <a16:creationId xmlns:a16="http://schemas.microsoft.com/office/drawing/2014/main" id="{3B70133E-01C1-51D3-6506-95A09D452FA4}"/>
              </a:ext>
            </a:extLst>
          </p:cNvPr>
          <p:cNvGrpSpPr/>
          <p:nvPr/>
        </p:nvGrpSpPr>
        <p:grpSpPr>
          <a:xfrm>
            <a:off x="1117330" y="4220729"/>
            <a:ext cx="1469160" cy="676800"/>
            <a:chOff x="1117330" y="4220729"/>
            <a:chExt cx="1469160" cy="676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AD947ADC-23D3-ECCE-8D32-F1E0704C4F01}"/>
                    </a:ext>
                  </a:extLst>
                </p14:cNvPr>
                <p14:cNvContentPartPr/>
                <p14:nvPr/>
              </p14:nvContentPartPr>
              <p14:xfrm>
                <a:off x="1308130" y="4220729"/>
                <a:ext cx="17640" cy="24840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AD947ADC-23D3-ECCE-8D32-F1E0704C4F01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1299490" y="4212089"/>
                  <a:ext cx="35280" cy="26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277AEBE1-FAEF-B366-BE6F-178E741B0DE2}"/>
                    </a:ext>
                  </a:extLst>
                </p14:cNvPr>
                <p14:cNvContentPartPr/>
                <p14:nvPr/>
              </p14:nvContentPartPr>
              <p14:xfrm>
                <a:off x="1117330" y="4513769"/>
                <a:ext cx="382680" cy="6588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277AEBE1-FAEF-B366-BE6F-178E741B0DE2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1108690" y="4505129"/>
                  <a:ext cx="400320" cy="8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2A8CA415-1ACD-5842-EE10-2951A9CFA6B1}"/>
                    </a:ext>
                  </a:extLst>
                </p14:cNvPr>
                <p14:cNvContentPartPr/>
                <p14:nvPr/>
              </p14:nvContentPartPr>
              <p14:xfrm>
                <a:off x="1293010" y="4687289"/>
                <a:ext cx="24840" cy="21024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2A8CA415-1ACD-5842-EE10-2951A9CFA6B1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1284010" y="4678649"/>
                  <a:ext cx="42480" cy="22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7E542B72-B771-B549-FED5-822AB16A7320}"/>
                    </a:ext>
                  </a:extLst>
                </p14:cNvPr>
                <p14:cNvContentPartPr/>
                <p14:nvPr/>
              </p14:nvContentPartPr>
              <p14:xfrm>
                <a:off x="1181770" y="4605929"/>
                <a:ext cx="328680" cy="12600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7E542B72-B771-B549-FED5-822AB16A7320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1173130" y="4597289"/>
                  <a:ext cx="34632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7AF58FFD-CCB6-F224-A03E-55167527BB74}"/>
                    </a:ext>
                  </a:extLst>
                </p14:cNvPr>
                <p14:cNvContentPartPr/>
                <p14:nvPr/>
              </p14:nvContentPartPr>
              <p14:xfrm>
                <a:off x="1763530" y="4512329"/>
                <a:ext cx="237960" cy="2808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7AF58FFD-CCB6-F224-A03E-55167527BB74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1754530" y="4503689"/>
                  <a:ext cx="25560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003DCEF7-D794-6A51-0FBA-EF9D0C6A985B}"/>
                    </a:ext>
                  </a:extLst>
                </p14:cNvPr>
                <p14:cNvContentPartPr/>
                <p14:nvPr/>
              </p14:nvContentPartPr>
              <p14:xfrm>
                <a:off x="1749490" y="4648409"/>
                <a:ext cx="272520" cy="1584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003DCEF7-D794-6A51-0FBA-EF9D0C6A985B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1740490" y="4639769"/>
                  <a:ext cx="29016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5EA07A44-820C-E28B-1D32-66E8E82E7DEF}"/>
                    </a:ext>
                  </a:extLst>
                </p14:cNvPr>
                <p14:cNvContentPartPr/>
                <p14:nvPr/>
              </p14:nvContentPartPr>
              <p14:xfrm>
                <a:off x="2206330" y="4478489"/>
                <a:ext cx="179280" cy="40716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5EA07A44-820C-E28B-1D32-66E8E82E7DEF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2197690" y="4469489"/>
                  <a:ext cx="196920" cy="42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D4703E14-3012-FA36-EB8A-EBCB80D271D1}"/>
                    </a:ext>
                  </a:extLst>
                </p14:cNvPr>
                <p14:cNvContentPartPr/>
                <p14:nvPr/>
              </p14:nvContentPartPr>
              <p14:xfrm>
                <a:off x="2412610" y="4308209"/>
                <a:ext cx="173880" cy="14940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D4703E14-3012-FA36-EB8A-EBCB80D271D1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2403610" y="4299569"/>
                  <a:ext cx="191520" cy="167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1" name="Group 130">
            <a:extLst>
              <a:ext uri="{FF2B5EF4-FFF2-40B4-BE49-F238E27FC236}">
                <a16:creationId xmlns:a16="http://schemas.microsoft.com/office/drawing/2014/main" id="{1A08D949-DE22-640E-5ABB-C0CA26AEDED5}"/>
              </a:ext>
            </a:extLst>
          </p:cNvPr>
          <p:cNvGrpSpPr/>
          <p:nvPr/>
        </p:nvGrpSpPr>
        <p:grpSpPr>
          <a:xfrm>
            <a:off x="2868010" y="4025249"/>
            <a:ext cx="947160" cy="430560"/>
            <a:chOff x="2868010" y="4025249"/>
            <a:chExt cx="947160" cy="430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C31720CB-738E-4D18-AD68-83BCF679D943}"/>
                    </a:ext>
                  </a:extLst>
                </p14:cNvPr>
                <p14:cNvContentPartPr/>
                <p14:nvPr/>
              </p14:nvContentPartPr>
              <p14:xfrm>
                <a:off x="2868010" y="4248809"/>
                <a:ext cx="251280" cy="20376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C31720CB-738E-4D18-AD68-83BCF679D943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2859010" y="4240169"/>
                  <a:ext cx="268920" cy="22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132AD07F-659A-90F5-DC23-1EBE9CFDC35E}"/>
                    </a:ext>
                  </a:extLst>
                </p14:cNvPr>
                <p14:cNvContentPartPr/>
                <p14:nvPr/>
              </p14:nvContentPartPr>
              <p14:xfrm>
                <a:off x="3177970" y="4031009"/>
                <a:ext cx="131040" cy="20268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132AD07F-659A-90F5-DC23-1EBE9CFDC35E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3168970" y="4022369"/>
                  <a:ext cx="148680" cy="22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3133BB0E-32EE-2D56-0D7B-521216AF19C2}"/>
                    </a:ext>
                  </a:extLst>
                </p14:cNvPr>
                <p14:cNvContentPartPr/>
                <p14:nvPr/>
              </p14:nvContentPartPr>
              <p14:xfrm>
                <a:off x="3195970" y="4046489"/>
                <a:ext cx="178200" cy="3420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3133BB0E-32EE-2D56-0D7B-521216AF19C2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3186970" y="4037489"/>
                  <a:ext cx="195840" cy="5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04529FE3-C95B-E7EC-FA4D-2BFE4265680D}"/>
                    </a:ext>
                  </a:extLst>
                </p14:cNvPr>
                <p14:cNvContentPartPr/>
                <p14:nvPr/>
              </p14:nvContentPartPr>
              <p14:xfrm>
                <a:off x="3387130" y="4249889"/>
                <a:ext cx="196560" cy="20592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04529FE3-C95B-E7EC-FA4D-2BFE4265680D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3378490" y="4241249"/>
                  <a:ext cx="214200" cy="22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3AEA9FA6-23DD-95A5-41A5-8D626433195A}"/>
                    </a:ext>
                  </a:extLst>
                </p14:cNvPr>
                <p14:cNvContentPartPr/>
                <p14:nvPr/>
              </p14:nvContentPartPr>
              <p14:xfrm>
                <a:off x="3719410" y="4055489"/>
                <a:ext cx="13320" cy="18900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3AEA9FA6-23DD-95A5-41A5-8D626433195A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3710770" y="4046849"/>
                  <a:ext cx="30960" cy="20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AFADD3D1-C778-1ADB-0AC7-78F9BFC97A5F}"/>
                    </a:ext>
                  </a:extLst>
                </p14:cNvPr>
                <p14:cNvContentPartPr/>
                <p14:nvPr/>
              </p14:nvContentPartPr>
              <p14:xfrm>
                <a:off x="3646330" y="4025249"/>
                <a:ext cx="168840" cy="20628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AFADD3D1-C778-1ADB-0AC7-78F9BFC97A5F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3637330" y="4016609"/>
                  <a:ext cx="186480" cy="223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2" name="Group 141">
            <a:extLst>
              <a:ext uri="{FF2B5EF4-FFF2-40B4-BE49-F238E27FC236}">
                <a16:creationId xmlns:a16="http://schemas.microsoft.com/office/drawing/2014/main" id="{CA64EF57-11AA-B2A2-7E56-6CAF25A949F4}"/>
              </a:ext>
            </a:extLst>
          </p:cNvPr>
          <p:cNvGrpSpPr/>
          <p:nvPr/>
        </p:nvGrpSpPr>
        <p:grpSpPr>
          <a:xfrm>
            <a:off x="2679010" y="4613849"/>
            <a:ext cx="1175040" cy="443160"/>
            <a:chOff x="2679010" y="4613849"/>
            <a:chExt cx="1175040" cy="443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3CC336E5-1950-7ACC-E66F-D8E694BB6218}"/>
                    </a:ext>
                  </a:extLst>
                </p14:cNvPr>
                <p14:cNvContentPartPr/>
                <p14:nvPr/>
              </p14:nvContentPartPr>
              <p14:xfrm>
                <a:off x="2679010" y="4613849"/>
                <a:ext cx="1130040" cy="3348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3CC336E5-1950-7ACC-E66F-D8E694BB6218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2670010" y="4605209"/>
                  <a:ext cx="114768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F3BD6C39-CBA0-02ED-4235-1D3E49337286}"/>
                    </a:ext>
                  </a:extLst>
                </p14:cNvPr>
                <p14:cNvContentPartPr/>
                <p14:nvPr/>
              </p14:nvContentPartPr>
              <p14:xfrm>
                <a:off x="2691250" y="4772609"/>
                <a:ext cx="199440" cy="28440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F3BD6C39-CBA0-02ED-4235-1D3E49337286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2682250" y="4763969"/>
                  <a:ext cx="217080" cy="30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8D760ECE-8BF3-9EED-E968-2E09AB2DE4A6}"/>
                    </a:ext>
                  </a:extLst>
                </p14:cNvPr>
                <p14:cNvContentPartPr/>
                <p14:nvPr/>
              </p14:nvContentPartPr>
              <p14:xfrm>
                <a:off x="2987530" y="4932809"/>
                <a:ext cx="18360" cy="10152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8D760ECE-8BF3-9EED-E968-2E09AB2DE4A6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2978530" y="4924169"/>
                  <a:ext cx="3600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0846331A-D045-248E-0EE7-42BE8D408D5A}"/>
                    </a:ext>
                  </a:extLst>
                </p14:cNvPr>
                <p14:cNvContentPartPr/>
                <p14:nvPr/>
              </p14:nvContentPartPr>
              <p14:xfrm>
                <a:off x="3107770" y="4885289"/>
                <a:ext cx="12240" cy="17100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0846331A-D045-248E-0EE7-42BE8D408D5A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3098770" y="4876289"/>
                  <a:ext cx="29880" cy="18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26E6AD10-B9E0-00AD-5B44-7D58EACBB3DB}"/>
                    </a:ext>
                  </a:extLst>
                </p14:cNvPr>
                <p14:cNvContentPartPr/>
                <p14:nvPr/>
              </p14:nvContentPartPr>
              <p14:xfrm>
                <a:off x="2907970" y="4830929"/>
                <a:ext cx="272880" cy="10368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26E6AD10-B9E0-00AD-5B44-7D58EACBB3DB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2898970" y="4822289"/>
                  <a:ext cx="29052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5A176828-B5B0-B8B5-5ABE-276ADDA59F3B}"/>
                    </a:ext>
                  </a:extLst>
                </p14:cNvPr>
                <p14:cNvContentPartPr/>
                <p14:nvPr/>
              </p14:nvContentPartPr>
              <p14:xfrm>
                <a:off x="3232690" y="4678289"/>
                <a:ext cx="138600" cy="18864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5A176828-B5B0-B8B5-5ABE-276ADDA59F3B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3224050" y="4669289"/>
                  <a:ext cx="156240" cy="20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3F3C8991-F65F-7B0D-5364-60B899B86355}"/>
                    </a:ext>
                  </a:extLst>
                </p14:cNvPr>
                <p14:cNvContentPartPr/>
                <p14:nvPr/>
              </p14:nvContentPartPr>
              <p14:xfrm>
                <a:off x="3491170" y="4712849"/>
                <a:ext cx="145080" cy="31140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3F3C8991-F65F-7B0D-5364-60B899B86355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3482170" y="4704209"/>
                  <a:ext cx="162720" cy="32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7D480E36-6797-2FED-BB49-BEA66CBCF760}"/>
                    </a:ext>
                  </a:extLst>
                </p14:cNvPr>
                <p14:cNvContentPartPr/>
                <p14:nvPr/>
              </p14:nvContentPartPr>
              <p14:xfrm>
                <a:off x="3413770" y="4757849"/>
                <a:ext cx="213120" cy="13788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7D480E36-6797-2FED-BB49-BEA66CBCF760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3405130" y="4749209"/>
                  <a:ext cx="23076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DF3F3462-A733-3074-DAC7-F810613A2651}"/>
                    </a:ext>
                  </a:extLst>
                </p14:cNvPr>
                <p14:cNvContentPartPr/>
                <p14:nvPr/>
              </p14:nvContentPartPr>
              <p14:xfrm>
                <a:off x="3699610" y="4707089"/>
                <a:ext cx="154440" cy="14040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DF3F3462-A733-3074-DAC7-F810613A2651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3690970" y="4698449"/>
                  <a:ext cx="172080" cy="158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9" name="Group 158">
            <a:extLst>
              <a:ext uri="{FF2B5EF4-FFF2-40B4-BE49-F238E27FC236}">
                <a16:creationId xmlns:a16="http://schemas.microsoft.com/office/drawing/2014/main" id="{4AF656AC-835C-57FB-9692-B712248484B3}"/>
              </a:ext>
            </a:extLst>
          </p:cNvPr>
          <p:cNvGrpSpPr/>
          <p:nvPr/>
        </p:nvGrpSpPr>
        <p:grpSpPr>
          <a:xfrm>
            <a:off x="4127650" y="4240169"/>
            <a:ext cx="2697840" cy="693360"/>
            <a:chOff x="4127650" y="4240169"/>
            <a:chExt cx="2697840" cy="693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EE044B48-F588-59C7-3ED1-19535B685778}"/>
                    </a:ext>
                  </a:extLst>
                </p14:cNvPr>
                <p14:cNvContentPartPr/>
                <p14:nvPr/>
              </p14:nvContentPartPr>
              <p14:xfrm>
                <a:off x="4127650" y="4248449"/>
                <a:ext cx="19080" cy="68508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EE044B48-F588-59C7-3ED1-19535B685778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4119010" y="4239449"/>
                  <a:ext cx="36720" cy="70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081442AF-3AFC-C557-AD2E-8438CF9C05A2}"/>
                    </a:ext>
                  </a:extLst>
                </p14:cNvPr>
                <p14:cNvContentPartPr/>
                <p14:nvPr/>
              </p14:nvContentPartPr>
              <p14:xfrm>
                <a:off x="4288210" y="4411529"/>
                <a:ext cx="334800" cy="38124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081442AF-3AFC-C557-AD2E-8438CF9C05A2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4279570" y="4402529"/>
                  <a:ext cx="352440" cy="39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3BCDCC6B-D12B-A528-332B-83C8AA7084A6}"/>
                    </a:ext>
                  </a:extLst>
                </p14:cNvPr>
                <p14:cNvContentPartPr/>
                <p14:nvPr/>
              </p14:nvContentPartPr>
              <p14:xfrm>
                <a:off x="4717330" y="4327649"/>
                <a:ext cx="34200" cy="54576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3BCDCC6B-D12B-A528-332B-83C8AA7084A6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4708690" y="4318649"/>
                  <a:ext cx="51840" cy="56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8A65F3EE-345B-92F9-F121-9E6A54D9BBD3}"/>
                    </a:ext>
                  </a:extLst>
                </p14:cNvPr>
                <p14:cNvContentPartPr/>
                <p14:nvPr/>
              </p14:nvContentPartPr>
              <p14:xfrm>
                <a:off x="4876450" y="4265369"/>
                <a:ext cx="131760" cy="14904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8A65F3EE-345B-92F9-F121-9E6A54D9BBD3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4867450" y="4256369"/>
                  <a:ext cx="14940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4C7A0AC7-1D8D-35A1-6F02-D9FF6F58D25A}"/>
                    </a:ext>
                  </a:extLst>
                </p14:cNvPr>
                <p14:cNvContentPartPr/>
                <p14:nvPr/>
              </p14:nvContentPartPr>
              <p14:xfrm>
                <a:off x="5141410" y="4398209"/>
                <a:ext cx="354240" cy="34848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4C7A0AC7-1D8D-35A1-6F02-D9FF6F58D25A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5132770" y="4389209"/>
                  <a:ext cx="371880" cy="36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F69D9BAA-861A-AE85-7CCB-CB9FA41EC4AB}"/>
                    </a:ext>
                  </a:extLst>
                </p14:cNvPr>
                <p14:cNvContentPartPr/>
                <p14:nvPr/>
              </p14:nvContentPartPr>
              <p14:xfrm>
                <a:off x="5154730" y="4538249"/>
                <a:ext cx="145080" cy="4716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F69D9BAA-861A-AE85-7CCB-CB9FA41EC4AB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5145730" y="4529609"/>
                  <a:ext cx="162720" cy="6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618CA026-F4A3-9753-C4FC-422B3C10141C}"/>
                    </a:ext>
                  </a:extLst>
                </p14:cNvPr>
                <p14:cNvContentPartPr/>
                <p14:nvPr/>
              </p14:nvContentPartPr>
              <p14:xfrm>
                <a:off x="5505730" y="4240889"/>
                <a:ext cx="146880" cy="66024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618CA026-F4A3-9753-C4FC-422B3C10141C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5497090" y="4232249"/>
                  <a:ext cx="164520" cy="67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85E1E999-F520-B24B-69B8-F774417C93EC}"/>
                    </a:ext>
                  </a:extLst>
                </p14:cNvPr>
                <p14:cNvContentPartPr/>
                <p14:nvPr/>
              </p14:nvContentPartPr>
              <p14:xfrm>
                <a:off x="5670970" y="4379849"/>
                <a:ext cx="374040" cy="35820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85E1E999-F520-B24B-69B8-F774417C93EC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5662330" y="4370849"/>
                  <a:ext cx="391680" cy="37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F6D3D9DF-2F15-C70B-B869-7160AFE34E8D}"/>
                    </a:ext>
                  </a:extLst>
                </p14:cNvPr>
                <p14:cNvContentPartPr/>
                <p14:nvPr/>
              </p14:nvContentPartPr>
              <p14:xfrm>
                <a:off x="5732170" y="4578929"/>
                <a:ext cx="186840" cy="540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F6D3D9DF-2F15-C70B-B869-7160AFE34E8D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5723170" y="4570289"/>
                  <a:ext cx="20448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02AB9910-4DB8-DE3D-4231-80EC70A567E4}"/>
                    </a:ext>
                  </a:extLst>
                </p14:cNvPr>
                <p14:cNvContentPartPr/>
                <p14:nvPr/>
              </p14:nvContentPartPr>
              <p14:xfrm>
                <a:off x="5996410" y="4706729"/>
                <a:ext cx="72000" cy="16776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02AB9910-4DB8-DE3D-4231-80EC70A567E4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5987770" y="4697729"/>
                  <a:ext cx="89640" cy="18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D30C52F2-B811-2CE0-DC87-D9E49046E8E7}"/>
                    </a:ext>
                  </a:extLst>
                </p14:cNvPr>
                <p14:cNvContentPartPr/>
                <p14:nvPr/>
              </p14:nvContentPartPr>
              <p14:xfrm>
                <a:off x="6176050" y="4492529"/>
                <a:ext cx="274320" cy="24984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D30C52F2-B811-2CE0-DC87-D9E49046E8E7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6167410" y="4483889"/>
                  <a:ext cx="291960" cy="26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C5A3A70B-AC68-F434-73A0-1ECCE7A71D0B}"/>
                    </a:ext>
                  </a:extLst>
                </p14:cNvPr>
                <p14:cNvContentPartPr/>
                <p14:nvPr/>
              </p14:nvContentPartPr>
              <p14:xfrm>
                <a:off x="6492490" y="4704929"/>
                <a:ext cx="81000" cy="10332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C5A3A70B-AC68-F434-73A0-1ECCE7A71D0B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6483850" y="4696289"/>
                  <a:ext cx="9864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EF1A5CB7-5492-83F4-D815-79BB761EF8D4}"/>
                    </a:ext>
                  </a:extLst>
                </p14:cNvPr>
                <p14:cNvContentPartPr/>
                <p14:nvPr/>
              </p14:nvContentPartPr>
              <p14:xfrm>
                <a:off x="6626050" y="4240169"/>
                <a:ext cx="199440" cy="68040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EF1A5CB7-5492-83F4-D815-79BB761EF8D4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6617410" y="4231169"/>
                  <a:ext cx="217080" cy="698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52">
            <p14:nvContentPartPr>
              <p14:cNvPr id="160" name="Ink 159">
                <a:extLst>
                  <a:ext uri="{FF2B5EF4-FFF2-40B4-BE49-F238E27FC236}">
                    <a16:creationId xmlns:a16="http://schemas.microsoft.com/office/drawing/2014/main" id="{25A7D2D7-878B-E7F1-8E3D-7607A71A9FA5}"/>
                  </a:ext>
                </a:extLst>
              </p14:cNvPr>
              <p14:cNvContentPartPr/>
              <p14:nvPr/>
            </p14:nvContentPartPr>
            <p14:xfrm>
              <a:off x="4031530" y="4254929"/>
              <a:ext cx="923400" cy="671400"/>
            </p14:xfrm>
          </p:contentPart>
        </mc:Choice>
        <mc:Fallback xmlns="">
          <p:pic>
            <p:nvPicPr>
              <p:cNvPr id="160" name="Ink 159">
                <a:extLst>
                  <a:ext uri="{FF2B5EF4-FFF2-40B4-BE49-F238E27FC236}">
                    <a16:creationId xmlns:a16="http://schemas.microsoft.com/office/drawing/2014/main" id="{25A7D2D7-878B-E7F1-8E3D-7607A71A9FA5}"/>
                  </a:ext>
                </a:extLst>
              </p:cNvPr>
              <p:cNvPicPr/>
              <p:nvPr/>
            </p:nvPicPr>
            <p:blipFill>
              <a:blip r:embed="rId253"/>
              <a:stretch>
                <a:fillRect/>
              </a:stretch>
            </p:blipFill>
            <p:spPr>
              <a:xfrm>
                <a:off x="3977890" y="4146929"/>
                <a:ext cx="1031040" cy="887040"/>
              </a:xfrm>
              <a:prstGeom prst="rect">
                <a:avLst/>
              </a:prstGeom>
            </p:spPr>
          </p:pic>
        </mc:Fallback>
      </mc:AlternateContent>
      <p:grpSp>
        <p:nvGrpSpPr>
          <p:cNvPr id="164" name="Group 163">
            <a:extLst>
              <a:ext uri="{FF2B5EF4-FFF2-40B4-BE49-F238E27FC236}">
                <a16:creationId xmlns:a16="http://schemas.microsoft.com/office/drawing/2014/main" id="{7ADC7008-CF5A-6797-2A20-41B6D0C69DFF}"/>
              </a:ext>
            </a:extLst>
          </p:cNvPr>
          <p:cNvGrpSpPr/>
          <p:nvPr/>
        </p:nvGrpSpPr>
        <p:grpSpPr>
          <a:xfrm>
            <a:off x="4300090" y="5087609"/>
            <a:ext cx="761400" cy="298440"/>
            <a:chOff x="4300090" y="5087609"/>
            <a:chExt cx="761400" cy="298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F29CF6FF-F2E2-A3DD-7716-A7D4566B53DD}"/>
                    </a:ext>
                  </a:extLst>
                </p14:cNvPr>
                <p14:cNvContentPartPr/>
                <p14:nvPr/>
              </p14:nvContentPartPr>
              <p14:xfrm>
                <a:off x="4348690" y="5158529"/>
                <a:ext cx="163440" cy="17208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F29CF6FF-F2E2-A3DD-7716-A7D4566B53DD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4339690" y="5149889"/>
                  <a:ext cx="181080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F8A79F23-869E-C92D-2C76-3F0BE21054C8}"/>
                    </a:ext>
                  </a:extLst>
                </p14:cNvPr>
                <p14:cNvContentPartPr/>
                <p14:nvPr/>
              </p14:nvContentPartPr>
              <p14:xfrm>
                <a:off x="4300090" y="5087609"/>
                <a:ext cx="117360" cy="12348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F8A79F23-869E-C92D-2C76-3F0BE21054C8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4291090" y="5078969"/>
                  <a:ext cx="135000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05569EDD-FCEF-738B-B3F4-7B29E839CCAA}"/>
                    </a:ext>
                  </a:extLst>
                </p14:cNvPr>
                <p14:cNvContentPartPr/>
                <p14:nvPr/>
              </p14:nvContentPartPr>
              <p14:xfrm>
                <a:off x="4686010" y="5233769"/>
                <a:ext cx="375480" cy="15228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05569EDD-FCEF-738B-B3F4-7B29E839CCAA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4677010" y="5224769"/>
                  <a:ext cx="393120" cy="169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60">
            <p14:nvContentPartPr>
              <p14:cNvPr id="174" name="Ink 173">
                <a:extLst>
                  <a:ext uri="{FF2B5EF4-FFF2-40B4-BE49-F238E27FC236}">
                    <a16:creationId xmlns:a16="http://schemas.microsoft.com/office/drawing/2014/main" id="{9428C683-F3CA-11E8-0FC1-1579C5F4E084}"/>
                  </a:ext>
                </a:extLst>
              </p14:cNvPr>
              <p14:cNvContentPartPr/>
              <p14:nvPr/>
            </p14:nvContentPartPr>
            <p14:xfrm>
              <a:off x="7140130" y="5136569"/>
              <a:ext cx="889200" cy="180000"/>
            </p14:xfrm>
          </p:contentPart>
        </mc:Choice>
        <mc:Fallback xmlns="">
          <p:pic>
            <p:nvPicPr>
              <p:cNvPr id="174" name="Ink 173">
                <a:extLst>
                  <a:ext uri="{FF2B5EF4-FFF2-40B4-BE49-F238E27FC236}">
                    <a16:creationId xmlns:a16="http://schemas.microsoft.com/office/drawing/2014/main" id="{9428C683-F3CA-11E8-0FC1-1579C5F4E084}"/>
                  </a:ext>
                </a:extLst>
              </p:cNvPr>
              <p:cNvPicPr/>
              <p:nvPr/>
            </p:nvPicPr>
            <p:blipFill>
              <a:blip r:embed="rId261"/>
              <a:stretch>
                <a:fillRect/>
              </a:stretch>
            </p:blipFill>
            <p:spPr>
              <a:xfrm>
                <a:off x="7131130" y="5127929"/>
                <a:ext cx="906840" cy="19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2">
            <p14:nvContentPartPr>
              <p14:cNvPr id="175" name="Ink 174">
                <a:extLst>
                  <a:ext uri="{FF2B5EF4-FFF2-40B4-BE49-F238E27FC236}">
                    <a16:creationId xmlns:a16="http://schemas.microsoft.com/office/drawing/2014/main" id="{238124EA-BEE4-7A08-1C9A-F1A7C5FE44A0}"/>
                  </a:ext>
                </a:extLst>
              </p14:cNvPr>
              <p14:cNvContentPartPr/>
              <p14:nvPr/>
            </p14:nvContentPartPr>
            <p14:xfrm>
              <a:off x="8246410" y="4972409"/>
              <a:ext cx="651600" cy="256320"/>
            </p14:xfrm>
          </p:contentPart>
        </mc:Choice>
        <mc:Fallback xmlns="">
          <p:pic>
            <p:nvPicPr>
              <p:cNvPr id="175" name="Ink 174">
                <a:extLst>
                  <a:ext uri="{FF2B5EF4-FFF2-40B4-BE49-F238E27FC236}">
                    <a16:creationId xmlns:a16="http://schemas.microsoft.com/office/drawing/2014/main" id="{238124EA-BEE4-7A08-1C9A-F1A7C5FE44A0}"/>
                  </a:ext>
                </a:extLst>
              </p:cNvPr>
              <p:cNvPicPr/>
              <p:nvPr/>
            </p:nvPicPr>
            <p:blipFill>
              <a:blip r:embed="rId263"/>
              <a:stretch>
                <a:fillRect/>
              </a:stretch>
            </p:blipFill>
            <p:spPr>
              <a:xfrm>
                <a:off x="8237770" y="4963409"/>
                <a:ext cx="669240" cy="27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4">
            <p14:nvContentPartPr>
              <p14:cNvPr id="176" name="Ink 175">
                <a:extLst>
                  <a:ext uri="{FF2B5EF4-FFF2-40B4-BE49-F238E27FC236}">
                    <a16:creationId xmlns:a16="http://schemas.microsoft.com/office/drawing/2014/main" id="{087AEF73-AD46-5156-0084-8E430F32F10A}"/>
                  </a:ext>
                </a:extLst>
              </p14:cNvPr>
              <p14:cNvContentPartPr/>
              <p14:nvPr/>
            </p14:nvContentPartPr>
            <p14:xfrm>
              <a:off x="8770570" y="5084009"/>
              <a:ext cx="275400" cy="20520"/>
            </p14:xfrm>
          </p:contentPart>
        </mc:Choice>
        <mc:Fallback xmlns="">
          <p:pic>
            <p:nvPicPr>
              <p:cNvPr id="176" name="Ink 175">
                <a:extLst>
                  <a:ext uri="{FF2B5EF4-FFF2-40B4-BE49-F238E27FC236}">
                    <a16:creationId xmlns:a16="http://schemas.microsoft.com/office/drawing/2014/main" id="{087AEF73-AD46-5156-0084-8E430F32F10A}"/>
                  </a:ext>
                </a:extLst>
              </p:cNvPr>
              <p:cNvPicPr/>
              <p:nvPr/>
            </p:nvPicPr>
            <p:blipFill>
              <a:blip r:embed="rId265"/>
              <a:stretch>
                <a:fillRect/>
              </a:stretch>
            </p:blipFill>
            <p:spPr>
              <a:xfrm>
                <a:off x="8761570" y="5075369"/>
                <a:ext cx="293040" cy="3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6">
            <p14:nvContentPartPr>
              <p14:cNvPr id="177" name="Ink 176">
                <a:extLst>
                  <a:ext uri="{FF2B5EF4-FFF2-40B4-BE49-F238E27FC236}">
                    <a16:creationId xmlns:a16="http://schemas.microsoft.com/office/drawing/2014/main" id="{1148DF4C-85AD-4445-3521-8440D4017DFA}"/>
                  </a:ext>
                </a:extLst>
              </p14:cNvPr>
              <p14:cNvContentPartPr/>
              <p14:nvPr/>
            </p14:nvContentPartPr>
            <p14:xfrm>
              <a:off x="9074410" y="4937849"/>
              <a:ext cx="659160" cy="279720"/>
            </p14:xfrm>
          </p:contentPart>
        </mc:Choice>
        <mc:Fallback xmlns="">
          <p:pic>
            <p:nvPicPr>
              <p:cNvPr id="177" name="Ink 176">
                <a:extLst>
                  <a:ext uri="{FF2B5EF4-FFF2-40B4-BE49-F238E27FC236}">
                    <a16:creationId xmlns:a16="http://schemas.microsoft.com/office/drawing/2014/main" id="{1148DF4C-85AD-4445-3521-8440D4017DFA}"/>
                  </a:ext>
                </a:extLst>
              </p:cNvPr>
              <p:cNvPicPr/>
              <p:nvPr/>
            </p:nvPicPr>
            <p:blipFill>
              <a:blip r:embed="rId267"/>
              <a:stretch>
                <a:fillRect/>
              </a:stretch>
            </p:blipFill>
            <p:spPr>
              <a:xfrm>
                <a:off x="9065410" y="4929209"/>
                <a:ext cx="676800" cy="29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8">
            <p14:nvContentPartPr>
              <p14:cNvPr id="178" name="Ink 177">
                <a:extLst>
                  <a:ext uri="{FF2B5EF4-FFF2-40B4-BE49-F238E27FC236}">
                    <a16:creationId xmlns:a16="http://schemas.microsoft.com/office/drawing/2014/main" id="{CC8840CA-9F28-A41C-7406-31A6654053DD}"/>
                  </a:ext>
                </a:extLst>
              </p14:cNvPr>
              <p14:cNvContentPartPr/>
              <p14:nvPr/>
            </p14:nvContentPartPr>
            <p14:xfrm>
              <a:off x="9581290" y="5078609"/>
              <a:ext cx="31320" cy="25920"/>
            </p14:xfrm>
          </p:contentPart>
        </mc:Choice>
        <mc:Fallback xmlns="">
          <p:pic>
            <p:nvPicPr>
              <p:cNvPr id="178" name="Ink 177">
                <a:extLst>
                  <a:ext uri="{FF2B5EF4-FFF2-40B4-BE49-F238E27FC236}">
                    <a16:creationId xmlns:a16="http://schemas.microsoft.com/office/drawing/2014/main" id="{CC8840CA-9F28-A41C-7406-31A6654053DD}"/>
                  </a:ext>
                </a:extLst>
              </p:cNvPr>
              <p:cNvPicPr/>
              <p:nvPr/>
            </p:nvPicPr>
            <p:blipFill>
              <a:blip r:embed="rId269"/>
              <a:stretch>
                <a:fillRect/>
              </a:stretch>
            </p:blipFill>
            <p:spPr>
              <a:xfrm>
                <a:off x="9572650" y="5069609"/>
                <a:ext cx="48960" cy="4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0">
            <p14:nvContentPartPr>
              <p14:cNvPr id="179" name="Ink 178">
                <a:extLst>
                  <a:ext uri="{FF2B5EF4-FFF2-40B4-BE49-F238E27FC236}">
                    <a16:creationId xmlns:a16="http://schemas.microsoft.com/office/drawing/2014/main" id="{5772EF12-4309-6081-005B-517A2D0ADB88}"/>
                  </a:ext>
                </a:extLst>
              </p14:cNvPr>
              <p14:cNvContentPartPr/>
              <p14:nvPr/>
            </p14:nvContentPartPr>
            <p14:xfrm>
              <a:off x="9170530" y="4987529"/>
              <a:ext cx="230040" cy="32040"/>
            </p14:xfrm>
          </p:contentPart>
        </mc:Choice>
        <mc:Fallback xmlns="">
          <p:pic>
            <p:nvPicPr>
              <p:cNvPr id="179" name="Ink 178">
                <a:extLst>
                  <a:ext uri="{FF2B5EF4-FFF2-40B4-BE49-F238E27FC236}">
                    <a16:creationId xmlns:a16="http://schemas.microsoft.com/office/drawing/2014/main" id="{5772EF12-4309-6081-005B-517A2D0ADB88}"/>
                  </a:ext>
                </a:extLst>
              </p:cNvPr>
              <p:cNvPicPr/>
              <p:nvPr/>
            </p:nvPicPr>
            <p:blipFill>
              <a:blip r:embed="rId271"/>
              <a:stretch>
                <a:fillRect/>
              </a:stretch>
            </p:blipFill>
            <p:spPr>
              <a:xfrm>
                <a:off x="9161530" y="4978889"/>
                <a:ext cx="247680" cy="4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2">
            <p14:nvContentPartPr>
              <p14:cNvPr id="180" name="Ink 179">
                <a:extLst>
                  <a:ext uri="{FF2B5EF4-FFF2-40B4-BE49-F238E27FC236}">
                    <a16:creationId xmlns:a16="http://schemas.microsoft.com/office/drawing/2014/main" id="{E00A197A-4870-F698-EC74-0CCB425E19C2}"/>
                  </a:ext>
                </a:extLst>
              </p14:cNvPr>
              <p14:cNvContentPartPr/>
              <p14:nvPr/>
            </p14:nvContentPartPr>
            <p14:xfrm>
              <a:off x="9853450" y="5076449"/>
              <a:ext cx="419040" cy="113400"/>
            </p14:xfrm>
          </p:contentPart>
        </mc:Choice>
        <mc:Fallback xmlns="">
          <p:pic>
            <p:nvPicPr>
              <p:cNvPr id="180" name="Ink 179">
                <a:extLst>
                  <a:ext uri="{FF2B5EF4-FFF2-40B4-BE49-F238E27FC236}">
                    <a16:creationId xmlns:a16="http://schemas.microsoft.com/office/drawing/2014/main" id="{E00A197A-4870-F698-EC74-0CCB425E19C2}"/>
                  </a:ext>
                </a:extLst>
              </p:cNvPr>
              <p:cNvPicPr/>
              <p:nvPr/>
            </p:nvPicPr>
            <p:blipFill>
              <a:blip r:embed="rId273"/>
              <a:stretch>
                <a:fillRect/>
              </a:stretch>
            </p:blipFill>
            <p:spPr>
              <a:xfrm>
                <a:off x="9844810" y="5067449"/>
                <a:ext cx="436680" cy="13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4">
            <p14:nvContentPartPr>
              <p14:cNvPr id="181" name="Ink 180">
                <a:extLst>
                  <a:ext uri="{FF2B5EF4-FFF2-40B4-BE49-F238E27FC236}">
                    <a16:creationId xmlns:a16="http://schemas.microsoft.com/office/drawing/2014/main" id="{4710C9EB-9D23-88DF-39FB-1FFAC40000D7}"/>
                  </a:ext>
                </a:extLst>
              </p14:cNvPr>
              <p14:cNvContentPartPr/>
              <p14:nvPr/>
            </p14:nvContentPartPr>
            <p14:xfrm>
              <a:off x="10026250" y="4976369"/>
              <a:ext cx="97920" cy="95400"/>
            </p14:xfrm>
          </p:contentPart>
        </mc:Choice>
        <mc:Fallback xmlns="">
          <p:pic>
            <p:nvPicPr>
              <p:cNvPr id="181" name="Ink 180">
                <a:extLst>
                  <a:ext uri="{FF2B5EF4-FFF2-40B4-BE49-F238E27FC236}">
                    <a16:creationId xmlns:a16="http://schemas.microsoft.com/office/drawing/2014/main" id="{4710C9EB-9D23-88DF-39FB-1FFAC40000D7}"/>
                  </a:ext>
                </a:extLst>
              </p:cNvPr>
              <p:cNvPicPr/>
              <p:nvPr/>
            </p:nvPicPr>
            <p:blipFill>
              <a:blip r:embed="rId275"/>
              <a:stretch>
                <a:fillRect/>
              </a:stretch>
            </p:blipFill>
            <p:spPr>
              <a:xfrm>
                <a:off x="10017610" y="4967369"/>
                <a:ext cx="115560" cy="11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6">
            <p14:nvContentPartPr>
              <p14:cNvPr id="182" name="Ink 181">
                <a:extLst>
                  <a:ext uri="{FF2B5EF4-FFF2-40B4-BE49-F238E27FC236}">
                    <a16:creationId xmlns:a16="http://schemas.microsoft.com/office/drawing/2014/main" id="{7FEC584A-3F74-C059-56AE-DAF0C78CA808}"/>
                  </a:ext>
                </a:extLst>
              </p14:cNvPr>
              <p14:cNvContentPartPr/>
              <p14:nvPr/>
            </p14:nvContentPartPr>
            <p14:xfrm>
              <a:off x="10293370" y="5209649"/>
              <a:ext cx="50760" cy="99000"/>
            </p14:xfrm>
          </p:contentPart>
        </mc:Choice>
        <mc:Fallback xmlns="">
          <p:pic>
            <p:nvPicPr>
              <p:cNvPr id="182" name="Ink 181">
                <a:extLst>
                  <a:ext uri="{FF2B5EF4-FFF2-40B4-BE49-F238E27FC236}">
                    <a16:creationId xmlns:a16="http://schemas.microsoft.com/office/drawing/2014/main" id="{7FEC584A-3F74-C059-56AE-DAF0C78CA808}"/>
                  </a:ext>
                </a:extLst>
              </p:cNvPr>
              <p:cNvPicPr/>
              <p:nvPr/>
            </p:nvPicPr>
            <p:blipFill>
              <a:blip r:embed="rId277"/>
              <a:stretch>
                <a:fillRect/>
              </a:stretch>
            </p:blipFill>
            <p:spPr>
              <a:xfrm>
                <a:off x="10284730" y="5200649"/>
                <a:ext cx="68400" cy="11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8">
            <p14:nvContentPartPr>
              <p14:cNvPr id="183" name="Ink 182">
                <a:extLst>
                  <a:ext uri="{FF2B5EF4-FFF2-40B4-BE49-F238E27FC236}">
                    <a16:creationId xmlns:a16="http://schemas.microsoft.com/office/drawing/2014/main" id="{7B4C249D-C910-0DEC-AFE1-BBC3690BDA86}"/>
                  </a:ext>
                </a:extLst>
              </p14:cNvPr>
              <p14:cNvContentPartPr/>
              <p14:nvPr/>
            </p14:nvContentPartPr>
            <p14:xfrm>
              <a:off x="10583170" y="4909049"/>
              <a:ext cx="529560" cy="267480"/>
            </p14:xfrm>
          </p:contentPart>
        </mc:Choice>
        <mc:Fallback xmlns="">
          <p:pic>
            <p:nvPicPr>
              <p:cNvPr id="183" name="Ink 182">
                <a:extLst>
                  <a:ext uri="{FF2B5EF4-FFF2-40B4-BE49-F238E27FC236}">
                    <a16:creationId xmlns:a16="http://schemas.microsoft.com/office/drawing/2014/main" id="{7B4C249D-C910-0DEC-AFE1-BBC3690BDA86}"/>
                  </a:ext>
                </a:extLst>
              </p:cNvPr>
              <p:cNvPicPr/>
              <p:nvPr/>
            </p:nvPicPr>
            <p:blipFill>
              <a:blip r:embed="rId279"/>
              <a:stretch>
                <a:fillRect/>
              </a:stretch>
            </p:blipFill>
            <p:spPr>
              <a:xfrm>
                <a:off x="10574530" y="4900409"/>
                <a:ext cx="547200" cy="28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0">
            <p14:nvContentPartPr>
              <p14:cNvPr id="184" name="Ink 183">
                <a:extLst>
                  <a:ext uri="{FF2B5EF4-FFF2-40B4-BE49-F238E27FC236}">
                    <a16:creationId xmlns:a16="http://schemas.microsoft.com/office/drawing/2014/main" id="{654D391D-283A-A7C2-2EC0-D93AD4FD567A}"/>
                  </a:ext>
                </a:extLst>
              </p14:cNvPr>
              <p14:cNvContentPartPr/>
              <p14:nvPr/>
            </p14:nvContentPartPr>
            <p14:xfrm>
              <a:off x="11025250" y="4969169"/>
              <a:ext cx="144360" cy="55440"/>
            </p14:xfrm>
          </p:contentPart>
        </mc:Choice>
        <mc:Fallback xmlns="">
          <p:pic>
            <p:nvPicPr>
              <p:cNvPr id="184" name="Ink 183">
                <a:extLst>
                  <a:ext uri="{FF2B5EF4-FFF2-40B4-BE49-F238E27FC236}">
                    <a16:creationId xmlns:a16="http://schemas.microsoft.com/office/drawing/2014/main" id="{654D391D-283A-A7C2-2EC0-D93AD4FD567A}"/>
                  </a:ext>
                </a:extLst>
              </p:cNvPr>
              <p:cNvPicPr/>
              <p:nvPr/>
            </p:nvPicPr>
            <p:blipFill>
              <a:blip r:embed="rId281"/>
              <a:stretch>
                <a:fillRect/>
              </a:stretch>
            </p:blipFill>
            <p:spPr>
              <a:xfrm>
                <a:off x="11016250" y="4960169"/>
                <a:ext cx="162000" cy="7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2">
            <p14:nvContentPartPr>
              <p14:cNvPr id="185" name="Ink 184">
                <a:extLst>
                  <a:ext uri="{FF2B5EF4-FFF2-40B4-BE49-F238E27FC236}">
                    <a16:creationId xmlns:a16="http://schemas.microsoft.com/office/drawing/2014/main" id="{5C01D01F-FCDB-7CC5-3E3B-7911EF91C962}"/>
                  </a:ext>
                </a:extLst>
              </p14:cNvPr>
              <p14:cNvContentPartPr/>
              <p14:nvPr/>
            </p14:nvContentPartPr>
            <p14:xfrm>
              <a:off x="11292010" y="4888889"/>
              <a:ext cx="285120" cy="280440"/>
            </p14:xfrm>
          </p:contentPart>
        </mc:Choice>
        <mc:Fallback xmlns="">
          <p:pic>
            <p:nvPicPr>
              <p:cNvPr id="185" name="Ink 184">
                <a:extLst>
                  <a:ext uri="{FF2B5EF4-FFF2-40B4-BE49-F238E27FC236}">
                    <a16:creationId xmlns:a16="http://schemas.microsoft.com/office/drawing/2014/main" id="{5C01D01F-FCDB-7CC5-3E3B-7911EF91C962}"/>
                  </a:ext>
                </a:extLst>
              </p:cNvPr>
              <p:cNvPicPr/>
              <p:nvPr/>
            </p:nvPicPr>
            <p:blipFill>
              <a:blip r:embed="rId283"/>
              <a:stretch>
                <a:fillRect/>
              </a:stretch>
            </p:blipFill>
            <p:spPr>
              <a:xfrm>
                <a:off x="11283010" y="4879889"/>
                <a:ext cx="302760" cy="29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4">
            <p14:nvContentPartPr>
              <p14:cNvPr id="186" name="Ink 185">
                <a:extLst>
                  <a:ext uri="{FF2B5EF4-FFF2-40B4-BE49-F238E27FC236}">
                    <a16:creationId xmlns:a16="http://schemas.microsoft.com/office/drawing/2014/main" id="{B97226A0-658F-9F82-0909-5D432FEEA5DF}"/>
                  </a:ext>
                </a:extLst>
              </p14:cNvPr>
              <p14:cNvContentPartPr/>
              <p14:nvPr/>
            </p14:nvContentPartPr>
            <p14:xfrm>
              <a:off x="11316490" y="4964849"/>
              <a:ext cx="259200" cy="42120"/>
            </p14:xfrm>
          </p:contentPart>
        </mc:Choice>
        <mc:Fallback xmlns="">
          <p:pic>
            <p:nvPicPr>
              <p:cNvPr id="186" name="Ink 185">
                <a:extLst>
                  <a:ext uri="{FF2B5EF4-FFF2-40B4-BE49-F238E27FC236}">
                    <a16:creationId xmlns:a16="http://schemas.microsoft.com/office/drawing/2014/main" id="{B97226A0-658F-9F82-0909-5D432FEEA5DF}"/>
                  </a:ext>
                </a:extLst>
              </p:cNvPr>
              <p:cNvPicPr/>
              <p:nvPr/>
            </p:nvPicPr>
            <p:blipFill>
              <a:blip r:embed="rId285"/>
              <a:stretch>
                <a:fillRect/>
              </a:stretch>
            </p:blipFill>
            <p:spPr>
              <a:xfrm>
                <a:off x="11307490" y="4956209"/>
                <a:ext cx="276840" cy="5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6">
            <p14:nvContentPartPr>
              <p14:cNvPr id="188" name="Ink 187">
                <a:extLst>
                  <a:ext uri="{FF2B5EF4-FFF2-40B4-BE49-F238E27FC236}">
                    <a16:creationId xmlns:a16="http://schemas.microsoft.com/office/drawing/2014/main" id="{C58AE961-1F07-03C0-F807-ABEF06C6D931}"/>
                  </a:ext>
                </a:extLst>
              </p14:cNvPr>
              <p14:cNvContentPartPr/>
              <p14:nvPr/>
            </p14:nvContentPartPr>
            <p14:xfrm>
              <a:off x="4751890" y="5492609"/>
              <a:ext cx="581400" cy="298080"/>
            </p14:xfrm>
          </p:contentPart>
        </mc:Choice>
        <mc:Fallback xmlns="">
          <p:pic>
            <p:nvPicPr>
              <p:cNvPr id="188" name="Ink 187">
                <a:extLst>
                  <a:ext uri="{FF2B5EF4-FFF2-40B4-BE49-F238E27FC236}">
                    <a16:creationId xmlns:a16="http://schemas.microsoft.com/office/drawing/2014/main" id="{C58AE961-1F07-03C0-F807-ABEF06C6D931}"/>
                  </a:ext>
                </a:extLst>
              </p:cNvPr>
              <p:cNvPicPr/>
              <p:nvPr/>
            </p:nvPicPr>
            <p:blipFill>
              <a:blip r:embed="rId287"/>
              <a:stretch>
                <a:fillRect/>
              </a:stretch>
            </p:blipFill>
            <p:spPr>
              <a:xfrm>
                <a:off x="4743250" y="5483609"/>
                <a:ext cx="599040" cy="315720"/>
              </a:xfrm>
              <a:prstGeom prst="rect">
                <a:avLst/>
              </a:prstGeom>
            </p:spPr>
          </p:pic>
        </mc:Fallback>
      </mc:AlternateContent>
      <p:grpSp>
        <p:nvGrpSpPr>
          <p:cNvPr id="193" name="Group 192">
            <a:extLst>
              <a:ext uri="{FF2B5EF4-FFF2-40B4-BE49-F238E27FC236}">
                <a16:creationId xmlns:a16="http://schemas.microsoft.com/office/drawing/2014/main" id="{1BDDFC32-5BC9-E1DB-6C60-8D8E40A9AF5E}"/>
              </a:ext>
            </a:extLst>
          </p:cNvPr>
          <p:cNvGrpSpPr/>
          <p:nvPr/>
        </p:nvGrpSpPr>
        <p:grpSpPr>
          <a:xfrm>
            <a:off x="5253010" y="5089409"/>
            <a:ext cx="1924920" cy="857880"/>
            <a:chOff x="5253010" y="5089409"/>
            <a:chExt cx="1924920" cy="857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3D9D16C9-7766-AE01-B7DD-0D3B74AB2239}"/>
                    </a:ext>
                  </a:extLst>
                </p14:cNvPr>
                <p14:cNvContentPartPr/>
                <p14:nvPr/>
              </p14:nvContentPartPr>
              <p14:xfrm>
                <a:off x="5253010" y="5096969"/>
                <a:ext cx="633960" cy="29844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3D9D16C9-7766-AE01-B7DD-0D3B74AB2239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5244370" y="5087969"/>
                  <a:ext cx="651600" cy="31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34968E13-33D9-6331-AFC8-F6E32D043C49}"/>
                    </a:ext>
                  </a:extLst>
                </p14:cNvPr>
                <p14:cNvContentPartPr/>
                <p14:nvPr/>
              </p14:nvContentPartPr>
              <p14:xfrm>
                <a:off x="5679250" y="5190929"/>
                <a:ext cx="29160" cy="1296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34968E13-33D9-6331-AFC8-F6E32D043C49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5670610" y="5182289"/>
                  <a:ext cx="4680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88137309-20D6-AA22-6CF6-48F5EEA13A87}"/>
                    </a:ext>
                  </a:extLst>
                </p14:cNvPr>
                <p14:cNvContentPartPr/>
                <p14:nvPr/>
              </p14:nvContentPartPr>
              <p14:xfrm>
                <a:off x="5376850" y="5160689"/>
                <a:ext cx="273600" cy="3492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88137309-20D6-AA22-6CF6-48F5EEA13A87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5367850" y="5151689"/>
                  <a:ext cx="29124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3BC333A8-2C00-92B7-FFED-65F41823C16B}"/>
                    </a:ext>
                  </a:extLst>
                </p14:cNvPr>
                <p14:cNvContentPartPr/>
                <p14:nvPr/>
              </p14:nvContentPartPr>
              <p14:xfrm>
                <a:off x="6150130" y="5120729"/>
                <a:ext cx="476280" cy="26352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3BC333A8-2C00-92B7-FFED-65F41823C16B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6141490" y="5111729"/>
                  <a:ext cx="493920" cy="28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D0435C06-655C-A028-2E3C-097D7FC57D04}"/>
                    </a:ext>
                  </a:extLst>
                </p14:cNvPr>
                <p14:cNvContentPartPr/>
                <p14:nvPr/>
              </p14:nvContentPartPr>
              <p14:xfrm>
                <a:off x="6687610" y="5089409"/>
                <a:ext cx="29520" cy="8784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D0435C06-655C-A028-2E3C-097D7FC57D04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6678970" y="5080409"/>
                  <a:ext cx="4716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B2FA408B-684D-39E8-337F-933ACF968F8C}"/>
                    </a:ext>
                  </a:extLst>
                </p14:cNvPr>
                <p14:cNvContentPartPr/>
                <p14:nvPr/>
              </p14:nvContentPartPr>
              <p14:xfrm>
                <a:off x="6690850" y="5107409"/>
                <a:ext cx="208440" cy="27540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B2FA408B-684D-39E8-337F-933ACF968F8C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6682210" y="5098409"/>
                  <a:ext cx="226080" cy="29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0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32C68750-505B-1C06-29FD-14E4A6A276FD}"/>
                    </a:ext>
                  </a:extLst>
                </p14:cNvPr>
                <p14:cNvContentPartPr/>
                <p14:nvPr/>
              </p14:nvContentPartPr>
              <p14:xfrm>
                <a:off x="6770410" y="5198129"/>
                <a:ext cx="194040" cy="756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32C68750-505B-1C06-29FD-14E4A6A276FD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6761410" y="5189489"/>
                  <a:ext cx="21168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2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176B1D8E-A450-5180-DC33-454CB2B76F29}"/>
                    </a:ext>
                  </a:extLst>
                </p14:cNvPr>
                <p14:cNvContentPartPr/>
                <p14:nvPr/>
              </p14:nvContentPartPr>
              <p14:xfrm>
                <a:off x="5470450" y="5500529"/>
                <a:ext cx="1707480" cy="446760"/>
              </p14:xfrm>
            </p:contentPart>
          </mc:Choice>
          <mc:Fallback xmlns=""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176B1D8E-A450-5180-DC33-454CB2B76F29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5461450" y="5491529"/>
                  <a:ext cx="1725120" cy="46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4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A1F26C92-DCD8-DD66-573C-07B0FB71860C}"/>
                    </a:ext>
                  </a:extLst>
                </p14:cNvPr>
                <p14:cNvContentPartPr/>
                <p14:nvPr/>
              </p14:nvContentPartPr>
              <p14:xfrm>
                <a:off x="6561610" y="5607809"/>
                <a:ext cx="236880" cy="6480"/>
              </p14:xfrm>
            </p:contentPart>
          </mc:Choice>
          <mc:Fallback xmlns=""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A1F26C92-DCD8-DD66-573C-07B0FB71860C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6552970" y="5599169"/>
                  <a:ext cx="25452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6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DCB7C95A-11DC-D546-C54B-A3C37448F840}"/>
                    </a:ext>
                  </a:extLst>
                </p14:cNvPr>
                <p14:cNvContentPartPr/>
                <p14:nvPr/>
              </p14:nvContentPartPr>
              <p14:xfrm>
                <a:off x="6388090" y="5510249"/>
                <a:ext cx="100800" cy="37440"/>
              </p14:xfrm>
            </p:contentPart>
          </mc:Choice>
          <mc:Fallback xmlns=""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DCB7C95A-11DC-D546-C54B-A3C37448F840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6379450" y="5501609"/>
                  <a:ext cx="11844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8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52AEF6E0-C41E-CEC5-E885-AE4B4D872853}"/>
                    </a:ext>
                  </a:extLst>
                </p14:cNvPr>
                <p14:cNvContentPartPr/>
                <p14:nvPr/>
              </p14:nvContentPartPr>
              <p14:xfrm>
                <a:off x="6992170" y="5699969"/>
                <a:ext cx="37440" cy="33120"/>
              </p14:xfrm>
            </p:contentPart>
          </mc:Choice>
          <mc:Fallback xmlns=""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52AEF6E0-C41E-CEC5-E885-AE4B4D872853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6983530" y="5691329"/>
                  <a:ext cx="55080" cy="50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8" name="Group 197">
            <a:extLst>
              <a:ext uri="{FF2B5EF4-FFF2-40B4-BE49-F238E27FC236}">
                <a16:creationId xmlns:a16="http://schemas.microsoft.com/office/drawing/2014/main" id="{39A79ED1-509B-DCAB-4AE5-59E090D77027}"/>
              </a:ext>
            </a:extLst>
          </p:cNvPr>
          <p:cNvGrpSpPr/>
          <p:nvPr/>
        </p:nvGrpSpPr>
        <p:grpSpPr>
          <a:xfrm>
            <a:off x="7406170" y="5454089"/>
            <a:ext cx="559800" cy="331200"/>
            <a:chOff x="7406170" y="5454089"/>
            <a:chExt cx="559800" cy="331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10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7D5362BB-DDE6-773F-34EB-9148BBA00351}"/>
                    </a:ext>
                  </a:extLst>
                </p14:cNvPr>
                <p14:cNvContentPartPr/>
                <p14:nvPr/>
              </p14:nvContentPartPr>
              <p14:xfrm>
                <a:off x="7406170" y="5667209"/>
                <a:ext cx="254520" cy="59040"/>
              </p14:xfrm>
            </p:contentPart>
          </mc:Choice>
          <mc:Fallback xmlns=""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7D5362BB-DDE6-773F-34EB-9148BBA00351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7397170" y="5658209"/>
                  <a:ext cx="272160" cy="7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2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9D30CB7F-6125-9BCA-5833-8D60D363AAFA}"/>
                    </a:ext>
                  </a:extLst>
                </p14:cNvPr>
                <p14:cNvContentPartPr/>
                <p14:nvPr/>
              </p14:nvContentPartPr>
              <p14:xfrm>
                <a:off x="7802170" y="5454089"/>
                <a:ext cx="163800" cy="331200"/>
              </p14:xfrm>
            </p:contentPart>
          </mc:Choice>
          <mc:Fallback xmlns=""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9D30CB7F-6125-9BCA-5833-8D60D363AAFA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7793530" y="5445449"/>
                  <a:ext cx="181440" cy="348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14">
            <p14:nvContentPartPr>
              <p14:cNvPr id="196" name="Ink 195">
                <a:extLst>
                  <a:ext uri="{FF2B5EF4-FFF2-40B4-BE49-F238E27FC236}">
                    <a16:creationId xmlns:a16="http://schemas.microsoft.com/office/drawing/2014/main" id="{9463A550-07FA-F892-E33C-36BF8B48958D}"/>
                  </a:ext>
                </a:extLst>
              </p14:cNvPr>
              <p14:cNvContentPartPr/>
              <p14:nvPr/>
            </p14:nvContentPartPr>
            <p14:xfrm>
              <a:off x="8354770" y="5406929"/>
              <a:ext cx="502200" cy="426960"/>
            </p14:xfrm>
          </p:contentPart>
        </mc:Choice>
        <mc:Fallback xmlns="">
          <p:pic>
            <p:nvPicPr>
              <p:cNvPr id="196" name="Ink 195">
                <a:extLst>
                  <a:ext uri="{FF2B5EF4-FFF2-40B4-BE49-F238E27FC236}">
                    <a16:creationId xmlns:a16="http://schemas.microsoft.com/office/drawing/2014/main" id="{9463A550-07FA-F892-E33C-36BF8B48958D}"/>
                  </a:ext>
                </a:extLst>
              </p:cNvPr>
              <p:cNvPicPr/>
              <p:nvPr/>
            </p:nvPicPr>
            <p:blipFill>
              <a:blip r:embed="rId315"/>
              <a:stretch>
                <a:fillRect/>
              </a:stretch>
            </p:blipFill>
            <p:spPr>
              <a:xfrm>
                <a:off x="8346130" y="5397929"/>
                <a:ext cx="519840" cy="444600"/>
              </a:xfrm>
              <a:prstGeom prst="rect">
                <a:avLst/>
              </a:prstGeom>
            </p:spPr>
          </p:pic>
        </mc:Fallback>
      </mc:AlternateContent>
      <p:grpSp>
        <p:nvGrpSpPr>
          <p:cNvPr id="204" name="Group 203">
            <a:extLst>
              <a:ext uri="{FF2B5EF4-FFF2-40B4-BE49-F238E27FC236}">
                <a16:creationId xmlns:a16="http://schemas.microsoft.com/office/drawing/2014/main" id="{F06DFFEE-B78F-7DC6-4D7D-80051EF99F03}"/>
              </a:ext>
            </a:extLst>
          </p:cNvPr>
          <p:cNvGrpSpPr/>
          <p:nvPr/>
        </p:nvGrpSpPr>
        <p:grpSpPr>
          <a:xfrm>
            <a:off x="9047410" y="5381729"/>
            <a:ext cx="2964960" cy="368640"/>
            <a:chOff x="9047410" y="5381729"/>
            <a:chExt cx="2964960" cy="368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16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73BD3109-BC3D-D464-3533-DFBECA2DB721}"/>
                    </a:ext>
                  </a:extLst>
                </p14:cNvPr>
                <p14:cNvContentPartPr/>
                <p14:nvPr/>
              </p14:nvContentPartPr>
              <p14:xfrm>
                <a:off x="9047410" y="5461289"/>
                <a:ext cx="1194480" cy="289080"/>
              </p14:xfrm>
            </p:contentPart>
          </mc:Choice>
          <mc:Fallback xmlns=""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73BD3109-BC3D-D464-3533-DFBECA2DB721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9038770" y="5452289"/>
                  <a:ext cx="1212120" cy="30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8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15774C63-FFAA-CE66-B0C1-258A18F4F969}"/>
                    </a:ext>
                  </a:extLst>
                </p14:cNvPr>
                <p14:cNvContentPartPr/>
                <p14:nvPr/>
              </p14:nvContentPartPr>
              <p14:xfrm>
                <a:off x="10078090" y="5633729"/>
                <a:ext cx="117360" cy="26640"/>
              </p14:xfrm>
            </p:contentPart>
          </mc:Choice>
          <mc:Fallback xmlns=""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15774C63-FFAA-CE66-B0C1-258A18F4F969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10069090" y="5624729"/>
                  <a:ext cx="13500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0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D70ED104-2869-70F9-9308-CBE67C9CA07C}"/>
                    </a:ext>
                  </a:extLst>
                </p14:cNvPr>
                <p14:cNvContentPartPr/>
                <p14:nvPr/>
              </p14:nvContentPartPr>
              <p14:xfrm>
                <a:off x="10377970" y="5381729"/>
                <a:ext cx="1634400" cy="364680"/>
              </p14:xfrm>
            </p:contentPart>
          </mc:Choice>
          <mc:Fallback xmlns=""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D70ED104-2869-70F9-9308-CBE67C9CA07C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10369330" y="5372729"/>
                  <a:ext cx="1652040" cy="38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2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97861ACA-271E-FA7D-4288-541C9E55537D}"/>
                    </a:ext>
                  </a:extLst>
                </p14:cNvPr>
                <p14:cNvContentPartPr/>
                <p14:nvPr/>
              </p14:nvContentPartPr>
              <p14:xfrm>
                <a:off x="11648410" y="5554529"/>
                <a:ext cx="40320" cy="16560"/>
              </p14:xfrm>
            </p:contentPart>
          </mc:Choice>
          <mc:Fallback xmlns=""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97861ACA-271E-FA7D-4288-541C9E55537D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11639770" y="5545889"/>
                  <a:ext cx="5796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4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11EF6136-10B4-2130-F733-7E871BB538FC}"/>
                    </a:ext>
                  </a:extLst>
                </p14:cNvPr>
                <p14:cNvContentPartPr/>
                <p14:nvPr/>
              </p14:nvContentPartPr>
              <p14:xfrm>
                <a:off x="11277610" y="5543369"/>
                <a:ext cx="364680" cy="40320"/>
              </p14:xfrm>
            </p:contentPart>
          </mc:Choice>
          <mc:Fallback xmlns=""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11EF6136-10B4-2130-F733-7E871BB538FC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11268610" y="5534369"/>
                  <a:ext cx="382320" cy="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6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8FEB6CA6-E9A6-605C-5D66-6F2F11ECA235}"/>
                    </a:ext>
                  </a:extLst>
                </p14:cNvPr>
                <p14:cNvContentPartPr/>
                <p14:nvPr/>
              </p14:nvContentPartPr>
              <p14:xfrm>
                <a:off x="10329010" y="5481809"/>
                <a:ext cx="407160" cy="41760"/>
              </p14:xfrm>
            </p:contentPart>
          </mc:Choice>
          <mc:Fallback xmlns=""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8FEB6CA6-E9A6-605C-5D66-6F2F11ECA235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10320370" y="5472809"/>
                  <a:ext cx="424800" cy="59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28">
            <p14:nvContentPartPr>
              <p14:cNvPr id="220" name="Ink 219">
                <a:extLst>
                  <a:ext uri="{FF2B5EF4-FFF2-40B4-BE49-F238E27FC236}">
                    <a16:creationId xmlns:a16="http://schemas.microsoft.com/office/drawing/2014/main" id="{F09C36A9-C58D-75AD-0F27-FBE9D104594F}"/>
                  </a:ext>
                </a:extLst>
              </p14:cNvPr>
              <p14:cNvContentPartPr/>
              <p14:nvPr/>
            </p14:nvContentPartPr>
            <p14:xfrm>
              <a:off x="2138290" y="4977449"/>
              <a:ext cx="114840" cy="496080"/>
            </p14:xfrm>
          </p:contentPart>
        </mc:Choice>
        <mc:Fallback xmlns="">
          <p:pic>
            <p:nvPicPr>
              <p:cNvPr id="220" name="Ink 219">
                <a:extLst>
                  <a:ext uri="{FF2B5EF4-FFF2-40B4-BE49-F238E27FC236}">
                    <a16:creationId xmlns:a16="http://schemas.microsoft.com/office/drawing/2014/main" id="{F09C36A9-C58D-75AD-0F27-FBE9D104594F}"/>
                  </a:ext>
                </a:extLst>
              </p:cNvPr>
              <p:cNvPicPr/>
              <p:nvPr/>
            </p:nvPicPr>
            <p:blipFill>
              <a:blip r:embed="rId329"/>
              <a:stretch>
                <a:fillRect/>
              </a:stretch>
            </p:blipFill>
            <p:spPr>
              <a:xfrm>
                <a:off x="2129650" y="4968449"/>
                <a:ext cx="132480" cy="513720"/>
              </a:xfrm>
              <a:prstGeom prst="rect">
                <a:avLst/>
              </a:prstGeom>
            </p:spPr>
          </p:pic>
        </mc:Fallback>
      </mc:AlternateContent>
      <p:grpSp>
        <p:nvGrpSpPr>
          <p:cNvPr id="235" name="Group 234">
            <a:extLst>
              <a:ext uri="{FF2B5EF4-FFF2-40B4-BE49-F238E27FC236}">
                <a16:creationId xmlns:a16="http://schemas.microsoft.com/office/drawing/2014/main" id="{4B3F9D9A-080C-7EDF-F8E8-C09EC76163B4}"/>
              </a:ext>
            </a:extLst>
          </p:cNvPr>
          <p:cNvGrpSpPr/>
          <p:nvPr/>
        </p:nvGrpSpPr>
        <p:grpSpPr>
          <a:xfrm>
            <a:off x="189970" y="5667209"/>
            <a:ext cx="4452120" cy="1039680"/>
            <a:chOff x="189970" y="5667209"/>
            <a:chExt cx="4452120" cy="1039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30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737E25E3-FE3B-2B2E-E432-491EB0C46A72}"/>
                    </a:ext>
                  </a:extLst>
                </p14:cNvPr>
                <p14:cNvContentPartPr/>
                <p14:nvPr/>
              </p14:nvContentPartPr>
              <p14:xfrm>
                <a:off x="702610" y="5734529"/>
                <a:ext cx="68040" cy="154080"/>
              </p14:xfrm>
            </p:contentPart>
          </mc:Choice>
          <mc:Fallback xmlns=""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737E25E3-FE3B-2B2E-E432-491EB0C46A72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693610" y="5725889"/>
                  <a:ext cx="8568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2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30BDE819-E2FC-B55C-8D1A-E32568E016DF}"/>
                    </a:ext>
                  </a:extLst>
                </p14:cNvPr>
                <p14:cNvContentPartPr/>
                <p14:nvPr/>
              </p14:nvContentPartPr>
              <p14:xfrm>
                <a:off x="838330" y="5723369"/>
                <a:ext cx="78120" cy="160560"/>
              </p14:xfrm>
            </p:contentPart>
          </mc:Choice>
          <mc:Fallback xmlns=""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30BDE819-E2FC-B55C-8D1A-E32568E016DF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829690" y="5714369"/>
                  <a:ext cx="9576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4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552088DE-218F-40B9-A5F8-A534B9EBB01D}"/>
                    </a:ext>
                  </a:extLst>
                </p14:cNvPr>
                <p14:cNvContentPartPr/>
                <p14:nvPr/>
              </p14:nvContentPartPr>
              <p14:xfrm>
                <a:off x="860650" y="5892569"/>
                <a:ext cx="117000" cy="169200"/>
              </p14:xfrm>
            </p:contentPart>
          </mc:Choice>
          <mc:Fallback xmlns=""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552088DE-218F-40B9-A5F8-A534B9EBB01D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851650" y="5883569"/>
                  <a:ext cx="134640" cy="18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6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C6F66F67-553E-DEED-E2E4-4ADAB8A94D35}"/>
                    </a:ext>
                  </a:extLst>
                </p14:cNvPr>
                <p14:cNvContentPartPr/>
                <p14:nvPr/>
              </p14:nvContentPartPr>
              <p14:xfrm>
                <a:off x="1040650" y="5735249"/>
                <a:ext cx="114840" cy="349920"/>
              </p14:xfrm>
            </p:contentPart>
          </mc:Choice>
          <mc:Fallback xmlns=""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C6F66F67-553E-DEED-E2E4-4ADAB8A94D35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1032010" y="5726249"/>
                  <a:ext cx="132480" cy="36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8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DA84E8B9-97FF-094F-157A-8F838A5A24A3}"/>
                    </a:ext>
                  </a:extLst>
                </p14:cNvPr>
                <p14:cNvContentPartPr/>
                <p14:nvPr/>
              </p14:nvContentPartPr>
              <p14:xfrm>
                <a:off x="951010" y="5859809"/>
                <a:ext cx="216000" cy="22320"/>
              </p14:xfrm>
            </p:contentPart>
          </mc:Choice>
          <mc:Fallback xmlns=""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DA84E8B9-97FF-094F-157A-8F838A5A24A3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942370" y="5850809"/>
                  <a:ext cx="23364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0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4078C3FF-F4C5-8766-2E5A-72C01E61C883}"/>
                    </a:ext>
                  </a:extLst>
                </p14:cNvPr>
                <p14:cNvContentPartPr/>
                <p14:nvPr/>
              </p14:nvContentPartPr>
              <p14:xfrm>
                <a:off x="1132810" y="5752169"/>
                <a:ext cx="853920" cy="406080"/>
              </p14:xfrm>
            </p:contentPart>
          </mc:Choice>
          <mc:Fallback xmlns=""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4078C3FF-F4C5-8766-2E5A-72C01E61C883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1123810" y="5743529"/>
                  <a:ext cx="871560" cy="42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2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47AF36B8-E5DD-20B1-F696-5F10B9E4640B}"/>
                    </a:ext>
                  </a:extLst>
                </p14:cNvPr>
                <p14:cNvContentPartPr/>
                <p14:nvPr/>
              </p14:nvContentPartPr>
              <p14:xfrm>
                <a:off x="1647610" y="5800409"/>
                <a:ext cx="303120" cy="56520"/>
              </p14:xfrm>
            </p:contentPart>
          </mc:Choice>
          <mc:Fallback xmlns=""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47AF36B8-E5DD-20B1-F696-5F10B9E4640B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1638970" y="5791769"/>
                  <a:ext cx="32076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4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28D70728-819C-CC11-C3DC-3A4411C9219E}"/>
                    </a:ext>
                  </a:extLst>
                </p14:cNvPr>
                <p14:cNvContentPartPr/>
                <p14:nvPr/>
              </p14:nvContentPartPr>
              <p14:xfrm>
                <a:off x="2028130" y="5667209"/>
                <a:ext cx="41040" cy="141480"/>
              </p14:xfrm>
            </p:contentPart>
          </mc:Choice>
          <mc:Fallback xmlns=""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28D70728-819C-CC11-C3DC-3A4411C9219E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2019130" y="5658209"/>
                  <a:ext cx="5868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6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219715CE-091F-190B-664B-6D25F473C6E0}"/>
                    </a:ext>
                  </a:extLst>
                </p14:cNvPr>
                <p14:cNvContentPartPr/>
                <p14:nvPr/>
              </p14:nvContentPartPr>
              <p14:xfrm>
                <a:off x="2100850" y="5687009"/>
                <a:ext cx="19440" cy="150480"/>
              </p14:xfrm>
            </p:contentPart>
          </mc:Choice>
          <mc:Fallback xmlns=""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219715CE-091F-190B-664B-6D25F473C6E0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2092210" y="5678009"/>
                  <a:ext cx="3708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8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54A82BFE-F921-E941-CB4D-0A20632A4D1E}"/>
                    </a:ext>
                  </a:extLst>
                </p14:cNvPr>
                <p14:cNvContentPartPr/>
                <p14:nvPr/>
              </p14:nvContentPartPr>
              <p14:xfrm>
                <a:off x="2321890" y="5761889"/>
                <a:ext cx="307080" cy="432360"/>
              </p14:xfrm>
            </p:contentPart>
          </mc:Choice>
          <mc:Fallback xmlns=""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54A82BFE-F921-E941-CB4D-0A20632A4D1E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2312890" y="5753249"/>
                  <a:ext cx="324720" cy="45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0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B3B3C609-C8E3-191A-712C-4D05C60412BC}"/>
                    </a:ext>
                  </a:extLst>
                </p14:cNvPr>
                <p14:cNvContentPartPr/>
                <p14:nvPr/>
              </p14:nvContentPartPr>
              <p14:xfrm>
                <a:off x="2844970" y="5727689"/>
                <a:ext cx="568440" cy="356400"/>
              </p14:xfrm>
            </p:contentPart>
          </mc:Choice>
          <mc:Fallback xmlns=""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B3B3C609-C8E3-191A-712C-4D05C60412BC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2836330" y="5718689"/>
                  <a:ext cx="586080" cy="37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2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955C6614-153F-A9B9-9AC8-43824CAADCF1}"/>
                    </a:ext>
                  </a:extLst>
                </p14:cNvPr>
                <p14:cNvContentPartPr/>
                <p14:nvPr/>
              </p14:nvContentPartPr>
              <p14:xfrm>
                <a:off x="2874490" y="5905889"/>
                <a:ext cx="346680" cy="20520"/>
              </p14:xfrm>
            </p:contentPart>
          </mc:Choice>
          <mc:Fallback xmlns=""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955C6614-153F-A9B9-9AC8-43824CAADCF1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2865490" y="5896889"/>
                  <a:ext cx="36432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4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74909C86-73C5-6F8E-8817-F9CD26A9A609}"/>
                    </a:ext>
                  </a:extLst>
                </p14:cNvPr>
                <p14:cNvContentPartPr/>
                <p14:nvPr/>
              </p14:nvContentPartPr>
              <p14:xfrm>
                <a:off x="189970" y="6272009"/>
                <a:ext cx="204120" cy="266400"/>
              </p14:xfrm>
            </p:contentPart>
          </mc:Choice>
          <mc:Fallback xmlns=""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74909C86-73C5-6F8E-8817-F9CD26A9A609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180970" y="6263369"/>
                  <a:ext cx="221760" cy="28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6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CB8358AE-A0DA-BEED-A6E7-D2D359244D2E}"/>
                    </a:ext>
                  </a:extLst>
                </p14:cNvPr>
                <p14:cNvContentPartPr/>
                <p14:nvPr/>
              </p14:nvContentPartPr>
              <p14:xfrm>
                <a:off x="194650" y="6341849"/>
                <a:ext cx="213480" cy="47520"/>
              </p14:xfrm>
            </p:contentPart>
          </mc:Choice>
          <mc:Fallback xmlns=""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CB8358AE-A0DA-BEED-A6E7-D2D359244D2E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185650" y="6332849"/>
                  <a:ext cx="231120" cy="6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8">
              <p14:nvContentPartPr>
                <p14:cNvPr id="223" name="Ink 222">
                  <a:extLst>
                    <a:ext uri="{FF2B5EF4-FFF2-40B4-BE49-F238E27FC236}">
                      <a16:creationId xmlns:a16="http://schemas.microsoft.com/office/drawing/2014/main" id="{1443CCC6-7AE8-59B2-B035-A4DD69B0E5B2}"/>
                    </a:ext>
                  </a:extLst>
                </p14:cNvPr>
                <p14:cNvContentPartPr/>
                <p14:nvPr/>
              </p14:nvContentPartPr>
              <p14:xfrm>
                <a:off x="345490" y="6233489"/>
                <a:ext cx="1260360" cy="334440"/>
              </p14:xfrm>
            </p:contentPart>
          </mc:Choice>
          <mc:Fallback xmlns="">
            <p:pic>
              <p:nvPicPr>
                <p:cNvPr id="223" name="Ink 222">
                  <a:extLst>
                    <a:ext uri="{FF2B5EF4-FFF2-40B4-BE49-F238E27FC236}">
                      <a16:creationId xmlns:a16="http://schemas.microsoft.com/office/drawing/2014/main" id="{1443CCC6-7AE8-59B2-B035-A4DD69B0E5B2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336490" y="6224849"/>
                  <a:ext cx="1278000" cy="35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0">
              <p14:nvContentPartPr>
                <p14:cNvPr id="224" name="Ink 223">
                  <a:extLst>
                    <a:ext uri="{FF2B5EF4-FFF2-40B4-BE49-F238E27FC236}">
                      <a16:creationId xmlns:a16="http://schemas.microsoft.com/office/drawing/2014/main" id="{7FB263BA-99BF-2455-333E-82A349B0FFA5}"/>
                    </a:ext>
                  </a:extLst>
                </p14:cNvPr>
                <p14:cNvContentPartPr/>
                <p14:nvPr/>
              </p14:nvContentPartPr>
              <p14:xfrm>
                <a:off x="1375450" y="6364529"/>
                <a:ext cx="11880" cy="6480"/>
              </p14:xfrm>
            </p:contentPart>
          </mc:Choice>
          <mc:Fallback xmlns="">
            <p:pic>
              <p:nvPicPr>
                <p:cNvPr id="224" name="Ink 223">
                  <a:extLst>
                    <a:ext uri="{FF2B5EF4-FFF2-40B4-BE49-F238E27FC236}">
                      <a16:creationId xmlns:a16="http://schemas.microsoft.com/office/drawing/2014/main" id="{7FB263BA-99BF-2455-333E-82A349B0FFA5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1366810" y="6355529"/>
                  <a:ext cx="2952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2">
              <p14:nvContentPartPr>
                <p14:cNvPr id="225" name="Ink 224">
                  <a:extLst>
                    <a:ext uri="{FF2B5EF4-FFF2-40B4-BE49-F238E27FC236}">
                      <a16:creationId xmlns:a16="http://schemas.microsoft.com/office/drawing/2014/main" id="{B56993EE-41F8-7AA4-7662-ADE3E9424929}"/>
                    </a:ext>
                  </a:extLst>
                </p14:cNvPr>
                <p14:cNvContentPartPr/>
                <p14:nvPr/>
              </p14:nvContentPartPr>
              <p14:xfrm>
                <a:off x="974050" y="6274169"/>
                <a:ext cx="419760" cy="127080"/>
              </p14:xfrm>
            </p:contentPart>
          </mc:Choice>
          <mc:Fallback xmlns="">
            <p:pic>
              <p:nvPicPr>
                <p:cNvPr id="225" name="Ink 224">
                  <a:extLst>
                    <a:ext uri="{FF2B5EF4-FFF2-40B4-BE49-F238E27FC236}">
                      <a16:creationId xmlns:a16="http://schemas.microsoft.com/office/drawing/2014/main" id="{B56993EE-41F8-7AA4-7662-ADE3E9424929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965410" y="6265169"/>
                  <a:ext cx="43740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4">
              <p14:nvContentPartPr>
                <p14:cNvPr id="226" name="Ink 225">
                  <a:extLst>
                    <a:ext uri="{FF2B5EF4-FFF2-40B4-BE49-F238E27FC236}">
                      <a16:creationId xmlns:a16="http://schemas.microsoft.com/office/drawing/2014/main" id="{C36DC430-1C26-2D3B-AE88-546D9E92A0EE}"/>
                    </a:ext>
                  </a:extLst>
                </p14:cNvPr>
                <p14:cNvContentPartPr/>
                <p14:nvPr/>
              </p14:nvContentPartPr>
              <p14:xfrm>
                <a:off x="1749490" y="6428249"/>
                <a:ext cx="426240" cy="171000"/>
              </p14:xfrm>
            </p:contentPart>
          </mc:Choice>
          <mc:Fallback xmlns="">
            <p:pic>
              <p:nvPicPr>
                <p:cNvPr id="226" name="Ink 225">
                  <a:extLst>
                    <a:ext uri="{FF2B5EF4-FFF2-40B4-BE49-F238E27FC236}">
                      <a16:creationId xmlns:a16="http://schemas.microsoft.com/office/drawing/2014/main" id="{C36DC430-1C26-2D3B-AE88-546D9E92A0EE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1740490" y="6419609"/>
                  <a:ext cx="443880" cy="18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6">
              <p14:nvContentPartPr>
                <p14:cNvPr id="227" name="Ink 226">
                  <a:extLst>
                    <a:ext uri="{FF2B5EF4-FFF2-40B4-BE49-F238E27FC236}">
                      <a16:creationId xmlns:a16="http://schemas.microsoft.com/office/drawing/2014/main" id="{EA3EF0F5-2838-8D5B-6214-538AAC8121F1}"/>
                    </a:ext>
                  </a:extLst>
                </p14:cNvPr>
                <p14:cNvContentPartPr/>
                <p14:nvPr/>
              </p14:nvContentPartPr>
              <p14:xfrm>
                <a:off x="1948570" y="6369209"/>
                <a:ext cx="133200" cy="37440"/>
              </p14:xfrm>
            </p:contentPart>
          </mc:Choice>
          <mc:Fallback xmlns="">
            <p:pic>
              <p:nvPicPr>
                <p:cNvPr id="227" name="Ink 226">
                  <a:extLst>
                    <a:ext uri="{FF2B5EF4-FFF2-40B4-BE49-F238E27FC236}">
                      <a16:creationId xmlns:a16="http://schemas.microsoft.com/office/drawing/2014/main" id="{EA3EF0F5-2838-8D5B-6214-538AAC8121F1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1939570" y="6360569"/>
                  <a:ext cx="15084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8">
              <p14:nvContentPartPr>
                <p14:cNvPr id="228" name="Ink 227">
                  <a:extLst>
                    <a:ext uri="{FF2B5EF4-FFF2-40B4-BE49-F238E27FC236}">
                      <a16:creationId xmlns:a16="http://schemas.microsoft.com/office/drawing/2014/main" id="{C5FFC147-7593-E525-785C-4FEFABCBA72E}"/>
                    </a:ext>
                  </a:extLst>
                </p14:cNvPr>
                <p14:cNvContentPartPr/>
                <p14:nvPr/>
              </p14:nvContentPartPr>
              <p14:xfrm>
                <a:off x="2397130" y="6259769"/>
                <a:ext cx="1265760" cy="342720"/>
              </p14:xfrm>
            </p:contentPart>
          </mc:Choice>
          <mc:Fallback xmlns="">
            <p:pic>
              <p:nvPicPr>
                <p:cNvPr id="228" name="Ink 227">
                  <a:extLst>
                    <a:ext uri="{FF2B5EF4-FFF2-40B4-BE49-F238E27FC236}">
                      <a16:creationId xmlns:a16="http://schemas.microsoft.com/office/drawing/2014/main" id="{C5FFC147-7593-E525-785C-4FEFABCBA72E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2388490" y="6250769"/>
                  <a:ext cx="1283400" cy="36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0">
              <p14:nvContentPartPr>
                <p14:cNvPr id="229" name="Ink 228">
                  <a:extLst>
                    <a:ext uri="{FF2B5EF4-FFF2-40B4-BE49-F238E27FC236}">
                      <a16:creationId xmlns:a16="http://schemas.microsoft.com/office/drawing/2014/main" id="{7ED27D61-BE99-E761-D9B0-C20CFB22D051}"/>
                    </a:ext>
                  </a:extLst>
                </p14:cNvPr>
                <p14:cNvContentPartPr/>
                <p14:nvPr/>
              </p14:nvContentPartPr>
              <p14:xfrm>
                <a:off x="2596210" y="6325649"/>
                <a:ext cx="553680" cy="55440"/>
              </p14:xfrm>
            </p:contentPart>
          </mc:Choice>
          <mc:Fallback xmlns="">
            <p:pic>
              <p:nvPicPr>
                <p:cNvPr id="229" name="Ink 228">
                  <a:extLst>
                    <a:ext uri="{FF2B5EF4-FFF2-40B4-BE49-F238E27FC236}">
                      <a16:creationId xmlns:a16="http://schemas.microsoft.com/office/drawing/2014/main" id="{7ED27D61-BE99-E761-D9B0-C20CFB22D051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2587570" y="6316649"/>
                  <a:ext cx="571320" cy="7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2">
              <p14:nvContentPartPr>
                <p14:cNvPr id="230" name="Ink 229">
                  <a:extLst>
                    <a:ext uri="{FF2B5EF4-FFF2-40B4-BE49-F238E27FC236}">
                      <a16:creationId xmlns:a16="http://schemas.microsoft.com/office/drawing/2014/main" id="{E3875B4F-7380-EEE2-8900-F0541BD54B0D}"/>
                    </a:ext>
                  </a:extLst>
                </p14:cNvPr>
                <p14:cNvContentPartPr/>
                <p14:nvPr/>
              </p14:nvContentPartPr>
              <p14:xfrm>
                <a:off x="3747130" y="6443369"/>
                <a:ext cx="398160" cy="173160"/>
              </p14:xfrm>
            </p:contentPart>
          </mc:Choice>
          <mc:Fallback xmlns="">
            <p:pic>
              <p:nvPicPr>
                <p:cNvPr id="230" name="Ink 229">
                  <a:extLst>
                    <a:ext uri="{FF2B5EF4-FFF2-40B4-BE49-F238E27FC236}">
                      <a16:creationId xmlns:a16="http://schemas.microsoft.com/office/drawing/2014/main" id="{E3875B4F-7380-EEE2-8900-F0541BD54B0D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3738130" y="6434729"/>
                  <a:ext cx="415800" cy="1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4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ED3DE6C6-4EDA-647A-AB33-9DDD0BC7F85C}"/>
                    </a:ext>
                  </a:extLst>
                </p14:cNvPr>
                <p14:cNvContentPartPr/>
                <p14:nvPr/>
              </p14:nvContentPartPr>
              <p14:xfrm>
                <a:off x="3910210" y="6314129"/>
                <a:ext cx="94320" cy="36360"/>
              </p14:xfrm>
            </p:contentPart>
          </mc:Choice>
          <mc:Fallback xmlns=""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ED3DE6C6-4EDA-647A-AB33-9DDD0BC7F85C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3901570" y="6305489"/>
                  <a:ext cx="11196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6">
              <p14:nvContentPartPr>
                <p14:cNvPr id="232" name="Ink 231">
                  <a:extLst>
                    <a:ext uri="{FF2B5EF4-FFF2-40B4-BE49-F238E27FC236}">
                      <a16:creationId xmlns:a16="http://schemas.microsoft.com/office/drawing/2014/main" id="{2941124A-8BF5-3C10-4688-8DA43EF7C8E2}"/>
                    </a:ext>
                  </a:extLst>
                </p14:cNvPr>
                <p14:cNvContentPartPr/>
                <p14:nvPr/>
              </p14:nvContentPartPr>
              <p14:xfrm>
                <a:off x="4336810" y="6396209"/>
                <a:ext cx="265320" cy="310680"/>
              </p14:xfrm>
            </p:contentPart>
          </mc:Choice>
          <mc:Fallback xmlns="">
            <p:pic>
              <p:nvPicPr>
                <p:cNvPr id="232" name="Ink 231">
                  <a:extLst>
                    <a:ext uri="{FF2B5EF4-FFF2-40B4-BE49-F238E27FC236}">
                      <a16:creationId xmlns:a16="http://schemas.microsoft.com/office/drawing/2014/main" id="{2941124A-8BF5-3C10-4688-8DA43EF7C8E2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4327810" y="6387209"/>
                  <a:ext cx="282960" cy="32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8">
              <p14:nvContentPartPr>
                <p14:cNvPr id="233" name="Ink 232">
                  <a:extLst>
                    <a:ext uri="{FF2B5EF4-FFF2-40B4-BE49-F238E27FC236}">
                      <a16:creationId xmlns:a16="http://schemas.microsoft.com/office/drawing/2014/main" id="{C9F84DDF-33F1-7ED4-4544-D70479491FCA}"/>
                    </a:ext>
                  </a:extLst>
                </p14:cNvPr>
                <p14:cNvContentPartPr/>
                <p14:nvPr/>
              </p14:nvContentPartPr>
              <p14:xfrm>
                <a:off x="4633810" y="6612209"/>
                <a:ext cx="8280" cy="2160"/>
              </p14:xfrm>
            </p:contentPart>
          </mc:Choice>
          <mc:Fallback xmlns="">
            <p:pic>
              <p:nvPicPr>
                <p:cNvPr id="233" name="Ink 232">
                  <a:extLst>
                    <a:ext uri="{FF2B5EF4-FFF2-40B4-BE49-F238E27FC236}">
                      <a16:creationId xmlns:a16="http://schemas.microsoft.com/office/drawing/2014/main" id="{C9F84DDF-33F1-7ED4-4544-D70479491FCA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4625170" y="6603209"/>
                  <a:ext cx="25920" cy="19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80">
            <p14:nvContentPartPr>
              <p14:cNvPr id="236" name="Ink 235">
                <a:extLst>
                  <a:ext uri="{FF2B5EF4-FFF2-40B4-BE49-F238E27FC236}">
                    <a16:creationId xmlns:a16="http://schemas.microsoft.com/office/drawing/2014/main" id="{8B9121FD-0826-F07F-295F-6D1BEB40FA8A}"/>
                  </a:ext>
                </a:extLst>
              </p14:cNvPr>
              <p14:cNvContentPartPr/>
              <p14:nvPr/>
            </p14:nvContentPartPr>
            <p14:xfrm>
              <a:off x="6530290" y="6005249"/>
              <a:ext cx="400680" cy="318960"/>
            </p14:xfrm>
          </p:contentPart>
        </mc:Choice>
        <mc:Fallback xmlns="">
          <p:pic>
            <p:nvPicPr>
              <p:cNvPr id="236" name="Ink 235">
                <a:extLst>
                  <a:ext uri="{FF2B5EF4-FFF2-40B4-BE49-F238E27FC236}">
                    <a16:creationId xmlns:a16="http://schemas.microsoft.com/office/drawing/2014/main" id="{8B9121FD-0826-F07F-295F-6D1BEB40FA8A}"/>
                  </a:ext>
                </a:extLst>
              </p:cNvPr>
              <p:cNvPicPr/>
              <p:nvPr/>
            </p:nvPicPr>
            <p:blipFill>
              <a:blip r:embed="rId381"/>
              <a:stretch>
                <a:fillRect/>
              </a:stretch>
            </p:blipFill>
            <p:spPr>
              <a:xfrm>
                <a:off x="6521650" y="5996609"/>
                <a:ext cx="418320" cy="336600"/>
              </a:xfrm>
              <a:prstGeom prst="rect">
                <a:avLst/>
              </a:prstGeom>
            </p:spPr>
          </p:pic>
        </mc:Fallback>
      </mc:AlternateContent>
      <p:grpSp>
        <p:nvGrpSpPr>
          <p:cNvPr id="256" name="Group 255">
            <a:extLst>
              <a:ext uri="{FF2B5EF4-FFF2-40B4-BE49-F238E27FC236}">
                <a16:creationId xmlns:a16="http://schemas.microsoft.com/office/drawing/2014/main" id="{04FD1A8F-2AA8-F519-CB27-13FC0FD19985}"/>
              </a:ext>
            </a:extLst>
          </p:cNvPr>
          <p:cNvGrpSpPr/>
          <p:nvPr/>
        </p:nvGrpSpPr>
        <p:grpSpPr>
          <a:xfrm>
            <a:off x="6550090" y="5936849"/>
            <a:ext cx="5307120" cy="889920"/>
            <a:chOff x="6550090" y="5936849"/>
            <a:chExt cx="5307120" cy="889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82">
              <p14:nvContentPartPr>
                <p14:cNvPr id="237" name="Ink 236">
                  <a:extLst>
                    <a:ext uri="{FF2B5EF4-FFF2-40B4-BE49-F238E27FC236}">
                      <a16:creationId xmlns:a16="http://schemas.microsoft.com/office/drawing/2014/main" id="{7310B0AA-8141-F599-BB4E-1608808FA095}"/>
                    </a:ext>
                  </a:extLst>
                </p14:cNvPr>
                <p14:cNvContentPartPr/>
                <p14:nvPr/>
              </p14:nvContentPartPr>
              <p14:xfrm>
                <a:off x="7079650" y="6045209"/>
                <a:ext cx="1107000" cy="319320"/>
              </p14:xfrm>
            </p:contentPart>
          </mc:Choice>
          <mc:Fallback xmlns="">
            <p:pic>
              <p:nvPicPr>
                <p:cNvPr id="237" name="Ink 236">
                  <a:extLst>
                    <a:ext uri="{FF2B5EF4-FFF2-40B4-BE49-F238E27FC236}">
                      <a16:creationId xmlns:a16="http://schemas.microsoft.com/office/drawing/2014/main" id="{7310B0AA-8141-F599-BB4E-1608808FA095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7070650" y="6036569"/>
                  <a:ext cx="1124640" cy="33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4">
              <p14:nvContentPartPr>
                <p14:cNvPr id="238" name="Ink 237">
                  <a:extLst>
                    <a:ext uri="{FF2B5EF4-FFF2-40B4-BE49-F238E27FC236}">
                      <a16:creationId xmlns:a16="http://schemas.microsoft.com/office/drawing/2014/main" id="{D5F36D74-BFCA-DC37-4F2F-45E3E88D2D05}"/>
                    </a:ext>
                  </a:extLst>
                </p14:cNvPr>
                <p14:cNvContentPartPr/>
                <p14:nvPr/>
              </p14:nvContentPartPr>
              <p14:xfrm>
                <a:off x="7126090" y="6071489"/>
                <a:ext cx="32760" cy="20160"/>
              </p14:xfrm>
            </p:contentPart>
          </mc:Choice>
          <mc:Fallback xmlns="">
            <p:pic>
              <p:nvPicPr>
                <p:cNvPr id="238" name="Ink 237">
                  <a:extLst>
                    <a:ext uri="{FF2B5EF4-FFF2-40B4-BE49-F238E27FC236}">
                      <a16:creationId xmlns:a16="http://schemas.microsoft.com/office/drawing/2014/main" id="{D5F36D74-BFCA-DC37-4F2F-45E3E88D2D05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7117450" y="6062489"/>
                  <a:ext cx="5040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6">
              <p14:nvContentPartPr>
                <p14:cNvPr id="240" name="Ink 239">
                  <a:extLst>
                    <a:ext uri="{FF2B5EF4-FFF2-40B4-BE49-F238E27FC236}">
                      <a16:creationId xmlns:a16="http://schemas.microsoft.com/office/drawing/2014/main" id="{BD7F71F0-DDF1-535A-6F97-E5EB2729541D}"/>
                    </a:ext>
                  </a:extLst>
                </p14:cNvPr>
                <p14:cNvContentPartPr/>
                <p14:nvPr/>
              </p14:nvContentPartPr>
              <p14:xfrm>
                <a:off x="8295370" y="6171929"/>
                <a:ext cx="830880" cy="194760"/>
              </p14:xfrm>
            </p:contentPart>
          </mc:Choice>
          <mc:Fallback xmlns="">
            <p:pic>
              <p:nvPicPr>
                <p:cNvPr id="240" name="Ink 239">
                  <a:extLst>
                    <a:ext uri="{FF2B5EF4-FFF2-40B4-BE49-F238E27FC236}">
                      <a16:creationId xmlns:a16="http://schemas.microsoft.com/office/drawing/2014/main" id="{BD7F71F0-DDF1-535A-6F97-E5EB2729541D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8286730" y="6162929"/>
                  <a:ext cx="848520" cy="21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8">
              <p14:nvContentPartPr>
                <p14:cNvPr id="241" name="Ink 240">
                  <a:extLst>
                    <a:ext uri="{FF2B5EF4-FFF2-40B4-BE49-F238E27FC236}">
                      <a16:creationId xmlns:a16="http://schemas.microsoft.com/office/drawing/2014/main" id="{2D2B8490-58B6-BDAE-B25C-92CBCA5C311F}"/>
                    </a:ext>
                  </a:extLst>
                </p14:cNvPr>
                <p14:cNvContentPartPr/>
                <p14:nvPr/>
              </p14:nvContentPartPr>
              <p14:xfrm>
                <a:off x="8968210" y="6131969"/>
                <a:ext cx="42120" cy="7560"/>
              </p14:xfrm>
            </p:contentPart>
          </mc:Choice>
          <mc:Fallback xmlns="">
            <p:pic>
              <p:nvPicPr>
                <p:cNvPr id="241" name="Ink 240">
                  <a:extLst>
                    <a:ext uri="{FF2B5EF4-FFF2-40B4-BE49-F238E27FC236}">
                      <a16:creationId xmlns:a16="http://schemas.microsoft.com/office/drawing/2014/main" id="{2D2B8490-58B6-BDAE-B25C-92CBCA5C311F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8959570" y="6122969"/>
                  <a:ext cx="5976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0">
              <p14:nvContentPartPr>
                <p14:cNvPr id="242" name="Ink 241">
                  <a:extLst>
                    <a:ext uri="{FF2B5EF4-FFF2-40B4-BE49-F238E27FC236}">
                      <a16:creationId xmlns:a16="http://schemas.microsoft.com/office/drawing/2014/main" id="{2DE1A44A-E36A-3024-3D6E-9E06027D9C62}"/>
                    </a:ext>
                  </a:extLst>
                </p14:cNvPr>
                <p14:cNvContentPartPr/>
                <p14:nvPr/>
              </p14:nvContentPartPr>
              <p14:xfrm>
                <a:off x="9088090" y="5993009"/>
                <a:ext cx="418680" cy="508320"/>
              </p14:xfrm>
            </p:contentPart>
          </mc:Choice>
          <mc:Fallback xmlns="">
            <p:pic>
              <p:nvPicPr>
                <p:cNvPr id="242" name="Ink 241">
                  <a:extLst>
                    <a:ext uri="{FF2B5EF4-FFF2-40B4-BE49-F238E27FC236}">
                      <a16:creationId xmlns:a16="http://schemas.microsoft.com/office/drawing/2014/main" id="{2DE1A44A-E36A-3024-3D6E-9E06027D9C62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9079090" y="5984369"/>
                  <a:ext cx="436320" cy="52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2">
              <p14:nvContentPartPr>
                <p14:cNvPr id="243" name="Ink 242">
                  <a:extLst>
                    <a:ext uri="{FF2B5EF4-FFF2-40B4-BE49-F238E27FC236}">
                      <a16:creationId xmlns:a16="http://schemas.microsoft.com/office/drawing/2014/main" id="{7CCC7D81-8E69-7508-7191-EB304BF3D779}"/>
                    </a:ext>
                  </a:extLst>
                </p14:cNvPr>
                <p14:cNvContentPartPr/>
                <p14:nvPr/>
              </p14:nvContentPartPr>
              <p14:xfrm>
                <a:off x="9675250" y="5956649"/>
                <a:ext cx="533520" cy="388440"/>
              </p14:xfrm>
            </p:contentPart>
          </mc:Choice>
          <mc:Fallback xmlns="">
            <p:pic>
              <p:nvPicPr>
                <p:cNvPr id="243" name="Ink 242">
                  <a:extLst>
                    <a:ext uri="{FF2B5EF4-FFF2-40B4-BE49-F238E27FC236}">
                      <a16:creationId xmlns:a16="http://schemas.microsoft.com/office/drawing/2014/main" id="{7CCC7D81-8E69-7508-7191-EB304BF3D779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9666610" y="5947649"/>
                  <a:ext cx="551160" cy="40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4">
              <p14:nvContentPartPr>
                <p14:cNvPr id="244" name="Ink 243">
                  <a:extLst>
                    <a:ext uri="{FF2B5EF4-FFF2-40B4-BE49-F238E27FC236}">
                      <a16:creationId xmlns:a16="http://schemas.microsoft.com/office/drawing/2014/main" id="{6E7CD802-76FA-CC22-EFB6-94DE5AB8EF05}"/>
                    </a:ext>
                  </a:extLst>
                </p14:cNvPr>
                <p14:cNvContentPartPr/>
                <p14:nvPr/>
              </p14:nvContentPartPr>
              <p14:xfrm>
                <a:off x="9641050" y="6156449"/>
                <a:ext cx="366480" cy="29160"/>
              </p14:xfrm>
            </p:contentPart>
          </mc:Choice>
          <mc:Fallback xmlns="">
            <p:pic>
              <p:nvPicPr>
                <p:cNvPr id="244" name="Ink 243">
                  <a:extLst>
                    <a:ext uri="{FF2B5EF4-FFF2-40B4-BE49-F238E27FC236}">
                      <a16:creationId xmlns:a16="http://schemas.microsoft.com/office/drawing/2014/main" id="{6E7CD802-76FA-CC22-EFB6-94DE5AB8EF05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9632410" y="6147449"/>
                  <a:ext cx="38412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6">
              <p14:nvContentPartPr>
                <p14:cNvPr id="245" name="Ink 244">
                  <a:extLst>
                    <a:ext uri="{FF2B5EF4-FFF2-40B4-BE49-F238E27FC236}">
                      <a16:creationId xmlns:a16="http://schemas.microsoft.com/office/drawing/2014/main" id="{A5F0BA13-9315-1BCB-7292-883CE13C5A5E}"/>
                    </a:ext>
                  </a:extLst>
                </p14:cNvPr>
                <p14:cNvContentPartPr/>
                <p14:nvPr/>
              </p14:nvContentPartPr>
              <p14:xfrm>
                <a:off x="10259530" y="5936849"/>
                <a:ext cx="1597680" cy="491400"/>
              </p14:xfrm>
            </p:contentPart>
          </mc:Choice>
          <mc:Fallback xmlns="">
            <p:pic>
              <p:nvPicPr>
                <p:cNvPr id="245" name="Ink 244">
                  <a:extLst>
                    <a:ext uri="{FF2B5EF4-FFF2-40B4-BE49-F238E27FC236}">
                      <a16:creationId xmlns:a16="http://schemas.microsoft.com/office/drawing/2014/main" id="{A5F0BA13-9315-1BCB-7292-883CE13C5A5E}"/>
                    </a:ext>
                  </a:extLst>
                </p:cNvPr>
                <p:cNvPicPr/>
                <p:nvPr/>
              </p:nvPicPr>
              <p:blipFill>
                <a:blip r:embed="rId397"/>
                <a:stretch>
                  <a:fillRect/>
                </a:stretch>
              </p:blipFill>
              <p:spPr>
                <a:xfrm>
                  <a:off x="10250890" y="5928209"/>
                  <a:ext cx="1615320" cy="50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8">
              <p14:nvContentPartPr>
                <p14:cNvPr id="246" name="Ink 245">
                  <a:extLst>
                    <a:ext uri="{FF2B5EF4-FFF2-40B4-BE49-F238E27FC236}">
                      <a16:creationId xmlns:a16="http://schemas.microsoft.com/office/drawing/2014/main" id="{229568C0-78D8-5AB3-012A-0BF74ACF4E23}"/>
                    </a:ext>
                  </a:extLst>
                </p14:cNvPr>
                <p14:cNvContentPartPr/>
                <p14:nvPr/>
              </p14:nvContentPartPr>
              <p14:xfrm>
                <a:off x="11094730" y="5973209"/>
                <a:ext cx="494280" cy="69840"/>
              </p14:xfrm>
            </p:contentPart>
          </mc:Choice>
          <mc:Fallback xmlns="">
            <p:pic>
              <p:nvPicPr>
                <p:cNvPr id="246" name="Ink 245">
                  <a:extLst>
                    <a:ext uri="{FF2B5EF4-FFF2-40B4-BE49-F238E27FC236}">
                      <a16:creationId xmlns:a16="http://schemas.microsoft.com/office/drawing/2014/main" id="{229568C0-78D8-5AB3-012A-0BF74ACF4E23}"/>
                    </a:ext>
                  </a:extLst>
                </p:cNvPr>
                <p:cNvPicPr/>
                <p:nvPr/>
              </p:nvPicPr>
              <p:blipFill>
                <a:blip r:embed="rId399"/>
                <a:stretch>
                  <a:fillRect/>
                </a:stretch>
              </p:blipFill>
              <p:spPr>
                <a:xfrm>
                  <a:off x="11085730" y="5964569"/>
                  <a:ext cx="51192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0">
              <p14:nvContentPartPr>
                <p14:cNvPr id="247" name="Ink 246">
                  <a:extLst>
                    <a:ext uri="{FF2B5EF4-FFF2-40B4-BE49-F238E27FC236}">
                      <a16:creationId xmlns:a16="http://schemas.microsoft.com/office/drawing/2014/main" id="{C8177FE7-7623-8944-4F74-E61C0CF5DEBC}"/>
                    </a:ext>
                  </a:extLst>
                </p14:cNvPr>
                <p14:cNvContentPartPr/>
                <p14:nvPr/>
              </p14:nvContentPartPr>
              <p14:xfrm>
                <a:off x="6550090" y="6437249"/>
                <a:ext cx="326880" cy="322560"/>
              </p14:xfrm>
            </p:contentPart>
          </mc:Choice>
          <mc:Fallback xmlns="">
            <p:pic>
              <p:nvPicPr>
                <p:cNvPr id="247" name="Ink 246">
                  <a:extLst>
                    <a:ext uri="{FF2B5EF4-FFF2-40B4-BE49-F238E27FC236}">
                      <a16:creationId xmlns:a16="http://schemas.microsoft.com/office/drawing/2014/main" id="{C8177FE7-7623-8944-4F74-E61C0CF5DEBC}"/>
                    </a:ext>
                  </a:extLst>
                </p:cNvPr>
                <p:cNvPicPr/>
                <p:nvPr/>
              </p:nvPicPr>
              <p:blipFill>
                <a:blip r:embed="rId401"/>
                <a:stretch>
                  <a:fillRect/>
                </a:stretch>
              </p:blipFill>
              <p:spPr>
                <a:xfrm>
                  <a:off x="6541450" y="6428609"/>
                  <a:ext cx="344520" cy="34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2">
              <p14:nvContentPartPr>
                <p14:cNvPr id="248" name="Ink 247">
                  <a:extLst>
                    <a:ext uri="{FF2B5EF4-FFF2-40B4-BE49-F238E27FC236}">
                      <a16:creationId xmlns:a16="http://schemas.microsoft.com/office/drawing/2014/main" id="{B57ED4DA-6C4F-AF08-B354-5A238D891367}"/>
                    </a:ext>
                  </a:extLst>
                </p14:cNvPr>
                <p14:cNvContentPartPr/>
                <p14:nvPr/>
              </p14:nvContentPartPr>
              <p14:xfrm>
                <a:off x="6963370" y="6414569"/>
                <a:ext cx="659520" cy="357840"/>
              </p14:xfrm>
            </p:contentPart>
          </mc:Choice>
          <mc:Fallback xmlns="">
            <p:pic>
              <p:nvPicPr>
                <p:cNvPr id="248" name="Ink 247">
                  <a:extLst>
                    <a:ext uri="{FF2B5EF4-FFF2-40B4-BE49-F238E27FC236}">
                      <a16:creationId xmlns:a16="http://schemas.microsoft.com/office/drawing/2014/main" id="{B57ED4DA-6C4F-AF08-B354-5A238D891367}"/>
                    </a:ext>
                  </a:extLst>
                </p:cNvPr>
                <p:cNvPicPr/>
                <p:nvPr/>
              </p:nvPicPr>
              <p:blipFill>
                <a:blip r:embed="rId403"/>
                <a:stretch>
                  <a:fillRect/>
                </a:stretch>
              </p:blipFill>
              <p:spPr>
                <a:xfrm>
                  <a:off x="6954730" y="6405569"/>
                  <a:ext cx="677160" cy="37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4">
              <p14:nvContentPartPr>
                <p14:cNvPr id="249" name="Ink 248">
                  <a:extLst>
                    <a:ext uri="{FF2B5EF4-FFF2-40B4-BE49-F238E27FC236}">
                      <a16:creationId xmlns:a16="http://schemas.microsoft.com/office/drawing/2014/main" id="{3087A5D2-7049-D190-530D-D8E898E0ED81}"/>
                    </a:ext>
                  </a:extLst>
                </p14:cNvPr>
                <p14:cNvContentPartPr/>
                <p14:nvPr/>
              </p14:nvContentPartPr>
              <p14:xfrm>
                <a:off x="7056970" y="6541649"/>
                <a:ext cx="370440" cy="69840"/>
              </p14:xfrm>
            </p:contentPart>
          </mc:Choice>
          <mc:Fallback xmlns="">
            <p:pic>
              <p:nvPicPr>
                <p:cNvPr id="249" name="Ink 248">
                  <a:extLst>
                    <a:ext uri="{FF2B5EF4-FFF2-40B4-BE49-F238E27FC236}">
                      <a16:creationId xmlns:a16="http://schemas.microsoft.com/office/drawing/2014/main" id="{3087A5D2-7049-D190-530D-D8E898E0ED81}"/>
                    </a:ext>
                  </a:extLst>
                </p:cNvPr>
                <p:cNvPicPr/>
                <p:nvPr/>
              </p:nvPicPr>
              <p:blipFill>
                <a:blip r:embed="rId405"/>
                <a:stretch>
                  <a:fillRect/>
                </a:stretch>
              </p:blipFill>
              <p:spPr>
                <a:xfrm>
                  <a:off x="7047970" y="6532649"/>
                  <a:ext cx="38808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6">
              <p14:nvContentPartPr>
                <p14:cNvPr id="252" name="Ink 251">
                  <a:extLst>
                    <a:ext uri="{FF2B5EF4-FFF2-40B4-BE49-F238E27FC236}">
                      <a16:creationId xmlns:a16="http://schemas.microsoft.com/office/drawing/2014/main" id="{3C7035C2-9DD8-4E46-3134-32D188D6EB53}"/>
                    </a:ext>
                  </a:extLst>
                </p14:cNvPr>
                <p14:cNvContentPartPr/>
                <p14:nvPr/>
              </p14:nvContentPartPr>
              <p14:xfrm>
                <a:off x="7814050" y="6598889"/>
                <a:ext cx="979560" cy="188280"/>
              </p14:xfrm>
            </p:contentPart>
          </mc:Choice>
          <mc:Fallback xmlns="">
            <p:pic>
              <p:nvPicPr>
                <p:cNvPr id="252" name="Ink 251">
                  <a:extLst>
                    <a:ext uri="{FF2B5EF4-FFF2-40B4-BE49-F238E27FC236}">
                      <a16:creationId xmlns:a16="http://schemas.microsoft.com/office/drawing/2014/main" id="{3C7035C2-9DD8-4E46-3134-32D188D6EB53}"/>
                    </a:ext>
                  </a:extLst>
                </p:cNvPr>
                <p:cNvPicPr/>
                <p:nvPr/>
              </p:nvPicPr>
              <p:blipFill>
                <a:blip r:embed="rId407"/>
                <a:stretch>
                  <a:fillRect/>
                </a:stretch>
              </p:blipFill>
              <p:spPr>
                <a:xfrm>
                  <a:off x="7805050" y="6590249"/>
                  <a:ext cx="997200" cy="20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8">
              <p14:nvContentPartPr>
                <p14:cNvPr id="253" name="Ink 252">
                  <a:extLst>
                    <a:ext uri="{FF2B5EF4-FFF2-40B4-BE49-F238E27FC236}">
                      <a16:creationId xmlns:a16="http://schemas.microsoft.com/office/drawing/2014/main" id="{E86FDC1E-7861-8569-E629-39B4B62A9A3A}"/>
                    </a:ext>
                  </a:extLst>
                </p14:cNvPr>
                <p14:cNvContentPartPr/>
                <p14:nvPr/>
              </p14:nvContentPartPr>
              <p14:xfrm>
                <a:off x="8767330" y="6447689"/>
                <a:ext cx="1575000" cy="379080"/>
              </p14:xfrm>
            </p:contentPart>
          </mc:Choice>
          <mc:Fallback xmlns="">
            <p:pic>
              <p:nvPicPr>
                <p:cNvPr id="253" name="Ink 252">
                  <a:extLst>
                    <a:ext uri="{FF2B5EF4-FFF2-40B4-BE49-F238E27FC236}">
                      <a16:creationId xmlns:a16="http://schemas.microsoft.com/office/drawing/2014/main" id="{E86FDC1E-7861-8569-E629-39B4B62A9A3A}"/>
                    </a:ext>
                  </a:extLst>
                </p:cNvPr>
                <p:cNvPicPr/>
                <p:nvPr/>
              </p:nvPicPr>
              <p:blipFill>
                <a:blip r:embed="rId409"/>
                <a:stretch>
                  <a:fillRect/>
                </a:stretch>
              </p:blipFill>
              <p:spPr>
                <a:xfrm>
                  <a:off x="8758690" y="6438689"/>
                  <a:ext cx="1592640" cy="39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0">
              <p14:nvContentPartPr>
                <p14:cNvPr id="254" name="Ink 253">
                  <a:extLst>
                    <a:ext uri="{FF2B5EF4-FFF2-40B4-BE49-F238E27FC236}">
                      <a16:creationId xmlns:a16="http://schemas.microsoft.com/office/drawing/2014/main" id="{CE25039A-2D0C-B0E1-9F05-DE9D52B4DBC4}"/>
                    </a:ext>
                  </a:extLst>
                </p14:cNvPr>
                <p14:cNvContentPartPr/>
                <p14:nvPr/>
              </p14:nvContentPartPr>
              <p14:xfrm>
                <a:off x="9932650" y="6516809"/>
                <a:ext cx="71640" cy="27720"/>
              </p14:xfrm>
            </p:contentPart>
          </mc:Choice>
          <mc:Fallback xmlns="">
            <p:pic>
              <p:nvPicPr>
                <p:cNvPr id="254" name="Ink 253">
                  <a:extLst>
                    <a:ext uri="{FF2B5EF4-FFF2-40B4-BE49-F238E27FC236}">
                      <a16:creationId xmlns:a16="http://schemas.microsoft.com/office/drawing/2014/main" id="{CE25039A-2D0C-B0E1-9F05-DE9D52B4DBC4}"/>
                    </a:ext>
                  </a:extLst>
                </p:cNvPr>
                <p:cNvPicPr/>
                <p:nvPr/>
              </p:nvPicPr>
              <p:blipFill>
                <a:blip r:embed="rId411"/>
                <a:stretch>
                  <a:fillRect/>
                </a:stretch>
              </p:blipFill>
              <p:spPr>
                <a:xfrm>
                  <a:off x="9923650" y="6508169"/>
                  <a:ext cx="8928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2">
              <p14:nvContentPartPr>
                <p14:cNvPr id="255" name="Ink 254">
                  <a:extLst>
                    <a:ext uri="{FF2B5EF4-FFF2-40B4-BE49-F238E27FC236}">
                      <a16:creationId xmlns:a16="http://schemas.microsoft.com/office/drawing/2014/main" id="{587C351A-EB34-4CF0-E3BA-B569C86F3CAE}"/>
                    </a:ext>
                  </a:extLst>
                </p14:cNvPr>
                <p14:cNvContentPartPr/>
                <p14:nvPr/>
              </p14:nvContentPartPr>
              <p14:xfrm>
                <a:off x="9553930" y="6471089"/>
                <a:ext cx="461520" cy="29520"/>
              </p14:xfrm>
            </p:contentPart>
          </mc:Choice>
          <mc:Fallback xmlns="">
            <p:pic>
              <p:nvPicPr>
                <p:cNvPr id="255" name="Ink 254">
                  <a:extLst>
                    <a:ext uri="{FF2B5EF4-FFF2-40B4-BE49-F238E27FC236}">
                      <a16:creationId xmlns:a16="http://schemas.microsoft.com/office/drawing/2014/main" id="{587C351A-EB34-4CF0-E3BA-B569C86F3CAE}"/>
                    </a:ext>
                  </a:extLst>
                </p:cNvPr>
                <p:cNvPicPr/>
                <p:nvPr/>
              </p:nvPicPr>
              <p:blipFill>
                <a:blip r:embed="rId413"/>
                <a:stretch>
                  <a:fillRect/>
                </a:stretch>
              </p:blipFill>
              <p:spPr>
                <a:xfrm>
                  <a:off x="9544930" y="6462089"/>
                  <a:ext cx="479160" cy="47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14">
            <p14:nvContentPartPr>
              <p14:cNvPr id="257" name="Ink 256">
                <a:extLst>
                  <a:ext uri="{FF2B5EF4-FFF2-40B4-BE49-F238E27FC236}">
                    <a16:creationId xmlns:a16="http://schemas.microsoft.com/office/drawing/2014/main" id="{4855BF60-1A92-79D0-21B0-94A41EF0C27C}"/>
                  </a:ext>
                </a:extLst>
              </p14:cNvPr>
              <p14:cNvContentPartPr/>
              <p14:nvPr/>
            </p14:nvContentPartPr>
            <p14:xfrm>
              <a:off x="7024930" y="4243049"/>
              <a:ext cx="544320" cy="182520"/>
            </p14:xfrm>
          </p:contentPart>
        </mc:Choice>
        <mc:Fallback xmlns="">
          <p:pic>
            <p:nvPicPr>
              <p:cNvPr id="257" name="Ink 256">
                <a:extLst>
                  <a:ext uri="{FF2B5EF4-FFF2-40B4-BE49-F238E27FC236}">
                    <a16:creationId xmlns:a16="http://schemas.microsoft.com/office/drawing/2014/main" id="{4855BF60-1A92-79D0-21B0-94A41EF0C27C}"/>
                  </a:ext>
                </a:extLst>
              </p:cNvPr>
              <p:cNvPicPr/>
              <p:nvPr/>
            </p:nvPicPr>
            <p:blipFill>
              <a:blip r:embed="rId415"/>
              <a:stretch>
                <a:fillRect/>
              </a:stretch>
            </p:blipFill>
            <p:spPr>
              <a:xfrm>
                <a:off x="7016290" y="4234409"/>
                <a:ext cx="561960" cy="20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6">
            <p14:nvContentPartPr>
              <p14:cNvPr id="280" name="Ink 279">
                <a:extLst>
                  <a:ext uri="{FF2B5EF4-FFF2-40B4-BE49-F238E27FC236}">
                    <a16:creationId xmlns:a16="http://schemas.microsoft.com/office/drawing/2014/main" id="{E2AFDF2A-FD43-8BB2-B373-CAC9A551E5CD}"/>
                  </a:ext>
                </a:extLst>
              </p14:cNvPr>
              <p14:cNvContentPartPr/>
              <p14:nvPr/>
            </p14:nvContentPartPr>
            <p14:xfrm>
              <a:off x="7592290" y="4539329"/>
              <a:ext cx="432720" cy="353160"/>
            </p14:xfrm>
          </p:contentPart>
        </mc:Choice>
        <mc:Fallback xmlns="">
          <p:pic>
            <p:nvPicPr>
              <p:cNvPr id="280" name="Ink 279">
                <a:extLst>
                  <a:ext uri="{FF2B5EF4-FFF2-40B4-BE49-F238E27FC236}">
                    <a16:creationId xmlns:a16="http://schemas.microsoft.com/office/drawing/2014/main" id="{E2AFDF2A-FD43-8BB2-B373-CAC9A551E5CD}"/>
                  </a:ext>
                </a:extLst>
              </p:cNvPr>
              <p:cNvPicPr/>
              <p:nvPr/>
            </p:nvPicPr>
            <p:blipFill>
              <a:blip r:embed="rId417"/>
              <a:stretch>
                <a:fillRect/>
              </a:stretch>
            </p:blipFill>
            <p:spPr>
              <a:xfrm>
                <a:off x="7583290" y="4530689"/>
                <a:ext cx="450360" cy="370800"/>
              </a:xfrm>
              <a:prstGeom prst="rect">
                <a:avLst/>
              </a:prstGeom>
            </p:spPr>
          </p:pic>
        </mc:Fallback>
      </mc:AlternateContent>
      <p:grpSp>
        <p:nvGrpSpPr>
          <p:cNvPr id="288" name="Group 287">
            <a:extLst>
              <a:ext uri="{FF2B5EF4-FFF2-40B4-BE49-F238E27FC236}">
                <a16:creationId xmlns:a16="http://schemas.microsoft.com/office/drawing/2014/main" id="{7D7BF049-B74F-2501-4C68-8DEC75EB4280}"/>
              </a:ext>
            </a:extLst>
          </p:cNvPr>
          <p:cNvGrpSpPr/>
          <p:nvPr/>
        </p:nvGrpSpPr>
        <p:grpSpPr>
          <a:xfrm>
            <a:off x="7727290" y="4035329"/>
            <a:ext cx="4243320" cy="914760"/>
            <a:chOff x="7727290" y="4035329"/>
            <a:chExt cx="4243320" cy="914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18">
              <p14:nvContentPartPr>
                <p14:cNvPr id="258" name="Ink 257">
                  <a:extLst>
                    <a:ext uri="{FF2B5EF4-FFF2-40B4-BE49-F238E27FC236}">
                      <a16:creationId xmlns:a16="http://schemas.microsoft.com/office/drawing/2014/main" id="{D4F72564-6398-DE43-793C-CF9668E8FAA1}"/>
                    </a:ext>
                  </a:extLst>
                </p14:cNvPr>
                <p14:cNvContentPartPr/>
                <p14:nvPr/>
              </p14:nvContentPartPr>
              <p14:xfrm>
                <a:off x="7743490" y="4150529"/>
                <a:ext cx="41760" cy="246240"/>
              </p14:xfrm>
            </p:contentPart>
          </mc:Choice>
          <mc:Fallback xmlns="">
            <p:pic>
              <p:nvPicPr>
                <p:cNvPr id="258" name="Ink 257">
                  <a:extLst>
                    <a:ext uri="{FF2B5EF4-FFF2-40B4-BE49-F238E27FC236}">
                      <a16:creationId xmlns:a16="http://schemas.microsoft.com/office/drawing/2014/main" id="{D4F72564-6398-DE43-793C-CF9668E8FAA1}"/>
                    </a:ext>
                  </a:extLst>
                </p:cNvPr>
                <p:cNvPicPr/>
                <p:nvPr/>
              </p:nvPicPr>
              <p:blipFill>
                <a:blip r:embed="rId419"/>
                <a:stretch>
                  <a:fillRect/>
                </a:stretch>
              </p:blipFill>
              <p:spPr>
                <a:xfrm>
                  <a:off x="7734490" y="4141889"/>
                  <a:ext cx="59400" cy="26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0">
              <p14:nvContentPartPr>
                <p14:cNvPr id="259" name="Ink 258">
                  <a:extLst>
                    <a:ext uri="{FF2B5EF4-FFF2-40B4-BE49-F238E27FC236}">
                      <a16:creationId xmlns:a16="http://schemas.microsoft.com/office/drawing/2014/main" id="{6C96C8DA-CF6A-38D3-D349-0A24E0246698}"/>
                    </a:ext>
                  </a:extLst>
                </p14:cNvPr>
                <p14:cNvContentPartPr/>
                <p14:nvPr/>
              </p14:nvContentPartPr>
              <p14:xfrm>
                <a:off x="7739170" y="4139729"/>
                <a:ext cx="302040" cy="44640"/>
              </p14:xfrm>
            </p:contentPart>
          </mc:Choice>
          <mc:Fallback xmlns="">
            <p:pic>
              <p:nvPicPr>
                <p:cNvPr id="259" name="Ink 258">
                  <a:extLst>
                    <a:ext uri="{FF2B5EF4-FFF2-40B4-BE49-F238E27FC236}">
                      <a16:creationId xmlns:a16="http://schemas.microsoft.com/office/drawing/2014/main" id="{6C96C8DA-CF6A-38D3-D349-0A24E0246698}"/>
                    </a:ext>
                  </a:extLst>
                </p:cNvPr>
                <p:cNvPicPr/>
                <p:nvPr/>
              </p:nvPicPr>
              <p:blipFill>
                <a:blip r:embed="rId421"/>
                <a:stretch>
                  <a:fillRect/>
                </a:stretch>
              </p:blipFill>
              <p:spPr>
                <a:xfrm>
                  <a:off x="7730170" y="4130729"/>
                  <a:ext cx="319680" cy="6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2">
              <p14:nvContentPartPr>
                <p14:cNvPr id="260" name="Ink 259">
                  <a:extLst>
                    <a:ext uri="{FF2B5EF4-FFF2-40B4-BE49-F238E27FC236}">
                      <a16:creationId xmlns:a16="http://schemas.microsoft.com/office/drawing/2014/main" id="{2D384B7A-3C91-F8F6-9B7C-63D905A6019B}"/>
                    </a:ext>
                  </a:extLst>
                </p14:cNvPr>
                <p14:cNvContentPartPr/>
                <p14:nvPr/>
              </p14:nvContentPartPr>
              <p14:xfrm>
                <a:off x="7727290" y="4245929"/>
                <a:ext cx="271800" cy="12960"/>
              </p14:xfrm>
            </p:contentPart>
          </mc:Choice>
          <mc:Fallback xmlns="">
            <p:pic>
              <p:nvPicPr>
                <p:cNvPr id="260" name="Ink 259">
                  <a:extLst>
                    <a:ext uri="{FF2B5EF4-FFF2-40B4-BE49-F238E27FC236}">
                      <a16:creationId xmlns:a16="http://schemas.microsoft.com/office/drawing/2014/main" id="{2D384B7A-3C91-F8F6-9B7C-63D905A6019B}"/>
                    </a:ext>
                  </a:extLst>
                </p:cNvPr>
                <p:cNvPicPr/>
                <p:nvPr/>
              </p:nvPicPr>
              <p:blipFill>
                <a:blip r:embed="rId423"/>
                <a:stretch>
                  <a:fillRect/>
                </a:stretch>
              </p:blipFill>
              <p:spPr>
                <a:xfrm>
                  <a:off x="7718290" y="4237289"/>
                  <a:ext cx="28944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4">
              <p14:nvContentPartPr>
                <p14:cNvPr id="262" name="Ink 261">
                  <a:extLst>
                    <a:ext uri="{FF2B5EF4-FFF2-40B4-BE49-F238E27FC236}">
                      <a16:creationId xmlns:a16="http://schemas.microsoft.com/office/drawing/2014/main" id="{E2F84DED-F8D6-22CB-DE9D-7A261BDF5903}"/>
                    </a:ext>
                  </a:extLst>
                </p14:cNvPr>
                <p14:cNvContentPartPr/>
                <p14:nvPr/>
              </p14:nvContentPartPr>
              <p14:xfrm>
                <a:off x="8113930" y="4276169"/>
                <a:ext cx="34200" cy="167040"/>
              </p14:xfrm>
            </p:contentPart>
          </mc:Choice>
          <mc:Fallback xmlns="">
            <p:pic>
              <p:nvPicPr>
                <p:cNvPr id="262" name="Ink 261">
                  <a:extLst>
                    <a:ext uri="{FF2B5EF4-FFF2-40B4-BE49-F238E27FC236}">
                      <a16:creationId xmlns:a16="http://schemas.microsoft.com/office/drawing/2014/main" id="{E2F84DED-F8D6-22CB-DE9D-7A261BDF5903}"/>
                    </a:ext>
                  </a:extLst>
                </p:cNvPr>
                <p:cNvPicPr/>
                <p:nvPr/>
              </p:nvPicPr>
              <p:blipFill>
                <a:blip r:embed="rId425"/>
                <a:stretch>
                  <a:fillRect/>
                </a:stretch>
              </p:blipFill>
              <p:spPr>
                <a:xfrm>
                  <a:off x="8105290" y="4267529"/>
                  <a:ext cx="5184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6">
              <p14:nvContentPartPr>
                <p14:cNvPr id="263" name="Ink 262">
                  <a:extLst>
                    <a:ext uri="{FF2B5EF4-FFF2-40B4-BE49-F238E27FC236}">
                      <a16:creationId xmlns:a16="http://schemas.microsoft.com/office/drawing/2014/main" id="{B64108EF-557E-369F-B453-6EEDC94E63CA}"/>
                    </a:ext>
                  </a:extLst>
                </p14:cNvPr>
                <p14:cNvContentPartPr/>
                <p14:nvPr/>
              </p14:nvContentPartPr>
              <p14:xfrm>
                <a:off x="8050210" y="4240169"/>
                <a:ext cx="249840" cy="50040"/>
              </p14:xfrm>
            </p:contentPart>
          </mc:Choice>
          <mc:Fallback xmlns="">
            <p:pic>
              <p:nvPicPr>
                <p:cNvPr id="263" name="Ink 262">
                  <a:extLst>
                    <a:ext uri="{FF2B5EF4-FFF2-40B4-BE49-F238E27FC236}">
                      <a16:creationId xmlns:a16="http://schemas.microsoft.com/office/drawing/2014/main" id="{B64108EF-557E-369F-B453-6EEDC94E63CA}"/>
                    </a:ext>
                  </a:extLst>
                </p:cNvPr>
                <p:cNvPicPr/>
                <p:nvPr/>
              </p:nvPicPr>
              <p:blipFill>
                <a:blip r:embed="rId427"/>
                <a:stretch>
                  <a:fillRect/>
                </a:stretch>
              </p:blipFill>
              <p:spPr>
                <a:xfrm>
                  <a:off x="8041570" y="4231169"/>
                  <a:ext cx="267480" cy="6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8">
              <p14:nvContentPartPr>
                <p14:cNvPr id="264" name="Ink 263">
                  <a:extLst>
                    <a:ext uri="{FF2B5EF4-FFF2-40B4-BE49-F238E27FC236}">
                      <a16:creationId xmlns:a16="http://schemas.microsoft.com/office/drawing/2014/main" id="{B2DE19D2-D628-866A-6FD1-1A00F7BBCED6}"/>
                    </a:ext>
                  </a:extLst>
                </p14:cNvPr>
                <p14:cNvContentPartPr/>
                <p14:nvPr/>
              </p14:nvContentPartPr>
              <p14:xfrm>
                <a:off x="8494090" y="4245569"/>
                <a:ext cx="192960" cy="38160"/>
              </p14:xfrm>
            </p:contentPart>
          </mc:Choice>
          <mc:Fallback xmlns="">
            <p:pic>
              <p:nvPicPr>
                <p:cNvPr id="264" name="Ink 263">
                  <a:extLst>
                    <a:ext uri="{FF2B5EF4-FFF2-40B4-BE49-F238E27FC236}">
                      <a16:creationId xmlns:a16="http://schemas.microsoft.com/office/drawing/2014/main" id="{B2DE19D2-D628-866A-6FD1-1A00F7BBCED6}"/>
                    </a:ext>
                  </a:extLst>
                </p:cNvPr>
                <p:cNvPicPr/>
                <p:nvPr/>
              </p:nvPicPr>
              <p:blipFill>
                <a:blip r:embed="rId429"/>
                <a:stretch>
                  <a:fillRect/>
                </a:stretch>
              </p:blipFill>
              <p:spPr>
                <a:xfrm>
                  <a:off x="8485090" y="4236569"/>
                  <a:ext cx="21060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0">
              <p14:nvContentPartPr>
                <p14:cNvPr id="265" name="Ink 264">
                  <a:extLst>
                    <a:ext uri="{FF2B5EF4-FFF2-40B4-BE49-F238E27FC236}">
                      <a16:creationId xmlns:a16="http://schemas.microsoft.com/office/drawing/2014/main" id="{1EC52210-B28C-DAAF-8DA7-98F327AB7726}"/>
                    </a:ext>
                  </a:extLst>
                </p14:cNvPr>
                <p14:cNvContentPartPr/>
                <p14:nvPr/>
              </p14:nvContentPartPr>
              <p14:xfrm>
                <a:off x="8484010" y="4338449"/>
                <a:ext cx="192600" cy="54360"/>
              </p14:xfrm>
            </p:contentPart>
          </mc:Choice>
          <mc:Fallback xmlns="">
            <p:pic>
              <p:nvPicPr>
                <p:cNvPr id="265" name="Ink 264">
                  <a:extLst>
                    <a:ext uri="{FF2B5EF4-FFF2-40B4-BE49-F238E27FC236}">
                      <a16:creationId xmlns:a16="http://schemas.microsoft.com/office/drawing/2014/main" id="{1EC52210-B28C-DAAF-8DA7-98F327AB7726}"/>
                    </a:ext>
                  </a:extLst>
                </p:cNvPr>
                <p:cNvPicPr/>
                <p:nvPr/>
              </p:nvPicPr>
              <p:blipFill>
                <a:blip r:embed="rId431"/>
                <a:stretch>
                  <a:fillRect/>
                </a:stretch>
              </p:blipFill>
              <p:spPr>
                <a:xfrm>
                  <a:off x="8475370" y="4329449"/>
                  <a:ext cx="21024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2">
              <p14:nvContentPartPr>
                <p14:cNvPr id="266" name="Ink 265">
                  <a:extLst>
                    <a:ext uri="{FF2B5EF4-FFF2-40B4-BE49-F238E27FC236}">
                      <a16:creationId xmlns:a16="http://schemas.microsoft.com/office/drawing/2014/main" id="{D4A3E747-5960-9F1B-1183-C61A4F982B5A}"/>
                    </a:ext>
                  </a:extLst>
                </p14:cNvPr>
                <p14:cNvContentPartPr/>
                <p14:nvPr/>
              </p14:nvContentPartPr>
              <p14:xfrm>
                <a:off x="8845810" y="4084649"/>
                <a:ext cx="767160" cy="370800"/>
              </p14:xfrm>
            </p:contentPart>
          </mc:Choice>
          <mc:Fallback xmlns="">
            <p:pic>
              <p:nvPicPr>
                <p:cNvPr id="266" name="Ink 265">
                  <a:extLst>
                    <a:ext uri="{FF2B5EF4-FFF2-40B4-BE49-F238E27FC236}">
                      <a16:creationId xmlns:a16="http://schemas.microsoft.com/office/drawing/2014/main" id="{D4A3E747-5960-9F1B-1183-C61A4F982B5A}"/>
                    </a:ext>
                  </a:extLst>
                </p:cNvPr>
                <p:cNvPicPr/>
                <p:nvPr/>
              </p:nvPicPr>
              <p:blipFill>
                <a:blip r:embed="rId433"/>
                <a:stretch>
                  <a:fillRect/>
                </a:stretch>
              </p:blipFill>
              <p:spPr>
                <a:xfrm>
                  <a:off x="8836810" y="4076009"/>
                  <a:ext cx="784800" cy="38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4">
              <p14:nvContentPartPr>
                <p14:cNvPr id="267" name="Ink 266">
                  <a:extLst>
                    <a:ext uri="{FF2B5EF4-FFF2-40B4-BE49-F238E27FC236}">
                      <a16:creationId xmlns:a16="http://schemas.microsoft.com/office/drawing/2014/main" id="{BC18B7B8-E3EC-116D-30A5-2B509090C65A}"/>
                    </a:ext>
                  </a:extLst>
                </p14:cNvPr>
                <p14:cNvContentPartPr/>
                <p14:nvPr/>
              </p14:nvContentPartPr>
              <p14:xfrm>
                <a:off x="9443770" y="4258529"/>
                <a:ext cx="172080" cy="15840"/>
              </p14:xfrm>
            </p:contentPart>
          </mc:Choice>
          <mc:Fallback xmlns="">
            <p:pic>
              <p:nvPicPr>
                <p:cNvPr id="267" name="Ink 266">
                  <a:extLst>
                    <a:ext uri="{FF2B5EF4-FFF2-40B4-BE49-F238E27FC236}">
                      <a16:creationId xmlns:a16="http://schemas.microsoft.com/office/drawing/2014/main" id="{BC18B7B8-E3EC-116D-30A5-2B509090C65A}"/>
                    </a:ext>
                  </a:extLst>
                </p:cNvPr>
                <p:cNvPicPr/>
                <p:nvPr/>
              </p:nvPicPr>
              <p:blipFill>
                <a:blip r:embed="rId435"/>
                <a:stretch>
                  <a:fillRect/>
                </a:stretch>
              </p:blipFill>
              <p:spPr>
                <a:xfrm>
                  <a:off x="9435130" y="4249889"/>
                  <a:ext cx="18972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6">
              <p14:nvContentPartPr>
                <p14:cNvPr id="269" name="Ink 268">
                  <a:extLst>
                    <a:ext uri="{FF2B5EF4-FFF2-40B4-BE49-F238E27FC236}">
                      <a16:creationId xmlns:a16="http://schemas.microsoft.com/office/drawing/2014/main" id="{AB660E01-3540-9F9E-1732-EE3F1A21AAB3}"/>
                    </a:ext>
                  </a:extLst>
                </p14:cNvPr>
                <p14:cNvContentPartPr/>
                <p14:nvPr/>
              </p14:nvContentPartPr>
              <p14:xfrm>
                <a:off x="9812770" y="4188329"/>
                <a:ext cx="245160" cy="312840"/>
              </p14:xfrm>
            </p:contentPart>
          </mc:Choice>
          <mc:Fallback xmlns="">
            <p:pic>
              <p:nvPicPr>
                <p:cNvPr id="269" name="Ink 268">
                  <a:extLst>
                    <a:ext uri="{FF2B5EF4-FFF2-40B4-BE49-F238E27FC236}">
                      <a16:creationId xmlns:a16="http://schemas.microsoft.com/office/drawing/2014/main" id="{AB660E01-3540-9F9E-1732-EE3F1A21AAB3}"/>
                    </a:ext>
                  </a:extLst>
                </p:cNvPr>
                <p:cNvPicPr/>
                <p:nvPr/>
              </p:nvPicPr>
              <p:blipFill>
                <a:blip r:embed="rId437"/>
                <a:stretch>
                  <a:fillRect/>
                </a:stretch>
              </p:blipFill>
              <p:spPr>
                <a:xfrm>
                  <a:off x="9804130" y="4179329"/>
                  <a:ext cx="262800" cy="33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8">
              <p14:nvContentPartPr>
                <p14:cNvPr id="270" name="Ink 269">
                  <a:extLst>
                    <a:ext uri="{FF2B5EF4-FFF2-40B4-BE49-F238E27FC236}">
                      <a16:creationId xmlns:a16="http://schemas.microsoft.com/office/drawing/2014/main" id="{41BDBF63-DFB7-0C73-7117-FDE036559875}"/>
                    </a:ext>
                  </a:extLst>
                </p14:cNvPr>
                <p14:cNvContentPartPr/>
                <p14:nvPr/>
              </p14:nvContentPartPr>
              <p14:xfrm>
                <a:off x="9888730" y="4221089"/>
                <a:ext cx="73440" cy="20520"/>
              </p14:xfrm>
            </p:contentPart>
          </mc:Choice>
          <mc:Fallback xmlns="">
            <p:pic>
              <p:nvPicPr>
                <p:cNvPr id="270" name="Ink 269">
                  <a:extLst>
                    <a:ext uri="{FF2B5EF4-FFF2-40B4-BE49-F238E27FC236}">
                      <a16:creationId xmlns:a16="http://schemas.microsoft.com/office/drawing/2014/main" id="{41BDBF63-DFB7-0C73-7117-FDE036559875}"/>
                    </a:ext>
                  </a:extLst>
                </p:cNvPr>
                <p:cNvPicPr/>
                <p:nvPr/>
              </p:nvPicPr>
              <p:blipFill>
                <a:blip r:embed="rId439"/>
                <a:stretch>
                  <a:fillRect/>
                </a:stretch>
              </p:blipFill>
              <p:spPr>
                <a:xfrm>
                  <a:off x="9880090" y="4212089"/>
                  <a:ext cx="9108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0">
              <p14:nvContentPartPr>
                <p14:cNvPr id="272" name="Ink 271">
                  <a:extLst>
                    <a:ext uri="{FF2B5EF4-FFF2-40B4-BE49-F238E27FC236}">
                      <a16:creationId xmlns:a16="http://schemas.microsoft.com/office/drawing/2014/main" id="{AAAE21E9-F51D-167D-D6D6-764C9036658D}"/>
                    </a:ext>
                  </a:extLst>
                </p14:cNvPr>
                <p14:cNvContentPartPr/>
                <p14:nvPr/>
              </p14:nvContentPartPr>
              <p14:xfrm>
                <a:off x="10321450" y="4095809"/>
                <a:ext cx="42480" cy="340920"/>
              </p14:xfrm>
            </p:contentPart>
          </mc:Choice>
          <mc:Fallback xmlns="">
            <p:pic>
              <p:nvPicPr>
                <p:cNvPr id="272" name="Ink 271">
                  <a:extLst>
                    <a:ext uri="{FF2B5EF4-FFF2-40B4-BE49-F238E27FC236}">
                      <a16:creationId xmlns:a16="http://schemas.microsoft.com/office/drawing/2014/main" id="{AAAE21E9-F51D-167D-D6D6-764C9036658D}"/>
                    </a:ext>
                  </a:extLst>
                </p:cNvPr>
                <p:cNvPicPr/>
                <p:nvPr/>
              </p:nvPicPr>
              <p:blipFill>
                <a:blip r:embed="rId441"/>
                <a:stretch>
                  <a:fillRect/>
                </a:stretch>
              </p:blipFill>
              <p:spPr>
                <a:xfrm>
                  <a:off x="10312810" y="4087169"/>
                  <a:ext cx="60120" cy="35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2">
              <p14:nvContentPartPr>
                <p14:cNvPr id="273" name="Ink 272">
                  <a:extLst>
                    <a:ext uri="{FF2B5EF4-FFF2-40B4-BE49-F238E27FC236}">
                      <a16:creationId xmlns:a16="http://schemas.microsoft.com/office/drawing/2014/main" id="{DF2B4392-AC3F-F7ED-0278-066C401D5885}"/>
                    </a:ext>
                  </a:extLst>
                </p14:cNvPr>
                <p14:cNvContentPartPr/>
                <p14:nvPr/>
              </p14:nvContentPartPr>
              <p14:xfrm>
                <a:off x="10459330" y="4183289"/>
                <a:ext cx="307440" cy="248040"/>
              </p14:xfrm>
            </p:contentPart>
          </mc:Choice>
          <mc:Fallback xmlns="">
            <p:pic>
              <p:nvPicPr>
                <p:cNvPr id="273" name="Ink 272">
                  <a:extLst>
                    <a:ext uri="{FF2B5EF4-FFF2-40B4-BE49-F238E27FC236}">
                      <a16:creationId xmlns:a16="http://schemas.microsoft.com/office/drawing/2014/main" id="{DF2B4392-AC3F-F7ED-0278-066C401D5885}"/>
                    </a:ext>
                  </a:extLst>
                </p:cNvPr>
                <p:cNvPicPr/>
                <p:nvPr/>
              </p:nvPicPr>
              <p:blipFill>
                <a:blip r:embed="rId443"/>
                <a:stretch>
                  <a:fillRect/>
                </a:stretch>
              </p:blipFill>
              <p:spPr>
                <a:xfrm>
                  <a:off x="10450330" y="4174649"/>
                  <a:ext cx="325080" cy="26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4">
              <p14:nvContentPartPr>
                <p14:cNvPr id="274" name="Ink 273">
                  <a:extLst>
                    <a:ext uri="{FF2B5EF4-FFF2-40B4-BE49-F238E27FC236}">
                      <a16:creationId xmlns:a16="http://schemas.microsoft.com/office/drawing/2014/main" id="{9DA2C906-711C-50C1-CCC5-70BBFB30A593}"/>
                    </a:ext>
                  </a:extLst>
                </p14:cNvPr>
                <p14:cNvContentPartPr/>
                <p14:nvPr/>
              </p14:nvContentPartPr>
              <p14:xfrm>
                <a:off x="10816450" y="4130729"/>
                <a:ext cx="37800" cy="312480"/>
              </p14:xfrm>
            </p:contentPart>
          </mc:Choice>
          <mc:Fallback xmlns="">
            <p:pic>
              <p:nvPicPr>
                <p:cNvPr id="274" name="Ink 273">
                  <a:extLst>
                    <a:ext uri="{FF2B5EF4-FFF2-40B4-BE49-F238E27FC236}">
                      <a16:creationId xmlns:a16="http://schemas.microsoft.com/office/drawing/2014/main" id="{9DA2C906-711C-50C1-CCC5-70BBFB30A593}"/>
                    </a:ext>
                  </a:extLst>
                </p:cNvPr>
                <p:cNvPicPr/>
                <p:nvPr/>
              </p:nvPicPr>
              <p:blipFill>
                <a:blip r:embed="rId445"/>
                <a:stretch>
                  <a:fillRect/>
                </a:stretch>
              </p:blipFill>
              <p:spPr>
                <a:xfrm>
                  <a:off x="10807810" y="4121729"/>
                  <a:ext cx="55440" cy="33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6">
              <p14:nvContentPartPr>
                <p14:cNvPr id="275" name="Ink 274">
                  <a:extLst>
                    <a:ext uri="{FF2B5EF4-FFF2-40B4-BE49-F238E27FC236}">
                      <a16:creationId xmlns:a16="http://schemas.microsoft.com/office/drawing/2014/main" id="{D788C24D-5494-15D7-B9A4-2F10FCDC1483}"/>
                    </a:ext>
                  </a:extLst>
                </p14:cNvPr>
                <p14:cNvContentPartPr/>
                <p14:nvPr/>
              </p14:nvContentPartPr>
              <p14:xfrm>
                <a:off x="10920130" y="4035329"/>
                <a:ext cx="116640" cy="165240"/>
              </p14:xfrm>
            </p:contentPart>
          </mc:Choice>
          <mc:Fallback xmlns="">
            <p:pic>
              <p:nvPicPr>
                <p:cNvPr id="275" name="Ink 274">
                  <a:extLst>
                    <a:ext uri="{FF2B5EF4-FFF2-40B4-BE49-F238E27FC236}">
                      <a16:creationId xmlns:a16="http://schemas.microsoft.com/office/drawing/2014/main" id="{D788C24D-5494-15D7-B9A4-2F10FCDC1483}"/>
                    </a:ext>
                  </a:extLst>
                </p:cNvPr>
                <p:cNvPicPr/>
                <p:nvPr/>
              </p:nvPicPr>
              <p:blipFill>
                <a:blip r:embed="rId447"/>
                <a:stretch>
                  <a:fillRect/>
                </a:stretch>
              </p:blipFill>
              <p:spPr>
                <a:xfrm>
                  <a:off x="10911490" y="4026689"/>
                  <a:ext cx="13428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8">
              <p14:nvContentPartPr>
                <p14:cNvPr id="277" name="Ink 276">
                  <a:extLst>
                    <a:ext uri="{FF2B5EF4-FFF2-40B4-BE49-F238E27FC236}">
                      <a16:creationId xmlns:a16="http://schemas.microsoft.com/office/drawing/2014/main" id="{566251D0-C1E5-9261-E2F2-3774BF81BD2D}"/>
                    </a:ext>
                  </a:extLst>
                </p14:cNvPr>
                <p14:cNvContentPartPr/>
                <p14:nvPr/>
              </p14:nvContentPartPr>
              <p14:xfrm>
                <a:off x="11084650" y="4174289"/>
                <a:ext cx="741600" cy="261720"/>
              </p14:xfrm>
            </p:contentPart>
          </mc:Choice>
          <mc:Fallback xmlns="">
            <p:pic>
              <p:nvPicPr>
                <p:cNvPr id="277" name="Ink 276">
                  <a:extLst>
                    <a:ext uri="{FF2B5EF4-FFF2-40B4-BE49-F238E27FC236}">
                      <a16:creationId xmlns:a16="http://schemas.microsoft.com/office/drawing/2014/main" id="{566251D0-C1E5-9261-E2F2-3774BF81BD2D}"/>
                    </a:ext>
                  </a:extLst>
                </p:cNvPr>
                <p:cNvPicPr/>
                <p:nvPr/>
              </p:nvPicPr>
              <p:blipFill>
                <a:blip r:embed="rId449"/>
                <a:stretch>
                  <a:fillRect/>
                </a:stretch>
              </p:blipFill>
              <p:spPr>
                <a:xfrm>
                  <a:off x="11076010" y="4165289"/>
                  <a:ext cx="759240" cy="27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0">
              <p14:nvContentPartPr>
                <p14:cNvPr id="278" name="Ink 277">
                  <a:extLst>
                    <a:ext uri="{FF2B5EF4-FFF2-40B4-BE49-F238E27FC236}">
                      <a16:creationId xmlns:a16="http://schemas.microsoft.com/office/drawing/2014/main" id="{E577BA00-90D8-1699-FC8D-66DABDC308BF}"/>
                    </a:ext>
                  </a:extLst>
                </p14:cNvPr>
                <p14:cNvContentPartPr/>
                <p14:nvPr/>
              </p14:nvContentPartPr>
              <p14:xfrm>
                <a:off x="11591530" y="4219649"/>
                <a:ext cx="379080" cy="36360"/>
              </p14:xfrm>
            </p:contentPart>
          </mc:Choice>
          <mc:Fallback xmlns="">
            <p:pic>
              <p:nvPicPr>
                <p:cNvPr id="278" name="Ink 277">
                  <a:extLst>
                    <a:ext uri="{FF2B5EF4-FFF2-40B4-BE49-F238E27FC236}">
                      <a16:creationId xmlns:a16="http://schemas.microsoft.com/office/drawing/2014/main" id="{E577BA00-90D8-1699-FC8D-66DABDC308BF}"/>
                    </a:ext>
                  </a:extLst>
                </p:cNvPr>
                <p:cNvPicPr/>
                <p:nvPr/>
              </p:nvPicPr>
              <p:blipFill>
                <a:blip r:embed="rId451"/>
                <a:stretch>
                  <a:fillRect/>
                </a:stretch>
              </p:blipFill>
              <p:spPr>
                <a:xfrm>
                  <a:off x="11582890" y="4211009"/>
                  <a:ext cx="39672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2">
              <p14:nvContentPartPr>
                <p14:cNvPr id="281" name="Ink 280">
                  <a:extLst>
                    <a:ext uri="{FF2B5EF4-FFF2-40B4-BE49-F238E27FC236}">
                      <a16:creationId xmlns:a16="http://schemas.microsoft.com/office/drawing/2014/main" id="{47C0618D-63E4-8BB8-8F4B-E43E216D6AC3}"/>
                    </a:ext>
                  </a:extLst>
                </p14:cNvPr>
                <p14:cNvContentPartPr/>
                <p14:nvPr/>
              </p14:nvContentPartPr>
              <p14:xfrm>
                <a:off x="8119690" y="4584329"/>
                <a:ext cx="1162440" cy="365760"/>
              </p14:xfrm>
            </p:contentPart>
          </mc:Choice>
          <mc:Fallback xmlns="">
            <p:pic>
              <p:nvPicPr>
                <p:cNvPr id="281" name="Ink 280">
                  <a:extLst>
                    <a:ext uri="{FF2B5EF4-FFF2-40B4-BE49-F238E27FC236}">
                      <a16:creationId xmlns:a16="http://schemas.microsoft.com/office/drawing/2014/main" id="{47C0618D-63E4-8BB8-8F4B-E43E216D6AC3}"/>
                    </a:ext>
                  </a:extLst>
                </p:cNvPr>
                <p:cNvPicPr/>
                <p:nvPr/>
              </p:nvPicPr>
              <p:blipFill>
                <a:blip r:embed="rId453"/>
                <a:stretch>
                  <a:fillRect/>
                </a:stretch>
              </p:blipFill>
              <p:spPr>
                <a:xfrm>
                  <a:off x="8110690" y="4575689"/>
                  <a:ext cx="1180080" cy="38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4">
              <p14:nvContentPartPr>
                <p14:cNvPr id="282" name="Ink 281">
                  <a:extLst>
                    <a:ext uri="{FF2B5EF4-FFF2-40B4-BE49-F238E27FC236}">
                      <a16:creationId xmlns:a16="http://schemas.microsoft.com/office/drawing/2014/main" id="{043D6F8D-4F53-2F03-B97C-E0A7BFBACE28}"/>
                    </a:ext>
                  </a:extLst>
                </p14:cNvPr>
                <p14:cNvContentPartPr/>
                <p14:nvPr/>
              </p14:nvContentPartPr>
              <p14:xfrm>
                <a:off x="9095290" y="4722929"/>
                <a:ext cx="178920" cy="29520"/>
              </p14:xfrm>
            </p:contentPart>
          </mc:Choice>
          <mc:Fallback xmlns="">
            <p:pic>
              <p:nvPicPr>
                <p:cNvPr id="282" name="Ink 281">
                  <a:extLst>
                    <a:ext uri="{FF2B5EF4-FFF2-40B4-BE49-F238E27FC236}">
                      <a16:creationId xmlns:a16="http://schemas.microsoft.com/office/drawing/2014/main" id="{043D6F8D-4F53-2F03-B97C-E0A7BFBACE28}"/>
                    </a:ext>
                  </a:extLst>
                </p:cNvPr>
                <p:cNvPicPr/>
                <p:nvPr/>
              </p:nvPicPr>
              <p:blipFill>
                <a:blip r:embed="rId455"/>
                <a:stretch>
                  <a:fillRect/>
                </a:stretch>
              </p:blipFill>
              <p:spPr>
                <a:xfrm>
                  <a:off x="9086290" y="4713929"/>
                  <a:ext cx="19656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6">
              <p14:nvContentPartPr>
                <p14:cNvPr id="283" name="Ink 282">
                  <a:extLst>
                    <a:ext uri="{FF2B5EF4-FFF2-40B4-BE49-F238E27FC236}">
                      <a16:creationId xmlns:a16="http://schemas.microsoft.com/office/drawing/2014/main" id="{5378F3BF-2721-27E3-07ED-A9844C658989}"/>
                    </a:ext>
                  </a:extLst>
                </p14:cNvPr>
                <p14:cNvContentPartPr/>
                <p14:nvPr/>
              </p14:nvContentPartPr>
              <p14:xfrm>
                <a:off x="8430730" y="4614929"/>
                <a:ext cx="60120" cy="48240"/>
              </p14:xfrm>
            </p:contentPart>
          </mc:Choice>
          <mc:Fallback xmlns="">
            <p:pic>
              <p:nvPicPr>
                <p:cNvPr id="283" name="Ink 282">
                  <a:extLst>
                    <a:ext uri="{FF2B5EF4-FFF2-40B4-BE49-F238E27FC236}">
                      <a16:creationId xmlns:a16="http://schemas.microsoft.com/office/drawing/2014/main" id="{5378F3BF-2721-27E3-07ED-A9844C658989}"/>
                    </a:ext>
                  </a:extLst>
                </p:cNvPr>
                <p:cNvPicPr/>
                <p:nvPr/>
              </p:nvPicPr>
              <p:blipFill>
                <a:blip r:embed="rId457"/>
                <a:stretch>
                  <a:fillRect/>
                </a:stretch>
              </p:blipFill>
              <p:spPr>
                <a:xfrm>
                  <a:off x="8421730" y="4606289"/>
                  <a:ext cx="77760" cy="6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8">
              <p14:nvContentPartPr>
                <p14:cNvPr id="284" name="Ink 283">
                  <a:extLst>
                    <a:ext uri="{FF2B5EF4-FFF2-40B4-BE49-F238E27FC236}">
                      <a16:creationId xmlns:a16="http://schemas.microsoft.com/office/drawing/2014/main" id="{FC172B46-9F4F-F35D-285A-BFE10A96BE45}"/>
                    </a:ext>
                  </a:extLst>
                </p14:cNvPr>
                <p14:cNvContentPartPr/>
                <p14:nvPr/>
              </p14:nvContentPartPr>
              <p14:xfrm>
                <a:off x="9420010" y="4595489"/>
                <a:ext cx="275400" cy="322560"/>
              </p14:xfrm>
            </p:contentPart>
          </mc:Choice>
          <mc:Fallback xmlns="">
            <p:pic>
              <p:nvPicPr>
                <p:cNvPr id="284" name="Ink 283">
                  <a:extLst>
                    <a:ext uri="{FF2B5EF4-FFF2-40B4-BE49-F238E27FC236}">
                      <a16:creationId xmlns:a16="http://schemas.microsoft.com/office/drawing/2014/main" id="{FC172B46-9F4F-F35D-285A-BFE10A96BE45}"/>
                    </a:ext>
                  </a:extLst>
                </p:cNvPr>
                <p:cNvPicPr/>
                <p:nvPr/>
              </p:nvPicPr>
              <p:blipFill>
                <a:blip r:embed="rId459"/>
                <a:stretch>
                  <a:fillRect/>
                </a:stretch>
              </p:blipFill>
              <p:spPr>
                <a:xfrm>
                  <a:off x="9411010" y="4586849"/>
                  <a:ext cx="293040" cy="34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0">
              <p14:nvContentPartPr>
                <p14:cNvPr id="285" name="Ink 284">
                  <a:extLst>
                    <a:ext uri="{FF2B5EF4-FFF2-40B4-BE49-F238E27FC236}">
                      <a16:creationId xmlns:a16="http://schemas.microsoft.com/office/drawing/2014/main" id="{00F77D9A-1964-4EED-1EF2-FB43B322D0AA}"/>
                    </a:ext>
                  </a:extLst>
                </p14:cNvPr>
                <p14:cNvContentPartPr/>
                <p14:nvPr/>
              </p14:nvContentPartPr>
              <p14:xfrm>
                <a:off x="9902050" y="4532129"/>
                <a:ext cx="1364400" cy="351720"/>
              </p14:xfrm>
            </p:contentPart>
          </mc:Choice>
          <mc:Fallback xmlns="">
            <p:pic>
              <p:nvPicPr>
                <p:cNvPr id="285" name="Ink 284">
                  <a:extLst>
                    <a:ext uri="{FF2B5EF4-FFF2-40B4-BE49-F238E27FC236}">
                      <a16:creationId xmlns:a16="http://schemas.microsoft.com/office/drawing/2014/main" id="{00F77D9A-1964-4EED-1EF2-FB43B322D0AA}"/>
                    </a:ext>
                  </a:extLst>
                </p:cNvPr>
                <p:cNvPicPr/>
                <p:nvPr/>
              </p:nvPicPr>
              <p:blipFill>
                <a:blip r:embed="rId461"/>
                <a:stretch>
                  <a:fillRect/>
                </a:stretch>
              </p:blipFill>
              <p:spPr>
                <a:xfrm>
                  <a:off x="9893050" y="4523129"/>
                  <a:ext cx="1382040" cy="36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2">
              <p14:nvContentPartPr>
                <p14:cNvPr id="286" name="Ink 285">
                  <a:extLst>
                    <a:ext uri="{FF2B5EF4-FFF2-40B4-BE49-F238E27FC236}">
                      <a16:creationId xmlns:a16="http://schemas.microsoft.com/office/drawing/2014/main" id="{68E513F9-B485-12ED-8F27-54D8A134264C}"/>
                    </a:ext>
                  </a:extLst>
                </p14:cNvPr>
                <p14:cNvContentPartPr/>
                <p14:nvPr/>
              </p14:nvContentPartPr>
              <p14:xfrm>
                <a:off x="10524130" y="4666049"/>
                <a:ext cx="333360" cy="12960"/>
              </p14:xfrm>
            </p:contentPart>
          </mc:Choice>
          <mc:Fallback xmlns="">
            <p:pic>
              <p:nvPicPr>
                <p:cNvPr id="286" name="Ink 285">
                  <a:extLst>
                    <a:ext uri="{FF2B5EF4-FFF2-40B4-BE49-F238E27FC236}">
                      <a16:creationId xmlns:a16="http://schemas.microsoft.com/office/drawing/2014/main" id="{68E513F9-B485-12ED-8F27-54D8A134264C}"/>
                    </a:ext>
                  </a:extLst>
                </p:cNvPr>
                <p:cNvPicPr/>
                <p:nvPr/>
              </p:nvPicPr>
              <p:blipFill>
                <a:blip r:embed="rId463"/>
                <a:stretch>
                  <a:fillRect/>
                </a:stretch>
              </p:blipFill>
              <p:spPr>
                <a:xfrm>
                  <a:off x="10515490" y="4657049"/>
                  <a:ext cx="35100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4">
              <p14:nvContentPartPr>
                <p14:cNvPr id="287" name="Ink 286">
                  <a:extLst>
                    <a:ext uri="{FF2B5EF4-FFF2-40B4-BE49-F238E27FC236}">
                      <a16:creationId xmlns:a16="http://schemas.microsoft.com/office/drawing/2014/main" id="{FD31D383-1E41-2862-948C-CBFB09D77D0E}"/>
                    </a:ext>
                  </a:extLst>
                </p14:cNvPr>
                <p14:cNvContentPartPr/>
                <p14:nvPr/>
              </p14:nvContentPartPr>
              <p14:xfrm>
                <a:off x="10376170" y="4530689"/>
                <a:ext cx="58320" cy="93600"/>
              </p14:xfrm>
            </p:contentPart>
          </mc:Choice>
          <mc:Fallback xmlns="">
            <p:pic>
              <p:nvPicPr>
                <p:cNvPr id="287" name="Ink 286">
                  <a:extLst>
                    <a:ext uri="{FF2B5EF4-FFF2-40B4-BE49-F238E27FC236}">
                      <a16:creationId xmlns:a16="http://schemas.microsoft.com/office/drawing/2014/main" id="{FD31D383-1E41-2862-948C-CBFB09D77D0E}"/>
                    </a:ext>
                  </a:extLst>
                </p:cNvPr>
                <p:cNvPicPr/>
                <p:nvPr/>
              </p:nvPicPr>
              <p:blipFill>
                <a:blip r:embed="rId465"/>
                <a:stretch>
                  <a:fillRect/>
                </a:stretch>
              </p:blipFill>
              <p:spPr>
                <a:xfrm>
                  <a:off x="10367530" y="4522049"/>
                  <a:ext cx="75960" cy="111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66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15133BAD-CA4D-ED26-F978-E2B4D5017944}"/>
                  </a:ext>
                </a:extLst>
              </p14:cNvPr>
              <p14:cNvContentPartPr/>
              <p14:nvPr/>
            </p14:nvContentPartPr>
            <p14:xfrm>
              <a:off x="10437780" y="1132762"/>
              <a:ext cx="787680" cy="35460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15133BAD-CA4D-ED26-F978-E2B4D5017944}"/>
                  </a:ext>
                </a:extLst>
              </p:cNvPr>
              <p:cNvPicPr/>
              <p:nvPr/>
            </p:nvPicPr>
            <p:blipFill>
              <a:blip r:embed="rId467"/>
              <a:stretch>
                <a:fillRect/>
              </a:stretch>
            </p:blipFill>
            <p:spPr>
              <a:xfrm>
                <a:off x="10428780" y="1123762"/>
                <a:ext cx="805320" cy="37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8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576BD009-BED6-F557-7EC7-1DD16FCCB1E0}"/>
                  </a:ext>
                </a:extLst>
              </p14:cNvPr>
              <p14:cNvContentPartPr/>
              <p14:nvPr/>
            </p14:nvContentPartPr>
            <p14:xfrm>
              <a:off x="11427780" y="1109002"/>
              <a:ext cx="480600" cy="33408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576BD009-BED6-F557-7EC7-1DD16FCCB1E0}"/>
                  </a:ext>
                </a:extLst>
              </p:cNvPr>
              <p:cNvPicPr/>
              <p:nvPr/>
            </p:nvPicPr>
            <p:blipFill>
              <a:blip r:embed="rId469"/>
              <a:stretch>
                <a:fillRect/>
              </a:stretch>
            </p:blipFill>
            <p:spPr>
              <a:xfrm>
                <a:off x="11418780" y="1100002"/>
                <a:ext cx="498240" cy="35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0">
            <p14:nvContentPartPr>
              <p14:cNvPr id="261" name="Ink 260">
                <a:extLst>
                  <a:ext uri="{FF2B5EF4-FFF2-40B4-BE49-F238E27FC236}">
                    <a16:creationId xmlns:a16="http://schemas.microsoft.com/office/drawing/2014/main" id="{D44F9BA5-CB30-983D-3319-3CED8B441F6C}"/>
                  </a:ext>
                </a:extLst>
              </p14:cNvPr>
              <p14:cNvContentPartPr/>
              <p14:nvPr/>
            </p14:nvContentPartPr>
            <p14:xfrm>
              <a:off x="11377020" y="1281442"/>
              <a:ext cx="270720" cy="17640"/>
            </p14:xfrm>
          </p:contentPart>
        </mc:Choice>
        <mc:Fallback xmlns="">
          <p:pic>
            <p:nvPicPr>
              <p:cNvPr id="261" name="Ink 260">
                <a:extLst>
                  <a:ext uri="{FF2B5EF4-FFF2-40B4-BE49-F238E27FC236}">
                    <a16:creationId xmlns:a16="http://schemas.microsoft.com/office/drawing/2014/main" id="{D44F9BA5-CB30-983D-3319-3CED8B441F6C}"/>
                  </a:ext>
                </a:extLst>
              </p:cNvPr>
              <p:cNvPicPr/>
              <p:nvPr/>
            </p:nvPicPr>
            <p:blipFill>
              <a:blip r:embed="rId471"/>
              <a:stretch>
                <a:fillRect/>
              </a:stretch>
            </p:blipFill>
            <p:spPr>
              <a:xfrm>
                <a:off x="11368020" y="1272442"/>
                <a:ext cx="288360" cy="35280"/>
              </a:xfrm>
              <a:prstGeom prst="rect">
                <a:avLst/>
              </a:prstGeom>
            </p:spPr>
          </p:pic>
        </mc:Fallback>
      </mc:AlternateContent>
      <p:grpSp>
        <p:nvGrpSpPr>
          <p:cNvPr id="90" name="Group 89">
            <a:extLst>
              <a:ext uri="{FF2B5EF4-FFF2-40B4-BE49-F238E27FC236}">
                <a16:creationId xmlns:a16="http://schemas.microsoft.com/office/drawing/2014/main" id="{99FA7D4F-8414-B65E-1BA4-DC081B1CCC91}"/>
              </a:ext>
            </a:extLst>
          </p:cNvPr>
          <p:cNvGrpSpPr/>
          <p:nvPr/>
        </p:nvGrpSpPr>
        <p:grpSpPr>
          <a:xfrm>
            <a:off x="9034860" y="1091002"/>
            <a:ext cx="1222200" cy="953280"/>
            <a:chOff x="9034860" y="1091002"/>
            <a:chExt cx="1222200" cy="953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72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48254F6F-29ED-854F-6B10-0D0652A6D24E}"/>
                    </a:ext>
                  </a:extLst>
                </p14:cNvPr>
                <p14:cNvContentPartPr/>
                <p14:nvPr/>
              </p14:nvContentPartPr>
              <p14:xfrm>
                <a:off x="9263460" y="1132042"/>
                <a:ext cx="28440" cy="30960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48254F6F-29ED-854F-6B10-0D0652A6D24E}"/>
                    </a:ext>
                  </a:extLst>
                </p:cNvPr>
                <p:cNvPicPr/>
                <p:nvPr/>
              </p:nvPicPr>
              <p:blipFill>
                <a:blip r:embed="rId473"/>
                <a:stretch>
                  <a:fillRect/>
                </a:stretch>
              </p:blipFill>
              <p:spPr>
                <a:xfrm>
                  <a:off x="9254572" y="1123042"/>
                  <a:ext cx="45860" cy="32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4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BDF5B5F4-B362-B4CE-703C-F92E106DF63A}"/>
                    </a:ext>
                  </a:extLst>
                </p14:cNvPr>
                <p14:cNvContentPartPr/>
                <p14:nvPr/>
              </p14:nvContentPartPr>
              <p14:xfrm>
                <a:off x="9164820" y="1114762"/>
                <a:ext cx="289800" cy="7200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BDF5B5F4-B362-B4CE-703C-F92E106DF63A}"/>
                    </a:ext>
                  </a:extLst>
                </p:cNvPr>
                <p:cNvPicPr/>
                <p:nvPr/>
              </p:nvPicPr>
              <p:blipFill>
                <a:blip r:embed="rId475"/>
                <a:stretch>
                  <a:fillRect/>
                </a:stretch>
              </p:blipFill>
              <p:spPr>
                <a:xfrm>
                  <a:off x="9155820" y="1105807"/>
                  <a:ext cx="307440" cy="8955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6">
              <p14:nvContentPartPr>
                <p14:cNvPr id="234" name="Ink 233">
                  <a:extLst>
                    <a:ext uri="{FF2B5EF4-FFF2-40B4-BE49-F238E27FC236}">
                      <a16:creationId xmlns:a16="http://schemas.microsoft.com/office/drawing/2014/main" id="{C2903ADA-E6B6-6252-6144-7FAE4FC5A47F}"/>
                    </a:ext>
                  </a:extLst>
                </p14:cNvPr>
                <p14:cNvContentPartPr/>
                <p14:nvPr/>
              </p14:nvContentPartPr>
              <p14:xfrm>
                <a:off x="9459660" y="1091002"/>
                <a:ext cx="412920" cy="354240"/>
              </p14:xfrm>
            </p:contentPart>
          </mc:Choice>
          <mc:Fallback xmlns="">
            <p:pic>
              <p:nvPicPr>
                <p:cNvPr id="234" name="Ink 233">
                  <a:extLst>
                    <a:ext uri="{FF2B5EF4-FFF2-40B4-BE49-F238E27FC236}">
                      <a16:creationId xmlns:a16="http://schemas.microsoft.com/office/drawing/2014/main" id="{C2903ADA-E6B6-6252-6144-7FAE4FC5A47F}"/>
                    </a:ext>
                  </a:extLst>
                </p:cNvPr>
                <p:cNvPicPr/>
                <p:nvPr/>
              </p:nvPicPr>
              <p:blipFill>
                <a:blip r:embed="rId477"/>
                <a:stretch>
                  <a:fillRect/>
                </a:stretch>
              </p:blipFill>
              <p:spPr>
                <a:xfrm>
                  <a:off x="9450660" y="1082002"/>
                  <a:ext cx="430560" cy="37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8">
              <p14:nvContentPartPr>
                <p14:cNvPr id="239" name="Ink 238">
                  <a:extLst>
                    <a:ext uri="{FF2B5EF4-FFF2-40B4-BE49-F238E27FC236}">
                      <a16:creationId xmlns:a16="http://schemas.microsoft.com/office/drawing/2014/main" id="{5F1F2A42-E69A-EB2A-02CE-ECE2BEE56310}"/>
                    </a:ext>
                  </a:extLst>
                </p14:cNvPr>
                <p14:cNvContentPartPr/>
                <p14:nvPr/>
              </p14:nvContentPartPr>
              <p14:xfrm>
                <a:off x="9598260" y="1213762"/>
                <a:ext cx="53640" cy="37440"/>
              </p14:xfrm>
            </p:contentPart>
          </mc:Choice>
          <mc:Fallback xmlns="">
            <p:pic>
              <p:nvPicPr>
                <p:cNvPr id="239" name="Ink 238">
                  <a:extLst>
                    <a:ext uri="{FF2B5EF4-FFF2-40B4-BE49-F238E27FC236}">
                      <a16:creationId xmlns:a16="http://schemas.microsoft.com/office/drawing/2014/main" id="{5F1F2A42-E69A-EB2A-02CE-ECE2BEE56310}"/>
                    </a:ext>
                  </a:extLst>
                </p:cNvPr>
                <p:cNvPicPr/>
                <p:nvPr/>
              </p:nvPicPr>
              <p:blipFill>
                <a:blip r:embed="rId479"/>
                <a:stretch>
                  <a:fillRect/>
                </a:stretch>
              </p:blipFill>
              <p:spPr>
                <a:xfrm>
                  <a:off x="9589260" y="1204762"/>
                  <a:ext cx="7128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0">
              <p14:nvContentPartPr>
                <p14:cNvPr id="251" name="Ink 250">
                  <a:extLst>
                    <a:ext uri="{FF2B5EF4-FFF2-40B4-BE49-F238E27FC236}">
                      <a16:creationId xmlns:a16="http://schemas.microsoft.com/office/drawing/2014/main" id="{4E937099-60D6-EA7D-AAAE-7BE852A35C7D}"/>
                    </a:ext>
                  </a:extLst>
                </p14:cNvPr>
                <p14:cNvContentPartPr/>
                <p14:nvPr/>
              </p14:nvContentPartPr>
              <p14:xfrm>
                <a:off x="9968340" y="1281442"/>
                <a:ext cx="288720" cy="191520"/>
              </p14:xfrm>
            </p:contentPart>
          </mc:Choice>
          <mc:Fallback xmlns="">
            <p:pic>
              <p:nvPicPr>
                <p:cNvPr id="251" name="Ink 250">
                  <a:extLst>
                    <a:ext uri="{FF2B5EF4-FFF2-40B4-BE49-F238E27FC236}">
                      <a16:creationId xmlns:a16="http://schemas.microsoft.com/office/drawing/2014/main" id="{4E937099-60D6-EA7D-AAAE-7BE852A35C7D}"/>
                    </a:ext>
                  </a:extLst>
                </p:cNvPr>
                <p:cNvPicPr/>
                <p:nvPr/>
              </p:nvPicPr>
              <p:blipFill>
                <a:blip r:embed="rId481"/>
                <a:stretch>
                  <a:fillRect/>
                </a:stretch>
              </p:blipFill>
              <p:spPr>
                <a:xfrm>
                  <a:off x="9959340" y="1272442"/>
                  <a:ext cx="306360" cy="20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2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1E710A3A-73F1-E804-8068-E2A2F75BACB5}"/>
                    </a:ext>
                  </a:extLst>
                </p14:cNvPr>
                <p14:cNvContentPartPr/>
                <p14:nvPr/>
              </p14:nvContentPartPr>
              <p14:xfrm>
                <a:off x="10066260" y="1178122"/>
                <a:ext cx="41040" cy="3312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1E710A3A-73F1-E804-8068-E2A2F75BACB5}"/>
                    </a:ext>
                  </a:extLst>
                </p:cNvPr>
                <p:cNvPicPr/>
                <p:nvPr/>
              </p:nvPicPr>
              <p:blipFill>
                <a:blip r:embed="rId483"/>
                <a:stretch>
                  <a:fillRect/>
                </a:stretch>
              </p:blipFill>
              <p:spPr>
                <a:xfrm>
                  <a:off x="10057260" y="1169219"/>
                  <a:ext cx="58680" cy="5057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4">
              <p14:nvContentPartPr>
                <p14:cNvPr id="271" name="Ink 270">
                  <a:extLst>
                    <a:ext uri="{FF2B5EF4-FFF2-40B4-BE49-F238E27FC236}">
                      <a16:creationId xmlns:a16="http://schemas.microsoft.com/office/drawing/2014/main" id="{BFDC059F-664E-44D1-C2A8-E3435F415749}"/>
                    </a:ext>
                  </a:extLst>
                </p14:cNvPr>
                <p14:cNvContentPartPr/>
                <p14:nvPr/>
              </p14:nvContentPartPr>
              <p14:xfrm>
                <a:off x="9034860" y="1689322"/>
                <a:ext cx="236160" cy="320760"/>
              </p14:xfrm>
            </p:contentPart>
          </mc:Choice>
          <mc:Fallback xmlns="">
            <p:pic>
              <p:nvPicPr>
                <p:cNvPr id="271" name="Ink 270">
                  <a:extLst>
                    <a:ext uri="{FF2B5EF4-FFF2-40B4-BE49-F238E27FC236}">
                      <a16:creationId xmlns:a16="http://schemas.microsoft.com/office/drawing/2014/main" id="{BFDC059F-664E-44D1-C2A8-E3435F415749}"/>
                    </a:ext>
                  </a:extLst>
                </p:cNvPr>
                <p:cNvPicPr/>
                <p:nvPr/>
              </p:nvPicPr>
              <p:blipFill>
                <a:blip r:embed="rId485"/>
                <a:stretch>
                  <a:fillRect/>
                </a:stretch>
              </p:blipFill>
              <p:spPr>
                <a:xfrm>
                  <a:off x="9025860" y="1680322"/>
                  <a:ext cx="253800" cy="33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6">
              <p14:nvContentPartPr>
                <p14:cNvPr id="276" name="Ink 275">
                  <a:extLst>
                    <a:ext uri="{FF2B5EF4-FFF2-40B4-BE49-F238E27FC236}">
                      <a16:creationId xmlns:a16="http://schemas.microsoft.com/office/drawing/2014/main" id="{692C4489-5474-C911-EF78-7C1B13DF4D55}"/>
                    </a:ext>
                  </a:extLst>
                </p14:cNvPr>
                <p14:cNvContentPartPr/>
                <p14:nvPr/>
              </p14:nvContentPartPr>
              <p14:xfrm>
                <a:off x="9226380" y="1680322"/>
                <a:ext cx="264600" cy="56160"/>
              </p14:xfrm>
            </p:contentPart>
          </mc:Choice>
          <mc:Fallback xmlns="">
            <p:pic>
              <p:nvPicPr>
                <p:cNvPr id="276" name="Ink 275">
                  <a:extLst>
                    <a:ext uri="{FF2B5EF4-FFF2-40B4-BE49-F238E27FC236}">
                      <a16:creationId xmlns:a16="http://schemas.microsoft.com/office/drawing/2014/main" id="{692C4489-5474-C911-EF78-7C1B13DF4D55}"/>
                    </a:ext>
                  </a:extLst>
                </p:cNvPr>
                <p:cNvPicPr/>
                <p:nvPr/>
              </p:nvPicPr>
              <p:blipFill>
                <a:blip r:embed="rId487"/>
                <a:stretch>
                  <a:fillRect/>
                </a:stretch>
              </p:blipFill>
              <p:spPr>
                <a:xfrm>
                  <a:off x="9217392" y="1671322"/>
                  <a:ext cx="282216" cy="7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8">
              <p14:nvContentPartPr>
                <p14:cNvPr id="279" name="Ink 278">
                  <a:extLst>
                    <a:ext uri="{FF2B5EF4-FFF2-40B4-BE49-F238E27FC236}">
                      <a16:creationId xmlns:a16="http://schemas.microsoft.com/office/drawing/2014/main" id="{44A27EF8-FA93-CDB7-147C-5D017D397A9E}"/>
                    </a:ext>
                  </a:extLst>
                </p14:cNvPr>
                <p14:cNvContentPartPr/>
                <p14:nvPr/>
              </p14:nvContentPartPr>
              <p14:xfrm>
                <a:off x="9211980" y="1826842"/>
                <a:ext cx="203760" cy="14400"/>
              </p14:xfrm>
            </p:contentPart>
          </mc:Choice>
          <mc:Fallback xmlns="">
            <p:pic>
              <p:nvPicPr>
                <p:cNvPr id="279" name="Ink 278">
                  <a:extLst>
                    <a:ext uri="{FF2B5EF4-FFF2-40B4-BE49-F238E27FC236}">
                      <a16:creationId xmlns:a16="http://schemas.microsoft.com/office/drawing/2014/main" id="{44A27EF8-FA93-CDB7-147C-5D017D397A9E}"/>
                    </a:ext>
                  </a:extLst>
                </p:cNvPr>
                <p:cNvPicPr/>
                <p:nvPr/>
              </p:nvPicPr>
              <p:blipFill>
                <a:blip r:embed="rId489"/>
                <a:stretch>
                  <a:fillRect/>
                </a:stretch>
              </p:blipFill>
              <p:spPr>
                <a:xfrm>
                  <a:off x="9202964" y="1817842"/>
                  <a:ext cx="221431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0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3A7058F3-0FBC-77BA-B1B3-CD0780B2B086}"/>
                    </a:ext>
                  </a:extLst>
                </p14:cNvPr>
                <p14:cNvContentPartPr/>
                <p14:nvPr/>
              </p14:nvContentPartPr>
              <p14:xfrm>
                <a:off x="9405300" y="1863202"/>
                <a:ext cx="783360" cy="18108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3A7058F3-0FBC-77BA-B1B3-CD0780B2B086}"/>
                    </a:ext>
                  </a:extLst>
                </p:cNvPr>
                <p:cNvPicPr/>
                <p:nvPr/>
              </p:nvPicPr>
              <p:blipFill>
                <a:blip r:embed="rId491"/>
                <a:stretch>
                  <a:fillRect/>
                </a:stretch>
              </p:blipFill>
              <p:spPr>
                <a:xfrm>
                  <a:off x="9396300" y="1854202"/>
                  <a:ext cx="801000" cy="19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2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657925E4-22C2-6C60-BAA2-A7BEC9A43683}"/>
                    </a:ext>
                  </a:extLst>
                </p14:cNvPr>
                <p14:cNvContentPartPr/>
                <p14:nvPr/>
              </p14:nvContentPartPr>
              <p14:xfrm>
                <a:off x="10019460" y="1772122"/>
                <a:ext cx="45360" cy="1368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657925E4-22C2-6C60-BAA2-A7BEC9A43683}"/>
                    </a:ext>
                  </a:extLst>
                </p:cNvPr>
                <p:cNvPicPr/>
                <p:nvPr/>
              </p:nvPicPr>
              <p:blipFill>
                <a:blip r:embed="rId493"/>
                <a:stretch>
                  <a:fillRect/>
                </a:stretch>
              </p:blipFill>
              <p:spPr>
                <a:xfrm>
                  <a:off x="10010460" y="1763122"/>
                  <a:ext cx="63000" cy="31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5" name="Group 294">
            <a:extLst>
              <a:ext uri="{FF2B5EF4-FFF2-40B4-BE49-F238E27FC236}">
                <a16:creationId xmlns:a16="http://schemas.microsoft.com/office/drawing/2014/main" id="{77C94C84-226B-C6CE-0184-C3AC502638BB}"/>
              </a:ext>
            </a:extLst>
          </p:cNvPr>
          <p:cNvGrpSpPr/>
          <p:nvPr/>
        </p:nvGrpSpPr>
        <p:grpSpPr>
          <a:xfrm>
            <a:off x="10437420" y="1713442"/>
            <a:ext cx="1639080" cy="380520"/>
            <a:chOff x="10437420" y="1713442"/>
            <a:chExt cx="1639080" cy="380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94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A8EFB673-8B15-2F57-CB55-3DADDD093A7E}"/>
                    </a:ext>
                  </a:extLst>
                </p14:cNvPr>
                <p14:cNvContentPartPr/>
                <p14:nvPr/>
              </p14:nvContentPartPr>
              <p14:xfrm>
                <a:off x="10437420" y="1749442"/>
                <a:ext cx="103320" cy="27072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A8EFB673-8B15-2F57-CB55-3DADDD093A7E}"/>
                    </a:ext>
                  </a:extLst>
                </p:cNvPr>
                <p:cNvPicPr/>
                <p:nvPr/>
              </p:nvPicPr>
              <p:blipFill>
                <a:blip r:embed="rId495"/>
                <a:stretch>
                  <a:fillRect/>
                </a:stretch>
              </p:blipFill>
              <p:spPr>
                <a:xfrm>
                  <a:off x="10428389" y="1740454"/>
                  <a:ext cx="121022" cy="28833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6">
              <p14:nvContentPartPr>
                <p14:cNvPr id="289" name="Ink 288">
                  <a:extLst>
                    <a:ext uri="{FF2B5EF4-FFF2-40B4-BE49-F238E27FC236}">
                      <a16:creationId xmlns:a16="http://schemas.microsoft.com/office/drawing/2014/main" id="{46D8CA2F-55CC-41AE-0610-01E1E2AC29F5}"/>
                    </a:ext>
                  </a:extLst>
                </p14:cNvPr>
                <p14:cNvContentPartPr/>
                <p14:nvPr/>
              </p14:nvContentPartPr>
              <p14:xfrm>
                <a:off x="10524180" y="1713442"/>
                <a:ext cx="346320" cy="60840"/>
              </p14:xfrm>
            </p:contentPart>
          </mc:Choice>
          <mc:Fallback xmlns="">
            <p:pic>
              <p:nvPicPr>
                <p:cNvPr id="289" name="Ink 288">
                  <a:extLst>
                    <a:ext uri="{FF2B5EF4-FFF2-40B4-BE49-F238E27FC236}">
                      <a16:creationId xmlns:a16="http://schemas.microsoft.com/office/drawing/2014/main" id="{46D8CA2F-55CC-41AE-0610-01E1E2AC29F5}"/>
                    </a:ext>
                  </a:extLst>
                </p:cNvPr>
                <p:cNvPicPr/>
                <p:nvPr/>
              </p:nvPicPr>
              <p:blipFill>
                <a:blip r:embed="rId497"/>
                <a:stretch>
                  <a:fillRect/>
                </a:stretch>
              </p:blipFill>
              <p:spPr>
                <a:xfrm>
                  <a:off x="10515180" y="1704442"/>
                  <a:ext cx="36396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8">
              <p14:nvContentPartPr>
                <p14:cNvPr id="290" name="Ink 289">
                  <a:extLst>
                    <a:ext uri="{FF2B5EF4-FFF2-40B4-BE49-F238E27FC236}">
                      <a16:creationId xmlns:a16="http://schemas.microsoft.com/office/drawing/2014/main" id="{15F991A4-B94F-6932-0974-135DEF3EE8CD}"/>
                    </a:ext>
                  </a:extLst>
                </p14:cNvPr>
                <p14:cNvContentPartPr/>
                <p14:nvPr/>
              </p14:nvContentPartPr>
              <p14:xfrm>
                <a:off x="10495380" y="1862842"/>
                <a:ext cx="201960" cy="33120"/>
              </p14:xfrm>
            </p:contentPart>
          </mc:Choice>
          <mc:Fallback xmlns="">
            <p:pic>
              <p:nvPicPr>
                <p:cNvPr id="290" name="Ink 289">
                  <a:extLst>
                    <a:ext uri="{FF2B5EF4-FFF2-40B4-BE49-F238E27FC236}">
                      <a16:creationId xmlns:a16="http://schemas.microsoft.com/office/drawing/2014/main" id="{15F991A4-B94F-6932-0974-135DEF3EE8CD}"/>
                    </a:ext>
                  </a:extLst>
                </p:cNvPr>
                <p:cNvPicPr/>
                <p:nvPr/>
              </p:nvPicPr>
              <p:blipFill>
                <a:blip r:embed="rId499"/>
                <a:stretch>
                  <a:fillRect/>
                </a:stretch>
              </p:blipFill>
              <p:spPr>
                <a:xfrm>
                  <a:off x="10486380" y="1853842"/>
                  <a:ext cx="21960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0">
              <p14:nvContentPartPr>
                <p14:cNvPr id="292" name="Ink 291">
                  <a:extLst>
                    <a:ext uri="{FF2B5EF4-FFF2-40B4-BE49-F238E27FC236}">
                      <a16:creationId xmlns:a16="http://schemas.microsoft.com/office/drawing/2014/main" id="{40FBFEF6-8546-19BC-1769-293965FAB3C3}"/>
                    </a:ext>
                  </a:extLst>
                </p14:cNvPr>
                <p14:cNvContentPartPr/>
                <p14:nvPr/>
              </p14:nvContentPartPr>
              <p14:xfrm>
                <a:off x="10604820" y="1737562"/>
                <a:ext cx="1471680" cy="356400"/>
              </p14:xfrm>
            </p:contentPart>
          </mc:Choice>
          <mc:Fallback xmlns="">
            <p:pic>
              <p:nvPicPr>
                <p:cNvPr id="292" name="Ink 291">
                  <a:extLst>
                    <a:ext uri="{FF2B5EF4-FFF2-40B4-BE49-F238E27FC236}">
                      <a16:creationId xmlns:a16="http://schemas.microsoft.com/office/drawing/2014/main" id="{40FBFEF6-8546-19BC-1769-293965FAB3C3}"/>
                    </a:ext>
                  </a:extLst>
                </p:cNvPr>
                <p:cNvPicPr/>
                <p:nvPr/>
              </p:nvPicPr>
              <p:blipFill>
                <a:blip r:embed="rId501"/>
                <a:stretch>
                  <a:fillRect/>
                </a:stretch>
              </p:blipFill>
              <p:spPr>
                <a:xfrm>
                  <a:off x="10595820" y="1728562"/>
                  <a:ext cx="1489320" cy="37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2">
              <p14:nvContentPartPr>
                <p14:cNvPr id="293" name="Ink 292">
                  <a:extLst>
                    <a:ext uri="{FF2B5EF4-FFF2-40B4-BE49-F238E27FC236}">
                      <a16:creationId xmlns:a16="http://schemas.microsoft.com/office/drawing/2014/main" id="{80C646F1-2E09-CF95-B77D-401C9F052956}"/>
                    </a:ext>
                  </a:extLst>
                </p14:cNvPr>
                <p14:cNvContentPartPr/>
                <p14:nvPr/>
              </p14:nvContentPartPr>
              <p14:xfrm>
                <a:off x="11528940" y="1882642"/>
                <a:ext cx="5040" cy="39240"/>
              </p14:xfrm>
            </p:contentPart>
          </mc:Choice>
          <mc:Fallback xmlns="">
            <p:pic>
              <p:nvPicPr>
                <p:cNvPr id="293" name="Ink 292">
                  <a:extLst>
                    <a:ext uri="{FF2B5EF4-FFF2-40B4-BE49-F238E27FC236}">
                      <a16:creationId xmlns:a16="http://schemas.microsoft.com/office/drawing/2014/main" id="{80C646F1-2E09-CF95-B77D-401C9F052956}"/>
                    </a:ext>
                  </a:extLst>
                </p:cNvPr>
                <p:cNvPicPr/>
                <p:nvPr/>
              </p:nvPicPr>
              <p:blipFill>
                <a:blip r:embed="rId503"/>
                <a:stretch>
                  <a:fillRect/>
                </a:stretch>
              </p:blipFill>
              <p:spPr>
                <a:xfrm>
                  <a:off x="11519940" y="1873642"/>
                  <a:ext cx="2268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4">
              <p14:nvContentPartPr>
                <p14:cNvPr id="294" name="Ink 293">
                  <a:extLst>
                    <a:ext uri="{FF2B5EF4-FFF2-40B4-BE49-F238E27FC236}">
                      <a16:creationId xmlns:a16="http://schemas.microsoft.com/office/drawing/2014/main" id="{918F5ED5-E29A-E22A-5DA4-D00FB54B218E}"/>
                    </a:ext>
                  </a:extLst>
                </p14:cNvPr>
                <p14:cNvContentPartPr/>
                <p14:nvPr/>
              </p14:nvContentPartPr>
              <p14:xfrm>
                <a:off x="11205300" y="1807762"/>
                <a:ext cx="336960" cy="98280"/>
              </p14:xfrm>
            </p:contentPart>
          </mc:Choice>
          <mc:Fallback xmlns="">
            <p:pic>
              <p:nvPicPr>
                <p:cNvPr id="294" name="Ink 293">
                  <a:extLst>
                    <a:ext uri="{FF2B5EF4-FFF2-40B4-BE49-F238E27FC236}">
                      <a16:creationId xmlns:a16="http://schemas.microsoft.com/office/drawing/2014/main" id="{918F5ED5-E29A-E22A-5DA4-D00FB54B218E}"/>
                    </a:ext>
                  </a:extLst>
                </p:cNvPr>
                <p:cNvPicPr/>
                <p:nvPr/>
              </p:nvPicPr>
              <p:blipFill>
                <a:blip r:embed="rId505"/>
                <a:stretch>
                  <a:fillRect/>
                </a:stretch>
              </p:blipFill>
              <p:spPr>
                <a:xfrm>
                  <a:off x="11196300" y="1798762"/>
                  <a:ext cx="354600" cy="115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8" name="Group 297">
            <a:extLst>
              <a:ext uri="{FF2B5EF4-FFF2-40B4-BE49-F238E27FC236}">
                <a16:creationId xmlns:a16="http://schemas.microsoft.com/office/drawing/2014/main" id="{59C4200C-84EC-A983-8118-32B88C47EAFF}"/>
              </a:ext>
            </a:extLst>
          </p:cNvPr>
          <p:cNvGrpSpPr/>
          <p:nvPr/>
        </p:nvGrpSpPr>
        <p:grpSpPr>
          <a:xfrm>
            <a:off x="8986620" y="2096122"/>
            <a:ext cx="2999160" cy="167400"/>
            <a:chOff x="8986620" y="2096122"/>
            <a:chExt cx="2999160" cy="167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06">
              <p14:nvContentPartPr>
                <p14:cNvPr id="296" name="Ink 295">
                  <a:extLst>
                    <a:ext uri="{FF2B5EF4-FFF2-40B4-BE49-F238E27FC236}">
                      <a16:creationId xmlns:a16="http://schemas.microsoft.com/office/drawing/2014/main" id="{1914567D-C831-89EA-D3E6-41F6C1710AE8}"/>
                    </a:ext>
                  </a:extLst>
                </p14:cNvPr>
                <p14:cNvContentPartPr/>
                <p14:nvPr/>
              </p14:nvContentPartPr>
              <p14:xfrm>
                <a:off x="8986620" y="2096122"/>
                <a:ext cx="1178280" cy="99000"/>
              </p14:xfrm>
            </p:contentPart>
          </mc:Choice>
          <mc:Fallback xmlns="">
            <p:pic>
              <p:nvPicPr>
                <p:cNvPr id="296" name="Ink 295">
                  <a:extLst>
                    <a:ext uri="{FF2B5EF4-FFF2-40B4-BE49-F238E27FC236}">
                      <a16:creationId xmlns:a16="http://schemas.microsoft.com/office/drawing/2014/main" id="{1914567D-C831-89EA-D3E6-41F6C1710AE8}"/>
                    </a:ext>
                  </a:extLst>
                </p:cNvPr>
                <p:cNvPicPr/>
                <p:nvPr/>
              </p:nvPicPr>
              <p:blipFill>
                <a:blip r:embed="rId507"/>
                <a:stretch>
                  <a:fillRect/>
                </a:stretch>
              </p:blipFill>
              <p:spPr>
                <a:xfrm>
                  <a:off x="8977620" y="2087122"/>
                  <a:ext cx="119592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8">
              <p14:nvContentPartPr>
                <p14:cNvPr id="297" name="Ink 296">
                  <a:extLst>
                    <a:ext uri="{FF2B5EF4-FFF2-40B4-BE49-F238E27FC236}">
                      <a16:creationId xmlns:a16="http://schemas.microsoft.com/office/drawing/2014/main" id="{8CC77AEB-7370-849C-AEEF-E81B2776B4E4}"/>
                    </a:ext>
                  </a:extLst>
                </p14:cNvPr>
                <p14:cNvContentPartPr/>
                <p14:nvPr/>
              </p14:nvContentPartPr>
              <p14:xfrm>
                <a:off x="10408260" y="2186482"/>
                <a:ext cx="1577520" cy="77040"/>
              </p14:xfrm>
            </p:contentPart>
          </mc:Choice>
          <mc:Fallback xmlns="">
            <p:pic>
              <p:nvPicPr>
                <p:cNvPr id="297" name="Ink 296">
                  <a:extLst>
                    <a:ext uri="{FF2B5EF4-FFF2-40B4-BE49-F238E27FC236}">
                      <a16:creationId xmlns:a16="http://schemas.microsoft.com/office/drawing/2014/main" id="{8CC77AEB-7370-849C-AEEF-E81B2776B4E4}"/>
                    </a:ext>
                  </a:extLst>
                </p:cNvPr>
                <p:cNvPicPr/>
                <p:nvPr/>
              </p:nvPicPr>
              <p:blipFill>
                <a:blip r:embed="rId509"/>
                <a:stretch>
                  <a:fillRect/>
                </a:stretch>
              </p:blipFill>
              <p:spPr>
                <a:xfrm>
                  <a:off x="10399258" y="2177482"/>
                  <a:ext cx="1595164" cy="94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10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0D5EAE36-BA09-F682-DCFD-03927BA6C434}"/>
                  </a:ext>
                </a:extLst>
              </p14:cNvPr>
              <p14:cNvContentPartPr/>
              <p14:nvPr/>
            </p14:nvContentPartPr>
            <p14:xfrm>
              <a:off x="11188330" y="3209342"/>
              <a:ext cx="360" cy="36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0D5EAE36-BA09-F682-DCFD-03927BA6C434}"/>
                  </a:ext>
                </a:extLst>
              </p:cNvPr>
              <p:cNvPicPr/>
              <p:nvPr/>
            </p:nvPicPr>
            <p:blipFill>
              <a:blip r:embed="rId511"/>
              <a:stretch>
                <a:fillRect/>
              </a:stretch>
            </p:blipFill>
            <p:spPr>
              <a:xfrm>
                <a:off x="11179690" y="3200342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2">
            <p14:nvContentPartPr>
              <p14:cNvPr id="250" name="Ink 249">
                <a:extLst>
                  <a:ext uri="{FF2B5EF4-FFF2-40B4-BE49-F238E27FC236}">
                    <a16:creationId xmlns:a16="http://schemas.microsoft.com/office/drawing/2014/main" id="{665B798C-E5E1-E09E-0426-4A8C5825B6E4}"/>
                  </a:ext>
                </a:extLst>
              </p14:cNvPr>
              <p14:cNvContentPartPr/>
              <p14:nvPr/>
            </p14:nvContentPartPr>
            <p14:xfrm>
              <a:off x="8698930" y="1123142"/>
              <a:ext cx="340920" cy="990000"/>
            </p14:xfrm>
          </p:contentPart>
        </mc:Choice>
        <mc:Fallback xmlns="">
          <p:pic>
            <p:nvPicPr>
              <p:cNvPr id="250" name="Ink 249">
                <a:extLst>
                  <a:ext uri="{FF2B5EF4-FFF2-40B4-BE49-F238E27FC236}">
                    <a16:creationId xmlns:a16="http://schemas.microsoft.com/office/drawing/2014/main" id="{665B798C-E5E1-E09E-0426-4A8C5825B6E4}"/>
                  </a:ext>
                </a:extLst>
              </p:cNvPr>
              <p:cNvPicPr/>
              <p:nvPr/>
            </p:nvPicPr>
            <p:blipFill>
              <a:blip r:embed="rId513"/>
              <a:stretch>
                <a:fillRect/>
              </a:stretch>
            </p:blipFill>
            <p:spPr>
              <a:xfrm>
                <a:off x="8689930" y="1114142"/>
                <a:ext cx="358560" cy="100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4">
            <p14:nvContentPartPr>
              <p14:cNvPr id="268" name="Ink 267">
                <a:extLst>
                  <a:ext uri="{FF2B5EF4-FFF2-40B4-BE49-F238E27FC236}">
                    <a16:creationId xmlns:a16="http://schemas.microsoft.com/office/drawing/2014/main" id="{A80579E1-B320-68B8-4C85-D6CADED71FA4}"/>
                  </a:ext>
                </a:extLst>
              </p14:cNvPr>
              <p14:cNvContentPartPr/>
              <p14:nvPr/>
            </p14:nvContentPartPr>
            <p14:xfrm>
              <a:off x="7617130" y="1060502"/>
              <a:ext cx="1013040" cy="441000"/>
            </p14:xfrm>
          </p:contentPart>
        </mc:Choice>
        <mc:Fallback xmlns="">
          <p:pic>
            <p:nvPicPr>
              <p:cNvPr id="268" name="Ink 267">
                <a:extLst>
                  <a:ext uri="{FF2B5EF4-FFF2-40B4-BE49-F238E27FC236}">
                    <a16:creationId xmlns:a16="http://schemas.microsoft.com/office/drawing/2014/main" id="{A80579E1-B320-68B8-4C85-D6CADED71FA4}"/>
                  </a:ext>
                </a:extLst>
              </p:cNvPr>
              <p:cNvPicPr/>
              <p:nvPr/>
            </p:nvPicPr>
            <p:blipFill>
              <a:blip r:embed="rId515"/>
              <a:stretch>
                <a:fillRect/>
              </a:stretch>
            </p:blipFill>
            <p:spPr>
              <a:xfrm>
                <a:off x="7608490" y="1051502"/>
                <a:ext cx="1030680" cy="458640"/>
              </a:xfrm>
              <a:prstGeom prst="rect">
                <a:avLst/>
              </a:prstGeom>
            </p:spPr>
          </p:pic>
        </mc:Fallback>
      </mc:AlternateContent>
      <p:grpSp>
        <p:nvGrpSpPr>
          <p:cNvPr id="306" name="Group 305">
            <a:extLst>
              <a:ext uri="{FF2B5EF4-FFF2-40B4-BE49-F238E27FC236}">
                <a16:creationId xmlns:a16="http://schemas.microsoft.com/office/drawing/2014/main" id="{A4CC5781-BF34-6DA6-227B-E4CE6B2B9820}"/>
              </a:ext>
            </a:extLst>
          </p:cNvPr>
          <p:cNvGrpSpPr/>
          <p:nvPr/>
        </p:nvGrpSpPr>
        <p:grpSpPr>
          <a:xfrm>
            <a:off x="5861410" y="76769"/>
            <a:ext cx="2338200" cy="330840"/>
            <a:chOff x="5861410" y="76769"/>
            <a:chExt cx="2338200" cy="330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16">
              <p14:nvContentPartPr>
                <p14:cNvPr id="300" name="Ink 299">
                  <a:extLst>
                    <a:ext uri="{FF2B5EF4-FFF2-40B4-BE49-F238E27FC236}">
                      <a16:creationId xmlns:a16="http://schemas.microsoft.com/office/drawing/2014/main" id="{C74351DD-902D-4DFC-F6D5-21B2FC9528ED}"/>
                    </a:ext>
                  </a:extLst>
                </p14:cNvPr>
                <p14:cNvContentPartPr/>
                <p14:nvPr/>
              </p14:nvContentPartPr>
              <p14:xfrm>
                <a:off x="5861410" y="109529"/>
                <a:ext cx="112680" cy="298080"/>
              </p14:xfrm>
            </p:contentPart>
          </mc:Choice>
          <mc:Fallback xmlns="">
            <p:pic>
              <p:nvPicPr>
                <p:cNvPr id="300" name="Ink 299">
                  <a:extLst>
                    <a:ext uri="{FF2B5EF4-FFF2-40B4-BE49-F238E27FC236}">
                      <a16:creationId xmlns:a16="http://schemas.microsoft.com/office/drawing/2014/main" id="{C74351DD-902D-4DFC-F6D5-21B2FC9528ED}"/>
                    </a:ext>
                  </a:extLst>
                </p:cNvPr>
                <p:cNvPicPr/>
                <p:nvPr/>
              </p:nvPicPr>
              <p:blipFill>
                <a:blip r:embed="rId517"/>
                <a:stretch>
                  <a:fillRect/>
                </a:stretch>
              </p:blipFill>
              <p:spPr>
                <a:xfrm>
                  <a:off x="5852770" y="100529"/>
                  <a:ext cx="130320" cy="31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8">
              <p14:nvContentPartPr>
                <p14:cNvPr id="301" name="Ink 300">
                  <a:extLst>
                    <a:ext uri="{FF2B5EF4-FFF2-40B4-BE49-F238E27FC236}">
                      <a16:creationId xmlns:a16="http://schemas.microsoft.com/office/drawing/2014/main" id="{4C823076-FB95-600C-5672-C1997D01357A}"/>
                    </a:ext>
                  </a:extLst>
                </p14:cNvPr>
                <p14:cNvContentPartPr/>
                <p14:nvPr/>
              </p14:nvContentPartPr>
              <p14:xfrm>
                <a:off x="5966890" y="145169"/>
                <a:ext cx="410040" cy="226080"/>
              </p14:xfrm>
            </p:contentPart>
          </mc:Choice>
          <mc:Fallback xmlns="">
            <p:pic>
              <p:nvPicPr>
                <p:cNvPr id="301" name="Ink 300">
                  <a:extLst>
                    <a:ext uri="{FF2B5EF4-FFF2-40B4-BE49-F238E27FC236}">
                      <a16:creationId xmlns:a16="http://schemas.microsoft.com/office/drawing/2014/main" id="{4C823076-FB95-600C-5672-C1997D01357A}"/>
                    </a:ext>
                  </a:extLst>
                </p:cNvPr>
                <p:cNvPicPr/>
                <p:nvPr/>
              </p:nvPicPr>
              <p:blipFill>
                <a:blip r:embed="rId519"/>
                <a:stretch>
                  <a:fillRect/>
                </a:stretch>
              </p:blipFill>
              <p:spPr>
                <a:xfrm>
                  <a:off x="5958250" y="136529"/>
                  <a:ext cx="427680" cy="24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0">
              <p14:nvContentPartPr>
                <p14:cNvPr id="302" name="Ink 301">
                  <a:extLst>
                    <a:ext uri="{FF2B5EF4-FFF2-40B4-BE49-F238E27FC236}">
                      <a16:creationId xmlns:a16="http://schemas.microsoft.com/office/drawing/2014/main" id="{CDADD412-BF8B-FADA-7606-49745B8EC826}"/>
                    </a:ext>
                  </a:extLst>
                </p14:cNvPr>
                <p14:cNvContentPartPr/>
                <p14:nvPr/>
              </p14:nvContentPartPr>
              <p14:xfrm>
                <a:off x="6511210" y="122129"/>
                <a:ext cx="351360" cy="237960"/>
              </p14:xfrm>
            </p:contentPart>
          </mc:Choice>
          <mc:Fallback xmlns="">
            <p:pic>
              <p:nvPicPr>
                <p:cNvPr id="302" name="Ink 301">
                  <a:extLst>
                    <a:ext uri="{FF2B5EF4-FFF2-40B4-BE49-F238E27FC236}">
                      <a16:creationId xmlns:a16="http://schemas.microsoft.com/office/drawing/2014/main" id="{CDADD412-BF8B-FADA-7606-49745B8EC826}"/>
                    </a:ext>
                  </a:extLst>
                </p:cNvPr>
                <p:cNvPicPr/>
                <p:nvPr/>
              </p:nvPicPr>
              <p:blipFill>
                <a:blip r:embed="rId521"/>
                <a:stretch>
                  <a:fillRect/>
                </a:stretch>
              </p:blipFill>
              <p:spPr>
                <a:xfrm>
                  <a:off x="6502570" y="113489"/>
                  <a:ext cx="369000" cy="25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2">
              <p14:nvContentPartPr>
                <p14:cNvPr id="303" name="Ink 302">
                  <a:extLst>
                    <a:ext uri="{FF2B5EF4-FFF2-40B4-BE49-F238E27FC236}">
                      <a16:creationId xmlns:a16="http://schemas.microsoft.com/office/drawing/2014/main" id="{7A81717B-B1AA-0533-C59E-C25F3A60D12B}"/>
                    </a:ext>
                  </a:extLst>
                </p14:cNvPr>
                <p14:cNvContentPartPr/>
                <p14:nvPr/>
              </p14:nvContentPartPr>
              <p14:xfrm>
                <a:off x="6573130" y="181529"/>
                <a:ext cx="138960" cy="19080"/>
              </p14:xfrm>
            </p:contentPart>
          </mc:Choice>
          <mc:Fallback xmlns="">
            <p:pic>
              <p:nvPicPr>
                <p:cNvPr id="303" name="Ink 302">
                  <a:extLst>
                    <a:ext uri="{FF2B5EF4-FFF2-40B4-BE49-F238E27FC236}">
                      <a16:creationId xmlns:a16="http://schemas.microsoft.com/office/drawing/2014/main" id="{7A81717B-B1AA-0533-C59E-C25F3A60D12B}"/>
                    </a:ext>
                  </a:extLst>
                </p:cNvPr>
                <p:cNvPicPr/>
                <p:nvPr/>
              </p:nvPicPr>
              <p:blipFill>
                <a:blip r:embed="rId523"/>
                <a:stretch>
                  <a:fillRect/>
                </a:stretch>
              </p:blipFill>
              <p:spPr>
                <a:xfrm>
                  <a:off x="6564130" y="172529"/>
                  <a:ext cx="15660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4">
              <p14:nvContentPartPr>
                <p14:cNvPr id="304" name="Ink 303">
                  <a:extLst>
                    <a:ext uri="{FF2B5EF4-FFF2-40B4-BE49-F238E27FC236}">
                      <a16:creationId xmlns:a16="http://schemas.microsoft.com/office/drawing/2014/main" id="{6022F882-4209-6FB6-EFA7-135F15DFF054}"/>
                    </a:ext>
                  </a:extLst>
                </p14:cNvPr>
                <p14:cNvContentPartPr/>
                <p14:nvPr/>
              </p14:nvContentPartPr>
              <p14:xfrm>
                <a:off x="7002970" y="76769"/>
                <a:ext cx="1196640" cy="295200"/>
              </p14:xfrm>
            </p:contentPart>
          </mc:Choice>
          <mc:Fallback xmlns="">
            <p:pic>
              <p:nvPicPr>
                <p:cNvPr id="304" name="Ink 303">
                  <a:extLst>
                    <a:ext uri="{FF2B5EF4-FFF2-40B4-BE49-F238E27FC236}">
                      <a16:creationId xmlns:a16="http://schemas.microsoft.com/office/drawing/2014/main" id="{6022F882-4209-6FB6-EFA7-135F15DFF054}"/>
                    </a:ext>
                  </a:extLst>
                </p:cNvPr>
                <p:cNvPicPr/>
                <p:nvPr/>
              </p:nvPicPr>
              <p:blipFill>
                <a:blip r:embed="rId525"/>
                <a:stretch>
                  <a:fillRect/>
                </a:stretch>
              </p:blipFill>
              <p:spPr>
                <a:xfrm>
                  <a:off x="6994330" y="67769"/>
                  <a:ext cx="1214280" cy="312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26">
            <p14:nvContentPartPr>
              <p14:cNvPr id="305" name="Ink 304">
                <a:extLst>
                  <a:ext uri="{FF2B5EF4-FFF2-40B4-BE49-F238E27FC236}">
                    <a16:creationId xmlns:a16="http://schemas.microsoft.com/office/drawing/2014/main" id="{FC176F84-4E1B-D98D-8B5F-A3AA8B9C7A19}"/>
                  </a:ext>
                </a:extLst>
              </p14:cNvPr>
              <p14:cNvContentPartPr/>
              <p14:nvPr/>
            </p14:nvContentPartPr>
            <p14:xfrm>
              <a:off x="8315530" y="95489"/>
              <a:ext cx="1201680" cy="263520"/>
            </p14:xfrm>
          </p:contentPart>
        </mc:Choice>
        <mc:Fallback xmlns="">
          <p:pic>
            <p:nvPicPr>
              <p:cNvPr id="305" name="Ink 304">
                <a:extLst>
                  <a:ext uri="{FF2B5EF4-FFF2-40B4-BE49-F238E27FC236}">
                    <a16:creationId xmlns:a16="http://schemas.microsoft.com/office/drawing/2014/main" id="{FC176F84-4E1B-D98D-8B5F-A3AA8B9C7A19}"/>
                  </a:ext>
                </a:extLst>
              </p:cNvPr>
              <p:cNvPicPr/>
              <p:nvPr/>
            </p:nvPicPr>
            <p:blipFill>
              <a:blip r:embed="rId527"/>
              <a:stretch>
                <a:fillRect/>
              </a:stretch>
            </p:blipFill>
            <p:spPr>
              <a:xfrm>
                <a:off x="8306890" y="86849"/>
                <a:ext cx="1219320" cy="281160"/>
              </a:xfrm>
              <a:prstGeom prst="rect">
                <a:avLst/>
              </a:prstGeom>
            </p:spPr>
          </p:pic>
        </mc:Fallback>
      </mc:AlternateContent>
      <p:grpSp>
        <p:nvGrpSpPr>
          <p:cNvPr id="312" name="Group 311">
            <a:extLst>
              <a:ext uri="{FF2B5EF4-FFF2-40B4-BE49-F238E27FC236}">
                <a16:creationId xmlns:a16="http://schemas.microsoft.com/office/drawing/2014/main" id="{16028288-FD0D-C863-DCD8-332D76C329EE}"/>
              </a:ext>
            </a:extLst>
          </p:cNvPr>
          <p:cNvGrpSpPr/>
          <p:nvPr/>
        </p:nvGrpSpPr>
        <p:grpSpPr>
          <a:xfrm>
            <a:off x="9632050" y="84689"/>
            <a:ext cx="787680" cy="334440"/>
            <a:chOff x="9632050" y="84689"/>
            <a:chExt cx="787680" cy="334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28">
              <p14:nvContentPartPr>
                <p14:cNvPr id="308" name="Ink 307">
                  <a:extLst>
                    <a:ext uri="{FF2B5EF4-FFF2-40B4-BE49-F238E27FC236}">
                      <a16:creationId xmlns:a16="http://schemas.microsoft.com/office/drawing/2014/main" id="{980083F7-9128-74CC-1EAB-159A28FE01A4}"/>
                    </a:ext>
                  </a:extLst>
                </p14:cNvPr>
                <p14:cNvContentPartPr/>
                <p14:nvPr/>
              </p14:nvContentPartPr>
              <p14:xfrm>
                <a:off x="9632050" y="105569"/>
                <a:ext cx="665280" cy="313560"/>
              </p14:xfrm>
            </p:contentPart>
          </mc:Choice>
          <mc:Fallback xmlns="">
            <p:pic>
              <p:nvPicPr>
                <p:cNvPr id="308" name="Ink 307">
                  <a:extLst>
                    <a:ext uri="{FF2B5EF4-FFF2-40B4-BE49-F238E27FC236}">
                      <a16:creationId xmlns:a16="http://schemas.microsoft.com/office/drawing/2014/main" id="{980083F7-9128-74CC-1EAB-159A28FE01A4}"/>
                    </a:ext>
                  </a:extLst>
                </p:cNvPr>
                <p:cNvPicPr/>
                <p:nvPr/>
              </p:nvPicPr>
              <p:blipFill>
                <a:blip r:embed="rId529"/>
                <a:stretch>
                  <a:fillRect/>
                </a:stretch>
              </p:blipFill>
              <p:spPr>
                <a:xfrm>
                  <a:off x="9623410" y="96929"/>
                  <a:ext cx="682920" cy="33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0">
              <p14:nvContentPartPr>
                <p14:cNvPr id="309" name="Ink 308">
                  <a:extLst>
                    <a:ext uri="{FF2B5EF4-FFF2-40B4-BE49-F238E27FC236}">
                      <a16:creationId xmlns:a16="http://schemas.microsoft.com/office/drawing/2014/main" id="{043E5370-46A1-36B0-97BE-523A6D06A87C}"/>
                    </a:ext>
                  </a:extLst>
                </p14:cNvPr>
                <p14:cNvContentPartPr/>
                <p14:nvPr/>
              </p14:nvContentPartPr>
              <p14:xfrm>
                <a:off x="9900250" y="148409"/>
                <a:ext cx="60120" cy="11880"/>
              </p14:xfrm>
            </p:contentPart>
          </mc:Choice>
          <mc:Fallback xmlns="">
            <p:pic>
              <p:nvPicPr>
                <p:cNvPr id="309" name="Ink 308">
                  <a:extLst>
                    <a:ext uri="{FF2B5EF4-FFF2-40B4-BE49-F238E27FC236}">
                      <a16:creationId xmlns:a16="http://schemas.microsoft.com/office/drawing/2014/main" id="{043E5370-46A1-36B0-97BE-523A6D06A87C}"/>
                    </a:ext>
                  </a:extLst>
                </p:cNvPr>
                <p:cNvPicPr/>
                <p:nvPr/>
              </p:nvPicPr>
              <p:blipFill>
                <a:blip r:embed="rId531"/>
                <a:stretch>
                  <a:fillRect/>
                </a:stretch>
              </p:blipFill>
              <p:spPr>
                <a:xfrm>
                  <a:off x="9891250" y="139769"/>
                  <a:ext cx="7776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2">
              <p14:nvContentPartPr>
                <p14:cNvPr id="311" name="Ink 310">
                  <a:extLst>
                    <a:ext uri="{FF2B5EF4-FFF2-40B4-BE49-F238E27FC236}">
                      <a16:creationId xmlns:a16="http://schemas.microsoft.com/office/drawing/2014/main" id="{A6E124E7-320F-7388-A297-4AE5E89B5537}"/>
                    </a:ext>
                  </a:extLst>
                </p14:cNvPr>
                <p14:cNvContentPartPr/>
                <p14:nvPr/>
              </p14:nvContentPartPr>
              <p14:xfrm>
                <a:off x="10366810" y="84689"/>
                <a:ext cx="52920" cy="273240"/>
              </p14:xfrm>
            </p:contentPart>
          </mc:Choice>
          <mc:Fallback xmlns="">
            <p:pic>
              <p:nvPicPr>
                <p:cNvPr id="311" name="Ink 310">
                  <a:extLst>
                    <a:ext uri="{FF2B5EF4-FFF2-40B4-BE49-F238E27FC236}">
                      <a16:creationId xmlns:a16="http://schemas.microsoft.com/office/drawing/2014/main" id="{A6E124E7-320F-7388-A297-4AE5E89B5537}"/>
                    </a:ext>
                  </a:extLst>
                </p:cNvPr>
                <p:cNvPicPr/>
                <p:nvPr/>
              </p:nvPicPr>
              <p:blipFill>
                <a:blip r:embed="rId533"/>
                <a:stretch>
                  <a:fillRect/>
                </a:stretch>
              </p:blipFill>
              <p:spPr>
                <a:xfrm>
                  <a:off x="10357810" y="75689"/>
                  <a:ext cx="70560" cy="290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7" name="Group 316">
            <a:extLst>
              <a:ext uri="{FF2B5EF4-FFF2-40B4-BE49-F238E27FC236}">
                <a16:creationId xmlns:a16="http://schemas.microsoft.com/office/drawing/2014/main" id="{F8BECAF1-0666-208D-05F4-0AEA03287722}"/>
              </a:ext>
            </a:extLst>
          </p:cNvPr>
          <p:cNvGrpSpPr/>
          <p:nvPr/>
        </p:nvGrpSpPr>
        <p:grpSpPr>
          <a:xfrm>
            <a:off x="8945530" y="2294009"/>
            <a:ext cx="1014480" cy="243000"/>
            <a:chOff x="8945530" y="2294009"/>
            <a:chExt cx="1014480" cy="243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34">
              <p14:nvContentPartPr>
                <p14:cNvPr id="313" name="Ink 312">
                  <a:extLst>
                    <a:ext uri="{FF2B5EF4-FFF2-40B4-BE49-F238E27FC236}">
                      <a16:creationId xmlns:a16="http://schemas.microsoft.com/office/drawing/2014/main" id="{3A1A4E4F-F50E-8F6B-70A3-9794F7555A69}"/>
                    </a:ext>
                  </a:extLst>
                </p14:cNvPr>
                <p14:cNvContentPartPr/>
                <p14:nvPr/>
              </p14:nvContentPartPr>
              <p14:xfrm>
                <a:off x="8945530" y="2294009"/>
                <a:ext cx="198000" cy="243000"/>
              </p14:xfrm>
            </p:contentPart>
          </mc:Choice>
          <mc:Fallback xmlns="">
            <p:pic>
              <p:nvPicPr>
                <p:cNvPr id="313" name="Ink 312">
                  <a:extLst>
                    <a:ext uri="{FF2B5EF4-FFF2-40B4-BE49-F238E27FC236}">
                      <a16:creationId xmlns:a16="http://schemas.microsoft.com/office/drawing/2014/main" id="{3A1A4E4F-F50E-8F6B-70A3-9794F7555A69}"/>
                    </a:ext>
                  </a:extLst>
                </p:cNvPr>
                <p:cNvPicPr/>
                <p:nvPr/>
              </p:nvPicPr>
              <p:blipFill>
                <a:blip r:embed="rId535"/>
                <a:stretch>
                  <a:fillRect/>
                </a:stretch>
              </p:blipFill>
              <p:spPr>
                <a:xfrm>
                  <a:off x="8936890" y="2285369"/>
                  <a:ext cx="215640" cy="26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6">
              <p14:nvContentPartPr>
                <p14:cNvPr id="314" name="Ink 313">
                  <a:extLst>
                    <a:ext uri="{FF2B5EF4-FFF2-40B4-BE49-F238E27FC236}">
                      <a16:creationId xmlns:a16="http://schemas.microsoft.com/office/drawing/2014/main" id="{5046A1D7-52E0-F78A-CCF8-15E648010342}"/>
                    </a:ext>
                  </a:extLst>
                </p14:cNvPr>
                <p14:cNvContentPartPr/>
                <p14:nvPr/>
              </p14:nvContentPartPr>
              <p14:xfrm>
                <a:off x="9226690" y="2298329"/>
                <a:ext cx="96120" cy="8640"/>
              </p14:xfrm>
            </p:contentPart>
          </mc:Choice>
          <mc:Fallback xmlns="">
            <p:pic>
              <p:nvPicPr>
                <p:cNvPr id="314" name="Ink 313">
                  <a:extLst>
                    <a:ext uri="{FF2B5EF4-FFF2-40B4-BE49-F238E27FC236}">
                      <a16:creationId xmlns:a16="http://schemas.microsoft.com/office/drawing/2014/main" id="{5046A1D7-52E0-F78A-CCF8-15E648010342}"/>
                    </a:ext>
                  </a:extLst>
                </p:cNvPr>
                <p:cNvPicPr/>
                <p:nvPr/>
              </p:nvPicPr>
              <p:blipFill>
                <a:blip r:embed="rId537"/>
                <a:stretch>
                  <a:fillRect/>
                </a:stretch>
              </p:blipFill>
              <p:spPr>
                <a:xfrm>
                  <a:off x="9217690" y="2289329"/>
                  <a:ext cx="11376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8">
              <p14:nvContentPartPr>
                <p14:cNvPr id="316" name="Ink 315">
                  <a:extLst>
                    <a:ext uri="{FF2B5EF4-FFF2-40B4-BE49-F238E27FC236}">
                      <a16:creationId xmlns:a16="http://schemas.microsoft.com/office/drawing/2014/main" id="{03F4375C-3F34-7C7C-93A7-593D794992C5}"/>
                    </a:ext>
                  </a:extLst>
                </p14:cNvPr>
                <p14:cNvContentPartPr/>
                <p14:nvPr/>
              </p14:nvContentPartPr>
              <p14:xfrm>
                <a:off x="9575530" y="2381489"/>
                <a:ext cx="384480" cy="131400"/>
              </p14:xfrm>
            </p:contentPart>
          </mc:Choice>
          <mc:Fallback xmlns="">
            <p:pic>
              <p:nvPicPr>
                <p:cNvPr id="316" name="Ink 315">
                  <a:extLst>
                    <a:ext uri="{FF2B5EF4-FFF2-40B4-BE49-F238E27FC236}">
                      <a16:creationId xmlns:a16="http://schemas.microsoft.com/office/drawing/2014/main" id="{03F4375C-3F34-7C7C-93A7-593D794992C5}"/>
                    </a:ext>
                  </a:extLst>
                </p:cNvPr>
                <p:cNvPicPr/>
                <p:nvPr/>
              </p:nvPicPr>
              <p:blipFill>
                <a:blip r:embed="rId539"/>
                <a:stretch>
                  <a:fillRect/>
                </a:stretch>
              </p:blipFill>
              <p:spPr>
                <a:xfrm>
                  <a:off x="9566890" y="2372849"/>
                  <a:ext cx="402120" cy="149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2" name="Group 171">
            <a:extLst>
              <a:ext uri="{FF2B5EF4-FFF2-40B4-BE49-F238E27FC236}">
                <a16:creationId xmlns:a16="http://schemas.microsoft.com/office/drawing/2014/main" id="{AF1653DF-093C-617D-8717-EE52AAF0E223}"/>
              </a:ext>
            </a:extLst>
          </p:cNvPr>
          <p:cNvGrpSpPr/>
          <p:nvPr/>
        </p:nvGrpSpPr>
        <p:grpSpPr>
          <a:xfrm>
            <a:off x="8886490" y="2613329"/>
            <a:ext cx="997920" cy="287280"/>
            <a:chOff x="8886490" y="2613329"/>
            <a:chExt cx="997920" cy="287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40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4A87B166-5CE3-6505-71B4-7F4C2559F38A}"/>
                    </a:ext>
                  </a:extLst>
                </p14:cNvPr>
                <p14:cNvContentPartPr/>
                <p14:nvPr/>
              </p14:nvContentPartPr>
              <p14:xfrm>
                <a:off x="8886490" y="2692169"/>
                <a:ext cx="211320" cy="20844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4A87B166-5CE3-6505-71B4-7F4C2559F38A}"/>
                    </a:ext>
                  </a:extLst>
                </p:cNvPr>
                <p:cNvPicPr/>
                <p:nvPr/>
              </p:nvPicPr>
              <p:blipFill>
                <a:blip r:embed="rId541"/>
                <a:stretch>
                  <a:fillRect/>
                </a:stretch>
              </p:blipFill>
              <p:spPr>
                <a:xfrm>
                  <a:off x="8877850" y="2683529"/>
                  <a:ext cx="228960" cy="22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2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1E1E3167-B2A6-3799-1B9A-B438BB942E48}"/>
                    </a:ext>
                  </a:extLst>
                </p14:cNvPr>
                <p14:cNvContentPartPr/>
                <p14:nvPr/>
              </p14:nvContentPartPr>
              <p14:xfrm>
                <a:off x="9264490" y="2613329"/>
                <a:ext cx="11520" cy="14688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1E1E3167-B2A6-3799-1B9A-B438BB942E48}"/>
                    </a:ext>
                  </a:extLst>
                </p:cNvPr>
                <p:cNvPicPr/>
                <p:nvPr/>
              </p:nvPicPr>
              <p:blipFill>
                <a:blip r:embed="rId543"/>
                <a:stretch>
                  <a:fillRect/>
                </a:stretch>
              </p:blipFill>
              <p:spPr>
                <a:xfrm>
                  <a:off x="9255490" y="2604329"/>
                  <a:ext cx="2916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4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30A961DC-DFA8-32FE-A569-A276B58B5A03}"/>
                    </a:ext>
                  </a:extLst>
                </p14:cNvPr>
                <p14:cNvContentPartPr/>
                <p14:nvPr/>
              </p14:nvContentPartPr>
              <p14:xfrm>
                <a:off x="9195010" y="2689289"/>
                <a:ext cx="131400" cy="2016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30A961DC-DFA8-32FE-A569-A276B58B5A03}"/>
                    </a:ext>
                  </a:extLst>
                </p:cNvPr>
                <p:cNvPicPr/>
                <p:nvPr/>
              </p:nvPicPr>
              <p:blipFill>
                <a:blip r:embed="rId545"/>
                <a:stretch>
                  <a:fillRect/>
                </a:stretch>
              </p:blipFill>
              <p:spPr>
                <a:xfrm>
                  <a:off x="9186370" y="2680289"/>
                  <a:ext cx="14904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6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8599396C-5D1D-6C60-33CB-AD168A47C45C}"/>
                    </a:ext>
                  </a:extLst>
                </p14:cNvPr>
                <p14:cNvContentPartPr/>
                <p14:nvPr/>
              </p14:nvContentPartPr>
              <p14:xfrm>
                <a:off x="9547450" y="2741129"/>
                <a:ext cx="336960" cy="11088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8599396C-5D1D-6C60-33CB-AD168A47C45C}"/>
                    </a:ext>
                  </a:extLst>
                </p:cNvPr>
                <p:cNvPicPr/>
                <p:nvPr/>
              </p:nvPicPr>
              <p:blipFill>
                <a:blip r:embed="rId547"/>
                <a:stretch>
                  <a:fillRect/>
                </a:stretch>
              </p:blipFill>
              <p:spPr>
                <a:xfrm>
                  <a:off x="9538450" y="2732129"/>
                  <a:ext cx="354600" cy="128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7" name="Group 186">
            <a:extLst>
              <a:ext uri="{FF2B5EF4-FFF2-40B4-BE49-F238E27FC236}">
                <a16:creationId xmlns:a16="http://schemas.microsoft.com/office/drawing/2014/main" id="{E46BCF54-11EE-AEB7-6E31-8A7E2D7F1CC9}"/>
              </a:ext>
            </a:extLst>
          </p:cNvPr>
          <p:cNvGrpSpPr/>
          <p:nvPr/>
        </p:nvGrpSpPr>
        <p:grpSpPr>
          <a:xfrm>
            <a:off x="10026250" y="2305529"/>
            <a:ext cx="1398600" cy="682560"/>
            <a:chOff x="10026250" y="2305529"/>
            <a:chExt cx="1398600" cy="682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48">
              <p14:nvContentPartPr>
                <p14:cNvPr id="318" name="Ink 317">
                  <a:extLst>
                    <a:ext uri="{FF2B5EF4-FFF2-40B4-BE49-F238E27FC236}">
                      <a16:creationId xmlns:a16="http://schemas.microsoft.com/office/drawing/2014/main" id="{E589D53A-39FE-8BE7-6B68-52037E9B08D5}"/>
                    </a:ext>
                  </a:extLst>
                </p14:cNvPr>
                <p14:cNvContentPartPr/>
                <p14:nvPr/>
              </p14:nvContentPartPr>
              <p14:xfrm>
                <a:off x="10081330" y="2307329"/>
                <a:ext cx="507240" cy="237960"/>
              </p14:xfrm>
            </p:contentPart>
          </mc:Choice>
          <mc:Fallback xmlns="">
            <p:pic>
              <p:nvPicPr>
                <p:cNvPr id="318" name="Ink 317">
                  <a:extLst>
                    <a:ext uri="{FF2B5EF4-FFF2-40B4-BE49-F238E27FC236}">
                      <a16:creationId xmlns:a16="http://schemas.microsoft.com/office/drawing/2014/main" id="{E589D53A-39FE-8BE7-6B68-52037E9B08D5}"/>
                    </a:ext>
                  </a:extLst>
                </p:cNvPr>
                <p:cNvPicPr/>
                <p:nvPr/>
              </p:nvPicPr>
              <p:blipFill>
                <a:blip r:embed="rId549"/>
                <a:stretch>
                  <a:fillRect/>
                </a:stretch>
              </p:blipFill>
              <p:spPr>
                <a:xfrm>
                  <a:off x="10072330" y="2298689"/>
                  <a:ext cx="524880" cy="25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0">
              <p14:nvContentPartPr>
                <p14:cNvPr id="319" name="Ink 318">
                  <a:extLst>
                    <a:ext uri="{FF2B5EF4-FFF2-40B4-BE49-F238E27FC236}">
                      <a16:creationId xmlns:a16="http://schemas.microsoft.com/office/drawing/2014/main" id="{C4C9B771-6528-B537-3222-89AD24E36B06}"/>
                    </a:ext>
                  </a:extLst>
                </p14:cNvPr>
                <p14:cNvContentPartPr/>
                <p14:nvPr/>
              </p14:nvContentPartPr>
              <p14:xfrm>
                <a:off x="10771090" y="2305529"/>
                <a:ext cx="653760" cy="271440"/>
              </p14:xfrm>
            </p:contentPart>
          </mc:Choice>
          <mc:Fallback xmlns="">
            <p:pic>
              <p:nvPicPr>
                <p:cNvPr id="319" name="Ink 318">
                  <a:extLst>
                    <a:ext uri="{FF2B5EF4-FFF2-40B4-BE49-F238E27FC236}">
                      <a16:creationId xmlns:a16="http://schemas.microsoft.com/office/drawing/2014/main" id="{C4C9B771-6528-B537-3222-89AD24E36B06}"/>
                    </a:ext>
                  </a:extLst>
                </p:cNvPr>
                <p:cNvPicPr/>
                <p:nvPr/>
              </p:nvPicPr>
              <p:blipFill>
                <a:blip r:embed="rId551"/>
                <a:stretch>
                  <a:fillRect/>
                </a:stretch>
              </p:blipFill>
              <p:spPr>
                <a:xfrm>
                  <a:off x="10762450" y="2296889"/>
                  <a:ext cx="671400" cy="28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2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C1037106-ED25-4E12-9F3F-BE372158D9ED}"/>
                    </a:ext>
                  </a:extLst>
                </p14:cNvPr>
                <p14:cNvContentPartPr/>
                <p14:nvPr/>
              </p14:nvContentPartPr>
              <p14:xfrm>
                <a:off x="10026250" y="2608649"/>
                <a:ext cx="1078560" cy="37944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C1037106-ED25-4E12-9F3F-BE372158D9ED}"/>
                    </a:ext>
                  </a:extLst>
                </p:cNvPr>
                <p:cNvPicPr/>
                <p:nvPr/>
              </p:nvPicPr>
              <p:blipFill>
                <a:blip r:embed="rId553"/>
                <a:stretch>
                  <a:fillRect/>
                </a:stretch>
              </p:blipFill>
              <p:spPr>
                <a:xfrm>
                  <a:off x="10017610" y="2600009"/>
                  <a:ext cx="1096200" cy="3970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85659798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B1C64742-5D9F-1FD7-55C5-D1259A8E67C0}"/>
                  </a:ext>
                </a:extLst>
              </p14:cNvPr>
              <p14:cNvContentPartPr/>
              <p14:nvPr/>
            </p14:nvContentPartPr>
            <p14:xfrm>
              <a:off x="2415633" y="529052"/>
              <a:ext cx="17640" cy="24840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B1C64742-5D9F-1FD7-55C5-D1259A8E67C0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406633" y="520039"/>
                <a:ext cx="35280" cy="26606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8A60BFD4-9AEF-929E-1B29-7AFB51C03AE4}"/>
                  </a:ext>
                </a:extLst>
              </p14:cNvPr>
              <p14:cNvContentPartPr/>
              <p14:nvPr/>
            </p14:nvContentPartPr>
            <p14:xfrm>
              <a:off x="2224833" y="822092"/>
              <a:ext cx="382680" cy="6588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8A60BFD4-9AEF-929E-1B29-7AFB51C03AE4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215833" y="813092"/>
                <a:ext cx="400320" cy="8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3B7E84AA-800B-D001-C3C4-6EE5A5B7B0F6}"/>
                  </a:ext>
                </a:extLst>
              </p14:cNvPr>
              <p14:cNvContentPartPr/>
              <p14:nvPr/>
            </p14:nvContentPartPr>
            <p14:xfrm>
              <a:off x="2400513" y="995612"/>
              <a:ext cx="24840" cy="21024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3B7E84AA-800B-D001-C3C4-6EE5A5B7B0F6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391642" y="986612"/>
                <a:ext cx="42228" cy="22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A45E2CBD-4AAA-F4CE-FC24-BAD00FC864D3}"/>
                  </a:ext>
                </a:extLst>
              </p14:cNvPr>
              <p14:cNvContentPartPr/>
              <p14:nvPr/>
            </p14:nvContentPartPr>
            <p14:xfrm>
              <a:off x="2289273" y="914252"/>
              <a:ext cx="328680" cy="12600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A45E2CBD-4AAA-F4CE-FC24-BAD00FC864D3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280273" y="905252"/>
                <a:ext cx="346320" cy="14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C8C2D82D-9BC0-6555-18EA-68063D47D31A}"/>
                  </a:ext>
                </a:extLst>
              </p14:cNvPr>
              <p14:cNvContentPartPr/>
              <p14:nvPr/>
            </p14:nvContentPartPr>
            <p14:xfrm>
              <a:off x="2871033" y="820652"/>
              <a:ext cx="237960" cy="2808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C8C2D82D-9BC0-6555-18EA-68063D47D31A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862047" y="811652"/>
                <a:ext cx="255573" cy="4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8BF194D4-67A7-8D4A-F404-99C2A37C7AB0}"/>
                  </a:ext>
                </a:extLst>
              </p14:cNvPr>
              <p14:cNvContentPartPr/>
              <p14:nvPr/>
            </p14:nvContentPartPr>
            <p14:xfrm>
              <a:off x="2856993" y="956732"/>
              <a:ext cx="272520" cy="1584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8BF194D4-67A7-8D4A-F404-99C2A37C7AB0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847993" y="947732"/>
                <a:ext cx="290160" cy="3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FFDA0006-3F4D-0B81-F873-8229A84E5684}"/>
                  </a:ext>
                </a:extLst>
              </p14:cNvPr>
              <p14:cNvContentPartPr/>
              <p14:nvPr/>
            </p14:nvContentPartPr>
            <p14:xfrm>
              <a:off x="3313833" y="786812"/>
              <a:ext cx="179280" cy="40716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FFDA0006-3F4D-0B81-F873-8229A84E5684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304833" y="777812"/>
                <a:ext cx="196920" cy="42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A555145B-1F6B-6051-D12C-0F024C6186A0}"/>
                  </a:ext>
                </a:extLst>
              </p14:cNvPr>
              <p14:cNvContentPartPr/>
              <p14:nvPr/>
            </p14:nvContentPartPr>
            <p14:xfrm>
              <a:off x="3520113" y="616532"/>
              <a:ext cx="173880" cy="14940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A555145B-1F6B-6051-D12C-0F024C6186A0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3511113" y="607510"/>
                <a:ext cx="191520" cy="16708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3FCBC7F2-68AD-4D09-EC5D-22E5D8056C7F}"/>
                  </a:ext>
                </a:extLst>
              </p14:cNvPr>
              <p14:cNvContentPartPr/>
              <p14:nvPr/>
            </p14:nvContentPartPr>
            <p14:xfrm>
              <a:off x="3975513" y="557132"/>
              <a:ext cx="251280" cy="20376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3FCBC7F2-68AD-4D09-EC5D-22E5D8056C7F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3966526" y="548116"/>
                <a:ext cx="268895" cy="22143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167B0B63-3EFB-A876-A568-3FCDCFEA1C21}"/>
                  </a:ext>
                </a:extLst>
              </p14:cNvPr>
              <p14:cNvContentPartPr/>
              <p14:nvPr/>
            </p14:nvContentPartPr>
            <p14:xfrm>
              <a:off x="4285473" y="339332"/>
              <a:ext cx="131040" cy="20268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167B0B63-3EFB-A876-A568-3FCDCFEA1C21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4276473" y="330332"/>
                <a:ext cx="148680" cy="22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9246B60A-150B-7FB1-7F85-7DC0C5169052}"/>
                  </a:ext>
                </a:extLst>
              </p14:cNvPr>
              <p14:cNvContentPartPr/>
              <p14:nvPr/>
            </p14:nvContentPartPr>
            <p14:xfrm>
              <a:off x="4303473" y="354812"/>
              <a:ext cx="178200" cy="3420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9246B60A-150B-7FB1-7F85-7DC0C5169052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4294473" y="345906"/>
                <a:ext cx="195840" cy="5165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ED9C309E-7AA6-B5F5-047D-CD934EDA532E}"/>
                  </a:ext>
                </a:extLst>
              </p14:cNvPr>
              <p14:cNvContentPartPr/>
              <p14:nvPr/>
            </p14:nvContentPartPr>
            <p14:xfrm>
              <a:off x="4494633" y="558212"/>
              <a:ext cx="196560" cy="20592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ED9C309E-7AA6-B5F5-047D-CD934EDA532E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4485633" y="549196"/>
                <a:ext cx="214200" cy="22359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8763D85C-2460-AAD9-A504-D16117C3819A}"/>
                  </a:ext>
                </a:extLst>
              </p14:cNvPr>
              <p14:cNvContentPartPr/>
              <p14:nvPr/>
            </p14:nvContentPartPr>
            <p14:xfrm>
              <a:off x="4826913" y="363812"/>
              <a:ext cx="13320" cy="18900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8763D85C-2460-AAD9-A504-D16117C3819A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4817913" y="354812"/>
                <a:ext cx="30960" cy="20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832D1DBC-B58E-B494-7FA9-1222E290ED41}"/>
                  </a:ext>
                </a:extLst>
              </p14:cNvPr>
              <p14:cNvContentPartPr/>
              <p14:nvPr/>
            </p14:nvContentPartPr>
            <p14:xfrm>
              <a:off x="4753833" y="333572"/>
              <a:ext cx="168840" cy="20628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832D1DBC-B58E-B494-7FA9-1222E290ED41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4744833" y="324556"/>
                <a:ext cx="186480" cy="22395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A3FB0464-4DEE-F891-D61E-7103BBA46FEF}"/>
                  </a:ext>
                </a:extLst>
              </p14:cNvPr>
              <p14:cNvContentPartPr/>
              <p14:nvPr/>
            </p14:nvContentPartPr>
            <p14:xfrm>
              <a:off x="3786513" y="922172"/>
              <a:ext cx="1130040" cy="3348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A3FB0464-4DEE-F891-D61E-7103BBA46FEF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3777516" y="913172"/>
                <a:ext cx="1147674" cy="5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15FFAD96-12E2-65E3-045E-669A8F6A8EF8}"/>
                  </a:ext>
                </a:extLst>
              </p14:cNvPr>
              <p14:cNvContentPartPr/>
              <p14:nvPr/>
            </p14:nvContentPartPr>
            <p14:xfrm>
              <a:off x="3798753" y="1080932"/>
              <a:ext cx="199440" cy="28440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15FFAD96-12E2-65E3-045E-669A8F6A8EF8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3789769" y="1071932"/>
                <a:ext cx="217048" cy="30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47925E1A-B56B-BEC6-1F73-B34703042814}"/>
                  </a:ext>
                </a:extLst>
              </p14:cNvPr>
              <p14:cNvContentPartPr/>
              <p14:nvPr/>
            </p14:nvContentPartPr>
            <p14:xfrm>
              <a:off x="4095033" y="1241132"/>
              <a:ext cx="18360" cy="10152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47925E1A-B56B-BEC6-1F73-B34703042814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4086033" y="1232100"/>
                <a:ext cx="36000" cy="11922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3ADC07F4-0B9A-3AFA-8979-C3B7A7E63E59}"/>
                  </a:ext>
                </a:extLst>
              </p14:cNvPr>
              <p14:cNvContentPartPr/>
              <p14:nvPr/>
            </p14:nvContentPartPr>
            <p14:xfrm>
              <a:off x="4215273" y="1193612"/>
              <a:ext cx="12240" cy="17100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3ADC07F4-0B9A-3AFA-8979-C3B7A7E63E59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4206273" y="1184612"/>
                <a:ext cx="29880" cy="18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1DA930E9-134E-D015-30A6-0D5EABA91BCF}"/>
                  </a:ext>
                </a:extLst>
              </p14:cNvPr>
              <p14:cNvContentPartPr/>
              <p14:nvPr/>
            </p14:nvContentPartPr>
            <p14:xfrm>
              <a:off x="4015473" y="1139252"/>
              <a:ext cx="272880" cy="10368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1DA930E9-134E-D015-30A6-0D5EABA91BCF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4006485" y="1130252"/>
                <a:ext cx="290497" cy="12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7925E420-39A1-1999-DA2E-1857EC0721ED}"/>
                  </a:ext>
                </a:extLst>
              </p14:cNvPr>
              <p14:cNvContentPartPr/>
              <p14:nvPr/>
            </p14:nvContentPartPr>
            <p14:xfrm>
              <a:off x="4340193" y="986612"/>
              <a:ext cx="138600" cy="18864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7925E420-39A1-1999-DA2E-1857EC0721ED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4331193" y="977612"/>
                <a:ext cx="156240" cy="20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548B1CE7-9D24-D890-E856-1F80E45C010C}"/>
                  </a:ext>
                </a:extLst>
              </p14:cNvPr>
              <p14:cNvContentPartPr/>
              <p14:nvPr/>
            </p14:nvContentPartPr>
            <p14:xfrm>
              <a:off x="4598673" y="1021172"/>
              <a:ext cx="145080" cy="31140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548B1CE7-9D24-D890-E856-1F80E45C010C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4589673" y="1012172"/>
                <a:ext cx="162720" cy="32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06827147-DE9A-BA5C-D37E-01AA53E037BE}"/>
                  </a:ext>
                </a:extLst>
              </p14:cNvPr>
              <p14:cNvContentPartPr/>
              <p14:nvPr/>
            </p14:nvContentPartPr>
            <p14:xfrm>
              <a:off x="4521273" y="1066172"/>
              <a:ext cx="213120" cy="13788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06827147-DE9A-BA5C-D37E-01AA53E037BE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4512273" y="1057172"/>
                <a:ext cx="230760" cy="15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D1F33670-7551-0D1E-5A45-3671C9AEBB9F}"/>
                  </a:ext>
                </a:extLst>
              </p14:cNvPr>
              <p14:cNvContentPartPr/>
              <p14:nvPr/>
            </p14:nvContentPartPr>
            <p14:xfrm>
              <a:off x="4807113" y="1015412"/>
              <a:ext cx="154440" cy="14040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D1F33670-7551-0D1E-5A45-3671C9AEBB9F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4798113" y="1006389"/>
                <a:ext cx="172080" cy="15808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BC740D5D-4DE6-4FA6-38D8-2FCDAF037F47}"/>
                  </a:ext>
                </a:extLst>
              </p14:cNvPr>
              <p14:cNvContentPartPr/>
              <p14:nvPr/>
            </p14:nvContentPartPr>
            <p14:xfrm>
              <a:off x="5235153" y="556772"/>
              <a:ext cx="19080" cy="68508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BC740D5D-4DE6-4FA6-38D8-2FCDAF037F47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5225980" y="547777"/>
                <a:ext cx="37059" cy="70271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BD0F2063-0F29-051F-A13B-044130A94345}"/>
                  </a:ext>
                </a:extLst>
              </p14:cNvPr>
              <p14:cNvContentPartPr/>
              <p14:nvPr/>
            </p14:nvContentPartPr>
            <p14:xfrm>
              <a:off x="5395713" y="719852"/>
              <a:ext cx="334800" cy="38124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BD0F2063-0F29-051F-A13B-044130A94345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5386703" y="710860"/>
                <a:ext cx="352459" cy="39886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9D8A7E11-A713-C39B-D795-282E7D9F1AB2}"/>
                  </a:ext>
                </a:extLst>
              </p14:cNvPr>
              <p14:cNvContentPartPr/>
              <p14:nvPr/>
            </p14:nvContentPartPr>
            <p14:xfrm>
              <a:off x="5824833" y="635972"/>
              <a:ext cx="34200" cy="54576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9D8A7E11-A713-C39B-D795-282E7D9F1AB2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5815737" y="626972"/>
                <a:ext cx="52028" cy="56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E28FCEA1-4FF1-7DEC-0129-2015F8F42C83}"/>
                  </a:ext>
                </a:extLst>
              </p14:cNvPr>
              <p14:cNvContentPartPr/>
              <p14:nvPr/>
            </p14:nvContentPartPr>
            <p14:xfrm>
              <a:off x="5983953" y="573692"/>
              <a:ext cx="131760" cy="14904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E28FCEA1-4FF1-7DEC-0129-2015F8F42C83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5974953" y="564714"/>
                <a:ext cx="149400" cy="16663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15EF90E0-F24A-624E-0E50-D1179AB57DCA}"/>
                  </a:ext>
                </a:extLst>
              </p14:cNvPr>
              <p14:cNvContentPartPr/>
              <p14:nvPr/>
            </p14:nvContentPartPr>
            <p14:xfrm>
              <a:off x="6248913" y="706532"/>
              <a:ext cx="354240" cy="34848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15EF90E0-F24A-624E-0E50-D1179AB57DCA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6239913" y="697541"/>
                <a:ext cx="371880" cy="36610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E50B07D4-CCC5-74C7-12E8-F762230A6FD8}"/>
                  </a:ext>
                </a:extLst>
              </p14:cNvPr>
              <p14:cNvContentPartPr/>
              <p14:nvPr/>
            </p14:nvContentPartPr>
            <p14:xfrm>
              <a:off x="6262233" y="846572"/>
              <a:ext cx="145080" cy="4716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E50B07D4-CCC5-74C7-12E8-F762230A6FD8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6253233" y="837572"/>
                <a:ext cx="162720" cy="6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FFAE41E6-6A88-5625-01A4-5E3D3BF5560D}"/>
                  </a:ext>
                </a:extLst>
              </p14:cNvPr>
              <p14:cNvContentPartPr/>
              <p14:nvPr/>
            </p14:nvContentPartPr>
            <p14:xfrm>
              <a:off x="6613233" y="549212"/>
              <a:ext cx="146880" cy="66024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FFAE41E6-6A88-5625-01A4-5E3D3BF5560D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6604233" y="540212"/>
                <a:ext cx="164520" cy="67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3D06BF58-1D0A-B2A7-54E9-6EE034225789}"/>
                  </a:ext>
                </a:extLst>
              </p14:cNvPr>
              <p14:cNvContentPartPr/>
              <p14:nvPr/>
            </p14:nvContentPartPr>
            <p14:xfrm>
              <a:off x="6778473" y="688172"/>
              <a:ext cx="374040" cy="35820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3D06BF58-1D0A-B2A7-54E9-6EE034225789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6769464" y="679172"/>
                <a:ext cx="391697" cy="37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C7F3D05D-648C-4819-619B-480BBC8A2B95}"/>
                  </a:ext>
                </a:extLst>
              </p14:cNvPr>
              <p14:cNvContentPartPr/>
              <p14:nvPr/>
            </p14:nvContentPartPr>
            <p14:xfrm>
              <a:off x="6839673" y="887252"/>
              <a:ext cx="186840" cy="540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C7F3D05D-648C-4819-619B-480BBC8A2B95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6830690" y="877609"/>
                <a:ext cx="204446" cy="243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CD56BDB8-AE32-AAFB-D227-33EF545AFC3B}"/>
                  </a:ext>
                </a:extLst>
              </p14:cNvPr>
              <p14:cNvContentPartPr/>
              <p14:nvPr/>
            </p14:nvContentPartPr>
            <p14:xfrm>
              <a:off x="7103913" y="1015052"/>
              <a:ext cx="72000" cy="16776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CD56BDB8-AE32-AAFB-D227-33EF545AFC3B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7094868" y="1006052"/>
                <a:ext cx="89729" cy="18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B4A98ED1-1272-EE22-B9D6-3AFA2B14BEBE}"/>
                  </a:ext>
                </a:extLst>
              </p14:cNvPr>
              <p14:cNvContentPartPr/>
              <p14:nvPr/>
            </p14:nvContentPartPr>
            <p14:xfrm>
              <a:off x="7283553" y="800852"/>
              <a:ext cx="274320" cy="24984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B4A98ED1-1272-EE22-B9D6-3AFA2B14BEBE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7274553" y="791839"/>
                <a:ext cx="291960" cy="26750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B328455D-6F06-D1AC-B7A0-FBA97A397EF2}"/>
                  </a:ext>
                </a:extLst>
              </p14:cNvPr>
              <p14:cNvContentPartPr/>
              <p14:nvPr/>
            </p14:nvContentPartPr>
            <p14:xfrm>
              <a:off x="7599993" y="1013252"/>
              <a:ext cx="81000" cy="10332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B328455D-6F06-D1AC-B7A0-FBA97A397EF2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7590993" y="1004252"/>
                <a:ext cx="98640" cy="12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F932F38E-5735-5CAB-3508-819A3ECA607F}"/>
                  </a:ext>
                </a:extLst>
              </p14:cNvPr>
              <p14:cNvContentPartPr/>
              <p14:nvPr/>
            </p14:nvContentPartPr>
            <p14:xfrm>
              <a:off x="7733553" y="548492"/>
              <a:ext cx="199440" cy="68040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F932F38E-5735-5CAB-3508-819A3ECA607F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7724553" y="539492"/>
                <a:ext cx="217080" cy="698040"/>
              </a:xfrm>
              <a:prstGeom prst="rect">
                <a:avLst/>
              </a:prstGeom>
            </p:spPr>
          </p:pic>
        </mc:Fallback>
      </mc:AlternateContent>
      <p:grpSp>
        <p:nvGrpSpPr>
          <p:cNvPr id="45" name="Group 44">
            <a:extLst>
              <a:ext uri="{FF2B5EF4-FFF2-40B4-BE49-F238E27FC236}">
                <a16:creationId xmlns:a16="http://schemas.microsoft.com/office/drawing/2014/main" id="{BBC31ACD-84F3-5945-4182-F009D34B8EE2}"/>
              </a:ext>
            </a:extLst>
          </p:cNvPr>
          <p:cNvGrpSpPr/>
          <p:nvPr/>
        </p:nvGrpSpPr>
        <p:grpSpPr>
          <a:xfrm>
            <a:off x="676330" y="508049"/>
            <a:ext cx="1271160" cy="408960"/>
            <a:chOff x="676330" y="508049"/>
            <a:chExt cx="1271160" cy="408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8F4BCE4B-E8F5-9AFF-D099-03A276C37A7D}"/>
                    </a:ext>
                  </a:extLst>
                </p14:cNvPr>
                <p14:cNvContentPartPr/>
                <p14:nvPr/>
              </p14:nvContentPartPr>
              <p14:xfrm>
                <a:off x="1762090" y="797129"/>
                <a:ext cx="185040" cy="1008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8F4BCE4B-E8F5-9AFF-D099-03A276C37A7D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1753450" y="788489"/>
                  <a:ext cx="20268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3787CF12-163A-5CE6-12D1-78CA8AD360C2}"/>
                    </a:ext>
                  </a:extLst>
                </p14:cNvPr>
                <p14:cNvContentPartPr/>
                <p14:nvPr/>
              </p14:nvContentPartPr>
              <p14:xfrm>
                <a:off x="1802050" y="888569"/>
                <a:ext cx="145440" cy="2304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3787CF12-163A-5CE6-12D1-78CA8AD360C2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1793410" y="879569"/>
                  <a:ext cx="16308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9E582957-D1A6-9549-787B-3D0C65DD0B59}"/>
                    </a:ext>
                  </a:extLst>
                </p14:cNvPr>
                <p14:cNvContentPartPr/>
                <p14:nvPr/>
              </p14:nvContentPartPr>
              <p14:xfrm>
                <a:off x="809170" y="508049"/>
                <a:ext cx="345600" cy="26532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9E582957-D1A6-9549-787B-3D0C65DD0B59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800170" y="499409"/>
                  <a:ext cx="363240" cy="28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78EEDBDE-E7EB-A41C-C6AF-4378FF9B18D4}"/>
                    </a:ext>
                  </a:extLst>
                </p14:cNvPr>
                <p14:cNvContentPartPr/>
                <p14:nvPr/>
              </p14:nvContentPartPr>
              <p14:xfrm>
                <a:off x="1223890" y="556649"/>
                <a:ext cx="189720" cy="16740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78EEDBDE-E7EB-A41C-C6AF-4378FF9B18D4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1214890" y="548009"/>
                  <a:ext cx="20736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7E98523F-B96D-0695-8128-F6FD2F80223D}"/>
                    </a:ext>
                  </a:extLst>
                </p14:cNvPr>
                <p14:cNvContentPartPr/>
                <p14:nvPr/>
              </p14:nvContentPartPr>
              <p14:xfrm>
                <a:off x="676330" y="884969"/>
                <a:ext cx="790560" cy="3204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7E98523F-B96D-0695-8128-F6FD2F80223D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667330" y="875969"/>
                  <a:ext cx="808200" cy="49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4FA3E985-AF71-CA9C-67B7-076DF2FCA94A}"/>
              </a:ext>
            </a:extLst>
          </p:cNvPr>
          <p:cNvGrpSpPr/>
          <p:nvPr/>
        </p:nvGrpSpPr>
        <p:grpSpPr>
          <a:xfrm>
            <a:off x="927970" y="1011689"/>
            <a:ext cx="568080" cy="330840"/>
            <a:chOff x="927970" y="1011689"/>
            <a:chExt cx="568080" cy="330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26C39565-AE6F-3F9E-59A7-C99A151DAFB8}"/>
                    </a:ext>
                  </a:extLst>
                </p14:cNvPr>
                <p14:cNvContentPartPr/>
                <p14:nvPr/>
              </p14:nvContentPartPr>
              <p14:xfrm>
                <a:off x="937690" y="1011689"/>
                <a:ext cx="140400" cy="24408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26C39565-AE6F-3F9E-59A7-C99A151DAFB8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929050" y="1002689"/>
                  <a:ext cx="158040" cy="26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9122C19F-B8C5-C9B2-2BF8-DE11678CAA2D}"/>
                    </a:ext>
                  </a:extLst>
                </p14:cNvPr>
                <p14:cNvContentPartPr/>
                <p14:nvPr/>
              </p14:nvContentPartPr>
              <p14:xfrm>
                <a:off x="927970" y="1097729"/>
                <a:ext cx="145440" cy="540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9122C19F-B8C5-C9B2-2BF8-DE11678CAA2D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918970" y="1089089"/>
                  <a:ext cx="16308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32A0311C-38AF-78CA-D64F-8D966818FA63}"/>
                    </a:ext>
                  </a:extLst>
                </p14:cNvPr>
                <p14:cNvContentPartPr/>
                <p14:nvPr/>
              </p14:nvContentPartPr>
              <p14:xfrm>
                <a:off x="1192210" y="1148489"/>
                <a:ext cx="6120" cy="12600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32A0311C-38AF-78CA-D64F-8D966818FA63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1183570" y="1139849"/>
                  <a:ext cx="2376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4FE230C1-5D53-6EE6-F474-BB214A40C7C4}"/>
                    </a:ext>
                  </a:extLst>
                </p14:cNvPr>
                <p14:cNvContentPartPr/>
                <p14:nvPr/>
              </p14:nvContentPartPr>
              <p14:xfrm>
                <a:off x="1231090" y="1113929"/>
                <a:ext cx="152640" cy="22608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4FE230C1-5D53-6EE6-F474-BB214A40C7C4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1222450" y="1104929"/>
                  <a:ext cx="170280" cy="24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D3A259B7-34FA-3508-4E4D-05E486B7B1E9}"/>
                    </a:ext>
                  </a:extLst>
                </p14:cNvPr>
                <p14:cNvContentPartPr/>
                <p14:nvPr/>
              </p14:nvContentPartPr>
              <p14:xfrm>
                <a:off x="1372930" y="1257569"/>
                <a:ext cx="123120" cy="8496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D3A259B7-34FA-3508-4E4D-05E486B7B1E9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1364290" y="1248929"/>
                  <a:ext cx="140760" cy="102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2AA95C36-9D07-B22C-3A89-2ACB71BD0092}"/>
              </a:ext>
            </a:extLst>
          </p:cNvPr>
          <p:cNvGrpSpPr/>
          <p:nvPr/>
        </p:nvGrpSpPr>
        <p:grpSpPr>
          <a:xfrm>
            <a:off x="1178170" y="1950209"/>
            <a:ext cx="2052360" cy="538560"/>
            <a:chOff x="1178170" y="1950209"/>
            <a:chExt cx="2052360" cy="538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665061D4-2639-58B9-A3E6-82C852AD8954}"/>
                    </a:ext>
                  </a:extLst>
                </p14:cNvPr>
                <p14:cNvContentPartPr/>
                <p14:nvPr/>
              </p14:nvContentPartPr>
              <p14:xfrm>
                <a:off x="1189690" y="2004209"/>
                <a:ext cx="19800" cy="29952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665061D4-2639-58B9-A3E6-82C852AD8954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1180690" y="1995569"/>
                  <a:ext cx="37440" cy="31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8D2A85F5-3628-428B-8BAF-710C519B5741}"/>
                    </a:ext>
                  </a:extLst>
                </p14:cNvPr>
                <p14:cNvContentPartPr/>
                <p14:nvPr/>
              </p14:nvContentPartPr>
              <p14:xfrm>
                <a:off x="1182850" y="1995569"/>
                <a:ext cx="245880" cy="3096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8D2A85F5-3628-428B-8BAF-710C519B5741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1174210" y="1986569"/>
                  <a:ext cx="26352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C75AD3EE-6D4B-A39F-E5BE-976E7BBE4D45}"/>
                    </a:ext>
                  </a:extLst>
                </p14:cNvPr>
                <p14:cNvContentPartPr/>
                <p14:nvPr/>
              </p14:nvContentPartPr>
              <p14:xfrm>
                <a:off x="1178170" y="2094569"/>
                <a:ext cx="197640" cy="1980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C75AD3EE-6D4B-A39F-E5BE-976E7BBE4D45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1169170" y="2085569"/>
                  <a:ext cx="21528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BD7F7916-A0DF-4066-14F3-C41CD0386621}"/>
                    </a:ext>
                  </a:extLst>
                </p14:cNvPr>
                <p14:cNvContentPartPr/>
                <p14:nvPr/>
              </p14:nvContentPartPr>
              <p14:xfrm>
                <a:off x="1444570" y="1953449"/>
                <a:ext cx="143640" cy="45504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BD7F7916-A0DF-4066-14F3-C41CD0386621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1435570" y="1944809"/>
                  <a:ext cx="161280" cy="47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E0BC6D35-FC9C-9A32-C5A0-132C87A899C8}"/>
                    </a:ext>
                  </a:extLst>
                </p14:cNvPr>
                <p14:cNvContentPartPr/>
                <p14:nvPr/>
              </p14:nvContentPartPr>
              <p14:xfrm>
                <a:off x="1616650" y="2075849"/>
                <a:ext cx="217080" cy="24660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E0BC6D35-FC9C-9A32-C5A0-132C87A899C8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1608010" y="2066849"/>
                  <a:ext cx="234720" cy="26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8EA9F667-3EFD-383A-5B28-66C313E9468C}"/>
                    </a:ext>
                  </a:extLst>
                </p14:cNvPr>
                <p14:cNvContentPartPr/>
                <p14:nvPr/>
              </p14:nvContentPartPr>
              <p14:xfrm>
                <a:off x="1627810" y="2185649"/>
                <a:ext cx="210960" cy="828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8EA9F667-3EFD-383A-5B28-66C313E9468C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1619170" y="2176649"/>
                  <a:ext cx="22860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1E32BB2E-919A-38E4-1B4D-0AE4AD2AAD2B}"/>
                    </a:ext>
                  </a:extLst>
                </p14:cNvPr>
                <p14:cNvContentPartPr/>
                <p14:nvPr/>
              </p14:nvContentPartPr>
              <p14:xfrm>
                <a:off x="1883770" y="2299409"/>
                <a:ext cx="39240" cy="14148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1E32BB2E-919A-38E4-1B4D-0AE4AD2AAD2B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1875130" y="2290409"/>
                  <a:ext cx="5688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CAF5729F-85CA-C477-5378-E7399C807CFF}"/>
                    </a:ext>
                  </a:extLst>
                </p14:cNvPr>
                <p14:cNvContentPartPr/>
                <p14:nvPr/>
              </p14:nvContentPartPr>
              <p14:xfrm>
                <a:off x="1978450" y="2089169"/>
                <a:ext cx="217800" cy="24336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CAF5729F-85CA-C477-5378-E7399C807CFF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1969450" y="2080529"/>
                  <a:ext cx="235440" cy="26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39D459CC-C5CE-D1F6-E560-6060D86BD521}"/>
                    </a:ext>
                  </a:extLst>
                </p14:cNvPr>
                <p14:cNvContentPartPr/>
                <p14:nvPr/>
              </p14:nvContentPartPr>
              <p14:xfrm>
                <a:off x="2226490" y="2292929"/>
                <a:ext cx="96840" cy="5292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39D459CC-C5CE-D1F6-E560-6060D86BD521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2217490" y="2283929"/>
                  <a:ext cx="114480" cy="7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097D6299-5B5B-92AA-7D88-FE4C7B3F87D3}"/>
                    </a:ext>
                  </a:extLst>
                </p14:cNvPr>
                <p14:cNvContentPartPr/>
                <p14:nvPr/>
              </p14:nvContentPartPr>
              <p14:xfrm>
                <a:off x="2377330" y="1950209"/>
                <a:ext cx="93600" cy="53388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097D6299-5B5B-92AA-7D88-FE4C7B3F87D3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2368690" y="1941209"/>
                  <a:ext cx="111240" cy="55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E3064581-B91F-6CA1-65A9-311142A27C2B}"/>
                    </a:ext>
                  </a:extLst>
                </p14:cNvPr>
                <p14:cNvContentPartPr/>
                <p14:nvPr/>
              </p14:nvContentPartPr>
              <p14:xfrm>
                <a:off x="2683690" y="2023289"/>
                <a:ext cx="175320" cy="28368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E3064581-B91F-6CA1-65A9-311142A27C2B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2675050" y="2014649"/>
                  <a:ext cx="192960" cy="30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1F098426-8B85-ED74-6643-D08C0E824EFA}"/>
                    </a:ext>
                  </a:extLst>
                </p14:cNvPr>
                <p14:cNvContentPartPr/>
                <p14:nvPr/>
              </p14:nvContentPartPr>
              <p14:xfrm>
                <a:off x="2622130" y="2122289"/>
                <a:ext cx="238320" cy="7056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1F098426-8B85-ED74-6643-D08C0E824EFA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2613130" y="2113649"/>
                  <a:ext cx="25596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E3370166-508D-53F6-09D4-159DAA1765F8}"/>
                    </a:ext>
                  </a:extLst>
                </p14:cNvPr>
                <p14:cNvContentPartPr/>
                <p14:nvPr/>
              </p14:nvContentPartPr>
              <p14:xfrm>
                <a:off x="2955490" y="2228129"/>
                <a:ext cx="26280" cy="9900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E3370166-508D-53F6-09D4-159DAA1765F8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2946490" y="2219489"/>
                  <a:ext cx="4392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ADC2C6D0-3712-709B-355C-ADE28FDB9F5B}"/>
                    </a:ext>
                  </a:extLst>
                </p14:cNvPr>
                <p14:cNvContentPartPr/>
                <p14:nvPr/>
              </p14:nvContentPartPr>
              <p14:xfrm>
                <a:off x="2959090" y="2229929"/>
                <a:ext cx="186120" cy="25632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ADC2C6D0-3712-709B-355C-ADE28FDB9F5B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2950090" y="2220929"/>
                  <a:ext cx="203760" cy="27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B2255B7A-5A83-B012-5DCB-85055241465E}"/>
                    </a:ext>
                  </a:extLst>
                </p14:cNvPr>
                <p14:cNvContentPartPr/>
                <p14:nvPr/>
              </p14:nvContentPartPr>
              <p14:xfrm>
                <a:off x="3110650" y="2352329"/>
                <a:ext cx="119880" cy="13644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B2255B7A-5A83-B012-5DCB-85055241465E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3101650" y="2343689"/>
                  <a:ext cx="137520" cy="154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88F1DA31-7A15-D6E8-5818-0FBC903ABA56}"/>
              </a:ext>
            </a:extLst>
          </p:cNvPr>
          <p:cNvGrpSpPr/>
          <p:nvPr/>
        </p:nvGrpSpPr>
        <p:grpSpPr>
          <a:xfrm>
            <a:off x="3640210" y="2092049"/>
            <a:ext cx="312120" cy="165600"/>
            <a:chOff x="3640210" y="2092049"/>
            <a:chExt cx="312120" cy="165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31C7E040-FCE4-CE34-CE80-F10C9BD3F108}"/>
                    </a:ext>
                  </a:extLst>
                </p14:cNvPr>
                <p14:cNvContentPartPr/>
                <p14:nvPr/>
              </p14:nvContentPartPr>
              <p14:xfrm>
                <a:off x="3641650" y="2092049"/>
                <a:ext cx="286560" cy="1908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31C7E040-FCE4-CE34-CE80-F10C9BD3F108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3633010" y="2083049"/>
                  <a:ext cx="30420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2515EF17-3209-2299-0041-9EF7ED405090}"/>
                    </a:ext>
                  </a:extLst>
                </p14:cNvPr>
                <p14:cNvContentPartPr/>
                <p14:nvPr/>
              </p14:nvContentPartPr>
              <p14:xfrm>
                <a:off x="3640210" y="2202569"/>
                <a:ext cx="312120" cy="5508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2515EF17-3209-2299-0041-9EF7ED405090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3631570" y="2193929"/>
                  <a:ext cx="329760" cy="72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id="{DAE3E0AA-C900-3F70-6D57-CE575D122221}"/>
              </a:ext>
            </a:extLst>
          </p:cNvPr>
          <p:cNvGrpSpPr/>
          <p:nvPr/>
        </p:nvGrpSpPr>
        <p:grpSpPr>
          <a:xfrm>
            <a:off x="4319890" y="1665089"/>
            <a:ext cx="1984320" cy="641520"/>
            <a:chOff x="4319890" y="1665089"/>
            <a:chExt cx="1984320" cy="641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69C6964C-DD49-628B-691F-A9B7CC929CB1}"/>
                    </a:ext>
                  </a:extLst>
                </p14:cNvPr>
                <p14:cNvContentPartPr/>
                <p14:nvPr/>
              </p14:nvContentPartPr>
              <p14:xfrm>
                <a:off x="4405930" y="1849409"/>
                <a:ext cx="164520" cy="22572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69C6964C-DD49-628B-691F-A9B7CC929CB1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4397290" y="1840769"/>
                  <a:ext cx="182160" cy="24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1EA09EA0-52C6-81CB-1BA4-963965A157BE}"/>
                    </a:ext>
                  </a:extLst>
                </p14:cNvPr>
                <p14:cNvContentPartPr/>
                <p14:nvPr/>
              </p14:nvContentPartPr>
              <p14:xfrm>
                <a:off x="4709770" y="1940849"/>
                <a:ext cx="6120" cy="13824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1EA09EA0-52C6-81CB-1BA4-963965A157BE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4701130" y="1931849"/>
                  <a:ext cx="2376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32E36F35-28CC-E86E-213B-A2EB546B44AD}"/>
                    </a:ext>
                  </a:extLst>
                </p14:cNvPr>
                <p14:cNvContentPartPr/>
                <p14:nvPr/>
              </p14:nvContentPartPr>
              <p14:xfrm>
                <a:off x="4807330" y="1918889"/>
                <a:ext cx="9000" cy="16488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32E36F35-28CC-E86E-213B-A2EB546B44AD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4798690" y="1909889"/>
                  <a:ext cx="26640" cy="18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AF05E92B-B8B5-9399-2DD0-1E570558B7FD}"/>
                    </a:ext>
                  </a:extLst>
                </p14:cNvPr>
                <p14:cNvContentPartPr/>
                <p14:nvPr/>
              </p14:nvContentPartPr>
              <p14:xfrm>
                <a:off x="4640290" y="1884329"/>
                <a:ext cx="273600" cy="10188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AF05E92B-B8B5-9399-2DD0-1E570558B7FD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4631650" y="1875329"/>
                  <a:ext cx="29124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99493371-35E4-72A0-4ACB-9AF9E8B01F9B}"/>
                    </a:ext>
                  </a:extLst>
                </p14:cNvPr>
                <p14:cNvContentPartPr/>
                <p14:nvPr/>
              </p14:nvContentPartPr>
              <p14:xfrm>
                <a:off x="4912090" y="1716209"/>
                <a:ext cx="149400" cy="14868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99493371-35E4-72A0-4ACB-9AF9E8B01F9B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4903090" y="1707209"/>
                  <a:ext cx="16704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B3DC29BB-2462-B6B8-A7F7-335C9C93C55A}"/>
                    </a:ext>
                  </a:extLst>
                </p14:cNvPr>
                <p14:cNvContentPartPr/>
                <p14:nvPr/>
              </p14:nvContentPartPr>
              <p14:xfrm>
                <a:off x="5231410" y="1673729"/>
                <a:ext cx="116280" cy="40140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B3DC29BB-2462-B6B8-A7F7-335C9C93C55A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5222770" y="1664729"/>
                  <a:ext cx="133920" cy="41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B8275CCB-E32A-C8FA-3579-9DA747315106}"/>
                    </a:ext>
                  </a:extLst>
                </p14:cNvPr>
                <p14:cNvContentPartPr/>
                <p14:nvPr/>
              </p14:nvContentPartPr>
              <p14:xfrm>
                <a:off x="5148970" y="1801169"/>
                <a:ext cx="234720" cy="10764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B8275CCB-E32A-C8FA-3579-9DA747315106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5139970" y="1792169"/>
                  <a:ext cx="25236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CA138870-7BD2-F2F6-123B-C0685AFD13D2}"/>
                    </a:ext>
                  </a:extLst>
                </p14:cNvPr>
                <p14:cNvContentPartPr/>
                <p14:nvPr/>
              </p14:nvContentPartPr>
              <p14:xfrm>
                <a:off x="5431210" y="1665089"/>
                <a:ext cx="149400" cy="15552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CA138870-7BD2-F2F6-123B-C0685AFD13D2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5422570" y="1656449"/>
                  <a:ext cx="16704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8ABB9A7F-3AAF-069B-A0F1-983F7F735766}"/>
                    </a:ext>
                  </a:extLst>
                </p14:cNvPr>
                <p14:cNvContentPartPr/>
                <p14:nvPr/>
              </p14:nvContentPartPr>
              <p14:xfrm>
                <a:off x="5602570" y="1777409"/>
                <a:ext cx="366480" cy="31320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8ABB9A7F-3AAF-069B-A0F1-983F7F735766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5593930" y="1768769"/>
                  <a:ext cx="384120" cy="33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CA6DDFDF-D60E-02A9-0A58-F1F031C16368}"/>
                    </a:ext>
                  </a:extLst>
                </p14:cNvPr>
                <p14:cNvContentPartPr/>
                <p14:nvPr/>
              </p14:nvContentPartPr>
              <p14:xfrm>
                <a:off x="6077770" y="1787129"/>
                <a:ext cx="162000" cy="27864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CA6DDFDF-D60E-02A9-0A58-F1F031C16368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6068770" y="1778489"/>
                  <a:ext cx="179640" cy="29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1F3B6B6C-D284-1CBC-649E-9E3AF3B1820C}"/>
                    </a:ext>
                  </a:extLst>
                </p14:cNvPr>
                <p14:cNvContentPartPr/>
                <p14:nvPr/>
              </p14:nvContentPartPr>
              <p14:xfrm>
                <a:off x="4319890" y="2186729"/>
                <a:ext cx="1984320" cy="11988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1F3B6B6C-D284-1CBC-649E-9E3AF3B1820C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4311250" y="2178089"/>
                  <a:ext cx="2001960" cy="137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50">
            <p14:nvContentPartPr>
              <p14:cNvPr id="88" name="Ink 87">
                <a:extLst>
                  <a:ext uri="{FF2B5EF4-FFF2-40B4-BE49-F238E27FC236}">
                    <a16:creationId xmlns:a16="http://schemas.microsoft.com/office/drawing/2014/main" id="{AEB53755-DD8D-7FC1-71E8-B99F69FC07B3}"/>
                  </a:ext>
                </a:extLst>
              </p14:cNvPr>
              <p14:cNvContentPartPr/>
              <p14:nvPr/>
            </p14:nvContentPartPr>
            <p14:xfrm>
              <a:off x="4619410" y="2468969"/>
              <a:ext cx="207720" cy="173160"/>
            </p14:xfrm>
          </p:contentPart>
        </mc:Choice>
        <mc:Fallback xmlns="">
          <p:pic>
            <p:nvPicPr>
              <p:cNvPr id="88" name="Ink 87">
                <a:extLst>
                  <a:ext uri="{FF2B5EF4-FFF2-40B4-BE49-F238E27FC236}">
                    <a16:creationId xmlns:a16="http://schemas.microsoft.com/office/drawing/2014/main" id="{AEB53755-DD8D-7FC1-71E8-B99F69FC07B3}"/>
                  </a:ext>
                </a:extLst>
              </p:cNvPr>
              <p:cNvPicPr/>
              <p:nvPr/>
            </p:nvPicPr>
            <p:blipFill>
              <a:blip r:embed="rId151"/>
              <a:stretch>
                <a:fillRect/>
              </a:stretch>
            </p:blipFill>
            <p:spPr>
              <a:xfrm>
                <a:off x="4610410" y="2459969"/>
                <a:ext cx="225360" cy="190800"/>
              </a:xfrm>
              <a:prstGeom prst="rect">
                <a:avLst/>
              </a:prstGeom>
            </p:spPr>
          </p:pic>
        </mc:Fallback>
      </mc:AlternateContent>
      <p:grpSp>
        <p:nvGrpSpPr>
          <p:cNvPr id="95" name="Group 94">
            <a:extLst>
              <a:ext uri="{FF2B5EF4-FFF2-40B4-BE49-F238E27FC236}">
                <a16:creationId xmlns:a16="http://schemas.microsoft.com/office/drawing/2014/main" id="{883F4818-3B9F-97B9-24E0-B1A6AD22A72C}"/>
              </a:ext>
            </a:extLst>
          </p:cNvPr>
          <p:cNvGrpSpPr/>
          <p:nvPr/>
        </p:nvGrpSpPr>
        <p:grpSpPr>
          <a:xfrm>
            <a:off x="4878970" y="2270609"/>
            <a:ext cx="1149120" cy="446760"/>
            <a:chOff x="4878970" y="2270609"/>
            <a:chExt cx="1149120" cy="446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5810D265-CAE8-200A-2DBD-F4025C008855}"/>
                    </a:ext>
                  </a:extLst>
                </p14:cNvPr>
                <p14:cNvContentPartPr/>
                <p14:nvPr/>
              </p14:nvContentPartPr>
              <p14:xfrm>
                <a:off x="4878970" y="2327849"/>
                <a:ext cx="138960" cy="18828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5810D265-CAE8-200A-2DBD-F4025C008855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4869970" y="2319209"/>
                  <a:ext cx="156600" cy="20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CAF75BE0-66F2-D70F-B171-8DDD3E97BDC8}"/>
                    </a:ext>
                  </a:extLst>
                </p14:cNvPr>
                <p14:cNvContentPartPr/>
                <p14:nvPr/>
              </p14:nvContentPartPr>
              <p14:xfrm>
                <a:off x="5140690" y="2462489"/>
                <a:ext cx="154800" cy="11052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CAF75BE0-66F2-D70F-B171-8DDD3E97BDC8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5131690" y="2453849"/>
                  <a:ext cx="17244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4EB419E2-D108-4999-5B1C-2BB73F2ED736}"/>
                    </a:ext>
                  </a:extLst>
                </p14:cNvPr>
                <p14:cNvContentPartPr/>
                <p14:nvPr/>
              </p14:nvContentPartPr>
              <p14:xfrm>
                <a:off x="5437330" y="2295449"/>
                <a:ext cx="4320" cy="18792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4EB419E2-D108-4999-5B1C-2BB73F2ED736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5428330" y="2286449"/>
                  <a:ext cx="21960" cy="20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3734F7D7-DC6D-96B5-E4ED-6CAAB0D942BD}"/>
                    </a:ext>
                  </a:extLst>
                </p14:cNvPr>
                <p14:cNvContentPartPr/>
                <p14:nvPr/>
              </p14:nvContentPartPr>
              <p14:xfrm>
                <a:off x="5361730" y="2270609"/>
                <a:ext cx="165600" cy="10368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3734F7D7-DC6D-96B5-E4ED-6CAAB0D942BD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5352730" y="2261609"/>
                  <a:ext cx="18324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777D980C-38A3-DD0B-DA72-1C6FF90D1987}"/>
                    </a:ext>
                  </a:extLst>
                </p14:cNvPr>
                <p14:cNvContentPartPr/>
                <p14:nvPr/>
              </p14:nvContentPartPr>
              <p14:xfrm>
                <a:off x="5726410" y="2398769"/>
                <a:ext cx="113760" cy="31860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777D980C-38A3-DD0B-DA72-1C6FF90D1987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5717410" y="2389769"/>
                  <a:ext cx="131400" cy="33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265DCA9C-ABE7-47E4-31EE-8954365D90E6}"/>
                    </a:ext>
                  </a:extLst>
                </p14:cNvPr>
                <p14:cNvContentPartPr/>
                <p14:nvPr/>
              </p14:nvContentPartPr>
              <p14:xfrm>
                <a:off x="5900290" y="2289329"/>
                <a:ext cx="127800" cy="10260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265DCA9C-ABE7-47E4-31EE-8954365D90E6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5891290" y="2280329"/>
                  <a:ext cx="145440" cy="120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00251C0F-73F0-B64E-EACE-3D717017F7EB}"/>
              </a:ext>
            </a:extLst>
          </p:cNvPr>
          <p:cNvGrpSpPr/>
          <p:nvPr/>
        </p:nvGrpSpPr>
        <p:grpSpPr>
          <a:xfrm>
            <a:off x="6690850" y="1817729"/>
            <a:ext cx="875880" cy="867600"/>
            <a:chOff x="6690850" y="1817729"/>
            <a:chExt cx="875880" cy="867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C2D9ABF4-B5F9-2B91-AA6F-0114D7D613AA}"/>
                    </a:ext>
                  </a:extLst>
                </p14:cNvPr>
                <p14:cNvContentPartPr/>
                <p14:nvPr/>
              </p14:nvContentPartPr>
              <p14:xfrm>
                <a:off x="6969130" y="1817729"/>
                <a:ext cx="18000" cy="25956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C2D9ABF4-B5F9-2B91-AA6F-0114D7D613AA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6960130" y="1809089"/>
                  <a:ext cx="35640" cy="27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71AA1AEC-4634-47F5-6F16-405AEF9184EB}"/>
                    </a:ext>
                  </a:extLst>
                </p14:cNvPr>
                <p14:cNvContentPartPr/>
                <p14:nvPr/>
              </p14:nvContentPartPr>
              <p14:xfrm>
                <a:off x="6748450" y="2158289"/>
                <a:ext cx="525240" cy="5760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71AA1AEC-4634-47F5-6F16-405AEF9184EB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6739810" y="2149649"/>
                  <a:ext cx="542880" cy="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A75FDF18-8150-F782-8F59-F51846C8C76E}"/>
                    </a:ext>
                  </a:extLst>
                </p14:cNvPr>
                <p14:cNvContentPartPr/>
                <p14:nvPr/>
              </p14:nvContentPartPr>
              <p14:xfrm>
                <a:off x="6812170" y="2313089"/>
                <a:ext cx="317520" cy="24264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A75FDF18-8150-F782-8F59-F51846C8C76E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6803170" y="2304089"/>
                  <a:ext cx="335160" cy="26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298F9014-875E-EC61-63AA-21546B582EB8}"/>
                    </a:ext>
                  </a:extLst>
                </p14:cNvPr>
                <p14:cNvContentPartPr/>
                <p14:nvPr/>
              </p14:nvContentPartPr>
              <p14:xfrm>
                <a:off x="6690850" y="2274929"/>
                <a:ext cx="91080" cy="41040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298F9014-875E-EC61-63AA-21546B582EB8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6682210" y="2266289"/>
                  <a:ext cx="108720" cy="42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3578AD4C-0DF1-9033-CB76-BA90ED505835}"/>
                    </a:ext>
                  </a:extLst>
                </p14:cNvPr>
                <p14:cNvContentPartPr/>
                <p14:nvPr/>
              </p14:nvContentPartPr>
              <p14:xfrm>
                <a:off x="7327330" y="2288969"/>
                <a:ext cx="8280" cy="32580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3578AD4C-0DF1-9033-CB76-BA90ED505835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7318330" y="2280329"/>
                  <a:ext cx="25920" cy="34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E1EB37BE-852A-6477-B207-96C163108A98}"/>
                    </a:ext>
                  </a:extLst>
                </p14:cNvPr>
                <p14:cNvContentPartPr/>
                <p14:nvPr/>
              </p14:nvContentPartPr>
              <p14:xfrm>
                <a:off x="7418770" y="2266649"/>
                <a:ext cx="147960" cy="9756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E1EB37BE-852A-6477-B207-96C163108A98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7410130" y="2258009"/>
                  <a:ext cx="165600" cy="115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7" name="Group 116">
            <a:extLst>
              <a:ext uri="{FF2B5EF4-FFF2-40B4-BE49-F238E27FC236}">
                <a16:creationId xmlns:a16="http://schemas.microsoft.com/office/drawing/2014/main" id="{14CD0E9F-6306-D587-2729-12AE976D64BA}"/>
              </a:ext>
            </a:extLst>
          </p:cNvPr>
          <p:cNvGrpSpPr/>
          <p:nvPr/>
        </p:nvGrpSpPr>
        <p:grpSpPr>
          <a:xfrm>
            <a:off x="8115010" y="1749689"/>
            <a:ext cx="1821600" cy="954000"/>
            <a:chOff x="8115010" y="1749689"/>
            <a:chExt cx="1821600" cy="954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B083B974-3B03-F2A6-7DF1-9FE55F766579}"/>
                    </a:ext>
                  </a:extLst>
                </p14:cNvPr>
                <p14:cNvContentPartPr/>
                <p14:nvPr/>
              </p14:nvContentPartPr>
              <p14:xfrm>
                <a:off x="8115010" y="2101769"/>
                <a:ext cx="293400" cy="3816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B083B974-3B03-F2A6-7DF1-9FE55F766579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8106010" y="2093129"/>
                  <a:ext cx="31104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BA71420A-99B5-4A60-8531-C9586F72B3DF}"/>
                    </a:ext>
                  </a:extLst>
                </p14:cNvPr>
                <p14:cNvContentPartPr/>
                <p14:nvPr/>
              </p14:nvContentPartPr>
              <p14:xfrm>
                <a:off x="8132650" y="2247209"/>
                <a:ext cx="219600" cy="1476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BA71420A-99B5-4A60-8531-C9586F72B3DF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8123650" y="2238569"/>
                  <a:ext cx="23724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1702A08C-2761-4CB8-141A-A37E29BBA156}"/>
                    </a:ext>
                  </a:extLst>
                </p14:cNvPr>
                <p14:cNvContentPartPr/>
                <p14:nvPr/>
              </p14:nvContentPartPr>
              <p14:xfrm>
                <a:off x="9177730" y="1749689"/>
                <a:ext cx="158040" cy="26856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1702A08C-2761-4CB8-141A-A37E29BBA156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9168730" y="1740689"/>
                  <a:ext cx="175680" cy="28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A7351614-8974-A96B-1567-10A0BD9CC2CE}"/>
                    </a:ext>
                  </a:extLst>
                </p14:cNvPr>
                <p14:cNvContentPartPr/>
                <p14:nvPr/>
              </p14:nvContentPartPr>
              <p14:xfrm>
                <a:off x="9075490" y="1843649"/>
                <a:ext cx="255600" cy="1836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A7351614-8974-A96B-1567-10A0BD9CC2CE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9066850" y="1834649"/>
                  <a:ext cx="27324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EFADF2D4-F6D5-A440-B794-36832D1C8017}"/>
                    </a:ext>
                  </a:extLst>
                </p14:cNvPr>
                <p14:cNvContentPartPr/>
                <p14:nvPr/>
              </p14:nvContentPartPr>
              <p14:xfrm>
                <a:off x="9481210" y="1994849"/>
                <a:ext cx="94320" cy="5256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EFADF2D4-F6D5-A440-B794-36832D1C8017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9472210" y="1986209"/>
                  <a:ext cx="111960" cy="7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6156BBF8-5D38-4BB2-AEE7-B0454FDBB6A9}"/>
                    </a:ext>
                  </a:extLst>
                </p14:cNvPr>
                <p14:cNvContentPartPr/>
                <p14:nvPr/>
              </p14:nvContentPartPr>
              <p14:xfrm>
                <a:off x="8841850" y="2187809"/>
                <a:ext cx="36000" cy="51588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6156BBF8-5D38-4BB2-AEE7-B0454FDBB6A9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8832850" y="2179169"/>
                  <a:ext cx="53640" cy="53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95BE58E2-D452-C0BC-0958-255BC47A5DE9}"/>
                    </a:ext>
                  </a:extLst>
                </p14:cNvPr>
                <p14:cNvContentPartPr/>
                <p14:nvPr/>
              </p14:nvContentPartPr>
              <p14:xfrm>
                <a:off x="8647450" y="2114009"/>
                <a:ext cx="1289160" cy="4392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95BE58E2-D452-C0BC-0958-255BC47A5DE9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8638450" y="2105009"/>
                  <a:ext cx="1306800" cy="6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12D70FBA-C039-5C06-1C6C-7219F171C5BC}"/>
                    </a:ext>
                  </a:extLst>
                </p14:cNvPr>
                <p14:cNvContentPartPr/>
                <p14:nvPr/>
              </p14:nvContentPartPr>
              <p14:xfrm>
                <a:off x="8985850" y="2314529"/>
                <a:ext cx="440640" cy="30168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12D70FBA-C039-5C06-1C6C-7219F171C5BC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8976850" y="2305529"/>
                  <a:ext cx="458280" cy="31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2689D470-6108-33C1-C07D-EA303698C922}"/>
                    </a:ext>
                  </a:extLst>
                </p14:cNvPr>
                <p14:cNvContentPartPr/>
                <p14:nvPr/>
              </p14:nvContentPartPr>
              <p14:xfrm>
                <a:off x="9507130" y="2246489"/>
                <a:ext cx="31320" cy="44028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2689D470-6108-33C1-C07D-EA303698C922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9498490" y="2237489"/>
                  <a:ext cx="48960" cy="45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FC1FB343-03CB-3523-5022-FE61582B80AC}"/>
                    </a:ext>
                  </a:extLst>
                </p14:cNvPr>
                <p14:cNvContentPartPr/>
                <p14:nvPr/>
              </p14:nvContentPartPr>
              <p14:xfrm>
                <a:off x="9629890" y="2259449"/>
                <a:ext cx="233640" cy="9108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FC1FB343-03CB-3523-5022-FE61582B80AC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9620890" y="2250449"/>
                  <a:ext cx="251280" cy="108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1" name="Group 120">
            <a:extLst>
              <a:ext uri="{FF2B5EF4-FFF2-40B4-BE49-F238E27FC236}">
                <a16:creationId xmlns:a16="http://schemas.microsoft.com/office/drawing/2014/main" id="{8F03A103-A440-E27C-5F02-34DD5C17673C}"/>
              </a:ext>
            </a:extLst>
          </p:cNvPr>
          <p:cNvGrpSpPr/>
          <p:nvPr/>
        </p:nvGrpSpPr>
        <p:grpSpPr>
          <a:xfrm>
            <a:off x="1707010" y="3164849"/>
            <a:ext cx="405720" cy="371880"/>
            <a:chOff x="1707010" y="3164849"/>
            <a:chExt cx="405720" cy="371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1EA7F7A5-92B0-69C5-AB74-A902C3AA0E28}"/>
                    </a:ext>
                  </a:extLst>
                </p14:cNvPr>
                <p14:cNvContentPartPr/>
                <p14:nvPr/>
              </p14:nvContentPartPr>
              <p14:xfrm>
                <a:off x="1748050" y="3164849"/>
                <a:ext cx="165600" cy="32004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1EA7F7A5-92B0-69C5-AB74-A902C3AA0E28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1739410" y="3156209"/>
                  <a:ext cx="183240" cy="33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D303FC77-48E1-3BC6-446A-D0948F104C74}"/>
                    </a:ext>
                  </a:extLst>
                </p14:cNvPr>
                <p14:cNvContentPartPr/>
                <p14:nvPr/>
              </p14:nvContentPartPr>
              <p14:xfrm>
                <a:off x="1707010" y="3307769"/>
                <a:ext cx="230400" cy="1224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D303FC77-48E1-3BC6-446A-D0948F104C74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1698370" y="3298769"/>
                  <a:ext cx="24804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C21F8215-2B11-DFB9-F77A-45E4A57555C9}"/>
                    </a:ext>
                  </a:extLst>
                </p14:cNvPr>
                <p14:cNvContentPartPr/>
                <p14:nvPr/>
              </p14:nvContentPartPr>
              <p14:xfrm>
                <a:off x="1983850" y="3482009"/>
                <a:ext cx="128880" cy="5472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C21F8215-2B11-DFB9-F77A-45E4A57555C9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1975210" y="3473009"/>
                  <a:ext cx="146520" cy="72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4" name="Group 183">
            <a:extLst>
              <a:ext uri="{FF2B5EF4-FFF2-40B4-BE49-F238E27FC236}">
                <a16:creationId xmlns:a16="http://schemas.microsoft.com/office/drawing/2014/main" id="{9496058A-9C28-AC12-38C9-16A5DC1197BD}"/>
              </a:ext>
            </a:extLst>
          </p:cNvPr>
          <p:cNvGrpSpPr/>
          <p:nvPr/>
        </p:nvGrpSpPr>
        <p:grpSpPr>
          <a:xfrm>
            <a:off x="2393530" y="2865329"/>
            <a:ext cx="4435560" cy="1679760"/>
            <a:chOff x="2393530" y="2865329"/>
            <a:chExt cx="4435560" cy="1679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C0400B63-4CAC-2614-BABC-48223A44A44F}"/>
                    </a:ext>
                  </a:extLst>
                </p14:cNvPr>
                <p14:cNvContentPartPr/>
                <p14:nvPr/>
              </p14:nvContentPartPr>
              <p14:xfrm>
                <a:off x="2954050" y="3010769"/>
                <a:ext cx="205200" cy="21528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C0400B63-4CAC-2614-BABC-48223A44A44F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2945410" y="3002129"/>
                  <a:ext cx="222840" cy="23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16DFF5BF-67D5-C6D2-C297-B7427129CE58}"/>
                    </a:ext>
                  </a:extLst>
                </p14:cNvPr>
                <p14:cNvContentPartPr/>
                <p14:nvPr/>
              </p14:nvContentPartPr>
              <p14:xfrm>
                <a:off x="3305050" y="3070169"/>
                <a:ext cx="10080" cy="15444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16DFF5BF-67D5-C6D2-C297-B7427129CE58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3296050" y="3061169"/>
                  <a:ext cx="2772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7F238F78-1934-9F91-5B4A-940BA118A8CB}"/>
                    </a:ext>
                  </a:extLst>
                </p14:cNvPr>
                <p14:cNvContentPartPr/>
                <p14:nvPr/>
              </p14:nvContentPartPr>
              <p14:xfrm>
                <a:off x="3382090" y="3039569"/>
                <a:ext cx="9000" cy="19368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7F238F78-1934-9F91-5B4A-940BA118A8CB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3373090" y="3030569"/>
                  <a:ext cx="26640" cy="21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CFDF3592-5563-E6F2-388C-01C91FE14555}"/>
                    </a:ext>
                  </a:extLst>
                </p14:cNvPr>
                <p14:cNvContentPartPr/>
                <p14:nvPr/>
              </p14:nvContentPartPr>
              <p14:xfrm>
                <a:off x="3199570" y="3026609"/>
                <a:ext cx="273960" cy="8856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CFDF3592-5563-E6F2-388C-01C91FE14555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3190570" y="3017969"/>
                  <a:ext cx="29160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FC1BE812-A276-B52E-5B84-7DA6B3D4DF97}"/>
                    </a:ext>
                  </a:extLst>
                </p14:cNvPr>
                <p14:cNvContentPartPr/>
                <p14:nvPr/>
              </p14:nvContentPartPr>
              <p14:xfrm>
                <a:off x="3523210" y="2894849"/>
                <a:ext cx="102960" cy="15012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FC1BE812-A276-B52E-5B84-7DA6B3D4DF97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3514570" y="2886209"/>
                  <a:ext cx="12060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B72323EC-B803-CDD2-BA3A-4F9B6093E975}"/>
                    </a:ext>
                  </a:extLst>
                </p14:cNvPr>
                <p14:cNvContentPartPr/>
                <p14:nvPr/>
              </p14:nvContentPartPr>
              <p14:xfrm>
                <a:off x="2393530" y="3280409"/>
                <a:ext cx="240120" cy="2628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B72323EC-B803-CDD2-BA3A-4F9B6093E975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2384530" y="3271769"/>
                  <a:ext cx="25776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5816E2B8-3156-0CA4-5D98-F94C99C47CA4}"/>
                    </a:ext>
                  </a:extLst>
                </p14:cNvPr>
                <p14:cNvContentPartPr/>
                <p14:nvPr/>
              </p14:nvContentPartPr>
              <p14:xfrm>
                <a:off x="2424130" y="3330089"/>
                <a:ext cx="262800" cy="4644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5816E2B8-3156-0CA4-5D98-F94C99C47CA4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2415490" y="3321449"/>
                  <a:ext cx="28044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034245A1-A34B-8C0A-C23F-95320322BDC7}"/>
                    </a:ext>
                  </a:extLst>
                </p14:cNvPr>
                <p14:cNvContentPartPr/>
                <p14:nvPr/>
              </p14:nvContentPartPr>
              <p14:xfrm>
                <a:off x="2394250" y="3216689"/>
                <a:ext cx="250920" cy="2772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034245A1-A34B-8C0A-C23F-95320322BDC7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2385250" y="3208049"/>
                  <a:ext cx="26856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3987CDA3-88CF-3C24-C714-B6DF584D06C7}"/>
                    </a:ext>
                  </a:extLst>
                </p14:cNvPr>
                <p14:cNvContentPartPr/>
                <p14:nvPr/>
              </p14:nvContentPartPr>
              <p14:xfrm>
                <a:off x="3839650" y="2888729"/>
                <a:ext cx="70920" cy="33120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3987CDA3-88CF-3C24-C714-B6DF584D06C7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3831010" y="2880089"/>
                  <a:ext cx="88560" cy="34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EB0A4D65-EB7B-46ED-E58C-9C1BE6EE835C}"/>
                    </a:ext>
                  </a:extLst>
                </p14:cNvPr>
                <p14:cNvContentPartPr/>
                <p14:nvPr/>
              </p14:nvContentPartPr>
              <p14:xfrm>
                <a:off x="3761530" y="2971529"/>
                <a:ext cx="221760" cy="7416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EB0A4D65-EB7B-46ED-E58C-9C1BE6EE835C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3752890" y="2962529"/>
                  <a:ext cx="239400" cy="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66257857-F9C0-422E-03AD-37F28DB83E3C}"/>
                    </a:ext>
                  </a:extLst>
                </p14:cNvPr>
                <p14:cNvContentPartPr/>
                <p14:nvPr/>
              </p14:nvContentPartPr>
              <p14:xfrm>
                <a:off x="4021810" y="2865329"/>
                <a:ext cx="133560" cy="12816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66257857-F9C0-422E-03AD-37F28DB83E3C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4012810" y="2856689"/>
                  <a:ext cx="15120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5376A2E9-2573-2C9C-70FE-149E17C95FBF}"/>
                    </a:ext>
                  </a:extLst>
                </p14:cNvPr>
                <p14:cNvContentPartPr/>
                <p14:nvPr/>
              </p14:nvContentPartPr>
              <p14:xfrm>
                <a:off x="4176250" y="2894129"/>
                <a:ext cx="363960" cy="31752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5376A2E9-2573-2C9C-70FE-149E17C95FBF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4167610" y="2885489"/>
                  <a:ext cx="381600" cy="33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487B80F0-BDFF-E7CD-135F-A0C5209E65A5}"/>
                    </a:ext>
                  </a:extLst>
                </p14:cNvPr>
                <p14:cNvContentPartPr/>
                <p14:nvPr/>
              </p14:nvContentPartPr>
              <p14:xfrm>
                <a:off x="4673770" y="2906729"/>
                <a:ext cx="183600" cy="23040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487B80F0-BDFF-E7CD-135F-A0C5209E65A5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4665130" y="2897729"/>
                  <a:ext cx="201240" cy="24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F4632AA9-45E1-3BF5-5012-81B76B1D70BE}"/>
                    </a:ext>
                  </a:extLst>
                </p14:cNvPr>
                <p14:cNvContentPartPr/>
                <p14:nvPr/>
              </p14:nvContentPartPr>
              <p14:xfrm>
                <a:off x="2890330" y="3251609"/>
                <a:ext cx="2151360" cy="14760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F4632AA9-45E1-3BF5-5012-81B76B1D70BE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2881690" y="3242609"/>
                  <a:ext cx="216900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1A7C215C-E165-CB90-625E-30DE62674D04}"/>
                    </a:ext>
                  </a:extLst>
                </p14:cNvPr>
                <p14:cNvContentPartPr/>
                <p14:nvPr/>
              </p14:nvContentPartPr>
              <p14:xfrm>
                <a:off x="2873410" y="3554369"/>
                <a:ext cx="258480" cy="17388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1A7C215C-E165-CB90-625E-30DE62674D04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2864770" y="3545369"/>
                  <a:ext cx="276120" cy="19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997C89ED-EBE9-5DD4-8EC6-27AE716D64D8}"/>
                    </a:ext>
                  </a:extLst>
                </p14:cNvPr>
                <p14:cNvContentPartPr/>
                <p14:nvPr/>
              </p14:nvContentPartPr>
              <p14:xfrm>
                <a:off x="3185890" y="3470129"/>
                <a:ext cx="123120" cy="10440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997C89ED-EBE9-5DD4-8EC6-27AE716D64D8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3176890" y="3461129"/>
                  <a:ext cx="14076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804C1911-D7C4-4E57-1FC4-2079E7CA2D82}"/>
                    </a:ext>
                  </a:extLst>
                </p14:cNvPr>
                <p14:cNvContentPartPr/>
                <p14:nvPr/>
              </p14:nvContentPartPr>
              <p14:xfrm>
                <a:off x="3170050" y="3484529"/>
                <a:ext cx="157680" cy="504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804C1911-D7C4-4E57-1FC4-2079E7CA2D82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3161410" y="3475529"/>
                  <a:ext cx="17532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A18877D4-03E4-B90F-A56A-75DA8177D017}"/>
                    </a:ext>
                  </a:extLst>
                </p14:cNvPr>
                <p14:cNvContentPartPr/>
                <p14:nvPr/>
              </p14:nvContentPartPr>
              <p14:xfrm>
                <a:off x="3489370" y="3546449"/>
                <a:ext cx="178560" cy="17964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A18877D4-03E4-B90F-A56A-75DA8177D017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3480730" y="3537449"/>
                  <a:ext cx="196200" cy="19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F013C6E9-E972-D520-F759-D76BBD2026A9}"/>
                    </a:ext>
                  </a:extLst>
                </p14:cNvPr>
                <p14:cNvContentPartPr/>
                <p14:nvPr/>
              </p14:nvContentPartPr>
              <p14:xfrm>
                <a:off x="3824890" y="3411449"/>
                <a:ext cx="14760" cy="14112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F013C6E9-E972-D520-F759-D76BBD2026A9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3815890" y="3402809"/>
                  <a:ext cx="3240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A11CDF68-01D0-018C-FFAF-51FEB4D96939}"/>
                    </a:ext>
                  </a:extLst>
                </p14:cNvPr>
                <p14:cNvContentPartPr/>
                <p14:nvPr/>
              </p14:nvContentPartPr>
              <p14:xfrm>
                <a:off x="3714730" y="3396329"/>
                <a:ext cx="170280" cy="11124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A11CDF68-01D0-018C-FFAF-51FEB4D96939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3705730" y="3387689"/>
                  <a:ext cx="18792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C9260157-F5D8-ED39-2A13-4670A90AC614}"/>
                    </a:ext>
                  </a:extLst>
                </p14:cNvPr>
                <p14:cNvContentPartPr/>
                <p14:nvPr/>
              </p14:nvContentPartPr>
              <p14:xfrm>
                <a:off x="4170490" y="3534929"/>
                <a:ext cx="161280" cy="30096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C9260157-F5D8-ED39-2A13-4670A90AC614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4161850" y="3525929"/>
                  <a:ext cx="178920" cy="31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479738FC-DD72-6164-71FD-35597AD32F09}"/>
                    </a:ext>
                  </a:extLst>
                </p14:cNvPr>
                <p14:cNvContentPartPr/>
                <p14:nvPr/>
              </p14:nvContentPartPr>
              <p14:xfrm>
                <a:off x="4387210" y="3441689"/>
                <a:ext cx="141840" cy="10656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479738FC-DD72-6164-71FD-35597AD32F09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4378570" y="3433049"/>
                  <a:ext cx="15948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F31B335D-BF67-6574-8BA2-5EA22B9859DE}"/>
                    </a:ext>
                  </a:extLst>
                </p14:cNvPr>
                <p14:cNvContentPartPr/>
                <p14:nvPr/>
              </p14:nvContentPartPr>
              <p14:xfrm>
                <a:off x="2459410" y="4414409"/>
                <a:ext cx="270360" cy="1836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F31B335D-BF67-6574-8BA2-5EA22B9859DE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2450410" y="4405769"/>
                  <a:ext cx="288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828D5864-64D5-CAAD-B831-11AC6D0AD045}"/>
                    </a:ext>
                  </a:extLst>
                </p14:cNvPr>
                <p14:cNvContentPartPr/>
                <p14:nvPr/>
              </p14:nvContentPartPr>
              <p14:xfrm>
                <a:off x="2520250" y="4452569"/>
                <a:ext cx="231840" cy="2952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828D5864-64D5-CAAD-B831-11AC6D0AD045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2511610" y="4443929"/>
                  <a:ext cx="24948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5093957C-782C-269B-BF16-8199962DD2F7}"/>
                    </a:ext>
                  </a:extLst>
                </p14:cNvPr>
                <p14:cNvContentPartPr/>
                <p14:nvPr/>
              </p14:nvContentPartPr>
              <p14:xfrm>
                <a:off x="3037570" y="4167809"/>
                <a:ext cx="117000" cy="15768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5093957C-782C-269B-BF16-8199962DD2F7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3028930" y="4158809"/>
                  <a:ext cx="13464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FB6B2FC0-5C8A-E834-2AD5-01809053A672}"/>
                    </a:ext>
                  </a:extLst>
                </p14:cNvPr>
                <p14:cNvContentPartPr/>
                <p14:nvPr/>
              </p14:nvContentPartPr>
              <p14:xfrm>
                <a:off x="3327730" y="4218209"/>
                <a:ext cx="9360" cy="9360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FB6B2FC0-5C8A-E834-2AD5-01809053A672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3318730" y="4209209"/>
                  <a:ext cx="2700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52BC55E1-B851-5D84-DA10-EDD652F496CD}"/>
                    </a:ext>
                  </a:extLst>
                </p14:cNvPr>
                <p14:cNvContentPartPr/>
                <p14:nvPr/>
              </p14:nvContentPartPr>
              <p14:xfrm>
                <a:off x="3390370" y="4190489"/>
                <a:ext cx="10440" cy="13932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52BC55E1-B851-5D84-DA10-EDD652F496CD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3381730" y="4181489"/>
                  <a:ext cx="2808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EC814928-F641-79EF-8161-1C783D8B24CE}"/>
                    </a:ext>
                  </a:extLst>
                </p14:cNvPr>
                <p14:cNvContentPartPr/>
                <p14:nvPr/>
              </p14:nvContentPartPr>
              <p14:xfrm>
                <a:off x="3225130" y="4153409"/>
                <a:ext cx="217800" cy="7380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EC814928-F641-79EF-8161-1C783D8B24CE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3216130" y="4144409"/>
                  <a:ext cx="23544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6969C85E-9E95-2243-45E9-8F6DEADF7D0B}"/>
                    </a:ext>
                  </a:extLst>
                </p14:cNvPr>
                <p14:cNvContentPartPr/>
                <p14:nvPr/>
              </p14:nvContentPartPr>
              <p14:xfrm>
                <a:off x="3490810" y="4011569"/>
                <a:ext cx="114120" cy="19548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6969C85E-9E95-2243-45E9-8F6DEADF7D0B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3481810" y="4002569"/>
                  <a:ext cx="131760" cy="21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08778DF8-FA0C-CBA2-962C-D0953240E9F2}"/>
                    </a:ext>
                  </a:extLst>
                </p14:cNvPr>
                <p14:cNvContentPartPr/>
                <p14:nvPr/>
              </p14:nvContentPartPr>
              <p14:xfrm>
                <a:off x="3761170" y="3975209"/>
                <a:ext cx="128520" cy="36180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08778DF8-FA0C-CBA2-962C-D0953240E9F2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3752170" y="3966209"/>
                  <a:ext cx="146160" cy="37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EB4D1AA9-839A-5D24-A26E-36B7ACE93857}"/>
                    </a:ext>
                  </a:extLst>
                </p14:cNvPr>
                <p14:cNvContentPartPr/>
                <p14:nvPr/>
              </p14:nvContentPartPr>
              <p14:xfrm>
                <a:off x="3960970" y="4032449"/>
                <a:ext cx="20520" cy="19908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EB4D1AA9-839A-5D24-A26E-36B7ACE93857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3952330" y="4023809"/>
                  <a:ext cx="38160" cy="21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3EE768B5-92D7-1BEC-23F9-CADFFD7FA027}"/>
                    </a:ext>
                  </a:extLst>
                </p14:cNvPr>
                <p14:cNvContentPartPr/>
                <p14:nvPr/>
              </p14:nvContentPartPr>
              <p14:xfrm>
                <a:off x="4096690" y="4206329"/>
                <a:ext cx="12960" cy="2088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3EE768B5-92D7-1BEC-23F9-CADFFD7FA027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4088050" y="4197689"/>
                  <a:ext cx="3060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9C013F70-BAF2-D516-EE4A-DBC045E627E7}"/>
                    </a:ext>
                  </a:extLst>
                </p14:cNvPr>
                <p14:cNvContentPartPr/>
                <p14:nvPr/>
              </p14:nvContentPartPr>
              <p14:xfrm>
                <a:off x="4187410" y="4028129"/>
                <a:ext cx="140400" cy="14184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9C013F70-BAF2-D516-EE4A-DBC045E627E7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4178410" y="4019129"/>
                  <a:ext cx="15804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0D4B3DD8-D00A-7215-D40F-291A13140118}"/>
                    </a:ext>
                  </a:extLst>
                </p14:cNvPr>
                <p14:cNvContentPartPr/>
                <p14:nvPr/>
              </p14:nvContentPartPr>
              <p14:xfrm>
                <a:off x="4405570" y="4007969"/>
                <a:ext cx="154080" cy="18792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0D4B3DD8-D00A-7215-D40F-291A13140118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4396570" y="3998969"/>
                  <a:ext cx="171720" cy="20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7FB78689-77EF-4BD1-1E85-FFB972DECC52}"/>
                    </a:ext>
                  </a:extLst>
                </p14:cNvPr>
                <p14:cNvContentPartPr/>
                <p14:nvPr/>
              </p14:nvContentPartPr>
              <p14:xfrm>
                <a:off x="4641730" y="4033889"/>
                <a:ext cx="146160" cy="15336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7FB78689-77EF-4BD1-1E85-FFB972DECC52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4632730" y="4024889"/>
                  <a:ext cx="163800" cy="17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EED27C7E-8A4F-DDFF-5C4A-35D40D511EE8}"/>
                    </a:ext>
                  </a:extLst>
                </p14:cNvPr>
                <p14:cNvContentPartPr/>
                <p14:nvPr/>
              </p14:nvContentPartPr>
              <p14:xfrm>
                <a:off x="4627690" y="4009409"/>
                <a:ext cx="104040" cy="18036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EED27C7E-8A4F-DDFF-5C4A-35D40D511EE8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4619050" y="4000769"/>
                  <a:ext cx="121680" cy="19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ECEDDDE1-82D8-BCB3-7976-8CE5EA927D33}"/>
                    </a:ext>
                  </a:extLst>
                </p14:cNvPr>
                <p14:cNvContentPartPr/>
                <p14:nvPr/>
              </p14:nvContentPartPr>
              <p14:xfrm>
                <a:off x="4865290" y="4006889"/>
                <a:ext cx="14760" cy="21168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ECEDDDE1-82D8-BCB3-7976-8CE5EA927D33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4856650" y="3997889"/>
                  <a:ext cx="32400" cy="22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F7504381-AE23-B427-B50B-790BCA2D3E05}"/>
                    </a:ext>
                  </a:extLst>
                </p14:cNvPr>
                <p14:cNvContentPartPr/>
                <p14:nvPr/>
              </p14:nvContentPartPr>
              <p14:xfrm>
                <a:off x="5004610" y="4045049"/>
                <a:ext cx="113040" cy="14616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F7504381-AE23-B427-B50B-790BCA2D3E05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4995970" y="4036409"/>
                  <a:ext cx="13068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2C773A36-4A54-7FA8-C758-F72F5C9B0494}"/>
                    </a:ext>
                  </a:extLst>
                </p14:cNvPr>
                <p14:cNvContentPartPr/>
                <p14:nvPr/>
              </p14:nvContentPartPr>
              <p14:xfrm>
                <a:off x="5145370" y="3969809"/>
                <a:ext cx="123120" cy="576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2C773A36-4A54-7FA8-C758-F72F5C9B0494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5136370" y="3960809"/>
                  <a:ext cx="14076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7CACB2E4-4F71-92B6-89B6-B09ACD98A5A5}"/>
                    </a:ext>
                  </a:extLst>
                </p14:cNvPr>
                <p14:cNvContentPartPr/>
                <p14:nvPr/>
              </p14:nvContentPartPr>
              <p14:xfrm>
                <a:off x="5350210" y="3833009"/>
                <a:ext cx="72360" cy="13788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7CACB2E4-4F71-92B6-89B6-B09ACD98A5A5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5341570" y="3824009"/>
                  <a:ext cx="9000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420A45E5-C5AD-C6C6-7894-BC4244593364}"/>
                    </a:ext>
                  </a:extLst>
                </p14:cNvPr>
                <p14:cNvContentPartPr/>
                <p14:nvPr/>
              </p14:nvContentPartPr>
              <p14:xfrm>
                <a:off x="5479090" y="3803489"/>
                <a:ext cx="114480" cy="15336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420A45E5-C5AD-C6C6-7894-BC4244593364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5470450" y="3794489"/>
                  <a:ext cx="132120" cy="17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70C857D5-CDD5-015D-AEAE-F3736DCA7581}"/>
                    </a:ext>
                  </a:extLst>
                </p14:cNvPr>
                <p14:cNvContentPartPr/>
                <p14:nvPr/>
              </p14:nvContentPartPr>
              <p14:xfrm>
                <a:off x="5522290" y="4082489"/>
                <a:ext cx="118800" cy="15228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70C857D5-CDD5-015D-AEAE-F3736DCA7581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5513290" y="4073489"/>
                  <a:ext cx="136440" cy="1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B0606A88-3129-C3FB-7EDD-03587104B355}"/>
                    </a:ext>
                  </a:extLst>
                </p14:cNvPr>
                <p14:cNvContentPartPr/>
                <p14:nvPr/>
              </p14:nvContentPartPr>
              <p14:xfrm>
                <a:off x="5712730" y="4104809"/>
                <a:ext cx="120240" cy="96480"/>
              </p14:xfrm>
            </p:contentPart>
          </mc:Choice>
          <mc:Fallback xmlns=""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B0606A88-3129-C3FB-7EDD-03587104B355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5704090" y="4095809"/>
                  <a:ext cx="13788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150B2DA7-A5D9-939A-D442-AA1F2E6BBB7C}"/>
                    </a:ext>
                  </a:extLst>
                </p14:cNvPr>
                <p14:cNvContentPartPr/>
                <p14:nvPr/>
              </p14:nvContentPartPr>
              <p14:xfrm>
                <a:off x="5861770" y="4131449"/>
                <a:ext cx="88920" cy="262080"/>
              </p14:xfrm>
            </p:contentPart>
          </mc:Choice>
          <mc:Fallback xmlns=""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150B2DA7-A5D9-939A-D442-AA1F2E6BBB7C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5853130" y="4122449"/>
                  <a:ext cx="106560" cy="27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6FD69120-DC2A-8F62-3926-C5B50E0E4EA1}"/>
                    </a:ext>
                  </a:extLst>
                </p14:cNvPr>
                <p14:cNvContentPartPr/>
                <p14:nvPr/>
              </p14:nvContentPartPr>
              <p14:xfrm>
                <a:off x="6017290" y="4116329"/>
                <a:ext cx="105480" cy="3636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6FD69120-DC2A-8F62-3926-C5B50E0E4EA1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6008650" y="4107329"/>
                  <a:ext cx="12312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78938EED-EDDF-2853-5F5B-CA617053928E}"/>
                    </a:ext>
                  </a:extLst>
                </p14:cNvPr>
                <p14:cNvContentPartPr/>
                <p14:nvPr/>
              </p14:nvContentPartPr>
              <p14:xfrm>
                <a:off x="6171010" y="4080329"/>
                <a:ext cx="125280" cy="129600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78938EED-EDDF-2853-5F5B-CA617053928E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6162370" y="4071689"/>
                  <a:ext cx="14292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E56552FD-1BC2-D82C-8C15-0EE79EB8C98C}"/>
                    </a:ext>
                  </a:extLst>
                </p14:cNvPr>
                <p14:cNvContentPartPr/>
                <p14:nvPr/>
              </p14:nvContentPartPr>
              <p14:xfrm>
                <a:off x="6339490" y="3925889"/>
                <a:ext cx="122400" cy="372240"/>
              </p14:xfrm>
            </p:contentPart>
          </mc:Choice>
          <mc:Fallback xmlns=""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E56552FD-1BC2-D82C-8C15-0EE79EB8C98C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6330850" y="3916889"/>
                  <a:ext cx="140040" cy="38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52614F61-A4F2-1F3C-1EB2-EB7DF3B5E73A}"/>
                    </a:ext>
                  </a:extLst>
                </p14:cNvPr>
                <p14:cNvContentPartPr/>
                <p14:nvPr/>
              </p14:nvContentPartPr>
              <p14:xfrm>
                <a:off x="2939650" y="4392449"/>
                <a:ext cx="3889440" cy="152640"/>
              </p14:xfrm>
            </p:contentPart>
          </mc:Choice>
          <mc:Fallback xmlns=""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52614F61-A4F2-1F3C-1EB2-EB7DF3B5E73A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2930650" y="4383809"/>
                  <a:ext cx="3907080" cy="170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1" name="Group 220">
            <a:extLst>
              <a:ext uri="{FF2B5EF4-FFF2-40B4-BE49-F238E27FC236}">
                <a16:creationId xmlns:a16="http://schemas.microsoft.com/office/drawing/2014/main" id="{30CE2898-C34F-BA87-8A5A-DF9C1AA1ED19}"/>
              </a:ext>
            </a:extLst>
          </p:cNvPr>
          <p:cNvGrpSpPr/>
          <p:nvPr/>
        </p:nvGrpSpPr>
        <p:grpSpPr>
          <a:xfrm>
            <a:off x="2927050" y="4552289"/>
            <a:ext cx="3686400" cy="596160"/>
            <a:chOff x="2927050" y="4552289"/>
            <a:chExt cx="3686400" cy="596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87AB3DE0-CD3D-AA84-E48B-301CBCD4056C}"/>
                    </a:ext>
                  </a:extLst>
                </p14:cNvPr>
                <p14:cNvContentPartPr/>
                <p14:nvPr/>
              </p14:nvContentPartPr>
              <p14:xfrm>
                <a:off x="3005170" y="4682969"/>
                <a:ext cx="146520" cy="239400"/>
              </p14:xfrm>
            </p:contentPart>
          </mc:Choice>
          <mc:Fallback xmlns=""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87AB3DE0-CD3D-AA84-E48B-301CBCD4056C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2996530" y="4673969"/>
                  <a:ext cx="164160" cy="25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0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C35C85A4-6004-CC41-FF08-A31C8C7C757D}"/>
                    </a:ext>
                  </a:extLst>
                </p14:cNvPr>
                <p14:cNvContentPartPr/>
                <p14:nvPr/>
              </p14:nvContentPartPr>
              <p14:xfrm>
                <a:off x="3211090" y="4849649"/>
                <a:ext cx="16560" cy="24120"/>
              </p14:xfrm>
            </p:contentPart>
          </mc:Choice>
          <mc:Fallback xmlns=""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C35C85A4-6004-CC41-FF08-A31C8C7C757D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3202090" y="4840649"/>
                  <a:ext cx="3420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2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C56943DD-EBC6-9D0C-0BA8-371189C71FAE}"/>
                    </a:ext>
                  </a:extLst>
                </p14:cNvPr>
                <p14:cNvContentPartPr/>
                <p14:nvPr/>
              </p14:nvContentPartPr>
              <p14:xfrm>
                <a:off x="3351490" y="4673609"/>
                <a:ext cx="11880" cy="252360"/>
              </p14:xfrm>
            </p:contentPart>
          </mc:Choice>
          <mc:Fallback xmlns=""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C56943DD-EBC6-9D0C-0BA8-371189C71FAE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3342850" y="4664609"/>
                  <a:ext cx="29520" cy="27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4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E66FA16C-F784-DC05-5C60-93164D8E0837}"/>
                    </a:ext>
                  </a:extLst>
                </p14:cNvPr>
                <p14:cNvContentPartPr/>
                <p14:nvPr/>
              </p14:nvContentPartPr>
              <p14:xfrm>
                <a:off x="3440770" y="4721489"/>
                <a:ext cx="139680" cy="192600"/>
              </p14:xfrm>
            </p:contentPart>
          </mc:Choice>
          <mc:Fallback xmlns=""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E66FA16C-F784-DC05-5C60-93164D8E0837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3431770" y="4712849"/>
                  <a:ext cx="157320" cy="21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6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3E617C64-BED8-CC57-843F-821A8C068266}"/>
                    </a:ext>
                  </a:extLst>
                </p14:cNvPr>
                <p14:cNvContentPartPr/>
                <p14:nvPr/>
              </p14:nvContentPartPr>
              <p14:xfrm>
                <a:off x="3419890" y="4742369"/>
                <a:ext cx="157680" cy="168120"/>
              </p14:xfrm>
            </p:contentPart>
          </mc:Choice>
          <mc:Fallback xmlns=""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3E617C64-BED8-CC57-843F-821A8C068266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3410890" y="4733369"/>
                  <a:ext cx="175320" cy="18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8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D62ED3F3-0F48-5861-A9F1-AC86CB09BC4F}"/>
                    </a:ext>
                  </a:extLst>
                </p14:cNvPr>
                <p14:cNvContentPartPr/>
                <p14:nvPr/>
              </p14:nvContentPartPr>
              <p14:xfrm>
                <a:off x="3651010" y="4718969"/>
                <a:ext cx="9720" cy="224280"/>
              </p14:xfrm>
            </p:contentPart>
          </mc:Choice>
          <mc:Fallback xmlns=""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D62ED3F3-0F48-5861-A9F1-AC86CB09BC4F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3642010" y="4709969"/>
                  <a:ext cx="27360" cy="24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0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B63584AA-951C-350D-484C-EC9A8885EC91}"/>
                    </a:ext>
                  </a:extLst>
                </p14:cNvPr>
                <p14:cNvContentPartPr/>
                <p14:nvPr/>
              </p14:nvContentPartPr>
              <p14:xfrm>
                <a:off x="3770170" y="4742729"/>
                <a:ext cx="105120" cy="178920"/>
              </p14:xfrm>
            </p:contentPart>
          </mc:Choice>
          <mc:Fallback xmlns=""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B63584AA-951C-350D-484C-EC9A8885EC91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3761170" y="4734089"/>
                  <a:ext cx="122760" cy="19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2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E5F54AE5-10BA-D00F-0098-BDB3D2E74302}"/>
                    </a:ext>
                  </a:extLst>
                </p14:cNvPr>
                <p14:cNvContentPartPr/>
                <p14:nvPr/>
              </p14:nvContentPartPr>
              <p14:xfrm>
                <a:off x="3898690" y="4698089"/>
                <a:ext cx="123840" cy="21600"/>
              </p14:xfrm>
            </p:contentPart>
          </mc:Choice>
          <mc:Fallback xmlns=""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E5F54AE5-10BA-D00F-0098-BDB3D2E74302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3889690" y="4689089"/>
                  <a:ext cx="14148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4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5E1CB8B8-6D63-9CF2-8DA8-11FE732CDC72}"/>
                    </a:ext>
                  </a:extLst>
                </p14:cNvPr>
                <p14:cNvContentPartPr/>
                <p14:nvPr/>
              </p14:nvContentPartPr>
              <p14:xfrm>
                <a:off x="4036570" y="4612769"/>
                <a:ext cx="94320" cy="116640"/>
              </p14:xfrm>
            </p:contentPart>
          </mc:Choice>
          <mc:Fallback xmlns=""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5E1CB8B8-6D63-9CF2-8DA8-11FE732CDC72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4027570" y="4603769"/>
                  <a:ext cx="11196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6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05B1A9FE-4DD1-04F0-C529-1F702E08ABD2}"/>
                    </a:ext>
                  </a:extLst>
                </p14:cNvPr>
                <p14:cNvContentPartPr/>
                <p14:nvPr/>
              </p14:nvContentPartPr>
              <p14:xfrm>
                <a:off x="4220170" y="4605929"/>
                <a:ext cx="95040" cy="68760"/>
              </p14:xfrm>
            </p:contentPart>
          </mc:Choice>
          <mc:Fallback xmlns=""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05B1A9FE-4DD1-04F0-C529-1F702E08ABD2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4211530" y="4597289"/>
                  <a:ext cx="112680" cy="8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8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CD5FB1DD-6ADF-A5EB-BEA1-48B6FFD7BBF2}"/>
                    </a:ext>
                  </a:extLst>
                </p14:cNvPr>
                <p14:cNvContentPartPr/>
                <p14:nvPr/>
              </p14:nvContentPartPr>
              <p14:xfrm>
                <a:off x="4194250" y="4674329"/>
                <a:ext cx="82080" cy="57240"/>
              </p14:xfrm>
            </p:contentPart>
          </mc:Choice>
          <mc:Fallback xmlns=""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CD5FB1DD-6ADF-A5EB-BEA1-48B6FFD7BBF2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4185250" y="4665329"/>
                  <a:ext cx="99720" cy="7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0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CE86089C-D3B6-02B5-F4A5-124B5815950F}"/>
                    </a:ext>
                  </a:extLst>
                </p14:cNvPr>
                <p14:cNvContentPartPr/>
                <p14:nvPr/>
              </p14:nvContentPartPr>
              <p14:xfrm>
                <a:off x="4245010" y="4918769"/>
                <a:ext cx="115560" cy="229680"/>
              </p14:xfrm>
            </p:contentPart>
          </mc:Choice>
          <mc:Fallback xmlns=""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CE86089C-D3B6-02B5-F4A5-124B5815950F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4236010" y="4910129"/>
                  <a:ext cx="133200" cy="24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2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6D71413A-0608-E736-70FA-6D3D962403B0}"/>
                    </a:ext>
                  </a:extLst>
                </p14:cNvPr>
                <p14:cNvContentPartPr/>
                <p14:nvPr/>
              </p14:nvContentPartPr>
              <p14:xfrm>
                <a:off x="2927050" y="4614929"/>
                <a:ext cx="68760" cy="357480"/>
              </p14:xfrm>
            </p:contentPart>
          </mc:Choice>
          <mc:Fallback xmlns=""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6D71413A-0608-E736-70FA-6D3D962403B0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2918050" y="4605929"/>
                  <a:ext cx="86400" cy="37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4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5C8E8DE4-4E1F-B57B-1F64-FCD7DD32CC86}"/>
                    </a:ext>
                  </a:extLst>
                </p14:cNvPr>
                <p14:cNvContentPartPr/>
                <p14:nvPr/>
              </p14:nvContentPartPr>
              <p14:xfrm>
                <a:off x="4402330" y="4622849"/>
                <a:ext cx="130680" cy="432000"/>
              </p14:xfrm>
            </p:contentPart>
          </mc:Choice>
          <mc:Fallback xmlns=""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5C8E8DE4-4E1F-B57B-1F64-FCD7DD32CC86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4393690" y="4613849"/>
                  <a:ext cx="148320" cy="44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6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CCD963D5-C059-6415-E2AA-4C9813871549}"/>
                    </a:ext>
                  </a:extLst>
                </p14:cNvPr>
                <p14:cNvContentPartPr/>
                <p14:nvPr/>
              </p14:nvContentPartPr>
              <p14:xfrm>
                <a:off x="4594930" y="4666049"/>
                <a:ext cx="59040" cy="124920"/>
              </p14:xfrm>
            </p:contentPart>
          </mc:Choice>
          <mc:Fallback xmlns=""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CCD963D5-C059-6415-E2AA-4C9813871549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4586290" y="4657049"/>
                  <a:ext cx="7668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8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841E2C26-A6E8-C081-D505-8F2E3368DDCB}"/>
                    </a:ext>
                  </a:extLst>
                </p14:cNvPr>
                <p14:cNvContentPartPr/>
                <p14:nvPr/>
              </p14:nvContentPartPr>
              <p14:xfrm>
                <a:off x="4614370" y="4657049"/>
                <a:ext cx="50760" cy="11160"/>
              </p14:xfrm>
            </p:contentPart>
          </mc:Choice>
          <mc:Fallback xmlns=""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841E2C26-A6E8-C081-D505-8F2E3368DDCB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4605370" y="4648049"/>
                  <a:ext cx="6840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0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13F58DB5-01BD-39E4-1B92-22ADD8118E4D}"/>
                    </a:ext>
                  </a:extLst>
                </p14:cNvPr>
                <p14:cNvContentPartPr/>
                <p14:nvPr/>
              </p14:nvContentPartPr>
              <p14:xfrm>
                <a:off x="4834330" y="4577849"/>
                <a:ext cx="86400" cy="400680"/>
              </p14:xfrm>
            </p:contentPart>
          </mc:Choice>
          <mc:Fallback xmlns=""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13F58DB5-01BD-39E4-1B92-22ADD8118E4D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4825690" y="4568849"/>
                  <a:ext cx="104040" cy="41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2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88EA3A90-61D7-98A6-C675-A0F98A1601E7}"/>
                    </a:ext>
                  </a:extLst>
                </p14:cNvPr>
                <p14:cNvContentPartPr/>
                <p14:nvPr/>
              </p14:nvContentPartPr>
              <p14:xfrm>
                <a:off x="4984090" y="4697009"/>
                <a:ext cx="117360" cy="201960"/>
              </p14:xfrm>
            </p:contentPart>
          </mc:Choice>
          <mc:Fallback xmlns=""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88EA3A90-61D7-98A6-C675-A0F98A1601E7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4975450" y="4688369"/>
                  <a:ext cx="135000" cy="21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4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BFB45040-F7F7-48ED-35F6-462EFE469169}"/>
                    </a:ext>
                  </a:extLst>
                </p14:cNvPr>
                <p14:cNvContentPartPr/>
                <p14:nvPr/>
              </p14:nvContentPartPr>
              <p14:xfrm>
                <a:off x="5160850" y="4711049"/>
                <a:ext cx="161280" cy="175680"/>
              </p14:xfrm>
            </p:contentPart>
          </mc:Choice>
          <mc:Fallback xmlns=""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BFB45040-F7F7-48ED-35F6-462EFE469169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5152210" y="4702409"/>
                  <a:ext cx="17892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6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15F10030-2401-4BC0-B6FF-AC7CC44967C4}"/>
                    </a:ext>
                  </a:extLst>
                </p14:cNvPr>
                <p14:cNvContentPartPr/>
                <p14:nvPr/>
              </p14:nvContentPartPr>
              <p14:xfrm>
                <a:off x="5157970" y="4704929"/>
                <a:ext cx="128520" cy="156960"/>
              </p14:xfrm>
            </p:contentPart>
          </mc:Choice>
          <mc:Fallback xmlns=""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15F10030-2401-4BC0-B6FF-AC7CC44967C4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5148970" y="4695929"/>
                  <a:ext cx="14616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8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3AC55439-ECBF-1D69-C2AA-15491AF9E450}"/>
                    </a:ext>
                  </a:extLst>
                </p14:cNvPr>
                <p14:cNvContentPartPr/>
                <p14:nvPr/>
              </p14:nvContentPartPr>
              <p14:xfrm>
                <a:off x="5382610" y="4667129"/>
                <a:ext cx="8640" cy="218880"/>
              </p14:xfrm>
            </p:contentPart>
          </mc:Choice>
          <mc:Fallback xmlns=""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3AC55439-ECBF-1D69-C2AA-15491AF9E450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5373610" y="4658129"/>
                  <a:ext cx="26280" cy="23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0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39B8E3D8-E873-EC21-D766-0E2229F3FDE7}"/>
                    </a:ext>
                  </a:extLst>
                </p14:cNvPr>
                <p14:cNvContentPartPr/>
                <p14:nvPr/>
              </p14:nvContentPartPr>
              <p14:xfrm>
                <a:off x="5482690" y="4718609"/>
                <a:ext cx="130320" cy="155160"/>
              </p14:xfrm>
            </p:contentPart>
          </mc:Choice>
          <mc:Fallback xmlns=""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39B8E3D8-E873-EC21-D766-0E2229F3FDE7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5473690" y="4709969"/>
                  <a:ext cx="14796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2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451D5A0A-BD69-DC30-C888-6A7F69646F06}"/>
                    </a:ext>
                  </a:extLst>
                </p14:cNvPr>
                <p14:cNvContentPartPr/>
                <p14:nvPr/>
              </p14:nvContentPartPr>
              <p14:xfrm>
                <a:off x="5650090" y="4552289"/>
                <a:ext cx="9000" cy="142560"/>
              </p14:xfrm>
            </p:contentPart>
          </mc:Choice>
          <mc:Fallback xmlns=""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451D5A0A-BD69-DC30-C888-6A7F69646F06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5641450" y="4543649"/>
                  <a:ext cx="2664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4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F0F52AB2-9EB5-7600-7786-245A833294EF}"/>
                    </a:ext>
                  </a:extLst>
                </p14:cNvPr>
                <p14:cNvContentPartPr/>
                <p14:nvPr/>
              </p14:nvContentPartPr>
              <p14:xfrm>
                <a:off x="5746930" y="4576769"/>
                <a:ext cx="101520" cy="77040"/>
              </p14:xfrm>
            </p:contentPart>
          </mc:Choice>
          <mc:Fallback xmlns=""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F0F52AB2-9EB5-7600-7786-245A833294EF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5738290" y="4567769"/>
                  <a:ext cx="119160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6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1965BA9C-1AAE-5D83-8511-0E2157AA2D73}"/>
                    </a:ext>
                  </a:extLst>
                </p14:cNvPr>
                <p14:cNvContentPartPr/>
                <p14:nvPr/>
              </p14:nvContentPartPr>
              <p14:xfrm>
                <a:off x="5874010" y="4709969"/>
                <a:ext cx="156600" cy="106920"/>
              </p14:xfrm>
            </p:contentPart>
          </mc:Choice>
          <mc:Fallback xmlns=""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1965BA9C-1AAE-5D83-8511-0E2157AA2D73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5865370" y="4700969"/>
                  <a:ext cx="17424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8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8A1E27D6-BFF8-D7B4-BA1A-6A1D6B1E1D1E}"/>
                    </a:ext>
                  </a:extLst>
                </p14:cNvPr>
                <p14:cNvContentPartPr/>
                <p14:nvPr/>
              </p14:nvContentPartPr>
              <p14:xfrm>
                <a:off x="6080650" y="4713569"/>
                <a:ext cx="199080" cy="71280"/>
              </p14:xfrm>
            </p:contentPart>
          </mc:Choice>
          <mc:Fallback xmlns=""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8A1E27D6-BFF8-D7B4-BA1A-6A1D6B1E1D1E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6072010" y="4704569"/>
                  <a:ext cx="21672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0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EF14E02D-865B-0006-6E25-D45039D1A670}"/>
                    </a:ext>
                  </a:extLst>
                </p14:cNvPr>
                <p14:cNvContentPartPr/>
                <p14:nvPr/>
              </p14:nvContentPartPr>
              <p14:xfrm>
                <a:off x="5792290" y="4820489"/>
                <a:ext cx="556560" cy="79920"/>
              </p14:xfrm>
            </p:contentPart>
          </mc:Choice>
          <mc:Fallback xmlns=""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EF14E02D-865B-0006-6E25-D45039D1A670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5783650" y="4811489"/>
                  <a:ext cx="574200" cy="9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2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B72CF453-80BA-A4E6-389F-7166E04FF775}"/>
                    </a:ext>
                  </a:extLst>
                </p14:cNvPr>
                <p14:cNvContentPartPr/>
                <p14:nvPr/>
              </p14:nvContentPartPr>
              <p14:xfrm>
                <a:off x="6040690" y="4956569"/>
                <a:ext cx="74520" cy="120600"/>
              </p14:xfrm>
            </p:contentPart>
          </mc:Choice>
          <mc:Fallback xmlns=""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B72CF453-80BA-A4E6-389F-7166E04FF775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6031690" y="4947929"/>
                  <a:ext cx="9216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4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41CBC540-E347-CEAF-4675-568FBAAFCB69}"/>
                    </a:ext>
                  </a:extLst>
                </p14:cNvPr>
                <p14:cNvContentPartPr/>
                <p14:nvPr/>
              </p14:nvContentPartPr>
              <p14:xfrm>
                <a:off x="6295930" y="4600889"/>
                <a:ext cx="160560" cy="545760"/>
              </p14:xfrm>
            </p:contentPart>
          </mc:Choice>
          <mc:Fallback xmlns=""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41CBC540-E347-CEAF-4675-568FBAAFCB69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6287290" y="4592249"/>
                  <a:ext cx="178200" cy="56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6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5056F892-44A7-C1E6-0C03-FB0A8802DB8A}"/>
                    </a:ext>
                  </a:extLst>
                </p14:cNvPr>
                <p14:cNvContentPartPr/>
                <p14:nvPr/>
              </p14:nvContentPartPr>
              <p14:xfrm>
                <a:off x="6483130" y="4593689"/>
                <a:ext cx="46080" cy="155520"/>
              </p14:xfrm>
            </p:contentPart>
          </mc:Choice>
          <mc:Fallback xmlns=""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5056F892-44A7-C1E6-0C03-FB0A8802DB8A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6474130" y="4584689"/>
                  <a:ext cx="6372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8">
              <p14:nvContentPartPr>
                <p14:cNvPr id="220" name="Ink 219">
                  <a:extLst>
                    <a:ext uri="{FF2B5EF4-FFF2-40B4-BE49-F238E27FC236}">
                      <a16:creationId xmlns:a16="http://schemas.microsoft.com/office/drawing/2014/main" id="{BC2D6F26-3F45-B4A8-9749-447AFCA34B73}"/>
                    </a:ext>
                  </a:extLst>
                </p14:cNvPr>
                <p14:cNvContentPartPr/>
                <p14:nvPr/>
              </p14:nvContentPartPr>
              <p14:xfrm>
                <a:off x="6422650" y="4570649"/>
                <a:ext cx="190800" cy="100800"/>
              </p14:xfrm>
            </p:contentPart>
          </mc:Choice>
          <mc:Fallback xmlns="">
            <p:pic>
              <p:nvPicPr>
                <p:cNvPr id="220" name="Ink 219">
                  <a:extLst>
                    <a:ext uri="{FF2B5EF4-FFF2-40B4-BE49-F238E27FC236}">
                      <a16:creationId xmlns:a16="http://schemas.microsoft.com/office/drawing/2014/main" id="{BC2D6F26-3F45-B4A8-9749-447AFCA34B73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6413650" y="4562009"/>
                  <a:ext cx="208440" cy="118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6" name="Group 225">
            <a:extLst>
              <a:ext uri="{FF2B5EF4-FFF2-40B4-BE49-F238E27FC236}">
                <a16:creationId xmlns:a16="http://schemas.microsoft.com/office/drawing/2014/main" id="{4D530A8B-3887-9163-4A28-BAB7C3D65CDE}"/>
              </a:ext>
            </a:extLst>
          </p:cNvPr>
          <p:cNvGrpSpPr/>
          <p:nvPr/>
        </p:nvGrpSpPr>
        <p:grpSpPr>
          <a:xfrm>
            <a:off x="6693730" y="4314689"/>
            <a:ext cx="1509480" cy="147960"/>
            <a:chOff x="6693730" y="4314689"/>
            <a:chExt cx="1509480" cy="147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0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837A2354-FD6C-A761-73C0-1BBC6365FC37}"/>
                    </a:ext>
                  </a:extLst>
                </p14:cNvPr>
                <p14:cNvContentPartPr/>
                <p14:nvPr/>
              </p14:nvContentPartPr>
              <p14:xfrm>
                <a:off x="6775090" y="4423769"/>
                <a:ext cx="61920" cy="14760"/>
              </p14:xfrm>
            </p:contentPart>
          </mc:Choice>
          <mc:Fallback xmlns=""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837A2354-FD6C-A761-73C0-1BBC6365FC37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6766450" y="4415129"/>
                  <a:ext cx="7956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2">
              <p14:nvContentPartPr>
                <p14:cNvPr id="223" name="Ink 222">
                  <a:extLst>
                    <a:ext uri="{FF2B5EF4-FFF2-40B4-BE49-F238E27FC236}">
                      <a16:creationId xmlns:a16="http://schemas.microsoft.com/office/drawing/2014/main" id="{BAF727AF-334F-3FCE-7E89-D5161D4FED09}"/>
                    </a:ext>
                  </a:extLst>
                </p14:cNvPr>
                <p14:cNvContentPartPr/>
                <p14:nvPr/>
              </p14:nvContentPartPr>
              <p14:xfrm>
                <a:off x="6766450" y="4442849"/>
                <a:ext cx="19800" cy="19800"/>
              </p14:xfrm>
            </p:contentPart>
          </mc:Choice>
          <mc:Fallback xmlns="">
            <p:pic>
              <p:nvPicPr>
                <p:cNvPr id="223" name="Ink 222">
                  <a:extLst>
                    <a:ext uri="{FF2B5EF4-FFF2-40B4-BE49-F238E27FC236}">
                      <a16:creationId xmlns:a16="http://schemas.microsoft.com/office/drawing/2014/main" id="{BAF727AF-334F-3FCE-7E89-D5161D4FED09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6757450" y="4433849"/>
                  <a:ext cx="3744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4">
              <p14:nvContentPartPr>
                <p14:cNvPr id="225" name="Ink 224">
                  <a:extLst>
                    <a:ext uri="{FF2B5EF4-FFF2-40B4-BE49-F238E27FC236}">
                      <a16:creationId xmlns:a16="http://schemas.microsoft.com/office/drawing/2014/main" id="{EC061FD5-EFA0-168D-6D02-12961D622B49}"/>
                    </a:ext>
                  </a:extLst>
                </p14:cNvPr>
                <p14:cNvContentPartPr/>
                <p14:nvPr/>
              </p14:nvContentPartPr>
              <p14:xfrm>
                <a:off x="6693730" y="4314689"/>
                <a:ext cx="1509480" cy="129240"/>
              </p14:xfrm>
            </p:contentPart>
          </mc:Choice>
          <mc:Fallback xmlns="">
            <p:pic>
              <p:nvPicPr>
                <p:cNvPr id="225" name="Ink 224">
                  <a:extLst>
                    <a:ext uri="{FF2B5EF4-FFF2-40B4-BE49-F238E27FC236}">
                      <a16:creationId xmlns:a16="http://schemas.microsoft.com/office/drawing/2014/main" id="{EC061FD5-EFA0-168D-6D02-12961D622B49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6684730" y="4306049"/>
                  <a:ext cx="1527120" cy="146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66">
            <p14:nvContentPartPr>
              <p14:cNvPr id="227" name="Ink 226">
                <a:extLst>
                  <a:ext uri="{FF2B5EF4-FFF2-40B4-BE49-F238E27FC236}">
                    <a16:creationId xmlns:a16="http://schemas.microsoft.com/office/drawing/2014/main" id="{43D40292-7693-6287-B716-7312A0BF3F0D}"/>
                  </a:ext>
                </a:extLst>
              </p14:cNvPr>
              <p14:cNvContentPartPr/>
              <p14:nvPr/>
            </p14:nvContentPartPr>
            <p14:xfrm>
              <a:off x="6525610" y="3791969"/>
              <a:ext cx="137880" cy="186480"/>
            </p14:xfrm>
          </p:contentPart>
        </mc:Choice>
        <mc:Fallback xmlns="">
          <p:pic>
            <p:nvPicPr>
              <p:cNvPr id="227" name="Ink 226">
                <a:extLst>
                  <a:ext uri="{FF2B5EF4-FFF2-40B4-BE49-F238E27FC236}">
                    <a16:creationId xmlns:a16="http://schemas.microsoft.com/office/drawing/2014/main" id="{43D40292-7693-6287-B716-7312A0BF3F0D}"/>
                  </a:ext>
                </a:extLst>
              </p:cNvPr>
              <p:cNvPicPr/>
              <p:nvPr/>
            </p:nvPicPr>
            <p:blipFill>
              <a:blip r:embed="rId367"/>
              <a:stretch>
                <a:fillRect/>
              </a:stretch>
            </p:blipFill>
            <p:spPr>
              <a:xfrm>
                <a:off x="6516970" y="3782969"/>
                <a:ext cx="155520" cy="204120"/>
              </a:xfrm>
              <a:prstGeom prst="rect">
                <a:avLst/>
              </a:prstGeom>
            </p:spPr>
          </p:pic>
        </mc:Fallback>
      </mc:AlternateContent>
      <p:grpSp>
        <p:nvGrpSpPr>
          <p:cNvPr id="230" name="Group 229">
            <a:extLst>
              <a:ext uri="{FF2B5EF4-FFF2-40B4-BE49-F238E27FC236}">
                <a16:creationId xmlns:a16="http://schemas.microsoft.com/office/drawing/2014/main" id="{9FA022D1-0058-6563-029D-85A4F9043F2F}"/>
              </a:ext>
            </a:extLst>
          </p:cNvPr>
          <p:cNvGrpSpPr/>
          <p:nvPr/>
        </p:nvGrpSpPr>
        <p:grpSpPr>
          <a:xfrm>
            <a:off x="7000090" y="3975929"/>
            <a:ext cx="673920" cy="244080"/>
            <a:chOff x="7000090" y="3975929"/>
            <a:chExt cx="673920" cy="244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8">
              <p14:nvContentPartPr>
                <p14:cNvPr id="228" name="Ink 227">
                  <a:extLst>
                    <a:ext uri="{FF2B5EF4-FFF2-40B4-BE49-F238E27FC236}">
                      <a16:creationId xmlns:a16="http://schemas.microsoft.com/office/drawing/2014/main" id="{80977153-DDAD-0568-B2BF-BC077A7B117E}"/>
                    </a:ext>
                  </a:extLst>
                </p14:cNvPr>
                <p14:cNvContentPartPr/>
                <p14:nvPr/>
              </p14:nvContentPartPr>
              <p14:xfrm>
                <a:off x="7000090" y="3978089"/>
                <a:ext cx="367560" cy="241920"/>
              </p14:xfrm>
            </p:contentPart>
          </mc:Choice>
          <mc:Fallback xmlns="">
            <p:pic>
              <p:nvPicPr>
                <p:cNvPr id="228" name="Ink 227">
                  <a:extLst>
                    <a:ext uri="{FF2B5EF4-FFF2-40B4-BE49-F238E27FC236}">
                      <a16:creationId xmlns:a16="http://schemas.microsoft.com/office/drawing/2014/main" id="{80977153-DDAD-0568-B2BF-BC077A7B117E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6991090" y="3969449"/>
                  <a:ext cx="385200" cy="25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0">
              <p14:nvContentPartPr>
                <p14:cNvPr id="229" name="Ink 228">
                  <a:extLst>
                    <a:ext uri="{FF2B5EF4-FFF2-40B4-BE49-F238E27FC236}">
                      <a16:creationId xmlns:a16="http://schemas.microsoft.com/office/drawing/2014/main" id="{99DD4FB8-12FF-5DA6-AE8A-256D5779A544}"/>
                    </a:ext>
                  </a:extLst>
                </p14:cNvPr>
                <p14:cNvContentPartPr/>
                <p14:nvPr/>
              </p14:nvContentPartPr>
              <p14:xfrm>
                <a:off x="7523170" y="3975929"/>
                <a:ext cx="150840" cy="237600"/>
              </p14:xfrm>
            </p:contentPart>
          </mc:Choice>
          <mc:Fallback xmlns="">
            <p:pic>
              <p:nvPicPr>
                <p:cNvPr id="229" name="Ink 228">
                  <a:extLst>
                    <a:ext uri="{FF2B5EF4-FFF2-40B4-BE49-F238E27FC236}">
                      <a16:creationId xmlns:a16="http://schemas.microsoft.com/office/drawing/2014/main" id="{99DD4FB8-12FF-5DA6-AE8A-256D5779A544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7514170" y="3967289"/>
                  <a:ext cx="168480" cy="255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3" name="Group 232">
            <a:extLst>
              <a:ext uri="{FF2B5EF4-FFF2-40B4-BE49-F238E27FC236}">
                <a16:creationId xmlns:a16="http://schemas.microsoft.com/office/drawing/2014/main" id="{D0760A19-7447-5BDC-4C9D-A36CE9E0B668}"/>
              </a:ext>
            </a:extLst>
          </p:cNvPr>
          <p:cNvGrpSpPr/>
          <p:nvPr/>
        </p:nvGrpSpPr>
        <p:grpSpPr>
          <a:xfrm>
            <a:off x="7125370" y="4488209"/>
            <a:ext cx="383400" cy="458280"/>
            <a:chOff x="7125370" y="4488209"/>
            <a:chExt cx="383400" cy="458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72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FB9A6758-CC25-EBB5-6859-121BC946DCC8}"/>
                    </a:ext>
                  </a:extLst>
                </p14:cNvPr>
                <p14:cNvContentPartPr/>
                <p14:nvPr/>
              </p14:nvContentPartPr>
              <p14:xfrm>
                <a:off x="7125370" y="4670369"/>
                <a:ext cx="154800" cy="276120"/>
              </p14:xfrm>
            </p:contentPart>
          </mc:Choice>
          <mc:Fallback xmlns=""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FB9A6758-CC25-EBB5-6859-121BC946DCC8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7116370" y="4661729"/>
                  <a:ext cx="172440" cy="29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4">
              <p14:nvContentPartPr>
                <p14:cNvPr id="232" name="Ink 231">
                  <a:extLst>
                    <a:ext uri="{FF2B5EF4-FFF2-40B4-BE49-F238E27FC236}">
                      <a16:creationId xmlns:a16="http://schemas.microsoft.com/office/drawing/2014/main" id="{289D600B-45B4-65F5-4070-911579A05337}"/>
                    </a:ext>
                  </a:extLst>
                </p14:cNvPr>
                <p14:cNvContentPartPr/>
                <p14:nvPr/>
              </p14:nvContentPartPr>
              <p14:xfrm>
                <a:off x="7347850" y="4488209"/>
                <a:ext cx="160920" cy="174600"/>
              </p14:xfrm>
            </p:contentPart>
          </mc:Choice>
          <mc:Fallback xmlns="">
            <p:pic>
              <p:nvPicPr>
                <p:cNvPr id="232" name="Ink 231">
                  <a:extLst>
                    <a:ext uri="{FF2B5EF4-FFF2-40B4-BE49-F238E27FC236}">
                      <a16:creationId xmlns:a16="http://schemas.microsoft.com/office/drawing/2014/main" id="{289D600B-45B4-65F5-4070-911579A05337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7338850" y="4479209"/>
                  <a:ext cx="178560" cy="192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76">
            <p14:nvContentPartPr>
              <p14:cNvPr id="234" name="Ink 233">
                <a:extLst>
                  <a:ext uri="{FF2B5EF4-FFF2-40B4-BE49-F238E27FC236}">
                    <a16:creationId xmlns:a16="http://schemas.microsoft.com/office/drawing/2014/main" id="{3B0BCAAF-C649-70BF-A000-A4A8528C6D9D}"/>
                  </a:ext>
                </a:extLst>
              </p14:cNvPr>
              <p14:cNvContentPartPr/>
              <p14:nvPr/>
            </p14:nvContentPartPr>
            <p14:xfrm>
              <a:off x="8565370" y="4370849"/>
              <a:ext cx="115200" cy="170640"/>
            </p14:xfrm>
          </p:contentPart>
        </mc:Choice>
        <mc:Fallback xmlns="">
          <p:pic>
            <p:nvPicPr>
              <p:cNvPr id="234" name="Ink 233">
                <a:extLst>
                  <a:ext uri="{FF2B5EF4-FFF2-40B4-BE49-F238E27FC236}">
                    <a16:creationId xmlns:a16="http://schemas.microsoft.com/office/drawing/2014/main" id="{3B0BCAAF-C649-70BF-A000-A4A8528C6D9D}"/>
                  </a:ext>
                </a:extLst>
              </p:cNvPr>
              <p:cNvPicPr/>
              <p:nvPr/>
            </p:nvPicPr>
            <p:blipFill>
              <a:blip r:embed="rId377"/>
              <a:stretch>
                <a:fillRect/>
              </a:stretch>
            </p:blipFill>
            <p:spPr>
              <a:xfrm>
                <a:off x="8556370" y="4361849"/>
                <a:ext cx="132840" cy="188280"/>
              </a:xfrm>
              <a:prstGeom prst="rect">
                <a:avLst/>
              </a:prstGeom>
            </p:spPr>
          </p:pic>
        </mc:Fallback>
      </mc:AlternateContent>
      <p:grpSp>
        <p:nvGrpSpPr>
          <p:cNvPr id="257" name="Group 256">
            <a:extLst>
              <a:ext uri="{FF2B5EF4-FFF2-40B4-BE49-F238E27FC236}">
                <a16:creationId xmlns:a16="http://schemas.microsoft.com/office/drawing/2014/main" id="{A3CB05E2-A484-B507-0261-BAD25DF783F2}"/>
              </a:ext>
            </a:extLst>
          </p:cNvPr>
          <p:cNvGrpSpPr/>
          <p:nvPr/>
        </p:nvGrpSpPr>
        <p:grpSpPr>
          <a:xfrm>
            <a:off x="9149650" y="3906089"/>
            <a:ext cx="2847960" cy="662400"/>
            <a:chOff x="9149650" y="3906089"/>
            <a:chExt cx="2847960" cy="662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78">
              <p14:nvContentPartPr>
                <p14:cNvPr id="235" name="Ink 234">
                  <a:extLst>
                    <a:ext uri="{FF2B5EF4-FFF2-40B4-BE49-F238E27FC236}">
                      <a16:creationId xmlns:a16="http://schemas.microsoft.com/office/drawing/2014/main" id="{018650B7-978D-B43E-9DBF-F7A85D5F7CC0}"/>
                    </a:ext>
                  </a:extLst>
                </p14:cNvPr>
                <p14:cNvContentPartPr/>
                <p14:nvPr/>
              </p14:nvContentPartPr>
              <p14:xfrm>
                <a:off x="9149650" y="4182209"/>
                <a:ext cx="192600" cy="386280"/>
              </p14:xfrm>
            </p:contentPart>
          </mc:Choice>
          <mc:Fallback xmlns="">
            <p:pic>
              <p:nvPicPr>
                <p:cNvPr id="235" name="Ink 234">
                  <a:extLst>
                    <a:ext uri="{FF2B5EF4-FFF2-40B4-BE49-F238E27FC236}">
                      <a16:creationId xmlns:a16="http://schemas.microsoft.com/office/drawing/2014/main" id="{018650B7-978D-B43E-9DBF-F7A85D5F7CC0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9141010" y="4173209"/>
                  <a:ext cx="210240" cy="40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0">
              <p14:nvContentPartPr>
                <p14:cNvPr id="238" name="Ink 237">
                  <a:extLst>
                    <a:ext uri="{FF2B5EF4-FFF2-40B4-BE49-F238E27FC236}">
                      <a16:creationId xmlns:a16="http://schemas.microsoft.com/office/drawing/2014/main" id="{F5EC7703-F74E-2AA3-2087-6107B2F3FE42}"/>
                    </a:ext>
                  </a:extLst>
                </p14:cNvPr>
                <p14:cNvContentPartPr/>
                <p14:nvPr/>
              </p14:nvContentPartPr>
              <p14:xfrm>
                <a:off x="9703690" y="4209569"/>
                <a:ext cx="154080" cy="15120"/>
              </p14:xfrm>
            </p:contentPart>
          </mc:Choice>
          <mc:Fallback xmlns="">
            <p:pic>
              <p:nvPicPr>
                <p:cNvPr id="238" name="Ink 237">
                  <a:extLst>
                    <a:ext uri="{FF2B5EF4-FFF2-40B4-BE49-F238E27FC236}">
                      <a16:creationId xmlns:a16="http://schemas.microsoft.com/office/drawing/2014/main" id="{F5EC7703-F74E-2AA3-2087-6107B2F3FE42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9694690" y="4200929"/>
                  <a:ext cx="17172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4">
              <p14:nvContentPartPr>
                <p14:cNvPr id="239" name="Ink 238">
                  <a:extLst>
                    <a:ext uri="{FF2B5EF4-FFF2-40B4-BE49-F238E27FC236}">
                      <a16:creationId xmlns:a16="http://schemas.microsoft.com/office/drawing/2014/main" id="{7EDF981B-1265-AFB0-F75F-B509F033E9F7}"/>
                    </a:ext>
                  </a:extLst>
                </p14:cNvPr>
                <p14:cNvContentPartPr/>
                <p14:nvPr/>
              </p14:nvContentPartPr>
              <p14:xfrm>
                <a:off x="9636370" y="4294529"/>
                <a:ext cx="208080" cy="9000"/>
              </p14:xfrm>
            </p:contentPart>
          </mc:Choice>
          <mc:Fallback xmlns="">
            <p:pic>
              <p:nvPicPr>
                <p:cNvPr id="239" name="Ink 238">
                  <a:extLst>
                    <a:ext uri="{FF2B5EF4-FFF2-40B4-BE49-F238E27FC236}">
                      <a16:creationId xmlns:a16="http://schemas.microsoft.com/office/drawing/2014/main" id="{7EDF981B-1265-AFB0-F75F-B509F033E9F7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9627730" y="4285529"/>
                  <a:ext cx="22572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6">
              <p14:nvContentPartPr>
                <p14:cNvPr id="241" name="Ink 240">
                  <a:extLst>
                    <a:ext uri="{FF2B5EF4-FFF2-40B4-BE49-F238E27FC236}">
                      <a16:creationId xmlns:a16="http://schemas.microsoft.com/office/drawing/2014/main" id="{3DC99582-3D2D-4844-CC8C-D0C8DE694BC0}"/>
                    </a:ext>
                  </a:extLst>
                </p14:cNvPr>
                <p14:cNvContentPartPr/>
                <p14:nvPr/>
              </p14:nvContentPartPr>
              <p14:xfrm>
                <a:off x="10039570" y="4093649"/>
                <a:ext cx="23040" cy="240120"/>
              </p14:xfrm>
            </p:contentPart>
          </mc:Choice>
          <mc:Fallback xmlns="">
            <p:pic>
              <p:nvPicPr>
                <p:cNvPr id="241" name="Ink 240">
                  <a:extLst>
                    <a:ext uri="{FF2B5EF4-FFF2-40B4-BE49-F238E27FC236}">
                      <a16:creationId xmlns:a16="http://schemas.microsoft.com/office/drawing/2014/main" id="{3DC99582-3D2D-4844-CC8C-D0C8DE694BC0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10030570" y="4084649"/>
                  <a:ext cx="40680" cy="25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8">
              <p14:nvContentPartPr>
                <p14:cNvPr id="242" name="Ink 241">
                  <a:extLst>
                    <a:ext uri="{FF2B5EF4-FFF2-40B4-BE49-F238E27FC236}">
                      <a16:creationId xmlns:a16="http://schemas.microsoft.com/office/drawing/2014/main" id="{D115FEB8-F864-13B2-1554-DCD158BE7BD8}"/>
                    </a:ext>
                  </a:extLst>
                </p14:cNvPr>
                <p14:cNvContentPartPr/>
                <p14:nvPr/>
              </p14:nvContentPartPr>
              <p14:xfrm>
                <a:off x="10166650" y="4155569"/>
                <a:ext cx="143280" cy="174960"/>
              </p14:xfrm>
            </p:contentPart>
          </mc:Choice>
          <mc:Fallback xmlns="">
            <p:pic>
              <p:nvPicPr>
                <p:cNvPr id="242" name="Ink 241">
                  <a:extLst>
                    <a:ext uri="{FF2B5EF4-FFF2-40B4-BE49-F238E27FC236}">
                      <a16:creationId xmlns:a16="http://schemas.microsoft.com/office/drawing/2014/main" id="{D115FEB8-F864-13B2-1554-DCD158BE7BD8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10158010" y="4146569"/>
                  <a:ext cx="160920" cy="19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0">
              <p14:nvContentPartPr>
                <p14:cNvPr id="243" name="Ink 242">
                  <a:extLst>
                    <a:ext uri="{FF2B5EF4-FFF2-40B4-BE49-F238E27FC236}">
                      <a16:creationId xmlns:a16="http://schemas.microsoft.com/office/drawing/2014/main" id="{4B36D710-6F90-4118-E28C-D5EAC2CCD6EA}"/>
                    </a:ext>
                  </a:extLst>
                </p14:cNvPr>
                <p14:cNvContentPartPr/>
                <p14:nvPr/>
              </p14:nvContentPartPr>
              <p14:xfrm>
                <a:off x="10330810" y="4006889"/>
                <a:ext cx="90360" cy="3240"/>
              </p14:xfrm>
            </p:contentPart>
          </mc:Choice>
          <mc:Fallback xmlns="">
            <p:pic>
              <p:nvPicPr>
                <p:cNvPr id="243" name="Ink 242">
                  <a:extLst>
                    <a:ext uri="{FF2B5EF4-FFF2-40B4-BE49-F238E27FC236}">
                      <a16:creationId xmlns:a16="http://schemas.microsoft.com/office/drawing/2014/main" id="{4B36D710-6F90-4118-E28C-D5EAC2CCD6EA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10322170" y="3998249"/>
                  <a:ext cx="10800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2">
              <p14:nvContentPartPr>
                <p14:cNvPr id="244" name="Ink 243">
                  <a:extLst>
                    <a:ext uri="{FF2B5EF4-FFF2-40B4-BE49-F238E27FC236}">
                      <a16:creationId xmlns:a16="http://schemas.microsoft.com/office/drawing/2014/main" id="{D0D31860-71BF-D7F6-C9D0-C4F2ED01D1BA}"/>
                    </a:ext>
                  </a:extLst>
                </p14:cNvPr>
                <p14:cNvContentPartPr/>
                <p14:nvPr/>
              </p14:nvContentPartPr>
              <p14:xfrm>
                <a:off x="10580290" y="3910409"/>
                <a:ext cx="41760" cy="182520"/>
              </p14:xfrm>
            </p:contentPart>
          </mc:Choice>
          <mc:Fallback xmlns="">
            <p:pic>
              <p:nvPicPr>
                <p:cNvPr id="244" name="Ink 243">
                  <a:extLst>
                    <a:ext uri="{FF2B5EF4-FFF2-40B4-BE49-F238E27FC236}">
                      <a16:creationId xmlns:a16="http://schemas.microsoft.com/office/drawing/2014/main" id="{D0D31860-71BF-D7F6-C9D0-C4F2ED01D1BA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10571290" y="3901409"/>
                  <a:ext cx="59400" cy="20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4">
              <p14:nvContentPartPr>
                <p14:cNvPr id="245" name="Ink 244">
                  <a:extLst>
                    <a:ext uri="{FF2B5EF4-FFF2-40B4-BE49-F238E27FC236}">
                      <a16:creationId xmlns:a16="http://schemas.microsoft.com/office/drawing/2014/main" id="{C869A97D-C512-CEBE-75A0-FE10A837F9EC}"/>
                    </a:ext>
                  </a:extLst>
                </p14:cNvPr>
                <p14:cNvContentPartPr/>
                <p14:nvPr/>
              </p14:nvContentPartPr>
              <p14:xfrm>
                <a:off x="10534930" y="3910409"/>
                <a:ext cx="110520" cy="100800"/>
              </p14:xfrm>
            </p:contentPart>
          </mc:Choice>
          <mc:Fallback xmlns="">
            <p:pic>
              <p:nvPicPr>
                <p:cNvPr id="245" name="Ink 244">
                  <a:extLst>
                    <a:ext uri="{FF2B5EF4-FFF2-40B4-BE49-F238E27FC236}">
                      <a16:creationId xmlns:a16="http://schemas.microsoft.com/office/drawing/2014/main" id="{C869A97D-C512-CEBE-75A0-FE10A837F9EC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10525930" y="3901769"/>
                  <a:ext cx="12816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6">
              <p14:nvContentPartPr>
                <p14:cNvPr id="246" name="Ink 245">
                  <a:extLst>
                    <a:ext uri="{FF2B5EF4-FFF2-40B4-BE49-F238E27FC236}">
                      <a16:creationId xmlns:a16="http://schemas.microsoft.com/office/drawing/2014/main" id="{0C14A68B-8CF4-045B-A126-BF5F61C08FB3}"/>
                    </a:ext>
                  </a:extLst>
                </p14:cNvPr>
                <p14:cNvContentPartPr/>
                <p14:nvPr/>
              </p14:nvContentPartPr>
              <p14:xfrm>
                <a:off x="10713130" y="3944609"/>
                <a:ext cx="112320" cy="188280"/>
              </p14:xfrm>
            </p:contentPart>
          </mc:Choice>
          <mc:Fallback xmlns="">
            <p:pic>
              <p:nvPicPr>
                <p:cNvPr id="246" name="Ink 245">
                  <a:extLst>
                    <a:ext uri="{FF2B5EF4-FFF2-40B4-BE49-F238E27FC236}">
                      <a16:creationId xmlns:a16="http://schemas.microsoft.com/office/drawing/2014/main" id="{0C14A68B-8CF4-045B-A126-BF5F61C08FB3}"/>
                    </a:ext>
                  </a:extLst>
                </p:cNvPr>
                <p:cNvPicPr/>
                <p:nvPr/>
              </p:nvPicPr>
              <p:blipFill>
                <a:blip r:embed="rId397"/>
                <a:stretch>
                  <a:fillRect/>
                </a:stretch>
              </p:blipFill>
              <p:spPr>
                <a:xfrm>
                  <a:off x="10704130" y="3935969"/>
                  <a:ext cx="129960" cy="20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8">
              <p14:nvContentPartPr>
                <p14:cNvPr id="248" name="Ink 247">
                  <a:extLst>
                    <a:ext uri="{FF2B5EF4-FFF2-40B4-BE49-F238E27FC236}">
                      <a16:creationId xmlns:a16="http://schemas.microsoft.com/office/drawing/2014/main" id="{C3EA3871-9154-560C-F65D-9B1A0099F516}"/>
                    </a:ext>
                  </a:extLst>
                </p14:cNvPr>
                <p14:cNvContentPartPr/>
                <p14:nvPr/>
              </p14:nvContentPartPr>
              <p14:xfrm>
                <a:off x="10908610" y="4128929"/>
                <a:ext cx="151200" cy="253440"/>
              </p14:xfrm>
            </p:contentPart>
          </mc:Choice>
          <mc:Fallback xmlns="">
            <p:pic>
              <p:nvPicPr>
                <p:cNvPr id="248" name="Ink 247">
                  <a:extLst>
                    <a:ext uri="{FF2B5EF4-FFF2-40B4-BE49-F238E27FC236}">
                      <a16:creationId xmlns:a16="http://schemas.microsoft.com/office/drawing/2014/main" id="{C3EA3871-9154-560C-F65D-9B1A0099F516}"/>
                    </a:ext>
                  </a:extLst>
                </p:cNvPr>
                <p:cNvPicPr/>
                <p:nvPr/>
              </p:nvPicPr>
              <p:blipFill>
                <a:blip r:embed="rId399"/>
                <a:stretch>
                  <a:fillRect/>
                </a:stretch>
              </p:blipFill>
              <p:spPr>
                <a:xfrm>
                  <a:off x="10899970" y="4119929"/>
                  <a:ext cx="168840" cy="27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0">
              <p14:nvContentPartPr>
                <p14:cNvPr id="249" name="Ink 248">
                  <a:extLst>
                    <a:ext uri="{FF2B5EF4-FFF2-40B4-BE49-F238E27FC236}">
                      <a16:creationId xmlns:a16="http://schemas.microsoft.com/office/drawing/2014/main" id="{94E4BA2F-8CEE-D684-684B-A9331D1DDA0B}"/>
                    </a:ext>
                  </a:extLst>
                </p14:cNvPr>
                <p14:cNvContentPartPr/>
                <p14:nvPr/>
              </p14:nvContentPartPr>
              <p14:xfrm>
                <a:off x="10882690" y="4241249"/>
                <a:ext cx="318600" cy="117720"/>
              </p14:xfrm>
            </p:contentPart>
          </mc:Choice>
          <mc:Fallback xmlns="">
            <p:pic>
              <p:nvPicPr>
                <p:cNvPr id="249" name="Ink 248">
                  <a:extLst>
                    <a:ext uri="{FF2B5EF4-FFF2-40B4-BE49-F238E27FC236}">
                      <a16:creationId xmlns:a16="http://schemas.microsoft.com/office/drawing/2014/main" id="{94E4BA2F-8CEE-D684-684B-A9331D1DDA0B}"/>
                    </a:ext>
                  </a:extLst>
                </p:cNvPr>
                <p:cNvPicPr/>
                <p:nvPr/>
              </p:nvPicPr>
              <p:blipFill>
                <a:blip r:embed="rId401"/>
                <a:stretch>
                  <a:fillRect/>
                </a:stretch>
              </p:blipFill>
              <p:spPr>
                <a:xfrm>
                  <a:off x="10873690" y="4232249"/>
                  <a:ext cx="33624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2">
              <p14:nvContentPartPr>
                <p14:cNvPr id="250" name="Ink 249">
                  <a:extLst>
                    <a:ext uri="{FF2B5EF4-FFF2-40B4-BE49-F238E27FC236}">
                      <a16:creationId xmlns:a16="http://schemas.microsoft.com/office/drawing/2014/main" id="{38594F2C-BC31-0085-C66C-F61D5C0C310B}"/>
                    </a:ext>
                  </a:extLst>
                </p14:cNvPr>
                <p14:cNvContentPartPr/>
                <p14:nvPr/>
              </p14:nvContentPartPr>
              <p14:xfrm>
                <a:off x="11387770" y="4036769"/>
                <a:ext cx="47520" cy="291960"/>
              </p14:xfrm>
            </p:contentPart>
          </mc:Choice>
          <mc:Fallback xmlns="">
            <p:pic>
              <p:nvPicPr>
                <p:cNvPr id="250" name="Ink 249">
                  <a:extLst>
                    <a:ext uri="{FF2B5EF4-FFF2-40B4-BE49-F238E27FC236}">
                      <a16:creationId xmlns:a16="http://schemas.microsoft.com/office/drawing/2014/main" id="{38594F2C-BC31-0085-C66C-F61D5C0C310B}"/>
                    </a:ext>
                  </a:extLst>
                </p:cNvPr>
                <p:cNvPicPr/>
                <p:nvPr/>
              </p:nvPicPr>
              <p:blipFill>
                <a:blip r:embed="rId403"/>
                <a:stretch>
                  <a:fillRect/>
                </a:stretch>
              </p:blipFill>
              <p:spPr>
                <a:xfrm>
                  <a:off x="11378770" y="4028129"/>
                  <a:ext cx="65160" cy="30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4">
              <p14:nvContentPartPr>
                <p14:cNvPr id="251" name="Ink 250">
                  <a:extLst>
                    <a:ext uri="{FF2B5EF4-FFF2-40B4-BE49-F238E27FC236}">
                      <a16:creationId xmlns:a16="http://schemas.microsoft.com/office/drawing/2014/main" id="{4FC4E40B-C033-B0F6-E015-9E1E5D680E40}"/>
                    </a:ext>
                  </a:extLst>
                </p14:cNvPr>
                <p14:cNvContentPartPr/>
                <p14:nvPr/>
              </p14:nvContentPartPr>
              <p14:xfrm>
                <a:off x="11512690" y="4116329"/>
                <a:ext cx="182160" cy="161640"/>
              </p14:xfrm>
            </p:contentPart>
          </mc:Choice>
          <mc:Fallback xmlns="">
            <p:pic>
              <p:nvPicPr>
                <p:cNvPr id="251" name="Ink 250">
                  <a:extLst>
                    <a:ext uri="{FF2B5EF4-FFF2-40B4-BE49-F238E27FC236}">
                      <a16:creationId xmlns:a16="http://schemas.microsoft.com/office/drawing/2014/main" id="{4FC4E40B-C033-B0F6-E015-9E1E5D680E40}"/>
                    </a:ext>
                  </a:extLst>
                </p:cNvPr>
                <p:cNvPicPr/>
                <p:nvPr/>
              </p:nvPicPr>
              <p:blipFill>
                <a:blip r:embed="rId405"/>
                <a:stretch>
                  <a:fillRect/>
                </a:stretch>
              </p:blipFill>
              <p:spPr>
                <a:xfrm>
                  <a:off x="11504050" y="4107329"/>
                  <a:ext cx="199800" cy="17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6">
              <p14:nvContentPartPr>
                <p14:cNvPr id="253" name="Ink 252">
                  <a:extLst>
                    <a:ext uri="{FF2B5EF4-FFF2-40B4-BE49-F238E27FC236}">
                      <a16:creationId xmlns:a16="http://schemas.microsoft.com/office/drawing/2014/main" id="{C22CEDC5-6B13-F098-8AC6-11F6558E0673}"/>
                    </a:ext>
                  </a:extLst>
                </p14:cNvPr>
                <p14:cNvContentPartPr/>
                <p14:nvPr/>
              </p14:nvContentPartPr>
              <p14:xfrm>
                <a:off x="11630050" y="4000049"/>
                <a:ext cx="155520" cy="11520"/>
              </p14:xfrm>
            </p:contentPart>
          </mc:Choice>
          <mc:Fallback xmlns="">
            <p:pic>
              <p:nvPicPr>
                <p:cNvPr id="253" name="Ink 252">
                  <a:extLst>
                    <a:ext uri="{FF2B5EF4-FFF2-40B4-BE49-F238E27FC236}">
                      <a16:creationId xmlns:a16="http://schemas.microsoft.com/office/drawing/2014/main" id="{C22CEDC5-6B13-F098-8AC6-11F6558E0673}"/>
                    </a:ext>
                  </a:extLst>
                </p:cNvPr>
                <p:cNvPicPr/>
                <p:nvPr/>
              </p:nvPicPr>
              <p:blipFill>
                <a:blip r:embed="rId407"/>
                <a:stretch>
                  <a:fillRect/>
                </a:stretch>
              </p:blipFill>
              <p:spPr>
                <a:xfrm>
                  <a:off x="11621050" y="3991049"/>
                  <a:ext cx="17316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8">
              <p14:nvContentPartPr>
                <p14:cNvPr id="254" name="Ink 253">
                  <a:extLst>
                    <a:ext uri="{FF2B5EF4-FFF2-40B4-BE49-F238E27FC236}">
                      <a16:creationId xmlns:a16="http://schemas.microsoft.com/office/drawing/2014/main" id="{89D29030-2491-6F2F-7CB0-F49AE92A01A8}"/>
                    </a:ext>
                  </a:extLst>
                </p14:cNvPr>
                <p14:cNvContentPartPr/>
                <p14:nvPr/>
              </p14:nvContentPartPr>
              <p14:xfrm>
                <a:off x="11832010" y="3906089"/>
                <a:ext cx="19080" cy="133560"/>
              </p14:xfrm>
            </p:contentPart>
          </mc:Choice>
          <mc:Fallback xmlns="">
            <p:pic>
              <p:nvPicPr>
                <p:cNvPr id="254" name="Ink 253">
                  <a:extLst>
                    <a:ext uri="{FF2B5EF4-FFF2-40B4-BE49-F238E27FC236}">
                      <a16:creationId xmlns:a16="http://schemas.microsoft.com/office/drawing/2014/main" id="{89D29030-2491-6F2F-7CB0-F49AE92A01A8}"/>
                    </a:ext>
                  </a:extLst>
                </p:cNvPr>
                <p:cNvPicPr/>
                <p:nvPr/>
              </p:nvPicPr>
              <p:blipFill>
                <a:blip r:embed="rId409"/>
                <a:stretch>
                  <a:fillRect/>
                </a:stretch>
              </p:blipFill>
              <p:spPr>
                <a:xfrm>
                  <a:off x="11823370" y="3897449"/>
                  <a:ext cx="3672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0">
              <p14:nvContentPartPr>
                <p14:cNvPr id="255" name="Ink 254">
                  <a:extLst>
                    <a:ext uri="{FF2B5EF4-FFF2-40B4-BE49-F238E27FC236}">
                      <a16:creationId xmlns:a16="http://schemas.microsoft.com/office/drawing/2014/main" id="{035FF775-C12E-9DFB-8F01-74B26A2C5FAA}"/>
                    </a:ext>
                  </a:extLst>
                </p14:cNvPr>
                <p14:cNvContentPartPr/>
                <p14:nvPr/>
              </p14:nvContentPartPr>
              <p14:xfrm>
                <a:off x="11781250" y="3934529"/>
                <a:ext cx="134280" cy="50040"/>
              </p14:xfrm>
            </p:contentPart>
          </mc:Choice>
          <mc:Fallback xmlns="">
            <p:pic>
              <p:nvPicPr>
                <p:cNvPr id="255" name="Ink 254">
                  <a:extLst>
                    <a:ext uri="{FF2B5EF4-FFF2-40B4-BE49-F238E27FC236}">
                      <a16:creationId xmlns:a16="http://schemas.microsoft.com/office/drawing/2014/main" id="{035FF775-C12E-9DFB-8F01-74B26A2C5FAA}"/>
                    </a:ext>
                  </a:extLst>
                </p:cNvPr>
                <p:cNvPicPr/>
                <p:nvPr/>
              </p:nvPicPr>
              <p:blipFill>
                <a:blip r:embed="rId411"/>
                <a:stretch>
                  <a:fillRect/>
                </a:stretch>
              </p:blipFill>
              <p:spPr>
                <a:xfrm>
                  <a:off x="11772610" y="3925529"/>
                  <a:ext cx="151920" cy="6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2">
              <p14:nvContentPartPr>
                <p14:cNvPr id="256" name="Ink 255">
                  <a:extLst>
                    <a:ext uri="{FF2B5EF4-FFF2-40B4-BE49-F238E27FC236}">
                      <a16:creationId xmlns:a16="http://schemas.microsoft.com/office/drawing/2014/main" id="{80B4F509-804C-3B80-C2F2-1B016815647D}"/>
                    </a:ext>
                  </a:extLst>
                </p14:cNvPr>
                <p14:cNvContentPartPr/>
                <p14:nvPr/>
              </p14:nvContentPartPr>
              <p14:xfrm>
                <a:off x="11907250" y="3947489"/>
                <a:ext cx="90360" cy="188640"/>
              </p14:xfrm>
            </p:contentPart>
          </mc:Choice>
          <mc:Fallback xmlns="">
            <p:pic>
              <p:nvPicPr>
                <p:cNvPr id="256" name="Ink 255">
                  <a:extLst>
                    <a:ext uri="{FF2B5EF4-FFF2-40B4-BE49-F238E27FC236}">
                      <a16:creationId xmlns:a16="http://schemas.microsoft.com/office/drawing/2014/main" id="{80B4F509-804C-3B80-C2F2-1B016815647D}"/>
                    </a:ext>
                  </a:extLst>
                </p:cNvPr>
                <p:cNvPicPr/>
                <p:nvPr/>
              </p:nvPicPr>
              <p:blipFill>
                <a:blip r:embed="rId413"/>
                <a:stretch>
                  <a:fillRect/>
                </a:stretch>
              </p:blipFill>
              <p:spPr>
                <a:xfrm>
                  <a:off x="11898610" y="3938849"/>
                  <a:ext cx="108000" cy="206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6" name="Group 265">
            <a:extLst>
              <a:ext uri="{FF2B5EF4-FFF2-40B4-BE49-F238E27FC236}">
                <a16:creationId xmlns:a16="http://schemas.microsoft.com/office/drawing/2014/main" id="{B8C7A44D-423C-2230-3054-992FA5BC662D}"/>
              </a:ext>
            </a:extLst>
          </p:cNvPr>
          <p:cNvGrpSpPr/>
          <p:nvPr/>
        </p:nvGrpSpPr>
        <p:grpSpPr>
          <a:xfrm>
            <a:off x="10233610" y="4531769"/>
            <a:ext cx="1580400" cy="479880"/>
            <a:chOff x="10233610" y="4531769"/>
            <a:chExt cx="1580400" cy="479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14">
              <p14:nvContentPartPr>
                <p14:cNvPr id="258" name="Ink 257">
                  <a:extLst>
                    <a:ext uri="{FF2B5EF4-FFF2-40B4-BE49-F238E27FC236}">
                      <a16:creationId xmlns:a16="http://schemas.microsoft.com/office/drawing/2014/main" id="{E61876F1-68C6-BDEC-C0B9-C48F2BF6554F}"/>
                    </a:ext>
                  </a:extLst>
                </p14:cNvPr>
                <p14:cNvContentPartPr/>
                <p14:nvPr/>
              </p14:nvContentPartPr>
              <p14:xfrm>
                <a:off x="10233610" y="4727249"/>
                <a:ext cx="157680" cy="284400"/>
              </p14:xfrm>
            </p:contentPart>
          </mc:Choice>
          <mc:Fallback xmlns="">
            <p:pic>
              <p:nvPicPr>
                <p:cNvPr id="258" name="Ink 257">
                  <a:extLst>
                    <a:ext uri="{FF2B5EF4-FFF2-40B4-BE49-F238E27FC236}">
                      <a16:creationId xmlns:a16="http://schemas.microsoft.com/office/drawing/2014/main" id="{E61876F1-68C6-BDEC-C0B9-C48F2BF6554F}"/>
                    </a:ext>
                  </a:extLst>
                </p:cNvPr>
                <p:cNvPicPr/>
                <p:nvPr/>
              </p:nvPicPr>
              <p:blipFill>
                <a:blip r:embed="rId415"/>
                <a:stretch>
                  <a:fillRect/>
                </a:stretch>
              </p:blipFill>
              <p:spPr>
                <a:xfrm>
                  <a:off x="10224610" y="4718609"/>
                  <a:ext cx="175320" cy="30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6">
              <p14:nvContentPartPr>
                <p14:cNvPr id="259" name="Ink 258">
                  <a:extLst>
                    <a:ext uri="{FF2B5EF4-FFF2-40B4-BE49-F238E27FC236}">
                      <a16:creationId xmlns:a16="http://schemas.microsoft.com/office/drawing/2014/main" id="{7511D1BE-1D16-3D6C-2D09-D07923DBB7A9}"/>
                    </a:ext>
                  </a:extLst>
                </p14:cNvPr>
                <p14:cNvContentPartPr/>
                <p14:nvPr/>
              </p14:nvContentPartPr>
              <p14:xfrm>
                <a:off x="10543210" y="4730489"/>
                <a:ext cx="180000" cy="108000"/>
              </p14:xfrm>
            </p:contentPart>
          </mc:Choice>
          <mc:Fallback xmlns="">
            <p:pic>
              <p:nvPicPr>
                <p:cNvPr id="259" name="Ink 258">
                  <a:extLst>
                    <a:ext uri="{FF2B5EF4-FFF2-40B4-BE49-F238E27FC236}">
                      <a16:creationId xmlns:a16="http://schemas.microsoft.com/office/drawing/2014/main" id="{7511D1BE-1D16-3D6C-2D09-D07923DBB7A9}"/>
                    </a:ext>
                  </a:extLst>
                </p:cNvPr>
                <p:cNvPicPr/>
                <p:nvPr/>
              </p:nvPicPr>
              <p:blipFill>
                <a:blip r:embed="rId417"/>
                <a:stretch>
                  <a:fillRect/>
                </a:stretch>
              </p:blipFill>
              <p:spPr>
                <a:xfrm>
                  <a:off x="10534210" y="4721849"/>
                  <a:ext cx="19764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8">
              <p14:nvContentPartPr>
                <p14:cNvPr id="260" name="Ink 259">
                  <a:extLst>
                    <a:ext uri="{FF2B5EF4-FFF2-40B4-BE49-F238E27FC236}">
                      <a16:creationId xmlns:a16="http://schemas.microsoft.com/office/drawing/2014/main" id="{6CDD2D64-100D-54B2-A6B3-0E8371DFEC88}"/>
                    </a:ext>
                  </a:extLst>
                </p14:cNvPr>
                <p14:cNvContentPartPr/>
                <p14:nvPr/>
              </p14:nvContentPartPr>
              <p14:xfrm>
                <a:off x="10784050" y="4721489"/>
                <a:ext cx="230040" cy="137880"/>
              </p14:xfrm>
            </p:contentPart>
          </mc:Choice>
          <mc:Fallback xmlns="">
            <p:pic>
              <p:nvPicPr>
                <p:cNvPr id="260" name="Ink 259">
                  <a:extLst>
                    <a:ext uri="{FF2B5EF4-FFF2-40B4-BE49-F238E27FC236}">
                      <a16:creationId xmlns:a16="http://schemas.microsoft.com/office/drawing/2014/main" id="{6CDD2D64-100D-54B2-A6B3-0E8371DFEC88}"/>
                    </a:ext>
                  </a:extLst>
                </p:cNvPr>
                <p:cNvPicPr/>
                <p:nvPr/>
              </p:nvPicPr>
              <p:blipFill>
                <a:blip r:embed="rId419"/>
                <a:stretch>
                  <a:fillRect/>
                </a:stretch>
              </p:blipFill>
              <p:spPr>
                <a:xfrm>
                  <a:off x="10775050" y="4712849"/>
                  <a:ext cx="24768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0">
              <p14:nvContentPartPr>
                <p14:cNvPr id="261" name="Ink 260">
                  <a:extLst>
                    <a:ext uri="{FF2B5EF4-FFF2-40B4-BE49-F238E27FC236}">
                      <a16:creationId xmlns:a16="http://schemas.microsoft.com/office/drawing/2014/main" id="{597FDF28-AE93-7DFD-7EEE-86B59333F85F}"/>
                    </a:ext>
                  </a:extLst>
                </p14:cNvPr>
                <p14:cNvContentPartPr/>
                <p14:nvPr/>
              </p14:nvContentPartPr>
              <p14:xfrm>
                <a:off x="11049730" y="4536089"/>
                <a:ext cx="120600" cy="163800"/>
              </p14:xfrm>
            </p:contentPart>
          </mc:Choice>
          <mc:Fallback xmlns="">
            <p:pic>
              <p:nvPicPr>
                <p:cNvPr id="261" name="Ink 260">
                  <a:extLst>
                    <a:ext uri="{FF2B5EF4-FFF2-40B4-BE49-F238E27FC236}">
                      <a16:creationId xmlns:a16="http://schemas.microsoft.com/office/drawing/2014/main" id="{597FDF28-AE93-7DFD-7EEE-86B59333F85F}"/>
                    </a:ext>
                  </a:extLst>
                </p:cNvPr>
                <p:cNvPicPr/>
                <p:nvPr/>
              </p:nvPicPr>
              <p:blipFill>
                <a:blip r:embed="rId421"/>
                <a:stretch>
                  <a:fillRect/>
                </a:stretch>
              </p:blipFill>
              <p:spPr>
                <a:xfrm>
                  <a:off x="11040730" y="4527449"/>
                  <a:ext cx="13824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2">
              <p14:nvContentPartPr>
                <p14:cNvPr id="262" name="Ink 261">
                  <a:extLst>
                    <a:ext uri="{FF2B5EF4-FFF2-40B4-BE49-F238E27FC236}">
                      <a16:creationId xmlns:a16="http://schemas.microsoft.com/office/drawing/2014/main" id="{75270456-1EC2-2F0D-9EB8-3ACB63F203FB}"/>
                    </a:ext>
                  </a:extLst>
                </p14:cNvPr>
                <p14:cNvContentPartPr/>
                <p14:nvPr/>
              </p14:nvContentPartPr>
              <p14:xfrm>
                <a:off x="11052610" y="4531769"/>
                <a:ext cx="186480" cy="30960"/>
              </p14:xfrm>
            </p:contentPart>
          </mc:Choice>
          <mc:Fallback xmlns="">
            <p:pic>
              <p:nvPicPr>
                <p:cNvPr id="262" name="Ink 261">
                  <a:extLst>
                    <a:ext uri="{FF2B5EF4-FFF2-40B4-BE49-F238E27FC236}">
                      <a16:creationId xmlns:a16="http://schemas.microsoft.com/office/drawing/2014/main" id="{75270456-1EC2-2F0D-9EB8-3ACB63F203FB}"/>
                    </a:ext>
                  </a:extLst>
                </p:cNvPr>
                <p:cNvPicPr/>
                <p:nvPr/>
              </p:nvPicPr>
              <p:blipFill>
                <a:blip r:embed="rId423"/>
                <a:stretch>
                  <a:fillRect/>
                </a:stretch>
              </p:blipFill>
              <p:spPr>
                <a:xfrm>
                  <a:off x="11043970" y="4522769"/>
                  <a:ext cx="20412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4">
              <p14:nvContentPartPr>
                <p14:cNvPr id="263" name="Ink 262">
                  <a:extLst>
                    <a:ext uri="{FF2B5EF4-FFF2-40B4-BE49-F238E27FC236}">
                      <a16:creationId xmlns:a16="http://schemas.microsoft.com/office/drawing/2014/main" id="{DFDF4C1D-E39C-A1DD-6DD1-49E31D0CF399}"/>
                    </a:ext>
                  </a:extLst>
                </p14:cNvPr>
                <p14:cNvContentPartPr/>
                <p14:nvPr/>
              </p14:nvContentPartPr>
              <p14:xfrm>
                <a:off x="11076010" y="4599449"/>
                <a:ext cx="419760" cy="357840"/>
              </p14:xfrm>
            </p:contentPart>
          </mc:Choice>
          <mc:Fallback xmlns="">
            <p:pic>
              <p:nvPicPr>
                <p:cNvPr id="263" name="Ink 262">
                  <a:extLst>
                    <a:ext uri="{FF2B5EF4-FFF2-40B4-BE49-F238E27FC236}">
                      <a16:creationId xmlns:a16="http://schemas.microsoft.com/office/drawing/2014/main" id="{DFDF4C1D-E39C-A1DD-6DD1-49E31D0CF399}"/>
                    </a:ext>
                  </a:extLst>
                </p:cNvPr>
                <p:cNvPicPr/>
                <p:nvPr/>
              </p:nvPicPr>
              <p:blipFill>
                <a:blip r:embed="rId425"/>
                <a:stretch>
                  <a:fillRect/>
                </a:stretch>
              </p:blipFill>
              <p:spPr>
                <a:xfrm>
                  <a:off x="11067010" y="4590809"/>
                  <a:ext cx="437400" cy="37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6">
              <p14:nvContentPartPr>
                <p14:cNvPr id="264" name="Ink 263">
                  <a:extLst>
                    <a:ext uri="{FF2B5EF4-FFF2-40B4-BE49-F238E27FC236}">
                      <a16:creationId xmlns:a16="http://schemas.microsoft.com/office/drawing/2014/main" id="{217316EC-836E-744D-9CB0-94C1F98AA88A}"/>
                    </a:ext>
                  </a:extLst>
                </p14:cNvPr>
                <p14:cNvContentPartPr/>
                <p14:nvPr/>
              </p14:nvContentPartPr>
              <p14:xfrm>
                <a:off x="11368690" y="4837409"/>
                <a:ext cx="176400" cy="163440"/>
              </p14:xfrm>
            </p:contentPart>
          </mc:Choice>
          <mc:Fallback xmlns="">
            <p:pic>
              <p:nvPicPr>
                <p:cNvPr id="264" name="Ink 263">
                  <a:extLst>
                    <a:ext uri="{FF2B5EF4-FFF2-40B4-BE49-F238E27FC236}">
                      <a16:creationId xmlns:a16="http://schemas.microsoft.com/office/drawing/2014/main" id="{217316EC-836E-744D-9CB0-94C1F98AA88A}"/>
                    </a:ext>
                  </a:extLst>
                </p:cNvPr>
                <p:cNvPicPr/>
                <p:nvPr/>
              </p:nvPicPr>
              <p:blipFill>
                <a:blip r:embed="rId427"/>
                <a:stretch>
                  <a:fillRect/>
                </a:stretch>
              </p:blipFill>
              <p:spPr>
                <a:xfrm>
                  <a:off x="11359690" y="4828409"/>
                  <a:ext cx="194040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8">
              <p14:nvContentPartPr>
                <p14:cNvPr id="265" name="Ink 264">
                  <a:extLst>
                    <a:ext uri="{FF2B5EF4-FFF2-40B4-BE49-F238E27FC236}">
                      <a16:creationId xmlns:a16="http://schemas.microsoft.com/office/drawing/2014/main" id="{38DE117C-A2EF-6E7B-8009-CB319B133746}"/>
                    </a:ext>
                  </a:extLst>
                </p14:cNvPr>
                <p14:cNvContentPartPr/>
                <p14:nvPr/>
              </p14:nvContentPartPr>
              <p14:xfrm>
                <a:off x="11632570" y="4701689"/>
                <a:ext cx="181440" cy="144000"/>
              </p14:xfrm>
            </p:contentPart>
          </mc:Choice>
          <mc:Fallback xmlns="">
            <p:pic>
              <p:nvPicPr>
                <p:cNvPr id="265" name="Ink 264">
                  <a:extLst>
                    <a:ext uri="{FF2B5EF4-FFF2-40B4-BE49-F238E27FC236}">
                      <a16:creationId xmlns:a16="http://schemas.microsoft.com/office/drawing/2014/main" id="{38DE117C-A2EF-6E7B-8009-CB319B133746}"/>
                    </a:ext>
                  </a:extLst>
                </p:cNvPr>
                <p:cNvPicPr/>
                <p:nvPr/>
              </p:nvPicPr>
              <p:blipFill>
                <a:blip r:embed="rId429"/>
                <a:stretch>
                  <a:fillRect/>
                </a:stretch>
              </p:blipFill>
              <p:spPr>
                <a:xfrm>
                  <a:off x="11623570" y="4693049"/>
                  <a:ext cx="199080" cy="161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4" name="Group 273">
            <a:extLst>
              <a:ext uri="{FF2B5EF4-FFF2-40B4-BE49-F238E27FC236}">
                <a16:creationId xmlns:a16="http://schemas.microsoft.com/office/drawing/2014/main" id="{125CD21C-C367-D43B-48CC-67BEE5C70008}"/>
              </a:ext>
            </a:extLst>
          </p:cNvPr>
          <p:cNvGrpSpPr/>
          <p:nvPr/>
        </p:nvGrpSpPr>
        <p:grpSpPr>
          <a:xfrm>
            <a:off x="2501890" y="5426369"/>
            <a:ext cx="162360" cy="118440"/>
            <a:chOff x="2501890" y="5426369"/>
            <a:chExt cx="162360" cy="118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30">
              <p14:nvContentPartPr>
                <p14:cNvPr id="237" name="Ink 236">
                  <a:extLst>
                    <a:ext uri="{FF2B5EF4-FFF2-40B4-BE49-F238E27FC236}">
                      <a16:creationId xmlns:a16="http://schemas.microsoft.com/office/drawing/2014/main" id="{863398CD-2F8C-7569-E1A1-C93B7966FE98}"/>
                    </a:ext>
                  </a:extLst>
                </p14:cNvPr>
                <p14:cNvContentPartPr/>
                <p14:nvPr/>
              </p14:nvContentPartPr>
              <p14:xfrm>
                <a:off x="2510170" y="5426369"/>
                <a:ext cx="154080" cy="14760"/>
              </p14:xfrm>
            </p:contentPart>
          </mc:Choice>
          <mc:Fallback xmlns="">
            <p:pic>
              <p:nvPicPr>
                <p:cNvPr id="237" name="Ink 236">
                  <a:extLst>
                    <a:ext uri="{FF2B5EF4-FFF2-40B4-BE49-F238E27FC236}">
                      <a16:creationId xmlns:a16="http://schemas.microsoft.com/office/drawing/2014/main" id="{863398CD-2F8C-7569-E1A1-C93B7966FE98}"/>
                    </a:ext>
                  </a:extLst>
                </p:cNvPr>
                <p:cNvPicPr/>
                <p:nvPr/>
              </p:nvPicPr>
              <p:blipFill>
                <a:blip r:embed="rId431"/>
                <a:stretch>
                  <a:fillRect/>
                </a:stretch>
              </p:blipFill>
              <p:spPr>
                <a:xfrm>
                  <a:off x="2501170" y="5417729"/>
                  <a:ext cx="17172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2">
              <p14:nvContentPartPr>
                <p14:cNvPr id="240" name="Ink 239">
                  <a:extLst>
                    <a:ext uri="{FF2B5EF4-FFF2-40B4-BE49-F238E27FC236}">
                      <a16:creationId xmlns:a16="http://schemas.microsoft.com/office/drawing/2014/main" id="{FDE18464-936E-8BD7-A2FE-4F3A5561BC4A}"/>
                    </a:ext>
                  </a:extLst>
                </p14:cNvPr>
                <p14:cNvContentPartPr/>
                <p14:nvPr/>
              </p14:nvContentPartPr>
              <p14:xfrm>
                <a:off x="2501890" y="5487209"/>
                <a:ext cx="162360" cy="57600"/>
              </p14:xfrm>
            </p:contentPart>
          </mc:Choice>
          <mc:Fallback xmlns="">
            <p:pic>
              <p:nvPicPr>
                <p:cNvPr id="240" name="Ink 239">
                  <a:extLst>
                    <a:ext uri="{FF2B5EF4-FFF2-40B4-BE49-F238E27FC236}">
                      <a16:creationId xmlns:a16="http://schemas.microsoft.com/office/drawing/2014/main" id="{FDE18464-936E-8BD7-A2FE-4F3A5561BC4A}"/>
                    </a:ext>
                  </a:extLst>
                </p:cNvPr>
                <p:cNvPicPr/>
                <p:nvPr/>
              </p:nvPicPr>
              <p:blipFill>
                <a:blip r:embed="rId433"/>
                <a:stretch>
                  <a:fillRect/>
                </a:stretch>
              </p:blipFill>
              <p:spPr>
                <a:xfrm>
                  <a:off x="2492890" y="5478209"/>
                  <a:ext cx="180000" cy="75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34">
            <p14:nvContentPartPr>
              <p14:cNvPr id="276" name="Ink 275">
                <a:extLst>
                  <a:ext uri="{FF2B5EF4-FFF2-40B4-BE49-F238E27FC236}">
                    <a16:creationId xmlns:a16="http://schemas.microsoft.com/office/drawing/2014/main" id="{CDE143E4-A26D-B405-6046-8BF11C3EF29E}"/>
                  </a:ext>
                </a:extLst>
              </p14:cNvPr>
              <p14:cNvContentPartPr/>
              <p14:nvPr/>
            </p14:nvContentPartPr>
            <p14:xfrm>
              <a:off x="4373170" y="5249609"/>
              <a:ext cx="117000" cy="485280"/>
            </p14:xfrm>
          </p:contentPart>
        </mc:Choice>
        <mc:Fallback xmlns="">
          <p:pic>
            <p:nvPicPr>
              <p:cNvPr id="276" name="Ink 275">
                <a:extLst>
                  <a:ext uri="{FF2B5EF4-FFF2-40B4-BE49-F238E27FC236}">
                    <a16:creationId xmlns:a16="http://schemas.microsoft.com/office/drawing/2014/main" id="{CDE143E4-A26D-B405-6046-8BF11C3EF29E}"/>
                  </a:ext>
                </a:extLst>
              </p:cNvPr>
              <p:cNvPicPr/>
              <p:nvPr/>
            </p:nvPicPr>
            <p:blipFill>
              <a:blip r:embed="rId435"/>
              <a:stretch>
                <a:fillRect/>
              </a:stretch>
            </p:blipFill>
            <p:spPr>
              <a:xfrm>
                <a:off x="4364530" y="5240969"/>
                <a:ext cx="134640" cy="502920"/>
              </a:xfrm>
              <a:prstGeom prst="rect">
                <a:avLst/>
              </a:prstGeom>
            </p:spPr>
          </p:pic>
        </mc:Fallback>
      </mc:AlternateContent>
      <p:grpSp>
        <p:nvGrpSpPr>
          <p:cNvPr id="280" name="Group 279">
            <a:extLst>
              <a:ext uri="{FF2B5EF4-FFF2-40B4-BE49-F238E27FC236}">
                <a16:creationId xmlns:a16="http://schemas.microsoft.com/office/drawing/2014/main" id="{8216DE4F-66D1-6941-1266-38CD641DFAD2}"/>
              </a:ext>
            </a:extLst>
          </p:cNvPr>
          <p:cNvGrpSpPr/>
          <p:nvPr/>
        </p:nvGrpSpPr>
        <p:grpSpPr>
          <a:xfrm>
            <a:off x="4673770" y="5406209"/>
            <a:ext cx="232200" cy="264240"/>
            <a:chOff x="4673770" y="5406209"/>
            <a:chExt cx="232200" cy="264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36">
              <p14:nvContentPartPr>
                <p14:cNvPr id="278" name="Ink 277">
                  <a:extLst>
                    <a:ext uri="{FF2B5EF4-FFF2-40B4-BE49-F238E27FC236}">
                      <a16:creationId xmlns:a16="http://schemas.microsoft.com/office/drawing/2014/main" id="{8BFB732F-BBEC-BE6D-8BAB-D1CE2738A5B0}"/>
                    </a:ext>
                  </a:extLst>
                </p14:cNvPr>
                <p14:cNvContentPartPr/>
                <p14:nvPr/>
              </p14:nvContentPartPr>
              <p14:xfrm>
                <a:off x="4673770" y="5424929"/>
                <a:ext cx="211320" cy="235800"/>
              </p14:xfrm>
            </p:contentPart>
          </mc:Choice>
          <mc:Fallback xmlns="">
            <p:pic>
              <p:nvPicPr>
                <p:cNvPr id="278" name="Ink 277">
                  <a:extLst>
                    <a:ext uri="{FF2B5EF4-FFF2-40B4-BE49-F238E27FC236}">
                      <a16:creationId xmlns:a16="http://schemas.microsoft.com/office/drawing/2014/main" id="{8BFB732F-BBEC-BE6D-8BAB-D1CE2738A5B0}"/>
                    </a:ext>
                  </a:extLst>
                </p:cNvPr>
                <p:cNvPicPr/>
                <p:nvPr/>
              </p:nvPicPr>
              <p:blipFill>
                <a:blip r:embed="rId437"/>
                <a:stretch>
                  <a:fillRect/>
                </a:stretch>
              </p:blipFill>
              <p:spPr>
                <a:xfrm>
                  <a:off x="4664770" y="5415929"/>
                  <a:ext cx="228960" cy="25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8">
              <p14:nvContentPartPr>
                <p14:cNvPr id="279" name="Ink 278">
                  <a:extLst>
                    <a:ext uri="{FF2B5EF4-FFF2-40B4-BE49-F238E27FC236}">
                      <a16:creationId xmlns:a16="http://schemas.microsoft.com/office/drawing/2014/main" id="{645C9A43-4C3A-9991-8ED1-2537FA2E317E}"/>
                    </a:ext>
                  </a:extLst>
                </p14:cNvPr>
                <p14:cNvContentPartPr/>
                <p14:nvPr/>
              </p14:nvContentPartPr>
              <p14:xfrm>
                <a:off x="4703290" y="5406209"/>
                <a:ext cx="202680" cy="264240"/>
              </p14:xfrm>
            </p:contentPart>
          </mc:Choice>
          <mc:Fallback xmlns="">
            <p:pic>
              <p:nvPicPr>
                <p:cNvPr id="279" name="Ink 278">
                  <a:extLst>
                    <a:ext uri="{FF2B5EF4-FFF2-40B4-BE49-F238E27FC236}">
                      <a16:creationId xmlns:a16="http://schemas.microsoft.com/office/drawing/2014/main" id="{645C9A43-4C3A-9991-8ED1-2537FA2E317E}"/>
                    </a:ext>
                  </a:extLst>
                </p:cNvPr>
                <p:cNvPicPr/>
                <p:nvPr/>
              </p:nvPicPr>
              <p:blipFill>
                <a:blip r:embed="rId439"/>
                <a:stretch>
                  <a:fillRect/>
                </a:stretch>
              </p:blipFill>
              <p:spPr>
                <a:xfrm>
                  <a:off x="4694650" y="5397209"/>
                  <a:ext cx="220320" cy="281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3" name="Group 282">
            <a:extLst>
              <a:ext uri="{FF2B5EF4-FFF2-40B4-BE49-F238E27FC236}">
                <a16:creationId xmlns:a16="http://schemas.microsoft.com/office/drawing/2014/main" id="{40DFD02A-C689-8677-B909-3629923C9FA3}"/>
              </a:ext>
            </a:extLst>
          </p:cNvPr>
          <p:cNvGrpSpPr/>
          <p:nvPr/>
        </p:nvGrpSpPr>
        <p:grpSpPr>
          <a:xfrm>
            <a:off x="5148250" y="5412329"/>
            <a:ext cx="299160" cy="284400"/>
            <a:chOff x="5148250" y="5412329"/>
            <a:chExt cx="299160" cy="284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40">
              <p14:nvContentPartPr>
                <p14:cNvPr id="281" name="Ink 280">
                  <a:extLst>
                    <a:ext uri="{FF2B5EF4-FFF2-40B4-BE49-F238E27FC236}">
                      <a16:creationId xmlns:a16="http://schemas.microsoft.com/office/drawing/2014/main" id="{07333C3E-3296-9A10-0128-E898977D97D3}"/>
                    </a:ext>
                  </a:extLst>
                </p14:cNvPr>
                <p14:cNvContentPartPr/>
                <p14:nvPr/>
              </p14:nvContentPartPr>
              <p14:xfrm>
                <a:off x="5148250" y="5412329"/>
                <a:ext cx="15480" cy="266400"/>
              </p14:xfrm>
            </p:contentPart>
          </mc:Choice>
          <mc:Fallback xmlns="">
            <p:pic>
              <p:nvPicPr>
                <p:cNvPr id="281" name="Ink 280">
                  <a:extLst>
                    <a:ext uri="{FF2B5EF4-FFF2-40B4-BE49-F238E27FC236}">
                      <a16:creationId xmlns:a16="http://schemas.microsoft.com/office/drawing/2014/main" id="{07333C3E-3296-9A10-0128-E898977D97D3}"/>
                    </a:ext>
                  </a:extLst>
                </p:cNvPr>
                <p:cNvPicPr/>
                <p:nvPr/>
              </p:nvPicPr>
              <p:blipFill>
                <a:blip r:embed="rId441"/>
                <a:stretch>
                  <a:fillRect/>
                </a:stretch>
              </p:blipFill>
              <p:spPr>
                <a:xfrm>
                  <a:off x="5139610" y="5403329"/>
                  <a:ext cx="33120" cy="28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2">
              <p14:nvContentPartPr>
                <p14:cNvPr id="282" name="Ink 281">
                  <a:extLst>
                    <a:ext uri="{FF2B5EF4-FFF2-40B4-BE49-F238E27FC236}">
                      <a16:creationId xmlns:a16="http://schemas.microsoft.com/office/drawing/2014/main" id="{7D1C38F5-DDF0-475F-26D1-F6F727D7C023}"/>
                    </a:ext>
                  </a:extLst>
                </p14:cNvPr>
                <p14:cNvContentPartPr/>
                <p14:nvPr/>
              </p14:nvContentPartPr>
              <p14:xfrm>
                <a:off x="5223130" y="5465249"/>
                <a:ext cx="224280" cy="231480"/>
              </p14:xfrm>
            </p:contentPart>
          </mc:Choice>
          <mc:Fallback xmlns="">
            <p:pic>
              <p:nvPicPr>
                <p:cNvPr id="282" name="Ink 281">
                  <a:extLst>
                    <a:ext uri="{FF2B5EF4-FFF2-40B4-BE49-F238E27FC236}">
                      <a16:creationId xmlns:a16="http://schemas.microsoft.com/office/drawing/2014/main" id="{7D1C38F5-DDF0-475F-26D1-F6F727D7C023}"/>
                    </a:ext>
                  </a:extLst>
                </p:cNvPr>
                <p:cNvPicPr/>
                <p:nvPr/>
              </p:nvPicPr>
              <p:blipFill>
                <a:blip r:embed="rId443"/>
                <a:stretch>
                  <a:fillRect/>
                </a:stretch>
              </p:blipFill>
              <p:spPr>
                <a:xfrm>
                  <a:off x="5214130" y="5456609"/>
                  <a:ext cx="241920" cy="249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7" name="Group 286">
            <a:extLst>
              <a:ext uri="{FF2B5EF4-FFF2-40B4-BE49-F238E27FC236}">
                <a16:creationId xmlns:a16="http://schemas.microsoft.com/office/drawing/2014/main" id="{101F5CC2-4358-0A60-F474-4A824FA2682D}"/>
              </a:ext>
            </a:extLst>
          </p:cNvPr>
          <p:cNvGrpSpPr/>
          <p:nvPr/>
        </p:nvGrpSpPr>
        <p:grpSpPr>
          <a:xfrm>
            <a:off x="5515450" y="5306129"/>
            <a:ext cx="391320" cy="158400"/>
            <a:chOff x="5515450" y="5306129"/>
            <a:chExt cx="391320" cy="158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44">
              <p14:nvContentPartPr>
                <p14:cNvPr id="284" name="Ink 283">
                  <a:extLst>
                    <a:ext uri="{FF2B5EF4-FFF2-40B4-BE49-F238E27FC236}">
                      <a16:creationId xmlns:a16="http://schemas.microsoft.com/office/drawing/2014/main" id="{68F39623-3899-6A65-15D2-3C7D746B16B4}"/>
                    </a:ext>
                  </a:extLst>
                </p14:cNvPr>
                <p14:cNvContentPartPr/>
                <p14:nvPr/>
              </p14:nvContentPartPr>
              <p14:xfrm>
                <a:off x="5515450" y="5408009"/>
                <a:ext cx="109080" cy="9720"/>
              </p14:xfrm>
            </p:contentPart>
          </mc:Choice>
          <mc:Fallback xmlns="">
            <p:pic>
              <p:nvPicPr>
                <p:cNvPr id="284" name="Ink 283">
                  <a:extLst>
                    <a:ext uri="{FF2B5EF4-FFF2-40B4-BE49-F238E27FC236}">
                      <a16:creationId xmlns:a16="http://schemas.microsoft.com/office/drawing/2014/main" id="{68F39623-3899-6A65-15D2-3C7D746B16B4}"/>
                    </a:ext>
                  </a:extLst>
                </p:cNvPr>
                <p:cNvPicPr/>
                <p:nvPr/>
              </p:nvPicPr>
              <p:blipFill>
                <a:blip r:embed="rId445"/>
                <a:stretch>
                  <a:fillRect/>
                </a:stretch>
              </p:blipFill>
              <p:spPr>
                <a:xfrm>
                  <a:off x="5506810" y="5399369"/>
                  <a:ext cx="12672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6">
              <p14:nvContentPartPr>
                <p14:cNvPr id="285" name="Ink 284">
                  <a:extLst>
                    <a:ext uri="{FF2B5EF4-FFF2-40B4-BE49-F238E27FC236}">
                      <a16:creationId xmlns:a16="http://schemas.microsoft.com/office/drawing/2014/main" id="{070410CA-4931-A2D2-D2DE-39F3A8BC31B9}"/>
                    </a:ext>
                  </a:extLst>
                </p14:cNvPr>
                <p14:cNvContentPartPr/>
                <p14:nvPr/>
              </p14:nvContentPartPr>
              <p14:xfrm>
                <a:off x="5650090" y="5306129"/>
                <a:ext cx="119880" cy="158400"/>
              </p14:xfrm>
            </p:contentPart>
          </mc:Choice>
          <mc:Fallback xmlns="">
            <p:pic>
              <p:nvPicPr>
                <p:cNvPr id="285" name="Ink 284">
                  <a:extLst>
                    <a:ext uri="{FF2B5EF4-FFF2-40B4-BE49-F238E27FC236}">
                      <a16:creationId xmlns:a16="http://schemas.microsoft.com/office/drawing/2014/main" id="{070410CA-4931-A2D2-D2DE-39F3A8BC31B9}"/>
                    </a:ext>
                  </a:extLst>
                </p:cNvPr>
                <p:cNvPicPr/>
                <p:nvPr/>
              </p:nvPicPr>
              <p:blipFill>
                <a:blip r:embed="rId447"/>
                <a:stretch>
                  <a:fillRect/>
                </a:stretch>
              </p:blipFill>
              <p:spPr>
                <a:xfrm>
                  <a:off x="5641450" y="5297129"/>
                  <a:ext cx="13752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8">
              <p14:nvContentPartPr>
                <p14:cNvPr id="286" name="Ink 285">
                  <a:extLst>
                    <a:ext uri="{FF2B5EF4-FFF2-40B4-BE49-F238E27FC236}">
                      <a16:creationId xmlns:a16="http://schemas.microsoft.com/office/drawing/2014/main" id="{2391090F-11B2-0A1F-32BB-4FFD87EBD739}"/>
                    </a:ext>
                  </a:extLst>
                </p14:cNvPr>
                <p14:cNvContentPartPr/>
                <p14:nvPr/>
              </p14:nvContentPartPr>
              <p14:xfrm>
                <a:off x="5808490" y="5314049"/>
                <a:ext cx="98280" cy="135720"/>
              </p14:xfrm>
            </p:contentPart>
          </mc:Choice>
          <mc:Fallback xmlns="">
            <p:pic>
              <p:nvPicPr>
                <p:cNvPr id="286" name="Ink 285">
                  <a:extLst>
                    <a:ext uri="{FF2B5EF4-FFF2-40B4-BE49-F238E27FC236}">
                      <a16:creationId xmlns:a16="http://schemas.microsoft.com/office/drawing/2014/main" id="{2391090F-11B2-0A1F-32BB-4FFD87EBD739}"/>
                    </a:ext>
                  </a:extLst>
                </p:cNvPr>
                <p:cNvPicPr/>
                <p:nvPr/>
              </p:nvPicPr>
              <p:blipFill>
                <a:blip r:embed="rId449"/>
                <a:stretch>
                  <a:fillRect/>
                </a:stretch>
              </p:blipFill>
              <p:spPr>
                <a:xfrm>
                  <a:off x="5799490" y="5305409"/>
                  <a:ext cx="115920" cy="153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D9B1F763-EFA6-38BE-E0DB-143208AD14B2}"/>
              </a:ext>
            </a:extLst>
          </p:cNvPr>
          <p:cNvGrpSpPr/>
          <p:nvPr/>
        </p:nvGrpSpPr>
        <p:grpSpPr>
          <a:xfrm>
            <a:off x="5966890" y="5295689"/>
            <a:ext cx="269640" cy="144360"/>
            <a:chOff x="5966890" y="5295689"/>
            <a:chExt cx="269640" cy="144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50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B312AB49-A737-43B7-2F1E-E4A6529BF2C9}"/>
                    </a:ext>
                  </a:extLst>
                </p14:cNvPr>
                <p14:cNvContentPartPr/>
                <p14:nvPr/>
              </p14:nvContentPartPr>
              <p14:xfrm>
                <a:off x="5966890" y="5311889"/>
                <a:ext cx="114120" cy="12816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B312AB49-A737-43B7-2F1E-E4A6529BF2C9}"/>
                    </a:ext>
                  </a:extLst>
                </p:cNvPr>
                <p:cNvPicPr/>
                <p:nvPr/>
              </p:nvPicPr>
              <p:blipFill>
                <a:blip r:embed="rId451"/>
                <a:stretch>
                  <a:fillRect/>
                </a:stretch>
              </p:blipFill>
              <p:spPr>
                <a:xfrm>
                  <a:off x="5958250" y="5302889"/>
                  <a:ext cx="13176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2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C83BF7B9-582E-1FA2-7BCB-10538C7D2148}"/>
                    </a:ext>
                  </a:extLst>
                </p14:cNvPr>
                <p14:cNvContentPartPr/>
                <p14:nvPr/>
              </p14:nvContentPartPr>
              <p14:xfrm>
                <a:off x="5975530" y="5348969"/>
                <a:ext cx="95040" cy="7776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C83BF7B9-582E-1FA2-7BCB-10538C7D2148}"/>
                    </a:ext>
                  </a:extLst>
                </p:cNvPr>
                <p:cNvPicPr/>
                <p:nvPr/>
              </p:nvPicPr>
              <p:blipFill>
                <a:blip r:embed="rId453"/>
                <a:stretch>
                  <a:fillRect/>
                </a:stretch>
              </p:blipFill>
              <p:spPr>
                <a:xfrm>
                  <a:off x="5966530" y="5339969"/>
                  <a:ext cx="112680" cy="9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4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6C4BBA83-0688-86A5-E996-7B1319B09F64}"/>
                    </a:ext>
                  </a:extLst>
                </p14:cNvPr>
                <p14:cNvContentPartPr/>
                <p14:nvPr/>
              </p14:nvContentPartPr>
              <p14:xfrm>
                <a:off x="6111250" y="5295689"/>
                <a:ext cx="125280" cy="14256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6C4BBA83-0688-86A5-E996-7B1319B09F64}"/>
                    </a:ext>
                  </a:extLst>
                </p:cNvPr>
                <p:cNvPicPr/>
                <p:nvPr/>
              </p:nvPicPr>
              <p:blipFill>
                <a:blip r:embed="rId455"/>
                <a:stretch>
                  <a:fillRect/>
                </a:stretch>
              </p:blipFill>
              <p:spPr>
                <a:xfrm>
                  <a:off x="6102250" y="5286689"/>
                  <a:ext cx="142920" cy="160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0" name="Group 159">
            <a:extLst>
              <a:ext uri="{FF2B5EF4-FFF2-40B4-BE49-F238E27FC236}">
                <a16:creationId xmlns:a16="http://schemas.microsoft.com/office/drawing/2014/main" id="{F305E768-02FC-6EFF-5695-13E95870F437}"/>
              </a:ext>
            </a:extLst>
          </p:cNvPr>
          <p:cNvGrpSpPr/>
          <p:nvPr/>
        </p:nvGrpSpPr>
        <p:grpSpPr>
          <a:xfrm>
            <a:off x="6351010" y="5210729"/>
            <a:ext cx="824040" cy="245520"/>
            <a:chOff x="6351010" y="5210729"/>
            <a:chExt cx="824040" cy="245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56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F9831B8C-25F9-976E-1AA3-4E7E364185F1}"/>
                    </a:ext>
                  </a:extLst>
                </p14:cNvPr>
                <p14:cNvContentPartPr/>
                <p14:nvPr/>
              </p14:nvContentPartPr>
              <p14:xfrm>
                <a:off x="6351010" y="5379929"/>
                <a:ext cx="199440" cy="1116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F9831B8C-25F9-976E-1AA3-4E7E364185F1}"/>
                    </a:ext>
                  </a:extLst>
                </p:cNvPr>
                <p:cNvPicPr/>
                <p:nvPr/>
              </p:nvPicPr>
              <p:blipFill>
                <a:blip r:embed="rId457"/>
                <a:stretch>
                  <a:fillRect/>
                </a:stretch>
              </p:blipFill>
              <p:spPr>
                <a:xfrm>
                  <a:off x="6342370" y="5371289"/>
                  <a:ext cx="21708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8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83D591EA-A9DA-1D26-1E26-968D652A9BE6}"/>
                    </a:ext>
                  </a:extLst>
                </p14:cNvPr>
                <p14:cNvContentPartPr/>
                <p14:nvPr/>
              </p14:nvContentPartPr>
              <p14:xfrm>
                <a:off x="6434890" y="5321609"/>
                <a:ext cx="8640" cy="13464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83D591EA-A9DA-1D26-1E26-968D652A9BE6}"/>
                    </a:ext>
                  </a:extLst>
                </p:cNvPr>
                <p:cNvPicPr/>
                <p:nvPr/>
              </p:nvPicPr>
              <p:blipFill>
                <a:blip r:embed="rId459"/>
                <a:stretch>
                  <a:fillRect/>
                </a:stretch>
              </p:blipFill>
              <p:spPr>
                <a:xfrm>
                  <a:off x="6425890" y="5312969"/>
                  <a:ext cx="2628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0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9E3C4E24-4002-BBF6-7990-970BF7D3F0E4}"/>
                    </a:ext>
                  </a:extLst>
                </p14:cNvPr>
                <p14:cNvContentPartPr/>
                <p14:nvPr/>
              </p14:nvContentPartPr>
              <p14:xfrm>
                <a:off x="6580330" y="5306129"/>
                <a:ext cx="110880" cy="13932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9E3C4E24-4002-BBF6-7990-970BF7D3F0E4}"/>
                    </a:ext>
                  </a:extLst>
                </p:cNvPr>
                <p:cNvPicPr/>
                <p:nvPr/>
              </p:nvPicPr>
              <p:blipFill>
                <a:blip r:embed="rId461"/>
                <a:stretch>
                  <a:fillRect/>
                </a:stretch>
              </p:blipFill>
              <p:spPr>
                <a:xfrm>
                  <a:off x="6571330" y="5297129"/>
                  <a:ext cx="12852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2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33AFC26B-5466-D132-FD0C-51578241C2D8}"/>
                    </a:ext>
                  </a:extLst>
                </p14:cNvPr>
                <p14:cNvContentPartPr/>
                <p14:nvPr/>
              </p14:nvContentPartPr>
              <p14:xfrm>
                <a:off x="6732610" y="5246009"/>
                <a:ext cx="102600" cy="13068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33AFC26B-5466-D132-FD0C-51578241C2D8}"/>
                    </a:ext>
                  </a:extLst>
                </p:cNvPr>
                <p:cNvPicPr/>
                <p:nvPr/>
              </p:nvPicPr>
              <p:blipFill>
                <a:blip r:embed="rId463"/>
                <a:stretch>
                  <a:fillRect/>
                </a:stretch>
              </p:blipFill>
              <p:spPr>
                <a:xfrm>
                  <a:off x="6723610" y="5237369"/>
                  <a:ext cx="12024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4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A64AB56F-AA63-B5F8-01BD-F3EA67F5F320}"/>
                    </a:ext>
                  </a:extLst>
                </p14:cNvPr>
                <p14:cNvContentPartPr/>
                <p14:nvPr/>
              </p14:nvContentPartPr>
              <p14:xfrm>
                <a:off x="6752770" y="5338889"/>
                <a:ext cx="83160" cy="8856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A64AB56F-AA63-B5F8-01BD-F3EA67F5F320}"/>
                    </a:ext>
                  </a:extLst>
                </p:cNvPr>
                <p:cNvPicPr/>
                <p:nvPr/>
              </p:nvPicPr>
              <p:blipFill>
                <a:blip r:embed="rId465"/>
                <a:stretch>
                  <a:fillRect/>
                </a:stretch>
              </p:blipFill>
              <p:spPr>
                <a:xfrm>
                  <a:off x="6744130" y="5329889"/>
                  <a:ext cx="10080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6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E88EC52F-08CF-A47D-D054-06CF4A143B06}"/>
                    </a:ext>
                  </a:extLst>
                </p14:cNvPr>
                <p14:cNvContentPartPr/>
                <p14:nvPr/>
              </p14:nvContentPartPr>
              <p14:xfrm>
                <a:off x="6879130" y="5239529"/>
                <a:ext cx="134280" cy="14004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E88EC52F-08CF-A47D-D054-06CF4A143B06}"/>
                    </a:ext>
                  </a:extLst>
                </p:cNvPr>
                <p:cNvPicPr/>
                <p:nvPr/>
              </p:nvPicPr>
              <p:blipFill>
                <a:blip r:embed="rId467"/>
                <a:stretch>
                  <a:fillRect/>
                </a:stretch>
              </p:blipFill>
              <p:spPr>
                <a:xfrm>
                  <a:off x="6870490" y="5230529"/>
                  <a:ext cx="15192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8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14D2B2B7-A981-A8F8-4532-C47BCC764B60}"/>
                    </a:ext>
                  </a:extLst>
                </p14:cNvPr>
                <p14:cNvContentPartPr/>
                <p14:nvPr/>
              </p14:nvContentPartPr>
              <p14:xfrm>
                <a:off x="6882730" y="5242409"/>
                <a:ext cx="125280" cy="12744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14D2B2B7-A981-A8F8-4532-C47BCC764B60}"/>
                    </a:ext>
                  </a:extLst>
                </p:cNvPr>
                <p:cNvPicPr/>
                <p:nvPr/>
              </p:nvPicPr>
              <p:blipFill>
                <a:blip r:embed="rId469"/>
                <a:stretch>
                  <a:fillRect/>
                </a:stretch>
              </p:blipFill>
              <p:spPr>
                <a:xfrm>
                  <a:off x="6874090" y="5233409"/>
                  <a:ext cx="14292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0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E43DA199-9039-CCE1-2408-1356DBF78F7A}"/>
                    </a:ext>
                  </a:extLst>
                </p14:cNvPr>
                <p14:cNvContentPartPr/>
                <p14:nvPr/>
              </p14:nvContentPartPr>
              <p14:xfrm>
                <a:off x="7089370" y="5213609"/>
                <a:ext cx="85680" cy="14760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E43DA199-9039-CCE1-2408-1356DBF78F7A}"/>
                    </a:ext>
                  </a:extLst>
                </p:cNvPr>
                <p:cNvPicPr/>
                <p:nvPr/>
              </p:nvPicPr>
              <p:blipFill>
                <a:blip r:embed="rId471"/>
                <a:stretch>
                  <a:fillRect/>
                </a:stretch>
              </p:blipFill>
              <p:spPr>
                <a:xfrm>
                  <a:off x="7080730" y="5204969"/>
                  <a:ext cx="10332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2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D034CDD6-B668-9257-7E25-B8AA2E2D06E9}"/>
                    </a:ext>
                  </a:extLst>
                </p14:cNvPr>
                <p14:cNvContentPartPr/>
                <p14:nvPr/>
              </p14:nvContentPartPr>
              <p14:xfrm>
                <a:off x="7069570" y="5210729"/>
                <a:ext cx="82800" cy="1764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D034CDD6-B668-9257-7E25-B8AA2E2D06E9}"/>
                    </a:ext>
                  </a:extLst>
                </p:cNvPr>
                <p:cNvPicPr/>
                <p:nvPr/>
              </p:nvPicPr>
              <p:blipFill>
                <a:blip r:embed="rId473"/>
                <a:stretch>
                  <a:fillRect/>
                </a:stretch>
              </p:blipFill>
              <p:spPr>
                <a:xfrm>
                  <a:off x="7060570" y="5202089"/>
                  <a:ext cx="100440" cy="35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6" name="Group 215">
            <a:extLst>
              <a:ext uri="{FF2B5EF4-FFF2-40B4-BE49-F238E27FC236}">
                <a16:creationId xmlns:a16="http://schemas.microsoft.com/office/drawing/2014/main" id="{8195C238-9A7E-6DE8-94BB-42999D40E4BD}"/>
              </a:ext>
            </a:extLst>
          </p:cNvPr>
          <p:cNvGrpSpPr/>
          <p:nvPr/>
        </p:nvGrpSpPr>
        <p:grpSpPr>
          <a:xfrm>
            <a:off x="7332370" y="5173649"/>
            <a:ext cx="765000" cy="210600"/>
            <a:chOff x="7332370" y="5173649"/>
            <a:chExt cx="765000" cy="210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74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D4D7FCB3-3992-CBBD-6040-3DCAFEE5A357}"/>
                    </a:ext>
                  </a:extLst>
                </p14:cNvPr>
                <p14:cNvContentPartPr/>
                <p14:nvPr/>
              </p14:nvContentPartPr>
              <p14:xfrm>
                <a:off x="7332370" y="5312609"/>
                <a:ext cx="133920" cy="1908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D4D7FCB3-3992-CBBD-6040-3DCAFEE5A357}"/>
                    </a:ext>
                  </a:extLst>
                </p:cNvPr>
                <p:cNvPicPr/>
                <p:nvPr/>
              </p:nvPicPr>
              <p:blipFill>
                <a:blip r:embed="rId475"/>
                <a:stretch>
                  <a:fillRect/>
                </a:stretch>
              </p:blipFill>
              <p:spPr>
                <a:xfrm>
                  <a:off x="7323370" y="5303969"/>
                  <a:ext cx="15156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6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D6AEB963-F6B8-55A2-B039-E93587E886C0}"/>
                    </a:ext>
                  </a:extLst>
                </p14:cNvPr>
                <p14:cNvContentPartPr/>
                <p14:nvPr/>
              </p14:nvContentPartPr>
              <p14:xfrm>
                <a:off x="7544050" y="5217209"/>
                <a:ext cx="11160" cy="16056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D6AEB963-F6B8-55A2-B039-E93587E886C0}"/>
                    </a:ext>
                  </a:extLst>
                </p:cNvPr>
                <p:cNvPicPr/>
                <p:nvPr/>
              </p:nvPicPr>
              <p:blipFill>
                <a:blip r:embed="rId477"/>
                <a:stretch>
                  <a:fillRect/>
                </a:stretch>
              </p:blipFill>
              <p:spPr>
                <a:xfrm>
                  <a:off x="7535050" y="5208569"/>
                  <a:ext cx="2880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8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C6CACDE6-9354-7005-1026-60D38BB3BF19}"/>
                    </a:ext>
                  </a:extLst>
                </p14:cNvPr>
                <p14:cNvContentPartPr/>
                <p14:nvPr/>
              </p14:nvContentPartPr>
              <p14:xfrm>
                <a:off x="7597690" y="5233769"/>
                <a:ext cx="102240" cy="15048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C6CACDE6-9354-7005-1026-60D38BB3BF19}"/>
                    </a:ext>
                  </a:extLst>
                </p:cNvPr>
                <p:cNvPicPr/>
                <p:nvPr/>
              </p:nvPicPr>
              <p:blipFill>
                <a:blip r:embed="rId479"/>
                <a:stretch>
                  <a:fillRect/>
                </a:stretch>
              </p:blipFill>
              <p:spPr>
                <a:xfrm>
                  <a:off x="7589050" y="5225129"/>
                  <a:ext cx="11988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0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64BA9458-E473-234D-1F6C-3536AFDDFFAA}"/>
                    </a:ext>
                  </a:extLst>
                </p14:cNvPr>
                <p14:cNvContentPartPr/>
                <p14:nvPr/>
              </p14:nvContentPartPr>
              <p14:xfrm>
                <a:off x="7765450" y="5242769"/>
                <a:ext cx="84960" cy="111960"/>
              </p14:xfrm>
            </p:contentPart>
          </mc:Choice>
          <mc:Fallback xmlns=""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64BA9458-E473-234D-1F6C-3536AFDDFFAA}"/>
                    </a:ext>
                  </a:extLst>
                </p:cNvPr>
                <p:cNvPicPr/>
                <p:nvPr/>
              </p:nvPicPr>
              <p:blipFill>
                <a:blip r:embed="rId481"/>
                <a:stretch>
                  <a:fillRect/>
                </a:stretch>
              </p:blipFill>
              <p:spPr>
                <a:xfrm>
                  <a:off x="7756810" y="5233769"/>
                  <a:ext cx="10260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2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7B6D41B0-E0F3-98AF-303E-6435713DD259}"/>
                    </a:ext>
                  </a:extLst>
                </p14:cNvPr>
                <p14:cNvContentPartPr/>
                <p14:nvPr/>
              </p14:nvContentPartPr>
              <p14:xfrm>
                <a:off x="7744570" y="5238809"/>
                <a:ext cx="129600" cy="127800"/>
              </p14:xfrm>
            </p:contentPart>
          </mc:Choice>
          <mc:Fallback xmlns=""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7B6D41B0-E0F3-98AF-303E-6435713DD259}"/>
                    </a:ext>
                  </a:extLst>
                </p:cNvPr>
                <p:cNvPicPr/>
                <p:nvPr/>
              </p:nvPicPr>
              <p:blipFill>
                <a:blip r:embed="rId483"/>
                <a:stretch>
                  <a:fillRect/>
                </a:stretch>
              </p:blipFill>
              <p:spPr>
                <a:xfrm>
                  <a:off x="7735930" y="5230169"/>
                  <a:ext cx="14724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4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9D079FE8-3803-9246-2FC9-73E3754F76C1}"/>
                    </a:ext>
                  </a:extLst>
                </p14:cNvPr>
                <p14:cNvContentPartPr/>
                <p14:nvPr/>
              </p14:nvContentPartPr>
              <p14:xfrm>
                <a:off x="8043730" y="5184449"/>
                <a:ext cx="7920" cy="176040"/>
              </p14:xfrm>
            </p:contentPart>
          </mc:Choice>
          <mc:Fallback xmlns=""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9D079FE8-3803-9246-2FC9-73E3754F76C1}"/>
                    </a:ext>
                  </a:extLst>
                </p:cNvPr>
                <p:cNvPicPr/>
                <p:nvPr/>
              </p:nvPicPr>
              <p:blipFill>
                <a:blip r:embed="rId485"/>
                <a:stretch>
                  <a:fillRect/>
                </a:stretch>
              </p:blipFill>
              <p:spPr>
                <a:xfrm>
                  <a:off x="8034730" y="5175809"/>
                  <a:ext cx="25560" cy="19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6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5683F499-1BFC-3629-4496-114ED8206AC3}"/>
                    </a:ext>
                  </a:extLst>
                </p14:cNvPr>
                <p14:cNvContentPartPr/>
                <p14:nvPr/>
              </p14:nvContentPartPr>
              <p14:xfrm>
                <a:off x="7913410" y="5173649"/>
                <a:ext cx="183960" cy="87840"/>
              </p14:xfrm>
            </p:contentPart>
          </mc:Choice>
          <mc:Fallback xmlns=""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5683F499-1BFC-3629-4496-114ED8206AC3}"/>
                    </a:ext>
                  </a:extLst>
                </p:cNvPr>
                <p:cNvPicPr/>
                <p:nvPr/>
              </p:nvPicPr>
              <p:blipFill>
                <a:blip r:embed="rId487"/>
                <a:stretch>
                  <a:fillRect/>
                </a:stretch>
              </p:blipFill>
              <p:spPr>
                <a:xfrm>
                  <a:off x="7904410" y="5165009"/>
                  <a:ext cx="201600" cy="105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7" name="Group 296">
            <a:extLst>
              <a:ext uri="{FF2B5EF4-FFF2-40B4-BE49-F238E27FC236}">
                <a16:creationId xmlns:a16="http://schemas.microsoft.com/office/drawing/2014/main" id="{ED502034-A5FD-08E1-2C18-52D456D43789}"/>
              </a:ext>
            </a:extLst>
          </p:cNvPr>
          <p:cNvGrpSpPr/>
          <p:nvPr/>
        </p:nvGrpSpPr>
        <p:grpSpPr>
          <a:xfrm>
            <a:off x="8296810" y="5183009"/>
            <a:ext cx="822240" cy="212040"/>
            <a:chOff x="8296810" y="5183009"/>
            <a:chExt cx="822240" cy="212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88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5636EB3B-6359-8FCF-9D5B-A5922A2097D1}"/>
                    </a:ext>
                  </a:extLst>
                </p14:cNvPr>
                <p14:cNvContentPartPr/>
                <p14:nvPr/>
              </p14:nvContentPartPr>
              <p14:xfrm>
                <a:off x="8296810" y="5239529"/>
                <a:ext cx="186480" cy="38160"/>
              </p14:xfrm>
            </p:contentPart>
          </mc:Choice>
          <mc:Fallback xmlns=""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5636EB3B-6359-8FCF-9D5B-A5922A2097D1}"/>
                    </a:ext>
                  </a:extLst>
                </p:cNvPr>
                <p:cNvPicPr/>
                <p:nvPr/>
              </p:nvPicPr>
              <p:blipFill>
                <a:blip r:embed="rId489"/>
                <a:stretch>
                  <a:fillRect/>
                </a:stretch>
              </p:blipFill>
              <p:spPr>
                <a:xfrm>
                  <a:off x="8287810" y="5230529"/>
                  <a:ext cx="20412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0">
              <p14:nvContentPartPr>
                <p14:cNvPr id="288" name="Ink 287">
                  <a:extLst>
                    <a:ext uri="{FF2B5EF4-FFF2-40B4-BE49-F238E27FC236}">
                      <a16:creationId xmlns:a16="http://schemas.microsoft.com/office/drawing/2014/main" id="{E6E8D325-2620-F7AC-DF5B-0E6EB79BF35C}"/>
                    </a:ext>
                  </a:extLst>
                </p14:cNvPr>
                <p14:cNvContentPartPr/>
                <p14:nvPr/>
              </p14:nvContentPartPr>
              <p14:xfrm>
                <a:off x="8372770" y="5192009"/>
                <a:ext cx="17640" cy="147240"/>
              </p14:xfrm>
            </p:contentPart>
          </mc:Choice>
          <mc:Fallback xmlns="">
            <p:pic>
              <p:nvPicPr>
                <p:cNvPr id="288" name="Ink 287">
                  <a:extLst>
                    <a:ext uri="{FF2B5EF4-FFF2-40B4-BE49-F238E27FC236}">
                      <a16:creationId xmlns:a16="http://schemas.microsoft.com/office/drawing/2014/main" id="{E6E8D325-2620-F7AC-DF5B-0E6EB79BF35C}"/>
                    </a:ext>
                  </a:extLst>
                </p:cNvPr>
                <p:cNvPicPr/>
                <p:nvPr/>
              </p:nvPicPr>
              <p:blipFill>
                <a:blip r:embed="rId491"/>
                <a:stretch>
                  <a:fillRect/>
                </a:stretch>
              </p:blipFill>
              <p:spPr>
                <a:xfrm>
                  <a:off x="8363770" y="5183369"/>
                  <a:ext cx="3528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2">
              <p14:nvContentPartPr>
                <p14:cNvPr id="289" name="Ink 288">
                  <a:extLst>
                    <a:ext uri="{FF2B5EF4-FFF2-40B4-BE49-F238E27FC236}">
                      <a16:creationId xmlns:a16="http://schemas.microsoft.com/office/drawing/2014/main" id="{B22EB0AE-785F-5075-2CB6-FE1C4F6E7CA9}"/>
                    </a:ext>
                  </a:extLst>
                </p14:cNvPr>
                <p14:cNvContentPartPr/>
                <p14:nvPr/>
              </p14:nvContentPartPr>
              <p14:xfrm>
                <a:off x="8589130" y="5183009"/>
                <a:ext cx="6840" cy="180720"/>
              </p14:xfrm>
            </p:contentPart>
          </mc:Choice>
          <mc:Fallback xmlns="">
            <p:pic>
              <p:nvPicPr>
                <p:cNvPr id="289" name="Ink 288">
                  <a:extLst>
                    <a:ext uri="{FF2B5EF4-FFF2-40B4-BE49-F238E27FC236}">
                      <a16:creationId xmlns:a16="http://schemas.microsoft.com/office/drawing/2014/main" id="{B22EB0AE-785F-5075-2CB6-FE1C4F6E7CA9}"/>
                    </a:ext>
                  </a:extLst>
                </p:cNvPr>
                <p:cNvPicPr/>
                <p:nvPr/>
              </p:nvPicPr>
              <p:blipFill>
                <a:blip r:embed="rId493"/>
                <a:stretch>
                  <a:fillRect/>
                </a:stretch>
              </p:blipFill>
              <p:spPr>
                <a:xfrm>
                  <a:off x="8580490" y="5174009"/>
                  <a:ext cx="24480" cy="19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4">
              <p14:nvContentPartPr>
                <p14:cNvPr id="290" name="Ink 289">
                  <a:extLst>
                    <a:ext uri="{FF2B5EF4-FFF2-40B4-BE49-F238E27FC236}">
                      <a16:creationId xmlns:a16="http://schemas.microsoft.com/office/drawing/2014/main" id="{CA77D094-AF0A-6D51-0AC5-5C5D687C79F7}"/>
                    </a:ext>
                  </a:extLst>
                </p14:cNvPr>
                <p14:cNvContentPartPr/>
                <p14:nvPr/>
              </p14:nvContentPartPr>
              <p14:xfrm>
                <a:off x="8521810" y="5188049"/>
                <a:ext cx="106920" cy="91080"/>
              </p14:xfrm>
            </p:contentPart>
          </mc:Choice>
          <mc:Fallback xmlns="">
            <p:pic>
              <p:nvPicPr>
                <p:cNvPr id="290" name="Ink 289">
                  <a:extLst>
                    <a:ext uri="{FF2B5EF4-FFF2-40B4-BE49-F238E27FC236}">
                      <a16:creationId xmlns:a16="http://schemas.microsoft.com/office/drawing/2014/main" id="{CA77D094-AF0A-6D51-0AC5-5C5D687C79F7}"/>
                    </a:ext>
                  </a:extLst>
                </p:cNvPr>
                <p:cNvPicPr/>
                <p:nvPr/>
              </p:nvPicPr>
              <p:blipFill>
                <a:blip r:embed="rId495"/>
                <a:stretch>
                  <a:fillRect/>
                </a:stretch>
              </p:blipFill>
              <p:spPr>
                <a:xfrm>
                  <a:off x="8512810" y="5179049"/>
                  <a:ext cx="124560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6">
              <p14:nvContentPartPr>
                <p14:cNvPr id="291" name="Ink 290">
                  <a:extLst>
                    <a:ext uri="{FF2B5EF4-FFF2-40B4-BE49-F238E27FC236}">
                      <a16:creationId xmlns:a16="http://schemas.microsoft.com/office/drawing/2014/main" id="{B1A59591-0522-38C9-079C-4710779032F9}"/>
                    </a:ext>
                  </a:extLst>
                </p14:cNvPr>
                <p14:cNvContentPartPr/>
                <p14:nvPr/>
              </p14:nvContentPartPr>
              <p14:xfrm>
                <a:off x="8659690" y="5205329"/>
                <a:ext cx="129960" cy="107640"/>
              </p14:xfrm>
            </p:contentPart>
          </mc:Choice>
          <mc:Fallback xmlns="">
            <p:pic>
              <p:nvPicPr>
                <p:cNvPr id="291" name="Ink 290">
                  <a:extLst>
                    <a:ext uri="{FF2B5EF4-FFF2-40B4-BE49-F238E27FC236}">
                      <a16:creationId xmlns:a16="http://schemas.microsoft.com/office/drawing/2014/main" id="{B1A59591-0522-38C9-079C-4710779032F9}"/>
                    </a:ext>
                  </a:extLst>
                </p:cNvPr>
                <p:cNvPicPr/>
                <p:nvPr/>
              </p:nvPicPr>
              <p:blipFill>
                <a:blip r:embed="rId497"/>
                <a:stretch>
                  <a:fillRect/>
                </a:stretch>
              </p:blipFill>
              <p:spPr>
                <a:xfrm>
                  <a:off x="8650690" y="5196329"/>
                  <a:ext cx="14760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8">
              <p14:nvContentPartPr>
                <p14:cNvPr id="292" name="Ink 291">
                  <a:extLst>
                    <a:ext uri="{FF2B5EF4-FFF2-40B4-BE49-F238E27FC236}">
                      <a16:creationId xmlns:a16="http://schemas.microsoft.com/office/drawing/2014/main" id="{AF873D9A-7E33-AEE9-9479-7A4182880D3B}"/>
                    </a:ext>
                  </a:extLst>
                </p14:cNvPr>
                <p14:cNvContentPartPr/>
                <p14:nvPr/>
              </p14:nvContentPartPr>
              <p14:xfrm>
                <a:off x="8653570" y="5325209"/>
                <a:ext cx="125280" cy="69840"/>
              </p14:xfrm>
            </p:contentPart>
          </mc:Choice>
          <mc:Fallback xmlns="">
            <p:pic>
              <p:nvPicPr>
                <p:cNvPr id="292" name="Ink 291">
                  <a:extLst>
                    <a:ext uri="{FF2B5EF4-FFF2-40B4-BE49-F238E27FC236}">
                      <a16:creationId xmlns:a16="http://schemas.microsoft.com/office/drawing/2014/main" id="{AF873D9A-7E33-AEE9-9479-7A4182880D3B}"/>
                    </a:ext>
                  </a:extLst>
                </p:cNvPr>
                <p:cNvPicPr/>
                <p:nvPr/>
              </p:nvPicPr>
              <p:blipFill>
                <a:blip r:embed="rId499"/>
                <a:stretch>
                  <a:fillRect/>
                </a:stretch>
              </p:blipFill>
              <p:spPr>
                <a:xfrm>
                  <a:off x="8644930" y="5316569"/>
                  <a:ext cx="14292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0">
              <p14:nvContentPartPr>
                <p14:cNvPr id="294" name="Ink 293">
                  <a:extLst>
                    <a:ext uri="{FF2B5EF4-FFF2-40B4-BE49-F238E27FC236}">
                      <a16:creationId xmlns:a16="http://schemas.microsoft.com/office/drawing/2014/main" id="{9CE6323A-1540-6E95-9C39-AF46E58E9FD1}"/>
                    </a:ext>
                  </a:extLst>
                </p14:cNvPr>
                <p14:cNvContentPartPr/>
                <p14:nvPr/>
              </p14:nvContentPartPr>
              <p14:xfrm>
                <a:off x="8825290" y="5235209"/>
                <a:ext cx="114120" cy="154080"/>
              </p14:xfrm>
            </p:contentPart>
          </mc:Choice>
          <mc:Fallback xmlns="">
            <p:pic>
              <p:nvPicPr>
                <p:cNvPr id="294" name="Ink 293">
                  <a:extLst>
                    <a:ext uri="{FF2B5EF4-FFF2-40B4-BE49-F238E27FC236}">
                      <a16:creationId xmlns:a16="http://schemas.microsoft.com/office/drawing/2014/main" id="{9CE6323A-1540-6E95-9C39-AF46E58E9FD1}"/>
                    </a:ext>
                  </a:extLst>
                </p:cNvPr>
                <p:cNvPicPr/>
                <p:nvPr/>
              </p:nvPicPr>
              <p:blipFill>
                <a:blip r:embed="rId501"/>
                <a:stretch>
                  <a:fillRect/>
                </a:stretch>
              </p:blipFill>
              <p:spPr>
                <a:xfrm>
                  <a:off x="8816650" y="5226569"/>
                  <a:ext cx="13176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2">
              <p14:nvContentPartPr>
                <p14:cNvPr id="295" name="Ink 294">
                  <a:extLst>
                    <a:ext uri="{FF2B5EF4-FFF2-40B4-BE49-F238E27FC236}">
                      <a16:creationId xmlns:a16="http://schemas.microsoft.com/office/drawing/2014/main" id="{44143C7D-7ED8-0506-7F36-CB4DEB145EA3}"/>
                    </a:ext>
                  </a:extLst>
                </p14:cNvPr>
                <p14:cNvContentPartPr/>
                <p14:nvPr/>
              </p14:nvContentPartPr>
              <p14:xfrm>
                <a:off x="8804410" y="5223689"/>
                <a:ext cx="112320" cy="160200"/>
              </p14:xfrm>
            </p:contentPart>
          </mc:Choice>
          <mc:Fallback xmlns="">
            <p:pic>
              <p:nvPicPr>
                <p:cNvPr id="295" name="Ink 294">
                  <a:extLst>
                    <a:ext uri="{FF2B5EF4-FFF2-40B4-BE49-F238E27FC236}">
                      <a16:creationId xmlns:a16="http://schemas.microsoft.com/office/drawing/2014/main" id="{44143C7D-7ED8-0506-7F36-CB4DEB145EA3}"/>
                    </a:ext>
                  </a:extLst>
                </p:cNvPr>
                <p:cNvPicPr/>
                <p:nvPr/>
              </p:nvPicPr>
              <p:blipFill>
                <a:blip r:embed="rId503"/>
                <a:stretch>
                  <a:fillRect/>
                </a:stretch>
              </p:blipFill>
              <p:spPr>
                <a:xfrm>
                  <a:off x="8795770" y="5215049"/>
                  <a:ext cx="12996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4">
              <p14:nvContentPartPr>
                <p14:cNvPr id="296" name="Ink 295">
                  <a:extLst>
                    <a:ext uri="{FF2B5EF4-FFF2-40B4-BE49-F238E27FC236}">
                      <a16:creationId xmlns:a16="http://schemas.microsoft.com/office/drawing/2014/main" id="{E0D98C62-37D1-8A01-09BE-29C7C746E8FE}"/>
                    </a:ext>
                  </a:extLst>
                </p14:cNvPr>
                <p14:cNvContentPartPr/>
                <p14:nvPr/>
              </p14:nvContentPartPr>
              <p14:xfrm>
                <a:off x="8957050" y="5193809"/>
                <a:ext cx="162000" cy="189000"/>
              </p14:xfrm>
            </p:contentPart>
          </mc:Choice>
          <mc:Fallback xmlns="">
            <p:pic>
              <p:nvPicPr>
                <p:cNvPr id="296" name="Ink 295">
                  <a:extLst>
                    <a:ext uri="{FF2B5EF4-FFF2-40B4-BE49-F238E27FC236}">
                      <a16:creationId xmlns:a16="http://schemas.microsoft.com/office/drawing/2014/main" id="{E0D98C62-37D1-8A01-09BE-29C7C746E8FE}"/>
                    </a:ext>
                  </a:extLst>
                </p:cNvPr>
                <p:cNvPicPr/>
                <p:nvPr/>
              </p:nvPicPr>
              <p:blipFill>
                <a:blip r:embed="rId505"/>
                <a:stretch>
                  <a:fillRect/>
                </a:stretch>
              </p:blipFill>
              <p:spPr>
                <a:xfrm>
                  <a:off x="8948050" y="5185169"/>
                  <a:ext cx="179640" cy="206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06">
            <p14:nvContentPartPr>
              <p14:cNvPr id="298" name="Ink 297">
                <a:extLst>
                  <a:ext uri="{FF2B5EF4-FFF2-40B4-BE49-F238E27FC236}">
                    <a16:creationId xmlns:a16="http://schemas.microsoft.com/office/drawing/2014/main" id="{695E6587-A8CB-E618-DA71-C40482FCC73B}"/>
                  </a:ext>
                </a:extLst>
              </p14:cNvPr>
              <p14:cNvContentPartPr/>
              <p14:nvPr/>
            </p14:nvContentPartPr>
            <p14:xfrm>
              <a:off x="8579410" y="5178329"/>
              <a:ext cx="150120" cy="217080"/>
            </p14:xfrm>
          </p:contentPart>
        </mc:Choice>
        <mc:Fallback xmlns="">
          <p:pic>
            <p:nvPicPr>
              <p:cNvPr id="298" name="Ink 297">
                <a:extLst>
                  <a:ext uri="{FF2B5EF4-FFF2-40B4-BE49-F238E27FC236}">
                    <a16:creationId xmlns:a16="http://schemas.microsoft.com/office/drawing/2014/main" id="{695E6587-A8CB-E618-DA71-C40482FCC73B}"/>
                  </a:ext>
                </a:extLst>
              </p:cNvPr>
              <p:cNvPicPr/>
              <p:nvPr/>
            </p:nvPicPr>
            <p:blipFill>
              <a:blip r:embed="rId507"/>
              <a:stretch>
                <a:fillRect/>
              </a:stretch>
            </p:blipFill>
            <p:spPr>
              <a:xfrm>
                <a:off x="8525770" y="5070329"/>
                <a:ext cx="257760" cy="43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8">
            <p14:nvContentPartPr>
              <p14:cNvPr id="299" name="Ink 298">
                <a:extLst>
                  <a:ext uri="{FF2B5EF4-FFF2-40B4-BE49-F238E27FC236}">
                    <a16:creationId xmlns:a16="http://schemas.microsoft.com/office/drawing/2014/main" id="{89F5DC26-8A26-A2BC-9DDB-97AF4C4DEA63}"/>
                  </a:ext>
                </a:extLst>
              </p14:cNvPr>
              <p14:cNvContentPartPr/>
              <p14:nvPr/>
            </p14:nvContentPartPr>
            <p14:xfrm>
              <a:off x="10554010" y="3937769"/>
              <a:ext cx="212400" cy="257760"/>
            </p14:xfrm>
          </p:contentPart>
        </mc:Choice>
        <mc:Fallback xmlns="">
          <p:pic>
            <p:nvPicPr>
              <p:cNvPr id="299" name="Ink 298">
                <a:extLst>
                  <a:ext uri="{FF2B5EF4-FFF2-40B4-BE49-F238E27FC236}">
                    <a16:creationId xmlns:a16="http://schemas.microsoft.com/office/drawing/2014/main" id="{89F5DC26-8A26-A2BC-9DDB-97AF4C4DEA63}"/>
                  </a:ext>
                </a:extLst>
              </p:cNvPr>
              <p:cNvPicPr/>
              <p:nvPr/>
            </p:nvPicPr>
            <p:blipFill>
              <a:blip r:embed="rId509"/>
              <a:stretch>
                <a:fillRect/>
              </a:stretch>
            </p:blipFill>
            <p:spPr>
              <a:xfrm>
                <a:off x="10500370" y="3830129"/>
                <a:ext cx="320040" cy="473400"/>
              </a:xfrm>
              <a:prstGeom prst="rect">
                <a:avLst/>
              </a:prstGeom>
            </p:spPr>
          </p:pic>
        </mc:Fallback>
      </mc:AlternateContent>
      <p:grpSp>
        <p:nvGrpSpPr>
          <p:cNvPr id="303" name="Group 302">
            <a:extLst>
              <a:ext uri="{FF2B5EF4-FFF2-40B4-BE49-F238E27FC236}">
                <a16:creationId xmlns:a16="http://schemas.microsoft.com/office/drawing/2014/main" id="{AFC029F2-E8D7-980C-FE38-0C445BA3BDA1}"/>
              </a:ext>
            </a:extLst>
          </p:cNvPr>
          <p:cNvGrpSpPr/>
          <p:nvPr/>
        </p:nvGrpSpPr>
        <p:grpSpPr>
          <a:xfrm>
            <a:off x="2521690" y="6074369"/>
            <a:ext cx="241200" cy="97920"/>
            <a:chOff x="2521690" y="6074369"/>
            <a:chExt cx="241200" cy="97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10">
              <p14:nvContentPartPr>
                <p14:cNvPr id="301" name="Ink 300">
                  <a:extLst>
                    <a:ext uri="{FF2B5EF4-FFF2-40B4-BE49-F238E27FC236}">
                      <a16:creationId xmlns:a16="http://schemas.microsoft.com/office/drawing/2014/main" id="{9635B087-1628-06FD-1FBF-B21D2D215030}"/>
                    </a:ext>
                  </a:extLst>
                </p14:cNvPr>
                <p14:cNvContentPartPr/>
                <p14:nvPr/>
              </p14:nvContentPartPr>
              <p14:xfrm>
                <a:off x="2521690" y="6074369"/>
                <a:ext cx="208800" cy="57960"/>
              </p14:xfrm>
            </p:contentPart>
          </mc:Choice>
          <mc:Fallback xmlns="">
            <p:pic>
              <p:nvPicPr>
                <p:cNvPr id="301" name="Ink 300">
                  <a:extLst>
                    <a:ext uri="{FF2B5EF4-FFF2-40B4-BE49-F238E27FC236}">
                      <a16:creationId xmlns:a16="http://schemas.microsoft.com/office/drawing/2014/main" id="{9635B087-1628-06FD-1FBF-B21D2D215030}"/>
                    </a:ext>
                  </a:extLst>
                </p:cNvPr>
                <p:cNvPicPr/>
                <p:nvPr/>
              </p:nvPicPr>
              <p:blipFill>
                <a:blip r:embed="rId511"/>
                <a:stretch>
                  <a:fillRect/>
                </a:stretch>
              </p:blipFill>
              <p:spPr>
                <a:xfrm>
                  <a:off x="2512690" y="6065729"/>
                  <a:ext cx="226440" cy="7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2">
              <p14:nvContentPartPr>
                <p14:cNvPr id="302" name="Ink 301">
                  <a:extLst>
                    <a:ext uri="{FF2B5EF4-FFF2-40B4-BE49-F238E27FC236}">
                      <a16:creationId xmlns:a16="http://schemas.microsoft.com/office/drawing/2014/main" id="{A4041849-DF70-424B-6F99-48597507DC94}"/>
                    </a:ext>
                  </a:extLst>
                </p14:cNvPr>
                <p14:cNvContentPartPr/>
                <p14:nvPr/>
              </p14:nvContentPartPr>
              <p14:xfrm>
                <a:off x="2552650" y="6136289"/>
                <a:ext cx="210240" cy="36000"/>
              </p14:xfrm>
            </p:contentPart>
          </mc:Choice>
          <mc:Fallback xmlns="">
            <p:pic>
              <p:nvPicPr>
                <p:cNvPr id="302" name="Ink 301">
                  <a:extLst>
                    <a:ext uri="{FF2B5EF4-FFF2-40B4-BE49-F238E27FC236}">
                      <a16:creationId xmlns:a16="http://schemas.microsoft.com/office/drawing/2014/main" id="{A4041849-DF70-424B-6F99-48597507DC94}"/>
                    </a:ext>
                  </a:extLst>
                </p:cNvPr>
                <p:cNvPicPr/>
                <p:nvPr/>
              </p:nvPicPr>
              <p:blipFill>
                <a:blip r:embed="rId513"/>
                <a:stretch>
                  <a:fillRect/>
                </a:stretch>
              </p:blipFill>
              <p:spPr>
                <a:xfrm>
                  <a:off x="2543650" y="6127289"/>
                  <a:ext cx="227880" cy="53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14">
            <p14:nvContentPartPr>
              <p14:cNvPr id="317" name="Ink 316">
                <a:extLst>
                  <a:ext uri="{FF2B5EF4-FFF2-40B4-BE49-F238E27FC236}">
                    <a16:creationId xmlns:a16="http://schemas.microsoft.com/office/drawing/2014/main" id="{81D3CD26-1115-A386-B5FB-585AEA5DA62D}"/>
                  </a:ext>
                </a:extLst>
              </p14:cNvPr>
              <p14:cNvContentPartPr/>
              <p14:nvPr/>
            </p14:nvContentPartPr>
            <p14:xfrm>
              <a:off x="10411450" y="4755689"/>
              <a:ext cx="91800" cy="31680"/>
            </p14:xfrm>
          </p:contentPart>
        </mc:Choice>
        <mc:Fallback xmlns="">
          <p:pic>
            <p:nvPicPr>
              <p:cNvPr id="317" name="Ink 316">
                <a:extLst>
                  <a:ext uri="{FF2B5EF4-FFF2-40B4-BE49-F238E27FC236}">
                    <a16:creationId xmlns:a16="http://schemas.microsoft.com/office/drawing/2014/main" id="{81D3CD26-1115-A386-B5FB-585AEA5DA62D}"/>
                  </a:ext>
                </a:extLst>
              </p:cNvPr>
              <p:cNvPicPr/>
              <p:nvPr/>
            </p:nvPicPr>
            <p:blipFill>
              <a:blip r:embed="rId515"/>
              <a:stretch>
                <a:fillRect/>
              </a:stretch>
            </p:blipFill>
            <p:spPr>
              <a:xfrm>
                <a:off x="10402810" y="4746689"/>
                <a:ext cx="109440" cy="4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6">
            <p14:nvContentPartPr>
              <p14:cNvPr id="318" name="Ink 317">
                <a:extLst>
                  <a:ext uri="{FF2B5EF4-FFF2-40B4-BE49-F238E27FC236}">
                    <a16:creationId xmlns:a16="http://schemas.microsoft.com/office/drawing/2014/main" id="{6EBE36EA-72FC-A9C9-7B23-8127F09BE468}"/>
                  </a:ext>
                </a:extLst>
              </p14:cNvPr>
              <p14:cNvContentPartPr/>
              <p14:nvPr/>
            </p14:nvContentPartPr>
            <p14:xfrm>
              <a:off x="4601770" y="6128009"/>
              <a:ext cx="105480" cy="123120"/>
            </p14:xfrm>
          </p:contentPart>
        </mc:Choice>
        <mc:Fallback xmlns="">
          <p:pic>
            <p:nvPicPr>
              <p:cNvPr id="318" name="Ink 317">
                <a:extLst>
                  <a:ext uri="{FF2B5EF4-FFF2-40B4-BE49-F238E27FC236}">
                    <a16:creationId xmlns:a16="http://schemas.microsoft.com/office/drawing/2014/main" id="{6EBE36EA-72FC-A9C9-7B23-8127F09BE468}"/>
                  </a:ext>
                </a:extLst>
              </p:cNvPr>
              <p:cNvPicPr/>
              <p:nvPr/>
            </p:nvPicPr>
            <p:blipFill>
              <a:blip r:embed="rId517"/>
              <a:stretch>
                <a:fillRect/>
              </a:stretch>
            </p:blipFill>
            <p:spPr>
              <a:xfrm>
                <a:off x="4592770" y="6119369"/>
                <a:ext cx="123120" cy="140760"/>
              </a:xfrm>
              <a:prstGeom prst="rect">
                <a:avLst/>
              </a:prstGeom>
            </p:spPr>
          </p:pic>
        </mc:Fallback>
      </mc:AlternateContent>
      <p:grpSp>
        <p:nvGrpSpPr>
          <p:cNvPr id="322" name="Group 321">
            <a:extLst>
              <a:ext uri="{FF2B5EF4-FFF2-40B4-BE49-F238E27FC236}">
                <a16:creationId xmlns:a16="http://schemas.microsoft.com/office/drawing/2014/main" id="{994F3D01-E0A8-EC4E-5D9D-43075E5C6638}"/>
              </a:ext>
            </a:extLst>
          </p:cNvPr>
          <p:cNvGrpSpPr/>
          <p:nvPr/>
        </p:nvGrpSpPr>
        <p:grpSpPr>
          <a:xfrm>
            <a:off x="2829850" y="5228009"/>
            <a:ext cx="1192680" cy="465120"/>
            <a:chOff x="2829850" y="5228009"/>
            <a:chExt cx="1192680" cy="465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18">
              <p14:nvContentPartPr>
                <p14:cNvPr id="267" name="Ink 266">
                  <a:extLst>
                    <a:ext uri="{FF2B5EF4-FFF2-40B4-BE49-F238E27FC236}">
                      <a16:creationId xmlns:a16="http://schemas.microsoft.com/office/drawing/2014/main" id="{4F89835C-B8E4-F5DA-D6A9-DAE03B233796}"/>
                    </a:ext>
                  </a:extLst>
                </p14:cNvPr>
                <p14:cNvContentPartPr/>
                <p14:nvPr/>
              </p14:nvContentPartPr>
              <p14:xfrm>
                <a:off x="3385690" y="5415209"/>
                <a:ext cx="150120" cy="226440"/>
              </p14:xfrm>
            </p:contentPart>
          </mc:Choice>
          <mc:Fallback xmlns="">
            <p:pic>
              <p:nvPicPr>
                <p:cNvPr id="267" name="Ink 266">
                  <a:extLst>
                    <a:ext uri="{FF2B5EF4-FFF2-40B4-BE49-F238E27FC236}">
                      <a16:creationId xmlns:a16="http://schemas.microsoft.com/office/drawing/2014/main" id="{4F89835C-B8E4-F5DA-D6A9-DAE03B233796}"/>
                    </a:ext>
                  </a:extLst>
                </p:cNvPr>
                <p:cNvPicPr/>
                <p:nvPr/>
              </p:nvPicPr>
              <p:blipFill>
                <a:blip r:embed="rId519"/>
                <a:stretch>
                  <a:fillRect/>
                </a:stretch>
              </p:blipFill>
              <p:spPr>
                <a:xfrm>
                  <a:off x="3377050" y="5406569"/>
                  <a:ext cx="167760" cy="24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0">
              <p14:nvContentPartPr>
                <p14:cNvPr id="268" name="Ink 267">
                  <a:extLst>
                    <a:ext uri="{FF2B5EF4-FFF2-40B4-BE49-F238E27FC236}">
                      <a16:creationId xmlns:a16="http://schemas.microsoft.com/office/drawing/2014/main" id="{8F69B0C4-E4C8-5263-E447-3EA9034305EE}"/>
                    </a:ext>
                  </a:extLst>
                </p14:cNvPr>
                <p14:cNvContentPartPr/>
                <p14:nvPr/>
              </p14:nvContentPartPr>
              <p14:xfrm>
                <a:off x="3373450" y="5439689"/>
                <a:ext cx="159480" cy="181800"/>
              </p14:xfrm>
            </p:contentPart>
          </mc:Choice>
          <mc:Fallback xmlns="">
            <p:pic>
              <p:nvPicPr>
                <p:cNvPr id="268" name="Ink 267">
                  <a:extLst>
                    <a:ext uri="{FF2B5EF4-FFF2-40B4-BE49-F238E27FC236}">
                      <a16:creationId xmlns:a16="http://schemas.microsoft.com/office/drawing/2014/main" id="{8F69B0C4-E4C8-5263-E447-3EA9034305EE}"/>
                    </a:ext>
                  </a:extLst>
                </p:cNvPr>
                <p:cNvPicPr/>
                <p:nvPr/>
              </p:nvPicPr>
              <p:blipFill>
                <a:blip r:embed="rId521"/>
                <a:stretch>
                  <a:fillRect/>
                </a:stretch>
              </p:blipFill>
              <p:spPr>
                <a:xfrm>
                  <a:off x="3364450" y="5431049"/>
                  <a:ext cx="177120" cy="19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2">
              <p14:nvContentPartPr>
                <p14:cNvPr id="269" name="Ink 268">
                  <a:extLst>
                    <a:ext uri="{FF2B5EF4-FFF2-40B4-BE49-F238E27FC236}">
                      <a16:creationId xmlns:a16="http://schemas.microsoft.com/office/drawing/2014/main" id="{55FDF4FD-71E7-BF4D-C19B-3314491C1DFF}"/>
                    </a:ext>
                  </a:extLst>
                </p14:cNvPr>
                <p14:cNvContentPartPr/>
                <p14:nvPr/>
              </p14:nvContentPartPr>
              <p14:xfrm>
                <a:off x="3637330" y="5384249"/>
                <a:ext cx="32040" cy="219600"/>
              </p14:xfrm>
            </p:contentPart>
          </mc:Choice>
          <mc:Fallback xmlns="">
            <p:pic>
              <p:nvPicPr>
                <p:cNvPr id="269" name="Ink 268">
                  <a:extLst>
                    <a:ext uri="{FF2B5EF4-FFF2-40B4-BE49-F238E27FC236}">
                      <a16:creationId xmlns:a16="http://schemas.microsoft.com/office/drawing/2014/main" id="{55FDF4FD-71E7-BF4D-C19B-3314491C1DFF}"/>
                    </a:ext>
                  </a:extLst>
                </p:cNvPr>
                <p:cNvPicPr/>
                <p:nvPr/>
              </p:nvPicPr>
              <p:blipFill>
                <a:blip r:embed="rId523"/>
                <a:stretch>
                  <a:fillRect/>
                </a:stretch>
              </p:blipFill>
              <p:spPr>
                <a:xfrm>
                  <a:off x="3628690" y="5375609"/>
                  <a:ext cx="49680" cy="23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4">
              <p14:nvContentPartPr>
                <p14:cNvPr id="270" name="Ink 269">
                  <a:extLst>
                    <a:ext uri="{FF2B5EF4-FFF2-40B4-BE49-F238E27FC236}">
                      <a16:creationId xmlns:a16="http://schemas.microsoft.com/office/drawing/2014/main" id="{DEE91B55-813A-0DCC-B98F-15CB17102427}"/>
                    </a:ext>
                  </a:extLst>
                </p14:cNvPr>
                <p14:cNvContentPartPr/>
                <p14:nvPr/>
              </p14:nvContentPartPr>
              <p14:xfrm>
                <a:off x="3738490" y="5445089"/>
                <a:ext cx="131760" cy="153000"/>
              </p14:xfrm>
            </p:contentPart>
          </mc:Choice>
          <mc:Fallback xmlns="">
            <p:pic>
              <p:nvPicPr>
                <p:cNvPr id="270" name="Ink 269">
                  <a:extLst>
                    <a:ext uri="{FF2B5EF4-FFF2-40B4-BE49-F238E27FC236}">
                      <a16:creationId xmlns:a16="http://schemas.microsoft.com/office/drawing/2014/main" id="{DEE91B55-813A-0DCC-B98F-15CB17102427}"/>
                    </a:ext>
                  </a:extLst>
                </p:cNvPr>
                <p:cNvPicPr/>
                <p:nvPr/>
              </p:nvPicPr>
              <p:blipFill>
                <a:blip r:embed="rId525"/>
                <a:stretch>
                  <a:fillRect/>
                </a:stretch>
              </p:blipFill>
              <p:spPr>
                <a:xfrm>
                  <a:off x="3729850" y="5436449"/>
                  <a:ext cx="14940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6">
              <p14:nvContentPartPr>
                <p14:cNvPr id="271" name="Ink 270">
                  <a:extLst>
                    <a:ext uri="{FF2B5EF4-FFF2-40B4-BE49-F238E27FC236}">
                      <a16:creationId xmlns:a16="http://schemas.microsoft.com/office/drawing/2014/main" id="{986601FD-D421-ACD5-5892-932EF08DEE9E}"/>
                    </a:ext>
                  </a:extLst>
                </p14:cNvPr>
                <p14:cNvContentPartPr/>
                <p14:nvPr/>
              </p14:nvContentPartPr>
              <p14:xfrm>
                <a:off x="3899050" y="5370929"/>
                <a:ext cx="123480" cy="27360"/>
              </p14:xfrm>
            </p:contentPart>
          </mc:Choice>
          <mc:Fallback xmlns="">
            <p:pic>
              <p:nvPicPr>
                <p:cNvPr id="271" name="Ink 270">
                  <a:extLst>
                    <a:ext uri="{FF2B5EF4-FFF2-40B4-BE49-F238E27FC236}">
                      <a16:creationId xmlns:a16="http://schemas.microsoft.com/office/drawing/2014/main" id="{986601FD-D421-ACD5-5892-932EF08DEE9E}"/>
                    </a:ext>
                  </a:extLst>
                </p:cNvPr>
                <p:cNvPicPr/>
                <p:nvPr/>
              </p:nvPicPr>
              <p:blipFill>
                <a:blip r:embed="rId527"/>
                <a:stretch>
                  <a:fillRect/>
                </a:stretch>
              </p:blipFill>
              <p:spPr>
                <a:xfrm>
                  <a:off x="3890410" y="5362289"/>
                  <a:ext cx="14112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8">
              <p14:nvContentPartPr>
                <p14:cNvPr id="275" name="Ink 274">
                  <a:extLst>
                    <a:ext uri="{FF2B5EF4-FFF2-40B4-BE49-F238E27FC236}">
                      <a16:creationId xmlns:a16="http://schemas.microsoft.com/office/drawing/2014/main" id="{F7F4BF31-E38A-F9D7-6E18-EF55C5ADEABB}"/>
                    </a:ext>
                  </a:extLst>
                </p14:cNvPr>
                <p14:cNvContentPartPr/>
                <p14:nvPr/>
              </p14:nvContentPartPr>
              <p14:xfrm>
                <a:off x="2829850" y="5228009"/>
                <a:ext cx="92160" cy="465120"/>
              </p14:xfrm>
            </p:contentPart>
          </mc:Choice>
          <mc:Fallback xmlns="">
            <p:pic>
              <p:nvPicPr>
                <p:cNvPr id="275" name="Ink 274">
                  <a:extLst>
                    <a:ext uri="{FF2B5EF4-FFF2-40B4-BE49-F238E27FC236}">
                      <a16:creationId xmlns:a16="http://schemas.microsoft.com/office/drawing/2014/main" id="{F7F4BF31-E38A-F9D7-6E18-EF55C5ADEABB}"/>
                    </a:ext>
                  </a:extLst>
                </p:cNvPr>
                <p:cNvPicPr/>
                <p:nvPr/>
              </p:nvPicPr>
              <p:blipFill>
                <a:blip r:embed="rId529"/>
                <a:stretch>
                  <a:fillRect/>
                </a:stretch>
              </p:blipFill>
              <p:spPr>
                <a:xfrm>
                  <a:off x="2820850" y="5219369"/>
                  <a:ext cx="109800" cy="48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0">
              <p14:nvContentPartPr>
                <p14:cNvPr id="319" name="Ink 318">
                  <a:extLst>
                    <a:ext uri="{FF2B5EF4-FFF2-40B4-BE49-F238E27FC236}">
                      <a16:creationId xmlns:a16="http://schemas.microsoft.com/office/drawing/2014/main" id="{A0E5DC4E-1BD9-1C60-C3B3-A98DEAED654C}"/>
                    </a:ext>
                  </a:extLst>
                </p14:cNvPr>
                <p14:cNvContentPartPr/>
                <p14:nvPr/>
              </p14:nvContentPartPr>
              <p14:xfrm>
                <a:off x="3027850" y="5428169"/>
                <a:ext cx="29880" cy="213840"/>
              </p14:xfrm>
            </p:contentPart>
          </mc:Choice>
          <mc:Fallback xmlns="">
            <p:pic>
              <p:nvPicPr>
                <p:cNvPr id="319" name="Ink 318">
                  <a:extLst>
                    <a:ext uri="{FF2B5EF4-FFF2-40B4-BE49-F238E27FC236}">
                      <a16:creationId xmlns:a16="http://schemas.microsoft.com/office/drawing/2014/main" id="{A0E5DC4E-1BD9-1C60-C3B3-A98DEAED654C}"/>
                    </a:ext>
                  </a:extLst>
                </p:cNvPr>
                <p:cNvPicPr/>
                <p:nvPr/>
              </p:nvPicPr>
              <p:blipFill>
                <a:blip r:embed="rId531"/>
                <a:stretch>
                  <a:fillRect/>
                </a:stretch>
              </p:blipFill>
              <p:spPr>
                <a:xfrm>
                  <a:off x="3019210" y="5419169"/>
                  <a:ext cx="47520" cy="23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2">
              <p14:nvContentPartPr>
                <p14:cNvPr id="320" name="Ink 319">
                  <a:extLst>
                    <a:ext uri="{FF2B5EF4-FFF2-40B4-BE49-F238E27FC236}">
                      <a16:creationId xmlns:a16="http://schemas.microsoft.com/office/drawing/2014/main" id="{B3574027-C9CA-8FB2-D7F1-E19917036B93}"/>
                    </a:ext>
                  </a:extLst>
                </p14:cNvPr>
                <p14:cNvContentPartPr/>
                <p14:nvPr/>
              </p14:nvContentPartPr>
              <p14:xfrm>
                <a:off x="3150970" y="5541929"/>
                <a:ext cx="7200" cy="51840"/>
              </p14:xfrm>
            </p:contentPart>
          </mc:Choice>
          <mc:Fallback xmlns="">
            <p:pic>
              <p:nvPicPr>
                <p:cNvPr id="320" name="Ink 319">
                  <a:extLst>
                    <a:ext uri="{FF2B5EF4-FFF2-40B4-BE49-F238E27FC236}">
                      <a16:creationId xmlns:a16="http://schemas.microsoft.com/office/drawing/2014/main" id="{B3574027-C9CA-8FB2-D7F1-E19917036B93}"/>
                    </a:ext>
                  </a:extLst>
                </p:cNvPr>
                <p:cNvPicPr/>
                <p:nvPr/>
              </p:nvPicPr>
              <p:blipFill>
                <a:blip r:embed="rId533"/>
                <a:stretch>
                  <a:fillRect/>
                </a:stretch>
              </p:blipFill>
              <p:spPr>
                <a:xfrm>
                  <a:off x="3142330" y="5533289"/>
                  <a:ext cx="24840" cy="6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4">
              <p14:nvContentPartPr>
                <p14:cNvPr id="321" name="Ink 320">
                  <a:extLst>
                    <a:ext uri="{FF2B5EF4-FFF2-40B4-BE49-F238E27FC236}">
                      <a16:creationId xmlns:a16="http://schemas.microsoft.com/office/drawing/2014/main" id="{F65B7083-2491-1E8C-5634-1ED9D56C3C61}"/>
                    </a:ext>
                  </a:extLst>
                </p14:cNvPr>
                <p14:cNvContentPartPr/>
                <p14:nvPr/>
              </p14:nvContentPartPr>
              <p14:xfrm>
                <a:off x="3191290" y="5436809"/>
                <a:ext cx="196560" cy="185760"/>
              </p14:xfrm>
            </p:contentPart>
          </mc:Choice>
          <mc:Fallback xmlns="">
            <p:pic>
              <p:nvPicPr>
                <p:cNvPr id="321" name="Ink 320">
                  <a:extLst>
                    <a:ext uri="{FF2B5EF4-FFF2-40B4-BE49-F238E27FC236}">
                      <a16:creationId xmlns:a16="http://schemas.microsoft.com/office/drawing/2014/main" id="{F65B7083-2491-1E8C-5634-1ED9D56C3C61}"/>
                    </a:ext>
                  </a:extLst>
                </p:cNvPr>
                <p:cNvPicPr/>
                <p:nvPr/>
              </p:nvPicPr>
              <p:blipFill>
                <a:blip r:embed="rId535"/>
                <a:stretch>
                  <a:fillRect/>
                </a:stretch>
              </p:blipFill>
              <p:spPr>
                <a:xfrm>
                  <a:off x="3182650" y="5428169"/>
                  <a:ext cx="214200" cy="203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25" name="Group 324">
            <a:extLst>
              <a:ext uri="{FF2B5EF4-FFF2-40B4-BE49-F238E27FC236}">
                <a16:creationId xmlns:a16="http://schemas.microsoft.com/office/drawing/2014/main" id="{D965B576-E200-562D-AC4F-0B42E4919383}"/>
              </a:ext>
            </a:extLst>
          </p:cNvPr>
          <p:cNvGrpSpPr/>
          <p:nvPr/>
        </p:nvGrpSpPr>
        <p:grpSpPr>
          <a:xfrm>
            <a:off x="4113610" y="5237369"/>
            <a:ext cx="180360" cy="189360"/>
            <a:chOff x="4113610" y="5237369"/>
            <a:chExt cx="180360" cy="189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36">
              <p14:nvContentPartPr>
                <p14:cNvPr id="323" name="Ink 322">
                  <a:extLst>
                    <a:ext uri="{FF2B5EF4-FFF2-40B4-BE49-F238E27FC236}">
                      <a16:creationId xmlns:a16="http://schemas.microsoft.com/office/drawing/2014/main" id="{DF4B9D95-A1C2-A0BA-44E1-2AF3CF759E82}"/>
                    </a:ext>
                  </a:extLst>
                </p14:cNvPr>
                <p14:cNvContentPartPr/>
                <p14:nvPr/>
              </p14:nvContentPartPr>
              <p14:xfrm>
                <a:off x="4113610" y="5259689"/>
                <a:ext cx="65880" cy="167040"/>
              </p14:xfrm>
            </p:contentPart>
          </mc:Choice>
          <mc:Fallback xmlns="">
            <p:pic>
              <p:nvPicPr>
                <p:cNvPr id="323" name="Ink 322">
                  <a:extLst>
                    <a:ext uri="{FF2B5EF4-FFF2-40B4-BE49-F238E27FC236}">
                      <a16:creationId xmlns:a16="http://schemas.microsoft.com/office/drawing/2014/main" id="{DF4B9D95-A1C2-A0BA-44E1-2AF3CF759E82}"/>
                    </a:ext>
                  </a:extLst>
                </p:cNvPr>
                <p:cNvPicPr/>
                <p:nvPr/>
              </p:nvPicPr>
              <p:blipFill>
                <a:blip r:embed="rId537"/>
                <a:stretch>
                  <a:fillRect/>
                </a:stretch>
              </p:blipFill>
              <p:spPr>
                <a:xfrm>
                  <a:off x="4104970" y="5251049"/>
                  <a:ext cx="8352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8">
              <p14:nvContentPartPr>
                <p14:cNvPr id="324" name="Ink 323">
                  <a:extLst>
                    <a:ext uri="{FF2B5EF4-FFF2-40B4-BE49-F238E27FC236}">
                      <a16:creationId xmlns:a16="http://schemas.microsoft.com/office/drawing/2014/main" id="{1C187ED1-5B5F-D461-47A2-483EEC38450F}"/>
                    </a:ext>
                  </a:extLst>
                </p14:cNvPr>
                <p14:cNvContentPartPr/>
                <p14:nvPr/>
              </p14:nvContentPartPr>
              <p14:xfrm>
                <a:off x="4126570" y="5237369"/>
                <a:ext cx="167400" cy="55800"/>
              </p14:xfrm>
            </p:contentPart>
          </mc:Choice>
          <mc:Fallback xmlns="">
            <p:pic>
              <p:nvPicPr>
                <p:cNvPr id="324" name="Ink 323">
                  <a:extLst>
                    <a:ext uri="{FF2B5EF4-FFF2-40B4-BE49-F238E27FC236}">
                      <a16:creationId xmlns:a16="http://schemas.microsoft.com/office/drawing/2014/main" id="{1C187ED1-5B5F-D461-47A2-483EEC38450F}"/>
                    </a:ext>
                  </a:extLst>
                </p:cNvPr>
                <p:cNvPicPr/>
                <p:nvPr/>
              </p:nvPicPr>
              <p:blipFill>
                <a:blip r:embed="rId539"/>
                <a:stretch>
                  <a:fillRect/>
                </a:stretch>
              </p:blipFill>
              <p:spPr>
                <a:xfrm>
                  <a:off x="4117570" y="5228369"/>
                  <a:ext cx="185040" cy="73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29" name="Group 328">
            <a:extLst>
              <a:ext uri="{FF2B5EF4-FFF2-40B4-BE49-F238E27FC236}">
                <a16:creationId xmlns:a16="http://schemas.microsoft.com/office/drawing/2014/main" id="{A3EFB928-81B9-83FC-5D9C-F656943367BD}"/>
              </a:ext>
            </a:extLst>
          </p:cNvPr>
          <p:cNvGrpSpPr/>
          <p:nvPr/>
        </p:nvGrpSpPr>
        <p:grpSpPr>
          <a:xfrm>
            <a:off x="3033610" y="6076889"/>
            <a:ext cx="1086120" cy="255240"/>
            <a:chOff x="3033610" y="6076889"/>
            <a:chExt cx="1086120" cy="255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40">
              <p14:nvContentPartPr>
                <p14:cNvPr id="306" name="Ink 305">
                  <a:extLst>
                    <a:ext uri="{FF2B5EF4-FFF2-40B4-BE49-F238E27FC236}">
                      <a16:creationId xmlns:a16="http://schemas.microsoft.com/office/drawing/2014/main" id="{69A1FFE0-5A7E-B77F-3CD3-E7549637E5C0}"/>
                    </a:ext>
                  </a:extLst>
                </p14:cNvPr>
                <p14:cNvContentPartPr/>
                <p14:nvPr/>
              </p14:nvContentPartPr>
              <p14:xfrm>
                <a:off x="3181930" y="6226289"/>
                <a:ext cx="3960" cy="12240"/>
              </p14:xfrm>
            </p:contentPart>
          </mc:Choice>
          <mc:Fallback xmlns="">
            <p:pic>
              <p:nvPicPr>
                <p:cNvPr id="306" name="Ink 305">
                  <a:extLst>
                    <a:ext uri="{FF2B5EF4-FFF2-40B4-BE49-F238E27FC236}">
                      <a16:creationId xmlns:a16="http://schemas.microsoft.com/office/drawing/2014/main" id="{69A1FFE0-5A7E-B77F-3CD3-E7549637E5C0}"/>
                    </a:ext>
                  </a:extLst>
                </p:cNvPr>
                <p:cNvPicPr/>
                <p:nvPr/>
              </p:nvPicPr>
              <p:blipFill>
                <a:blip r:embed="rId541"/>
                <a:stretch>
                  <a:fillRect/>
                </a:stretch>
              </p:blipFill>
              <p:spPr>
                <a:xfrm>
                  <a:off x="3172930" y="6217649"/>
                  <a:ext cx="2160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2">
              <p14:nvContentPartPr>
                <p14:cNvPr id="309" name="Ink 308">
                  <a:extLst>
                    <a:ext uri="{FF2B5EF4-FFF2-40B4-BE49-F238E27FC236}">
                      <a16:creationId xmlns:a16="http://schemas.microsoft.com/office/drawing/2014/main" id="{6203BA16-D524-F8D3-BE60-080A6332C360}"/>
                    </a:ext>
                  </a:extLst>
                </p14:cNvPr>
                <p14:cNvContentPartPr/>
                <p14:nvPr/>
              </p14:nvContentPartPr>
              <p14:xfrm>
                <a:off x="3504130" y="6119729"/>
                <a:ext cx="165600" cy="212400"/>
              </p14:xfrm>
            </p:contentPart>
          </mc:Choice>
          <mc:Fallback xmlns="">
            <p:pic>
              <p:nvPicPr>
                <p:cNvPr id="309" name="Ink 308">
                  <a:extLst>
                    <a:ext uri="{FF2B5EF4-FFF2-40B4-BE49-F238E27FC236}">
                      <a16:creationId xmlns:a16="http://schemas.microsoft.com/office/drawing/2014/main" id="{6203BA16-D524-F8D3-BE60-080A6332C360}"/>
                    </a:ext>
                  </a:extLst>
                </p:cNvPr>
                <p:cNvPicPr/>
                <p:nvPr/>
              </p:nvPicPr>
              <p:blipFill>
                <a:blip r:embed="rId543"/>
                <a:stretch>
                  <a:fillRect/>
                </a:stretch>
              </p:blipFill>
              <p:spPr>
                <a:xfrm>
                  <a:off x="3495490" y="6111089"/>
                  <a:ext cx="183240" cy="23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4">
              <p14:nvContentPartPr>
                <p14:cNvPr id="310" name="Ink 309">
                  <a:extLst>
                    <a:ext uri="{FF2B5EF4-FFF2-40B4-BE49-F238E27FC236}">
                      <a16:creationId xmlns:a16="http://schemas.microsoft.com/office/drawing/2014/main" id="{E19236F0-6F36-3E31-77C2-0E6C483677B5}"/>
                    </a:ext>
                  </a:extLst>
                </p14:cNvPr>
                <p14:cNvContentPartPr/>
                <p14:nvPr/>
              </p14:nvContentPartPr>
              <p14:xfrm>
                <a:off x="3484330" y="6141329"/>
                <a:ext cx="147960" cy="165600"/>
              </p14:xfrm>
            </p:contentPart>
          </mc:Choice>
          <mc:Fallback xmlns="">
            <p:pic>
              <p:nvPicPr>
                <p:cNvPr id="310" name="Ink 309">
                  <a:extLst>
                    <a:ext uri="{FF2B5EF4-FFF2-40B4-BE49-F238E27FC236}">
                      <a16:creationId xmlns:a16="http://schemas.microsoft.com/office/drawing/2014/main" id="{E19236F0-6F36-3E31-77C2-0E6C483677B5}"/>
                    </a:ext>
                  </a:extLst>
                </p:cNvPr>
                <p:cNvPicPr/>
                <p:nvPr/>
              </p:nvPicPr>
              <p:blipFill>
                <a:blip r:embed="rId545"/>
                <a:stretch>
                  <a:fillRect/>
                </a:stretch>
              </p:blipFill>
              <p:spPr>
                <a:xfrm>
                  <a:off x="3475690" y="6132329"/>
                  <a:ext cx="16560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6">
              <p14:nvContentPartPr>
                <p14:cNvPr id="311" name="Ink 310">
                  <a:extLst>
                    <a:ext uri="{FF2B5EF4-FFF2-40B4-BE49-F238E27FC236}">
                      <a16:creationId xmlns:a16="http://schemas.microsoft.com/office/drawing/2014/main" id="{14C50BD1-7DC7-74A7-60E0-FE428B205AA6}"/>
                    </a:ext>
                  </a:extLst>
                </p14:cNvPr>
                <p14:cNvContentPartPr/>
                <p14:nvPr/>
              </p14:nvContentPartPr>
              <p14:xfrm>
                <a:off x="3761170" y="6112529"/>
                <a:ext cx="23040" cy="191520"/>
              </p14:xfrm>
            </p:contentPart>
          </mc:Choice>
          <mc:Fallback xmlns="">
            <p:pic>
              <p:nvPicPr>
                <p:cNvPr id="311" name="Ink 310">
                  <a:extLst>
                    <a:ext uri="{FF2B5EF4-FFF2-40B4-BE49-F238E27FC236}">
                      <a16:creationId xmlns:a16="http://schemas.microsoft.com/office/drawing/2014/main" id="{14C50BD1-7DC7-74A7-60E0-FE428B205AA6}"/>
                    </a:ext>
                  </a:extLst>
                </p:cNvPr>
                <p:cNvPicPr/>
                <p:nvPr/>
              </p:nvPicPr>
              <p:blipFill>
                <a:blip r:embed="rId547"/>
                <a:stretch>
                  <a:fillRect/>
                </a:stretch>
              </p:blipFill>
              <p:spPr>
                <a:xfrm>
                  <a:off x="3752530" y="6103889"/>
                  <a:ext cx="40680" cy="20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8">
              <p14:nvContentPartPr>
                <p14:cNvPr id="312" name="Ink 311">
                  <a:extLst>
                    <a:ext uri="{FF2B5EF4-FFF2-40B4-BE49-F238E27FC236}">
                      <a16:creationId xmlns:a16="http://schemas.microsoft.com/office/drawing/2014/main" id="{98F05611-6D7C-5A68-A3E8-96EAF07E6B0D}"/>
                    </a:ext>
                  </a:extLst>
                </p14:cNvPr>
                <p14:cNvContentPartPr/>
                <p14:nvPr/>
              </p14:nvContentPartPr>
              <p14:xfrm>
                <a:off x="3873130" y="6130889"/>
                <a:ext cx="127080" cy="174600"/>
              </p14:xfrm>
            </p:contentPart>
          </mc:Choice>
          <mc:Fallback xmlns="">
            <p:pic>
              <p:nvPicPr>
                <p:cNvPr id="312" name="Ink 311">
                  <a:extLst>
                    <a:ext uri="{FF2B5EF4-FFF2-40B4-BE49-F238E27FC236}">
                      <a16:creationId xmlns:a16="http://schemas.microsoft.com/office/drawing/2014/main" id="{98F05611-6D7C-5A68-A3E8-96EAF07E6B0D}"/>
                    </a:ext>
                  </a:extLst>
                </p:cNvPr>
                <p:cNvPicPr/>
                <p:nvPr/>
              </p:nvPicPr>
              <p:blipFill>
                <a:blip r:embed="rId549"/>
                <a:stretch>
                  <a:fillRect/>
                </a:stretch>
              </p:blipFill>
              <p:spPr>
                <a:xfrm>
                  <a:off x="3864490" y="6121889"/>
                  <a:ext cx="14472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0">
              <p14:nvContentPartPr>
                <p14:cNvPr id="313" name="Ink 312">
                  <a:extLst>
                    <a:ext uri="{FF2B5EF4-FFF2-40B4-BE49-F238E27FC236}">
                      <a16:creationId xmlns:a16="http://schemas.microsoft.com/office/drawing/2014/main" id="{12DA4B50-8D20-D82C-25E0-AC7A0706FE8E}"/>
                    </a:ext>
                  </a:extLst>
                </p14:cNvPr>
                <p14:cNvContentPartPr/>
                <p14:nvPr/>
              </p14:nvContentPartPr>
              <p14:xfrm>
                <a:off x="3997690" y="6098129"/>
                <a:ext cx="122040" cy="23760"/>
              </p14:xfrm>
            </p:contentPart>
          </mc:Choice>
          <mc:Fallback xmlns="">
            <p:pic>
              <p:nvPicPr>
                <p:cNvPr id="313" name="Ink 312">
                  <a:extLst>
                    <a:ext uri="{FF2B5EF4-FFF2-40B4-BE49-F238E27FC236}">
                      <a16:creationId xmlns:a16="http://schemas.microsoft.com/office/drawing/2014/main" id="{12DA4B50-8D20-D82C-25E0-AC7A0706FE8E}"/>
                    </a:ext>
                  </a:extLst>
                </p:cNvPr>
                <p:cNvPicPr/>
                <p:nvPr/>
              </p:nvPicPr>
              <p:blipFill>
                <a:blip r:embed="rId551"/>
                <a:stretch>
                  <a:fillRect/>
                </a:stretch>
              </p:blipFill>
              <p:spPr>
                <a:xfrm>
                  <a:off x="3988690" y="6089489"/>
                  <a:ext cx="13968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2">
              <p14:nvContentPartPr>
                <p14:cNvPr id="326" name="Ink 325">
                  <a:extLst>
                    <a:ext uri="{FF2B5EF4-FFF2-40B4-BE49-F238E27FC236}">
                      <a16:creationId xmlns:a16="http://schemas.microsoft.com/office/drawing/2014/main" id="{2D9A5328-D14D-F008-BE82-A6FC812AAECE}"/>
                    </a:ext>
                  </a:extLst>
                </p14:cNvPr>
                <p14:cNvContentPartPr/>
                <p14:nvPr/>
              </p14:nvContentPartPr>
              <p14:xfrm>
                <a:off x="3033610" y="6076889"/>
                <a:ext cx="82080" cy="171720"/>
              </p14:xfrm>
            </p:contentPart>
          </mc:Choice>
          <mc:Fallback xmlns="">
            <p:pic>
              <p:nvPicPr>
                <p:cNvPr id="326" name="Ink 325">
                  <a:extLst>
                    <a:ext uri="{FF2B5EF4-FFF2-40B4-BE49-F238E27FC236}">
                      <a16:creationId xmlns:a16="http://schemas.microsoft.com/office/drawing/2014/main" id="{2D9A5328-D14D-F008-BE82-A6FC812AAECE}"/>
                    </a:ext>
                  </a:extLst>
                </p:cNvPr>
                <p:cNvPicPr/>
                <p:nvPr/>
              </p:nvPicPr>
              <p:blipFill>
                <a:blip r:embed="rId553"/>
                <a:stretch>
                  <a:fillRect/>
                </a:stretch>
              </p:blipFill>
              <p:spPr>
                <a:xfrm>
                  <a:off x="3024610" y="6068249"/>
                  <a:ext cx="9972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4">
              <p14:nvContentPartPr>
                <p14:cNvPr id="327" name="Ink 326">
                  <a:extLst>
                    <a:ext uri="{FF2B5EF4-FFF2-40B4-BE49-F238E27FC236}">
                      <a16:creationId xmlns:a16="http://schemas.microsoft.com/office/drawing/2014/main" id="{E719C3ED-97FA-B57E-7805-40353AB55DA6}"/>
                    </a:ext>
                  </a:extLst>
                </p14:cNvPr>
                <p14:cNvContentPartPr/>
                <p14:nvPr/>
              </p14:nvContentPartPr>
              <p14:xfrm>
                <a:off x="3186610" y="6218009"/>
                <a:ext cx="15480" cy="13680"/>
              </p14:xfrm>
            </p:contentPart>
          </mc:Choice>
          <mc:Fallback xmlns="">
            <p:pic>
              <p:nvPicPr>
                <p:cNvPr id="327" name="Ink 326">
                  <a:extLst>
                    <a:ext uri="{FF2B5EF4-FFF2-40B4-BE49-F238E27FC236}">
                      <a16:creationId xmlns:a16="http://schemas.microsoft.com/office/drawing/2014/main" id="{E719C3ED-97FA-B57E-7805-40353AB55DA6}"/>
                    </a:ext>
                  </a:extLst>
                </p:cNvPr>
                <p:cNvPicPr/>
                <p:nvPr/>
              </p:nvPicPr>
              <p:blipFill>
                <a:blip r:embed="rId555"/>
                <a:stretch>
                  <a:fillRect/>
                </a:stretch>
              </p:blipFill>
              <p:spPr>
                <a:xfrm>
                  <a:off x="3177610" y="6209009"/>
                  <a:ext cx="3312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6">
              <p14:nvContentPartPr>
                <p14:cNvPr id="328" name="Ink 327">
                  <a:extLst>
                    <a:ext uri="{FF2B5EF4-FFF2-40B4-BE49-F238E27FC236}">
                      <a16:creationId xmlns:a16="http://schemas.microsoft.com/office/drawing/2014/main" id="{2887DE06-1AA0-4977-FEAC-D4D79793D615}"/>
                    </a:ext>
                  </a:extLst>
                </p14:cNvPr>
                <p14:cNvContentPartPr/>
                <p14:nvPr/>
              </p14:nvContentPartPr>
              <p14:xfrm>
                <a:off x="3224410" y="6113969"/>
                <a:ext cx="181440" cy="118800"/>
              </p14:xfrm>
            </p:contentPart>
          </mc:Choice>
          <mc:Fallback xmlns="">
            <p:pic>
              <p:nvPicPr>
                <p:cNvPr id="328" name="Ink 327">
                  <a:extLst>
                    <a:ext uri="{FF2B5EF4-FFF2-40B4-BE49-F238E27FC236}">
                      <a16:creationId xmlns:a16="http://schemas.microsoft.com/office/drawing/2014/main" id="{2887DE06-1AA0-4977-FEAC-D4D79793D615}"/>
                    </a:ext>
                  </a:extLst>
                </p:cNvPr>
                <p:cNvPicPr/>
                <p:nvPr/>
              </p:nvPicPr>
              <p:blipFill>
                <a:blip r:embed="rId557"/>
                <a:stretch>
                  <a:fillRect/>
                </a:stretch>
              </p:blipFill>
              <p:spPr>
                <a:xfrm>
                  <a:off x="3215410" y="6104969"/>
                  <a:ext cx="199080" cy="136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58">
            <p14:nvContentPartPr>
              <p14:cNvPr id="333" name="Ink 332">
                <a:extLst>
                  <a:ext uri="{FF2B5EF4-FFF2-40B4-BE49-F238E27FC236}">
                    <a16:creationId xmlns:a16="http://schemas.microsoft.com/office/drawing/2014/main" id="{A6C43BB2-6232-6BFE-F498-60206D626B80}"/>
                  </a:ext>
                </a:extLst>
              </p14:cNvPr>
              <p14:cNvContentPartPr/>
              <p14:nvPr/>
            </p14:nvContentPartPr>
            <p14:xfrm>
              <a:off x="4214050" y="5499449"/>
              <a:ext cx="94680" cy="130320"/>
            </p14:xfrm>
          </p:contentPart>
        </mc:Choice>
        <mc:Fallback xmlns="">
          <p:pic>
            <p:nvPicPr>
              <p:cNvPr id="333" name="Ink 332">
                <a:extLst>
                  <a:ext uri="{FF2B5EF4-FFF2-40B4-BE49-F238E27FC236}">
                    <a16:creationId xmlns:a16="http://schemas.microsoft.com/office/drawing/2014/main" id="{A6C43BB2-6232-6BFE-F498-60206D626B80}"/>
                  </a:ext>
                </a:extLst>
              </p:cNvPr>
              <p:cNvPicPr/>
              <p:nvPr/>
            </p:nvPicPr>
            <p:blipFill>
              <a:blip r:embed="rId559"/>
              <a:stretch>
                <a:fillRect/>
              </a:stretch>
            </p:blipFill>
            <p:spPr>
              <a:xfrm>
                <a:off x="4205050" y="5490809"/>
                <a:ext cx="112320" cy="147960"/>
              </a:xfrm>
              <a:prstGeom prst="rect">
                <a:avLst/>
              </a:prstGeom>
            </p:spPr>
          </p:pic>
        </mc:Fallback>
      </mc:AlternateContent>
      <p:grpSp>
        <p:nvGrpSpPr>
          <p:cNvPr id="336" name="Group 335">
            <a:extLst>
              <a:ext uri="{FF2B5EF4-FFF2-40B4-BE49-F238E27FC236}">
                <a16:creationId xmlns:a16="http://schemas.microsoft.com/office/drawing/2014/main" id="{7E9DE045-2FA3-3611-9961-3205CBCBF6D4}"/>
              </a:ext>
            </a:extLst>
          </p:cNvPr>
          <p:cNvGrpSpPr/>
          <p:nvPr/>
        </p:nvGrpSpPr>
        <p:grpSpPr>
          <a:xfrm>
            <a:off x="4159690" y="5928209"/>
            <a:ext cx="241560" cy="212400"/>
            <a:chOff x="4159690" y="5928209"/>
            <a:chExt cx="241560" cy="212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60">
              <p14:nvContentPartPr>
                <p14:cNvPr id="334" name="Ink 333">
                  <a:extLst>
                    <a:ext uri="{FF2B5EF4-FFF2-40B4-BE49-F238E27FC236}">
                      <a16:creationId xmlns:a16="http://schemas.microsoft.com/office/drawing/2014/main" id="{17B806D4-4C36-18AE-D63D-76599702378D}"/>
                    </a:ext>
                  </a:extLst>
                </p14:cNvPr>
                <p14:cNvContentPartPr/>
                <p14:nvPr/>
              </p14:nvContentPartPr>
              <p14:xfrm>
                <a:off x="4205410" y="5974289"/>
                <a:ext cx="131040" cy="166320"/>
              </p14:xfrm>
            </p:contentPart>
          </mc:Choice>
          <mc:Fallback xmlns="">
            <p:pic>
              <p:nvPicPr>
                <p:cNvPr id="334" name="Ink 333">
                  <a:extLst>
                    <a:ext uri="{FF2B5EF4-FFF2-40B4-BE49-F238E27FC236}">
                      <a16:creationId xmlns:a16="http://schemas.microsoft.com/office/drawing/2014/main" id="{17B806D4-4C36-18AE-D63D-76599702378D}"/>
                    </a:ext>
                  </a:extLst>
                </p:cNvPr>
                <p:cNvPicPr/>
                <p:nvPr/>
              </p:nvPicPr>
              <p:blipFill>
                <a:blip r:embed="rId561"/>
                <a:stretch>
                  <a:fillRect/>
                </a:stretch>
              </p:blipFill>
              <p:spPr>
                <a:xfrm>
                  <a:off x="4196410" y="5965289"/>
                  <a:ext cx="148680" cy="18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2">
              <p14:nvContentPartPr>
                <p14:cNvPr id="335" name="Ink 334">
                  <a:extLst>
                    <a:ext uri="{FF2B5EF4-FFF2-40B4-BE49-F238E27FC236}">
                      <a16:creationId xmlns:a16="http://schemas.microsoft.com/office/drawing/2014/main" id="{4C5A73AE-8D74-8EBB-5899-B4E92B668AE8}"/>
                    </a:ext>
                  </a:extLst>
                </p14:cNvPr>
                <p14:cNvContentPartPr/>
                <p14:nvPr/>
              </p14:nvContentPartPr>
              <p14:xfrm>
                <a:off x="4159690" y="5928209"/>
                <a:ext cx="241560" cy="56880"/>
              </p14:xfrm>
            </p:contentPart>
          </mc:Choice>
          <mc:Fallback xmlns="">
            <p:pic>
              <p:nvPicPr>
                <p:cNvPr id="335" name="Ink 334">
                  <a:extLst>
                    <a:ext uri="{FF2B5EF4-FFF2-40B4-BE49-F238E27FC236}">
                      <a16:creationId xmlns:a16="http://schemas.microsoft.com/office/drawing/2014/main" id="{4C5A73AE-8D74-8EBB-5899-B4E92B668AE8}"/>
                    </a:ext>
                  </a:extLst>
                </p:cNvPr>
                <p:cNvPicPr/>
                <p:nvPr/>
              </p:nvPicPr>
              <p:blipFill>
                <a:blip r:embed="rId563"/>
                <a:stretch>
                  <a:fillRect/>
                </a:stretch>
              </p:blipFill>
              <p:spPr>
                <a:xfrm>
                  <a:off x="4150690" y="5919209"/>
                  <a:ext cx="259200" cy="74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40" name="Group 339">
            <a:extLst>
              <a:ext uri="{FF2B5EF4-FFF2-40B4-BE49-F238E27FC236}">
                <a16:creationId xmlns:a16="http://schemas.microsoft.com/office/drawing/2014/main" id="{EF7513D4-CE92-18C4-A15F-76006AECD9FB}"/>
              </a:ext>
            </a:extLst>
          </p:cNvPr>
          <p:cNvGrpSpPr/>
          <p:nvPr/>
        </p:nvGrpSpPr>
        <p:grpSpPr>
          <a:xfrm>
            <a:off x="4953490" y="6082289"/>
            <a:ext cx="193320" cy="174960"/>
            <a:chOff x="4953490" y="6082289"/>
            <a:chExt cx="193320" cy="174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64">
              <p14:nvContentPartPr>
                <p14:cNvPr id="337" name="Ink 336">
                  <a:extLst>
                    <a:ext uri="{FF2B5EF4-FFF2-40B4-BE49-F238E27FC236}">
                      <a16:creationId xmlns:a16="http://schemas.microsoft.com/office/drawing/2014/main" id="{0A22901C-A751-1196-AD86-3D4041E9CF30}"/>
                    </a:ext>
                  </a:extLst>
                </p14:cNvPr>
                <p14:cNvContentPartPr/>
                <p14:nvPr/>
              </p14:nvContentPartPr>
              <p14:xfrm>
                <a:off x="4975810" y="6082289"/>
                <a:ext cx="169920" cy="166320"/>
              </p14:xfrm>
            </p:contentPart>
          </mc:Choice>
          <mc:Fallback xmlns="">
            <p:pic>
              <p:nvPicPr>
                <p:cNvPr id="337" name="Ink 336">
                  <a:extLst>
                    <a:ext uri="{FF2B5EF4-FFF2-40B4-BE49-F238E27FC236}">
                      <a16:creationId xmlns:a16="http://schemas.microsoft.com/office/drawing/2014/main" id="{0A22901C-A751-1196-AD86-3D4041E9CF30}"/>
                    </a:ext>
                  </a:extLst>
                </p:cNvPr>
                <p:cNvPicPr/>
                <p:nvPr/>
              </p:nvPicPr>
              <p:blipFill>
                <a:blip r:embed="rId565"/>
                <a:stretch>
                  <a:fillRect/>
                </a:stretch>
              </p:blipFill>
              <p:spPr>
                <a:xfrm>
                  <a:off x="4966810" y="6073289"/>
                  <a:ext cx="187560" cy="18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6">
              <p14:nvContentPartPr>
                <p14:cNvPr id="338" name="Ink 337">
                  <a:extLst>
                    <a:ext uri="{FF2B5EF4-FFF2-40B4-BE49-F238E27FC236}">
                      <a16:creationId xmlns:a16="http://schemas.microsoft.com/office/drawing/2014/main" id="{67B89A4C-C5B2-B1EE-7498-4757F371C853}"/>
                    </a:ext>
                  </a:extLst>
                </p14:cNvPr>
                <p14:cNvContentPartPr/>
                <p14:nvPr/>
              </p14:nvContentPartPr>
              <p14:xfrm>
                <a:off x="4953490" y="6108569"/>
                <a:ext cx="193320" cy="148680"/>
              </p14:xfrm>
            </p:contentPart>
          </mc:Choice>
          <mc:Fallback xmlns="">
            <p:pic>
              <p:nvPicPr>
                <p:cNvPr id="338" name="Ink 337">
                  <a:extLst>
                    <a:ext uri="{FF2B5EF4-FFF2-40B4-BE49-F238E27FC236}">
                      <a16:creationId xmlns:a16="http://schemas.microsoft.com/office/drawing/2014/main" id="{67B89A4C-C5B2-B1EE-7498-4757F371C853}"/>
                    </a:ext>
                  </a:extLst>
                </p:cNvPr>
                <p:cNvPicPr/>
                <p:nvPr/>
              </p:nvPicPr>
              <p:blipFill>
                <a:blip r:embed="rId567"/>
                <a:stretch>
                  <a:fillRect/>
                </a:stretch>
              </p:blipFill>
              <p:spPr>
                <a:xfrm>
                  <a:off x="4944850" y="6099569"/>
                  <a:ext cx="210960" cy="166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43" name="Group 342">
            <a:extLst>
              <a:ext uri="{FF2B5EF4-FFF2-40B4-BE49-F238E27FC236}">
                <a16:creationId xmlns:a16="http://schemas.microsoft.com/office/drawing/2014/main" id="{4155DF9C-A620-8371-8837-C33FC9F811BD}"/>
              </a:ext>
            </a:extLst>
          </p:cNvPr>
          <p:cNvGrpSpPr/>
          <p:nvPr/>
        </p:nvGrpSpPr>
        <p:grpSpPr>
          <a:xfrm>
            <a:off x="5331490" y="5875649"/>
            <a:ext cx="430200" cy="332280"/>
            <a:chOff x="5331490" y="5875649"/>
            <a:chExt cx="430200" cy="332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68">
              <p14:nvContentPartPr>
                <p14:cNvPr id="339" name="Ink 338">
                  <a:extLst>
                    <a:ext uri="{FF2B5EF4-FFF2-40B4-BE49-F238E27FC236}">
                      <a16:creationId xmlns:a16="http://schemas.microsoft.com/office/drawing/2014/main" id="{897B4058-A424-768F-E45A-1F5DBAD29DF5}"/>
                    </a:ext>
                  </a:extLst>
                </p14:cNvPr>
                <p14:cNvContentPartPr/>
                <p14:nvPr/>
              </p14:nvContentPartPr>
              <p14:xfrm>
                <a:off x="5331490" y="6001289"/>
                <a:ext cx="21240" cy="203400"/>
              </p14:xfrm>
            </p:contentPart>
          </mc:Choice>
          <mc:Fallback xmlns="">
            <p:pic>
              <p:nvPicPr>
                <p:cNvPr id="339" name="Ink 338">
                  <a:extLst>
                    <a:ext uri="{FF2B5EF4-FFF2-40B4-BE49-F238E27FC236}">
                      <a16:creationId xmlns:a16="http://schemas.microsoft.com/office/drawing/2014/main" id="{897B4058-A424-768F-E45A-1F5DBAD29DF5}"/>
                    </a:ext>
                  </a:extLst>
                </p:cNvPr>
                <p:cNvPicPr/>
                <p:nvPr/>
              </p:nvPicPr>
              <p:blipFill>
                <a:blip r:embed="rId569"/>
                <a:stretch>
                  <a:fillRect/>
                </a:stretch>
              </p:blipFill>
              <p:spPr>
                <a:xfrm>
                  <a:off x="5322490" y="5992649"/>
                  <a:ext cx="38880" cy="22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0">
              <p14:nvContentPartPr>
                <p14:cNvPr id="341" name="Ink 340">
                  <a:extLst>
                    <a:ext uri="{FF2B5EF4-FFF2-40B4-BE49-F238E27FC236}">
                      <a16:creationId xmlns:a16="http://schemas.microsoft.com/office/drawing/2014/main" id="{886C523C-6C4E-D4EE-3689-57F6ACD91E92}"/>
                    </a:ext>
                  </a:extLst>
                </p14:cNvPr>
                <p14:cNvContentPartPr/>
                <p14:nvPr/>
              </p14:nvContentPartPr>
              <p14:xfrm>
                <a:off x="5418250" y="5991929"/>
                <a:ext cx="171000" cy="216000"/>
              </p14:xfrm>
            </p:contentPart>
          </mc:Choice>
          <mc:Fallback xmlns="">
            <p:pic>
              <p:nvPicPr>
                <p:cNvPr id="341" name="Ink 340">
                  <a:extLst>
                    <a:ext uri="{FF2B5EF4-FFF2-40B4-BE49-F238E27FC236}">
                      <a16:creationId xmlns:a16="http://schemas.microsoft.com/office/drawing/2014/main" id="{886C523C-6C4E-D4EE-3689-57F6ACD91E92}"/>
                    </a:ext>
                  </a:extLst>
                </p:cNvPr>
                <p:cNvPicPr/>
                <p:nvPr/>
              </p:nvPicPr>
              <p:blipFill>
                <a:blip r:embed="rId571"/>
                <a:stretch>
                  <a:fillRect/>
                </a:stretch>
              </p:blipFill>
              <p:spPr>
                <a:xfrm>
                  <a:off x="5409250" y="5982929"/>
                  <a:ext cx="188640" cy="23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2">
              <p14:nvContentPartPr>
                <p14:cNvPr id="342" name="Ink 341">
                  <a:extLst>
                    <a:ext uri="{FF2B5EF4-FFF2-40B4-BE49-F238E27FC236}">
                      <a16:creationId xmlns:a16="http://schemas.microsoft.com/office/drawing/2014/main" id="{539040C8-4916-0A19-F9BD-BE7CA44275FD}"/>
                    </a:ext>
                  </a:extLst>
                </p14:cNvPr>
                <p14:cNvContentPartPr/>
                <p14:nvPr/>
              </p14:nvContentPartPr>
              <p14:xfrm>
                <a:off x="5604730" y="5875649"/>
                <a:ext cx="156960" cy="133920"/>
              </p14:xfrm>
            </p:contentPart>
          </mc:Choice>
          <mc:Fallback xmlns="">
            <p:pic>
              <p:nvPicPr>
                <p:cNvPr id="342" name="Ink 341">
                  <a:extLst>
                    <a:ext uri="{FF2B5EF4-FFF2-40B4-BE49-F238E27FC236}">
                      <a16:creationId xmlns:a16="http://schemas.microsoft.com/office/drawing/2014/main" id="{539040C8-4916-0A19-F9BD-BE7CA44275FD}"/>
                    </a:ext>
                  </a:extLst>
                </p:cNvPr>
                <p:cNvPicPr/>
                <p:nvPr/>
              </p:nvPicPr>
              <p:blipFill>
                <a:blip r:embed="rId573"/>
                <a:stretch>
                  <a:fillRect/>
                </a:stretch>
              </p:blipFill>
              <p:spPr>
                <a:xfrm>
                  <a:off x="5595730" y="5866649"/>
                  <a:ext cx="174600" cy="151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51" name="Group 350">
            <a:extLst>
              <a:ext uri="{FF2B5EF4-FFF2-40B4-BE49-F238E27FC236}">
                <a16:creationId xmlns:a16="http://schemas.microsoft.com/office/drawing/2014/main" id="{241366DA-3E52-6E17-4531-366F049A4031}"/>
              </a:ext>
            </a:extLst>
          </p:cNvPr>
          <p:cNvGrpSpPr/>
          <p:nvPr/>
        </p:nvGrpSpPr>
        <p:grpSpPr>
          <a:xfrm>
            <a:off x="6025570" y="5906969"/>
            <a:ext cx="957240" cy="212400"/>
            <a:chOff x="6025570" y="5906969"/>
            <a:chExt cx="957240" cy="212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74">
              <p14:nvContentPartPr>
                <p14:cNvPr id="344" name="Ink 343">
                  <a:extLst>
                    <a:ext uri="{FF2B5EF4-FFF2-40B4-BE49-F238E27FC236}">
                      <a16:creationId xmlns:a16="http://schemas.microsoft.com/office/drawing/2014/main" id="{A43818A6-B625-45D7-288E-3C4786872A1E}"/>
                    </a:ext>
                  </a:extLst>
                </p14:cNvPr>
                <p14:cNvContentPartPr/>
                <p14:nvPr/>
              </p14:nvContentPartPr>
              <p14:xfrm>
                <a:off x="6025570" y="6003809"/>
                <a:ext cx="129600" cy="24840"/>
              </p14:xfrm>
            </p:contentPart>
          </mc:Choice>
          <mc:Fallback xmlns="">
            <p:pic>
              <p:nvPicPr>
                <p:cNvPr id="344" name="Ink 343">
                  <a:extLst>
                    <a:ext uri="{FF2B5EF4-FFF2-40B4-BE49-F238E27FC236}">
                      <a16:creationId xmlns:a16="http://schemas.microsoft.com/office/drawing/2014/main" id="{A43818A6-B625-45D7-288E-3C4786872A1E}"/>
                    </a:ext>
                  </a:extLst>
                </p:cNvPr>
                <p:cNvPicPr/>
                <p:nvPr/>
              </p:nvPicPr>
              <p:blipFill>
                <a:blip r:embed="rId575"/>
                <a:stretch>
                  <a:fillRect/>
                </a:stretch>
              </p:blipFill>
              <p:spPr>
                <a:xfrm>
                  <a:off x="6016930" y="5995169"/>
                  <a:ext cx="14724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6">
              <p14:nvContentPartPr>
                <p14:cNvPr id="345" name="Ink 344">
                  <a:extLst>
                    <a:ext uri="{FF2B5EF4-FFF2-40B4-BE49-F238E27FC236}">
                      <a16:creationId xmlns:a16="http://schemas.microsoft.com/office/drawing/2014/main" id="{DC52B034-30A5-B481-B4D6-21EFE93729EA}"/>
                    </a:ext>
                  </a:extLst>
                </p14:cNvPr>
                <p14:cNvContentPartPr/>
                <p14:nvPr/>
              </p14:nvContentPartPr>
              <p14:xfrm>
                <a:off x="6061210" y="6064289"/>
                <a:ext cx="164160" cy="44640"/>
              </p14:xfrm>
            </p:contentPart>
          </mc:Choice>
          <mc:Fallback xmlns="">
            <p:pic>
              <p:nvPicPr>
                <p:cNvPr id="345" name="Ink 344">
                  <a:extLst>
                    <a:ext uri="{FF2B5EF4-FFF2-40B4-BE49-F238E27FC236}">
                      <a16:creationId xmlns:a16="http://schemas.microsoft.com/office/drawing/2014/main" id="{DC52B034-30A5-B481-B4D6-21EFE93729EA}"/>
                    </a:ext>
                  </a:extLst>
                </p:cNvPr>
                <p:cNvPicPr/>
                <p:nvPr/>
              </p:nvPicPr>
              <p:blipFill>
                <a:blip r:embed="rId577"/>
                <a:stretch>
                  <a:fillRect/>
                </a:stretch>
              </p:blipFill>
              <p:spPr>
                <a:xfrm>
                  <a:off x="6052210" y="6055289"/>
                  <a:ext cx="181800" cy="6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8">
              <p14:nvContentPartPr>
                <p14:cNvPr id="346" name="Ink 345">
                  <a:extLst>
                    <a:ext uri="{FF2B5EF4-FFF2-40B4-BE49-F238E27FC236}">
                      <a16:creationId xmlns:a16="http://schemas.microsoft.com/office/drawing/2014/main" id="{2A3487C8-35CA-38DA-FFCB-B211AF043BBE}"/>
                    </a:ext>
                  </a:extLst>
                </p14:cNvPr>
                <p14:cNvContentPartPr/>
                <p14:nvPr/>
              </p14:nvContentPartPr>
              <p14:xfrm>
                <a:off x="6358930" y="5906969"/>
                <a:ext cx="15480" cy="178560"/>
              </p14:xfrm>
            </p:contentPart>
          </mc:Choice>
          <mc:Fallback xmlns="">
            <p:pic>
              <p:nvPicPr>
                <p:cNvPr id="346" name="Ink 345">
                  <a:extLst>
                    <a:ext uri="{FF2B5EF4-FFF2-40B4-BE49-F238E27FC236}">
                      <a16:creationId xmlns:a16="http://schemas.microsoft.com/office/drawing/2014/main" id="{2A3487C8-35CA-38DA-FFCB-B211AF043BBE}"/>
                    </a:ext>
                  </a:extLst>
                </p:cNvPr>
                <p:cNvPicPr/>
                <p:nvPr/>
              </p:nvPicPr>
              <p:blipFill>
                <a:blip r:embed="rId579"/>
                <a:stretch>
                  <a:fillRect/>
                </a:stretch>
              </p:blipFill>
              <p:spPr>
                <a:xfrm>
                  <a:off x="6349930" y="5897969"/>
                  <a:ext cx="33120" cy="19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0">
              <p14:nvContentPartPr>
                <p14:cNvPr id="347" name="Ink 346">
                  <a:extLst>
                    <a:ext uri="{FF2B5EF4-FFF2-40B4-BE49-F238E27FC236}">
                      <a16:creationId xmlns:a16="http://schemas.microsoft.com/office/drawing/2014/main" id="{8672E763-7230-F44C-48CC-7A99EF71661A}"/>
                    </a:ext>
                  </a:extLst>
                </p14:cNvPr>
                <p14:cNvContentPartPr/>
                <p14:nvPr/>
              </p14:nvContentPartPr>
              <p14:xfrm>
                <a:off x="6479170" y="5912009"/>
                <a:ext cx="138240" cy="207360"/>
              </p14:xfrm>
            </p:contentPart>
          </mc:Choice>
          <mc:Fallback xmlns="">
            <p:pic>
              <p:nvPicPr>
                <p:cNvPr id="347" name="Ink 346">
                  <a:extLst>
                    <a:ext uri="{FF2B5EF4-FFF2-40B4-BE49-F238E27FC236}">
                      <a16:creationId xmlns:a16="http://schemas.microsoft.com/office/drawing/2014/main" id="{8672E763-7230-F44C-48CC-7A99EF71661A}"/>
                    </a:ext>
                  </a:extLst>
                </p:cNvPr>
                <p:cNvPicPr/>
                <p:nvPr/>
              </p:nvPicPr>
              <p:blipFill>
                <a:blip r:embed="rId581"/>
                <a:stretch>
                  <a:fillRect/>
                </a:stretch>
              </p:blipFill>
              <p:spPr>
                <a:xfrm>
                  <a:off x="6470170" y="5903009"/>
                  <a:ext cx="155880" cy="22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2">
              <p14:nvContentPartPr>
                <p14:cNvPr id="349" name="Ink 348">
                  <a:extLst>
                    <a:ext uri="{FF2B5EF4-FFF2-40B4-BE49-F238E27FC236}">
                      <a16:creationId xmlns:a16="http://schemas.microsoft.com/office/drawing/2014/main" id="{A1AAB967-DE48-7D5C-2193-C8C7C8FA917A}"/>
                    </a:ext>
                  </a:extLst>
                </p14:cNvPr>
                <p14:cNvContentPartPr/>
                <p14:nvPr/>
              </p14:nvContentPartPr>
              <p14:xfrm>
                <a:off x="6649450" y="5927129"/>
                <a:ext cx="155520" cy="190800"/>
              </p14:xfrm>
            </p:contentPart>
          </mc:Choice>
          <mc:Fallback xmlns="">
            <p:pic>
              <p:nvPicPr>
                <p:cNvPr id="349" name="Ink 348">
                  <a:extLst>
                    <a:ext uri="{FF2B5EF4-FFF2-40B4-BE49-F238E27FC236}">
                      <a16:creationId xmlns:a16="http://schemas.microsoft.com/office/drawing/2014/main" id="{A1AAB967-DE48-7D5C-2193-C8C7C8FA917A}"/>
                    </a:ext>
                  </a:extLst>
                </p:cNvPr>
                <p:cNvPicPr/>
                <p:nvPr/>
              </p:nvPicPr>
              <p:blipFill>
                <a:blip r:embed="rId583"/>
                <a:stretch>
                  <a:fillRect/>
                </a:stretch>
              </p:blipFill>
              <p:spPr>
                <a:xfrm>
                  <a:off x="6640450" y="5918129"/>
                  <a:ext cx="173160" cy="20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4">
              <p14:nvContentPartPr>
                <p14:cNvPr id="350" name="Ink 349">
                  <a:extLst>
                    <a:ext uri="{FF2B5EF4-FFF2-40B4-BE49-F238E27FC236}">
                      <a16:creationId xmlns:a16="http://schemas.microsoft.com/office/drawing/2014/main" id="{2A27621D-B028-46EC-2FDF-4E31036F4302}"/>
                    </a:ext>
                  </a:extLst>
                </p14:cNvPr>
                <p14:cNvContentPartPr/>
                <p14:nvPr/>
              </p14:nvContentPartPr>
              <p14:xfrm>
                <a:off x="6838090" y="5922089"/>
                <a:ext cx="144720" cy="175320"/>
              </p14:xfrm>
            </p:contentPart>
          </mc:Choice>
          <mc:Fallback xmlns="">
            <p:pic>
              <p:nvPicPr>
                <p:cNvPr id="350" name="Ink 349">
                  <a:extLst>
                    <a:ext uri="{FF2B5EF4-FFF2-40B4-BE49-F238E27FC236}">
                      <a16:creationId xmlns:a16="http://schemas.microsoft.com/office/drawing/2014/main" id="{2A27621D-B028-46EC-2FDF-4E31036F4302}"/>
                    </a:ext>
                  </a:extLst>
                </p:cNvPr>
                <p:cNvPicPr/>
                <p:nvPr/>
              </p:nvPicPr>
              <p:blipFill>
                <a:blip r:embed="rId585"/>
                <a:stretch>
                  <a:fillRect/>
                </a:stretch>
              </p:blipFill>
              <p:spPr>
                <a:xfrm>
                  <a:off x="6829090" y="5913449"/>
                  <a:ext cx="162360" cy="192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86">
            <p14:nvContentPartPr>
              <p14:cNvPr id="352" name="Ink 351">
                <a:extLst>
                  <a:ext uri="{FF2B5EF4-FFF2-40B4-BE49-F238E27FC236}">
                    <a16:creationId xmlns:a16="http://schemas.microsoft.com/office/drawing/2014/main" id="{DAB84301-74C5-F6BB-2623-4E2D42A0889F}"/>
                  </a:ext>
                </a:extLst>
              </p14:cNvPr>
              <p14:cNvContentPartPr/>
              <p14:nvPr/>
            </p14:nvContentPartPr>
            <p14:xfrm>
              <a:off x="7042210" y="5966009"/>
              <a:ext cx="75960" cy="160920"/>
            </p14:xfrm>
          </p:contentPart>
        </mc:Choice>
        <mc:Fallback xmlns="">
          <p:pic>
            <p:nvPicPr>
              <p:cNvPr id="352" name="Ink 351">
                <a:extLst>
                  <a:ext uri="{FF2B5EF4-FFF2-40B4-BE49-F238E27FC236}">
                    <a16:creationId xmlns:a16="http://schemas.microsoft.com/office/drawing/2014/main" id="{DAB84301-74C5-F6BB-2623-4E2D42A0889F}"/>
                  </a:ext>
                </a:extLst>
              </p:cNvPr>
              <p:cNvPicPr/>
              <p:nvPr/>
            </p:nvPicPr>
            <p:blipFill>
              <a:blip r:embed="rId587"/>
              <a:stretch>
                <a:fillRect/>
              </a:stretch>
            </p:blipFill>
            <p:spPr>
              <a:xfrm>
                <a:off x="7033210" y="5957009"/>
                <a:ext cx="93600" cy="178560"/>
              </a:xfrm>
              <a:prstGeom prst="rect">
                <a:avLst/>
              </a:prstGeom>
            </p:spPr>
          </p:pic>
        </mc:Fallback>
      </mc:AlternateContent>
      <p:grpSp>
        <p:nvGrpSpPr>
          <p:cNvPr id="364" name="Group 363">
            <a:extLst>
              <a:ext uri="{FF2B5EF4-FFF2-40B4-BE49-F238E27FC236}">
                <a16:creationId xmlns:a16="http://schemas.microsoft.com/office/drawing/2014/main" id="{1D39F71E-B2ED-BFB7-7CBE-E682BC3D7703}"/>
              </a:ext>
            </a:extLst>
          </p:cNvPr>
          <p:cNvGrpSpPr/>
          <p:nvPr/>
        </p:nvGrpSpPr>
        <p:grpSpPr>
          <a:xfrm>
            <a:off x="7540810" y="5909489"/>
            <a:ext cx="271440" cy="183960"/>
            <a:chOff x="7540810" y="5909489"/>
            <a:chExt cx="271440" cy="183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88">
              <p14:nvContentPartPr>
                <p14:cNvPr id="353" name="Ink 352">
                  <a:extLst>
                    <a:ext uri="{FF2B5EF4-FFF2-40B4-BE49-F238E27FC236}">
                      <a16:creationId xmlns:a16="http://schemas.microsoft.com/office/drawing/2014/main" id="{A51E0E04-20F6-5D2A-2AF9-8DC5A9831BC4}"/>
                    </a:ext>
                  </a:extLst>
                </p14:cNvPr>
                <p14:cNvContentPartPr/>
                <p14:nvPr/>
              </p14:nvContentPartPr>
              <p14:xfrm>
                <a:off x="7558810" y="5909489"/>
                <a:ext cx="75960" cy="183960"/>
              </p14:xfrm>
            </p:contentPart>
          </mc:Choice>
          <mc:Fallback xmlns="">
            <p:pic>
              <p:nvPicPr>
                <p:cNvPr id="353" name="Ink 352">
                  <a:extLst>
                    <a:ext uri="{FF2B5EF4-FFF2-40B4-BE49-F238E27FC236}">
                      <a16:creationId xmlns:a16="http://schemas.microsoft.com/office/drawing/2014/main" id="{A51E0E04-20F6-5D2A-2AF9-8DC5A9831BC4}"/>
                    </a:ext>
                  </a:extLst>
                </p:cNvPr>
                <p:cNvPicPr/>
                <p:nvPr/>
              </p:nvPicPr>
              <p:blipFill>
                <a:blip r:embed="rId589"/>
                <a:stretch>
                  <a:fillRect/>
                </a:stretch>
              </p:blipFill>
              <p:spPr>
                <a:xfrm>
                  <a:off x="7550170" y="5900489"/>
                  <a:ext cx="93600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0">
              <p14:nvContentPartPr>
                <p14:cNvPr id="354" name="Ink 353">
                  <a:extLst>
                    <a:ext uri="{FF2B5EF4-FFF2-40B4-BE49-F238E27FC236}">
                      <a16:creationId xmlns:a16="http://schemas.microsoft.com/office/drawing/2014/main" id="{71D1C16C-3176-ED29-1A52-7830FF52BAFA}"/>
                    </a:ext>
                  </a:extLst>
                </p14:cNvPr>
                <p14:cNvContentPartPr/>
                <p14:nvPr/>
              </p14:nvContentPartPr>
              <p14:xfrm>
                <a:off x="7540810" y="5968529"/>
                <a:ext cx="110520" cy="18720"/>
              </p14:xfrm>
            </p:contentPart>
          </mc:Choice>
          <mc:Fallback xmlns="">
            <p:pic>
              <p:nvPicPr>
                <p:cNvPr id="354" name="Ink 353">
                  <a:extLst>
                    <a:ext uri="{FF2B5EF4-FFF2-40B4-BE49-F238E27FC236}">
                      <a16:creationId xmlns:a16="http://schemas.microsoft.com/office/drawing/2014/main" id="{71D1C16C-3176-ED29-1A52-7830FF52BAFA}"/>
                    </a:ext>
                  </a:extLst>
                </p:cNvPr>
                <p:cNvPicPr/>
                <p:nvPr/>
              </p:nvPicPr>
              <p:blipFill>
                <a:blip r:embed="rId591"/>
                <a:stretch>
                  <a:fillRect/>
                </a:stretch>
              </p:blipFill>
              <p:spPr>
                <a:xfrm>
                  <a:off x="7531810" y="5959529"/>
                  <a:ext cx="12816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2">
              <p14:nvContentPartPr>
                <p14:cNvPr id="355" name="Ink 354">
                  <a:extLst>
                    <a:ext uri="{FF2B5EF4-FFF2-40B4-BE49-F238E27FC236}">
                      <a16:creationId xmlns:a16="http://schemas.microsoft.com/office/drawing/2014/main" id="{38AF3C5C-B250-A5A6-8FBE-4859885C5826}"/>
                    </a:ext>
                  </a:extLst>
                </p14:cNvPr>
                <p14:cNvContentPartPr/>
                <p14:nvPr/>
              </p14:nvContentPartPr>
              <p14:xfrm>
                <a:off x="7723330" y="5998409"/>
                <a:ext cx="88920" cy="82800"/>
              </p14:xfrm>
            </p:contentPart>
          </mc:Choice>
          <mc:Fallback xmlns="">
            <p:pic>
              <p:nvPicPr>
                <p:cNvPr id="355" name="Ink 354">
                  <a:extLst>
                    <a:ext uri="{FF2B5EF4-FFF2-40B4-BE49-F238E27FC236}">
                      <a16:creationId xmlns:a16="http://schemas.microsoft.com/office/drawing/2014/main" id="{38AF3C5C-B250-A5A6-8FBE-4859885C5826}"/>
                    </a:ext>
                  </a:extLst>
                </p:cNvPr>
                <p:cNvPicPr/>
                <p:nvPr/>
              </p:nvPicPr>
              <p:blipFill>
                <a:blip r:embed="rId593"/>
                <a:stretch>
                  <a:fillRect/>
                </a:stretch>
              </p:blipFill>
              <p:spPr>
                <a:xfrm>
                  <a:off x="7714690" y="5989409"/>
                  <a:ext cx="106560" cy="100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66" name="Group 365">
            <a:extLst>
              <a:ext uri="{FF2B5EF4-FFF2-40B4-BE49-F238E27FC236}">
                <a16:creationId xmlns:a16="http://schemas.microsoft.com/office/drawing/2014/main" id="{87939D4B-AD38-F6A0-9F4C-5BBBF9A18A26}"/>
              </a:ext>
            </a:extLst>
          </p:cNvPr>
          <p:cNvGrpSpPr/>
          <p:nvPr/>
        </p:nvGrpSpPr>
        <p:grpSpPr>
          <a:xfrm>
            <a:off x="8048770" y="5898689"/>
            <a:ext cx="1060560" cy="276480"/>
            <a:chOff x="8048770" y="5898689"/>
            <a:chExt cx="1060560" cy="276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94">
              <p14:nvContentPartPr>
                <p14:cNvPr id="356" name="Ink 355">
                  <a:extLst>
                    <a:ext uri="{FF2B5EF4-FFF2-40B4-BE49-F238E27FC236}">
                      <a16:creationId xmlns:a16="http://schemas.microsoft.com/office/drawing/2014/main" id="{61B54365-AF04-3645-AD0E-ED6DA98E7720}"/>
                    </a:ext>
                  </a:extLst>
                </p14:cNvPr>
                <p14:cNvContentPartPr/>
                <p14:nvPr/>
              </p14:nvContentPartPr>
              <p14:xfrm>
                <a:off x="8048770" y="5905529"/>
                <a:ext cx="11880" cy="158760"/>
              </p14:xfrm>
            </p:contentPart>
          </mc:Choice>
          <mc:Fallback xmlns="">
            <p:pic>
              <p:nvPicPr>
                <p:cNvPr id="356" name="Ink 355">
                  <a:extLst>
                    <a:ext uri="{FF2B5EF4-FFF2-40B4-BE49-F238E27FC236}">
                      <a16:creationId xmlns:a16="http://schemas.microsoft.com/office/drawing/2014/main" id="{61B54365-AF04-3645-AD0E-ED6DA98E7720}"/>
                    </a:ext>
                  </a:extLst>
                </p:cNvPr>
                <p:cNvPicPr/>
                <p:nvPr/>
              </p:nvPicPr>
              <p:blipFill>
                <a:blip r:embed="rId595"/>
                <a:stretch>
                  <a:fillRect/>
                </a:stretch>
              </p:blipFill>
              <p:spPr>
                <a:xfrm>
                  <a:off x="8040130" y="5896889"/>
                  <a:ext cx="2952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6">
              <p14:nvContentPartPr>
                <p14:cNvPr id="357" name="Ink 356">
                  <a:extLst>
                    <a:ext uri="{FF2B5EF4-FFF2-40B4-BE49-F238E27FC236}">
                      <a16:creationId xmlns:a16="http://schemas.microsoft.com/office/drawing/2014/main" id="{5ADF1017-A736-C13B-DB48-E8E4903F6021}"/>
                    </a:ext>
                  </a:extLst>
                </p14:cNvPr>
                <p14:cNvContentPartPr/>
                <p14:nvPr/>
              </p14:nvContentPartPr>
              <p14:xfrm>
                <a:off x="8098810" y="5901569"/>
                <a:ext cx="141840" cy="173880"/>
              </p14:xfrm>
            </p:contentPart>
          </mc:Choice>
          <mc:Fallback xmlns="">
            <p:pic>
              <p:nvPicPr>
                <p:cNvPr id="357" name="Ink 356">
                  <a:extLst>
                    <a:ext uri="{FF2B5EF4-FFF2-40B4-BE49-F238E27FC236}">
                      <a16:creationId xmlns:a16="http://schemas.microsoft.com/office/drawing/2014/main" id="{5ADF1017-A736-C13B-DB48-E8E4903F6021}"/>
                    </a:ext>
                  </a:extLst>
                </p:cNvPr>
                <p:cNvPicPr/>
                <p:nvPr/>
              </p:nvPicPr>
              <p:blipFill>
                <a:blip r:embed="rId597"/>
                <a:stretch>
                  <a:fillRect/>
                </a:stretch>
              </p:blipFill>
              <p:spPr>
                <a:xfrm>
                  <a:off x="8090170" y="5892569"/>
                  <a:ext cx="159480" cy="19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8">
              <p14:nvContentPartPr>
                <p14:cNvPr id="358" name="Ink 357">
                  <a:extLst>
                    <a:ext uri="{FF2B5EF4-FFF2-40B4-BE49-F238E27FC236}">
                      <a16:creationId xmlns:a16="http://schemas.microsoft.com/office/drawing/2014/main" id="{DC8C4541-A080-06E6-2AC4-89310069066F}"/>
                    </a:ext>
                  </a:extLst>
                </p14:cNvPr>
                <p14:cNvContentPartPr/>
                <p14:nvPr/>
              </p14:nvContentPartPr>
              <p14:xfrm>
                <a:off x="8320570" y="5925329"/>
                <a:ext cx="71280" cy="133920"/>
              </p14:xfrm>
            </p:contentPart>
          </mc:Choice>
          <mc:Fallback xmlns="">
            <p:pic>
              <p:nvPicPr>
                <p:cNvPr id="358" name="Ink 357">
                  <a:extLst>
                    <a:ext uri="{FF2B5EF4-FFF2-40B4-BE49-F238E27FC236}">
                      <a16:creationId xmlns:a16="http://schemas.microsoft.com/office/drawing/2014/main" id="{DC8C4541-A080-06E6-2AC4-89310069066F}"/>
                    </a:ext>
                  </a:extLst>
                </p:cNvPr>
                <p:cNvPicPr/>
                <p:nvPr/>
              </p:nvPicPr>
              <p:blipFill>
                <a:blip r:embed="rId599"/>
                <a:stretch>
                  <a:fillRect/>
                </a:stretch>
              </p:blipFill>
              <p:spPr>
                <a:xfrm>
                  <a:off x="8311570" y="5916689"/>
                  <a:ext cx="8892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0">
              <p14:nvContentPartPr>
                <p14:cNvPr id="359" name="Ink 358">
                  <a:extLst>
                    <a:ext uri="{FF2B5EF4-FFF2-40B4-BE49-F238E27FC236}">
                      <a16:creationId xmlns:a16="http://schemas.microsoft.com/office/drawing/2014/main" id="{B69B8B41-6C31-1175-7A5F-9B7C3A1177F9}"/>
                    </a:ext>
                  </a:extLst>
                </p14:cNvPr>
                <p14:cNvContentPartPr/>
                <p14:nvPr/>
              </p14:nvContentPartPr>
              <p14:xfrm>
                <a:off x="8464930" y="5919209"/>
                <a:ext cx="95040" cy="144360"/>
              </p14:xfrm>
            </p:contentPart>
          </mc:Choice>
          <mc:Fallback xmlns="">
            <p:pic>
              <p:nvPicPr>
                <p:cNvPr id="359" name="Ink 358">
                  <a:extLst>
                    <a:ext uri="{FF2B5EF4-FFF2-40B4-BE49-F238E27FC236}">
                      <a16:creationId xmlns:a16="http://schemas.microsoft.com/office/drawing/2014/main" id="{B69B8B41-6C31-1175-7A5F-9B7C3A1177F9}"/>
                    </a:ext>
                  </a:extLst>
                </p:cNvPr>
                <p:cNvPicPr/>
                <p:nvPr/>
              </p:nvPicPr>
              <p:blipFill>
                <a:blip r:embed="rId601"/>
                <a:stretch>
                  <a:fillRect/>
                </a:stretch>
              </p:blipFill>
              <p:spPr>
                <a:xfrm>
                  <a:off x="8455930" y="5910569"/>
                  <a:ext cx="11268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2">
              <p14:nvContentPartPr>
                <p14:cNvPr id="360" name="Ink 359">
                  <a:extLst>
                    <a:ext uri="{FF2B5EF4-FFF2-40B4-BE49-F238E27FC236}">
                      <a16:creationId xmlns:a16="http://schemas.microsoft.com/office/drawing/2014/main" id="{6521D8BC-FA45-1FA8-B8CE-4EB64BC83098}"/>
                    </a:ext>
                  </a:extLst>
                </p14:cNvPr>
                <p14:cNvContentPartPr/>
                <p14:nvPr/>
              </p14:nvContentPartPr>
              <p14:xfrm>
                <a:off x="8631250" y="5914529"/>
                <a:ext cx="118440" cy="115560"/>
              </p14:xfrm>
            </p:contentPart>
          </mc:Choice>
          <mc:Fallback xmlns="">
            <p:pic>
              <p:nvPicPr>
                <p:cNvPr id="360" name="Ink 359">
                  <a:extLst>
                    <a:ext uri="{FF2B5EF4-FFF2-40B4-BE49-F238E27FC236}">
                      <a16:creationId xmlns:a16="http://schemas.microsoft.com/office/drawing/2014/main" id="{6521D8BC-FA45-1FA8-B8CE-4EB64BC83098}"/>
                    </a:ext>
                  </a:extLst>
                </p:cNvPr>
                <p:cNvPicPr/>
                <p:nvPr/>
              </p:nvPicPr>
              <p:blipFill>
                <a:blip r:embed="rId603"/>
                <a:stretch>
                  <a:fillRect/>
                </a:stretch>
              </p:blipFill>
              <p:spPr>
                <a:xfrm>
                  <a:off x="8622250" y="5905889"/>
                  <a:ext cx="13608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4">
              <p14:nvContentPartPr>
                <p14:cNvPr id="361" name="Ink 360">
                  <a:extLst>
                    <a:ext uri="{FF2B5EF4-FFF2-40B4-BE49-F238E27FC236}">
                      <a16:creationId xmlns:a16="http://schemas.microsoft.com/office/drawing/2014/main" id="{0E4F1D2E-5CE0-45F8-8AAC-1FCE1D8FFB4B}"/>
                    </a:ext>
                  </a:extLst>
                </p14:cNvPr>
                <p14:cNvContentPartPr/>
                <p14:nvPr/>
              </p14:nvContentPartPr>
              <p14:xfrm>
                <a:off x="8817730" y="5898689"/>
                <a:ext cx="94320" cy="122040"/>
              </p14:xfrm>
            </p:contentPart>
          </mc:Choice>
          <mc:Fallback xmlns="">
            <p:pic>
              <p:nvPicPr>
                <p:cNvPr id="361" name="Ink 360">
                  <a:extLst>
                    <a:ext uri="{FF2B5EF4-FFF2-40B4-BE49-F238E27FC236}">
                      <a16:creationId xmlns:a16="http://schemas.microsoft.com/office/drawing/2014/main" id="{0E4F1D2E-5CE0-45F8-8AAC-1FCE1D8FFB4B}"/>
                    </a:ext>
                  </a:extLst>
                </p:cNvPr>
                <p:cNvPicPr/>
                <p:nvPr/>
              </p:nvPicPr>
              <p:blipFill>
                <a:blip r:embed="rId605"/>
                <a:stretch>
                  <a:fillRect/>
                </a:stretch>
              </p:blipFill>
              <p:spPr>
                <a:xfrm>
                  <a:off x="8808730" y="5889689"/>
                  <a:ext cx="11196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6">
              <p14:nvContentPartPr>
                <p14:cNvPr id="362" name="Ink 361">
                  <a:extLst>
                    <a:ext uri="{FF2B5EF4-FFF2-40B4-BE49-F238E27FC236}">
                      <a16:creationId xmlns:a16="http://schemas.microsoft.com/office/drawing/2014/main" id="{7681FDDD-DBE6-BFEB-3462-A0123D3CCCDD}"/>
                    </a:ext>
                  </a:extLst>
                </p14:cNvPr>
                <p14:cNvContentPartPr/>
                <p14:nvPr/>
              </p14:nvContentPartPr>
              <p14:xfrm>
                <a:off x="8982610" y="5934329"/>
                <a:ext cx="126720" cy="171000"/>
              </p14:xfrm>
            </p:contentPart>
          </mc:Choice>
          <mc:Fallback xmlns="">
            <p:pic>
              <p:nvPicPr>
                <p:cNvPr id="362" name="Ink 361">
                  <a:extLst>
                    <a:ext uri="{FF2B5EF4-FFF2-40B4-BE49-F238E27FC236}">
                      <a16:creationId xmlns:a16="http://schemas.microsoft.com/office/drawing/2014/main" id="{7681FDDD-DBE6-BFEB-3462-A0123D3CCCDD}"/>
                    </a:ext>
                  </a:extLst>
                </p:cNvPr>
                <p:cNvPicPr/>
                <p:nvPr/>
              </p:nvPicPr>
              <p:blipFill>
                <a:blip r:embed="rId607"/>
                <a:stretch>
                  <a:fillRect/>
                </a:stretch>
              </p:blipFill>
              <p:spPr>
                <a:xfrm>
                  <a:off x="8973970" y="5925689"/>
                  <a:ext cx="144360" cy="18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8">
              <p14:nvContentPartPr>
                <p14:cNvPr id="365" name="Ink 364">
                  <a:extLst>
                    <a:ext uri="{FF2B5EF4-FFF2-40B4-BE49-F238E27FC236}">
                      <a16:creationId xmlns:a16="http://schemas.microsoft.com/office/drawing/2014/main" id="{AF695270-FF0F-3C0B-E111-F71D43A6DA2F}"/>
                    </a:ext>
                  </a:extLst>
                </p14:cNvPr>
                <p14:cNvContentPartPr/>
                <p14:nvPr/>
              </p14:nvContentPartPr>
              <p14:xfrm>
                <a:off x="8378530" y="6082649"/>
                <a:ext cx="74880" cy="92520"/>
              </p14:xfrm>
            </p:contentPart>
          </mc:Choice>
          <mc:Fallback xmlns="">
            <p:pic>
              <p:nvPicPr>
                <p:cNvPr id="365" name="Ink 364">
                  <a:extLst>
                    <a:ext uri="{FF2B5EF4-FFF2-40B4-BE49-F238E27FC236}">
                      <a16:creationId xmlns:a16="http://schemas.microsoft.com/office/drawing/2014/main" id="{AF695270-FF0F-3C0B-E111-F71D43A6DA2F}"/>
                    </a:ext>
                  </a:extLst>
                </p:cNvPr>
                <p:cNvPicPr/>
                <p:nvPr/>
              </p:nvPicPr>
              <p:blipFill>
                <a:blip r:embed="rId609"/>
                <a:stretch>
                  <a:fillRect/>
                </a:stretch>
              </p:blipFill>
              <p:spPr>
                <a:xfrm>
                  <a:off x="8369890" y="6074009"/>
                  <a:ext cx="92520" cy="110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79" name="Group 378">
            <a:extLst>
              <a:ext uri="{FF2B5EF4-FFF2-40B4-BE49-F238E27FC236}">
                <a16:creationId xmlns:a16="http://schemas.microsoft.com/office/drawing/2014/main" id="{7276B2C2-CDA5-1951-C058-7354A50E8586}"/>
              </a:ext>
            </a:extLst>
          </p:cNvPr>
          <p:cNvGrpSpPr/>
          <p:nvPr/>
        </p:nvGrpSpPr>
        <p:grpSpPr>
          <a:xfrm>
            <a:off x="9831850" y="5586209"/>
            <a:ext cx="1863720" cy="889560"/>
            <a:chOff x="9831850" y="5586209"/>
            <a:chExt cx="1863720" cy="889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10">
              <p14:nvContentPartPr>
                <p14:cNvPr id="367" name="Ink 366">
                  <a:extLst>
                    <a:ext uri="{FF2B5EF4-FFF2-40B4-BE49-F238E27FC236}">
                      <a16:creationId xmlns:a16="http://schemas.microsoft.com/office/drawing/2014/main" id="{BF6B2972-F785-E24F-EBF5-E9DDC889405D}"/>
                    </a:ext>
                  </a:extLst>
                </p14:cNvPr>
                <p14:cNvContentPartPr/>
                <p14:nvPr/>
              </p14:nvContentPartPr>
              <p14:xfrm>
                <a:off x="9831850" y="5586209"/>
                <a:ext cx="1113120" cy="396360"/>
              </p14:xfrm>
            </p:contentPart>
          </mc:Choice>
          <mc:Fallback xmlns="">
            <p:pic>
              <p:nvPicPr>
                <p:cNvPr id="367" name="Ink 366">
                  <a:extLst>
                    <a:ext uri="{FF2B5EF4-FFF2-40B4-BE49-F238E27FC236}">
                      <a16:creationId xmlns:a16="http://schemas.microsoft.com/office/drawing/2014/main" id="{BF6B2972-F785-E24F-EBF5-E9DDC889405D}"/>
                    </a:ext>
                  </a:extLst>
                </p:cNvPr>
                <p:cNvPicPr/>
                <p:nvPr/>
              </p:nvPicPr>
              <p:blipFill>
                <a:blip r:embed="rId611"/>
                <a:stretch>
                  <a:fillRect/>
                </a:stretch>
              </p:blipFill>
              <p:spPr>
                <a:xfrm>
                  <a:off x="9822850" y="5577569"/>
                  <a:ext cx="1130760" cy="41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2">
              <p14:nvContentPartPr>
                <p14:cNvPr id="368" name="Ink 367">
                  <a:extLst>
                    <a:ext uri="{FF2B5EF4-FFF2-40B4-BE49-F238E27FC236}">
                      <a16:creationId xmlns:a16="http://schemas.microsoft.com/office/drawing/2014/main" id="{A246F21B-EB75-062B-1A01-CC1FFF8B373F}"/>
                    </a:ext>
                  </a:extLst>
                </p14:cNvPr>
                <p14:cNvContentPartPr/>
                <p14:nvPr/>
              </p14:nvContentPartPr>
              <p14:xfrm>
                <a:off x="11082850" y="5769809"/>
                <a:ext cx="612720" cy="281160"/>
              </p14:xfrm>
            </p:contentPart>
          </mc:Choice>
          <mc:Fallback xmlns="">
            <p:pic>
              <p:nvPicPr>
                <p:cNvPr id="368" name="Ink 367">
                  <a:extLst>
                    <a:ext uri="{FF2B5EF4-FFF2-40B4-BE49-F238E27FC236}">
                      <a16:creationId xmlns:a16="http://schemas.microsoft.com/office/drawing/2014/main" id="{A246F21B-EB75-062B-1A01-CC1FFF8B373F}"/>
                    </a:ext>
                  </a:extLst>
                </p:cNvPr>
                <p:cNvPicPr/>
                <p:nvPr/>
              </p:nvPicPr>
              <p:blipFill>
                <a:blip r:embed="rId613"/>
                <a:stretch>
                  <a:fillRect/>
                </a:stretch>
              </p:blipFill>
              <p:spPr>
                <a:xfrm>
                  <a:off x="11073850" y="5760809"/>
                  <a:ext cx="630360" cy="29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4">
              <p14:nvContentPartPr>
                <p14:cNvPr id="369" name="Ink 368">
                  <a:extLst>
                    <a:ext uri="{FF2B5EF4-FFF2-40B4-BE49-F238E27FC236}">
                      <a16:creationId xmlns:a16="http://schemas.microsoft.com/office/drawing/2014/main" id="{514E7D65-9661-FF76-9E6A-2F091DE064A2}"/>
                    </a:ext>
                  </a:extLst>
                </p14:cNvPr>
                <p14:cNvContentPartPr/>
                <p14:nvPr/>
              </p14:nvContentPartPr>
              <p14:xfrm>
                <a:off x="9848770" y="6135929"/>
                <a:ext cx="190800" cy="291240"/>
              </p14:xfrm>
            </p:contentPart>
          </mc:Choice>
          <mc:Fallback xmlns="">
            <p:pic>
              <p:nvPicPr>
                <p:cNvPr id="369" name="Ink 368">
                  <a:extLst>
                    <a:ext uri="{FF2B5EF4-FFF2-40B4-BE49-F238E27FC236}">
                      <a16:creationId xmlns:a16="http://schemas.microsoft.com/office/drawing/2014/main" id="{514E7D65-9661-FF76-9E6A-2F091DE064A2}"/>
                    </a:ext>
                  </a:extLst>
                </p:cNvPr>
                <p:cNvPicPr/>
                <p:nvPr/>
              </p:nvPicPr>
              <p:blipFill>
                <a:blip r:embed="rId615"/>
                <a:stretch>
                  <a:fillRect/>
                </a:stretch>
              </p:blipFill>
              <p:spPr>
                <a:xfrm>
                  <a:off x="9840130" y="6127289"/>
                  <a:ext cx="208440" cy="30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6">
              <p14:nvContentPartPr>
                <p14:cNvPr id="370" name="Ink 369">
                  <a:extLst>
                    <a:ext uri="{FF2B5EF4-FFF2-40B4-BE49-F238E27FC236}">
                      <a16:creationId xmlns:a16="http://schemas.microsoft.com/office/drawing/2014/main" id="{D5528F4C-3A5A-9671-821C-B27A09FC7BE6}"/>
                    </a:ext>
                  </a:extLst>
                </p14:cNvPr>
                <p14:cNvContentPartPr/>
                <p14:nvPr/>
              </p14:nvContentPartPr>
              <p14:xfrm>
                <a:off x="9863170" y="6267329"/>
                <a:ext cx="218520" cy="34920"/>
              </p14:xfrm>
            </p:contentPart>
          </mc:Choice>
          <mc:Fallback xmlns="">
            <p:pic>
              <p:nvPicPr>
                <p:cNvPr id="370" name="Ink 369">
                  <a:extLst>
                    <a:ext uri="{FF2B5EF4-FFF2-40B4-BE49-F238E27FC236}">
                      <a16:creationId xmlns:a16="http://schemas.microsoft.com/office/drawing/2014/main" id="{D5528F4C-3A5A-9671-821C-B27A09FC7BE6}"/>
                    </a:ext>
                  </a:extLst>
                </p:cNvPr>
                <p:cNvPicPr/>
                <p:nvPr/>
              </p:nvPicPr>
              <p:blipFill>
                <a:blip r:embed="rId617"/>
                <a:stretch>
                  <a:fillRect/>
                </a:stretch>
              </p:blipFill>
              <p:spPr>
                <a:xfrm>
                  <a:off x="9854170" y="6258329"/>
                  <a:ext cx="23616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8">
              <p14:nvContentPartPr>
                <p14:cNvPr id="371" name="Ink 370">
                  <a:extLst>
                    <a:ext uri="{FF2B5EF4-FFF2-40B4-BE49-F238E27FC236}">
                      <a16:creationId xmlns:a16="http://schemas.microsoft.com/office/drawing/2014/main" id="{769156C4-251E-3A21-E0E1-58A62FC1BAA8}"/>
                    </a:ext>
                  </a:extLst>
                </p14:cNvPr>
                <p14:cNvContentPartPr/>
                <p14:nvPr/>
              </p14:nvContentPartPr>
              <p14:xfrm>
                <a:off x="10085290" y="6402329"/>
                <a:ext cx="84960" cy="73440"/>
              </p14:xfrm>
            </p:contentPart>
          </mc:Choice>
          <mc:Fallback xmlns="">
            <p:pic>
              <p:nvPicPr>
                <p:cNvPr id="371" name="Ink 370">
                  <a:extLst>
                    <a:ext uri="{FF2B5EF4-FFF2-40B4-BE49-F238E27FC236}">
                      <a16:creationId xmlns:a16="http://schemas.microsoft.com/office/drawing/2014/main" id="{769156C4-251E-3A21-E0E1-58A62FC1BAA8}"/>
                    </a:ext>
                  </a:extLst>
                </p:cNvPr>
                <p:cNvPicPr/>
                <p:nvPr/>
              </p:nvPicPr>
              <p:blipFill>
                <a:blip r:embed="rId619"/>
                <a:stretch>
                  <a:fillRect/>
                </a:stretch>
              </p:blipFill>
              <p:spPr>
                <a:xfrm>
                  <a:off x="10076650" y="6393689"/>
                  <a:ext cx="10260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0">
              <p14:nvContentPartPr>
                <p14:cNvPr id="372" name="Ink 371">
                  <a:extLst>
                    <a:ext uri="{FF2B5EF4-FFF2-40B4-BE49-F238E27FC236}">
                      <a16:creationId xmlns:a16="http://schemas.microsoft.com/office/drawing/2014/main" id="{64B1B50C-04BD-9B57-2DBA-87DCBDB75639}"/>
                    </a:ext>
                  </a:extLst>
                </p14:cNvPr>
                <p14:cNvContentPartPr/>
                <p14:nvPr/>
              </p14:nvContentPartPr>
              <p14:xfrm>
                <a:off x="10348810" y="6215129"/>
                <a:ext cx="191160" cy="82440"/>
              </p14:xfrm>
            </p:contentPart>
          </mc:Choice>
          <mc:Fallback xmlns="">
            <p:pic>
              <p:nvPicPr>
                <p:cNvPr id="372" name="Ink 371">
                  <a:extLst>
                    <a:ext uri="{FF2B5EF4-FFF2-40B4-BE49-F238E27FC236}">
                      <a16:creationId xmlns:a16="http://schemas.microsoft.com/office/drawing/2014/main" id="{64B1B50C-04BD-9B57-2DBA-87DCBDB75639}"/>
                    </a:ext>
                  </a:extLst>
                </p:cNvPr>
                <p:cNvPicPr/>
                <p:nvPr/>
              </p:nvPicPr>
              <p:blipFill>
                <a:blip r:embed="rId621"/>
                <a:stretch>
                  <a:fillRect/>
                </a:stretch>
              </p:blipFill>
              <p:spPr>
                <a:xfrm>
                  <a:off x="10339810" y="6206489"/>
                  <a:ext cx="20880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2">
              <p14:nvContentPartPr>
                <p14:cNvPr id="373" name="Ink 372">
                  <a:extLst>
                    <a:ext uri="{FF2B5EF4-FFF2-40B4-BE49-F238E27FC236}">
                      <a16:creationId xmlns:a16="http://schemas.microsoft.com/office/drawing/2014/main" id="{3B4B6101-0A95-5906-2AE8-7D743F47886F}"/>
                    </a:ext>
                  </a:extLst>
                </p14:cNvPr>
                <p14:cNvContentPartPr/>
                <p14:nvPr/>
              </p14:nvContentPartPr>
              <p14:xfrm>
                <a:off x="10339090" y="6356969"/>
                <a:ext cx="225360" cy="38160"/>
              </p14:xfrm>
            </p:contentPart>
          </mc:Choice>
          <mc:Fallback xmlns="">
            <p:pic>
              <p:nvPicPr>
                <p:cNvPr id="373" name="Ink 372">
                  <a:extLst>
                    <a:ext uri="{FF2B5EF4-FFF2-40B4-BE49-F238E27FC236}">
                      <a16:creationId xmlns:a16="http://schemas.microsoft.com/office/drawing/2014/main" id="{3B4B6101-0A95-5906-2AE8-7D743F47886F}"/>
                    </a:ext>
                  </a:extLst>
                </p:cNvPr>
                <p:cNvPicPr/>
                <p:nvPr/>
              </p:nvPicPr>
              <p:blipFill>
                <a:blip r:embed="rId623"/>
                <a:stretch>
                  <a:fillRect/>
                </a:stretch>
              </p:blipFill>
              <p:spPr>
                <a:xfrm>
                  <a:off x="10330450" y="6348329"/>
                  <a:ext cx="24300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4">
              <p14:nvContentPartPr>
                <p14:cNvPr id="374" name="Ink 373">
                  <a:extLst>
                    <a:ext uri="{FF2B5EF4-FFF2-40B4-BE49-F238E27FC236}">
                      <a16:creationId xmlns:a16="http://schemas.microsoft.com/office/drawing/2014/main" id="{87240DA3-8C1A-A307-32CB-0D9E38400116}"/>
                    </a:ext>
                  </a:extLst>
                </p14:cNvPr>
                <p14:cNvContentPartPr/>
                <p14:nvPr/>
              </p14:nvContentPartPr>
              <p14:xfrm>
                <a:off x="10653370" y="6143129"/>
                <a:ext cx="154800" cy="256680"/>
              </p14:xfrm>
            </p:contentPart>
          </mc:Choice>
          <mc:Fallback xmlns="">
            <p:pic>
              <p:nvPicPr>
                <p:cNvPr id="374" name="Ink 373">
                  <a:extLst>
                    <a:ext uri="{FF2B5EF4-FFF2-40B4-BE49-F238E27FC236}">
                      <a16:creationId xmlns:a16="http://schemas.microsoft.com/office/drawing/2014/main" id="{87240DA3-8C1A-A307-32CB-0D9E38400116}"/>
                    </a:ext>
                  </a:extLst>
                </p:cNvPr>
                <p:cNvPicPr/>
                <p:nvPr/>
              </p:nvPicPr>
              <p:blipFill>
                <a:blip r:embed="rId625"/>
                <a:stretch>
                  <a:fillRect/>
                </a:stretch>
              </p:blipFill>
              <p:spPr>
                <a:xfrm>
                  <a:off x="10644730" y="6134489"/>
                  <a:ext cx="172440" cy="27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6">
              <p14:nvContentPartPr>
                <p14:cNvPr id="375" name="Ink 374">
                  <a:extLst>
                    <a:ext uri="{FF2B5EF4-FFF2-40B4-BE49-F238E27FC236}">
                      <a16:creationId xmlns:a16="http://schemas.microsoft.com/office/drawing/2014/main" id="{7925BA0A-C18F-96C9-D609-5F79FF98688D}"/>
                    </a:ext>
                  </a:extLst>
                </p14:cNvPr>
                <p14:cNvContentPartPr/>
                <p14:nvPr/>
              </p14:nvContentPartPr>
              <p14:xfrm>
                <a:off x="10862890" y="6173009"/>
                <a:ext cx="148680" cy="198000"/>
              </p14:xfrm>
            </p:contentPart>
          </mc:Choice>
          <mc:Fallback xmlns="">
            <p:pic>
              <p:nvPicPr>
                <p:cNvPr id="375" name="Ink 374">
                  <a:extLst>
                    <a:ext uri="{FF2B5EF4-FFF2-40B4-BE49-F238E27FC236}">
                      <a16:creationId xmlns:a16="http://schemas.microsoft.com/office/drawing/2014/main" id="{7925BA0A-C18F-96C9-D609-5F79FF98688D}"/>
                    </a:ext>
                  </a:extLst>
                </p:cNvPr>
                <p:cNvPicPr/>
                <p:nvPr/>
              </p:nvPicPr>
              <p:blipFill>
                <a:blip r:embed="rId627"/>
                <a:stretch>
                  <a:fillRect/>
                </a:stretch>
              </p:blipFill>
              <p:spPr>
                <a:xfrm>
                  <a:off x="10854250" y="6164369"/>
                  <a:ext cx="166320" cy="21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8">
              <p14:nvContentPartPr>
                <p14:cNvPr id="376" name="Ink 375">
                  <a:extLst>
                    <a:ext uri="{FF2B5EF4-FFF2-40B4-BE49-F238E27FC236}">
                      <a16:creationId xmlns:a16="http://schemas.microsoft.com/office/drawing/2014/main" id="{F48EF3D7-3773-3671-7EAD-613BFA3AC87C}"/>
                    </a:ext>
                  </a:extLst>
                </p14:cNvPr>
                <p14:cNvContentPartPr/>
                <p14:nvPr/>
              </p14:nvContentPartPr>
              <p14:xfrm>
                <a:off x="11036410" y="6204689"/>
                <a:ext cx="63720" cy="177480"/>
              </p14:xfrm>
            </p:contentPart>
          </mc:Choice>
          <mc:Fallback xmlns="">
            <p:pic>
              <p:nvPicPr>
                <p:cNvPr id="376" name="Ink 375">
                  <a:extLst>
                    <a:ext uri="{FF2B5EF4-FFF2-40B4-BE49-F238E27FC236}">
                      <a16:creationId xmlns:a16="http://schemas.microsoft.com/office/drawing/2014/main" id="{F48EF3D7-3773-3671-7EAD-613BFA3AC87C}"/>
                    </a:ext>
                  </a:extLst>
                </p:cNvPr>
                <p:cNvPicPr/>
                <p:nvPr/>
              </p:nvPicPr>
              <p:blipFill>
                <a:blip r:embed="rId629"/>
                <a:stretch>
                  <a:fillRect/>
                </a:stretch>
              </p:blipFill>
              <p:spPr>
                <a:xfrm>
                  <a:off x="11027410" y="6196049"/>
                  <a:ext cx="8136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0">
              <p14:nvContentPartPr>
                <p14:cNvPr id="377" name="Ink 376">
                  <a:extLst>
                    <a:ext uri="{FF2B5EF4-FFF2-40B4-BE49-F238E27FC236}">
                      <a16:creationId xmlns:a16="http://schemas.microsoft.com/office/drawing/2014/main" id="{EA5A1932-6309-ADBB-6413-B8E46DDBAB3C}"/>
                    </a:ext>
                  </a:extLst>
                </p14:cNvPr>
                <p14:cNvContentPartPr/>
                <p14:nvPr/>
              </p14:nvContentPartPr>
              <p14:xfrm>
                <a:off x="11128930" y="6219089"/>
                <a:ext cx="136800" cy="163080"/>
              </p14:xfrm>
            </p:contentPart>
          </mc:Choice>
          <mc:Fallback xmlns="">
            <p:pic>
              <p:nvPicPr>
                <p:cNvPr id="377" name="Ink 376">
                  <a:extLst>
                    <a:ext uri="{FF2B5EF4-FFF2-40B4-BE49-F238E27FC236}">
                      <a16:creationId xmlns:a16="http://schemas.microsoft.com/office/drawing/2014/main" id="{EA5A1932-6309-ADBB-6413-B8E46DDBAB3C}"/>
                    </a:ext>
                  </a:extLst>
                </p:cNvPr>
                <p:cNvPicPr/>
                <p:nvPr/>
              </p:nvPicPr>
              <p:blipFill>
                <a:blip r:embed="rId631"/>
                <a:stretch>
                  <a:fillRect/>
                </a:stretch>
              </p:blipFill>
              <p:spPr>
                <a:xfrm>
                  <a:off x="11119930" y="6210449"/>
                  <a:ext cx="15444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2">
              <p14:nvContentPartPr>
                <p14:cNvPr id="378" name="Ink 377">
                  <a:extLst>
                    <a:ext uri="{FF2B5EF4-FFF2-40B4-BE49-F238E27FC236}">
                      <a16:creationId xmlns:a16="http://schemas.microsoft.com/office/drawing/2014/main" id="{91826BAD-3FAE-9156-7560-8061E97869EA}"/>
                    </a:ext>
                  </a:extLst>
                </p14:cNvPr>
                <p14:cNvContentPartPr/>
                <p14:nvPr/>
              </p14:nvContentPartPr>
              <p14:xfrm>
                <a:off x="11302090" y="6302969"/>
                <a:ext cx="119880" cy="100800"/>
              </p14:xfrm>
            </p:contentPart>
          </mc:Choice>
          <mc:Fallback xmlns="">
            <p:pic>
              <p:nvPicPr>
                <p:cNvPr id="378" name="Ink 377">
                  <a:extLst>
                    <a:ext uri="{FF2B5EF4-FFF2-40B4-BE49-F238E27FC236}">
                      <a16:creationId xmlns:a16="http://schemas.microsoft.com/office/drawing/2014/main" id="{91826BAD-3FAE-9156-7560-8061E97869EA}"/>
                    </a:ext>
                  </a:extLst>
                </p:cNvPr>
                <p:cNvPicPr/>
                <p:nvPr/>
              </p:nvPicPr>
              <p:blipFill>
                <a:blip r:embed="rId633"/>
                <a:stretch>
                  <a:fillRect/>
                </a:stretch>
              </p:blipFill>
              <p:spPr>
                <a:xfrm>
                  <a:off x="11293450" y="6293969"/>
                  <a:ext cx="137520" cy="118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84" name="Group 383">
            <a:extLst>
              <a:ext uri="{FF2B5EF4-FFF2-40B4-BE49-F238E27FC236}">
                <a16:creationId xmlns:a16="http://schemas.microsoft.com/office/drawing/2014/main" id="{D938982F-3B0B-31EA-8998-A143FC40C7F0}"/>
              </a:ext>
            </a:extLst>
          </p:cNvPr>
          <p:cNvGrpSpPr/>
          <p:nvPr/>
        </p:nvGrpSpPr>
        <p:grpSpPr>
          <a:xfrm>
            <a:off x="10296970" y="1982969"/>
            <a:ext cx="1177200" cy="271440"/>
            <a:chOff x="10296970" y="1982969"/>
            <a:chExt cx="1177200" cy="271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34">
              <p14:nvContentPartPr>
                <p14:cNvPr id="380" name="Ink 379">
                  <a:extLst>
                    <a:ext uri="{FF2B5EF4-FFF2-40B4-BE49-F238E27FC236}">
                      <a16:creationId xmlns:a16="http://schemas.microsoft.com/office/drawing/2014/main" id="{7961731C-7005-39C8-DF31-0516EF3C43C2}"/>
                    </a:ext>
                  </a:extLst>
                </p14:cNvPr>
                <p14:cNvContentPartPr/>
                <p14:nvPr/>
              </p14:nvContentPartPr>
              <p14:xfrm>
                <a:off x="10296970" y="2066129"/>
                <a:ext cx="231840" cy="14760"/>
              </p14:xfrm>
            </p:contentPart>
          </mc:Choice>
          <mc:Fallback xmlns="">
            <p:pic>
              <p:nvPicPr>
                <p:cNvPr id="380" name="Ink 379">
                  <a:extLst>
                    <a:ext uri="{FF2B5EF4-FFF2-40B4-BE49-F238E27FC236}">
                      <a16:creationId xmlns:a16="http://schemas.microsoft.com/office/drawing/2014/main" id="{7961731C-7005-39C8-DF31-0516EF3C43C2}"/>
                    </a:ext>
                  </a:extLst>
                </p:cNvPr>
                <p:cNvPicPr/>
                <p:nvPr/>
              </p:nvPicPr>
              <p:blipFill>
                <a:blip r:embed="rId635"/>
                <a:stretch>
                  <a:fillRect/>
                </a:stretch>
              </p:blipFill>
              <p:spPr>
                <a:xfrm>
                  <a:off x="10287970" y="2057129"/>
                  <a:ext cx="24948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6">
              <p14:nvContentPartPr>
                <p14:cNvPr id="381" name="Ink 380">
                  <a:extLst>
                    <a:ext uri="{FF2B5EF4-FFF2-40B4-BE49-F238E27FC236}">
                      <a16:creationId xmlns:a16="http://schemas.microsoft.com/office/drawing/2014/main" id="{AF614AB6-CBB6-747D-2C47-60132578D5AD}"/>
                    </a:ext>
                  </a:extLst>
                </p14:cNvPr>
                <p14:cNvContentPartPr/>
                <p14:nvPr/>
              </p14:nvContentPartPr>
              <p14:xfrm>
                <a:off x="10317490" y="2166209"/>
                <a:ext cx="196920" cy="29880"/>
              </p14:xfrm>
            </p:contentPart>
          </mc:Choice>
          <mc:Fallback xmlns="">
            <p:pic>
              <p:nvPicPr>
                <p:cNvPr id="381" name="Ink 380">
                  <a:extLst>
                    <a:ext uri="{FF2B5EF4-FFF2-40B4-BE49-F238E27FC236}">
                      <a16:creationId xmlns:a16="http://schemas.microsoft.com/office/drawing/2014/main" id="{AF614AB6-CBB6-747D-2C47-60132578D5AD}"/>
                    </a:ext>
                  </a:extLst>
                </p:cNvPr>
                <p:cNvPicPr/>
                <p:nvPr/>
              </p:nvPicPr>
              <p:blipFill>
                <a:blip r:embed="rId637"/>
                <a:stretch>
                  <a:fillRect/>
                </a:stretch>
              </p:blipFill>
              <p:spPr>
                <a:xfrm>
                  <a:off x="10308490" y="2157569"/>
                  <a:ext cx="21456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8">
              <p14:nvContentPartPr>
                <p14:cNvPr id="382" name="Ink 381">
                  <a:extLst>
                    <a:ext uri="{FF2B5EF4-FFF2-40B4-BE49-F238E27FC236}">
                      <a16:creationId xmlns:a16="http://schemas.microsoft.com/office/drawing/2014/main" id="{1A3C59CD-7341-6D8F-6DE4-78AB3E9FCD5A}"/>
                    </a:ext>
                  </a:extLst>
                </p14:cNvPr>
                <p14:cNvContentPartPr/>
                <p14:nvPr/>
              </p14:nvContentPartPr>
              <p14:xfrm>
                <a:off x="10622050" y="1982969"/>
                <a:ext cx="845640" cy="271440"/>
              </p14:xfrm>
            </p:contentPart>
          </mc:Choice>
          <mc:Fallback xmlns="">
            <p:pic>
              <p:nvPicPr>
                <p:cNvPr id="382" name="Ink 381">
                  <a:extLst>
                    <a:ext uri="{FF2B5EF4-FFF2-40B4-BE49-F238E27FC236}">
                      <a16:creationId xmlns:a16="http://schemas.microsoft.com/office/drawing/2014/main" id="{1A3C59CD-7341-6D8F-6DE4-78AB3E9FCD5A}"/>
                    </a:ext>
                  </a:extLst>
                </p:cNvPr>
                <p:cNvPicPr/>
                <p:nvPr/>
              </p:nvPicPr>
              <p:blipFill>
                <a:blip r:embed="rId639"/>
                <a:stretch>
                  <a:fillRect/>
                </a:stretch>
              </p:blipFill>
              <p:spPr>
                <a:xfrm>
                  <a:off x="10613050" y="1974329"/>
                  <a:ext cx="863280" cy="28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0">
              <p14:nvContentPartPr>
                <p14:cNvPr id="383" name="Ink 382">
                  <a:extLst>
                    <a:ext uri="{FF2B5EF4-FFF2-40B4-BE49-F238E27FC236}">
                      <a16:creationId xmlns:a16="http://schemas.microsoft.com/office/drawing/2014/main" id="{7E5AFB85-6DF9-B7AA-6882-0442BA35F404}"/>
                    </a:ext>
                  </a:extLst>
                </p14:cNvPr>
                <p14:cNvContentPartPr/>
                <p14:nvPr/>
              </p14:nvContentPartPr>
              <p14:xfrm>
                <a:off x="11263930" y="2052809"/>
                <a:ext cx="210240" cy="20880"/>
              </p14:xfrm>
            </p:contentPart>
          </mc:Choice>
          <mc:Fallback xmlns="">
            <p:pic>
              <p:nvPicPr>
                <p:cNvPr id="383" name="Ink 382">
                  <a:extLst>
                    <a:ext uri="{FF2B5EF4-FFF2-40B4-BE49-F238E27FC236}">
                      <a16:creationId xmlns:a16="http://schemas.microsoft.com/office/drawing/2014/main" id="{7E5AFB85-6DF9-B7AA-6882-0442BA35F404}"/>
                    </a:ext>
                  </a:extLst>
                </p:cNvPr>
                <p:cNvPicPr/>
                <p:nvPr/>
              </p:nvPicPr>
              <p:blipFill>
                <a:blip r:embed="rId641"/>
                <a:stretch>
                  <a:fillRect/>
                </a:stretch>
              </p:blipFill>
              <p:spPr>
                <a:xfrm>
                  <a:off x="11254930" y="2044169"/>
                  <a:ext cx="227880" cy="38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42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67757C8C-A571-3D73-DB7D-EE8D0DD2DEE1}"/>
                  </a:ext>
                </a:extLst>
              </p14:cNvPr>
              <p14:cNvContentPartPr/>
              <p14:nvPr/>
            </p14:nvContentPartPr>
            <p14:xfrm>
              <a:off x="6324010" y="5928422"/>
              <a:ext cx="797400" cy="18612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67757C8C-A571-3D73-DB7D-EE8D0DD2DEE1}"/>
                  </a:ext>
                </a:extLst>
              </p:cNvPr>
              <p:cNvPicPr/>
              <p:nvPr/>
            </p:nvPicPr>
            <p:blipFill>
              <a:blip r:embed="rId643"/>
              <a:stretch>
                <a:fillRect/>
              </a:stretch>
            </p:blipFill>
            <p:spPr>
              <a:xfrm>
                <a:off x="6270010" y="5820782"/>
                <a:ext cx="905040" cy="40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4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0FB418D3-95BA-B3E4-02BE-B90E524B27EF}"/>
                  </a:ext>
                </a:extLst>
              </p14:cNvPr>
              <p14:cNvContentPartPr/>
              <p14:nvPr/>
            </p14:nvContentPartPr>
            <p14:xfrm>
              <a:off x="11635090" y="3993062"/>
              <a:ext cx="427320" cy="2844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0FB418D3-95BA-B3E4-02BE-B90E524B27EF}"/>
                  </a:ext>
                </a:extLst>
              </p:cNvPr>
              <p:cNvPicPr/>
              <p:nvPr/>
            </p:nvPicPr>
            <p:blipFill>
              <a:blip r:embed="rId645"/>
              <a:stretch>
                <a:fillRect/>
              </a:stretch>
            </p:blipFill>
            <p:spPr>
              <a:xfrm>
                <a:off x="11581450" y="3885062"/>
                <a:ext cx="534960" cy="24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6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19406F1E-B41C-E210-D6FA-F11927C8C4A6}"/>
                  </a:ext>
                </a:extLst>
              </p14:cNvPr>
              <p14:cNvContentPartPr/>
              <p14:nvPr/>
            </p14:nvContentPartPr>
            <p14:xfrm>
              <a:off x="7971370" y="5913662"/>
              <a:ext cx="1122120" cy="19836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19406F1E-B41C-E210-D6FA-F11927C8C4A6}"/>
                  </a:ext>
                </a:extLst>
              </p:cNvPr>
              <p:cNvPicPr/>
              <p:nvPr/>
            </p:nvPicPr>
            <p:blipFill>
              <a:blip r:embed="rId647"/>
              <a:stretch>
                <a:fillRect/>
              </a:stretch>
            </p:blipFill>
            <p:spPr>
              <a:xfrm>
                <a:off x="7917370" y="5806022"/>
                <a:ext cx="1229760" cy="414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865204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571B1D7A-BAA8-2531-8117-4623D47843C5}"/>
              </a:ext>
            </a:extLst>
          </p:cNvPr>
          <p:cNvGrpSpPr/>
          <p:nvPr/>
        </p:nvGrpSpPr>
        <p:grpSpPr>
          <a:xfrm>
            <a:off x="2819770" y="734702"/>
            <a:ext cx="440640" cy="602640"/>
            <a:chOff x="2819770" y="734702"/>
            <a:chExt cx="440640" cy="602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C8C70C10-4352-F403-D2EE-588A693028CC}"/>
                    </a:ext>
                  </a:extLst>
                </p14:cNvPr>
                <p14:cNvContentPartPr/>
                <p14:nvPr/>
              </p14:nvContentPartPr>
              <p14:xfrm>
                <a:off x="2819770" y="814262"/>
                <a:ext cx="25560" cy="50832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C8C70C10-4352-F403-D2EE-588A693028CC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2811130" y="805262"/>
                  <a:ext cx="43200" cy="52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6EC37A44-F416-9B74-71D5-C823CD75F5D2}"/>
                    </a:ext>
                  </a:extLst>
                </p14:cNvPr>
                <p14:cNvContentPartPr/>
                <p14:nvPr/>
              </p14:nvContentPartPr>
              <p14:xfrm>
                <a:off x="2836690" y="825782"/>
                <a:ext cx="45000" cy="47844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6EC37A44-F416-9B74-71D5-C823CD75F5D2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2828050" y="816782"/>
                  <a:ext cx="62640" cy="49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33C69B78-A19A-730F-F080-43796C40219C}"/>
                    </a:ext>
                  </a:extLst>
                </p14:cNvPr>
                <p14:cNvContentPartPr/>
                <p14:nvPr/>
              </p14:nvContentPartPr>
              <p14:xfrm>
                <a:off x="3008410" y="864302"/>
                <a:ext cx="39960" cy="47304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33C69B78-A19A-730F-F080-43796C40219C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999410" y="855302"/>
                  <a:ext cx="57600" cy="49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4039998F-ED78-0DB3-9439-7681DCA1D612}"/>
                    </a:ext>
                  </a:extLst>
                </p14:cNvPr>
                <p14:cNvContentPartPr/>
                <p14:nvPr/>
              </p14:nvContentPartPr>
              <p14:xfrm>
                <a:off x="2877730" y="1092902"/>
                <a:ext cx="142200" cy="2844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4039998F-ED78-0DB3-9439-7681DCA1D612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868730" y="1083902"/>
                  <a:ext cx="15984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E5DC623E-6EFA-75C1-FBB8-FD89FBF08739}"/>
                    </a:ext>
                  </a:extLst>
                </p14:cNvPr>
                <p14:cNvContentPartPr/>
                <p14:nvPr/>
              </p14:nvContentPartPr>
              <p14:xfrm>
                <a:off x="3110290" y="734702"/>
                <a:ext cx="150120" cy="18504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E5DC623E-6EFA-75C1-FBB8-FD89FBF08739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3101650" y="726062"/>
                  <a:ext cx="167760" cy="202680"/>
                </a:xfrm>
                <a:prstGeom prst="rect">
                  <a:avLst/>
                </a:prstGeom>
              </p:spPr>
            </p:pic>
          </mc:Fallback>
        </mc:AlternateContent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6361CCE8-399C-8A14-4571-BEEB30251C98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77653" y="2346843"/>
            <a:ext cx="3274031" cy="76086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BCDD882-7D68-8584-F930-95A8F1B767DD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05653" y="257463"/>
            <a:ext cx="4397339" cy="1992573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062" name="Ink 1061">
                <a:extLst>
                  <a:ext uri="{FF2B5EF4-FFF2-40B4-BE49-F238E27FC236}">
                    <a16:creationId xmlns:a16="http://schemas.microsoft.com/office/drawing/2014/main" id="{2454579B-E6B2-FB6D-EF3C-DA38D943E87D}"/>
                  </a:ext>
                </a:extLst>
              </p14:cNvPr>
              <p14:cNvContentPartPr/>
              <p14:nvPr/>
            </p14:nvContentPartPr>
            <p14:xfrm>
              <a:off x="1746250" y="3596969"/>
              <a:ext cx="894960" cy="58320"/>
            </p14:xfrm>
          </p:contentPart>
        </mc:Choice>
        <mc:Fallback xmlns="">
          <p:pic>
            <p:nvPicPr>
              <p:cNvPr id="1062" name="Ink 1061">
                <a:extLst>
                  <a:ext uri="{FF2B5EF4-FFF2-40B4-BE49-F238E27FC236}">
                    <a16:creationId xmlns:a16="http://schemas.microsoft.com/office/drawing/2014/main" id="{2454579B-E6B2-FB6D-EF3C-DA38D943E87D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737610" y="3588329"/>
                <a:ext cx="912600" cy="75960"/>
              </a:xfrm>
              <a:prstGeom prst="rect">
                <a:avLst/>
              </a:prstGeom>
            </p:spPr>
          </p:pic>
        </mc:Fallback>
      </mc:AlternateContent>
      <p:grpSp>
        <p:nvGrpSpPr>
          <p:cNvPr id="1080" name="Group 1079">
            <a:extLst>
              <a:ext uri="{FF2B5EF4-FFF2-40B4-BE49-F238E27FC236}">
                <a16:creationId xmlns:a16="http://schemas.microsoft.com/office/drawing/2014/main" id="{FC86624F-F724-3CC3-237D-ED08573BD7F5}"/>
              </a:ext>
            </a:extLst>
          </p:cNvPr>
          <p:cNvGrpSpPr/>
          <p:nvPr/>
        </p:nvGrpSpPr>
        <p:grpSpPr>
          <a:xfrm>
            <a:off x="4250050" y="3267809"/>
            <a:ext cx="376560" cy="252000"/>
            <a:chOff x="4250050" y="3267809"/>
            <a:chExt cx="376560" cy="252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078" name="Ink 1077">
                  <a:extLst>
                    <a:ext uri="{FF2B5EF4-FFF2-40B4-BE49-F238E27FC236}">
                      <a16:creationId xmlns:a16="http://schemas.microsoft.com/office/drawing/2014/main" id="{17908CC5-A34B-071E-C6BD-374AE003C559}"/>
                    </a:ext>
                  </a:extLst>
                </p14:cNvPr>
                <p14:cNvContentPartPr/>
                <p14:nvPr/>
              </p14:nvContentPartPr>
              <p14:xfrm>
                <a:off x="4250050" y="3267809"/>
                <a:ext cx="231840" cy="211320"/>
              </p14:xfrm>
            </p:contentPart>
          </mc:Choice>
          <mc:Fallback xmlns="">
            <p:pic>
              <p:nvPicPr>
                <p:cNvPr id="1078" name="Ink 1077">
                  <a:extLst>
                    <a:ext uri="{FF2B5EF4-FFF2-40B4-BE49-F238E27FC236}">
                      <a16:creationId xmlns:a16="http://schemas.microsoft.com/office/drawing/2014/main" id="{17908CC5-A34B-071E-C6BD-374AE003C559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4241050" y="3259169"/>
                  <a:ext cx="249480" cy="22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079" name="Ink 1078">
                  <a:extLst>
                    <a:ext uri="{FF2B5EF4-FFF2-40B4-BE49-F238E27FC236}">
                      <a16:creationId xmlns:a16="http://schemas.microsoft.com/office/drawing/2014/main" id="{E2F338BF-231E-6E27-7C7A-4647FCF10240}"/>
                    </a:ext>
                  </a:extLst>
                </p14:cNvPr>
                <p14:cNvContentPartPr/>
                <p14:nvPr/>
              </p14:nvContentPartPr>
              <p14:xfrm>
                <a:off x="4562170" y="3428369"/>
                <a:ext cx="64440" cy="91440"/>
              </p14:xfrm>
            </p:contentPart>
          </mc:Choice>
          <mc:Fallback xmlns="">
            <p:pic>
              <p:nvPicPr>
                <p:cNvPr id="1079" name="Ink 1078">
                  <a:extLst>
                    <a:ext uri="{FF2B5EF4-FFF2-40B4-BE49-F238E27FC236}">
                      <a16:creationId xmlns:a16="http://schemas.microsoft.com/office/drawing/2014/main" id="{E2F338BF-231E-6E27-7C7A-4647FCF10240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4553530" y="3419729"/>
                  <a:ext cx="82080" cy="109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99" name="Group 1098">
            <a:extLst>
              <a:ext uri="{FF2B5EF4-FFF2-40B4-BE49-F238E27FC236}">
                <a16:creationId xmlns:a16="http://schemas.microsoft.com/office/drawing/2014/main" id="{953D9929-BBB4-F941-F070-CCAF6BA33CE7}"/>
              </a:ext>
            </a:extLst>
          </p:cNvPr>
          <p:cNvGrpSpPr/>
          <p:nvPr/>
        </p:nvGrpSpPr>
        <p:grpSpPr>
          <a:xfrm>
            <a:off x="7495090" y="3181769"/>
            <a:ext cx="708120" cy="313560"/>
            <a:chOff x="7495090" y="3181769"/>
            <a:chExt cx="708120" cy="313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093" name="Ink 1092">
                  <a:extLst>
                    <a:ext uri="{FF2B5EF4-FFF2-40B4-BE49-F238E27FC236}">
                      <a16:creationId xmlns:a16="http://schemas.microsoft.com/office/drawing/2014/main" id="{772D5530-8AA8-8328-6FD3-32639267C921}"/>
                    </a:ext>
                  </a:extLst>
                </p14:cNvPr>
                <p14:cNvContentPartPr/>
                <p14:nvPr/>
              </p14:nvContentPartPr>
              <p14:xfrm>
                <a:off x="7504810" y="3220649"/>
                <a:ext cx="50760" cy="274680"/>
              </p14:xfrm>
            </p:contentPart>
          </mc:Choice>
          <mc:Fallback xmlns="">
            <p:pic>
              <p:nvPicPr>
                <p:cNvPr id="1093" name="Ink 1092">
                  <a:extLst>
                    <a:ext uri="{FF2B5EF4-FFF2-40B4-BE49-F238E27FC236}">
                      <a16:creationId xmlns:a16="http://schemas.microsoft.com/office/drawing/2014/main" id="{772D5530-8AA8-8328-6FD3-32639267C921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7495810" y="3211649"/>
                  <a:ext cx="68400" cy="29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094" name="Ink 1093">
                  <a:extLst>
                    <a:ext uri="{FF2B5EF4-FFF2-40B4-BE49-F238E27FC236}">
                      <a16:creationId xmlns:a16="http://schemas.microsoft.com/office/drawing/2014/main" id="{395DA869-92E3-8F3E-0049-6E56A69740C3}"/>
                    </a:ext>
                  </a:extLst>
                </p14:cNvPr>
                <p14:cNvContentPartPr/>
                <p14:nvPr/>
              </p14:nvContentPartPr>
              <p14:xfrm>
                <a:off x="7495090" y="3181769"/>
                <a:ext cx="257040" cy="45360"/>
              </p14:xfrm>
            </p:contentPart>
          </mc:Choice>
          <mc:Fallback xmlns="">
            <p:pic>
              <p:nvPicPr>
                <p:cNvPr id="1094" name="Ink 1093">
                  <a:extLst>
                    <a:ext uri="{FF2B5EF4-FFF2-40B4-BE49-F238E27FC236}">
                      <a16:creationId xmlns:a16="http://schemas.microsoft.com/office/drawing/2014/main" id="{395DA869-92E3-8F3E-0049-6E56A69740C3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7486450" y="3173129"/>
                  <a:ext cx="27468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095" name="Ink 1094">
                  <a:extLst>
                    <a:ext uri="{FF2B5EF4-FFF2-40B4-BE49-F238E27FC236}">
                      <a16:creationId xmlns:a16="http://schemas.microsoft.com/office/drawing/2014/main" id="{F1C88760-B06D-E618-CE5B-F3E3C5CD08E6}"/>
                    </a:ext>
                  </a:extLst>
                </p14:cNvPr>
                <p14:cNvContentPartPr/>
                <p14:nvPr/>
              </p14:nvContentPartPr>
              <p14:xfrm>
                <a:off x="7533610" y="3294449"/>
                <a:ext cx="207720" cy="15120"/>
              </p14:xfrm>
            </p:contentPart>
          </mc:Choice>
          <mc:Fallback xmlns="">
            <p:pic>
              <p:nvPicPr>
                <p:cNvPr id="1095" name="Ink 1094">
                  <a:extLst>
                    <a:ext uri="{FF2B5EF4-FFF2-40B4-BE49-F238E27FC236}">
                      <a16:creationId xmlns:a16="http://schemas.microsoft.com/office/drawing/2014/main" id="{F1C88760-B06D-E618-CE5B-F3E3C5CD08E6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7524970" y="3285809"/>
                  <a:ext cx="22536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097" name="Ink 1096">
                  <a:extLst>
                    <a:ext uri="{FF2B5EF4-FFF2-40B4-BE49-F238E27FC236}">
                      <a16:creationId xmlns:a16="http://schemas.microsoft.com/office/drawing/2014/main" id="{0EFCF42C-4FBB-FD7B-4EA6-BAC5BDD0CDA3}"/>
                    </a:ext>
                  </a:extLst>
                </p14:cNvPr>
                <p14:cNvContentPartPr/>
                <p14:nvPr/>
              </p14:nvContentPartPr>
              <p14:xfrm>
                <a:off x="7987570" y="3263849"/>
                <a:ext cx="44280" cy="188280"/>
              </p14:xfrm>
            </p:contentPart>
          </mc:Choice>
          <mc:Fallback xmlns="">
            <p:pic>
              <p:nvPicPr>
                <p:cNvPr id="1097" name="Ink 1096">
                  <a:extLst>
                    <a:ext uri="{FF2B5EF4-FFF2-40B4-BE49-F238E27FC236}">
                      <a16:creationId xmlns:a16="http://schemas.microsoft.com/office/drawing/2014/main" id="{0EFCF42C-4FBB-FD7B-4EA6-BAC5BDD0CDA3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7978570" y="3254849"/>
                  <a:ext cx="61920" cy="20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098" name="Ink 1097">
                  <a:extLst>
                    <a:ext uri="{FF2B5EF4-FFF2-40B4-BE49-F238E27FC236}">
                      <a16:creationId xmlns:a16="http://schemas.microsoft.com/office/drawing/2014/main" id="{1568EF26-833E-F8C6-714E-7997454A4B82}"/>
                    </a:ext>
                  </a:extLst>
                </p14:cNvPr>
                <p14:cNvContentPartPr/>
                <p14:nvPr/>
              </p14:nvContentPartPr>
              <p14:xfrm>
                <a:off x="7895410" y="3247289"/>
                <a:ext cx="307800" cy="53640"/>
              </p14:xfrm>
            </p:contentPart>
          </mc:Choice>
          <mc:Fallback xmlns="">
            <p:pic>
              <p:nvPicPr>
                <p:cNvPr id="1098" name="Ink 1097">
                  <a:extLst>
                    <a:ext uri="{FF2B5EF4-FFF2-40B4-BE49-F238E27FC236}">
                      <a16:creationId xmlns:a16="http://schemas.microsoft.com/office/drawing/2014/main" id="{1568EF26-833E-F8C6-714E-7997454A4B82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7886410" y="3238289"/>
                  <a:ext cx="325440" cy="71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01" name="Group 1100">
            <a:extLst>
              <a:ext uri="{FF2B5EF4-FFF2-40B4-BE49-F238E27FC236}">
                <a16:creationId xmlns:a16="http://schemas.microsoft.com/office/drawing/2014/main" id="{80AB6F23-FC7B-9078-18A3-64137DBDEE70}"/>
              </a:ext>
            </a:extLst>
          </p:cNvPr>
          <p:cNvGrpSpPr/>
          <p:nvPr/>
        </p:nvGrpSpPr>
        <p:grpSpPr>
          <a:xfrm>
            <a:off x="1886650" y="3112249"/>
            <a:ext cx="1909440" cy="792720"/>
            <a:chOff x="1886650" y="3237209"/>
            <a:chExt cx="1909440" cy="792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1050" name="Ink 1049">
                  <a:extLst>
                    <a:ext uri="{FF2B5EF4-FFF2-40B4-BE49-F238E27FC236}">
                      <a16:creationId xmlns:a16="http://schemas.microsoft.com/office/drawing/2014/main" id="{881EDBA5-2E6A-ED1A-436E-E554BAD0BD0E}"/>
                    </a:ext>
                  </a:extLst>
                </p14:cNvPr>
                <p14:cNvContentPartPr/>
                <p14:nvPr/>
              </p14:nvContentPartPr>
              <p14:xfrm>
                <a:off x="1905730" y="3411809"/>
                <a:ext cx="169920" cy="227520"/>
              </p14:xfrm>
            </p:contentPart>
          </mc:Choice>
          <mc:Fallback xmlns="">
            <p:pic>
              <p:nvPicPr>
                <p:cNvPr id="1050" name="Ink 1049">
                  <a:extLst>
                    <a:ext uri="{FF2B5EF4-FFF2-40B4-BE49-F238E27FC236}">
                      <a16:creationId xmlns:a16="http://schemas.microsoft.com/office/drawing/2014/main" id="{881EDBA5-2E6A-ED1A-436E-E554BAD0BD0E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1896730" y="3403169"/>
                  <a:ext cx="187560" cy="24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1051" name="Ink 1050">
                  <a:extLst>
                    <a:ext uri="{FF2B5EF4-FFF2-40B4-BE49-F238E27FC236}">
                      <a16:creationId xmlns:a16="http://schemas.microsoft.com/office/drawing/2014/main" id="{5D6A69A1-67E5-1623-83C9-A5702BDA4C27}"/>
                    </a:ext>
                  </a:extLst>
                </p14:cNvPr>
                <p14:cNvContentPartPr/>
                <p14:nvPr/>
              </p14:nvContentPartPr>
              <p14:xfrm>
                <a:off x="1937770" y="3501809"/>
                <a:ext cx="159480" cy="13320"/>
              </p14:xfrm>
            </p:contentPart>
          </mc:Choice>
          <mc:Fallback xmlns="">
            <p:pic>
              <p:nvPicPr>
                <p:cNvPr id="1051" name="Ink 1050">
                  <a:extLst>
                    <a:ext uri="{FF2B5EF4-FFF2-40B4-BE49-F238E27FC236}">
                      <a16:creationId xmlns:a16="http://schemas.microsoft.com/office/drawing/2014/main" id="{5D6A69A1-67E5-1623-83C9-A5702BDA4C27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1929130" y="3492809"/>
                  <a:ext cx="17712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1052" name="Ink 1051">
                  <a:extLst>
                    <a:ext uri="{FF2B5EF4-FFF2-40B4-BE49-F238E27FC236}">
                      <a16:creationId xmlns:a16="http://schemas.microsoft.com/office/drawing/2014/main" id="{0622441D-EEE5-D3BD-9CC5-B2E0EE9FA3B6}"/>
                    </a:ext>
                  </a:extLst>
                </p14:cNvPr>
                <p14:cNvContentPartPr/>
                <p14:nvPr/>
              </p14:nvContentPartPr>
              <p14:xfrm>
                <a:off x="1937410" y="3609809"/>
                <a:ext cx="175320" cy="17640"/>
              </p14:xfrm>
            </p:contentPart>
          </mc:Choice>
          <mc:Fallback xmlns="">
            <p:pic>
              <p:nvPicPr>
                <p:cNvPr id="1052" name="Ink 1051">
                  <a:extLst>
                    <a:ext uri="{FF2B5EF4-FFF2-40B4-BE49-F238E27FC236}">
                      <a16:creationId xmlns:a16="http://schemas.microsoft.com/office/drawing/2014/main" id="{0622441D-EEE5-D3BD-9CC5-B2E0EE9FA3B6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1928770" y="3600809"/>
                  <a:ext cx="19296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1053" name="Ink 1052">
                  <a:extLst>
                    <a:ext uri="{FF2B5EF4-FFF2-40B4-BE49-F238E27FC236}">
                      <a16:creationId xmlns:a16="http://schemas.microsoft.com/office/drawing/2014/main" id="{6AC448C5-3D97-4352-FD8A-5C8ADBE4FFD0}"/>
                    </a:ext>
                  </a:extLst>
                </p14:cNvPr>
                <p14:cNvContentPartPr/>
                <p14:nvPr/>
              </p14:nvContentPartPr>
              <p14:xfrm>
                <a:off x="2118490" y="3570569"/>
                <a:ext cx="145800" cy="213480"/>
              </p14:xfrm>
            </p:contentPart>
          </mc:Choice>
          <mc:Fallback xmlns="">
            <p:pic>
              <p:nvPicPr>
                <p:cNvPr id="1053" name="Ink 1052">
                  <a:extLst>
                    <a:ext uri="{FF2B5EF4-FFF2-40B4-BE49-F238E27FC236}">
                      <a16:creationId xmlns:a16="http://schemas.microsoft.com/office/drawing/2014/main" id="{6AC448C5-3D97-4352-FD8A-5C8ADBE4FFD0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2109490" y="3561929"/>
                  <a:ext cx="163440" cy="23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1055" name="Ink 1054">
                  <a:extLst>
                    <a:ext uri="{FF2B5EF4-FFF2-40B4-BE49-F238E27FC236}">
                      <a16:creationId xmlns:a16="http://schemas.microsoft.com/office/drawing/2014/main" id="{40FC252B-080A-EF12-26F3-BE4FBB87B0E9}"/>
                    </a:ext>
                  </a:extLst>
                </p14:cNvPr>
                <p14:cNvContentPartPr/>
                <p14:nvPr/>
              </p14:nvContentPartPr>
              <p14:xfrm>
                <a:off x="2264290" y="3310289"/>
                <a:ext cx="135000" cy="133200"/>
              </p14:xfrm>
            </p:contentPart>
          </mc:Choice>
          <mc:Fallback xmlns="">
            <p:pic>
              <p:nvPicPr>
                <p:cNvPr id="1055" name="Ink 1054">
                  <a:extLst>
                    <a:ext uri="{FF2B5EF4-FFF2-40B4-BE49-F238E27FC236}">
                      <a16:creationId xmlns:a16="http://schemas.microsoft.com/office/drawing/2014/main" id="{40FC252B-080A-EF12-26F3-BE4FBB87B0E9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2255650" y="3301649"/>
                  <a:ext cx="15264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1056" name="Ink 1055">
                  <a:extLst>
                    <a:ext uri="{FF2B5EF4-FFF2-40B4-BE49-F238E27FC236}">
                      <a16:creationId xmlns:a16="http://schemas.microsoft.com/office/drawing/2014/main" id="{358AB3C2-69B2-5D6D-432C-1AB0A4D14A3C}"/>
                    </a:ext>
                  </a:extLst>
                </p14:cNvPr>
                <p14:cNvContentPartPr/>
                <p14:nvPr/>
              </p14:nvContentPartPr>
              <p14:xfrm>
                <a:off x="2429890" y="3303089"/>
                <a:ext cx="228240" cy="141480"/>
              </p14:xfrm>
            </p:contentPart>
          </mc:Choice>
          <mc:Fallback xmlns="">
            <p:pic>
              <p:nvPicPr>
                <p:cNvPr id="1056" name="Ink 1055">
                  <a:extLst>
                    <a:ext uri="{FF2B5EF4-FFF2-40B4-BE49-F238E27FC236}">
                      <a16:creationId xmlns:a16="http://schemas.microsoft.com/office/drawing/2014/main" id="{358AB3C2-69B2-5D6D-432C-1AB0A4D14A3C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2421250" y="3294449"/>
                  <a:ext cx="24588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1057" name="Ink 1056">
                  <a:extLst>
                    <a:ext uri="{FF2B5EF4-FFF2-40B4-BE49-F238E27FC236}">
                      <a16:creationId xmlns:a16="http://schemas.microsoft.com/office/drawing/2014/main" id="{EA077C7B-CAFA-982B-6829-444E7F3210E6}"/>
                    </a:ext>
                  </a:extLst>
                </p14:cNvPr>
                <p14:cNvContentPartPr/>
                <p14:nvPr/>
              </p14:nvContentPartPr>
              <p14:xfrm>
                <a:off x="2602690" y="3302729"/>
                <a:ext cx="118080" cy="123120"/>
              </p14:xfrm>
            </p:contentPart>
          </mc:Choice>
          <mc:Fallback xmlns="">
            <p:pic>
              <p:nvPicPr>
                <p:cNvPr id="1057" name="Ink 1056">
                  <a:extLst>
                    <a:ext uri="{FF2B5EF4-FFF2-40B4-BE49-F238E27FC236}">
                      <a16:creationId xmlns:a16="http://schemas.microsoft.com/office/drawing/2014/main" id="{EA077C7B-CAFA-982B-6829-444E7F3210E6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2594050" y="3293729"/>
                  <a:ext cx="13572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1058" name="Ink 1057">
                  <a:extLst>
                    <a:ext uri="{FF2B5EF4-FFF2-40B4-BE49-F238E27FC236}">
                      <a16:creationId xmlns:a16="http://schemas.microsoft.com/office/drawing/2014/main" id="{DA4CD664-2C8D-35A1-9A0D-D81F7EBCCECD}"/>
                    </a:ext>
                  </a:extLst>
                </p14:cNvPr>
                <p14:cNvContentPartPr/>
                <p14:nvPr/>
              </p14:nvContentPartPr>
              <p14:xfrm>
                <a:off x="2307130" y="3265649"/>
                <a:ext cx="161280" cy="228960"/>
              </p14:xfrm>
            </p:contentPart>
          </mc:Choice>
          <mc:Fallback xmlns="">
            <p:pic>
              <p:nvPicPr>
                <p:cNvPr id="1058" name="Ink 1057">
                  <a:extLst>
                    <a:ext uri="{FF2B5EF4-FFF2-40B4-BE49-F238E27FC236}">
                      <a16:creationId xmlns:a16="http://schemas.microsoft.com/office/drawing/2014/main" id="{DA4CD664-2C8D-35A1-9A0D-D81F7EBCCECD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2298490" y="3257009"/>
                  <a:ext cx="178920" cy="24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1059" name="Ink 1058">
                  <a:extLst>
                    <a:ext uri="{FF2B5EF4-FFF2-40B4-BE49-F238E27FC236}">
                      <a16:creationId xmlns:a16="http://schemas.microsoft.com/office/drawing/2014/main" id="{1896BFE5-FD28-13A0-3308-E05BB1012F92}"/>
                    </a:ext>
                  </a:extLst>
                </p14:cNvPr>
                <p14:cNvContentPartPr/>
                <p14:nvPr/>
              </p14:nvContentPartPr>
              <p14:xfrm>
                <a:off x="2780530" y="3237209"/>
                <a:ext cx="59760" cy="249120"/>
              </p14:xfrm>
            </p:contentPart>
          </mc:Choice>
          <mc:Fallback xmlns="">
            <p:pic>
              <p:nvPicPr>
                <p:cNvPr id="1059" name="Ink 1058">
                  <a:extLst>
                    <a:ext uri="{FF2B5EF4-FFF2-40B4-BE49-F238E27FC236}">
                      <a16:creationId xmlns:a16="http://schemas.microsoft.com/office/drawing/2014/main" id="{1896BFE5-FD28-13A0-3308-E05BB1012F92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2771530" y="3228209"/>
                  <a:ext cx="77400" cy="26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1060" name="Ink 1059">
                  <a:extLst>
                    <a:ext uri="{FF2B5EF4-FFF2-40B4-BE49-F238E27FC236}">
                      <a16:creationId xmlns:a16="http://schemas.microsoft.com/office/drawing/2014/main" id="{0E8D9055-6CE4-9694-00CA-15C573F843E3}"/>
                    </a:ext>
                  </a:extLst>
                </p14:cNvPr>
                <p14:cNvContentPartPr/>
                <p14:nvPr/>
              </p14:nvContentPartPr>
              <p14:xfrm>
                <a:off x="2510170" y="3378329"/>
                <a:ext cx="130320" cy="114120"/>
              </p14:xfrm>
            </p:contentPart>
          </mc:Choice>
          <mc:Fallback xmlns="">
            <p:pic>
              <p:nvPicPr>
                <p:cNvPr id="1060" name="Ink 1059">
                  <a:extLst>
                    <a:ext uri="{FF2B5EF4-FFF2-40B4-BE49-F238E27FC236}">
                      <a16:creationId xmlns:a16="http://schemas.microsoft.com/office/drawing/2014/main" id="{0E8D9055-6CE4-9694-00CA-15C573F843E3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2501170" y="3369329"/>
                  <a:ext cx="14796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1064" name="Ink 1063">
                  <a:extLst>
                    <a:ext uri="{FF2B5EF4-FFF2-40B4-BE49-F238E27FC236}">
                      <a16:creationId xmlns:a16="http://schemas.microsoft.com/office/drawing/2014/main" id="{E5E57E02-284F-242E-03D3-9206D8E62FC8}"/>
                    </a:ext>
                  </a:extLst>
                </p14:cNvPr>
                <p14:cNvContentPartPr/>
                <p14:nvPr/>
              </p14:nvContentPartPr>
              <p14:xfrm>
                <a:off x="1886650" y="3893489"/>
                <a:ext cx="153360" cy="112320"/>
              </p14:xfrm>
            </p:contentPart>
          </mc:Choice>
          <mc:Fallback xmlns="">
            <p:pic>
              <p:nvPicPr>
                <p:cNvPr id="1064" name="Ink 1063">
                  <a:extLst>
                    <a:ext uri="{FF2B5EF4-FFF2-40B4-BE49-F238E27FC236}">
                      <a16:creationId xmlns:a16="http://schemas.microsoft.com/office/drawing/2014/main" id="{E5E57E02-284F-242E-03D3-9206D8E62FC8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1878010" y="3884489"/>
                  <a:ext cx="17100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1065" name="Ink 1064">
                  <a:extLst>
                    <a:ext uri="{FF2B5EF4-FFF2-40B4-BE49-F238E27FC236}">
                      <a16:creationId xmlns:a16="http://schemas.microsoft.com/office/drawing/2014/main" id="{0AA4DD67-7ABF-9700-E547-978502CAA02F}"/>
                    </a:ext>
                  </a:extLst>
                </p14:cNvPr>
                <p14:cNvContentPartPr/>
                <p14:nvPr/>
              </p14:nvContentPartPr>
              <p14:xfrm>
                <a:off x="2106970" y="3975209"/>
                <a:ext cx="21960" cy="25920"/>
              </p14:xfrm>
            </p:contentPart>
          </mc:Choice>
          <mc:Fallback xmlns="">
            <p:pic>
              <p:nvPicPr>
                <p:cNvPr id="1065" name="Ink 1064">
                  <a:extLst>
                    <a:ext uri="{FF2B5EF4-FFF2-40B4-BE49-F238E27FC236}">
                      <a16:creationId xmlns:a16="http://schemas.microsoft.com/office/drawing/2014/main" id="{0AA4DD67-7ABF-9700-E547-978502CAA02F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2098330" y="3966209"/>
                  <a:ext cx="3960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1066" name="Ink 1065">
                  <a:extLst>
                    <a:ext uri="{FF2B5EF4-FFF2-40B4-BE49-F238E27FC236}">
                      <a16:creationId xmlns:a16="http://schemas.microsoft.com/office/drawing/2014/main" id="{4BDEC763-382E-4F20-A759-0F1D2BB4480F}"/>
                    </a:ext>
                  </a:extLst>
                </p14:cNvPr>
                <p14:cNvContentPartPr/>
                <p14:nvPr/>
              </p14:nvContentPartPr>
              <p14:xfrm>
                <a:off x="2180410" y="3923729"/>
                <a:ext cx="128880" cy="71280"/>
              </p14:xfrm>
            </p:contentPart>
          </mc:Choice>
          <mc:Fallback xmlns="">
            <p:pic>
              <p:nvPicPr>
                <p:cNvPr id="1066" name="Ink 1065">
                  <a:extLst>
                    <a:ext uri="{FF2B5EF4-FFF2-40B4-BE49-F238E27FC236}">
                      <a16:creationId xmlns:a16="http://schemas.microsoft.com/office/drawing/2014/main" id="{4BDEC763-382E-4F20-A759-0F1D2BB4480F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2171770" y="3915089"/>
                  <a:ext cx="14652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1067" name="Ink 1066">
                  <a:extLst>
                    <a:ext uri="{FF2B5EF4-FFF2-40B4-BE49-F238E27FC236}">
                      <a16:creationId xmlns:a16="http://schemas.microsoft.com/office/drawing/2014/main" id="{2FA95680-461A-345A-CEF4-93BC1596E7F1}"/>
                    </a:ext>
                  </a:extLst>
                </p14:cNvPr>
                <p14:cNvContentPartPr/>
                <p14:nvPr/>
              </p14:nvContentPartPr>
              <p14:xfrm>
                <a:off x="2356450" y="3878729"/>
                <a:ext cx="24840" cy="120600"/>
              </p14:xfrm>
            </p:contentPart>
          </mc:Choice>
          <mc:Fallback xmlns="">
            <p:pic>
              <p:nvPicPr>
                <p:cNvPr id="1067" name="Ink 1066">
                  <a:extLst>
                    <a:ext uri="{FF2B5EF4-FFF2-40B4-BE49-F238E27FC236}">
                      <a16:creationId xmlns:a16="http://schemas.microsoft.com/office/drawing/2014/main" id="{2FA95680-461A-345A-CEF4-93BC1596E7F1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2347450" y="3870089"/>
                  <a:ext cx="4248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1068" name="Ink 1067">
                  <a:extLst>
                    <a:ext uri="{FF2B5EF4-FFF2-40B4-BE49-F238E27FC236}">
                      <a16:creationId xmlns:a16="http://schemas.microsoft.com/office/drawing/2014/main" id="{A59D118D-3EA7-541E-7733-B496C86ADEFB}"/>
                    </a:ext>
                  </a:extLst>
                </p14:cNvPr>
                <p14:cNvContentPartPr/>
                <p14:nvPr/>
              </p14:nvContentPartPr>
              <p14:xfrm>
                <a:off x="2422690" y="3858569"/>
                <a:ext cx="84600" cy="88200"/>
              </p14:xfrm>
            </p:contentPart>
          </mc:Choice>
          <mc:Fallback xmlns="">
            <p:pic>
              <p:nvPicPr>
                <p:cNvPr id="1068" name="Ink 1067">
                  <a:extLst>
                    <a:ext uri="{FF2B5EF4-FFF2-40B4-BE49-F238E27FC236}">
                      <a16:creationId xmlns:a16="http://schemas.microsoft.com/office/drawing/2014/main" id="{A59D118D-3EA7-541E-7733-B496C86ADEFB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2414050" y="3849929"/>
                  <a:ext cx="10224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1069" name="Ink 1068">
                  <a:extLst>
                    <a:ext uri="{FF2B5EF4-FFF2-40B4-BE49-F238E27FC236}">
                      <a16:creationId xmlns:a16="http://schemas.microsoft.com/office/drawing/2014/main" id="{245CC892-81E3-3DBB-4045-16A64B1E55E6}"/>
                    </a:ext>
                  </a:extLst>
                </p14:cNvPr>
                <p14:cNvContentPartPr/>
                <p14:nvPr/>
              </p14:nvContentPartPr>
              <p14:xfrm>
                <a:off x="2418010" y="3949289"/>
                <a:ext cx="70920" cy="61920"/>
              </p14:xfrm>
            </p:contentPart>
          </mc:Choice>
          <mc:Fallback xmlns="">
            <p:pic>
              <p:nvPicPr>
                <p:cNvPr id="1069" name="Ink 1068">
                  <a:extLst>
                    <a:ext uri="{FF2B5EF4-FFF2-40B4-BE49-F238E27FC236}">
                      <a16:creationId xmlns:a16="http://schemas.microsoft.com/office/drawing/2014/main" id="{245CC892-81E3-3DBB-4045-16A64B1E55E6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2409010" y="3940649"/>
                  <a:ext cx="8856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1070" name="Ink 1069">
                  <a:extLst>
                    <a:ext uri="{FF2B5EF4-FFF2-40B4-BE49-F238E27FC236}">
                      <a16:creationId xmlns:a16="http://schemas.microsoft.com/office/drawing/2014/main" id="{F3B690F8-7C3D-8590-22DA-3B8EC036BE4E}"/>
                    </a:ext>
                  </a:extLst>
                </p14:cNvPr>
                <p14:cNvContentPartPr/>
                <p14:nvPr/>
              </p14:nvContentPartPr>
              <p14:xfrm>
                <a:off x="2548690" y="3820769"/>
                <a:ext cx="15840" cy="209160"/>
              </p14:xfrm>
            </p:contentPart>
          </mc:Choice>
          <mc:Fallback xmlns="">
            <p:pic>
              <p:nvPicPr>
                <p:cNvPr id="1070" name="Ink 1069">
                  <a:extLst>
                    <a:ext uri="{FF2B5EF4-FFF2-40B4-BE49-F238E27FC236}">
                      <a16:creationId xmlns:a16="http://schemas.microsoft.com/office/drawing/2014/main" id="{F3B690F8-7C3D-8590-22DA-3B8EC036BE4E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2540050" y="3812129"/>
                  <a:ext cx="33480" cy="22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1072" name="Ink 1071">
                  <a:extLst>
                    <a:ext uri="{FF2B5EF4-FFF2-40B4-BE49-F238E27FC236}">
                      <a16:creationId xmlns:a16="http://schemas.microsoft.com/office/drawing/2014/main" id="{0E9EB5CC-BB9B-CEF5-885C-E6BB27AE08A9}"/>
                    </a:ext>
                  </a:extLst>
                </p14:cNvPr>
                <p14:cNvContentPartPr/>
                <p14:nvPr/>
              </p14:nvContentPartPr>
              <p14:xfrm>
                <a:off x="2911210" y="3314609"/>
                <a:ext cx="123840" cy="356400"/>
              </p14:xfrm>
            </p:contentPart>
          </mc:Choice>
          <mc:Fallback xmlns="">
            <p:pic>
              <p:nvPicPr>
                <p:cNvPr id="1072" name="Ink 1071">
                  <a:extLst>
                    <a:ext uri="{FF2B5EF4-FFF2-40B4-BE49-F238E27FC236}">
                      <a16:creationId xmlns:a16="http://schemas.microsoft.com/office/drawing/2014/main" id="{0E9EB5CC-BB9B-CEF5-885C-E6BB27AE08A9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2902570" y="3305609"/>
                  <a:ext cx="141480" cy="37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1073" name="Ink 1072">
                  <a:extLst>
                    <a:ext uri="{FF2B5EF4-FFF2-40B4-BE49-F238E27FC236}">
                      <a16:creationId xmlns:a16="http://schemas.microsoft.com/office/drawing/2014/main" id="{052E81B8-D37B-F064-FEB6-3458AAD90468}"/>
                    </a:ext>
                  </a:extLst>
                </p14:cNvPr>
                <p14:cNvContentPartPr/>
                <p14:nvPr/>
              </p14:nvContentPartPr>
              <p14:xfrm>
                <a:off x="3048730" y="3421529"/>
                <a:ext cx="126720" cy="167760"/>
              </p14:xfrm>
            </p:contentPart>
          </mc:Choice>
          <mc:Fallback xmlns="">
            <p:pic>
              <p:nvPicPr>
                <p:cNvPr id="1073" name="Ink 1072">
                  <a:extLst>
                    <a:ext uri="{FF2B5EF4-FFF2-40B4-BE49-F238E27FC236}">
                      <a16:creationId xmlns:a16="http://schemas.microsoft.com/office/drawing/2014/main" id="{052E81B8-D37B-F064-FEB6-3458AAD90468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3040090" y="3412529"/>
                  <a:ext cx="144360" cy="18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1074" name="Ink 1073">
                  <a:extLst>
                    <a:ext uri="{FF2B5EF4-FFF2-40B4-BE49-F238E27FC236}">
                      <a16:creationId xmlns:a16="http://schemas.microsoft.com/office/drawing/2014/main" id="{5713C144-F182-12A4-941A-3748D9A8D6BF}"/>
                    </a:ext>
                  </a:extLst>
                </p14:cNvPr>
                <p14:cNvContentPartPr/>
                <p14:nvPr/>
              </p14:nvContentPartPr>
              <p14:xfrm>
                <a:off x="3277690" y="3480569"/>
                <a:ext cx="100800" cy="101520"/>
              </p14:xfrm>
            </p:contentPart>
          </mc:Choice>
          <mc:Fallback xmlns="">
            <p:pic>
              <p:nvPicPr>
                <p:cNvPr id="1074" name="Ink 1073">
                  <a:extLst>
                    <a:ext uri="{FF2B5EF4-FFF2-40B4-BE49-F238E27FC236}">
                      <a16:creationId xmlns:a16="http://schemas.microsoft.com/office/drawing/2014/main" id="{5713C144-F182-12A4-941A-3748D9A8D6BF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3268690" y="3471569"/>
                  <a:ext cx="11844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1075" name="Ink 1074">
                  <a:extLst>
                    <a:ext uri="{FF2B5EF4-FFF2-40B4-BE49-F238E27FC236}">
                      <a16:creationId xmlns:a16="http://schemas.microsoft.com/office/drawing/2014/main" id="{3274DA9F-9F6E-A715-29D3-70907F3A4D70}"/>
                    </a:ext>
                  </a:extLst>
                </p14:cNvPr>
                <p14:cNvContentPartPr/>
                <p14:nvPr/>
              </p14:nvContentPartPr>
              <p14:xfrm>
                <a:off x="3409450" y="3376529"/>
                <a:ext cx="150120" cy="167040"/>
              </p14:xfrm>
            </p:contentPart>
          </mc:Choice>
          <mc:Fallback xmlns="">
            <p:pic>
              <p:nvPicPr>
                <p:cNvPr id="1075" name="Ink 1074">
                  <a:extLst>
                    <a:ext uri="{FF2B5EF4-FFF2-40B4-BE49-F238E27FC236}">
                      <a16:creationId xmlns:a16="http://schemas.microsoft.com/office/drawing/2014/main" id="{3274DA9F-9F6E-A715-29D3-70907F3A4D70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3400450" y="3367529"/>
                  <a:ext cx="16776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1076" name="Ink 1075">
                  <a:extLst>
                    <a:ext uri="{FF2B5EF4-FFF2-40B4-BE49-F238E27FC236}">
                      <a16:creationId xmlns:a16="http://schemas.microsoft.com/office/drawing/2014/main" id="{1420E323-7240-6577-E9B9-284CAF826AE7}"/>
                    </a:ext>
                  </a:extLst>
                </p14:cNvPr>
                <p14:cNvContentPartPr/>
                <p14:nvPr/>
              </p14:nvContentPartPr>
              <p14:xfrm>
                <a:off x="2569210" y="3589649"/>
                <a:ext cx="1226880" cy="146880"/>
              </p14:xfrm>
            </p:contentPart>
          </mc:Choice>
          <mc:Fallback xmlns="">
            <p:pic>
              <p:nvPicPr>
                <p:cNvPr id="1076" name="Ink 1075">
                  <a:extLst>
                    <a:ext uri="{FF2B5EF4-FFF2-40B4-BE49-F238E27FC236}">
                      <a16:creationId xmlns:a16="http://schemas.microsoft.com/office/drawing/2014/main" id="{1420E323-7240-6577-E9B9-284CAF826AE7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2560210" y="3581009"/>
                  <a:ext cx="124452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1100" name="Ink 1099">
                  <a:extLst>
                    <a:ext uri="{FF2B5EF4-FFF2-40B4-BE49-F238E27FC236}">
                      <a16:creationId xmlns:a16="http://schemas.microsoft.com/office/drawing/2014/main" id="{12D50A66-424D-7688-D12D-AA03F0D6B513}"/>
                    </a:ext>
                  </a:extLst>
                </p14:cNvPr>
                <p14:cNvContentPartPr/>
                <p14:nvPr/>
              </p14:nvContentPartPr>
              <p14:xfrm>
                <a:off x="3611410" y="3251969"/>
                <a:ext cx="59760" cy="356760"/>
              </p14:xfrm>
            </p:contentPart>
          </mc:Choice>
          <mc:Fallback xmlns="">
            <p:pic>
              <p:nvPicPr>
                <p:cNvPr id="1100" name="Ink 1099">
                  <a:extLst>
                    <a:ext uri="{FF2B5EF4-FFF2-40B4-BE49-F238E27FC236}">
                      <a16:creationId xmlns:a16="http://schemas.microsoft.com/office/drawing/2014/main" id="{12D50A66-424D-7688-D12D-AA03F0D6B513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3602410" y="3243329"/>
                  <a:ext cx="77400" cy="374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1118" name="Ink 1117">
                <a:extLst>
                  <a:ext uri="{FF2B5EF4-FFF2-40B4-BE49-F238E27FC236}">
                    <a16:creationId xmlns:a16="http://schemas.microsoft.com/office/drawing/2014/main" id="{279278F2-D80C-E03F-6CD7-4278602CDD17}"/>
                  </a:ext>
                </a:extLst>
              </p14:cNvPr>
              <p14:cNvContentPartPr/>
              <p14:nvPr/>
            </p14:nvContentPartPr>
            <p14:xfrm>
              <a:off x="4005970" y="3613769"/>
              <a:ext cx="597240" cy="34920"/>
            </p14:xfrm>
          </p:contentPart>
        </mc:Choice>
        <mc:Fallback xmlns="">
          <p:pic>
            <p:nvPicPr>
              <p:cNvPr id="1118" name="Ink 1117">
                <a:extLst>
                  <a:ext uri="{FF2B5EF4-FFF2-40B4-BE49-F238E27FC236}">
                    <a16:creationId xmlns:a16="http://schemas.microsoft.com/office/drawing/2014/main" id="{279278F2-D80C-E03F-6CD7-4278602CDD17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3996970" y="3605129"/>
                <a:ext cx="614880" cy="52560"/>
              </a:xfrm>
              <a:prstGeom prst="rect">
                <a:avLst/>
              </a:prstGeom>
            </p:spPr>
          </p:pic>
        </mc:Fallback>
      </mc:AlternateContent>
      <p:grpSp>
        <p:nvGrpSpPr>
          <p:cNvPr id="1122" name="Group 1121">
            <a:extLst>
              <a:ext uri="{FF2B5EF4-FFF2-40B4-BE49-F238E27FC236}">
                <a16:creationId xmlns:a16="http://schemas.microsoft.com/office/drawing/2014/main" id="{7868BBBD-ABE2-0623-1DFA-06D63BA086A5}"/>
              </a:ext>
            </a:extLst>
          </p:cNvPr>
          <p:cNvGrpSpPr/>
          <p:nvPr/>
        </p:nvGrpSpPr>
        <p:grpSpPr>
          <a:xfrm>
            <a:off x="5097130" y="3201929"/>
            <a:ext cx="923400" cy="435600"/>
            <a:chOff x="5097130" y="3201929"/>
            <a:chExt cx="923400" cy="435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1081" name="Ink 1080">
                  <a:extLst>
                    <a:ext uri="{FF2B5EF4-FFF2-40B4-BE49-F238E27FC236}">
                      <a16:creationId xmlns:a16="http://schemas.microsoft.com/office/drawing/2014/main" id="{7AD4C87E-28F5-947A-2607-958EC02A3094}"/>
                    </a:ext>
                  </a:extLst>
                </p14:cNvPr>
                <p14:cNvContentPartPr/>
                <p14:nvPr/>
              </p14:nvContentPartPr>
              <p14:xfrm>
                <a:off x="5186770" y="3245849"/>
                <a:ext cx="37800" cy="206640"/>
              </p14:xfrm>
            </p:contentPart>
          </mc:Choice>
          <mc:Fallback xmlns="">
            <p:pic>
              <p:nvPicPr>
                <p:cNvPr id="1081" name="Ink 1080">
                  <a:extLst>
                    <a:ext uri="{FF2B5EF4-FFF2-40B4-BE49-F238E27FC236}">
                      <a16:creationId xmlns:a16="http://schemas.microsoft.com/office/drawing/2014/main" id="{7AD4C87E-28F5-947A-2607-958EC02A3094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5178130" y="3237209"/>
                  <a:ext cx="55440" cy="22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1082" name="Ink 1081">
                  <a:extLst>
                    <a:ext uri="{FF2B5EF4-FFF2-40B4-BE49-F238E27FC236}">
                      <a16:creationId xmlns:a16="http://schemas.microsoft.com/office/drawing/2014/main" id="{749CBF5E-4F78-3F7D-2FE7-BE6A50E1EA5D}"/>
                    </a:ext>
                  </a:extLst>
                </p14:cNvPr>
                <p14:cNvContentPartPr/>
                <p14:nvPr/>
              </p14:nvContentPartPr>
              <p14:xfrm>
                <a:off x="5170930" y="3239729"/>
                <a:ext cx="210960" cy="9000"/>
              </p14:xfrm>
            </p:contentPart>
          </mc:Choice>
          <mc:Fallback xmlns="">
            <p:pic>
              <p:nvPicPr>
                <p:cNvPr id="1082" name="Ink 1081">
                  <a:extLst>
                    <a:ext uri="{FF2B5EF4-FFF2-40B4-BE49-F238E27FC236}">
                      <a16:creationId xmlns:a16="http://schemas.microsoft.com/office/drawing/2014/main" id="{749CBF5E-4F78-3F7D-2FE7-BE6A50E1EA5D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5161930" y="3231089"/>
                  <a:ext cx="22860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1083" name="Ink 1082">
                  <a:extLst>
                    <a:ext uri="{FF2B5EF4-FFF2-40B4-BE49-F238E27FC236}">
                      <a16:creationId xmlns:a16="http://schemas.microsoft.com/office/drawing/2014/main" id="{AF55E0E4-BBF3-6AB2-E133-4A85526309DA}"/>
                    </a:ext>
                  </a:extLst>
                </p14:cNvPr>
                <p14:cNvContentPartPr/>
                <p14:nvPr/>
              </p14:nvContentPartPr>
              <p14:xfrm>
                <a:off x="5190730" y="3335489"/>
                <a:ext cx="177840" cy="27000"/>
              </p14:xfrm>
            </p:contentPart>
          </mc:Choice>
          <mc:Fallback xmlns="">
            <p:pic>
              <p:nvPicPr>
                <p:cNvPr id="1083" name="Ink 1082">
                  <a:extLst>
                    <a:ext uri="{FF2B5EF4-FFF2-40B4-BE49-F238E27FC236}">
                      <a16:creationId xmlns:a16="http://schemas.microsoft.com/office/drawing/2014/main" id="{AF55E0E4-BBF3-6AB2-E133-4A85526309DA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5182090" y="3326849"/>
                  <a:ext cx="19548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1085" name="Ink 1084">
                  <a:extLst>
                    <a:ext uri="{FF2B5EF4-FFF2-40B4-BE49-F238E27FC236}">
                      <a16:creationId xmlns:a16="http://schemas.microsoft.com/office/drawing/2014/main" id="{3960E719-A225-78D9-7C92-2B2B77201022}"/>
                    </a:ext>
                  </a:extLst>
                </p14:cNvPr>
                <p14:cNvContentPartPr/>
                <p14:nvPr/>
              </p14:nvContentPartPr>
              <p14:xfrm>
                <a:off x="5408530" y="3201929"/>
                <a:ext cx="168480" cy="308160"/>
              </p14:xfrm>
            </p:contentPart>
          </mc:Choice>
          <mc:Fallback xmlns="">
            <p:pic>
              <p:nvPicPr>
                <p:cNvPr id="1085" name="Ink 1084">
                  <a:extLst>
                    <a:ext uri="{FF2B5EF4-FFF2-40B4-BE49-F238E27FC236}">
                      <a16:creationId xmlns:a16="http://schemas.microsoft.com/office/drawing/2014/main" id="{3960E719-A225-78D9-7C92-2B2B77201022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5399890" y="3192929"/>
                  <a:ext cx="186120" cy="32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1086" name="Ink 1085">
                  <a:extLst>
                    <a:ext uri="{FF2B5EF4-FFF2-40B4-BE49-F238E27FC236}">
                      <a16:creationId xmlns:a16="http://schemas.microsoft.com/office/drawing/2014/main" id="{C6F44A78-7F44-E6ED-245C-B3C03FC771F1}"/>
                    </a:ext>
                  </a:extLst>
                </p14:cNvPr>
                <p14:cNvContentPartPr/>
                <p14:nvPr/>
              </p14:nvContentPartPr>
              <p14:xfrm>
                <a:off x="5539210" y="3285449"/>
                <a:ext cx="249480" cy="174960"/>
              </p14:xfrm>
            </p:contentPart>
          </mc:Choice>
          <mc:Fallback xmlns="">
            <p:pic>
              <p:nvPicPr>
                <p:cNvPr id="1086" name="Ink 1085">
                  <a:extLst>
                    <a:ext uri="{FF2B5EF4-FFF2-40B4-BE49-F238E27FC236}">
                      <a16:creationId xmlns:a16="http://schemas.microsoft.com/office/drawing/2014/main" id="{C6F44A78-7F44-E6ED-245C-B3C03FC771F1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5530570" y="3276809"/>
                  <a:ext cx="267120" cy="19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1087" name="Ink 1086">
                  <a:extLst>
                    <a:ext uri="{FF2B5EF4-FFF2-40B4-BE49-F238E27FC236}">
                      <a16:creationId xmlns:a16="http://schemas.microsoft.com/office/drawing/2014/main" id="{32721FC7-D437-9870-9BCD-280457F8BBFA}"/>
                    </a:ext>
                  </a:extLst>
                </p14:cNvPr>
                <p14:cNvContentPartPr/>
                <p14:nvPr/>
              </p14:nvContentPartPr>
              <p14:xfrm>
                <a:off x="5844490" y="3449969"/>
                <a:ext cx="33120" cy="48960"/>
              </p14:xfrm>
            </p:contentPart>
          </mc:Choice>
          <mc:Fallback xmlns="">
            <p:pic>
              <p:nvPicPr>
                <p:cNvPr id="1087" name="Ink 1086">
                  <a:extLst>
                    <a:ext uri="{FF2B5EF4-FFF2-40B4-BE49-F238E27FC236}">
                      <a16:creationId xmlns:a16="http://schemas.microsoft.com/office/drawing/2014/main" id="{32721FC7-D437-9870-9BCD-280457F8BBFA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5835490" y="3441329"/>
                  <a:ext cx="50760" cy="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1088" name="Ink 1087">
                  <a:extLst>
                    <a:ext uri="{FF2B5EF4-FFF2-40B4-BE49-F238E27FC236}">
                      <a16:creationId xmlns:a16="http://schemas.microsoft.com/office/drawing/2014/main" id="{8F8F92C3-F4D8-8052-ECB3-DB44E44394F1}"/>
                    </a:ext>
                  </a:extLst>
                </p14:cNvPr>
                <p14:cNvContentPartPr/>
                <p14:nvPr/>
              </p14:nvContentPartPr>
              <p14:xfrm>
                <a:off x="5916850" y="3230009"/>
                <a:ext cx="103680" cy="359640"/>
              </p14:xfrm>
            </p:contentPart>
          </mc:Choice>
          <mc:Fallback xmlns="">
            <p:pic>
              <p:nvPicPr>
                <p:cNvPr id="1088" name="Ink 1087">
                  <a:extLst>
                    <a:ext uri="{FF2B5EF4-FFF2-40B4-BE49-F238E27FC236}">
                      <a16:creationId xmlns:a16="http://schemas.microsoft.com/office/drawing/2014/main" id="{8F8F92C3-F4D8-8052-ECB3-DB44E44394F1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5907850" y="3221009"/>
                  <a:ext cx="121320" cy="37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1119" name="Ink 1118">
                  <a:extLst>
                    <a:ext uri="{FF2B5EF4-FFF2-40B4-BE49-F238E27FC236}">
                      <a16:creationId xmlns:a16="http://schemas.microsoft.com/office/drawing/2014/main" id="{E4A824D2-3F24-AF16-6702-1A1823AFA59D}"/>
                    </a:ext>
                  </a:extLst>
                </p14:cNvPr>
                <p14:cNvContentPartPr/>
                <p14:nvPr/>
              </p14:nvContentPartPr>
              <p14:xfrm>
                <a:off x="5097130" y="3537809"/>
                <a:ext cx="720000" cy="99720"/>
              </p14:xfrm>
            </p:contentPart>
          </mc:Choice>
          <mc:Fallback xmlns="">
            <p:pic>
              <p:nvPicPr>
                <p:cNvPr id="1119" name="Ink 1118">
                  <a:extLst>
                    <a:ext uri="{FF2B5EF4-FFF2-40B4-BE49-F238E27FC236}">
                      <a16:creationId xmlns:a16="http://schemas.microsoft.com/office/drawing/2014/main" id="{E4A824D2-3F24-AF16-6702-1A1823AFA59D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5088490" y="3529169"/>
                  <a:ext cx="737640" cy="117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21" name="Group 1120">
            <a:extLst>
              <a:ext uri="{FF2B5EF4-FFF2-40B4-BE49-F238E27FC236}">
                <a16:creationId xmlns:a16="http://schemas.microsoft.com/office/drawing/2014/main" id="{1D2DD400-A660-32B5-FF0B-FF4C1DD28BB9}"/>
              </a:ext>
            </a:extLst>
          </p:cNvPr>
          <p:cNvGrpSpPr/>
          <p:nvPr/>
        </p:nvGrpSpPr>
        <p:grpSpPr>
          <a:xfrm>
            <a:off x="6231130" y="3291929"/>
            <a:ext cx="847080" cy="694800"/>
            <a:chOff x="6231130" y="3291929"/>
            <a:chExt cx="847080" cy="694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1090" name="Ink 1089">
                  <a:extLst>
                    <a:ext uri="{FF2B5EF4-FFF2-40B4-BE49-F238E27FC236}">
                      <a16:creationId xmlns:a16="http://schemas.microsoft.com/office/drawing/2014/main" id="{8A003236-AD71-E7CE-5960-6243925E9DD7}"/>
                    </a:ext>
                  </a:extLst>
                </p14:cNvPr>
                <p14:cNvContentPartPr/>
                <p14:nvPr/>
              </p14:nvContentPartPr>
              <p14:xfrm>
                <a:off x="6578890" y="3334769"/>
                <a:ext cx="23040" cy="160560"/>
              </p14:xfrm>
            </p:contentPart>
          </mc:Choice>
          <mc:Fallback xmlns="">
            <p:pic>
              <p:nvPicPr>
                <p:cNvPr id="1090" name="Ink 1089">
                  <a:extLst>
                    <a:ext uri="{FF2B5EF4-FFF2-40B4-BE49-F238E27FC236}">
                      <a16:creationId xmlns:a16="http://schemas.microsoft.com/office/drawing/2014/main" id="{8A003236-AD71-E7CE-5960-6243925E9DD7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6570250" y="3326129"/>
                  <a:ext cx="4068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1091" name="Ink 1090">
                  <a:extLst>
                    <a:ext uri="{FF2B5EF4-FFF2-40B4-BE49-F238E27FC236}">
                      <a16:creationId xmlns:a16="http://schemas.microsoft.com/office/drawing/2014/main" id="{9AC33CD0-F285-152F-7581-61F698FAC94A}"/>
                    </a:ext>
                  </a:extLst>
                </p14:cNvPr>
                <p14:cNvContentPartPr/>
                <p14:nvPr/>
              </p14:nvContentPartPr>
              <p14:xfrm>
                <a:off x="6470530" y="3291929"/>
                <a:ext cx="257400" cy="109080"/>
              </p14:xfrm>
            </p:contentPart>
          </mc:Choice>
          <mc:Fallback xmlns="">
            <p:pic>
              <p:nvPicPr>
                <p:cNvPr id="1091" name="Ink 1090">
                  <a:extLst>
                    <a:ext uri="{FF2B5EF4-FFF2-40B4-BE49-F238E27FC236}">
                      <a16:creationId xmlns:a16="http://schemas.microsoft.com/office/drawing/2014/main" id="{9AC33CD0-F285-152F-7581-61F698FAC94A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6461890" y="3283289"/>
                  <a:ext cx="27504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1102" name="Ink 1101">
                  <a:extLst>
                    <a:ext uri="{FF2B5EF4-FFF2-40B4-BE49-F238E27FC236}">
                      <a16:creationId xmlns:a16="http://schemas.microsoft.com/office/drawing/2014/main" id="{CE33D7B2-0856-5B77-CC06-31BF8B3FA446}"/>
                    </a:ext>
                  </a:extLst>
                </p14:cNvPr>
                <p14:cNvContentPartPr/>
                <p14:nvPr/>
              </p14:nvContentPartPr>
              <p14:xfrm>
                <a:off x="6696250" y="3463289"/>
                <a:ext cx="24120" cy="46080"/>
              </p14:xfrm>
            </p:contentPart>
          </mc:Choice>
          <mc:Fallback xmlns="">
            <p:pic>
              <p:nvPicPr>
                <p:cNvPr id="1102" name="Ink 1101">
                  <a:extLst>
                    <a:ext uri="{FF2B5EF4-FFF2-40B4-BE49-F238E27FC236}">
                      <a16:creationId xmlns:a16="http://schemas.microsoft.com/office/drawing/2014/main" id="{CE33D7B2-0856-5B77-CC06-31BF8B3FA446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6687610" y="3454289"/>
                  <a:ext cx="41760" cy="6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1103" name="Ink 1102">
                  <a:extLst>
                    <a:ext uri="{FF2B5EF4-FFF2-40B4-BE49-F238E27FC236}">
                      <a16:creationId xmlns:a16="http://schemas.microsoft.com/office/drawing/2014/main" id="{385226B2-21CD-3460-18AD-2EEFCB23E219}"/>
                    </a:ext>
                  </a:extLst>
                </p14:cNvPr>
                <p14:cNvContentPartPr/>
                <p14:nvPr/>
              </p14:nvContentPartPr>
              <p14:xfrm>
                <a:off x="6724690" y="3453209"/>
                <a:ext cx="104040" cy="86760"/>
              </p14:xfrm>
            </p:contentPart>
          </mc:Choice>
          <mc:Fallback xmlns="">
            <p:pic>
              <p:nvPicPr>
                <p:cNvPr id="1103" name="Ink 1102">
                  <a:extLst>
                    <a:ext uri="{FF2B5EF4-FFF2-40B4-BE49-F238E27FC236}">
                      <a16:creationId xmlns:a16="http://schemas.microsoft.com/office/drawing/2014/main" id="{385226B2-21CD-3460-18AD-2EEFCB23E219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6716050" y="3444569"/>
                  <a:ext cx="12168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1104" name="Ink 1103">
                  <a:extLst>
                    <a:ext uri="{FF2B5EF4-FFF2-40B4-BE49-F238E27FC236}">
                      <a16:creationId xmlns:a16="http://schemas.microsoft.com/office/drawing/2014/main" id="{E62E3EAC-E653-57F6-6929-5E1353E6C5A8}"/>
                    </a:ext>
                  </a:extLst>
                </p14:cNvPr>
                <p14:cNvContentPartPr/>
                <p14:nvPr/>
              </p14:nvContentPartPr>
              <p14:xfrm>
                <a:off x="6826570" y="3502889"/>
                <a:ext cx="71640" cy="40680"/>
              </p14:xfrm>
            </p:contentPart>
          </mc:Choice>
          <mc:Fallback xmlns="">
            <p:pic>
              <p:nvPicPr>
                <p:cNvPr id="1104" name="Ink 1103">
                  <a:extLst>
                    <a:ext uri="{FF2B5EF4-FFF2-40B4-BE49-F238E27FC236}">
                      <a16:creationId xmlns:a16="http://schemas.microsoft.com/office/drawing/2014/main" id="{E62E3EAC-E653-57F6-6929-5E1353E6C5A8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6817570" y="3494249"/>
                  <a:ext cx="89280" cy="5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1110" name="Ink 1109">
                  <a:extLst>
                    <a:ext uri="{FF2B5EF4-FFF2-40B4-BE49-F238E27FC236}">
                      <a16:creationId xmlns:a16="http://schemas.microsoft.com/office/drawing/2014/main" id="{E57AC7F4-F453-7700-F1B1-F32BF7AF998F}"/>
                    </a:ext>
                  </a:extLst>
                </p14:cNvPr>
                <p14:cNvContentPartPr/>
                <p14:nvPr/>
              </p14:nvContentPartPr>
              <p14:xfrm>
                <a:off x="6428050" y="3759209"/>
                <a:ext cx="12600" cy="187560"/>
              </p14:xfrm>
            </p:contentPart>
          </mc:Choice>
          <mc:Fallback xmlns="">
            <p:pic>
              <p:nvPicPr>
                <p:cNvPr id="1110" name="Ink 1109">
                  <a:extLst>
                    <a:ext uri="{FF2B5EF4-FFF2-40B4-BE49-F238E27FC236}">
                      <a16:creationId xmlns:a16="http://schemas.microsoft.com/office/drawing/2014/main" id="{E57AC7F4-F453-7700-F1B1-F32BF7AF998F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6419050" y="3750209"/>
                  <a:ext cx="30240" cy="20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1111" name="Ink 1110">
                  <a:extLst>
                    <a:ext uri="{FF2B5EF4-FFF2-40B4-BE49-F238E27FC236}">
                      <a16:creationId xmlns:a16="http://schemas.microsoft.com/office/drawing/2014/main" id="{2B08B93E-7C83-3504-628F-687B430B2E16}"/>
                    </a:ext>
                  </a:extLst>
                </p14:cNvPr>
                <p14:cNvContentPartPr/>
                <p14:nvPr/>
              </p14:nvContentPartPr>
              <p14:xfrm>
                <a:off x="6508330" y="3764609"/>
                <a:ext cx="77400" cy="176040"/>
              </p14:xfrm>
            </p:contentPart>
          </mc:Choice>
          <mc:Fallback xmlns="">
            <p:pic>
              <p:nvPicPr>
                <p:cNvPr id="1111" name="Ink 1110">
                  <a:extLst>
                    <a:ext uri="{FF2B5EF4-FFF2-40B4-BE49-F238E27FC236}">
                      <a16:creationId xmlns:a16="http://schemas.microsoft.com/office/drawing/2014/main" id="{2B08B93E-7C83-3504-628F-687B430B2E16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6499690" y="3755969"/>
                  <a:ext cx="95040" cy="19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1112" name="Ink 1111">
                  <a:extLst>
                    <a:ext uri="{FF2B5EF4-FFF2-40B4-BE49-F238E27FC236}">
                      <a16:creationId xmlns:a16="http://schemas.microsoft.com/office/drawing/2014/main" id="{F15D551B-A8F2-397C-D716-525EE92172AE}"/>
                    </a:ext>
                  </a:extLst>
                </p14:cNvPr>
                <p14:cNvContentPartPr/>
                <p14:nvPr/>
              </p14:nvContentPartPr>
              <p14:xfrm>
                <a:off x="6653050" y="3908609"/>
                <a:ext cx="7560" cy="36720"/>
              </p14:xfrm>
            </p:contentPart>
          </mc:Choice>
          <mc:Fallback xmlns="">
            <p:pic>
              <p:nvPicPr>
                <p:cNvPr id="1112" name="Ink 1111">
                  <a:extLst>
                    <a:ext uri="{FF2B5EF4-FFF2-40B4-BE49-F238E27FC236}">
                      <a16:creationId xmlns:a16="http://schemas.microsoft.com/office/drawing/2014/main" id="{F15D551B-A8F2-397C-D716-525EE92172AE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6644050" y="3899969"/>
                  <a:ext cx="25200" cy="5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1113" name="Ink 1112">
                  <a:extLst>
                    <a:ext uri="{FF2B5EF4-FFF2-40B4-BE49-F238E27FC236}">
                      <a16:creationId xmlns:a16="http://schemas.microsoft.com/office/drawing/2014/main" id="{6B31E1F0-393C-4071-0AE9-67A6776D1737}"/>
                    </a:ext>
                  </a:extLst>
                </p14:cNvPr>
                <p14:cNvContentPartPr/>
                <p14:nvPr/>
              </p14:nvContentPartPr>
              <p14:xfrm>
                <a:off x="6709930" y="3759209"/>
                <a:ext cx="102600" cy="171360"/>
              </p14:xfrm>
            </p:contentPart>
          </mc:Choice>
          <mc:Fallback xmlns="">
            <p:pic>
              <p:nvPicPr>
                <p:cNvPr id="1113" name="Ink 1112">
                  <a:extLst>
                    <a:ext uri="{FF2B5EF4-FFF2-40B4-BE49-F238E27FC236}">
                      <a16:creationId xmlns:a16="http://schemas.microsoft.com/office/drawing/2014/main" id="{6B31E1F0-393C-4071-0AE9-67A6776D1737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6700930" y="3750209"/>
                  <a:ext cx="12024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1114" name="Ink 1113">
                  <a:extLst>
                    <a:ext uri="{FF2B5EF4-FFF2-40B4-BE49-F238E27FC236}">
                      <a16:creationId xmlns:a16="http://schemas.microsoft.com/office/drawing/2014/main" id="{CDC19345-1FE5-80E0-E404-11175DF09959}"/>
                    </a:ext>
                  </a:extLst>
                </p14:cNvPr>
                <p14:cNvContentPartPr/>
                <p14:nvPr/>
              </p14:nvContentPartPr>
              <p14:xfrm>
                <a:off x="6847090" y="3737249"/>
                <a:ext cx="89280" cy="211320"/>
              </p14:xfrm>
            </p:contentPart>
          </mc:Choice>
          <mc:Fallback xmlns="">
            <p:pic>
              <p:nvPicPr>
                <p:cNvPr id="1114" name="Ink 1113">
                  <a:extLst>
                    <a:ext uri="{FF2B5EF4-FFF2-40B4-BE49-F238E27FC236}">
                      <a16:creationId xmlns:a16="http://schemas.microsoft.com/office/drawing/2014/main" id="{CDC19345-1FE5-80E0-E404-11175DF09959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6838450" y="3728609"/>
                  <a:ext cx="106920" cy="22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1115" name="Ink 1114">
                  <a:extLst>
                    <a:ext uri="{FF2B5EF4-FFF2-40B4-BE49-F238E27FC236}">
                      <a16:creationId xmlns:a16="http://schemas.microsoft.com/office/drawing/2014/main" id="{77FDB29D-3A17-FB70-30F0-D137170E9414}"/>
                    </a:ext>
                  </a:extLst>
                </p14:cNvPr>
                <p14:cNvContentPartPr/>
                <p14:nvPr/>
              </p14:nvContentPartPr>
              <p14:xfrm>
                <a:off x="6931690" y="3828689"/>
                <a:ext cx="139680" cy="158040"/>
              </p14:xfrm>
            </p:contentPart>
          </mc:Choice>
          <mc:Fallback xmlns="">
            <p:pic>
              <p:nvPicPr>
                <p:cNvPr id="1115" name="Ink 1114">
                  <a:extLst>
                    <a:ext uri="{FF2B5EF4-FFF2-40B4-BE49-F238E27FC236}">
                      <a16:creationId xmlns:a16="http://schemas.microsoft.com/office/drawing/2014/main" id="{77FDB29D-3A17-FB70-30F0-D137170E9414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6923050" y="3819689"/>
                  <a:ext cx="15732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1116" name="Ink 1115">
                  <a:extLst>
                    <a:ext uri="{FF2B5EF4-FFF2-40B4-BE49-F238E27FC236}">
                      <a16:creationId xmlns:a16="http://schemas.microsoft.com/office/drawing/2014/main" id="{9AF5D44D-673B-D173-E5FF-AAB1F5CFC422}"/>
                    </a:ext>
                  </a:extLst>
                </p14:cNvPr>
                <p14:cNvContentPartPr/>
                <p14:nvPr/>
              </p14:nvContentPartPr>
              <p14:xfrm>
                <a:off x="6952210" y="3819689"/>
                <a:ext cx="50040" cy="105480"/>
              </p14:xfrm>
            </p:contentPart>
          </mc:Choice>
          <mc:Fallback xmlns="">
            <p:pic>
              <p:nvPicPr>
                <p:cNvPr id="1116" name="Ink 1115">
                  <a:extLst>
                    <a:ext uri="{FF2B5EF4-FFF2-40B4-BE49-F238E27FC236}">
                      <a16:creationId xmlns:a16="http://schemas.microsoft.com/office/drawing/2014/main" id="{9AF5D44D-673B-D173-E5FF-AAB1F5CFC422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6943570" y="3810689"/>
                  <a:ext cx="6768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1120" name="Ink 1119">
                  <a:extLst>
                    <a:ext uri="{FF2B5EF4-FFF2-40B4-BE49-F238E27FC236}">
                      <a16:creationId xmlns:a16="http://schemas.microsoft.com/office/drawing/2014/main" id="{56982D57-A002-EB80-565B-D255CD4DC1B6}"/>
                    </a:ext>
                  </a:extLst>
                </p14:cNvPr>
                <p14:cNvContentPartPr/>
                <p14:nvPr/>
              </p14:nvContentPartPr>
              <p14:xfrm>
                <a:off x="6231130" y="3602969"/>
                <a:ext cx="847080" cy="61920"/>
              </p14:xfrm>
            </p:contentPart>
          </mc:Choice>
          <mc:Fallback xmlns="">
            <p:pic>
              <p:nvPicPr>
                <p:cNvPr id="1120" name="Ink 1119">
                  <a:extLst>
                    <a:ext uri="{FF2B5EF4-FFF2-40B4-BE49-F238E27FC236}">
                      <a16:creationId xmlns:a16="http://schemas.microsoft.com/office/drawing/2014/main" id="{56982D57-A002-EB80-565B-D255CD4DC1B6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6222130" y="3594329"/>
                  <a:ext cx="864720" cy="79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24" name="Group 1123">
            <a:extLst>
              <a:ext uri="{FF2B5EF4-FFF2-40B4-BE49-F238E27FC236}">
                <a16:creationId xmlns:a16="http://schemas.microsoft.com/office/drawing/2014/main" id="{C825FD29-155A-5A92-07BD-11C83D164224}"/>
              </a:ext>
            </a:extLst>
          </p:cNvPr>
          <p:cNvGrpSpPr/>
          <p:nvPr/>
        </p:nvGrpSpPr>
        <p:grpSpPr>
          <a:xfrm>
            <a:off x="7400770" y="3413249"/>
            <a:ext cx="956160" cy="249840"/>
            <a:chOff x="7400770" y="3413249"/>
            <a:chExt cx="956160" cy="249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1106" name="Ink 1105">
                  <a:extLst>
                    <a:ext uri="{FF2B5EF4-FFF2-40B4-BE49-F238E27FC236}">
                      <a16:creationId xmlns:a16="http://schemas.microsoft.com/office/drawing/2014/main" id="{B689AA02-AE17-0AFD-4F00-4D1EA25F4720}"/>
                    </a:ext>
                  </a:extLst>
                </p14:cNvPr>
                <p14:cNvContentPartPr/>
                <p14:nvPr/>
              </p14:nvContentPartPr>
              <p14:xfrm>
                <a:off x="8095210" y="3416849"/>
                <a:ext cx="8640" cy="83520"/>
              </p14:xfrm>
            </p:contentPart>
          </mc:Choice>
          <mc:Fallback xmlns="">
            <p:pic>
              <p:nvPicPr>
                <p:cNvPr id="1106" name="Ink 1105">
                  <a:extLst>
                    <a:ext uri="{FF2B5EF4-FFF2-40B4-BE49-F238E27FC236}">
                      <a16:creationId xmlns:a16="http://schemas.microsoft.com/office/drawing/2014/main" id="{B689AA02-AE17-0AFD-4F00-4D1EA25F4720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8086210" y="3408209"/>
                  <a:ext cx="2628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1107" name="Ink 1106">
                  <a:extLst>
                    <a:ext uri="{FF2B5EF4-FFF2-40B4-BE49-F238E27FC236}">
                      <a16:creationId xmlns:a16="http://schemas.microsoft.com/office/drawing/2014/main" id="{64CFAB06-B8F4-3684-9C6B-CC658B30916B}"/>
                    </a:ext>
                  </a:extLst>
                </p14:cNvPr>
                <p14:cNvContentPartPr/>
                <p14:nvPr/>
              </p14:nvContentPartPr>
              <p14:xfrm>
                <a:off x="8125450" y="3413249"/>
                <a:ext cx="161280" cy="108000"/>
              </p14:xfrm>
            </p:contentPart>
          </mc:Choice>
          <mc:Fallback xmlns="">
            <p:pic>
              <p:nvPicPr>
                <p:cNvPr id="1107" name="Ink 1106">
                  <a:extLst>
                    <a:ext uri="{FF2B5EF4-FFF2-40B4-BE49-F238E27FC236}">
                      <a16:creationId xmlns:a16="http://schemas.microsoft.com/office/drawing/2014/main" id="{64CFAB06-B8F4-3684-9C6B-CC658B30916B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8116810" y="3404249"/>
                  <a:ext cx="17892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1108" name="Ink 1107">
                  <a:extLst>
                    <a:ext uri="{FF2B5EF4-FFF2-40B4-BE49-F238E27FC236}">
                      <a16:creationId xmlns:a16="http://schemas.microsoft.com/office/drawing/2014/main" id="{3509FBA2-2CCC-42A0-3995-C8AB81CD535B}"/>
                    </a:ext>
                  </a:extLst>
                </p14:cNvPr>
                <p14:cNvContentPartPr/>
                <p14:nvPr/>
              </p14:nvContentPartPr>
              <p14:xfrm>
                <a:off x="8244610" y="3482369"/>
                <a:ext cx="112320" cy="45720"/>
              </p14:xfrm>
            </p:contentPart>
          </mc:Choice>
          <mc:Fallback xmlns="">
            <p:pic>
              <p:nvPicPr>
                <p:cNvPr id="1108" name="Ink 1107">
                  <a:extLst>
                    <a:ext uri="{FF2B5EF4-FFF2-40B4-BE49-F238E27FC236}">
                      <a16:creationId xmlns:a16="http://schemas.microsoft.com/office/drawing/2014/main" id="{3509FBA2-2CCC-42A0-3995-C8AB81CD535B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8235970" y="3473729"/>
                  <a:ext cx="129960" cy="6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1123" name="Ink 1122">
                  <a:extLst>
                    <a:ext uri="{FF2B5EF4-FFF2-40B4-BE49-F238E27FC236}">
                      <a16:creationId xmlns:a16="http://schemas.microsoft.com/office/drawing/2014/main" id="{E078ADC4-CBFA-B031-7772-8BC32209B758}"/>
                    </a:ext>
                  </a:extLst>
                </p14:cNvPr>
                <p14:cNvContentPartPr/>
                <p14:nvPr/>
              </p14:nvContentPartPr>
              <p14:xfrm>
                <a:off x="7400770" y="3578489"/>
                <a:ext cx="934560" cy="84600"/>
              </p14:xfrm>
            </p:contentPart>
          </mc:Choice>
          <mc:Fallback xmlns="">
            <p:pic>
              <p:nvPicPr>
                <p:cNvPr id="1123" name="Ink 1122">
                  <a:extLst>
                    <a:ext uri="{FF2B5EF4-FFF2-40B4-BE49-F238E27FC236}">
                      <a16:creationId xmlns:a16="http://schemas.microsoft.com/office/drawing/2014/main" id="{E078ADC4-CBFA-B031-7772-8BC32209B758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7391770" y="3569849"/>
                  <a:ext cx="952200" cy="102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30" name="Group 1129">
            <a:extLst>
              <a:ext uri="{FF2B5EF4-FFF2-40B4-BE49-F238E27FC236}">
                <a16:creationId xmlns:a16="http://schemas.microsoft.com/office/drawing/2014/main" id="{76B6192F-9912-37CC-FF5A-54EA8A926C96}"/>
              </a:ext>
            </a:extLst>
          </p:cNvPr>
          <p:cNvGrpSpPr/>
          <p:nvPr/>
        </p:nvGrpSpPr>
        <p:grpSpPr>
          <a:xfrm>
            <a:off x="1890250" y="4013817"/>
            <a:ext cx="610920" cy="249120"/>
            <a:chOff x="1890250" y="4223969"/>
            <a:chExt cx="610920" cy="249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1125" name="Ink 1124">
                  <a:extLst>
                    <a:ext uri="{FF2B5EF4-FFF2-40B4-BE49-F238E27FC236}">
                      <a16:creationId xmlns:a16="http://schemas.microsoft.com/office/drawing/2014/main" id="{0C85C979-FAC9-1814-E68F-F18B5912C831}"/>
                    </a:ext>
                  </a:extLst>
                </p14:cNvPr>
                <p14:cNvContentPartPr/>
                <p14:nvPr/>
              </p14:nvContentPartPr>
              <p14:xfrm>
                <a:off x="1890250" y="4244849"/>
                <a:ext cx="152640" cy="228240"/>
              </p14:xfrm>
            </p:contentPart>
          </mc:Choice>
          <mc:Fallback xmlns="">
            <p:pic>
              <p:nvPicPr>
                <p:cNvPr id="1125" name="Ink 1124">
                  <a:extLst>
                    <a:ext uri="{FF2B5EF4-FFF2-40B4-BE49-F238E27FC236}">
                      <a16:creationId xmlns:a16="http://schemas.microsoft.com/office/drawing/2014/main" id="{0C85C979-FAC9-1814-E68F-F18B5912C831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1881610" y="4236209"/>
                  <a:ext cx="170280" cy="24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1126" name="Ink 1125">
                  <a:extLst>
                    <a:ext uri="{FF2B5EF4-FFF2-40B4-BE49-F238E27FC236}">
                      <a16:creationId xmlns:a16="http://schemas.microsoft.com/office/drawing/2014/main" id="{9034AABD-2428-A011-D2BE-5221AED4ED1D}"/>
                    </a:ext>
                  </a:extLst>
                </p14:cNvPr>
                <p14:cNvContentPartPr/>
                <p14:nvPr/>
              </p14:nvContentPartPr>
              <p14:xfrm>
                <a:off x="2107330" y="4422689"/>
                <a:ext cx="19800" cy="25920"/>
              </p14:xfrm>
            </p:contentPart>
          </mc:Choice>
          <mc:Fallback xmlns="">
            <p:pic>
              <p:nvPicPr>
                <p:cNvPr id="1126" name="Ink 1125">
                  <a:extLst>
                    <a:ext uri="{FF2B5EF4-FFF2-40B4-BE49-F238E27FC236}">
                      <a16:creationId xmlns:a16="http://schemas.microsoft.com/office/drawing/2014/main" id="{9034AABD-2428-A011-D2BE-5221AED4ED1D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2098330" y="4414049"/>
                  <a:ext cx="3744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1127" name="Ink 1126">
                  <a:extLst>
                    <a:ext uri="{FF2B5EF4-FFF2-40B4-BE49-F238E27FC236}">
                      <a16:creationId xmlns:a16="http://schemas.microsoft.com/office/drawing/2014/main" id="{15364C68-95B2-0963-06BF-3D4899742478}"/>
                    </a:ext>
                  </a:extLst>
                </p14:cNvPr>
                <p14:cNvContentPartPr/>
                <p14:nvPr/>
              </p14:nvContentPartPr>
              <p14:xfrm>
                <a:off x="2184730" y="4271849"/>
                <a:ext cx="171360" cy="194760"/>
              </p14:xfrm>
            </p:contentPart>
          </mc:Choice>
          <mc:Fallback xmlns="">
            <p:pic>
              <p:nvPicPr>
                <p:cNvPr id="1127" name="Ink 1126">
                  <a:extLst>
                    <a:ext uri="{FF2B5EF4-FFF2-40B4-BE49-F238E27FC236}">
                      <a16:creationId xmlns:a16="http://schemas.microsoft.com/office/drawing/2014/main" id="{15364C68-95B2-0963-06BF-3D4899742478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2176090" y="4262849"/>
                  <a:ext cx="189000" cy="21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1128" name="Ink 1127">
                  <a:extLst>
                    <a:ext uri="{FF2B5EF4-FFF2-40B4-BE49-F238E27FC236}">
                      <a16:creationId xmlns:a16="http://schemas.microsoft.com/office/drawing/2014/main" id="{003C93F4-0E90-30D1-F3BE-57AF9C7FF3EC}"/>
                    </a:ext>
                  </a:extLst>
                </p14:cNvPr>
                <p14:cNvContentPartPr/>
                <p14:nvPr/>
              </p14:nvContentPartPr>
              <p14:xfrm>
                <a:off x="2203810" y="4246289"/>
                <a:ext cx="223200" cy="35640"/>
              </p14:xfrm>
            </p:contentPart>
          </mc:Choice>
          <mc:Fallback xmlns="">
            <p:pic>
              <p:nvPicPr>
                <p:cNvPr id="1128" name="Ink 1127">
                  <a:extLst>
                    <a:ext uri="{FF2B5EF4-FFF2-40B4-BE49-F238E27FC236}">
                      <a16:creationId xmlns:a16="http://schemas.microsoft.com/office/drawing/2014/main" id="{003C93F4-0E90-30D1-F3BE-57AF9C7FF3EC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2195170" y="4237289"/>
                  <a:ext cx="240840" cy="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1129" name="Ink 1128">
                  <a:extLst>
                    <a:ext uri="{FF2B5EF4-FFF2-40B4-BE49-F238E27FC236}">
                      <a16:creationId xmlns:a16="http://schemas.microsoft.com/office/drawing/2014/main" id="{2B6AEA13-E2D7-6B82-382C-573F7EFEC640}"/>
                    </a:ext>
                  </a:extLst>
                </p14:cNvPr>
                <p14:cNvContentPartPr/>
                <p14:nvPr/>
              </p14:nvContentPartPr>
              <p14:xfrm>
                <a:off x="2488570" y="4223969"/>
                <a:ext cx="12600" cy="212040"/>
              </p14:xfrm>
            </p:contentPart>
          </mc:Choice>
          <mc:Fallback xmlns="">
            <p:pic>
              <p:nvPicPr>
                <p:cNvPr id="1129" name="Ink 1128">
                  <a:extLst>
                    <a:ext uri="{FF2B5EF4-FFF2-40B4-BE49-F238E27FC236}">
                      <a16:creationId xmlns:a16="http://schemas.microsoft.com/office/drawing/2014/main" id="{2B6AEA13-E2D7-6B82-382C-573F7EFEC640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2479570" y="4214969"/>
                  <a:ext cx="30240" cy="229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60" name="Group 1159">
            <a:extLst>
              <a:ext uri="{FF2B5EF4-FFF2-40B4-BE49-F238E27FC236}">
                <a16:creationId xmlns:a16="http://schemas.microsoft.com/office/drawing/2014/main" id="{67B998C0-05DD-93A8-2205-41DAB856CF73}"/>
              </a:ext>
            </a:extLst>
          </p:cNvPr>
          <p:cNvGrpSpPr/>
          <p:nvPr/>
        </p:nvGrpSpPr>
        <p:grpSpPr>
          <a:xfrm>
            <a:off x="6390250" y="4779809"/>
            <a:ext cx="624960" cy="214200"/>
            <a:chOff x="6390250" y="4779809"/>
            <a:chExt cx="624960" cy="214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1155" name="Ink 1154">
                  <a:extLst>
                    <a:ext uri="{FF2B5EF4-FFF2-40B4-BE49-F238E27FC236}">
                      <a16:creationId xmlns:a16="http://schemas.microsoft.com/office/drawing/2014/main" id="{F5452835-1D49-B862-3759-066DA4DB33FC}"/>
                    </a:ext>
                  </a:extLst>
                </p14:cNvPr>
                <p14:cNvContentPartPr/>
                <p14:nvPr/>
              </p14:nvContentPartPr>
              <p14:xfrm>
                <a:off x="6390250" y="4802129"/>
                <a:ext cx="12600" cy="191880"/>
              </p14:xfrm>
            </p:contentPart>
          </mc:Choice>
          <mc:Fallback xmlns="">
            <p:pic>
              <p:nvPicPr>
                <p:cNvPr id="1155" name="Ink 1154">
                  <a:extLst>
                    <a:ext uri="{FF2B5EF4-FFF2-40B4-BE49-F238E27FC236}">
                      <a16:creationId xmlns:a16="http://schemas.microsoft.com/office/drawing/2014/main" id="{F5452835-1D49-B862-3759-066DA4DB33FC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6381610" y="4793489"/>
                  <a:ext cx="30240" cy="20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1156" name="Ink 1155">
                  <a:extLst>
                    <a:ext uri="{FF2B5EF4-FFF2-40B4-BE49-F238E27FC236}">
                      <a16:creationId xmlns:a16="http://schemas.microsoft.com/office/drawing/2014/main" id="{150BD6C6-869F-AE4E-6D08-397DB0BB9CB5}"/>
                    </a:ext>
                  </a:extLst>
                </p14:cNvPr>
                <p14:cNvContentPartPr/>
                <p14:nvPr/>
              </p14:nvContentPartPr>
              <p14:xfrm>
                <a:off x="6530650" y="4779809"/>
                <a:ext cx="84600" cy="191880"/>
              </p14:xfrm>
            </p:contentPart>
          </mc:Choice>
          <mc:Fallback xmlns="">
            <p:pic>
              <p:nvPicPr>
                <p:cNvPr id="1156" name="Ink 1155">
                  <a:extLst>
                    <a:ext uri="{FF2B5EF4-FFF2-40B4-BE49-F238E27FC236}">
                      <a16:creationId xmlns:a16="http://schemas.microsoft.com/office/drawing/2014/main" id="{150BD6C6-869F-AE4E-6D08-397DB0BB9CB5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6521650" y="4770809"/>
                  <a:ext cx="102240" cy="20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1157" name="Ink 1156">
                  <a:extLst>
                    <a:ext uri="{FF2B5EF4-FFF2-40B4-BE49-F238E27FC236}">
                      <a16:creationId xmlns:a16="http://schemas.microsoft.com/office/drawing/2014/main" id="{1CCA8E95-B3F9-3523-51F6-48183B59EE13}"/>
                    </a:ext>
                  </a:extLst>
                </p14:cNvPr>
                <p14:cNvContentPartPr/>
                <p14:nvPr/>
              </p14:nvContentPartPr>
              <p14:xfrm>
                <a:off x="6649090" y="4920209"/>
                <a:ext cx="24120" cy="53640"/>
              </p14:xfrm>
            </p:contentPart>
          </mc:Choice>
          <mc:Fallback xmlns="">
            <p:pic>
              <p:nvPicPr>
                <p:cNvPr id="1157" name="Ink 1156">
                  <a:extLst>
                    <a:ext uri="{FF2B5EF4-FFF2-40B4-BE49-F238E27FC236}">
                      <a16:creationId xmlns:a16="http://schemas.microsoft.com/office/drawing/2014/main" id="{1CCA8E95-B3F9-3523-51F6-48183B59EE13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6640450" y="4911209"/>
                  <a:ext cx="41760" cy="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1158" name="Ink 1157">
                  <a:extLst>
                    <a:ext uri="{FF2B5EF4-FFF2-40B4-BE49-F238E27FC236}">
                      <a16:creationId xmlns:a16="http://schemas.microsoft.com/office/drawing/2014/main" id="{2E0183E1-A447-1AAE-8C20-C87F38A74D9E}"/>
                    </a:ext>
                  </a:extLst>
                </p14:cNvPr>
                <p14:cNvContentPartPr/>
                <p14:nvPr/>
              </p14:nvContentPartPr>
              <p14:xfrm>
                <a:off x="6731530" y="4812569"/>
                <a:ext cx="96840" cy="145800"/>
              </p14:xfrm>
            </p:contentPart>
          </mc:Choice>
          <mc:Fallback xmlns="">
            <p:pic>
              <p:nvPicPr>
                <p:cNvPr id="1158" name="Ink 1157">
                  <a:extLst>
                    <a:ext uri="{FF2B5EF4-FFF2-40B4-BE49-F238E27FC236}">
                      <a16:creationId xmlns:a16="http://schemas.microsoft.com/office/drawing/2014/main" id="{2E0183E1-A447-1AAE-8C20-C87F38A74D9E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6722530" y="4803929"/>
                  <a:ext cx="11448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1159" name="Ink 1158">
                  <a:extLst>
                    <a:ext uri="{FF2B5EF4-FFF2-40B4-BE49-F238E27FC236}">
                      <a16:creationId xmlns:a16="http://schemas.microsoft.com/office/drawing/2014/main" id="{B143F052-AFAB-F7E1-158C-DB109186288C}"/>
                    </a:ext>
                  </a:extLst>
                </p14:cNvPr>
                <p14:cNvContentPartPr/>
                <p14:nvPr/>
              </p14:nvContentPartPr>
              <p14:xfrm>
                <a:off x="6858250" y="4899329"/>
                <a:ext cx="156960" cy="71640"/>
              </p14:xfrm>
            </p:contentPart>
          </mc:Choice>
          <mc:Fallback xmlns="">
            <p:pic>
              <p:nvPicPr>
                <p:cNvPr id="1159" name="Ink 1158">
                  <a:extLst>
                    <a:ext uri="{FF2B5EF4-FFF2-40B4-BE49-F238E27FC236}">
                      <a16:creationId xmlns:a16="http://schemas.microsoft.com/office/drawing/2014/main" id="{B143F052-AFAB-F7E1-158C-DB109186288C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6849250" y="4890689"/>
                  <a:ext cx="174600" cy="89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65" name="Group 1164">
            <a:extLst>
              <a:ext uri="{FF2B5EF4-FFF2-40B4-BE49-F238E27FC236}">
                <a16:creationId xmlns:a16="http://schemas.microsoft.com/office/drawing/2014/main" id="{F3635463-7ECD-1313-47E8-F0F22DD755E2}"/>
              </a:ext>
            </a:extLst>
          </p:cNvPr>
          <p:cNvGrpSpPr/>
          <p:nvPr/>
        </p:nvGrpSpPr>
        <p:grpSpPr>
          <a:xfrm>
            <a:off x="1877290" y="5138729"/>
            <a:ext cx="550080" cy="267480"/>
            <a:chOff x="1877290" y="5138729"/>
            <a:chExt cx="550080" cy="267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1161" name="Ink 1160">
                  <a:extLst>
                    <a:ext uri="{FF2B5EF4-FFF2-40B4-BE49-F238E27FC236}">
                      <a16:creationId xmlns:a16="http://schemas.microsoft.com/office/drawing/2014/main" id="{12A80316-B9E4-F59E-BEC1-86287A1AC4AA}"/>
                    </a:ext>
                  </a:extLst>
                </p14:cNvPr>
                <p14:cNvContentPartPr/>
                <p14:nvPr/>
              </p14:nvContentPartPr>
              <p14:xfrm>
                <a:off x="1877290" y="5191289"/>
                <a:ext cx="84960" cy="214920"/>
              </p14:xfrm>
            </p:contentPart>
          </mc:Choice>
          <mc:Fallback xmlns="">
            <p:pic>
              <p:nvPicPr>
                <p:cNvPr id="1161" name="Ink 1160">
                  <a:extLst>
                    <a:ext uri="{FF2B5EF4-FFF2-40B4-BE49-F238E27FC236}">
                      <a16:creationId xmlns:a16="http://schemas.microsoft.com/office/drawing/2014/main" id="{12A80316-B9E4-F59E-BEC1-86287A1AC4AA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1868290" y="5182649"/>
                  <a:ext cx="102600" cy="23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1162" name="Ink 1161">
                  <a:extLst>
                    <a:ext uri="{FF2B5EF4-FFF2-40B4-BE49-F238E27FC236}">
                      <a16:creationId xmlns:a16="http://schemas.microsoft.com/office/drawing/2014/main" id="{B186E371-558F-0A5D-7BC9-495EE4F648E1}"/>
                    </a:ext>
                  </a:extLst>
                </p14:cNvPr>
                <p14:cNvContentPartPr/>
                <p14:nvPr/>
              </p14:nvContentPartPr>
              <p14:xfrm>
                <a:off x="2061250" y="5326289"/>
                <a:ext cx="6120" cy="40320"/>
              </p14:xfrm>
            </p:contentPart>
          </mc:Choice>
          <mc:Fallback xmlns="">
            <p:pic>
              <p:nvPicPr>
                <p:cNvPr id="1162" name="Ink 1161">
                  <a:extLst>
                    <a:ext uri="{FF2B5EF4-FFF2-40B4-BE49-F238E27FC236}">
                      <a16:creationId xmlns:a16="http://schemas.microsoft.com/office/drawing/2014/main" id="{B186E371-558F-0A5D-7BC9-495EE4F648E1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2052610" y="5317289"/>
                  <a:ext cx="23760" cy="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1163" name="Ink 1162">
                  <a:extLst>
                    <a:ext uri="{FF2B5EF4-FFF2-40B4-BE49-F238E27FC236}">
                      <a16:creationId xmlns:a16="http://schemas.microsoft.com/office/drawing/2014/main" id="{3172BEA1-AB3B-A6D7-ADFC-77AABEA987AA}"/>
                    </a:ext>
                  </a:extLst>
                </p14:cNvPr>
                <p14:cNvContentPartPr/>
                <p14:nvPr/>
              </p14:nvContentPartPr>
              <p14:xfrm>
                <a:off x="2101930" y="5191649"/>
                <a:ext cx="146520" cy="184680"/>
              </p14:xfrm>
            </p:contentPart>
          </mc:Choice>
          <mc:Fallback xmlns="">
            <p:pic>
              <p:nvPicPr>
                <p:cNvPr id="1163" name="Ink 1162">
                  <a:extLst>
                    <a:ext uri="{FF2B5EF4-FFF2-40B4-BE49-F238E27FC236}">
                      <a16:creationId xmlns:a16="http://schemas.microsoft.com/office/drawing/2014/main" id="{3172BEA1-AB3B-A6D7-ADFC-77AABEA987AA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2092930" y="5182649"/>
                  <a:ext cx="164160" cy="20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1164" name="Ink 1163">
                  <a:extLst>
                    <a:ext uri="{FF2B5EF4-FFF2-40B4-BE49-F238E27FC236}">
                      <a16:creationId xmlns:a16="http://schemas.microsoft.com/office/drawing/2014/main" id="{766671DC-6789-D206-1F7F-46B4AA6F77AB}"/>
                    </a:ext>
                  </a:extLst>
                </p14:cNvPr>
                <p14:cNvContentPartPr/>
                <p14:nvPr/>
              </p14:nvContentPartPr>
              <p14:xfrm>
                <a:off x="2360050" y="5138729"/>
                <a:ext cx="67320" cy="226080"/>
              </p14:xfrm>
            </p:contentPart>
          </mc:Choice>
          <mc:Fallback xmlns="">
            <p:pic>
              <p:nvPicPr>
                <p:cNvPr id="1164" name="Ink 1163">
                  <a:extLst>
                    <a:ext uri="{FF2B5EF4-FFF2-40B4-BE49-F238E27FC236}">
                      <a16:creationId xmlns:a16="http://schemas.microsoft.com/office/drawing/2014/main" id="{766671DC-6789-D206-1F7F-46B4AA6F77AB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2351050" y="5129729"/>
                  <a:ext cx="84960" cy="243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71" name="Group 1170">
            <a:extLst>
              <a:ext uri="{FF2B5EF4-FFF2-40B4-BE49-F238E27FC236}">
                <a16:creationId xmlns:a16="http://schemas.microsoft.com/office/drawing/2014/main" id="{288F6BE7-CD49-498C-09D5-42C6450370DA}"/>
              </a:ext>
            </a:extLst>
          </p:cNvPr>
          <p:cNvGrpSpPr/>
          <p:nvPr/>
        </p:nvGrpSpPr>
        <p:grpSpPr>
          <a:xfrm>
            <a:off x="6399610" y="5212169"/>
            <a:ext cx="617040" cy="223200"/>
            <a:chOff x="6399610" y="5212169"/>
            <a:chExt cx="617040" cy="223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166" name="Ink 1165">
                  <a:extLst>
                    <a:ext uri="{FF2B5EF4-FFF2-40B4-BE49-F238E27FC236}">
                      <a16:creationId xmlns:a16="http://schemas.microsoft.com/office/drawing/2014/main" id="{CC3F7C9F-8582-116E-9735-3DB3435B16CB}"/>
                    </a:ext>
                  </a:extLst>
                </p14:cNvPr>
                <p14:cNvContentPartPr/>
                <p14:nvPr/>
              </p14:nvContentPartPr>
              <p14:xfrm>
                <a:off x="6399610" y="5212169"/>
                <a:ext cx="25920" cy="192600"/>
              </p14:xfrm>
            </p:contentPart>
          </mc:Choice>
          <mc:Fallback xmlns="">
            <p:pic>
              <p:nvPicPr>
                <p:cNvPr id="1166" name="Ink 1165">
                  <a:extLst>
                    <a:ext uri="{FF2B5EF4-FFF2-40B4-BE49-F238E27FC236}">
                      <a16:creationId xmlns:a16="http://schemas.microsoft.com/office/drawing/2014/main" id="{CC3F7C9F-8582-116E-9735-3DB3435B16CB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6390610" y="5203169"/>
                  <a:ext cx="43560" cy="21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167" name="Ink 1166">
                  <a:extLst>
                    <a:ext uri="{FF2B5EF4-FFF2-40B4-BE49-F238E27FC236}">
                      <a16:creationId xmlns:a16="http://schemas.microsoft.com/office/drawing/2014/main" id="{78DCBBE9-A948-48DE-4F02-13AC878ADE75}"/>
                    </a:ext>
                  </a:extLst>
                </p14:cNvPr>
                <p14:cNvContentPartPr/>
                <p14:nvPr/>
              </p14:nvContentPartPr>
              <p14:xfrm>
                <a:off x="6527050" y="5231249"/>
                <a:ext cx="104040" cy="182520"/>
              </p14:xfrm>
            </p:contentPart>
          </mc:Choice>
          <mc:Fallback xmlns="">
            <p:pic>
              <p:nvPicPr>
                <p:cNvPr id="1167" name="Ink 1166">
                  <a:extLst>
                    <a:ext uri="{FF2B5EF4-FFF2-40B4-BE49-F238E27FC236}">
                      <a16:creationId xmlns:a16="http://schemas.microsoft.com/office/drawing/2014/main" id="{78DCBBE9-A948-48DE-4F02-13AC878ADE75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6518410" y="5222249"/>
                  <a:ext cx="121680" cy="20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168" name="Ink 1167">
                  <a:extLst>
                    <a:ext uri="{FF2B5EF4-FFF2-40B4-BE49-F238E27FC236}">
                      <a16:creationId xmlns:a16="http://schemas.microsoft.com/office/drawing/2014/main" id="{44C54449-E471-C8F7-D749-FC3B134A60EB}"/>
                    </a:ext>
                  </a:extLst>
                </p14:cNvPr>
                <p14:cNvContentPartPr/>
                <p14:nvPr/>
              </p14:nvContentPartPr>
              <p14:xfrm>
                <a:off x="6786250" y="5220449"/>
                <a:ext cx="18720" cy="200160"/>
              </p14:xfrm>
            </p:contentPart>
          </mc:Choice>
          <mc:Fallback xmlns="">
            <p:pic>
              <p:nvPicPr>
                <p:cNvPr id="1168" name="Ink 1167">
                  <a:extLst>
                    <a:ext uri="{FF2B5EF4-FFF2-40B4-BE49-F238E27FC236}">
                      <a16:creationId xmlns:a16="http://schemas.microsoft.com/office/drawing/2014/main" id="{44C54449-E471-C8F7-D749-FC3B134A60EB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6777610" y="5211809"/>
                  <a:ext cx="36360" cy="21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169" name="Ink 1168">
                  <a:extLst>
                    <a:ext uri="{FF2B5EF4-FFF2-40B4-BE49-F238E27FC236}">
                      <a16:creationId xmlns:a16="http://schemas.microsoft.com/office/drawing/2014/main" id="{E222BA9E-8C60-1A94-BB70-AAAC3F26400A}"/>
                    </a:ext>
                  </a:extLst>
                </p14:cNvPr>
                <p14:cNvContentPartPr/>
                <p14:nvPr/>
              </p14:nvContentPartPr>
              <p14:xfrm>
                <a:off x="6671410" y="5216849"/>
                <a:ext cx="162000" cy="150840"/>
              </p14:xfrm>
            </p:contentPart>
          </mc:Choice>
          <mc:Fallback xmlns="">
            <p:pic>
              <p:nvPicPr>
                <p:cNvPr id="1169" name="Ink 1168">
                  <a:extLst>
                    <a:ext uri="{FF2B5EF4-FFF2-40B4-BE49-F238E27FC236}">
                      <a16:creationId xmlns:a16="http://schemas.microsoft.com/office/drawing/2014/main" id="{E222BA9E-8C60-1A94-BB70-AAAC3F26400A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6662410" y="5207849"/>
                  <a:ext cx="179640" cy="16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170" name="Ink 1169">
                  <a:extLst>
                    <a:ext uri="{FF2B5EF4-FFF2-40B4-BE49-F238E27FC236}">
                      <a16:creationId xmlns:a16="http://schemas.microsoft.com/office/drawing/2014/main" id="{DB7F04B0-B449-8E2A-E5AB-0CCECE03B6AE}"/>
                    </a:ext>
                  </a:extLst>
                </p14:cNvPr>
                <p14:cNvContentPartPr/>
                <p14:nvPr/>
              </p14:nvContentPartPr>
              <p14:xfrm>
                <a:off x="6901450" y="5341049"/>
                <a:ext cx="115200" cy="94320"/>
              </p14:xfrm>
            </p:contentPart>
          </mc:Choice>
          <mc:Fallback xmlns="">
            <p:pic>
              <p:nvPicPr>
                <p:cNvPr id="1170" name="Ink 1169">
                  <a:extLst>
                    <a:ext uri="{FF2B5EF4-FFF2-40B4-BE49-F238E27FC236}">
                      <a16:creationId xmlns:a16="http://schemas.microsoft.com/office/drawing/2014/main" id="{DB7F04B0-B449-8E2A-E5AB-0CCECE03B6AE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6892810" y="5332049"/>
                  <a:ext cx="132840" cy="111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80" name="Group 1179">
            <a:extLst>
              <a:ext uri="{FF2B5EF4-FFF2-40B4-BE49-F238E27FC236}">
                <a16:creationId xmlns:a16="http://schemas.microsoft.com/office/drawing/2014/main" id="{036CDE26-E3AE-6E22-14A3-2A9B62A1BAED}"/>
              </a:ext>
            </a:extLst>
          </p:cNvPr>
          <p:cNvGrpSpPr/>
          <p:nvPr/>
        </p:nvGrpSpPr>
        <p:grpSpPr>
          <a:xfrm>
            <a:off x="1872610" y="5564609"/>
            <a:ext cx="549360" cy="262080"/>
            <a:chOff x="1872610" y="5564609"/>
            <a:chExt cx="549360" cy="262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176" name="Ink 1175">
                  <a:extLst>
                    <a:ext uri="{FF2B5EF4-FFF2-40B4-BE49-F238E27FC236}">
                      <a16:creationId xmlns:a16="http://schemas.microsoft.com/office/drawing/2014/main" id="{0695236C-E818-AFF2-B690-A04F72828317}"/>
                    </a:ext>
                  </a:extLst>
                </p14:cNvPr>
                <p14:cNvContentPartPr/>
                <p14:nvPr/>
              </p14:nvContentPartPr>
              <p14:xfrm>
                <a:off x="1872610" y="5640569"/>
                <a:ext cx="146520" cy="186120"/>
              </p14:xfrm>
            </p:contentPart>
          </mc:Choice>
          <mc:Fallback xmlns="">
            <p:pic>
              <p:nvPicPr>
                <p:cNvPr id="1176" name="Ink 1175">
                  <a:extLst>
                    <a:ext uri="{FF2B5EF4-FFF2-40B4-BE49-F238E27FC236}">
                      <a16:creationId xmlns:a16="http://schemas.microsoft.com/office/drawing/2014/main" id="{0695236C-E818-AFF2-B690-A04F72828317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1863610" y="5631929"/>
                  <a:ext cx="164160" cy="20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177" name="Ink 1176">
                  <a:extLst>
                    <a:ext uri="{FF2B5EF4-FFF2-40B4-BE49-F238E27FC236}">
                      <a16:creationId xmlns:a16="http://schemas.microsoft.com/office/drawing/2014/main" id="{6C50CF32-5489-C576-812F-21BCD54DC00F}"/>
                    </a:ext>
                  </a:extLst>
                </p14:cNvPr>
                <p14:cNvContentPartPr/>
                <p14:nvPr/>
              </p14:nvContentPartPr>
              <p14:xfrm>
                <a:off x="2119930" y="5718689"/>
                <a:ext cx="6840" cy="30960"/>
              </p14:xfrm>
            </p:contentPart>
          </mc:Choice>
          <mc:Fallback xmlns="">
            <p:pic>
              <p:nvPicPr>
                <p:cNvPr id="1177" name="Ink 1176">
                  <a:extLst>
                    <a:ext uri="{FF2B5EF4-FFF2-40B4-BE49-F238E27FC236}">
                      <a16:creationId xmlns:a16="http://schemas.microsoft.com/office/drawing/2014/main" id="{6C50CF32-5489-C576-812F-21BCD54DC00F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2110930" y="5709689"/>
                  <a:ext cx="2448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178" name="Ink 1177">
                  <a:extLst>
                    <a:ext uri="{FF2B5EF4-FFF2-40B4-BE49-F238E27FC236}">
                      <a16:creationId xmlns:a16="http://schemas.microsoft.com/office/drawing/2014/main" id="{A8583E8E-96E1-B827-E9D3-15581EA37E8C}"/>
                    </a:ext>
                  </a:extLst>
                </p14:cNvPr>
                <p14:cNvContentPartPr/>
                <p14:nvPr/>
              </p14:nvContentPartPr>
              <p14:xfrm>
                <a:off x="2131450" y="5633729"/>
                <a:ext cx="118800" cy="158040"/>
              </p14:xfrm>
            </p:contentPart>
          </mc:Choice>
          <mc:Fallback xmlns="">
            <p:pic>
              <p:nvPicPr>
                <p:cNvPr id="1178" name="Ink 1177">
                  <a:extLst>
                    <a:ext uri="{FF2B5EF4-FFF2-40B4-BE49-F238E27FC236}">
                      <a16:creationId xmlns:a16="http://schemas.microsoft.com/office/drawing/2014/main" id="{A8583E8E-96E1-B827-E9D3-15581EA37E8C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2122810" y="5624729"/>
                  <a:ext cx="13644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179" name="Ink 1178">
                  <a:extLst>
                    <a:ext uri="{FF2B5EF4-FFF2-40B4-BE49-F238E27FC236}">
                      <a16:creationId xmlns:a16="http://schemas.microsoft.com/office/drawing/2014/main" id="{CBC3EDC8-4665-3AF1-942C-ED51440DAB8D}"/>
                    </a:ext>
                  </a:extLst>
                </p14:cNvPr>
                <p14:cNvContentPartPr/>
                <p14:nvPr/>
              </p14:nvContentPartPr>
              <p14:xfrm>
                <a:off x="2331250" y="5564609"/>
                <a:ext cx="90720" cy="205920"/>
              </p14:xfrm>
            </p:contentPart>
          </mc:Choice>
          <mc:Fallback xmlns="">
            <p:pic>
              <p:nvPicPr>
                <p:cNvPr id="1179" name="Ink 1178">
                  <a:extLst>
                    <a:ext uri="{FF2B5EF4-FFF2-40B4-BE49-F238E27FC236}">
                      <a16:creationId xmlns:a16="http://schemas.microsoft.com/office/drawing/2014/main" id="{CBC3EDC8-4665-3AF1-942C-ED51440DAB8D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2322610" y="5555609"/>
                  <a:ext cx="108360" cy="223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84" name="Group 1183">
            <a:extLst>
              <a:ext uri="{FF2B5EF4-FFF2-40B4-BE49-F238E27FC236}">
                <a16:creationId xmlns:a16="http://schemas.microsoft.com/office/drawing/2014/main" id="{23161815-976B-9CD9-97CE-D84DDCEAB95F}"/>
              </a:ext>
            </a:extLst>
          </p:cNvPr>
          <p:cNvGrpSpPr/>
          <p:nvPr/>
        </p:nvGrpSpPr>
        <p:grpSpPr>
          <a:xfrm>
            <a:off x="6550450" y="5593769"/>
            <a:ext cx="491400" cy="246960"/>
            <a:chOff x="6550450" y="5593769"/>
            <a:chExt cx="491400" cy="246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181" name="Ink 1180">
                  <a:extLst>
                    <a:ext uri="{FF2B5EF4-FFF2-40B4-BE49-F238E27FC236}">
                      <a16:creationId xmlns:a16="http://schemas.microsoft.com/office/drawing/2014/main" id="{169A8653-F43A-7A21-D5CB-EE4736BD599D}"/>
                    </a:ext>
                  </a:extLst>
                </p14:cNvPr>
                <p14:cNvContentPartPr/>
                <p14:nvPr/>
              </p14:nvContentPartPr>
              <p14:xfrm>
                <a:off x="6550450" y="5593769"/>
                <a:ext cx="114480" cy="203040"/>
              </p14:xfrm>
            </p:contentPart>
          </mc:Choice>
          <mc:Fallback xmlns="">
            <p:pic>
              <p:nvPicPr>
                <p:cNvPr id="1181" name="Ink 1180">
                  <a:extLst>
                    <a:ext uri="{FF2B5EF4-FFF2-40B4-BE49-F238E27FC236}">
                      <a16:creationId xmlns:a16="http://schemas.microsoft.com/office/drawing/2014/main" id="{169A8653-F43A-7A21-D5CB-EE4736BD599D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6541810" y="5585129"/>
                  <a:ext cx="132120" cy="22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182" name="Ink 1181">
                  <a:extLst>
                    <a:ext uri="{FF2B5EF4-FFF2-40B4-BE49-F238E27FC236}">
                      <a16:creationId xmlns:a16="http://schemas.microsoft.com/office/drawing/2014/main" id="{6A001C9B-A533-76CA-B499-2E2F7BF15199}"/>
                    </a:ext>
                  </a:extLst>
                </p14:cNvPr>
                <p14:cNvContentPartPr/>
                <p14:nvPr/>
              </p14:nvContentPartPr>
              <p14:xfrm>
                <a:off x="6702010" y="5627249"/>
                <a:ext cx="137160" cy="189360"/>
              </p14:xfrm>
            </p:contentPart>
          </mc:Choice>
          <mc:Fallback xmlns="">
            <p:pic>
              <p:nvPicPr>
                <p:cNvPr id="1182" name="Ink 1181">
                  <a:extLst>
                    <a:ext uri="{FF2B5EF4-FFF2-40B4-BE49-F238E27FC236}">
                      <a16:creationId xmlns:a16="http://schemas.microsoft.com/office/drawing/2014/main" id="{6A001C9B-A533-76CA-B499-2E2F7BF15199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6693370" y="5618609"/>
                  <a:ext cx="154800" cy="20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183" name="Ink 1182">
                  <a:extLst>
                    <a:ext uri="{FF2B5EF4-FFF2-40B4-BE49-F238E27FC236}">
                      <a16:creationId xmlns:a16="http://schemas.microsoft.com/office/drawing/2014/main" id="{02E6F5E1-DAD7-EC8A-8DAA-1177B08FB573}"/>
                    </a:ext>
                  </a:extLst>
                </p14:cNvPr>
                <p14:cNvContentPartPr/>
                <p14:nvPr/>
              </p14:nvContentPartPr>
              <p14:xfrm>
                <a:off x="6888490" y="5685209"/>
                <a:ext cx="153360" cy="155520"/>
              </p14:xfrm>
            </p:contentPart>
          </mc:Choice>
          <mc:Fallback xmlns="">
            <p:pic>
              <p:nvPicPr>
                <p:cNvPr id="1183" name="Ink 1182">
                  <a:extLst>
                    <a:ext uri="{FF2B5EF4-FFF2-40B4-BE49-F238E27FC236}">
                      <a16:creationId xmlns:a16="http://schemas.microsoft.com/office/drawing/2014/main" id="{02E6F5E1-DAD7-EC8A-8DAA-1177B08FB573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6879490" y="5676569"/>
                  <a:ext cx="171000" cy="173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88" name="Group 1187">
            <a:extLst>
              <a:ext uri="{FF2B5EF4-FFF2-40B4-BE49-F238E27FC236}">
                <a16:creationId xmlns:a16="http://schemas.microsoft.com/office/drawing/2014/main" id="{974CC7CD-678B-02D7-FC54-932C2B68B051}"/>
              </a:ext>
            </a:extLst>
          </p:cNvPr>
          <p:cNvGrpSpPr/>
          <p:nvPr/>
        </p:nvGrpSpPr>
        <p:grpSpPr>
          <a:xfrm>
            <a:off x="1943530" y="5931449"/>
            <a:ext cx="433800" cy="214920"/>
            <a:chOff x="1943530" y="5931449"/>
            <a:chExt cx="433800" cy="214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185" name="Ink 1184">
                  <a:extLst>
                    <a:ext uri="{FF2B5EF4-FFF2-40B4-BE49-F238E27FC236}">
                      <a16:creationId xmlns:a16="http://schemas.microsoft.com/office/drawing/2014/main" id="{8698B82B-B18C-D7F9-662B-C1E20B882497}"/>
                    </a:ext>
                  </a:extLst>
                </p14:cNvPr>
                <p14:cNvContentPartPr/>
                <p14:nvPr/>
              </p14:nvContentPartPr>
              <p14:xfrm>
                <a:off x="1943530" y="5951609"/>
                <a:ext cx="126360" cy="194760"/>
              </p14:xfrm>
            </p:contentPart>
          </mc:Choice>
          <mc:Fallback xmlns="">
            <p:pic>
              <p:nvPicPr>
                <p:cNvPr id="1185" name="Ink 1184">
                  <a:extLst>
                    <a:ext uri="{FF2B5EF4-FFF2-40B4-BE49-F238E27FC236}">
                      <a16:creationId xmlns:a16="http://schemas.microsoft.com/office/drawing/2014/main" id="{8698B82B-B18C-D7F9-662B-C1E20B882497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1934530" y="5942969"/>
                  <a:ext cx="144000" cy="21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186" name="Ink 1185">
                  <a:extLst>
                    <a:ext uri="{FF2B5EF4-FFF2-40B4-BE49-F238E27FC236}">
                      <a16:creationId xmlns:a16="http://schemas.microsoft.com/office/drawing/2014/main" id="{D9398187-4C8D-87B6-9727-8C7006AC6907}"/>
                    </a:ext>
                  </a:extLst>
                </p14:cNvPr>
                <p14:cNvContentPartPr/>
                <p14:nvPr/>
              </p14:nvContentPartPr>
              <p14:xfrm>
                <a:off x="2145850" y="6107129"/>
                <a:ext cx="11880" cy="24840"/>
              </p14:xfrm>
            </p:contentPart>
          </mc:Choice>
          <mc:Fallback xmlns="">
            <p:pic>
              <p:nvPicPr>
                <p:cNvPr id="1186" name="Ink 1185">
                  <a:extLst>
                    <a:ext uri="{FF2B5EF4-FFF2-40B4-BE49-F238E27FC236}">
                      <a16:creationId xmlns:a16="http://schemas.microsoft.com/office/drawing/2014/main" id="{D9398187-4C8D-87B6-9727-8C7006AC6907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2137210" y="6098489"/>
                  <a:ext cx="2952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187" name="Ink 1186">
                  <a:extLst>
                    <a:ext uri="{FF2B5EF4-FFF2-40B4-BE49-F238E27FC236}">
                      <a16:creationId xmlns:a16="http://schemas.microsoft.com/office/drawing/2014/main" id="{CC217503-C110-CAF1-6F69-7690776FFFB5}"/>
                    </a:ext>
                  </a:extLst>
                </p14:cNvPr>
                <p14:cNvContentPartPr/>
                <p14:nvPr/>
              </p14:nvContentPartPr>
              <p14:xfrm>
                <a:off x="2275810" y="5931449"/>
                <a:ext cx="101520" cy="201240"/>
              </p14:xfrm>
            </p:contentPart>
          </mc:Choice>
          <mc:Fallback xmlns="">
            <p:pic>
              <p:nvPicPr>
                <p:cNvPr id="1187" name="Ink 1186">
                  <a:extLst>
                    <a:ext uri="{FF2B5EF4-FFF2-40B4-BE49-F238E27FC236}">
                      <a16:creationId xmlns:a16="http://schemas.microsoft.com/office/drawing/2014/main" id="{CC217503-C110-CAF1-6F69-7690776FFFB5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2266810" y="5922449"/>
                  <a:ext cx="119160" cy="218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92" name="Group 1191">
            <a:extLst>
              <a:ext uri="{FF2B5EF4-FFF2-40B4-BE49-F238E27FC236}">
                <a16:creationId xmlns:a16="http://schemas.microsoft.com/office/drawing/2014/main" id="{02F675DC-8856-3D04-C6DC-9790139F259F}"/>
              </a:ext>
            </a:extLst>
          </p:cNvPr>
          <p:cNvGrpSpPr/>
          <p:nvPr/>
        </p:nvGrpSpPr>
        <p:grpSpPr>
          <a:xfrm>
            <a:off x="6588970" y="5966369"/>
            <a:ext cx="440640" cy="200160"/>
            <a:chOff x="6588970" y="5966369"/>
            <a:chExt cx="440640" cy="200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189" name="Ink 1188">
                  <a:extLst>
                    <a:ext uri="{FF2B5EF4-FFF2-40B4-BE49-F238E27FC236}">
                      <a16:creationId xmlns:a16="http://schemas.microsoft.com/office/drawing/2014/main" id="{00337B7B-DD2C-5868-3882-301728464A85}"/>
                    </a:ext>
                  </a:extLst>
                </p14:cNvPr>
                <p14:cNvContentPartPr/>
                <p14:nvPr/>
              </p14:nvContentPartPr>
              <p14:xfrm>
                <a:off x="6588970" y="5993729"/>
                <a:ext cx="5040" cy="155520"/>
              </p14:xfrm>
            </p:contentPart>
          </mc:Choice>
          <mc:Fallback xmlns="">
            <p:pic>
              <p:nvPicPr>
                <p:cNvPr id="1189" name="Ink 1188">
                  <a:extLst>
                    <a:ext uri="{FF2B5EF4-FFF2-40B4-BE49-F238E27FC236}">
                      <a16:creationId xmlns:a16="http://schemas.microsoft.com/office/drawing/2014/main" id="{00337B7B-DD2C-5868-3882-301728464A85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6580330" y="5984729"/>
                  <a:ext cx="2268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190" name="Ink 1189">
                  <a:extLst>
                    <a:ext uri="{FF2B5EF4-FFF2-40B4-BE49-F238E27FC236}">
                      <a16:creationId xmlns:a16="http://schemas.microsoft.com/office/drawing/2014/main" id="{19ACF8D7-E24A-8714-73E5-D947598825AE}"/>
                    </a:ext>
                  </a:extLst>
                </p14:cNvPr>
                <p14:cNvContentPartPr/>
                <p14:nvPr/>
              </p14:nvContentPartPr>
              <p14:xfrm>
                <a:off x="6703810" y="5966369"/>
                <a:ext cx="108720" cy="200160"/>
              </p14:xfrm>
            </p:contentPart>
          </mc:Choice>
          <mc:Fallback xmlns="">
            <p:pic>
              <p:nvPicPr>
                <p:cNvPr id="1190" name="Ink 1189">
                  <a:extLst>
                    <a:ext uri="{FF2B5EF4-FFF2-40B4-BE49-F238E27FC236}">
                      <a16:creationId xmlns:a16="http://schemas.microsoft.com/office/drawing/2014/main" id="{19ACF8D7-E24A-8714-73E5-D947598825AE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6694810" y="5957729"/>
                  <a:ext cx="126360" cy="21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191" name="Ink 1190">
                  <a:extLst>
                    <a:ext uri="{FF2B5EF4-FFF2-40B4-BE49-F238E27FC236}">
                      <a16:creationId xmlns:a16="http://schemas.microsoft.com/office/drawing/2014/main" id="{43BD9AC7-8BA1-52CF-CC01-97C7737F7FB6}"/>
                    </a:ext>
                  </a:extLst>
                </p14:cNvPr>
                <p14:cNvContentPartPr/>
                <p14:nvPr/>
              </p14:nvContentPartPr>
              <p14:xfrm>
                <a:off x="6914410" y="6040169"/>
                <a:ext cx="115200" cy="117720"/>
              </p14:xfrm>
            </p:contentPart>
          </mc:Choice>
          <mc:Fallback xmlns="">
            <p:pic>
              <p:nvPicPr>
                <p:cNvPr id="1191" name="Ink 1190">
                  <a:extLst>
                    <a:ext uri="{FF2B5EF4-FFF2-40B4-BE49-F238E27FC236}">
                      <a16:creationId xmlns:a16="http://schemas.microsoft.com/office/drawing/2014/main" id="{43BD9AC7-8BA1-52CF-CC01-97C7737F7FB6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6905770" y="6031169"/>
                  <a:ext cx="132840" cy="135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98" name="Group 1197">
            <a:extLst>
              <a:ext uri="{FF2B5EF4-FFF2-40B4-BE49-F238E27FC236}">
                <a16:creationId xmlns:a16="http://schemas.microsoft.com/office/drawing/2014/main" id="{A601647C-91F8-4883-A69B-A6E2CF7E7225}"/>
              </a:ext>
            </a:extLst>
          </p:cNvPr>
          <p:cNvGrpSpPr/>
          <p:nvPr/>
        </p:nvGrpSpPr>
        <p:grpSpPr>
          <a:xfrm>
            <a:off x="2086090" y="6354449"/>
            <a:ext cx="745560" cy="275760"/>
            <a:chOff x="2086090" y="6354449"/>
            <a:chExt cx="745560" cy="275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193" name="Ink 1192">
                  <a:extLst>
                    <a:ext uri="{FF2B5EF4-FFF2-40B4-BE49-F238E27FC236}">
                      <a16:creationId xmlns:a16="http://schemas.microsoft.com/office/drawing/2014/main" id="{8047D1B6-CD7D-D5A1-42D9-7FD348ED20A6}"/>
                    </a:ext>
                  </a:extLst>
                </p14:cNvPr>
                <p14:cNvContentPartPr/>
                <p14:nvPr/>
              </p14:nvContentPartPr>
              <p14:xfrm>
                <a:off x="2086090" y="6552089"/>
                <a:ext cx="43920" cy="30240"/>
              </p14:xfrm>
            </p:contentPart>
          </mc:Choice>
          <mc:Fallback xmlns="">
            <p:pic>
              <p:nvPicPr>
                <p:cNvPr id="1193" name="Ink 1192">
                  <a:extLst>
                    <a:ext uri="{FF2B5EF4-FFF2-40B4-BE49-F238E27FC236}">
                      <a16:creationId xmlns:a16="http://schemas.microsoft.com/office/drawing/2014/main" id="{8047D1B6-CD7D-D5A1-42D9-7FD348ED20A6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2077090" y="6543449"/>
                  <a:ext cx="6156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194" name="Ink 1193">
                  <a:extLst>
                    <a:ext uri="{FF2B5EF4-FFF2-40B4-BE49-F238E27FC236}">
                      <a16:creationId xmlns:a16="http://schemas.microsoft.com/office/drawing/2014/main" id="{0B74090C-2A38-2658-292E-A7B966BE5979}"/>
                    </a:ext>
                  </a:extLst>
                </p14:cNvPr>
                <p14:cNvContentPartPr/>
                <p14:nvPr/>
              </p14:nvContentPartPr>
              <p14:xfrm>
                <a:off x="2285170" y="6398009"/>
                <a:ext cx="18360" cy="192600"/>
              </p14:xfrm>
            </p:contentPart>
          </mc:Choice>
          <mc:Fallback xmlns="">
            <p:pic>
              <p:nvPicPr>
                <p:cNvPr id="1194" name="Ink 1193">
                  <a:extLst>
                    <a:ext uri="{FF2B5EF4-FFF2-40B4-BE49-F238E27FC236}">
                      <a16:creationId xmlns:a16="http://schemas.microsoft.com/office/drawing/2014/main" id="{0B74090C-2A38-2658-292E-A7B966BE5979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2276530" y="6389369"/>
                  <a:ext cx="36000" cy="21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195" name="Ink 1194">
                  <a:extLst>
                    <a:ext uri="{FF2B5EF4-FFF2-40B4-BE49-F238E27FC236}">
                      <a16:creationId xmlns:a16="http://schemas.microsoft.com/office/drawing/2014/main" id="{8C963045-8723-1294-0823-FC455D5C946E}"/>
                    </a:ext>
                  </a:extLst>
                </p14:cNvPr>
                <p14:cNvContentPartPr/>
                <p14:nvPr/>
              </p14:nvContentPartPr>
              <p14:xfrm>
                <a:off x="2390290" y="6404849"/>
                <a:ext cx="150840" cy="225360"/>
              </p14:xfrm>
            </p:contentPart>
          </mc:Choice>
          <mc:Fallback xmlns="">
            <p:pic>
              <p:nvPicPr>
                <p:cNvPr id="1195" name="Ink 1194">
                  <a:extLst>
                    <a:ext uri="{FF2B5EF4-FFF2-40B4-BE49-F238E27FC236}">
                      <a16:creationId xmlns:a16="http://schemas.microsoft.com/office/drawing/2014/main" id="{8C963045-8723-1294-0823-FC455D5C946E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2381650" y="6395849"/>
                  <a:ext cx="168480" cy="24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196" name="Ink 1195">
                  <a:extLst>
                    <a:ext uri="{FF2B5EF4-FFF2-40B4-BE49-F238E27FC236}">
                      <a16:creationId xmlns:a16="http://schemas.microsoft.com/office/drawing/2014/main" id="{8E09F2F5-D05B-96E5-9A05-5D0F7DDCCB44}"/>
                    </a:ext>
                  </a:extLst>
                </p14:cNvPr>
                <p14:cNvContentPartPr/>
                <p14:nvPr/>
              </p14:nvContentPartPr>
              <p14:xfrm>
                <a:off x="2419810" y="6410249"/>
                <a:ext cx="223560" cy="14760"/>
              </p14:xfrm>
            </p:contentPart>
          </mc:Choice>
          <mc:Fallback xmlns="">
            <p:pic>
              <p:nvPicPr>
                <p:cNvPr id="1196" name="Ink 1195">
                  <a:extLst>
                    <a:ext uri="{FF2B5EF4-FFF2-40B4-BE49-F238E27FC236}">
                      <a16:creationId xmlns:a16="http://schemas.microsoft.com/office/drawing/2014/main" id="{8E09F2F5-D05B-96E5-9A05-5D0F7DDCCB44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2410810" y="6401609"/>
                  <a:ext cx="24120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197" name="Ink 1196">
                  <a:extLst>
                    <a:ext uri="{FF2B5EF4-FFF2-40B4-BE49-F238E27FC236}">
                      <a16:creationId xmlns:a16="http://schemas.microsoft.com/office/drawing/2014/main" id="{024203E4-FBF3-CDF6-040B-4AA24F6F6A74}"/>
                    </a:ext>
                  </a:extLst>
                </p14:cNvPr>
                <p14:cNvContentPartPr/>
                <p14:nvPr/>
              </p14:nvContentPartPr>
              <p14:xfrm>
                <a:off x="2661010" y="6354449"/>
                <a:ext cx="170640" cy="271080"/>
              </p14:xfrm>
            </p:contentPart>
          </mc:Choice>
          <mc:Fallback xmlns="">
            <p:pic>
              <p:nvPicPr>
                <p:cNvPr id="1197" name="Ink 1196">
                  <a:extLst>
                    <a:ext uri="{FF2B5EF4-FFF2-40B4-BE49-F238E27FC236}">
                      <a16:creationId xmlns:a16="http://schemas.microsoft.com/office/drawing/2014/main" id="{024203E4-FBF3-CDF6-040B-4AA24F6F6A74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2652370" y="6345449"/>
                  <a:ext cx="188280" cy="288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07" name="Group 1206">
            <a:extLst>
              <a:ext uri="{FF2B5EF4-FFF2-40B4-BE49-F238E27FC236}">
                <a16:creationId xmlns:a16="http://schemas.microsoft.com/office/drawing/2014/main" id="{C7903737-474A-B26C-49F5-0F6FC2ED5ACD}"/>
              </a:ext>
            </a:extLst>
          </p:cNvPr>
          <p:cNvGrpSpPr/>
          <p:nvPr/>
        </p:nvGrpSpPr>
        <p:grpSpPr>
          <a:xfrm>
            <a:off x="6508690" y="6356969"/>
            <a:ext cx="863640" cy="338760"/>
            <a:chOff x="6508690" y="6356969"/>
            <a:chExt cx="863640" cy="338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199" name="Ink 1198">
                  <a:extLst>
                    <a:ext uri="{FF2B5EF4-FFF2-40B4-BE49-F238E27FC236}">
                      <a16:creationId xmlns:a16="http://schemas.microsoft.com/office/drawing/2014/main" id="{E478BEE8-104E-F8D5-9811-49728B5BCF21}"/>
                    </a:ext>
                  </a:extLst>
                </p14:cNvPr>
                <p14:cNvContentPartPr/>
                <p14:nvPr/>
              </p14:nvContentPartPr>
              <p14:xfrm>
                <a:off x="6508690" y="6386129"/>
                <a:ext cx="82080" cy="187200"/>
              </p14:xfrm>
            </p:contentPart>
          </mc:Choice>
          <mc:Fallback xmlns="">
            <p:pic>
              <p:nvPicPr>
                <p:cNvPr id="1199" name="Ink 1198">
                  <a:extLst>
                    <a:ext uri="{FF2B5EF4-FFF2-40B4-BE49-F238E27FC236}">
                      <a16:creationId xmlns:a16="http://schemas.microsoft.com/office/drawing/2014/main" id="{E478BEE8-104E-F8D5-9811-49728B5BCF21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6500050" y="6377129"/>
                  <a:ext cx="99720" cy="20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200" name="Ink 1199">
                  <a:extLst>
                    <a:ext uri="{FF2B5EF4-FFF2-40B4-BE49-F238E27FC236}">
                      <a16:creationId xmlns:a16="http://schemas.microsoft.com/office/drawing/2014/main" id="{365A1116-6A72-DED9-2BB8-416C9A9EA5EC}"/>
                    </a:ext>
                  </a:extLst>
                </p14:cNvPr>
                <p14:cNvContentPartPr/>
                <p14:nvPr/>
              </p14:nvContentPartPr>
              <p14:xfrm>
                <a:off x="6524530" y="6380729"/>
                <a:ext cx="144000" cy="14760"/>
              </p14:xfrm>
            </p:contentPart>
          </mc:Choice>
          <mc:Fallback xmlns="">
            <p:pic>
              <p:nvPicPr>
                <p:cNvPr id="1200" name="Ink 1199">
                  <a:extLst>
                    <a:ext uri="{FF2B5EF4-FFF2-40B4-BE49-F238E27FC236}">
                      <a16:creationId xmlns:a16="http://schemas.microsoft.com/office/drawing/2014/main" id="{365A1116-6A72-DED9-2BB8-416C9A9EA5EC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6515890" y="6371729"/>
                  <a:ext cx="16164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202" name="Ink 1201">
                  <a:extLst>
                    <a:ext uri="{FF2B5EF4-FFF2-40B4-BE49-F238E27FC236}">
                      <a16:creationId xmlns:a16="http://schemas.microsoft.com/office/drawing/2014/main" id="{34E677BA-76C1-D00D-8BA4-F8D27C71EC87}"/>
                    </a:ext>
                  </a:extLst>
                </p14:cNvPr>
                <p14:cNvContentPartPr/>
                <p14:nvPr/>
              </p14:nvContentPartPr>
              <p14:xfrm>
                <a:off x="6714610" y="6390449"/>
                <a:ext cx="135360" cy="111240"/>
              </p14:xfrm>
            </p:contentPart>
          </mc:Choice>
          <mc:Fallback xmlns="">
            <p:pic>
              <p:nvPicPr>
                <p:cNvPr id="1202" name="Ink 1201">
                  <a:extLst>
                    <a:ext uri="{FF2B5EF4-FFF2-40B4-BE49-F238E27FC236}">
                      <a16:creationId xmlns:a16="http://schemas.microsoft.com/office/drawing/2014/main" id="{34E677BA-76C1-D00D-8BA4-F8D27C71EC87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6705610" y="6381449"/>
                  <a:ext cx="15300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203" name="Ink 1202">
                  <a:extLst>
                    <a:ext uri="{FF2B5EF4-FFF2-40B4-BE49-F238E27FC236}">
                      <a16:creationId xmlns:a16="http://schemas.microsoft.com/office/drawing/2014/main" id="{2115E7DA-3586-3279-5DD0-DFDCD957825A}"/>
                    </a:ext>
                  </a:extLst>
                </p14:cNvPr>
                <p14:cNvContentPartPr/>
                <p14:nvPr/>
              </p14:nvContentPartPr>
              <p14:xfrm>
                <a:off x="6865450" y="6356969"/>
                <a:ext cx="185400" cy="162000"/>
              </p14:xfrm>
            </p:contentPart>
          </mc:Choice>
          <mc:Fallback xmlns="">
            <p:pic>
              <p:nvPicPr>
                <p:cNvPr id="1203" name="Ink 1202">
                  <a:extLst>
                    <a:ext uri="{FF2B5EF4-FFF2-40B4-BE49-F238E27FC236}">
                      <a16:creationId xmlns:a16="http://schemas.microsoft.com/office/drawing/2014/main" id="{2115E7DA-3586-3279-5DD0-DFDCD957825A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6856450" y="6348329"/>
                  <a:ext cx="20304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204" name="Ink 1203">
                  <a:extLst>
                    <a:ext uri="{FF2B5EF4-FFF2-40B4-BE49-F238E27FC236}">
                      <a16:creationId xmlns:a16="http://schemas.microsoft.com/office/drawing/2014/main" id="{5F5C855C-9F6D-D1F9-D5C2-01BA46C1021E}"/>
                    </a:ext>
                  </a:extLst>
                </p14:cNvPr>
                <p14:cNvContentPartPr/>
                <p14:nvPr/>
              </p14:nvContentPartPr>
              <p14:xfrm>
                <a:off x="7065970" y="6384689"/>
                <a:ext cx="113760" cy="152640"/>
              </p14:xfrm>
            </p:contentPart>
          </mc:Choice>
          <mc:Fallback xmlns="">
            <p:pic>
              <p:nvPicPr>
                <p:cNvPr id="1204" name="Ink 1203">
                  <a:extLst>
                    <a:ext uri="{FF2B5EF4-FFF2-40B4-BE49-F238E27FC236}">
                      <a16:creationId xmlns:a16="http://schemas.microsoft.com/office/drawing/2014/main" id="{5F5C855C-9F6D-D1F9-D5C2-01BA46C1021E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7057330" y="6375689"/>
                  <a:ext cx="13140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205" name="Ink 1204">
                  <a:extLst>
                    <a:ext uri="{FF2B5EF4-FFF2-40B4-BE49-F238E27FC236}">
                      <a16:creationId xmlns:a16="http://schemas.microsoft.com/office/drawing/2014/main" id="{F9CB0D77-9EAC-36CA-16FF-F953D7518AD5}"/>
                    </a:ext>
                  </a:extLst>
                </p14:cNvPr>
                <p14:cNvContentPartPr/>
                <p14:nvPr/>
              </p14:nvContentPartPr>
              <p14:xfrm>
                <a:off x="7252450" y="6467489"/>
                <a:ext cx="119880" cy="228240"/>
              </p14:xfrm>
            </p:contentPart>
          </mc:Choice>
          <mc:Fallback xmlns="">
            <p:pic>
              <p:nvPicPr>
                <p:cNvPr id="1205" name="Ink 1204">
                  <a:extLst>
                    <a:ext uri="{FF2B5EF4-FFF2-40B4-BE49-F238E27FC236}">
                      <a16:creationId xmlns:a16="http://schemas.microsoft.com/office/drawing/2014/main" id="{F9CB0D77-9EAC-36CA-16FF-F953D7518AD5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7243450" y="6458489"/>
                  <a:ext cx="137520" cy="24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206" name="Ink 1205">
                  <a:extLst>
                    <a:ext uri="{FF2B5EF4-FFF2-40B4-BE49-F238E27FC236}">
                      <a16:creationId xmlns:a16="http://schemas.microsoft.com/office/drawing/2014/main" id="{C1395D91-8E22-1FEB-200C-088FEB0765EB}"/>
                    </a:ext>
                  </a:extLst>
                </p14:cNvPr>
                <p14:cNvContentPartPr/>
                <p14:nvPr/>
              </p14:nvContentPartPr>
              <p14:xfrm>
                <a:off x="7251730" y="6493409"/>
                <a:ext cx="72000" cy="92880"/>
              </p14:xfrm>
            </p:contentPart>
          </mc:Choice>
          <mc:Fallback xmlns="">
            <p:pic>
              <p:nvPicPr>
                <p:cNvPr id="1206" name="Ink 1205">
                  <a:extLst>
                    <a:ext uri="{FF2B5EF4-FFF2-40B4-BE49-F238E27FC236}">
                      <a16:creationId xmlns:a16="http://schemas.microsoft.com/office/drawing/2014/main" id="{C1395D91-8E22-1FEB-200C-088FEB0765EB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7243090" y="6484409"/>
                  <a:ext cx="89640" cy="110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11" name="Group 1210">
            <a:extLst>
              <a:ext uri="{FF2B5EF4-FFF2-40B4-BE49-F238E27FC236}">
                <a16:creationId xmlns:a16="http://schemas.microsoft.com/office/drawing/2014/main" id="{16020A1F-760D-7573-2944-1C7B7EEE07FE}"/>
              </a:ext>
            </a:extLst>
          </p:cNvPr>
          <p:cNvGrpSpPr/>
          <p:nvPr/>
        </p:nvGrpSpPr>
        <p:grpSpPr>
          <a:xfrm>
            <a:off x="4324570" y="2498849"/>
            <a:ext cx="1504080" cy="540360"/>
            <a:chOff x="4324570" y="2498849"/>
            <a:chExt cx="1504080" cy="540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208" name="Ink 1207">
                  <a:extLst>
                    <a:ext uri="{FF2B5EF4-FFF2-40B4-BE49-F238E27FC236}">
                      <a16:creationId xmlns:a16="http://schemas.microsoft.com/office/drawing/2014/main" id="{E6950904-667D-3543-8A64-3C76D759BADB}"/>
                    </a:ext>
                  </a:extLst>
                </p14:cNvPr>
                <p14:cNvContentPartPr/>
                <p14:nvPr/>
              </p14:nvContentPartPr>
              <p14:xfrm>
                <a:off x="4324570" y="2498849"/>
                <a:ext cx="592920" cy="326160"/>
              </p14:xfrm>
            </p:contentPart>
          </mc:Choice>
          <mc:Fallback xmlns="">
            <p:pic>
              <p:nvPicPr>
                <p:cNvPr id="1208" name="Ink 1207">
                  <a:extLst>
                    <a:ext uri="{FF2B5EF4-FFF2-40B4-BE49-F238E27FC236}">
                      <a16:creationId xmlns:a16="http://schemas.microsoft.com/office/drawing/2014/main" id="{E6950904-667D-3543-8A64-3C76D759BADB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4315570" y="2490209"/>
                  <a:ext cx="610560" cy="34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209" name="Ink 1208">
                  <a:extLst>
                    <a:ext uri="{FF2B5EF4-FFF2-40B4-BE49-F238E27FC236}">
                      <a16:creationId xmlns:a16="http://schemas.microsoft.com/office/drawing/2014/main" id="{8050F97F-3E80-C175-BD40-E3913BE452A3}"/>
                    </a:ext>
                  </a:extLst>
                </p14:cNvPr>
                <p14:cNvContentPartPr/>
                <p14:nvPr/>
              </p14:nvContentPartPr>
              <p14:xfrm>
                <a:off x="4577290" y="2580929"/>
                <a:ext cx="252720" cy="56520"/>
              </p14:xfrm>
            </p:contentPart>
          </mc:Choice>
          <mc:Fallback xmlns="">
            <p:pic>
              <p:nvPicPr>
                <p:cNvPr id="1209" name="Ink 1208">
                  <a:extLst>
                    <a:ext uri="{FF2B5EF4-FFF2-40B4-BE49-F238E27FC236}">
                      <a16:creationId xmlns:a16="http://schemas.microsoft.com/office/drawing/2014/main" id="{8050F97F-3E80-C175-BD40-E3913BE452A3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4568290" y="2572289"/>
                  <a:ext cx="27036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210" name="Ink 1209">
                  <a:extLst>
                    <a:ext uri="{FF2B5EF4-FFF2-40B4-BE49-F238E27FC236}">
                      <a16:creationId xmlns:a16="http://schemas.microsoft.com/office/drawing/2014/main" id="{A9C083A7-FEA6-DBCB-7631-4BFBC5A539B0}"/>
                    </a:ext>
                  </a:extLst>
                </p14:cNvPr>
                <p14:cNvContentPartPr/>
                <p14:nvPr/>
              </p14:nvContentPartPr>
              <p14:xfrm>
                <a:off x="5049970" y="2554289"/>
                <a:ext cx="778680" cy="484920"/>
              </p14:xfrm>
            </p:contentPart>
          </mc:Choice>
          <mc:Fallback xmlns="">
            <p:pic>
              <p:nvPicPr>
                <p:cNvPr id="1210" name="Ink 1209">
                  <a:extLst>
                    <a:ext uri="{FF2B5EF4-FFF2-40B4-BE49-F238E27FC236}">
                      <a16:creationId xmlns:a16="http://schemas.microsoft.com/office/drawing/2014/main" id="{A9C083A7-FEA6-DBCB-7631-4BFBC5A539B0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5040970" y="2545649"/>
                  <a:ext cx="796320" cy="502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22">
            <p14:nvContentPartPr>
              <p14:cNvPr id="1212" name="Ink 1211">
                <a:extLst>
                  <a:ext uri="{FF2B5EF4-FFF2-40B4-BE49-F238E27FC236}">
                    <a16:creationId xmlns:a16="http://schemas.microsoft.com/office/drawing/2014/main" id="{02FA5CB7-0B96-7A7B-80F5-077DE2F58E6D}"/>
                  </a:ext>
                </a:extLst>
              </p14:cNvPr>
              <p14:cNvContentPartPr/>
              <p14:nvPr/>
            </p14:nvContentPartPr>
            <p14:xfrm>
              <a:off x="6050770" y="2560769"/>
              <a:ext cx="901080" cy="302400"/>
            </p14:xfrm>
          </p:contentPart>
        </mc:Choice>
        <mc:Fallback xmlns="">
          <p:pic>
            <p:nvPicPr>
              <p:cNvPr id="1212" name="Ink 1211">
                <a:extLst>
                  <a:ext uri="{FF2B5EF4-FFF2-40B4-BE49-F238E27FC236}">
                    <a16:creationId xmlns:a16="http://schemas.microsoft.com/office/drawing/2014/main" id="{02FA5CB7-0B96-7A7B-80F5-077DE2F58E6D}"/>
                  </a:ext>
                </a:extLst>
              </p:cNvPr>
              <p:cNvPicPr/>
              <p:nvPr/>
            </p:nvPicPr>
            <p:blipFill>
              <a:blip r:embed="rId223"/>
              <a:stretch>
                <a:fillRect/>
              </a:stretch>
            </p:blipFill>
            <p:spPr>
              <a:xfrm>
                <a:off x="6041770" y="2551769"/>
                <a:ext cx="918720" cy="32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4">
            <p14:nvContentPartPr>
              <p14:cNvPr id="1213" name="Ink 1212">
                <a:extLst>
                  <a:ext uri="{FF2B5EF4-FFF2-40B4-BE49-F238E27FC236}">
                    <a16:creationId xmlns:a16="http://schemas.microsoft.com/office/drawing/2014/main" id="{52A4B841-C74C-9696-2340-97784599970B}"/>
                  </a:ext>
                </a:extLst>
              </p14:cNvPr>
              <p14:cNvContentPartPr/>
              <p14:nvPr/>
            </p14:nvContentPartPr>
            <p14:xfrm>
              <a:off x="7098730" y="2588129"/>
              <a:ext cx="241560" cy="412920"/>
            </p14:xfrm>
          </p:contentPart>
        </mc:Choice>
        <mc:Fallback xmlns="">
          <p:pic>
            <p:nvPicPr>
              <p:cNvPr id="1213" name="Ink 1212">
                <a:extLst>
                  <a:ext uri="{FF2B5EF4-FFF2-40B4-BE49-F238E27FC236}">
                    <a16:creationId xmlns:a16="http://schemas.microsoft.com/office/drawing/2014/main" id="{52A4B841-C74C-9696-2340-97784599970B}"/>
                  </a:ext>
                </a:extLst>
              </p:cNvPr>
              <p:cNvPicPr/>
              <p:nvPr/>
            </p:nvPicPr>
            <p:blipFill>
              <a:blip r:embed="rId225"/>
              <a:stretch>
                <a:fillRect/>
              </a:stretch>
            </p:blipFill>
            <p:spPr>
              <a:xfrm>
                <a:off x="7089730" y="2579129"/>
                <a:ext cx="259200" cy="430560"/>
              </a:xfrm>
              <a:prstGeom prst="rect">
                <a:avLst/>
              </a:prstGeom>
            </p:spPr>
          </p:pic>
        </mc:Fallback>
      </mc:AlternateContent>
      <p:grpSp>
        <p:nvGrpSpPr>
          <p:cNvPr id="1217" name="Group 1216">
            <a:extLst>
              <a:ext uri="{FF2B5EF4-FFF2-40B4-BE49-F238E27FC236}">
                <a16:creationId xmlns:a16="http://schemas.microsoft.com/office/drawing/2014/main" id="{766D6B94-230E-B4C8-2DD4-4C378722A7B7}"/>
              </a:ext>
            </a:extLst>
          </p:cNvPr>
          <p:cNvGrpSpPr/>
          <p:nvPr/>
        </p:nvGrpSpPr>
        <p:grpSpPr>
          <a:xfrm>
            <a:off x="7510570" y="2402729"/>
            <a:ext cx="1351080" cy="452520"/>
            <a:chOff x="7510570" y="2402729"/>
            <a:chExt cx="1351080" cy="452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214" name="Ink 1213">
                  <a:extLst>
                    <a:ext uri="{FF2B5EF4-FFF2-40B4-BE49-F238E27FC236}">
                      <a16:creationId xmlns:a16="http://schemas.microsoft.com/office/drawing/2014/main" id="{3676DEEF-CC76-7D40-F5F1-0D7549A0C871}"/>
                    </a:ext>
                  </a:extLst>
                </p14:cNvPr>
                <p14:cNvContentPartPr/>
                <p14:nvPr/>
              </p14:nvContentPartPr>
              <p14:xfrm>
                <a:off x="7510570" y="2547449"/>
                <a:ext cx="233640" cy="290880"/>
              </p14:xfrm>
            </p:contentPart>
          </mc:Choice>
          <mc:Fallback xmlns="">
            <p:pic>
              <p:nvPicPr>
                <p:cNvPr id="1214" name="Ink 1213">
                  <a:extLst>
                    <a:ext uri="{FF2B5EF4-FFF2-40B4-BE49-F238E27FC236}">
                      <a16:creationId xmlns:a16="http://schemas.microsoft.com/office/drawing/2014/main" id="{3676DEEF-CC76-7D40-F5F1-0D7549A0C871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7501930" y="2538449"/>
                  <a:ext cx="251280" cy="30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215" name="Ink 1214">
                  <a:extLst>
                    <a:ext uri="{FF2B5EF4-FFF2-40B4-BE49-F238E27FC236}">
                      <a16:creationId xmlns:a16="http://schemas.microsoft.com/office/drawing/2014/main" id="{A6B38951-A9A6-FF8D-4964-696D442571E2}"/>
                    </a:ext>
                  </a:extLst>
                </p14:cNvPr>
                <p14:cNvContentPartPr/>
                <p14:nvPr/>
              </p14:nvContentPartPr>
              <p14:xfrm>
                <a:off x="7681210" y="2402729"/>
                <a:ext cx="1180440" cy="452520"/>
              </p14:xfrm>
            </p:contentPart>
          </mc:Choice>
          <mc:Fallback xmlns="">
            <p:pic>
              <p:nvPicPr>
                <p:cNvPr id="1215" name="Ink 1214">
                  <a:extLst>
                    <a:ext uri="{FF2B5EF4-FFF2-40B4-BE49-F238E27FC236}">
                      <a16:creationId xmlns:a16="http://schemas.microsoft.com/office/drawing/2014/main" id="{A6B38951-A9A6-FF8D-4964-696D442571E2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7672570" y="2394089"/>
                  <a:ext cx="1198080" cy="47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216" name="Ink 1215">
                  <a:extLst>
                    <a:ext uri="{FF2B5EF4-FFF2-40B4-BE49-F238E27FC236}">
                      <a16:creationId xmlns:a16="http://schemas.microsoft.com/office/drawing/2014/main" id="{F7CF954A-8F45-6AC5-D7D1-EEB107E9CC48}"/>
                    </a:ext>
                  </a:extLst>
                </p14:cNvPr>
                <p14:cNvContentPartPr/>
                <p14:nvPr/>
              </p14:nvContentPartPr>
              <p14:xfrm>
                <a:off x="8362330" y="2583809"/>
                <a:ext cx="17280" cy="12960"/>
              </p14:xfrm>
            </p:contentPart>
          </mc:Choice>
          <mc:Fallback xmlns="">
            <p:pic>
              <p:nvPicPr>
                <p:cNvPr id="1216" name="Ink 1215">
                  <a:extLst>
                    <a:ext uri="{FF2B5EF4-FFF2-40B4-BE49-F238E27FC236}">
                      <a16:creationId xmlns:a16="http://schemas.microsoft.com/office/drawing/2014/main" id="{F7CF954A-8F45-6AC5-D7D1-EEB107E9CC48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8353690" y="2574809"/>
                  <a:ext cx="34920" cy="30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24" name="Group 1223">
            <a:extLst>
              <a:ext uri="{FF2B5EF4-FFF2-40B4-BE49-F238E27FC236}">
                <a16:creationId xmlns:a16="http://schemas.microsoft.com/office/drawing/2014/main" id="{96DBF50A-4DEC-01F4-7944-8082AD1BE715}"/>
              </a:ext>
            </a:extLst>
          </p:cNvPr>
          <p:cNvGrpSpPr/>
          <p:nvPr/>
        </p:nvGrpSpPr>
        <p:grpSpPr>
          <a:xfrm>
            <a:off x="9147490" y="2479409"/>
            <a:ext cx="1220760" cy="368640"/>
            <a:chOff x="9147490" y="2479409"/>
            <a:chExt cx="1220760" cy="368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218" name="Ink 1217">
                  <a:extLst>
                    <a:ext uri="{FF2B5EF4-FFF2-40B4-BE49-F238E27FC236}">
                      <a16:creationId xmlns:a16="http://schemas.microsoft.com/office/drawing/2014/main" id="{73EC91CB-0F37-BF75-226B-2601A8DD04DB}"/>
                    </a:ext>
                  </a:extLst>
                </p14:cNvPr>
                <p14:cNvContentPartPr/>
                <p14:nvPr/>
              </p14:nvContentPartPr>
              <p14:xfrm>
                <a:off x="9147490" y="2549609"/>
                <a:ext cx="180000" cy="237600"/>
              </p14:xfrm>
            </p:contentPart>
          </mc:Choice>
          <mc:Fallback xmlns="">
            <p:pic>
              <p:nvPicPr>
                <p:cNvPr id="1218" name="Ink 1217">
                  <a:extLst>
                    <a:ext uri="{FF2B5EF4-FFF2-40B4-BE49-F238E27FC236}">
                      <a16:creationId xmlns:a16="http://schemas.microsoft.com/office/drawing/2014/main" id="{73EC91CB-0F37-BF75-226B-2601A8DD04DB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9138490" y="2540609"/>
                  <a:ext cx="197640" cy="25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219" name="Ink 1218">
                  <a:extLst>
                    <a:ext uri="{FF2B5EF4-FFF2-40B4-BE49-F238E27FC236}">
                      <a16:creationId xmlns:a16="http://schemas.microsoft.com/office/drawing/2014/main" id="{433BE744-4A24-7760-993D-C9AFE905DB02}"/>
                    </a:ext>
                  </a:extLst>
                </p14:cNvPr>
                <p14:cNvContentPartPr/>
                <p14:nvPr/>
              </p14:nvContentPartPr>
              <p14:xfrm>
                <a:off x="9421810" y="2483369"/>
                <a:ext cx="36720" cy="167760"/>
              </p14:xfrm>
            </p:contentPart>
          </mc:Choice>
          <mc:Fallback xmlns="">
            <p:pic>
              <p:nvPicPr>
                <p:cNvPr id="1219" name="Ink 1218">
                  <a:extLst>
                    <a:ext uri="{FF2B5EF4-FFF2-40B4-BE49-F238E27FC236}">
                      <a16:creationId xmlns:a16="http://schemas.microsoft.com/office/drawing/2014/main" id="{433BE744-4A24-7760-993D-C9AFE905DB02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9413170" y="2474369"/>
                  <a:ext cx="54360" cy="18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220" name="Ink 1219">
                  <a:extLst>
                    <a:ext uri="{FF2B5EF4-FFF2-40B4-BE49-F238E27FC236}">
                      <a16:creationId xmlns:a16="http://schemas.microsoft.com/office/drawing/2014/main" id="{B8162A6F-6D36-D35C-E384-24FBEC05F627}"/>
                    </a:ext>
                  </a:extLst>
                </p14:cNvPr>
                <p14:cNvContentPartPr/>
                <p14:nvPr/>
              </p14:nvContentPartPr>
              <p14:xfrm>
                <a:off x="9367450" y="2553209"/>
                <a:ext cx="186840" cy="57600"/>
              </p14:xfrm>
            </p:contentPart>
          </mc:Choice>
          <mc:Fallback xmlns="">
            <p:pic>
              <p:nvPicPr>
                <p:cNvPr id="1220" name="Ink 1219">
                  <a:extLst>
                    <a:ext uri="{FF2B5EF4-FFF2-40B4-BE49-F238E27FC236}">
                      <a16:creationId xmlns:a16="http://schemas.microsoft.com/office/drawing/2014/main" id="{B8162A6F-6D36-D35C-E384-24FBEC05F627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9358450" y="2544209"/>
                  <a:ext cx="204480" cy="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221" name="Ink 1220">
                  <a:extLst>
                    <a:ext uri="{FF2B5EF4-FFF2-40B4-BE49-F238E27FC236}">
                      <a16:creationId xmlns:a16="http://schemas.microsoft.com/office/drawing/2014/main" id="{E3C6FD2F-348D-BFE2-DDB9-6BADB0067CE5}"/>
                    </a:ext>
                  </a:extLst>
                </p14:cNvPr>
                <p14:cNvContentPartPr/>
                <p14:nvPr/>
              </p14:nvContentPartPr>
              <p14:xfrm>
                <a:off x="9555010" y="2479409"/>
                <a:ext cx="57960" cy="209520"/>
              </p14:xfrm>
            </p:contentPart>
          </mc:Choice>
          <mc:Fallback xmlns="">
            <p:pic>
              <p:nvPicPr>
                <p:cNvPr id="1221" name="Ink 1220">
                  <a:extLst>
                    <a:ext uri="{FF2B5EF4-FFF2-40B4-BE49-F238E27FC236}">
                      <a16:creationId xmlns:a16="http://schemas.microsoft.com/office/drawing/2014/main" id="{E3C6FD2F-348D-BFE2-DDB9-6BADB0067CE5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9546010" y="2470409"/>
                  <a:ext cx="75600" cy="22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222" name="Ink 1221">
                  <a:extLst>
                    <a:ext uri="{FF2B5EF4-FFF2-40B4-BE49-F238E27FC236}">
                      <a16:creationId xmlns:a16="http://schemas.microsoft.com/office/drawing/2014/main" id="{37F40197-77D1-C0E2-93E0-27A288BFE143}"/>
                    </a:ext>
                  </a:extLst>
                </p14:cNvPr>
                <p14:cNvContentPartPr/>
                <p14:nvPr/>
              </p14:nvContentPartPr>
              <p14:xfrm>
                <a:off x="9823210" y="2529089"/>
                <a:ext cx="461520" cy="302760"/>
              </p14:xfrm>
            </p:contentPart>
          </mc:Choice>
          <mc:Fallback xmlns="">
            <p:pic>
              <p:nvPicPr>
                <p:cNvPr id="1222" name="Ink 1221">
                  <a:extLst>
                    <a:ext uri="{FF2B5EF4-FFF2-40B4-BE49-F238E27FC236}">
                      <a16:creationId xmlns:a16="http://schemas.microsoft.com/office/drawing/2014/main" id="{37F40197-77D1-C0E2-93E0-27A288BFE143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9814210" y="2520449"/>
                  <a:ext cx="479160" cy="32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223" name="Ink 1222">
                  <a:extLst>
                    <a:ext uri="{FF2B5EF4-FFF2-40B4-BE49-F238E27FC236}">
                      <a16:creationId xmlns:a16="http://schemas.microsoft.com/office/drawing/2014/main" id="{2D6B13A9-B11E-F3D3-F1AB-41C3F122B596}"/>
                    </a:ext>
                  </a:extLst>
                </p14:cNvPr>
                <p14:cNvContentPartPr/>
                <p14:nvPr/>
              </p14:nvContentPartPr>
              <p14:xfrm>
                <a:off x="10327930" y="2790449"/>
                <a:ext cx="40320" cy="57600"/>
              </p14:xfrm>
            </p:contentPart>
          </mc:Choice>
          <mc:Fallback xmlns="">
            <p:pic>
              <p:nvPicPr>
                <p:cNvPr id="1223" name="Ink 1222">
                  <a:extLst>
                    <a:ext uri="{FF2B5EF4-FFF2-40B4-BE49-F238E27FC236}">
                      <a16:creationId xmlns:a16="http://schemas.microsoft.com/office/drawing/2014/main" id="{2D6B13A9-B11E-F3D3-F1AB-41C3F122B596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10318930" y="2781809"/>
                  <a:ext cx="57960" cy="75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32" name="Group 1231">
            <a:extLst>
              <a:ext uri="{FF2B5EF4-FFF2-40B4-BE49-F238E27FC236}">
                <a16:creationId xmlns:a16="http://schemas.microsoft.com/office/drawing/2014/main" id="{9026AD62-4D91-93DF-CF37-AC80AA441912}"/>
              </a:ext>
            </a:extLst>
          </p:cNvPr>
          <p:cNvGrpSpPr/>
          <p:nvPr/>
        </p:nvGrpSpPr>
        <p:grpSpPr>
          <a:xfrm>
            <a:off x="10599370" y="2446649"/>
            <a:ext cx="951840" cy="575640"/>
            <a:chOff x="10599370" y="2446649"/>
            <a:chExt cx="951840" cy="575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225" name="Ink 1224">
                  <a:extLst>
                    <a:ext uri="{FF2B5EF4-FFF2-40B4-BE49-F238E27FC236}">
                      <a16:creationId xmlns:a16="http://schemas.microsoft.com/office/drawing/2014/main" id="{AA2D20C7-AF3A-A45A-98D3-723594FDA09D}"/>
                    </a:ext>
                  </a:extLst>
                </p14:cNvPr>
                <p14:cNvContentPartPr/>
                <p14:nvPr/>
              </p14:nvContentPartPr>
              <p14:xfrm>
                <a:off x="10599370" y="2446649"/>
                <a:ext cx="170280" cy="410400"/>
              </p14:xfrm>
            </p:contentPart>
          </mc:Choice>
          <mc:Fallback xmlns="">
            <p:pic>
              <p:nvPicPr>
                <p:cNvPr id="1225" name="Ink 1224">
                  <a:extLst>
                    <a:ext uri="{FF2B5EF4-FFF2-40B4-BE49-F238E27FC236}">
                      <a16:creationId xmlns:a16="http://schemas.microsoft.com/office/drawing/2014/main" id="{AA2D20C7-AF3A-A45A-98D3-723594FDA09D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10590370" y="2438009"/>
                  <a:ext cx="187920" cy="42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226" name="Ink 1225">
                  <a:extLst>
                    <a:ext uri="{FF2B5EF4-FFF2-40B4-BE49-F238E27FC236}">
                      <a16:creationId xmlns:a16="http://schemas.microsoft.com/office/drawing/2014/main" id="{7989EB0A-B665-9E82-4304-6E39B58415F4}"/>
                    </a:ext>
                  </a:extLst>
                </p14:cNvPr>
                <p14:cNvContentPartPr/>
                <p14:nvPr/>
              </p14:nvContentPartPr>
              <p14:xfrm>
                <a:off x="10789090" y="2588849"/>
                <a:ext cx="15840" cy="224280"/>
              </p14:xfrm>
            </p:contentPart>
          </mc:Choice>
          <mc:Fallback xmlns="">
            <p:pic>
              <p:nvPicPr>
                <p:cNvPr id="1226" name="Ink 1225">
                  <a:extLst>
                    <a:ext uri="{FF2B5EF4-FFF2-40B4-BE49-F238E27FC236}">
                      <a16:creationId xmlns:a16="http://schemas.microsoft.com/office/drawing/2014/main" id="{7989EB0A-B665-9E82-4304-6E39B58415F4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10780090" y="2580209"/>
                  <a:ext cx="33480" cy="24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228" name="Ink 1227">
                  <a:extLst>
                    <a:ext uri="{FF2B5EF4-FFF2-40B4-BE49-F238E27FC236}">
                      <a16:creationId xmlns:a16="http://schemas.microsoft.com/office/drawing/2014/main" id="{4B65951D-C196-62CB-A578-8C45EF19C12D}"/>
                    </a:ext>
                  </a:extLst>
                </p14:cNvPr>
                <p14:cNvContentPartPr/>
                <p14:nvPr/>
              </p14:nvContentPartPr>
              <p14:xfrm>
                <a:off x="10902490" y="2553209"/>
                <a:ext cx="145440" cy="268920"/>
              </p14:xfrm>
            </p:contentPart>
          </mc:Choice>
          <mc:Fallback xmlns="">
            <p:pic>
              <p:nvPicPr>
                <p:cNvPr id="1228" name="Ink 1227">
                  <a:extLst>
                    <a:ext uri="{FF2B5EF4-FFF2-40B4-BE49-F238E27FC236}">
                      <a16:creationId xmlns:a16="http://schemas.microsoft.com/office/drawing/2014/main" id="{4B65951D-C196-62CB-A578-8C45EF19C12D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10893850" y="2544569"/>
                  <a:ext cx="163080" cy="28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229" name="Ink 1228">
                  <a:extLst>
                    <a:ext uri="{FF2B5EF4-FFF2-40B4-BE49-F238E27FC236}">
                      <a16:creationId xmlns:a16="http://schemas.microsoft.com/office/drawing/2014/main" id="{4392AD98-BA4B-138C-A776-2769E162AC28}"/>
                    </a:ext>
                  </a:extLst>
                </p14:cNvPr>
                <p14:cNvContentPartPr/>
                <p14:nvPr/>
              </p14:nvContentPartPr>
              <p14:xfrm>
                <a:off x="11094370" y="2577689"/>
                <a:ext cx="160560" cy="259920"/>
              </p14:xfrm>
            </p:contentPart>
          </mc:Choice>
          <mc:Fallback xmlns="">
            <p:pic>
              <p:nvPicPr>
                <p:cNvPr id="1229" name="Ink 1228">
                  <a:extLst>
                    <a:ext uri="{FF2B5EF4-FFF2-40B4-BE49-F238E27FC236}">
                      <a16:creationId xmlns:a16="http://schemas.microsoft.com/office/drawing/2014/main" id="{4392AD98-BA4B-138C-A776-2769E162AC28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11085730" y="2568689"/>
                  <a:ext cx="178200" cy="27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230" name="Ink 1229">
                  <a:extLst>
                    <a:ext uri="{FF2B5EF4-FFF2-40B4-BE49-F238E27FC236}">
                      <a16:creationId xmlns:a16="http://schemas.microsoft.com/office/drawing/2014/main" id="{43E82310-5B7A-F834-03EF-E8D81756E263}"/>
                    </a:ext>
                  </a:extLst>
                </p14:cNvPr>
                <p14:cNvContentPartPr/>
                <p14:nvPr/>
              </p14:nvContentPartPr>
              <p14:xfrm>
                <a:off x="11297410" y="2567609"/>
                <a:ext cx="19440" cy="336600"/>
              </p14:xfrm>
            </p:contentPart>
          </mc:Choice>
          <mc:Fallback xmlns="">
            <p:pic>
              <p:nvPicPr>
                <p:cNvPr id="1230" name="Ink 1229">
                  <a:extLst>
                    <a:ext uri="{FF2B5EF4-FFF2-40B4-BE49-F238E27FC236}">
                      <a16:creationId xmlns:a16="http://schemas.microsoft.com/office/drawing/2014/main" id="{43E82310-5B7A-F834-03EF-E8D81756E263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11288410" y="2558609"/>
                  <a:ext cx="37080" cy="35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1231" name="Ink 1230">
                  <a:extLst>
                    <a:ext uri="{FF2B5EF4-FFF2-40B4-BE49-F238E27FC236}">
                      <a16:creationId xmlns:a16="http://schemas.microsoft.com/office/drawing/2014/main" id="{8D7EB920-A723-EBA7-2F4F-DFF382156A77}"/>
                    </a:ext>
                  </a:extLst>
                </p14:cNvPr>
                <p14:cNvContentPartPr/>
                <p14:nvPr/>
              </p14:nvContentPartPr>
              <p14:xfrm>
                <a:off x="11407570" y="2486249"/>
                <a:ext cx="143640" cy="536040"/>
              </p14:xfrm>
            </p:contentPart>
          </mc:Choice>
          <mc:Fallback xmlns="">
            <p:pic>
              <p:nvPicPr>
                <p:cNvPr id="1231" name="Ink 1230">
                  <a:extLst>
                    <a:ext uri="{FF2B5EF4-FFF2-40B4-BE49-F238E27FC236}">
                      <a16:creationId xmlns:a16="http://schemas.microsoft.com/office/drawing/2014/main" id="{8D7EB920-A723-EBA7-2F4F-DFF382156A77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11398570" y="2477609"/>
                  <a:ext cx="161280" cy="553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36" name="Group 1235">
            <a:extLst>
              <a:ext uri="{FF2B5EF4-FFF2-40B4-BE49-F238E27FC236}">
                <a16:creationId xmlns:a16="http://schemas.microsoft.com/office/drawing/2014/main" id="{3495BD26-FC29-F953-F766-0B1E401E2566}"/>
              </a:ext>
            </a:extLst>
          </p:cNvPr>
          <p:cNvGrpSpPr/>
          <p:nvPr/>
        </p:nvGrpSpPr>
        <p:grpSpPr>
          <a:xfrm>
            <a:off x="9332170" y="3210569"/>
            <a:ext cx="1233360" cy="505800"/>
            <a:chOff x="9332170" y="3210569"/>
            <a:chExt cx="1233360" cy="505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1233" name="Ink 1232">
                  <a:extLst>
                    <a:ext uri="{FF2B5EF4-FFF2-40B4-BE49-F238E27FC236}">
                      <a16:creationId xmlns:a16="http://schemas.microsoft.com/office/drawing/2014/main" id="{9A18F724-21F7-9040-B37C-02E8501A7121}"/>
                    </a:ext>
                  </a:extLst>
                </p14:cNvPr>
                <p14:cNvContentPartPr/>
                <p14:nvPr/>
              </p14:nvContentPartPr>
              <p14:xfrm>
                <a:off x="9332170" y="3210569"/>
                <a:ext cx="222480" cy="501120"/>
              </p14:xfrm>
            </p:contentPart>
          </mc:Choice>
          <mc:Fallback xmlns="">
            <p:pic>
              <p:nvPicPr>
                <p:cNvPr id="1233" name="Ink 1232">
                  <a:extLst>
                    <a:ext uri="{FF2B5EF4-FFF2-40B4-BE49-F238E27FC236}">
                      <a16:creationId xmlns:a16="http://schemas.microsoft.com/office/drawing/2014/main" id="{9A18F724-21F7-9040-B37C-02E8501A7121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9323170" y="3201929"/>
                  <a:ext cx="240120" cy="51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1234" name="Ink 1233">
                  <a:extLst>
                    <a:ext uri="{FF2B5EF4-FFF2-40B4-BE49-F238E27FC236}">
                      <a16:creationId xmlns:a16="http://schemas.microsoft.com/office/drawing/2014/main" id="{F839B74F-3838-E9F7-20B6-AC4EF02647D4}"/>
                    </a:ext>
                  </a:extLst>
                </p14:cNvPr>
                <p14:cNvContentPartPr/>
                <p14:nvPr/>
              </p14:nvContentPartPr>
              <p14:xfrm>
                <a:off x="9409570" y="3276809"/>
                <a:ext cx="1065600" cy="439560"/>
              </p14:xfrm>
            </p:contentPart>
          </mc:Choice>
          <mc:Fallback xmlns="">
            <p:pic>
              <p:nvPicPr>
                <p:cNvPr id="1234" name="Ink 1233">
                  <a:extLst>
                    <a:ext uri="{FF2B5EF4-FFF2-40B4-BE49-F238E27FC236}">
                      <a16:creationId xmlns:a16="http://schemas.microsoft.com/office/drawing/2014/main" id="{F839B74F-3838-E9F7-20B6-AC4EF02647D4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9400930" y="3268169"/>
                  <a:ext cx="1083240" cy="45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1235" name="Ink 1234">
                  <a:extLst>
                    <a:ext uri="{FF2B5EF4-FFF2-40B4-BE49-F238E27FC236}">
                      <a16:creationId xmlns:a16="http://schemas.microsoft.com/office/drawing/2014/main" id="{C8ADF166-7647-BA1A-E79C-7B14CABA05EC}"/>
                    </a:ext>
                  </a:extLst>
                </p14:cNvPr>
                <p14:cNvContentPartPr/>
                <p14:nvPr/>
              </p14:nvContentPartPr>
              <p14:xfrm>
                <a:off x="10546090" y="3659489"/>
                <a:ext cx="19440" cy="37440"/>
              </p14:xfrm>
            </p:contentPart>
          </mc:Choice>
          <mc:Fallback xmlns="">
            <p:pic>
              <p:nvPicPr>
                <p:cNvPr id="1235" name="Ink 1234">
                  <a:extLst>
                    <a:ext uri="{FF2B5EF4-FFF2-40B4-BE49-F238E27FC236}">
                      <a16:creationId xmlns:a16="http://schemas.microsoft.com/office/drawing/2014/main" id="{C8ADF166-7647-BA1A-E79C-7B14CABA05EC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10537450" y="3650849"/>
                  <a:ext cx="37080" cy="55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44" name="Group 1243">
            <a:extLst>
              <a:ext uri="{FF2B5EF4-FFF2-40B4-BE49-F238E27FC236}">
                <a16:creationId xmlns:a16="http://schemas.microsoft.com/office/drawing/2014/main" id="{071811B5-094A-DCB5-1A59-751BA926693A}"/>
              </a:ext>
            </a:extLst>
          </p:cNvPr>
          <p:cNvGrpSpPr/>
          <p:nvPr/>
        </p:nvGrpSpPr>
        <p:grpSpPr>
          <a:xfrm>
            <a:off x="9249370" y="3869369"/>
            <a:ext cx="2372040" cy="1096560"/>
            <a:chOff x="9249370" y="3869369"/>
            <a:chExt cx="2372040" cy="1096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1237" name="Ink 1236">
                  <a:extLst>
                    <a:ext uri="{FF2B5EF4-FFF2-40B4-BE49-F238E27FC236}">
                      <a16:creationId xmlns:a16="http://schemas.microsoft.com/office/drawing/2014/main" id="{8368BD88-AB47-5F85-A445-9E3755893967}"/>
                    </a:ext>
                  </a:extLst>
                </p14:cNvPr>
                <p14:cNvContentPartPr/>
                <p14:nvPr/>
              </p14:nvContentPartPr>
              <p14:xfrm>
                <a:off x="9370690" y="3971249"/>
                <a:ext cx="1617480" cy="522720"/>
              </p14:xfrm>
            </p:contentPart>
          </mc:Choice>
          <mc:Fallback xmlns="">
            <p:pic>
              <p:nvPicPr>
                <p:cNvPr id="1237" name="Ink 1236">
                  <a:extLst>
                    <a:ext uri="{FF2B5EF4-FFF2-40B4-BE49-F238E27FC236}">
                      <a16:creationId xmlns:a16="http://schemas.microsoft.com/office/drawing/2014/main" id="{8368BD88-AB47-5F85-A445-9E3755893967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9362050" y="3962609"/>
                  <a:ext cx="1635120" cy="54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1238" name="Ink 1237">
                  <a:extLst>
                    <a:ext uri="{FF2B5EF4-FFF2-40B4-BE49-F238E27FC236}">
                      <a16:creationId xmlns:a16="http://schemas.microsoft.com/office/drawing/2014/main" id="{4CE5EF76-C16B-830E-7FB3-6B192895072D}"/>
                    </a:ext>
                  </a:extLst>
                </p14:cNvPr>
                <p14:cNvContentPartPr/>
                <p14:nvPr/>
              </p14:nvContentPartPr>
              <p14:xfrm>
                <a:off x="11099770" y="3869369"/>
                <a:ext cx="521640" cy="473400"/>
              </p14:xfrm>
            </p:contentPart>
          </mc:Choice>
          <mc:Fallback xmlns="">
            <p:pic>
              <p:nvPicPr>
                <p:cNvPr id="1238" name="Ink 1237">
                  <a:extLst>
                    <a:ext uri="{FF2B5EF4-FFF2-40B4-BE49-F238E27FC236}">
                      <a16:creationId xmlns:a16="http://schemas.microsoft.com/office/drawing/2014/main" id="{4CE5EF76-C16B-830E-7FB3-6B192895072D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11090770" y="3860729"/>
                  <a:ext cx="539280" cy="49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1239" name="Ink 1238">
                  <a:extLst>
                    <a:ext uri="{FF2B5EF4-FFF2-40B4-BE49-F238E27FC236}">
                      <a16:creationId xmlns:a16="http://schemas.microsoft.com/office/drawing/2014/main" id="{BCA8B01A-C3B4-3786-C74B-5E917DB33497}"/>
                    </a:ext>
                  </a:extLst>
                </p14:cNvPr>
                <p14:cNvContentPartPr/>
                <p14:nvPr/>
              </p14:nvContentPartPr>
              <p14:xfrm>
                <a:off x="11122090" y="4112369"/>
                <a:ext cx="366480" cy="41040"/>
              </p14:xfrm>
            </p:contentPart>
          </mc:Choice>
          <mc:Fallback xmlns="">
            <p:pic>
              <p:nvPicPr>
                <p:cNvPr id="1239" name="Ink 1238">
                  <a:extLst>
                    <a:ext uri="{FF2B5EF4-FFF2-40B4-BE49-F238E27FC236}">
                      <a16:creationId xmlns:a16="http://schemas.microsoft.com/office/drawing/2014/main" id="{BCA8B01A-C3B4-3786-C74B-5E917DB33497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11113450" y="4103369"/>
                  <a:ext cx="38412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1240" name="Ink 1239">
                  <a:extLst>
                    <a:ext uri="{FF2B5EF4-FFF2-40B4-BE49-F238E27FC236}">
                      <a16:creationId xmlns:a16="http://schemas.microsoft.com/office/drawing/2014/main" id="{7B11C988-EC6D-7413-E114-073757E9B6BA}"/>
                    </a:ext>
                  </a:extLst>
                </p14:cNvPr>
                <p14:cNvContentPartPr/>
                <p14:nvPr/>
              </p14:nvContentPartPr>
              <p14:xfrm>
                <a:off x="9250450" y="4536089"/>
                <a:ext cx="1077840" cy="421560"/>
              </p14:xfrm>
            </p:contentPart>
          </mc:Choice>
          <mc:Fallback xmlns="">
            <p:pic>
              <p:nvPicPr>
                <p:cNvPr id="1240" name="Ink 1239">
                  <a:extLst>
                    <a:ext uri="{FF2B5EF4-FFF2-40B4-BE49-F238E27FC236}">
                      <a16:creationId xmlns:a16="http://schemas.microsoft.com/office/drawing/2014/main" id="{7B11C988-EC6D-7413-E114-073757E9B6BA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9241450" y="4527089"/>
                  <a:ext cx="1095480" cy="43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1241" name="Ink 1240">
                  <a:extLst>
                    <a:ext uri="{FF2B5EF4-FFF2-40B4-BE49-F238E27FC236}">
                      <a16:creationId xmlns:a16="http://schemas.microsoft.com/office/drawing/2014/main" id="{06B80F9B-E967-F05E-252F-D710C7594245}"/>
                    </a:ext>
                  </a:extLst>
                </p14:cNvPr>
                <p14:cNvContentPartPr/>
                <p14:nvPr/>
              </p14:nvContentPartPr>
              <p14:xfrm>
                <a:off x="9249370" y="4669289"/>
                <a:ext cx="609120" cy="81000"/>
              </p14:xfrm>
            </p:contentPart>
          </mc:Choice>
          <mc:Fallback xmlns="">
            <p:pic>
              <p:nvPicPr>
                <p:cNvPr id="1241" name="Ink 1240">
                  <a:extLst>
                    <a:ext uri="{FF2B5EF4-FFF2-40B4-BE49-F238E27FC236}">
                      <a16:creationId xmlns:a16="http://schemas.microsoft.com/office/drawing/2014/main" id="{06B80F9B-E967-F05E-252F-D710C7594245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9240730" y="4660289"/>
                  <a:ext cx="62676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1242" name="Ink 1241">
                  <a:extLst>
                    <a:ext uri="{FF2B5EF4-FFF2-40B4-BE49-F238E27FC236}">
                      <a16:creationId xmlns:a16="http://schemas.microsoft.com/office/drawing/2014/main" id="{4E011EE8-0E5B-87CB-A66F-6266551932DC}"/>
                    </a:ext>
                  </a:extLst>
                </p14:cNvPr>
                <p14:cNvContentPartPr/>
                <p14:nvPr/>
              </p14:nvContentPartPr>
              <p14:xfrm>
                <a:off x="10494610" y="4916609"/>
                <a:ext cx="33840" cy="49320"/>
              </p14:xfrm>
            </p:contentPart>
          </mc:Choice>
          <mc:Fallback xmlns="">
            <p:pic>
              <p:nvPicPr>
                <p:cNvPr id="1242" name="Ink 1241">
                  <a:extLst>
                    <a:ext uri="{FF2B5EF4-FFF2-40B4-BE49-F238E27FC236}">
                      <a16:creationId xmlns:a16="http://schemas.microsoft.com/office/drawing/2014/main" id="{4E011EE8-0E5B-87CB-A66F-6266551932DC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10485970" y="4907969"/>
                  <a:ext cx="51480" cy="66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49" name="Group 1248">
            <a:extLst>
              <a:ext uri="{FF2B5EF4-FFF2-40B4-BE49-F238E27FC236}">
                <a16:creationId xmlns:a16="http://schemas.microsoft.com/office/drawing/2014/main" id="{DD0B3550-41F0-0084-6CCE-33D6D964A357}"/>
              </a:ext>
            </a:extLst>
          </p:cNvPr>
          <p:cNvGrpSpPr/>
          <p:nvPr/>
        </p:nvGrpSpPr>
        <p:grpSpPr>
          <a:xfrm>
            <a:off x="152530" y="3196089"/>
            <a:ext cx="1239480" cy="3476960"/>
            <a:chOff x="152530" y="3196089"/>
            <a:chExt cx="1239480" cy="3476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0AAEC54F-BB8F-1D5F-5EA0-189F0921585D}"/>
                    </a:ext>
                  </a:extLst>
                </p14:cNvPr>
                <p14:cNvContentPartPr/>
                <p14:nvPr/>
              </p14:nvContentPartPr>
              <p14:xfrm>
                <a:off x="520450" y="3261249"/>
                <a:ext cx="114480" cy="21528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0AAEC54F-BB8F-1D5F-5EA0-189F0921585D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511450" y="3252249"/>
                  <a:ext cx="132120" cy="23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E5E86BDE-D6E1-6886-2945-11F9CA9D7F95}"/>
                    </a:ext>
                  </a:extLst>
                </p14:cNvPr>
                <p14:cNvContentPartPr/>
                <p14:nvPr/>
              </p14:nvContentPartPr>
              <p14:xfrm>
                <a:off x="677410" y="3369609"/>
                <a:ext cx="64440" cy="8784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E5E86BDE-D6E1-6886-2945-11F9CA9D7F95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668410" y="3360609"/>
                  <a:ext cx="8208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AC85989A-5FE1-84CF-5E45-CB3368F6C409}"/>
                    </a:ext>
                  </a:extLst>
                </p14:cNvPr>
                <p14:cNvContentPartPr/>
                <p14:nvPr/>
              </p14:nvContentPartPr>
              <p14:xfrm>
                <a:off x="857770" y="3354129"/>
                <a:ext cx="63720" cy="10116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AC85989A-5FE1-84CF-5E45-CB3368F6C409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848770" y="3345489"/>
                  <a:ext cx="8136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164ECAE1-FD2C-CBBD-6753-6A3ED6DCB1D4}"/>
                    </a:ext>
                  </a:extLst>
                </p14:cNvPr>
                <p14:cNvContentPartPr/>
                <p14:nvPr/>
              </p14:nvContentPartPr>
              <p14:xfrm>
                <a:off x="955690" y="3196089"/>
                <a:ext cx="11160" cy="24948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164ECAE1-FD2C-CBBD-6753-6A3ED6DCB1D4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947050" y="3187449"/>
                  <a:ext cx="28800" cy="26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4E7DCD90-247F-1162-9CD5-BB8C38E8DA35}"/>
                    </a:ext>
                  </a:extLst>
                </p14:cNvPr>
                <p14:cNvContentPartPr/>
                <p14:nvPr/>
              </p14:nvContentPartPr>
              <p14:xfrm>
                <a:off x="1022650" y="3370329"/>
                <a:ext cx="113760" cy="11016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4E7DCD90-247F-1162-9CD5-BB8C38E8DA35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1014010" y="3361329"/>
                  <a:ext cx="13140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90F81478-4778-AFF7-A2F6-3A6CC6B40401}"/>
                    </a:ext>
                  </a:extLst>
                </p14:cNvPr>
                <p14:cNvContentPartPr/>
                <p14:nvPr/>
              </p14:nvContentPartPr>
              <p14:xfrm>
                <a:off x="1164850" y="3370689"/>
                <a:ext cx="75240" cy="6660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90F81478-4778-AFF7-A2F6-3A6CC6B40401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1155850" y="3362049"/>
                  <a:ext cx="92880" cy="8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1D1DFD60-173F-849E-72A2-DD9AAF14688E}"/>
                    </a:ext>
                  </a:extLst>
                </p14:cNvPr>
                <p14:cNvContentPartPr/>
                <p14:nvPr/>
              </p14:nvContentPartPr>
              <p14:xfrm>
                <a:off x="1312810" y="3326769"/>
                <a:ext cx="51840" cy="13644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1D1DFD60-173F-849E-72A2-DD9AAF14688E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1303810" y="3317769"/>
                  <a:ext cx="6948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35F943C7-4CFE-9A25-6ED8-6481A2F41610}"/>
                    </a:ext>
                  </a:extLst>
                </p14:cNvPr>
                <p14:cNvContentPartPr/>
                <p14:nvPr/>
              </p14:nvContentPartPr>
              <p14:xfrm>
                <a:off x="471130" y="3569809"/>
                <a:ext cx="920880" cy="4752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35F943C7-4CFE-9A25-6ED8-6481A2F41610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462490" y="3561169"/>
                  <a:ext cx="938520" cy="6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8A9333C5-5000-2B73-B7C7-A9A6C536F5B4}"/>
                    </a:ext>
                  </a:extLst>
                </p14:cNvPr>
                <p14:cNvContentPartPr/>
                <p14:nvPr/>
              </p14:nvContentPartPr>
              <p14:xfrm>
                <a:off x="773890" y="3724889"/>
                <a:ext cx="34560" cy="25020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8A9333C5-5000-2B73-B7C7-A9A6C536F5B4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764890" y="3715889"/>
                  <a:ext cx="52200" cy="26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7B0C896B-3C77-E05B-FF64-ACC75846EAE5}"/>
                    </a:ext>
                  </a:extLst>
                </p14:cNvPr>
                <p14:cNvContentPartPr/>
                <p14:nvPr/>
              </p14:nvContentPartPr>
              <p14:xfrm>
                <a:off x="934090" y="3702209"/>
                <a:ext cx="5400" cy="29340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7B0C896B-3C77-E05B-FF64-ACC75846EAE5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925450" y="3693209"/>
                  <a:ext cx="23040" cy="31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89EB0C40-5903-C535-5321-762E7373DBC3}"/>
                    </a:ext>
                  </a:extLst>
                </p14:cNvPr>
                <p14:cNvContentPartPr/>
                <p14:nvPr/>
              </p14:nvContentPartPr>
              <p14:xfrm>
                <a:off x="843730" y="3837209"/>
                <a:ext cx="126000" cy="720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89EB0C40-5903-C535-5321-762E7373DBC3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835090" y="3828209"/>
                  <a:ext cx="14364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FAB7C8C1-8688-702B-DA02-CD7FB69BC676}"/>
                    </a:ext>
                  </a:extLst>
                </p14:cNvPr>
                <p14:cNvContentPartPr/>
                <p14:nvPr/>
              </p14:nvContentPartPr>
              <p14:xfrm>
                <a:off x="1108690" y="3611129"/>
                <a:ext cx="69480" cy="18540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FAB7C8C1-8688-702B-DA02-CD7FB69BC676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1100050" y="3602129"/>
                  <a:ext cx="87120" cy="2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C34631BB-3B8E-90FE-267E-B1CA3DCA8D34}"/>
                    </a:ext>
                  </a:extLst>
                </p14:cNvPr>
                <p14:cNvContentPartPr/>
                <p14:nvPr/>
              </p14:nvContentPartPr>
              <p14:xfrm>
                <a:off x="835010" y="4037889"/>
                <a:ext cx="23760" cy="28476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C34631BB-3B8E-90FE-267E-B1CA3DCA8D34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826370" y="4028889"/>
                  <a:ext cx="41400" cy="30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0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7AEE328A-14C3-4604-DF38-82652AF8C73E}"/>
                    </a:ext>
                  </a:extLst>
                </p14:cNvPr>
                <p14:cNvContentPartPr/>
                <p14:nvPr/>
              </p14:nvContentPartPr>
              <p14:xfrm>
                <a:off x="980810" y="4033929"/>
                <a:ext cx="6840" cy="23796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7AEE328A-14C3-4604-DF38-82652AF8C73E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971810" y="4024929"/>
                  <a:ext cx="24480" cy="25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2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23A1970E-4F2F-3736-57BD-3FAFB3A93413}"/>
                    </a:ext>
                  </a:extLst>
                </p14:cNvPr>
                <p14:cNvContentPartPr/>
                <p14:nvPr/>
              </p14:nvContentPartPr>
              <p14:xfrm>
                <a:off x="885050" y="4186209"/>
                <a:ext cx="151200" cy="1188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23A1970E-4F2F-3736-57BD-3FAFB3A93413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876050" y="4177569"/>
                  <a:ext cx="16884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4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24C584C2-1D00-8BE4-B25A-868C6A3E44BA}"/>
                    </a:ext>
                  </a:extLst>
                </p14:cNvPr>
                <p14:cNvContentPartPr/>
                <p14:nvPr/>
              </p14:nvContentPartPr>
              <p14:xfrm>
                <a:off x="1068650" y="4167129"/>
                <a:ext cx="105120" cy="14040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24C584C2-1D00-8BE4-B25A-868C6A3E44BA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1059650" y="4158489"/>
                  <a:ext cx="12276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6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79720F62-DCC1-6148-0888-CA9BA4413BA2}"/>
                    </a:ext>
                  </a:extLst>
                </p14:cNvPr>
                <p14:cNvContentPartPr/>
                <p14:nvPr/>
              </p14:nvContentPartPr>
              <p14:xfrm>
                <a:off x="1242890" y="3929169"/>
                <a:ext cx="95400" cy="17964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79720F62-DCC1-6148-0888-CA9BA4413BA2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1234250" y="3920529"/>
                  <a:ext cx="113040" cy="19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8">
              <p14:nvContentPartPr>
                <p14:cNvPr id="1025" name="Ink 1024">
                  <a:extLst>
                    <a:ext uri="{FF2B5EF4-FFF2-40B4-BE49-F238E27FC236}">
                      <a16:creationId xmlns:a16="http://schemas.microsoft.com/office/drawing/2014/main" id="{EA69C176-9E09-EC3B-D89A-58EA109D5035}"/>
                    </a:ext>
                  </a:extLst>
                </p14:cNvPr>
                <p14:cNvContentPartPr/>
                <p14:nvPr/>
              </p14:nvContentPartPr>
              <p14:xfrm>
                <a:off x="836170" y="4753889"/>
                <a:ext cx="119160" cy="235080"/>
              </p14:xfrm>
            </p:contentPart>
          </mc:Choice>
          <mc:Fallback xmlns="">
            <p:pic>
              <p:nvPicPr>
                <p:cNvPr id="1025" name="Ink 1024">
                  <a:extLst>
                    <a:ext uri="{FF2B5EF4-FFF2-40B4-BE49-F238E27FC236}">
                      <a16:creationId xmlns:a16="http://schemas.microsoft.com/office/drawing/2014/main" id="{EA69C176-9E09-EC3B-D89A-58EA109D5035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827530" y="4744889"/>
                  <a:ext cx="136800" cy="25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0">
              <p14:nvContentPartPr>
                <p14:cNvPr id="1027" name="Ink 1026">
                  <a:extLst>
                    <a:ext uri="{FF2B5EF4-FFF2-40B4-BE49-F238E27FC236}">
                      <a16:creationId xmlns:a16="http://schemas.microsoft.com/office/drawing/2014/main" id="{65FE137F-F9CF-00E7-656D-82F369554664}"/>
                    </a:ext>
                  </a:extLst>
                </p14:cNvPr>
                <p14:cNvContentPartPr/>
                <p14:nvPr/>
              </p14:nvContentPartPr>
              <p14:xfrm>
                <a:off x="1111570" y="4718249"/>
                <a:ext cx="7200" cy="140400"/>
              </p14:xfrm>
            </p:contentPart>
          </mc:Choice>
          <mc:Fallback xmlns="">
            <p:pic>
              <p:nvPicPr>
                <p:cNvPr id="1027" name="Ink 1026">
                  <a:extLst>
                    <a:ext uri="{FF2B5EF4-FFF2-40B4-BE49-F238E27FC236}">
                      <a16:creationId xmlns:a16="http://schemas.microsoft.com/office/drawing/2014/main" id="{65FE137F-F9CF-00E7-656D-82F369554664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1102570" y="4709609"/>
                  <a:ext cx="2484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2">
              <p14:nvContentPartPr>
                <p14:cNvPr id="1028" name="Ink 1027">
                  <a:extLst>
                    <a:ext uri="{FF2B5EF4-FFF2-40B4-BE49-F238E27FC236}">
                      <a16:creationId xmlns:a16="http://schemas.microsoft.com/office/drawing/2014/main" id="{00E6D3A1-D1B3-7F1A-A9D7-28E0F00AD283}"/>
                    </a:ext>
                  </a:extLst>
                </p14:cNvPr>
                <p14:cNvContentPartPr/>
                <p14:nvPr/>
              </p14:nvContentPartPr>
              <p14:xfrm>
                <a:off x="1157290" y="4716089"/>
                <a:ext cx="55080" cy="97560"/>
              </p14:xfrm>
            </p:contentPart>
          </mc:Choice>
          <mc:Fallback xmlns="">
            <p:pic>
              <p:nvPicPr>
                <p:cNvPr id="1028" name="Ink 1027">
                  <a:extLst>
                    <a:ext uri="{FF2B5EF4-FFF2-40B4-BE49-F238E27FC236}">
                      <a16:creationId xmlns:a16="http://schemas.microsoft.com/office/drawing/2014/main" id="{00E6D3A1-D1B3-7F1A-A9D7-28E0F00AD283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1148290" y="4707449"/>
                  <a:ext cx="7272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4">
              <p14:nvContentPartPr>
                <p14:cNvPr id="1030" name="Ink 1029">
                  <a:extLst>
                    <a:ext uri="{FF2B5EF4-FFF2-40B4-BE49-F238E27FC236}">
                      <a16:creationId xmlns:a16="http://schemas.microsoft.com/office/drawing/2014/main" id="{7BFFE7EE-5CB4-43C6-1680-30176ABC2EA8}"/>
                    </a:ext>
                  </a:extLst>
                </p14:cNvPr>
                <p14:cNvContentPartPr/>
                <p14:nvPr/>
              </p14:nvContentPartPr>
              <p14:xfrm>
                <a:off x="789370" y="5226569"/>
                <a:ext cx="176040" cy="177120"/>
              </p14:xfrm>
            </p:contentPart>
          </mc:Choice>
          <mc:Fallback xmlns="">
            <p:pic>
              <p:nvPicPr>
                <p:cNvPr id="1030" name="Ink 1029">
                  <a:extLst>
                    <a:ext uri="{FF2B5EF4-FFF2-40B4-BE49-F238E27FC236}">
                      <a16:creationId xmlns:a16="http://schemas.microsoft.com/office/drawing/2014/main" id="{7BFFE7EE-5CB4-43C6-1680-30176ABC2EA8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780730" y="5217929"/>
                  <a:ext cx="193680" cy="19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6">
              <p14:nvContentPartPr>
                <p14:cNvPr id="1031" name="Ink 1030">
                  <a:extLst>
                    <a:ext uri="{FF2B5EF4-FFF2-40B4-BE49-F238E27FC236}">
                      <a16:creationId xmlns:a16="http://schemas.microsoft.com/office/drawing/2014/main" id="{CF06459C-D2CD-6EC2-D76E-11AA03DB1E0A}"/>
                    </a:ext>
                  </a:extLst>
                </p14:cNvPr>
                <p14:cNvContentPartPr/>
                <p14:nvPr/>
              </p14:nvContentPartPr>
              <p14:xfrm>
                <a:off x="1039210" y="5110289"/>
                <a:ext cx="22680" cy="93600"/>
              </p14:xfrm>
            </p:contentPart>
          </mc:Choice>
          <mc:Fallback xmlns="">
            <p:pic>
              <p:nvPicPr>
                <p:cNvPr id="1031" name="Ink 1030">
                  <a:extLst>
                    <a:ext uri="{FF2B5EF4-FFF2-40B4-BE49-F238E27FC236}">
                      <a16:creationId xmlns:a16="http://schemas.microsoft.com/office/drawing/2014/main" id="{CF06459C-D2CD-6EC2-D76E-11AA03DB1E0A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1030210" y="5101649"/>
                  <a:ext cx="4032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8">
              <p14:nvContentPartPr>
                <p14:cNvPr id="1032" name="Ink 1031">
                  <a:extLst>
                    <a:ext uri="{FF2B5EF4-FFF2-40B4-BE49-F238E27FC236}">
                      <a16:creationId xmlns:a16="http://schemas.microsoft.com/office/drawing/2014/main" id="{56A9CE52-6200-F2B8-A934-C719959822C1}"/>
                    </a:ext>
                  </a:extLst>
                </p14:cNvPr>
                <p14:cNvContentPartPr/>
                <p14:nvPr/>
              </p14:nvContentPartPr>
              <p14:xfrm>
                <a:off x="1124890" y="5131889"/>
                <a:ext cx="62640" cy="87840"/>
              </p14:xfrm>
            </p:contentPart>
          </mc:Choice>
          <mc:Fallback xmlns="">
            <p:pic>
              <p:nvPicPr>
                <p:cNvPr id="1032" name="Ink 1031">
                  <a:extLst>
                    <a:ext uri="{FF2B5EF4-FFF2-40B4-BE49-F238E27FC236}">
                      <a16:creationId xmlns:a16="http://schemas.microsoft.com/office/drawing/2014/main" id="{56A9CE52-6200-F2B8-A934-C719959822C1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1116250" y="5122889"/>
                  <a:ext cx="8028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0">
              <p14:nvContentPartPr>
                <p14:cNvPr id="1033" name="Ink 1032">
                  <a:extLst>
                    <a:ext uri="{FF2B5EF4-FFF2-40B4-BE49-F238E27FC236}">
                      <a16:creationId xmlns:a16="http://schemas.microsoft.com/office/drawing/2014/main" id="{7E366F5A-87BF-7BA6-BEB6-48525242BFDD}"/>
                    </a:ext>
                  </a:extLst>
                </p14:cNvPr>
                <p14:cNvContentPartPr/>
                <p14:nvPr/>
              </p14:nvContentPartPr>
              <p14:xfrm>
                <a:off x="1138210" y="5137649"/>
                <a:ext cx="77400" cy="14760"/>
              </p14:xfrm>
            </p:contentPart>
          </mc:Choice>
          <mc:Fallback xmlns="">
            <p:pic>
              <p:nvPicPr>
                <p:cNvPr id="1033" name="Ink 1032">
                  <a:extLst>
                    <a:ext uri="{FF2B5EF4-FFF2-40B4-BE49-F238E27FC236}">
                      <a16:creationId xmlns:a16="http://schemas.microsoft.com/office/drawing/2014/main" id="{7E366F5A-87BF-7BA6-BEB6-48525242BFDD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1129210" y="5129009"/>
                  <a:ext cx="9504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2">
              <p14:nvContentPartPr>
                <p14:cNvPr id="1035" name="Ink 1034">
                  <a:extLst>
                    <a:ext uri="{FF2B5EF4-FFF2-40B4-BE49-F238E27FC236}">
                      <a16:creationId xmlns:a16="http://schemas.microsoft.com/office/drawing/2014/main" id="{15702B2F-C48D-0BD0-3FBA-4E5434F05675}"/>
                    </a:ext>
                  </a:extLst>
                </p14:cNvPr>
                <p14:cNvContentPartPr/>
                <p14:nvPr/>
              </p14:nvContentPartPr>
              <p14:xfrm>
                <a:off x="783250" y="5637329"/>
                <a:ext cx="33120" cy="230040"/>
              </p14:xfrm>
            </p:contentPart>
          </mc:Choice>
          <mc:Fallback xmlns="">
            <p:pic>
              <p:nvPicPr>
                <p:cNvPr id="1035" name="Ink 1034">
                  <a:extLst>
                    <a:ext uri="{FF2B5EF4-FFF2-40B4-BE49-F238E27FC236}">
                      <a16:creationId xmlns:a16="http://schemas.microsoft.com/office/drawing/2014/main" id="{15702B2F-C48D-0BD0-3FBA-4E5434F05675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774250" y="5628329"/>
                  <a:ext cx="50760" cy="24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4">
              <p14:nvContentPartPr>
                <p14:cNvPr id="1036" name="Ink 1035">
                  <a:extLst>
                    <a:ext uri="{FF2B5EF4-FFF2-40B4-BE49-F238E27FC236}">
                      <a16:creationId xmlns:a16="http://schemas.microsoft.com/office/drawing/2014/main" id="{86704F73-9CD0-3E0A-2DB9-0E6B959FA5A1}"/>
                    </a:ext>
                  </a:extLst>
                </p14:cNvPr>
                <p14:cNvContentPartPr/>
                <p14:nvPr/>
              </p14:nvContentPartPr>
              <p14:xfrm>
                <a:off x="794770" y="5642369"/>
                <a:ext cx="144360" cy="23400"/>
              </p14:xfrm>
            </p:contentPart>
          </mc:Choice>
          <mc:Fallback xmlns="">
            <p:pic>
              <p:nvPicPr>
                <p:cNvPr id="1036" name="Ink 1035">
                  <a:extLst>
                    <a:ext uri="{FF2B5EF4-FFF2-40B4-BE49-F238E27FC236}">
                      <a16:creationId xmlns:a16="http://schemas.microsoft.com/office/drawing/2014/main" id="{86704F73-9CD0-3E0A-2DB9-0E6B959FA5A1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786130" y="5633369"/>
                  <a:ext cx="16200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6">
              <p14:nvContentPartPr>
                <p14:cNvPr id="1037" name="Ink 1036">
                  <a:extLst>
                    <a:ext uri="{FF2B5EF4-FFF2-40B4-BE49-F238E27FC236}">
                      <a16:creationId xmlns:a16="http://schemas.microsoft.com/office/drawing/2014/main" id="{96C342BD-C924-7FB5-E999-E961844257F1}"/>
                    </a:ext>
                  </a:extLst>
                </p14:cNvPr>
                <p14:cNvContentPartPr/>
                <p14:nvPr/>
              </p14:nvContentPartPr>
              <p14:xfrm>
                <a:off x="809170" y="5695649"/>
                <a:ext cx="121680" cy="9000"/>
              </p14:xfrm>
            </p:contentPart>
          </mc:Choice>
          <mc:Fallback xmlns="">
            <p:pic>
              <p:nvPicPr>
                <p:cNvPr id="1037" name="Ink 1036">
                  <a:extLst>
                    <a:ext uri="{FF2B5EF4-FFF2-40B4-BE49-F238E27FC236}">
                      <a16:creationId xmlns:a16="http://schemas.microsoft.com/office/drawing/2014/main" id="{96C342BD-C924-7FB5-E999-E961844257F1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800530" y="5687009"/>
                  <a:ext cx="13932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8">
              <p14:nvContentPartPr>
                <p14:cNvPr id="1038" name="Ink 1037">
                  <a:extLst>
                    <a:ext uri="{FF2B5EF4-FFF2-40B4-BE49-F238E27FC236}">
                      <a16:creationId xmlns:a16="http://schemas.microsoft.com/office/drawing/2014/main" id="{69173590-2837-EA3D-A1A6-9533D107A61D}"/>
                    </a:ext>
                  </a:extLst>
                </p14:cNvPr>
                <p14:cNvContentPartPr/>
                <p14:nvPr/>
              </p14:nvContentPartPr>
              <p14:xfrm>
                <a:off x="1039570" y="5483969"/>
                <a:ext cx="33480" cy="148320"/>
              </p14:xfrm>
            </p:contentPart>
          </mc:Choice>
          <mc:Fallback xmlns="">
            <p:pic>
              <p:nvPicPr>
                <p:cNvPr id="1038" name="Ink 1037">
                  <a:extLst>
                    <a:ext uri="{FF2B5EF4-FFF2-40B4-BE49-F238E27FC236}">
                      <a16:creationId xmlns:a16="http://schemas.microsoft.com/office/drawing/2014/main" id="{69173590-2837-EA3D-A1A6-9533D107A61D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1030930" y="5475329"/>
                  <a:ext cx="5112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0">
              <p14:nvContentPartPr>
                <p14:cNvPr id="1039" name="Ink 1038">
                  <a:extLst>
                    <a:ext uri="{FF2B5EF4-FFF2-40B4-BE49-F238E27FC236}">
                      <a16:creationId xmlns:a16="http://schemas.microsoft.com/office/drawing/2014/main" id="{0FC7B70C-8F9D-BFE5-E490-3B70426DE24B}"/>
                    </a:ext>
                  </a:extLst>
                </p14:cNvPr>
                <p14:cNvContentPartPr/>
                <p14:nvPr/>
              </p14:nvContentPartPr>
              <p14:xfrm>
                <a:off x="1117330" y="5478209"/>
                <a:ext cx="93600" cy="168840"/>
              </p14:xfrm>
            </p:contentPart>
          </mc:Choice>
          <mc:Fallback xmlns="">
            <p:pic>
              <p:nvPicPr>
                <p:cNvPr id="1039" name="Ink 1038">
                  <a:extLst>
                    <a:ext uri="{FF2B5EF4-FFF2-40B4-BE49-F238E27FC236}">
                      <a16:creationId xmlns:a16="http://schemas.microsoft.com/office/drawing/2014/main" id="{0FC7B70C-8F9D-BFE5-E490-3B70426DE24B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1108330" y="5469209"/>
                  <a:ext cx="111240" cy="18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2">
              <p14:nvContentPartPr>
                <p14:cNvPr id="1041" name="Ink 1040">
                  <a:extLst>
                    <a:ext uri="{FF2B5EF4-FFF2-40B4-BE49-F238E27FC236}">
                      <a16:creationId xmlns:a16="http://schemas.microsoft.com/office/drawing/2014/main" id="{6DBE18BF-C702-139E-6E5E-74FCC3E2EDCA}"/>
                    </a:ext>
                  </a:extLst>
                </p14:cNvPr>
                <p14:cNvContentPartPr/>
                <p14:nvPr/>
              </p14:nvContentPartPr>
              <p14:xfrm>
                <a:off x="711250" y="5975369"/>
                <a:ext cx="211680" cy="278280"/>
              </p14:xfrm>
            </p:contentPart>
          </mc:Choice>
          <mc:Fallback xmlns="">
            <p:pic>
              <p:nvPicPr>
                <p:cNvPr id="1041" name="Ink 1040">
                  <a:extLst>
                    <a:ext uri="{FF2B5EF4-FFF2-40B4-BE49-F238E27FC236}">
                      <a16:creationId xmlns:a16="http://schemas.microsoft.com/office/drawing/2014/main" id="{6DBE18BF-C702-139E-6E5E-74FCC3E2EDCA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702610" y="5966369"/>
                  <a:ext cx="229320" cy="29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4">
              <p14:nvContentPartPr>
                <p14:cNvPr id="1042" name="Ink 1041">
                  <a:extLst>
                    <a:ext uri="{FF2B5EF4-FFF2-40B4-BE49-F238E27FC236}">
                      <a16:creationId xmlns:a16="http://schemas.microsoft.com/office/drawing/2014/main" id="{F9F00A34-7AD1-D633-71B1-4E78817344C6}"/>
                    </a:ext>
                  </a:extLst>
                </p14:cNvPr>
                <p14:cNvContentPartPr/>
                <p14:nvPr/>
              </p14:nvContentPartPr>
              <p14:xfrm>
                <a:off x="1001770" y="5892569"/>
                <a:ext cx="39240" cy="113400"/>
              </p14:xfrm>
            </p:contentPart>
          </mc:Choice>
          <mc:Fallback xmlns="">
            <p:pic>
              <p:nvPicPr>
                <p:cNvPr id="1042" name="Ink 1041">
                  <a:extLst>
                    <a:ext uri="{FF2B5EF4-FFF2-40B4-BE49-F238E27FC236}">
                      <a16:creationId xmlns:a16="http://schemas.microsoft.com/office/drawing/2014/main" id="{F9F00A34-7AD1-D633-71B1-4E78817344C6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992770" y="5883929"/>
                  <a:ext cx="5688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6">
              <p14:nvContentPartPr>
                <p14:cNvPr id="1043" name="Ink 1042">
                  <a:extLst>
                    <a:ext uri="{FF2B5EF4-FFF2-40B4-BE49-F238E27FC236}">
                      <a16:creationId xmlns:a16="http://schemas.microsoft.com/office/drawing/2014/main" id="{B92B683B-3240-498B-FD58-24218248C107}"/>
                    </a:ext>
                  </a:extLst>
                </p14:cNvPr>
                <p14:cNvContentPartPr/>
                <p14:nvPr/>
              </p14:nvContentPartPr>
              <p14:xfrm>
                <a:off x="1131010" y="5914529"/>
                <a:ext cx="59760" cy="43560"/>
              </p14:xfrm>
            </p:contentPart>
          </mc:Choice>
          <mc:Fallback xmlns="">
            <p:pic>
              <p:nvPicPr>
                <p:cNvPr id="1043" name="Ink 1042">
                  <a:extLst>
                    <a:ext uri="{FF2B5EF4-FFF2-40B4-BE49-F238E27FC236}">
                      <a16:creationId xmlns:a16="http://schemas.microsoft.com/office/drawing/2014/main" id="{B92B683B-3240-498B-FD58-24218248C107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1122010" y="5905889"/>
                  <a:ext cx="77400" cy="6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8">
              <p14:nvContentPartPr>
                <p14:cNvPr id="1045" name="Ink 1044">
                  <a:extLst>
                    <a:ext uri="{FF2B5EF4-FFF2-40B4-BE49-F238E27FC236}">
                      <a16:creationId xmlns:a16="http://schemas.microsoft.com/office/drawing/2014/main" id="{9216D848-20C5-B4E0-394B-6051DCADEC83}"/>
                    </a:ext>
                  </a:extLst>
                </p14:cNvPr>
                <p14:cNvContentPartPr/>
                <p14:nvPr/>
              </p14:nvContentPartPr>
              <p14:xfrm>
                <a:off x="736450" y="6447329"/>
                <a:ext cx="194400" cy="225720"/>
              </p14:xfrm>
            </p:contentPart>
          </mc:Choice>
          <mc:Fallback xmlns="">
            <p:pic>
              <p:nvPicPr>
                <p:cNvPr id="1045" name="Ink 1044">
                  <a:extLst>
                    <a:ext uri="{FF2B5EF4-FFF2-40B4-BE49-F238E27FC236}">
                      <a16:creationId xmlns:a16="http://schemas.microsoft.com/office/drawing/2014/main" id="{9216D848-20C5-B4E0-394B-6051DCADEC83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727450" y="6438689"/>
                  <a:ext cx="212040" cy="24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0">
              <p14:nvContentPartPr>
                <p14:cNvPr id="1046" name="Ink 1045">
                  <a:extLst>
                    <a:ext uri="{FF2B5EF4-FFF2-40B4-BE49-F238E27FC236}">
                      <a16:creationId xmlns:a16="http://schemas.microsoft.com/office/drawing/2014/main" id="{11049EDE-5131-97C4-7F32-429126984D1E}"/>
                    </a:ext>
                  </a:extLst>
                </p14:cNvPr>
                <p14:cNvContentPartPr/>
                <p14:nvPr/>
              </p14:nvContentPartPr>
              <p14:xfrm>
                <a:off x="1112650" y="6342569"/>
                <a:ext cx="9720" cy="92520"/>
              </p14:xfrm>
            </p:contentPart>
          </mc:Choice>
          <mc:Fallback xmlns="">
            <p:pic>
              <p:nvPicPr>
                <p:cNvPr id="1046" name="Ink 1045">
                  <a:extLst>
                    <a:ext uri="{FF2B5EF4-FFF2-40B4-BE49-F238E27FC236}">
                      <a16:creationId xmlns:a16="http://schemas.microsoft.com/office/drawing/2014/main" id="{11049EDE-5131-97C4-7F32-429126984D1E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1103650" y="6333929"/>
                  <a:ext cx="2736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2">
              <p14:nvContentPartPr>
                <p14:cNvPr id="1047" name="Ink 1046">
                  <a:extLst>
                    <a:ext uri="{FF2B5EF4-FFF2-40B4-BE49-F238E27FC236}">
                      <a16:creationId xmlns:a16="http://schemas.microsoft.com/office/drawing/2014/main" id="{4913384D-7ABD-9A19-08DB-C93A21A2EA53}"/>
                    </a:ext>
                  </a:extLst>
                </p14:cNvPr>
                <p14:cNvContentPartPr/>
                <p14:nvPr/>
              </p14:nvContentPartPr>
              <p14:xfrm>
                <a:off x="1196170" y="6315209"/>
                <a:ext cx="12240" cy="126000"/>
              </p14:xfrm>
            </p:contentPart>
          </mc:Choice>
          <mc:Fallback xmlns="">
            <p:pic>
              <p:nvPicPr>
                <p:cNvPr id="1047" name="Ink 1046">
                  <a:extLst>
                    <a:ext uri="{FF2B5EF4-FFF2-40B4-BE49-F238E27FC236}">
                      <a16:creationId xmlns:a16="http://schemas.microsoft.com/office/drawing/2014/main" id="{4913384D-7ABD-9A19-08DB-C93A21A2EA53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1187170" y="6306209"/>
                  <a:ext cx="2988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4">
              <p14:nvContentPartPr>
                <p14:cNvPr id="1048" name="Ink 1047">
                  <a:extLst>
                    <a:ext uri="{FF2B5EF4-FFF2-40B4-BE49-F238E27FC236}">
                      <a16:creationId xmlns:a16="http://schemas.microsoft.com/office/drawing/2014/main" id="{31B932C5-8BB4-32BD-110F-9F0C67A50126}"/>
                    </a:ext>
                  </a:extLst>
                </p14:cNvPr>
                <p14:cNvContentPartPr/>
                <p14:nvPr/>
              </p14:nvContentPartPr>
              <p14:xfrm>
                <a:off x="1156930" y="6314849"/>
                <a:ext cx="162720" cy="94680"/>
              </p14:xfrm>
            </p:contentPart>
          </mc:Choice>
          <mc:Fallback xmlns="">
            <p:pic>
              <p:nvPicPr>
                <p:cNvPr id="1048" name="Ink 1047">
                  <a:extLst>
                    <a:ext uri="{FF2B5EF4-FFF2-40B4-BE49-F238E27FC236}">
                      <a16:creationId xmlns:a16="http://schemas.microsoft.com/office/drawing/2014/main" id="{31B932C5-8BB4-32BD-110F-9F0C67A50126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1147930" y="6305849"/>
                  <a:ext cx="18036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6">
              <p14:nvContentPartPr>
                <p14:cNvPr id="1140" name="Ink 1139">
                  <a:extLst>
                    <a:ext uri="{FF2B5EF4-FFF2-40B4-BE49-F238E27FC236}">
                      <a16:creationId xmlns:a16="http://schemas.microsoft.com/office/drawing/2014/main" id="{6540DC80-3AC3-AC66-12D0-A6414169AC41}"/>
                    </a:ext>
                  </a:extLst>
                </p14:cNvPr>
                <p14:cNvContentPartPr/>
                <p14:nvPr/>
              </p14:nvContentPartPr>
              <p14:xfrm>
                <a:off x="179530" y="3753651"/>
                <a:ext cx="135360" cy="220680"/>
              </p14:xfrm>
            </p:contentPart>
          </mc:Choice>
          <mc:Fallback xmlns="">
            <p:pic>
              <p:nvPicPr>
                <p:cNvPr id="1140" name="Ink 1139">
                  <a:extLst>
                    <a:ext uri="{FF2B5EF4-FFF2-40B4-BE49-F238E27FC236}">
                      <a16:creationId xmlns:a16="http://schemas.microsoft.com/office/drawing/2014/main" id="{6540DC80-3AC3-AC66-12D0-A6414169AC41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170530" y="3745011"/>
                  <a:ext cx="153000" cy="23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8">
              <p14:nvContentPartPr>
                <p14:cNvPr id="1141" name="Ink 1140">
                  <a:extLst>
                    <a:ext uri="{FF2B5EF4-FFF2-40B4-BE49-F238E27FC236}">
                      <a16:creationId xmlns:a16="http://schemas.microsoft.com/office/drawing/2014/main" id="{C851B333-5343-BF6F-FCCC-B08154D87ED4}"/>
                    </a:ext>
                  </a:extLst>
                </p14:cNvPr>
                <p14:cNvContentPartPr/>
                <p14:nvPr/>
              </p14:nvContentPartPr>
              <p14:xfrm>
                <a:off x="361330" y="3738891"/>
                <a:ext cx="76320" cy="7560"/>
              </p14:xfrm>
            </p:contentPart>
          </mc:Choice>
          <mc:Fallback xmlns="">
            <p:pic>
              <p:nvPicPr>
                <p:cNvPr id="1141" name="Ink 1140">
                  <a:extLst>
                    <a:ext uri="{FF2B5EF4-FFF2-40B4-BE49-F238E27FC236}">
                      <a16:creationId xmlns:a16="http://schemas.microsoft.com/office/drawing/2014/main" id="{C851B333-5343-BF6F-FCCC-B08154D87ED4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352330" y="3730251"/>
                  <a:ext cx="9396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0">
              <p14:nvContentPartPr>
                <p14:cNvPr id="1143" name="Ink 1142">
                  <a:extLst>
                    <a:ext uri="{FF2B5EF4-FFF2-40B4-BE49-F238E27FC236}">
                      <a16:creationId xmlns:a16="http://schemas.microsoft.com/office/drawing/2014/main" id="{1A26943D-0223-F4E7-6AD8-4ED2F9FF5F34}"/>
                    </a:ext>
                  </a:extLst>
                </p14:cNvPr>
                <p14:cNvContentPartPr/>
                <p14:nvPr/>
              </p14:nvContentPartPr>
              <p14:xfrm>
                <a:off x="170530" y="4115210"/>
                <a:ext cx="175680" cy="250200"/>
              </p14:xfrm>
            </p:contentPart>
          </mc:Choice>
          <mc:Fallback xmlns="">
            <p:pic>
              <p:nvPicPr>
                <p:cNvPr id="1143" name="Ink 1142">
                  <a:extLst>
                    <a:ext uri="{FF2B5EF4-FFF2-40B4-BE49-F238E27FC236}">
                      <a16:creationId xmlns:a16="http://schemas.microsoft.com/office/drawing/2014/main" id="{1A26943D-0223-F4E7-6AD8-4ED2F9FF5F34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161530" y="4106570"/>
                  <a:ext cx="193320" cy="26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2">
              <p14:nvContentPartPr>
                <p14:cNvPr id="1144" name="Ink 1143">
                  <a:extLst>
                    <a:ext uri="{FF2B5EF4-FFF2-40B4-BE49-F238E27FC236}">
                      <a16:creationId xmlns:a16="http://schemas.microsoft.com/office/drawing/2014/main" id="{2C2F8BD1-42F8-BF3A-5774-3F41794194D6}"/>
                    </a:ext>
                  </a:extLst>
                </p14:cNvPr>
                <p14:cNvContentPartPr/>
                <p14:nvPr/>
              </p14:nvContentPartPr>
              <p14:xfrm>
                <a:off x="393370" y="4059770"/>
                <a:ext cx="53640" cy="8640"/>
              </p14:xfrm>
            </p:contentPart>
          </mc:Choice>
          <mc:Fallback xmlns="">
            <p:pic>
              <p:nvPicPr>
                <p:cNvPr id="1144" name="Ink 1143">
                  <a:extLst>
                    <a:ext uri="{FF2B5EF4-FFF2-40B4-BE49-F238E27FC236}">
                      <a16:creationId xmlns:a16="http://schemas.microsoft.com/office/drawing/2014/main" id="{2C2F8BD1-42F8-BF3A-5774-3F41794194D6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384730" y="4051130"/>
                  <a:ext cx="7128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4">
              <p14:nvContentPartPr>
                <p14:cNvPr id="1145" name="Ink 1144">
                  <a:extLst>
                    <a:ext uri="{FF2B5EF4-FFF2-40B4-BE49-F238E27FC236}">
                      <a16:creationId xmlns:a16="http://schemas.microsoft.com/office/drawing/2014/main" id="{75E4777D-5DB8-47A9-1BBF-9D245DCBC544}"/>
                    </a:ext>
                  </a:extLst>
                </p14:cNvPr>
                <p14:cNvContentPartPr/>
                <p14:nvPr/>
              </p14:nvContentPartPr>
              <p14:xfrm>
                <a:off x="152530" y="4798889"/>
                <a:ext cx="178200" cy="285480"/>
              </p14:xfrm>
            </p:contentPart>
          </mc:Choice>
          <mc:Fallback xmlns="">
            <p:pic>
              <p:nvPicPr>
                <p:cNvPr id="1145" name="Ink 1144">
                  <a:extLst>
                    <a:ext uri="{FF2B5EF4-FFF2-40B4-BE49-F238E27FC236}">
                      <a16:creationId xmlns:a16="http://schemas.microsoft.com/office/drawing/2014/main" id="{75E4777D-5DB8-47A9-1BBF-9D245DCBC544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143890" y="4790249"/>
                  <a:ext cx="195840" cy="30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6">
              <p14:nvContentPartPr>
                <p14:cNvPr id="1146" name="Ink 1145">
                  <a:extLst>
                    <a:ext uri="{FF2B5EF4-FFF2-40B4-BE49-F238E27FC236}">
                      <a16:creationId xmlns:a16="http://schemas.microsoft.com/office/drawing/2014/main" id="{F557529B-4CB2-0C93-E17E-E694A1E0DDF5}"/>
                    </a:ext>
                  </a:extLst>
                </p14:cNvPr>
                <p14:cNvContentPartPr/>
                <p14:nvPr/>
              </p14:nvContentPartPr>
              <p14:xfrm>
                <a:off x="412450" y="4731929"/>
                <a:ext cx="5400" cy="172080"/>
              </p14:xfrm>
            </p:contentPart>
          </mc:Choice>
          <mc:Fallback xmlns="">
            <p:pic>
              <p:nvPicPr>
                <p:cNvPr id="1146" name="Ink 1145">
                  <a:extLst>
                    <a:ext uri="{FF2B5EF4-FFF2-40B4-BE49-F238E27FC236}">
                      <a16:creationId xmlns:a16="http://schemas.microsoft.com/office/drawing/2014/main" id="{F557529B-4CB2-0C93-E17E-E694A1E0DDF5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403450" y="4723289"/>
                  <a:ext cx="23040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8">
              <p14:nvContentPartPr>
                <p14:cNvPr id="1147" name="Ink 1146">
                  <a:extLst>
                    <a:ext uri="{FF2B5EF4-FFF2-40B4-BE49-F238E27FC236}">
                      <a16:creationId xmlns:a16="http://schemas.microsoft.com/office/drawing/2014/main" id="{8CBA06BE-A38F-5E10-954B-FAD1C3C39656}"/>
                    </a:ext>
                  </a:extLst>
                </p14:cNvPr>
                <p14:cNvContentPartPr/>
                <p14:nvPr/>
              </p14:nvContentPartPr>
              <p14:xfrm>
                <a:off x="375370" y="4805369"/>
                <a:ext cx="82800" cy="11880"/>
              </p14:xfrm>
            </p:contentPart>
          </mc:Choice>
          <mc:Fallback xmlns="">
            <p:pic>
              <p:nvPicPr>
                <p:cNvPr id="1147" name="Ink 1146">
                  <a:extLst>
                    <a:ext uri="{FF2B5EF4-FFF2-40B4-BE49-F238E27FC236}">
                      <a16:creationId xmlns:a16="http://schemas.microsoft.com/office/drawing/2014/main" id="{8CBA06BE-A38F-5E10-954B-FAD1C3C39656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366730" y="4796369"/>
                  <a:ext cx="10044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0">
              <p14:nvContentPartPr>
                <p14:cNvPr id="1172" name="Ink 1171">
                  <a:extLst>
                    <a:ext uri="{FF2B5EF4-FFF2-40B4-BE49-F238E27FC236}">
                      <a16:creationId xmlns:a16="http://schemas.microsoft.com/office/drawing/2014/main" id="{6948C4DC-5FF1-0CCB-B55D-D0D9AA594A3E}"/>
                    </a:ext>
                  </a:extLst>
                </p14:cNvPr>
                <p14:cNvContentPartPr/>
                <p14:nvPr/>
              </p14:nvContentPartPr>
              <p14:xfrm>
                <a:off x="165850" y="5202449"/>
                <a:ext cx="163800" cy="267840"/>
              </p14:xfrm>
            </p:contentPart>
          </mc:Choice>
          <mc:Fallback xmlns="">
            <p:pic>
              <p:nvPicPr>
                <p:cNvPr id="1172" name="Ink 1171">
                  <a:extLst>
                    <a:ext uri="{FF2B5EF4-FFF2-40B4-BE49-F238E27FC236}">
                      <a16:creationId xmlns:a16="http://schemas.microsoft.com/office/drawing/2014/main" id="{6948C4DC-5FF1-0CCB-B55D-D0D9AA594A3E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156850" y="5193449"/>
                  <a:ext cx="181440" cy="28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2">
              <p14:nvContentPartPr>
                <p14:cNvPr id="1173" name="Ink 1172">
                  <a:extLst>
                    <a:ext uri="{FF2B5EF4-FFF2-40B4-BE49-F238E27FC236}">
                      <a16:creationId xmlns:a16="http://schemas.microsoft.com/office/drawing/2014/main" id="{2E2847C1-28B5-9ACD-74BC-F7472E1A4BB7}"/>
                    </a:ext>
                  </a:extLst>
                </p14:cNvPr>
                <p14:cNvContentPartPr/>
                <p14:nvPr/>
              </p14:nvContentPartPr>
              <p14:xfrm>
                <a:off x="428650" y="5139089"/>
                <a:ext cx="11880" cy="92520"/>
              </p14:xfrm>
            </p:contentPart>
          </mc:Choice>
          <mc:Fallback xmlns="">
            <p:pic>
              <p:nvPicPr>
                <p:cNvPr id="1173" name="Ink 1172">
                  <a:extLst>
                    <a:ext uri="{FF2B5EF4-FFF2-40B4-BE49-F238E27FC236}">
                      <a16:creationId xmlns:a16="http://schemas.microsoft.com/office/drawing/2014/main" id="{2E2847C1-28B5-9ACD-74BC-F7472E1A4BB7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420010" y="5130089"/>
                  <a:ext cx="2952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4">
              <p14:nvContentPartPr>
                <p14:cNvPr id="1174" name="Ink 1173">
                  <a:extLst>
                    <a:ext uri="{FF2B5EF4-FFF2-40B4-BE49-F238E27FC236}">
                      <a16:creationId xmlns:a16="http://schemas.microsoft.com/office/drawing/2014/main" id="{46B3ADA0-452E-0E25-E140-CCE53B976F4E}"/>
                    </a:ext>
                  </a:extLst>
                </p14:cNvPr>
                <p14:cNvContentPartPr/>
                <p14:nvPr/>
              </p14:nvContentPartPr>
              <p14:xfrm>
                <a:off x="385090" y="5188049"/>
                <a:ext cx="94320" cy="21960"/>
              </p14:xfrm>
            </p:contentPart>
          </mc:Choice>
          <mc:Fallback xmlns="">
            <p:pic>
              <p:nvPicPr>
                <p:cNvPr id="1174" name="Ink 1173">
                  <a:extLst>
                    <a:ext uri="{FF2B5EF4-FFF2-40B4-BE49-F238E27FC236}">
                      <a16:creationId xmlns:a16="http://schemas.microsoft.com/office/drawing/2014/main" id="{46B3ADA0-452E-0E25-E140-CCE53B976F4E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376090" y="5179049"/>
                  <a:ext cx="11196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6">
              <p14:nvContentPartPr>
                <p14:cNvPr id="1245" name="Ink 1244">
                  <a:extLst>
                    <a:ext uri="{FF2B5EF4-FFF2-40B4-BE49-F238E27FC236}">
                      <a16:creationId xmlns:a16="http://schemas.microsoft.com/office/drawing/2014/main" id="{B06B378E-969A-374C-A565-C5FB9BCD9D3B}"/>
                    </a:ext>
                  </a:extLst>
                </p14:cNvPr>
                <p14:cNvContentPartPr/>
                <p14:nvPr/>
              </p14:nvContentPartPr>
              <p14:xfrm>
                <a:off x="844450" y="4421102"/>
                <a:ext cx="211680" cy="237960"/>
              </p14:xfrm>
            </p:contentPart>
          </mc:Choice>
          <mc:Fallback xmlns="">
            <p:pic>
              <p:nvPicPr>
                <p:cNvPr id="1245" name="Ink 1244">
                  <a:extLst>
                    <a:ext uri="{FF2B5EF4-FFF2-40B4-BE49-F238E27FC236}">
                      <a16:creationId xmlns:a16="http://schemas.microsoft.com/office/drawing/2014/main" id="{B06B378E-969A-374C-A565-C5FB9BCD9D3B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835450" y="4412102"/>
                  <a:ext cx="229320" cy="25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8">
              <p14:nvContentPartPr>
                <p14:cNvPr id="1246" name="Ink 1245">
                  <a:extLst>
                    <a:ext uri="{FF2B5EF4-FFF2-40B4-BE49-F238E27FC236}">
                      <a16:creationId xmlns:a16="http://schemas.microsoft.com/office/drawing/2014/main" id="{4477BD66-14BA-10E0-6190-474FB3498BDC}"/>
                    </a:ext>
                  </a:extLst>
                </p14:cNvPr>
                <p14:cNvContentPartPr/>
                <p14:nvPr/>
              </p14:nvContentPartPr>
              <p14:xfrm>
                <a:off x="1138210" y="4378982"/>
                <a:ext cx="22320" cy="139680"/>
              </p14:xfrm>
            </p:contentPart>
          </mc:Choice>
          <mc:Fallback xmlns="">
            <p:pic>
              <p:nvPicPr>
                <p:cNvPr id="1246" name="Ink 1245">
                  <a:extLst>
                    <a:ext uri="{FF2B5EF4-FFF2-40B4-BE49-F238E27FC236}">
                      <a16:creationId xmlns:a16="http://schemas.microsoft.com/office/drawing/2014/main" id="{4477BD66-14BA-10E0-6190-474FB3498BDC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1129210" y="4370342"/>
                  <a:ext cx="3996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0">
              <p14:nvContentPartPr>
                <p14:cNvPr id="1248" name="Ink 1247">
                  <a:extLst>
                    <a:ext uri="{FF2B5EF4-FFF2-40B4-BE49-F238E27FC236}">
                      <a16:creationId xmlns:a16="http://schemas.microsoft.com/office/drawing/2014/main" id="{176A9331-06E2-A00C-5EAD-28CBEAF8F2E8}"/>
                    </a:ext>
                  </a:extLst>
                </p14:cNvPr>
                <p14:cNvContentPartPr/>
                <p14:nvPr/>
              </p14:nvContentPartPr>
              <p14:xfrm>
                <a:off x="1191490" y="4390502"/>
                <a:ext cx="42120" cy="109800"/>
              </p14:xfrm>
            </p:contentPart>
          </mc:Choice>
          <mc:Fallback xmlns="">
            <p:pic>
              <p:nvPicPr>
                <p:cNvPr id="1248" name="Ink 1247">
                  <a:extLst>
                    <a:ext uri="{FF2B5EF4-FFF2-40B4-BE49-F238E27FC236}">
                      <a16:creationId xmlns:a16="http://schemas.microsoft.com/office/drawing/2014/main" id="{176A9331-06E2-A00C-5EAD-28CBEAF8F2E8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1182490" y="4381502"/>
                  <a:ext cx="59760" cy="127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56" name="Group 1255">
            <a:extLst>
              <a:ext uri="{FF2B5EF4-FFF2-40B4-BE49-F238E27FC236}">
                <a16:creationId xmlns:a16="http://schemas.microsoft.com/office/drawing/2014/main" id="{2A9F9C04-E630-2E06-C9EA-21C87B567197}"/>
              </a:ext>
            </a:extLst>
          </p:cNvPr>
          <p:cNvGrpSpPr/>
          <p:nvPr/>
        </p:nvGrpSpPr>
        <p:grpSpPr>
          <a:xfrm>
            <a:off x="1899610" y="4357022"/>
            <a:ext cx="572760" cy="616467"/>
            <a:chOff x="1899610" y="4357022"/>
            <a:chExt cx="572760" cy="616467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72">
              <p14:nvContentPartPr>
                <p14:cNvPr id="1149" name="Ink 1148">
                  <a:extLst>
                    <a:ext uri="{FF2B5EF4-FFF2-40B4-BE49-F238E27FC236}">
                      <a16:creationId xmlns:a16="http://schemas.microsoft.com/office/drawing/2014/main" id="{93035BF8-47B2-A188-0BE9-6E945A73C16A}"/>
                    </a:ext>
                  </a:extLst>
                </p14:cNvPr>
                <p14:cNvContentPartPr/>
                <p14:nvPr/>
              </p14:nvContentPartPr>
              <p14:xfrm>
                <a:off x="1899610" y="4733369"/>
                <a:ext cx="117360" cy="240120"/>
              </p14:xfrm>
            </p:contentPart>
          </mc:Choice>
          <mc:Fallback xmlns="">
            <p:pic>
              <p:nvPicPr>
                <p:cNvPr id="1149" name="Ink 1148">
                  <a:extLst>
                    <a:ext uri="{FF2B5EF4-FFF2-40B4-BE49-F238E27FC236}">
                      <a16:creationId xmlns:a16="http://schemas.microsoft.com/office/drawing/2014/main" id="{93035BF8-47B2-A188-0BE9-6E945A73C16A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1890970" y="4724729"/>
                  <a:ext cx="135000" cy="25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4">
              <p14:nvContentPartPr>
                <p14:cNvPr id="1150" name="Ink 1149">
                  <a:extLst>
                    <a:ext uri="{FF2B5EF4-FFF2-40B4-BE49-F238E27FC236}">
                      <a16:creationId xmlns:a16="http://schemas.microsoft.com/office/drawing/2014/main" id="{D32B3DAB-87FD-0359-A444-121368581201}"/>
                    </a:ext>
                  </a:extLst>
                </p14:cNvPr>
                <p14:cNvContentPartPr/>
                <p14:nvPr/>
              </p14:nvContentPartPr>
              <p14:xfrm>
                <a:off x="2131450" y="4929209"/>
                <a:ext cx="6840" cy="30240"/>
              </p14:xfrm>
            </p:contentPart>
          </mc:Choice>
          <mc:Fallback xmlns="">
            <p:pic>
              <p:nvPicPr>
                <p:cNvPr id="1150" name="Ink 1149">
                  <a:extLst>
                    <a:ext uri="{FF2B5EF4-FFF2-40B4-BE49-F238E27FC236}">
                      <a16:creationId xmlns:a16="http://schemas.microsoft.com/office/drawing/2014/main" id="{D32B3DAB-87FD-0359-A444-121368581201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2122810" y="4920209"/>
                  <a:ext cx="2448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6">
              <p14:nvContentPartPr>
                <p14:cNvPr id="1151" name="Ink 1150">
                  <a:extLst>
                    <a:ext uri="{FF2B5EF4-FFF2-40B4-BE49-F238E27FC236}">
                      <a16:creationId xmlns:a16="http://schemas.microsoft.com/office/drawing/2014/main" id="{EC899547-1D31-777B-E9D5-0F9E6EE1FDB6}"/>
                    </a:ext>
                  </a:extLst>
                </p14:cNvPr>
                <p14:cNvContentPartPr/>
                <p14:nvPr/>
              </p14:nvContentPartPr>
              <p14:xfrm>
                <a:off x="2171410" y="4745609"/>
                <a:ext cx="138600" cy="198720"/>
              </p14:xfrm>
            </p:contentPart>
          </mc:Choice>
          <mc:Fallback xmlns="">
            <p:pic>
              <p:nvPicPr>
                <p:cNvPr id="1151" name="Ink 1150">
                  <a:extLst>
                    <a:ext uri="{FF2B5EF4-FFF2-40B4-BE49-F238E27FC236}">
                      <a16:creationId xmlns:a16="http://schemas.microsoft.com/office/drawing/2014/main" id="{EC899547-1D31-777B-E9D5-0F9E6EE1FDB6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2162410" y="4736609"/>
                  <a:ext cx="156240" cy="21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8">
              <p14:nvContentPartPr>
                <p14:cNvPr id="1152" name="Ink 1151">
                  <a:extLst>
                    <a:ext uri="{FF2B5EF4-FFF2-40B4-BE49-F238E27FC236}">
                      <a16:creationId xmlns:a16="http://schemas.microsoft.com/office/drawing/2014/main" id="{42936A9C-CF74-5061-B10C-CFC700B6F3D2}"/>
                    </a:ext>
                  </a:extLst>
                </p14:cNvPr>
                <p14:cNvContentPartPr/>
                <p14:nvPr/>
              </p14:nvContentPartPr>
              <p14:xfrm>
                <a:off x="2370490" y="4722929"/>
                <a:ext cx="59040" cy="224280"/>
              </p14:xfrm>
            </p:contentPart>
          </mc:Choice>
          <mc:Fallback xmlns="">
            <p:pic>
              <p:nvPicPr>
                <p:cNvPr id="1152" name="Ink 1151">
                  <a:extLst>
                    <a:ext uri="{FF2B5EF4-FFF2-40B4-BE49-F238E27FC236}">
                      <a16:creationId xmlns:a16="http://schemas.microsoft.com/office/drawing/2014/main" id="{42936A9C-CF74-5061-B10C-CFC700B6F3D2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2361850" y="4713929"/>
                  <a:ext cx="76680" cy="24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0">
              <p14:nvContentPartPr>
                <p14:cNvPr id="1153" name="Ink 1152">
                  <a:extLst>
                    <a:ext uri="{FF2B5EF4-FFF2-40B4-BE49-F238E27FC236}">
                      <a16:creationId xmlns:a16="http://schemas.microsoft.com/office/drawing/2014/main" id="{2B9E1F78-B8A7-13F4-53D6-7AF2F7BE9108}"/>
                    </a:ext>
                  </a:extLst>
                </p14:cNvPr>
                <p14:cNvContentPartPr/>
                <p14:nvPr/>
              </p14:nvContentPartPr>
              <p14:xfrm>
                <a:off x="2118130" y="4947569"/>
                <a:ext cx="13680" cy="16560"/>
              </p14:xfrm>
            </p:contentPart>
          </mc:Choice>
          <mc:Fallback xmlns="">
            <p:pic>
              <p:nvPicPr>
                <p:cNvPr id="1153" name="Ink 1152">
                  <a:extLst>
                    <a:ext uri="{FF2B5EF4-FFF2-40B4-BE49-F238E27FC236}">
                      <a16:creationId xmlns:a16="http://schemas.microsoft.com/office/drawing/2014/main" id="{2B9E1F78-B8A7-13F4-53D6-7AF2F7BE9108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2109490" y="4938929"/>
                  <a:ext cx="3132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2">
              <p14:nvContentPartPr>
                <p14:cNvPr id="1250" name="Ink 1249">
                  <a:extLst>
                    <a:ext uri="{FF2B5EF4-FFF2-40B4-BE49-F238E27FC236}">
                      <a16:creationId xmlns:a16="http://schemas.microsoft.com/office/drawing/2014/main" id="{34076A8E-6868-DE49-94C9-FE51F2C2E1F4}"/>
                    </a:ext>
                  </a:extLst>
                </p14:cNvPr>
                <p14:cNvContentPartPr/>
                <p14:nvPr/>
              </p14:nvContentPartPr>
              <p14:xfrm>
                <a:off x="1941010" y="4385462"/>
                <a:ext cx="16200" cy="236880"/>
              </p14:xfrm>
            </p:contentPart>
          </mc:Choice>
          <mc:Fallback xmlns="">
            <p:pic>
              <p:nvPicPr>
                <p:cNvPr id="1250" name="Ink 1249">
                  <a:extLst>
                    <a:ext uri="{FF2B5EF4-FFF2-40B4-BE49-F238E27FC236}">
                      <a16:creationId xmlns:a16="http://schemas.microsoft.com/office/drawing/2014/main" id="{34076A8E-6868-DE49-94C9-FE51F2C2E1F4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1932370" y="4376462"/>
                  <a:ext cx="33840" cy="25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4">
              <p14:nvContentPartPr>
                <p14:cNvPr id="1251" name="Ink 1250">
                  <a:extLst>
                    <a:ext uri="{FF2B5EF4-FFF2-40B4-BE49-F238E27FC236}">
                      <a16:creationId xmlns:a16="http://schemas.microsoft.com/office/drawing/2014/main" id="{74868AC2-F289-4FC9-2248-98E6F563582D}"/>
                    </a:ext>
                  </a:extLst>
                </p14:cNvPr>
                <p14:cNvContentPartPr/>
                <p14:nvPr/>
              </p14:nvContentPartPr>
              <p14:xfrm>
                <a:off x="2123890" y="4559702"/>
                <a:ext cx="12960" cy="34560"/>
              </p14:xfrm>
            </p:contentPart>
          </mc:Choice>
          <mc:Fallback xmlns="">
            <p:pic>
              <p:nvPicPr>
                <p:cNvPr id="1251" name="Ink 1250">
                  <a:extLst>
                    <a:ext uri="{FF2B5EF4-FFF2-40B4-BE49-F238E27FC236}">
                      <a16:creationId xmlns:a16="http://schemas.microsoft.com/office/drawing/2014/main" id="{74868AC2-F289-4FC9-2248-98E6F563582D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2114890" y="4550702"/>
                  <a:ext cx="3060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6">
              <p14:nvContentPartPr>
                <p14:cNvPr id="1253" name="Ink 1252">
                  <a:extLst>
                    <a:ext uri="{FF2B5EF4-FFF2-40B4-BE49-F238E27FC236}">
                      <a16:creationId xmlns:a16="http://schemas.microsoft.com/office/drawing/2014/main" id="{C95E569F-345E-D530-B006-DB173FA6C1C7}"/>
                    </a:ext>
                  </a:extLst>
                </p14:cNvPr>
                <p14:cNvContentPartPr/>
                <p14:nvPr/>
              </p14:nvContentPartPr>
              <p14:xfrm>
                <a:off x="2162050" y="4357382"/>
                <a:ext cx="149040" cy="288000"/>
              </p14:xfrm>
            </p:contentPart>
          </mc:Choice>
          <mc:Fallback xmlns="">
            <p:pic>
              <p:nvPicPr>
                <p:cNvPr id="1253" name="Ink 1252">
                  <a:extLst>
                    <a:ext uri="{FF2B5EF4-FFF2-40B4-BE49-F238E27FC236}">
                      <a16:creationId xmlns:a16="http://schemas.microsoft.com/office/drawing/2014/main" id="{C95E569F-345E-D530-B006-DB173FA6C1C7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2153050" y="4348742"/>
                  <a:ext cx="166680" cy="30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8">
              <p14:nvContentPartPr>
                <p14:cNvPr id="1254" name="Ink 1253">
                  <a:extLst>
                    <a:ext uri="{FF2B5EF4-FFF2-40B4-BE49-F238E27FC236}">
                      <a16:creationId xmlns:a16="http://schemas.microsoft.com/office/drawing/2014/main" id="{79CB95EC-3758-028C-68E7-A95787032668}"/>
                    </a:ext>
                  </a:extLst>
                </p14:cNvPr>
                <p14:cNvContentPartPr/>
                <p14:nvPr/>
              </p14:nvContentPartPr>
              <p14:xfrm>
                <a:off x="2362570" y="4357022"/>
                <a:ext cx="109800" cy="142560"/>
              </p14:xfrm>
            </p:contentPart>
          </mc:Choice>
          <mc:Fallback xmlns="">
            <p:pic>
              <p:nvPicPr>
                <p:cNvPr id="1254" name="Ink 1253">
                  <a:extLst>
                    <a:ext uri="{FF2B5EF4-FFF2-40B4-BE49-F238E27FC236}">
                      <a16:creationId xmlns:a16="http://schemas.microsoft.com/office/drawing/2014/main" id="{79CB95EC-3758-028C-68E7-A95787032668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2353930" y="4348022"/>
                  <a:ext cx="12744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0">
              <p14:nvContentPartPr>
                <p14:cNvPr id="1255" name="Ink 1254">
                  <a:extLst>
                    <a:ext uri="{FF2B5EF4-FFF2-40B4-BE49-F238E27FC236}">
                      <a16:creationId xmlns:a16="http://schemas.microsoft.com/office/drawing/2014/main" id="{7E865005-1F49-6073-CB59-B814F7359FF6}"/>
                    </a:ext>
                  </a:extLst>
                </p14:cNvPr>
                <p14:cNvContentPartPr/>
                <p14:nvPr/>
              </p14:nvContentPartPr>
              <p14:xfrm>
                <a:off x="2374090" y="4493462"/>
                <a:ext cx="88560" cy="117720"/>
              </p14:xfrm>
            </p:contentPart>
          </mc:Choice>
          <mc:Fallback xmlns="">
            <p:pic>
              <p:nvPicPr>
                <p:cNvPr id="1255" name="Ink 1254">
                  <a:extLst>
                    <a:ext uri="{FF2B5EF4-FFF2-40B4-BE49-F238E27FC236}">
                      <a16:creationId xmlns:a16="http://schemas.microsoft.com/office/drawing/2014/main" id="{7E865005-1F49-6073-CB59-B814F7359FF6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2365450" y="4484462"/>
                  <a:ext cx="106200" cy="135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63" name="Group 1262">
            <a:extLst>
              <a:ext uri="{FF2B5EF4-FFF2-40B4-BE49-F238E27FC236}">
                <a16:creationId xmlns:a16="http://schemas.microsoft.com/office/drawing/2014/main" id="{17DBE26D-C909-221F-DDEC-33C22EA3DD73}"/>
              </a:ext>
            </a:extLst>
          </p:cNvPr>
          <p:cNvGrpSpPr/>
          <p:nvPr/>
        </p:nvGrpSpPr>
        <p:grpSpPr>
          <a:xfrm>
            <a:off x="6288370" y="4063129"/>
            <a:ext cx="878760" cy="562093"/>
            <a:chOff x="6288370" y="4063129"/>
            <a:chExt cx="878760" cy="562093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92">
              <p14:nvContentPartPr>
                <p14:cNvPr id="1131" name="Ink 1130">
                  <a:extLst>
                    <a:ext uri="{FF2B5EF4-FFF2-40B4-BE49-F238E27FC236}">
                      <a16:creationId xmlns:a16="http://schemas.microsoft.com/office/drawing/2014/main" id="{DED21C63-0BFD-3F49-9181-01BAF41821A1}"/>
                    </a:ext>
                  </a:extLst>
                </p14:cNvPr>
                <p14:cNvContentPartPr/>
                <p14:nvPr/>
              </p14:nvContentPartPr>
              <p14:xfrm>
                <a:off x="6429850" y="4063129"/>
                <a:ext cx="123840" cy="165240"/>
              </p14:xfrm>
            </p:contentPart>
          </mc:Choice>
          <mc:Fallback xmlns="">
            <p:pic>
              <p:nvPicPr>
                <p:cNvPr id="1131" name="Ink 1130">
                  <a:extLst>
                    <a:ext uri="{FF2B5EF4-FFF2-40B4-BE49-F238E27FC236}">
                      <a16:creationId xmlns:a16="http://schemas.microsoft.com/office/drawing/2014/main" id="{DED21C63-0BFD-3F49-9181-01BAF41821A1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6420850" y="4054129"/>
                  <a:ext cx="14148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4">
              <p14:nvContentPartPr>
                <p14:cNvPr id="1132" name="Ink 1131">
                  <a:extLst>
                    <a:ext uri="{FF2B5EF4-FFF2-40B4-BE49-F238E27FC236}">
                      <a16:creationId xmlns:a16="http://schemas.microsoft.com/office/drawing/2014/main" id="{85F5DA95-2FCD-5BF2-CDF7-F6597A03A2C6}"/>
                    </a:ext>
                  </a:extLst>
                </p14:cNvPr>
                <p14:cNvContentPartPr/>
                <p14:nvPr/>
              </p14:nvContentPartPr>
              <p14:xfrm>
                <a:off x="6603370" y="4208929"/>
                <a:ext cx="18360" cy="52200"/>
              </p14:xfrm>
            </p:contentPart>
          </mc:Choice>
          <mc:Fallback xmlns="">
            <p:pic>
              <p:nvPicPr>
                <p:cNvPr id="1132" name="Ink 1131">
                  <a:extLst>
                    <a:ext uri="{FF2B5EF4-FFF2-40B4-BE49-F238E27FC236}">
                      <a16:creationId xmlns:a16="http://schemas.microsoft.com/office/drawing/2014/main" id="{85F5DA95-2FCD-5BF2-CDF7-F6597A03A2C6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6594730" y="4200289"/>
                  <a:ext cx="36000" cy="6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6">
              <p14:nvContentPartPr>
                <p14:cNvPr id="1134" name="Ink 1133">
                  <a:extLst>
                    <a:ext uri="{FF2B5EF4-FFF2-40B4-BE49-F238E27FC236}">
                      <a16:creationId xmlns:a16="http://schemas.microsoft.com/office/drawing/2014/main" id="{9EBDCC53-82A2-1F1C-4735-82936906C783}"/>
                    </a:ext>
                  </a:extLst>
                </p14:cNvPr>
                <p14:cNvContentPartPr/>
                <p14:nvPr/>
              </p14:nvContentPartPr>
              <p14:xfrm>
                <a:off x="6712450" y="4066009"/>
                <a:ext cx="100800" cy="73080"/>
              </p14:xfrm>
            </p:contentPart>
          </mc:Choice>
          <mc:Fallback xmlns="">
            <p:pic>
              <p:nvPicPr>
                <p:cNvPr id="1134" name="Ink 1133">
                  <a:extLst>
                    <a:ext uri="{FF2B5EF4-FFF2-40B4-BE49-F238E27FC236}">
                      <a16:creationId xmlns:a16="http://schemas.microsoft.com/office/drawing/2014/main" id="{9EBDCC53-82A2-1F1C-4735-82936906C783}"/>
                    </a:ext>
                  </a:extLst>
                </p:cNvPr>
                <p:cNvPicPr/>
                <p:nvPr/>
              </p:nvPicPr>
              <p:blipFill>
                <a:blip r:embed="rId397"/>
                <a:stretch>
                  <a:fillRect/>
                </a:stretch>
              </p:blipFill>
              <p:spPr>
                <a:xfrm>
                  <a:off x="6703810" y="4057369"/>
                  <a:ext cx="11844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8">
              <p14:nvContentPartPr>
                <p14:cNvPr id="1136" name="Ink 1135">
                  <a:extLst>
                    <a:ext uri="{FF2B5EF4-FFF2-40B4-BE49-F238E27FC236}">
                      <a16:creationId xmlns:a16="http://schemas.microsoft.com/office/drawing/2014/main" id="{D37B8428-911B-0C97-55CD-4115BD50A83B}"/>
                    </a:ext>
                  </a:extLst>
                </p14:cNvPr>
                <p14:cNvContentPartPr/>
                <p14:nvPr/>
              </p14:nvContentPartPr>
              <p14:xfrm>
                <a:off x="6671410" y="4151689"/>
                <a:ext cx="126720" cy="120960"/>
              </p14:xfrm>
            </p:contentPart>
          </mc:Choice>
          <mc:Fallback xmlns="">
            <p:pic>
              <p:nvPicPr>
                <p:cNvPr id="1136" name="Ink 1135">
                  <a:extLst>
                    <a:ext uri="{FF2B5EF4-FFF2-40B4-BE49-F238E27FC236}">
                      <a16:creationId xmlns:a16="http://schemas.microsoft.com/office/drawing/2014/main" id="{D37B8428-911B-0C97-55CD-4115BD50A83B}"/>
                    </a:ext>
                  </a:extLst>
                </p:cNvPr>
                <p:cNvPicPr/>
                <p:nvPr/>
              </p:nvPicPr>
              <p:blipFill>
                <a:blip r:embed="rId399"/>
                <a:stretch>
                  <a:fillRect/>
                </a:stretch>
              </p:blipFill>
              <p:spPr>
                <a:xfrm>
                  <a:off x="6662770" y="4142689"/>
                  <a:ext cx="14436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0">
              <p14:nvContentPartPr>
                <p14:cNvPr id="1137" name="Ink 1136">
                  <a:extLst>
                    <a:ext uri="{FF2B5EF4-FFF2-40B4-BE49-F238E27FC236}">
                      <a16:creationId xmlns:a16="http://schemas.microsoft.com/office/drawing/2014/main" id="{AD27578D-41A2-0DDA-8551-B927FE9B1BA2}"/>
                    </a:ext>
                  </a:extLst>
                </p14:cNvPr>
                <p14:cNvContentPartPr/>
                <p14:nvPr/>
              </p14:nvContentPartPr>
              <p14:xfrm>
                <a:off x="6834490" y="4080049"/>
                <a:ext cx="13680" cy="167040"/>
              </p14:xfrm>
            </p:contentPart>
          </mc:Choice>
          <mc:Fallback xmlns="">
            <p:pic>
              <p:nvPicPr>
                <p:cNvPr id="1137" name="Ink 1136">
                  <a:extLst>
                    <a:ext uri="{FF2B5EF4-FFF2-40B4-BE49-F238E27FC236}">
                      <a16:creationId xmlns:a16="http://schemas.microsoft.com/office/drawing/2014/main" id="{AD27578D-41A2-0DDA-8551-B927FE9B1BA2}"/>
                    </a:ext>
                  </a:extLst>
                </p:cNvPr>
                <p:cNvPicPr/>
                <p:nvPr/>
              </p:nvPicPr>
              <p:blipFill>
                <a:blip r:embed="rId401"/>
                <a:stretch>
                  <a:fillRect/>
                </a:stretch>
              </p:blipFill>
              <p:spPr>
                <a:xfrm>
                  <a:off x="6825850" y="4071049"/>
                  <a:ext cx="3132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2">
              <p14:nvContentPartPr>
                <p14:cNvPr id="1138" name="Ink 1137">
                  <a:extLst>
                    <a:ext uri="{FF2B5EF4-FFF2-40B4-BE49-F238E27FC236}">
                      <a16:creationId xmlns:a16="http://schemas.microsoft.com/office/drawing/2014/main" id="{E3E579A2-C92A-C00D-E577-6F6F7C94E550}"/>
                    </a:ext>
                  </a:extLst>
                </p14:cNvPr>
                <p14:cNvContentPartPr/>
                <p14:nvPr/>
              </p14:nvContentPartPr>
              <p14:xfrm>
                <a:off x="6893530" y="4141969"/>
                <a:ext cx="153720" cy="152280"/>
              </p14:xfrm>
            </p:contentPart>
          </mc:Choice>
          <mc:Fallback xmlns="">
            <p:pic>
              <p:nvPicPr>
                <p:cNvPr id="1138" name="Ink 1137">
                  <a:extLst>
                    <a:ext uri="{FF2B5EF4-FFF2-40B4-BE49-F238E27FC236}">
                      <a16:creationId xmlns:a16="http://schemas.microsoft.com/office/drawing/2014/main" id="{E3E579A2-C92A-C00D-E577-6F6F7C94E550}"/>
                    </a:ext>
                  </a:extLst>
                </p:cNvPr>
                <p:cNvPicPr/>
                <p:nvPr/>
              </p:nvPicPr>
              <p:blipFill>
                <a:blip r:embed="rId403"/>
                <a:stretch>
                  <a:fillRect/>
                </a:stretch>
              </p:blipFill>
              <p:spPr>
                <a:xfrm>
                  <a:off x="6884890" y="4132969"/>
                  <a:ext cx="171360" cy="1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4">
              <p14:nvContentPartPr>
                <p14:cNvPr id="1257" name="Ink 1256">
                  <a:extLst>
                    <a:ext uri="{FF2B5EF4-FFF2-40B4-BE49-F238E27FC236}">
                      <a16:creationId xmlns:a16="http://schemas.microsoft.com/office/drawing/2014/main" id="{245FF91B-F14E-99BE-2337-6D31B0EF04B2}"/>
                    </a:ext>
                  </a:extLst>
                </p14:cNvPr>
                <p14:cNvContentPartPr/>
                <p14:nvPr/>
              </p14:nvContentPartPr>
              <p14:xfrm>
                <a:off x="6288370" y="4382582"/>
                <a:ext cx="113400" cy="166680"/>
              </p14:xfrm>
            </p:contentPart>
          </mc:Choice>
          <mc:Fallback xmlns="">
            <p:pic>
              <p:nvPicPr>
                <p:cNvPr id="1257" name="Ink 1256">
                  <a:extLst>
                    <a:ext uri="{FF2B5EF4-FFF2-40B4-BE49-F238E27FC236}">
                      <a16:creationId xmlns:a16="http://schemas.microsoft.com/office/drawing/2014/main" id="{245FF91B-F14E-99BE-2337-6D31B0EF04B2}"/>
                    </a:ext>
                  </a:extLst>
                </p:cNvPr>
                <p:cNvPicPr/>
                <p:nvPr/>
              </p:nvPicPr>
              <p:blipFill>
                <a:blip r:embed="rId405"/>
                <a:stretch>
                  <a:fillRect/>
                </a:stretch>
              </p:blipFill>
              <p:spPr>
                <a:xfrm>
                  <a:off x="6279370" y="4373942"/>
                  <a:ext cx="131040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6">
              <p14:nvContentPartPr>
                <p14:cNvPr id="1258" name="Ink 1257">
                  <a:extLst>
                    <a:ext uri="{FF2B5EF4-FFF2-40B4-BE49-F238E27FC236}">
                      <a16:creationId xmlns:a16="http://schemas.microsoft.com/office/drawing/2014/main" id="{C760C85D-77AD-3109-6C91-8EE875FE74F5}"/>
                    </a:ext>
                  </a:extLst>
                </p14:cNvPr>
                <p14:cNvContentPartPr/>
                <p14:nvPr/>
              </p14:nvContentPartPr>
              <p14:xfrm>
                <a:off x="6412570" y="4431182"/>
                <a:ext cx="168120" cy="119880"/>
              </p14:xfrm>
            </p:contentPart>
          </mc:Choice>
          <mc:Fallback xmlns="">
            <p:pic>
              <p:nvPicPr>
                <p:cNvPr id="1258" name="Ink 1257">
                  <a:extLst>
                    <a:ext uri="{FF2B5EF4-FFF2-40B4-BE49-F238E27FC236}">
                      <a16:creationId xmlns:a16="http://schemas.microsoft.com/office/drawing/2014/main" id="{C760C85D-77AD-3109-6C91-8EE875FE74F5}"/>
                    </a:ext>
                  </a:extLst>
                </p:cNvPr>
                <p:cNvPicPr/>
                <p:nvPr/>
              </p:nvPicPr>
              <p:blipFill>
                <a:blip r:embed="rId407"/>
                <a:stretch>
                  <a:fillRect/>
                </a:stretch>
              </p:blipFill>
              <p:spPr>
                <a:xfrm>
                  <a:off x="6403570" y="4422542"/>
                  <a:ext cx="18576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8">
              <p14:nvContentPartPr>
                <p14:cNvPr id="1259" name="Ink 1258">
                  <a:extLst>
                    <a:ext uri="{FF2B5EF4-FFF2-40B4-BE49-F238E27FC236}">
                      <a16:creationId xmlns:a16="http://schemas.microsoft.com/office/drawing/2014/main" id="{44156712-AA74-03BF-97E0-B3C9037EE542}"/>
                    </a:ext>
                  </a:extLst>
                </p14:cNvPr>
                <p14:cNvContentPartPr/>
                <p14:nvPr/>
              </p14:nvContentPartPr>
              <p14:xfrm>
                <a:off x="6612730" y="4524782"/>
                <a:ext cx="22680" cy="29880"/>
              </p14:xfrm>
            </p:contentPart>
          </mc:Choice>
          <mc:Fallback xmlns="">
            <p:pic>
              <p:nvPicPr>
                <p:cNvPr id="1259" name="Ink 1258">
                  <a:extLst>
                    <a:ext uri="{FF2B5EF4-FFF2-40B4-BE49-F238E27FC236}">
                      <a16:creationId xmlns:a16="http://schemas.microsoft.com/office/drawing/2014/main" id="{44156712-AA74-03BF-97E0-B3C9037EE542}"/>
                    </a:ext>
                  </a:extLst>
                </p:cNvPr>
                <p:cNvPicPr/>
                <p:nvPr/>
              </p:nvPicPr>
              <p:blipFill>
                <a:blip r:embed="rId409"/>
                <a:stretch>
                  <a:fillRect/>
                </a:stretch>
              </p:blipFill>
              <p:spPr>
                <a:xfrm>
                  <a:off x="6603730" y="4515782"/>
                  <a:ext cx="4032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0">
              <p14:nvContentPartPr>
                <p14:cNvPr id="1260" name="Ink 1259">
                  <a:extLst>
                    <a:ext uri="{FF2B5EF4-FFF2-40B4-BE49-F238E27FC236}">
                      <a16:creationId xmlns:a16="http://schemas.microsoft.com/office/drawing/2014/main" id="{18A14776-A98A-B64E-4DA0-2F29B340B107}"/>
                    </a:ext>
                  </a:extLst>
                </p14:cNvPr>
                <p14:cNvContentPartPr/>
                <p14:nvPr/>
              </p14:nvContentPartPr>
              <p14:xfrm>
                <a:off x="6763930" y="4432262"/>
                <a:ext cx="113400" cy="192960"/>
              </p14:xfrm>
            </p:contentPart>
          </mc:Choice>
          <mc:Fallback xmlns="">
            <p:pic>
              <p:nvPicPr>
                <p:cNvPr id="1260" name="Ink 1259">
                  <a:extLst>
                    <a:ext uri="{FF2B5EF4-FFF2-40B4-BE49-F238E27FC236}">
                      <a16:creationId xmlns:a16="http://schemas.microsoft.com/office/drawing/2014/main" id="{18A14776-A98A-B64E-4DA0-2F29B340B107}"/>
                    </a:ext>
                  </a:extLst>
                </p:cNvPr>
                <p:cNvPicPr/>
                <p:nvPr/>
              </p:nvPicPr>
              <p:blipFill>
                <a:blip r:embed="rId411"/>
                <a:stretch>
                  <a:fillRect/>
                </a:stretch>
              </p:blipFill>
              <p:spPr>
                <a:xfrm>
                  <a:off x="6754930" y="4423622"/>
                  <a:ext cx="131040" cy="21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2">
              <p14:nvContentPartPr>
                <p14:cNvPr id="1261" name="Ink 1260">
                  <a:extLst>
                    <a:ext uri="{FF2B5EF4-FFF2-40B4-BE49-F238E27FC236}">
                      <a16:creationId xmlns:a16="http://schemas.microsoft.com/office/drawing/2014/main" id="{19A58FAE-E4B9-3231-FAF0-3EE4D16727C2}"/>
                    </a:ext>
                  </a:extLst>
                </p14:cNvPr>
                <p14:cNvContentPartPr/>
                <p14:nvPr/>
              </p14:nvContentPartPr>
              <p14:xfrm>
                <a:off x="6766090" y="4350542"/>
                <a:ext cx="182520" cy="78120"/>
              </p14:xfrm>
            </p:contentPart>
          </mc:Choice>
          <mc:Fallback xmlns="">
            <p:pic>
              <p:nvPicPr>
                <p:cNvPr id="1261" name="Ink 1260">
                  <a:extLst>
                    <a:ext uri="{FF2B5EF4-FFF2-40B4-BE49-F238E27FC236}">
                      <a16:creationId xmlns:a16="http://schemas.microsoft.com/office/drawing/2014/main" id="{19A58FAE-E4B9-3231-FAF0-3EE4D16727C2}"/>
                    </a:ext>
                  </a:extLst>
                </p:cNvPr>
                <p:cNvPicPr/>
                <p:nvPr/>
              </p:nvPicPr>
              <p:blipFill>
                <a:blip r:embed="rId413"/>
                <a:stretch>
                  <a:fillRect/>
                </a:stretch>
              </p:blipFill>
              <p:spPr>
                <a:xfrm>
                  <a:off x="6757090" y="4341902"/>
                  <a:ext cx="20016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4">
              <p14:nvContentPartPr>
                <p14:cNvPr id="1262" name="Ink 1261">
                  <a:extLst>
                    <a:ext uri="{FF2B5EF4-FFF2-40B4-BE49-F238E27FC236}">
                      <a16:creationId xmlns:a16="http://schemas.microsoft.com/office/drawing/2014/main" id="{29B00CDD-3F21-383D-8C7B-FAC39D3C16BB}"/>
                    </a:ext>
                  </a:extLst>
                </p14:cNvPr>
                <p14:cNvContentPartPr/>
                <p14:nvPr/>
              </p14:nvContentPartPr>
              <p14:xfrm>
                <a:off x="7004050" y="4492022"/>
                <a:ext cx="163080" cy="104760"/>
              </p14:xfrm>
            </p:contentPart>
          </mc:Choice>
          <mc:Fallback xmlns="">
            <p:pic>
              <p:nvPicPr>
                <p:cNvPr id="1262" name="Ink 1261">
                  <a:extLst>
                    <a:ext uri="{FF2B5EF4-FFF2-40B4-BE49-F238E27FC236}">
                      <a16:creationId xmlns:a16="http://schemas.microsoft.com/office/drawing/2014/main" id="{29B00CDD-3F21-383D-8C7B-FAC39D3C16BB}"/>
                    </a:ext>
                  </a:extLst>
                </p:cNvPr>
                <p:cNvPicPr/>
                <p:nvPr/>
              </p:nvPicPr>
              <p:blipFill>
                <a:blip r:embed="rId415"/>
                <a:stretch>
                  <a:fillRect/>
                </a:stretch>
              </p:blipFill>
              <p:spPr>
                <a:xfrm>
                  <a:off x="6995410" y="4483022"/>
                  <a:ext cx="180720" cy="122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C3A2E0E-9D13-1E90-F7E7-4AD3EA400D4A}"/>
              </a:ext>
            </a:extLst>
          </p:cNvPr>
          <p:cNvGrpSpPr/>
          <p:nvPr/>
        </p:nvGrpSpPr>
        <p:grpSpPr>
          <a:xfrm>
            <a:off x="184570" y="4324982"/>
            <a:ext cx="246600" cy="357480"/>
            <a:chOff x="184570" y="4324982"/>
            <a:chExt cx="246600" cy="357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16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E2783200-FE4E-7D42-DD28-20A9CD33EF8E}"/>
                    </a:ext>
                  </a:extLst>
                </p14:cNvPr>
                <p14:cNvContentPartPr/>
                <p14:nvPr/>
              </p14:nvContentPartPr>
              <p14:xfrm>
                <a:off x="184570" y="4432262"/>
                <a:ext cx="122760" cy="25020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E2783200-FE4E-7D42-DD28-20A9CD33EF8E}"/>
                    </a:ext>
                  </a:extLst>
                </p:cNvPr>
                <p:cNvPicPr/>
                <p:nvPr/>
              </p:nvPicPr>
              <p:blipFill>
                <a:blip r:embed="rId417"/>
                <a:stretch>
                  <a:fillRect/>
                </a:stretch>
              </p:blipFill>
              <p:spPr>
                <a:xfrm>
                  <a:off x="175570" y="4423622"/>
                  <a:ext cx="140400" cy="26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8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3AE7E524-CF66-71EF-E78E-C79BE5E1A4E2}"/>
                    </a:ext>
                  </a:extLst>
                </p14:cNvPr>
                <p14:cNvContentPartPr/>
                <p14:nvPr/>
              </p14:nvContentPartPr>
              <p14:xfrm>
                <a:off x="384730" y="4324982"/>
                <a:ext cx="19800" cy="14832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3AE7E524-CF66-71EF-E78E-C79BE5E1A4E2}"/>
                    </a:ext>
                  </a:extLst>
                </p:cNvPr>
                <p:cNvPicPr/>
                <p:nvPr/>
              </p:nvPicPr>
              <p:blipFill>
                <a:blip r:embed="rId419"/>
                <a:stretch>
                  <a:fillRect/>
                </a:stretch>
              </p:blipFill>
              <p:spPr>
                <a:xfrm>
                  <a:off x="376090" y="4315982"/>
                  <a:ext cx="3744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0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EFE331E0-E25D-00AB-3663-E4AD6C104F46}"/>
                    </a:ext>
                  </a:extLst>
                </p14:cNvPr>
                <p14:cNvContentPartPr/>
                <p14:nvPr/>
              </p14:nvContentPartPr>
              <p14:xfrm>
                <a:off x="356290" y="4411022"/>
                <a:ext cx="74880" cy="1872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EFE331E0-E25D-00AB-3663-E4AD6C104F46}"/>
                    </a:ext>
                  </a:extLst>
                </p:cNvPr>
                <p:cNvPicPr/>
                <p:nvPr/>
              </p:nvPicPr>
              <p:blipFill>
                <a:blip r:embed="rId421"/>
                <a:stretch>
                  <a:fillRect/>
                </a:stretch>
              </p:blipFill>
              <p:spPr>
                <a:xfrm>
                  <a:off x="347650" y="4402382"/>
                  <a:ext cx="92520" cy="36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39" name="Group 1138">
            <a:extLst>
              <a:ext uri="{FF2B5EF4-FFF2-40B4-BE49-F238E27FC236}">
                <a16:creationId xmlns:a16="http://schemas.microsoft.com/office/drawing/2014/main" id="{C8690A6D-20F7-CE4D-7645-41E7DC797AC2}"/>
              </a:ext>
            </a:extLst>
          </p:cNvPr>
          <p:cNvGrpSpPr/>
          <p:nvPr/>
        </p:nvGrpSpPr>
        <p:grpSpPr>
          <a:xfrm>
            <a:off x="174130" y="5516582"/>
            <a:ext cx="329760" cy="396720"/>
            <a:chOff x="174130" y="5516582"/>
            <a:chExt cx="329760" cy="396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22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219C634E-1F03-18B5-3286-441B3A69E563}"/>
                    </a:ext>
                  </a:extLst>
                </p14:cNvPr>
                <p14:cNvContentPartPr/>
                <p14:nvPr/>
              </p14:nvContentPartPr>
              <p14:xfrm>
                <a:off x="174130" y="5566262"/>
                <a:ext cx="172080" cy="34704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219C634E-1F03-18B5-3286-441B3A69E563}"/>
                    </a:ext>
                  </a:extLst>
                </p:cNvPr>
                <p:cNvPicPr/>
                <p:nvPr/>
              </p:nvPicPr>
              <p:blipFill>
                <a:blip r:embed="rId423"/>
                <a:stretch>
                  <a:fillRect/>
                </a:stretch>
              </p:blipFill>
              <p:spPr>
                <a:xfrm>
                  <a:off x="165490" y="5557622"/>
                  <a:ext cx="189720" cy="36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4">
              <p14:nvContentPartPr>
                <p14:cNvPr id="1133" name="Ink 1132">
                  <a:extLst>
                    <a:ext uri="{FF2B5EF4-FFF2-40B4-BE49-F238E27FC236}">
                      <a16:creationId xmlns:a16="http://schemas.microsoft.com/office/drawing/2014/main" id="{C7D06EE8-6C14-EEB5-70D3-22ECA3064318}"/>
                    </a:ext>
                  </a:extLst>
                </p14:cNvPr>
                <p14:cNvContentPartPr/>
                <p14:nvPr/>
              </p14:nvContentPartPr>
              <p14:xfrm>
                <a:off x="436930" y="5516582"/>
                <a:ext cx="21600" cy="159120"/>
              </p14:xfrm>
            </p:contentPart>
          </mc:Choice>
          <mc:Fallback xmlns="">
            <p:pic>
              <p:nvPicPr>
                <p:cNvPr id="1133" name="Ink 1132">
                  <a:extLst>
                    <a:ext uri="{FF2B5EF4-FFF2-40B4-BE49-F238E27FC236}">
                      <a16:creationId xmlns:a16="http://schemas.microsoft.com/office/drawing/2014/main" id="{C7D06EE8-6C14-EEB5-70D3-22ECA3064318}"/>
                    </a:ext>
                  </a:extLst>
                </p:cNvPr>
                <p:cNvPicPr/>
                <p:nvPr/>
              </p:nvPicPr>
              <p:blipFill>
                <a:blip r:embed="rId425"/>
                <a:stretch>
                  <a:fillRect/>
                </a:stretch>
              </p:blipFill>
              <p:spPr>
                <a:xfrm>
                  <a:off x="427930" y="5507582"/>
                  <a:ext cx="3924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6">
              <p14:nvContentPartPr>
                <p14:cNvPr id="1135" name="Ink 1134">
                  <a:extLst>
                    <a:ext uri="{FF2B5EF4-FFF2-40B4-BE49-F238E27FC236}">
                      <a16:creationId xmlns:a16="http://schemas.microsoft.com/office/drawing/2014/main" id="{A009092D-F659-5D9C-3494-06FBB26B0C1F}"/>
                    </a:ext>
                  </a:extLst>
                </p14:cNvPr>
                <p14:cNvContentPartPr/>
                <p14:nvPr/>
              </p14:nvContentPartPr>
              <p14:xfrm>
                <a:off x="401290" y="5585342"/>
                <a:ext cx="102600" cy="29880"/>
              </p14:xfrm>
            </p:contentPart>
          </mc:Choice>
          <mc:Fallback xmlns="">
            <p:pic>
              <p:nvPicPr>
                <p:cNvPr id="1135" name="Ink 1134">
                  <a:extLst>
                    <a:ext uri="{FF2B5EF4-FFF2-40B4-BE49-F238E27FC236}">
                      <a16:creationId xmlns:a16="http://schemas.microsoft.com/office/drawing/2014/main" id="{A009092D-F659-5D9C-3494-06FBB26B0C1F}"/>
                    </a:ext>
                  </a:extLst>
                </p:cNvPr>
                <p:cNvPicPr/>
                <p:nvPr/>
              </p:nvPicPr>
              <p:blipFill>
                <a:blip r:embed="rId427"/>
                <a:stretch>
                  <a:fillRect/>
                </a:stretch>
              </p:blipFill>
              <p:spPr>
                <a:xfrm>
                  <a:off x="392290" y="5576702"/>
                  <a:ext cx="120240" cy="47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28">
            <p14:nvContentPartPr>
              <p14:cNvPr id="1142" name="Ink 1141">
                <a:extLst>
                  <a:ext uri="{FF2B5EF4-FFF2-40B4-BE49-F238E27FC236}">
                    <a16:creationId xmlns:a16="http://schemas.microsoft.com/office/drawing/2014/main" id="{82D90157-718D-430C-1053-AC18248C3836}"/>
                  </a:ext>
                </a:extLst>
              </p14:cNvPr>
              <p14:cNvContentPartPr/>
              <p14:nvPr/>
            </p14:nvContentPartPr>
            <p14:xfrm>
              <a:off x="161170" y="5983862"/>
              <a:ext cx="149760" cy="246960"/>
            </p14:xfrm>
          </p:contentPart>
        </mc:Choice>
        <mc:Fallback xmlns="">
          <p:pic>
            <p:nvPicPr>
              <p:cNvPr id="1142" name="Ink 1141">
                <a:extLst>
                  <a:ext uri="{FF2B5EF4-FFF2-40B4-BE49-F238E27FC236}">
                    <a16:creationId xmlns:a16="http://schemas.microsoft.com/office/drawing/2014/main" id="{82D90157-718D-430C-1053-AC18248C3836}"/>
                  </a:ext>
                </a:extLst>
              </p:cNvPr>
              <p:cNvPicPr/>
              <p:nvPr/>
            </p:nvPicPr>
            <p:blipFill>
              <a:blip r:embed="rId429"/>
              <a:stretch>
                <a:fillRect/>
              </a:stretch>
            </p:blipFill>
            <p:spPr>
              <a:xfrm>
                <a:off x="152530" y="5974862"/>
                <a:ext cx="167400" cy="264600"/>
              </a:xfrm>
              <a:prstGeom prst="rect">
                <a:avLst/>
              </a:prstGeom>
            </p:spPr>
          </p:pic>
        </mc:Fallback>
      </mc:AlternateContent>
      <p:grpSp>
        <p:nvGrpSpPr>
          <p:cNvPr id="1243" name="Group 1242">
            <a:extLst>
              <a:ext uri="{FF2B5EF4-FFF2-40B4-BE49-F238E27FC236}">
                <a16:creationId xmlns:a16="http://schemas.microsoft.com/office/drawing/2014/main" id="{5694DA08-754E-37E3-A122-66BAF97D7981}"/>
              </a:ext>
            </a:extLst>
          </p:cNvPr>
          <p:cNvGrpSpPr/>
          <p:nvPr/>
        </p:nvGrpSpPr>
        <p:grpSpPr>
          <a:xfrm>
            <a:off x="365650" y="5905382"/>
            <a:ext cx="126720" cy="111600"/>
            <a:chOff x="365650" y="5905382"/>
            <a:chExt cx="126720" cy="111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30">
              <p14:nvContentPartPr>
                <p14:cNvPr id="1201" name="Ink 1200">
                  <a:extLst>
                    <a:ext uri="{FF2B5EF4-FFF2-40B4-BE49-F238E27FC236}">
                      <a16:creationId xmlns:a16="http://schemas.microsoft.com/office/drawing/2014/main" id="{A4CB6D29-A30F-1198-94D0-4A9A305D2F7D}"/>
                    </a:ext>
                  </a:extLst>
                </p14:cNvPr>
                <p14:cNvContentPartPr/>
                <p14:nvPr/>
              </p14:nvContentPartPr>
              <p14:xfrm>
                <a:off x="402370" y="5905382"/>
                <a:ext cx="16920" cy="111600"/>
              </p14:xfrm>
            </p:contentPart>
          </mc:Choice>
          <mc:Fallback xmlns="">
            <p:pic>
              <p:nvPicPr>
                <p:cNvPr id="1201" name="Ink 1200">
                  <a:extLst>
                    <a:ext uri="{FF2B5EF4-FFF2-40B4-BE49-F238E27FC236}">
                      <a16:creationId xmlns:a16="http://schemas.microsoft.com/office/drawing/2014/main" id="{A4CB6D29-A30F-1198-94D0-4A9A305D2F7D}"/>
                    </a:ext>
                  </a:extLst>
                </p:cNvPr>
                <p:cNvPicPr/>
                <p:nvPr/>
              </p:nvPicPr>
              <p:blipFill>
                <a:blip r:embed="rId431"/>
                <a:stretch>
                  <a:fillRect/>
                </a:stretch>
              </p:blipFill>
              <p:spPr>
                <a:xfrm>
                  <a:off x="393730" y="5896742"/>
                  <a:ext cx="3456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2">
              <p14:nvContentPartPr>
                <p14:cNvPr id="1227" name="Ink 1226">
                  <a:extLst>
                    <a:ext uri="{FF2B5EF4-FFF2-40B4-BE49-F238E27FC236}">
                      <a16:creationId xmlns:a16="http://schemas.microsoft.com/office/drawing/2014/main" id="{2E797154-EC92-AE6E-A993-24ED42926C10}"/>
                    </a:ext>
                  </a:extLst>
                </p14:cNvPr>
                <p14:cNvContentPartPr/>
                <p14:nvPr/>
              </p14:nvContentPartPr>
              <p14:xfrm>
                <a:off x="365650" y="5935262"/>
                <a:ext cx="126720" cy="17640"/>
              </p14:xfrm>
            </p:contentPart>
          </mc:Choice>
          <mc:Fallback xmlns="">
            <p:pic>
              <p:nvPicPr>
                <p:cNvPr id="1227" name="Ink 1226">
                  <a:extLst>
                    <a:ext uri="{FF2B5EF4-FFF2-40B4-BE49-F238E27FC236}">
                      <a16:creationId xmlns:a16="http://schemas.microsoft.com/office/drawing/2014/main" id="{2E797154-EC92-AE6E-A993-24ED42926C10}"/>
                    </a:ext>
                  </a:extLst>
                </p:cNvPr>
                <p:cNvPicPr/>
                <p:nvPr/>
              </p:nvPicPr>
              <p:blipFill>
                <a:blip r:embed="rId433"/>
                <a:stretch>
                  <a:fillRect/>
                </a:stretch>
              </p:blipFill>
              <p:spPr>
                <a:xfrm>
                  <a:off x="357010" y="5926622"/>
                  <a:ext cx="144360" cy="35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64" name="Group 1263">
            <a:extLst>
              <a:ext uri="{FF2B5EF4-FFF2-40B4-BE49-F238E27FC236}">
                <a16:creationId xmlns:a16="http://schemas.microsoft.com/office/drawing/2014/main" id="{D2EBBD68-4419-ECC1-1EE6-D035CF2F1567}"/>
              </a:ext>
            </a:extLst>
          </p:cNvPr>
          <p:cNvGrpSpPr/>
          <p:nvPr/>
        </p:nvGrpSpPr>
        <p:grpSpPr>
          <a:xfrm>
            <a:off x="163690" y="6446822"/>
            <a:ext cx="299520" cy="289080"/>
            <a:chOff x="163690" y="6446822"/>
            <a:chExt cx="299520" cy="289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34">
              <p14:nvContentPartPr>
                <p14:cNvPr id="1247" name="Ink 1246">
                  <a:extLst>
                    <a:ext uri="{FF2B5EF4-FFF2-40B4-BE49-F238E27FC236}">
                      <a16:creationId xmlns:a16="http://schemas.microsoft.com/office/drawing/2014/main" id="{80D5A6F2-E283-EFAD-C958-4A9990BA4548}"/>
                    </a:ext>
                  </a:extLst>
                </p14:cNvPr>
                <p14:cNvContentPartPr/>
                <p14:nvPr/>
              </p14:nvContentPartPr>
              <p14:xfrm>
                <a:off x="163690" y="6457982"/>
                <a:ext cx="176040" cy="277920"/>
              </p14:xfrm>
            </p:contentPart>
          </mc:Choice>
          <mc:Fallback xmlns="">
            <p:pic>
              <p:nvPicPr>
                <p:cNvPr id="1247" name="Ink 1246">
                  <a:extLst>
                    <a:ext uri="{FF2B5EF4-FFF2-40B4-BE49-F238E27FC236}">
                      <a16:creationId xmlns:a16="http://schemas.microsoft.com/office/drawing/2014/main" id="{80D5A6F2-E283-EFAD-C958-4A9990BA4548}"/>
                    </a:ext>
                  </a:extLst>
                </p:cNvPr>
                <p:cNvPicPr/>
                <p:nvPr/>
              </p:nvPicPr>
              <p:blipFill>
                <a:blip r:embed="rId435"/>
                <a:stretch>
                  <a:fillRect/>
                </a:stretch>
              </p:blipFill>
              <p:spPr>
                <a:xfrm>
                  <a:off x="155050" y="6448982"/>
                  <a:ext cx="193680" cy="29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6">
              <p14:nvContentPartPr>
                <p14:cNvPr id="1252" name="Ink 1251">
                  <a:extLst>
                    <a:ext uri="{FF2B5EF4-FFF2-40B4-BE49-F238E27FC236}">
                      <a16:creationId xmlns:a16="http://schemas.microsoft.com/office/drawing/2014/main" id="{3CD4EDF5-E240-8353-D302-3B6C15B470F7}"/>
                    </a:ext>
                  </a:extLst>
                </p14:cNvPr>
                <p14:cNvContentPartPr/>
                <p14:nvPr/>
              </p14:nvContentPartPr>
              <p14:xfrm>
                <a:off x="355210" y="6446822"/>
                <a:ext cx="108000" cy="14040"/>
              </p14:xfrm>
            </p:contentPart>
          </mc:Choice>
          <mc:Fallback xmlns="">
            <p:pic>
              <p:nvPicPr>
                <p:cNvPr id="1252" name="Ink 1251">
                  <a:extLst>
                    <a:ext uri="{FF2B5EF4-FFF2-40B4-BE49-F238E27FC236}">
                      <a16:creationId xmlns:a16="http://schemas.microsoft.com/office/drawing/2014/main" id="{3CD4EDF5-E240-8353-D302-3B6C15B470F7}"/>
                    </a:ext>
                  </a:extLst>
                </p:cNvPr>
                <p:cNvPicPr/>
                <p:nvPr/>
              </p:nvPicPr>
              <p:blipFill>
                <a:blip r:embed="rId437"/>
                <a:stretch>
                  <a:fillRect/>
                </a:stretch>
              </p:blipFill>
              <p:spPr>
                <a:xfrm>
                  <a:off x="346210" y="6437822"/>
                  <a:ext cx="125640" cy="316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8648212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117D524-2B74-C25C-A67E-8D89825764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5694" y="2610134"/>
            <a:ext cx="7086552" cy="3296549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93F2F094-65C9-32F3-9E25-44122497F29A}"/>
                  </a:ext>
                </a:extLst>
              </p14:cNvPr>
              <p14:cNvContentPartPr/>
              <p14:nvPr/>
            </p14:nvContentPartPr>
            <p14:xfrm>
              <a:off x="577690" y="138689"/>
              <a:ext cx="280080" cy="25452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93F2F094-65C9-32F3-9E25-44122497F29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69050" y="130049"/>
                <a:ext cx="297720" cy="272160"/>
              </a:xfrm>
              <a:prstGeom prst="rect">
                <a:avLst/>
              </a:prstGeom>
            </p:spPr>
          </p:pic>
        </mc:Fallback>
      </mc:AlternateContent>
      <p:grpSp>
        <p:nvGrpSpPr>
          <p:cNvPr id="10" name="Group 9">
            <a:extLst>
              <a:ext uri="{FF2B5EF4-FFF2-40B4-BE49-F238E27FC236}">
                <a16:creationId xmlns:a16="http://schemas.microsoft.com/office/drawing/2014/main" id="{9B672ADF-ECFB-F732-056F-D4E5F202ADC1}"/>
              </a:ext>
            </a:extLst>
          </p:cNvPr>
          <p:cNvGrpSpPr/>
          <p:nvPr/>
        </p:nvGrpSpPr>
        <p:grpSpPr>
          <a:xfrm>
            <a:off x="1134610" y="127169"/>
            <a:ext cx="1094040" cy="257760"/>
            <a:chOff x="1134610" y="127169"/>
            <a:chExt cx="1094040" cy="257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4FE95E2C-4E88-2D0C-289C-CE4EA68D4AAC}"/>
                    </a:ext>
                  </a:extLst>
                </p14:cNvPr>
                <p14:cNvContentPartPr/>
                <p14:nvPr/>
              </p14:nvContentPartPr>
              <p14:xfrm>
                <a:off x="1134610" y="152369"/>
                <a:ext cx="124920" cy="21924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4FE95E2C-4E88-2D0C-289C-CE4EA68D4AAC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1125970" y="143369"/>
                  <a:ext cx="142560" cy="23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3B48E744-823A-45C9-6B55-B2A069EFF68C}"/>
                    </a:ext>
                  </a:extLst>
                </p14:cNvPr>
                <p14:cNvContentPartPr/>
                <p14:nvPr/>
              </p14:nvContentPartPr>
              <p14:xfrm>
                <a:off x="1317850" y="146249"/>
                <a:ext cx="163440" cy="22752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3B48E744-823A-45C9-6B55-B2A069EFF68C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1309210" y="137609"/>
                  <a:ext cx="181080" cy="24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9513FDB8-6885-6F0C-D364-3A2456D502A1}"/>
                    </a:ext>
                  </a:extLst>
                </p14:cNvPr>
                <p14:cNvContentPartPr/>
                <p14:nvPr/>
              </p14:nvContentPartPr>
              <p14:xfrm>
                <a:off x="1649770" y="139049"/>
                <a:ext cx="203760" cy="23940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9513FDB8-6885-6F0C-D364-3A2456D502A1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1641130" y="130049"/>
                  <a:ext cx="221400" cy="25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8BA1096A-CE51-0E30-D40C-6B31741E3185}"/>
                    </a:ext>
                  </a:extLst>
                </p14:cNvPr>
                <p14:cNvContentPartPr/>
                <p14:nvPr/>
              </p14:nvContentPartPr>
              <p14:xfrm>
                <a:off x="1901770" y="307529"/>
                <a:ext cx="103680" cy="7740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8BA1096A-CE51-0E30-D40C-6B31741E3185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1893130" y="298529"/>
                  <a:ext cx="12132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326A32EC-FBFD-69D7-9880-B6566593FE43}"/>
                    </a:ext>
                  </a:extLst>
                </p14:cNvPr>
                <p14:cNvContentPartPr/>
                <p14:nvPr/>
              </p14:nvContentPartPr>
              <p14:xfrm>
                <a:off x="2056210" y="127169"/>
                <a:ext cx="172440" cy="23688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326A32EC-FBFD-69D7-9880-B6566593FE43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2047570" y="118169"/>
                  <a:ext cx="190080" cy="254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A89D71CD-FA88-3911-7384-30C5049B27B4}"/>
              </a:ext>
            </a:extLst>
          </p:cNvPr>
          <p:cNvGrpSpPr/>
          <p:nvPr/>
        </p:nvGrpSpPr>
        <p:grpSpPr>
          <a:xfrm>
            <a:off x="2410090" y="95849"/>
            <a:ext cx="2460240" cy="521640"/>
            <a:chOff x="2410090" y="95849"/>
            <a:chExt cx="2460240" cy="521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91B836AD-A475-9E78-E00A-EB4B77B694C8}"/>
                    </a:ext>
                  </a:extLst>
                </p14:cNvPr>
                <p14:cNvContentPartPr/>
                <p14:nvPr/>
              </p14:nvContentPartPr>
              <p14:xfrm>
                <a:off x="2410090" y="95849"/>
                <a:ext cx="1163880" cy="30240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91B836AD-A475-9E78-E00A-EB4B77B694C8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2401450" y="87209"/>
                  <a:ext cx="1181520" cy="32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257EB340-46CB-9897-FEC5-5D937B05C367}"/>
                    </a:ext>
                  </a:extLst>
                </p14:cNvPr>
                <p14:cNvContentPartPr/>
                <p14:nvPr/>
              </p14:nvContentPartPr>
              <p14:xfrm>
                <a:off x="3287050" y="223289"/>
                <a:ext cx="47520" cy="1584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257EB340-46CB-9897-FEC5-5D937B05C367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3278050" y="214649"/>
                  <a:ext cx="6516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C77401AD-E500-137C-19E9-59E22E685D70}"/>
                    </a:ext>
                  </a:extLst>
                </p14:cNvPr>
                <p14:cNvContentPartPr/>
                <p14:nvPr/>
              </p14:nvContentPartPr>
              <p14:xfrm>
                <a:off x="2711050" y="185489"/>
                <a:ext cx="615240" cy="4824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C77401AD-E500-137C-19E9-59E22E685D70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2702410" y="176849"/>
                  <a:ext cx="632880" cy="6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B8F2191E-135C-5223-BF36-17B88356ABD7}"/>
                    </a:ext>
                  </a:extLst>
                </p14:cNvPr>
                <p14:cNvContentPartPr/>
                <p14:nvPr/>
              </p14:nvContentPartPr>
              <p14:xfrm>
                <a:off x="3717610" y="209249"/>
                <a:ext cx="1152720" cy="40824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B8F2191E-135C-5223-BF36-17B88356ABD7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3708970" y="200249"/>
                  <a:ext cx="1170360" cy="425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C130F8E2-33F3-3833-6C31-99E9806881BD}"/>
                  </a:ext>
                </a:extLst>
              </p14:cNvPr>
              <p14:cNvContentPartPr/>
              <p14:nvPr/>
            </p14:nvContentPartPr>
            <p14:xfrm>
              <a:off x="5033410" y="72449"/>
              <a:ext cx="1169640" cy="47700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C130F8E2-33F3-3833-6C31-99E9806881BD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5024770" y="63809"/>
                <a:ext cx="1187280" cy="49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BB14659B-A3B3-6616-F5E1-94E9786895E3}"/>
                  </a:ext>
                </a:extLst>
              </p14:cNvPr>
              <p14:cNvContentPartPr/>
              <p14:nvPr/>
            </p14:nvContentPartPr>
            <p14:xfrm>
              <a:off x="6082450" y="180449"/>
              <a:ext cx="129600" cy="2916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BB14659B-A3B3-6616-F5E1-94E9786895E3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6073810" y="171449"/>
                <a:ext cx="14724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E3D62335-A1D5-4A58-4B06-5FFFD0C401AB}"/>
                  </a:ext>
                </a:extLst>
              </p14:cNvPr>
              <p14:cNvContentPartPr/>
              <p14:nvPr/>
            </p14:nvContentPartPr>
            <p14:xfrm>
              <a:off x="5557930" y="118169"/>
              <a:ext cx="39240" cy="2196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E3D62335-A1D5-4A58-4B06-5FFFD0C401AB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5549290" y="109169"/>
                <a:ext cx="56880" cy="3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523B3E03-8901-627B-C9AF-25101CA6B315}"/>
                  </a:ext>
                </a:extLst>
              </p14:cNvPr>
              <p14:cNvContentPartPr/>
              <p14:nvPr/>
            </p14:nvContentPartPr>
            <p14:xfrm>
              <a:off x="6347410" y="38969"/>
              <a:ext cx="484920" cy="33408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523B3E03-8901-627B-C9AF-25101CA6B315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6338410" y="30329"/>
                <a:ext cx="502560" cy="351720"/>
              </a:xfrm>
              <a:prstGeom prst="rect">
                <a:avLst/>
              </a:prstGeom>
            </p:spPr>
          </p:pic>
        </mc:Fallback>
      </mc:AlternateContent>
      <p:grpSp>
        <p:nvGrpSpPr>
          <p:cNvPr id="30" name="Group 29">
            <a:extLst>
              <a:ext uri="{FF2B5EF4-FFF2-40B4-BE49-F238E27FC236}">
                <a16:creationId xmlns:a16="http://schemas.microsoft.com/office/drawing/2014/main" id="{0B032410-9053-1154-002F-88AB530563F9}"/>
              </a:ext>
            </a:extLst>
          </p:cNvPr>
          <p:cNvGrpSpPr/>
          <p:nvPr/>
        </p:nvGrpSpPr>
        <p:grpSpPr>
          <a:xfrm>
            <a:off x="6870130" y="79289"/>
            <a:ext cx="3749040" cy="460440"/>
            <a:chOff x="6870130" y="79289"/>
            <a:chExt cx="3749040" cy="460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D4E5C681-4C35-D051-86D2-5602D19521CB}"/>
                    </a:ext>
                  </a:extLst>
                </p14:cNvPr>
                <p14:cNvContentPartPr/>
                <p14:nvPr/>
              </p14:nvContentPartPr>
              <p14:xfrm>
                <a:off x="6922330" y="79289"/>
                <a:ext cx="1363680" cy="29700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D4E5C681-4C35-D051-86D2-5602D19521CB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6913690" y="70649"/>
                  <a:ext cx="1381320" cy="31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EB81841D-13A9-5ED9-D8A9-C09F562056FC}"/>
                    </a:ext>
                  </a:extLst>
                </p14:cNvPr>
                <p14:cNvContentPartPr/>
                <p14:nvPr/>
              </p14:nvContentPartPr>
              <p14:xfrm>
                <a:off x="7760770" y="162809"/>
                <a:ext cx="301320" cy="4032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EB81841D-13A9-5ED9-D8A9-C09F562056FC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7752130" y="154169"/>
                  <a:ext cx="318960" cy="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DF9A87B2-CEA2-9055-6A42-67753212B0E3}"/>
                    </a:ext>
                  </a:extLst>
                </p14:cNvPr>
                <p14:cNvContentPartPr/>
                <p14:nvPr/>
              </p14:nvContentPartPr>
              <p14:xfrm>
                <a:off x="6870130" y="229409"/>
                <a:ext cx="290520" cy="6912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DF9A87B2-CEA2-9055-6A42-67753212B0E3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6861490" y="220409"/>
                  <a:ext cx="30816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F75B4807-F5A2-557E-D295-D219D46B43F4}"/>
                    </a:ext>
                  </a:extLst>
                </p14:cNvPr>
                <p14:cNvContentPartPr/>
                <p14:nvPr/>
              </p14:nvContentPartPr>
              <p14:xfrm>
                <a:off x="8426050" y="131849"/>
                <a:ext cx="342000" cy="40788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F75B4807-F5A2-557E-D295-D219D46B43F4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8417050" y="122849"/>
                  <a:ext cx="359640" cy="42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887C1A6C-144E-5B25-D6CA-545CB473A875}"/>
                    </a:ext>
                  </a:extLst>
                </p14:cNvPr>
                <p14:cNvContentPartPr/>
                <p14:nvPr/>
              </p14:nvContentPartPr>
              <p14:xfrm>
                <a:off x="8522890" y="164249"/>
                <a:ext cx="8640" cy="1224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887C1A6C-144E-5B25-D6CA-545CB473A875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8513890" y="155249"/>
                  <a:ext cx="2628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705C19FE-7D76-67BC-CC7F-775D8E36281B}"/>
                    </a:ext>
                  </a:extLst>
                </p14:cNvPr>
                <p14:cNvContentPartPr/>
                <p14:nvPr/>
              </p14:nvContentPartPr>
              <p14:xfrm>
                <a:off x="9033010" y="99089"/>
                <a:ext cx="859680" cy="29196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705C19FE-7D76-67BC-CC7F-775D8E36281B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9024010" y="90449"/>
                  <a:ext cx="877320" cy="30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B491986D-15A8-6149-4CD4-D5A62423DC0A}"/>
                    </a:ext>
                  </a:extLst>
                </p14:cNvPr>
                <p14:cNvContentPartPr/>
                <p14:nvPr/>
              </p14:nvContentPartPr>
              <p14:xfrm>
                <a:off x="9823570" y="284129"/>
                <a:ext cx="795600" cy="10260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B491986D-15A8-6149-4CD4-D5A62423DC0A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9814930" y="275129"/>
                  <a:ext cx="813240" cy="120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8F2E0D10-1EC3-2302-DF9B-836A7B9C0973}"/>
              </a:ext>
            </a:extLst>
          </p:cNvPr>
          <p:cNvGrpSpPr/>
          <p:nvPr/>
        </p:nvGrpSpPr>
        <p:grpSpPr>
          <a:xfrm>
            <a:off x="486970" y="509849"/>
            <a:ext cx="3886560" cy="568080"/>
            <a:chOff x="486970" y="509849"/>
            <a:chExt cx="3886560" cy="568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1730C4C4-BA54-0311-13E9-8B7E46023A18}"/>
                    </a:ext>
                  </a:extLst>
                </p14:cNvPr>
                <p14:cNvContentPartPr/>
                <p14:nvPr/>
              </p14:nvContentPartPr>
              <p14:xfrm>
                <a:off x="486970" y="652409"/>
                <a:ext cx="746640" cy="19476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1730C4C4-BA54-0311-13E9-8B7E46023A18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478330" y="643409"/>
                  <a:ext cx="764280" cy="21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CD2DAB4B-A36C-2B6D-8ABF-1666AE11143B}"/>
                    </a:ext>
                  </a:extLst>
                </p14:cNvPr>
                <p14:cNvContentPartPr/>
                <p14:nvPr/>
              </p14:nvContentPartPr>
              <p14:xfrm>
                <a:off x="1410730" y="685169"/>
                <a:ext cx="452880" cy="15876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CD2DAB4B-A36C-2B6D-8ABF-1666AE11143B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1401730" y="676529"/>
                  <a:ext cx="47052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F04CC735-F60E-8A69-D6BD-2292DCC4AD92}"/>
                    </a:ext>
                  </a:extLst>
                </p14:cNvPr>
                <p14:cNvContentPartPr/>
                <p14:nvPr/>
              </p14:nvContentPartPr>
              <p14:xfrm>
                <a:off x="1599370" y="582929"/>
                <a:ext cx="27720" cy="756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F04CC735-F60E-8A69-D6BD-2292DCC4AD92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1590370" y="573929"/>
                  <a:ext cx="4536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52A84163-3261-74EE-3013-07FA94DDD27E}"/>
                    </a:ext>
                  </a:extLst>
                </p14:cNvPr>
                <p14:cNvContentPartPr/>
                <p14:nvPr/>
              </p14:nvContentPartPr>
              <p14:xfrm>
                <a:off x="2042890" y="766529"/>
                <a:ext cx="279720" cy="9648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52A84163-3261-74EE-3013-07FA94DDD27E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2034250" y="757529"/>
                  <a:ext cx="29736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6C37F743-78C7-E4E5-4249-DB8FF2099C6B}"/>
                    </a:ext>
                  </a:extLst>
                </p14:cNvPr>
                <p14:cNvContentPartPr/>
                <p14:nvPr/>
              </p14:nvContentPartPr>
              <p14:xfrm>
                <a:off x="2543290" y="527489"/>
                <a:ext cx="701280" cy="55044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6C37F743-78C7-E4E5-4249-DB8FF2099C6B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2534650" y="518849"/>
                  <a:ext cx="718920" cy="56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BCA0E21C-041A-62FC-8100-15F65F882ACA}"/>
                    </a:ext>
                  </a:extLst>
                </p14:cNvPr>
                <p14:cNvContentPartPr/>
                <p14:nvPr/>
              </p14:nvContentPartPr>
              <p14:xfrm>
                <a:off x="3474610" y="509849"/>
                <a:ext cx="852480" cy="35964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BCA0E21C-041A-62FC-8100-15F65F882ACA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3465970" y="501209"/>
                  <a:ext cx="870120" cy="37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D0CD0145-2B1E-2D52-02F2-0DBAD545ACFC}"/>
                    </a:ext>
                  </a:extLst>
                </p14:cNvPr>
                <p14:cNvContentPartPr/>
                <p14:nvPr/>
              </p14:nvContentPartPr>
              <p14:xfrm>
                <a:off x="4361650" y="840689"/>
                <a:ext cx="11880" cy="3312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D0CD0145-2B1E-2D52-02F2-0DBAD545ACFC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4353010" y="831689"/>
                  <a:ext cx="29520" cy="50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46F3C502-7459-32EF-3445-9EAC212430B1}"/>
                  </a:ext>
                </a:extLst>
              </p14:cNvPr>
              <p14:cNvContentPartPr/>
              <p14:nvPr/>
            </p14:nvContentPartPr>
            <p14:xfrm>
              <a:off x="7037170" y="1171529"/>
              <a:ext cx="1335960" cy="40536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46F3C502-7459-32EF-3445-9EAC212430B1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7028170" y="1162889"/>
                <a:ext cx="1353600" cy="42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873513C1-F70D-F0C1-F5B2-A22B14D4BCE6}"/>
                  </a:ext>
                </a:extLst>
              </p14:cNvPr>
              <p14:cNvContentPartPr/>
              <p14:nvPr/>
            </p14:nvContentPartPr>
            <p14:xfrm>
              <a:off x="10151890" y="1040489"/>
              <a:ext cx="1132560" cy="33948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873513C1-F70D-F0C1-F5B2-A22B14D4BCE6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10142890" y="1031489"/>
                <a:ext cx="1150200" cy="357120"/>
              </a:xfrm>
              <a:prstGeom prst="rect">
                <a:avLst/>
              </a:prstGeom>
            </p:spPr>
          </p:pic>
        </mc:Fallback>
      </mc:AlternateContent>
      <p:grpSp>
        <p:nvGrpSpPr>
          <p:cNvPr id="98" name="Group 97">
            <a:extLst>
              <a:ext uri="{FF2B5EF4-FFF2-40B4-BE49-F238E27FC236}">
                <a16:creationId xmlns:a16="http://schemas.microsoft.com/office/drawing/2014/main" id="{D4AE3921-04B7-E1CB-D76B-37A8D3F09F88}"/>
              </a:ext>
            </a:extLst>
          </p:cNvPr>
          <p:cNvGrpSpPr/>
          <p:nvPr/>
        </p:nvGrpSpPr>
        <p:grpSpPr>
          <a:xfrm>
            <a:off x="448450" y="1007369"/>
            <a:ext cx="11323080" cy="1116000"/>
            <a:chOff x="448450" y="1007369"/>
            <a:chExt cx="11323080" cy="1116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68A55A12-D252-F628-7107-6E4C890FFFFA}"/>
                    </a:ext>
                  </a:extLst>
                </p14:cNvPr>
                <p14:cNvContentPartPr/>
                <p14:nvPr/>
              </p14:nvContentPartPr>
              <p14:xfrm>
                <a:off x="8510290" y="1007369"/>
                <a:ext cx="1283400" cy="47556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68A55A12-D252-F628-7107-6E4C890FFFFA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8501290" y="998369"/>
                  <a:ext cx="1301040" cy="49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FA8FAD77-7B1E-1816-AD78-4377A59279C9}"/>
                    </a:ext>
                  </a:extLst>
                </p14:cNvPr>
                <p14:cNvContentPartPr/>
                <p14:nvPr/>
              </p14:nvContentPartPr>
              <p14:xfrm>
                <a:off x="9168730" y="1122209"/>
                <a:ext cx="282240" cy="2772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FA8FAD77-7B1E-1816-AD78-4377A59279C9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9159730" y="1113569"/>
                  <a:ext cx="29988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4622EB84-401B-3434-D60F-6E09B7B5405D}"/>
                    </a:ext>
                  </a:extLst>
                </p14:cNvPr>
                <p14:cNvContentPartPr/>
                <p14:nvPr/>
              </p14:nvContentPartPr>
              <p14:xfrm>
                <a:off x="5168050" y="1030769"/>
                <a:ext cx="1626480" cy="55368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4622EB84-401B-3434-D60F-6E09B7B5405D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5159410" y="1022129"/>
                  <a:ext cx="1644120" cy="57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61D481FF-D60F-B735-A6F7-2EEDEB8EEBAE}"/>
                    </a:ext>
                  </a:extLst>
                </p14:cNvPr>
                <p14:cNvContentPartPr/>
                <p14:nvPr/>
              </p14:nvContentPartPr>
              <p14:xfrm>
                <a:off x="6468730" y="1158209"/>
                <a:ext cx="43920" cy="1476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61D481FF-D60F-B735-A6F7-2EEDEB8EEBAE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6460090" y="1149209"/>
                  <a:ext cx="6156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247E8B1E-455C-327F-51ED-8D73ABC184E5}"/>
                    </a:ext>
                  </a:extLst>
                </p14:cNvPr>
                <p14:cNvContentPartPr/>
                <p14:nvPr/>
              </p14:nvContentPartPr>
              <p14:xfrm>
                <a:off x="6114850" y="1117889"/>
                <a:ext cx="445320" cy="2376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247E8B1E-455C-327F-51ED-8D73ABC184E5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6105850" y="1109249"/>
                  <a:ext cx="46296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1387BCD0-992A-1DFB-70D6-D5706BC06A04}"/>
                    </a:ext>
                  </a:extLst>
                </p14:cNvPr>
                <p14:cNvContentPartPr/>
                <p14:nvPr/>
              </p14:nvContentPartPr>
              <p14:xfrm>
                <a:off x="643210" y="1131569"/>
                <a:ext cx="583920" cy="37440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1387BCD0-992A-1DFB-70D6-D5706BC06A04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634210" y="1122929"/>
                  <a:ext cx="601560" cy="39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37FA81DA-91FD-A352-D8C5-39728AA32CA1}"/>
                    </a:ext>
                  </a:extLst>
                </p14:cNvPr>
                <p14:cNvContentPartPr/>
                <p14:nvPr/>
              </p14:nvContentPartPr>
              <p14:xfrm>
                <a:off x="1079530" y="1283849"/>
                <a:ext cx="147600" cy="1188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37FA81DA-91FD-A352-D8C5-39728AA32CA1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1070530" y="1274849"/>
                  <a:ext cx="16524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6DDF15C2-B2C7-1C57-AEE3-F50C85509969}"/>
                    </a:ext>
                  </a:extLst>
                </p14:cNvPr>
                <p14:cNvContentPartPr/>
                <p14:nvPr/>
              </p14:nvContentPartPr>
              <p14:xfrm>
                <a:off x="1446730" y="1062089"/>
                <a:ext cx="811440" cy="44928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6DDF15C2-B2C7-1C57-AEE3-F50C85509969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1437730" y="1053449"/>
                  <a:ext cx="829080" cy="46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C21AD3B0-39DB-0F71-B5A7-D57C637C9621}"/>
                    </a:ext>
                  </a:extLst>
                </p14:cNvPr>
                <p14:cNvContentPartPr/>
                <p14:nvPr/>
              </p14:nvContentPartPr>
              <p14:xfrm>
                <a:off x="1487410" y="1244969"/>
                <a:ext cx="362880" cy="8352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C21AD3B0-39DB-0F71-B5A7-D57C637C9621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1478410" y="1235969"/>
                  <a:ext cx="38052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471D4F8A-E721-B3E2-2225-BBF2335A2CB4}"/>
                    </a:ext>
                  </a:extLst>
                </p14:cNvPr>
                <p14:cNvContentPartPr/>
                <p14:nvPr/>
              </p14:nvContentPartPr>
              <p14:xfrm>
                <a:off x="2465170" y="1042649"/>
                <a:ext cx="1628280" cy="37656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471D4F8A-E721-B3E2-2225-BBF2335A2CB4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2456530" y="1034009"/>
                  <a:ext cx="1645920" cy="39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C7A81803-F6C2-508B-7008-16550ADB35CA}"/>
                    </a:ext>
                  </a:extLst>
                </p14:cNvPr>
                <p14:cNvContentPartPr/>
                <p14:nvPr/>
              </p14:nvContentPartPr>
              <p14:xfrm>
                <a:off x="3160690" y="1170089"/>
                <a:ext cx="328680" cy="8244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C7A81803-F6C2-508B-7008-16550ADB35CA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3152050" y="1161449"/>
                  <a:ext cx="34632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B3819AE7-8FE9-D2ED-2101-15067E85B901}"/>
                    </a:ext>
                  </a:extLst>
                </p14:cNvPr>
                <p14:cNvContentPartPr/>
                <p14:nvPr/>
              </p14:nvContentPartPr>
              <p14:xfrm>
                <a:off x="4266250" y="1055609"/>
                <a:ext cx="739800" cy="47736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B3819AE7-8FE9-D2ED-2101-15067E85B901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4257610" y="1046969"/>
                  <a:ext cx="757440" cy="49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04E41BA6-EAB8-5B93-A9F0-71E666DCBEA0}"/>
                    </a:ext>
                  </a:extLst>
                </p14:cNvPr>
                <p14:cNvContentPartPr/>
                <p14:nvPr/>
              </p14:nvContentPartPr>
              <p14:xfrm>
                <a:off x="448450" y="1623329"/>
                <a:ext cx="841680" cy="44244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04E41BA6-EAB8-5B93-A9F0-71E666DCBEA0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439810" y="1614329"/>
                  <a:ext cx="859320" cy="46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B753D7D5-8FD4-6F3F-0285-62EEA1FE2080}"/>
                    </a:ext>
                  </a:extLst>
                </p14:cNvPr>
                <p14:cNvContentPartPr/>
                <p14:nvPr/>
              </p14:nvContentPartPr>
              <p14:xfrm>
                <a:off x="956410" y="1711889"/>
                <a:ext cx="23040" cy="1548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B753D7D5-8FD4-6F3F-0285-62EEA1FE2080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947410" y="1703249"/>
                  <a:ext cx="4068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39120181-1C72-51A4-F175-22A2C92E5169}"/>
                    </a:ext>
                  </a:extLst>
                </p14:cNvPr>
                <p14:cNvContentPartPr/>
                <p14:nvPr/>
              </p14:nvContentPartPr>
              <p14:xfrm>
                <a:off x="1494250" y="1609649"/>
                <a:ext cx="704520" cy="37476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39120181-1C72-51A4-F175-22A2C92E5169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1485250" y="1600649"/>
                  <a:ext cx="722160" cy="39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8C9C3632-7931-294C-6A4B-D06C816F24EF}"/>
                    </a:ext>
                  </a:extLst>
                </p14:cNvPr>
                <p14:cNvContentPartPr/>
                <p14:nvPr/>
              </p14:nvContentPartPr>
              <p14:xfrm>
                <a:off x="1893490" y="1725209"/>
                <a:ext cx="252720" cy="936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8C9C3632-7931-294C-6A4B-D06C816F24EF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1884490" y="1716209"/>
                  <a:ext cx="27036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B4F41F13-92D8-68A7-A8CC-797BB04D560C}"/>
                    </a:ext>
                  </a:extLst>
                </p14:cNvPr>
                <p14:cNvContentPartPr/>
                <p14:nvPr/>
              </p14:nvContentPartPr>
              <p14:xfrm>
                <a:off x="1587850" y="1680929"/>
                <a:ext cx="29520" cy="2016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B4F41F13-92D8-68A7-A8CC-797BB04D560C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1579210" y="1671929"/>
                  <a:ext cx="4716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319872C2-0804-91FE-301C-EC0A86B99530}"/>
                    </a:ext>
                  </a:extLst>
                </p14:cNvPr>
                <p14:cNvContentPartPr/>
                <p14:nvPr/>
              </p14:nvContentPartPr>
              <p14:xfrm>
                <a:off x="2409010" y="1543049"/>
                <a:ext cx="593640" cy="42984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319872C2-0804-91FE-301C-EC0A86B99530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2400010" y="1534409"/>
                  <a:ext cx="611280" cy="44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6C7FE439-EFBF-EB28-725D-42D47BCBB990}"/>
                    </a:ext>
                  </a:extLst>
                </p14:cNvPr>
                <p14:cNvContentPartPr/>
                <p14:nvPr/>
              </p14:nvContentPartPr>
              <p14:xfrm>
                <a:off x="2448610" y="1654649"/>
                <a:ext cx="395640" cy="9540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6C7FE439-EFBF-EB28-725D-42D47BCBB990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2439610" y="1645649"/>
                  <a:ext cx="41328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3ED95F23-63F1-1A06-B44F-801A4A96B216}"/>
                    </a:ext>
                  </a:extLst>
                </p14:cNvPr>
                <p14:cNvContentPartPr/>
                <p14:nvPr/>
              </p14:nvContentPartPr>
              <p14:xfrm>
                <a:off x="3168970" y="1504529"/>
                <a:ext cx="736920" cy="37980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3ED95F23-63F1-1A06-B44F-801A4A96B216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3159970" y="1495529"/>
                  <a:ext cx="754560" cy="39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12D827CA-BEF5-A523-B6D3-7E626C0A38C3}"/>
                    </a:ext>
                  </a:extLst>
                </p14:cNvPr>
                <p14:cNvContentPartPr/>
                <p14:nvPr/>
              </p14:nvContentPartPr>
              <p14:xfrm>
                <a:off x="4193890" y="1605689"/>
                <a:ext cx="385560" cy="43200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12D827CA-BEF5-A523-B6D3-7E626C0A38C3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4184890" y="1597049"/>
                  <a:ext cx="403200" cy="44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11803287-16AA-B20F-18A6-7A41F7610678}"/>
                    </a:ext>
                  </a:extLst>
                </p14:cNvPr>
                <p14:cNvContentPartPr/>
                <p14:nvPr/>
              </p14:nvContentPartPr>
              <p14:xfrm>
                <a:off x="4336090" y="1665809"/>
                <a:ext cx="23040" cy="3672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11803287-16AA-B20F-18A6-7A41F7610678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4327450" y="1657169"/>
                  <a:ext cx="40680" cy="5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17A610DA-CE93-5A36-1901-E1D14BC5FB9F}"/>
                    </a:ext>
                  </a:extLst>
                </p14:cNvPr>
                <p14:cNvContentPartPr/>
                <p14:nvPr/>
              </p14:nvContentPartPr>
              <p14:xfrm>
                <a:off x="4849090" y="1624049"/>
                <a:ext cx="372240" cy="32184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17A610DA-CE93-5A36-1901-E1D14BC5FB9F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4840450" y="1615049"/>
                  <a:ext cx="389880" cy="33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F61A2FB1-B8EC-4A9A-BEAB-5F56A66C3776}"/>
                    </a:ext>
                  </a:extLst>
                </p14:cNvPr>
                <p14:cNvContentPartPr/>
                <p14:nvPr/>
              </p14:nvContentPartPr>
              <p14:xfrm>
                <a:off x="4970770" y="1679129"/>
                <a:ext cx="301320" cy="10368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F61A2FB1-B8EC-4A9A-BEAB-5F56A66C3776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4961770" y="1670129"/>
                  <a:ext cx="31896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BCF6C049-8B53-45E1-8211-5F6DF07F99F0}"/>
                    </a:ext>
                  </a:extLst>
                </p14:cNvPr>
                <p14:cNvContentPartPr/>
                <p14:nvPr/>
              </p14:nvContentPartPr>
              <p14:xfrm>
                <a:off x="5414650" y="1807649"/>
                <a:ext cx="410760" cy="17532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BCF6C049-8B53-45E1-8211-5F6DF07F99F0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5405650" y="1799009"/>
                  <a:ext cx="428400" cy="19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F0664C3C-142E-4D5A-CB2E-50723595BD8B}"/>
                    </a:ext>
                  </a:extLst>
                </p14:cNvPr>
                <p14:cNvContentPartPr/>
                <p14:nvPr/>
              </p14:nvContentPartPr>
              <p14:xfrm>
                <a:off x="5611210" y="1713689"/>
                <a:ext cx="10080" cy="1908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F0664C3C-142E-4D5A-CB2E-50723595BD8B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5602570" y="1705049"/>
                  <a:ext cx="2772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C6565763-3E28-A719-D31B-DA51F3795E43}"/>
                    </a:ext>
                  </a:extLst>
                </p14:cNvPr>
                <p14:cNvContentPartPr/>
                <p14:nvPr/>
              </p14:nvContentPartPr>
              <p14:xfrm>
                <a:off x="6150130" y="1593809"/>
                <a:ext cx="1206000" cy="52956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C6565763-3E28-A719-D31B-DA51F3795E43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6141490" y="1584809"/>
                  <a:ext cx="1223640" cy="54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6EDB6916-3C59-AE2F-D652-89E2A7ACE041}"/>
                    </a:ext>
                  </a:extLst>
                </p14:cNvPr>
                <p14:cNvContentPartPr/>
                <p14:nvPr/>
              </p14:nvContentPartPr>
              <p14:xfrm>
                <a:off x="7503730" y="1626929"/>
                <a:ext cx="1014840" cy="36900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6EDB6916-3C59-AE2F-D652-89E2A7ACE041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7494730" y="1617929"/>
                  <a:ext cx="1032480" cy="38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8E20F1BA-FAD5-9FAC-C4B7-4A3FB9EF3DBA}"/>
                    </a:ext>
                  </a:extLst>
                </p14:cNvPr>
                <p14:cNvContentPartPr/>
                <p14:nvPr/>
              </p14:nvContentPartPr>
              <p14:xfrm>
                <a:off x="7579690" y="1728089"/>
                <a:ext cx="419760" cy="7524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8E20F1BA-FAD5-9FAC-C4B7-4A3FB9EF3DBA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7570690" y="1719449"/>
                  <a:ext cx="43740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3727EDF2-06D4-69A1-554A-857AF576E2D1}"/>
                    </a:ext>
                  </a:extLst>
                </p14:cNvPr>
                <p14:cNvContentPartPr/>
                <p14:nvPr/>
              </p14:nvContentPartPr>
              <p14:xfrm>
                <a:off x="8872090" y="1643129"/>
                <a:ext cx="224280" cy="24300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3727EDF2-06D4-69A1-554A-857AF576E2D1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8863090" y="1634129"/>
                  <a:ext cx="241920" cy="26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6BD18021-7263-9BF0-D76B-2C9BACB53DA1}"/>
                    </a:ext>
                  </a:extLst>
                </p14:cNvPr>
                <p14:cNvContentPartPr/>
                <p14:nvPr/>
              </p14:nvContentPartPr>
              <p14:xfrm>
                <a:off x="9142810" y="1768049"/>
                <a:ext cx="192960" cy="12384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6BD18021-7263-9BF0-D76B-2C9BACB53DA1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9134170" y="1759409"/>
                  <a:ext cx="21060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7C79D1FC-4BD5-31BF-3C68-0F7EBFF1D8CC}"/>
                    </a:ext>
                  </a:extLst>
                </p14:cNvPr>
                <p14:cNvContentPartPr/>
                <p14:nvPr/>
              </p14:nvContentPartPr>
              <p14:xfrm>
                <a:off x="9395890" y="1815929"/>
                <a:ext cx="167040" cy="10944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7C79D1FC-4BD5-31BF-3C68-0F7EBFF1D8CC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9386890" y="1807289"/>
                  <a:ext cx="18468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C6030577-FC14-0FF9-1EA3-E78B6E0ECED2}"/>
                    </a:ext>
                  </a:extLst>
                </p14:cNvPr>
                <p14:cNvContentPartPr/>
                <p14:nvPr/>
              </p14:nvContentPartPr>
              <p14:xfrm>
                <a:off x="9597130" y="1593449"/>
                <a:ext cx="142200" cy="15084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C6030577-FC14-0FF9-1EA3-E78B6E0ECED2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9588130" y="1584449"/>
                  <a:ext cx="159840" cy="16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3697D3FA-C5EA-6E8C-C106-37F21732D430}"/>
                    </a:ext>
                  </a:extLst>
                </p14:cNvPr>
                <p14:cNvContentPartPr/>
                <p14:nvPr/>
              </p14:nvContentPartPr>
              <p14:xfrm>
                <a:off x="9915010" y="1680569"/>
                <a:ext cx="201240" cy="23076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3697D3FA-C5EA-6E8C-C106-37F21732D430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9906010" y="1671569"/>
                  <a:ext cx="218880" cy="24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78640D72-3EF5-94C8-21BE-D1F752BDCF08}"/>
                    </a:ext>
                  </a:extLst>
                </p14:cNvPr>
                <p14:cNvContentPartPr/>
                <p14:nvPr/>
              </p14:nvContentPartPr>
              <p14:xfrm>
                <a:off x="10086010" y="1707929"/>
                <a:ext cx="206280" cy="21564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78640D72-3EF5-94C8-21BE-D1F752BDCF08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10077010" y="1698929"/>
                  <a:ext cx="223920" cy="23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67761D46-C644-918D-37E6-D837C3BD01F3}"/>
                    </a:ext>
                  </a:extLst>
                </p14:cNvPr>
                <p14:cNvContentPartPr/>
                <p14:nvPr/>
              </p14:nvContentPartPr>
              <p14:xfrm>
                <a:off x="10512610" y="1615409"/>
                <a:ext cx="156960" cy="30132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67761D46-C644-918D-37E6-D837C3BD01F3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10503610" y="1606769"/>
                  <a:ext cx="174600" cy="31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C5B534AC-BC57-519F-940A-BFD9F8C1E88D}"/>
                    </a:ext>
                  </a:extLst>
                </p14:cNvPr>
                <p14:cNvContentPartPr/>
                <p14:nvPr/>
              </p14:nvContentPartPr>
              <p14:xfrm>
                <a:off x="10766410" y="1686329"/>
                <a:ext cx="224280" cy="22104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C5B534AC-BC57-519F-940A-BFD9F8C1E88D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10757410" y="1677329"/>
                  <a:ext cx="241920" cy="23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71E459CB-2718-6B4C-C38A-F1E145DE70B0}"/>
                    </a:ext>
                  </a:extLst>
                </p14:cNvPr>
                <p14:cNvContentPartPr/>
                <p14:nvPr/>
              </p14:nvContentPartPr>
              <p14:xfrm>
                <a:off x="11068810" y="1778489"/>
                <a:ext cx="192960" cy="7128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71E459CB-2718-6B4C-C38A-F1E145DE70B0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11060170" y="1769849"/>
                  <a:ext cx="21060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84BA9B7C-C398-0889-4E1F-979DBF959227}"/>
                    </a:ext>
                  </a:extLst>
                </p14:cNvPr>
                <p14:cNvContentPartPr/>
                <p14:nvPr/>
              </p14:nvContentPartPr>
              <p14:xfrm>
                <a:off x="11315050" y="1750049"/>
                <a:ext cx="178200" cy="7488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84BA9B7C-C398-0889-4E1F-979DBF959227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11306410" y="1741409"/>
                  <a:ext cx="19584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BCC4D975-7C24-A49F-C2F8-722E9662972B}"/>
                    </a:ext>
                  </a:extLst>
                </p14:cNvPr>
                <p14:cNvContentPartPr/>
                <p14:nvPr/>
              </p14:nvContentPartPr>
              <p14:xfrm>
                <a:off x="11562370" y="1607129"/>
                <a:ext cx="209160" cy="23688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BCC4D975-7C24-A49F-C2F8-722E9662972B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11553370" y="1598489"/>
                  <a:ext cx="226800" cy="254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43">
            <p14:nvContentPartPr>
              <p14:cNvPr id="99" name="Ink 98">
                <a:extLst>
                  <a:ext uri="{FF2B5EF4-FFF2-40B4-BE49-F238E27FC236}">
                    <a16:creationId xmlns:a16="http://schemas.microsoft.com/office/drawing/2014/main" id="{F0171F2F-02C2-0322-B8C0-512B2D0BEBF9}"/>
                  </a:ext>
                </a:extLst>
              </p14:cNvPr>
              <p14:cNvContentPartPr/>
              <p14:nvPr/>
            </p14:nvContentPartPr>
            <p14:xfrm>
              <a:off x="4382890" y="2703689"/>
              <a:ext cx="499680" cy="564840"/>
            </p14:xfrm>
          </p:contentPart>
        </mc:Choice>
        <mc:Fallback xmlns="">
          <p:pic>
            <p:nvPicPr>
              <p:cNvPr id="99" name="Ink 98">
                <a:extLst>
                  <a:ext uri="{FF2B5EF4-FFF2-40B4-BE49-F238E27FC236}">
                    <a16:creationId xmlns:a16="http://schemas.microsoft.com/office/drawing/2014/main" id="{F0171F2F-02C2-0322-B8C0-512B2D0BEBF9}"/>
                  </a:ext>
                </a:extLst>
              </p:cNvPr>
              <p:cNvPicPr/>
              <p:nvPr/>
            </p:nvPicPr>
            <p:blipFill>
              <a:blip r:embed="rId144"/>
              <a:stretch>
                <a:fillRect/>
              </a:stretch>
            </p:blipFill>
            <p:spPr>
              <a:xfrm>
                <a:off x="4319890" y="2641049"/>
                <a:ext cx="625320" cy="69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5">
            <p14:nvContentPartPr>
              <p14:cNvPr id="100" name="Ink 99">
                <a:extLst>
                  <a:ext uri="{FF2B5EF4-FFF2-40B4-BE49-F238E27FC236}">
                    <a16:creationId xmlns:a16="http://schemas.microsoft.com/office/drawing/2014/main" id="{3CDA7E54-59A5-CFFD-A104-B6F72E96DA10}"/>
                  </a:ext>
                </a:extLst>
              </p14:cNvPr>
              <p14:cNvContentPartPr/>
              <p14:nvPr/>
            </p14:nvContentPartPr>
            <p14:xfrm>
              <a:off x="7573210" y="2524769"/>
              <a:ext cx="3449160" cy="200880"/>
            </p14:xfrm>
          </p:contentPart>
        </mc:Choice>
        <mc:Fallback xmlns="">
          <p:pic>
            <p:nvPicPr>
              <p:cNvPr id="100" name="Ink 99">
                <a:extLst>
                  <a:ext uri="{FF2B5EF4-FFF2-40B4-BE49-F238E27FC236}">
                    <a16:creationId xmlns:a16="http://schemas.microsoft.com/office/drawing/2014/main" id="{3CDA7E54-59A5-CFFD-A104-B6F72E96DA10}"/>
                  </a:ext>
                </a:extLst>
              </p:cNvPr>
              <p:cNvPicPr/>
              <p:nvPr/>
            </p:nvPicPr>
            <p:blipFill>
              <a:blip r:embed="rId146"/>
              <a:stretch>
                <a:fillRect/>
              </a:stretch>
            </p:blipFill>
            <p:spPr>
              <a:xfrm>
                <a:off x="7510570" y="2461769"/>
                <a:ext cx="3574800" cy="326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917312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6957591-5171-C4D0-5CB6-F4FEE01804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884" y="1735089"/>
            <a:ext cx="11098053" cy="5122911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C4A77155-B651-DD5F-DCAE-9AFC287658FA}"/>
                  </a:ext>
                </a:extLst>
              </p14:cNvPr>
              <p14:cNvContentPartPr/>
              <p14:nvPr/>
            </p14:nvContentPartPr>
            <p14:xfrm>
              <a:off x="2717530" y="1644209"/>
              <a:ext cx="5842440" cy="1803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C4A77155-B651-DD5F-DCAE-9AFC287658F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654890" y="1581569"/>
                <a:ext cx="5968080" cy="30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9A0FEF8F-7DE1-2C78-79D6-6D048829F08E}"/>
                  </a:ext>
                </a:extLst>
              </p14:cNvPr>
              <p14:cNvContentPartPr/>
              <p14:nvPr/>
            </p14:nvContentPartPr>
            <p14:xfrm>
              <a:off x="8880370" y="1326689"/>
              <a:ext cx="803520" cy="33120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9A0FEF8F-7DE1-2C78-79D6-6D048829F08E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871730" y="1318049"/>
                <a:ext cx="821160" cy="348840"/>
              </a:xfrm>
              <a:prstGeom prst="rect">
                <a:avLst/>
              </a:prstGeom>
            </p:spPr>
          </p:pic>
        </mc:Fallback>
      </mc:AlternateContent>
      <p:grpSp>
        <p:nvGrpSpPr>
          <p:cNvPr id="21" name="Group 20">
            <a:extLst>
              <a:ext uri="{FF2B5EF4-FFF2-40B4-BE49-F238E27FC236}">
                <a16:creationId xmlns:a16="http://schemas.microsoft.com/office/drawing/2014/main" id="{6FB29383-9CAD-9C0C-46DD-3DE4FA9C2DB8}"/>
              </a:ext>
            </a:extLst>
          </p:cNvPr>
          <p:cNvGrpSpPr/>
          <p:nvPr/>
        </p:nvGrpSpPr>
        <p:grpSpPr>
          <a:xfrm>
            <a:off x="7613890" y="1147049"/>
            <a:ext cx="3596760" cy="795600"/>
            <a:chOff x="7613890" y="1147049"/>
            <a:chExt cx="3596760" cy="795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86446A54-8943-AEE0-6D66-E56DA491B0BC}"/>
                    </a:ext>
                  </a:extLst>
                </p14:cNvPr>
                <p14:cNvContentPartPr/>
                <p14:nvPr/>
              </p14:nvContentPartPr>
              <p14:xfrm>
                <a:off x="7613890" y="1311569"/>
                <a:ext cx="780120" cy="31104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86446A54-8943-AEE0-6D66-E56DA491B0BC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7605250" y="1302569"/>
                  <a:ext cx="797760" cy="32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2AD45EBA-75AE-867F-5BFF-28558C27D180}"/>
                    </a:ext>
                  </a:extLst>
                </p14:cNvPr>
                <p14:cNvContentPartPr/>
                <p14:nvPr/>
              </p14:nvContentPartPr>
              <p14:xfrm>
                <a:off x="8121490" y="1238849"/>
                <a:ext cx="24840" cy="1188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2AD45EBA-75AE-867F-5BFF-28558C27D180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8112490" y="1230209"/>
                  <a:ext cx="4248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831873F4-9467-0507-735F-D19A10243B53}"/>
                    </a:ext>
                  </a:extLst>
                </p14:cNvPr>
                <p14:cNvContentPartPr/>
                <p14:nvPr/>
              </p14:nvContentPartPr>
              <p14:xfrm>
                <a:off x="8590570" y="1224809"/>
                <a:ext cx="190440" cy="34272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831873F4-9467-0507-735F-D19A10243B53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8581930" y="1215809"/>
                  <a:ext cx="208080" cy="36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484C1AD8-3DEC-AE76-F7F7-3B5B8E8A6FB6}"/>
                    </a:ext>
                  </a:extLst>
                </p14:cNvPr>
                <p14:cNvContentPartPr/>
                <p14:nvPr/>
              </p14:nvContentPartPr>
              <p14:xfrm>
                <a:off x="9832570" y="1147049"/>
                <a:ext cx="619920" cy="32688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484C1AD8-3DEC-AE76-F7F7-3B5B8E8A6FB6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9823930" y="1138409"/>
                  <a:ext cx="637560" cy="34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737609A1-35CE-8D1A-3277-C32D18AFA826}"/>
                    </a:ext>
                  </a:extLst>
                </p14:cNvPr>
                <p14:cNvContentPartPr/>
                <p14:nvPr/>
              </p14:nvContentPartPr>
              <p14:xfrm>
                <a:off x="10220650" y="1276649"/>
                <a:ext cx="162360" cy="1188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737609A1-35CE-8D1A-3277-C32D18AFA826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10212010" y="1267649"/>
                  <a:ext cx="18000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16270C8F-CD45-2C28-B021-49CD35730C31}"/>
                    </a:ext>
                  </a:extLst>
                </p14:cNvPr>
                <p14:cNvContentPartPr/>
                <p14:nvPr/>
              </p14:nvContentPartPr>
              <p14:xfrm>
                <a:off x="10046050" y="1230569"/>
                <a:ext cx="21240" cy="756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16270C8F-CD45-2C28-B021-49CD35730C31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10037410" y="1221569"/>
                  <a:ext cx="3888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FAF863E7-CE96-40B5-9B39-AE1E7DF4AA1B}"/>
                    </a:ext>
                  </a:extLst>
                </p14:cNvPr>
                <p14:cNvContentPartPr/>
                <p14:nvPr/>
              </p14:nvContentPartPr>
              <p14:xfrm>
                <a:off x="10579930" y="1160009"/>
                <a:ext cx="630720" cy="42480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FAF863E7-CE96-40B5-9B39-AE1E7DF4AA1B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10570930" y="1151009"/>
                  <a:ext cx="648360" cy="44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D2274162-7EAE-3055-879A-B13D921EB982}"/>
                    </a:ext>
                  </a:extLst>
                </p14:cNvPr>
                <p14:cNvContentPartPr/>
                <p14:nvPr/>
              </p14:nvContentPartPr>
              <p14:xfrm>
                <a:off x="10812850" y="1220489"/>
                <a:ext cx="33120" cy="1476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D2274162-7EAE-3055-879A-B13D921EB982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10804210" y="1211489"/>
                  <a:ext cx="5076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8E6E782C-D60C-2258-E519-0BEE235792FC}"/>
                    </a:ext>
                  </a:extLst>
                </p14:cNvPr>
                <p14:cNvContentPartPr/>
                <p14:nvPr/>
              </p14:nvContentPartPr>
              <p14:xfrm>
                <a:off x="7619650" y="1572209"/>
                <a:ext cx="1378080" cy="25560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8E6E782C-D60C-2258-E519-0BEE235792FC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7610650" y="1563209"/>
                  <a:ext cx="1395720" cy="27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558F2725-4797-F155-4BC0-C2C796AA4AFE}"/>
                    </a:ext>
                  </a:extLst>
                </p14:cNvPr>
                <p14:cNvContentPartPr/>
                <p14:nvPr/>
              </p14:nvContentPartPr>
              <p14:xfrm>
                <a:off x="8252530" y="1640249"/>
                <a:ext cx="348480" cy="5544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558F2725-4797-F155-4BC0-C2C796AA4AFE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8243530" y="1631249"/>
                  <a:ext cx="366120" cy="7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BED005CB-158C-6B08-66CF-42EA4ADB904B}"/>
                    </a:ext>
                  </a:extLst>
                </p14:cNvPr>
                <p14:cNvContentPartPr/>
                <p14:nvPr/>
              </p14:nvContentPartPr>
              <p14:xfrm>
                <a:off x="9136330" y="1569329"/>
                <a:ext cx="1415880" cy="37332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BED005CB-158C-6B08-66CF-42EA4ADB904B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9127330" y="1560329"/>
                  <a:ext cx="1433520" cy="39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5CF5B905-AFBA-E1AB-17A0-C49AE189194C}"/>
                    </a:ext>
                  </a:extLst>
                </p14:cNvPr>
                <p14:cNvContentPartPr/>
                <p14:nvPr/>
              </p14:nvContentPartPr>
              <p14:xfrm>
                <a:off x="9573730" y="1646009"/>
                <a:ext cx="243360" cy="3240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5CF5B905-AFBA-E1AB-17A0-C49AE189194C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9564730" y="1637369"/>
                  <a:ext cx="261000" cy="50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9A9120EF-3605-3078-CCA6-3BC373BC100D}"/>
                  </a:ext>
                </a:extLst>
              </p14:cNvPr>
              <p14:cNvContentPartPr/>
              <p14:nvPr/>
            </p14:nvContentPartPr>
            <p14:xfrm>
              <a:off x="4559290" y="1725929"/>
              <a:ext cx="1023120" cy="32760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9A9120EF-3605-3078-CCA6-3BC373BC100D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4550290" y="1716929"/>
                <a:ext cx="1040760" cy="34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92E993E3-8B1C-775A-6FF2-8D1286B6F8AC}"/>
                  </a:ext>
                </a:extLst>
              </p14:cNvPr>
              <p14:cNvContentPartPr/>
              <p14:nvPr/>
            </p14:nvContentPartPr>
            <p14:xfrm>
              <a:off x="5713450" y="1871369"/>
              <a:ext cx="155160" cy="11844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92E993E3-8B1C-775A-6FF2-8D1286B6F8AC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5704810" y="1862729"/>
                <a:ext cx="172800" cy="13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4BA3D819-984A-FF83-D6A9-9A2FAE542B88}"/>
                  </a:ext>
                </a:extLst>
              </p14:cNvPr>
              <p14:cNvContentPartPr/>
              <p14:nvPr/>
            </p14:nvContentPartPr>
            <p14:xfrm>
              <a:off x="5962570" y="1866689"/>
              <a:ext cx="23400" cy="10368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4BA3D819-984A-FF83-D6A9-9A2FAE542B88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5953930" y="1857689"/>
                <a:ext cx="41040" cy="12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31BA5042-F236-242F-60A4-FA92AFCC39A2}"/>
                  </a:ext>
                </a:extLst>
              </p14:cNvPr>
              <p14:cNvContentPartPr/>
              <p14:nvPr/>
            </p14:nvContentPartPr>
            <p14:xfrm>
              <a:off x="6082090" y="1693529"/>
              <a:ext cx="12960" cy="27036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31BA5042-F236-242F-60A4-FA92AFCC39A2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6073450" y="1684889"/>
                <a:ext cx="30600" cy="28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8A09E09C-E861-0659-F5BC-BCB47685AC4E}"/>
                  </a:ext>
                </a:extLst>
              </p14:cNvPr>
              <p14:cNvContentPartPr/>
              <p14:nvPr/>
            </p14:nvContentPartPr>
            <p14:xfrm>
              <a:off x="6028810" y="1768049"/>
              <a:ext cx="263880" cy="20808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8A09E09C-E861-0659-F5BC-BCB47685AC4E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6020170" y="1759409"/>
                <a:ext cx="281520" cy="225720"/>
              </a:xfrm>
              <a:prstGeom prst="rect">
                <a:avLst/>
              </a:prstGeom>
            </p:spPr>
          </p:pic>
        </mc:Fallback>
      </mc:AlternateContent>
      <p:grpSp>
        <p:nvGrpSpPr>
          <p:cNvPr id="66" name="Group 65">
            <a:extLst>
              <a:ext uri="{FF2B5EF4-FFF2-40B4-BE49-F238E27FC236}">
                <a16:creationId xmlns:a16="http://schemas.microsoft.com/office/drawing/2014/main" id="{52B7CDB6-7496-0D77-9E86-42A1D252663F}"/>
              </a:ext>
            </a:extLst>
          </p:cNvPr>
          <p:cNvGrpSpPr/>
          <p:nvPr/>
        </p:nvGrpSpPr>
        <p:grpSpPr>
          <a:xfrm>
            <a:off x="1482730" y="1095569"/>
            <a:ext cx="3146760" cy="1329480"/>
            <a:chOff x="1482730" y="1095569"/>
            <a:chExt cx="3146760" cy="1329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C4579544-8119-6948-4B3C-1C48CBFA6067}"/>
                    </a:ext>
                  </a:extLst>
                </p14:cNvPr>
                <p14:cNvContentPartPr/>
                <p14:nvPr/>
              </p14:nvContentPartPr>
              <p14:xfrm>
                <a:off x="3987970" y="1095569"/>
                <a:ext cx="609480" cy="26244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C4579544-8119-6948-4B3C-1C48CBFA6067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3979330" y="1086569"/>
                  <a:ext cx="627120" cy="28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88B9AFC1-C1C2-D261-A117-AC39C6C6CDE3}"/>
                    </a:ext>
                  </a:extLst>
                </p14:cNvPr>
                <p14:cNvContentPartPr/>
                <p14:nvPr/>
              </p14:nvContentPartPr>
              <p14:xfrm>
                <a:off x="4319890" y="1191689"/>
                <a:ext cx="150480" cy="5076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88B9AFC1-C1C2-D261-A117-AC39C6C6CDE3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4311250" y="1182689"/>
                  <a:ext cx="16812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24BDA4AB-2577-DFBA-C752-32F7B0508EF0}"/>
                    </a:ext>
                  </a:extLst>
                </p14:cNvPr>
                <p14:cNvContentPartPr/>
                <p14:nvPr/>
              </p14:nvContentPartPr>
              <p14:xfrm>
                <a:off x="4293610" y="1129409"/>
                <a:ext cx="10440" cy="504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24BDA4AB-2577-DFBA-C752-32F7B0508EF0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4284970" y="1120769"/>
                  <a:ext cx="2808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10578D58-6F91-75FE-8668-9C4F260263DE}"/>
                    </a:ext>
                  </a:extLst>
                </p14:cNvPr>
                <p14:cNvContentPartPr/>
                <p14:nvPr/>
              </p14:nvContentPartPr>
              <p14:xfrm>
                <a:off x="1544290" y="1277729"/>
                <a:ext cx="850320" cy="29376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10578D58-6F91-75FE-8668-9C4F260263DE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1535290" y="1269089"/>
                  <a:ext cx="867960" cy="31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833AFAAB-34C2-3AA8-F651-B80B0EE4C5FF}"/>
                    </a:ext>
                  </a:extLst>
                </p14:cNvPr>
                <p14:cNvContentPartPr/>
                <p14:nvPr/>
              </p14:nvContentPartPr>
              <p14:xfrm>
                <a:off x="2060170" y="1171169"/>
                <a:ext cx="29520" cy="1476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833AFAAB-34C2-3AA8-F651-B80B0EE4C5FF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2051530" y="1162529"/>
                  <a:ext cx="4716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22992C11-9D86-82E4-F003-6A52F62E9860}"/>
                    </a:ext>
                  </a:extLst>
                </p14:cNvPr>
                <p14:cNvContentPartPr/>
                <p14:nvPr/>
              </p14:nvContentPartPr>
              <p14:xfrm>
                <a:off x="2581450" y="1142369"/>
                <a:ext cx="222120" cy="33120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22992C11-9D86-82E4-F003-6A52F62E9860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2572450" y="1133729"/>
                  <a:ext cx="239760" cy="34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3E80BDB4-487B-E0FF-E9D2-B791CC71E542}"/>
                    </a:ext>
                  </a:extLst>
                </p14:cNvPr>
                <p14:cNvContentPartPr/>
                <p14:nvPr/>
              </p14:nvContentPartPr>
              <p14:xfrm>
                <a:off x="2968090" y="1207169"/>
                <a:ext cx="884520" cy="30708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3E80BDB4-487B-E0FF-E9D2-B791CC71E542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2959090" y="1198529"/>
                  <a:ext cx="902160" cy="32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F130FDEC-A60F-486D-11AF-B0B6EEDC7AD1}"/>
                    </a:ext>
                  </a:extLst>
                </p14:cNvPr>
                <p14:cNvContentPartPr/>
                <p14:nvPr/>
              </p14:nvContentPartPr>
              <p14:xfrm>
                <a:off x="1482730" y="1515689"/>
                <a:ext cx="615240" cy="27720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F130FDEC-A60F-486D-11AF-B0B6EEDC7AD1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1473730" y="1507049"/>
                  <a:ext cx="632880" cy="29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C52AA290-CB52-B952-5674-39EF9B2225F5}"/>
                    </a:ext>
                  </a:extLst>
                </p14:cNvPr>
                <p14:cNvContentPartPr/>
                <p14:nvPr/>
              </p14:nvContentPartPr>
              <p14:xfrm>
                <a:off x="2211370" y="1495529"/>
                <a:ext cx="1035720" cy="27036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C52AA290-CB52-B952-5674-39EF9B2225F5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2202730" y="1486889"/>
                  <a:ext cx="1053360" cy="28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D4244387-D121-16A8-0000-2501EC294FA3}"/>
                    </a:ext>
                  </a:extLst>
                </p14:cNvPr>
                <p14:cNvContentPartPr/>
                <p14:nvPr/>
              </p14:nvContentPartPr>
              <p14:xfrm>
                <a:off x="2683690" y="1569689"/>
                <a:ext cx="268920" cy="1224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D4244387-D121-16A8-0000-2501EC294FA3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2674690" y="1560689"/>
                  <a:ext cx="28656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21E95CDA-965F-0E50-AF10-7334514AA39A}"/>
                    </a:ext>
                  </a:extLst>
                </p14:cNvPr>
                <p14:cNvContentPartPr/>
                <p14:nvPr/>
              </p14:nvContentPartPr>
              <p14:xfrm>
                <a:off x="3362650" y="1521449"/>
                <a:ext cx="467280" cy="33660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21E95CDA-965F-0E50-AF10-7334514AA39A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3353650" y="1512449"/>
                  <a:ext cx="484920" cy="35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5E24D1D5-B486-6695-47B6-F4FF1FCAD85B}"/>
                    </a:ext>
                  </a:extLst>
                </p14:cNvPr>
                <p14:cNvContentPartPr/>
                <p14:nvPr/>
              </p14:nvContentPartPr>
              <p14:xfrm>
                <a:off x="3653170" y="1593089"/>
                <a:ext cx="155880" cy="864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5E24D1D5-B486-6695-47B6-F4FF1FCAD85B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3644170" y="1584089"/>
                  <a:ext cx="17352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C17B5F24-306C-95E1-71FA-8E83D01306E7}"/>
                    </a:ext>
                  </a:extLst>
                </p14:cNvPr>
                <p14:cNvContentPartPr/>
                <p14:nvPr/>
              </p14:nvContentPartPr>
              <p14:xfrm>
                <a:off x="3855490" y="1505969"/>
                <a:ext cx="367200" cy="23760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C17B5F24-306C-95E1-71FA-8E83D01306E7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3846850" y="1497329"/>
                  <a:ext cx="384840" cy="25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F7CB1093-44B6-89C3-1E58-3A22ECCFAA87}"/>
                    </a:ext>
                  </a:extLst>
                </p14:cNvPr>
                <p14:cNvContentPartPr/>
                <p14:nvPr/>
              </p14:nvContentPartPr>
              <p14:xfrm>
                <a:off x="4124770" y="1588409"/>
                <a:ext cx="187200" cy="11628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F7CB1093-44B6-89C3-1E58-3A22ECCFAA87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4115770" y="1579769"/>
                  <a:ext cx="20484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3E1A7CF8-844C-17E6-DB81-8F07B604C1E9}"/>
                    </a:ext>
                  </a:extLst>
                </p14:cNvPr>
                <p14:cNvContentPartPr/>
                <p14:nvPr/>
              </p14:nvContentPartPr>
              <p14:xfrm>
                <a:off x="4298650" y="1460249"/>
                <a:ext cx="330840" cy="26352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3E1A7CF8-844C-17E6-DB81-8F07B604C1E9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4290010" y="1451249"/>
                  <a:ext cx="348480" cy="28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CFA20242-6DBF-E76F-359B-1871F095C2E1}"/>
                    </a:ext>
                  </a:extLst>
                </p14:cNvPr>
                <p14:cNvContentPartPr/>
                <p14:nvPr/>
              </p14:nvContentPartPr>
              <p14:xfrm>
                <a:off x="1848490" y="1856249"/>
                <a:ext cx="770760" cy="23616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CFA20242-6DBF-E76F-359B-1871F095C2E1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1839850" y="1847609"/>
                  <a:ext cx="788400" cy="25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FB7CF71C-2E76-189B-F9F5-390D3FE772E7}"/>
                    </a:ext>
                  </a:extLst>
                </p14:cNvPr>
                <p14:cNvContentPartPr/>
                <p14:nvPr/>
              </p14:nvContentPartPr>
              <p14:xfrm>
                <a:off x="2769010" y="1952009"/>
                <a:ext cx="309600" cy="12456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FB7CF71C-2E76-189B-F9F5-390D3FE772E7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2760370" y="1943369"/>
                  <a:ext cx="32724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79F8D939-C654-D121-182F-B5F08458B5FD}"/>
                    </a:ext>
                  </a:extLst>
                </p14:cNvPr>
                <p14:cNvContentPartPr/>
                <p14:nvPr/>
              </p14:nvContentPartPr>
              <p14:xfrm>
                <a:off x="3140530" y="1981529"/>
                <a:ext cx="352800" cy="10512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79F8D939-C654-D121-182F-B5F08458B5FD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3131530" y="1972529"/>
                  <a:ext cx="37044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5C05349E-53D3-B971-B1C3-F90647AB099F}"/>
                    </a:ext>
                  </a:extLst>
                </p14:cNvPr>
                <p14:cNvContentPartPr/>
                <p14:nvPr/>
              </p14:nvContentPartPr>
              <p14:xfrm>
                <a:off x="3248170" y="1844729"/>
                <a:ext cx="38160" cy="864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5C05349E-53D3-B971-B1C3-F90647AB099F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3239170" y="1836089"/>
                  <a:ext cx="5580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CB9131D1-DA18-AC35-F9AC-7C633FA1FBA2}"/>
                    </a:ext>
                  </a:extLst>
                </p14:cNvPr>
                <p14:cNvContentPartPr/>
                <p14:nvPr/>
              </p14:nvContentPartPr>
              <p14:xfrm>
                <a:off x="3483250" y="1919969"/>
                <a:ext cx="318960" cy="15012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CB9131D1-DA18-AC35-F9AC-7C633FA1FBA2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3474610" y="1911329"/>
                  <a:ext cx="33660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49908032-CFFB-6AF0-8496-EB6FC7526B8D}"/>
                    </a:ext>
                  </a:extLst>
                </p14:cNvPr>
                <p14:cNvContentPartPr/>
                <p14:nvPr/>
              </p14:nvContentPartPr>
              <p14:xfrm>
                <a:off x="3761170" y="1813049"/>
                <a:ext cx="21240" cy="1476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49908032-CFFB-6AF0-8496-EB6FC7526B8D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3752530" y="1804049"/>
                  <a:ext cx="3888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AA479A0F-0D54-80EA-941C-9CB791A92B44}"/>
                    </a:ext>
                  </a:extLst>
                </p14:cNvPr>
                <p14:cNvContentPartPr/>
                <p14:nvPr/>
              </p14:nvContentPartPr>
              <p14:xfrm>
                <a:off x="3851890" y="1814849"/>
                <a:ext cx="241920" cy="22644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AA479A0F-0D54-80EA-941C-9CB791A92B44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3842890" y="1806209"/>
                  <a:ext cx="259560" cy="24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69C485C7-28A8-C2DA-4877-4ED2588961B8}"/>
                    </a:ext>
                  </a:extLst>
                </p14:cNvPr>
                <p14:cNvContentPartPr/>
                <p14:nvPr/>
              </p14:nvContentPartPr>
              <p14:xfrm>
                <a:off x="4259770" y="1972889"/>
                <a:ext cx="162360" cy="9036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69C485C7-28A8-C2DA-4877-4ED2588961B8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4251130" y="1963889"/>
                  <a:ext cx="18000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51582CCB-57E5-D86D-9C24-02B6164CEF32}"/>
                    </a:ext>
                  </a:extLst>
                </p14:cNvPr>
                <p14:cNvContentPartPr/>
                <p14:nvPr/>
              </p14:nvContentPartPr>
              <p14:xfrm>
                <a:off x="1872250" y="2170889"/>
                <a:ext cx="207720" cy="17784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51582CCB-57E5-D86D-9C24-02B6164CEF32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1863250" y="2162249"/>
                  <a:ext cx="225360" cy="19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1A7CE60F-6993-61AC-1888-19ABDE126AFB}"/>
                    </a:ext>
                  </a:extLst>
                </p14:cNvPr>
                <p14:cNvContentPartPr/>
                <p14:nvPr/>
              </p14:nvContentPartPr>
              <p14:xfrm>
                <a:off x="2215330" y="2209049"/>
                <a:ext cx="438840" cy="21456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1A7CE60F-6993-61AC-1888-19ABDE126AFB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2206690" y="2200049"/>
                  <a:ext cx="456480" cy="23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8783A768-00C7-B1E7-B8C1-5B839F404A50}"/>
                    </a:ext>
                  </a:extLst>
                </p14:cNvPr>
                <p14:cNvContentPartPr/>
                <p14:nvPr/>
              </p14:nvContentPartPr>
              <p14:xfrm>
                <a:off x="2667490" y="2112569"/>
                <a:ext cx="525960" cy="20268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8783A768-00C7-B1E7-B8C1-5B839F404A50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2658490" y="2103929"/>
                  <a:ext cx="543600" cy="22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EF0F24B7-4034-C162-A004-B715843A814B}"/>
                    </a:ext>
                  </a:extLst>
                </p14:cNvPr>
                <p14:cNvContentPartPr/>
                <p14:nvPr/>
              </p14:nvContentPartPr>
              <p14:xfrm>
                <a:off x="2704570" y="2110769"/>
                <a:ext cx="18360" cy="576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EF0F24B7-4034-C162-A004-B715843A814B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2695570" y="2102129"/>
                  <a:ext cx="3600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BC59DFA5-1451-44C0-0D76-9C66F22F2938}"/>
                    </a:ext>
                  </a:extLst>
                </p14:cNvPr>
                <p14:cNvContentPartPr/>
                <p14:nvPr/>
              </p14:nvContentPartPr>
              <p14:xfrm>
                <a:off x="3359770" y="2093849"/>
                <a:ext cx="1231920" cy="33120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BC59DFA5-1451-44C0-0D76-9C66F22F2938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3350770" y="2084849"/>
                  <a:ext cx="1249560" cy="34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4CA4367A-6F23-CCC6-8E20-FF12195C463E}"/>
                    </a:ext>
                  </a:extLst>
                </p14:cNvPr>
                <p14:cNvContentPartPr/>
                <p14:nvPr/>
              </p14:nvContentPartPr>
              <p14:xfrm>
                <a:off x="3809770" y="2119409"/>
                <a:ext cx="416520" cy="2196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4CA4367A-6F23-CCC6-8E20-FF12195C463E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3801130" y="2110409"/>
                  <a:ext cx="434160" cy="39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99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F1141D0E-E5EA-6B3F-4A95-61606F6D7E6C}"/>
                  </a:ext>
                </a:extLst>
              </p14:cNvPr>
              <p14:cNvContentPartPr/>
              <p14:nvPr/>
            </p14:nvContentPartPr>
            <p14:xfrm>
              <a:off x="4477570" y="131849"/>
              <a:ext cx="641880" cy="36648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F1141D0E-E5EA-6B3F-4A95-61606F6D7E6C}"/>
                  </a:ext>
                </a:extLst>
              </p:cNvPr>
              <p:cNvPicPr/>
              <p:nvPr/>
            </p:nvPicPr>
            <p:blipFill>
              <a:blip r:embed="rId100"/>
              <a:stretch>
                <a:fillRect/>
              </a:stretch>
            </p:blipFill>
            <p:spPr>
              <a:xfrm>
                <a:off x="4468570" y="123209"/>
                <a:ext cx="659520" cy="384120"/>
              </a:xfrm>
              <a:prstGeom prst="rect">
                <a:avLst/>
              </a:prstGeom>
            </p:spPr>
          </p:pic>
        </mc:Fallback>
      </mc:AlternateContent>
      <p:grpSp>
        <p:nvGrpSpPr>
          <p:cNvPr id="52" name="Group 51">
            <a:extLst>
              <a:ext uri="{FF2B5EF4-FFF2-40B4-BE49-F238E27FC236}">
                <a16:creationId xmlns:a16="http://schemas.microsoft.com/office/drawing/2014/main" id="{BA92AD2C-DBAB-8829-53BC-8AFAFA2F32C3}"/>
              </a:ext>
            </a:extLst>
          </p:cNvPr>
          <p:cNvGrpSpPr/>
          <p:nvPr/>
        </p:nvGrpSpPr>
        <p:grpSpPr>
          <a:xfrm>
            <a:off x="5282890" y="8729"/>
            <a:ext cx="868680" cy="475920"/>
            <a:chOff x="5282890" y="8729"/>
            <a:chExt cx="868680" cy="475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EE9CB3C3-7183-0F83-C46B-FBCD66DE7BE8}"/>
                    </a:ext>
                  </a:extLst>
                </p14:cNvPr>
                <p14:cNvContentPartPr/>
                <p14:nvPr/>
              </p14:nvContentPartPr>
              <p14:xfrm>
                <a:off x="5282890" y="8729"/>
                <a:ext cx="868680" cy="47592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EE9CB3C3-7183-0F83-C46B-FBCD66DE7BE8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5273890" y="89"/>
                  <a:ext cx="886320" cy="49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4C7D35B3-6536-771A-DACA-2F24FAD200BB}"/>
                    </a:ext>
                  </a:extLst>
                </p14:cNvPr>
                <p14:cNvContentPartPr/>
                <p14:nvPr/>
              </p14:nvContentPartPr>
              <p14:xfrm>
                <a:off x="5575930" y="138329"/>
                <a:ext cx="16560" cy="756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4C7D35B3-6536-771A-DACA-2F24FAD200BB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5567290" y="129689"/>
                  <a:ext cx="34200" cy="25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8FEE9695-2E6E-A092-5015-80FB64736BA9}"/>
              </a:ext>
            </a:extLst>
          </p:cNvPr>
          <p:cNvGrpSpPr/>
          <p:nvPr/>
        </p:nvGrpSpPr>
        <p:grpSpPr>
          <a:xfrm>
            <a:off x="6345250" y="99809"/>
            <a:ext cx="3426120" cy="475200"/>
            <a:chOff x="6345250" y="99809"/>
            <a:chExt cx="3426120" cy="475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65465D59-8FC7-FE7E-3ABD-830D42BB3E1A}"/>
                    </a:ext>
                  </a:extLst>
                </p14:cNvPr>
                <p14:cNvContentPartPr/>
                <p14:nvPr/>
              </p14:nvContentPartPr>
              <p14:xfrm>
                <a:off x="6345250" y="99809"/>
                <a:ext cx="1279440" cy="45468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65465D59-8FC7-FE7E-3ABD-830D42BB3E1A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6336610" y="91169"/>
                  <a:ext cx="1297080" cy="47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724DD10E-DDD4-6701-D178-6DCF78783BFF}"/>
                    </a:ext>
                  </a:extLst>
                </p14:cNvPr>
                <p14:cNvContentPartPr/>
                <p14:nvPr/>
              </p14:nvContentPartPr>
              <p14:xfrm>
                <a:off x="7113130" y="166049"/>
                <a:ext cx="345600" cy="7524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724DD10E-DDD4-6701-D178-6DCF78783BFF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7104130" y="157049"/>
                  <a:ext cx="36324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19BF7FC8-B0C3-FC2B-4018-E880DB18C174}"/>
                    </a:ext>
                  </a:extLst>
                </p14:cNvPr>
                <p14:cNvContentPartPr/>
                <p14:nvPr/>
              </p14:nvContentPartPr>
              <p14:xfrm>
                <a:off x="7830970" y="234089"/>
                <a:ext cx="1064520" cy="34092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19BF7FC8-B0C3-FC2B-4018-E880DB18C174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7822330" y="225449"/>
                  <a:ext cx="1082160" cy="35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8DA020E9-3D87-E829-D696-C3F575D10D32}"/>
                    </a:ext>
                  </a:extLst>
                </p14:cNvPr>
                <p14:cNvContentPartPr/>
                <p14:nvPr/>
              </p14:nvContentPartPr>
              <p14:xfrm>
                <a:off x="9079450" y="229769"/>
                <a:ext cx="691920" cy="15948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8DA020E9-3D87-E829-D696-C3F575D10D32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9070810" y="220769"/>
                  <a:ext cx="709560" cy="177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7B850FF3-00CA-F7C2-313D-6C0EEF0B4758}"/>
              </a:ext>
            </a:extLst>
          </p:cNvPr>
          <p:cNvGrpSpPr/>
          <p:nvPr/>
        </p:nvGrpSpPr>
        <p:grpSpPr>
          <a:xfrm>
            <a:off x="9926530" y="124289"/>
            <a:ext cx="1128240" cy="263520"/>
            <a:chOff x="9926530" y="124289"/>
            <a:chExt cx="1128240" cy="263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BC474D37-A14A-834F-6711-DE5AFA27A052}"/>
                    </a:ext>
                  </a:extLst>
                </p14:cNvPr>
                <p14:cNvContentPartPr/>
                <p14:nvPr/>
              </p14:nvContentPartPr>
              <p14:xfrm>
                <a:off x="9926530" y="278009"/>
                <a:ext cx="294120" cy="10980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BC474D37-A14A-834F-6711-DE5AFA27A052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9917530" y="269009"/>
                  <a:ext cx="31176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2DB54418-8AAF-343B-4274-82324D630418}"/>
                    </a:ext>
                  </a:extLst>
                </p14:cNvPr>
                <p14:cNvContentPartPr/>
                <p14:nvPr/>
              </p14:nvContentPartPr>
              <p14:xfrm>
                <a:off x="10026250" y="178649"/>
                <a:ext cx="18360" cy="648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2DB54418-8AAF-343B-4274-82324D630418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10017610" y="169649"/>
                  <a:ext cx="3600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6EEE98C7-CC9B-C45B-7615-11407C49F56F}"/>
                    </a:ext>
                  </a:extLst>
                </p14:cNvPr>
                <p14:cNvContentPartPr/>
                <p14:nvPr/>
              </p14:nvContentPartPr>
              <p14:xfrm>
                <a:off x="10219570" y="124289"/>
                <a:ext cx="318600" cy="24120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6EEE98C7-CC9B-C45B-7615-11407C49F56F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10210570" y="115289"/>
                  <a:ext cx="336240" cy="25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E38D6F05-6C08-D4EB-F03B-09C939A4E30A}"/>
                    </a:ext>
                  </a:extLst>
                </p14:cNvPr>
                <p14:cNvContentPartPr/>
                <p14:nvPr/>
              </p14:nvContentPartPr>
              <p14:xfrm>
                <a:off x="10241530" y="194489"/>
                <a:ext cx="245160" cy="3636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E38D6F05-6C08-D4EB-F03B-09C939A4E30A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10232890" y="185849"/>
                  <a:ext cx="26280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5A54CD9D-47DA-4036-5879-67E77A3A299A}"/>
                    </a:ext>
                  </a:extLst>
                </p14:cNvPr>
                <p14:cNvContentPartPr/>
                <p14:nvPr/>
              </p14:nvContentPartPr>
              <p14:xfrm>
                <a:off x="10802770" y="297449"/>
                <a:ext cx="252000" cy="5472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5A54CD9D-47DA-4036-5879-67E77A3A299A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10794130" y="288809"/>
                  <a:ext cx="269640" cy="72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23">
            <p14:nvContentPartPr>
              <p14:cNvPr id="79" name="Ink 78">
                <a:extLst>
                  <a:ext uri="{FF2B5EF4-FFF2-40B4-BE49-F238E27FC236}">
                    <a16:creationId xmlns:a16="http://schemas.microsoft.com/office/drawing/2014/main" id="{E788D1B4-2D76-2A90-152A-F8F6FDA0A11B}"/>
                  </a:ext>
                </a:extLst>
              </p14:cNvPr>
              <p14:cNvContentPartPr/>
              <p14:nvPr/>
            </p14:nvContentPartPr>
            <p14:xfrm>
              <a:off x="292570" y="563129"/>
              <a:ext cx="615600" cy="509400"/>
            </p14:xfrm>
          </p:contentPart>
        </mc:Choice>
        <mc:Fallback xmlns="">
          <p:pic>
            <p:nvPicPr>
              <p:cNvPr id="79" name="Ink 78">
                <a:extLst>
                  <a:ext uri="{FF2B5EF4-FFF2-40B4-BE49-F238E27FC236}">
                    <a16:creationId xmlns:a16="http://schemas.microsoft.com/office/drawing/2014/main" id="{E788D1B4-2D76-2A90-152A-F8F6FDA0A11B}"/>
                  </a:ext>
                </a:extLst>
              </p:cNvPr>
              <p:cNvPicPr/>
              <p:nvPr/>
            </p:nvPicPr>
            <p:blipFill>
              <a:blip r:embed="rId124"/>
              <a:stretch>
                <a:fillRect/>
              </a:stretch>
            </p:blipFill>
            <p:spPr>
              <a:xfrm>
                <a:off x="283930" y="554129"/>
                <a:ext cx="633240" cy="527040"/>
              </a:xfrm>
              <a:prstGeom prst="rect">
                <a:avLst/>
              </a:prstGeom>
            </p:spPr>
          </p:pic>
        </mc:Fallback>
      </mc:AlternateContent>
      <p:grpSp>
        <p:nvGrpSpPr>
          <p:cNvPr id="82" name="Group 81">
            <a:extLst>
              <a:ext uri="{FF2B5EF4-FFF2-40B4-BE49-F238E27FC236}">
                <a16:creationId xmlns:a16="http://schemas.microsoft.com/office/drawing/2014/main" id="{FB76898F-C10F-5926-088F-E7A4885CAAC5}"/>
              </a:ext>
            </a:extLst>
          </p:cNvPr>
          <p:cNvGrpSpPr/>
          <p:nvPr/>
        </p:nvGrpSpPr>
        <p:grpSpPr>
          <a:xfrm>
            <a:off x="705850" y="116369"/>
            <a:ext cx="3591720" cy="727200"/>
            <a:chOff x="705850" y="116369"/>
            <a:chExt cx="3591720" cy="727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0D330ACC-0AC6-49DE-EEC5-4FD6D1784E6B}"/>
                    </a:ext>
                  </a:extLst>
                </p14:cNvPr>
                <p14:cNvContentPartPr/>
                <p14:nvPr/>
              </p14:nvContentPartPr>
              <p14:xfrm>
                <a:off x="705850" y="127529"/>
                <a:ext cx="1429200" cy="36828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0D330ACC-0AC6-49DE-EEC5-4FD6D1784E6B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696850" y="118529"/>
                  <a:ext cx="1446840" cy="38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A0E98617-4CF3-9A59-1305-BC83763EDBAD}"/>
                    </a:ext>
                  </a:extLst>
                </p14:cNvPr>
                <p14:cNvContentPartPr/>
                <p14:nvPr/>
              </p14:nvContentPartPr>
              <p14:xfrm>
                <a:off x="1321090" y="204929"/>
                <a:ext cx="297720" cy="3204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A0E98617-4CF3-9A59-1305-BC83763EDBAD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1312090" y="196289"/>
                  <a:ext cx="31536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4D8123C9-D663-B0B9-327E-96771D62F888}"/>
                    </a:ext>
                  </a:extLst>
                </p14:cNvPr>
                <p14:cNvContentPartPr/>
                <p14:nvPr/>
              </p14:nvContentPartPr>
              <p14:xfrm>
                <a:off x="2393170" y="275129"/>
                <a:ext cx="527040" cy="9864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4D8123C9-D663-B0B9-327E-96771D62F888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2384170" y="266129"/>
                  <a:ext cx="54468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22A819AD-7E0C-B435-22CA-6533FE35FF51}"/>
                    </a:ext>
                  </a:extLst>
                </p14:cNvPr>
                <p14:cNvContentPartPr/>
                <p14:nvPr/>
              </p14:nvContentPartPr>
              <p14:xfrm>
                <a:off x="3120730" y="116369"/>
                <a:ext cx="1176840" cy="28440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22A819AD-7E0C-B435-22CA-6533FE35FF51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3112090" y="107369"/>
                  <a:ext cx="1194480" cy="30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5F51BCC4-1251-8EB7-C87B-5602735555CB}"/>
                    </a:ext>
                  </a:extLst>
                </p14:cNvPr>
                <p14:cNvContentPartPr/>
                <p14:nvPr/>
              </p14:nvContentPartPr>
              <p14:xfrm>
                <a:off x="3174010" y="166049"/>
                <a:ext cx="333360" cy="4176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5F51BCC4-1251-8EB7-C87B-5602735555CB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3165010" y="157049"/>
                  <a:ext cx="35100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CA208F9D-B9D8-F413-01AC-BD48A5AFA714}"/>
                    </a:ext>
                  </a:extLst>
                </p14:cNvPr>
                <p14:cNvContentPartPr/>
                <p14:nvPr/>
              </p14:nvContentPartPr>
              <p14:xfrm>
                <a:off x="1123810" y="575729"/>
                <a:ext cx="1289880" cy="26784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CA208F9D-B9D8-F413-01AC-BD48A5AFA714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1115170" y="566729"/>
                  <a:ext cx="1307520" cy="28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DF63F41A-8E3F-42D1-A7DB-14E94D23B818}"/>
                    </a:ext>
                  </a:extLst>
                </p14:cNvPr>
                <p14:cNvContentPartPr/>
                <p14:nvPr/>
              </p14:nvContentPartPr>
              <p14:xfrm>
                <a:off x="2615290" y="494729"/>
                <a:ext cx="668880" cy="29844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DF63F41A-8E3F-42D1-A7DB-14E94D23B818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2606650" y="486089"/>
                  <a:ext cx="686520" cy="316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39">
            <p14:nvContentPartPr>
              <p14:cNvPr id="93" name="Ink 92">
                <a:extLst>
                  <a:ext uri="{FF2B5EF4-FFF2-40B4-BE49-F238E27FC236}">
                    <a16:creationId xmlns:a16="http://schemas.microsoft.com/office/drawing/2014/main" id="{3C2702F3-B0F2-E757-258A-C98F722D3B12}"/>
                  </a:ext>
                </a:extLst>
              </p14:cNvPr>
              <p14:cNvContentPartPr/>
              <p14:nvPr/>
            </p14:nvContentPartPr>
            <p14:xfrm>
              <a:off x="6253450" y="608129"/>
              <a:ext cx="11880" cy="25200"/>
            </p14:xfrm>
          </p:contentPart>
        </mc:Choice>
        <mc:Fallback xmlns="">
          <p:pic>
            <p:nvPicPr>
              <p:cNvPr id="93" name="Ink 92">
                <a:extLst>
                  <a:ext uri="{FF2B5EF4-FFF2-40B4-BE49-F238E27FC236}">
                    <a16:creationId xmlns:a16="http://schemas.microsoft.com/office/drawing/2014/main" id="{3C2702F3-B0F2-E757-258A-C98F722D3B12}"/>
                  </a:ext>
                </a:extLst>
              </p:cNvPr>
              <p:cNvPicPr/>
              <p:nvPr/>
            </p:nvPicPr>
            <p:blipFill>
              <a:blip r:embed="rId140"/>
              <a:stretch>
                <a:fillRect/>
              </a:stretch>
            </p:blipFill>
            <p:spPr>
              <a:xfrm>
                <a:off x="6244810" y="599489"/>
                <a:ext cx="29520" cy="42840"/>
              </a:xfrm>
              <a:prstGeom prst="rect">
                <a:avLst/>
              </a:prstGeom>
            </p:spPr>
          </p:pic>
        </mc:Fallback>
      </mc:AlternateContent>
      <p:grpSp>
        <p:nvGrpSpPr>
          <p:cNvPr id="96" name="Group 95">
            <a:extLst>
              <a:ext uri="{FF2B5EF4-FFF2-40B4-BE49-F238E27FC236}">
                <a16:creationId xmlns:a16="http://schemas.microsoft.com/office/drawing/2014/main" id="{B1911161-A036-09EA-649F-B6E1A5165EF9}"/>
              </a:ext>
            </a:extLst>
          </p:cNvPr>
          <p:cNvGrpSpPr/>
          <p:nvPr/>
        </p:nvGrpSpPr>
        <p:grpSpPr>
          <a:xfrm>
            <a:off x="3465250" y="495449"/>
            <a:ext cx="4344480" cy="545400"/>
            <a:chOff x="3465250" y="495449"/>
            <a:chExt cx="4344480" cy="545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B8145E32-3ABD-3882-265B-1ECB655CF66F}"/>
                    </a:ext>
                  </a:extLst>
                </p14:cNvPr>
                <p14:cNvContentPartPr/>
                <p14:nvPr/>
              </p14:nvContentPartPr>
              <p14:xfrm>
                <a:off x="3465250" y="555929"/>
                <a:ext cx="296280" cy="31968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B8145E32-3ABD-3882-265B-1ECB655CF66F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3456610" y="546929"/>
                  <a:ext cx="313920" cy="33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E98B25F1-71E2-A39A-4CD2-0830D026519F}"/>
                    </a:ext>
                  </a:extLst>
                </p14:cNvPr>
                <p14:cNvContentPartPr/>
                <p14:nvPr/>
              </p14:nvContentPartPr>
              <p14:xfrm>
                <a:off x="3563890" y="571409"/>
                <a:ext cx="32760" cy="1188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E98B25F1-71E2-A39A-4CD2-0830D026519F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3555250" y="562769"/>
                  <a:ext cx="5040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E3D850B1-AD30-AC08-CE3E-DB2548FC4962}"/>
                    </a:ext>
                  </a:extLst>
                </p14:cNvPr>
                <p14:cNvContentPartPr/>
                <p14:nvPr/>
              </p14:nvContentPartPr>
              <p14:xfrm>
                <a:off x="3943330" y="539729"/>
                <a:ext cx="1255680" cy="30708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E3D850B1-AD30-AC08-CE3E-DB2548FC4962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3934330" y="530729"/>
                  <a:ext cx="1273320" cy="32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F2329047-51E1-305F-244A-E3EBCF52E997}"/>
                    </a:ext>
                  </a:extLst>
                </p14:cNvPr>
                <p14:cNvContentPartPr/>
                <p14:nvPr/>
              </p14:nvContentPartPr>
              <p14:xfrm>
                <a:off x="4881490" y="586889"/>
                <a:ext cx="99000" cy="648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F2329047-51E1-305F-244A-E3EBCF52E997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4872850" y="578249"/>
                  <a:ext cx="11664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64DA81AC-424F-1CBE-A748-BB26586FAE02}"/>
                    </a:ext>
                  </a:extLst>
                </p14:cNvPr>
                <p14:cNvContentPartPr/>
                <p14:nvPr/>
              </p14:nvContentPartPr>
              <p14:xfrm>
                <a:off x="5347330" y="624689"/>
                <a:ext cx="312480" cy="19152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64DA81AC-424F-1CBE-A748-BB26586FAE02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5338690" y="616049"/>
                  <a:ext cx="330120" cy="20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78EC43B4-45B4-AAD9-5F34-C86E1127ACDD}"/>
                    </a:ext>
                  </a:extLst>
                </p14:cNvPr>
                <p14:cNvContentPartPr/>
                <p14:nvPr/>
              </p14:nvContentPartPr>
              <p14:xfrm>
                <a:off x="5502850" y="578609"/>
                <a:ext cx="39240" cy="1044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78EC43B4-45B4-AAD9-5F34-C86E1127ACDD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5494210" y="569609"/>
                  <a:ext cx="5688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2D49DA87-C05E-B614-E845-F16C853F79DF}"/>
                    </a:ext>
                  </a:extLst>
                </p14:cNvPr>
                <p14:cNvContentPartPr/>
                <p14:nvPr/>
              </p14:nvContentPartPr>
              <p14:xfrm>
                <a:off x="5829010" y="495449"/>
                <a:ext cx="579600" cy="33408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2D49DA87-C05E-B614-E845-F16C853F79DF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5820370" y="486809"/>
                  <a:ext cx="597240" cy="35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463CB135-5D04-4724-6C29-BB4AA473D5D7}"/>
                    </a:ext>
                  </a:extLst>
                </p14:cNvPr>
                <p14:cNvContentPartPr/>
                <p14:nvPr/>
              </p14:nvContentPartPr>
              <p14:xfrm>
                <a:off x="6287650" y="732329"/>
                <a:ext cx="29520" cy="1224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463CB135-5D04-4724-6C29-BB4AA473D5D7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6279010" y="723329"/>
                  <a:ext cx="4716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2417E62E-DAA5-F979-C464-5C7B431A4EAF}"/>
                    </a:ext>
                  </a:extLst>
                </p14:cNvPr>
                <p14:cNvContentPartPr/>
                <p14:nvPr/>
              </p14:nvContentPartPr>
              <p14:xfrm>
                <a:off x="5849170" y="561329"/>
                <a:ext cx="156960" cy="3204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2417E62E-DAA5-F979-C464-5C7B431A4EAF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5840530" y="552329"/>
                  <a:ext cx="17460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E6A8268F-6922-2027-021F-79AEA69A9FE2}"/>
                    </a:ext>
                  </a:extLst>
                </p14:cNvPr>
                <p14:cNvContentPartPr/>
                <p14:nvPr/>
              </p14:nvContentPartPr>
              <p14:xfrm>
                <a:off x="6585010" y="585809"/>
                <a:ext cx="1224720" cy="45504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E6A8268F-6922-2027-021F-79AEA69A9FE2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6576010" y="576809"/>
                  <a:ext cx="1242360" cy="472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61">
            <p14:nvContentPartPr>
              <p14:cNvPr id="99" name="Ink 98">
                <a:extLst>
                  <a:ext uri="{FF2B5EF4-FFF2-40B4-BE49-F238E27FC236}">
                    <a16:creationId xmlns:a16="http://schemas.microsoft.com/office/drawing/2014/main" id="{50B798D7-B421-1ED9-6877-A14691FD62CD}"/>
                  </a:ext>
                </a:extLst>
              </p14:cNvPr>
              <p14:cNvContentPartPr/>
              <p14:nvPr/>
            </p14:nvContentPartPr>
            <p14:xfrm>
              <a:off x="8387170" y="634769"/>
              <a:ext cx="8640" cy="5760"/>
            </p14:xfrm>
          </p:contentPart>
        </mc:Choice>
        <mc:Fallback xmlns="">
          <p:pic>
            <p:nvPicPr>
              <p:cNvPr id="99" name="Ink 98">
                <a:extLst>
                  <a:ext uri="{FF2B5EF4-FFF2-40B4-BE49-F238E27FC236}">
                    <a16:creationId xmlns:a16="http://schemas.microsoft.com/office/drawing/2014/main" id="{50B798D7-B421-1ED9-6877-A14691FD62CD}"/>
                  </a:ext>
                </a:extLst>
              </p:cNvPr>
              <p:cNvPicPr/>
              <p:nvPr/>
            </p:nvPicPr>
            <p:blipFill>
              <a:blip r:embed="rId162"/>
              <a:stretch>
                <a:fillRect/>
              </a:stretch>
            </p:blipFill>
            <p:spPr>
              <a:xfrm>
                <a:off x="8378170" y="626129"/>
                <a:ext cx="26280" cy="23400"/>
              </a:xfrm>
              <a:prstGeom prst="rect">
                <a:avLst/>
              </a:prstGeom>
            </p:spPr>
          </p:pic>
        </mc:Fallback>
      </mc:AlternateContent>
      <p:grpSp>
        <p:nvGrpSpPr>
          <p:cNvPr id="106" name="Group 105">
            <a:extLst>
              <a:ext uri="{FF2B5EF4-FFF2-40B4-BE49-F238E27FC236}">
                <a16:creationId xmlns:a16="http://schemas.microsoft.com/office/drawing/2014/main" id="{26BD34FE-FB6F-CBEA-59F5-CCBC3ECB715E}"/>
              </a:ext>
            </a:extLst>
          </p:cNvPr>
          <p:cNvGrpSpPr/>
          <p:nvPr/>
        </p:nvGrpSpPr>
        <p:grpSpPr>
          <a:xfrm>
            <a:off x="6807490" y="6347609"/>
            <a:ext cx="1140480" cy="293760"/>
            <a:chOff x="6807490" y="6347609"/>
            <a:chExt cx="1140480" cy="293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F5E7F01B-504B-A879-FE19-CF2DA8F5880C}"/>
                    </a:ext>
                  </a:extLst>
                </p14:cNvPr>
                <p14:cNvContentPartPr/>
                <p14:nvPr/>
              </p14:nvContentPartPr>
              <p14:xfrm>
                <a:off x="6807490" y="6383609"/>
                <a:ext cx="1140480" cy="25776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F5E7F01B-504B-A879-FE19-CF2DA8F5880C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6798490" y="6374609"/>
                  <a:ext cx="1158120" cy="27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27E642A2-337B-4519-D573-FB1F179CAD92}"/>
                    </a:ext>
                  </a:extLst>
                </p14:cNvPr>
                <p14:cNvContentPartPr/>
                <p14:nvPr/>
              </p14:nvContentPartPr>
              <p14:xfrm>
                <a:off x="6826570" y="6347609"/>
                <a:ext cx="144000" cy="16920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27E642A2-337B-4519-D573-FB1F179CAD92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6817930" y="6338969"/>
                  <a:ext cx="161640" cy="186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5" name="Group 124">
            <a:extLst>
              <a:ext uri="{FF2B5EF4-FFF2-40B4-BE49-F238E27FC236}">
                <a16:creationId xmlns:a16="http://schemas.microsoft.com/office/drawing/2014/main" id="{38B14642-30DC-CC46-CDD8-6FD194B5440B}"/>
              </a:ext>
            </a:extLst>
          </p:cNvPr>
          <p:cNvGrpSpPr/>
          <p:nvPr/>
        </p:nvGrpSpPr>
        <p:grpSpPr>
          <a:xfrm>
            <a:off x="8179450" y="5989409"/>
            <a:ext cx="3674520" cy="741960"/>
            <a:chOff x="8179450" y="5989409"/>
            <a:chExt cx="3674520" cy="741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066C48F9-0C43-45D8-6729-2BBE743DF15A}"/>
                    </a:ext>
                  </a:extLst>
                </p14:cNvPr>
                <p14:cNvContentPartPr/>
                <p14:nvPr/>
              </p14:nvContentPartPr>
              <p14:xfrm>
                <a:off x="8192050" y="6070049"/>
                <a:ext cx="1108080" cy="30060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066C48F9-0C43-45D8-6729-2BBE743DF15A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8183050" y="6061409"/>
                  <a:ext cx="1125720" cy="31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AFCC25EF-CECC-73E4-EBDC-CA888B10AF49}"/>
                    </a:ext>
                  </a:extLst>
                </p14:cNvPr>
                <p14:cNvContentPartPr/>
                <p14:nvPr/>
              </p14:nvContentPartPr>
              <p14:xfrm>
                <a:off x="8519650" y="6156449"/>
                <a:ext cx="30960" cy="468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AFCC25EF-CECC-73E4-EBDC-CA888B10AF49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8511010" y="6147449"/>
                  <a:ext cx="4860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9CFCF32B-FAF3-E4A6-D1F6-8907A7547023}"/>
                    </a:ext>
                  </a:extLst>
                </p14:cNvPr>
                <p14:cNvContentPartPr/>
                <p14:nvPr/>
              </p14:nvContentPartPr>
              <p14:xfrm>
                <a:off x="8239930" y="6158609"/>
                <a:ext cx="248040" cy="2052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9CFCF32B-FAF3-E4A6-D1F6-8907A7547023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8230930" y="6149969"/>
                  <a:ext cx="26568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A2DAA485-F865-CDCD-3559-9037D9685D46}"/>
                    </a:ext>
                  </a:extLst>
                </p14:cNvPr>
                <p14:cNvContentPartPr/>
                <p14:nvPr/>
              </p14:nvContentPartPr>
              <p14:xfrm>
                <a:off x="9479410" y="6209729"/>
                <a:ext cx="317520" cy="15732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A2DAA485-F865-CDCD-3559-9037D9685D46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9470770" y="6200729"/>
                  <a:ext cx="33516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EE096104-395A-7F81-D197-8F64502B9BB3}"/>
                    </a:ext>
                  </a:extLst>
                </p14:cNvPr>
                <p14:cNvContentPartPr/>
                <p14:nvPr/>
              </p14:nvContentPartPr>
              <p14:xfrm>
                <a:off x="9607210" y="6137369"/>
                <a:ext cx="36360" cy="1368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EE096104-395A-7F81-D197-8F64502B9BB3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9598210" y="6128369"/>
                  <a:ext cx="5400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C9FB893B-2861-582D-CBF5-40C4BDF32C92}"/>
                    </a:ext>
                  </a:extLst>
                </p14:cNvPr>
                <p14:cNvContentPartPr/>
                <p14:nvPr/>
              </p14:nvContentPartPr>
              <p14:xfrm>
                <a:off x="9938410" y="5989409"/>
                <a:ext cx="1185840" cy="38124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C9FB893B-2861-582D-CBF5-40C4BDF32C92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9929770" y="5980769"/>
                  <a:ext cx="1203480" cy="39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D48D3802-30C1-4D61-A369-CB364D7E9DBF}"/>
                    </a:ext>
                  </a:extLst>
                </p14:cNvPr>
                <p14:cNvContentPartPr/>
                <p14:nvPr/>
              </p14:nvContentPartPr>
              <p14:xfrm>
                <a:off x="10167370" y="6179129"/>
                <a:ext cx="12960" cy="324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D48D3802-30C1-4D61-A369-CB364D7E9DBF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10158730" y="6170129"/>
                  <a:ext cx="3060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1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BFE283EF-A7DF-DB6E-9400-FC2819986CD1}"/>
                    </a:ext>
                  </a:extLst>
                </p14:cNvPr>
                <p14:cNvContentPartPr/>
                <p14:nvPr/>
              </p14:nvContentPartPr>
              <p14:xfrm>
                <a:off x="10268170" y="6133049"/>
                <a:ext cx="283320" cy="1764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BFE283EF-A7DF-DB6E-9400-FC2819986CD1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10259170" y="6124049"/>
                  <a:ext cx="30096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3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F0826B1F-2A19-9E47-954F-FB38DAAE88BD}"/>
                    </a:ext>
                  </a:extLst>
                </p14:cNvPr>
                <p14:cNvContentPartPr/>
                <p14:nvPr/>
              </p14:nvContentPartPr>
              <p14:xfrm>
                <a:off x="11325850" y="6185249"/>
                <a:ext cx="528120" cy="14148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F0826B1F-2A19-9E47-954F-FB38DAAE88BD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11317210" y="6176609"/>
                  <a:ext cx="54576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5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DA2A941A-137B-A624-FDF0-7A0FC79A66EA}"/>
                    </a:ext>
                  </a:extLst>
                </p14:cNvPr>
                <p14:cNvContentPartPr/>
                <p14:nvPr/>
              </p14:nvContentPartPr>
              <p14:xfrm>
                <a:off x="8179450" y="6400169"/>
                <a:ext cx="463680" cy="23580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DA2A941A-137B-A624-FDF0-7A0FC79A66EA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8170810" y="6391529"/>
                  <a:ext cx="481320" cy="25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7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9EF4D9A9-6D1F-79B6-AEE4-5AC40270438E}"/>
                    </a:ext>
                  </a:extLst>
                </p14:cNvPr>
                <p14:cNvContentPartPr/>
                <p14:nvPr/>
              </p14:nvContentPartPr>
              <p14:xfrm>
                <a:off x="8625130" y="6426809"/>
                <a:ext cx="21240" cy="2196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9EF4D9A9-6D1F-79B6-AEE4-5AC40270438E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8616130" y="6417809"/>
                  <a:ext cx="3888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9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3B20655E-E8C9-9F27-4670-ED94090AC475}"/>
                    </a:ext>
                  </a:extLst>
                </p14:cNvPr>
                <p14:cNvContentPartPr/>
                <p14:nvPr/>
              </p14:nvContentPartPr>
              <p14:xfrm>
                <a:off x="8682010" y="6551009"/>
                <a:ext cx="100080" cy="7272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3B20655E-E8C9-9F27-4670-ED94090AC475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8673010" y="6542009"/>
                  <a:ext cx="11772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1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C2990F49-69C6-5F9E-18EF-EC0187C6928E}"/>
                    </a:ext>
                  </a:extLst>
                </p14:cNvPr>
                <p14:cNvContentPartPr/>
                <p14:nvPr/>
              </p14:nvContentPartPr>
              <p14:xfrm>
                <a:off x="8816650" y="6420689"/>
                <a:ext cx="90360" cy="23472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C2990F49-69C6-5F9E-18EF-EC0187C6928E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8808010" y="6411689"/>
                  <a:ext cx="108000" cy="25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3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1DBA5F9C-6286-3419-C01D-052B3306D9DF}"/>
                    </a:ext>
                  </a:extLst>
                </p14:cNvPr>
                <p14:cNvContentPartPr/>
                <p14:nvPr/>
              </p14:nvContentPartPr>
              <p14:xfrm>
                <a:off x="9053890" y="6407009"/>
                <a:ext cx="1021320" cy="32436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1DBA5F9C-6286-3419-C01D-052B3306D9DF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9044890" y="6398369"/>
                  <a:ext cx="1038960" cy="342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3" name="Group 132">
            <a:extLst>
              <a:ext uri="{FF2B5EF4-FFF2-40B4-BE49-F238E27FC236}">
                <a16:creationId xmlns:a16="http://schemas.microsoft.com/office/drawing/2014/main" id="{2E08D75B-9A27-F0BA-ACBF-E7137DDF84D7}"/>
              </a:ext>
            </a:extLst>
          </p:cNvPr>
          <p:cNvGrpSpPr/>
          <p:nvPr/>
        </p:nvGrpSpPr>
        <p:grpSpPr>
          <a:xfrm>
            <a:off x="10217050" y="6438689"/>
            <a:ext cx="1884600" cy="407520"/>
            <a:chOff x="10217050" y="6438689"/>
            <a:chExt cx="1884600" cy="407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5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388B1BB9-9E4A-17BE-496A-EDEB6D7B076E}"/>
                    </a:ext>
                  </a:extLst>
                </p14:cNvPr>
                <p14:cNvContentPartPr/>
                <p14:nvPr/>
              </p14:nvContentPartPr>
              <p14:xfrm>
                <a:off x="10217050" y="6438689"/>
                <a:ext cx="871200" cy="40752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388B1BB9-9E4A-17BE-496A-EDEB6D7B076E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10208410" y="6430049"/>
                  <a:ext cx="888840" cy="42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7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79D6E92A-C03F-F78A-D9FA-3FED84BC7530}"/>
                    </a:ext>
                  </a:extLst>
                </p14:cNvPr>
                <p14:cNvContentPartPr/>
                <p14:nvPr/>
              </p14:nvContentPartPr>
              <p14:xfrm>
                <a:off x="11207770" y="6443009"/>
                <a:ext cx="285480" cy="39600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79D6E92A-C03F-F78A-D9FA-3FED84BC7530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11198770" y="6434009"/>
                  <a:ext cx="303120" cy="41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9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1335A1A9-9865-379A-10B8-16813E5B71CE}"/>
                    </a:ext>
                  </a:extLst>
                </p14:cNvPr>
                <p14:cNvContentPartPr/>
                <p14:nvPr/>
              </p14:nvContentPartPr>
              <p14:xfrm>
                <a:off x="11614210" y="6506009"/>
                <a:ext cx="142560" cy="19548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1335A1A9-9865-379A-10B8-16813E5B71CE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11605570" y="6497369"/>
                  <a:ext cx="160200" cy="21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1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311436CA-B270-ADF2-E1AF-7836DFB6BD5D}"/>
                    </a:ext>
                  </a:extLst>
                </p14:cNvPr>
                <p14:cNvContentPartPr/>
                <p14:nvPr/>
              </p14:nvContentPartPr>
              <p14:xfrm>
                <a:off x="11765050" y="6609689"/>
                <a:ext cx="90360" cy="9360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311436CA-B270-ADF2-E1AF-7836DFB6BD5D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11756050" y="6600689"/>
                  <a:ext cx="10800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3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6021FEDE-548A-4032-9A3B-CDAD03BD7852}"/>
                    </a:ext>
                  </a:extLst>
                </p14:cNvPr>
                <p14:cNvContentPartPr/>
                <p14:nvPr/>
              </p14:nvContentPartPr>
              <p14:xfrm>
                <a:off x="11919850" y="6621569"/>
                <a:ext cx="128520" cy="11340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6021FEDE-548A-4032-9A3B-CDAD03BD7852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11910850" y="6612569"/>
                  <a:ext cx="14616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5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E45E7DFB-C6D5-3C3D-12CF-C1B3644838D2}"/>
                    </a:ext>
                  </a:extLst>
                </p14:cNvPr>
                <p14:cNvContentPartPr/>
                <p14:nvPr/>
              </p14:nvContentPartPr>
              <p14:xfrm>
                <a:off x="12017770" y="6461009"/>
                <a:ext cx="83880" cy="12960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E45E7DFB-C6D5-3C3D-12CF-C1B3644838D2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12008770" y="6452369"/>
                  <a:ext cx="10152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7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030BC5DB-C1DE-4E1E-3B2F-675D02C6499D}"/>
                    </a:ext>
                  </a:extLst>
                </p14:cNvPr>
                <p14:cNvContentPartPr/>
                <p14:nvPr/>
              </p14:nvContentPartPr>
              <p14:xfrm>
                <a:off x="11970610" y="6485129"/>
                <a:ext cx="54720" cy="3060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030BC5DB-C1DE-4E1E-3B2F-675D02C6499D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11961970" y="6476489"/>
                  <a:ext cx="72360" cy="48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4" name="Group 163">
            <a:extLst>
              <a:ext uri="{FF2B5EF4-FFF2-40B4-BE49-F238E27FC236}">
                <a16:creationId xmlns:a16="http://schemas.microsoft.com/office/drawing/2014/main" id="{1DC0DBB8-F86C-2D31-1E57-2B4B0CD08BA8}"/>
              </a:ext>
            </a:extLst>
          </p:cNvPr>
          <p:cNvGrpSpPr/>
          <p:nvPr/>
        </p:nvGrpSpPr>
        <p:grpSpPr>
          <a:xfrm>
            <a:off x="7883170" y="472409"/>
            <a:ext cx="3827880" cy="781560"/>
            <a:chOff x="7883170" y="472409"/>
            <a:chExt cx="3827880" cy="781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9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F390CEAE-8DCC-56D4-1CED-221ABB81EC68}"/>
                    </a:ext>
                  </a:extLst>
                </p14:cNvPr>
                <p14:cNvContentPartPr/>
                <p14:nvPr/>
              </p14:nvContentPartPr>
              <p14:xfrm>
                <a:off x="9845170" y="555929"/>
                <a:ext cx="238320" cy="25236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F390CEAE-8DCC-56D4-1CED-221ABB81EC68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9836530" y="547289"/>
                  <a:ext cx="255960" cy="27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1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F6B2D140-EF77-91B9-07C2-F810075EDEE7}"/>
                    </a:ext>
                  </a:extLst>
                </p14:cNvPr>
                <p14:cNvContentPartPr/>
                <p14:nvPr/>
              </p14:nvContentPartPr>
              <p14:xfrm>
                <a:off x="10239370" y="620009"/>
                <a:ext cx="119160" cy="18252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F6B2D140-EF77-91B9-07C2-F810075EDEE7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10230730" y="611009"/>
                  <a:ext cx="136800" cy="20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3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9A7FFF8E-7E5B-9656-7CA4-562186EE8D18}"/>
                    </a:ext>
                  </a:extLst>
                </p14:cNvPr>
                <p14:cNvContentPartPr/>
                <p14:nvPr/>
              </p14:nvContentPartPr>
              <p14:xfrm>
                <a:off x="10411450" y="530369"/>
                <a:ext cx="165600" cy="3060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9A7FFF8E-7E5B-9656-7CA4-562186EE8D18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10402810" y="521369"/>
                  <a:ext cx="183240" cy="4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5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46B283EC-4E32-9B81-1C85-BDBDA84F4322}"/>
                    </a:ext>
                  </a:extLst>
                </p14:cNvPr>
                <p14:cNvContentPartPr/>
                <p14:nvPr/>
              </p14:nvContentPartPr>
              <p14:xfrm>
                <a:off x="10643290" y="487169"/>
                <a:ext cx="253440" cy="29952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46B283EC-4E32-9B81-1C85-BDBDA84F4322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10634650" y="478529"/>
                  <a:ext cx="271080" cy="31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7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DE2F5319-A1B7-B0F8-BDC3-82909D0F8F80}"/>
                    </a:ext>
                  </a:extLst>
                </p14:cNvPr>
                <p14:cNvContentPartPr/>
                <p14:nvPr/>
              </p14:nvContentPartPr>
              <p14:xfrm>
                <a:off x="11004730" y="587249"/>
                <a:ext cx="126000" cy="18396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DE2F5319-A1B7-B0F8-BDC3-82909D0F8F80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10996090" y="578249"/>
                  <a:ext cx="143640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9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DEC90EB2-4905-7058-B654-6411869C2606}"/>
                    </a:ext>
                  </a:extLst>
                </p14:cNvPr>
                <p14:cNvContentPartPr/>
                <p14:nvPr/>
              </p14:nvContentPartPr>
              <p14:xfrm>
                <a:off x="11267890" y="472409"/>
                <a:ext cx="19440" cy="14652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DEC90EB2-4905-7058-B654-6411869C2606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11259250" y="463769"/>
                  <a:ext cx="3708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1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07449FFE-6D2A-9986-1152-C37CBEB1625B}"/>
                    </a:ext>
                  </a:extLst>
                </p14:cNvPr>
                <p14:cNvContentPartPr/>
                <p14:nvPr/>
              </p14:nvContentPartPr>
              <p14:xfrm>
                <a:off x="11172130" y="579329"/>
                <a:ext cx="155880" cy="576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07449FFE-6D2A-9986-1152-C37CBEB1625B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11163490" y="570329"/>
                  <a:ext cx="17352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3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987EA249-500A-9F96-8044-2FE3C13077A7}"/>
                    </a:ext>
                  </a:extLst>
                </p14:cNvPr>
                <p14:cNvContentPartPr/>
                <p14:nvPr/>
              </p14:nvContentPartPr>
              <p14:xfrm>
                <a:off x="11492890" y="578249"/>
                <a:ext cx="30960" cy="9576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987EA249-500A-9F96-8044-2FE3C13077A7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11484250" y="569609"/>
                  <a:ext cx="4860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5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D24A5AC1-BABA-D121-8759-890D15C9F695}"/>
                    </a:ext>
                  </a:extLst>
                </p14:cNvPr>
                <p14:cNvContentPartPr/>
                <p14:nvPr/>
              </p14:nvContentPartPr>
              <p14:xfrm>
                <a:off x="11530690" y="538649"/>
                <a:ext cx="180360" cy="21420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D24A5AC1-BABA-D121-8759-890D15C9F695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11522050" y="529649"/>
                  <a:ext cx="198000" cy="23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7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9EF4F669-2CBB-95D9-543F-92F7BC831763}"/>
                    </a:ext>
                  </a:extLst>
                </p14:cNvPr>
                <p14:cNvContentPartPr/>
                <p14:nvPr/>
              </p14:nvContentPartPr>
              <p14:xfrm>
                <a:off x="8629810" y="539369"/>
                <a:ext cx="1089720" cy="28080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9EF4F669-2CBB-95D9-543F-92F7BC831763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8620810" y="530369"/>
                  <a:ext cx="1107360" cy="29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9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D3C70CEE-299D-6ECF-0F3C-08B78DE115FB}"/>
                    </a:ext>
                  </a:extLst>
                </p14:cNvPr>
                <p14:cNvContentPartPr/>
                <p14:nvPr/>
              </p14:nvContentPartPr>
              <p14:xfrm>
                <a:off x="9094570" y="645209"/>
                <a:ext cx="232920" cy="2016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D3C70CEE-299D-6ECF-0F3C-08B78DE115FB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9085570" y="636209"/>
                  <a:ext cx="25056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1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3B6509EC-ECEA-FB19-3095-9E6616069954}"/>
                    </a:ext>
                  </a:extLst>
                </p14:cNvPr>
                <p14:cNvContentPartPr/>
                <p14:nvPr/>
              </p14:nvContentPartPr>
              <p14:xfrm>
                <a:off x="7883170" y="808289"/>
                <a:ext cx="20520" cy="1404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3B6509EC-ECEA-FB19-3095-9E6616069954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7874530" y="799289"/>
                  <a:ext cx="3816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3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30585C47-7FB4-672B-AF6A-419957C35444}"/>
                    </a:ext>
                  </a:extLst>
                </p14:cNvPr>
                <p14:cNvContentPartPr/>
                <p14:nvPr/>
              </p14:nvContentPartPr>
              <p14:xfrm>
                <a:off x="8072530" y="563849"/>
                <a:ext cx="379440" cy="24876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30585C47-7FB4-672B-AF6A-419957C35444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8063890" y="554849"/>
                  <a:ext cx="397080" cy="26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5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FCD457E4-93C2-D29E-807E-3F041BB286D9}"/>
                    </a:ext>
                  </a:extLst>
                </p14:cNvPr>
                <p14:cNvContentPartPr/>
                <p14:nvPr/>
              </p14:nvContentPartPr>
              <p14:xfrm>
                <a:off x="8334970" y="635849"/>
                <a:ext cx="162360" cy="1764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FCD457E4-93C2-D29E-807E-3F041BB286D9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8325970" y="627209"/>
                  <a:ext cx="18000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7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3206C749-E746-37C2-0B03-12F0DE98B1A4}"/>
                    </a:ext>
                  </a:extLst>
                </p14:cNvPr>
                <p14:cNvContentPartPr/>
                <p14:nvPr/>
              </p14:nvContentPartPr>
              <p14:xfrm>
                <a:off x="8020690" y="887849"/>
                <a:ext cx="82080" cy="21924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3206C749-E746-37C2-0B03-12F0DE98B1A4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8012050" y="878849"/>
                  <a:ext cx="99720" cy="23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9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E8F1A30F-98D1-1BC5-5654-20742579D8DC}"/>
                    </a:ext>
                  </a:extLst>
                </p14:cNvPr>
                <p14:cNvContentPartPr/>
                <p14:nvPr/>
              </p14:nvContentPartPr>
              <p14:xfrm>
                <a:off x="8183050" y="971369"/>
                <a:ext cx="57240" cy="13680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E8F1A30F-98D1-1BC5-5654-20742579D8DC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8174410" y="962729"/>
                  <a:ext cx="7488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1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3BC121EE-70BA-7A08-6D7C-78F8CBF2D123}"/>
                    </a:ext>
                  </a:extLst>
                </p14:cNvPr>
                <p14:cNvContentPartPr/>
                <p14:nvPr/>
              </p14:nvContentPartPr>
              <p14:xfrm>
                <a:off x="8297170" y="927089"/>
                <a:ext cx="269280" cy="31176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3BC121EE-70BA-7A08-6D7C-78F8CBF2D123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8288530" y="918449"/>
                  <a:ext cx="286920" cy="32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3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D67E8F44-54FB-4FE1-71F4-755FB595B8FC}"/>
                    </a:ext>
                  </a:extLst>
                </p14:cNvPr>
                <p14:cNvContentPartPr/>
                <p14:nvPr/>
              </p14:nvContentPartPr>
              <p14:xfrm>
                <a:off x="8802250" y="914129"/>
                <a:ext cx="63000" cy="20556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D67E8F44-54FB-4FE1-71F4-755FB595B8FC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8793250" y="905129"/>
                  <a:ext cx="80640" cy="22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5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DBBC75F0-2016-AE14-D725-5250311B439B}"/>
                    </a:ext>
                  </a:extLst>
                </p14:cNvPr>
                <p14:cNvContentPartPr/>
                <p14:nvPr/>
              </p14:nvContentPartPr>
              <p14:xfrm>
                <a:off x="8756170" y="1067129"/>
                <a:ext cx="81000" cy="828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DBBC75F0-2016-AE14-D725-5250311B439B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8747170" y="1058129"/>
                  <a:ext cx="9864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7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86B65D94-F0A3-F588-6A67-E1504CFEA6A2}"/>
                    </a:ext>
                  </a:extLst>
                </p14:cNvPr>
                <p14:cNvContentPartPr/>
                <p14:nvPr/>
              </p14:nvContentPartPr>
              <p14:xfrm>
                <a:off x="8888650" y="1073249"/>
                <a:ext cx="2160" cy="4104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86B65D94-F0A3-F588-6A67-E1504CFEA6A2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8880010" y="1064249"/>
                  <a:ext cx="1980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9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371D79D7-1C71-4FB8-896F-AC3BF850E834}"/>
                    </a:ext>
                  </a:extLst>
                </p14:cNvPr>
                <p14:cNvContentPartPr/>
                <p14:nvPr/>
              </p14:nvContentPartPr>
              <p14:xfrm>
                <a:off x="8906650" y="1049129"/>
                <a:ext cx="155520" cy="12060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371D79D7-1C71-4FB8-896F-AC3BF850E834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8897650" y="1040129"/>
                  <a:ext cx="17316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1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630B94C2-DF78-86EE-201B-801A51D66B88}"/>
                    </a:ext>
                  </a:extLst>
                </p14:cNvPr>
                <p14:cNvContentPartPr/>
                <p14:nvPr/>
              </p14:nvContentPartPr>
              <p14:xfrm>
                <a:off x="9088810" y="901169"/>
                <a:ext cx="225000" cy="31284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630B94C2-DF78-86EE-201B-801A51D66B88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9080170" y="892169"/>
                  <a:ext cx="242640" cy="33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3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C81B8854-2183-F516-879A-2A6814579250}"/>
                    </a:ext>
                  </a:extLst>
                </p14:cNvPr>
                <p14:cNvContentPartPr/>
                <p14:nvPr/>
              </p14:nvContentPartPr>
              <p14:xfrm>
                <a:off x="9544570" y="891089"/>
                <a:ext cx="1294920" cy="36288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C81B8854-2183-F516-879A-2A6814579250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9535930" y="882449"/>
                  <a:ext cx="1312560" cy="38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5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EC60F220-1F28-F26C-2B8A-30772589CB60}"/>
                    </a:ext>
                  </a:extLst>
                </p14:cNvPr>
                <p14:cNvContentPartPr/>
                <p14:nvPr/>
              </p14:nvContentPartPr>
              <p14:xfrm>
                <a:off x="10337290" y="886769"/>
                <a:ext cx="16560" cy="4032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EC60F220-1F28-F26C-2B8A-30772589CB60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10328650" y="877769"/>
                  <a:ext cx="34200" cy="57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8" name="Group 177">
            <a:extLst>
              <a:ext uri="{FF2B5EF4-FFF2-40B4-BE49-F238E27FC236}">
                <a16:creationId xmlns:a16="http://schemas.microsoft.com/office/drawing/2014/main" id="{8CAB2EB5-6CCC-6462-2659-B6A757E58C60}"/>
              </a:ext>
            </a:extLst>
          </p:cNvPr>
          <p:cNvGrpSpPr/>
          <p:nvPr/>
        </p:nvGrpSpPr>
        <p:grpSpPr>
          <a:xfrm>
            <a:off x="10685050" y="870569"/>
            <a:ext cx="1438200" cy="348480"/>
            <a:chOff x="10685050" y="870569"/>
            <a:chExt cx="1438200" cy="348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7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0053DA52-42D3-23C3-C93A-88F786B9CEB2}"/>
                    </a:ext>
                  </a:extLst>
                </p14:cNvPr>
                <p14:cNvContentPartPr/>
                <p14:nvPr/>
              </p14:nvContentPartPr>
              <p14:xfrm>
                <a:off x="10685050" y="977129"/>
                <a:ext cx="160920" cy="3780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0053DA52-42D3-23C3-C93A-88F786B9CEB2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10676410" y="968129"/>
                  <a:ext cx="178560" cy="5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9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6FBCCE2D-1484-A976-61C8-3C46CFD8FB1D}"/>
                    </a:ext>
                  </a:extLst>
                </p14:cNvPr>
                <p14:cNvContentPartPr/>
                <p14:nvPr/>
              </p14:nvContentPartPr>
              <p14:xfrm>
                <a:off x="10991410" y="1010609"/>
                <a:ext cx="22680" cy="6912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6FBCCE2D-1484-A976-61C8-3C46CFD8FB1D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10982410" y="1001969"/>
                  <a:ext cx="4032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1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483AD43E-2563-3B0D-6930-87AE70E89EB9}"/>
                    </a:ext>
                  </a:extLst>
                </p14:cNvPr>
                <p14:cNvContentPartPr/>
                <p14:nvPr/>
              </p14:nvContentPartPr>
              <p14:xfrm>
                <a:off x="11018770" y="922409"/>
                <a:ext cx="31320" cy="3204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483AD43E-2563-3B0D-6930-87AE70E89EB9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11009770" y="913769"/>
                  <a:ext cx="4896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3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1F3BAC29-E22A-CBAE-95C7-9FC631F6A7B7}"/>
                    </a:ext>
                  </a:extLst>
                </p14:cNvPr>
                <p14:cNvContentPartPr/>
                <p14:nvPr/>
              </p14:nvContentPartPr>
              <p14:xfrm>
                <a:off x="11049370" y="998369"/>
                <a:ext cx="47880" cy="9108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1F3BAC29-E22A-CBAE-95C7-9FC631F6A7B7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11040370" y="989729"/>
                  <a:ext cx="65520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5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A378A265-834A-35CF-7D22-51480BE24A21}"/>
                    </a:ext>
                  </a:extLst>
                </p14:cNvPr>
                <p14:cNvContentPartPr/>
                <p14:nvPr/>
              </p14:nvContentPartPr>
              <p14:xfrm>
                <a:off x="11163490" y="1017449"/>
                <a:ext cx="95400" cy="6156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A378A265-834A-35CF-7D22-51480BE24A21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11154490" y="1008809"/>
                  <a:ext cx="113040" cy="7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7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BFC9387E-48F1-6F60-EE11-59D43D65A51B}"/>
                    </a:ext>
                  </a:extLst>
                </p14:cNvPr>
                <p14:cNvContentPartPr/>
                <p14:nvPr/>
              </p14:nvContentPartPr>
              <p14:xfrm>
                <a:off x="11329810" y="905129"/>
                <a:ext cx="8280" cy="6192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BFC9387E-48F1-6F60-EE11-59D43D65A51B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11320810" y="896489"/>
                  <a:ext cx="2592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9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FBE0F06E-44F0-4337-988B-11A52C438EC2}"/>
                    </a:ext>
                  </a:extLst>
                </p14:cNvPr>
                <p14:cNvContentPartPr/>
                <p14:nvPr/>
              </p14:nvContentPartPr>
              <p14:xfrm>
                <a:off x="11366890" y="870569"/>
                <a:ext cx="152280" cy="22608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FBE0F06E-44F0-4337-988B-11A52C438EC2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11357890" y="861569"/>
                  <a:ext cx="169920" cy="24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1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8427A586-5987-D134-4645-E674696CFEC1}"/>
                    </a:ext>
                  </a:extLst>
                </p14:cNvPr>
                <p14:cNvContentPartPr/>
                <p14:nvPr/>
              </p14:nvContentPartPr>
              <p14:xfrm>
                <a:off x="11573890" y="969209"/>
                <a:ext cx="139680" cy="12744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8427A586-5987-D134-4645-E674696CFEC1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11564890" y="960569"/>
                  <a:ext cx="15732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3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E1055C79-0074-6BCF-7B6D-4483809A7841}"/>
                    </a:ext>
                  </a:extLst>
                </p14:cNvPr>
                <p14:cNvContentPartPr/>
                <p14:nvPr/>
              </p14:nvContentPartPr>
              <p14:xfrm>
                <a:off x="11711410" y="1018889"/>
                <a:ext cx="95760" cy="7452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E1055C79-0074-6BCF-7B6D-4483809A7841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11702770" y="1010249"/>
                  <a:ext cx="11340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5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33A67E1B-D6E4-D4A1-3C55-F6715BB1ACCD}"/>
                    </a:ext>
                  </a:extLst>
                </p14:cNvPr>
                <p14:cNvContentPartPr/>
                <p14:nvPr/>
              </p14:nvContentPartPr>
              <p14:xfrm>
                <a:off x="11815090" y="1020689"/>
                <a:ext cx="90720" cy="6300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33A67E1B-D6E4-D4A1-3C55-F6715BB1ACCD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11806450" y="1012049"/>
                  <a:ext cx="108360" cy="8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7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2538E086-E935-2DB2-40E4-AEB87DC8AB56}"/>
                    </a:ext>
                  </a:extLst>
                </p14:cNvPr>
                <p14:cNvContentPartPr/>
                <p14:nvPr/>
              </p14:nvContentPartPr>
              <p14:xfrm>
                <a:off x="11942530" y="1017449"/>
                <a:ext cx="105480" cy="8532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2538E086-E935-2DB2-40E4-AEB87DC8AB56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11933890" y="1008809"/>
                  <a:ext cx="12312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9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6A80CD1A-7407-D489-00D8-0F3410FA8211}"/>
                    </a:ext>
                  </a:extLst>
                </p14:cNvPr>
                <p14:cNvContentPartPr/>
                <p14:nvPr/>
              </p14:nvContentPartPr>
              <p14:xfrm>
                <a:off x="12082210" y="1129409"/>
                <a:ext cx="41040" cy="89640"/>
              </p14:xfrm>
            </p:contentPart>
          </mc:Choice>
          <mc:Fallback xmlns=""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6A80CD1A-7407-D489-00D8-0F3410FA8211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12073210" y="1120769"/>
                  <a:ext cx="58680" cy="107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81">
            <p14:nvContentPartPr>
              <p14:cNvPr id="179" name="Ink 178">
                <a:extLst>
                  <a:ext uri="{FF2B5EF4-FFF2-40B4-BE49-F238E27FC236}">
                    <a16:creationId xmlns:a16="http://schemas.microsoft.com/office/drawing/2014/main" id="{B6130B12-5B77-C0A4-3BE7-4FFAD705DF28}"/>
                  </a:ext>
                </a:extLst>
              </p14:cNvPr>
              <p14:cNvContentPartPr/>
              <p14:nvPr/>
            </p14:nvContentPartPr>
            <p14:xfrm>
              <a:off x="8019970" y="586169"/>
              <a:ext cx="3995280" cy="533160"/>
            </p14:xfrm>
          </p:contentPart>
        </mc:Choice>
        <mc:Fallback xmlns="">
          <p:pic>
            <p:nvPicPr>
              <p:cNvPr id="179" name="Ink 178">
                <a:extLst>
                  <a:ext uri="{FF2B5EF4-FFF2-40B4-BE49-F238E27FC236}">
                    <a16:creationId xmlns:a16="http://schemas.microsoft.com/office/drawing/2014/main" id="{B6130B12-5B77-C0A4-3BE7-4FFAD705DF28}"/>
                  </a:ext>
                </a:extLst>
              </p:cNvPr>
              <p:cNvPicPr/>
              <p:nvPr/>
            </p:nvPicPr>
            <p:blipFill>
              <a:blip r:embed="rId282"/>
              <a:stretch>
                <a:fillRect/>
              </a:stretch>
            </p:blipFill>
            <p:spPr>
              <a:xfrm>
                <a:off x="7965970" y="478529"/>
                <a:ext cx="4102920" cy="748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498609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55F0B043-D922-2773-5020-16E39B48A868}"/>
              </a:ext>
            </a:extLst>
          </p:cNvPr>
          <p:cNvGrpSpPr/>
          <p:nvPr/>
        </p:nvGrpSpPr>
        <p:grpSpPr>
          <a:xfrm>
            <a:off x="258370" y="105569"/>
            <a:ext cx="435600" cy="513720"/>
            <a:chOff x="258370" y="105569"/>
            <a:chExt cx="435600" cy="513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C40E7EE3-36FE-89B4-F9CF-B2FE07D1DEB7}"/>
                    </a:ext>
                  </a:extLst>
                </p14:cNvPr>
                <p14:cNvContentPartPr/>
                <p14:nvPr/>
              </p14:nvContentPartPr>
              <p14:xfrm>
                <a:off x="417490" y="178289"/>
                <a:ext cx="130680" cy="34596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C40E7EE3-36FE-89B4-F9CF-B2FE07D1DEB7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408850" y="169289"/>
                  <a:ext cx="148320" cy="36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3FA96265-E555-EE6F-3149-F9F0CF8721B3}"/>
                    </a:ext>
                  </a:extLst>
                </p14:cNvPr>
                <p14:cNvContentPartPr/>
                <p14:nvPr/>
              </p14:nvContentPartPr>
              <p14:xfrm>
                <a:off x="258370" y="105569"/>
                <a:ext cx="142200" cy="51372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3FA96265-E555-EE6F-3149-F9F0CF8721B3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249730" y="96569"/>
                  <a:ext cx="159840" cy="53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C2E3F850-9659-8FA7-26E8-02FE5B7ACD57}"/>
                    </a:ext>
                  </a:extLst>
                </p14:cNvPr>
                <p14:cNvContentPartPr/>
                <p14:nvPr/>
              </p14:nvContentPartPr>
              <p14:xfrm>
                <a:off x="527290" y="110609"/>
                <a:ext cx="166680" cy="46116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C2E3F850-9659-8FA7-26E8-02FE5B7ACD57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518650" y="101969"/>
                  <a:ext cx="184320" cy="478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80D26E15-B832-B5DD-5CB2-08EED4B69998}"/>
              </a:ext>
            </a:extLst>
          </p:cNvPr>
          <p:cNvGrpSpPr/>
          <p:nvPr/>
        </p:nvGrpSpPr>
        <p:grpSpPr>
          <a:xfrm>
            <a:off x="7033210" y="125729"/>
            <a:ext cx="4355280" cy="518040"/>
            <a:chOff x="7033210" y="125729"/>
            <a:chExt cx="4355280" cy="518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18A3F92E-B351-9EEF-57A7-627A350E1DB8}"/>
                    </a:ext>
                  </a:extLst>
                </p14:cNvPr>
                <p14:cNvContentPartPr/>
                <p14:nvPr/>
              </p14:nvContentPartPr>
              <p14:xfrm>
                <a:off x="7033210" y="162809"/>
                <a:ext cx="1491840" cy="41904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18A3F92E-B351-9EEF-57A7-627A350E1DB8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7024570" y="154169"/>
                  <a:ext cx="1509480" cy="43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4EADEE41-A6E3-74C3-32C2-1F15910E8E90}"/>
                    </a:ext>
                  </a:extLst>
                </p14:cNvPr>
                <p14:cNvContentPartPr/>
                <p14:nvPr/>
              </p14:nvContentPartPr>
              <p14:xfrm>
                <a:off x="8778130" y="165329"/>
                <a:ext cx="163440" cy="43776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4EADEE41-A6E3-74C3-32C2-1F15910E8E90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8769490" y="156329"/>
                  <a:ext cx="181080" cy="45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E4C7B1D8-230F-E82D-0084-9F90BB467B6A}"/>
                    </a:ext>
                  </a:extLst>
                </p14:cNvPr>
                <p14:cNvContentPartPr/>
                <p14:nvPr/>
              </p14:nvContentPartPr>
              <p14:xfrm>
                <a:off x="8896930" y="341729"/>
                <a:ext cx="466920" cy="16740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E4C7B1D8-230F-E82D-0084-9F90BB467B6A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8887930" y="333089"/>
                  <a:ext cx="48456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E9487A89-732B-FC88-AAFA-344B76F122D4}"/>
                    </a:ext>
                  </a:extLst>
                </p14:cNvPr>
                <p14:cNvContentPartPr/>
                <p14:nvPr/>
              </p14:nvContentPartPr>
              <p14:xfrm>
                <a:off x="9553930" y="125729"/>
                <a:ext cx="918720" cy="41256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E9487A89-732B-FC88-AAFA-344B76F122D4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9544930" y="116729"/>
                  <a:ext cx="936360" cy="43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9CA19EB8-558F-B0B8-2FAC-7EF20299C479}"/>
                    </a:ext>
                  </a:extLst>
                </p14:cNvPr>
                <p14:cNvContentPartPr/>
                <p14:nvPr/>
              </p14:nvContentPartPr>
              <p14:xfrm>
                <a:off x="10294450" y="318329"/>
                <a:ext cx="231120" cy="1332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9CA19EB8-558F-B0B8-2FAC-7EF20299C479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0285450" y="309329"/>
                  <a:ext cx="24876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4517B689-F57C-AABD-C74F-108DD512D95C}"/>
                    </a:ext>
                  </a:extLst>
                </p14:cNvPr>
                <p14:cNvContentPartPr/>
                <p14:nvPr/>
              </p14:nvContentPartPr>
              <p14:xfrm>
                <a:off x="10343050" y="374129"/>
                <a:ext cx="932040" cy="21456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4517B689-F57C-AABD-C74F-108DD512D95C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10334050" y="365489"/>
                  <a:ext cx="949680" cy="23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22666CCC-8E56-CC87-773D-66D684E2B067}"/>
                    </a:ext>
                  </a:extLst>
                </p14:cNvPr>
                <p14:cNvContentPartPr/>
                <p14:nvPr/>
              </p14:nvContentPartPr>
              <p14:xfrm>
                <a:off x="11303170" y="191969"/>
                <a:ext cx="85320" cy="45180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22666CCC-8E56-CC87-773D-66D684E2B067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11294530" y="182969"/>
                  <a:ext cx="102960" cy="469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FD20D9B9-4604-D097-DD39-241E7B4DEE6F}"/>
              </a:ext>
            </a:extLst>
          </p:cNvPr>
          <p:cNvGrpSpPr/>
          <p:nvPr/>
        </p:nvGrpSpPr>
        <p:grpSpPr>
          <a:xfrm>
            <a:off x="1033810" y="150209"/>
            <a:ext cx="5757840" cy="1198080"/>
            <a:chOff x="1033810" y="150209"/>
            <a:chExt cx="5757840" cy="1198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2D78C909-60DD-E002-E624-DD874C9D14F9}"/>
                    </a:ext>
                  </a:extLst>
                </p14:cNvPr>
                <p14:cNvContentPartPr/>
                <p14:nvPr/>
              </p14:nvContentPartPr>
              <p14:xfrm>
                <a:off x="1225690" y="241289"/>
                <a:ext cx="173520" cy="35100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2D78C909-60DD-E002-E624-DD874C9D14F9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1216690" y="232649"/>
                  <a:ext cx="191160" cy="36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84D9819C-0417-854E-05C1-A75DA5E806A2}"/>
                    </a:ext>
                  </a:extLst>
                </p14:cNvPr>
                <p14:cNvContentPartPr/>
                <p14:nvPr/>
              </p14:nvContentPartPr>
              <p14:xfrm>
                <a:off x="1341970" y="283769"/>
                <a:ext cx="819360" cy="32544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84D9819C-0417-854E-05C1-A75DA5E806A2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1332970" y="275129"/>
                  <a:ext cx="837000" cy="34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1A9A12F9-1C3E-DE68-3B07-240E27341180}"/>
                    </a:ext>
                  </a:extLst>
                </p14:cNvPr>
                <p14:cNvContentPartPr/>
                <p14:nvPr/>
              </p14:nvContentPartPr>
              <p14:xfrm>
                <a:off x="1657330" y="347129"/>
                <a:ext cx="293400" cy="4032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1A9A12F9-1C3E-DE68-3B07-240E27341180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1648330" y="338489"/>
                  <a:ext cx="311040" cy="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640D9B4D-5203-2DFD-A81E-909CAD8C3B65}"/>
                    </a:ext>
                  </a:extLst>
                </p14:cNvPr>
                <p14:cNvContentPartPr/>
                <p14:nvPr/>
              </p14:nvContentPartPr>
              <p14:xfrm>
                <a:off x="2248090" y="567089"/>
                <a:ext cx="192960" cy="1584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640D9B4D-5203-2DFD-A81E-909CAD8C3B65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2239450" y="558449"/>
                  <a:ext cx="21060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5A2C47B5-4232-F69C-EC2F-3CB06301A52F}"/>
                    </a:ext>
                  </a:extLst>
                </p14:cNvPr>
                <p14:cNvContentPartPr/>
                <p14:nvPr/>
              </p14:nvContentPartPr>
              <p14:xfrm>
                <a:off x="2565970" y="191969"/>
                <a:ext cx="829080" cy="45756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5A2C47B5-4232-F69C-EC2F-3CB06301A52F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2557330" y="182969"/>
                  <a:ext cx="846720" cy="47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AD028888-678F-A6F4-18EA-05072CD27BD1}"/>
                    </a:ext>
                  </a:extLst>
                </p14:cNvPr>
                <p14:cNvContentPartPr/>
                <p14:nvPr/>
              </p14:nvContentPartPr>
              <p14:xfrm>
                <a:off x="3266530" y="346409"/>
                <a:ext cx="137520" cy="828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AD028888-678F-A6F4-18EA-05072CD27BD1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3257890" y="337409"/>
                  <a:ext cx="15516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457718B1-97D0-A2F2-6334-522BEBDB3125}"/>
                    </a:ext>
                  </a:extLst>
                </p14:cNvPr>
                <p14:cNvContentPartPr/>
                <p14:nvPr/>
              </p14:nvContentPartPr>
              <p14:xfrm>
                <a:off x="3370930" y="397529"/>
                <a:ext cx="734040" cy="16596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457718B1-97D0-A2F2-6334-522BEBDB3125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3362290" y="388529"/>
                  <a:ext cx="75168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E94B7E27-96FE-A195-1103-889BFE67BBFA}"/>
                    </a:ext>
                  </a:extLst>
                </p14:cNvPr>
                <p14:cNvContentPartPr/>
                <p14:nvPr/>
              </p14:nvContentPartPr>
              <p14:xfrm>
                <a:off x="1033810" y="1013129"/>
                <a:ext cx="374400" cy="13752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E94B7E27-96FE-A195-1103-889BFE67BBFA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1025170" y="1004489"/>
                  <a:ext cx="39204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CA808E23-0980-5205-2872-EB6E35D3F6E8}"/>
                    </a:ext>
                  </a:extLst>
                </p14:cNvPr>
                <p14:cNvContentPartPr/>
                <p14:nvPr/>
              </p14:nvContentPartPr>
              <p14:xfrm>
                <a:off x="1184650" y="877769"/>
                <a:ext cx="18360" cy="4536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CA808E23-0980-5205-2872-EB6E35D3F6E8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1176010" y="868769"/>
                  <a:ext cx="3600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5C34CB15-FEC3-2851-B3FD-0599A7D87705}"/>
                    </a:ext>
                  </a:extLst>
                </p14:cNvPr>
                <p14:cNvContentPartPr/>
                <p14:nvPr/>
              </p14:nvContentPartPr>
              <p14:xfrm>
                <a:off x="1599730" y="838889"/>
                <a:ext cx="1880280" cy="50940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5C34CB15-FEC3-2851-B3FD-0599A7D87705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1591090" y="829889"/>
                  <a:ext cx="1897920" cy="52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C80B9CB3-54F1-942B-9F1B-EA03507A1A62}"/>
                    </a:ext>
                  </a:extLst>
                </p14:cNvPr>
                <p14:cNvContentPartPr/>
                <p14:nvPr/>
              </p14:nvContentPartPr>
              <p14:xfrm>
                <a:off x="2805010" y="879569"/>
                <a:ext cx="435600" cy="5184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C80B9CB3-54F1-942B-9F1B-EA03507A1A62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2796010" y="870569"/>
                  <a:ext cx="453240" cy="6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CC42EFB8-C06B-95A8-D802-AF61D6C4BEAC}"/>
                    </a:ext>
                  </a:extLst>
                </p14:cNvPr>
                <p14:cNvContentPartPr/>
                <p14:nvPr/>
              </p14:nvContentPartPr>
              <p14:xfrm>
                <a:off x="3714730" y="841769"/>
                <a:ext cx="398160" cy="47556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CC42EFB8-C06B-95A8-D802-AF61D6C4BEAC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3705730" y="832769"/>
                  <a:ext cx="415800" cy="49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C2054050-F4AD-C09D-BA5D-6B95046829E6}"/>
                    </a:ext>
                  </a:extLst>
                </p14:cNvPr>
                <p14:cNvContentPartPr/>
                <p14:nvPr/>
              </p14:nvContentPartPr>
              <p14:xfrm>
                <a:off x="4358050" y="173249"/>
                <a:ext cx="1887480" cy="48996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C2054050-F4AD-C09D-BA5D-6B95046829E6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4349050" y="164609"/>
                  <a:ext cx="1905120" cy="50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04D8C85E-B4C7-23BB-32EB-0955B786620E}"/>
                    </a:ext>
                  </a:extLst>
                </p14:cNvPr>
                <p14:cNvContentPartPr/>
                <p14:nvPr/>
              </p14:nvContentPartPr>
              <p14:xfrm>
                <a:off x="5989930" y="296729"/>
                <a:ext cx="41040" cy="864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04D8C85E-B4C7-23BB-32EB-0955B786620E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5980930" y="288089"/>
                  <a:ext cx="5868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3D01CAE9-E4CD-0818-C7D9-0B3BAB9CA857}"/>
                    </a:ext>
                  </a:extLst>
                </p14:cNvPr>
                <p14:cNvContentPartPr/>
                <p14:nvPr/>
              </p14:nvContentPartPr>
              <p14:xfrm>
                <a:off x="5590330" y="276569"/>
                <a:ext cx="434160" cy="4356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3D01CAE9-E4CD-0818-C7D9-0B3BAB9CA857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5581330" y="267569"/>
                  <a:ext cx="451800" cy="6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EE1F590C-D71C-EF53-BD35-15DC5D5332CA}"/>
                    </a:ext>
                  </a:extLst>
                </p14:cNvPr>
                <p14:cNvContentPartPr/>
                <p14:nvPr/>
              </p14:nvContentPartPr>
              <p14:xfrm>
                <a:off x="6569530" y="150209"/>
                <a:ext cx="222120" cy="55188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EE1F590C-D71C-EF53-BD35-15DC5D5332CA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6560890" y="141209"/>
                  <a:ext cx="239760" cy="56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E4541B20-9597-CC29-EE3C-7DE57B05F0EF}"/>
                    </a:ext>
                  </a:extLst>
                </p14:cNvPr>
                <p14:cNvContentPartPr/>
                <p14:nvPr/>
              </p14:nvContentPartPr>
              <p14:xfrm>
                <a:off x="4364890" y="705689"/>
                <a:ext cx="1802520" cy="41832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E4541B20-9597-CC29-EE3C-7DE57B05F0EF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4355890" y="697049"/>
                  <a:ext cx="1820160" cy="43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F4F5D32C-F362-3C85-5DA7-706165EBD3AA}"/>
                    </a:ext>
                  </a:extLst>
                </p14:cNvPr>
                <p14:cNvContentPartPr/>
                <p14:nvPr/>
              </p14:nvContentPartPr>
              <p14:xfrm>
                <a:off x="5856010" y="810089"/>
                <a:ext cx="16560" cy="756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F4F5D32C-F362-3C85-5DA7-706165EBD3AA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5847010" y="801089"/>
                  <a:ext cx="3420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94885967-D8C1-28DA-9660-C6B09FD91758}"/>
                    </a:ext>
                  </a:extLst>
                </p14:cNvPr>
                <p14:cNvContentPartPr/>
                <p14:nvPr/>
              </p14:nvContentPartPr>
              <p14:xfrm>
                <a:off x="5340850" y="830609"/>
                <a:ext cx="472680" cy="5040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94885967-D8C1-28DA-9660-C6B09FD91758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5332210" y="821969"/>
                  <a:ext cx="490320" cy="6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2E2AA4CA-CF30-0F5D-3066-EC2B2DA23921}"/>
                    </a:ext>
                  </a:extLst>
                </p14:cNvPr>
                <p14:cNvContentPartPr/>
                <p14:nvPr/>
              </p14:nvContentPartPr>
              <p14:xfrm>
                <a:off x="5058250" y="870209"/>
                <a:ext cx="254160" cy="360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2E2AA4CA-CF30-0F5D-3066-EC2B2DA23921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5049610" y="861569"/>
                  <a:ext cx="27180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52F75E62-8885-A1C9-30C0-2995B3B9AAA9}"/>
                    </a:ext>
                  </a:extLst>
                </p14:cNvPr>
                <p14:cNvContentPartPr/>
                <p14:nvPr/>
              </p14:nvContentPartPr>
              <p14:xfrm>
                <a:off x="4627330" y="850769"/>
                <a:ext cx="270720" cy="3024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52F75E62-8885-A1C9-30C0-2995B3B9AAA9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4618690" y="841769"/>
                  <a:ext cx="28836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13B6BF5D-0D03-B5AA-3390-E9C0FEAEC07D}"/>
                    </a:ext>
                  </a:extLst>
                </p14:cNvPr>
                <p14:cNvContentPartPr/>
                <p14:nvPr/>
              </p14:nvContentPartPr>
              <p14:xfrm>
                <a:off x="6342730" y="1080809"/>
                <a:ext cx="8640" cy="1008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13B6BF5D-0D03-B5AA-3390-E9C0FEAEC07D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6333730" y="1072169"/>
                  <a:ext cx="26280" cy="27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379032C8-01C4-5D79-D0F6-88D6A47E6D09}"/>
              </a:ext>
            </a:extLst>
          </p:cNvPr>
          <p:cNvGrpSpPr/>
          <p:nvPr/>
        </p:nvGrpSpPr>
        <p:grpSpPr>
          <a:xfrm>
            <a:off x="4450930" y="1399769"/>
            <a:ext cx="4435892" cy="579240"/>
            <a:chOff x="4450930" y="1399769"/>
            <a:chExt cx="4435892" cy="579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EF9AECE4-4939-0ADD-8236-5B37ED44E5CF}"/>
                    </a:ext>
                  </a:extLst>
                </p14:cNvPr>
                <p14:cNvContentPartPr/>
                <p14:nvPr/>
              </p14:nvContentPartPr>
              <p14:xfrm>
                <a:off x="6110404" y="1607129"/>
                <a:ext cx="1180080" cy="37188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EF9AECE4-4939-0ADD-8236-5B37ED44E5CF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6101404" y="1598129"/>
                  <a:ext cx="1197720" cy="38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1CB26CC7-4359-0241-7271-CFA8BBC85A59}"/>
                    </a:ext>
                  </a:extLst>
                </p14:cNvPr>
                <p14:cNvContentPartPr/>
                <p14:nvPr/>
              </p14:nvContentPartPr>
              <p14:xfrm>
                <a:off x="4450930" y="1399769"/>
                <a:ext cx="18360" cy="828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1CB26CC7-4359-0241-7271-CFA8BBC85A59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4442290" y="1390769"/>
                  <a:ext cx="3600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DF8F4D02-E2F0-A001-627D-4B181CD8E96E}"/>
                    </a:ext>
                  </a:extLst>
                </p14:cNvPr>
                <p14:cNvContentPartPr/>
                <p14:nvPr/>
              </p14:nvContentPartPr>
              <p14:xfrm>
                <a:off x="8207862" y="1592009"/>
                <a:ext cx="678960" cy="38700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DF8F4D02-E2F0-A001-627D-4B181CD8E96E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8199222" y="1583009"/>
                  <a:ext cx="696600" cy="404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2BD6DF98-8B7A-0A4B-F7D4-73D21BEB5046}"/>
              </a:ext>
            </a:extLst>
          </p:cNvPr>
          <p:cNvGrpSpPr/>
          <p:nvPr/>
        </p:nvGrpSpPr>
        <p:grpSpPr>
          <a:xfrm>
            <a:off x="2187540" y="1602809"/>
            <a:ext cx="1743840" cy="644400"/>
            <a:chOff x="5908570" y="1356209"/>
            <a:chExt cx="1743840" cy="644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C31EB750-D485-60AE-C1B6-C2747D0D55A6}"/>
                    </a:ext>
                  </a:extLst>
                </p14:cNvPr>
                <p14:cNvContentPartPr/>
                <p14:nvPr/>
              </p14:nvContentPartPr>
              <p14:xfrm>
                <a:off x="5908570" y="1361969"/>
                <a:ext cx="1405800" cy="41004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C31EB750-D485-60AE-C1B6-C2747D0D55A6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5899570" y="1352969"/>
                  <a:ext cx="1423440" cy="42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DEE28D90-89B4-5DEF-8728-525CFC42F6E9}"/>
                    </a:ext>
                  </a:extLst>
                </p14:cNvPr>
                <p14:cNvContentPartPr/>
                <p14:nvPr/>
              </p14:nvContentPartPr>
              <p14:xfrm>
                <a:off x="7418050" y="1356209"/>
                <a:ext cx="234360" cy="64440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DEE28D90-89B4-5DEF-8728-525CFC42F6E9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7409050" y="1347209"/>
                  <a:ext cx="252000" cy="662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AACB0240-6545-9F25-8C83-49B9ED41A9B9}"/>
                  </a:ext>
                </a:extLst>
              </p14:cNvPr>
              <p14:cNvContentPartPr/>
              <p14:nvPr/>
            </p14:nvContentPartPr>
            <p14:xfrm>
              <a:off x="9832570" y="1030049"/>
              <a:ext cx="1440" cy="72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AACB0240-6545-9F25-8C83-49B9ED41A9B9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9823930" y="1021049"/>
                <a:ext cx="19080" cy="18360"/>
              </a:xfrm>
              <a:prstGeom prst="rect">
                <a:avLst/>
              </a:prstGeom>
            </p:spPr>
          </p:pic>
        </mc:Fallback>
      </mc:AlternateContent>
      <p:grpSp>
        <p:nvGrpSpPr>
          <p:cNvPr id="67" name="Group 66">
            <a:extLst>
              <a:ext uri="{FF2B5EF4-FFF2-40B4-BE49-F238E27FC236}">
                <a16:creationId xmlns:a16="http://schemas.microsoft.com/office/drawing/2014/main" id="{05DFAF48-1501-FBD3-2403-8E9B1C6DA066}"/>
              </a:ext>
            </a:extLst>
          </p:cNvPr>
          <p:cNvGrpSpPr/>
          <p:nvPr/>
        </p:nvGrpSpPr>
        <p:grpSpPr>
          <a:xfrm>
            <a:off x="9569050" y="998009"/>
            <a:ext cx="1663200" cy="432720"/>
            <a:chOff x="9569050" y="998009"/>
            <a:chExt cx="1663200" cy="432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5833FAB0-071F-1870-62AA-39660357E09E}"/>
                    </a:ext>
                  </a:extLst>
                </p14:cNvPr>
                <p14:cNvContentPartPr/>
                <p14:nvPr/>
              </p14:nvContentPartPr>
              <p14:xfrm>
                <a:off x="9569050" y="1390049"/>
                <a:ext cx="1366920" cy="4068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5833FAB0-071F-1870-62AA-39660357E09E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9560050" y="1381049"/>
                  <a:ext cx="1384560" cy="5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81197D0C-8835-9BBE-869F-05ABFD21E7C5}"/>
                    </a:ext>
                  </a:extLst>
                </p14:cNvPr>
                <p14:cNvContentPartPr/>
                <p14:nvPr/>
              </p14:nvContentPartPr>
              <p14:xfrm>
                <a:off x="9706930" y="1132289"/>
                <a:ext cx="109800" cy="20916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81197D0C-8835-9BBE-869F-05ABFD21E7C5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9698290" y="1123289"/>
                  <a:ext cx="127440" cy="22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6530392F-BC62-CFD9-496E-9F4976D3AEA7}"/>
                    </a:ext>
                  </a:extLst>
                </p14:cNvPr>
                <p14:cNvContentPartPr/>
                <p14:nvPr/>
              </p14:nvContentPartPr>
              <p14:xfrm>
                <a:off x="9976210" y="1057769"/>
                <a:ext cx="65520" cy="26172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6530392F-BC62-CFD9-496E-9F4976D3AEA7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9967210" y="1048769"/>
                  <a:ext cx="83160" cy="27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7F3B33AA-2A78-9CDB-2505-565D696BE184}"/>
                    </a:ext>
                  </a:extLst>
                </p14:cNvPr>
                <p14:cNvContentPartPr/>
                <p14:nvPr/>
              </p14:nvContentPartPr>
              <p14:xfrm>
                <a:off x="9885130" y="1136249"/>
                <a:ext cx="189000" cy="6984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7F3B33AA-2A78-9CDB-2505-565D696BE184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9876130" y="1127609"/>
                  <a:ext cx="20664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749EAD20-409A-CC39-39B6-915052BEE0FA}"/>
                    </a:ext>
                  </a:extLst>
                </p14:cNvPr>
                <p14:cNvContentPartPr/>
                <p14:nvPr/>
              </p14:nvContentPartPr>
              <p14:xfrm>
                <a:off x="10088530" y="998009"/>
                <a:ext cx="925560" cy="33120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749EAD20-409A-CC39-39B6-915052BEE0FA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10079530" y="989009"/>
                  <a:ext cx="943200" cy="34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7145E6A8-F52F-E0A4-9BDE-CFFE215ADE90}"/>
                    </a:ext>
                  </a:extLst>
                </p14:cNvPr>
                <p14:cNvContentPartPr/>
                <p14:nvPr/>
              </p14:nvContentPartPr>
              <p14:xfrm>
                <a:off x="10964770" y="1232729"/>
                <a:ext cx="267480" cy="12708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7145E6A8-F52F-E0A4-9BDE-CFFE215ADE90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10956130" y="1224089"/>
                  <a:ext cx="28512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545870B6-167A-E164-40E5-585EADDDBA94}"/>
                    </a:ext>
                  </a:extLst>
                </p14:cNvPr>
                <p14:cNvContentPartPr/>
                <p14:nvPr/>
              </p14:nvContentPartPr>
              <p14:xfrm>
                <a:off x="10232170" y="1151009"/>
                <a:ext cx="340200" cy="1656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545870B6-167A-E164-40E5-585EADDDBA94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10223170" y="1142009"/>
                  <a:ext cx="357840" cy="34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D35DBAFA-D5EE-C2B8-93C2-40FA3F504162}"/>
              </a:ext>
            </a:extLst>
          </p:cNvPr>
          <p:cNvGrpSpPr/>
          <p:nvPr/>
        </p:nvGrpSpPr>
        <p:grpSpPr>
          <a:xfrm>
            <a:off x="9846610" y="1581929"/>
            <a:ext cx="1154520" cy="272520"/>
            <a:chOff x="9846610" y="1581929"/>
            <a:chExt cx="1154520" cy="272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DA2FE6ED-D689-77F4-2ACC-E88AF0B0C9BD}"/>
                    </a:ext>
                  </a:extLst>
                </p14:cNvPr>
                <p14:cNvContentPartPr/>
                <p14:nvPr/>
              </p14:nvContentPartPr>
              <p14:xfrm>
                <a:off x="9846610" y="1581929"/>
                <a:ext cx="55800" cy="25956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DA2FE6ED-D689-77F4-2ACC-E88AF0B0C9BD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9837610" y="1572929"/>
                  <a:ext cx="73440" cy="27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EB336D6C-AA65-6D37-D574-E6EB34E3A5A5}"/>
                    </a:ext>
                  </a:extLst>
                </p14:cNvPr>
                <p14:cNvContentPartPr/>
                <p14:nvPr/>
              </p14:nvContentPartPr>
              <p14:xfrm>
                <a:off x="9900610" y="1594889"/>
                <a:ext cx="200880" cy="1404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EB336D6C-AA65-6D37-D574-E6EB34E3A5A5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9891970" y="1585889"/>
                  <a:ext cx="21852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EC8D493E-3ED3-496B-8A1C-19428929E300}"/>
                    </a:ext>
                  </a:extLst>
                </p14:cNvPr>
                <p14:cNvContentPartPr/>
                <p14:nvPr/>
              </p14:nvContentPartPr>
              <p14:xfrm>
                <a:off x="9871450" y="1746809"/>
                <a:ext cx="187560" cy="2592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EC8D493E-3ED3-496B-8A1C-19428929E300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9862810" y="1737809"/>
                  <a:ext cx="20520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BAC2A50D-3212-C0A4-8140-F2E16F32BFDF}"/>
                    </a:ext>
                  </a:extLst>
                </p14:cNvPr>
                <p14:cNvContentPartPr/>
                <p14:nvPr/>
              </p14:nvContentPartPr>
              <p14:xfrm>
                <a:off x="10076650" y="1733849"/>
                <a:ext cx="923040" cy="12060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BAC2A50D-3212-C0A4-8140-F2E16F32BFDF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10067650" y="1724849"/>
                  <a:ext cx="94068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667AE231-4BED-71A1-37D5-C1086684CA91}"/>
                    </a:ext>
                  </a:extLst>
                </p14:cNvPr>
                <p14:cNvContentPartPr/>
                <p14:nvPr/>
              </p14:nvContentPartPr>
              <p14:xfrm>
                <a:off x="10968370" y="1608569"/>
                <a:ext cx="32760" cy="5364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667AE231-4BED-71A1-37D5-C1086684CA91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10959730" y="1599569"/>
                  <a:ext cx="50400" cy="71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76" name="Ink 75">
                <a:extLst>
                  <a:ext uri="{FF2B5EF4-FFF2-40B4-BE49-F238E27FC236}">
                    <a16:creationId xmlns:a16="http://schemas.microsoft.com/office/drawing/2014/main" id="{22517B00-D2EE-BC1A-E56D-F9B268D2C33A}"/>
                  </a:ext>
                </a:extLst>
              </p14:cNvPr>
              <p14:cNvContentPartPr/>
              <p14:nvPr/>
            </p14:nvContentPartPr>
            <p14:xfrm>
              <a:off x="8216890" y="2316329"/>
              <a:ext cx="803160" cy="225000"/>
            </p14:xfrm>
          </p:contentPart>
        </mc:Choice>
        <mc:Fallback xmlns="">
          <p:pic>
            <p:nvPicPr>
              <p:cNvPr id="76" name="Ink 75">
                <a:extLst>
                  <a:ext uri="{FF2B5EF4-FFF2-40B4-BE49-F238E27FC236}">
                    <a16:creationId xmlns:a16="http://schemas.microsoft.com/office/drawing/2014/main" id="{22517B00-D2EE-BC1A-E56D-F9B268D2C33A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8207890" y="2307329"/>
                <a:ext cx="820800" cy="24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45E7F7E1-30D6-1988-6D03-F3C85531B0ED}"/>
                  </a:ext>
                </a:extLst>
              </p14:cNvPr>
              <p14:cNvContentPartPr/>
              <p14:nvPr/>
            </p14:nvContentPartPr>
            <p14:xfrm>
              <a:off x="9838690" y="2121209"/>
              <a:ext cx="203400" cy="389160"/>
            </p14:xfrm>
          </p:contentPart>
        </mc:Choice>
        <mc:Fallback xmlns=""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45E7F7E1-30D6-1988-6D03-F3C85531B0ED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9829690" y="2112569"/>
                <a:ext cx="221040" cy="406800"/>
              </a:xfrm>
              <a:prstGeom prst="rect">
                <a:avLst/>
              </a:prstGeom>
            </p:spPr>
          </p:pic>
        </mc:Fallback>
      </mc:AlternateContent>
      <p:grpSp>
        <p:nvGrpSpPr>
          <p:cNvPr id="83" name="Group 82">
            <a:extLst>
              <a:ext uri="{FF2B5EF4-FFF2-40B4-BE49-F238E27FC236}">
                <a16:creationId xmlns:a16="http://schemas.microsoft.com/office/drawing/2014/main" id="{A748E4FA-C936-87F0-D3BB-9497FF33EF76}"/>
              </a:ext>
            </a:extLst>
          </p:cNvPr>
          <p:cNvGrpSpPr/>
          <p:nvPr/>
        </p:nvGrpSpPr>
        <p:grpSpPr>
          <a:xfrm>
            <a:off x="10063330" y="2130929"/>
            <a:ext cx="1816920" cy="386280"/>
            <a:chOff x="10063330" y="2130929"/>
            <a:chExt cx="1816920" cy="386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EF0D7043-9F55-13BF-BB21-76A07FCA166A}"/>
                    </a:ext>
                  </a:extLst>
                </p14:cNvPr>
                <p14:cNvContentPartPr/>
                <p14:nvPr/>
              </p14:nvContentPartPr>
              <p14:xfrm>
                <a:off x="10063330" y="2303369"/>
                <a:ext cx="398880" cy="20556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EF0D7043-9F55-13BF-BB21-76A07FCA166A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10054330" y="2294729"/>
                  <a:ext cx="416520" cy="22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05AC6AE8-FEBB-64B3-186D-5DE33BF54EC7}"/>
                    </a:ext>
                  </a:extLst>
                </p14:cNvPr>
                <p14:cNvContentPartPr/>
                <p14:nvPr/>
              </p14:nvContentPartPr>
              <p14:xfrm>
                <a:off x="10497490" y="2369969"/>
                <a:ext cx="72000" cy="1980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05AC6AE8-FEBB-64B3-186D-5DE33BF54EC7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10488490" y="2360969"/>
                  <a:ext cx="8964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95FC6376-71C3-8427-9CAB-60C51459EB24}"/>
                    </a:ext>
                  </a:extLst>
                </p14:cNvPr>
                <p14:cNvContentPartPr/>
                <p14:nvPr/>
              </p14:nvContentPartPr>
              <p14:xfrm>
                <a:off x="10659130" y="2130929"/>
                <a:ext cx="1221120" cy="38628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95FC6376-71C3-8427-9CAB-60C51459EB24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10650490" y="2121929"/>
                  <a:ext cx="1238760" cy="40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F36EBE72-45B3-8168-E857-43BB05C18CE4}"/>
                    </a:ext>
                  </a:extLst>
                </p14:cNvPr>
                <p14:cNvContentPartPr/>
                <p14:nvPr/>
              </p14:nvContentPartPr>
              <p14:xfrm>
                <a:off x="11607730" y="2295089"/>
                <a:ext cx="13680" cy="756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F36EBE72-45B3-8168-E857-43BB05C18CE4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11599090" y="2286449"/>
                  <a:ext cx="3132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8140F1F3-7402-FA4B-1B4E-3445F1241DCA}"/>
                    </a:ext>
                  </a:extLst>
                </p14:cNvPr>
                <p14:cNvContentPartPr/>
                <p14:nvPr/>
              </p14:nvContentPartPr>
              <p14:xfrm>
                <a:off x="10853530" y="2297609"/>
                <a:ext cx="703080" cy="2772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8140F1F3-7402-FA4B-1B4E-3445F1241DCA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10844890" y="2288609"/>
                  <a:ext cx="720720" cy="45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BB797210-8D26-5F04-CBA5-CA987569A410}"/>
              </a:ext>
            </a:extLst>
          </p:cNvPr>
          <p:cNvGrpSpPr/>
          <p:nvPr/>
        </p:nvGrpSpPr>
        <p:grpSpPr>
          <a:xfrm>
            <a:off x="1248370" y="2545289"/>
            <a:ext cx="578880" cy="335520"/>
            <a:chOff x="1248370" y="2545289"/>
            <a:chExt cx="578880" cy="335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EC7B7911-78C8-24D4-E1C0-7D5D03A4E99A}"/>
                    </a:ext>
                  </a:extLst>
                </p14:cNvPr>
                <p14:cNvContentPartPr/>
                <p14:nvPr/>
              </p14:nvContentPartPr>
              <p14:xfrm>
                <a:off x="1248370" y="2586329"/>
                <a:ext cx="59400" cy="29448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EC7B7911-78C8-24D4-E1C0-7D5D03A4E99A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1239730" y="2577329"/>
                  <a:ext cx="77040" cy="31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B3E0FE7C-0526-5737-49A2-E23DA2D49B3E}"/>
                    </a:ext>
                  </a:extLst>
                </p14:cNvPr>
                <p14:cNvContentPartPr/>
                <p14:nvPr/>
              </p14:nvContentPartPr>
              <p14:xfrm>
                <a:off x="1260610" y="2545289"/>
                <a:ext cx="201600" cy="15264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B3E0FE7C-0526-5737-49A2-E23DA2D49B3E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1251610" y="2536649"/>
                  <a:ext cx="21924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EA0425DE-8E52-D27C-F051-150F15829613}"/>
                    </a:ext>
                  </a:extLst>
                </p14:cNvPr>
                <p14:cNvContentPartPr/>
                <p14:nvPr/>
              </p14:nvContentPartPr>
              <p14:xfrm>
                <a:off x="1263850" y="2653289"/>
                <a:ext cx="189720" cy="7632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EA0425DE-8E52-D27C-F051-150F15829613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1254850" y="2644649"/>
                  <a:ext cx="207360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E3D38924-E334-5763-2811-15BF3EAF280D}"/>
                    </a:ext>
                  </a:extLst>
                </p14:cNvPr>
                <p14:cNvContentPartPr/>
                <p14:nvPr/>
              </p14:nvContentPartPr>
              <p14:xfrm>
                <a:off x="1485610" y="2733569"/>
                <a:ext cx="341640" cy="9684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E3D38924-E334-5763-2811-15BF3EAF280D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1476970" y="2724569"/>
                  <a:ext cx="359280" cy="114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24">
            <p14:nvContentPartPr>
              <p14:cNvPr id="90" name="Ink 89">
                <a:extLst>
                  <a:ext uri="{FF2B5EF4-FFF2-40B4-BE49-F238E27FC236}">
                    <a16:creationId xmlns:a16="http://schemas.microsoft.com/office/drawing/2014/main" id="{D77A2F9F-85C0-460D-F866-0507174E02A3}"/>
                  </a:ext>
                </a:extLst>
              </p14:cNvPr>
              <p14:cNvContentPartPr/>
              <p14:nvPr/>
            </p14:nvContentPartPr>
            <p14:xfrm>
              <a:off x="2097250" y="2428289"/>
              <a:ext cx="1315080" cy="406440"/>
            </p14:xfrm>
          </p:contentPart>
        </mc:Choice>
        <mc:Fallback xmlns="">
          <p:pic>
            <p:nvPicPr>
              <p:cNvPr id="90" name="Ink 89">
                <a:extLst>
                  <a:ext uri="{FF2B5EF4-FFF2-40B4-BE49-F238E27FC236}">
                    <a16:creationId xmlns:a16="http://schemas.microsoft.com/office/drawing/2014/main" id="{D77A2F9F-85C0-460D-F866-0507174E02A3}"/>
                  </a:ext>
                </a:extLst>
              </p:cNvPr>
              <p:cNvPicPr/>
              <p:nvPr/>
            </p:nvPicPr>
            <p:blipFill>
              <a:blip r:embed="rId125"/>
              <a:stretch>
                <a:fillRect/>
              </a:stretch>
            </p:blipFill>
            <p:spPr>
              <a:xfrm>
                <a:off x="2088610" y="2419649"/>
                <a:ext cx="1332720" cy="424080"/>
              </a:xfrm>
              <a:prstGeom prst="rect">
                <a:avLst/>
              </a:prstGeom>
            </p:spPr>
          </p:pic>
        </mc:Fallback>
      </mc:AlternateContent>
      <p:grpSp>
        <p:nvGrpSpPr>
          <p:cNvPr id="97" name="Group 96">
            <a:extLst>
              <a:ext uri="{FF2B5EF4-FFF2-40B4-BE49-F238E27FC236}">
                <a16:creationId xmlns:a16="http://schemas.microsoft.com/office/drawing/2014/main" id="{13375D75-A35F-B66F-820D-E5401E084C4C}"/>
              </a:ext>
            </a:extLst>
          </p:cNvPr>
          <p:cNvGrpSpPr/>
          <p:nvPr/>
        </p:nvGrpSpPr>
        <p:grpSpPr>
          <a:xfrm>
            <a:off x="3800410" y="2321009"/>
            <a:ext cx="841680" cy="604440"/>
            <a:chOff x="3800410" y="2321009"/>
            <a:chExt cx="841680" cy="604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244C90DA-A969-6BF0-48D3-201684C1686B}"/>
                    </a:ext>
                  </a:extLst>
                </p14:cNvPr>
                <p14:cNvContentPartPr/>
                <p14:nvPr/>
              </p14:nvContentPartPr>
              <p14:xfrm>
                <a:off x="3800410" y="2769209"/>
                <a:ext cx="195840" cy="15624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244C90DA-A969-6BF0-48D3-201684C1686B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3791410" y="2760569"/>
                  <a:ext cx="21348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03108C77-E0AF-26E9-7CD6-1B0539375290}"/>
                    </a:ext>
                  </a:extLst>
                </p14:cNvPr>
                <p14:cNvContentPartPr/>
                <p14:nvPr/>
              </p14:nvContentPartPr>
              <p14:xfrm>
                <a:off x="4074730" y="2396609"/>
                <a:ext cx="86760" cy="40284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03108C77-E0AF-26E9-7CD6-1B0539375290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4065730" y="2387969"/>
                  <a:ext cx="104400" cy="42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681B5385-9AC5-284D-86AB-8F7530A66866}"/>
                    </a:ext>
                  </a:extLst>
                </p14:cNvPr>
                <p14:cNvContentPartPr/>
                <p14:nvPr/>
              </p14:nvContentPartPr>
              <p14:xfrm>
                <a:off x="4359130" y="2398409"/>
                <a:ext cx="64800" cy="40284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681B5385-9AC5-284D-86AB-8F7530A66866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4350130" y="2389769"/>
                  <a:ext cx="82440" cy="42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BAB17D23-2A47-C86D-07C7-0E605C7361D1}"/>
                    </a:ext>
                  </a:extLst>
                </p14:cNvPr>
                <p14:cNvContentPartPr/>
                <p14:nvPr/>
              </p14:nvContentPartPr>
              <p14:xfrm>
                <a:off x="4527250" y="2321009"/>
                <a:ext cx="114840" cy="20592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BAB17D23-2A47-C86D-07C7-0E605C7361D1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4518610" y="2312369"/>
                  <a:ext cx="132480" cy="22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56D5DC8D-9469-9F2A-1B63-948784CC877E}"/>
                    </a:ext>
                  </a:extLst>
                </p14:cNvPr>
                <p14:cNvContentPartPr/>
                <p14:nvPr/>
              </p14:nvContentPartPr>
              <p14:xfrm>
                <a:off x="4533370" y="2453129"/>
                <a:ext cx="82800" cy="2376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56D5DC8D-9469-9F2A-1B63-948784CC877E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4524730" y="2444129"/>
                  <a:ext cx="100440" cy="41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36">
            <p14:nvContentPartPr>
              <p14:cNvPr id="116" name="Ink 115">
                <a:extLst>
                  <a:ext uri="{FF2B5EF4-FFF2-40B4-BE49-F238E27FC236}">
                    <a16:creationId xmlns:a16="http://schemas.microsoft.com/office/drawing/2014/main" id="{AFBF8810-284E-69F3-44F4-DDBED29C6375}"/>
                  </a:ext>
                </a:extLst>
              </p14:cNvPr>
              <p14:cNvContentPartPr/>
              <p14:nvPr/>
            </p14:nvContentPartPr>
            <p14:xfrm>
              <a:off x="4406290" y="3679289"/>
              <a:ext cx="1317240" cy="366480"/>
            </p14:xfrm>
          </p:contentPart>
        </mc:Choice>
        <mc:Fallback xmlns="">
          <p:pic>
            <p:nvPicPr>
              <p:cNvPr id="116" name="Ink 115">
                <a:extLst>
                  <a:ext uri="{FF2B5EF4-FFF2-40B4-BE49-F238E27FC236}">
                    <a16:creationId xmlns:a16="http://schemas.microsoft.com/office/drawing/2014/main" id="{AFBF8810-284E-69F3-44F4-DDBED29C6375}"/>
                  </a:ext>
                </a:extLst>
              </p:cNvPr>
              <p:cNvPicPr/>
              <p:nvPr/>
            </p:nvPicPr>
            <p:blipFill>
              <a:blip r:embed="rId137"/>
              <a:stretch>
                <a:fillRect/>
              </a:stretch>
            </p:blipFill>
            <p:spPr>
              <a:xfrm>
                <a:off x="4397650" y="3670289"/>
                <a:ext cx="1334880" cy="38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8">
            <p14:nvContentPartPr>
              <p14:cNvPr id="118" name="Ink 117">
                <a:extLst>
                  <a:ext uri="{FF2B5EF4-FFF2-40B4-BE49-F238E27FC236}">
                    <a16:creationId xmlns:a16="http://schemas.microsoft.com/office/drawing/2014/main" id="{CCE00070-69E7-D05B-636C-BFDAE4157486}"/>
                  </a:ext>
                </a:extLst>
              </p14:cNvPr>
              <p14:cNvContentPartPr/>
              <p14:nvPr/>
            </p14:nvContentPartPr>
            <p14:xfrm>
              <a:off x="2559850" y="4190129"/>
              <a:ext cx="1226160" cy="277560"/>
            </p14:xfrm>
          </p:contentPart>
        </mc:Choice>
        <mc:Fallback xmlns="">
          <p:pic>
            <p:nvPicPr>
              <p:cNvPr id="118" name="Ink 117">
                <a:extLst>
                  <a:ext uri="{FF2B5EF4-FFF2-40B4-BE49-F238E27FC236}">
                    <a16:creationId xmlns:a16="http://schemas.microsoft.com/office/drawing/2014/main" id="{CCE00070-69E7-D05B-636C-BFDAE4157486}"/>
                  </a:ext>
                </a:extLst>
              </p:cNvPr>
              <p:cNvPicPr/>
              <p:nvPr/>
            </p:nvPicPr>
            <p:blipFill>
              <a:blip r:embed="rId139"/>
              <a:stretch>
                <a:fillRect/>
              </a:stretch>
            </p:blipFill>
            <p:spPr>
              <a:xfrm>
                <a:off x="2551210" y="4181129"/>
                <a:ext cx="1243800" cy="295200"/>
              </a:xfrm>
              <a:prstGeom prst="rect">
                <a:avLst/>
              </a:prstGeom>
            </p:spPr>
          </p:pic>
        </mc:Fallback>
      </mc:AlternateContent>
      <p:grpSp>
        <p:nvGrpSpPr>
          <p:cNvPr id="150" name="Group 149">
            <a:extLst>
              <a:ext uri="{FF2B5EF4-FFF2-40B4-BE49-F238E27FC236}">
                <a16:creationId xmlns:a16="http://schemas.microsoft.com/office/drawing/2014/main" id="{E396CD01-AC3A-2322-6E3E-B6C8BFE6B7CE}"/>
              </a:ext>
            </a:extLst>
          </p:cNvPr>
          <p:cNvGrpSpPr/>
          <p:nvPr/>
        </p:nvGrpSpPr>
        <p:grpSpPr>
          <a:xfrm>
            <a:off x="1143970" y="3061529"/>
            <a:ext cx="9663120" cy="1650600"/>
            <a:chOff x="1143970" y="3061529"/>
            <a:chExt cx="9663120" cy="1650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685ED503-7FB0-A812-7872-127A05A1C411}"/>
                    </a:ext>
                  </a:extLst>
                </p14:cNvPr>
                <p14:cNvContentPartPr/>
                <p14:nvPr/>
              </p14:nvContentPartPr>
              <p14:xfrm>
                <a:off x="1212730" y="3262049"/>
                <a:ext cx="170640" cy="22248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685ED503-7FB0-A812-7872-127A05A1C411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1203730" y="3253049"/>
                  <a:ext cx="188280" cy="24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F10FA519-8CEE-6E6B-41CF-8BBCDA08738A}"/>
                    </a:ext>
                  </a:extLst>
                </p14:cNvPr>
                <p14:cNvContentPartPr/>
                <p14:nvPr/>
              </p14:nvContentPartPr>
              <p14:xfrm>
                <a:off x="1143970" y="3315689"/>
                <a:ext cx="236880" cy="5580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F10FA519-8CEE-6E6B-41CF-8BBCDA08738A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1134970" y="3306689"/>
                  <a:ext cx="254520" cy="7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9679C2CA-8F25-A0A2-009C-87E248B660CD}"/>
                    </a:ext>
                  </a:extLst>
                </p14:cNvPr>
                <p14:cNvContentPartPr/>
                <p14:nvPr/>
              </p14:nvContentPartPr>
              <p14:xfrm>
                <a:off x="1387330" y="3354929"/>
                <a:ext cx="208440" cy="11304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9679C2CA-8F25-A0A2-009C-87E248B660CD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1378330" y="3346289"/>
                  <a:ext cx="22608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99194FA8-004A-15C1-F634-7790E14E5B32}"/>
                    </a:ext>
                  </a:extLst>
                </p14:cNvPr>
                <p14:cNvContentPartPr/>
                <p14:nvPr/>
              </p14:nvContentPartPr>
              <p14:xfrm>
                <a:off x="1639330" y="3377609"/>
                <a:ext cx="50760" cy="9000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99194FA8-004A-15C1-F634-7790E14E5B32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1630330" y="3368609"/>
                  <a:ext cx="6840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39537DCC-93DE-AF49-01C4-B33EC3F9063C}"/>
                    </a:ext>
                  </a:extLst>
                </p14:cNvPr>
                <p14:cNvContentPartPr/>
                <p14:nvPr/>
              </p14:nvContentPartPr>
              <p14:xfrm>
                <a:off x="1910050" y="3061529"/>
                <a:ext cx="1329120" cy="50688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39537DCC-93DE-AF49-01C4-B33EC3F9063C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1901050" y="3052529"/>
                  <a:ext cx="1346760" cy="52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9B7BA985-C282-C412-1D59-64FC8A844DC7}"/>
                    </a:ext>
                  </a:extLst>
                </p14:cNvPr>
                <p14:cNvContentPartPr/>
                <p14:nvPr/>
              </p14:nvContentPartPr>
              <p14:xfrm>
                <a:off x="2662450" y="3143609"/>
                <a:ext cx="33840" cy="4464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9B7BA985-C282-C412-1D59-64FC8A844DC7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2653810" y="3134969"/>
                  <a:ext cx="51480" cy="6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F921CDC5-B12C-F1DF-A9AC-DD784A061963}"/>
                    </a:ext>
                  </a:extLst>
                </p14:cNvPr>
                <p14:cNvContentPartPr/>
                <p14:nvPr/>
              </p14:nvContentPartPr>
              <p14:xfrm>
                <a:off x="2499010" y="3797009"/>
                <a:ext cx="650880" cy="30528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F921CDC5-B12C-F1DF-A9AC-DD784A061963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2490010" y="3788009"/>
                  <a:ext cx="668520" cy="32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B95E3B1E-B78B-760B-32CE-973E10E688EB}"/>
                    </a:ext>
                  </a:extLst>
                </p14:cNvPr>
                <p14:cNvContentPartPr/>
                <p14:nvPr/>
              </p14:nvContentPartPr>
              <p14:xfrm>
                <a:off x="3022090" y="3879809"/>
                <a:ext cx="148680" cy="4104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B95E3B1E-B78B-760B-32CE-973E10E688EB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3013450" y="3871169"/>
                  <a:ext cx="16632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20BC89DF-D1E3-D9A5-BA90-043DDBC2167B}"/>
                    </a:ext>
                  </a:extLst>
                </p14:cNvPr>
                <p14:cNvContentPartPr/>
                <p14:nvPr/>
              </p14:nvContentPartPr>
              <p14:xfrm>
                <a:off x="3126850" y="3957209"/>
                <a:ext cx="652680" cy="11268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20BC89DF-D1E3-D9A5-BA90-043DDBC2167B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3118210" y="3948209"/>
                  <a:ext cx="67032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1F9EFC00-08B6-4C61-0E1F-B3591495ED43}"/>
                    </a:ext>
                  </a:extLst>
                </p14:cNvPr>
                <p14:cNvContentPartPr/>
                <p14:nvPr/>
              </p14:nvContentPartPr>
              <p14:xfrm>
                <a:off x="3885730" y="3926969"/>
                <a:ext cx="390600" cy="10188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1F9EFC00-08B6-4C61-0E1F-B3591495ED43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3877090" y="3918329"/>
                  <a:ext cx="40824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89E7A4CC-BDA1-4A32-476A-D77339409A6A}"/>
                    </a:ext>
                  </a:extLst>
                </p14:cNvPr>
                <p14:cNvContentPartPr/>
                <p14:nvPr/>
              </p14:nvContentPartPr>
              <p14:xfrm>
                <a:off x="4059250" y="3788009"/>
                <a:ext cx="19440" cy="936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89E7A4CC-BDA1-4A32-476A-D77339409A6A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4050250" y="3779009"/>
                  <a:ext cx="3708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5DE768E1-D47E-875B-4F94-C5A2DBC6C944}"/>
                    </a:ext>
                  </a:extLst>
                </p14:cNvPr>
                <p14:cNvContentPartPr/>
                <p14:nvPr/>
              </p14:nvContentPartPr>
              <p14:xfrm>
                <a:off x="3843970" y="4151609"/>
                <a:ext cx="1027080" cy="41616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5DE768E1-D47E-875B-4F94-C5A2DBC6C944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3835330" y="4142609"/>
                  <a:ext cx="1044720" cy="43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D3552086-DB7D-6B93-17DA-CEFDEE2D5713}"/>
                    </a:ext>
                  </a:extLst>
                </p14:cNvPr>
                <p14:cNvContentPartPr/>
                <p14:nvPr/>
              </p14:nvContentPartPr>
              <p14:xfrm>
                <a:off x="4264810" y="4179689"/>
                <a:ext cx="177840" cy="2916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D3552086-DB7D-6B93-17DA-CEFDEE2D5713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4256170" y="4170689"/>
                  <a:ext cx="19548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5103EF2A-AC88-F238-3E13-FA0DBDE3CC97}"/>
                    </a:ext>
                  </a:extLst>
                </p14:cNvPr>
                <p14:cNvContentPartPr/>
                <p14:nvPr/>
              </p14:nvContentPartPr>
              <p14:xfrm>
                <a:off x="4996690" y="4056569"/>
                <a:ext cx="942120" cy="49428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5103EF2A-AC88-F238-3E13-FA0DBDE3CC97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4988050" y="4047569"/>
                  <a:ext cx="959760" cy="51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2BB0DCD5-0074-DEBA-FC61-CCC80EFCC447}"/>
                    </a:ext>
                  </a:extLst>
                </p14:cNvPr>
                <p14:cNvContentPartPr/>
                <p14:nvPr/>
              </p14:nvContentPartPr>
              <p14:xfrm>
                <a:off x="1665250" y="4103009"/>
                <a:ext cx="684720" cy="43200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2BB0DCD5-0074-DEBA-FC61-CCC80EFCC447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1656610" y="4094369"/>
                  <a:ext cx="702360" cy="44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98C592C5-2435-71E8-9CC6-5485401EB737}"/>
                    </a:ext>
                  </a:extLst>
                </p14:cNvPr>
                <p14:cNvContentPartPr/>
                <p14:nvPr/>
              </p14:nvContentPartPr>
              <p14:xfrm>
                <a:off x="2018410" y="4192289"/>
                <a:ext cx="133200" cy="1944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98C592C5-2435-71E8-9CC6-5485401EB737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2009770" y="4183289"/>
                  <a:ext cx="15084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E8BDC124-D9FD-F0F0-5B69-2FD6078BB6FE}"/>
                    </a:ext>
                  </a:extLst>
                </p14:cNvPr>
                <p14:cNvContentPartPr/>
                <p14:nvPr/>
              </p14:nvContentPartPr>
              <p14:xfrm>
                <a:off x="6829450" y="3700529"/>
                <a:ext cx="212760" cy="28656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E8BDC124-D9FD-F0F0-5B69-2FD6078BB6FE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6820450" y="3691889"/>
                  <a:ext cx="230400" cy="30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99126B4E-D45D-CBBA-33DD-12C691A5BB17}"/>
                    </a:ext>
                  </a:extLst>
                </p14:cNvPr>
                <p14:cNvContentPartPr/>
                <p14:nvPr/>
              </p14:nvContentPartPr>
              <p14:xfrm>
                <a:off x="7065970" y="3841289"/>
                <a:ext cx="59040" cy="11376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99126B4E-D45D-CBBA-33DD-12C691A5BB17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7057330" y="3832289"/>
                  <a:ext cx="7668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F0FB07AE-FA6B-CE4F-8054-9304101BD2BD}"/>
                    </a:ext>
                  </a:extLst>
                </p14:cNvPr>
                <p14:cNvContentPartPr/>
                <p14:nvPr/>
              </p14:nvContentPartPr>
              <p14:xfrm>
                <a:off x="7356130" y="3570929"/>
                <a:ext cx="710640" cy="36252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F0FB07AE-FA6B-CE4F-8054-9304101BD2BD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7347490" y="3562289"/>
                  <a:ext cx="728280" cy="38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5A2F2940-A8DC-E8FF-355E-C77F75ACE4DB}"/>
                    </a:ext>
                  </a:extLst>
                </p14:cNvPr>
                <p14:cNvContentPartPr/>
                <p14:nvPr/>
              </p14:nvContentPartPr>
              <p14:xfrm>
                <a:off x="7941850" y="3776129"/>
                <a:ext cx="762480" cy="15444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5A2F2940-A8DC-E8FF-355E-C77F75ACE4DB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7933210" y="3767129"/>
                  <a:ext cx="78012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CCF01264-CCE4-D555-4DA0-FB094A87AD7B}"/>
                    </a:ext>
                  </a:extLst>
                </p14:cNvPr>
                <p14:cNvContentPartPr/>
                <p14:nvPr/>
              </p14:nvContentPartPr>
              <p14:xfrm>
                <a:off x="8832130" y="3765329"/>
                <a:ext cx="402840" cy="15912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CCF01264-CCE4-D555-4DA0-FB094A87AD7B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8823130" y="3756329"/>
                  <a:ext cx="42048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B2328E17-D9A1-D858-E9FA-38660B45E8CE}"/>
                    </a:ext>
                  </a:extLst>
                </p14:cNvPr>
                <p14:cNvContentPartPr/>
                <p14:nvPr/>
              </p14:nvContentPartPr>
              <p14:xfrm>
                <a:off x="9035890" y="3658769"/>
                <a:ext cx="11880" cy="3924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B2328E17-D9A1-D858-E9FA-38660B45E8CE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9027250" y="3649769"/>
                  <a:ext cx="2952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A8DC7F2D-A456-BC76-992C-2F43F73DBFE4}"/>
                    </a:ext>
                  </a:extLst>
                </p14:cNvPr>
                <p14:cNvContentPartPr/>
                <p14:nvPr/>
              </p14:nvContentPartPr>
              <p14:xfrm>
                <a:off x="9357730" y="3736529"/>
                <a:ext cx="392760" cy="16812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A8DC7F2D-A456-BC76-992C-2F43F73DBFE4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9348730" y="3727889"/>
                  <a:ext cx="410400" cy="18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372C27D0-6E65-FA87-2832-34C5C139EC42}"/>
                    </a:ext>
                  </a:extLst>
                </p14:cNvPr>
                <p14:cNvContentPartPr/>
                <p14:nvPr/>
              </p14:nvContentPartPr>
              <p14:xfrm>
                <a:off x="9735010" y="3513689"/>
                <a:ext cx="792000" cy="29916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372C27D0-6E65-FA87-2832-34C5C139EC42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9726010" y="3505049"/>
                  <a:ext cx="809640" cy="31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FF5951EF-CDD5-9013-2A87-3533C240CB09}"/>
                    </a:ext>
                  </a:extLst>
                </p14:cNvPr>
                <p14:cNvContentPartPr/>
                <p14:nvPr/>
              </p14:nvContentPartPr>
              <p14:xfrm>
                <a:off x="10584970" y="3795209"/>
                <a:ext cx="10080" cy="1044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FF5951EF-CDD5-9013-2A87-3533C240CB09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10576330" y="3786209"/>
                  <a:ext cx="2772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D64B1E2D-FC50-A3C2-DDAD-82607E010103}"/>
                    </a:ext>
                  </a:extLst>
                </p14:cNvPr>
                <p14:cNvContentPartPr/>
                <p14:nvPr/>
              </p14:nvContentPartPr>
              <p14:xfrm>
                <a:off x="6836650" y="4160609"/>
                <a:ext cx="168480" cy="23328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D64B1E2D-FC50-A3C2-DDAD-82607E010103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6827650" y="4151609"/>
                  <a:ext cx="186120" cy="25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F97F2378-1924-E683-DF3F-03CD110EF651}"/>
                    </a:ext>
                  </a:extLst>
                </p14:cNvPr>
                <p14:cNvContentPartPr/>
                <p14:nvPr/>
              </p14:nvContentPartPr>
              <p14:xfrm>
                <a:off x="7001170" y="4132889"/>
                <a:ext cx="1028520" cy="26964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F97F2378-1924-E683-DF3F-03CD110EF651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6992530" y="4123889"/>
                  <a:ext cx="1046160" cy="28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00549644-0172-E22D-75CD-6FC94B5EF377}"/>
                    </a:ext>
                  </a:extLst>
                </p14:cNvPr>
                <p14:cNvContentPartPr/>
                <p14:nvPr/>
              </p14:nvContentPartPr>
              <p14:xfrm>
                <a:off x="7247770" y="4222889"/>
                <a:ext cx="335160" cy="2196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00549644-0172-E22D-75CD-6FC94B5EF377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7238770" y="4213889"/>
                  <a:ext cx="35280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ADE99FBF-CAA7-C1A9-5087-09362359A267}"/>
                    </a:ext>
                  </a:extLst>
                </p14:cNvPr>
                <p14:cNvContentPartPr/>
                <p14:nvPr/>
              </p14:nvContentPartPr>
              <p14:xfrm>
                <a:off x="8084410" y="4025969"/>
                <a:ext cx="1240560" cy="32508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ADE99FBF-CAA7-C1A9-5087-09362359A267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8075770" y="4016969"/>
                  <a:ext cx="1258200" cy="34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107F653A-38DE-B0F6-5FF3-78872A9757F1}"/>
                    </a:ext>
                  </a:extLst>
                </p14:cNvPr>
                <p14:cNvContentPartPr/>
                <p14:nvPr/>
              </p14:nvContentPartPr>
              <p14:xfrm>
                <a:off x="8662210" y="4163489"/>
                <a:ext cx="286920" cy="3096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107F653A-38DE-B0F6-5FF3-78872A9757F1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8653210" y="4154849"/>
                  <a:ext cx="30456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0505E84C-0E4E-3B71-DE0E-07F7816A9D23}"/>
                    </a:ext>
                  </a:extLst>
                </p14:cNvPr>
                <p14:cNvContentPartPr/>
                <p14:nvPr/>
              </p14:nvContentPartPr>
              <p14:xfrm>
                <a:off x="8307610" y="4063049"/>
                <a:ext cx="33120" cy="3492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0505E84C-0E4E-3B71-DE0E-07F7816A9D23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8298610" y="4054049"/>
                  <a:ext cx="5076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C3B8F116-CA46-3F04-9719-F9A0E507D42E}"/>
                    </a:ext>
                  </a:extLst>
                </p14:cNvPr>
                <p14:cNvContentPartPr/>
                <p14:nvPr/>
              </p14:nvContentPartPr>
              <p14:xfrm>
                <a:off x="1545370" y="4490009"/>
                <a:ext cx="9261720" cy="22212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C3B8F116-CA46-3F04-9719-F9A0E507D42E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1536730" y="4481369"/>
                  <a:ext cx="9279360" cy="239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04">
            <p14:nvContentPartPr>
              <p14:cNvPr id="167" name="Ink 166">
                <a:extLst>
                  <a:ext uri="{FF2B5EF4-FFF2-40B4-BE49-F238E27FC236}">
                    <a16:creationId xmlns:a16="http://schemas.microsoft.com/office/drawing/2014/main" id="{F924E7E9-6907-0DE4-E7F9-68075C38BB05}"/>
                  </a:ext>
                </a:extLst>
              </p14:cNvPr>
              <p14:cNvContentPartPr/>
              <p14:nvPr/>
            </p14:nvContentPartPr>
            <p14:xfrm>
              <a:off x="1768930" y="5641289"/>
              <a:ext cx="4350600" cy="129240"/>
            </p14:xfrm>
          </p:contentPart>
        </mc:Choice>
        <mc:Fallback xmlns="">
          <p:pic>
            <p:nvPicPr>
              <p:cNvPr id="167" name="Ink 166">
                <a:extLst>
                  <a:ext uri="{FF2B5EF4-FFF2-40B4-BE49-F238E27FC236}">
                    <a16:creationId xmlns:a16="http://schemas.microsoft.com/office/drawing/2014/main" id="{F924E7E9-6907-0DE4-E7F9-68075C38BB05}"/>
                  </a:ext>
                </a:extLst>
              </p:cNvPr>
              <p:cNvPicPr/>
              <p:nvPr/>
            </p:nvPicPr>
            <p:blipFill>
              <a:blip r:embed="rId205"/>
              <a:stretch>
                <a:fillRect/>
              </a:stretch>
            </p:blipFill>
            <p:spPr>
              <a:xfrm>
                <a:off x="1760290" y="5632289"/>
                <a:ext cx="4368240" cy="146880"/>
              </a:xfrm>
              <a:prstGeom prst="rect">
                <a:avLst/>
              </a:prstGeom>
            </p:spPr>
          </p:pic>
        </mc:Fallback>
      </mc:AlternateContent>
      <p:grpSp>
        <p:nvGrpSpPr>
          <p:cNvPr id="174" name="Group 173">
            <a:extLst>
              <a:ext uri="{FF2B5EF4-FFF2-40B4-BE49-F238E27FC236}">
                <a16:creationId xmlns:a16="http://schemas.microsoft.com/office/drawing/2014/main" id="{5CD1E307-106B-53E5-B1ED-05BE40E8CED9}"/>
              </a:ext>
            </a:extLst>
          </p:cNvPr>
          <p:cNvGrpSpPr/>
          <p:nvPr/>
        </p:nvGrpSpPr>
        <p:grpSpPr>
          <a:xfrm>
            <a:off x="1917970" y="6072929"/>
            <a:ext cx="995040" cy="338040"/>
            <a:chOff x="1917970" y="6072929"/>
            <a:chExt cx="995040" cy="338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8D6CD751-32DF-3916-1A84-039375A824CE}"/>
                    </a:ext>
                  </a:extLst>
                </p14:cNvPr>
                <p14:cNvContentPartPr/>
                <p14:nvPr/>
              </p14:nvContentPartPr>
              <p14:xfrm>
                <a:off x="1917970" y="6093809"/>
                <a:ext cx="220320" cy="31716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8D6CD751-32DF-3916-1A84-039375A824CE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1909330" y="6085169"/>
                  <a:ext cx="237960" cy="33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1CCA0ADD-9B83-4221-CCFC-21BEC7B53C40}"/>
                    </a:ext>
                  </a:extLst>
                </p14:cNvPr>
                <p14:cNvContentPartPr/>
                <p14:nvPr/>
              </p14:nvContentPartPr>
              <p14:xfrm>
                <a:off x="2231890" y="6072929"/>
                <a:ext cx="204480" cy="32472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1CCA0ADD-9B83-4221-CCFC-21BEC7B53C40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2223250" y="6063929"/>
                  <a:ext cx="222120" cy="34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CC414D0C-C468-F914-08C8-D1B8B8F070DF}"/>
                    </a:ext>
                  </a:extLst>
                </p14:cNvPr>
                <p14:cNvContentPartPr/>
                <p14:nvPr/>
              </p14:nvContentPartPr>
              <p14:xfrm>
                <a:off x="2297770" y="6250769"/>
                <a:ext cx="122400" cy="1476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CC414D0C-C468-F914-08C8-D1B8B8F070DF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2288770" y="6241769"/>
                  <a:ext cx="14004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EC6EB868-D3D1-4338-5DB8-FA1B1A4AC1BD}"/>
                    </a:ext>
                  </a:extLst>
                </p14:cNvPr>
                <p14:cNvContentPartPr/>
                <p14:nvPr/>
              </p14:nvContentPartPr>
              <p14:xfrm>
                <a:off x="2526370" y="6213329"/>
                <a:ext cx="127080" cy="3348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EC6EB868-D3D1-4338-5DB8-FA1B1A4AC1BD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2517370" y="6204689"/>
                  <a:ext cx="14472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54ECD198-42D8-4D15-6B1C-11152B08D8EE}"/>
                    </a:ext>
                  </a:extLst>
                </p14:cNvPr>
                <p14:cNvContentPartPr/>
                <p14:nvPr/>
              </p14:nvContentPartPr>
              <p14:xfrm>
                <a:off x="2667490" y="6111089"/>
                <a:ext cx="245520" cy="25560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54ECD198-42D8-4D15-6B1C-11152B08D8EE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2658490" y="6102089"/>
                  <a:ext cx="263160" cy="273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7" name="Group 176">
            <a:extLst>
              <a:ext uri="{FF2B5EF4-FFF2-40B4-BE49-F238E27FC236}">
                <a16:creationId xmlns:a16="http://schemas.microsoft.com/office/drawing/2014/main" id="{ECED137A-88B0-9DAF-11FC-9471C2BE797D}"/>
              </a:ext>
            </a:extLst>
          </p:cNvPr>
          <p:cNvGrpSpPr/>
          <p:nvPr/>
        </p:nvGrpSpPr>
        <p:grpSpPr>
          <a:xfrm>
            <a:off x="4127290" y="1615769"/>
            <a:ext cx="1877760" cy="513360"/>
            <a:chOff x="4127290" y="1615769"/>
            <a:chExt cx="1877760" cy="513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991D776C-F2AB-07D8-5AE5-B48757CC9EA1}"/>
                    </a:ext>
                  </a:extLst>
                </p14:cNvPr>
                <p14:cNvContentPartPr/>
                <p14:nvPr/>
              </p14:nvContentPartPr>
              <p14:xfrm>
                <a:off x="5610850" y="1846169"/>
                <a:ext cx="394200" cy="17604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991D776C-F2AB-07D8-5AE5-B48757CC9EA1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5602210" y="1837529"/>
                  <a:ext cx="411840" cy="19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4827FBB0-3A02-A511-7DAB-748074218B55}"/>
                    </a:ext>
                  </a:extLst>
                </p14:cNvPr>
                <p14:cNvContentPartPr/>
                <p14:nvPr/>
              </p14:nvContentPartPr>
              <p14:xfrm>
                <a:off x="5791210" y="1615769"/>
                <a:ext cx="14760" cy="936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4827FBB0-3A02-A511-7DAB-748074218B55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5782570" y="1606769"/>
                  <a:ext cx="3240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5A9E1B69-36B4-5D31-A763-05AC66897CF7}"/>
                    </a:ext>
                  </a:extLst>
                </p14:cNvPr>
                <p14:cNvContentPartPr/>
                <p14:nvPr/>
              </p14:nvContentPartPr>
              <p14:xfrm>
                <a:off x="4127290" y="1648169"/>
                <a:ext cx="1270800" cy="48096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5A9E1B69-36B4-5D31-A763-05AC66897CF7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4118650" y="1639529"/>
                  <a:ext cx="1288440" cy="49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AEE73496-FDD9-16BF-6750-07A003AE7996}"/>
                    </a:ext>
                  </a:extLst>
                </p14:cNvPr>
                <p14:cNvContentPartPr/>
                <p14:nvPr/>
              </p14:nvContentPartPr>
              <p14:xfrm>
                <a:off x="4669090" y="1806929"/>
                <a:ext cx="396720" cy="2772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AEE73496-FDD9-16BF-6750-07A003AE7996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4660450" y="1798289"/>
                  <a:ext cx="414360" cy="45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2" name="Group 181">
            <a:extLst>
              <a:ext uri="{FF2B5EF4-FFF2-40B4-BE49-F238E27FC236}">
                <a16:creationId xmlns:a16="http://schemas.microsoft.com/office/drawing/2014/main" id="{383694B2-A5BF-9CAE-6794-17911C7A24B9}"/>
              </a:ext>
            </a:extLst>
          </p:cNvPr>
          <p:cNvGrpSpPr/>
          <p:nvPr/>
        </p:nvGrpSpPr>
        <p:grpSpPr>
          <a:xfrm>
            <a:off x="1674970" y="4729409"/>
            <a:ext cx="3349440" cy="956520"/>
            <a:chOff x="1674970" y="4729409"/>
            <a:chExt cx="3349440" cy="956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2DBF5FA5-6ABA-876F-972B-164916AA4583}"/>
                    </a:ext>
                  </a:extLst>
                </p14:cNvPr>
                <p14:cNvContentPartPr/>
                <p14:nvPr/>
              </p14:nvContentPartPr>
              <p14:xfrm>
                <a:off x="2529610" y="4743809"/>
                <a:ext cx="170640" cy="23616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2DBF5FA5-6ABA-876F-972B-164916AA4583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2520970" y="4735169"/>
                  <a:ext cx="188280" cy="25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5A6352EC-E011-A220-3F57-49BA91BF55D0}"/>
                    </a:ext>
                  </a:extLst>
                </p14:cNvPr>
                <p14:cNvContentPartPr/>
                <p14:nvPr/>
              </p14:nvContentPartPr>
              <p14:xfrm>
                <a:off x="2576410" y="4901489"/>
                <a:ext cx="96120" cy="2052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5A6352EC-E011-A220-3F57-49BA91BF55D0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2567770" y="4892849"/>
                  <a:ext cx="11376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7ADC5B26-1C74-7614-3474-A8A873B92F69}"/>
                    </a:ext>
                  </a:extLst>
                </p14:cNvPr>
                <p14:cNvContentPartPr/>
                <p14:nvPr/>
              </p14:nvContentPartPr>
              <p14:xfrm>
                <a:off x="2891410" y="4859009"/>
                <a:ext cx="140040" cy="25776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7ADC5B26-1C74-7614-3474-A8A873B92F69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2882410" y="4850009"/>
                  <a:ext cx="157680" cy="27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BB37218F-3E1C-C9ED-3049-2917140E7A4C}"/>
                    </a:ext>
                  </a:extLst>
                </p14:cNvPr>
                <p14:cNvContentPartPr/>
                <p14:nvPr/>
              </p14:nvContentPartPr>
              <p14:xfrm>
                <a:off x="3100570" y="4824809"/>
                <a:ext cx="250560" cy="15228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BB37218F-3E1C-C9ED-3049-2917140E7A4C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3091570" y="4815809"/>
                  <a:ext cx="268200" cy="1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8D1A07A6-660F-1A93-875D-A63229033BF2}"/>
                    </a:ext>
                  </a:extLst>
                </p14:cNvPr>
                <p14:cNvContentPartPr/>
                <p14:nvPr/>
              </p14:nvContentPartPr>
              <p14:xfrm>
                <a:off x="3431050" y="4729409"/>
                <a:ext cx="123480" cy="25164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8D1A07A6-660F-1A93-875D-A63229033BF2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3422410" y="4720409"/>
                  <a:ext cx="141120" cy="26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6334E671-E7EB-7978-FC37-DC37EB9E7228}"/>
                    </a:ext>
                  </a:extLst>
                </p14:cNvPr>
                <p14:cNvContentPartPr/>
                <p14:nvPr/>
              </p14:nvContentPartPr>
              <p14:xfrm>
                <a:off x="3368770" y="4864769"/>
                <a:ext cx="225720" cy="4824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6334E671-E7EB-7978-FC37-DC37EB9E7228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3359770" y="4856129"/>
                  <a:ext cx="243360" cy="6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713663BF-85C5-4AE4-4DFC-66038EF17933}"/>
                    </a:ext>
                  </a:extLst>
                </p14:cNvPr>
                <p14:cNvContentPartPr/>
                <p14:nvPr/>
              </p14:nvContentPartPr>
              <p14:xfrm>
                <a:off x="3632290" y="4858649"/>
                <a:ext cx="815400" cy="15552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713663BF-85C5-4AE4-4DFC-66038EF17933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3623290" y="4850009"/>
                  <a:ext cx="83304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F3EBB477-0475-9BF1-998B-ECC0B0056695}"/>
                    </a:ext>
                  </a:extLst>
                </p14:cNvPr>
                <p14:cNvContentPartPr/>
                <p14:nvPr/>
              </p14:nvContentPartPr>
              <p14:xfrm>
                <a:off x="2424850" y="5247809"/>
                <a:ext cx="201960" cy="32544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F3EBB477-0475-9BF1-998B-ECC0B0056695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2415850" y="5239169"/>
                  <a:ext cx="219600" cy="34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E3E9C8BF-C2E6-21C6-728B-5BEF43DFC352}"/>
                    </a:ext>
                  </a:extLst>
                </p14:cNvPr>
                <p14:cNvContentPartPr/>
                <p14:nvPr/>
              </p14:nvContentPartPr>
              <p14:xfrm>
                <a:off x="2422690" y="5439689"/>
                <a:ext cx="147600" cy="1908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E3E9C8BF-C2E6-21C6-728B-5BEF43DFC352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2414050" y="5431049"/>
                  <a:ext cx="16524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A1854901-FE64-D416-8826-807992D2A838}"/>
                    </a:ext>
                  </a:extLst>
                </p14:cNvPr>
                <p14:cNvContentPartPr/>
                <p14:nvPr/>
              </p14:nvContentPartPr>
              <p14:xfrm>
                <a:off x="2678650" y="5418089"/>
                <a:ext cx="181800" cy="2052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A1854901-FE64-D416-8826-807992D2A838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2670010" y="5409089"/>
                  <a:ext cx="19944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4BDDDEE7-64E6-CCA6-E907-0B6B47FD56CF}"/>
                    </a:ext>
                  </a:extLst>
                </p14:cNvPr>
                <p14:cNvContentPartPr/>
                <p14:nvPr/>
              </p14:nvContentPartPr>
              <p14:xfrm>
                <a:off x="2892130" y="5258609"/>
                <a:ext cx="257760" cy="23904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4BDDDEE7-64E6-CCA6-E907-0B6B47FD56CF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2883490" y="5249609"/>
                  <a:ext cx="275400" cy="25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0660F517-1EB3-BD98-1C26-AD36FEF62E3E}"/>
                    </a:ext>
                  </a:extLst>
                </p14:cNvPr>
                <p14:cNvContentPartPr/>
                <p14:nvPr/>
              </p14:nvContentPartPr>
              <p14:xfrm>
                <a:off x="3419890" y="5118209"/>
                <a:ext cx="791280" cy="37980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0660F517-1EB3-BD98-1C26-AD36FEF62E3E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3410890" y="5109209"/>
                  <a:ext cx="808920" cy="39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C2DCAFDF-E9CD-FCC8-6A0B-FFF6A6806695}"/>
                    </a:ext>
                  </a:extLst>
                </p14:cNvPr>
                <p14:cNvContentPartPr/>
                <p14:nvPr/>
              </p14:nvContentPartPr>
              <p14:xfrm>
                <a:off x="4044850" y="5370569"/>
                <a:ext cx="239040" cy="2484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C2DCAFDF-E9CD-FCC8-6A0B-FFF6A6806695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4035850" y="5361569"/>
                  <a:ext cx="25668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972C9B78-F971-9431-1A2E-A55A3BF279E4}"/>
                    </a:ext>
                  </a:extLst>
                </p14:cNvPr>
                <p14:cNvContentPartPr/>
                <p14:nvPr/>
              </p14:nvContentPartPr>
              <p14:xfrm>
                <a:off x="4235650" y="5332049"/>
                <a:ext cx="788760" cy="15120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972C9B78-F971-9431-1A2E-A55A3BF279E4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4226650" y="5323049"/>
                  <a:ext cx="80640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2F975CFD-9F9F-D708-9160-E1DB2E43700D}"/>
                    </a:ext>
                  </a:extLst>
                </p14:cNvPr>
                <p14:cNvContentPartPr/>
                <p14:nvPr/>
              </p14:nvContentPartPr>
              <p14:xfrm>
                <a:off x="1879090" y="5393249"/>
                <a:ext cx="16560" cy="186840"/>
              </p14:xfrm>
            </p:contentPart>
          </mc:Choice>
          <mc:Fallback xmlns=""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2F975CFD-9F9F-D708-9160-E1DB2E43700D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1870090" y="5384609"/>
                  <a:ext cx="34200" cy="20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66261BAE-5EC7-C63B-1E51-7BC9A644A1B2}"/>
                    </a:ext>
                  </a:extLst>
                </p14:cNvPr>
                <p14:cNvContentPartPr/>
                <p14:nvPr/>
              </p14:nvContentPartPr>
              <p14:xfrm>
                <a:off x="1741570" y="5445089"/>
                <a:ext cx="268920" cy="5652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66261BAE-5EC7-C63B-1E51-7BC9A644A1B2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1732570" y="5436449"/>
                  <a:ext cx="28656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ED4D9064-F665-7158-A5FB-27E4A0210003}"/>
                    </a:ext>
                  </a:extLst>
                </p14:cNvPr>
                <p14:cNvContentPartPr/>
                <p14:nvPr/>
              </p14:nvContentPartPr>
              <p14:xfrm>
                <a:off x="1674970" y="5280929"/>
                <a:ext cx="460080" cy="405000"/>
              </p14:xfrm>
            </p:contentPart>
          </mc:Choice>
          <mc:Fallback xmlns=""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ED4D9064-F665-7158-A5FB-27E4A0210003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1665970" y="5272289"/>
                  <a:ext cx="477720" cy="422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8" name="Group 187">
            <a:extLst>
              <a:ext uri="{FF2B5EF4-FFF2-40B4-BE49-F238E27FC236}">
                <a16:creationId xmlns:a16="http://schemas.microsoft.com/office/drawing/2014/main" id="{5348E9ED-A6F8-FF2E-8850-2789C3E65C89}"/>
              </a:ext>
            </a:extLst>
          </p:cNvPr>
          <p:cNvGrpSpPr/>
          <p:nvPr/>
        </p:nvGrpSpPr>
        <p:grpSpPr>
          <a:xfrm>
            <a:off x="3322330" y="5898329"/>
            <a:ext cx="2547360" cy="521640"/>
            <a:chOff x="3322330" y="5898329"/>
            <a:chExt cx="2547360" cy="521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4BF1BA0B-B15D-6D3D-8348-1A451AE8AB70}"/>
                    </a:ext>
                  </a:extLst>
                </p14:cNvPr>
                <p14:cNvContentPartPr/>
                <p14:nvPr/>
              </p14:nvContentPartPr>
              <p14:xfrm>
                <a:off x="3322330" y="5898329"/>
                <a:ext cx="822600" cy="471960"/>
              </p14:xfrm>
            </p:contentPart>
          </mc:Choice>
          <mc:Fallback xmlns=""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4BF1BA0B-B15D-6D3D-8348-1A451AE8AB70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3313690" y="5889329"/>
                  <a:ext cx="840240" cy="48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EFC52E14-D933-0C34-9946-01213B56DFA8}"/>
                    </a:ext>
                  </a:extLst>
                </p14:cNvPr>
                <p14:cNvContentPartPr/>
                <p14:nvPr/>
              </p14:nvContentPartPr>
              <p14:xfrm>
                <a:off x="4309810" y="6334649"/>
                <a:ext cx="2160" cy="7560"/>
              </p14:xfrm>
            </p:contentPart>
          </mc:Choice>
          <mc:Fallback xmlns=""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EFC52E14-D933-0C34-9946-01213B56DFA8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4300810" y="6325649"/>
                  <a:ext cx="1980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57123518-D9A3-208A-288C-D35120E11202}"/>
                    </a:ext>
                  </a:extLst>
                </p14:cNvPr>
                <p14:cNvContentPartPr/>
                <p14:nvPr/>
              </p14:nvContentPartPr>
              <p14:xfrm>
                <a:off x="4506730" y="5908769"/>
                <a:ext cx="1362960" cy="511200"/>
              </p14:xfrm>
            </p:contentPart>
          </mc:Choice>
          <mc:Fallback xmlns=""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57123518-D9A3-208A-288C-D35120E11202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4498090" y="5900129"/>
                  <a:ext cx="1380600" cy="52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83D6DC63-5E81-A997-39E4-7C299052BEDE}"/>
                    </a:ext>
                  </a:extLst>
                </p14:cNvPr>
                <p14:cNvContentPartPr/>
                <p14:nvPr/>
              </p14:nvContentPartPr>
              <p14:xfrm>
                <a:off x="5506090" y="6124769"/>
                <a:ext cx="24840" cy="10440"/>
              </p14:xfrm>
            </p:contentPart>
          </mc:Choice>
          <mc:Fallback xmlns=""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83D6DC63-5E81-A997-39E4-7C299052BEDE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5497090" y="6115769"/>
                  <a:ext cx="4248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2218DFB7-AC33-876A-BD5E-F1DE2B0AC5BC}"/>
                    </a:ext>
                  </a:extLst>
                </p14:cNvPr>
                <p14:cNvContentPartPr/>
                <p14:nvPr/>
              </p14:nvContentPartPr>
              <p14:xfrm>
                <a:off x="5025850" y="5972129"/>
                <a:ext cx="386640" cy="128520"/>
              </p14:xfrm>
            </p:contentPart>
          </mc:Choice>
          <mc:Fallback xmlns=""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2218DFB7-AC33-876A-BD5E-F1DE2B0AC5BC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5016850" y="5963129"/>
                  <a:ext cx="404280" cy="146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68">
            <p14:nvContentPartPr>
              <p14:cNvPr id="189" name="Ink 188">
                <a:extLst>
                  <a:ext uri="{FF2B5EF4-FFF2-40B4-BE49-F238E27FC236}">
                    <a16:creationId xmlns:a16="http://schemas.microsoft.com/office/drawing/2014/main" id="{3FC560FB-52FB-5257-EB92-7CB3527AFEAD}"/>
                  </a:ext>
                </a:extLst>
              </p14:cNvPr>
              <p14:cNvContentPartPr/>
              <p14:nvPr/>
            </p14:nvContentPartPr>
            <p14:xfrm>
              <a:off x="7135810" y="4708889"/>
              <a:ext cx="405720" cy="243000"/>
            </p14:xfrm>
          </p:contentPart>
        </mc:Choice>
        <mc:Fallback xmlns="">
          <p:pic>
            <p:nvPicPr>
              <p:cNvPr id="189" name="Ink 188">
                <a:extLst>
                  <a:ext uri="{FF2B5EF4-FFF2-40B4-BE49-F238E27FC236}">
                    <a16:creationId xmlns:a16="http://schemas.microsoft.com/office/drawing/2014/main" id="{3FC560FB-52FB-5257-EB92-7CB3527AFEAD}"/>
                  </a:ext>
                </a:extLst>
              </p:cNvPr>
              <p:cNvPicPr/>
              <p:nvPr/>
            </p:nvPicPr>
            <p:blipFill>
              <a:blip r:embed="rId269"/>
              <a:stretch>
                <a:fillRect/>
              </a:stretch>
            </p:blipFill>
            <p:spPr>
              <a:xfrm>
                <a:off x="7126810" y="4700249"/>
                <a:ext cx="423360" cy="260640"/>
              </a:xfrm>
              <a:prstGeom prst="rect">
                <a:avLst/>
              </a:prstGeom>
            </p:spPr>
          </p:pic>
        </mc:Fallback>
      </mc:AlternateContent>
      <p:grpSp>
        <p:nvGrpSpPr>
          <p:cNvPr id="212" name="Group 211">
            <a:extLst>
              <a:ext uri="{FF2B5EF4-FFF2-40B4-BE49-F238E27FC236}">
                <a16:creationId xmlns:a16="http://schemas.microsoft.com/office/drawing/2014/main" id="{55917560-638A-2D73-32E3-68A1AF80A306}"/>
              </a:ext>
            </a:extLst>
          </p:cNvPr>
          <p:cNvGrpSpPr/>
          <p:nvPr/>
        </p:nvGrpSpPr>
        <p:grpSpPr>
          <a:xfrm>
            <a:off x="6373690" y="4651289"/>
            <a:ext cx="4277880" cy="1701000"/>
            <a:chOff x="6373690" y="4651289"/>
            <a:chExt cx="4277880" cy="1701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C53D12F1-F016-A9F4-03F0-F93423D77C5D}"/>
                    </a:ext>
                  </a:extLst>
                </p14:cNvPr>
                <p14:cNvContentPartPr/>
                <p14:nvPr/>
              </p14:nvContentPartPr>
              <p14:xfrm>
                <a:off x="7824490" y="4651289"/>
                <a:ext cx="1298880" cy="361080"/>
              </p14:xfrm>
            </p:contentPart>
          </mc:Choice>
          <mc:Fallback xmlns=""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C53D12F1-F016-A9F4-03F0-F93423D77C5D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7815850" y="4642649"/>
                  <a:ext cx="1316520" cy="37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8879E250-5623-ECE3-576F-E30C87A87D41}"/>
                    </a:ext>
                  </a:extLst>
                </p14:cNvPr>
                <p14:cNvContentPartPr/>
                <p14:nvPr/>
              </p14:nvContentPartPr>
              <p14:xfrm>
                <a:off x="8369170" y="4691609"/>
                <a:ext cx="317880" cy="53640"/>
              </p14:xfrm>
            </p:contentPart>
          </mc:Choice>
          <mc:Fallback xmlns=""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8879E250-5623-ECE3-576F-E30C87A87D41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8360170" y="4682969"/>
                  <a:ext cx="335520" cy="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88D8943D-874F-4CDC-1800-3775D1038709}"/>
                    </a:ext>
                  </a:extLst>
                </p14:cNvPr>
                <p14:cNvContentPartPr/>
                <p14:nvPr/>
              </p14:nvContentPartPr>
              <p14:xfrm>
                <a:off x="7095490" y="5222609"/>
                <a:ext cx="197640" cy="320400"/>
              </p14:xfrm>
            </p:contentPart>
          </mc:Choice>
          <mc:Fallback xmlns=""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88D8943D-874F-4CDC-1800-3775D1038709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7086850" y="5213609"/>
                  <a:ext cx="215280" cy="33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CF1F7D28-5F2F-222D-5BEE-66BA0D3C9D50}"/>
                    </a:ext>
                  </a:extLst>
                </p14:cNvPr>
                <p14:cNvContentPartPr/>
                <p14:nvPr/>
              </p14:nvContentPartPr>
              <p14:xfrm>
                <a:off x="7144090" y="5413409"/>
                <a:ext cx="124920" cy="6480"/>
              </p14:xfrm>
            </p:contentPart>
          </mc:Choice>
          <mc:Fallback xmlns=""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CF1F7D28-5F2F-222D-5BEE-66BA0D3C9D50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7135450" y="5404769"/>
                  <a:ext cx="14256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B77D74AC-DEA3-FAF7-CB58-C24B0ED07E93}"/>
                    </a:ext>
                  </a:extLst>
                </p14:cNvPr>
                <p14:cNvContentPartPr/>
                <p14:nvPr/>
              </p14:nvContentPartPr>
              <p14:xfrm>
                <a:off x="7380610" y="5356169"/>
                <a:ext cx="192600" cy="36360"/>
              </p14:xfrm>
            </p:contentPart>
          </mc:Choice>
          <mc:Fallback xmlns=""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B77D74AC-DEA3-FAF7-CB58-C24B0ED07E93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7371970" y="5347169"/>
                  <a:ext cx="21024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C49F7A12-1CA9-936B-04AE-F64AAE2A7AA5}"/>
                    </a:ext>
                  </a:extLst>
                </p14:cNvPr>
                <p14:cNvContentPartPr/>
                <p14:nvPr/>
              </p14:nvContentPartPr>
              <p14:xfrm>
                <a:off x="7600930" y="5222609"/>
                <a:ext cx="219960" cy="252000"/>
              </p14:xfrm>
            </p:contentPart>
          </mc:Choice>
          <mc:Fallback xmlns=""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C49F7A12-1CA9-936B-04AE-F64AAE2A7AA5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7592290" y="5213969"/>
                  <a:ext cx="237600" cy="26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912236E4-2B82-2B2B-4B67-F60CF46F857F}"/>
                    </a:ext>
                  </a:extLst>
                </p14:cNvPr>
                <p14:cNvContentPartPr/>
                <p14:nvPr/>
              </p14:nvContentPartPr>
              <p14:xfrm>
                <a:off x="8061730" y="5130089"/>
                <a:ext cx="912960" cy="321480"/>
              </p14:xfrm>
            </p:contentPart>
          </mc:Choice>
          <mc:Fallback xmlns=""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912236E4-2B82-2B2B-4B67-F60CF46F857F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8052730" y="5121089"/>
                  <a:ext cx="930600" cy="33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0AECB635-9686-38AF-40A1-78AEDEE032B5}"/>
                    </a:ext>
                  </a:extLst>
                </p14:cNvPr>
                <p14:cNvContentPartPr/>
                <p14:nvPr/>
              </p14:nvContentPartPr>
              <p14:xfrm>
                <a:off x="8800090" y="5237729"/>
                <a:ext cx="196560" cy="54000"/>
              </p14:xfrm>
            </p:contentPart>
          </mc:Choice>
          <mc:Fallback xmlns=""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0AECB635-9686-38AF-40A1-78AEDEE032B5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8791090" y="5228729"/>
                  <a:ext cx="214200" cy="7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F80E23AE-9388-0A28-5F73-DDB543389552}"/>
                    </a:ext>
                  </a:extLst>
                </p14:cNvPr>
                <p14:cNvContentPartPr/>
                <p14:nvPr/>
              </p14:nvContentPartPr>
              <p14:xfrm>
                <a:off x="8894050" y="5249249"/>
                <a:ext cx="950040" cy="177480"/>
              </p14:xfrm>
            </p:contentPart>
          </mc:Choice>
          <mc:Fallback xmlns=""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F80E23AE-9388-0A28-5F73-DDB543389552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8885410" y="5240249"/>
                  <a:ext cx="96768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36FD69F3-197E-9C70-EBE7-F73B1A63E86C}"/>
                    </a:ext>
                  </a:extLst>
                </p14:cNvPr>
                <p14:cNvContentPartPr/>
                <p14:nvPr/>
              </p14:nvContentPartPr>
              <p14:xfrm>
                <a:off x="6396010" y="5577569"/>
                <a:ext cx="4255560" cy="108360"/>
              </p14:xfrm>
            </p:contentPart>
          </mc:Choice>
          <mc:Fallback xmlns=""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36FD69F3-197E-9C70-EBE7-F73B1A63E86C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6387010" y="5568929"/>
                  <a:ext cx="42732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759CFDB0-D23D-58C9-9BF0-8C1EB8D1FD52}"/>
                    </a:ext>
                  </a:extLst>
                </p14:cNvPr>
                <p14:cNvContentPartPr/>
                <p14:nvPr/>
              </p14:nvContentPartPr>
              <p14:xfrm>
                <a:off x="6574210" y="5361929"/>
                <a:ext cx="2880" cy="219960"/>
              </p14:xfrm>
            </p:contentPart>
          </mc:Choice>
          <mc:Fallback xmlns=""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759CFDB0-D23D-58C9-9BF0-8C1EB8D1FD52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6565210" y="5353289"/>
                  <a:ext cx="20520" cy="23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DC57F708-CC65-6A4D-2C08-9010FC50E534}"/>
                    </a:ext>
                  </a:extLst>
                </p14:cNvPr>
                <p14:cNvContentPartPr/>
                <p14:nvPr/>
              </p14:nvContentPartPr>
              <p14:xfrm>
                <a:off x="6479530" y="5452289"/>
                <a:ext cx="200160" cy="20520"/>
              </p14:xfrm>
            </p:contentPart>
          </mc:Choice>
          <mc:Fallback xmlns=""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DC57F708-CC65-6A4D-2C08-9010FC50E534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6470890" y="5443649"/>
                  <a:ext cx="21780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DFC087D4-6A19-3B48-3F1F-D32FF9E7DFAB}"/>
                    </a:ext>
                  </a:extLst>
                </p14:cNvPr>
                <p14:cNvContentPartPr/>
                <p14:nvPr/>
              </p14:nvContentPartPr>
              <p14:xfrm>
                <a:off x="6373690" y="5322689"/>
                <a:ext cx="445680" cy="324000"/>
              </p14:xfrm>
            </p:contentPart>
          </mc:Choice>
          <mc:Fallback xmlns=""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DFC087D4-6A19-3B48-3F1F-D32FF9E7DFAB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6364690" y="5314049"/>
                  <a:ext cx="463320" cy="34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B91EFBC0-4092-55FB-5691-604CB8BA8E84}"/>
                    </a:ext>
                  </a:extLst>
                </p14:cNvPr>
                <p14:cNvContentPartPr/>
                <p14:nvPr/>
              </p14:nvContentPartPr>
              <p14:xfrm>
                <a:off x="6912970" y="5931449"/>
                <a:ext cx="229680" cy="292320"/>
              </p14:xfrm>
            </p:contentPart>
          </mc:Choice>
          <mc:Fallback xmlns=""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B91EFBC0-4092-55FB-5691-604CB8BA8E84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6903970" y="5922449"/>
                  <a:ext cx="247320" cy="30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7585B27E-4F57-30CB-23BE-4C538EA7F2A3}"/>
                    </a:ext>
                  </a:extLst>
                </p14:cNvPr>
                <p14:cNvContentPartPr/>
                <p14:nvPr/>
              </p14:nvContentPartPr>
              <p14:xfrm>
                <a:off x="6980290" y="6122249"/>
                <a:ext cx="112320" cy="15120"/>
              </p14:xfrm>
            </p:contentPart>
          </mc:Choice>
          <mc:Fallback xmlns=""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7585B27E-4F57-30CB-23BE-4C538EA7F2A3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6971290" y="6113609"/>
                  <a:ext cx="12996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0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E225C324-E454-54FC-8123-41F64598162B}"/>
                    </a:ext>
                  </a:extLst>
                </p14:cNvPr>
                <p14:cNvContentPartPr/>
                <p14:nvPr/>
              </p14:nvContentPartPr>
              <p14:xfrm>
                <a:off x="7445050" y="5908409"/>
                <a:ext cx="929160" cy="272880"/>
              </p14:xfrm>
            </p:contentPart>
          </mc:Choice>
          <mc:Fallback xmlns=""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E225C324-E454-54FC-8123-41F64598162B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7436050" y="5899769"/>
                  <a:ext cx="946800" cy="29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2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7335A6C1-4D2B-66AC-A9A6-76CFC8F3E9C4}"/>
                    </a:ext>
                  </a:extLst>
                </p14:cNvPr>
                <p14:cNvContentPartPr/>
                <p14:nvPr/>
              </p14:nvContentPartPr>
              <p14:xfrm>
                <a:off x="8554930" y="5877449"/>
                <a:ext cx="1310400" cy="474840"/>
              </p14:xfrm>
            </p:contentPart>
          </mc:Choice>
          <mc:Fallback xmlns=""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7335A6C1-4D2B-66AC-A9A6-76CFC8F3E9C4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8546290" y="5868809"/>
                  <a:ext cx="1328040" cy="49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4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B7CF2352-F663-6A26-0BE6-FC8073614B3A}"/>
                    </a:ext>
                  </a:extLst>
                </p14:cNvPr>
                <p14:cNvContentPartPr/>
                <p14:nvPr/>
              </p14:nvContentPartPr>
              <p14:xfrm>
                <a:off x="9649690" y="5782049"/>
                <a:ext cx="469800" cy="368640"/>
              </p14:xfrm>
            </p:contentPart>
          </mc:Choice>
          <mc:Fallback xmlns=""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B7CF2352-F663-6A26-0BE6-FC8073614B3A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9640690" y="5773049"/>
                  <a:ext cx="487440" cy="386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06">
            <p14:nvContentPartPr>
              <p14:cNvPr id="213" name="Ink 212">
                <a:extLst>
                  <a:ext uri="{FF2B5EF4-FFF2-40B4-BE49-F238E27FC236}">
                    <a16:creationId xmlns:a16="http://schemas.microsoft.com/office/drawing/2014/main" id="{0C8E4EBE-02C1-F9F5-4F4A-10D635DCF215}"/>
                  </a:ext>
                </a:extLst>
              </p14:cNvPr>
              <p14:cNvContentPartPr/>
              <p14:nvPr/>
            </p14:nvContentPartPr>
            <p14:xfrm>
              <a:off x="3491170" y="3016169"/>
              <a:ext cx="1141560" cy="381600"/>
            </p14:xfrm>
          </p:contentPart>
        </mc:Choice>
        <mc:Fallback xmlns="">
          <p:pic>
            <p:nvPicPr>
              <p:cNvPr id="213" name="Ink 212">
                <a:extLst>
                  <a:ext uri="{FF2B5EF4-FFF2-40B4-BE49-F238E27FC236}">
                    <a16:creationId xmlns:a16="http://schemas.microsoft.com/office/drawing/2014/main" id="{0C8E4EBE-02C1-F9F5-4F4A-10D635DCF215}"/>
                  </a:ext>
                </a:extLst>
              </p:cNvPr>
              <p:cNvPicPr/>
              <p:nvPr/>
            </p:nvPicPr>
            <p:blipFill>
              <a:blip r:embed="rId307"/>
              <a:stretch>
                <a:fillRect/>
              </a:stretch>
            </p:blipFill>
            <p:spPr>
              <a:xfrm>
                <a:off x="3482170" y="3007529"/>
                <a:ext cx="1159200" cy="399240"/>
              </a:xfrm>
              <a:prstGeom prst="rect">
                <a:avLst/>
              </a:prstGeom>
            </p:spPr>
          </p:pic>
        </mc:Fallback>
      </mc:AlternateContent>
      <p:grpSp>
        <p:nvGrpSpPr>
          <p:cNvPr id="217" name="Group 216">
            <a:extLst>
              <a:ext uri="{FF2B5EF4-FFF2-40B4-BE49-F238E27FC236}">
                <a16:creationId xmlns:a16="http://schemas.microsoft.com/office/drawing/2014/main" id="{6BC0E574-48BA-6D71-AB2D-5DFE8F8DF16C}"/>
              </a:ext>
            </a:extLst>
          </p:cNvPr>
          <p:cNvGrpSpPr/>
          <p:nvPr/>
        </p:nvGrpSpPr>
        <p:grpSpPr>
          <a:xfrm>
            <a:off x="4945930" y="2982329"/>
            <a:ext cx="2045880" cy="480240"/>
            <a:chOff x="4945930" y="2982329"/>
            <a:chExt cx="2045880" cy="480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8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4E231F78-AEB7-4C4C-897B-3062E6E90C29}"/>
                    </a:ext>
                  </a:extLst>
                </p14:cNvPr>
                <p14:cNvContentPartPr/>
                <p14:nvPr/>
              </p14:nvContentPartPr>
              <p14:xfrm>
                <a:off x="4945930" y="2982329"/>
                <a:ext cx="1071000" cy="317880"/>
              </p14:xfrm>
            </p:contentPart>
          </mc:Choice>
          <mc:Fallback xmlns=""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4E231F78-AEB7-4C4C-897B-3062E6E90C29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4937290" y="2973329"/>
                  <a:ext cx="1088640" cy="33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0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9508B033-8903-201D-93FB-5AC89B51EA52}"/>
                    </a:ext>
                  </a:extLst>
                </p14:cNvPr>
                <p14:cNvContentPartPr/>
                <p14:nvPr/>
              </p14:nvContentPartPr>
              <p14:xfrm>
                <a:off x="6311770" y="3092849"/>
                <a:ext cx="680040" cy="369720"/>
              </p14:xfrm>
            </p:contentPart>
          </mc:Choice>
          <mc:Fallback xmlns=""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9508B033-8903-201D-93FB-5AC89B51EA52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6303130" y="3084209"/>
                  <a:ext cx="697680" cy="38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2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2D028C49-837D-AEBE-BEF9-C097599FDDBD}"/>
                    </a:ext>
                  </a:extLst>
                </p14:cNvPr>
                <p14:cNvContentPartPr/>
                <p14:nvPr/>
              </p14:nvContentPartPr>
              <p14:xfrm>
                <a:off x="6658450" y="3005729"/>
                <a:ext cx="57240" cy="8640"/>
              </p14:xfrm>
            </p:contentPart>
          </mc:Choice>
          <mc:Fallback xmlns=""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2D028C49-837D-AEBE-BEF9-C097599FDDBD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6649810" y="2996729"/>
                  <a:ext cx="74880" cy="26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6" name="Group 225">
            <a:extLst>
              <a:ext uri="{FF2B5EF4-FFF2-40B4-BE49-F238E27FC236}">
                <a16:creationId xmlns:a16="http://schemas.microsoft.com/office/drawing/2014/main" id="{26179F2C-112B-8E09-6321-7CF7E2F22FD0}"/>
              </a:ext>
            </a:extLst>
          </p:cNvPr>
          <p:cNvGrpSpPr/>
          <p:nvPr/>
        </p:nvGrpSpPr>
        <p:grpSpPr>
          <a:xfrm>
            <a:off x="7288090" y="2934809"/>
            <a:ext cx="1422360" cy="400680"/>
            <a:chOff x="7288090" y="2934809"/>
            <a:chExt cx="1422360" cy="400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14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A33090F5-F823-E894-393D-8F0E9C1A0C50}"/>
                    </a:ext>
                  </a:extLst>
                </p14:cNvPr>
                <p14:cNvContentPartPr/>
                <p14:nvPr/>
              </p14:nvContentPartPr>
              <p14:xfrm>
                <a:off x="7288090" y="2934809"/>
                <a:ext cx="1422360" cy="400680"/>
              </p14:xfrm>
            </p:contentPart>
          </mc:Choice>
          <mc:Fallback xmlns=""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A33090F5-F823-E894-393D-8F0E9C1A0C50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7279090" y="2925809"/>
                  <a:ext cx="1440000" cy="41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6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C2F6E3C0-AC62-D964-2BC3-805671D45F28}"/>
                    </a:ext>
                  </a:extLst>
                </p14:cNvPr>
                <p14:cNvContentPartPr/>
                <p14:nvPr/>
              </p14:nvContentPartPr>
              <p14:xfrm>
                <a:off x="7621450" y="3040289"/>
                <a:ext cx="25920" cy="15840"/>
              </p14:xfrm>
            </p:contentPart>
          </mc:Choice>
          <mc:Fallback xmlns=""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C2F6E3C0-AC62-D964-2BC3-805671D45F28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7612450" y="3031649"/>
                  <a:ext cx="43560" cy="33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5" name="Group 224">
            <a:extLst>
              <a:ext uri="{FF2B5EF4-FFF2-40B4-BE49-F238E27FC236}">
                <a16:creationId xmlns:a16="http://schemas.microsoft.com/office/drawing/2014/main" id="{34F19C4E-AD9B-3F96-3548-4DAB9532B5C0}"/>
              </a:ext>
            </a:extLst>
          </p:cNvPr>
          <p:cNvGrpSpPr/>
          <p:nvPr/>
        </p:nvGrpSpPr>
        <p:grpSpPr>
          <a:xfrm>
            <a:off x="8863450" y="2840489"/>
            <a:ext cx="1873800" cy="417240"/>
            <a:chOff x="8863450" y="2840489"/>
            <a:chExt cx="1873800" cy="417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18">
              <p14:nvContentPartPr>
                <p14:cNvPr id="220" name="Ink 219">
                  <a:extLst>
                    <a:ext uri="{FF2B5EF4-FFF2-40B4-BE49-F238E27FC236}">
                      <a16:creationId xmlns:a16="http://schemas.microsoft.com/office/drawing/2014/main" id="{495995A5-4D53-5B1E-DA9A-AE14D42DC634}"/>
                    </a:ext>
                  </a:extLst>
                </p14:cNvPr>
                <p14:cNvContentPartPr/>
                <p14:nvPr/>
              </p14:nvContentPartPr>
              <p14:xfrm>
                <a:off x="8863450" y="2840489"/>
                <a:ext cx="1873800" cy="417240"/>
              </p14:xfrm>
            </p:contentPart>
          </mc:Choice>
          <mc:Fallback xmlns="">
            <p:pic>
              <p:nvPicPr>
                <p:cNvPr id="220" name="Ink 219">
                  <a:extLst>
                    <a:ext uri="{FF2B5EF4-FFF2-40B4-BE49-F238E27FC236}">
                      <a16:creationId xmlns:a16="http://schemas.microsoft.com/office/drawing/2014/main" id="{495995A5-4D53-5B1E-DA9A-AE14D42DC634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8854810" y="2831489"/>
                  <a:ext cx="1891440" cy="43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0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210884FD-C0CF-E181-B6FC-A372357F7E47}"/>
                    </a:ext>
                  </a:extLst>
                </p14:cNvPr>
                <p14:cNvContentPartPr/>
                <p14:nvPr/>
              </p14:nvContentPartPr>
              <p14:xfrm>
                <a:off x="10064050" y="2962529"/>
                <a:ext cx="326880" cy="41760"/>
              </p14:xfrm>
            </p:contentPart>
          </mc:Choice>
          <mc:Fallback xmlns=""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210884FD-C0CF-E181-B6FC-A372357F7E47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10055410" y="2953889"/>
                  <a:ext cx="34452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2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BFF384E0-7F20-9E7A-11C1-BF3DAFB6535D}"/>
                    </a:ext>
                  </a:extLst>
                </p14:cNvPr>
                <p14:cNvContentPartPr/>
                <p14:nvPr/>
              </p14:nvContentPartPr>
              <p14:xfrm>
                <a:off x="9566890" y="2975129"/>
                <a:ext cx="293400" cy="27720"/>
              </p14:xfrm>
            </p:contentPart>
          </mc:Choice>
          <mc:Fallback xmlns=""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BFF384E0-7F20-9E7A-11C1-BF3DAFB6535D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9558250" y="2966129"/>
                  <a:ext cx="31104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4">
              <p14:nvContentPartPr>
                <p14:cNvPr id="223" name="Ink 222">
                  <a:extLst>
                    <a:ext uri="{FF2B5EF4-FFF2-40B4-BE49-F238E27FC236}">
                      <a16:creationId xmlns:a16="http://schemas.microsoft.com/office/drawing/2014/main" id="{74BAD49A-544A-51D6-E83E-461EA9ED5C5A}"/>
                    </a:ext>
                  </a:extLst>
                </p14:cNvPr>
                <p14:cNvContentPartPr/>
                <p14:nvPr/>
              </p14:nvContentPartPr>
              <p14:xfrm>
                <a:off x="10000690" y="2882969"/>
                <a:ext cx="25920" cy="17640"/>
              </p14:xfrm>
            </p:contentPart>
          </mc:Choice>
          <mc:Fallback xmlns="">
            <p:pic>
              <p:nvPicPr>
                <p:cNvPr id="223" name="Ink 222">
                  <a:extLst>
                    <a:ext uri="{FF2B5EF4-FFF2-40B4-BE49-F238E27FC236}">
                      <a16:creationId xmlns:a16="http://schemas.microsoft.com/office/drawing/2014/main" id="{74BAD49A-544A-51D6-E83E-461EA9ED5C5A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9991690" y="2874329"/>
                  <a:ext cx="4356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6">
              <p14:nvContentPartPr>
                <p14:cNvPr id="224" name="Ink 223">
                  <a:extLst>
                    <a:ext uri="{FF2B5EF4-FFF2-40B4-BE49-F238E27FC236}">
                      <a16:creationId xmlns:a16="http://schemas.microsoft.com/office/drawing/2014/main" id="{712415DF-CE8C-5591-8246-56379342F6BA}"/>
                    </a:ext>
                  </a:extLst>
                </p14:cNvPr>
                <p14:cNvContentPartPr/>
                <p14:nvPr/>
              </p14:nvContentPartPr>
              <p14:xfrm>
                <a:off x="9259450" y="2984129"/>
                <a:ext cx="179640" cy="21960"/>
              </p14:xfrm>
            </p:contentPart>
          </mc:Choice>
          <mc:Fallback xmlns="">
            <p:pic>
              <p:nvPicPr>
                <p:cNvPr id="224" name="Ink 223">
                  <a:extLst>
                    <a:ext uri="{FF2B5EF4-FFF2-40B4-BE49-F238E27FC236}">
                      <a16:creationId xmlns:a16="http://schemas.microsoft.com/office/drawing/2014/main" id="{712415DF-CE8C-5591-8246-56379342F6BA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9250810" y="2975129"/>
                  <a:ext cx="197280" cy="39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28">
            <p14:nvContentPartPr>
              <p14:cNvPr id="227" name="Ink 226">
                <a:extLst>
                  <a:ext uri="{FF2B5EF4-FFF2-40B4-BE49-F238E27FC236}">
                    <a16:creationId xmlns:a16="http://schemas.microsoft.com/office/drawing/2014/main" id="{0C2B0FEF-6E64-3EDD-55BD-9DEBC2F01584}"/>
                  </a:ext>
                </a:extLst>
              </p14:cNvPr>
              <p14:cNvContentPartPr/>
              <p14:nvPr/>
            </p14:nvContentPartPr>
            <p14:xfrm>
              <a:off x="8565010" y="3064049"/>
              <a:ext cx="217080" cy="16200"/>
            </p14:xfrm>
          </p:contentPart>
        </mc:Choice>
        <mc:Fallback xmlns="">
          <p:pic>
            <p:nvPicPr>
              <p:cNvPr id="227" name="Ink 226">
                <a:extLst>
                  <a:ext uri="{FF2B5EF4-FFF2-40B4-BE49-F238E27FC236}">
                    <a16:creationId xmlns:a16="http://schemas.microsoft.com/office/drawing/2014/main" id="{0C2B0FEF-6E64-3EDD-55BD-9DEBC2F01584}"/>
                  </a:ext>
                </a:extLst>
              </p:cNvPr>
              <p:cNvPicPr/>
              <p:nvPr/>
            </p:nvPicPr>
            <p:blipFill>
              <a:blip r:embed="rId329"/>
              <a:stretch>
                <a:fillRect/>
              </a:stretch>
            </p:blipFill>
            <p:spPr>
              <a:xfrm>
                <a:off x="8556010" y="3055409"/>
                <a:ext cx="234720" cy="3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0">
            <p14:nvContentPartPr>
              <p14:cNvPr id="228" name="Ink 227">
                <a:extLst>
                  <a:ext uri="{FF2B5EF4-FFF2-40B4-BE49-F238E27FC236}">
                    <a16:creationId xmlns:a16="http://schemas.microsoft.com/office/drawing/2014/main" id="{36E53900-8FEA-874B-66DD-6F24869693CB}"/>
                  </a:ext>
                </a:extLst>
              </p14:cNvPr>
              <p14:cNvContentPartPr/>
              <p14:nvPr/>
            </p14:nvContentPartPr>
            <p14:xfrm>
              <a:off x="6321850" y="5963129"/>
              <a:ext cx="10080" cy="9360"/>
            </p14:xfrm>
          </p:contentPart>
        </mc:Choice>
        <mc:Fallback xmlns="">
          <p:pic>
            <p:nvPicPr>
              <p:cNvPr id="228" name="Ink 227">
                <a:extLst>
                  <a:ext uri="{FF2B5EF4-FFF2-40B4-BE49-F238E27FC236}">
                    <a16:creationId xmlns:a16="http://schemas.microsoft.com/office/drawing/2014/main" id="{36E53900-8FEA-874B-66DD-6F24869693CB}"/>
                  </a:ext>
                </a:extLst>
              </p:cNvPr>
              <p:cNvPicPr/>
              <p:nvPr/>
            </p:nvPicPr>
            <p:blipFill>
              <a:blip r:embed="rId189"/>
              <a:stretch>
                <a:fillRect/>
              </a:stretch>
            </p:blipFill>
            <p:spPr>
              <a:xfrm>
                <a:off x="6312850" y="5954489"/>
                <a:ext cx="27720" cy="2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1">
            <p14:nvContentPartPr>
              <p14:cNvPr id="229" name="Ink 228">
                <a:extLst>
                  <a:ext uri="{FF2B5EF4-FFF2-40B4-BE49-F238E27FC236}">
                    <a16:creationId xmlns:a16="http://schemas.microsoft.com/office/drawing/2014/main" id="{00BCBCBF-CCF1-B865-244C-B09E1BE778B1}"/>
                  </a:ext>
                </a:extLst>
              </p14:cNvPr>
              <p14:cNvContentPartPr/>
              <p14:nvPr/>
            </p14:nvContentPartPr>
            <p14:xfrm>
              <a:off x="6270370" y="3753089"/>
              <a:ext cx="77400" cy="2122920"/>
            </p14:xfrm>
          </p:contentPart>
        </mc:Choice>
        <mc:Fallback xmlns="">
          <p:pic>
            <p:nvPicPr>
              <p:cNvPr id="229" name="Ink 228">
                <a:extLst>
                  <a:ext uri="{FF2B5EF4-FFF2-40B4-BE49-F238E27FC236}">
                    <a16:creationId xmlns:a16="http://schemas.microsoft.com/office/drawing/2014/main" id="{00BCBCBF-CCF1-B865-244C-B09E1BE778B1}"/>
                  </a:ext>
                </a:extLst>
              </p:cNvPr>
              <p:cNvPicPr/>
              <p:nvPr/>
            </p:nvPicPr>
            <p:blipFill>
              <a:blip r:embed="rId332"/>
              <a:stretch>
                <a:fillRect/>
              </a:stretch>
            </p:blipFill>
            <p:spPr>
              <a:xfrm>
                <a:off x="6261370" y="3744449"/>
                <a:ext cx="95040" cy="2140560"/>
              </a:xfrm>
              <a:prstGeom prst="rect">
                <a:avLst/>
              </a:prstGeom>
            </p:spPr>
          </p:pic>
        </mc:Fallback>
      </mc:AlternateContent>
      <p:grpSp>
        <p:nvGrpSpPr>
          <p:cNvPr id="233" name="Group 232">
            <a:extLst>
              <a:ext uri="{FF2B5EF4-FFF2-40B4-BE49-F238E27FC236}">
                <a16:creationId xmlns:a16="http://schemas.microsoft.com/office/drawing/2014/main" id="{553EBD5C-FD01-0534-23FA-0208EB31627C}"/>
              </a:ext>
            </a:extLst>
          </p:cNvPr>
          <p:cNvGrpSpPr/>
          <p:nvPr/>
        </p:nvGrpSpPr>
        <p:grpSpPr>
          <a:xfrm>
            <a:off x="6122770" y="6029369"/>
            <a:ext cx="430920" cy="450720"/>
            <a:chOff x="6122770" y="6029369"/>
            <a:chExt cx="430920" cy="450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33">
              <p14:nvContentPartPr>
                <p14:cNvPr id="230" name="Ink 229">
                  <a:extLst>
                    <a:ext uri="{FF2B5EF4-FFF2-40B4-BE49-F238E27FC236}">
                      <a16:creationId xmlns:a16="http://schemas.microsoft.com/office/drawing/2014/main" id="{34AD38A9-528B-34BA-BFC6-D694B74F05DF}"/>
                    </a:ext>
                  </a:extLst>
                </p14:cNvPr>
                <p14:cNvContentPartPr/>
                <p14:nvPr/>
              </p14:nvContentPartPr>
              <p14:xfrm>
                <a:off x="6143650" y="6147449"/>
                <a:ext cx="410040" cy="20520"/>
              </p14:xfrm>
            </p:contentPart>
          </mc:Choice>
          <mc:Fallback xmlns="">
            <p:pic>
              <p:nvPicPr>
                <p:cNvPr id="230" name="Ink 229">
                  <a:extLst>
                    <a:ext uri="{FF2B5EF4-FFF2-40B4-BE49-F238E27FC236}">
                      <a16:creationId xmlns:a16="http://schemas.microsoft.com/office/drawing/2014/main" id="{34AD38A9-528B-34BA-BFC6-D694B74F05DF}"/>
                    </a:ext>
                  </a:extLst>
                </p:cNvPr>
                <p:cNvPicPr/>
                <p:nvPr/>
              </p:nvPicPr>
              <p:blipFill>
                <a:blip r:embed="rId334"/>
                <a:stretch>
                  <a:fillRect/>
                </a:stretch>
              </p:blipFill>
              <p:spPr>
                <a:xfrm>
                  <a:off x="6134650" y="6138449"/>
                  <a:ext cx="42768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5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C1E4E982-0736-711E-47C5-0AE284239457}"/>
                    </a:ext>
                  </a:extLst>
                </p14:cNvPr>
                <p14:cNvContentPartPr/>
                <p14:nvPr/>
              </p14:nvContentPartPr>
              <p14:xfrm>
                <a:off x="6122770" y="6236369"/>
                <a:ext cx="362160" cy="92520"/>
              </p14:xfrm>
            </p:contentPart>
          </mc:Choice>
          <mc:Fallback xmlns=""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C1E4E982-0736-711E-47C5-0AE284239457}"/>
                    </a:ext>
                  </a:extLst>
                </p:cNvPr>
                <p:cNvPicPr/>
                <p:nvPr/>
              </p:nvPicPr>
              <p:blipFill>
                <a:blip r:embed="rId336"/>
                <a:stretch>
                  <a:fillRect/>
                </a:stretch>
              </p:blipFill>
              <p:spPr>
                <a:xfrm>
                  <a:off x="6113770" y="6227729"/>
                  <a:ext cx="37980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7">
              <p14:nvContentPartPr>
                <p14:cNvPr id="232" name="Ink 231">
                  <a:extLst>
                    <a:ext uri="{FF2B5EF4-FFF2-40B4-BE49-F238E27FC236}">
                      <a16:creationId xmlns:a16="http://schemas.microsoft.com/office/drawing/2014/main" id="{97D7332C-0840-3FFB-89AB-8F3094F6139E}"/>
                    </a:ext>
                  </a:extLst>
                </p14:cNvPr>
                <p14:cNvContentPartPr/>
                <p14:nvPr/>
              </p14:nvContentPartPr>
              <p14:xfrm>
                <a:off x="6255250" y="6029369"/>
                <a:ext cx="167400" cy="450720"/>
              </p14:xfrm>
            </p:contentPart>
          </mc:Choice>
          <mc:Fallback xmlns="">
            <p:pic>
              <p:nvPicPr>
                <p:cNvPr id="232" name="Ink 231">
                  <a:extLst>
                    <a:ext uri="{FF2B5EF4-FFF2-40B4-BE49-F238E27FC236}">
                      <a16:creationId xmlns:a16="http://schemas.microsoft.com/office/drawing/2014/main" id="{97D7332C-0840-3FFB-89AB-8F3094F6139E}"/>
                    </a:ext>
                  </a:extLst>
                </p:cNvPr>
                <p:cNvPicPr/>
                <p:nvPr/>
              </p:nvPicPr>
              <p:blipFill>
                <a:blip r:embed="rId338"/>
                <a:stretch>
                  <a:fillRect/>
                </a:stretch>
              </p:blipFill>
              <p:spPr>
                <a:xfrm>
                  <a:off x="6246610" y="6020729"/>
                  <a:ext cx="185040" cy="4683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3224690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49E49DA1-B508-B0B5-162C-1A767CF5DFF2}"/>
                  </a:ext>
                </a:extLst>
              </p14:cNvPr>
              <p14:cNvContentPartPr/>
              <p14:nvPr/>
            </p14:nvContentPartPr>
            <p14:xfrm>
              <a:off x="3614290" y="599849"/>
              <a:ext cx="523440" cy="43704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49E49DA1-B508-B0B5-162C-1A767CF5DFF2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605290" y="591209"/>
                <a:ext cx="541080" cy="454680"/>
              </a:xfrm>
              <a:prstGeom prst="rect">
                <a:avLst/>
              </a:prstGeom>
            </p:spPr>
          </p:pic>
        </mc:Fallback>
      </mc:AlternateContent>
      <p:grpSp>
        <p:nvGrpSpPr>
          <p:cNvPr id="19" name="Group 18">
            <a:extLst>
              <a:ext uri="{FF2B5EF4-FFF2-40B4-BE49-F238E27FC236}">
                <a16:creationId xmlns:a16="http://schemas.microsoft.com/office/drawing/2014/main" id="{F252DEF9-9C5A-9EEB-3FBC-334BEE8D3CBC}"/>
              </a:ext>
            </a:extLst>
          </p:cNvPr>
          <p:cNvGrpSpPr/>
          <p:nvPr/>
        </p:nvGrpSpPr>
        <p:grpSpPr>
          <a:xfrm>
            <a:off x="643930" y="152369"/>
            <a:ext cx="2473560" cy="1155240"/>
            <a:chOff x="643930" y="152369"/>
            <a:chExt cx="2473560" cy="1155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6CC0D45C-B443-23C4-1DED-92EC473FBCBB}"/>
                    </a:ext>
                  </a:extLst>
                </p14:cNvPr>
                <p14:cNvContentPartPr/>
                <p14:nvPr/>
              </p14:nvContentPartPr>
              <p14:xfrm>
                <a:off x="1024090" y="229049"/>
                <a:ext cx="433080" cy="35136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6CC0D45C-B443-23C4-1DED-92EC473FBCBB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015090" y="220049"/>
                  <a:ext cx="450720" cy="36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FACFDD69-EA90-D086-67AF-97A321B3BFAF}"/>
                    </a:ext>
                  </a:extLst>
                </p14:cNvPr>
                <p14:cNvContentPartPr/>
                <p14:nvPr/>
              </p14:nvContentPartPr>
              <p14:xfrm>
                <a:off x="1222450" y="392849"/>
                <a:ext cx="306000" cy="20988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FACFDD69-EA90-D086-67AF-97A321B3BFAF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213450" y="384209"/>
                  <a:ext cx="323640" cy="22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147E92A2-84E7-DC76-C218-F17106F4027E}"/>
                    </a:ext>
                  </a:extLst>
                </p14:cNvPr>
                <p14:cNvContentPartPr/>
                <p14:nvPr/>
              </p14:nvContentPartPr>
              <p14:xfrm>
                <a:off x="1526290" y="152369"/>
                <a:ext cx="1076760" cy="57168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147E92A2-84E7-DC76-C218-F17106F4027E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517650" y="143729"/>
                  <a:ext cx="1094400" cy="58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B9C3B5FB-53B0-5B08-421E-21D050BE1E5A}"/>
                    </a:ext>
                  </a:extLst>
                </p14:cNvPr>
                <p14:cNvContentPartPr/>
                <p14:nvPr/>
              </p14:nvContentPartPr>
              <p14:xfrm>
                <a:off x="2177170" y="1091969"/>
                <a:ext cx="219960" cy="21564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B9C3B5FB-53B0-5B08-421E-21D050BE1E5A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168530" y="1083329"/>
                  <a:ext cx="237600" cy="23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4FA69C65-D316-673E-251A-D231BA7FBAAA}"/>
                    </a:ext>
                  </a:extLst>
                </p14:cNvPr>
                <p14:cNvContentPartPr/>
                <p14:nvPr/>
              </p14:nvContentPartPr>
              <p14:xfrm>
                <a:off x="2515930" y="729809"/>
                <a:ext cx="182160" cy="32904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4FA69C65-D316-673E-251A-D231BA7FBAAA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507290" y="721169"/>
                  <a:ext cx="199800" cy="34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5DDF74BD-FC60-DC1C-3661-A3AA087F9CE0}"/>
                    </a:ext>
                  </a:extLst>
                </p14:cNvPr>
                <p14:cNvContentPartPr/>
                <p14:nvPr/>
              </p14:nvContentPartPr>
              <p14:xfrm>
                <a:off x="2866210" y="603089"/>
                <a:ext cx="6480" cy="19224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5DDF74BD-FC60-DC1C-3661-A3AA087F9CE0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857570" y="594449"/>
                  <a:ext cx="24120" cy="20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13B848D1-561E-C496-CDDC-A35565D42A62}"/>
                    </a:ext>
                  </a:extLst>
                </p14:cNvPr>
                <p14:cNvContentPartPr/>
                <p14:nvPr/>
              </p14:nvContentPartPr>
              <p14:xfrm>
                <a:off x="3048370" y="566369"/>
                <a:ext cx="19800" cy="22140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13B848D1-561E-C496-CDDC-A35565D42A62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3039370" y="557729"/>
                  <a:ext cx="37440" cy="23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129F7187-41D8-17A9-EDB9-314FFE3FEB48}"/>
                    </a:ext>
                  </a:extLst>
                </p14:cNvPr>
                <p14:cNvContentPartPr/>
                <p14:nvPr/>
              </p14:nvContentPartPr>
              <p14:xfrm>
                <a:off x="2931370" y="572849"/>
                <a:ext cx="186120" cy="12924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129F7187-41D8-17A9-EDB9-314FFE3FEB48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2922370" y="564209"/>
                  <a:ext cx="20376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72484660-1E24-37D5-3872-EA0E0F487D61}"/>
                    </a:ext>
                  </a:extLst>
                </p14:cNvPr>
                <p14:cNvContentPartPr/>
                <p14:nvPr/>
              </p14:nvContentPartPr>
              <p14:xfrm>
                <a:off x="643930" y="910529"/>
                <a:ext cx="231480" cy="33876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72484660-1E24-37D5-3872-EA0E0F487D61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634930" y="901889"/>
                  <a:ext cx="249120" cy="35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53F55EAF-7623-837A-880B-68F43B4C7F3F}"/>
                    </a:ext>
                  </a:extLst>
                </p14:cNvPr>
                <p14:cNvContentPartPr/>
                <p14:nvPr/>
              </p14:nvContentPartPr>
              <p14:xfrm>
                <a:off x="895210" y="1086569"/>
                <a:ext cx="92520" cy="10296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53F55EAF-7623-837A-880B-68F43B4C7F3F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886210" y="1077929"/>
                  <a:ext cx="11016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2ECF95C0-FB83-B36B-ECF0-47FF2CD00D79}"/>
                    </a:ext>
                  </a:extLst>
                </p14:cNvPr>
                <p14:cNvContentPartPr/>
                <p14:nvPr/>
              </p14:nvContentPartPr>
              <p14:xfrm>
                <a:off x="1059010" y="859409"/>
                <a:ext cx="721800" cy="34956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2ECF95C0-FB83-B36B-ECF0-47FF2CD00D79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1050370" y="850769"/>
                  <a:ext cx="739440" cy="36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60AA6F26-71C4-4628-376C-D725E55F4719}"/>
                    </a:ext>
                  </a:extLst>
                </p14:cNvPr>
                <p14:cNvContentPartPr/>
                <p14:nvPr/>
              </p14:nvContentPartPr>
              <p14:xfrm>
                <a:off x="910690" y="607049"/>
                <a:ext cx="1905840" cy="12600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60AA6F26-71C4-4628-376C-D725E55F4719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902050" y="598409"/>
                  <a:ext cx="1923480" cy="143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E64B80F8-E420-6562-69E6-E395128DD348}"/>
              </a:ext>
            </a:extLst>
          </p:cNvPr>
          <p:cNvGrpSpPr/>
          <p:nvPr/>
        </p:nvGrpSpPr>
        <p:grpSpPr>
          <a:xfrm>
            <a:off x="4683490" y="424889"/>
            <a:ext cx="7041240" cy="668160"/>
            <a:chOff x="4683490" y="424889"/>
            <a:chExt cx="7041240" cy="668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CF5DB113-0829-99DD-A3BD-CB968982BC51}"/>
                    </a:ext>
                  </a:extLst>
                </p14:cNvPr>
                <p14:cNvContentPartPr/>
                <p14:nvPr/>
              </p14:nvContentPartPr>
              <p14:xfrm>
                <a:off x="4683490" y="686969"/>
                <a:ext cx="21960" cy="39132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CF5DB113-0829-99DD-A3BD-CB968982BC51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4674850" y="677969"/>
                  <a:ext cx="39600" cy="40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AF54A1AF-EE05-FB56-4861-69AC64F70C46}"/>
                    </a:ext>
                  </a:extLst>
                </p14:cNvPr>
                <p14:cNvContentPartPr/>
                <p14:nvPr/>
              </p14:nvContentPartPr>
              <p14:xfrm>
                <a:off x="4912090" y="612809"/>
                <a:ext cx="61920" cy="41364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AF54A1AF-EE05-FB56-4861-69AC64F70C46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4903090" y="603809"/>
                  <a:ext cx="79560" cy="43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C34D1F17-420B-B111-C5DC-93503263C15C}"/>
                    </a:ext>
                  </a:extLst>
                </p14:cNvPr>
                <p14:cNvContentPartPr/>
                <p14:nvPr/>
              </p14:nvContentPartPr>
              <p14:xfrm>
                <a:off x="4786810" y="655649"/>
                <a:ext cx="244080" cy="19656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C34D1F17-420B-B111-C5DC-93503263C15C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4777810" y="647009"/>
                  <a:ext cx="261720" cy="21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DEBB9E85-8826-768A-D698-66E1E68652CB}"/>
                    </a:ext>
                  </a:extLst>
                </p14:cNvPr>
                <p14:cNvContentPartPr/>
                <p14:nvPr/>
              </p14:nvContentPartPr>
              <p14:xfrm>
                <a:off x="5378290" y="448649"/>
                <a:ext cx="1427760" cy="64440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DEBB9E85-8826-768A-D698-66E1E68652CB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5369650" y="439649"/>
                  <a:ext cx="1445400" cy="66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001E553A-9EB2-CB89-EED0-8924FABB40CE}"/>
                    </a:ext>
                  </a:extLst>
                </p14:cNvPr>
                <p14:cNvContentPartPr/>
                <p14:nvPr/>
              </p14:nvContentPartPr>
              <p14:xfrm>
                <a:off x="6323650" y="702449"/>
                <a:ext cx="14760" cy="2592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001E553A-9EB2-CB89-EED0-8924FABB40CE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6314650" y="693449"/>
                  <a:ext cx="3240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6984C093-6B44-8C24-8374-BD3A44D8B153}"/>
                    </a:ext>
                  </a:extLst>
                </p14:cNvPr>
                <p14:cNvContentPartPr/>
                <p14:nvPr/>
              </p14:nvContentPartPr>
              <p14:xfrm>
                <a:off x="5883370" y="649169"/>
                <a:ext cx="450000" cy="7524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6984C093-6B44-8C24-8374-BD3A44D8B153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5874730" y="640529"/>
                  <a:ext cx="46764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EDC5BC59-02E8-4E17-16CA-52CC96958705}"/>
                    </a:ext>
                  </a:extLst>
                </p14:cNvPr>
                <p14:cNvContentPartPr/>
                <p14:nvPr/>
              </p14:nvContentPartPr>
              <p14:xfrm>
                <a:off x="6968770" y="567089"/>
                <a:ext cx="609120" cy="45360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EDC5BC59-02E8-4E17-16CA-52CC96958705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6960130" y="558089"/>
                  <a:ext cx="626760" cy="47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04B1D00A-ECC9-25B4-F784-CD33DE752FD4}"/>
                    </a:ext>
                  </a:extLst>
                </p14:cNvPr>
                <p14:cNvContentPartPr/>
                <p14:nvPr/>
              </p14:nvContentPartPr>
              <p14:xfrm>
                <a:off x="7791730" y="424889"/>
                <a:ext cx="568440" cy="50760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04B1D00A-ECC9-25B4-F784-CD33DE752FD4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7782730" y="415889"/>
                  <a:ext cx="586080" cy="52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BBE1F3D5-9FCF-778F-A05A-6D964408EA04}"/>
                    </a:ext>
                  </a:extLst>
                </p14:cNvPr>
                <p14:cNvContentPartPr/>
                <p14:nvPr/>
              </p14:nvContentPartPr>
              <p14:xfrm>
                <a:off x="7883530" y="681929"/>
                <a:ext cx="269640" cy="1368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BBE1F3D5-9FCF-778F-A05A-6D964408EA04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7874530" y="673289"/>
                  <a:ext cx="28728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F65611DC-3BC8-2AE5-70E7-39311718A9CD}"/>
                    </a:ext>
                  </a:extLst>
                </p14:cNvPr>
                <p14:cNvContentPartPr/>
                <p14:nvPr/>
              </p14:nvContentPartPr>
              <p14:xfrm>
                <a:off x="8574370" y="461249"/>
                <a:ext cx="1691640" cy="52164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F65611DC-3BC8-2AE5-70E7-39311718A9CD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8565730" y="452249"/>
                  <a:ext cx="1709280" cy="53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FA95EDA6-D59D-A814-6101-71A9A768E744}"/>
                    </a:ext>
                  </a:extLst>
                </p14:cNvPr>
                <p14:cNvContentPartPr/>
                <p14:nvPr/>
              </p14:nvContentPartPr>
              <p14:xfrm>
                <a:off x="9475090" y="581489"/>
                <a:ext cx="365760" cy="1476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FA95EDA6-D59D-A814-6101-71A9A768E744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9466090" y="572849"/>
                  <a:ext cx="38340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C3342D8D-22C4-038A-1066-CA8D8B3995C2}"/>
                    </a:ext>
                  </a:extLst>
                </p14:cNvPr>
                <p14:cNvContentPartPr/>
                <p14:nvPr/>
              </p14:nvContentPartPr>
              <p14:xfrm>
                <a:off x="10438810" y="450809"/>
                <a:ext cx="1285920" cy="49500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C3342D8D-22C4-038A-1066-CA8D8B3995C2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10430170" y="441809"/>
                  <a:ext cx="1303560" cy="512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20BEAC53-4DC8-354C-A846-860AD2706111}"/>
              </a:ext>
            </a:extLst>
          </p:cNvPr>
          <p:cNvGrpSpPr/>
          <p:nvPr/>
        </p:nvGrpSpPr>
        <p:grpSpPr>
          <a:xfrm>
            <a:off x="4491610" y="1282409"/>
            <a:ext cx="7111800" cy="722160"/>
            <a:chOff x="4491610" y="1282409"/>
            <a:chExt cx="7111800" cy="722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41D70A6D-2048-8720-B909-08B833C65C2F}"/>
                    </a:ext>
                  </a:extLst>
                </p14:cNvPr>
                <p14:cNvContentPartPr/>
                <p14:nvPr/>
              </p14:nvContentPartPr>
              <p14:xfrm>
                <a:off x="4491610" y="1569689"/>
                <a:ext cx="205560" cy="26748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41D70A6D-2048-8720-B909-08B833C65C2F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4482610" y="1561049"/>
                  <a:ext cx="223200" cy="28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59221E20-EE5A-8F91-21CD-718A9725A9CE}"/>
                    </a:ext>
                  </a:extLst>
                </p14:cNvPr>
                <p14:cNvContentPartPr/>
                <p14:nvPr/>
              </p14:nvContentPartPr>
              <p14:xfrm>
                <a:off x="4850530" y="1547009"/>
                <a:ext cx="20160" cy="35568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59221E20-EE5A-8F91-21CD-718A9725A9CE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4841530" y="1538009"/>
                  <a:ext cx="37800" cy="37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EB77BCDE-B283-1CCA-A026-2753E61C09EC}"/>
                    </a:ext>
                  </a:extLst>
                </p14:cNvPr>
                <p14:cNvContentPartPr/>
                <p14:nvPr/>
              </p14:nvContentPartPr>
              <p14:xfrm>
                <a:off x="5330410" y="1408049"/>
                <a:ext cx="978480" cy="59652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EB77BCDE-B283-1CCA-A026-2753E61C09EC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5321410" y="1399049"/>
                  <a:ext cx="996120" cy="61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56FE6623-9BFD-5B75-ECED-E9851BB20C73}"/>
                    </a:ext>
                  </a:extLst>
                </p14:cNvPr>
                <p14:cNvContentPartPr/>
                <p14:nvPr/>
              </p14:nvContentPartPr>
              <p14:xfrm>
                <a:off x="6307450" y="1539809"/>
                <a:ext cx="18360" cy="2916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56FE6623-9BFD-5B75-ECED-E9851BB20C73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6298450" y="1530809"/>
                  <a:ext cx="3600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D04002EB-CFC6-A1F3-CAEF-F0A1C8AB3E42}"/>
                    </a:ext>
                  </a:extLst>
                </p14:cNvPr>
                <p14:cNvContentPartPr/>
                <p14:nvPr/>
              </p14:nvContentPartPr>
              <p14:xfrm>
                <a:off x="6380890" y="1395449"/>
                <a:ext cx="559800" cy="39348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D04002EB-CFC6-A1F3-CAEF-F0A1C8AB3E42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6371890" y="1386449"/>
                  <a:ext cx="577440" cy="41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43F45E38-2273-9613-EE05-9CD899C28AD0}"/>
                    </a:ext>
                  </a:extLst>
                </p14:cNvPr>
                <p14:cNvContentPartPr/>
                <p14:nvPr/>
              </p14:nvContentPartPr>
              <p14:xfrm>
                <a:off x="6772210" y="1775969"/>
                <a:ext cx="75960" cy="3456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43F45E38-2273-9613-EE05-9CD899C28AD0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6763570" y="1766969"/>
                  <a:ext cx="9360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DA877E94-DF0C-CF0A-8987-053EF395B6EB}"/>
                    </a:ext>
                  </a:extLst>
                </p14:cNvPr>
                <p14:cNvContentPartPr/>
                <p14:nvPr/>
              </p14:nvContentPartPr>
              <p14:xfrm>
                <a:off x="5969050" y="1555289"/>
                <a:ext cx="277200" cy="1656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DA877E94-DF0C-CF0A-8987-053EF395B6EB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5960050" y="1546289"/>
                  <a:ext cx="29484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6A7DC259-D5E0-794E-94D3-F122FA9E513F}"/>
                    </a:ext>
                  </a:extLst>
                </p14:cNvPr>
                <p14:cNvContentPartPr/>
                <p14:nvPr/>
              </p14:nvContentPartPr>
              <p14:xfrm>
                <a:off x="7075330" y="1427849"/>
                <a:ext cx="569160" cy="39924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6A7DC259-D5E0-794E-94D3-F122FA9E513F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7066330" y="1419209"/>
                  <a:ext cx="586800" cy="41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488058EB-F603-F2CC-6D80-462860DAB3C7}"/>
                    </a:ext>
                  </a:extLst>
                </p14:cNvPr>
                <p14:cNvContentPartPr/>
                <p14:nvPr/>
              </p14:nvContentPartPr>
              <p14:xfrm>
                <a:off x="7833490" y="1329929"/>
                <a:ext cx="526320" cy="41940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488058EB-F603-F2CC-6D80-462860DAB3C7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7824850" y="1321289"/>
                  <a:ext cx="543960" cy="43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243261D8-47C5-DFA3-C3B6-CBA5682A53F2}"/>
                    </a:ext>
                  </a:extLst>
                </p14:cNvPr>
                <p14:cNvContentPartPr/>
                <p14:nvPr/>
              </p14:nvContentPartPr>
              <p14:xfrm>
                <a:off x="7791370" y="1550969"/>
                <a:ext cx="432720" cy="3204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243261D8-47C5-DFA3-C3B6-CBA5682A53F2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7782370" y="1542329"/>
                  <a:ext cx="45036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45613270-6538-9E16-1015-EB0C836705A5}"/>
                    </a:ext>
                  </a:extLst>
                </p14:cNvPr>
                <p14:cNvContentPartPr/>
                <p14:nvPr/>
              </p14:nvContentPartPr>
              <p14:xfrm>
                <a:off x="8623330" y="1315169"/>
                <a:ext cx="935640" cy="37476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45613270-6538-9E16-1015-EB0C836705A5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8614330" y="1306529"/>
                  <a:ext cx="953280" cy="39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CB8E8203-68EB-894F-919F-4CACBCEA1D80}"/>
                    </a:ext>
                  </a:extLst>
                </p14:cNvPr>
                <p14:cNvContentPartPr/>
                <p14:nvPr/>
              </p14:nvContentPartPr>
              <p14:xfrm>
                <a:off x="9523330" y="1535849"/>
                <a:ext cx="626760" cy="20196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CB8E8203-68EB-894F-919F-4CACBCEA1D80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9514330" y="1526849"/>
                  <a:ext cx="644400" cy="21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F3DFACE6-8473-A306-B009-1E53093E096E}"/>
                    </a:ext>
                  </a:extLst>
                </p14:cNvPr>
                <p14:cNvContentPartPr/>
                <p14:nvPr/>
              </p14:nvContentPartPr>
              <p14:xfrm>
                <a:off x="10361770" y="1282409"/>
                <a:ext cx="1241640" cy="53532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F3DFACE6-8473-A306-B009-1E53093E096E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10352770" y="1273409"/>
                  <a:ext cx="1259280" cy="552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4151A0BA-87BA-F752-D35A-97D8D1640F93}"/>
              </a:ext>
            </a:extLst>
          </p:cNvPr>
          <p:cNvGrpSpPr/>
          <p:nvPr/>
        </p:nvGrpSpPr>
        <p:grpSpPr>
          <a:xfrm>
            <a:off x="1138570" y="2124449"/>
            <a:ext cx="4356360" cy="665640"/>
            <a:chOff x="1138570" y="2124449"/>
            <a:chExt cx="4356360" cy="665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1B586B40-99D6-3B03-475C-A1BDD8724107}"/>
                    </a:ext>
                  </a:extLst>
                </p14:cNvPr>
                <p14:cNvContentPartPr/>
                <p14:nvPr/>
              </p14:nvContentPartPr>
              <p14:xfrm>
                <a:off x="1138570" y="2269169"/>
                <a:ext cx="431640" cy="30564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1B586B40-99D6-3B03-475C-A1BDD8724107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1129930" y="2260169"/>
                  <a:ext cx="449280" cy="32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BF2AD466-F1DA-F2E9-5357-96C1DEC1FE20}"/>
                    </a:ext>
                  </a:extLst>
                </p14:cNvPr>
                <p14:cNvContentPartPr/>
                <p14:nvPr/>
              </p14:nvContentPartPr>
              <p14:xfrm>
                <a:off x="1363210" y="2431529"/>
                <a:ext cx="247680" cy="22320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BF2AD466-F1DA-F2E9-5357-96C1DEC1FE20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1354210" y="2422889"/>
                  <a:ext cx="265320" cy="24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D3104F37-CC2D-67DF-BE2C-D60F192A40C4}"/>
                    </a:ext>
                  </a:extLst>
                </p14:cNvPr>
                <p14:cNvContentPartPr/>
                <p14:nvPr/>
              </p14:nvContentPartPr>
              <p14:xfrm>
                <a:off x="1581370" y="2286089"/>
                <a:ext cx="1490760" cy="50400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D3104F37-CC2D-67DF-BE2C-D60F192A40C4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1572730" y="2277449"/>
                  <a:ext cx="1508400" cy="52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9D28C293-E272-512F-8934-344EA4C9631D}"/>
                    </a:ext>
                  </a:extLst>
                </p14:cNvPr>
                <p14:cNvContentPartPr/>
                <p14:nvPr/>
              </p14:nvContentPartPr>
              <p14:xfrm>
                <a:off x="2395330" y="2253329"/>
                <a:ext cx="39240" cy="576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9D28C293-E272-512F-8934-344EA4C9631D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2386330" y="2244329"/>
                  <a:ext cx="5688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6101327E-1988-7530-10D0-B5913EEE658D}"/>
                    </a:ext>
                  </a:extLst>
                </p14:cNvPr>
                <p14:cNvContentPartPr/>
                <p14:nvPr/>
              </p14:nvContentPartPr>
              <p14:xfrm>
                <a:off x="3225490" y="2213369"/>
                <a:ext cx="1102680" cy="38772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6101327E-1988-7530-10D0-B5913EEE658D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3216850" y="2204729"/>
                  <a:ext cx="1120320" cy="40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8D8707D9-2EB1-43CE-1FFF-49B4CFBF7F8D}"/>
                    </a:ext>
                  </a:extLst>
                </p14:cNvPr>
                <p14:cNvContentPartPr/>
                <p14:nvPr/>
              </p14:nvContentPartPr>
              <p14:xfrm>
                <a:off x="4677010" y="2124449"/>
                <a:ext cx="817920" cy="43272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8D8707D9-2EB1-43CE-1FFF-49B4CFBF7F8D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4668370" y="2115809"/>
                  <a:ext cx="835560" cy="45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36296840-6ABA-65C5-7490-9F7CBC92A360}"/>
                    </a:ext>
                  </a:extLst>
                </p14:cNvPr>
                <p14:cNvContentPartPr/>
                <p14:nvPr/>
              </p14:nvContentPartPr>
              <p14:xfrm>
                <a:off x="5223130" y="2462129"/>
                <a:ext cx="48960" cy="5184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36296840-6ABA-65C5-7490-9F7CBC92A360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5214130" y="2453129"/>
                  <a:ext cx="66600" cy="6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E0DF046B-5927-851E-CF9F-084DE774E7E7}"/>
                    </a:ext>
                  </a:extLst>
                </p14:cNvPr>
                <p14:cNvContentPartPr/>
                <p14:nvPr/>
              </p14:nvContentPartPr>
              <p14:xfrm>
                <a:off x="4646410" y="2355569"/>
                <a:ext cx="223920" cy="2016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E0DF046B-5927-851E-CF9F-084DE774E7E7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4637770" y="2346569"/>
                  <a:ext cx="241560" cy="37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D67FAFB4-7571-563C-ADD0-37FC6DA4AF5E}"/>
              </a:ext>
            </a:extLst>
          </p:cNvPr>
          <p:cNvGrpSpPr/>
          <p:nvPr/>
        </p:nvGrpSpPr>
        <p:grpSpPr>
          <a:xfrm>
            <a:off x="5847010" y="2053889"/>
            <a:ext cx="1960560" cy="695880"/>
            <a:chOff x="5847010" y="2053889"/>
            <a:chExt cx="1960560" cy="695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D4A6420A-4229-7729-80D4-6C3D95417AFE}"/>
                    </a:ext>
                  </a:extLst>
                </p14:cNvPr>
                <p14:cNvContentPartPr/>
                <p14:nvPr/>
              </p14:nvContentPartPr>
              <p14:xfrm>
                <a:off x="5847010" y="2488769"/>
                <a:ext cx="203040" cy="20448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D4A6420A-4229-7729-80D4-6C3D95417AFE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5838370" y="2480129"/>
                  <a:ext cx="220680" cy="22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C89C0E38-B693-8F15-45A1-3F903A6DF349}"/>
                    </a:ext>
                  </a:extLst>
                </p14:cNvPr>
                <p14:cNvContentPartPr/>
                <p14:nvPr/>
              </p14:nvContentPartPr>
              <p14:xfrm>
                <a:off x="6113770" y="2229569"/>
                <a:ext cx="206280" cy="27144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C89C0E38-B693-8F15-45A1-3F903A6DF349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6105130" y="2220929"/>
                  <a:ext cx="223920" cy="28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2A7DBF3D-5AEA-41A5-0A09-7EB6604D2B21}"/>
                    </a:ext>
                  </a:extLst>
                </p14:cNvPr>
                <p14:cNvContentPartPr/>
                <p14:nvPr/>
              </p14:nvContentPartPr>
              <p14:xfrm>
                <a:off x="6418330" y="2066489"/>
                <a:ext cx="22320" cy="17676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2A7DBF3D-5AEA-41A5-0A09-7EB6604D2B21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6409690" y="2057849"/>
                  <a:ext cx="39960" cy="19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853425F5-CC8E-6DB5-646A-D7426265285E}"/>
                    </a:ext>
                  </a:extLst>
                </p14:cNvPr>
                <p14:cNvContentPartPr/>
                <p14:nvPr/>
              </p14:nvContentPartPr>
              <p14:xfrm>
                <a:off x="6561970" y="2060369"/>
                <a:ext cx="11880" cy="22068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853425F5-CC8E-6DB5-646A-D7426265285E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6553330" y="2051729"/>
                  <a:ext cx="29520" cy="23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36E99CE1-FB00-E0A2-9736-15E4A601A1F2}"/>
                    </a:ext>
                  </a:extLst>
                </p14:cNvPr>
                <p14:cNvContentPartPr/>
                <p14:nvPr/>
              </p14:nvContentPartPr>
              <p14:xfrm>
                <a:off x="6492490" y="2053889"/>
                <a:ext cx="111240" cy="15264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36E99CE1-FB00-E0A2-9736-15E4A601A1F2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6483850" y="2044889"/>
                  <a:ext cx="12888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8239BC5F-4ED6-552D-51F4-5E00B263F605}"/>
                    </a:ext>
                  </a:extLst>
                </p14:cNvPr>
                <p14:cNvContentPartPr/>
                <p14:nvPr/>
              </p14:nvContentPartPr>
              <p14:xfrm>
                <a:off x="6892810" y="2069369"/>
                <a:ext cx="914760" cy="68040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8239BC5F-4ED6-552D-51F4-5E00B263F605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6884170" y="2060729"/>
                  <a:ext cx="932400" cy="698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B0FE84BE-4770-1892-2DAA-A843AD5D41D6}"/>
              </a:ext>
            </a:extLst>
          </p:cNvPr>
          <p:cNvGrpSpPr/>
          <p:nvPr/>
        </p:nvGrpSpPr>
        <p:grpSpPr>
          <a:xfrm>
            <a:off x="8143810" y="2086649"/>
            <a:ext cx="3666600" cy="437400"/>
            <a:chOff x="8143810" y="2086649"/>
            <a:chExt cx="3666600" cy="437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6C04D8C3-A41F-3601-38C2-B8D5DEA42960}"/>
                    </a:ext>
                  </a:extLst>
                </p14:cNvPr>
                <p14:cNvContentPartPr/>
                <p14:nvPr/>
              </p14:nvContentPartPr>
              <p14:xfrm>
                <a:off x="8143810" y="2134529"/>
                <a:ext cx="735840" cy="37764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6C04D8C3-A41F-3601-38C2-B8D5DEA42960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8135170" y="2125529"/>
                  <a:ext cx="753480" cy="39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E1C0F1F9-735B-1A41-1725-85F29A86A2D3}"/>
                    </a:ext>
                  </a:extLst>
                </p14:cNvPr>
                <p14:cNvContentPartPr/>
                <p14:nvPr/>
              </p14:nvContentPartPr>
              <p14:xfrm>
                <a:off x="8982610" y="2320649"/>
                <a:ext cx="63000" cy="1368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E1C0F1F9-735B-1A41-1725-85F29A86A2D3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8973970" y="2312009"/>
                  <a:ext cx="8064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4DB73364-F2B5-7432-5AAB-D474E31F5EC0}"/>
                    </a:ext>
                  </a:extLst>
                </p14:cNvPr>
                <p14:cNvContentPartPr/>
                <p14:nvPr/>
              </p14:nvContentPartPr>
              <p14:xfrm>
                <a:off x="9165850" y="2101049"/>
                <a:ext cx="1339560" cy="41940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4DB73364-F2B5-7432-5AAB-D474E31F5EC0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9156850" y="2092049"/>
                  <a:ext cx="1357200" cy="43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D113C7FE-94B9-B42F-741C-C42994BE2225}"/>
                    </a:ext>
                  </a:extLst>
                </p14:cNvPr>
                <p14:cNvContentPartPr/>
                <p14:nvPr/>
              </p14:nvContentPartPr>
              <p14:xfrm>
                <a:off x="10317490" y="2250089"/>
                <a:ext cx="11880" cy="468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D113C7FE-94B9-B42F-741C-C42994BE2225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10308850" y="2241449"/>
                  <a:ext cx="2952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52C133DF-A38F-FD18-F3ED-7603271E0D76}"/>
                    </a:ext>
                  </a:extLst>
                </p14:cNvPr>
                <p14:cNvContentPartPr/>
                <p14:nvPr/>
              </p14:nvContentPartPr>
              <p14:xfrm>
                <a:off x="9571930" y="2257289"/>
                <a:ext cx="597240" cy="1656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52C133DF-A38F-FD18-F3ED-7603271E0D76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9562930" y="2248649"/>
                  <a:ext cx="61488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4D6AFA6B-7FFD-A3BE-7D44-060785320D11}"/>
                    </a:ext>
                  </a:extLst>
                </p14:cNvPr>
                <p14:cNvContentPartPr/>
                <p14:nvPr/>
              </p14:nvContentPartPr>
              <p14:xfrm>
                <a:off x="10685410" y="2086649"/>
                <a:ext cx="903600" cy="43740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4D6AFA6B-7FFD-A3BE-7D44-060785320D11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10676770" y="2078009"/>
                  <a:ext cx="921240" cy="45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A6422AF4-B6DF-0621-13B5-2F75B60928C8}"/>
                    </a:ext>
                  </a:extLst>
                </p14:cNvPr>
                <p14:cNvContentPartPr/>
                <p14:nvPr/>
              </p14:nvContentPartPr>
              <p14:xfrm>
                <a:off x="11369770" y="2263409"/>
                <a:ext cx="219240" cy="1908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A6422AF4-B6DF-0621-13B5-2F75B60928C8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11360770" y="2254409"/>
                  <a:ext cx="23688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75F1FF97-0CFA-3CD9-E396-BDB8E17DE258}"/>
                    </a:ext>
                  </a:extLst>
                </p14:cNvPr>
                <p14:cNvContentPartPr/>
                <p14:nvPr/>
              </p14:nvContentPartPr>
              <p14:xfrm>
                <a:off x="10933090" y="2266289"/>
                <a:ext cx="482400" cy="2304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75F1FF97-0CFA-3CD9-E396-BDB8E17DE258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10924450" y="2257649"/>
                  <a:ext cx="50004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93145D09-D445-FACA-3848-B70BE029DEC9}"/>
                    </a:ext>
                  </a:extLst>
                </p14:cNvPr>
                <p14:cNvContentPartPr/>
                <p14:nvPr/>
              </p14:nvContentPartPr>
              <p14:xfrm>
                <a:off x="11793850" y="2464289"/>
                <a:ext cx="16560" cy="5256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93145D09-D445-FACA-3848-B70BE029DEC9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11784850" y="2455649"/>
                  <a:ext cx="34200" cy="70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id="{57A469BD-298F-42EC-E758-AFE4B70853CD}"/>
              </a:ext>
            </a:extLst>
          </p:cNvPr>
          <p:cNvGrpSpPr/>
          <p:nvPr/>
        </p:nvGrpSpPr>
        <p:grpSpPr>
          <a:xfrm>
            <a:off x="3149890" y="2815289"/>
            <a:ext cx="2357640" cy="672480"/>
            <a:chOff x="3149890" y="2815289"/>
            <a:chExt cx="2357640" cy="672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017ACB6D-FDF8-8945-D19A-319A07331F59}"/>
                    </a:ext>
                  </a:extLst>
                </p14:cNvPr>
                <p14:cNvContentPartPr/>
                <p14:nvPr/>
              </p14:nvContentPartPr>
              <p14:xfrm>
                <a:off x="3230530" y="2869289"/>
                <a:ext cx="127800" cy="33840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017ACB6D-FDF8-8945-D19A-319A07331F59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3221890" y="2860289"/>
                  <a:ext cx="145440" cy="35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25B3C2BC-0DD0-291A-9CBF-4E279327594A}"/>
                    </a:ext>
                  </a:extLst>
                </p14:cNvPr>
                <p14:cNvContentPartPr/>
                <p14:nvPr/>
              </p14:nvContentPartPr>
              <p14:xfrm>
                <a:off x="3368410" y="2859929"/>
                <a:ext cx="60120" cy="34992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25B3C2BC-0DD0-291A-9CBF-4E279327594A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3359410" y="2850929"/>
                  <a:ext cx="77760" cy="36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463C7A77-8CCF-7698-6F9A-FA7E52B01694}"/>
                    </a:ext>
                  </a:extLst>
                </p14:cNvPr>
                <p14:cNvContentPartPr/>
                <p14:nvPr/>
              </p14:nvContentPartPr>
              <p14:xfrm>
                <a:off x="3166450" y="3012209"/>
                <a:ext cx="360360" cy="1512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463C7A77-8CCF-7698-6F9A-FA7E52B01694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3157810" y="3003569"/>
                  <a:ext cx="37800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2998237E-F2AB-E023-EA1B-707B9F6ECD2C}"/>
                    </a:ext>
                  </a:extLst>
                </p14:cNvPr>
                <p14:cNvContentPartPr/>
                <p14:nvPr/>
              </p14:nvContentPartPr>
              <p14:xfrm>
                <a:off x="3149890" y="3081689"/>
                <a:ext cx="281880" cy="5076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2998237E-F2AB-E023-EA1B-707B9F6ECD2C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3140890" y="3072689"/>
                  <a:ext cx="29952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BF8D8DF3-534E-57F1-1847-4B9BF09D4117}"/>
                    </a:ext>
                  </a:extLst>
                </p14:cNvPr>
                <p14:cNvContentPartPr/>
                <p14:nvPr/>
              </p14:nvContentPartPr>
              <p14:xfrm>
                <a:off x="3672250" y="2815289"/>
                <a:ext cx="1835280" cy="67248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BF8D8DF3-534E-57F1-1847-4B9BF09D4117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3663250" y="2806289"/>
                  <a:ext cx="1852920" cy="69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F8358DD1-3588-AE75-1CE4-523BD527A523}"/>
                    </a:ext>
                  </a:extLst>
                </p14:cNvPr>
                <p14:cNvContentPartPr/>
                <p14:nvPr/>
              </p14:nvContentPartPr>
              <p14:xfrm>
                <a:off x="4760170" y="2929049"/>
                <a:ext cx="509760" cy="8100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F8358DD1-3588-AE75-1CE4-523BD527A523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4751170" y="2920409"/>
                  <a:ext cx="527400" cy="98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9" name="Group 88">
            <a:extLst>
              <a:ext uri="{FF2B5EF4-FFF2-40B4-BE49-F238E27FC236}">
                <a16:creationId xmlns:a16="http://schemas.microsoft.com/office/drawing/2014/main" id="{7686412A-3B46-944F-5E0B-9B0F9A27CFB0}"/>
              </a:ext>
            </a:extLst>
          </p:cNvPr>
          <p:cNvGrpSpPr/>
          <p:nvPr/>
        </p:nvGrpSpPr>
        <p:grpSpPr>
          <a:xfrm>
            <a:off x="5827930" y="2756969"/>
            <a:ext cx="1483200" cy="576000"/>
            <a:chOff x="5827930" y="2756969"/>
            <a:chExt cx="1483200" cy="576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3F979964-4B82-91BD-8A85-FA95628344A2}"/>
                    </a:ext>
                  </a:extLst>
                </p14:cNvPr>
                <p14:cNvContentPartPr/>
                <p14:nvPr/>
              </p14:nvContentPartPr>
              <p14:xfrm>
                <a:off x="5827930" y="2756969"/>
                <a:ext cx="1483200" cy="57600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3F979964-4B82-91BD-8A85-FA95628344A2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5819290" y="2748329"/>
                  <a:ext cx="1500840" cy="59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53F5A502-25EB-5481-E619-33A3E563DC84}"/>
                    </a:ext>
                  </a:extLst>
                </p14:cNvPr>
                <p14:cNvContentPartPr/>
                <p14:nvPr/>
              </p14:nvContentPartPr>
              <p14:xfrm>
                <a:off x="6828370" y="2953529"/>
                <a:ext cx="13680" cy="2484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53F5A502-25EB-5481-E619-33A3E563DC84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6819370" y="2944889"/>
                  <a:ext cx="3132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C6C9FF74-08D2-FA25-D8AE-B3BB78022637}"/>
                    </a:ext>
                  </a:extLst>
                </p14:cNvPr>
                <p14:cNvContentPartPr/>
                <p14:nvPr/>
              </p14:nvContentPartPr>
              <p14:xfrm>
                <a:off x="6522730" y="2828609"/>
                <a:ext cx="342000" cy="4536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C6C9FF74-08D2-FA25-D8AE-B3BB78022637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6514090" y="2819609"/>
                  <a:ext cx="35964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431766E3-2E1C-590F-E283-93C90AC34B4A}"/>
                    </a:ext>
                  </a:extLst>
                </p14:cNvPr>
                <p14:cNvContentPartPr/>
                <p14:nvPr/>
              </p14:nvContentPartPr>
              <p14:xfrm>
                <a:off x="5912170" y="3005369"/>
                <a:ext cx="146880" cy="6516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431766E3-2E1C-590F-E283-93C90AC34B4A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5903170" y="2996729"/>
                  <a:ext cx="164520" cy="82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C18D65C2-B600-81AA-BB62-5D1EE4131101}"/>
              </a:ext>
            </a:extLst>
          </p:cNvPr>
          <p:cNvGrpSpPr/>
          <p:nvPr/>
        </p:nvGrpSpPr>
        <p:grpSpPr>
          <a:xfrm>
            <a:off x="7588690" y="2800169"/>
            <a:ext cx="3088800" cy="423000"/>
            <a:chOff x="7588690" y="2800169"/>
            <a:chExt cx="3088800" cy="423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72039862-90E6-BE02-CC6F-63132D5926B9}"/>
                    </a:ext>
                  </a:extLst>
                </p14:cNvPr>
                <p14:cNvContentPartPr/>
                <p14:nvPr/>
              </p14:nvContentPartPr>
              <p14:xfrm>
                <a:off x="7588690" y="2800169"/>
                <a:ext cx="1161000" cy="42300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72039862-90E6-BE02-CC6F-63132D5926B9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7580050" y="2791169"/>
                  <a:ext cx="1178640" cy="44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50AFCC2C-F1FE-E74A-794D-F26693AE69D9}"/>
                    </a:ext>
                  </a:extLst>
                </p14:cNvPr>
                <p14:cNvContentPartPr/>
                <p14:nvPr/>
              </p14:nvContentPartPr>
              <p14:xfrm>
                <a:off x="8900170" y="2804129"/>
                <a:ext cx="414720" cy="32760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50AFCC2C-F1FE-E74A-794D-F26693AE69D9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8891530" y="2795489"/>
                  <a:ext cx="432360" cy="34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AD4462D6-2DC1-A45B-66F3-E41BA249BCAC}"/>
                    </a:ext>
                  </a:extLst>
                </p14:cNvPr>
                <p14:cNvContentPartPr/>
                <p14:nvPr/>
              </p14:nvContentPartPr>
              <p14:xfrm>
                <a:off x="9633490" y="2911409"/>
                <a:ext cx="1044000" cy="14292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AD4462D6-2DC1-A45B-66F3-E41BA249BCAC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9624490" y="2902409"/>
                  <a:ext cx="1061640" cy="160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E2DB6870-3A5A-3619-BBCC-AA45277D8DF1}"/>
              </a:ext>
            </a:extLst>
          </p:cNvPr>
          <p:cNvGrpSpPr/>
          <p:nvPr/>
        </p:nvGrpSpPr>
        <p:grpSpPr>
          <a:xfrm>
            <a:off x="3320890" y="3546449"/>
            <a:ext cx="5958000" cy="440280"/>
            <a:chOff x="3320890" y="3546449"/>
            <a:chExt cx="5958000" cy="440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00C9AE74-71EE-9E9B-34DE-FB60BDBB3676}"/>
                    </a:ext>
                  </a:extLst>
                </p14:cNvPr>
                <p14:cNvContentPartPr/>
                <p14:nvPr/>
              </p14:nvContentPartPr>
              <p14:xfrm>
                <a:off x="3320890" y="3593249"/>
                <a:ext cx="257040" cy="37584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00C9AE74-71EE-9E9B-34DE-FB60BDBB3676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3311890" y="3584249"/>
                  <a:ext cx="274680" cy="39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6582D732-B2BA-82A0-7D49-355DED8D0DFD}"/>
                    </a:ext>
                  </a:extLst>
                </p14:cNvPr>
                <p14:cNvContentPartPr/>
                <p14:nvPr/>
              </p14:nvContentPartPr>
              <p14:xfrm>
                <a:off x="3546250" y="3546449"/>
                <a:ext cx="1076760" cy="41544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6582D732-B2BA-82A0-7D49-355DED8D0DFD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3537610" y="3537809"/>
                  <a:ext cx="1094400" cy="43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256F6D11-BF35-3CF5-1043-8BCE895EAC8F}"/>
                    </a:ext>
                  </a:extLst>
                </p14:cNvPr>
                <p14:cNvContentPartPr/>
                <p14:nvPr/>
              </p14:nvContentPartPr>
              <p14:xfrm>
                <a:off x="3884650" y="3627089"/>
                <a:ext cx="458640" cy="8532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256F6D11-BF35-3CF5-1043-8BCE895EAC8F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3875650" y="3618089"/>
                  <a:ext cx="47628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830A4740-0B30-38C1-A929-74B24886628B}"/>
                    </a:ext>
                  </a:extLst>
                </p14:cNvPr>
                <p14:cNvContentPartPr/>
                <p14:nvPr/>
              </p14:nvContentPartPr>
              <p14:xfrm>
                <a:off x="4790770" y="3553649"/>
                <a:ext cx="1196640" cy="42624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830A4740-0B30-38C1-A929-74B24886628B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4781770" y="3544649"/>
                  <a:ext cx="1214280" cy="44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FF98F654-CCB8-5F7C-4EE5-A15F1AF6B1A9}"/>
                    </a:ext>
                  </a:extLst>
                </p14:cNvPr>
                <p14:cNvContentPartPr/>
                <p14:nvPr/>
              </p14:nvContentPartPr>
              <p14:xfrm>
                <a:off x="6120610" y="3766409"/>
                <a:ext cx="455760" cy="21852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FF98F654-CCB8-5F7C-4EE5-A15F1AF6B1A9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6111610" y="3757769"/>
                  <a:ext cx="473400" cy="23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6E9FEF6D-53E3-B5BA-2B97-4016260580DF}"/>
                    </a:ext>
                  </a:extLst>
                </p14:cNvPr>
                <p14:cNvContentPartPr/>
                <p14:nvPr/>
              </p14:nvContentPartPr>
              <p14:xfrm>
                <a:off x="6347410" y="3680369"/>
                <a:ext cx="10440" cy="2592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6E9FEF6D-53E3-B5BA-2B97-4016260580DF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6338770" y="3671369"/>
                  <a:ext cx="2808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256C3124-0998-0615-4A98-D81E518F7EE8}"/>
                    </a:ext>
                  </a:extLst>
                </p14:cNvPr>
                <p14:cNvContentPartPr/>
                <p14:nvPr/>
              </p14:nvContentPartPr>
              <p14:xfrm>
                <a:off x="6769690" y="3587849"/>
                <a:ext cx="1387080" cy="39888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256C3124-0998-0615-4A98-D81E518F7EE8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6761050" y="3578849"/>
                  <a:ext cx="1404720" cy="41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18611D89-959B-E757-C15B-FD9A5393D0FC}"/>
                    </a:ext>
                  </a:extLst>
                </p14:cNvPr>
                <p14:cNvContentPartPr/>
                <p14:nvPr/>
              </p14:nvContentPartPr>
              <p14:xfrm>
                <a:off x="7924930" y="3647249"/>
                <a:ext cx="327960" cy="7812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18611D89-959B-E757-C15B-FD9A5393D0FC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7915930" y="3638609"/>
                  <a:ext cx="34560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C8C53814-2AD7-4DB1-5501-F0E79AD55195}"/>
                    </a:ext>
                  </a:extLst>
                </p14:cNvPr>
                <p14:cNvContentPartPr/>
                <p14:nvPr/>
              </p14:nvContentPartPr>
              <p14:xfrm>
                <a:off x="8396530" y="3765689"/>
                <a:ext cx="882360" cy="20268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C8C53814-2AD7-4DB1-5501-F0E79AD55195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8387890" y="3756689"/>
                  <a:ext cx="900000" cy="220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AED6E76D-2579-16C5-B17B-20BB33E3E6C7}"/>
              </a:ext>
            </a:extLst>
          </p:cNvPr>
          <p:cNvGrpSpPr/>
          <p:nvPr/>
        </p:nvGrpSpPr>
        <p:grpSpPr>
          <a:xfrm>
            <a:off x="1146130" y="2787209"/>
            <a:ext cx="262440" cy="1918080"/>
            <a:chOff x="1146130" y="2787209"/>
            <a:chExt cx="262440" cy="1918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5CFBBBFA-C493-2C90-DA40-4FE4C6FB4E37}"/>
                    </a:ext>
                  </a:extLst>
                </p14:cNvPr>
                <p14:cNvContentPartPr/>
                <p14:nvPr/>
              </p14:nvContentPartPr>
              <p14:xfrm>
                <a:off x="1146130" y="2844449"/>
                <a:ext cx="262440" cy="186084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5CFBBBFA-C493-2C90-DA40-4FE4C6FB4E37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1137490" y="2835449"/>
                  <a:ext cx="280080" cy="18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4E37CEC8-889F-127A-4CD3-0DA3ADAF6345}"/>
                    </a:ext>
                  </a:extLst>
                </p14:cNvPr>
                <p14:cNvContentPartPr/>
                <p14:nvPr/>
              </p14:nvContentPartPr>
              <p14:xfrm>
                <a:off x="1187890" y="2787209"/>
                <a:ext cx="148320" cy="22284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4E37CEC8-889F-127A-4CD3-0DA3ADAF6345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1178890" y="2778569"/>
                  <a:ext cx="165960" cy="240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2" name="Group 121">
            <a:extLst>
              <a:ext uri="{FF2B5EF4-FFF2-40B4-BE49-F238E27FC236}">
                <a16:creationId xmlns:a16="http://schemas.microsoft.com/office/drawing/2014/main" id="{446A733C-CA94-35BE-0F82-F2CB3AB699E2}"/>
              </a:ext>
            </a:extLst>
          </p:cNvPr>
          <p:cNvGrpSpPr/>
          <p:nvPr/>
        </p:nvGrpSpPr>
        <p:grpSpPr>
          <a:xfrm>
            <a:off x="945250" y="4761089"/>
            <a:ext cx="5071320" cy="668520"/>
            <a:chOff x="945250" y="4761089"/>
            <a:chExt cx="5071320" cy="668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D3FA2232-3B98-FBDA-4548-5F93455FA963}"/>
                    </a:ext>
                  </a:extLst>
                </p14:cNvPr>
                <p14:cNvContentPartPr/>
                <p14:nvPr/>
              </p14:nvContentPartPr>
              <p14:xfrm>
                <a:off x="945250" y="4899329"/>
                <a:ext cx="445680" cy="32472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D3FA2232-3B98-FBDA-4548-5F93455FA963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936610" y="4890329"/>
                  <a:ext cx="463320" cy="34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AEE4E7BD-5C9E-D9C9-6DA2-6E39A53570BD}"/>
                    </a:ext>
                  </a:extLst>
                </p14:cNvPr>
                <p14:cNvContentPartPr/>
                <p14:nvPr/>
              </p14:nvContentPartPr>
              <p14:xfrm>
                <a:off x="1196530" y="5053049"/>
                <a:ext cx="206640" cy="21276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AEE4E7BD-5C9E-D9C9-6DA2-6E39A53570BD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1187890" y="5044409"/>
                  <a:ext cx="224280" cy="23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795778FC-AD61-BBFA-47F3-6886C40D0249}"/>
                    </a:ext>
                  </a:extLst>
                </p14:cNvPr>
                <p14:cNvContentPartPr/>
                <p14:nvPr/>
              </p14:nvContentPartPr>
              <p14:xfrm>
                <a:off x="1397410" y="4880249"/>
                <a:ext cx="1690560" cy="54936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795778FC-AD61-BBFA-47F3-6886C40D0249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1388410" y="4871609"/>
                  <a:ext cx="1708200" cy="56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BC7B108D-0BCA-AC4F-DA7D-0A23272ABC3E}"/>
                    </a:ext>
                  </a:extLst>
                </p14:cNvPr>
                <p14:cNvContentPartPr/>
                <p14:nvPr/>
              </p14:nvContentPartPr>
              <p14:xfrm>
                <a:off x="1969450" y="4903289"/>
                <a:ext cx="929880" cy="16956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BC7B108D-0BCA-AC4F-DA7D-0A23272ABC3E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1960450" y="4894649"/>
                  <a:ext cx="947520" cy="18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70247162-F882-5A0C-DBAC-63296C1C5A56}"/>
                    </a:ext>
                  </a:extLst>
                </p14:cNvPr>
                <p14:cNvContentPartPr/>
                <p14:nvPr/>
              </p14:nvContentPartPr>
              <p14:xfrm>
                <a:off x="3170050" y="4815089"/>
                <a:ext cx="743400" cy="36900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70247162-F882-5A0C-DBAC-63296C1C5A56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3161410" y="4806089"/>
                  <a:ext cx="761040" cy="38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EA8BFC26-362A-18FA-1F2F-F88C775D159E}"/>
                    </a:ext>
                  </a:extLst>
                </p14:cNvPr>
                <p14:cNvContentPartPr/>
                <p14:nvPr/>
              </p14:nvContentPartPr>
              <p14:xfrm>
                <a:off x="3772690" y="4982129"/>
                <a:ext cx="202680" cy="2772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EA8BFC26-362A-18FA-1F2F-F88C775D159E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3764050" y="4973489"/>
                  <a:ext cx="22032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2F52BD69-615E-2FCB-DCB7-2809FAD317DF}"/>
                    </a:ext>
                  </a:extLst>
                </p14:cNvPr>
                <p14:cNvContentPartPr/>
                <p14:nvPr/>
              </p14:nvContentPartPr>
              <p14:xfrm>
                <a:off x="3180490" y="4951889"/>
                <a:ext cx="398160" cy="5832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2F52BD69-615E-2FCB-DCB7-2809FAD317DF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3171850" y="4942889"/>
                  <a:ext cx="415800" cy="7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329D0CE1-BE1F-8219-421B-E1BF9EEDB210}"/>
                    </a:ext>
                  </a:extLst>
                </p14:cNvPr>
                <p14:cNvContentPartPr/>
                <p14:nvPr/>
              </p14:nvContentPartPr>
              <p14:xfrm>
                <a:off x="4157530" y="4761089"/>
                <a:ext cx="1311480" cy="61128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329D0CE1-BE1F-8219-421B-E1BF9EEDB210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4148890" y="4752089"/>
                  <a:ext cx="1329120" cy="62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17D7A967-C85E-C498-1995-24C6CB643CDC}"/>
                    </a:ext>
                  </a:extLst>
                </p14:cNvPr>
                <p14:cNvContentPartPr/>
                <p14:nvPr/>
              </p14:nvContentPartPr>
              <p14:xfrm>
                <a:off x="5599330" y="4937489"/>
                <a:ext cx="417240" cy="12528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17D7A967-C85E-C498-1995-24C6CB643CDC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5590690" y="4928489"/>
                  <a:ext cx="434880" cy="142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1" name="Group 120">
            <a:extLst>
              <a:ext uri="{FF2B5EF4-FFF2-40B4-BE49-F238E27FC236}">
                <a16:creationId xmlns:a16="http://schemas.microsoft.com/office/drawing/2014/main" id="{AEDD65DF-7ECA-5098-CF7F-0920881DF18D}"/>
              </a:ext>
            </a:extLst>
          </p:cNvPr>
          <p:cNvGrpSpPr/>
          <p:nvPr/>
        </p:nvGrpSpPr>
        <p:grpSpPr>
          <a:xfrm>
            <a:off x="6111250" y="4698809"/>
            <a:ext cx="3893040" cy="591840"/>
            <a:chOff x="6111250" y="4698809"/>
            <a:chExt cx="3893040" cy="591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19CD24FC-C0E9-5BEA-713F-83EF22226252}"/>
                    </a:ext>
                  </a:extLst>
                </p14:cNvPr>
                <p14:cNvContentPartPr/>
                <p14:nvPr/>
              </p14:nvContentPartPr>
              <p14:xfrm>
                <a:off x="6111250" y="4698809"/>
                <a:ext cx="1766520" cy="46512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19CD24FC-C0E9-5BEA-713F-83EF22226252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6102610" y="4689809"/>
                  <a:ext cx="1784160" cy="48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AFA70B26-A9B7-6B89-EA97-086C48CA4AB1}"/>
                    </a:ext>
                  </a:extLst>
                </p14:cNvPr>
                <p14:cNvContentPartPr/>
                <p14:nvPr/>
              </p14:nvContentPartPr>
              <p14:xfrm>
                <a:off x="7955530" y="4870169"/>
                <a:ext cx="961560" cy="42048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AFA70B26-A9B7-6B89-EA97-086C48CA4AB1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7946890" y="4861529"/>
                  <a:ext cx="979200" cy="43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9CD14E7E-4E21-1C3D-3DB4-596522B0CEE0}"/>
                    </a:ext>
                  </a:extLst>
                </p14:cNvPr>
                <p14:cNvContentPartPr/>
                <p14:nvPr/>
              </p14:nvContentPartPr>
              <p14:xfrm>
                <a:off x="8577970" y="4707089"/>
                <a:ext cx="91440" cy="1476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9CD14E7E-4E21-1C3D-3DB4-596522B0CEE0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8568970" y="4698449"/>
                  <a:ext cx="10908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7CF3B916-D64C-F5C2-835A-D052FD3390D7}"/>
                    </a:ext>
                  </a:extLst>
                </p14:cNvPr>
                <p14:cNvContentPartPr/>
                <p14:nvPr/>
              </p14:nvContentPartPr>
              <p14:xfrm>
                <a:off x="9261610" y="4922009"/>
                <a:ext cx="742680" cy="17136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7CF3B916-D64C-F5C2-835A-D052FD3390D7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9252610" y="4913009"/>
                  <a:ext cx="760320" cy="189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0" name="Group 129">
            <a:extLst>
              <a:ext uri="{FF2B5EF4-FFF2-40B4-BE49-F238E27FC236}">
                <a16:creationId xmlns:a16="http://schemas.microsoft.com/office/drawing/2014/main" id="{3E5604CA-77CE-5ADC-34D2-F47AAF3E73BE}"/>
              </a:ext>
            </a:extLst>
          </p:cNvPr>
          <p:cNvGrpSpPr/>
          <p:nvPr/>
        </p:nvGrpSpPr>
        <p:grpSpPr>
          <a:xfrm>
            <a:off x="890890" y="5450129"/>
            <a:ext cx="2323440" cy="466560"/>
            <a:chOff x="890890" y="5450129"/>
            <a:chExt cx="2323440" cy="466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DC5B4AE5-16C8-B86C-832B-B94ED81A13A9}"/>
                    </a:ext>
                  </a:extLst>
                </p14:cNvPr>
                <p14:cNvContentPartPr/>
                <p14:nvPr/>
              </p14:nvContentPartPr>
              <p14:xfrm>
                <a:off x="890890" y="5480729"/>
                <a:ext cx="1499760" cy="43596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DC5B4AE5-16C8-B86C-832B-B94ED81A13A9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881890" y="5471729"/>
                  <a:ext cx="1517400" cy="45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1C38AC82-8E8F-CA17-FA13-850E712D2DFE}"/>
                    </a:ext>
                  </a:extLst>
                </p14:cNvPr>
                <p14:cNvContentPartPr/>
                <p14:nvPr/>
              </p14:nvContentPartPr>
              <p14:xfrm>
                <a:off x="1712410" y="5521769"/>
                <a:ext cx="61920" cy="1908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1C38AC82-8E8F-CA17-FA13-850E712D2DFE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1703410" y="5512769"/>
                  <a:ext cx="7956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49BBB234-52AB-251B-12A1-6280F72F30D1}"/>
                    </a:ext>
                  </a:extLst>
                </p14:cNvPr>
                <p14:cNvContentPartPr/>
                <p14:nvPr/>
              </p14:nvContentPartPr>
              <p14:xfrm>
                <a:off x="2272570" y="5738489"/>
                <a:ext cx="110520" cy="3348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49BBB234-52AB-251B-12A1-6280F72F30D1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2263930" y="5729489"/>
                  <a:ext cx="12816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30676C89-BC19-935B-D873-F3D5EB460E94}"/>
                    </a:ext>
                  </a:extLst>
                </p14:cNvPr>
                <p14:cNvContentPartPr/>
                <p14:nvPr/>
              </p14:nvContentPartPr>
              <p14:xfrm>
                <a:off x="2358250" y="5733449"/>
                <a:ext cx="79920" cy="16956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30676C89-BC19-935B-D873-F3D5EB460E94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2349250" y="5724809"/>
                  <a:ext cx="97560" cy="18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EEB82AA9-F5E7-CA29-807D-20EA5F1ED3E6}"/>
                    </a:ext>
                  </a:extLst>
                </p14:cNvPr>
                <p14:cNvContentPartPr/>
                <p14:nvPr/>
              </p14:nvContentPartPr>
              <p14:xfrm>
                <a:off x="2655250" y="5678009"/>
                <a:ext cx="559080" cy="20808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EEB82AA9-F5E7-CA29-807D-20EA5F1ED3E6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2646610" y="5669009"/>
                  <a:ext cx="576720" cy="22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B83D8229-7645-0EE5-4799-1F29830B20B3}"/>
                    </a:ext>
                  </a:extLst>
                </p14:cNvPr>
                <p14:cNvContentPartPr/>
                <p14:nvPr/>
              </p14:nvContentPartPr>
              <p14:xfrm>
                <a:off x="2895370" y="5450129"/>
                <a:ext cx="60120" cy="1728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B83D8229-7645-0EE5-4799-1F29830B20B3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2886370" y="5441129"/>
                  <a:ext cx="77760" cy="34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5" name="Group 144">
            <a:extLst>
              <a:ext uri="{FF2B5EF4-FFF2-40B4-BE49-F238E27FC236}">
                <a16:creationId xmlns:a16="http://schemas.microsoft.com/office/drawing/2014/main" id="{1FB7E977-63F4-45BE-6402-45D5C225CE27}"/>
              </a:ext>
            </a:extLst>
          </p:cNvPr>
          <p:cNvGrpSpPr/>
          <p:nvPr/>
        </p:nvGrpSpPr>
        <p:grpSpPr>
          <a:xfrm>
            <a:off x="3588370" y="5474609"/>
            <a:ext cx="2114280" cy="443160"/>
            <a:chOff x="3588370" y="5474609"/>
            <a:chExt cx="2114280" cy="443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C0773AEE-39E5-0B14-653F-0581D5D713EF}"/>
                    </a:ext>
                  </a:extLst>
                </p14:cNvPr>
                <p14:cNvContentPartPr/>
                <p14:nvPr/>
              </p14:nvContentPartPr>
              <p14:xfrm>
                <a:off x="3588370" y="5664689"/>
                <a:ext cx="587520" cy="23004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C0773AEE-39E5-0B14-653F-0581D5D713EF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3579730" y="5655689"/>
                  <a:ext cx="605160" cy="24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68824C3C-2F5F-63F2-EBA6-A800FF8EA865}"/>
                    </a:ext>
                  </a:extLst>
                </p14:cNvPr>
                <p14:cNvContentPartPr/>
                <p14:nvPr/>
              </p14:nvContentPartPr>
              <p14:xfrm>
                <a:off x="4100290" y="5498009"/>
                <a:ext cx="653040" cy="41976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68824C3C-2F5F-63F2-EBA6-A800FF8EA865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4091290" y="5489009"/>
                  <a:ext cx="670680" cy="43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9F34BEAA-C018-E817-90BE-B5820FDF3DDE}"/>
                    </a:ext>
                  </a:extLst>
                </p14:cNvPr>
                <p14:cNvContentPartPr/>
                <p14:nvPr/>
              </p14:nvContentPartPr>
              <p14:xfrm>
                <a:off x="4473610" y="5651009"/>
                <a:ext cx="29160" cy="756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9F34BEAA-C018-E817-90BE-B5820FDF3DDE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4464970" y="5642009"/>
                  <a:ext cx="4680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D90628B4-4D79-2454-4D16-8CD20C6615C7}"/>
                    </a:ext>
                  </a:extLst>
                </p14:cNvPr>
                <p14:cNvContentPartPr/>
                <p14:nvPr/>
              </p14:nvContentPartPr>
              <p14:xfrm>
                <a:off x="4174090" y="5638409"/>
                <a:ext cx="408240" cy="3744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D90628B4-4D79-2454-4D16-8CD20C6615C7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4165090" y="5629409"/>
                  <a:ext cx="42588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433AAF8B-FA4D-E101-12F3-172B546566AA}"/>
                    </a:ext>
                  </a:extLst>
                </p14:cNvPr>
                <p14:cNvContentPartPr/>
                <p14:nvPr/>
              </p14:nvContentPartPr>
              <p14:xfrm>
                <a:off x="5013250" y="5540129"/>
                <a:ext cx="227880" cy="28620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433AAF8B-FA4D-E101-12F3-172B546566AA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5004610" y="5531129"/>
                  <a:ext cx="245520" cy="30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9E9177B9-9504-FFCA-12D0-34A220D212D7}"/>
                    </a:ext>
                  </a:extLst>
                </p14:cNvPr>
                <p14:cNvContentPartPr/>
                <p14:nvPr/>
              </p14:nvContentPartPr>
              <p14:xfrm>
                <a:off x="5044210" y="5478569"/>
                <a:ext cx="280800" cy="3456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9E9177B9-9504-FFCA-12D0-34A220D212D7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5035570" y="5469929"/>
                  <a:ext cx="29844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0FFA98EF-B190-61D7-DA3D-F1C3F0EABD55}"/>
                    </a:ext>
                  </a:extLst>
                </p14:cNvPr>
                <p14:cNvContentPartPr/>
                <p14:nvPr/>
              </p14:nvContentPartPr>
              <p14:xfrm>
                <a:off x="5384770" y="5474609"/>
                <a:ext cx="22680" cy="29916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0FFA98EF-B190-61D7-DA3D-F1C3F0EABD55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5376130" y="5465969"/>
                  <a:ext cx="40320" cy="31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A89CA459-BC8D-3F37-4330-D3911C5A310D}"/>
                    </a:ext>
                  </a:extLst>
                </p14:cNvPr>
                <p14:cNvContentPartPr/>
                <p14:nvPr/>
              </p14:nvContentPartPr>
              <p14:xfrm>
                <a:off x="5361730" y="5496209"/>
                <a:ext cx="262440" cy="30708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A89CA459-BC8D-3F37-4330-D3911C5A310D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5353090" y="5487569"/>
                  <a:ext cx="280080" cy="32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14CBA7AD-62EA-3B9C-FCE3-FEF8BC3F66C0}"/>
                    </a:ext>
                  </a:extLst>
                </p14:cNvPr>
                <p14:cNvContentPartPr/>
                <p14:nvPr/>
              </p14:nvContentPartPr>
              <p14:xfrm>
                <a:off x="5312050" y="5875649"/>
                <a:ext cx="8280" cy="1188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14CBA7AD-62EA-3B9C-FCE3-FEF8BC3F66C0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5303410" y="5867009"/>
                  <a:ext cx="2592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1B12D2E4-E6DD-DB4C-7E76-337F8524F825}"/>
                    </a:ext>
                  </a:extLst>
                </p14:cNvPr>
                <p14:cNvContentPartPr/>
                <p14:nvPr/>
              </p14:nvContentPartPr>
              <p14:xfrm>
                <a:off x="5663410" y="5806529"/>
                <a:ext cx="39240" cy="5256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1B12D2E4-E6DD-DB4C-7E76-337F8524F825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5654410" y="5797529"/>
                  <a:ext cx="56880" cy="7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3EC7C070-C976-E4EC-924E-14C41EE1D561}"/>
                    </a:ext>
                  </a:extLst>
                </p14:cNvPr>
                <p14:cNvContentPartPr/>
                <p14:nvPr/>
              </p14:nvContentPartPr>
              <p14:xfrm>
                <a:off x="5614810" y="5828129"/>
                <a:ext cx="62640" cy="7488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3EC7C070-C976-E4EC-924E-14C41EE1D561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5606170" y="5819129"/>
                  <a:ext cx="80280" cy="925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7826275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4ECA724F-FFDA-CDD4-41E1-B6D79A2D5E2B}"/>
              </a:ext>
            </a:extLst>
          </p:cNvPr>
          <p:cNvGrpSpPr/>
          <p:nvPr/>
        </p:nvGrpSpPr>
        <p:grpSpPr>
          <a:xfrm>
            <a:off x="437290" y="290609"/>
            <a:ext cx="469080" cy="376200"/>
            <a:chOff x="437290" y="290609"/>
            <a:chExt cx="469080" cy="376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B467C97D-C757-F5D8-E94C-EE8E7D56921F}"/>
                    </a:ext>
                  </a:extLst>
                </p14:cNvPr>
                <p14:cNvContentPartPr/>
                <p14:nvPr/>
              </p14:nvContentPartPr>
              <p14:xfrm>
                <a:off x="570130" y="352169"/>
                <a:ext cx="119880" cy="17496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B467C97D-C757-F5D8-E94C-EE8E7D56921F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561130" y="343169"/>
                  <a:ext cx="137520" cy="19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2AECD225-B4F7-A4A5-F191-79974253D17E}"/>
                    </a:ext>
                  </a:extLst>
                </p14:cNvPr>
                <p14:cNvContentPartPr/>
                <p14:nvPr/>
              </p14:nvContentPartPr>
              <p14:xfrm>
                <a:off x="437290" y="297809"/>
                <a:ext cx="150120" cy="31572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2AECD225-B4F7-A4A5-F191-79974253D17E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428650" y="289169"/>
                  <a:ext cx="167760" cy="33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A5BA9FB2-4849-9347-B163-F37D8B209EC0}"/>
                    </a:ext>
                  </a:extLst>
                </p14:cNvPr>
                <p14:cNvContentPartPr/>
                <p14:nvPr/>
              </p14:nvContentPartPr>
              <p14:xfrm>
                <a:off x="752290" y="290609"/>
                <a:ext cx="154080" cy="37620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A5BA9FB2-4849-9347-B163-F37D8B209EC0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743650" y="281609"/>
                  <a:ext cx="171720" cy="393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4C1F5CFD-6E56-7893-606B-DE54EB5EFBBC}"/>
                  </a:ext>
                </a:extLst>
              </p14:cNvPr>
              <p14:cNvContentPartPr/>
              <p14:nvPr/>
            </p14:nvContentPartPr>
            <p14:xfrm>
              <a:off x="7085050" y="139049"/>
              <a:ext cx="605880" cy="44100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4C1F5CFD-6E56-7893-606B-DE54EB5EFBBC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076050" y="130409"/>
                <a:ext cx="623520" cy="45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45ED6D75-2B5A-5193-9F32-FEF67664A893}"/>
                  </a:ext>
                </a:extLst>
              </p14:cNvPr>
              <p14:cNvContentPartPr/>
              <p14:nvPr/>
            </p14:nvContentPartPr>
            <p14:xfrm>
              <a:off x="9126970" y="373409"/>
              <a:ext cx="94320" cy="15372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45ED6D75-2B5A-5193-9F32-FEF67664A893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9117970" y="364409"/>
                <a:ext cx="111960" cy="171360"/>
              </a:xfrm>
              <a:prstGeom prst="rect">
                <a:avLst/>
              </a:prstGeom>
            </p:spPr>
          </p:pic>
        </mc:Fallback>
      </mc:AlternateContent>
      <p:grpSp>
        <p:nvGrpSpPr>
          <p:cNvPr id="40" name="Group 39">
            <a:extLst>
              <a:ext uri="{FF2B5EF4-FFF2-40B4-BE49-F238E27FC236}">
                <a16:creationId xmlns:a16="http://schemas.microsoft.com/office/drawing/2014/main" id="{96A3D493-C77E-09AE-3020-3FC163BCBF20}"/>
              </a:ext>
            </a:extLst>
          </p:cNvPr>
          <p:cNvGrpSpPr/>
          <p:nvPr/>
        </p:nvGrpSpPr>
        <p:grpSpPr>
          <a:xfrm>
            <a:off x="1296610" y="131849"/>
            <a:ext cx="8341920" cy="1284840"/>
            <a:chOff x="1296610" y="131849"/>
            <a:chExt cx="8341920" cy="1284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43B755EE-E332-6520-BBBA-250DB2EDC8FB}"/>
                    </a:ext>
                  </a:extLst>
                </p14:cNvPr>
                <p14:cNvContentPartPr/>
                <p14:nvPr/>
              </p14:nvContentPartPr>
              <p14:xfrm>
                <a:off x="2916970" y="131849"/>
                <a:ext cx="1501920" cy="48024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43B755EE-E332-6520-BBBA-250DB2EDC8FB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907970" y="123209"/>
                  <a:ext cx="1519560" cy="49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42DF4499-E962-66A0-95DF-97194556F962}"/>
                    </a:ext>
                  </a:extLst>
                </p14:cNvPr>
                <p14:cNvContentPartPr/>
                <p14:nvPr/>
              </p14:nvContentPartPr>
              <p14:xfrm>
                <a:off x="4619050" y="535049"/>
                <a:ext cx="87840" cy="12636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42DF4499-E962-66A0-95DF-97194556F962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4610050" y="526049"/>
                  <a:ext cx="10548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70815089-A155-15B8-2A73-600361284032}"/>
                    </a:ext>
                  </a:extLst>
                </p14:cNvPr>
                <p14:cNvContentPartPr/>
                <p14:nvPr/>
              </p14:nvContentPartPr>
              <p14:xfrm>
                <a:off x="4871410" y="139049"/>
                <a:ext cx="1291320" cy="54180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70815089-A155-15B8-2A73-600361284032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4862410" y="130049"/>
                  <a:ext cx="1308960" cy="55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6E757600-165C-CB3D-5E2F-A3702F11AB75}"/>
                    </a:ext>
                  </a:extLst>
                </p14:cNvPr>
                <p14:cNvContentPartPr/>
                <p14:nvPr/>
              </p14:nvContentPartPr>
              <p14:xfrm>
                <a:off x="5200450" y="251369"/>
                <a:ext cx="367560" cy="4104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6E757600-165C-CB3D-5E2F-A3702F11AB75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5191450" y="242369"/>
                  <a:ext cx="38520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3E9FB618-1B8A-3851-C7DA-646599BD321C}"/>
                    </a:ext>
                  </a:extLst>
                </p14:cNvPr>
                <p14:cNvContentPartPr/>
                <p14:nvPr/>
              </p14:nvContentPartPr>
              <p14:xfrm>
                <a:off x="5088490" y="194489"/>
                <a:ext cx="25920" cy="2772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3E9FB618-1B8A-3851-C7DA-646599BD321C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5079850" y="185849"/>
                  <a:ext cx="4356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4EA22AA4-875C-F524-8049-CB0EBC7D1B7B}"/>
                    </a:ext>
                  </a:extLst>
                </p14:cNvPr>
                <p14:cNvContentPartPr/>
                <p14:nvPr/>
              </p14:nvContentPartPr>
              <p14:xfrm>
                <a:off x="6441010" y="310409"/>
                <a:ext cx="347040" cy="13572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4EA22AA4-875C-F524-8049-CB0EBC7D1B7B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6432010" y="301409"/>
                  <a:ext cx="36468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EB9876A4-BCF9-EF72-56C4-9908115203E0}"/>
                    </a:ext>
                  </a:extLst>
                </p14:cNvPr>
                <p14:cNvContentPartPr/>
                <p14:nvPr/>
              </p14:nvContentPartPr>
              <p14:xfrm>
                <a:off x="7793170" y="328769"/>
                <a:ext cx="64800" cy="1188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EB9876A4-BCF9-EF72-56C4-9908115203E0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7784170" y="319769"/>
                  <a:ext cx="8244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1667E2F4-C40A-5C76-883F-B339AD39CF08}"/>
                    </a:ext>
                  </a:extLst>
                </p14:cNvPr>
                <p14:cNvContentPartPr/>
                <p14:nvPr/>
              </p14:nvContentPartPr>
              <p14:xfrm>
                <a:off x="7836010" y="147689"/>
                <a:ext cx="1275480" cy="44856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1667E2F4-C40A-5C76-883F-B339AD39CF08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7827370" y="139049"/>
                  <a:ext cx="1293120" cy="46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ED37C7A4-422E-9284-EB97-A7A909C4E1F6}"/>
                    </a:ext>
                  </a:extLst>
                </p14:cNvPr>
                <p14:cNvContentPartPr/>
                <p14:nvPr/>
              </p14:nvContentPartPr>
              <p14:xfrm>
                <a:off x="8063530" y="266489"/>
                <a:ext cx="32760" cy="1188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ED37C7A4-422E-9284-EB97-A7A909C4E1F6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8054530" y="257489"/>
                  <a:ext cx="5040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87031A93-1E82-8EB0-1401-7E55A583358F}"/>
                    </a:ext>
                  </a:extLst>
                </p14:cNvPr>
                <p14:cNvContentPartPr/>
                <p14:nvPr/>
              </p14:nvContentPartPr>
              <p14:xfrm>
                <a:off x="8327050" y="224369"/>
                <a:ext cx="248040" cy="3636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87031A93-1E82-8EB0-1401-7E55A583358F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8318410" y="215729"/>
                  <a:ext cx="26568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144D1776-0741-FB97-3B1A-65B453F065B6}"/>
                    </a:ext>
                  </a:extLst>
                </p14:cNvPr>
                <p14:cNvContentPartPr/>
                <p14:nvPr/>
              </p14:nvContentPartPr>
              <p14:xfrm>
                <a:off x="1312810" y="225089"/>
                <a:ext cx="849600" cy="51516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144D1776-0741-FB97-3B1A-65B453F065B6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1303810" y="216089"/>
                  <a:ext cx="867240" cy="53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8B6A88BF-03A0-002D-128F-45DDF6A7B20E}"/>
                    </a:ext>
                  </a:extLst>
                </p14:cNvPr>
                <p14:cNvContentPartPr/>
                <p14:nvPr/>
              </p14:nvContentPartPr>
              <p14:xfrm>
                <a:off x="1956850" y="231569"/>
                <a:ext cx="25920" cy="2916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8B6A88BF-03A0-002D-128F-45DDF6A7B20E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1948210" y="222929"/>
                  <a:ext cx="4356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15E6C6CC-8AB3-4BAD-0BB3-73B16F21D916}"/>
                    </a:ext>
                  </a:extLst>
                </p14:cNvPr>
                <p14:cNvContentPartPr/>
                <p14:nvPr/>
              </p14:nvContentPartPr>
              <p14:xfrm>
                <a:off x="2442850" y="202409"/>
                <a:ext cx="271800" cy="60876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15E6C6CC-8AB3-4BAD-0BB3-73B16F21D916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2433850" y="193409"/>
                  <a:ext cx="289440" cy="62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2705CB2A-3192-AC46-AABC-82DD70F297C6}"/>
                    </a:ext>
                  </a:extLst>
                </p14:cNvPr>
                <p14:cNvContentPartPr/>
                <p14:nvPr/>
              </p14:nvContentPartPr>
              <p14:xfrm>
                <a:off x="1296610" y="869129"/>
                <a:ext cx="1146240" cy="54756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2705CB2A-3192-AC46-AABC-82DD70F297C6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1287970" y="860129"/>
                  <a:ext cx="1163880" cy="56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00724A5D-0FF8-4B59-BB1F-B64B7805B391}"/>
                    </a:ext>
                  </a:extLst>
                </p14:cNvPr>
                <p14:cNvContentPartPr/>
                <p14:nvPr/>
              </p14:nvContentPartPr>
              <p14:xfrm>
                <a:off x="2682970" y="1045169"/>
                <a:ext cx="407160" cy="7668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00724A5D-0FF8-4B59-BB1F-B64B7805B391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2674330" y="1036169"/>
                  <a:ext cx="42480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1E387DA6-CF16-97BA-E260-152C48F70BB0}"/>
                    </a:ext>
                  </a:extLst>
                </p14:cNvPr>
                <p14:cNvContentPartPr/>
                <p14:nvPr/>
              </p14:nvContentPartPr>
              <p14:xfrm>
                <a:off x="3307930" y="794969"/>
                <a:ext cx="510480" cy="33192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1E387DA6-CF16-97BA-E260-152C48F70BB0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3299290" y="786329"/>
                  <a:ext cx="528120" cy="34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5DE2BAAD-E035-DB09-9C01-5EBDCAA6E5DE}"/>
                    </a:ext>
                  </a:extLst>
                </p14:cNvPr>
                <p14:cNvContentPartPr/>
                <p14:nvPr/>
              </p14:nvContentPartPr>
              <p14:xfrm>
                <a:off x="3345730" y="942929"/>
                <a:ext cx="283320" cy="7920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5DE2BAAD-E035-DB09-9C01-5EBDCAA6E5DE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3336730" y="933929"/>
                  <a:ext cx="30096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1745EBC4-F0A7-2D4A-2114-BBF31B0097C5}"/>
                    </a:ext>
                  </a:extLst>
                </p14:cNvPr>
                <p14:cNvContentPartPr/>
                <p14:nvPr/>
              </p14:nvContentPartPr>
              <p14:xfrm>
                <a:off x="3982570" y="740969"/>
                <a:ext cx="1296000" cy="37152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1745EBC4-F0A7-2D4A-2114-BBF31B0097C5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3973570" y="731969"/>
                  <a:ext cx="1313640" cy="38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BA81C89E-384A-54F0-665B-0005164C082E}"/>
                    </a:ext>
                  </a:extLst>
                </p14:cNvPr>
                <p14:cNvContentPartPr/>
                <p14:nvPr/>
              </p14:nvContentPartPr>
              <p14:xfrm>
                <a:off x="5549650" y="775529"/>
                <a:ext cx="280440" cy="38880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BA81C89E-384A-54F0-665B-0005164C082E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5540650" y="766529"/>
                  <a:ext cx="298080" cy="40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B5591073-2E0E-E8C4-9EBD-1E29B6C1C554}"/>
                    </a:ext>
                  </a:extLst>
                </p14:cNvPr>
                <p14:cNvContentPartPr/>
                <p14:nvPr/>
              </p14:nvContentPartPr>
              <p14:xfrm>
                <a:off x="6056530" y="659249"/>
                <a:ext cx="1814040" cy="62388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B5591073-2E0E-E8C4-9EBD-1E29B6C1C554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6047890" y="650249"/>
                  <a:ext cx="1831680" cy="64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26E2A0B3-878E-CB34-04D7-D3C8839BDD3E}"/>
                    </a:ext>
                  </a:extLst>
                </p14:cNvPr>
                <p14:cNvContentPartPr/>
                <p14:nvPr/>
              </p14:nvContentPartPr>
              <p14:xfrm>
                <a:off x="7158490" y="761489"/>
                <a:ext cx="406440" cy="4752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26E2A0B3-878E-CB34-04D7-D3C8839BDD3E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7149850" y="752849"/>
                  <a:ext cx="424080" cy="6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3FE10AE9-F318-7340-7F43-8138602C0B92}"/>
                    </a:ext>
                  </a:extLst>
                </p14:cNvPr>
                <p14:cNvContentPartPr/>
                <p14:nvPr/>
              </p14:nvContentPartPr>
              <p14:xfrm>
                <a:off x="8135170" y="590849"/>
                <a:ext cx="1503360" cy="51984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3FE10AE9-F318-7340-7F43-8138602C0B92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8126170" y="582209"/>
                  <a:ext cx="1521000" cy="53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92359FC7-2982-9059-EC26-D6C79C47CF3E}"/>
                    </a:ext>
                  </a:extLst>
                </p14:cNvPr>
                <p14:cNvContentPartPr/>
                <p14:nvPr/>
              </p14:nvContentPartPr>
              <p14:xfrm>
                <a:off x="9210490" y="745289"/>
                <a:ext cx="24840" cy="1908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92359FC7-2982-9059-EC26-D6C79C47CF3E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9201850" y="736649"/>
                  <a:ext cx="4248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6B0BF687-9396-BA93-800E-8845932D6898}"/>
                    </a:ext>
                  </a:extLst>
                </p14:cNvPr>
                <p14:cNvContentPartPr/>
                <p14:nvPr/>
              </p14:nvContentPartPr>
              <p14:xfrm>
                <a:off x="8730250" y="724049"/>
                <a:ext cx="362880" cy="2052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6B0BF687-9396-BA93-800E-8845932D6898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8721610" y="715049"/>
                  <a:ext cx="38052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34D2C97D-A9A2-E8E5-F70E-E4C6F0E54375}"/>
                    </a:ext>
                  </a:extLst>
                </p14:cNvPr>
                <p14:cNvContentPartPr/>
                <p14:nvPr/>
              </p14:nvContentPartPr>
              <p14:xfrm>
                <a:off x="9459250" y="925289"/>
                <a:ext cx="49320" cy="5508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34D2C97D-A9A2-E8E5-F70E-E4C6F0E54375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9450610" y="916289"/>
                  <a:ext cx="66960" cy="72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9522AB1F-9A1D-A1F3-9766-7432FF567DA1}"/>
              </a:ext>
            </a:extLst>
          </p:cNvPr>
          <p:cNvGrpSpPr/>
          <p:nvPr/>
        </p:nvGrpSpPr>
        <p:grpSpPr>
          <a:xfrm>
            <a:off x="1960090" y="1315529"/>
            <a:ext cx="3756960" cy="505800"/>
            <a:chOff x="1960090" y="1315529"/>
            <a:chExt cx="3756960" cy="505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22E2CA8E-C68A-0B7C-2BA5-4C3A32EB6857}"/>
                    </a:ext>
                  </a:extLst>
                </p14:cNvPr>
                <p14:cNvContentPartPr/>
                <p14:nvPr/>
              </p14:nvContentPartPr>
              <p14:xfrm>
                <a:off x="2756770" y="1353329"/>
                <a:ext cx="371880" cy="36144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22E2CA8E-C68A-0B7C-2BA5-4C3A32EB6857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2748130" y="1344329"/>
                  <a:ext cx="389520" cy="37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CB66A80D-FA63-C0A6-DEFD-7A76AE37FA37}"/>
                    </a:ext>
                  </a:extLst>
                </p14:cNvPr>
                <p14:cNvContentPartPr/>
                <p14:nvPr/>
              </p14:nvContentPartPr>
              <p14:xfrm>
                <a:off x="2965570" y="1565369"/>
                <a:ext cx="182520" cy="18900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CB66A80D-FA63-C0A6-DEFD-7A76AE37FA37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2956570" y="1556369"/>
                  <a:ext cx="200160" cy="20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3A1F5ECC-D68B-B794-2F37-E21958519351}"/>
                    </a:ext>
                  </a:extLst>
                </p14:cNvPr>
                <p14:cNvContentPartPr/>
                <p14:nvPr/>
              </p14:nvContentPartPr>
              <p14:xfrm>
                <a:off x="3155650" y="1346489"/>
                <a:ext cx="1494000" cy="47484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3A1F5ECC-D68B-B794-2F37-E21958519351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3146650" y="1337849"/>
                  <a:ext cx="1511640" cy="49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936752F0-7208-3B64-EEFC-184581855138}"/>
                    </a:ext>
                  </a:extLst>
                </p14:cNvPr>
                <p14:cNvContentPartPr/>
                <p14:nvPr/>
              </p14:nvContentPartPr>
              <p14:xfrm>
                <a:off x="4374970" y="1502009"/>
                <a:ext cx="147600" cy="1944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936752F0-7208-3B64-EEFC-184581855138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4366330" y="1493369"/>
                  <a:ext cx="16524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340CD5E8-4A52-0562-D4B4-F9F779FD408F}"/>
                    </a:ext>
                  </a:extLst>
                </p14:cNvPr>
                <p14:cNvContentPartPr/>
                <p14:nvPr/>
              </p14:nvContentPartPr>
              <p14:xfrm>
                <a:off x="3621850" y="1385369"/>
                <a:ext cx="15480" cy="1368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340CD5E8-4A52-0562-D4B4-F9F779FD408F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3613210" y="1376729"/>
                  <a:ext cx="3312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FDDBB750-1377-9804-414D-75D25C52E717}"/>
                    </a:ext>
                  </a:extLst>
                </p14:cNvPr>
                <p14:cNvContentPartPr/>
                <p14:nvPr/>
              </p14:nvContentPartPr>
              <p14:xfrm>
                <a:off x="4846930" y="1315529"/>
                <a:ext cx="870120" cy="43884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FDDBB750-1377-9804-414D-75D25C52E717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4837930" y="1306889"/>
                  <a:ext cx="887760" cy="45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3A22AC79-EA9D-6C85-B8CF-D265541072A8}"/>
                    </a:ext>
                  </a:extLst>
                </p14:cNvPr>
                <p14:cNvContentPartPr/>
                <p14:nvPr/>
              </p14:nvContentPartPr>
              <p14:xfrm>
                <a:off x="1960090" y="1361969"/>
                <a:ext cx="181440" cy="28224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3A22AC79-EA9D-6C85-B8CF-D265541072A8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1951450" y="1353329"/>
                  <a:ext cx="199080" cy="29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CD044ADE-AC3F-7AF2-DAD8-425B13F96395}"/>
                    </a:ext>
                  </a:extLst>
                </p14:cNvPr>
                <p14:cNvContentPartPr/>
                <p14:nvPr/>
              </p14:nvContentPartPr>
              <p14:xfrm>
                <a:off x="2044330" y="1565369"/>
                <a:ext cx="71640" cy="648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CD044ADE-AC3F-7AF2-DAD8-425B13F96395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2035330" y="1556729"/>
                  <a:ext cx="8928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669D032B-5AC7-DC7D-B8C2-EB1682C72A8A}"/>
                    </a:ext>
                  </a:extLst>
                </p14:cNvPr>
                <p14:cNvContentPartPr/>
                <p14:nvPr/>
              </p14:nvContentPartPr>
              <p14:xfrm>
                <a:off x="2171770" y="1348289"/>
                <a:ext cx="408600" cy="33660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669D032B-5AC7-DC7D-B8C2-EB1682C72A8A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2162770" y="1339649"/>
                  <a:ext cx="426240" cy="354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B2F581E1-B34D-F01E-8457-CED069964549}"/>
              </a:ext>
            </a:extLst>
          </p:cNvPr>
          <p:cNvGrpSpPr/>
          <p:nvPr/>
        </p:nvGrpSpPr>
        <p:grpSpPr>
          <a:xfrm>
            <a:off x="5899570" y="1125089"/>
            <a:ext cx="3954240" cy="506880"/>
            <a:chOff x="5899570" y="1125089"/>
            <a:chExt cx="3954240" cy="506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0966F40C-EFFA-7946-57C9-6A21FAD7954F}"/>
                    </a:ext>
                  </a:extLst>
                </p14:cNvPr>
                <p14:cNvContentPartPr/>
                <p14:nvPr/>
              </p14:nvContentPartPr>
              <p14:xfrm>
                <a:off x="5899570" y="1234169"/>
                <a:ext cx="545760" cy="35172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0966F40C-EFFA-7946-57C9-6A21FAD7954F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5890570" y="1225529"/>
                  <a:ext cx="563400" cy="36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9476B19E-EBC8-011B-5465-EE8F44705BDB}"/>
                    </a:ext>
                  </a:extLst>
                </p14:cNvPr>
                <p14:cNvContentPartPr/>
                <p14:nvPr/>
              </p14:nvContentPartPr>
              <p14:xfrm>
                <a:off x="5993530" y="1407689"/>
                <a:ext cx="205560" cy="5076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9476B19E-EBC8-011B-5465-EE8F44705BDB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5984530" y="1398689"/>
                  <a:ext cx="22320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C122D673-7F84-96FB-7023-5BFE93F6754B}"/>
                    </a:ext>
                  </a:extLst>
                </p14:cNvPr>
                <p14:cNvContentPartPr/>
                <p14:nvPr/>
              </p14:nvContentPartPr>
              <p14:xfrm>
                <a:off x="6600850" y="1226969"/>
                <a:ext cx="930600" cy="35208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C122D673-7F84-96FB-7023-5BFE93F6754B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6592210" y="1217969"/>
                  <a:ext cx="948240" cy="36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DFF2670F-F543-9DE0-1893-8447C9401F76}"/>
                    </a:ext>
                  </a:extLst>
                </p14:cNvPr>
                <p14:cNvContentPartPr/>
                <p14:nvPr/>
              </p14:nvContentPartPr>
              <p14:xfrm>
                <a:off x="7488250" y="1376729"/>
                <a:ext cx="703440" cy="17604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DFF2670F-F543-9DE0-1893-8447C9401F76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7479610" y="1367729"/>
                  <a:ext cx="721080" cy="19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16F1A2FE-16BD-39C9-3369-6842A9BFA88B}"/>
                    </a:ext>
                  </a:extLst>
                </p14:cNvPr>
                <p14:cNvContentPartPr/>
                <p14:nvPr/>
              </p14:nvContentPartPr>
              <p14:xfrm>
                <a:off x="8385010" y="1125089"/>
                <a:ext cx="1321560" cy="50688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16F1A2FE-16BD-39C9-3369-6842A9BFA88B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8376010" y="1116089"/>
                  <a:ext cx="1339200" cy="52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C013A19E-5058-3FD9-40E6-45F6F06F095F}"/>
                    </a:ext>
                  </a:extLst>
                </p14:cNvPr>
                <p14:cNvContentPartPr/>
                <p14:nvPr/>
              </p14:nvContentPartPr>
              <p14:xfrm>
                <a:off x="9822490" y="1503809"/>
                <a:ext cx="31320" cy="2916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C013A19E-5058-3FD9-40E6-45F6F06F095F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9813490" y="1495169"/>
                  <a:ext cx="48960" cy="46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1" name="Group 90">
            <a:extLst>
              <a:ext uri="{FF2B5EF4-FFF2-40B4-BE49-F238E27FC236}">
                <a16:creationId xmlns:a16="http://schemas.microsoft.com/office/drawing/2014/main" id="{7E1563FC-0084-D91E-EDDD-3285BAD521A4}"/>
              </a:ext>
            </a:extLst>
          </p:cNvPr>
          <p:cNvGrpSpPr/>
          <p:nvPr/>
        </p:nvGrpSpPr>
        <p:grpSpPr>
          <a:xfrm>
            <a:off x="2831650" y="1800809"/>
            <a:ext cx="5793840" cy="530640"/>
            <a:chOff x="2831650" y="1800809"/>
            <a:chExt cx="5793840" cy="530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1003DD82-8413-7CF1-BEFE-14A8BE5A129B}"/>
                    </a:ext>
                  </a:extLst>
                </p14:cNvPr>
                <p14:cNvContentPartPr/>
                <p14:nvPr/>
              </p14:nvContentPartPr>
              <p14:xfrm>
                <a:off x="2879890" y="2080529"/>
                <a:ext cx="41040" cy="23580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1003DD82-8413-7CF1-BEFE-14A8BE5A129B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2870890" y="2071889"/>
                  <a:ext cx="58680" cy="25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DB70A961-19E4-0832-D2FA-DB77A35373B9}"/>
                    </a:ext>
                  </a:extLst>
                </p14:cNvPr>
                <p14:cNvContentPartPr/>
                <p14:nvPr/>
              </p14:nvContentPartPr>
              <p14:xfrm>
                <a:off x="2831650" y="2064689"/>
                <a:ext cx="162360" cy="1908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DB70A961-19E4-0832-D2FA-DB77A35373B9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2823010" y="2056049"/>
                  <a:ext cx="18000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1C3FF7D3-4F3F-4D53-5B73-201097461F24}"/>
                    </a:ext>
                  </a:extLst>
                </p14:cNvPr>
                <p14:cNvContentPartPr/>
                <p14:nvPr/>
              </p14:nvContentPartPr>
              <p14:xfrm>
                <a:off x="2974930" y="1985849"/>
                <a:ext cx="158760" cy="34560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1C3FF7D3-4F3F-4D53-5B73-201097461F24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2965930" y="1976849"/>
                  <a:ext cx="176400" cy="36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0FD56C52-B642-1BDB-721E-181B7C402282}"/>
                    </a:ext>
                  </a:extLst>
                </p14:cNvPr>
                <p14:cNvContentPartPr/>
                <p14:nvPr/>
              </p14:nvContentPartPr>
              <p14:xfrm>
                <a:off x="3170770" y="2227409"/>
                <a:ext cx="146160" cy="9504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0FD56C52-B642-1BDB-721E-181B7C402282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3161770" y="2218409"/>
                  <a:ext cx="16380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5077CE92-8201-655C-5B84-EF60BEBA4E89}"/>
                    </a:ext>
                  </a:extLst>
                </p14:cNvPr>
                <p14:cNvContentPartPr/>
                <p14:nvPr/>
              </p14:nvContentPartPr>
              <p14:xfrm>
                <a:off x="3551290" y="2197169"/>
                <a:ext cx="79920" cy="12384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5077CE92-8201-655C-5B84-EF60BEBA4E89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3542650" y="2188529"/>
                  <a:ext cx="9756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B57C867A-F9B7-214B-103C-19A1271300A9}"/>
                    </a:ext>
                  </a:extLst>
                </p14:cNvPr>
                <p14:cNvContentPartPr/>
                <p14:nvPr/>
              </p14:nvContentPartPr>
              <p14:xfrm>
                <a:off x="3694210" y="2181689"/>
                <a:ext cx="140400" cy="12348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B57C867A-F9B7-214B-103C-19A1271300A9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3685570" y="2172689"/>
                  <a:ext cx="158040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4A93F52D-1D26-0182-1CB5-7FAB2A89EC9C}"/>
                    </a:ext>
                  </a:extLst>
                </p14:cNvPr>
                <p14:cNvContentPartPr/>
                <p14:nvPr/>
              </p14:nvContentPartPr>
              <p14:xfrm>
                <a:off x="3908050" y="2175929"/>
                <a:ext cx="135360" cy="11340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4A93F52D-1D26-0182-1CB5-7FAB2A89EC9C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3899410" y="2166929"/>
                  <a:ext cx="15300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28F082A3-4196-4AF0-C643-DA1BC7000216}"/>
                    </a:ext>
                  </a:extLst>
                </p14:cNvPr>
                <p14:cNvContentPartPr/>
                <p14:nvPr/>
              </p14:nvContentPartPr>
              <p14:xfrm>
                <a:off x="4121890" y="1938329"/>
                <a:ext cx="7560" cy="33120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28F082A3-4196-4AF0-C643-DA1BC7000216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4112890" y="1929329"/>
                  <a:ext cx="25200" cy="34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87EB6D02-AEA3-7878-58B6-24B136B1D861}"/>
                    </a:ext>
                  </a:extLst>
                </p14:cNvPr>
                <p14:cNvContentPartPr/>
                <p14:nvPr/>
              </p14:nvContentPartPr>
              <p14:xfrm>
                <a:off x="4167610" y="2171969"/>
                <a:ext cx="132840" cy="13104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87EB6D02-AEA3-7878-58B6-24B136B1D861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4158610" y="2162969"/>
                  <a:ext cx="15048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C000CA5B-6B92-A120-35CC-4D3A54FB1AED}"/>
                    </a:ext>
                  </a:extLst>
                </p14:cNvPr>
                <p14:cNvContentPartPr/>
                <p14:nvPr/>
              </p14:nvContentPartPr>
              <p14:xfrm>
                <a:off x="4372450" y="2168369"/>
                <a:ext cx="124200" cy="10188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C000CA5B-6B92-A120-35CC-4D3A54FB1AED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4363810" y="2159369"/>
                  <a:ext cx="14184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CE626487-9C66-27CD-1B4F-9FDB1F873603}"/>
                    </a:ext>
                  </a:extLst>
                </p14:cNvPr>
                <p14:cNvContentPartPr/>
                <p14:nvPr/>
              </p14:nvContentPartPr>
              <p14:xfrm>
                <a:off x="4568650" y="2130569"/>
                <a:ext cx="52560" cy="16308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CE626487-9C66-27CD-1B4F-9FDB1F873603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4560010" y="2121929"/>
                  <a:ext cx="7020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0FCBA760-9713-5BB8-B9AD-7152550DC2F4}"/>
                    </a:ext>
                  </a:extLst>
                </p14:cNvPr>
                <p14:cNvContentPartPr/>
                <p14:nvPr/>
              </p14:nvContentPartPr>
              <p14:xfrm>
                <a:off x="4870330" y="2083409"/>
                <a:ext cx="350280" cy="18684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0FCBA760-9713-5BB8-B9AD-7152550DC2F4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4861330" y="2074409"/>
                  <a:ext cx="367920" cy="20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D0FBF9D0-A140-CDCE-EA9C-949094221799}"/>
                    </a:ext>
                  </a:extLst>
                </p14:cNvPr>
                <p14:cNvContentPartPr/>
                <p14:nvPr/>
              </p14:nvContentPartPr>
              <p14:xfrm>
                <a:off x="5307010" y="2098169"/>
                <a:ext cx="79560" cy="15660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D0FBF9D0-A140-CDCE-EA9C-949094221799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5298370" y="2089169"/>
                  <a:ext cx="9720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E1FAB46A-369F-C618-455A-9522B3753232}"/>
                    </a:ext>
                  </a:extLst>
                </p14:cNvPr>
                <p14:cNvContentPartPr/>
                <p14:nvPr/>
              </p14:nvContentPartPr>
              <p14:xfrm>
                <a:off x="5592130" y="1832129"/>
                <a:ext cx="32040" cy="39240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E1FAB46A-369F-C618-455A-9522B3753232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5583130" y="1823489"/>
                  <a:ext cx="49680" cy="41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4DCF6032-CAA4-5686-9B53-0082F57F8BD5}"/>
                    </a:ext>
                  </a:extLst>
                </p14:cNvPr>
                <p14:cNvContentPartPr/>
                <p14:nvPr/>
              </p14:nvContentPartPr>
              <p14:xfrm>
                <a:off x="5448490" y="2018969"/>
                <a:ext cx="678240" cy="22032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4DCF6032-CAA4-5686-9B53-0082F57F8BD5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5439490" y="2009969"/>
                  <a:ext cx="695880" cy="23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A9006254-E720-4BA3-7FAD-5A7406A4F828}"/>
                    </a:ext>
                  </a:extLst>
                </p14:cNvPr>
                <p14:cNvContentPartPr/>
                <p14:nvPr/>
              </p14:nvContentPartPr>
              <p14:xfrm>
                <a:off x="6211690" y="2065769"/>
                <a:ext cx="118080" cy="17748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A9006254-E720-4BA3-7FAD-5A7406A4F828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6203050" y="2057129"/>
                  <a:ext cx="13572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31F06F5B-EAB6-A6E4-ED78-047459B69012}"/>
                    </a:ext>
                  </a:extLst>
                </p14:cNvPr>
                <p14:cNvContentPartPr/>
                <p14:nvPr/>
              </p14:nvContentPartPr>
              <p14:xfrm>
                <a:off x="6550450" y="2069729"/>
                <a:ext cx="72360" cy="18936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31F06F5B-EAB6-A6E4-ED78-047459B69012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6541450" y="2060729"/>
                  <a:ext cx="90000" cy="20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85C128B6-E4CA-2D91-5922-84CF75586FCA}"/>
                    </a:ext>
                  </a:extLst>
                </p14:cNvPr>
                <p14:cNvContentPartPr/>
                <p14:nvPr/>
              </p14:nvContentPartPr>
              <p14:xfrm>
                <a:off x="6752770" y="2081969"/>
                <a:ext cx="95040" cy="13608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85C128B6-E4CA-2D91-5922-84CF75586FCA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6743770" y="2072969"/>
                  <a:ext cx="11268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4110D0D0-0A71-01B6-C891-244E4941DFFD}"/>
                    </a:ext>
                  </a:extLst>
                </p14:cNvPr>
                <p14:cNvContentPartPr/>
                <p14:nvPr/>
              </p14:nvContentPartPr>
              <p14:xfrm>
                <a:off x="7090450" y="2079449"/>
                <a:ext cx="180360" cy="13032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4110D0D0-0A71-01B6-C891-244E4941DFFD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7081450" y="2070449"/>
                  <a:ext cx="19800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A8677559-01CA-0BE6-EE44-48B1BB5E3563}"/>
                    </a:ext>
                  </a:extLst>
                </p14:cNvPr>
                <p14:cNvContentPartPr/>
                <p14:nvPr/>
              </p14:nvContentPartPr>
              <p14:xfrm>
                <a:off x="7339570" y="1841849"/>
                <a:ext cx="29880" cy="32616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A8677559-01CA-0BE6-EE44-48B1BB5E3563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7330570" y="1832849"/>
                  <a:ext cx="47520" cy="34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AB8EFE2D-F304-4F3B-4BB9-E2FE2A78DBAE}"/>
                    </a:ext>
                  </a:extLst>
                </p14:cNvPr>
                <p14:cNvContentPartPr/>
                <p14:nvPr/>
              </p14:nvContentPartPr>
              <p14:xfrm>
                <a:off x="7436050" y="2055689"/>
                <a:ext cx="123480" cy="15768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AB8EFE2D-F304-4F3B-4BB9-E2FE2A78DBAE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7427050" y="2047049"/>
                  <a:ext cx="14112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82998E06-7894-3756-6B2F-D3A692AE6F50}"/>
                    </a:ext>
                  </a:extLst>
                </p14:cNvPr>
                <p14:cNvContentPartPr/>
                <p14:nvPr/>
              </p14:nvContentPartPr>
              <p14:xfrm>
                <a:off x="7659250" y="2036969"/>
                <a:ext cx="166680" cy="10296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82998E06-7894-3756-6B2F-D3A692AE6F50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7650250" y="2027969"/>
                  <a:ext cx="18432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BCC40805-E5CE-945E-48C7-0FA4C995B0E5}"/>
                    </a:ext>
                  </a:extLst>
                </p14:cNvPr>
                <p14:cNvContentPartPr/>
                <p14:nvPr/>
              </p14:nvContentPartPr>
              <p14:xfrm>
                <a:off x="7863370" y="1800809"/>
                <a:ext cx="21600" cy="31680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BCC40805-E5CE-945E-48C7-0FA4C995B0E5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7854370" y="1792169"/>
                  <a:ext cx="39240" cy="33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AF161C89-97F8-7EC7-994C-508565AC379A}"/>
                    </a:ext>
                  </a:extLst>
                </p14:cNvPr>
                <p14:cNvContentPartPr/>
                <p14:nvPr/>
              </p14:nvContentPartPr>
              <p14:xfrm>
                <a:off x="7786690" y="1945169"/>
                <a:ext cx="222120" cy="3924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AF161C89-97F8-7EC7-994C-508565AC379A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7777690" y="1936529"/>
                  <a:ext cx="23976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B2F8A032-450E-F872-5EAD-695A1F3F8819}"/>
                    </a:ext>
                  </a:extLst>
                </p14:cNvPr>
                <p14:cNvContentPartPr/>
                <p14:nvPr/>
              </p14:nvContentPartPr>
              <p14:xfrm>
                <a:off x="7428850" y="2094929"/>
                <a:ext cx="118080" cy="10116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B2F8A032-450E-F872-5EAD-695A1F3F8819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7420210" y="2086289"/>
                  <a:ext cx="13572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51EEBE79-A830-6417-1C8C-26EA94EEE171}"/>
                    </a:ext>
                  </a:extLst>
                </p14:cNvPr>
                <p14:cNvContentPartPr/>
                <p14:nvPr/>
              </p14:nvContentPartPr>
              <p14:xfrm>
                <a:off x="7985770" y="2033729"/>
                <a:ext cx="280800" cy="16092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51EEBE79-A830-6417-1C8C-26EA94EEE171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7976770" y="2024729"/>
                  <a:ext cx="29844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79C12EBC-3333-5242-5018-193E68A9E0CB}"/>
                    </a:ext>
                  </a:extLst>
                </p14:cNvPr>
                <p14:cNvContentPartPr/>
                <p14:nvPr/>
              </p14:nvContentPartPr>
              <p14:xfrm>
                <a:off x="8332810" y="2035169"/>
                <a:ext cx="123840" cy="11016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79C12EBC-3333-5242-5018-193E68A9E0CB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8324170" y="2026529"/>
                  <a:ext cx="14148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4CAC5A58-B61F-DB0A-DB86-69739DAA28F9}"/>
                    </a:ext>
                  </a:extLst>
                </p14:cNvPr>
                <p14:cNvContentPartPr/>
                <p14:nvPr/>
              </p14:nvContentPartPr>
              <p14:xfrm>
                <a:off x="8571850" y="2051729"/>
                <a:ext cx="53640" cy="18144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4CAC5A58-B61F-DB0A-DB86-69739DAA28F9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8563210" y="2042729"/>
                  <a:ext cx="71280" cy="199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48">
            <p14:nvContentPartPr>
              <p14:cNvPr id="92" name="Ink 91">
                <a:extLst>
                  <a:ext uri="{FF2B5EF4-FFF2-40B4-BE49-F238E27FC236}">
                    <a16:creationId xmlns:a16="http://schemas.microsoft.com/office/drawing/2014/main" id="{B92A7AF8-D59E-BD46-4006-D33473F6B99A}"/>
                  </a:ext>
                </a:extLst>
              </p14:cNvPr>
              <p14:cNvContentPartPr/>
              <p14:nvPr/>
            </p14:nvContentPartPr>
            <p14:xfrm>
              <a:off x="2613490" y="1813409"/>
              <a:ext cx="73080" cy="782280"/>
            </p14:xfrm>
          </p:contentPart>
        </mc:Choice>
        <mc:Fallback xmlns="">
          <p:pic>
            <p:nvPicPr>
              <p:cNvPr id="92" name="Ink 91">
                <a:extLst>
                  <a:ext uri="{FF2B5EF4-FFF2-40B4-BE49-F238E27FC236}">
                    <a16:creationId xmlns:a16="http://schemas.microsoft.com/office/drawing/2014/main" id="{B92A7AF8-D59E-BD46-4006-D33473F6B99A}"/>
                  </a:ext>
                </a:extLst>
              </p:cNvPr>
              <p:cNvPicPr/>
              <p:nvPr/>
            </p:nvPicPr>
            <p:blipFill>
              <a:blip r:embed="rId149"/>
              <a:stretch>
                <a:fillRect/>
              </a:stretch>
            </p:blipFill>
            <p:spPr>
              <a:xfrm>
                <a:off x="2604850" y="1804409"/>
                <a:ext cx="90720" cy="799920"/>
              </a:xfrm>
              <a:prstGeom prst="rect">
                <a:avLst/>
              </a:prstGeom>
            </p:spPr>
          </p:pic>
        </mc:Fallback>
      </mc:AlternateContent>
      <p:grpSp>
        <p:nvGrpSpPr>
          <p:cNvPr id="95" name="Group 94">
            <a:extLst>
              <a:ext uri="{FF2B5EF4-FFF2-40B4-BE49-F238E27FC236}">
                <a16:creationId xmlns:a16="http://schemas.microsoft.com/office/drawing/2014/main" id="{D65CB0E1-A8BD-1494-EEB9-742C18A6CB4C}"/>
              </a:ext>
            </a:extLst>
          </p:cNvPr>
          <p:cNvGrpSpPr/>
          <p:nvPr/>
        </p:nvGrpSpPr>
        <p:grpSpPr>
          <a:xfrm>
            <a:off x="2584690" y="1752569"/>
            <a:ext cx="6324480" cy="877680"/>
            <a:chOff x="2584690" y="1752569"/>
            <a:chExt cx="6324480" cy="877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00387B18-8417-80CC-232E-8FEF25728D8C}"/>
                    </a:ext>
                  </a:extLst>
                </p14:cNvPr>
                <p14:cNvContentPartPr/>
                <p14:nvPr/>
              </p14:nvContentPartPr>
              <p14:xfrm>
                <a:off x="2685490" y="1752569"/>
                <a:ext cx="6223680" cy="71928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00387B18-8417-80CC-232E-8FEF25728D8C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2676490" y="1743929"/>
                  <a:ext cx="6241320" cy="73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77DC8398-9C0F-65DE-1F6D-5F091BC05E56}"/>
                    </a:ext>
                  </a:extLst>
                </p14:cNvPr>
                <p14:cNvContentPartPr/>
                <p14:nvPr/>
              </p14:nvContentPartPr>
              <p14:xfrm>
                <a:off x="2584690" y="2428649"/>
                <a:ext cx="6279480" cy="20160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77DC8398-9C0F-65DE-1F6D-5F091BC05E56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2576050" y="2419649"/>
                  <a:ext cx="6297120" cy="219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5D19F3A8-0C62-A429-21C1-0E354E1199AA}"/>
              </a:ext>
            </a:extLst>
          </p:cNvPr>
          <p:cNvGrpSpPr/>
          <p:nvPr/>
        </p:nvGrpSpPr>
        <p:grpSpPr>
          <a:xfrm>
            <a:off x="1428010" y="2943089"/>
            <a:ext cx="2328840" cy="413640"/>
            <a:chOff x="1428010" y="2943089"/>
            <a:chExt cx="2328840" cy="413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9E641CEB-2FD3-110C-2357-1B28BAA34514}"/>
                    </a:ext>
                  </a:extLst>
                </p14:cNvPr>
                <p14:cNvContentPartPr/>
                <p14:nvPr/>
              </p14:nvContentPartPr>
              <p14:xfrm>
                <a:off x="1428010" y="2999609"/>
                <a:ext cx="225000" cy="30492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9E641CEB-2FD3-110C-2357-1B28BAA34514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1419370" y="2990609"/>
                  <a:ext cx="242640" cy="32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E1E7FDCB-4C55-34EF-5802-B62F79CC77A4}"/>
                    </a:ext>
                  </a:extLst>
                </p14:cNvPr>
                <p14:cNvContentPartPr/>
                <p14:nvPr/>
              </p14:nvContentPartPr>
              <p14:xfrm>
                <a:off x="1615570" y="3007169"/>
                <a:ext cx="379800" cy="34956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E1E7FDCB-4C55-34EF-5802-B62F79CC77A4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1606930" y="2998169"/>
                  <a:ext cx="397440" cy="36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D280E535-02FF-15AE-CD36-6B404DB8EB72}"/>
                    </a:ext>
                  </a:extLst>
                </p14:cNvPr>
                <p14:cNvContentPartPr/>
                <p14:nvPr/>
              </p14:nvContentPartPr>
              <p14:xfrm>
                <a:off x="1895290" y="3078449"/>
                <a:ext cx="206280" cy="2952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D280E535-02FF-15AE-CD36-6B404DB8EB72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1886290" y="3069809"/>
                  <a:ext cx="22392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602FF03F-51B6-B3C6-67AC-983C9AE9A3F1}"/>
                    </a:ext>
                  </a:extLst>
                </p14:cNvPr>
                <p14:cNvContentPartPr/>
                <p14:nvPr/>
              </p14:nvContentPartPr>
              <p14:xfrm>
                <a:off x="2208850" y="2943089"/>
                <a:ext cx="770040" cy="34884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602FF03F-51B6-B3C6-67AC-983C9AE9A3F1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2200210" y="2934089"/>
                  <a:ext cx="787680" cy="36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9626F400-CF2F-9E4E-CFDF-3F4EFC623FA1}"/>
                    </a:ext>
                  </a:extLst>
                </p14:cNvPr>
                <p14:cNvContentPartPr/>
                <p14:nvPr/>
              </p14:nvContentPartPr>
              <p14:xfrm>
                <a:off x="2842090" y="3078089"/>
                <a:ext cx="172080" cy="2412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9626F400-CF2F-9E4E-CFDF-3F4EFC623FA1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2833090" y="3069449"/>
                  <a:ext cx="18972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7A24C21F-E9D5-848A-AB47-3B1804700334}"/>
                    </a:ext>
                  </a:extLst>
                </p14:cNvPr>
                <p14:cNvContentPartPr/>
                <p14:nvPr/>
              </p14:nvContentPartPr>
              <p14:xfrm>
                <a:off x="2939650" y="3127769"/>
                <a:ext cx="817200" cy="14832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7A24C21F-E9D5-848A-AB47-3B1804700334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2930650" y="3118769"/>
                  <a:ext cx="834840" cy="165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864D9D5E-0184-C9E8-524E-C48F5F1831D3}"/>
              </a:ext>
            </a:extLst>
          </p:cNvPr>
          <p:cNvGrpSpPr/>
          <p:nvPr/>
        </p:nvGrpSpPr>
        <p:grpSpPr>
          <a:xfrm>
            <a:off x="3988690" y="2783609"/>
            <a:ext cx="4581720" cy="639360"/>
            <a:chOff x="3988690" y="2783609"/>
            <a:chExt cx="4581720" cy="639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92DBFC62-CA06-F030-DA43-84A48FD21F22}"/>
                    </a:ext>
                  </a:extLst>
                </p14:cNvPr>
                <p14:cNvContentPartPr/>
                <p14:nvPr/>
              </p14:nvContentPartPr>
              <p14:xfrm>
                <a:off x="3988690" y="3109769"/>
                <a:ext cx="776520" cy="14112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92DBFC62-CA06-F030-DA43-84A48FD21F22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3980050" y="3100769"/>
                  <a:ext cx="79416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9FA1602D-7192-5C80-F93A-C4633658B105}"/>
                    </a:ext>
                  </a:extLst>
                </p14:cNvPr>
                <p14:cNvContentPartPr/>
                <p14:nvPr/>
              </p14:nvContentPartPr>
              <p14:xfrm>
                <a:off x="4922170" y="2857409"/>
                <a:ext cx="582840" cy="37764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9FA1602D-7192-5C80-F93A-C4633658B105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4913170" y="2848409"/>
                  <a:ext cx="600480" cy="39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7B2B4639-DF4A-F468-2319-A3A4C0D6F675}"/>
                    </a:ext>
                  </a:extLst>
                </p14:cNvPr>
                <p14:cNvContentPartPr/>
                <p14:nvPr/>
              </p14:nvContentPartPr>
              <p14:xfrm>
                <a:off x="5321770" y="3011489"/>
                <a:ext cx="197640" cy="756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7B2B4639-DF4A-F468-2319-A3A4C0D6F675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5312770" y="3002849"/>
                  <a:ext cx="21528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8D839270-E60D-7681-71D7-112E97A7AB59}"/>
                    </a:ext>
                  </a:extLst>
                </p14:cNvPr>
                <p14:cNvContentPartPr/>
                <p14:nvPr/>
              </p14:nvContentPartPr>
              <p14:xfrm>
                <a:off x="5815690" y="2890889"/>
                <a:ext cx="261720" cy="53208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8D839270-E60D-7681-71D7-112E97A7AB59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5807050" y="2881889"/>
                  <a:ext cx="279360" cy="54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F6A4D49B-A50F-3438-7B77-F2C7FDE7813C}"/>
                    </a:ext>
                  </a:extLst>
                </p14:cNvPr>
                <p14:cNvContentPartPr/>
                <p14:nvPr/>
              </p14:nvContentPartPr>
              <p14:xfrm>
                <a:off x="6197650" y="2797289"/>
                <a:ext cx="669960" cy="41400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F6A4D49B-A50F-3438-7B77-F2C7FDE7813C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6188650" y="2788649"/>
                  <a:ext cx="687600" cy="43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54AEC753-13F7-33F4-6B22-DD265603E537}"/>
                    </a:ext>
                  </a:extLst>
                </p14:cNvPr>
                <p14:cNvContentPartPr/>
                <p14:nvPr/>
              </p14:nvContentPartPr>
              <p14:xfrm>
                <a:off x="6375130" y="2987009"/>
                <a:ext cx="274320" cy="4356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54AEC753-13F7-33F4-6B22-DD265603E537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6366130" y="2978369"/>
                  <a:ext cx="291960" cy="6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DEF3A507-C5BD-6491-BD2F-7E5C96E526BE}"/>
                    </a:ext>
                  </a:extLst>
                </p14:cNvPr>
                <p14:cNvContentPartPr/>
                <p14:nvPr/>
              </p14:nvContentPartPr>
              <p14:xfrm>
                <a:off x="7019890" y="2783609"/>
                <a:ext cx="1550520" cy="36036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DEF3A507-C5BD-6491-BD2F-7E5C96E526BE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7010890" y="2774969"/>
                  <a:ext cx="1568160" cy="378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7" name="Group 116">
            <a:extLst>
              <a:ext uri="{FF2B5EF4-FFF2-40B4-BE49-F238E27FC236}">
                <a16:creationId xmlns:a16="http://schemas.microsoft.com/office/drawing/2014/main" id="{1F74B7CE-FDE4-2846-F0D4-BEF0A889116D}"/>
              </a:ext>
            </a:extLst>
          </p:cNvPr>
          <p:cNvGrpSpPr/>
          <p:nvPr/>
        </p:nvGrpSpPr>
        <p:grpSpPr>
          <a:xfrm>
            <a:off x="8849410" y="2559329"/>
            <a:ext cx="2740680" cy="677880"/>
            <a:chOff x="8849410" y="2559329"/>
            <a:chExt cx="2740680" cy="677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A99E7A52-A09A-9E60-916E-606C31127618}"/>
                    </a:ext>
                  </a:extLst>
                </p14:cNvPr>
                <p14:cNvContentPartPr/>
                <p14:nvPr/>
              </p14:nvContentPartPr>
              <p14:xfrm>
                <a:off x="8849410" y="2782169"/>
                <a:ext cx="962280" cy="45504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A99E7A52-A09A-9E60-916E-606C31127618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8840770" y="2773169"/>
                  <a:ext cx="979920" cy="47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55572B3A-92CB-8F94-0F05-EA42828F855F}"/>
                    </a:ext>
                  </a:extLst>
                </p14:cNvPr>
                <p14:cNvContentPartPr/>
                <p14:nvPr/>
              </p14:nvContentPartPr>
              <p14:xfrm>
                <a:off x="9544210" y="2732129"/>
                <a:ext cx="29520" cy="5472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55572B3A-92CB-8F94-0F05-EA42828F855F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9535570" y="2723489"/>
                  <a:ext cx="47160" cy="7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1203945D-2854-603B-6EC0-1873F76F64EF}"/>
                    </a:ext>
                  </a:extLst>
                </p14:cNvPr>
                <p14:cNvContentPartPr/>
                <p14:nvPr/>
              </p14:nvContentPartPr>
              <p14:xfrm>
                <a:off x="10037410" y="2613329"/>
                <a:ext cx="307440" cy="58716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1203945D-2854-603B-6EC0-1873F76F64EF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10028410" y="2604329"/>
                  <a:ext cx="325080" cy="60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13DD77B8-6687-16B5-0424-9123EBA6A911}"/>
                    </a:ext>
                  </a:extLst>
                </p14:cNvPr>
                <p14:cNvContentPartPr/>
                <p14:nvPr/>
              </p14:nvContentPartPr>
              <p14:xfrm>
                <a:off x="10422970" y="2813129"/>
                <a:ext cx="96120" cy="1584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13DD77B8-6687-16B5-0424-9123EBA6A911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10413970" y="2804129"/>
                  <a:ext cx="11376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049D22B5-867A-8781-F76D-928F66646235}"/>
                    </a:ext>
                  </a:extLst>
                </p14:cNvPr>
                <p14:cNvContentPartPr/>
                <p14:nvPr/>
              </p14:nvContentPartPr>
              <p14:xfrm>
                <a:off x="10581370" y="2559329"/>
                <a:ext cx="968040" cy="67320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049D22B5-867A-8781-F76D-928F66646235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10572730" y="2550329"/>
                  <a:ext cx="985680" cy="69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AB17304F-9A1B-5AAB-C5BB-ACB8D83887C4}"/>
                    </a:ext>
                  </a:extLst>
                </p14:cNvPr>
                <p14:cNvContentPartPr/>
                <p14:nvPr/>
              </p14:nvContentPartPr>
              <p14:xfrm>
                <a:off x="11570650" y="3172409"/>
                <a:ext cx="19440" cy="2196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AB17304F-9A1B-5AAB-C5BB-ACB8D83887C4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11562010" y="3163769"/>
                  <a:ext cx="37080" cy="39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8" name="Group 137">
            <a:extLst>
              <a:ext uri="{FF2B5EF4-FFF2-40B4-BE49-F238E27FC236}">
                <a16:creationId xmlns:a16="http://schemas.microsoft.com/office/drawing/2014/main" id="{B0E947F7-3BD6-5819-5E02-0BCEAB5CA3A1}"/>
              </a:ext>
            </a:extLst>
          </p:cNvPr>
          <p:cNvGrpSpPr/>
          <p:nvPr/>
        </p:nvGrpSpPr>
        <p:grpSpPr>
          <a:xfrm>
            <a:off x="2256370" y="3224609"/>
            <a:ext cx="9014040" cy="785520"/>
            <a:chOff x="2256370" y="3224609"/>
            <a:chExt cx="9014040" cy="785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8B7E1406-15E0-C699-BB61-1AC417FF9D0F}"/>
                    </a:ext>
                  </a:extLst>
                </p14:cNvPr>
                <p14:cNvContentPartPr/>
                <p14:nvPr/>
              </p14:nvContentPartPr>
              <p14:xfrm>
                <a:off x="2303530" y="3538529"/>
                <a:ext cx="75960" cy="25992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8B7E1406-15E0-C699-BB61-1AC417FF9D0F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2294530" y="3529529"/>
                  <a:ext cx="93600" cy="27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BD82D05F-B774-4943-AD04-6D43834B0B40}"/>
                    </a:ext>
                  </a:extLst>
                </p14:cNvPr>
                <p14:cNvContentPartPr/>
                <p14:nvPr/>
              </p14:nvContentPartPr>
              <p14:xfrm>
                <a:off x="2256370" y="3473369"/>
                <a:ext cx="324360" cy="8064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BD82D05F-B774-4943-AD04-6D43834B0B40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2247370" y="3464369"/>
                  <a:ext cx="34200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1406A239-8742-167E-86CF-F06654229885}"/>
                    </a:ext>
                  </a:extLst>
                </p14:cNvPr>
                <p14:cNvContentPartPr/>
                <p14:nvPr/>
              </p14:nvContentPartPr>
              <p14:xfrm>
                <a:off x="2439250" y="3427289"/>
                <a:ext cx="458280" cy="58284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1406A239-8742-167E-86CF-F06654229885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2430250" y="3418289"/>
                  <a:ext cx="475920" cy="60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30A24419-225D-10B6-A242-0216F33B3F36}"/>
                    </a:ext>
                  </a:extLst>
                </p14:cNvPr>
                <p14:cNvContentPartPr/>
                <p14:nvPr/>
              </p14:nvContentPartPr>
              <p14:xfrm>
                <a:off x="3084730" y="3476249"/>
                <a:ext cx="980640" cy="36540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30A24419-225D-10B6-A242-0216F33B3F36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3076090" y="3467249"/>
                  <a:ext cx="998280" cy="38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D24CAC97-57FD-1CCD-0918-7D125B80DE87}"/>
                    </a:ext>
                  </a:extLst>
                </p14:cNvPr>
                <p14:cNvContentPartPr/>
                <p14:nvPr/>
              </p14:nvContentPartPr>
              <p14:xfrm>
                <a:off x="3869530" y="3572729"/>
                <a:ext cx="243360" cy="3924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D24CAC97-57FD-1CCD-0918-7D125B80DE87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3860890" y="3563729"/>
                  <a:ext cx="26100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B876B39A-2B58-C298-B38B-4BFC36C54793}"/>
                    </a:ext>
                  </a:extLst>
                </p14:cNvPr>
                <p14:cNvContentPartPr/>
                <p14:nvPr/>
              </p14:nvContentPartPr>
              <p14:xfrm>
                <a:off x="4256530" y="3440969"/>
                <a:ext cx="532800" cy="33588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B876B39A-2B58-C298-B38B-4BFC36C54793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4247890" y="3432329"/>
                  <a:ext cx="550440" cy="35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2D0F99EE-C70A-434B-937D-B3B72EC6DE58}"/>
                    </a:ext>
                  </a:extLst>
                </p14:cNvPr>
                <p14:cNvContentPartPr/>
                <p14:nvPr/>
              </p14:nvContentPartPr>
              <p14:xfrm>
                <a:off x="5080930" y="3357809"/>
                <a:ext cx="1199880" cy="37476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2D0F99EE-C70A-434B-937D-B3B72EC6DE58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5071930" y="3348809"/>
                  <a:ext cx="1217520" cy="39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013B986A-B50F-BB24-C225-52F0F00E0208}"/>
                    </a:ext>
                  </a:extLst>
                </p14:cNvPr>
                <p14:cNvContentPartPr/>
                <p14:nvPr/>
              </p14:nvContentPartPr>
              <p14:xfrm>
                <a:off x="5613010" y="3467249"/>
                <a:ext cx="445320" cy="5472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013B986A-B50F-BB24-C225-52F0F00E0208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5604370" y="3458609"/>
                  <a:ext cx="462960" cy="7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6BDE9401-EE7C-78E9-0D4F-34C619802D7B}"/>
                    </a:ext>
                  </a:extLst>
                </p14:cNvPr>
                <p14:cNvContentPartPr/>
                <p14:nvPr/>
              </p14:nvContentPartPr>
              <p14:xfrm>
                <a:off x="6553690" y="3299129"/>
                <a:ext cx="345240" cy="36612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6BDE9401-EE7C-78E9-0D4F-34C619802D7B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6544690" y="3290489"/>
                  <a:ext cx="362880" cy="38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1EF309C9-3236-4DD5-0E5C-0A175B60F4CF}"/>
                    </a:ext>
                  </a:extLst>
                </p14:cNvPr>
                <p14:cNvContentPartPr/>
                <p14:nvPr/>
              </p14:nvContentPartPr>
              <p14:xfrm>
                <a:off x="6797770" y="3389489"/>
                <a:ext cx="173160" cy="5652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1EF309C9-3236-4DD5-0E5C-0A175B60F4CF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6789130" y="3380849"/>
                  <a:ext cx="19080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69A2C2AE-8AEF-1051-CF5D-021974D171BB}"/>
                    </a:ext>
                  </a:extLst>
                </p14:cNvPr>
                <p14:cNvContentPartPr/>
                <p14:nvPr/>
              </p14:nvContentPartPr>
              <p14:xfrm>
                <a:off x="7074250" y="3224609"/>
                <a:ext cx="614160" cy="44964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69A2C2AE-8AEF-1051-CF5D-021974D171BB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7065250" y="3215969"/>
                  <a:ext cx="631800" cy="46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191BA0DA-3665-A9BD-FE92-F5E6D6D8D016}"/>
                    </a:ext>
                  </a:extLst>
                </p14:cNvPr>
                <p14:cNvContentPartPr/>
                <p14:nvPr/>
              </p14:nvContentPartPr>
              <p14:xfrm>
                <a:off x="7140490" y="3354929"/>
                <a:ext cx="372960" cy="4644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191BA0DA-3665-A9BD-FE92-F5E6D6D8D016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7131850" y="3345929"/>
                  <a:ext cx="39060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3D032F9B-A948-8260-2AF1-E1B646BE2481}"/>
                    </a:ext>
                  </a:extLst>
                </p14:cNvPr>
                <p14:cNvContentPartPr/>
                <p14:nvPr/>
              </p14:nvContentPartPr>
              <p14:xfrm>
                <a:off x="7786690" y="3282569"/>
                <a:ext cx="1363320" cy="31176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3D032F9B-A948-8260-2AF1-E1B646BE2481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7777690" y="3273929"/>
                  <a:ext cx="1380960" cy="32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BE1D3EC6-ADCE-A9A0-7237-3DCD8AB07306}"/>
                    </a:ext>
                  </a:extLst>
                </p14:cNvPr>
                <p14:cNvContentPartPr/>
                <p14:nvPr/>
              </p14:nvContentPartPr>
              <p14:xfrm>
                <a:off x="9301210" y="3316769"/>
                <a:ext cx="233280" cy="43776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BE1D3EC6-ADCE-A9A0-7237-3DCD8AB07306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9292570" y="3308129"/>
                  <a:ext cx="250920" cy="45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CE3E81EF-458F-D0EF-7511-3A2A8147CCD7}"/>
                    </a:ext>
                  </a:extLst>
                </p14:cNvPr>
                <p14:cNvContentPartPr/>
                <p14:nvPr/>
              </p14:nvContentPartPr>
              <p14:xfrm>
                <a:off x="9782530" y="3413969"/>
                <a:ext cx="1487880" cy="13428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CE3E81EF-458F-D0EF-7511-3A2A8147CCD7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9773530" y="3404969"/>
                  <a:ext cx="150552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CE81A2F7-721E-4E66-FF77-7F3E42B7A0E3}"/>
                    </a:ext>
                  </a:extLst>
                </p14:cNvPr>
                <p14:cNvContentPartPr/>
                <p14:nvPr/>
              </p14:nvContentPartPr>
              <p14:xfrm>
                <a:off x="10784050" y="3283289"/>
                <a:ext cx="30960" cy="468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CE81A2F7-721E-4E66-FF77-7F3E42B7A0E3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10775410" y="3274289"/>
                  <a:ext cx="4860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A5E35932-0B89-1485-8FFB-C6E887150CCD}"/>
                    </a:ext>
                  </a:extLst>
                </p14:cNvPr>
                <p14:cNvContentPartPr/>
                <p14:nvPr/>
              </p14:nvContentPartPr>
              <p14:xfrm>
                <a:off x="10330810" y="3327929"/>
                <a:ext cx="25920" cy="1296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A5E35932-0B89-1485-8FFB-C6E887150CCD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10322170" y="3319289"/>
                  <a:ext cx="43560" cy="30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A33E5734-5F61-60B0-F72F-8574BEFB5A60}"/>
              </a:ext>
            </a:extLst>
          </p:cNvPr>
          <p:cNvGrpSpPr/>
          <p:nvPr/>
        </p:nvGrpSpPr>
        <p:grpSpPr>
          <a:xfrm>
            <a:off x="8182330" y="3752369"/>
            <a:ext cx="3672720" cy="459720"/>
            <a:chOff x="8182330" y="3752369"/>
            <a:chExt cx="3672720" cy="459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6ED6B3A0-AE54-1C12-BE25-1838FF407270}"/>
                    </a:ext>
                  </a:extLst>
                </p14:cNvPr>
                <p14:cNvContentPartPr/>
                <p14:nvPr/>
              </p14:nvContentPartPr>
              <p14:xfrm>
                <a:off x="8182330" y="3788729"/>
                <a:ext cx="82800" cy="30960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6ED6B3A0-AE54-1C12-BE25-1838FF407270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8173330" y="3780089"/>
                  <a:ext cx="100440" cy="32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C2FEF6AA-9BD2-5AF2-C9AE-5EE14AF41C44}"/>
                    </a:ext>
                  </a:extLst>
                </p14:cNvPr>
                <p14:cNvContentPartPr/>
                <p14:nvPr/>
              </p14:nvContentPartPr>
              <p14:xfrm>
                <a:off x="8278810" y="3789449"/>
                <a:ext cx="568440" cy="25308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C2FEF6AA-9BD2-5AF2-C9AE-5EE14AF41C44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8269810" y="3780809"/>
                  <a:ext cx="586080" cy="27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6DC09F82-9F20-C197-3EB0-1E6561ED155F}"/>
                    </a:ext>
                  </a:extLst>
                </p14:cNvPr>
                <p14:cNvContentPartPr/>
                <p14:nvPr/>
              </p14:nvContentPartPr>
              <p14:xfrm>
                <a:off x="8584450" y="3802409"/>
                <a:ext cx="21240" cy="1764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6DC09F82-9F20-C197-3EB0-1E6561ED155F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8575450" y="3793409"/>
                  <a:ext cx="3888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9C16AA00-7B9C-86CF-7458-1EA7F986E497}"/>
                    </a:ext>
                  </a:extLst>
                </p14:cNvPr>
                <p14:cNvContentPartPr/>
                <p14:nvPr/>
              </p14:nvContentPartPr>
              <p14:xfrm>
                <a:off x="9040570" y="3758489"/>
                <a:ext cx="1125720" cy="45360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9C16AA00-7B9C-86CF-7458-1EA7F986E497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9031930" y="3749849"/>
                  <a:ext cx="1143360" cy="47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DAE18F05-A413-B695-CDB7-6A1BF0D79815}"/>
                    </a:ext>
                  </a:extLst>
                </p14:cNvPr>
                <p14:cNvContentPartPr/>
                <p14:nvPr/>
              </p14:nvContentPartPr>
              <p14:xfrm>
                <a:off x="9617650" y="3799889"/>
                <a:ext cx="436680" cy="8208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DAE18F05-A413-B695-CDB7-6A1BF0D79815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9608650" y="3791249"/>
                  <a:ext cx="45432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D9AAC812-3AB8-3BBD-6997-78CA52353026}"/>
                    </a:ext>
                  </a:extLst>
                </p14:cNvPr>
                <p14:cNvContentPartPr/>
                <p14:nvPr/>
              </p14:nvContentPartPr>
              <p14:xfrm>
                <a:off x="10309930" y="3909329"/>
                <a:ext cx="1312200" cy="11340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D9AAC812-3AB8-3BBD-6997-78CA52353026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10300930" y="3900689"/>
                  <a:ext cx="132984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B16B8D7A-E6BF-0034-E602-51E055B01DAA}"/>
                    </a:ext>
                  </a:extLst>
                </p14:cNvPr>
                <p14:cNvContentPartPr/>
                <p14:nvPr/>
              </p14:nvContentPartPr>
              <p14:xfrm>
                <a:off x="10812850" y="3800969"/>
                <a:ext cx="545760" cy="5256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B16B8D7A-E6BF-0034-E602-51E055B01DAA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10804210" y="3792329"/>
                  <a:ext cx="563400" cy="7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51FF2A49-C056-AE57-45D7-87241E888607}"/>
                    </a:ext>
                  </a:extLst>
                </p14:cNvPr>
                <p14:cNvContentPartPr/>
                <p14:nvPr/>
              </p14:nvContentPartPr>
              <p14:xfrm>
                <a:off x="11625730" y="3752369"/>
                <a:ext cx="229320" cy="43920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51FF2A49-C056-AE57-45D7-87241E888607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11616730" y="3743369"/>
                  <a:ext cx="246960" cy="456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1" name="Group 150">
            <a:extLst>
              <a:ext uri="{FF2B5EF4-FFF2-40B4-BE49-F238E27FC236}">
                <a16:creationId xmlns:a16="http://schemas.microsoft.com/office/drawing/2014/main" id="{F426EAB7-A203-7E70-C209-7D18FD68D06C}"/>
              </a:ext>
            </a:extLst>
          </p:cNvPr>
          <p:cNvGrpSpPr/>
          <p:nvPr/>
        </p:nvGrpSpPr>
        <p:grpSpPr>
          <a:xfrm>
            <a:off x="2314690" y="4244849"/>
            <a:ext cx="453600" cy="325080"/>
            <a:chOff x="2314690" y="4244849"/>
            <a:chExt cx="453600" cy="325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5A7D46AC-689B-EC28-5109-96EE58DAA476}"/>
                    </a:ext>
                  </a:extLst>
                </p14:cNvPr>
                <p14:cNvContentPartPr/>
                <p14:nvPr/>
              </p14:nvContentPartPr>
              <p14:xfrm>
                <a:off x="2351410" y="4314689"/>
                <a:ext cx="55080" cy="25524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5A7D46AC-689B-EC28-5109-96EE58DAA476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2342770" y="4305689"/>
                  <a:ext cx="72720" cy="27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748FA915-A0F2-1357-1AD2-7080358CB8B5}"/>
                    </a:ext>
                  </a:extLst>
                </p14:cNvPr>
                <p14:cNvContentPartPr/>
                <p14:nvPr/>
              </p14:nvContentPartPr>
              <p14:xfrm>
                <a:off x="2314690" y="4244849"/>
                <a:ext cx="271800" cy="8316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748FA915-A0F2-1357-1AD2-7080358CB8B5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2305690" y="4235849"/>
                  <a:ext cx="28944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BAB025A3-FE8F-4163-0A68-6984E0788DA1}"/>
                    </a:ext>
                  </a:extLst>
                </p14:cNvPr>
                <p14:cNvContentPartPr/>
                <p14:nvPr/>
              </p14:nvContentPartPr>
              <p14:xfrm>
                <a:off x="2488210" y="4247369"/>
                <a:ext cx="280080" cy="31896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BAB025A3-FE8F-4163-0A68-6984E0788DA1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2479570" y="4238369"/>
                  <a:ext cx="297720" cy="336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7" name="Group 156">
            <a:extLst>
              <a:ext uri="{FF2B5EF4-FFF2-40B4-BE49-F238E27FC236}">
                <a16:creationId xmlns:a16="http://schemas.microsoft.com/office/drawing/2014/main" id="{B0D210C5-760C-37DC-7DF8-F034F700D817}"/>
              </a:ext>
            </a:extLst>
          </p:cNvPr>
          <p:cNvGrpSpPr/>
          <p:nvPr/>
        </p:nvGrpSpPr>
        <p:grpSpPr>
          <a:xfrm>
            <a:off x="2990050" y="4234769"/>
            <a:ext cx="1823760" cy="315360"/>
            <a:chOff x="2990050" y="4234769"/>
            <a:chExt cx="1823760" cy="315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5B8FB197-1C18-5748-1FE4-E30A0EE134C2}"/>
                    </a:ext>
                  </a:extLst>
                </p14:cNvPr>
                <p14:cNvContentPartPr/>
                <p14:nvPr/>
              </p14:nvContentPartPr>
              <p14:xfrm>
                <a:off x="2990050" y="4234769"/>
                <a:ext cx="1333080" cy="31536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5B8FB197-1C18-5748-1FE4-E30A0EE134C2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2981410" y="4225769"/>
                  <a:ext cx="1350720" cy="33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DFD6F7AD-AADE-7A0B-A857-6415ABFC16BF}"/>
                    </a:ext>
                  </a:extLst>
                </p14:cNvPr>
                <p14:cNvContentPartPr/>
                <p14:nvPr/>
              </p14:nvContentPartPr>
              <p14:xfrm>
                <a:off x="3924610" y="4316129"/>
                <a:ext cx="27720" cy="1044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DFD6F7AD-AADE-7A0B-A857-6415ABFC16BF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3915970" y="4307129"/>
                  <a:ext cx="4536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BF1B79C9-C271-2007-E2AA-7425433B3C56}"/>
                    </a:ext>
                  </a:extLst>
                </p14:cNvPr>
                <p14:cNvContentPartPr/>
                <p14:nvPr/>
              </p14:nvContentPartPr>
              <p14:xfrm>
                <a:off x="3550930" y="4317929"/>
                <a:ext cx="401760" cy="6624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BF1B79C9-C271-2007-E2AA-7425433B3C56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3541930" y="4308929"/>
                  <a:ext cx="41940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2DB707F6-CB67-160E-F041-99EFBE07CE37}"/>
                    </a:ext>
                  </a:extLst>
                </p14:cNvPr>
                <p14:cNvContentPartPr/>
                <p14:nvPr/>
              </p14:nvContentPartPr>
              <p14:xfrm>
                <a:off x="4494490" y="4406129"/>
                <a:ext cx="319320" cy="9864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2DB707F6-CB67-160E-F041-99EFBE07CE37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4485850" y="4397489"/>
                  <a:ext cx="33696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8AFF6801-BDD5-E7A2-5529-20EDA9E585CA}"/>
                    </a:ext>
                  </a:extLst>
                </p14:cNvPr>
                <p14:cNvContentPartPr/>
                <p14:nvPr/>
              </p14:nvContentPartPr>
              <p14:xfrm>
                <a:off x="4616170" y="4266809"/>
                <a:ext cx="16560" cy="4212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8AFF6801-BDD5-E7A2-5529-20EDA9E585CA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4607170" y="4258169"/>
                  <a:ext cx="34200" cy="59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8" name="Group 167">
            <a:extLst>
              <a:ext uri="{FF2B5EF4-FFF2-40B4-BE49-F238E27FC236}">
                <a16:creationId xmlns:a16="http://schemas.microsoft.com/office/drawing/2014/main" id="{5874EBF4-5B85-094A-71D0-6480865AE157}"/>
              </a:ext>
            </a:extLst>
          </p:cNvPr>
          <p:cNvGrpSpPr/>
          <p:nvPr/>
        </p:nvGrpSpPr>
        <p:grpSpPr>
          <a:xfrm>
            <a:off x="5090650" y="4160249"/>
            <a:ext cx="3447360" cy="333360"/>
            <a:chOff x="5090650" y="4160249"/>
            <a:chExt cx="3447360" cy="333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D9D00190-C381-9A46-BB2A-0D73418F8221}"/>
                    </a:ext>
                  </a:extLst>
                </p14:cNvPr>
                <p14:cNvContentPartPr/>
                <p14:nvPr/>
              </p14:nvContentPartPr>
              <p14:xfrm>
                <a:off x="5090650" y="4167449"/>
                <a:ext cx="1100520" cy="32508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D9D00190-C381-9A46-BB2A-0D73418F8221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5081650" y="4158809"/>
                  <a:ext cx="1118160" cy="34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FF5FE644-0B28-C0AB-3521-CB042A890ADB}"/>
                    </a:ext>
                  </a:extLst>
                </p14:cNvPr>
                <p14:cNvContentPartPr/>
                <p14:nvPr/>
              </p14:nvContentPartPr>
              <p14:xfrm>
                <a:off x="5620930" y="4314689"/>
                <a:ext cx="241920" cy="1764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FF5FE644-0B28-C0AB-3521-CB042A890ADB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5611930" y="4306049"/>
                  <a:ext cx="25956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6100580E-7B01-6A12-5916-5A44EA6A3A0E}"/>
                    </a:ext>
                  </a:extLst>
                </p14:cNvPr>
                <p14:cNvContentPartPr/>
                <p14:nvPr/>
              </p14:nvContentPartPr>
              <p14:xfrm>
                <a:off x="6400330" y="4184729"/>
                <a:ext cx="284040" cy="26892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6100580E-7B01-6A12-5916-5A44EA6A3A0E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6391690" y="4176089"/>
                  <a:ext cx="301680" cy="28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93DA93F5-FB1C-6D0D-E63B-3E449D9A6EC2}"/>
                    </a:ext>
                  </a:extLst>
                </p14:cNvPr>
                <p14:cNvContentPartPr/>
                <p14:nvPr/>
              </p14:nvContentPartPr>
              <p14:xfrm>
                <a:off x="6551530" y="4240169"/>
                <a:ext cx="188280" cy="2736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93DA93F5-FB1C-6D0D-E63B-3E449D9A6EC2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6542530" y="4231169"/>
                  <a:ext cx="20592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F7EF91A2-B223-5477-9AEE-5DE487401DDE}"/>
                    </a:ext>
                  </a:extLst>
                </p14:cNvPr>
                <p14:cNvContentPartPr/>
                <p14:nvPr/>
              </p14:nvContentPartPr>
              <p14:xfrm>
                <a:off x="6851050" y="4160249"/>
                <a:ext cx="511560" cy="33336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F7EF91A2-B223-5477-9AEE-5DE487401DDE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6842410" y="4151249"/>
                  <a:ext cx="529200" cy="35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2D1C3FA0-605B-E5EE-960C-8406D4DA28DC}"/>
                    </a:ext>
                  </a:extLst>
                </p14:cNvPr>
                <p14:cNvContentPartPr/>
                <p14:nvPr/>
              </p14:nvContentPartPr>
              <p14:xfrm>
                <a:off x="6925210" y="4264649"/>
                <a:ext cx="139680" cy="1296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2D1C3FA0-605B-E5EE-960C-8406D4DA28DC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6916570" y="4255649"/>
                  <a:ext cx="15732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C786166A-7BCF-A90C-806D-CD92953261E7}"/>
                    </a:ext>
                  </a:extLst>
                </p14:cNvPr>
                <p14:cNvContentPartPr/>
                <p14:nvPr/>
              </p14:nvContentPartPr>
              <p14:xfrm>
                <a:off x="7554490" y="4241969"/>
                <a:ext cx="983520" cy="25128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C786166A-7BCF-A90C-806D-CD92953261E7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7545490" y="4232969"/>
                  <a:ext cx="1001160" cy="268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7" name="Group 166">
            <a:extLst>
              <a:ext uri="{FF2B5EF4-FFF2-40B4-BE49-F238E27FC236}">
                <a16:creationId xmlns:a16="http://schemas.microsoft.com/office/drawing/2014/main" id="{24676563-7C6A-9E53-FADF-6B2696401645}"/>
              </a:ext>
            </a:extLst>
          </p:cNvPr>
          <p:cNvGrpSpPr/>
          <p:nvPr/>
        </p:nvGrpSpPr>
        <p:grpSpPr>
          <a:xfrm>
            <a:off x="8783170" y="4195169"/>
            <a:ext cx="1398960" cy="261360"/>
            <a:chOff x="8783170" y="4195169"/>
            <a:chExt cx="1398960" cy="261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61D87E4B-C495-9F91-7F39-F4655A92319F}"/>
                    </a:ext>
                  </a:extLst>
                </p14:cNvPr>
                <p14:cNvContentPartPr/>
                <p14:nvPr/>
              </p14:nvContentPartPr>
              <p14:xfrm>
                <a:off x="8783170" y="4195169"/>
                <a:ext cx="1367640" cy="26136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61D87E4B-C495-9F91-7F39-F4655A92319F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8774170" y="4186169"/>
                  <a:ext cx="1385280" cy="27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2036D426-ABED-DFCF-E4F8-373570A41803}"/>
                    </a:ext>
                  </a:extLst>
                </p14:cNvPr>
                <p14:cNvContentPartPr/>
                <p14:nvPr/>
              </p14:nvContentPartPr>
              <p14:xfrm>
                <a:off x="9861370" y="4241249"/>
                <a:ext cx="320760" cy="6084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2036D426-ABED-DFCF-E4F8-373570A41803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9852370" y="4232609"/>
                  <a:ext cx="338400" cy="78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2" name="Group 171">
            <a:extLst>
              <a:ext uri="{FF2B5EF4-FFF2-40B4-BE49-F238E27FC236}">
                <a16:creationId xmlns:a16="http://schemas.microsoft.com/office/drawing/2014/main" id="{11BE7EA6-DEB6-B969-651C-2C3D81CE5125}"/>
              </a:ext>
            </a:extLst>
          </p:cNvPr>
          <p:cNvGrpSpPr/>
          <p:nvPr/>
        </p:nvGrpSpPr>
        <p:grpSpPr>
          <a:xfrm>
            <a:off x="1419010" y="4925969"/>
            <a:ext cx="650160" cy="362520"/>
            <a:chOff x="1419010" y="4925969"/>
            <a:chExt cx="650160" cy="362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899CEBD7-A37F-7795-3EA3-C72ED612290D}"/>
                    </a:ext>
                  </a:extLst>
                </p14:cNvPr>
                <p14:cNvContentPartPr/>
                <p14:nvPr/>
              </p14:nvContentPartPr>
              <p14:xfrm>
                <a:off x="1481290" y="4989689"/>
                <a:ext cx="106920" cy="26532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899CEBD7-A37F-7795-3EA3-C72ED612290D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1472650" y="4980689"/>
                  <a:ext cx="124560" cy="28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E546482E-1350-AE82-A10E-F3D78ED01835}"/>
                    </a:ext>
                  </a:extLst>
                </p14:cNvPr>
                <p14:cNvContentPartPr/>
                <p14:nvPr/>
              </p14:nvContentPartPr>
              <p14:xfrm>
                <a:off x="1419010" y="5002649"/>
                <a:ext cx="311400" cy="4752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E546482E-1350-AE82-A10E-F3D78ED01835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1410010" y="4993649"/>
                  <a:ext cx="329040" cy="6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21FE6E92-B376-C786-7B65-4257304D9573}"/>
                    </a:ext>
                  </a:extLst>
                </p14:cNvPr>
                <p14:cNvContentPartPr/>
                <p14:nvPr/>
              </p14:nvContentPartPr>
              <p14:xfrm>
                <a:off x="1673530" y="4925969"/>
                <a:ext cx="395640" cy="36252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21FE6E92-B376-C786-7B65-4257304D9573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1664890" y="4916969"/>
                  <a:ext cx="413280" cy="380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7" name="Group 176">
            <a:extLst>
              <a:ext uri="{FF2B5EF4-FFF2-40B4-BE49-F238E27FC236}">
                <a16:creationId xmlns:a16="http://schemas.microsoft.com/office/drawing/2014/main" id="{7DB8C5A7-9CE7-6B76-EACF-DECC5AABD316}"/>
              </a:ext>
            </a:extLst>
          </p:cNvPr>
          <p:cNvGrpSpPr/>
          <p:nvPr/>
        </p:nvGrpSpPr>
        <p:grpSpPr>
          <a:xfrm>
            <a:off x="2407930" y="4925609"/>
            <a:ext cx="1665360" cy="447480"/>
            <a:chOff x="2407930" y="4925609"/>
            <a:chExt cx="1665360" cy="447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A1C120B2-4B9C-BAED-2364-94A6EB026546}"/>
                    </a:ext>
                  </a:extLst>
                </p14:cNvPr>
                <p14:cNvContentPartPr/>
                <p14:nvPr/>
              </p14:nvContentPartPr>
              <p14:xfrm>
                <a:off x="2407930" y="4936769"/>
                <a:ext cx="722880" cy="30132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A1C120B2-4B9C-BAED-2364-94A6EB026546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2399290" y="4928129"/>
                  <a:ext cx="740520" cy="31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2DCAA4B0-CDD1-D776-A07B-D1BD448EAB15}"/>
                    </a:ext>
                  </a:extLst>
                </p14:cNvPr>
                <p14:cNvContentPartPr/>
                <p14:nvPr/>
              </p14:nvContentPartPr>
              <p14:xfrm>
                <a:off x="2955130" y="5099489"/>
                <a:ext cx="214560" cy="3996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2DCAA4B0-CDD1-D776-A07B-D1BD448EAB15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2946130" y="5090849"/>
                  <a:ext cx="232200" cy="5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6DB07B0F-3606-A8EF-917C-6FE7A1A3634D}"/>
                    </a:ext>
                  </a:extLst>
                </p14:cNvPr>
                <p14:cNvContentPartPr/>
                <p14:nvPr/>
              </p14:nvContentPartPr>
              <p14:xfrm>
                <a:off x="3168970" y="4960889"/>
                <a:ext cx="370800" cy="27360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6DB07B0F-3606-A8EF-917C-6FE7A1A3634D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3160330" y="4951889"/>
                  <a:ext cx="388440" cy="29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BED7D66F-3F73-D0C3-B4DE-E7915D0955C2}"/>
                    </a:ext>
                  </a:extLst>
                </p14:cNvPr>
                <p14:cNvContentPartPr/>
                <p14:nvPr/>
              </p14:nvContentPartPr>
              <p14:xfrm>
                <a:off x="3775570" y="4925609"/>
                <a:ext cx="297720" cy="44748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BED7D66F-3F73-D0C3-B4DE-E7915D0955C2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3766930" y="4916609"/>
                  <a:ext cx="315360" cy="465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90">
            <p14:nvContentPartPr>
              <p14:cNvPr id="178" name="Ink 177">
                <a:extLst>
                  <a:ext uri="{FF2B5EF4-FFF2-40B4-BE49-F238E27FC236}">
                    <a16:creationId xmlns:a16="http://schemas.microsoft.com/office/drawing/2014/main" id="{1F6FC819-513C-9988-AD21-42B323ADF23F}"/>
                  </a:ext>
                </a:extLst>
              </p14:cNvPr>
              <p14:cNvContentPartPr/>
              <p14:nvPr/>
            </p14:nvContentPartPr>
            <p14:xfrm>
              <a:off x="4426090" y="4909769"/>
              <a:ext cx="646560" cy="307440"/>
            </p14:xfrm>
          </p:contentPart>
        </mc:Choice>
        <mc:Fallback xmlns="">
          <p:pic>
            <p:nvPicPr>
              <p:cNvPr id="178" name="Ink 177">
                <a:extLst>
                  <a:ext uri="{FF2B5EF4-FFF2-40B4-BE49-F238E27FC236}">
                    <a16:creationId xmlns:a16="http://schemas.microsoft.com/office/drawing/2014/main" id="{1F6FC819-513C-9988-AD21-42B323ADF23F}"/>
                  </a:ext>
                </a:extLst>
              </p:cNvPr>
              <p:cNvPicPr/>
              <p:nvPr/>
            </p:nvPicPr>
            <p:blipFill>
              <a:blip r:embed="rId291"/>
              <a:stretch>
                <a:fillRect/>
              </a:stretch>
            </p:blipFill>
            <p:spPr>
              <a:xfrm>
                <a:off x="4417090" y="4901129"/>
                <a:ext cx="664200" cy="32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2">
            <p14:nvContentPartPr>
              <p14:cNvPr id="179" name="Ink 178">
                <a:extLst>
                  <a:ext uri="{FF2B5EF4-FFF2-40B4-BE49-F238E27FC236}">
                    <a16:creationId xmlns:a16="http://schemas.microsoft.com/office/drawing/2014/main" id="{22DADC45-90EE-EB53-755D-5DEF1C3C9061}"/>
                  </a:ext>
                </a:extLst>
              </p14:cNvPr>
              <p14:cNvContentPartPr/>
              <p14:nvPr/>
            </p14:nvContentPartPr>
            <p14:xfrm>
              <a:off x="5480170" y="4979969"/>
              <a:ext cx="315360" cy="218520"/>
            </p14:xfrm>
          </p:contentPart>
        </mc:Choice>
        <mc:Fallback xmlns="">
          <p:pic>
            <p:nvPicPr>
              <p:cNvPr id="179" name="Ink 178">
                <a:extLst>
                  <a:ext uri="{FF2B5EF4-FFF2-40B4-BE49-F238E27FC236}">
                    <a16:creationId xmlns:a16="http://schemas.microsoft.com/office/drawing/2014/main" id="{22DADC45-90EE-EB53-755D-5DEF1C3C9061}"/>
                  </a:ext>
                </a:extLst>
              </p:cNvPr>
              <p:cNvPicPr/>
              <p:nvPr/>
            </p:nvPicPr>
            <p:blipFill>
              <a:blip r:embed="rId293"/>
              <a:stretch>
                <a:fillRect/>
              </a:stretch>
            </p:blipFill>
            <p:spPr>
              <a:xfrm>
                <a:off x="5471530" y="4971329"/>
                <a:ext cx="333000" cy="236160"/>
              </a:xfrm>
              <a:prstGeom prst="rect">
                <a:avLst/>
              </a:prstGeom>
            </p:spPr>
          </p:pic>
        </mc:Fallback>
      </mc:AlternateContent>
      <p:grpSp>
        <p:nvGrpSpPr>
          <p:cNvPr id="186" name="Group 185">
            <a:extLst>
              <a:ext uri="{FF2B5EF4-FFF2-40B4-BE49-F238E27FC236}">
                <a16:creationId xmlns:a16="http://schemas.microsoft.com/office/drawing/2014/main" id="{4040929A-D4E5-5398-3797-FB8514393BD5}"/>
              </a:ext>
            </a:extLst>
          </p:cNvPr>
          <p:cNvGrpSpPr/>
          <p:nvPr/>
        </p:nvGrpSpPr>
        <p:grpSpPr>
          <a:xfrm>
            <a:off x="6353530" y="4725449"/>
            <a:ext cx="2592360" cy="460440"/>
            <a:chOff x="6353530" y="4725449"/>
            <a:chExt cx="2592360" cy="460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7D2761DE-CAFB-A49C-4939-8DABE3E0E60E}"/>
                    </a:ext>
                  </a:extLst>
                </p14:cNvPr>
                <p14:cNvContentPartPr/>
                <p14:nvPr/>
              </p14:nvContentPartPr>
              <p14:xfrm>
                <a:off x="6353530" y="5023169"/>
                <a:ext cx="582480" cy="162720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7D2761DE-CAFB-A49C-4939-8DABE3E0E60E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6344530" y="5014169"/>
                  <a:ext cx="600120" cy="18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D0DC00EC-B8C8-4929-0378-36FF7A9B6E20}"/>
                    </a:ext>
                  </a:extLst>
                </p14:cNvPr>
                <p14:cNvContentPartPr/>
                <p14:nvPr/>
              </p14:nvContentPartPr>
              <p14:xfrm>
                <a:off x="7104490" y="5019929"/>
                <a:ext cx="538200" cy="159480"/>
              </p14:xfrm>
            </p:contentPart>
          </mc:Choice>
          <mc:Fallback xmlns=""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D0DC00EC-B8C8-4929-0378-36FF7A9B6E20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7095490" y="5011289"/>
                  <a:ext cx="555840" cy="1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CC5DB157-5E98-7F33-D14A-12EA6FDC99C7}"/>
                    </a:ext>
                  </a:extLst>
                </p14:cNvPr>
                <p14:cNvContentPartPr/>
                <p14:nvPr/>
              </p14:nvContentPartPr>
              <p14:xfrm>
                <a:off x="7328410" y="4908689"/>
                <a:ext cx="16560" cy="17640"/>
              </p14:xfrm>
            </p:contentPart>
          </mc:Choice>
          <mc:Fallback xmlns=""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CC5DB157-5E98-7F33-D14A-12EA6FDC99C7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7319410" y="4900049"/>
                  <a:ext cx="3420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0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229E243D-6719-4C41-76D4-132BD6F77754}"/>
                    </a:ext>
                  </a:extLst>
                </p14:cNvPr>
                <p14:cNvContentPartPr/>
                <p14:nvPr/>
              </p14:nvContentPartPr>
              <p14:xfrm>
                <a:off x="7835650" y="4725449"/>
                <a:ext cx="1110240" cy="459720"/>
              </p14:xfrm>
            </p:contentPart>
          </mc:Choice>
          <mc:Fallback xmlns=""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229E243D-6719-4C41-76D4-132BD6F77754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7827010" y="4716809"/>
                  <a:ext cx="1127880" cy="47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2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0050EADA-CDDF-96DF-62B1-B851281DFB51}"/>
                    </a:ext>
                  </a:extLst>
                </p14:cNvPr>
                <p14:cNvContentPartPr/>
                <p14:nvPr/>
              </p14:nvContentPartPr>
              <p14:xfrm>
                <a:off x="8496970" y="4907609"/>
                <a:ext cx="268920" cy="30240"/>
              </p14:xfrm>
            </p:contentPart>
          </mc:Choice>
          <mc:Fallback xmlns=""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0050EADA-CDDF-96DF-62B1-B851281DFB51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8488330" y="4898609"/>
                  <a:ext cx="28656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4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DB3122EA-D12C-4BE2-26C8-8877FF43D845}"/>
                    </a:ext>
                  </a:extLst>
                </p14:cNvPr>
                <p14:cNvContentPartPr/>
                <p14:nvPr/>
              </p14:nvContentPartPr>
              <p14:xfrm>
                <a:off x="8024650" y="4905809"/>
                <a:ext cx="299880" cy="39240"/>
              </p14:xfrm>
            </p:contentPart>
          </mc:Choice>
          <mc:Fallback xmlns=""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DB3122EA-D12C-4BE2-26C8-8877FF43D845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8015650" y="4896809"/>
                  <a:ext cx="317520" cy="56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5" name="Group 194">
            <a:extLst>
              <a:ext uri="{FF2B5EF4-FFF2-40B4-BE49-F238E27FC236}">
                <a16:creationId xmlns:a16="http://schemas.microsoft.com/office/drawing/2014/main" id="{75A4C3EB-C9F2-8DD1-0E3E-3DEBCE47D781}"/>
              </a:ext>
            </a:extLst>
          </p:cNvPr>
          <p:cNvGrpSpPr/>
          <p:nvPr/>
        </p:nvGrpSpPr>
        <p:grpSpPr>
          <a:xfrm>
            <a:off x="9282490" y="4684769"/>
            <a:ext cx="2307600" cy="821160"/>
            <a:chOff x="9282490" y="4684769"/>
            <a:chExt cx="2307600" cy="821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6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82A29B6D-CCFD-6326-EE41-A3F8C3AB02B3}"/>
                    </a:ext>
                  </a:extLst>
                </p14:cNvPr>
                <p14:cNvContentPartPr/>
                <p14:nvPr/>
              </p14:nvContentPartPr>
              <p14:xfrm>
                <a:off x="9282490" y="4799609"/>
                <a:ext cx="525240" cy="165600"/>
              </p14:xfrm>
            </p:contentPart>
          </mc:Choice>
          <mc:Fallback xmlns=""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82A29B6D-CCFD-6326-EE41-A3F8C3AB02B3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9273490" y="4790609"/>
                  <a:ext cx="54288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8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FD28306B-11B3-A2A5-9FC4-3F4FCF0AFF06}"/>
                    </a:ext>
                  </a:extLst>
                </p14:cNvPr>
                <p14:cNvContentPartPr/>
                <p14:nvPr/>
              </p14:nvContentPartPr>
              <p14:xfrm>
                <a:off x="9579490" y="4747409"/>
                <a:ext cx="16920" cy="428040"/>
              </p14:xfrm>
            </p:contentPart>
          </mc:Choice>
          <mc:Fallback xmlns=""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FD28306B-11B3-A2A5-9FC4-3F4FCF0AFF06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9570850" y="4738409"/>
                  <a:ext cx="34560" cy="44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0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B4623322-CDA2-E936-166B-655A65E79C92}"/>
                    </a:ext>
                  </a:extLst>
                </p14:cNvPr>
                <p14:cNvContentPartPr/>
                <p14:nvPr/>
              </p14:nvContentPartPr>
              <p14:xfrm>
                <a:off x="9606850" y="5052689"/>
                <a:ext cx="221760" cy="453240"/>
              </p14:xfrm>
            </p:contentPart>
          </mc:Choice>
          <mc:Fallback xmlns=""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B4623322-CDA2-E936-166B-655A65E79C92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9598210" y="5043689"/>
                  <a:ext cx="239400" cy="47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2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C9DB8252-95A4-B215-B9AA-199503C33072}"/>
                    </a:ext>
                  </a:extLst>
                </p14:cNvPr>
                <p14:cNvContentPartPr/>
                <p14:nvPr/>
              </p14:nvContentPartPr>
              <p14:xfrm>
                <a:off x="10222090" y="4870169"/>
                <a:ext cx="591120" cy="294840"/>
              </p14:xfrm>
            </p:contentPart>
          </mc:Choice>
          <mc:Fallback xmlns=""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C9DB8252-95A4-B215-B9AA-199503C33072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10213090" y="4861169"/>
                  <a:ext cx="608760" cy="31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4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C1A15D96-80B3-FB04-4611-5AEE96B123DA}"/>
                    </a:ext>
                  </a:extLst>
                </p14:cNvPr>
                <p14:cNvContentPartPr/>
                <p14:nvPr/>
              </p14:nvContentPartPr>
              <p14:xfrm>
                <a:off x="11062330" y="4760729"/>
                <a:ext cx="527760" cy="211320"/>
              </p14:xfrm>
            </p:contentPart>
          </mc:Choice>
          <mc:Fallback xmlns=""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C1A15D96-80B3-FB04-4611-5AEE96B123DA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11053330" y="4751729"/>
                  <a:ext cx="545400" cy="22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6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5286C041-DC44-3DA5-3E01-D8457AE23105}"/>
                    </a:ext>
                  </a:extLst>
                </p14:cNvPr>
                <p14:cNvContentPartPr/>
                <p14:nvPr/>
              </p14:nvContentPartPr>
              <p14:xfrm>
                <a:off x="11259610" y="4684769"/>
                <a:ext cx="29520" cy="521280"/>
              </p14:xfrm>
            </p:contentPart>
          </mc:Choice>
          <mc:Fallback xmlns=""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5286C041-DC44-3DA5-3E01-D8457AE23105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11250970" y="4676129"/>
                  <a:ext cx="47160" cy="53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8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D53C58C1-AD4A-2AD9-5007-F98BEEFEDE57}"/>
                    </a:ext>
                  </a:extLst>
                </p14:cNvPr>
                <p14:cNvContentPartPr/>
                <p14:nvPr/>
              </p14:nvContentPartPr>
              <p14:xfrm>
                <a:off x="11374090" y="5095889"/>
                <a:ext cx="192960" cy="182520"/>
              </p14:xfrm>
            </p:contentPart>
          </mc:Choice>
          <mc:Fallback xmlns=""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D53C58C1-AD4A-2AD9-5007-F98BEEFEDE57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11365450" y="5087249"/>
                  <a:ext cx="210600" cy="200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20">
            <p14:nvContentPartPr>
              <p14:cNvPr id="196" name="Ink 195">
                <a:extLst>
                  <a:ext uri="{FF2B5EF4-FFF2-40B4-BE49-F238E27FC236}">
                    <a16:creationId xmlns:a16="http://schemas.microsoft.com/office/drawing/2014/main" id="{ECA9262E-5B88-1256-A8B2-D8AD8DCBDC7B}"/>
                  </a:ext>
                </a:extLst>
              </p14:cNvPr>
              <p14:cNvContentPartPr/>
              <p14:nvPr/>
            </p14:nvContentPartPr>
            <p14:xfrm>
              <a:off x="11730130" y="5220809"/>
              <a:ext cx="65880" cy="69840"/>
            </p14:xfrm>
          </p:contentPart>
        </mc:Choice>
        <mc:Fallback xmlns="">
          <p:pic>
            <p:nvPicPr>
              <p:cNvPr id="196" name="Ink 195">
                <a:extLst>
                  <a:ext uri="{FF2B5EF4-FFF2-40B4-BE49-F238E27FC236}">
                    <a16:creationId xmlns:a16="http://schemas.microsoft.com/office/drawing/2014/main" id="{ECA9262E-5B88-1256-A8B2-D8AD8DCBDC7B}"/>
                  </a:ext>
                </a:extLst>
              </p:cNvPr>
              <p:cNvPicPr/>
              <p:nvPr/>
            </p:nvPicPr>
            <p:blipFill>
              <a:blip r:embed="rId321"/>
              <a:stretch>
                <a:fillRect/>
              </a:stretch>
            </p:blipFill>
            <p:spPr>
              <a:xfrm>
                <a:off x="11721130" y="5212169"/>
                <a:ext cx="83520" cy="87480"/>
              </a:xfrm>
              <a:prstGeom prst="rect">
                <a:avLst/>
              </a:prstGeom>
            </p:spPr>
          </p:pic>
        </mc:Fallback>
      </mc:AlternateContent>
      <p:grpSp>
        <p:nvGrpSpPr>
          <p:cNvPr id="217" name="Group 216">
            <a:extLst>
              <a:ext uri="{FF2B5EF4-FFF2-40B4-BE49-F238E27FC236}">
                <a16:creationId xmlns:a16="http://schemas.microsoft.com/office/drawing/2014/main" id="{2624894B-01C7-6B56-805E-B13FFEFDAE81}"/>
              </a:ext>
            </a:extLst>
          </p:cNvPr>
          <p:cNvGrpSpPr/>
          <p:nvPr/>
        </p:nvGrpSpPr>
        <p:grpSpPr>
          <a:xfrm>
            <a:off x="2430610" y="5468129"/>
            <a:ext cx="9080280" cy="866880"/>
            <a:chOff x="2430610" y="5468129"/>
            <a:chExt cx="9080280" cy="866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2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124DF46F-B0F1-5E32-7E9D-56B8A8F10EB4}"/>
                    </a:ext>
                  </a:extLst>
                </p14:cNvPr>
                <p14:cNvContentPartPr/>
                <p14:nvPr/>
              </p14:nvContentPartPr>
              <p14:xfrm>
                <a:off x="2430610" y="5706809"/>
                <a:ext cx="1181520" cy="241920"/>
              </p14:xfrm>
            </p:contentPart>
          </mc:Choice>
          <mc:Fallback xmlns=""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124DF46F-B0F1-5E32-7E9D-56B8A8F10EB4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2421610" y="5698169"/>
                  <a:ext cx="1199160" cy="25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4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6100296C-767D-2D38-3FD0-8DF66703AE3E}"/>
                    </a:ext>
                  </a:extLst>
                </p14:cNvPr>
                <p14:cNvContentPartPr/>
                <p14:nvPr/>
              </p14:nvContentPartPr>
              <p14:xfrm>
                <a:off x="3740290" y="5496569"/>
                <a:ext cx="1071720" cy="450000"/>
              </p14:xfrm>
            </p:contentPart>
          </mc:Choice>
          <mc:Fallback xmlns=""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6100296C-767D-2D38-3FD0-8DF66703AE3E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3731650" y="5487929"/>
                  <a:ext cx="1089360" cy="46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6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00CBFDD7-4D87-2203-A251-488F83E7DD31}"/>
                    </a:ext>
                  </a:extLst>
                </p14:cNvPr>
                <p14:cNvContentPartPr/>
                <p14:nvPr/>
              </p14:nvContentPartPr>
              <p14:xfrm>
                <a:off x="3856930" y="5684489"/>
                <a:ext cx="383760" cy="69120"/>
              </p14:xfrm>
            </p:contentPart>
          </mc:Choice>
          <mc:Fallback xmlns=""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00CBFDD7-4D87-2203-A251-488F83E7DD31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3848290" y="5675489"/>
                  <a:ext cx="40140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8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082AE370-EFF4-DB25-E5D4-9EA79F9336E6}"/>
                    </a:ext>
                  </a:extLst>
                </p14:cNvPr>
                <p14:cNvContentPartPr/>
                <p14:nvPr/>
              </p14:nvContentPartPr>
              <p14:xfrm>
                <a:off x="5041330" y="5703929"/>
                <a:ext cx="606240" cy="174600"/>
              </p14:xfrm>
            </p:contentPart>
          </mc:Choice>
          <mc:Fallback xmlns=""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082AE370-EFF4-DB25-E5D4-9EA79F9336E6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5032330" y="5695289"/>
                  <a:ext cx="62388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0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7103A9D4-ED66-CD0D-302E-CDB11EAA3786}"/>
                    </a:ext>
                  </a:extLst>
                </p14:cNvPr>
                <p14:cNvContentPartPr/>
                <p14:nvPr/>
              </p14:nvContentPartPr>
              <p14:xfrm>
                <a:off x="5796970" y="5468129"/>
                <a:ext cx="1067760" cy="534960"/>
              </p14:xfrm>
            </p:contentPart>
          </mc:Choice>
          <mc:Fallback xmlns=""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7103A9D4-ED66-CD0D-302E-CDB11EAA3786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5787970" y="5459489"/>
                  <a:ext cx="1085400" cy="55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2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D4E23346-762F-8D24-E9D1-430619348EAC}"/>
                    </a:ext>
                  </a:extLst>
                </p14:cNvPr>
                <p14:cNvContentPartPr/>
                <p14:nvPr/>
              </p14:nvContentPartPr>
              <p14:xfrm>
                <a:off x="7028890" y="5696729"/>
                <a:ext cx="961920" cy="189000"/>
              </p14:xfrm>
            </p:contentPart>
          </mc:Choice>
          <mc:Fallback xmlns=""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D4E23346-762F-8D24-E9D1-430619348EAC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7020250" y="5688089"/>
                  <a:ext cx="979560" cy="20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4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76C2303C-7E43-C7EE-528F-2C8E4082C826}"/>
                    </a:ext>
                  </a:extLst>
                </p14:cNvPr>
                <p14:cNvContentPartPr/>
                <p14:nvPr/>
              </p14:nvContentPartPr>
              <p14:xfrm>
                <a:off x="8235250" y="5546249"/>
                <a:ext cx="805320" cy="377280"/>
              </p14:xfrm>
            </p:contentPart>
          </mc:Choice>
          <mc:Fallback xmlns=""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76C2303C-7E43-C7EE-528F-2C8E4082C826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8226610" y="5537249"/>
                  <a:ext cx="822960" cy="39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6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DF183FBB-9B60-719C-7615-44702F6F5A7B}"/>
                    </a:ext>
                  </a:extLst>
                </p14:cNvPr>
                <p14:cNvContentPartPr/>
                <p14:nvPr/>
              </p14:nvContentPartPr>
              <p14:xfrm>
                <a:off x="8647810" y="5649929"/>
                <a:ext cx="304200" cy="34920"/>
              </p14:xfrm>
            </p:contentPart>
          </mc:Choice>
          <mc:Fallback xmlns=""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DF183FBB-9B60-719C-7615-44702F6F5A7B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8638810" y="5640929"/>
                  <a:ext cx="32184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8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287DB717-CF93-F0A8-4072-F5C1FAD5B21D}"/>
                    </a:ext>
                  </a:extLst>
                </p14:cNvPr>
                <p14:cNvContentPartPr/>
                <p14:nvPr/>
              </p14:nvContentPartPr>
              <p14:xfrm>
                <a:off x="8396530" y="5600609"/>
                <a:ext cx="48960" cy="10440"/>
              </p14:xfrm>
            </p:contentPart>
          </mc:Choice>
          <mc:Fallback xmlns=""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287DB717-CF93-F0A8-4072-F5C1FAD5B21D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8387890" y="5591969"/>
                  <a:ext cx="6660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0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4F8E37D7-B083-6C63-BF0F-6B30754C935E}"/>
                    </a:ext>
                  </a:extLst>
                </p14:cNvPr>
                <p14:cNvContentPartPr/>
                <p14:nvPr/>
              </p14:nvContentPartPr>
              <p14:xfrm>
                <a:off x="9408490" y="5780969"/>
                <a:ext cx="21240" cy="333720"/>
              </p14:xfrm>
            </p:contentPart>
          </mc:Choice>
          <mc:Fallback xmlns=""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4F8E37D7-B083-6C63-BF0F-6B30754C935E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9399850" y="5771969"/>
                  <a:ext cx="38880" cy="35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2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E49E677C-BB52-EF1A-786F-94E1A39EBF7F}"/>
                    </a:ext>
                  </a:extLst>
                </p14:cNvPr>
                <p14:cNvContentPartPr/>
                <p14:nvPr/>
              </p14:nvContentPartPr>
              <p14:xfrm>
                <a:off x="9394810" y="5801129"/>
                <a:ext cx="150480" cy="118080"/>
              </p14:xfrm>
            </p:contentPart>
          </mc:Choice>
          <mc:Fallback xmlns=""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E49E677C-BB52-EF1A-786F-94E1A39EBF7F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9386170" y="5792489"/>
                  <a:ext cx="16812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4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8175B9FC-5EBD-6ADE-F825-67CCADF6F1F0}"/>
                    </a:ext>
                  </a:extLst>
                </p14:cNvPr>
                <p14:cNvContentPartPr/>
                <p14:nvPr/>
              </p14:nvContentPartPr>
              <p14:xfrm>
                <a:off x="9343330" y="5708969"/>
                <a:ext cx="253080" cy="29160"/>
              </p14:xfrm>
            </p:contentPart>
          </mc:Choice>
          <mc:Fallback xmlns=""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8175B9FC-5EBD-6ADE-F825-67CCADF6F1F0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9334690" y="5699969"/>
                  <a:ext cx="27072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6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676BD5FC-04A8-38E0-2EC6-2C83E5CE22A1}"/>
                    </a:ext>
                  </a:extLst>
                </p14:cNvPr>
                <p14:cNvContentPartPr/>
                <p14:nvPr/>
              </p14:nvContentPartPr>
              <p14:xfrm>
                <a:off x="9496690" y="6058529"/>
                <a:ext cx="201960" cy="276480"/>
              </p14:xfrm>
            </p:contentPart>
          </mc:Choice>
          <mc:Fallback xmlns=""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676BD5FC-04A8-38E0-2EC6-2C83E5CE22A1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9487690" y="6049529"/>
                  <a:ext cx="219600" cy="29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8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1B4624CE-4091-0D21-27D1-2606B9567FE3}"/>
                    </a:ext>
                  </a:extLst>
                </p14:cNvPr>
                <p14:cNvContentPartPr/>
                <p14:nvPr/>
              </p14:nvContentPartPr>
              <p14:xfrm>
                <a:off x="10101130" y="5725529"/>
                <a:ext cx="691200" cy="233640"/>
              </p14:xfrm>
            </p:contentPart>
          </mc:Choice>
          <mc:Fallback xmlns=""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1B4624CE-4091-0D21-27D1-2606B9567FE3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10092130" y="5716889"/>
                  <a:ext cx="708840" cy="25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0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62CE312E-5659-0C63-2199-3CDBAC54C56A}"/>
                    </a:ext>
                  </a:extLst>
                </p14:cNvPr>
                <p14:cNvContentPartPr/>
                <p14:nvPr/>
              </p14:nvContentPartPr>
              <p14:xfrm>
                <a:off x="11095810" y="5743529"/>
                <a:ext cx="185760" cy="323280"/>
              </p14:xfrm>
            </p:contentPart>
          </mc:Choice>
          <mc:Fallback xmlns=""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62CE312E-5659-0C63-2199-3CDBAC54C56A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11087170" y="5734889"/>
                  <a:ext cx="203400" cy="34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2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11887031-7AE4-8F96-0467-6B739E60F7D8}"/>
                    </a:ext>
                  </a:extLst>
                </p14:cNvPr>
                <p14:cNvContentPartPr/>
                <p14:nvPr/>
              </p14:nvContentPartPr>
              <p14:xfrm>
                <a:off x="11270770" y="6012809"/>
                <a:ext cx="240120" cy="130320"/>
              </p14:xfrm>
            </p:contentPart>
          </mc:Choice>
          <mc:Fallback xmlns=""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11887031-7AE4-8F96-0467-6B739E60F7D8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11261770" y="6004169"/>
                  <a:ext cx="25776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4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A0AFB8EC-AD10-AB16-2907-AEFF460D89F2}"/>
                    </a:ext>
                  </a:extLst>
                </p14:cNvPr>
                <p14:cNvContentPartPr/>
                <p14:nvPr/>
              </p14:nvContentPartPr>
              <p14:xfrm>
                <a:off x="11013730" y="5677289"/>
                <a:ext cx="348480" cy="14400"/>
              </p14:xfrm>
            </p:contentPart>
          </mc:Choice>
          <mc:Fallback xmlns=""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A0AFB8EC-AD10-AB16-2907-AEFF460D89F2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11005090" y="5668289"/>
                  <a:ext cx="366120" cy="320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8019410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FBA7D0A0-EBEA-63E0-2AB1-0E12246FF530}"/>
              </a:ext>
            </a:extLst>
          </p:cNvPr>
          <p:cNvGrpSpPr/>
          <p:nvPr/>
        </p:nvGrpSpPr>
        <p:grpSpPr>
          <a:xfrm>
            <a:off x="1398130" y="280889"/>
            <a:ext cx="942840" cy="707760"/>
            <a:chOff x="1398130" y="280889"/>
            <a:chExt cx="942840" cy="707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1F7EA458-CE4D-C632-DE5A-2A4648434283}"/>
                    </a:ext>
                  </a:extLst>
                </p14:cNvPr>
                <p14:cNvContentPartPr/>
                <p14:nvPr/>
              </p14:nvContentPartPr>
              <p14:xfrm>
                <a:off x="1398130" y="342449"/>
                <a:ext cx="483840" cy="15984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1F7EA458-CE4D-C632-DE5A-2A4648434283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389490" y="333809"/>
                  <a:ext cx="50148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D0EFB24D-EB63-F699-75A5-B678BE76C500}"/>
                    </a:ext>
                  </a:extLst>
                </p14:cNvPr>
                <p14:cNvContentPartPr/>
                <p14:nvPr/>
              </p14:nvContentPartPr>
              <p14:xfrm>
                <a:off x="1659850" y="280889"/>
                <a:ext cx="46440" cy="35388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D0EFB24D-EB63-F699-75A5-B678BE76C500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651210" y="271889"/>
                  <a:ext cx="64080" cy="37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816DDEA9-EE64-9D56-6F6A-3C4283FECAEE}"/>
                    </a:ext>
                  </a:extLst>
                </p14:cNvPr>
                <p14:cNvContentPartPr/>
                <p14:nvPr/>
              </p14:nvContentPartPr>
              <p14:xfrm>
                <a:off x="1716010" y="640529"/>
                <a:ext cx="206280" cy="34812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816DDEA9-EE64-9D56-6F6A-3C4283FECAEE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707370" y="631529"/>
                  <a:ext cx="223920" cy="36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A591B3EF-3C76-C718-B36C-CEC643582552}"/>
                    </a:ext>
                  </a:extLst>
                </p14:cNvPr>
                <p14:cNvContentPartPr/>
                <p14:nvPr/>
              </p14:nvContentPartPr>
              <p14:xfrm>
                <a:off x="2175010" y="456929"/>
                <a:ext cx="165960" cy="3024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A591B3EF-3C76-C718-B36C-CEC643582552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166010" y="447929"/>
                  <a:ext cx="18360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5898D6B9-1E33-421D-963F-42872E535D65}"/>
                    </a:ext>
                  </a:extLst>
                </p14:cNvPr>
                <p14:cNvContentPartPr/>
                <p14:nvPr/>
              </p14:nvContentPartPr>
              <p14:xfrm>
                <a:off x="2158090" y="542609"/>
                <a:ext cx="173160" cy="2916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5898D6B9-1E33-421D-963F-42872E535D65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149090" y="533969"/>
                  <a:ext cx="190800" cy="46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2D569EB-5F11-67A5-241D-EFAADFFA77C5}"/>
              </a:ext>
            </a:extLst>
          </p:cNvPr>
          <p:cNvGrpSpPr/>
          <p:nvPr/>
        </p:nvGrpSpPr>
        <p:grpSpPr>
          <a:xfrm>
            <a:off x="2662090" y="364409"/>
            <a:ext cx="426960" cy="576720"/>
            <a:chOff x="2662090" y="364409"/>
            <a:chExt cx="426960" cy="576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BCDA858B-CC10-63A6-48D6-622D1215A745}"/>
                    </a:ext>
                  </a:extLst>
                </p14:cNvPr>
                <p14:cNvContentPartPr/>
                <p14:nvPr/>
              </p14:nvContentPartPr>
              <p14:xfrm>
                <a:off x="2662090" y="364409"/>
                <a:ext cx="238320" cy="27288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BCDA858B-CC10-63A6-48D6-622D1215A745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653450" y="355769"/>
                  <a:ext cx="255960" cy="29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3DC6667E-B832-3A9C-F8F3-BC9E394DE87B}"/>
                    </a:ext>
                  </a:extLst>
                </p14:cNvPr>
                <p14:cNvContentPartPr/>
                <p14:nvPr/>
              </p14:nvContentPartPr>
              <p14:xfrm>
                <a:off x="2879530" y="586169"/>
                <a:ext cx="209520" cy="35496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3DC6667E-B832-3A9C-F8F3-BC9E394DE87B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870890" y="577169"/>
                  <a:ext cx="227160" cy="372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3EC7F1A1-4F6A-C216-CC5D-494DACF3E15B}"/>
              </a:ext>
            </a:extLst>
          </p:cNvPr>
          <p:cNvGrpSpPr/>
          <p:nvPr/>
        </p:nvGrpSpPr>
        <p:grpSpPr>
          <a:xfrm>
            <a:off x="3402610" y="243809"/>
            <a:ext cx="1709640" cy="807120"/>
            <a:chOff x="3402610" y="243809"/>
            <a:chExt cx="1709640" cy="807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0CE5A48A-4251-2857-E6F1-1E9066C48A6E}"/>
                    </a:ext>
                  </a:extLst>
                </p14:cNvPr>
                <p14:cNvContentPartPr/>
                <p14:nvPr/>
              </p14:nvContentPartPr>
              <p14:xfrm>
                <a:off x="3402610" y="424889"/>
                <a:ext cx="200880" cy="20376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0CE5A48A-4251-2857-E6F1-1E9066C48A6E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3393610" y="415889"/>
                  <a:ext cx="218520" cy="22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4BDCED58-34AB-B8AC-1BE5-4FEB31762F4F}"/>
                    </a:ext>
                  </a:extLst>
                </p14:cNvPr>
                <p14:cNvContentPartPr/>
                <p14:nvPr/>
              </p14:nvContentPartPr>
              <p14:xfrm>
                <a:off x="3649570" y="433889"/>
                <a:ext cx="146160" cy="18828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4BDCED58-34AB-B8AC-1BE5-4FEB31762F4F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3640570" y="425249"/>
                  <a:ext cx="163800" cy="20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C7BA36A9-4039-7A41-3572-868C7149D160}"/>
                    </a:ext>
                  </a:extLst>
                </p14:cNvPr>
                <p14:cNvContentPartPr/>
                <p14:nvPr/>
              </p14:nvContentPartPr>
              <p14:xfrm>
                <a:off x="3617530" y="451889"/>
                <a:ext cx="225000" cy="20772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C7BA36A9-4039-7A41-3572-868C7149D160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3608530" y="443249"/>
                  <a:ext cx="242640" cy="22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ACB3AAE8-F595-73DB-9E97-557297AB2B73}"/>
                    </a:ext>
                  </a:extLst>
                </p14:cNvPr>
                <p14:cNvContentPartPr/>
                <p14:nvPr/>
              </p14:nvContentPartPr>
              <p14:xfrm>
                <a:off x="3858370" y="456209"/>
                <a:ext cx="158400" cy="36576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ACB3AAE8-F595-73DB-9E97-557297AB2B73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3849370" y="447209"/>
                  <a:ext cx="176040" cy="38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19C89F63-216B-88C3-3EAA-1C6D26613AFE}"/>
                    </a:ext>
                  </a:extLst>
                </p14:cNvPr>
                <p14:cNvContentPartPr/>
                <p14:nvPr/>
              </p14:nvContentPartPr>
              <p14:xfrm>
                <a:off x="4104610" y="243809"/>
                <a:ext cx="196920" cy="58032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19C89F63-216B-88C3-3EAA-1C6D26613AFE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4095970" y="234809"/>
                  <a:ext cx="214560" cy="59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0E3702CC-7500-590C-3B4B-18D02B36BBEC}"/>
                    </a:ext>
                  </a:extLst>
                </p14:cNvPr>
                <p14:cNvContentPartPr/>
                <p14:nvPr/>
              </p14:nvContentPartPr>
              <p14:xfrm>
                <a:off x="4392610" y="472049"/>
                <a:ext cx="68400" cy="13644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0E3702CC-7500-590C-3B4B-18D02B36BBEC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4383610" y="463049"/>
                  <a:ext cx="8604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F9CCFF22-1AA4-144D-4029-2F4D5F72CFC9}"/>
                    </a:ext>
                  </a:extLst>
                </p14:cNvPr>
                <p14:cNvContentPartPr/>
                <p14:nvPr/>
              </p14:nvContentPartPr>
              <p14:xfrm>
                <a:off x="4445890" y="359009"/>
                <a:ext cx="19440" cy="720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F9CCFF22-1AA4-144D-4029-2F4D5F72CFC9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4436890" y="350009"/>
                  <a:ext cx="3708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B983A2D0-601A-8CA7-AEC4-3467A211FDCC}"/>
                    </a:ext>
                  </a:extLst>
                </p14:cNvPr>
                <p14:cNvContentPartPr/>
                <p14:nvPr/>
              </p14:nvContentPartPr>
              <p14:xfrm>
                <a:off x="4819210" y="244889"/>
                <a:ext cx="86040" cy="27756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B983A2D0-601A-8CA7-AEC4-3467A211FDCC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4810570" y="235889"/>
                  <a:ext cx="103680" cy="29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73EA6065-CF52-DE7A-589C-A6B41741D89D}"/>
                    </a:ext>
                  </a:extLst>
                </p14:cNvPr>
                <p14:cNvContentPartPr/>
                <p14:nvPr/>
              </p14:nvContentPartPr>
              <p14:xfrm>
                <a:off x="4860610" y="385649"/>
                <a:ext cx="192960" cy="27936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73EA6065-CF52-DE7A-589C-A6B41741D89D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4851970" y="377009"/>
                  <a:ext cx="210600" cy="29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3948796F-6251-ADF3-60BE-93C87D3AE49A}"/>
                    </a:ext>
                  </a:extLst>
                </p14:cNvPr>
                <p14:cNvContentPartPr/>
                <p14:nvPr/>
              </p14:nvContentPartPr>
              <p14:xfrm>
                <a:off x="4672330" y="655649"/>
                <a:ext cx="439920" cy="9756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3948796F-6251-ADF3-60BE-93C87D3AE49A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4663690" y="646649"/>
                  <a:ext cx="45756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497DD482-9824-AD82-6FC6-D07E10CCEBDA}"/>
                    </a:ext>
                  </a:extLst>
                </p14:cNvPr>
                <p14:cNvContentPartPr/>
                <p14:nvPr/>
              </p14:nvContentPartPr>
              <p14:xfrm>
                <a:off x="4815970" y="809729"/>
                <a:ext cx="76680" cy="24120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497DD482-9824-AD82-6FC6-D07E10CCEBDA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4807330" y="800729"/>
                  <a:ext cx="94320" cy="25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D0DD5BA5-5CE7-C6A3-22E5-B052AF85C5F7}"/>
                    </a:ext>
                  </a:extLst>
                </p14:cNvPr>
                <p14:cNvContentPartPr/>
                <p14:nvPr/>
              </p14:nvContentPartPr>
              <p14:xfrm>
                <a:off x="4729930" y="852209"/>
                <a:ext cx="227880" cy="9540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D0DD5BA5-5CE7-C6A3-22E5-B052AF85C5F7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4721290" y="843569"/>
                  <a:ext cx="245520" cy="113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407FF9B2-FB64-DDF2-D5AB-50E8257A543F}"/>
                  </a:ext>
                </a:extLst>
              </p14:cNvPr>
              <p14:cNvContentPartPr/>
              <p14:nvPr/>
            </p14:nvContentPartPr>
            <p14:xfrm>
              <a:off x="4705090" y="155609"/>
              <a:ext cx="301320" cy="5004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407FF9B2-FB64-DDF2-D5AB-50E8257A543F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4696450" y="146969"/>
                <a:ext cx="318960" cy="67680"/>
              </a:xfrm>
              <a:prstGeom prst="rect">
                <a:avLst/>
              </a:prstGeom>
            </p:spPr>
          </p:pic>
        </mc:Fallback>
      </mc:AlternateContent>
      <p:grpSp>
        <p:nvGrpSpPr>
          <p:cNvPr id="36" name="Group 35">
            <a:extLst>
              <a:ext uri="{FF2B5EF4-FFF2-40B4-BE49-F238E27FC236}">
                <a16:creationId xmlns:a16="http://schemas.microsoft.com/office/drawing/2014/main" id="{120BAB55-8470-3B6A-D4BE-43360BF9E3E8}"/>
              </a:ext>
            </a:extLst>
          </p:cNvPr>
          <p:cNvGrpSpPr/>
          <p:nvPr/>
        </p:nvGrpSpPr>
        <p:grpSpPr>
          <a:xfrm>
            <a:off x="5355250" y="188729"/>
            <a:ext cx="583920" cy="676440"/>
            <a:chOff x="5355250" y="188729"/>
            <a:chExt cx="583920" cy="676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372BF428-5741-4F04-F001-AA2EBE102C60}"/>
                    </a:ext>
                  </a:extLst>
                </p14:cNvPr>
                <p14:cNvContentPartPr/>
                <p14:nvPr/>
              </p14:nvContentPartPr>
              <p14:xfrm>
                <a:off x="5355250" y="535409"/>
                <a:ext cx="34200" cy="2880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372BF428-5741-4F04-F001-AA2EBE102C60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5346250" y="526769"/>
                  <a:ext cx="5184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3A7DBAD7-649A-71B6-A413-C03D657A81C1}"/>
                    </a:ext>
                  </a:extLst>
                </p14:cNvPr>
                <p14:cNvContentPartPr/>
                <p14:nvPr/>
              </p14:nvContentPartPr>
              <p14:xfrm>
                <a:off x="5425090" y="397169"/>
                <a:ext cx="259200" cy="31536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3A7DBAD7-649A-71B6-A413-C03D657A81C1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5416450" y="388529"/>
                  <a:ext cx="276840" cy="33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1DA46656-03C9-D423-14C8-F6DDDC30469D}"/>
                    </a:ext>
                  </a:extLst>
                </p14:cNvPr>
                <p14:cNvContentPartPr/>
                <p14:nvPr/>
              </p14:nvContentPartPr>
              <p14:xfrm>
                <a:off x="5543170" y="311489"/>
                <a:ext cx="216720" cy="2880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1DA46656-03C9-D423-14C8-F6DDDC30469D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5534170" y="302849"/>
                  <a:ext cx="23436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652B69D1-75FE-4518-1D12-0F011F1990F6}"/>
                    </a:ext>
                  </a:extLst>
                </p14:cNvPr>
                <p14:cNvContentPartPr/>
                <p14:nvPr/>
              </p14:nvContentPartPr>
              <p14:xfrm>
                <a:off x="5745850" y="188729"/>
                <a:ext cx="193320" cy="67644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652B69D1-75FE-4518-1D12-0F011F1990F6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5736850" y="180089"/>
                  <a:ext cx="210960" cy="694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44D70B08-A37B-E7F5-3D6D-BD6FE83BE5BA}"/>
                  </a:ext>
                </a:extLst>
              </p14:cNvPr>
              <p14:cNvContentPartPr/>
              <p14:nvPr/>
            </p14:nvContentPartPr>
            <p14:xfrm>
              <a:off x="7440010" y="283769"/>
              <a:ext cx="445680" cy="20988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44D70B08-A37B-E7F5-3D6D-BD6FE83BE5BA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7431010" y="274769"/>
                <a:ext cx="463320" cy="22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158D04EB-A7A0-14DF-710A-AAF90AEB4EC7}"/>
                  </a:ext>
                </a:extLst>
              </p14:cNvPr>
              <p14:cNvContentPartPr/>
              <p14:nvPr/>
            </p14:nvContentPartPr>
            <p14:xfrm>
              <a:off x="7677970" y="220409"/>
              <a:ext cx="28080" cy="45072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158D04EB-A7A0-14DF-710A-AAF90AEB4EC7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7668970" y="211409"/>
                <a:ext cx="45720" cy="46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7BC6ED00-D116-9B72-B0BC-D49E6BC99D10}"/>
                  </a:ext>
                </a:extLst>
              </p14:cNvPr>
              <p14:cNvContentPartPr/>
              <p14:nvPr/>
            </p14:nvContentPartPr>
            <p14:xfrm>
              <a:off x="7843930" y="632609"/>
              <a:ext cx="243360" cy="16092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7BC6ED00-D116-9B72-B0BC-D49E6BC99D10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7834930" y="623609"/>
                <a:ext cx="261000" cy="17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CCB7B2BD-BC92-328F-4C15-7C0041DA5E7C}"/>
                  </a:ext>
                </a:extLst>
              </p14:cNvPr>
              <p14:cNvContentPartPr/>
              <p14:nvPr/>
            </p14:nvContentPartPr>
            <p14:xfrm>
              <a:off x="8277010" y="482129"/>
              <a:ext cx="179640" cy="3528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CCB7B2BD-BC92-328F-4C15-7C0041DA5E7C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8268010" y="473129"/>
                <a:ext cx="197280" cy="5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0DB748A0-A82B-5BE0-9EED-9136E18055C2}"/>
                  </a:ext>
                </a:extLst>
              </p14:cNvPr>
              <p14:cNvContentPartPr/>
              <p14:nvPr/>
            </p14:nvContentPartPr>
            <p14:xfrm>
              <a:off x="8279890" y="594089"/>
              <a:ext cx="109080" cy="648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0DB748A0-A82B-5BE0-9EED-9136E18055C2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8271250" y="585449"/>
                <a:ext cx="126720" cy="2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2FFC922D-005F-7E14-9690-72B27676D5D9}"/>
                  </a:ext>
                </a:extLst>
              </p14:cNvPr>
              <p14:cNvContentPartPr/>
              <p14:nvPr/>
            </p14:nvContentPartPr>
            <p14:xfrm>
              <a:off x="8588410" y="320489"/>
              <a:ext cx="250920" cy="31932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2FFC922D-005F-7E14-9690-72B27676D5D9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8579410" y="311489"/>
                <a:ext cx="268560" cy="33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82D27F92-022E-9DCE-5927-307A6F61D7E9}"/>
                  </a:ext>
                </a:extLst>
              </p14:cNvPr>
              <p14:cNvContentPartPr/>
              <p14:nvPr/>
            </p14:nvContentPartPr>
            <p14:xfrm>
              <a:off x="8841490" y="630809"/>
              <a:ext cx="217080" cy="18684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82D27F92-022E-9DCE-5927-307A6F61D7E9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8832490" y="621809"/>
                <a:ext cx="234720" cy="20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5A635F0A-C9C5-024B-6E9C-95D097F00816}"/>
                  </a:ext>
                </a:extLst>
              </p14:cNvPr>
              <p14:cNvContentPartPr/>
              <p14:nvPr/>
            </p14:nvContentPartPr>
            <p14:xfrm>
              <a:off x="9215530" y="414449"/>
              <a:ext cx="367920" cy="18900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5A635F0A-C9C5-024B-6E9C-95D097F00816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9206890" y="405809"/>
                <a:ext cx="385560" cy="20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BFFF742D-2E2C-C129-E673-342A9090A2BC}"/>
                  </a:ext>
                </a:extLst>
              </p14:cNvPr>
              <p14:cNvContentPartPr/>
              <p14:nvPr/>
            </p14:nvContentPartPr>
            <p14:xfrm>
              <a:off x="9362050" y="476369"/>
              <a:ext cx="244080" cy="16380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BFFF742D-2E2C-C129-E673-342A9090A2BC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9353410" y="467369"/>
                <a:ext cx="261720" cy="18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B13AE451-790B-CC52-AC99-7B2059A88C78}"/>
                  </a:ext>
                </a:extLst>
              </p14:cNvPr>
              <p14:cNvContentPartPr/>
              <p14:nvPr/>
            </p14:nvContentPartPr>
            <p14:xfrm>
              <a:off x="9581290" y="515969"/>
              <a:ext cx="180720" cy="30744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B13AE451-790B-CC52-AC99-7B2059A88C78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9572650" y="507329"/>
                <a:ext cx="198360" cy="32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DC4F7360-E50D-C126-A8A4-86964845DA35}"/>
                  </a:ext>
                </a:extLst>
              </p14:cNvPr>
              <p14:cNvContentPartPr/>
              <p14:nvPr/>
            </p14:nvContentPartPr>
            <p14:xfrm>
              <a:off x="9770650" y="231569"/>
              <a:ext cx="270360" cy="66132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DC4F7360-E50D-C126-A8A4-86964845DA35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9762010" y="222929"/>
                <a:ext cx="288000" cy="67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BEB49E49-DC4A-648F-1989-4B0DA01781CD}"/>
                  </a:ext>
                </a:extLst>
              </p14:cNvPr>
              <p14:cNvContentPartPr/>
              <p14:nvPr/>
            </p14:nvContentPartPr>
            <p14:xfrm>
              <a:off x="9927970" y="549809"/>
              <a:ext cx="66600" cy="13176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BEB49E49-DC4A-648F-1989-4B0DA01781CD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9918970" y="541169"/>
                <a:ext cx="84240" cy="14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96C0ED26-EF9F-B8B9-16EA-92340EF8534E}"/>
                  </a:ext>
                </a:extLst>
              </p14:cNvPr>
              <p14:cNvContentPartPr/>
              <p14:nvPr/>
            </p14:nvContentPartPr>
            <p14:xfrm>
              <a:off x="10016890" y="394289"/>
              <a:ext cx="13680" cy="3312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96C0ED26-EF9F-B8B9-16EA-92340EF8534E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10007890" y="385649"/>
                <a:ext cx="31320" cy="5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CFBE2989-DC62-76BC-4C36-C2ED05B6ED9C}"/>
                  </a:ext>
                </a:extLst>
              </p14:cNvPr>
              <p14:cNvContentPartPr/>
              <p14:nvPr/>
            </p14:nvContentPartPr>
            <p14:xfrm>
              <a:off x="10330450" y="224729"/>
              <a:ext cx="12600" cy="23148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CFBE2989-DC62-76BC-4C36-C2ED05B6ED9C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10321450" y="216089"/>
                <a:ext cx="30240" cy="24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54337DDB-26B5-31E1-BBC3-5DC6874409E3}"/>
                  </a:ext>
                </a:extLst>
              </p14:cNvPr>
              <p14:cNvContentPartPr/>
              <p14:nvPr/>
            </p14:nvContentPartPr>
            <p14:xfrm>
              <a:off x="10303450" y="171809"/>
              <a:ext cx="149760" cy="17388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54337DDB-26B5-31E1-BBC3-5DC6874409E3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10294450" y="163169"/>
                <a:ext cx="167400" cy="19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4A299EDA-04F7-98B9-25C6-963B429C3A55}"/>
                  </a:ext>
                </a:extLst>
              </p14:cNvPr>
              <p14:cNvContentPartPr/>
              <p14:nvPr/>
            </p14:nvContentPartPr>
            <p14:xfrm>
              <a:off x="10498210" y="400409"/>
              <a:ext cx="194400" cy="13644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4A299EDA-04F7-98B9-25C6-963B429C3A55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10489210" y="391409"/>
                <a:ext cx="212040" cy="15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10EBBFEC-A9BC-145E-D0A8-A9DBBF06056B}"/>
                  </a:ext>
                </a:extLst>
              </p14:cNvPr>
              <p14:cNvContentPartPr/>
              <p14:nvPr/>
            </p14:nvContentPartPr>
            <p14:xfrm>
              <a:off x="10271050" y="135449"/>
              <a:ext cx="267120" cy="936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10EBBFEC-A9BC-145E-D0A8-A9DBBF06056B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10262050" y="126449"/>
                <a:ext cx="284760" cy="2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706B91D3-C6D4-E604-6238-44C5BADCEFE2}"/>
                  </a:ext>
                </a:extLst>
              </p14:cNvPr>
              <p14:cNvContentPartPr/>
              <p14:nvPr/>
            </p14:nvContentPartPr>
            <p14:xfrm>
              <a:off x="10264570" y="598769"/>
              <a:ext cx="351360" cy="1620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706B91D3-C6D4-E604-6238-44C5BADCEFE2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10255570" y="589769"/>
                <a:ext cx="369000" cy="3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AE8D7F41-8E88-C544-18FA-D0236B152A19}"/>
                  </a:ext>
                </a:extLst>
              </p14:cNvPr>
              <p14:cNvContentPartPr/>
              <p14:nvPr/>
            </p14:nvContentPartPr>
            <p14:xfrm>
              <a:off x="10336930" y="696329"/>
              <a:ext cx="156960" cy="24732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AE8D7F41-8E88-C544-18FA-D0236B152A19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10328290" y="687329"/>
                <a:ext cx="174600" cy="26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DDF374AE-A548-DDFF-15DA-D78A05CC9D86}"/>
                  </a:ext>
                </a:extLst>
              </p14:cNvPr>
              <p14:cNvContentPartPr/>
              <p14:nvPr/>
            </p14:nvContentPartPr>
            <p14:xfrm>
              <a:off x="10269250" y="775169"/>
              <a:ext cx="235080" cy="6876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DDF374AE-A548-DDFF-15DA-D78A05CC9D86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10260610" y="766169"/>
                <a:ext cx="252720" cy="86400"/>
              </a:xfrm>
              <a:prstGeom prst="rect">
                <a:avLst/>
              </a:prstGeom>
            </p:spPr>
          </p:pic>
        </mc:Fallback>
      </mc:AlternateContent>
      <p:grpSp>
        <p:nvGrpSpPr>
          <p:cNvPr id="66" name="Group 65">
            <a:extLst>
              <a:ext uri="{FF2B5EF4-FFF2-40B4-BE49-F238E27FC236}">
                <a16:creationId xmlns:a16="http://schemas.microsoft.com/office/drawing/2014/main" id="{2A2BB21F-83EA-1FFD-2209-90B905E6A869}"/>
              </a:ext>
            </a:extLst>
          </p:cNvPr>
          <p:cNvGrpSpPr/>
          <p:nvPr/>
        </p:nvGrpSpPr>
        <p:grpSpPr>
          <a:xfrm>
            <a:off x="10849210" y="185849"/>
            <a:ext cx="617760" cy="759600"/>
            <a:chOff x="10849210" y="185849"/>
            <a:chExt cx="617760" cy="759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BD5EBD67-94EB-DB94-98B0-6B7BA1B3E47D}"/>
                    </a:ext>
                  </a:extLst>
                </p14:cNvPr>
                <p14:cNvContentPartPr/>
                <p14:nvPr/>
              </p14:nvContentPartPr>
              <p14:xfrm>
                <a:off x="10849210" y="586889"/>
                <a:ext cx="46800" cy="2988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BD5EBD67-94EB-DB94-98B0-6B7BA1B3E47D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10840210" y="578249"/>
                  <a:ext cx="6444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0450CDD9-E1C1-DB87-8C2B-1002F8A192C1}"/>
                    </a:ext>
                  </a:extLst>
                </p14:cNvPr>
                <p14:cNvContentPartPr/>
                <p14:nvPr/>
              </p14:nvContentPartPr>
              <p14:xfrm>
                <a:off x="10935250" y="438209"/>
                <a:ext cx="219600" cy="31716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0450CDD9-E1C1-DB87-8C2B-1002F8A192C1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10926250" y="429569"/>
                  <a:ext cx="237240" cy="33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EAE4388C-25D0-0F3D-571E-FB1FBEDC53EC}"/>
                    </a:ext>
                  </a:extLst>
                </p14:cNvPr>
                <p14:cNvContentPartPr/>
                <p14:nvPr/>
              </p14:nvContentPartPr>
              <p14:xfrm>
                <a:off x="11000770" y="312569"/>
                <a:ext cx="233640" cy="3204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EAE4388C-25D0-0F3D-571E-FB1FBEDC53EC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10991770" y="303569"/>
                  <a:ext cx="25128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39F9684C-5A1A-6527-B2D4-EF4DC8B92371}"/>
                    </a:ext>
                  </a:extLst>
                </p14:cNvPr>
                <p14:cNvContentPartPr/>
                <p14:nvPr/>
              </p14:nvContentPartPr>
              <p14:xfrm>
                <a:off x="11266090" y="185849"/>
                <a:ext cx="200880" cy="75960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39F9684C-5A1A-6527-B2D4-EF4DC8B92371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11257450" y="177209"/>
                  <a:ext cx="218520" cy="777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4C28650A-85BB-E5C7-E639-1EE6DBB6BC43}"/>
              </a:ext>
            </a:extLst>
          </p:cNvPr>
          <p:cNvGrpSpPr/>
          <p:nvPr/>
        </p:nvGrpSpPr>
        <p:grpSpPr>
          <a:xfrm>
            <a:off x="4813090" y="864809"/>
            <a:ext cx="4002840" cy="887760"/>
            <a:chOff x="4813090" y="864809"/>
            <a:chExt cx="4002840" cy="887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D652658F-E9FB-6291-E298-17AD69E14A96}"/>
                    </a:ext>
                  </a:extLst>
                </p14:cNvPr>
                <p14:cNvContentPartPr/>
                <p14:nvPr/>
              </p14:nvContentPartPr>
              <p14:xfrm>
                <a:off x="4813090" y="1147769"/>
                <a:ext cx="2238480" cy="58284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D652658F-E9FB-6291-E298-17AD69E14A96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4804090" y="1138769"/>
                  <a:ext cx="2256120" cy="60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BE848D2F-3C79-DC1C-FE02-23D5C2F67A18}"/>
                    </a:ext>
                  </a:extLst>
                </p14:cNvPr>
                <p14:cNvContentPartPr/>
                <p14:nvPr/>
              </p14:nvContentPartPr>
              <p14:xfrm>
                <a:off x="6588970" y="1333889"/>
                <a:ext cx="249120" cy="2484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BE848D2F-3C79-DC1C-FE02-23D5C2F67A18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6580330" y="1325249"/>
                  <a:ext cx="26676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0BEEE123-5731-FBFF-988A-392326A72A59}"/>
                    </a:ext>
                  </a:extLst>
                </p14:cNvPr>
                <p14:cNvContentPartPr/>
                <p14:nvPr/>
              </p14:nvContentPartPr>
              <p14:xfrm>
                <a:off x="6174610" y="1397249"/>
                <a:ext cx="50760" cy="3024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0BEEE123-5731-FBFF-988A-392326A72A59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6165970" y="1388609"/>
                  <a:ext cx="6840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DFC9948B-8BCB-4A9E-F445-6FB564D35140}"/>
                    </a:ext>
                  </a:extLst>
                </p14:cNvPr>
                <p14:cNvContentPartPr/>
                <p14:nvPr/>
              </p14:nvContentPartPr>
              <p14:xfrm>
                <a:off x="7222570" y="1229849"/>
                <a:ext cx="1199160" cy="52272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DFC9948B-8BCB-4A9E-F445-6FB564D35140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7213570" y="1220849"/>
                  <a:ext cx="1216800" cy="54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11A59F53-0676-A8B2-9D28-5C949830349C}"/>
                    </a:ext>
                  </a:extLst>
                </p14:cNvPr>
                <p14:cNvContentPartPr/>
                <p14:nvPr/>
              </p14:nvContentPartPr>
              <p14:xfrm>
                <a:off x="7838530" y="1322729"/>
                <a:ext cx="282240" cy="2304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11A59F53-0676-A8B2-9D28-5C949830349C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7829890" y="1313729"/>
                  <a:ext cx="29988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767AA95D-36C4-46B6-9277-A625160AE1D9}"/>
                    </a:ext>
                  </a:extLst>
                </p14:cNvPr>
                <p14:cNvContentPartPr/>
                <p14:nvPr/>
              </p14:nvContentPartPr>
              <p14:xfrm>
                <a:off x="8499130" y="864809"/>
                <a:ext cx="316800" cy="66924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767AA95D-36C4-46B6-9277-A625160AE1D9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8490130" y="856169"/>
                  <a:ext cx="334440" cy="686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CCD9BFD5-6F72-92CC-8EC1-1E9914BE1B39}"/>
                  </a:ext>
                </a:extLst>
              </p14:cNvPr>
              <p14:cNvContentPartPr/>
              <p14:nvPr/>
            </p14:nvContentPartPr>
            <p14:xfrm>
              <a:off x="2977450" y="904769"/>
              <a:ext cx="1686240" cy="668520"/>
            </p14:xfrm>
          </p:contentPart>
        </mc:Choice>
        <mc:Fallback xmlns=""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CCD9BFD5-6F72-92CC-8EC1-1E9914BE1B39}"/>
                  </a:ext>
                </a:extLst>
              </p:cNvPr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2968810" y="895769"/>
                <a:ext cx="1703880" cy="68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76" name="Ink 75">
                <a:extLst>
                  <a:ext uri="{FF2B5EF4-FFF2-40B4-BE49-F238E27FC236}">
                    <a16:creationId xmlns:a16="http://schemas.microsoft.com/office/drawing/2014/main" id="{68F461E7-BFA3-FE45-7560-1111CB0F4C0A}"/>
                  </a:ext>
                </a:extLst>
              </p14:cNvPr>
              <p14:cNvContentPartPr/>
              <p14:nvPr/>
            </p14:nvContentPartPr>
            <p14:xfrm>
              <a:off x="8624410" y="826649"/>
              <a:ext cx="190800" cy="208800"/>
            </p14:xfrm>
          </p:contentPart>
        </mc:Choice>
        <mc:Fallback xmlns="">
          <p:pic>
            <p:nvPicPr>
              <p:cNvPr id="76" name="Ink 75">
                <a:extLst>
                  <a:ext uri="{FF2B5EF4-FFF2-40B4-BE49-F238E27FC236}">
                    <a16:creationId xmlns:a16="http://schemas.microsoft.com/office/drawing/2014/main" id="{68F461E7-BFA3-FE45-7560-1111CB0F4C0A}"/>
                  </a:ext>
                </a:extLst>
              </p:cNvPr>
              <p:cNvPicPr/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8615770" y="817649"/>
                <a:ext cx="208440" cy="22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05021751-BBBF-11D0-28F0-CC95B5A4055F}"/>
                  </a:ext>
                </a:extLst>
              </p14:cNvPr>
              <p14:cNvContentPartPr/>
              <p14:nvPr/>
            </p14:nvContentPartPr>
            <p14:xfrm>
              <a:off x="8583730" y="824849"/>
              <a:ext cx="246600" cy="198720"/>
            </p14:xfrm>
          </p:contentPart>
        </mc:Choice>
        <mc:Fallback xmlns=""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05021751-BBBF-11D0-28F0-CC95B5A4055F}"/>
                  </a:ext>
                </a:extLst>
              </p:cNvPr>
              <p:cNvPicPr/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8574730" y="815849"/>
                <a:ext cx="264240" cy="216360"/>
              </a:xfrm>
              <a:prstGeom prst="rect">
                <a:avLst/>
              </a:prstGeom>
            </p:spPr>
          </p:pic>
        </mc:Fallback>
      </mc:AlternateContent>
      <p:grpSp>
        <p:nvGrpSpPr>
          <p:cNvPr id="93" name="Group 92">
            <a:extLst>
              <a:ext uri="{FF2B5EF4-FFF2-40B4-BE49-F238E27FC236}">
                <a16:creationId xmlns:a16="http://schemas.microsoft.com/office/drawing/2014/main" id="{015D34CC-52E6-004C-D14B-F7A20491EE75}"/>
              </a:ext>
            </a:extLst>
          </p:cNvPr>
          <p:cNvGrpSpPr/>
          <p:nvPr/>
        </p:nvGrpSpPr>
        <p:grpSpPr>
          <a:xfrm>
            <a:off x="2167450" y="814769"/>
            <a:ext cx="250920" cy="1246320"/>
            <a:chOff x="2167450" y="814769"/>
            <a:chExt cx="250920" cy="1246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B2007205-F0AF-F065-098D-5A3A54EF73C1}"/>
                    </a:ext>
                  </a:extLst>
                </p14:cNvPr>
                <p14:cNvContentPartPr/>
                <p14:nvPr/>
              </p14:nvContentPartPr>
              <p14:xfrm>
                <a:off x="2189410" y="944009"/>
                <a:ext cx="160200" cy="97596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B2007205-F0AF-F065-098D-5A3A54EF73C1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2180770" y="935369"/>
                  <a:ext cx="177840" cy="9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5861F7F5-CB99-B0DE-1B4C-6B1C70A527D1}"/>
                    </a:ext>
                  </a:extLst>
                </p14:cNvPr>
                <p14:cNvContentPartPr/>
                <p14:nvPr/>
              </p14:nvContentPartPr>
              <p14:xfrm>
                <a:off x="2167450" y="814769"/>
                <a:ext cx="139320" cy="25452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5861F7F5-CB99-B0DE-1B4C-6B1C70A527D1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2158450" y="806129"/>
                  <a:ext cx="156960" cy="27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78ECC610-5A8D-4E0B-DB0C-336162415B17}"/>
                    </a:ext>
                  </a:extLst>
                </p14:cNvPr>
                <p14:cNvContentPartPr/>
                <p14:nvPr/>
              </p14:nvContentPartPr>
              <p14:xfrm>
                <a:off x="2400010" y="2050649"/>
                <a:ext cx="18360" cy="1044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78ECC610-5A8D-4E0B-DB0C-336162415B17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2391370" y="2041649"/>
                  <a:ext cx="36000" cy="28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9" name="Group 98">
            <a:extLst>
              <a:ext uri="{FF2B5EF4-FFF2-40B4-BE49-F238E27FC236}">
                <a16:creationId xmlns:a16="http://schemas.microsoft.com/office/drawing/2014/main" id="{1B766D97-6BD3-DE4B-46E2-A5BF382E4BEB}"/>
              </a:ext>
            </a:extLst>
          </p:cNvPr>
          <p:cNvGrpSpPr/>
          <p:nvPr/>
        </p:nvGrpSpPr>
        <p:grpSpPr>
          <a:xfrm>
            <a:off x="188170" y="1978289"/>
            <a:ext cx="1063440" cy="404640"/>
            <a:chOff x="188170" y="1978289"/>
            <a:chExt cx="1063440" cy="404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3B87472F-A25F-9601-C80E-A662EEE919CA}"/>
                    </a:ext>
                  </a:extLst>
                </p14:cNvPr>
                <p14:cNvContentPartPr/>
                <p14:nvPr/>
              </p14:nvContentPartPr>
              <p14:xfrm>
                <a:off x="209050" y="2037689"/>
                <a:ext cx="114120" cy="23436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3B87472F-A25F-9601-C80E-A662EEE919CA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200050" y="2029049"/>
                  <a:ext cx="131760" cy="25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17C98761-5E8E-ADB3-1803-18FD8D04DF6E}"/>
                    </a:ext>
                  </a:extLst>
                </p14:cNvPr>
                <p14:cNvContentPartPr/>
                <p14:nvPr/>
              </p14:nvContentPartPr>
              <p14:xfrm>
                <a:off x="188170" y="2020049"/>
                <a:ext cx="226440" cy="1044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17C98761-5E8E-ADB3-1803-18FD8D04DF6E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179170" y="2011049"/>
                  <a:ext cx="24408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C8AA2CC8-6F14-2F16-57F2-F46B9450675B}"/>
                    </a:ext>
                  </a:extLst>
                </p14:cNvPr>
                <p14:cNvContentPartPr/>
                <p14:nvPr/>
              </p14:nvContentPartPr>
              <p14:xfrm>
                <a:off x="363490" y="1978289"/>
                <a:ext cx="331200" cy="30924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C8AA2CC8-6F14-2F16-57F2-F46B9450675B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354490" y="1969289"/>
                  <a:ext cx="348840" cy="32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E5FA3F93-25EA-CA2E-E3E3-0B092EEA381D}"/>
                    </a:ext>
                  </a:extLst>
                </p14:cNvPr>
                <p14:cNvContentPartPr/>
                <p14:nvPr/>
              </p14:nvContentPartPr>
              <p14:xfrm>
                <a:off x="547090" y="2062889"/>
                <a:ext cx="47160" cy="756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E5FA3F93-25EA-CA2E-E3E3-0B092EEA381D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538450" y="2054249"/>
                  <a:ext cx="6480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A16DBF5C-F4C2-65C1-D968-B742ABC79D9C}"/>
                    </a:ext>
                  </a:extLst>
                </p14:cNvPr>
                <p14:cNvContentPartPr/>
                <p14:nvPr/>
              </p14:nvContentPartPr>
              <p14:xfrm>
                <a:off x="756970" y="2034809"/>
                <a:ext cx="494640" cy="34812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A16DBF5C-F4C2-65C1-D968-B742ABC79D9C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747970" y="2026169"/>
                  <a:ext cx="512280" cy="365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AACC82DC-8171-BC96-63E3-74C3B8AE0509}"/>
              </a:ext>
            </a:extLst>
          </p:cNvPr>
          <p:cNvGrpSpPr/>
          <p:nvPr/>
        </p:nvGrpSpPr>
        <p:grpSpPr>
          <a:xfrm>
            <a:off x="1420090" y="1985489"/>
            <a:ext cx="1384920" cy="544680"/>
            <a:chOff x="1420090" y="1985489"/>
            <a:chExt cx="1384920" cy="544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9B37A17B-5CE7-D03F-0EA8-6BF4FBED9D66}"/>
                    </a:ext>
                  </a:extLst>
                </p14:cNvPr>
                <p14:cNvContentPartPr/>
                <p14:nvPr/>
              </p14:nvContentPartPr>
              <p14:xfrm>
                <a:off x="1420090" y="1985489"/>
                <a:ext cx="1384920" cy="54468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9B37A17B-5CE7-D03F-0EA8-6BF4FBED9D66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1411450" y="1976849"/>
                  <a:ext cx="1402560" cy="56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E96BD861-7768-C2E7-A9DD-53CECCFE7129}"/>
                    </a:ext>
                  </a:extLst>
                </p14:cNvPr>
                <p14:cNvContentPartPr/>
                <p14:nvPr/>
              </p14:nvContentPartPr>
              <p14:xfrm>
                <a:off x="2431330" y="2133449"/>
                <a:ext cx="12960" cy="756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E96BD861-7768-C2E7-A9DD-53CECCFE7129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2422330" y="2124809"/>
                  <a:ext cx="3060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2C138425-2E65-2742-A670-E3BA0EE16AA4}"/>
                    </a:ext>
                  </a:extLst>
                </p14:cNvPr>
                <p14:cNvContentPartPr/>
                <p14:nvPr/>
              </p14:nvContentPartPr>
              <p14:xfrm>
                <a:off x="2081410" y="2114009"/>
                <a:ext cx="343800" cy="5472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2C138425-2E65-2742-A670-E3BA0EE16AA4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2072410" y="2105009"/>
                  <a:ext cx="361440" cy="72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5" name="Group 114">
            <a:extLst>
              <a:ext uri="{FF2B5EF4-FFF2-40B4-BE49-F238E27FC236}">
                <a16:creationId xmlns:a16="http://schemas.microsoft.com/office/drawing/2014/main" id="{FEDB8B99-F439-7524-9871-4CF382710F03}"/>
              </a:ext>
            </a:extLst>
          </p:cNvPr>
          <p:cNvGrpSpPr/>
          <p:nvPr/>
        </p:nvGrpSpPr>
        <p:grpSpPr>
          <a:xfrm>
            <a:off x="2911570" y="1934369"/>
            <a:ext cx="2910600" cy="367200"/>
            <a:chOff x="2911570" y="1934369"/>
            <a:chExt cx="2910600" cy="367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97AD3D5F-C8F9-BBA6-0ED3-235855128A56}"/>
                    </a:ext>
                  </a:extLst>
                </p14:cNvPr>
                <p14:cNvContentPartPr/>
                <p14:nvPr/>
              </p14:nvContentPartPr>
              <p14:xfrm>
                <a:off x="2911570" y="1964969"/>
                <a:ext cx="885240" cy="33156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97AD3D5F-C8F9-BBA6-0ED3-235855128A56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2902570" y="1956329"/>
                  <a:ext cx="902880" cy="34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8647E626-D951-E8EF-1F63-EFF19666CB96}"/>
                    </a:ext>
                  </a:extLst>
                </p14:cNvPr>
                <p14:cNvContentPartPr/>
                <p14:nvPr/>
              </p14:nvContentPartPr>
              <p14:xfrm>
                <a:off x="3201370" y="2038409"/>
                <a:ext cx="262440" cy="648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8647E626-D951-E8EF-1F63-EFF19666CB96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3192730" y="2029769"/>
                  <a:ext cx="28008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A5342B87-5E2D-7113-944B-83557BAC1B2D}"/>
                    </a:ext>
                  </a:extLst>
                </p14:cNvPr>
                <p14:cNvContentPartPr/>
                <p14:nvPr/>
              </p14:nvContentPartPr>
              <p14:xfrm>
                <a:off x="4007770" y="2094929"/>
                <a:ext cx="347760" cy="16020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A5342B87-5E2D-7113-944B-83557BAC1B2D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3998770" y="2085929"/>
                  <a:ext cx="36540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78AD5232-EE88-8B68-B0A9-8D124492B25D}"/>
                    </a:ext>
                  </a:extLst>
                </p14:cNvPr>
                <p14:cNvContentPartPr/>
                <p14:nvPr/>
              </p14:nvContentPartPr>
              <p14:xfrm>
                <a:off x="4155010" y="2053529"/>
                <a:ext cx="12960" cy="864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78AD5232-EE88-8B68-B0A9-8D124492B25D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4146010" y="2044529"/>
                  <a:ext cx="3060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DD7D216D-108B-4CFA-BB35-A5736620B206}"/>
                    </a:ext>
                  </a:extLst>
                </p14:cNvPr>
                <p14:cNvContentPartPr/>
                <p14:nvPr/>
              </p14:nvContentPartPr>
              <p14:xfrm>
                <a:off x="4615810" y="2087369"/>
                <a:ext cx="188280" cy="13284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DD7D216D-108B-4CFA-BB35-A5736620B206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4607170" y="2078729"/>
                  <a:ext cx="20592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83D8C93E-FF18-8CA6-C9A1-44014E7D1847}"/>
                    </a:ext>
                  </a:extLst>
                </p14:cNvPr>
                <p14:cNvContentPartPr/>
                <p14:nvPr/>
              </p14:nvContentPartPr>
              <p14:xfrm>
                <a:off x="5020450" y="1934369"/>
                <a:ext cx="801720" cy="36720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83D8C93E-FF18-8CA6-C9A1-44014E7D1847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5011810" y="1925369"/>
                  <a:ext cx="819360" cy="384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8" name="Group 137">
            <a:extLst>
              <a:ext uri="{FF2B5EF4-FFF2-40B4-BE49-F238E27FC236}">
                <a16:creationId xmlns:a16="http://schemas.microsoft.com/office/drawing/2014/main" id="{62D4C718-C9CE-E8F5-1AD2-CB896F170415}"/>
              </a:ext>
            </a:extLst>
          </p:cNvPr>
          <p:cNvGrpSpPr/>
          <p:nvPr/>
        </p:nvGrpSpPr>
        <p:grpSpPr>
          <a:xfrm>
            <a:off x="166570" y="2453849"/>
            <a:ext cx="6084360" cy="1078920"/>
            <a:chOff x="166570" y="2453849"/>
            <a:chExt cx="6084360" cy="1078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CB1DEF1A-090A-D8D7-7ADD-85EDEA9F7997}"/>
                    </a:ext>
                  </a:extLst>
                </p14:cNvPr>
                <p14:cNvContentPartPr/>
                <p14:nvPr/>
              </p14:nvContentPartPr>
              <p14:xfrm>
                <a:off x="269530" y="2605769"/>
                <a:ext cx="1074600" cy="37224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CB1DEF1A-090A-D8D7-7ADD-85EDEA9F7997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260890" y="2597129"/>
                  <a:ext cx="1092240" cy="38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482451E2-6B10-36B7-5AB4-909069F85650}"/>
                    </a:ext>
                  </a:extLst>
                </p14:cNvPr>
                <p14:cNvContentPartPr/>
                <p14:nvPr/>
              </p14:nvContentPartPr>
              <p14:xfrm>
                <a:off x="1263850" y="2486969"/>
                <a:ext cx="1360440" cy="33372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482451E2-6B10-36B7-5AB4-909069F85650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1255210" y="2477969"/>
                  <a:ext cx="1378080" cy="35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7AF922CF-0948-5285-73D9-9E9583E5B464}"/>
                    </a:ext>
                  </a:extLst>
                </p14:cNvPr>
                <p14:cNvContentPartPr/>
                <p14:nvPr/>
              </p14:nvContentPartPr>
              <p14:xfrm>
                <a:off x="2018410" y="2555369"/>
                <a:ext cx="349560" cy="11808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7AF922CF-0948-5285-73D9-9E9583E5B464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2009770" y="2546369"/>
                  <a:ext cx="36720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89D67C30-444C-179B-8BEA-740227E06591}"/>
                    </a:ext>
                  </a:extLst>
                </p14:cNvPr>
                <p14:cNvContentPartPr/>
                <p14:nvPr/>
              </p14:nvContentPartPr>
              <p14:xfrm>
                <a:off x="1446730" y="2544929"/>
                <a:ext cx="55440" cy="2376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89D67C30-444C-179B-8BEA-740227E06591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1437730" y="2536289"/>
                  <a:ext cx="7308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027485A9-2C41-64EF-D058-B9475E0A7CA4}"/>
                    </a:ext>
                  </a:extLst>
                </p14:cNvPr>
                <p14:cNvContentPartPr/>
                <p14:nvPr/>
              </p14:nvContentPartPr>
              <p14:xfrm>
                <a:off x="2846770" y="2453849"/>
                <a:ext cx="433800" cy="48888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027485A9-2C41-64EF-D058-B9475E0A7CA4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2838130" y="2445209"/>
                  <a:ext cx="451440" cy="50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D64CB478-4ECE-7196-1BCE-AB03BCFD585C}"/>
                    </a:ext>
                  </a:extLst>
                </p14:cNvPr>
                <p14:cNvContentPartPr/>
                <p14:nvPr/>
              </p14:nvContentPartPr>
              <p14:xfrm>
                <a:off x="3020290" y="2499209"/>
                <a:ext cx="39240" cy="936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D64CB478-4ECE-7196-1BCE-AB03BCFD585C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3011290" y="2490209"/>
                  <a:ext cx="5688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0D222370-BCED-B152-5B4C-970CF69EB495}"/>
                    </a:ext>
                  </a:extLst>
                </p14:cNvPr>
                <p14:cNvContentPartPr/>
                <p14:nvPr/>
              </p14:nvContentPartPr>
              <p14:xfrm>
                <a:off x="3450850" y="2471489"/>
                <a:ext cx="326160" cy="48960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0D222370-BCED-B152-5B4C-970CF69EB495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3441850" y="2462849"/>
                  <a:ext cx="343800" cy="50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4B940A6E-FACA-0D0F-7824-0D5DAEA32590}"/>
                    </a:ext>
                  </a:extLst>
                </p14:cNvPr>
                <p14:cNvContentPartPr/>
                <p14:nvPr/>
              </p14:nvContentPartPr>
              <p14:xfrm>
                <a:off x="4005970" y="2621969"/>
                <a:ext cx="1230120" cy="39528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4B940A6E-FACA-0D0F-7824-0D5DAEA32590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3996970" y="2612969"/>
                  <a:ext cx="1247760" cy="41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52A75EB2-748F-2E79-C163-EF02375D2233}"/>
                    </a:ext>
                  </a:extLst>
                </p14:cNvPr>
                <p14:cNvContentPartPr/>
                <p14:nvPr/>
              </p14:nvContentPartPr>
              <p14:xfrm>
                <a:off x="5421130" y="2483369"/>
                <a:ext cx="259200" cy="26568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52A75EB2-748F-2E79-C163-EF02375D2233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5412130" y="2474729"/>
                  <a:ext cx="276840" cy="28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A5B10AEA-5CF9-05ED-5286-FC2B4B191163}"/>
                    </a:ext>
                  </a:extLst>
                </p14:cNvPr>
                <p14:cNvContentPartPr/>
                <p14:nvPr/>
              </p14:nvContentPartPr>
              <p14:xfrm>
                <a:off x="5664490" y="2479409"/>
                <a:ext cx="222120" cy="28800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A5B10AEA-5CF9-05ED-5286-FC2B4B191163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5655490" y="2470769"/>
                  <a:ext cx="239760" cy="30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2AA73E22-36C5-2D35-34B6-2819B8703711}"/>
                    </a:ext>
                  </a:extLst>
                </p14:cNvPr>
                <p14:cNvContentPartPr/>
                <p14:nvPr/>
              </p14:nvContentPartPr>
              <p14:xfrm>
                <a:off x="166570" y="3171329"/>
                <a:ext cx="415800" cy="18180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2AA73E22-36C5-2D35-34B6-2819B8703711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157570" y="3162689"/>
                  <a:ext cx="433440" cy="19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A8B7A6D9-A687-FC63-D510-DECF2E8C8B39}"/>
                    </a:ext>
                  </a:extLst>
                </p14:cNvPr>
                <p14:cNvContentPartPr/>
                <p14:nvPr/>
              </p14:nvContentPartPr>
              <p14:xfrm>
                <a:off x="391570" y="3015809"/>
                <a:ext cx="41040" cy="1764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A8B7A6D9-A687-FC63-D510-DECF2E8C8B39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382930" y="3006809"/>
                  <a:ext cx="5868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31D3F408-D63A-4A00-0C5C-786E9710930F}"/>
                    </a:ext>
                  </a:extLst>
                </p14:cNvPr>
                <p14:cNvContentPartPr/>
                <p14:nvPr/>
              </p14:nvContentPartPr>
              <p14:xfrm>
                <a:off x="641050" y="2988089"/>
                <a:ext cx="1371240" cy="30996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31D3F408-D63A-4A00-0C5C-786E9710930F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632410" y="2979089"/>
                  <a:ext cx="1388880" cy="32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024651D4-77F9-AE64-559B-A014CC998ABF}"/>
                    </a:ext>
                  </a:extLst>
                </p14:cNvPr>
                <p14:cNvContentPartPr/>
                <p14:nvPr/>
              </p14:nvContentPartPr>
              <p14:xfrm>
                <a:off x="1738690" y="3137849"/>
                <a:ext cx="29160" cy="4824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024651D4-77F9-AE64-559B-A014CC998ABF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1729690" y="3128849"/>
                  <a:ext cx="46800" cy="6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A1E8E443-1DF4-646A-3585-03333A647276}"/>
                    </a:ext>
                  </a:extLst>
                </p14:cNvPr>
                <p14:cNvContentPartPr/>
                <p14:nvPr/>
              </p14:nvContentPartPr>
              <p14:xfrm>
                <a:off x="735010" y="3057209"/>
                <a:ext cx="304200" cy="1764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A1E8E443-1DF4-646A-3585-03333A647276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726010" y="3048209"/>
                  <a:ext cx="32184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F68859C9-67DD-40D2-C00F-E9F037B02A9D}"/>
                    </a:ext>
                  </a:extLst>
                </p14:cNvPr>
                <p14:cNvContentPartPr/>
                <p14:nvPr/>
              </p14:nvContentPartPr>
              <p14:xfrm>
                <a:off x="2188330" y="2988449"/>
                <a:ext cx="734400" cy="30528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F68859C9-67DD-40D2-C00F-E9F037B02A9D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2179690" y="2979449"/>
                  <a:ext cx="752040" cy="32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BEC23CCB-8B8D-A4F5-AB01-5C4E826D9387}"/>
                    </a:ext>
                  </a:extLst>
                </p14:cNvPr>
                <p14:cNvContentPartPr/>
                <p14:nvPr/>
              </p14:nvContentPartPr>
              <p14:xfrm>
                <a:off x="2599090" y="3015809"/>
                <a:ext cx="277200" cy="12420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BEC23CCB-8B8D-A4F5-AB01-5C4E826D9387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2590450" y="3006809"/>
                  <a:ext cx="29484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C0E7BF90-8177-22E0-1394-CEDD9F7FE370}"/>
                    </a:ext>
                  </a:extLst>
                </p14:cNvPr>
                <p14:cNvContentPartPr/>
                <p14:nvPr/>
              </p14:nvContentPartPr>
              <p14:xfrm>
                <a:off x="3182650" y="2971529"/>
                <a:ext cx="1544040" cy="35388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C0E7BF90-8177-22E0-1394-CEDD9F7FE370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3173650" y="2962529"/>
                  <a:ext cx="1561680" cy="37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CEC794EC-4112-0671-1182-2F566D23E2A3}"/>
                    </a:ext>
                  </a:extLst>
                </p14:cNvPr>
                <p14:cNvContentPartPr/>
                <p14:nvPr/>
              </p14:nvContentPartPr>
              <p14:xfrm>
                <a:off x="4968610" y="3021569"/>
                <a:ext cx="1282320" cy="51120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CEC794EC-4112-0671-1182-2F566D23E2A3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4959970" y="3012569"/>
                  <a:ext cx="1299960" cy="528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7A6AAD3F-62D6-B625-91E9-31DF9BC56C06}"/>
              </a:ext>
            </a:extLst>
          </p:cNvPr>
          <p:cNvGrpSpPr/>
          <p:nvPr/>
        </p:nvGrpSpPr>
        <p:grpSpPr>
          <a:xfrm>
            <a:off x="394810" y="3519449"/>
            <a:ext cx="2086920" cy="567720"/>
            <a:chOff x="394810" y="3519449"/>
            <a:chExt cx="2086920" cy="567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73214D57-DC9D-BC05-46FD-82BE046B5EE9}"/>
                    </a:ext>
                  </a:extLst>
                </p14:cNvPr>
                <p14:cNvContentPartPr/>
                <p14:nvPr/>
              </p14:nvContentPartPr>
              <p14:xfrm>
                <a:off x="394810" y="3520529"/>
                <a:ext cx="412200" cy="28980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73214D57-DC9D-BC05-46FD-82BE046B5EE9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385810" y="3511889"/>
                  <a:ext cx="429840" cy="30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A8494A89-01B0-F307-C9F5-FB5A506D8262}"/>
                    </a:ext>
                  </a:extLst>
                </p14:cNvPr>
                <p14:cNvContentPartPr/>
                <p14:nvPr/>
              </p14:nvContentPartPr>
              <p14:xfrm>
                <a:off x="966130" y="3581009"/>
                <a:ext cx="189720" cy="16920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A8494A89-01B0-F307-C9F5-FB5A506D8262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957490" y="3572009"/>
                  <a:ext cx="207360" cy="18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624A21B2-3564-B1FA-C457-258DC3F768D5}"/>
                    </a:ext>
                  </a:extLst>
                </p14:cNvPr>
                <p14:cNvContentPartPr/>
                <p14:nvPr/>
              </p14:nvContentPartPr>
              <p14:xfrm>
                <a:off x="954970" y="3604409"/>
                <a:ext cx="165600" cy="13968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624A21B2-3564-B1FA-C457-258DC3F768D5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946330" y="3595409"/>
                  <a:ext cx="18324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A4FBD538-04FA-B81E-EBAC-1A7B8DAECE68}"/>
                    </a:ext>
                  </a:extLst>
                </p14:cNvPr>
                <p14:cNvContentPartPr/>
                <p14:nvPr/>
              </p14:nvContentPartPr>
              <p14:xfrm>
                <a:off x="1019050" y="3567689"/>
                <a:ext cx="60480" cy="22248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A4FBD538-04FA-B81E-EBAC-1A7B8DAECE68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1010410" y="3559049"/>
                  <a:ext cx="78120" cy="24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159E945B-776D-94F1-7EED-C591BBD1980E}"/>
                    </a:ext>
                  </a:extLst>
                </p14:cNvPr>
                <p14:cNvContentPartPr/>
                <p14:nvPr/>
              </p14:nvContentPartPr>
              <p14:xfrm>
                <a:off x="925090" y="3708809"/>
                <a:ext cx="221040" cy="1368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159E945B-776D-94F1-7EED-C591BBD1980E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916450" y="3700169"/>
                  <a:ext cx="23868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A27A514A-4AF6-7CF0-2EBA-005613665F0C}"/>
                    </a:ext>
                  </a:extLst>
                </p14:cNvPr>
                <p14:cNvContentPartPr/>
                <p14:nvPr/>
              </p14:nvContentPartPr>
              <p14:xfrm>
                <a:off x="1325770" y="3519449"/>
                <a:ext cx="1155960" cy="56772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A27A514A-4AF6-7CF0-2EBA-005613665F0C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1317130" y="3510809"/>
                  <a:ext cx="1173600" cy="585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2" name="Group 191">
            <a:extLst>
              <a:ext uri="{FF2B5EF4-FFF2-40B4-BE49-F238E27FC236}">
                <a16:creationId xmlns:a16="http://schemas.microsoft.com/office/drawing/2014/main" id="{74E744E4-0CA3-869D-E480-3DFF2885A70F}"/>
              </a:ext>
            </a:extLst>
          </p:cNvPr>
          <p:cNvGrpSpPr/>
          <p:nvPr/>
        </p:nvGrpSpPr>
        <p:grpSpPr>
          <a:xfrm>
            <a:off x="2724730" y="3597569"/>
            <a:ext cx="2176560" cy="280080"/>
            <a:chOff x="2724730" y="3597569"/>
            <a:chExt cx="2176560" cy="280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1D4297CB-252F-153A-F885-AAEEBDB79660}"/>
                    </a:ext>
                  </a:extLst>
                </p14:cNvPr>
                <p14:cNvContentPartPr/>
                <p14:nvPr/>
              </p14:nvContentPartPr>
              <p14:xfrm>
                <a:off x="2748130" y="3698729"/>
                <a:ext cx="262080" cy="38160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1D4297CB-252F-153A-F885-AAEEBDB79660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2739490" y="3690089"/>
                  <a:ext cx="27972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C8EAEBC8-3FE1-179F-4B1F-49AB7571C5CB}"/>
                    </a:ext>
                  </a:extLst>
                </p14:cNvPr>
                <p14:cNvContentPartPr/>
                <p14:nvPr/>
              </p14:nvContentPartPr>
              <p14:xfrm>
                <a:off x="2724730" y="3755609"/>
                <a:ext cx="353160" cy="51840"/>
              </p14:xfrm>
            </p:contentPart>
          </mc:Choice>
          <mc:Fallback xmlns=""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C8EAEBC8-3FE1-179F-4B1F-49AB7571C5CB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2716090" y="3746969"/>
                  <a:ext cx="370800" cy="6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D7BC2DCF-BA8A-038E-8F26-BC01EE2772B4}"/>
                    </a:ext>
                  </a:extLst>
                </p14:cNvPr>
                <p14:cNvContentPartPr/>
                <p14:nvPr/>
              </p14:nvContentPartPr>
              <p14:xfrm>
                <a:off x="3175450" y="3623489"/>
                <a:ext cx="243000" cy="254160"/>
              </p14:xfrm>
            </p:contentPart>
          </mc:Choice>
          <mc:Fallback xmlns=""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D7BC2DCF-BA8A-038E-8F26-BC01EE2772B4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3166810" y="3614489"/>
                  <a:ext cx="260640" cy="27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48B3D628-8341-8C69-BD29-C278E972C4B9}"/>
                    </a:ext>
                  </a:extLst>
                </p14:cNvPr>
                <p14:cNvContentPartPr/>
                <p14:nvPr/>
              </p14:nvContentPartPr>
              <p14:xfrm>
                <a:off x="3543010" y="3691529"/>
                <a:ext cx="231840" cy="173520"/>
              </p14:xfrm>
            </p:contentPart>
          </mc:Choice>
          <mc:Fallback xmlns=""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48B3D628-8341-8C69-BD29-C278E972C4B9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3534370" y="3682529"/>
                  <a:ext cx="249480" cy="19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B1AA9D56-6390-AE29-8C03-0E38D30AF9BA}"/>
                    </a:ext>
                  </a:extLst>
                </p14:cNvPr>
                <p14:cNvContentPartPr/>
                <p14:nvPr/>
              </p14:nvContentPartPr>
              <p14:xfrm>
                <a:off x="3567490" y="3730409"/>
                <a:ext cx="124920" cy="142920"/>
              </p14:xfrm>
            </p:contentPart>
          </mc:Choice>
          <mc:Fallback xmlns=""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B1AA9D56-6390-AE29-8C03-0E38D30AF9BA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3558490" y="3721409"/>
                  <a:ext cx="14256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31053C01-A519-08A9-0726-F7D57ED98D70}"/>
                    </a:ext>
                  </a:extLst>
                </p14:cNvPr>
                <p14:cNvContentPartPr/>
                <p14:nvPr/>
              </p14:nvContentPartPr>
              <p14:xfrm>
                <a:off x="3906610" y="3659849"/>
                <a:ext cx="14760" cy="176400"/>
              </p14:xfrm>
            </p:contentPart>
          </mc:Choice>
          <mc:Fallback xmlns=""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31053C01-A519-08A9-0726-F7D57ED98D70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3897610" y="3650849"/>
                  <a:ext cx="32400" cy="19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0DEFC965-1F02-2C14-7A66-992CB9271C0B}"/>
                    </a:ext>
                  </a:extLst>
                </p14:cNvPr>
                <p14:cNvContentPartPr/>
                <p14:nvPr/>
              </p14:nvContentPartPr>
              <p14:xfrm>
                <a:off x="3987250" y="3641489"/>
                <a:ext cx="150840" cy="211680"/>
              </p14:xfrm>
            </p:contentPart>
          </mc:Choice>
          <mc:Fallback xmlns=""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0DEFC965-1F02-2C14-7A66-992CB9271C0B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3978610" y="3632849"/>
                  <a:ext cx="168480" cy="22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E3817431-CC46-10EF-9556-44D7F8738B59}"/>
                    </a:ext>
                  </a:extLst>
                </p14:cNvPr>
                <p14:cNvContentPartPr/>
                <p14:nvPr/>
              </p14:nvContentPartPr>
              <p14:xfrm>
                <a:off x="4256530" y="3813569"/>
                <a:ext cx="8640" cy="18360"/>
              </p14:xfrm>
            </p:contentPart>
          </mc:Choice>
          <mc:Fallback xmlns=""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E3817431-CC46-10EF-9556-44D7F8738B59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4247530" y="3804569"/>
                  <a:ext cx="2628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75D48C62-640E-9C1A-EFE2-E81B0F6CE05F}"/>
                    </a:ext>
                  </a:extLst>
                </p14:cNvPr>
                <p14:cNvContentPartPr/>
                <p14:nvPr/>
              </p14:nvContentPartPr>
              <p14:xfrm>
                <a:off x="4351210" y="3619889"/>
                <a:ext cx="87840" cy="235800"/>
              </p14:xfrm>
            </p:contentPart>
          </mc:Choice>
          <mc:Fallback xmlns=""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75D48C62-640E-9C1A-EFE2-E81B0F6CE05F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4342570" y="3611249"/>
                  <a:ext cx="105480" cy="25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3082D5EA-F983-3E5E-7D89-3A57B5B44A3F}"/>
                    </a:ext>
                  </a:extLst>
                </p14:cNvPr>
                <p14:cNvContentPartPr/>
                <p14:nvPr/>
              </p14:nvContentPartPr>
              <p14:xfrm>
                <a:off x="4530130" y="3723929"/>
                <a:ext cx="116640" cy="74880"/>
              </p14:xfrm>
            </p:contentPart>
          </mc:Choice>
          <mc:Fallback xmlns=""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3082D5EA-F983-3E5E-7D89-3A57B5B44A3F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4521490" y="3714929"/>
                  <a:ext cx="13428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FD331F20-C329-AEDB-6FE9-0A32B7D00E4F}"/>
                    </a:ext>
                  </a:extLst>
                </p14:cNvPr>
                <p14:cNvContentPartPr/>
                <p14:nvPr/>
              </p14:nvContentPartPr>
              <p14:xfrm>
                <a:off x="4693930" y="3597569"/>
                <a:ext cx="207360" cy="223560"/>
              </p14:xfrm>
            </p:contentPart>
          </mc:Choice>
          <mc:Fallback xmlns=""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FD331F20-C329-AEDB-6FE9-0A32B7D00E4F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4684930" y="3588569"/>
                  <a:ext cx="225000" cy="241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9" name="Group 198">
            <a:extLst>
              <a:ext uri="{FF2B5EF4-FFF2-40B4-BE49-F238E27FC236}">
                <a16:creationId xmlns:a16="http://schemas.microsoft.com/office/drawing/2014/main" id="{74B2906A-43A5-0BC8-EFAA-16FB1306FE85}"/>
              </a:ext>
            </a:extLst>
          </p:cNvPr>
          <p:cNvGrpSpPr/>
          <p:nvPr/>
        </p:nvGrpSpPr>
        <p:grpSpPr>
          <a:xfrm>
            <a:off x="396610" y="4236209"/>
            <a:ext cx="5515560" cy="1251000"/>
            <a:chOff x="396610" y="4236209"/>
            <a:chExt cx="5515560" cy="1251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D8864E3B-6034-6076-0D18-08B7256CB6AA}"/>
                    </a:ext>
                  </a:extLst>
                </p14:cNvPr>
                <p14:cNvContentPartPr/>
                <p14:nvPr/>
              </p14:nvContentPartPr>
              <p14:xfrm>
                <a:off x="436210" y="4274369"/>
                <a:ext cx="7560" cy="25128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D8864E3B-6034-6076-0D18-08B7256CB6AA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427210" y="4265729"/>
                  <a:ext cx="25200" cy="26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956E1015-87B0-0016-9BA4-0899DBC57855}"/>
                    </a:ext>
                  </a:extLst>
                </p14:cNvPr>
                <p14:cNvContentPartPr/>
                <p14:nvPr/>
              </p14:nvContentPartPr>
              <p14:xfrm>
                <a:off x="575890" y="4238729"/>
                <a:ext cx="180360" cy="32940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956E1015-87B0-0016-9BA4-0899DBC57855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567250" y="4230089"/>
                  <a:ext cx="198000" cy="34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600794AB-625D-CA57-5D94-D10D86F0A56F}"/>
                    </a:ext>
                  </a:extLst>
                </p14:cNvPr>
                <p14:cNvContentPartPr/>
                <p14:nvPr/>
              </p14:nvContentPartPr>
              <p14:xfrm>
                <a:off x="1199770" y="4265009"/>
                <a:ext cx="216360" cy="25020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600794AB-625D-CA57-5D94-D10D86F0A56F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1191130" y="4256009"/>
                  <a:ext cx="234000" cy="26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6F49BAA1-6635-BDEF-0F51-90FBAB919776}"/>
                    </a:ext>
                  </a:extLst>
                </p14:cNvPr>
                <p14:cNvContentPartPr/>
                <p14:nvPr/>
              </p14:nvContentPartPr>
              <p14:xfrm>
                <a:off x="1264570" y="4430969"/>
                <a:ext cx="151200" cy="1944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6F49BAA1-6635-BDEF-0F51-90FBAB919776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1255930" y="4421969"/>
                  <a:ext cx="16884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A20DD658-42A7-E1D8-78BC-AE75D712339E}"/>
                    </a:ext>
                  </a:extLst>
                </p14:cNvPr>
                <p14:cNvContentPartPr/>
                <p14:nvPr/>
              </p14:nvContentPartPr>
              <p14:xfrm>
                <a:off x="1225690" y="4258889"/>
                <a:ext cx="220320" cy="10764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A20DD658-42A7-E1D8-78BC-AE75D712339E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1216690" y="4249889"/>
                  <a:ext cx="23796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A11C0181-AD0C-0916-E0DB-3ACC44FDD262}"/>
                    </a:ext>
                  </a:extLst>
                </p14:cNvPr>
                <p14:cNvContentPartPr/>
                <p14:nvPr/>
              </p14:nvContentPartPr>
              <p14:xfrm>
                <a:off x="1390570" y="4448249"/>
                <a:ext cx="207360" cy="37476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A11C0181-AD0C-0916-E0DB-3ACC44FDD262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1381930" y="4439249"/>
                  <a:ext cx="225000" cy="39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D1146721-7132-1B82-5FC2-EE538679AADA}"/>
                    </a:ext>
                  </a:extLst>
                </p14:cNvPr>
                <p14:cNvContentPartPr/>
                <p14:nvPr/>
              </p14:nvContentPartPr>
              <p14:xfrm>
                <a:off x="1981690" y="4332689"/>
                <a:ext cx="279720" cy="7560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D1146721-7132-1B82-5FC2-EE538679AADA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1973050" y="4324049"/>
                  <a:ext cx="29736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D92AD042-651F-9313-2F49-F870ACAE92BB}"/>
                    </a:ext>
                  </a:extLst>
                </p14:cNvPr>
                <p14:cNvContentPartPr/>
                <p14:nvPr/>
              </p14:nvContentPartPr>
              <p14:xfrm>
                <a:off x="2037850" y="4454009"/>
                <a:ext cx="178200" cy="972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D92AD042-651F-9313-2F49-F870ACAE92BB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2028850" y="4445009"/>
                  <a:ext cx="19584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E2DACE1B-B697-91C2-8D47-3F0DDFB4DCB7}"/>
                    </a:ext>
                  </a:extLst>
                </p14:cNvPr>
                <p14:cNvContentPartPr/>
                <p14:nvPr/>
              </p14:nvContentPartPr>
              <p14:xfrm>
                <a:off x="2419090" y="4285889"/>
                <a:ext cx="174240" cy="20772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E2DACE1B-B697-91C2-8D47-3F0DDFB4DCB7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2410450" y="4277249"/>
                  <a:ext cx="191880" cy="22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3C620189-DFBA-B975-5E51-100C012C989C}"/>
                    </a:ext>
                  </a:extLst>
                </p14:cNvPr>
                <p14:cNvContentPartPr/>
                <p14:nvPr/>
              </p14:nvContentPartPr>
              <p14:xfrm>
                <a:off x="2662810" y="4311809"/>
                <a:ext cx="204480" cy="15156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3C620189-DFBA-B975-5E51-100C012C989C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2653810" y="4302809"/>
                  <a:ext cx="22212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F1F77871-0878-8563-17C9-E1609E346F9A}"/>
                    </a:ext>
                  </a:extLst>
                </p14:cNvPr>
                <p14:cNvContentPartPr/>
                <p14:nvPr/>
              </p14:nvContentPartPr>
              <p14:xfrm>
                <a:off x="2910130" y="4252049"/>
                <a:ext cx="166680" cy="19620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F1F77871-0878-8563-17C9-E1609E346F9A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2901490" y="4243409"/>
                  <a:ext cx="184320" cy="21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9BC16BA0-1F63-F0BE-97DD-345D9FD49DC5}"/>
                    </a:ext>
                  </a:extLst>
                </p14:cNvPr>
                <p14:cNvContentPartPr/>
                <p14:nvPr/>
              </p14:nvContentPartPr>
              <p14:xfrm>
                <a:off x="3134050" y="4259969"/>
                <a:ext cx="138960" cy="21600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9BC16BA0-1F63-F0BE-97DD-345D9FD49DC5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3125050" y="4251329"/>
                  <a:ext cx="156600" cy="23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271239B6-491B-1E15-994C-8C26CA99743B}"/>
                    </a:ext>
                  </a:extLst>
                </p14:cNvPr>
                <p14:cNvContentPartPr/>
                <p14:nvPr/>
              </p14:nvContentPartPr>
              <p14:xfrm>
                <a:off x="3380650" y="4386689"/>
                <a:ext cx="114480" cy="8568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271239B6-491B-1E15-994C-8C26CA99743B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3371650" y="4377689"/>
                  <a:ext cx="132120" cy="10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7770B732-20A9-9721-7022-794ABA8FC1F5}"/>
                    </a:ext>
                  </a:extLst>
                </p14:cNvPr>
                <p14:cNvContentPartPr/>
                <p14:nvPr/>
              </p14:nvContentPartPr>
              <p14:xfrm>
                <a:off x="3589810" y="4236209"/>
                <a:ext cx="208800" cy="25632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7770B732-20A9-9721-7022-794ABA8FC1F5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3581170" y="4227209"/>
                  <a:ext cx="226440" cy="27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F2D491B6-37CC-A16D-92A8-A19E9FADCAA4}"/>
                    </a:ext>
                  </a:extLst>
                </p14:cNvPr>
                <p14:cNvContentPartPr/>
                <p14:nvPr/>
              </p14:nvContentPartPr>
              <p14:xfrm>
                <a:off x="3391090" y="4364009"/>
                <a:ext cx="132120" cy="14508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F2D491B6-37CC-A16D-92A8-A19E9FADCAA4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3382090" y="4355369"/>
                  <a:ext cx="149760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8B0E7D1B-5842-50CB-1E24-F51618208511}"/>
                    </a:ext>
                  </a:extLst>
                </p14:cNvPr>
                <p14:cNvContentPartPr/>
                <p14:nvPr/>
              </p14:nvContentPartPr>
              <p14:xfrm>
                <a:off x="3738490" y="4490009"/>
                <a:ext cx="119880" cy="15660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8B0E7D1B-5842-50CB-1E24-F51618208511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3729850" y="4481369"/>
                  <a:ext cx="13752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C72AEC5B-D49F-3D48-E1FA-503FA915AEB5}"/>
                    </a:ext>
                  </a:extLst>
                </p14:cNvPr>
                <p14:cNvContentPartPr/>
                <p14:nvPr/>
              </p14:nvContentPartPr>
              <p14:xfrm>
                <a:off x="4089490" y="4331969"/>
                <a:ext cx="157680" cy="14724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C72AEC5B-D49F-3D48-E1FA-503FA915AEB5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4080850" y="4323329"/>
                  <a:ext cx="17532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BAA15B1E-7650-2C55-0CAF-42CD22AA0A42}"/>
                    </a:ext>
                  </a:extLst>
                </p14:cNvPr>
                <p14:cNvContentPartPr/>
                <p14:nvPr/>
              </p14:nvContentPartPr>
              <p14:xfrm>
                <a:off x="4348330" y="4383449"/>
                <a:ext cx="270360" cy="29556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BAA15B1E-7650-2C55-0CAF-42CD22AA0A42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4339690" y="4374809"/>
                  <a:ext cx="288000" cy="31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0DED9592-966E-68C6-4272-46A91A1E31F9}"/>
                    </a:ext>
                  </a:extLst>
                </p14:cNvPr>
                <p14:cNvContentPartPr/>
                <p14:nvPr/>
              </p14:nvContentPartPr>
              <p14:xfrm>
                <a:off x="4645330" y="4511969"/>
                <a:ext cx="101160" cy="15948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0DED9592-966E-68C6-4272-46A91A1E31F9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4636330" y="4503329"/>
                  <a:ext cx="118800" cy="1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D9F1B78C-9A85-42A7-25BB-6F65D1C806EC}"/>
                    </a:ext>
                  </a:extLst>
                </p14:cNvPr>
                <p14:cNvContentPartPr/>
                <p14:nvPr/>
              </p14:nvContentPartPr>
              <p14:xfrm>
                <a:off x="4900570" y="4355369"/>
                <a:ext cx="1011600" cy="14148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D9F1B78C-9A85-42A7-25BB-6F65D1C806EC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4891930" y="4346369"/>
                  <a:ext cx="102924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43DDB0BE-5B48-ECB9-FBA7-D532A40A5ADC}"/>
                    </a:ext>
                  </a:extLst>
                </p14:cNvPr>
                <p14:cNvContentPartPr/>
                <p14:nvPr/>
              </p14:nvContentPartPr>
              <p14:xfrm>
                <a:off x="396610" y="4969529"/>
                <a:ext cx="231840" cy="15012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43DDB0BE-5B48-ECB9-FBA7-D532A40A5ADC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387610" y="4960889"/>
                  <a:ext cx="24948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1CB20370-40E3-4D45-E3B0-A9DDCB783D88}"/>
                    </a:ext>
                  </a:extLst>
                </p14:cNvPr>
                <p14:cNvContentPartPr/>
                <p14:nvPr/>
              </p14:nvContentPartPr>
              <p14:xfrm>
                <a:off x="889090" y="4782689"/>
                <a:ext cx="773280" cy="60120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1CB20370-40E3-4D45-E3B0-A9DDCB783D88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880090" y="4773689"/>
                  <a:ext cx="790920" cy="61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EEDB20C6-7D65-EFE2-4CD9-9B09AE68FD08}"/>
                    </a:ext>
                  </a:extLst>
                </p14:cNvPr>
                <p14:cNvContentPartPr/>
                <p14:nvPr/>
              </p14:nvContentPartPr>
              <p14:xfrm>
                <a:off x="1205530" y="4897529"/>
                <a:ext cx="42840" cy="1368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EEDB20C6-7D65-EFE2-4CD9-9B09AE68FD08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1196890" y="4888529"/>
                  <a:ext cx="6048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7D09DD99-7C48-A9DD-708D-67E40B1B798C}"/>
                    </a:ext>
                  </a:extLst>
                </p14:cNvPr>
                <p14:cNvContentPartPr/>
                <p14:nvPr/>
              </p14:nvContentPartPr>
              <p14:xfrm>
                <a:off x="1886650" y="4869089"/>
                <a:ext cx="328680" cy="261720"/>
              </p14:xfrm>
            </p:contentPart>
          </mc:Choice>
          <mc:Fallback xmlns=""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7D09DD99-7C48-A9DD-708D-67E40B1B798C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1878010" y="4860089"/>
                  <a:ext cx="346320" cy="27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ACA56D69-523F-0659-3A8D-19C63A1094B0}"/>
                    </a:ext>
                  </a:extLst>
                </p14:cNvPr>
                <p14:cNvContentPartPr/>
                <p14:nvPr/>
              </p14:nvContentPartPr>
              <p14:xfrm>
                <a:off x="2433490" y="4762529"/>
                <a:ext cx="1400400" cy="375480"/>
              </p14:xfrm>
            </p:contentPart>
          </mc:Choice>
          <mc:Fallback xmlns=""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ACA56D69-523F-0659-3A8D-19C63A1094B0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2424850" y="4753529"/>
                  <a:ext cx="1418040" cy="39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BA404D6B-46CD-3244-E849-2F2698C07101}"/>
                    </a:ext>
                  </a:extLst>
                </p14:cNvPr>
                <p14:cNvContentPartPr/>
                <p14:nvPr/>
              </p14:nvContentPartPr>
              <p14:xfrm>
                <a:off x="3808690" y="5180129"/>
                <a:ext cx="84600" cy="103320"/>
              </p14:xfrm>
            </p:contentPart>
          </mc:Choice>
          <mc:Fallback xmlns=""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BA404D6B-46CD-3244-E849-2F2698C07101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3799690" y="5171129"/>
                  <a:ext cx="10224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2650BAA0-79B3-9226-B8AE-9AD76EC26C38}"/>
                    </a:ext>
                  </a:extLst>
                </p14:cNvPr>
                <p14:cNvContentPartPr/>
                <p14:nvPr/>
              </p14:nvContentPartPr>
              <p14:xfrm>
                <a:off x="4214770" y="4836329"/>
                <a:ext cx="552600" cy="150480"/>
              </p14:xfrm>
            </p:contentPart>
          </mc:Choice>
          <mc:Fallback xmlns=""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2650BAA0-79B3-9226-B8AE-9AD76EC26C38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4205770" y="4827689"/>
                  <a:ext cx="57024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BA5B4B8E-D579-F9F7-A057-AEEBDAC00652}"/>
                    </a:ext>
                  </a:extLst>
                </p14:cNvPr>
                <p14:cNvContentPartPr/>
                <p14:nvPr/>
              </p14:nvContentPartPr>
              <p14:xfrm>
                <a:off x="4443730" y="4759649"/>
                <a:ext cx="32760" cy="417600"/>
              </p14:xfrm>
            </p:contentPart>
          </mc:Choice>
          <mc:Fallback xmlns=""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BA5B4B8E-D579-F9F7-A057-AEEBDAC00652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4435090" y="4750649"/>
                  <a:ext cx="50400" cy="43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69654099-5467-C501-38F1-A3F8ECEB9330}"/>
                    </a:ext>
                  </a:extLst>
                </p14:cNvPr>
                <p14:cNvContentPartPr/>
                <p14:nvPr/>
              </p14:nvContentPartPr>
              <p14:xfrm>
                <a:off x="4474690" y="5157449"/>
                <a:ext cx="284760" cy="329760"/>
              </p14:xfrm>
            </p:contentPart>
          </mc:Choice>
          <mc:Fallback xmlns=""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69654099-5467-C501-38F1-A3F8ECEB9330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4466050" y="5148809"/>
                  <a:ext cx="302400" cy="347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2" name="Group 201">
            <a:extLst>
              <a:ext uri="{FF2B5EF4-FFF2-40B4-BE49-F238E27FC236}">
                <a16:creationId xmlns:a16="http://schemas.microsoft.com/office/drawing/2014/main" id="{6722085D-08A9-31D1-12A1-77FC28217EC4}"/>
              </a:ext>
            </a:extLst>
          </p:cNvPr>
          <p:cNvGrpSpPr/>
          <p:nvPr/>
        </p:nvGrpSpPr>
        <p:grpSpPr>
          <a:xfrm>
            <a:off x="5104330" y="4918769"/>
            <a:ext cx="414360" cy="251280"/>
            <a:chOff x="5104330" y="4918769"/>
            <a:chExt cx="414360" cy="251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E6D472C0-C1EA-413B-C131-E22E03034706}"/>
                    </a:ext>
                  </a:extLst>
                </p14:cNvPr>
                <p14:cNvContentPartPr/>
                <p14:nvPr/>
              </p14:nvContentPartPr>
              <p14:xfrm>
                <a:off x="5104330" y="4972769"/>
                <a:ext cx="414360" cy="197280"/>
              </p14:xfrm>
            </p:contentPart>
          </mc:Choice>
          <mc:Fallback xmlns=""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E6D472C0-C1EA-413B-C131-E22E03034706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5095690" y="4963769"/>
                  <a:ext cx="432000" cy="21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84CBCF45-6C5F-1C1B-9CE4-9021941615B6}"/>
                    </a:ext>
                  </a:extLst>
                </p14:cNvPr>
                <p14:cNvContentPartPr/>
                <p14:nvPr/>
              </p14:nvContentPartPr>
              <p14:xfrm>
                <a:off x="5284690" y="4918769"/>
                <a:ext cx="12960" cy="7560"/>
              </p14:xfrm>
            </p:contentPart>
          </mc:Choice>
          <mc:Fallback xmlns=""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84CBCF45-6C5F-1C1B-9CE4-9021941615B6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5275690" y="4910129"/>
                  <a:ext cx="30600" cy="25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9" name="Group 208">
            <a:extLst>
              <a:ext uri="{FF2B5EF4-FFF2-40B4-BE49-F238E27FC236}">
                <a16:creationId xmlns:a16="http://schemas.microsoft.com/office/drawing/2014/main" id="{90FBF20D-D1D5-176F-90CC-603AC3C47F82}"/>
              </a:ext>
            </a:extLst>
          </p:cNvPr>
          <p:cNvGrpSpPr/>
          <p:nvPr/>
        </p:nvGrpSpPr>
        <p:grpSpPr>
          <a:xfrm>
            <a:off x="356650" y="5381369"/>
            <a:ext cx="3629880" cy="544320"/>
            <a:chOff x="356650" y="5381369"/>
            <a:chExt cx="3629880" cy="544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58CBA84B-9FE3-50D4-0B88-6A86C4BCA2C3}"/>
                    </a:ext>
                  </a:extLst>
                </p14:cNvPr>
                <p14:cNvContentPartPr/>
                <p14:nvPr/>
              </p14:nvContentPartPr>
              <p14:xfrm>
                <a:off x="356650" y="5413769"/>
                <a:ext cx="651960" cy="374400"/>
              </p14:xfrm>
            </p:contentPart>
          </mc:Choice>
          <mc:Fallback xmlns=""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58CBA84B-9FE3-50D4-0B88-6A86C4BCA2C3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348010" y="5405129"/>
                  <a:ext cx="669600" cy="39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F6146AD4-CCA9-A7E6-F341-6B6A248364FD}"/>
                    </a:ext>
                  </a:extLst>
                </p14:cNvPr>
                <p14:cNvContentPartPr/>
                <p14:nvPr/>
              </p14:nvContentPartPr>
              <p14:xfrm>
                <a:off x="1179970" y="5634089"/>
                <a:ext cx="241560" cy="75960"/>
              </p14:xfrm>
            </p:contentPart>
          </mc:Choice>
          <mc:Fallback xmlns=""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F6146AD4-CCA9-A7E6-F341-6B6A248364FD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1170970" y="5625449"/>
                  <a:ext cx="25920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C5568B98-B662-308E-490F-FE355F40897B}"/>
                    </a:ext>
                  </a:extLst>
                </p14:cNvPr>
                <p14:cNvContentPartPr/>
                <p14:nvPr/>
              </p14:nvContentPartPr>
              <p14:xfrm>
                <a:off x="1202650" y="5629769"/>
                <a:ext cx="86040" cy="47880"/>
              </p14:xfrm>
            </p:contentPart>
          </mc:Choice>
          <mc:Fallback xmlns=""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C5568B98-B662-308E-490F-FE355F40897B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1194010" y="5621129"/>
                  <a:ext cx="103680" cy="6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803A9EA2-57D7-3773-495C-53EE349F9C12}"/>
                    </a:ext>
                  </a:extLst>
                </p14:cNvPr>
                <p14:cNvContentPartPr/>
                <p14:nvPr/>
              </p14:nvContentPartPr>
              <p14:xfrm>
                <a:off x="1662370" y="5381369"/>
                <a:ext cx="1061640" cy="544320"/>
              </p14:xfrm>
            </p:contentPart>
          </mc:Choice>
          <mc:Fallback xmlns=""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803A9EA2-57D7-3773-495C-53EE349F9C12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1653370" y="5372369"/>
                  <a:ext cx="1079280" cy="56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6727A084-3CF7-5621-0137-9FC69C61BBA5}"/>
                    </a:ext>
                  </a:extLst>
                </p14:cNvPr>
                <p14:cNvContentPartPr/>
                <p14:nvPr/>
              </p14:nvContentPartPr>
              <p14:xfrm>
                <a:off x="2926330" y="5620049"/>
                <a:ext cx="1018440" cy="156600"/>
              </p14:xfrm>
            </p:contentPart>
          </mc:Choice>
          <mc:Fallback xmlns=""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6727A084-3CF7-5621-0137-9FC69C61BBA5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2917690" y="5611049"/>
                  <a:ext cx="103608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EB84AC52-36E1-617F-05A2-2FC6ED61D2FD}"/>
                    </a:ext>
                  </a:extLst>
                </p14:cNvPr>
                <p14:cNvContentPartPr/>
                <p14:nvPr/>
              </p14:nvContentPartPr>
              <p14:xfrm>
                <a:off x="3967090" y="5838209"/>
                <a:ext cx="19440" cy="10440"/>
              </p14:xfrm>
            </p:contentPart>
          </mc:Choice>
          <mc:Fallback xmlns=""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EB84AC52-36E1-617F-05A2-2FC6ED61D2FD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3958090" y="5829209"/>
                  <a:ext cx="37080" cy="28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5" name="Group 214">
            <a:extLst>
              <a:ext uri="{FF2B5EF4-FFF2-40B4-BE49-F238E27FC236}">
                <a16:creationId xmlns:a16="http://schemas.microsoft.com/office/drawing/2014/main" id="{ECC4C2DE-CBF7-99A3-5A37-17EADC1EA8D8}"/>
              </a:ext>
            </a:extLst>
          </p:cNvPr>
          <p:cNvGrpSpPr/>
          <p:nvPr/>
        </p:nvGrpSpPr>
        <p:grpSpPr>
          <a:xfrm>
            <a:off x="7198090" y="2076569"/>
            <a:ext cx="3587760" cy="669240"/>
            <a:chOff x="7198090" y="2076569"/>
            <a:chExt cx="3587760" cy="669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063CA544-5915-4E89-F9ED-ECAC618AC10C}"/>
                    </a:ext>
                  </a:extLst>
                </p14:cNvPr>
                <p14:cNvContentPartPr/>
                <p14:nvPr/>
              </p14:nvContentPartPr>
              <p14:xfrm>
                <a:off x="7198090" y="2226329"/>
                <a:ext cx="1389960" cy="403920"/>
              </p14:xfrm>
            </p:contentPart>
          </mc:Choice>
          <mc:Fallback xmlns=""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063CA544-5915-4E89-F9ED-ECAC618AC10C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7189450" y="2217329"/>
                  <a:ext cx="1407600" cy="42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436E1AC9-4965-EC32-B7DC-6355B14D28D5}"/>
                    </a:ext>
                  </a:extLst>
                </p14:cNvPr>
                <p14:cNvContentPartPr/>
                <p14:nvPr/>
              </p14:nvContentPartPr>
              <p14:xfrm>
                <a:off x="7796050" y="2316689"/>
                <a:ext cx="549360" cy="165600"/>
              </p14:xfrm>
            </p:contentPart>
          </mc:Choice>
          <mc:Fallback xmlns=""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436E1AC9-4965-EC32-B7DC-6355B14D28D5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7787410" y="2307689"/>
                  <a:ext cx="56700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0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3023D1AC-DBFD-CECD-1C23-7A2A9EC151FE}"/>
                    </a:ext>
                  </a:extLst>
                </p14:cNvPr>
                <p14:cNvContentPartPr/>
                <p14:nvPr/>
              </p14:nvContentPartPr>
              <p14:xfrm>
                <a:off x="8775250" y="2076569"/>
                <a:ext cx="2010600" cy="669240"/>
              </p14:xfrm>
            </p:contentPart>
          </mc:Choice>
          <mc:Fallback xmlns=""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3023D1AC-DBFD-CECD-1C23-7A2A9EC151FE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8766250" y="2067569"/>
                  <a:ext cx="2028240" cy="68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2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85BBB162-ED26-860C-7B22-F8F276CD0914}"/>
                    </a:ext>
                  </a:extLst>
                </p14:cNvPr>
                <p14:cNvContentPartPr/>
                <p14:nvPr/>
              </p14:nvContentPartPr>
              <p14:xfrm>
                <a:off x="10478050" y="2306609"/>
                <a:ext cx="220320" cy="24840"/>
              </p14:xfrm>
            </p:contentPart>
          </mc:Choice>
          <mc:Fallback xmlns=""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85BBB162-ED26-860C-7B22-F8F276CD0914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10469050" y="2297609"/>
                  <a:ext cx="237960" cy="42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04">
            <p14:nvContentPartPr>
              <p14:cNvPr id="216" name="Ink 215">
                <a:extLst>
                  <a:ext uri="{FF2B5EF4-FFF2-40B4-BE49-F238E27FC236}">
                    <a16:creationId xmlns:a16="http://schemas.microsoft.com/office/drawing/2014/main" id="{C2403DC2-FFC4-BD57-662F-B9476DCD19FD}"/>
                  </a:ext>
                </a:extLst>
              </p14:cNvPr>
              <p14:cNvContentPartPr/>
              <p14:nvPr/>
            </p14:nvContentPartPr>
            <p14:xfrm>
              <a:off x="7182970" y="2863889"/>
              <a:ext cx="1196640" cy="585720"/>
            </p14:xfrm>
          </p:contentPart>
        </mc:Choice>
        <mc:Fallback xmlns="">
          <p:pic>
            <p:nvPicPr>
              <p:cNvPr id="216" name="Ink 215">
                <a:extLst>
                  <a:ext uri="{FF2B5EF4-FFF2-40B4-BE49-F238E27FC236}">
                    <a16:creationId xmlns:a16="http://schemas.microsoft.com/office/drawing/2014/main" id="{C2403DC2-FFC4-BD57-662F-B9476DCD19FD}"/>
                  </a:ext>
                </a:extLst>
              </p:cNvPr>
              <p:cNvPicPr/>
              <p:nvPr/>
            </p:nvPicPr>
            <p:blipFill>
              <a:blip r:embed="rId305"/>
              <a:stretch>
                <a:fillRect/>
              </a:stretch>
            </p:blipFill>
            <p:spPr>
              <a:xfrm>
                <a:off x="7173970" y="2855249"/>
                <a:ext cx="1214280" cy="60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6">
            <p14:nvContentPartPr>
              <p14:cNvPr id="217" name="Ink 216">
                <a:extLst>
                  <a:ext uri="{FF2B5EF4-FFF2-40B4-BE49-F238E27FC236}">
                    <a16:creationId xmlns:a16="http://schemas.microsoft.com/office/drawing/2014/main" id="{37561825-59BE-D68B-BCB2-6A927527E88C}"/>
                  </a:ext>
                </a:extLst>
              </p14:cNvPr>
              <p14:cNvContentPartPr/>
              <p14:nvPr/>
            </p14:nvContentPartPr>
            <p14:xfrm>
              <a:off x="8752930" y="3077369"/>
              <a:ext cx="420840" cy="158040"/>
            </p14:xfrm>
          </p:contentPart>
        </mc:Choice>
        <mc:Fallback xmlns="">
          <p:pic>
            <p:nvPicPr>
              <p:cNvPr id="217" name="Ink 216">
                <a:extLst>
                  <a:ext uri="{FF2B5EF4-FFF2-40B4-BE49-F238E27FC236}">
                    <a16:creationId xmlns:a16="http://schemas.microsoft.com/office/drawing/2014/main" id="{37561825-59BE-D68B-BCB2-6A927527E88C}"/>
                  </a:ext>
                </a:extLst>
              </p:cNvPr>
              <p:cNvPicPr/>
              <p:nvPr/>
            </p:nvPicPr>
            <p:blipFill>
              <a:blip r:embed="rId307"/>
              <a:stretch>
                <a:fillRect/>
              </a:stretch>
            </p:blipFill>
            <p:spPr>
              <a:xfrm>
                <a:off x="8744290" y="3068729"/>
                <a:ext cx="438480" cy="175680"/>
              </a:xfrm>
              <a:prstGeom prst="rect">
                <a:avLst/>
              </a:prstGeom>
            </p:spPr>
          </p:pic>
        </mc:Fallback>
      </mc:AlternateContent>
      <p:grpSp>
        <p:nvGrpSpPr>
          <p:cNvPr id="221" name="Group 220">
            <a:extLst>
              <a:ext uri="{FF2B5EF4-FFF2-40B4-BE49-F238E27FC236}">
                <a16:creationId xmlns:a16="http://schemas.microsoft.com/office/drawing/2014/main" id="{DAA0FC17-0C4F-29B7-F714-3C11B47F8946}"/>
              </a:ext>
            </a:extLst>
          </p:cNvPr>
          <p:cNvGrpSpPr/>
          <p:nvPr/>
        </p:nvGrpSpPr>
        <p:grpSpPr>
          <a:xfrm>
            <a:off x="9513250" y="2808809"/>
            <a:ext cx="2041560" cy="551880"/>
            <a:chOff x="9513250" y="2808809"/>
            <a:chExt cx="2041560" cy="551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8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A5D99129-8DAF-465F-0437-9E6C085BA36C}"/>
                    </a:ext>
                  </a:extLst>
                </p14:cNvPr>
                <p14:cNvContentPartPr/>
                <p14:nvPr/>
              </p14:nvContentPartPr>
              <p14:xfrm>
                <a:off x="9513250" y="2808809"/>
                <a:ext cx="2041560" cy="551880"/>
              </p14:xfrm>
            </p:contentPart>
          </mc:Choice>
          <mc:Fallback xmlns=""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A5D99129-8DAF-465F-0437-9E6C085BA36C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9504250" y="2800169"/>
                  <a:ext cx="2059200" cy="56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0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DB59A95D-79F8-C4A7-A644-A4F24CD799A0}"/>
                    </a:ext>
                  </a:extLst>
                </p14:cNvPr>
                <p14:cNvContentPartPr/>
                <p14:nvPr/>
              </p14:nvContentPartPr>
              <p14:xfrm>
                <a:off x="11328010" y="3069089"/>
                <a:ext cx="195840" cy="39240"/>
              </p14:xfrm>
            </p:contentPart>
          </mc:Choice>
          <mc:Fallback xmlns=""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DB59A95D-79F8-C4A7-A644-A4F24CD799A0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11319010" y="3060089"/>
                  <a:ext cx="21348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2">
              <p14:nvContentPartPr>
                <p14:cNvPr id="220" name="Ink 219">
                  <a:extLst>
                    <a:ext uri="{FF2B5EF4-FFF2-40B4-BE49-F238E27FC236}">
                      <a16:creationId xmlns:a16="http://schemas.microsoft.com/office/drawing/2014/main" id="{3373B3E7-4F91-5CC2-2E72-5064114BB8F4}"/>
                    </a:ext>
                  </a:extLst>
                </p14:cNvPr>
                <p14:cNvContentPartPr/>
                <p14:nvPr/>
              </p14:nvContentPartPr>
              <p14:xfrm>
                <a:off x="10845610" y="2994209"/>
                <a:ext cx="267120" cy="33120"/>
              </p14:xfrm>
            </p:contentPart>
          </mc:Choice>
          <mc:Fallback xmlns="">
            <p:pic>
              <p:nvPicPr>
                <p:cNvPr id="220" name="Ink 219">
                  <a:extLst>
                    <a:ext uri="{FF2B5EF4-FFF2-40B4-BE49-F238E27FC236}">
                      <a16:creationId xmlns:a16="http://schemas.microsoft.com/office/drawing/2014/main" id="{3373B3E7-4F91-5CC2-2E72-5064114BB8F4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10836970" y="2985569"/>
                  <a:ext cx="284760" cy="50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5" name="Group 244">
            <a:extLst>
              <a:ext uri="{FF2B5EF4-FFF2-40B4-BE49-F238E27FC236}">
                <a16:creationId xmlns:a16="http://schemas.microsoft.com/office/drawing/2014/main" id="{FFC79B42-BDFB-6C56-42C7-17D79ABE17B3}"/>
              </a:ext>
            </a:extLst>
          </p:cNvPr>
          <p:cNvGrpSpPr/>
          <p:nvPr/>
        </p:nvGrpSpPr>
        <p:grpSpPr>
          <a:xfrm>
            <a:off x="7212850" y="3626729"/>
            <a:ext cx="3858120" cy="845280"/>
            <a:chOff x="7212850" y="3626729"/>
            <a:chExt cx="3858120" cy="845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14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882D3BD0-9204-F23C-5B8C-29C9D0646901}"/>
                    </a:ext>
                  </a:extLst>
                </p14:cNvPr>
                <p14:cNvContentPartPr/>
                <p14:nvPr/>
              </p14:nvContentPartPr>
              <p14:xfrm>
                <a:off x="7212850" y="3626729"/>
                <a:ext cx="39960" cy="506880"/>
              </p14:xfrm>
            </p:contentPart>
          </mc:Choice>
          <mc:Fallback xmlns=""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882D3BD0-9204-F23C-5B8C-29C9D0646901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7204210" y="3617729"/>
                  <a:ext cx="57600" cy="52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6">
              <p14:nvContentPartPr>
                <p14:cNvPr id="223" name="Ink 222">
                  <a:extLst>
                    <a:ext uri="{FF2B5EF4-FFF2-40B4-BE49-F238E27FC236}">
                      <a16:creationId xmlns:a16="http://schemas.microsoft.com/office/drawing/2014/main" id="{5835E92C-991E-FE87-E813-AB9E487A956B}"/>
                    </a:ext>
                  </a:extLst>
                </p14:cNvPr>
                <p14:cNvContentPartPr/>
                <p14:nvPr/>
              </p14:nvContentPartPr>
              <p14:xfrm>
                <a:off x="7391770" y="3703769"/>
                <a:ext cx="498960" cy="173880"/>
              </p14:xfrm>
            </p:contentPart>
          </mc:Choice>
          <mc:Fallback xmlns="">
            <p:pic>
              <p:nvPicPr>
                <p:cNvPr id="223" name="Ink 222">
                  <a:extLst>
                    <a:ext uri="{FF2B5EF4-FFF2-40B4-BE49-F238E27FC236}">
                      <a16:creationId xmlns:a16="http://schemas.microsoft.com/office/drawing/2014/main" id="{5835E92C-991E-FE87-E813-AB9E487A956B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7383130" y="3694769"/>
                  <a:ext cx="516600" cy="19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8">
              <p14:nvContentPartPr>
                <p14:cNvPr id="224" name="Ink 223">
                  <a:extLst>
                    <a:ext uri="{FF2B5EF4-FFF2-40B4-BE49-F238E27FC236}">
                      <a16:creationId xmlns:a16="http://schemas.microsoft.com/office/drawing/2014/main" id="{DF3FAC35-A9A7-3E03-216B-114DEF012C5B}"/>
                    </a:ext>
                  </a:extLst>
                </p14:cNvPr>
                <p14:cNvContentPartPr/>
                <p14:nvPr/>
              </p14:nvContentPartPr>
              <p14:xfrm>
                <a:off x="7665370" y="3647249"/>
                <a:ext cx="19440" cy="480600"/>
              </p14:xfrm>
            </p:contentPart>
          </mc:Choice>
          <mc:Fallback xmlns="">
            <p:pic>
              <p:nvPicPr>
                <p:cNvPr id="224" name="Ink 223">
                  <a:extLst>
                    <a:ext uri="{FF2B5EF4-FFF2-40B4-BE49-F238E27FC236}">
                      <a16:creationId xmlns:a16="http://schemas.microsoft.com/office/drawing/2014/main" id="{DF3FAC35-A9A7-3E03-216B-114DEF012C5B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7656730" y="3638609"/>
                  <a:ext cx="37080" cy="49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0">
              <p14:nvContentPartPr>
                <p14:cNvPr id="225" name="Ink 224">
                  <a:extLst>
                    <a:ext uri="{FF2B5EF4-FFF2-40B4-BE49-F238E27FC236}">
                      <a16:creationId xmlns:a16="http://schemas.microsoft.com/office/drawing/2014/main" id="{DA426A49-E786-BF9B-8B36-BB34157E197C}"/>
                    </a:ext>
                  </a:extLst>
                </p14:cNvPr>
                <p14:cNvContentPartPr/>
                <p14:nvPr/>
              </p14:nvContentPartPr>
              <p14:xfrm>
                <a:off x="7707490" y="3960809"/>
                <a:ext cx="271080" cy="422280"/>
              </p14:xfrm>
            </p:contentPart>
          </mc:Choice>
          <mc:Fallback xmlns="">
            <p:pic>
              <p:nvPicPr>
                <p:cNvPr id="225" name="Ink 224">
                  <a:extLst>
                    <a:ext uri="{FF2B5EF4-FFF2-40B4-BE49-F238E27FC236}">
                      <a16:creationId xmlns:a16="http://schemas.microsoft.com/office/drawing/2014/main" id="{DA426A49-E786-BF9B-8B36-BB34157E197C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7698850" y="3951809"/>
                  <a:ext cx="288720" cy="43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2">
              <p14:nvContentPartPr>
                <p14:cNvPr id="227" name="Ink 226">
                  <a:extLst>
                    <a:ext uri="{FF2B5EF4-FFF2-40B4-BE49-F238E27FC236}">
                      <a16:creationId xmlns:a16="http://schemas.microsoft.com/office/drawing/2014/main" id="{D934CE3E-52E0-779E-23F2-CEA82E4435DC}"/>
                    </a:ext>
                  </a:extLst>
                </p14:cNvPr>
                <p14:cNvContentPartPr/>
                <p14:nvPr/>
              </p14:nvContentPartPr>
              <p14:xfrm>
                <a:off x="8148490" y="3680369"/>
                <a:ext cx="176040" cy="416880"/>
              </p14:xfrm>
            </p:contentPart>
          </mc:Choice>
          <mc:Fallback xmlns="">
            <p:pic>
              <p:nvPicPr>
                <p:cNvPr id="227" name="Ink 226">
                  <a:extLst>
                    <a:ext uri="{FF2B5EF4-FFF2-40B4-BE49-F238E27FC236}">
                      <a16:creationId xmlns:a16="http://schemas.microsoft.com/office/drawing/2014/main" id="{D934CE3E-52E0-779E-23F2-CEA82E4435DC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8139850" y="3671729"/>
                  <a:ext cx="193680" cy="43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4">
              <p14:nvContentPartPr>
                <p14:cNvPr id="228" name="Ink 227">
                  <a:extLst>
                    <a:ext uri="{FF2B5EF4-FFF2-40B4-BE49-F238E27FC236}">
                      <a16:creationId xmlns:a16="http://schemas.microsoft.com/office/drawing/2014/main" id="{8F08170A-986A-55A1-8862-AB47E7ECA15E}"/>
                    </a:ext>
                  </a:extLst>
                </p14:cNvPr>
                <p14:cNvContentPartPr/>
                <p14:nvPr/>
              </p14:nvContentPartPr>
              <p14:xfrm>
                <a:off x="8345770" y="3898889"/>
                <a:ext cx="159480" cy="101160"/>
              </p14:xfrm>
            </p:contentPart>
          </mc:Choice>
          <mc:Fallback xmlns="">
            <p:pic>
              <p:nvPicPr>
                <p:cNvPr id="228" name="Ink 227">
                  <a:extLst>
                    <a:ext uri="{FF2B5EF4-FFF2-40B4-BE49-F238E27FC236}">
                      <a16:creationId xmlns:a16="http://schemas.microsoft.com/office/drawing/2014/main" id="{8F08170A-986A-55A1-8862-AB47E7ECA15E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8336770" y="3889889"/>
                  <a:ext cx="17712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6">
              <p14:nvContentPartPr>
                <p14:cNvPr id="230" name="Ink 229">
                  <a:extLst>
                    <a:ext uri="{FF2B5EF4-FFF2-40B4-BE49-F238E27FC236}">
                      <a16:creationId xmlns:a16="http://schemas.microsoft.com/office/drawing/2014/main" id="{A43A294E-5C2D-7682-46F3-7369814A0F47}"/>
                    </a:ext>
                  </a:extLst>
                </p14:cNvPr>
                <p14:cNvContentPartPr/>
                <p14:nvPr/>
              </p14:nvContentPartPr>
              <p14:xfrm>
                <a:off x="8489050" y="3738689"/>
                <a:ext cx="113760" cy="514080"/>
              </p14:xfrm>
            </p:contentPart>
          </mc:Choice>
          <mc:Fallback xmlns="">
            <p:pic>
              <p:nvPicPr>
                <p:cNvPr id="230" name="Ink 229">
                  <a:extLst>
                    <a:ext uri="{FF2B5EF4-FFF2-40B4-BE49-F238E27FC236}">
                      <a16:creationId xmlns:a16="http://schemas.microsoft.com/office/drawing/2014/main" id="{A43A294E-5C2D-7682-46F3-7369814A0F47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8480410" y="3730049"/>
                  <a:ext cx="131400" cy="53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8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663269FC-A8B9-78D9-F1BA-875B801D3FCE}"/>
                    </a:ext>
                  </a:extLst>
                </p14:cNvPr>
                <p14:cNvContentPartPr/>
                <p14:nvPr/>
              </p14:nvContentPartPr>
              <p14:xfrm>
                <a:off x="8684170" y="3705929"/>
                <a:ext cx="93240" cy="545760"/>
              </p14:xfrm>
            </p:contentPart>
          </mc:Choice>
          <mc:Fallback xmlns=""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663269FC-A8B9-78D9-F1BA-875B801D3FCE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8675170" y="3697289"/>
                  <a:ext cx="110880" cy="56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0">
              <p14:nvContentPartPr>
                <p14:cNvPr id="233" name="Ink 232">
                  <a:extLst>
                    <a:ext uri="{FF2B5EF4-FFF2-40B4-BE49-F238E27FC236}">
                      <a16:creationId xmlns:a16="http://schemas.microsoft.com/office/drawing/2014/main" id="{D79F2BB3-B955-4978-C4A4-E6F7FE4E25A8}"/>
                    </a:ext>
                  </a:extLst>
                </p14:cNvPr>
                <p14:cNvContentPartPr/>
                <p14:nvPr/>
              </p14:nvContentPartPr>
              <p14:xfrm>
                <a:off x="8871010" y="3793769"/>
                <a:ext cx="160560" cy="156600"/>
              </p14:xfrm>
            </p:contentPart>
          </mc:Choice>
          <mc:Fallback xmlns="">
            <p:pic>
              <p:nvPicPr>
                <p:cNvPr id="233" name="Ink 232">
                  <a:extLst>
                    <a:ext uri="{FF2B5EF4-FFF2-40B4-BE49-F238E27FC236}">
                      <a16:creationId xmlns:a16="http://schemas.microsoft.com/office/drawing/2014/main" id="{D79F2BB3-B955-4978-C4A4-E6F7FE4E25A8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8862010" y="3785129"/>
                  <a:ext cx="17820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2">
              <p14:nvContentPartPr>
                <p14:cNvPr id="235" name="Ink 234">
                  <a:extLst>
                    <a:ext uri="{FF2B5EF4-FFF2-40B4-BE49-F238E27FC236}">
                      <a16:creationId xmlns:a16="http://schemas.microsoft.com/office/drawing/2014/main" id="{DB5F4FF9-A857-AF8D-B941-8ED5D289E46E}"/>
                    </a:ext>
                  </a:extLst>
                </p14:cNvPr>
                <p14:cNvContentPartPr/>
                <p14:nvPr/>
              </p14:nvContentPartPr>
              <p14:xfrm>
                <a:off x="9287890" y="3738689"/>
                <a:ext cx="32040" cy="632160"/>
              </p14:xfrm>
            </p:contentPart>
          </mc:Choice>
          <mc:Fallback xmlns="">
            <p:pic>
              <p:nvPicPr>
                <p:cNvPr id="235" name="Ink 234">
                  <a:extLst>
                    <a:ext uri="{FF2B5EF4-FFF2-40B4-BE49-F238E27FC236}">
                      <a16:creationId xmlns:a16="http://schemas.microsoft.com/office/drawing/2014/main" id="{DB5F4FF9-A857-AF8D-B941-8ED5D289E46E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9279250" y="3729689"/>
                  <a:ext cx="49680" cy="64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4">
              <p14:nvContentPartPr>
                <p14:cNvPr id="236" name="Ink 235">
                  <a:extLst>
                    <a:ext uri="{FF2B5EF4-FFF2-40B4-BE49-F238E27FC236}">
                      <a16:creationId xmlns:a16="http://schemas.microsoft.com/office/drawing/2014/main" id="{64D162A3-13CF-771D-0182-4D05FA1C8C73}"/>
                    </a:ext>
                  </a:extLst>
                </p14:cNvPr>
                <p14:cNvContentPartPr/>
                <p14:nvPr/>
              </p14:nvContentPartPr>
              <p14:xfrm>
                <a:off x="9448090" y="3812129"/>
                <a:ext cx="531000" cy="234000"/>
              </p14:xfrm>
            </p:contentPart>
          </mc:Choice>
          <mc:Fallback xmlns="">
            <p:pic>
              <p:nvPicPr>
                <p:cNvPr id="236" name="Ink 235">
                  <a:extLst>
                    <a:ext uri="{FF2B5EF4-FFF2-40B4-BE49-F238E27FC236}">
                      <a16:creationId xmlns:a16="http://schemas.microsoft.com/office/drawing/2014/main" id="{64D162A3-13CF-771D-0182-4D05FA1C8C73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9439090" y="3803489"/>
                  <a:ext cx="548640" cy="25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6">
              <p14:nvContentPartPr>
                <p14:cNvPr id="237" name="Ink 236">
                  <a:extLst>
                    <a:ext uri="{FF2B5EF4-FFF2-40B4-BE49-F238E27FC236}">
                      <a16:creationId xmlns:a16="http://schemas.microsoft.com/office/drawing/2014/main" id="{7408098B-2134-8F71-3487-D22D159D2881}"/>
                    </a:ext>
                  </a:extLst>
                </p14:cNvPr>
                <p14:cNvContentPartPr/>
                <p14:nvPr/>
              </p14:nvContentPartPr>
              <p14:xfrm>
                <a:off x="9664090" y="3740489"/>
                <a:ext cx="115200" cy="574560"/>
              </p14:xfrm>
            </p:contentPart>
          </mc:Choice>
          <mc:Fallback xmlns="">
            <p:pic>
              <p:nvPicPr>
                <p:cNvPr id="237" name="Ink 236">
                  <a:extLst>
                    <a:ext uri="{FF2B5EF4-FFF2-40B4-BE49-F238E27FC236}">
                      <a16:creationId xmlns:a16="http://schemas.microsoft.com/office/drawing/2014/main" id="{7408098B-2134-8F71-3487-D22D159D2881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9655090" y="3731849"/>
                  <a:ext cx="132840" cy="59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8">
              <p14:nvContentPartPr>
                <p14:cNvPr id="239" name="Ink 238">
                  <a:extLst>
                    <a:ext uri="{FF2B5EF4-FFF2-40B4-BE49-F238E27FC236}">
                      <a16:creationId xmlns:a16="http://schemas.microsoft.com/office/drawing/2014/main" id="{D5C82B9F-80CA-CF5D-41E7-EFDCC0970F3E}"/>
                    </a:ext>
                  </a:extLst>
                </p14:cNvPr>
                <p14:cNvContentPartPr/>
                <p14:nvPr/>
              </p14:nvContentPartPr>
              <p14:xfrm>
                <a:off x="9805210" y="4238369"/>
                <a:ext cx="268920" cy="194400"/>
              </p14:xfrm>
            </p:contentPart>
          </mc:Choice>
          <mc:Fallback xmlns="">
            <p:pic>
              <p:nvPicPr>
                <p:cNvPr id="239" name="Ink 238">
                  <a:extLst>
                    <a:ext uri="{FF2B5EF4-FFF2-40B4-BE49-F238E27FC236}">
                      <a16:creationId xmlns:a16="http://schemas.microsoft.com/office/drawing/2014/main" id="{D5C82B9F-80CA-CF5D-41E7-EFDCC0970F3E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9796210" y="4229369"/>
                  <a:ext cx="286560" cy="21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0">
              <p14:nvContentPartPr>
                <p14:cNvPr id="240" name="Ink 239">
                  <a:extLst>
                    <a:ext uri="{FF2B5EF4-FFF2-40B4-BE49-F238E27FC236}">
                      <a16:creationId xmlns:a16="http://schemas.microsoft.com/office/drawing/2014/main" id="{428EE105-3E00-8885-E847-416E12B447DB}"/>
                    </a:ext>
                  </a:extLst>
                </p14:cNvPr>
                <p14:cNvContentPartPr/>
                <p14:nvPr/>
              </p14:nvContentPartPr>
              <p14:xfrm>
                <a:off x="10290850" y="4047569"/>
                <a:ext cx="238320" cy="177480"/>
              </p14:xfrm>
            </p:contentPart>
          </mc:Choice>
          <mc:Fallback xmlns="">
            <p:pic>
              <p:nvPicPr>
                <p:cNvPr id="240" name="Ink 239">
                  <a:extLst>
                    <a:ext uri="{FF2B5EF4-FFF2-40B4-BE49-F238E27FC236}">
                      <a16:creationId xmlns:a16="http://schemas.microsoft.com/office/drawing/2014/main" id="{428EE105-3E00-8885-E847-416E12B447DB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10282210" y="4038929"/>
                  <a:ext cx="25596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2">
              <p14:nvContentPartPr>
                <p14:cNvPr id="241" name="Ink 240">
                  <a:extLst>
                    <a:ext uri="{FF2B5EF4-FFF2-40B4-BE49-F238E27FC236}">
                      <a16:creationId xmlns:a16="http://schemas.microsoft.com/office/drawing/2014/main" id="{0BE15284-CA71-2D4F-8D40-5A1CB5A084A0}"/>
                    </a:ext>
                  </a:extLst>
                </p14:cNvPr>
                <p14:cNvContentPartPr/>
                <p14:nvPr/>
              </p14:nvContentPartPr>
              <p14:xfrm>
                <a:off x="10163050" y="3953249"/>
                <a:ext cx="160560" cy="396000"/>
              </p14:xfrm>
            </p:contentPart>
          </mc:Choice>
          <mc:Fallback xmlns="">
            <p:pic>
              <p:nvPicPr>
                <p:cNvPr id="241" name="Ink 240">
                  <a:extLst>
                    <a:ext uri="{FF2B5EF4-FFF2-40B4-BE49-F238E27FC236}">
                      <a16:creationId xmlns:a16="http://schemas.microsoft.com/office/drawing/2014/main" id="{0BE15284-CA71-2D4F-8D40-5A1CB5A084A0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10154050" y="3944609"/>
                  <a:ext cx="178200" cy="41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4">
              <p14:nvContentPartPr>
                <p14:cNvPr id="242" name="Ink 241">
                  <a:extLst>
                    <a:ext uri="{FF2B5EF4-FFF2-40B4-BE49-F238E27FC236}">
                      <a16:creationId xmlns:a16="http://schemas.microsoft.com/office/drawing/2014/main" id="{4E2CED1F-60FB-C921-ECA3-C87B3CAF0DF5}"/>
                    </a:ext>
                  </a:extLst>
                </p14:cNvPr>
                <p14:cNvContentPartPr/>
                <p14:nvPr/>
              </p14:nvContentPartPr>
              <p14:xfrm>
                <a:off x="10543210" y="3893129"/>
                <a:ext cx="86760" cy="461160"/>
              </p14:xfrm>
            </p:contentPart>
          </mc:Choice>
          <mc:Fallback xmlns="">
            <p:pic>
              <p:nvPicPr>
                <p:cNvPr id="242" name="Ink 241">
                  <a:extLst>
                    <a:ext uri="{FF2B5EF4-FFF2-40B4-BE49-F238E27FC236}">
                      <a16:creationId xmlns:a16="http://schemas.microsoft.com/office/drawing/2014/main" id="{4E2CED1F-60FB-C921-ECA3-C87B3CAF0DF5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10534210" y="3884489"/>
                  <a:ext cx="104400" cy="47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6">
              <p14:nvContentPartPr>
                <p14:cNvPr id="243" name="Ink 242">
                  <a:extLst>
                    <a:ext uri="{FF2B5EF4-FFF2-40B4-BE49-F238E27FC236}">
                      <a16:creationId xmlns:a16="http://schemas.microsoft.com/office/drawing/2014/main" id="{C7AF23E0-8FB4-08CC-463B-53B7CA2BFDE5}"/>
                    </a:ext>
                  </a:extLst>
                </p14:cNvPr>
                <p14:cNvContentPartPr/>
                <p14:nvPr/>
              </p14:nvContentPartPr>
              <p14:xfrm>
                <a:off x="10744090" y="3872609"/>
                <a:ext cx="48600" cy="599400"/>
              </p14:xfrm>
            </p:contentPart>
          </mc:Choice>
          <mc:Fallback xmlns="">
            <p:pic>
              <p:nvPicPr>
                <p:cNvPr id="243" name="Ink 242">
                  <a:extLst>
                    <a:ext uri="{FF2B5EF4-FFF2-40B4-BE49-F238E27FC236}">
                      <a16:creationId xmlns:a16="http://schemas.microsoft.com/office/drawing/2014/main" id="{C7AF23E0-8FB4-08CC-463B-53B7CA2BFDE5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10735450" y="3863969"/>
                  <a:ext cx="66240" cy="61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8">
              <p14:nvContentPartPr>
                <p14:cNvPr id="244" name="Ink 243">
                  <a:extLst>
                    <a:ext uri="{FF2B5EF4-FFF2-40B4-BE49-F238E27FC236}">
                      <a16:creationId xmlns:a16="http://schemas.microsoft.com/office/drawing/2014/main" id="{C7F074CD-59A6-8956-91AF-ED0D5067AA48}"/>
                    </a:ext>
                  </a:extLst>
                </p14:cNvPr>
                <p14:cNvContentPartPr/>
                <p14:nvPr/>
              </p14:nvContentPartPr>
              <p14:xfrm>
                <a:off x="10965490" y="3834809"/>
                <a:ext cx="105480" cy="180720"/>
              </p14:xfrm>
            </p:contentPart>
          </mc:Choice>
          <mc:Fallback xmlns="">
            <p:pic>
              <p:nvPicPr>
                <p:cNvPr id="244" name="Ink 243">
                  <a:extLst>
                    <a:ext uri="{FF2B5EF4-FFF2-40B4-BE49-F238E27FC236}">
                      <a16:creationId xmlns:a16="http://schemas.microsoft.com/office/drawing/2014/main" id="{C7F074CD-59A6-8956-91AF-ED0D5067AA48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10956490" y="3825809"/>
                  <a:ext cx="123120" cy="198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50">
            <p14:nvContentPartPr>
              <p14:cNvPr id="246" name="Ink 245">
                <a:extLst>
                  <a:ext uri="{FF2B5EF4-FFF2-40B4-BE49-F238E27FC236}">
                    <a16:creationId xmlns:a16="http://schemas.microsoft.com/office/drawing/2014/main" id="{A391C5F3-549F-DFA5-B3DF-20F344572AB2}"/>
                  </a:ext>
                </a:extLst>
              </p14:cNvPr>
              <p14:cNvContentPartPr/>
              <p14:nvPr/>
            </p14:nvContentPartPr>
            <p14:xfrm>
              <a:off x="7154170" y="4639049"/>
              <a:ext cx="708840" cy="449640"/>
            </p14:xfrm>
          </p:contentPart>
        </mc:Choice>
        <mc:Fallback xmlns="">
          <p:pic>
            <p:nvPicPr>
              <p:cNvPr id="246" name="Ink 245">
                <a:extLst>
                  <a:ext uri="{FF2B5EF4-FFF2-40B4-BE49-F238E27FC236}">
                    <a16:creationId xmlns:a16="http://schemas.microsoft.com/office/drawing/2014/main" id="{A391C5F3-549F-DFA5-B3DF-20F344572AB2}"/>
                  </a:ext>
                </a:extLst>
              </p:cNvPr>
              <p:cNvPicPr/>
              <p:nvPr/>
            </p:nvPicPr>
            <p:blipFill>
              <a:blip r:embed="rId351"/>
              <a:stretch>
                <a:fillRect/>
              </a:stretch>
            </p:blipFill>
            <p:spPr>
              <a:xfrm>
                <a:off x="7145170" y="4630049"/>
                <a:ext cx="726480" cy="467280"/>
              </a:xfrm>
              <a:prstGeom prst="rect">
                <a:avLst/>
              </a:prstGeom>
            </p:spPr>
          </p:pic>
        </mc:Fallback>
      </mc:AlternateContent>
      <p:grpSp>
        <p:nvGrpSpPr>
          <p:cNvPr id="258" name="Group 257">
            <a:extLst>
              <a:ext uri="{FF2B5EF4-FFF2-40B4-BE49-F238E27FC236}">
                <a16:creationId xmlns:a16="http://schemas.microsoft.com/office/drawing/2014/main" id="{97A81138-E7C4-0733-89BF-EC1B68D79770}"/>
              </a:ext>
            </a:extLst>
          </p:cNvPr>
          <p:cNvGrpSpPr/>
          <p:nvPr/>
        </p:nvGrpSpPr>
        <p:grpSpPr>
          <a:xfrm>
            <a:off x="8058130" y="4701329"/>
            <a:ext cx="2268360" cy="501840"/>
            <a:chOff x="8058130" y="4701329"/>
            <a:chExt cx="2268360" cy="501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52">
              <p14:nvContentPartPr>
                <p14:cNvPr id="247" name="Ink 246">
                  <a:extLst>
                    <a:ext uri="{FF2B5EF4-FFF2-40B4-BE49-F238E27FC236}">
                      <a16:creationId xmlns:a16="http://schemas.microsoft.com/office/drawing/2014/main" id="{52D9927C-840F-4F4C-62C3-818E77146B76}"/>
                    </a:ext>
                  </a:extLst>
                </p14:cNvPr>
                <p14:cNvContentPartPr/>
                <p14:nvPr/>
              </p14:nvContentPartPr>
              <p14:xfrm>
                <a:off x="8058130" y="4701329"/>
                <a:ext cx="479880" cy="501840"/>
              </p14:xfrm>
            </p:contentPart>
          </mc:Choice>
          <mc:Fallback xmlns="">
            <p:pic>
              <p:nvPicPr>
                <p:cNvPr id="247" name="Ink 246">
                  <a:extLst>
                    <a:ext uri="{FF2B5EF4-FFF2-40B4-BE49-F238E27FC236}">
                      <a16:creationId xmlns:a16="http://schemas.microsoft.com/office/drawing/2014/main" id="{52D9927C-840F-4F4C-62C3-818E77146B76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8049490" y="4692689"/>
                  <a:ext cx="497520" cy="51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4">
              <p14:nvContentPartPr>
                <p14:cNvPr id="248" name="Ink 247">
                  <a:extLst>
                    <a:ext uri="{FF2B5EF4-FFF2-40B4-BE49-F238E27FC236}">
                      <a16:creationId xmlns:a16="http://schemas.microsoft.com/office/drawing/2014/main" id="{8AB6DF4E-8BA1-A372-D948-0BE6D3EA878A}"/>
                    </a:ext>
                  </a:extLst>
                </p14:cNvPr>
                <p14:cNvContentPartPr/>
                <p14:nvPr/>
              </p14:nvContentPartPr>
              <p14:xfrm>
                <a:off x="8867410" y="4742009"/>
                <a:ext cx="979920" cy="309600"/>
              </p14:xfrm>
            </p:contentPart>
          </mc:Choice>
          <mc:Fallback xmlns="">
            <p:pic>
              <p:nvPicPr>
                <p:cNvPr id="248" name="Ink 247">
                  <a:extLst>
                    <a:ext uri="{FF2B5EF4-FFF2-40B4-BE49-F238E27FC236}">
                      <a16:creationId xmlns:a16="http://schemas.microsoft.com/office/drawing/2014/main" id="{8AB6DF4E-8BA1-A372-D948-0BE6D3EA878A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8858410" y="4733369"/>
                  <a:ext cx="997560" cy="32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6">
              <p14:nvContentPartPr>
                <p14:cNvPr id="249" name="Ink 248">
                  <a:extLst>
                    <a:ext uri="{FF2B5EF4-FFF2-40B4-BE49-F238E27FC236}">
                      <a16:creationId xmlns:a16="http://schemas.microsoft.com/office/drawing/2014/main" id="{2D9D5C95-201B-738D-2C72-08486754F977}"/>
                    </a:ext>
                  </a:extLst>
                </p14:cNvPr>
                <p14:cNvContentPartPr/>
                <p14:nvPr/>
              </p14:nvContentPartPr>
              <p14:xfrm>
                <a:off x="10010050" y="4857209"/>
                <a:ext cx="316440" cy="132480"/>
              </p14:xfrm>
            </p:contentPart>
          </mc:Choice>
          <mc:Fallback xmlns="">
            <p:pic>
              <p:nvPicPr>
                <p:cNvPr id="249" name="Ink 248">
                  <a:extLst>
                    <a:ext uri="{FF2B5EF4-FFF2-40B4-BE49-F238E27FC236}">
                      <a16:creationId xmlns:a16="http://schemas.microsoft.com/office/drawing/2014/main" id="{2D9D5C95-201B-738D-2C72-08486754F977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10001050" y="4848569"/>
                  <a:ext cx="334080" cy="150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7" name="Group 256">
            <a:extLst>
              <a:ext uri="{FF2B5EF4-FFF2-40B4-BE49-F238E27FC236}">
                <a16:creationId xmlns:a16="http://schemas.microsoft.com/office/drawing/2014/main" id="{02649BAA-6CEB-0F0D-FCF6-C7F9E7FA2F26}"/>
              </a:ext>
            </a:extLst>
          </p:cNvPr>
          <p:cNvGrpSpPr/>
          <p:nvPr/>
        </p:nvGrpSpPr>
        <p:grpSpPr>
          <a:xfrm>
            <a:off x="6906490" y="5303969"/>
            <a:ext cx="3088440" cy="420480"/>
            <a:chOff x="6906490" y="5303969"/>
            <a:chExt cx="3088440" cy="420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58">
              <p14:nvContentPartPr>
                <p14:cNvPr id="250" name="Ink 249">
                  <a:extLst>
                    <a:ext uri="{FF2B5EF4-FFF2-40B4-BE49-F238E27FC236}">
                      <a16:creationId xmlns:a16="http://schemas.microsoft.com/office/drawing/2014/main" id="{B117144E-063E-7FAA-CC6F-5A6461890803}"/>
                    </a:ext>
                  </a:extLst>
                </p14:cNvPr>
                <p14:cNvContentPartPr/>
                <p14:nvPr/>
              </p14:nvContentPartPr>
              <p14:xfrm>
                <a:off x="6906490" y="5382449"/>
                <a:ext cx="634680" cy="342000"/>
              </p14:xfrm>
            </p:contentPart>
          </mc:Choice>
          <mc:Fallback xmlns="">
            <p:pic>
              <p:nvPicPr>
                <p:cNvPr id="250" name="Ink 249">
                  <a:extLst>
                    <a:ext uri="{FF2B5EF4-FFF2-40B4-BE49-F238E27FC236}">
                      <a16:creationId xmlns:a16="http://schemas.microsoft.com/office/drawing/2014/main" id="{B117144E-063E-7FAA-CC6F-5A6461890803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6897850" y="5373809"/>
                  <a:ext cx="652320" cy="35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0">
              <p14:nvContentPartPr>
                <p14:cNvPr id="251" name="Ink 250">
                  <a:extLst>
                    <a:ext uri="{FF2B5EF4-FFF2-40B4-BE49-F238E27FC236}">
                      <a16:creationId xmlns:a16="http://schemas.microsoft.com/office/drawing/2014/main" id="{5C5D1A72-AED0-FD15-8ADC-06C1E84E28F8}"/>
                    </a:ext>
                  </a:extLst>
                </p14:cNvPr>
                <p14:cNvContentPartPr/>
                <p14:nvPr/>
              </p14:nvContentPartPr>
              <p14:xfrm>
                <a:off x="7092250" y="5448329"/>
                <a:ext cx="463320" cy="56520"/>
              </p14:xfrm>
            </p:contentPart>
          </mc:Choice>
          <mc:Fallback xmlns="">
            <p:pic>
              <p:nvPicPr>
                <p:cNvPr id="251" name="Ink 250">
                  <a:extLst>
                    <a:ext uri="{FF2B5EF4-FFF2-40B4-BE49-F238E27FC236}">
                      <a16:creationId xmlns:a16="http://schemas.microsoft.com/office/drawing/2014/main" id="{5C5D1A72-AED0-FD15-8ADC-06C1E84E28F8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7083250" y="5439329"/>
                  <a:ext cx="48096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2">
              <p14:nvContentPartPr>
                <p14:cNvPr id="252" name="Ink 251">
                  <a:extLst>
                    <a:ext uri="{FF2B5EF4-FFF2-40B4-BE49-F238E27FC236}">
                      <a16:creationId xmlns:a16="http://schemas.microsoft.com/office/drawing/2014/main" id="{FA17D786-9884-FC7F-99F6-BFB77919D96B}"/>
                    </a:ext>
                  </a:extLst>
                </p14:cNvPr>
                <p14:cNvContentPartPr/>
                <p14:nvPr/>
              </p14:nvContentPartPr>
              <p14:xfrm>
                <a:off x="7757170" y="5366609"/>
                <a:ext cx="615600" cy="317520"/>
              </p14:xfrm>
            </p:contentPart>
          </mc:Choice>
          <mc:Fallback xmlns="">
            <p:pic>
              <p:nvPicPr>
                <p:cNvPr id="252" name="Ink 251">
                  <a:extLst>
                    <a:ext uri="{FF2B5EF4-FFF2-40B4-BE49-F238E27FC236}">
                      <a16:creationId xmlns:a16="http://schemas.microsoft.com/office/drawing/2014/main" id="{FA17D786-9884-FC7F-99F6-BFB77919D96B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7748530" y="5357609"/>
                  <a:ext cx="633240" cy="33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4">
              <p14:nvContentPartPr>
                <p14:cNvPr id="253" name="Ink 252">
                  <a:extLst>
                    <a:ext uri="{FF2B5EF4-FFF2-40B4-BE49-F238E27FC236}">
                      <a16:creationId xmlns:a16="http://schemas.microsoft.com/office/drawing/2014/main" id="{D871285F-8074-554E-3EC7-06D138962F42}"/>
                    </a:ext>
                  </a:extLst>
                </p14:cNvPr>
                <p14:cNvContentPartPr/>
                <p14:nvPr/>
              </p14:nvContentPartPr>
              <p14:xfrm>
                <a:off x="8636290" y="5398649"/>
                <a:ext cx="424080" cy="287280"/>
              </p14:xfrm>
            </p:contentPart>
          </mc:Choice>
          <mc:Fallback xmlns="">
            <p:pic>
              <p:nvPicPr>
                <p:cNvPr id="253" name="Ink 252">
                  <a:extLst>
                    <a:ext uri="{FF2B5EF4-FFF2-40B4-BE49-F238E27FC236}">
                      <a16:creationId xmlns:a16="http://schemas.microsoft.com/office/drawing/2014/main" id="{D871285F-8074-554E-3EC7-06D138962F42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8627650" y="5390009"/>
                  <a:ext cx="441720" cy="30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6">
              <p14:nvContentPartPr>
                <p14:cNvPr id="254" name="Ink 253">
                  <a:extLst>
                    <a:ext uri="{FF2B5EF4-FFF2-40B4-BE49-F238E27FC236}">
                      <a16:creationId xmlns:a16="http://schemas.microsoft.com/office/drawing/2014/main" id="{6F768545-6514-1076-D7B3-089B0070CAB3}"/>
                    </a:ext>
                  </a:extLst>
                </p14:cNvPr>
                <p14:cNvContentPartPr/>
                <p14:nvPr/>
              </p14:nvContentPartPr>
              <p14:xfrm>
                <a:off x="8847970" y="5476769"/>
                <a:ext cx="351360" cy="32040"/>
              </p14:xfrm>
            </p:contentPart>
          </mc:Choice>
          <mc:Fallback xmlns="">
            <p:pic>
              <p:nvPicPr>
                <p:cNvPr id="254" name="Ink 253">
                  <a:extLst>
                    <a:ext uri="{FF2B5EF4-FFF2-40B4-BE49-F238E27FC236}">
                      <a16:creationId xmlns:a16="http://schemas.microsoft.com/office/drawing/2014/main" id="{6F768545-6514-1076-D7B3-089B0070CAB3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8839330" y="5468129"/>
                  <a:ext cx="36900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8">
              <p14:nvContentPartPr>
                <p14:cNvPr id="255" name="Ink 254">
                  <a:extLst>
                    <a:ext uri="{FF2B5EF4-FFF2-40B4-BE49-F238E27FC236}">
                      <a16:creationId xmlns:a16="http://schemas.microsoft.com/office/drawing/2014/main" id="{4B359248-171A-BE66-A455-C3CDF5A81140}"/>
                    </a:ext>
                  </a:extLst>
                </p14:cNvPr>
                <p14:cNvContentPartPr/>
                <p14:nvPr/>
              </p14:nvContentPartPr>
              <p14:xfrm>
                <a:off x="9283930" y="5303969"/>
                <a:ext cx="711000" cy="393480"/>
              </p14:xfrm>
            </p:contentPart>
          </mc:Choice>
          <mc:Fallback xmlns="">
            <p:pic>
              <p:nvPicPr>
                <p:cNvPr id="255" name="Ink 254">
                  <a:extLst>
                    <a:ext uri="{FF2B5EF4-FFF2-40B4-BE49-F238E27FC236}">
                      <a16:creationId xmlns:a16="http://schemas.microsoft.com/office/drawing/2014/main" id="{4B359248-171A-BE66-A455-C3CDF5A81140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9274930" y="5295329"/>
                  <a:ext cx="728640" cy="41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0">
              <p14:nvContentPartPr>
                <p14:cNvPr id="256" name="Ink 255">
                  <a:extLst>
                    <a:ext uri="{FF2B5EF4-FFF2-40B4-BE49-F238E27FC236}">
                      <a16:creationId xmlns:a16="http://schemas.microsoft.com/office/drawing/2014/main" id="{B88BBD0E-7E1E-0C51-A200-4F52609FC0E0}"/>
                    </a:ext>
                  </a:extLst>
                </p14:cNvPr>
                <p14:cNvContentPartPr/>
                <p14:nvPr/>
              </p14:nvContentPartPr>
              <p14:xfrm>
                <a:off x="9346930" y="5472809"/>
                <a:ext cx="406440" cy="13680"/>
              </p14:xfrm>
            </p:contentPart>
          </mc:Choice>
          <mc:Fallback xmlns="">
            <p:pic>
              <p:nvPicPr>
                <p:cNvPr id="256" name="Ink 255">
                  <a:extLst>
                    <a:ext uri="{FF2B5EF4-FFF2-40B4-BE49-F238E27FC236}">
                      <a16:creationId xmlns:a16="http://schemas.microsoft.com/office/drawing/2014/main" id="{B88BBD0E-7E1E-0C51-A200-4F52609FC0E0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9338290" y="5463809"/>
                  <a:ext cx="424080" cy="31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1" name="Group 260">
            <a:extLst>
              <a:ext uri="{FF2B5EF4-FFF2-40B4-BE49-F238E27FC236}">
                <a16:creationId xmlns:a16="http://schemas.microsoft.com/office/drawing/2014/main" id="{E90AD8BA-E4DC-C1E8-9E3B-8F5BC16B6F00}"/>
              </a:ext>
            </a:extLst>
          </p:cNvPr>
          <p:cNvGrpSpPr/>
          <p:nvPr/>
        </p:nvGrpSpPr>
        <p:grpSpPr>
          <a:xfrm>
            <a:off x="10155130" y="5401169"/>
            <a:ext cx="1434960" cy="511200"/>
            <a:chOff x="10155130" y="5401169"/>
            <a:chExt cx="1434960" cy="511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72">
              <p14:nvContentPartPr>
                <p14:cNvPr id="259" name="Ink 258">
                  <a:extLst>
                    <a:ext uri="{FF2B5EF4-FFF2-40B4-BE49-F238E27FC236}">
                      <a16:creationId xmlns:a16="http://schemas.microsoft.com/office/drawing/2014/main" id="{507BFD00-46F4-9625-E14F-EC7AB12B7846}"/>
                    </a:ext>
                  </a:extLst>
                </p14:cNvPr>
                <p14:cNvContentPartPr/>
                <p14:nvPr/>
              </p14:nvContentPartPr>
              <p14:xfrm>
                <a:off x="10155130" y="5401169"/>
                <a:ext cx="1402560" cy="433800"/>
              </p14:xfrm>
            </p:contentPart>
          </mc:Choice>
          <mc:Fallback xmlns="">
            <p:pic>
              <p:nvPicPr>
                <p:cNvPr id="259" name="Ink 258">
                  <a:extLst>
                    <a:ext uri="{FF2B5EF4-FFF2-40B4-BE49-F238E27FC236}">
                      <a16:creationId xmlns:a16="http://schemas.microsoft.com/office/drawing/2014/main" id="{507BFD00-46F4-9625-E14F-EC7AB12B7846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10146490" y="5392529"/>
                  <a:ext cx="1420200" cy="45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4">
              <p14:nvContentPartPr>
                <p14:cNvPr id="260" name="Ink 259">
                  <a:extLst>
                    <a:ext uri="{FF2B5EF4-FFF2-40B4-BE49-F238E27FC236}">
                      <a16:creationId xmlns:a16="http://schemas.microsoft.com/office/drawing/2014/main" id="{31D88E30-2593-A612-19BE-1D713D047BC0}"/>
                    </a:ext>
                  </a:extLst>
                </p14:cNvPr>
                <p14:cNvContentPartPr/>
                <p14:nvPr/>
              </p14:nvContentPartPr>
              <p14:xfrm>
                <a:off x="11577130" y="5829929"/>
                <a:ext cx="12960" cy="82440"/>
              </p14:xfrm>
            </p:contentPart>
          </mc:Choice>
          <mc:Fallback xmlns="">
            <p:pic>
              <p:nvPicPr>
                <p:cNvPr id="260" name="Ink 259">
                  <a:extLst>
                    <a:ext uri="{FF2B5EF4-FFF2-40B4-BE49-F238E27FC236}">
                      <a16:creationId xmlns:a16="http://schemas.microsoft.com/office/drawing/2014/main" id="{31D88E30-2593-A612-19BE-1D713D047BC0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11568490" y="5820929"/>
                  <a:ext cx="30600" cy="1000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41059537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70866E48-89BB-20CA-FCAE-1EDF14B1B789}"/>
              </a:ext>
            </a:extLst>
          </p:cNvPr>
          <p:cNvGrpSpPr/>
          <p:nvPr/>
        </p:nvGrpSpPr>
        <p:grpSpPr>
          <a:xfrm>
            <a:off x="774970" y="265409"/>
            <a:ext cx="1345320" cy="286200"/>
            <a:chOff x="774970" y="265409"/>
            <a:chExt cx="1345320" cy="286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3452D3F4-0A6E-A36F-531E-D42A90F4673D}"/>
                    </a:ext>
                  </a:extLst>
                </p14:cNvPr>
                <p14:cNvContentPartPr/>
                <p14:nvPr/>
              </p14:nvContentPartPr>
              <p14:xfrm>
                <a:off x="774970" y="265409"/>
                <a:ext cx="1345320" cy="28620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3452D3F4-0A6E-A36F-531E-D42A90F4673D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766330" y="256769"/>
                  <a:ext cx="1362960" cy="30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D924EB63-1F63-2000-75EF-6A179C291010}"/>
                    </a:ext>
                  </a:extLst>
                </p14:cNvPr>
                <p14:cNvContentPartPr/>
                <p14:nvPr/>
              </p14:nvContentPartPr>
              <p14:xfrm>
                <a:off x="1673530" y="305369"/>
                <a:ext cx="15480" cy="324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D924EB63-1F63-2000-75EF-6A179C291010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664530" y="296369"/>
                  <a:ext cx="3312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CBDF3E44-CFD6-224C-5295-F750A903B60A}"/>
                    </a:ext>
                  </a:extLst>
                </p14:cNvPr>
                <p14:cNvContentPartPr/>
                <p14:nvPr/>
              </p14:nvContentPartPr>
              <p14:xfrm>
                <a:off x="1344850" y="311129"/>
                <a:ext cx="32760" cy="576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CBDF3E44-CFD6-224C-5295-F750A903B60A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336210" y="302489"/>
                  <a:ext cx="50400" cy="23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03090735-EAF0-8C8E-53AD-1F55F4FDED99}"/>
              </a:ext>
            </a:extLst>
          </p:cNvPr>
          <p:cNvGrpSpPr/>
          <p:nvPr/>
        </p:nvGrpSpPr>
        <p:grpSpPr>
          <a:xfrm>
            <a:off x="2344930" y="131849"/>
            <a:ext cx="2692800" cy="547200"/>
            <a:chOff x="2344930" y="131849"/>
            <a:chExt cx="2692800" cy="547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39D828B2-4395-D8F6-AB61-85FD699F2AB6}"/>
                    </a:ext>
                  </a:extLst>
                </p14:cNvPr>
                <p14:cNvContentPartPr/>
                <p14:nvPr/>
              </p14:nvContentPartPr>
              <p14:xfrm>
                <a:off x="2344930" y="131849"/>
                <a:ext cx="1676160" cy="54720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39D828B2-4395-D8F6-AB61-85FD699F2AB6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335930" y="123209"/>
                  <a:ext cx="1693800" cy="56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0816A2AA-477E-D839-8936-47EE8F90B5C7}"/>
                    </a:ext>
                  </a:extLst>
                </p14:cNvPr>
                <p14:cNvContentPartPr/>
                <p14:nvPr/>
              </p14:nvContentPartPr>
              <p14:xfrm>
                <a:off x="3667570" y="348209"/>
                <a:ext cx="8640" cy="468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0816A2AA-477E-D839-8936-47EE8F90B5C7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3658570" y="339569"/>
                  <a:ext cx="2628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7999ECA4-C7CD-84C1-8500-CD8DECA8DA79}"/>
                    </a:ext>
                  </a:extLst>
                </p14:cNvPr>
                <p14:cNvContentPartPr/>
                <p14:nvPr/>
              </p14:nvContentPartPr>
              <p14:xfrm>
                <a:off x="3416650" y="290969"/>
                <a:ext cx="30960" cy="1368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7999ECA4-C7CD-84C1-8500-CD8DECA8DA79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3408010" y="281969"/>
                  <a:ext cx="4860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74F8BD7D-1881-23B4-09E0-1FB66B80E6E8}"/>
                    </a:ext>
                  </a:extLst>
                </p14:cNvPr>
                <p14:cNvContentPartPr/>
                <p14:nvPr/>
              </p14:nvContentPartPr>
              <p14:xfrm>
                <a:off x="3809770" y="216089"/>
                <a:ext cx="146160" cy="3024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74F8BD7D-1881-23B4-09E0-1FB66B80E6E8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3801130" y="207449"/>
                  <a:ext cx="16380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57A36518-ED4B-A86D-C814-4D8B9F615088}"/>
                    </a:ext>
                  </a:extLst>
                </p14:cNvPr>
                <p14:cNvContentPartPr/>
                <p14:nvPr/>
              </p14:nvContentPartPr>
              <p14:xfrm>
                <a:off x="4394770" y="164969"/>
                <a:ext cx="642960" cy="32076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57A36518-ED4B-A86D-C814-4D8B9F615088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4386130" y="155969"/>
                  <a:ext cx="660600" cy="338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480AFB23-BC41-6AA1-5614-A19A40AC83C8}"/>
              </a:ext>
            </a:extLst>
          </p:cNvPr>
          <p:cNvGrpSpPr/>
          <p:nvPr/>
        </p:nvGrpSpPr>
        <p:grpSpPr>
          <a:xfrm>
            <a:off x="5320690" y="142649"/>
            <a:ext cx="3710880" cy="473040"/>
            <a:chOff x="5320690" y="142649"/>
            <a:chExt cx="3710880" cy="473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E1CC3F2A-B7DF-E6F2-C2E8-C2E2F7428F0A}"/>
                    </a:ext>
                  </a:extLst>
                </p14:cNvPr>
                <p14:cNvContentPartPr/>
                <p14:nvPr/>
              </p14:nvContentPartPr>
              <p14:xfrm>
                <a:off x="5320690" y="142649"/>
                <a:ext cx="1301040" cy="46656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E1CC3F2A-B7DF-E6F2-C2E8-C2E2F7428F0A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5312050" y="134009"/>
                  <a:ext cx="1318680" cy="48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7F951C7F-A817-BDC0-D497-E3569CDA3E3B}"/>
                    </a:ext>
                  </a:extLst>
                </p14:cNvPr>
                <p14:cNvContentPartPr/>
                <p14:nvPr/>
              </p14:nvContentPartPr>
              <p14:xfrm>
                <a:off x="6911170" y="313289"/>
                <a:ext cx="419400" cy="9792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7F951C7F-A817-BDC0-D497-E3569CDA3E3B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6902530" y="304289"/>
                  <a:ext cx="43704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6D09C954-E7BA-4E66-4BC9-779CAA588A9C}"/>
                    </a:ext>
                  </a:extLst>
                </p14:cNvPr>
                <p14:cNvContentPartPr/>
                <p14:nvPr/>
              </p14:nvContentPartPr>
              <p14:xfrm>
                <a:off x="7642330" y="191969"/>
                <a:ext cx="1389240" cy="42372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6D09C954-E7BA-4E66-4BC9-779CAA588A9C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7633330" y="182969"/>
                  <a:ext cx="1406880" cy="441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B2E40783-88B0-4316-1C70-2FBEB05DC104}"/>
                  </a:ext>
                </a:extLst>
              </p14:cNvPr>
              <p14:cNvContentPartPr/>
              <p14:nvPr/>
            </p14:nvContentPartPr>
            <p14:xfrm>
              <a:off x="9177010" y="152009"/>
              <a:ext cx="1582920" cy="40536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B2E40783-88B0-4316-1C70-2FBEB05DC104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9168010" y="143009"/>
                <a:ext cx="1600560" cy="42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CE25F146-E6FD-1BEC-672A-822709D0B50B}"/>
                  </a:ext>
                </a:extLst>
              </p14:cNvPr>
              <p14:cNvContentPartPr/>
              <p14:nvPr/>
            </p14:nvContentPartPr>
            <p14:xfrm>
              <a:off x="806650" y="783809"/>
              <a:ext cx="318600" cy="45468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CE25F146-E6FD-1BEC-672A-822709D0B50B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798010" y="774809"/>
                <a:ext cx="336240" cy="472320"/>
              </a:xfrm>
              <a:prstGeom prst="rect">
                <a:avLst/>
              </a:prstGeom>
            </p:spPr>
          </p:pic>
        </mc:Fallback>
      </mc:AlternateContent>
      <p:grpSp>
        <p:nvGrpSpPr>
          <p:cNvPr id="28" name="Group 27">
            <a:extLst>
              <a:ext uri="{FF2B5EF4-FFF2-40B4-BE49-F238E27FC236}">
                <a16:creationId xmlns:a16="http://schemas.microsoft.com/office/drawing/2014/main" id="{420447E2-B32A-AF52-F4E5-315435118137}"/>
              </a:ext>
            </a:extLst>
          </p:cNvPr>
          <p:cNvGrpSpPr/>
          <p:nvPr/>
        </p:nvGrpSpPr>
        <p:grpSpPr>
          <a:xfrm>
            <a:off x="1352770" y="660329"/>
            <a:ext cx="3047760" cy="437760"/>
            <a:chOff x="1352770" y="660329"/>
            <a:chExt cx="3047760" cy="437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BEAA978A-A108-B6AA-85AF-15D7E379CC67}"/>
                    </a:ext>
                  </a:extLst>
                </p14:cNvPr>
                <p14:cNvContentPartPr/>
                <p14:nvPr/>
              </p14:nvContentPartPr>
              <p14:xfrm>
                <a:off x="1352770" y="697049"/>
                <a:ext cx="1266840" cy="40032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BEAA978A-A108-B6AA-85AF-15D7E379CC67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1343770" y="688049"/>
                  <a:ext cx="1284480" cy="41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78764E79-4149-F760-B8B2-9D86819D24E6}"/>
                    </a:ext>
                  </a:extLst>
                </p14:cNvPr>
                <p14:cNvContentPartPr/>
                <p14:nvPr/>
              </p14:nvContentPartPr>
              <p14:xfrm>
                <a:off x="2448610" y="870569"/>
                <a:ext cx="251280" cy="22752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78764E79-4149-F760-B8B2-9D86819D24E6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2439970" y="861569"/>
                  <a:ext cx="268920" cy="24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4E9D9F20-FA66-0D05-7277-14209F10EDB9}"/>
                    </a:ext>
                  </a:extLst>
                </p14:cNvPr>
                <p14:cNvContentPartPr/>
                <p14:nvPr/>
              </p14:nvContentPartPr>
              <p14:xfrm>
                <a:off x="2393530" y="853289"/>
                <a:ext cx="23040" cy="1044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4E9D9F20-FA66-0D05-7277-14209F10EDB9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2384530" y="844289"/>
                  <a:ext cx="4068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C0942CDF-7021-4E74-030F-5981298FF065}"/>
                    </a:ext>
                  </a:extLst>
                </p14:cNvPr>
                <p14:cNvContentPartPr/>
                <p14:nvPr/>
              </p14:nvContentPartPr>
              <p14:xfrm>
                <a:off x="1948570" y="800009"/>
                <a:ext cx="416520" cy="2232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C0942CDF-7021-4E74-030F-5981298FF065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1939570" y="791009"/>
                  <a:ext cx="43416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D8865828-9ADF-266C-A580-C5A31EF083AA}"/>
                    </a:ext>
                  </a:extLst>
                </p14:cNvPr>
                <p14:cNvContentPartPr/>
                <p14:nvPr/>
              </p14:nvContentPartPr>
              <p14:xfrm>
                <a:off x="2924530" y="660329"/>
                <a:ext cx="1476000" cy="40752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D8865828-9ADF-266C-A580-C5A31EF083AA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2915890" y="651689"/>
                  <a:ext cx="1493640" cy="42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0725A662-9CC4-C09C-45C1-40073538E552}"/>
                    </a:ext>
                  </a:extLst>
                </p14:cNvPr>
                <p14:cNvContentPartPr/>
                <p14:nvPr/>
              </p14:nvContentPartPr>
              <p14:xfrm>
                <a:off x="4098130" y="837089"/>
                <a:ext cx="268560" cy="2124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0725A662-9CC4-C09C-45C1-40073538E552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4089490" y="828449"/>
                  <a:ext cx="286200" cy="38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54CBBAD6-2E1B-2269-9BF9-539E4DAE65F5}"/>
                  </a:ext>
                </a:extLst>
              </p14:cNvPr>
              <p14:cNvContentPartPr/>
              <p14:nvPr/>
            </p14:nvContentPartPr>
            <p14:xfrm>
              <a:off x="4965370" y="765449"/>
              <a:ext cx="466920" cy="33228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54CBBAD6-2E1B-2269-9BF9-539E4DAE65F5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4956370" y="756449"/>
                <a:ext cx="484560" cy="349920"/>
              </a:xfrm>
              <a:prstGeom prst="rect">
                <a:avLst/>
              </a:prstGeom>
            </p:spPr>
          </p:pic>
        </mc:Fallback>
      </mc:AlternateContent>
      <p:grpSp>
        <p:nvGrpSpPr>
          <p:cNvPr id="32" name="Group 31">
            <a:extLst>
              <a:ext uri="{FF2B5EF4-FFF2-40B4-BE49-F238E27FC236}">
                <a16:creationId xmlns:a16="http://schemas.microsoft.com/office/drawing/2014/main" id="{E56B9D3B-C963-F466-0920-E215314C0AEB}"/>
              </a:ext>
            </a:extLst>
          </p:cNvPr>
          <p:cNvGrpSpPr/>
          <p:nvPr/>
        </p:nvGrpSpPr>
        <p:grpSpPr>
          <a:xfrm>
            <a:off x="5820010" y="670049"/>
            <a:ext cx="1471680" cy="434160"/>
            <a:chOff x="5820010" y="670049"/>
            <a:chExt cx="1471680" cy="434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F6B38360-B957-28F8-9BE3-19B3DD0B3089}"/>
                    </a:ext>
                  </a:extLst>
                </p14:cNvPr>
                <p14:cNvContentPartPr/>
                <p14:nvPr/>
              </p14:nvContentPartPr>
              <p14:xfrm>
                <a:off x="5820010" y="670049"/>
                <a:ext cx="1471680" cy="43416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F6B38360-B957-28F8-9BE3-19B3DD0B3089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5811010" y="661049"/>
                  <a:ext cx="1489320" cy="45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F9FBBC89-568A-7FE2-3606-F0978DCCB9B5}"/>
                    </a:ext>
                  </a:extLst>
                </p14:cNvPr>
                <p14:cNvContentPartPr/>
                <p14:nvPr/>
              </p14:nvContentPartPr>
              <p14:xfrm>
                <a:off x="6338050" y="761489"/>
                <a:ext cx="400320" cy="4896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F9FBBC89-568A-7FE2-3606-F0978DCCB9B5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6329050" y="752849"/>
                  <a:ext cx="417960" cy="66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0A2B0416-59E0-5301-8E56-E0C0A447CD1F}"/>
              </a:ext>
            </a:extLst>
          </p:cNvPr>
          <p:cNvGrpSpPr/>
          <p:nvPr/>
        </p:nvGrpSpPr>
        <p:grpSpPr>
          <a:xfrm>
            <a:off x="7477810" y="659969"/>
            <a:ext cx="3383280" cy="475920"/>
            <a:chOff x="7477810" y="659969"/>
            <a:chExt cx="3383280" cy="475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643D429B-31DF-6754-7DBA-81BC082E111B}"/>
                    </a:ext>
                  </a:extLst>
                </p14:cNvPr>
                <p14:cNvContentPartPr/>
                <p14:nvPr/>
              </p14:nvContentPartPr>
              <p14:xfrm>
                <a:off x="7477810" y="743849"/>
                <a:ext cx="1376280" cy="38880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643D429B-31DF-6754-7DBA-81BC082E111B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7469170" y="734849"/>
                  <a:ext cx="1393920" cy="40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352F6980-37FA-6033-5394-809C52FDA1D3}"/>
                    </a:ext>
                  </a:extLst>
                </p14:cNvPr>
                <p14:cNvContentPartPr/>
                <p14:nvPr/>
              </p14:nvContentPartPr>
              <p14:xfrm>
                <a:off x="8527570" y="860129"/>
                <a:ext cx="24840" cy="1368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352F6980-37FA-6033-5394-809C52FDA1D3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8518570" y="851489"/>
                  <a:ext cx="4248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3F43B003-22A5-2BA5-1741-DFEB13C4C138}"/>
                    </a:ext>
                  </a:extLst>
                </p14:cNvPr>
                <p14:cNvContentPartPr/>
                <p14:nvPr/>
              </p14:nvContentPartPr>
              <p14:xfrm>
                <a:off x="8093770" y="868049"/>
                <a:ext cx="412920" cy="1188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3F43B003-22A5-2BA5-1741-DFEB13C4C138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8085130" y="859409"/>
                  <a:ext cx="43056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99FDBA81-A0C9-D510-B4E4-70B26B3F9C25}"/>
                    </a:ext>
                  </a:extLst>
                </p14:cNvPr>
                <p14:cNvContentPartPr/>
                <p14:nvPr/>
              </p14:nvContentPartPr>
              <p14:xfrm>
                <a:off x="7623250" y="836369"/>
                <a:ext cx="34560" cy="756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99FDBA81-A0C9-D510-B4E4-70B26B3F9C25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7614250" y="827729"/>
                  <a:ext cx="5220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755F9C1B-7CB7-EE68-D505-073D3E55C3F4}"/>
                    </a:ext>
                  </a:extLst>
                </p14:cNvPr>
                <p14:cNvContentPartPr/>
                <p14:nvPr/>
              </p14:nvContentPartPr>
              <p14:xfrm>
                <a:off x="9108970" y="785609"/>
                <a:ext cx="704160" cy="28188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755F9C1B-7CB7-EE68-D505-073D3E55C3F4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9100330" y="776609"/>
                  <a:ext cx="721800" cy="29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685505A0-F6BF-F6D7-1AE1-02D4020A4356}"/>
                    </a:ext>
                  </a:extLst>
                </p14:cNvPr>
                <p14:cNvContentPartPr/>
                <p14:nvPr/>
              </p14:nvContentPartPr>
              <p14:xfrm>
                <a:off x="9945610" y="659969"/>
                <a:ext cx="915480" cy="47592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685505A0-F6BF-F6D7-1AE1-02D4020A4356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9936610" y="650969"/>
                  <a:ext cx="933120" cy="49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EE57A14D-70FB-1CD3-68A7-F985DC8CB0A3}"/>
                    </a:ext>
                  </a:extLst>
                </p14:cNvPr>
                <p14:cNvContentPartPr/>
                <p14:nvPr/>
              </p14:nvContentPartPr>
              <p14:xfrm>
                <a:off x="10359970" y="823049"/>
                <a:ext cx="29160" cy="864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EE57A14D-70FB-1CD3-68A7-F985DC8CB0A3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10351330" y="814409"/>
                  <a:ext cx="46800" cy="26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C714C693-4C8F-E952-CB41-AD19D2699620}"/>
              </a:ext>
            </a:extLst>
          </p:cNvPr>
          <p:cNvGrpSpPr/>
          <p:nvPr/>
        </p:nvGrpSpPr>
        <p:grpSpPr>
          <a:xfrm>
            <a:off x="723490" y="1291769"/>
            <a:ext cx="3278160" cy="504360"/>
            <a:chOff x="723490" y="1291769"/>
            <a:chExt cx="3278160" cy="504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E1C77B40-42D0-0480-0206-4E914D029C70}"/>
                    </a:ext>
                  </a:extLst>
                </p14:cNvPr>
                <p14:cNvContentPartPr/>
                <p14:nvPr/>
              </p14:nvContentPartPr>
              <p14:xfrm>
                <a:off x="723490" y="1344689"/>
                <a:ext cx="1644480" cy="45144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E1C77B40-42D0-0480-0206-4E914D029C70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714850" y="1335689"/>
                  <a:ext cx="1662120" cy="46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917AE8FC-A402-65CB-F0F6-9167FC38A47B}"/>
                    </a:ext>
                  </a:extLst>
                </p14:cNvPr>
                <p14:cNvContentPartPr/>
                <p14:nvPr/>
              </p14:nvContentPartPr>
              <p14:xfrm>
                <a:off x="2635450" y="1291769"/>
                <a:ext cx="1238040" cy="47880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917AE8FC-A402-65CB-F0F6-9167FC38A47B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2626450" y="1283129"/>
                  <a:ext cx="1255680" cy="49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6773FA77-9480-0D27-36C8-A2B1770C08D4}"/>
                    </a:ext>
                  </a:extLst>
                </p14:cNvPr>
                <p14:cNvContentPartPr/>
                <p14:nvPr/>
              </p14:nvContentPartPr>
              <p14:xfrm>
                <a:off x="3308290" y="1410209"/>
                <a:ext cx="313920" cy="4068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6773FA77-9480-0D27-36C8-A2B1770C08D4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3299650" y="1401569"/>
                  <a:ext cx="331560" cy="5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25E5B3CB-6748-35B2-6061-A97CB176BC19}"/>
                    </a:ext>
                  </a:extLst>
                </p14:cNvPr>
                <p14:cNvContentPartPr/>
                <p14:nvPr/>
              </p14:nvContentPartPr>
              <p14:xfrm>
                <a:off x="2865490" y="1400489"/>
                <a:ext cx="524160" cy="8064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25E5B3CB-6748-35B2-6061-A97CB176BC19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2856850" y="1391489"/>
                  <a:ext cx="54180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14B6C4A7-C183-DBB5-0EA6-2DBC014FE447}"/>
                    </a:ext>
                  </a:extLst>
                </p14:cNvPr>
                <p14:cNvContentPartPr/>
                <p14:nvPr/>
              </p14:nvContentPartPr>
              <p14:xfrm>
                <a:off x="3987970" y="1712969"/>
                <a:ext cx="13680" cy="3168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14B6C4A7-C183-DBB5-0EA6-2DBC014FE447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3979330" y="1703969"/>
                  <a:ext cx="31320" cy="49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71C63D99-4C5E-B88E-81C6-728F41C1D108}"/>
              </a:ext>
            </a:extLst>
          </p:cNvPr>
          <p:cNvGrpSpPr/>
          <p:nvPr/>
        </p:nvGrpSpPr>
        <p:grpSpPr>
          <a:xfrm>
            <a:off x="1849210" y="2019329"/>
            <a:ext cx="3060360" cy="498600"/>
            <a:chOff x="1849210" y="2019329"/>
            <a:chExt cx="3060360" cy="498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5C30B214-6267-FD83-3E73-32473D517C49}"/>
                    </a:ext>
                  </a:extLst>
                </p14:cNvPr>
                <p14:cNvContentPartPr/>
                <p14:nvPr/>
              </p14:nvContentPartPr>
              <p14:xfrm>
                <a:off x="1849210" y="2117609"/>
                <a:ext cx="544680" cy="35784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5C30B214-6267-FD83-3E73-32473D517C49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1840210" y="2108969"/>
                  <a:ext cx="562320" cy="37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DAEFC8A4-639E-121E-6386-108058390E1A}"/>
                    </a:ext>
                  </a:extLst>
                </p14:cNvPr>
                <p14:cNvContentPartPr/>
                <p14:nvPr/>
              </p14:nvContentPartPr>
              <p14:xfrm>
                <a:off x="2589730" y="2257289"/>
                <a:ext cx="151200" cy="648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DAEFC8A4-639E-121E-6386-108058390E1A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2580730" y="2248649"/>
                  <a:ext cx="16884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7D29BB9E-92EE-C3D3-A183-AD11850D4C94}"/>
                    </a:ext>
                  </a:extLst>
                </p14:cNvPr>
                <p14:cNvContentPartPr/>
                <p14:nvPr/>
              </p14:nvContentPartPr>
              <p14:xfrm>
                <a:off x="2600890" y="2313809"/>
                <a:ext cx="154080" cy="1764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7D29BB9E-92EE-C3D3-A183-AD11850D4C94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2592250" y="2304809"/>
                  <a:ext cx="17172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09492E27-3B21-F949-827A-E195E918C7FC}"/>
                    </a:ext>
                  </a:extLst>
                </p14:cNvPr>
                <p14:cNvContentPartPr/>
                <p14:nvPr/>
              </p14:nvContentPartPr>
              <p14:xfrm>
                <a:off x="2972770" y="2082329"/>
                <a:ext cx="217800" cy="39600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09492E27-3B21-F949-827A-E195E918C7FC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2964130" y="2073329"/>
                  <a:ext cx="235440" cy="41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8F1ED33C-A3F2-6B95-0E04-DF81BAA72EF4}"/>
                    </a:ext>
                  </a:extLst>
                </p14:cNvPr>
                <p14:cNvContentPartPr/>
                <p14:nvPr/>
              </p14:nvContentPartPr>
              <p14:xfrm>
                <a:off x="3306490" y="2134889"/>
                <a:ext cx="102240" cy="25272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8F1ED33C-A3F2-6B95-0E04-DF81BAA72EF4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3297850" y="2125889"/>
                  <a:ext cx="119880" cy="27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A1F7EBD5-8BD5-0011-42DD-EBA30D570796}"/>
                    </a:ext>
                  </a:extLst>
                </p14:cNvPr>
                <p14:cNvContentPartPr/>
                <p14:nvPr/>
              </p14:nvContentPartPr>
              <p14:xfrm>
                <a:off x="3260050" y="2303369"/>
                <a:ext cx="156960" cy="864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A1F7EBD5-8BD5-0011-42DD-EBA30D570796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3251410" y="2294729"/>
                  <a:ext cx="17460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D4C6EA3A-885E-9324-E6B8-F971D17602CA}"/>
                    </a:ext>
                  </a:extLst>
                </p14:cNvPr>
                <p14:cNvContentPartPr/>
                <p14:nvPr/>
              </p14:nvContentPartPr>
              <p14:xfrm>
                <a:off x="3567130" y="2042369"/>
                <a:ext cx="32400" cy="46692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D4C6EA3A-885E-9324-E6B8-F971D17602CA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3558490" y="2033369"/>
                  <a:ext cx="50040" cy="48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C7DD5BC6-C687-2D1B-C67D-055BA666CCD0}"/>
                    </a:ext>
                  </a:extLst>
                </p14:cNvPr>
                <p14:cNvContentPartPr/>
                <p14:nvPr/>
              </p14:nvContentPartPr>
              <p14:xfrm>
                <a:off x="3803650" y="2190689"/>
                <a:ext cx="298080" cy="20484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C7DD5BC6-C687-2D1B-C67D-055BA666CCD0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3794650" y="2181689"/>
                  <a:ext cx="315720" cy="22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6C4B3A09-9EB3-C0DB-D5AD-86873776F636}"/>
                    </a:ext>
                  </a:extLst>
                </p14:cNvPr>
                <p14:cNvContentPartPr/>
                <p14:nvPr/>
              </p14:nvContentPartPr>
              <p14:xfrm>
                <a:off x="3878890" y="2019329"/>
                <a:ext cx="138600" cy="7956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6C4B3A09-9EB3-C0DB-D5AD-86873776F636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3870250" y="2010689"/>
                  <a:ext cx="156240" cy="9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FDA6D1AA-C836-DFB5-9F51-CE0739960D04}"/>
                    </a:ext>
                  </a:extLst>
                </p14:cNvPr>
                <p14:cNvContentPartPr/>
                <p14:nvPr/>
              </p14:nvContentPartPr>
              <p14:xfrm>
                <a:off x="4276690" y="2062889"/>
                <a:ext cx="38520" cy="45144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FDA6D1AA-C836-DFB5-9F51-CE0739960D04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4268050" y="2054249"/>
                  <a:ext cx="56160" cy="46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D73742A6-19E0-C5BF-1FEB-8E62E8639A9D}"/>
                    </a:ext>
                  </a:extLst>
                </p14:cNvPr>
                <p14:cNvContentPartPr/>
                <p14:nvPr/>
              </p14:nvContentPartPr>
              <p14:xfrm>
                <a:off x="4480090" y="2274569"/>
                <a:ext cx="82800" cy="8028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D73742A6-19E0-C5BF-1FEB-8E62E8639A9D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4471450" y="2265569"/>
                  <a:ext cx="10044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D8956D3B-FC31-4A61-A64D-92154C967E94}"/>
                    </a:ext>
                  </a:extLst>
                </p14:cNvPr>
                <p14:cNvContentPartPr/>
                <p14:nvPr/>
              </p14:nvContentPartPr>
              <p14:xfrm>
                <a:off x="4494490" y="2152889"/>
                <a:ext cx="23040" cy="4356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D8956D3B-FC31-4A61-A64D-92154C967E94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4485850" y="2143889"/>
                  <a:ext cx="40680" cy="6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08D01EF9-244A-A236-34DB-F28807441594}"/>
                    </a:ext>
                  </a:extLst>
                </p14:cNvPr>
                <p14:cNvContentPartPr/>
                <p14:nvPr/>
              </p14:nvContentPartPr>
              <p14:xfrm>
                <a:off x="4661530" y="2082329"/>
                <a:ext cx="248040" cy="43560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08D01EF9-244A-A236-34DB-F28807441594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4652530" y="2073329"/>
                  <a:ext cx="265680" cy="453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6C55F4BB-B273-B074-179F-852752E3C4F2}"/>
              </a:ext>
            </a:extLst>
          </p:cNvPr>
          <p:cNvGrpSpPr/>
          <p:nvPr/>
        </p:nvGrpSpPr>
        <p:grpSpPr>
          <a:xfrm>
            <a:off x="5528770" y="2224169"/>
            <a:ext cx="256320" cy="78480"/>
            <a:chOff x="5528770" y="2224169"/>
            <a:chExt cx="256320" cy="78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24C979F8-3D1D-A9A6-FB71-8BC55B152C5D}"/>
                    </a:ext>
                  </a:extLst>
                </p14:cNvPr>
                <p14:cNvContentPartPr/>
                <p14:nvPr/>
              </p14:nvContentPartPr>
              <p14:xfrm>
                <a:off x="5528770" y="2224169"/>
                <a:ext cx="243360" cy="1512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24C979F8-3D1D-A9A6-FB71-8BC55B152C5D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5519770" y="2215529"/>
                  <a:ext cx="26100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07541EA3-AEE7-9600-44A6-A8E8B6B94330}"/>
                    </a:ext>
                  </a:extLst>
                </p14:cNvPr>
                <p14:cNvContentPartPr/>
                <p14:nvPr/>
              </p14:nvContentPartPr>
              <p14:xfrm>
                <a:off x="5592490" y="2290409"/>
                <a:ext cx="192600" cy="1224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07541EA3-AEE7-9600-44A6-A8E8B6B94330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5583850" y="2281769"/>
                  <a:ext cx="210240" cy="29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90884CC8-E058-0550-0B46-F5CA3F275677}"/>
                  </a:ext>
                </a:extLst>
              </p14:cNvPr>
              <p14:cNvContentPartPr/>
              <p14:nvPr/>
            </p14:nvContentPartPr>
            <p14:xfrm>
              <a:off x="6244090" y="1824569"/>
              <a:ext cx="131400" cy="847800"/>
            </p14:xfrm>
          </p:contentPart>
        </mc:Choice>
        <mc:Fallback xmlns=""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90884CC8-E058-0550-0B46-F5CA3F275677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6235090" y="1815569"/>
                <a:ext cx="149040" cy="865440"/>
              </a:xfrm>
              <a:prstGeom prst="rect">
                <a:avLst/>
              </a:prstGeom>
            </p:spPr>
          </p:pic>
        </mc:Fallback>
      </mc:AlternateContent>
      <p:grpSp>
        <p:nvGrpSpPr>
          <p:cNvPr id="89" name="Group 88">
            <a:extLst>
              <a:ext uri="{FF2B5EF4-FFF2-40B4-BE49-F238E27FC236}">
                <a16:creationId xmlns:a16="http://schemas.microsoft.com/office/drawing/2014/main" id="{19B7F177-01E6-8EA5-1048-95B5AC3C551B}"/>
              </a:ext>
            </a:extLst>
          </p:cNvPr>
          <p:cNvGrpSpPr/>
          <p:nvPr/>
        </p:nvGrpSpPr>
        <p:grpSpPr>
          <a:xfrm>
            <a:off x="6559450" y="1829609"/>
            <a:ext cx="3030480" cy="772560"/>
            <a:chOff x="6559450" y="1829609"/>
            <a:chExt cx="3030480" cy="772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5F5235BE-04E4-BCC7-AF44-763970D57880}"/>
                    </a:ext>
                  </a:extLst>
                </p14:cNvPr>
                <p14:cNvContentPartPr/>
                <p14:nvPr/>
              </p14:nvContentPartPr>
              <p14:xfrm>
                <a:off x="6559450" y="2017169"/>
                <a:ext cx="505800" cy="17388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5F5235BE-04E4-BCC7-AF44-763970D57880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6550450" y="2008169"/>
                  <a:ext cx="523440" cy="19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D556D9DF-FE1F-7505-A37E-965819F712A3}"/>
                    </a:ext>
                  </a:extLst>
                </p14:cNvPr>
                <p14:cNvContentPartPr/>
                <p14:nvPr/>
              </p14:nvContentPartPr>
              <p14:xfrm>
                <a:off x="6861490" y="1968569"/>
                <a:ext cx="12600" cy="35604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D556D9DF-FE1F-7505-A37E-965819F712A3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6852850" y="1959569"/>
                  <a:ext cx="30240" cy="37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8C17626B-ECC0-942D-4D22-9494CAE41560}"/>
                    </a:ext>
                  </a:extLst>
                </p14:cNvPr>
                <p14:cNvContentPartPr/>
                <p14:nvPr/>
              </p14:nvContentPartPr>
              <p14:xfrm>
                <a:off x="7134730" y="1832489"/>
                <a:ext cx="146880" cy="21816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8C17626B-ECC0-942D-4D22-9494CAE41560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7126090" y="1823489"/>
                  <a:ext cx="164520" cy="23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BE6ADCEB-D546-136B-1375-1736EA59D6C9}"/>
                    </a:ext>
                  </a:extLst>
                </p14:cNvPr>
                <p14:cNvContentPartPr/>
                <p14:nvPr/>
              </p14:nvContentPartPr>
              <p14:xfrm>
                <a:off x="7095850" y="1944089"/>
                <a:ext cx="184680" cy="5364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BE6ADCEB-D546-136B-1375-1736EA59D6C9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7086850" y="1935089"/>
                  <a:ext cx="202320" cy="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8B11915D-2DCE-C3E2-A586-2C32F85A0B1D}"/>
                    </a:ext>
                  </a:extLst>
                </p14:cNvPr>
                <p14:cNvContentPartPr/>
                <p14:nvPr/>
              </p14:nvContentPartPr>
              <p14:xfrm>
                <a:off x="7128250" y="1930409"/>
                <a:ext cx="238320" cy="4644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8B11915D-2DCE-C3E2-A586-2C32F85A0B1D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7119250" y="1921769"/>
                  <a:ext cx="25596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38C9E525-77ED-A8CD-4C57-95CC315A64F7}"/>
                    </a:ext>
                  </a:extLst>
                </p14:cNvPr>
                <p14:cNvContentPartPr/>
                <p14:nvPr/>
              </p14:nvContentPartPr>
              <p14:xfrm>
                <a:off x="7163170" y="1829969"/>
                <a:ext cx="71640" cy="25812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38C9E525-77ED-A8CD-4C57-95CC315A64F7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7154530" y="1821329"/>
                  <a:ext cx="89280" cy="27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701D3FBD-1B97-7E74-2C7A-1845DF3467D5}"/>
                    </a:ext>
                  </a:extLst>
                </p14:cNvPr>
                <p14:cNvContentPartPr/>
                <p14:nvPr/>
              </p14:nvContentPartPr>
              <p14:xfrm>
                <a:off x="6925210" y="2343329"/>
                <a:ext cx="136800" cy="25884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701D3FBD-1B97-7E74-2C7A-1845DF3467D5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6916570" y="2334329"/>
                  <a:ext cx="154440" cy="27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59399FDF-DC88-15D9-DD65-7AC5AD53224C}"/>
                    </a:ext>
                  </a:extLst>
                </p14:cNvPr>
                <p14:cNvContentPartPr/>
                <p14:nvPr/>
              </p14:nvContentPartPr>
              <p14:xfrm>
                <a:off x="6883090" y="2528369"/>
                <a:ext cx="198000" cy="864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59399FDF-DC88-15D9-DD65-7AC5AD53224C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6874090" y="2519369"/>
                  <a:ext cx="21564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3F630D4F-5E39-7065-DAF1-DC45B0A8E413}"/>
                    </a:ext>
                  </a:extLst>
                </p14:cNvPr>
                <p14:cNvContentPartPr/>
                <p14:nvPr/>
              </p14:nvContentPartPr>
              <p14:xfrm>
                <a:off x="7506610" y="2065769"/>
                <a:ext cx="339840" cy="26568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3F630D4F-5E39-7065-DAF1-DC45B0A8E413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7497970" y="2057129"/>
                  <a:ext cx="357480" cy="28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2C3AF0EA-DB26-4B6E-A635-F2A6F878FF39}"/>
                    </a:ext>
                  </a:extLst>
                </p14:cNvPr>
                <p14:cNvContentPartPr/>
                <p14:nvPr/>
              </p14:nvContentPartPr>
              <p14:xfrm>
                <a:off x="7609930" y="1829609"/>
                <a:ext cx="170280" cy="17496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2C3AF0EA-DB26-4B6E-A635-F2A6F878FF39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7601290" y="1820969"/>
                  <a:ext cx="187920" cy="19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D5BD0AEF-0FA0-956A-AA7E-A2DA39D0D84E}"/>
                    </a:ext>
                  </a:extLst>
                </p14:cNvPr>
                <p14:cNvContentPartPr/>
                <p14:nvPr/>
              </p14:nvContentPartPr>
              <p14:xfrm>
                <a:off x="8205370" y="1959929"/>
                <a:ext cx="487800" cy="12348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D5BD0AEF-0FA0-956A-AA7E-A2DA39D0D84E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8196730" y="1951289"/>
                  <a:ext cx="505440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7D6D1368-8EDF-FE97-59BE-68CB563E2217}"/>
                    </a:ext>
                  </a:extLst>
                </p14:cNvPr>
                <p14:cNvContentPartPr/>
                <p14:nvPr/>
              </p14:nvContentPartPr>
              <p14:xfrm>
                <a:off x="8440810" y="1901609"/>
                <a:ext cx="46800" cy="43344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7D6D1368-8EDF-FE97-59BE-68CB563E2217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8432170" y="1892969"/>
                  <a:ext cx="64440" cy="45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859CF255-9067-86F2-708C-38510EE12FD2}"/>
                    </a:ext>
                  </a:extLst>
                </p14:cNvPr>
                <p14:cNvContentPartPr/>
                <p14:nvPr/>
              </p14:nvContentPartPr>
              <p14:xfrm>
                <a:off x="8567170" y="2373929"/>
                <a:ext cx="47160" cy="14688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859CF255-9067-86F2-708C-38510EE12FD2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8558170" y="2365289"/>
                  <a:ext cx="6480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70633D6F-1D7B-E705-DFEF-263EDDF52590}"/>
                    </a:ext>
                  </a:extLst>
                </p14:cNvPr>
                <p14:cNvContentPartPr/>
                <p14:nvPr/>
              </p14:nvContentPartPr>
              <p14:xfrm>
                <a:off x="8624770" y="2276009"/>
                <a:ext cx="23400" cy="2664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70633D6F-1D7B-E705-DFEF-263EDDF52590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8615770" y="2267009"/>
                  <a:ext cx="4104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E83CEC04-8503-2634-5B5C-1D1038EA5303}"/>
                    </a:ext>
                  </a:extLst>
                </p14:cNvPr>
                <p14:cNvContentPartPr/>
                <p14:nvPr/>
              </p14:nvContentPartPr>
              <p14:xfrm>
                <a:off x="9065410" y="2001689"/>
                <a:ext cx="210600" cy="38196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E83CEC04-8503-2634-5B5C-1D1038EA5303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9056410" y="1992689"/>
                  <a:ext cx="228240" cy="39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03DF6356-6134-9B7B-E26A-3616EB69BF2B}"/>
                    </a:ext>
                  </a:extLst>
                </p14:cNvPr>
                <p14:cNvContentPartPr/>
                <p14:nvPr/>
              </p14:nvContentPartPr>
              <p14:xfrm>
                <a:off x="9391210" y="2240009"/>
                <a:ext cx="17640" cy="14112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03DF6356-6134-9B7B-E26A-3616EB69BF2B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9382210" y="2231369"/>
                  <a:ext cx="3528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4C963CEF-DE1C-6FD5-F4B8-95EA61056A79}"/>
                    </a:ext>
                  </a:extLst>
                </p14:cNvPr>
                <p14:cNvContentPartPr/>
                <p14:nvPr/>
              </p14:nvContentPartPr>
              <p14:xfrm>
                <a:off x="9289690" y="2195729"/>
                <a:ext cx="300240" cy="6696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4C963CEF-DE1C-6FD5-F4B8-95EA61056A79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9281050" y="2187089"/>
                  <a:ext cx="317880" cy="84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187E0907-46A3-B3AF-5827-1F55444B4059}"/>
              </a:ext>
            </a:extLst>
          </p:cNvPr>
          <p:cNvGrpSpPr/>
          <p:nvPr/>
        </p:nvGrpSpPr>
        <p:grpSpPr>
          <a:xfrm>
            <a:off x="7566730" y="2566169"/>
            <a:ext cx="112680" cy="445680"/>
            <a:chOff x="7566730" y="2566169"/>
            <a:chExt cx="112680" cy="445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FD6BDED2-27B5-6342-6E62-23F7843F4F8E}"/>
                    </a:ext>
                  </a:extLst>
                </p14:cNvPr>
                <p14:cNvContentPartPr/>
                <p14:nvPr/>
              </p14:nvContentPartPr>
              <p14:xfrm>
                <a:off x="7609570" y="2566169"/>
                <a:ext cx="69840" cy="44568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FD6BDED2-27B5-6342-6E62-23F7843F4F8E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7600930" y="2557529"/>
                  <a:ext cx="87480" cy="46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62F38D14-1BBA-4FCA-F966-A8545FA4ED2C}"/>
                    </a:ext>
                  </a:extLst>
                </p14:cNvPr>
                <p14:cNvContentPartPr/>
                <p14:nvPr/>
              </p14:nvContentPartPr>
              <p14:xfrm>
                <a:off x="7566730" y="2568329"/>
                <a:ext cx="75240" cy="14832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62F38D14-1BBA-4FCA-F966-A8545FA4ED2C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7557730" y="2559329"/>
                  <a:ext cx="92880" cy="165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40">
            <p14:nvContentPartPr>
              <p14:cNvPr id="93" name="Ink 92">
                <a:extLst>
                  <a:ext uri="{FF2B5EF4-FFF2-40B4-BE49-F238E27FC236}">
                    <a16:creationId xmlns:a16="http://schemas.microsoft.com/office/drawing/2014/main" id="{ED420F30-4292-9D56-442A-FC2F5E8CD25C}"/>
                  </a:ext>
                </a:extLst>
              </p14:cNvPr>
              <p14:cNvContentPartPr/>
              <p14:nvPr/>
            </p14:nvContentPartPr>
            <p14:xfrm>
              <a:off x="6899650" y="3143609"/>
              <a:ext cx="817920" cy="155520"/>
            </p14:xfrm>
          </p:contentPart>
        </mc:Choice>
        <mc:Fallback xmlns="">
          <p:pic>
            <p:nvPicPr>
              <p:cNvPr id="93" name="Ink 92">
                <a:extLst>
                  <a:ext uri="{FF2B5EF4-FFF2-40B4-BE49-F238E27FC236}">
                    <a16:creationId xmlns:a16="http://schemas.microsoft.com/office/drawing/2014/main" id="{ED420F30-4292-9D56-442A-FC2F5E8CD25C}"/>
                  </a:ext>
                </a:extLst>
              </p:cNvPr>
              <p:cNvPicPr/>
              <p:nvPr/>
            </p:nvPicPr>
            <p:blipFill>
              <a:blip r:embed="rId141"/>
              <a:stretch>
                <a:fillRect/>
              </a:stretch>
            </p:blipFill>
            <p:spPr>
              <a:xfrm>
                <a:off x="6890650" y="3134609"/>
                <a:ext cx="835560" cy="173160"/>
              </a:xfrm>
              <a:prstGeom prst="rect">
                <a:avLst/>
              </a:prstGeom>
            </p:spPr>
          </p:pic>
        </mc:Fallback>
      </mc:AlternateContent>
      <p:grpSp>
        <p:nvGrpSpPr>
          <p:cNvPr id="96" name="Group 95">
            <a:extLst>
              <a:ext uri="{FF2B5EF4-FFF2-40B4-BE49-F238E27FC236}">
                <a16:creationId xmlns:a16="http://schemas.microsoft.com/office/drawing/2014/main" id="{AED7B08C-2725-4940-B4E7-8E5BAFD3AEF6}"/>
              </a:ext>
            </a:extLst>
          </p:cNvPr>
          <p:cNvGrpSpPr/>
          <p:nvPr/>
        </p:nvGrpSpPr>
        <p:grpSpPr>
          <a:xfrm>
            <a:off x="7929250" y="2996729"/>
            <a:ext cx="1040400" cy="444960"/>
            <a:chOff x="7929250" y="2996729"/>
            <a:chExt cx="1040400" cy="444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BA72B7EE-B4C0-4E43-9796-74817A86B964}"/>
                    </a:ext>
                  </a:extLst>
                </p14:cNvPr>
                <p14:cNvContentPartPr/>
                <p14:nvPr/>
              </p14:nvContentPartPr>
              <p14:xfrm>
                <a:off x="7929250" y="2996729"/>
                <a:ext cx="1040400" cy="44496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BA72B7EE-B4C0-4E43-9796-74817A86B964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7920610" y="2987729"/>
                  <a:ext cx="1058040" cy="46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FC690697-84A9-BB12-9383-7D7449506748}"/>
                    </a:ext>
                  </a:extLst>
                </p14:cNvPr>
                <p14:cNvContentPartPr/>
                <p14:nvPr/>
              </p14:nvContentPartPr>
              <p14:xfrm>
                <a:off x="8572210" y="3067289"/>
                <a:ext cx="268560" cy="5364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FC690697-84A9-BB12-9383-7D7449506748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8563210" y="3058289"/>
                  <a:ext cx="286200" cy="71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75992E47-075B-A65F-BE5C-A8E88109AF48}"/>
              </a:ext>
            </a:extLst>
          </p:cNvPr>
          <p:cNvGrpSpPr/>
          <p:nvPr/>
        </p:nvGrpSpPr>
        <p:grpSpPr>
          <a:xfrm>
            <a:off x="9198970" y="2476169"/>
            <a:ext cx="2551320" cy="312480"/>
            <a:chOff x="9198970" y="2476169"/>
            <a:chExt cx="2551320" cy="312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3E2C257D-FF9E-3903-8FCD-C14A5E3C8D52}"/>
                    </a:ext>
                  </a:extLst>
                </p14:cNvPr>
                <p14:cNvContentPartPr/>
                <p14:nvPr/>
              </p14:nvContentPartPr>
              <p14:xfrm>
                <a:off x="9210490" y="2543489"/>
                <a:ext cx="320040" cy="23364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3E2C257D-FF9E-3903-8FCD-C14A5E3C8D52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9201850" y="2534849"/>
                  <a:ext cx="337680" cy="25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CED90B54-E99B-57FF-7993-0C9B0BB87DA8}"/>
                    </a:ext>
                  </a:extLst>
                </p14:cNvPr>
                <p14:cNvContentPartPr/>
                <p14:nvPr/>
              </p14:nvContentPartPr>
              <p14:xfrm>
                <a:off x="9198970" y="2523329"/>
                <a:ext cx="113400" cy="8568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CED90B54-E99B-57FF-7993-0C9B0BB87DA8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9189970" y="2514329"/>
                  <a:ext cx="131040" cy="10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07BF7646-6162-E442-96ED-2CA54098C864}"/>
                    </a:ext>
                  </a:extLst>
                </p14:cNvPr>
                <p14:cNvContentPartPr/>
                <p14:nvPr/>
              </p14:nvContentPartPr>
              <p14:xfrm>
                <a:off x="9580930" y="2476169"/>
                <a:ext cx="1062360" cy="31248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07BF7646-6162-E442-96ED-2CA54098C864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9571930" y="2467169"/>
                  <a:ext cx="1080000" cy="33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9B2C31E3-5F70-ADF4-7BC6-C6D76D86E0A6}"/>
                    </a:ext>
                  </a:extLst>
                </p14:cNvPr>
                <p14:cNvContentPartPr/>
                <p14:nvPr/>
              </p14:nvContentPartPr>
              <p14:xfrm>
                <a:off x="10781170" y="2489849"/>
                <a:ext cx="938520" cy="29880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9B2C31E3-5F70-ADF4-7BC6-C6D76D86E0A6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10772170" y="2481209"/>
                  <a:ext cx="956160" cy="31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722CFED6-FB4F-0A39-07CD-415D53CBA731}"/>
                    </a:ext>
                  </a:extLst>
                </p14:cNvPr>
                <p14:cNvContentPartPr/>
                <p14:nvPr/>
              </p14:nvContentPartPr>
              <p14:xfrm>
                <a:off x="11499370" y="2604329"/>
                <a:ext cx="250920" cy="1476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722CFED6-FB4F-0A39-07CD-415D53CBA731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11490730" y="2595329"/>
                  <a:ext cx="268560" cy="32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E6E8D69D-5407-388F-A518-0D466D7F7698}"/>
              </a:ext>
            </a:extLst>
          </p:cNvPr>
          <p:cNvGrpSpPr/>
          <p:nvPr/>
        </p:nvGrpSpPr>
        <p:grpSpPr>
          <a:xfrm>
            <a:off x="1832290" y="2669129"/>
            <a:ext cx="166320" cy="576360"/>
            <a:chOff x="1832290" y="2669129"/>
            <a:chExt cx="166320" cy="576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4D2DEBFE-6BF1-1B5E-3799-CD460C602C41}"/>
                    </a:ext>
                  </a:extLst>
                </p14:cNvPr>
                <p14:cNvContentPartPr/>
                <p14:nvPr/>
              </p14:nvContentPartPr>
              <p14:xfrm>
                <a:off x="1842370" y="2696849"/>
                <a:ext cx="147600" cy="54864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4D2DEBFE-6BF1-1B5E-3799-CD460C602C41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1833370" y="2688209"/>
                  <a:ext cx="165240" cy="56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BEF58741-3318-057E-52DC-A57413F58F89}"/>
                    </a:ext>
                  </a:extLst>
                </p14:cNvPr>
                <p14:cNvContentPartPr/>
                <p14:nvPr/>
              </p14:nvContentPartPr>
              <p14:xfrm>
                <a:off x="1832290" y="2669129"/>
                <a:ext cx="166320" cy="13212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BEF58741-3318-057E-52DC-A57413F58F89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1823290" y="2660489"/>
                  <a:ext cx="183960" cy="149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9" name="Group 118">
            <a:extLst>
              <a:ext uri="{FF2B5EF4-FFF2-40B4-BE49-F238E27FC236}">
                <a16:creationId xmlns:a16="http://schemas.microsoft.com/office/drawing/2014/main" id="{99DD556B-5291-7A60-F98B-4C85D33A8A8A}"/>
              </a:ext>
            </a:extLst>
          </p:cNvPr>
          <p:cNvGrpSpPr/>
          <p:nvPr/>
        </p:nvGrpSpPr>
        <p:grpSpPr>
          <a:xfrm>
            <a:off x="571210" y="3276089"/>
            <a:ext cx="3291120" cy="529200"/>
            <a:chOff x="571210" y="3276089"/>
            <a:chExt cx="3291120" cy="529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45DEBDE6-40B8-EE74-1FD4-FB28BF6F2BEC}"/>
                    </a:ext>
                  </a:extLst>
                </p14:cNvPr>
                <p14:cNvContentPartPr/>
                <p14:nvPr/>
              </p14:nvContentPartPr>
              <p14:xfrm>
                <a:off x="571210" y="3372209"/>
                <a:ext cx="336960" cy="29520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45DEBDE6-40B8-EE74-1FD4-FB28BF6F2BEC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562210" y="3363569"/>
                  <a:ext cx="354600" cy="31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E85F01D3-E551-FAF6-51EF-7CC4B65358F9}"/>
                    </a:ext>
                  </a:extLst>
                </p14:cNvPr>
                <p14:cNvContentPartPr/>
                <p14:nvPr/>
              </p14:nvContentPartPr>
              <p14:xfrm>
                <a:off x="896290" y="3276089"/>
                <a:ext cx="391680" cy="39960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E85F01D3-E551-FAF6-51EF-7CC4B65358F9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887650" y="3267089"/>
                  <a:ext cx="409320" cy="41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45B4691C-60BE-3F55-01B3-D0B625D559A7}"/>
                    </a:ext>
                  </a:extLst>
                </p14:cNvPr>
                <p14:cNvContentPartPr/>
                <p14:nvPr/>
              </p14:nvContentPartPr>
              <p14:xfrm>
                <a:off x="1163770" y="3493169"/>
                <a:ext cx="134280" cy="1044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45B4691C-60BE-3F55-01B3-D0B625D559A7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1155130" y="3484169"/>
                  <a:ext cx="15192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56789E8A-FF11-28BA-2616-C567180FC627}"/>
                    </a:ext>
                  </a:extLst>
                </p14:cNvPr>
                <p14:cNvContentPartPr/>
                <p14:nvPr/>
              </p14:nvContentPartPr>
              <p14:xfrm>
                <a:off x="1501450" y="3505049"/>
                <a:ext cx="342360" cy="16704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56789E8A-FF11-28BA-2616-C567180FC627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1492450" y="3496409"/>
                  <a:ext cx="36000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FAE56EEA-E890-2545-C5CF-4A6137CC7B1D}"/>
                    </a:ext>
                  </a:extLst>
                </p14:cNvPr>
                <p14:cNvContentPartPr/>
                <p14:nvPr/>
              </p14:nvContentPartPr>
              <p14:xfrm>
                <a:off x="1626730" y="3460049"/>
                <a:ext cx="21240" cy="1908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FAE56EEA-E890-2545-C5CF-4A6137CC7B1D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1617730" y="3451409"/>
                  <a:ext cx="3888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3EB15D92-D91C-B38E-1F7A-D7109122F0A0}"/>
                    </a:ext>
                  </a:extLst>
                </p14:cNvPr>
                <p14:cNvContentPartPr/>
                <p14:nvPr/>
              </p14:nvContentPartPr>
              <p14:xfrm>
                <a:off x="2021650" y="3309929"/>
                <a:ext cx="377640" cy="36756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3EB15D92-D91C-B38E-1F7A-D7109122F0A0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2012650" y="3301289"/>
                  <a:ext cx="395280" cy="38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2E40BF22-BEA1-EE24-5856-140F338EFB2B}"/>
                    </a:ext>
                  </a:extLst>
                </p14:cNvPr>
                <p14:cNvContentPartPr/>
                <p14:nvPr/>
              </p14:nvContentPartPr>
              <p14:xfrm>
                <a:off x="2176090" y="3466529"/>
                <a:ext cx="198720" cy="1260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2E40BF22-BEA1-EE24-5856-140F338EFB2B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2167090" y="3457529"/>
                  <a:ext cx="21636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8688FBC9-BEA0-999E-766E-17CCF45B5E9C}"/>
                    </a:ext>
                  </a:extLst>
                </p14:cNvPr>
                <p14:cNvContentPartPr/>
                <p14:nvPr/>
              </p14:nvContentPartPr>
              <p14:xfrm>
                <a:off x="2076370" y="3415409"/>
                <a:ext cx="45720" cy="648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8688FBC9-BEA0-999E-766E-17CCF45B5E9C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2067730" y="3406409"/>
                  <a:ext cx="6336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9E1398AF-31BE-4455-3AFE-B828DD052BC5}"/>
                    </a:ext>
                  </a:extLst>
                </p14:cNvPr>
                <p14:cNvContentPartPr/>
                <p14:nvPr/>
              </p14:nvContentPartPr>
              <p14:xfrm>
                <a:off x="2568130" y="3294449"/>
                <a:ext cx="144360" cy="31572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9E1398AF-31BE-4455-3AFE-B828DD052BC5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2559130" y="3285809"/>
                  <a:ext cx="162000" cy="33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65C3150A-FCE3-458D-B46B-09871BD8F151}"/>
                    </a:ext>
                  </a:extLst>
                </p14:cNvPr>
                <p14:cNvContentPartPr/>
                <p14:nvPr/>
              </p14:nvContentPartPr>
              <p14:xfrm>
                <a:off x="2580370" y="3783689"/>
                <a:ext cx="46800" cy="2160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65C3150A-FCE3-458D-B46B-09871BD8F151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2571370" y="3775049"/>
                  <a:ext cx="6444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4C4C508E-4570-3B3D-478F-CD8E21E970C0}"/>
                    </a:ext>
                  </a:extLst>
                </p14:cNvPr>
                <p14:cNvContentPartPr/>
                <p14:nvPr/>
              </p14:nvContentPartPr>
              <p14:xfrm>
                <a:off x="2985010" y="3406409"/>
                <a:ext cx="224280" cy="23616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4C4C508E-4570-3B3D-478F-CD8E21E970C0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2976010" y="3397409"/>
                  <a:ext cx="241920" cy="25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0FB4D7C7-8EB6-963F-A27D-2212271C41E8}"/>
                    </a:ext>
                  </a:extLst>
                </p14:cNvPr>
                <p14:cNvContentPartPr/>
                <p14:nvPr/>
              </p14:nvContentPartPr>
              <p14:xfrm>
                <a:off x="3296410" y="3524129"/>
                <a:ext cx="565920" cy="15372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0FB4D7C7-8EB6-963F-A27D-2212271C41E8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3287410" y="3515129"/>
                  <a:ext cx="583560" cy="171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4" name="Group 123">
            <a:extLst>
              <a:ext uri="{FF2B5EF4-FFF2-40B4-BE49-F238E27FC236}">
                <a16:creationId xmlns:a16="http://schemas.microsoft.com/office/drawing/2014/main" id="{61D9647C-D3E4-09F0-B6C8-BC5B6D1D8F6D}"/>
              </a:ext>
            </a:extLst>
          </p:cNvPr>
          <p:cNvGrpSpPr/>
          <p:nvPr/>
        </p:nvGrpSpPr>
        <p:grpSpPr>
          <a:xfrm>
            <a:off x="598930" y="4120289"/>
            <a:ext cx="528120" cy="323280"/>
            <a:chOff x="598930" y="4120289"/>
            <a:chExt cx="528120" cy="323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C31CA179-D40A-C2DD-A4E2-976C25BC771D}"/>
                    </a:ext>
                  </a:extLst>
                </p14:cNvPr>
                <p14:cNvContentPartPr/>
                <p14:nvPr/>
              </p14:nvContentPartPr>
              <p14:xfrm>
                <a:off x="598930" y="4120289"/>
                <a:ext cx="73440" cy="29232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C31CA179-D40A-C2DD-A4E2-976C25BC771D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589930" y="4111289"/>
                  <a:ext cx="91080" cy="30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081FF6A5-CE73-F26C-BE51-04835D7CF8B5}"/>
                    </a:ext>
                  </a:extLst>
                </p14:cNvPr>
                <p14:cNvContentPartPr/>
                <p14:nvPr/>
              </p14:nvContentPartPr>
              <p14:xfrm>
                <a:off x="637450" y="4128209"/>
                <a:ext cx="243360" cy="6156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081FF6A5-CE73-F26C-BE51-04835D7CF8B5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628450" y="4119209"/>
                  <a:ext cx="261000" cy="7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D77CDFAC-E4AC-E6BA-323E-2BF42780DEBB}"/>
                    </a:ext>
                  </a:extLst>
                </p14:cNvPr>
                <p14:cNvContentPartPr/>
                <p14:nvPr/>
              </p14:nvContentPartPr>
              <p14:xfrm>
                <a:off x="645730" y="4238009"/>
                <a:ext cx="183240" cy="2376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D77CDFAC-E4AC-E6BA-323E-2BF42780DEBB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637090" y="4229369"/>
                  <a:ext cx="20088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CC8B970C-533A-0B59-767F-E39C2D2F96FA}"/>
                    </a:ext>
                  </a:extLst>
                </p14:cNvPr>
                <p14:cNvContentPartPr/>
                <p14:nvPr/>
              </p14:nvContentPartPr>
              <p14:xfrm>
                <a:off x="868570" y="4300289"/>
                <a:ext cx="258480" cy="14328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CC8B970C-533A-0B59-767F-E39C2D2F96FA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859570" y="4291289"/>
                  <a:ext cx="276120" cy="160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9" name="Group 128">
            <a:extLst>
              <a:ext uri="{FF2B5EF4-FFF2-40B4-BE49-F238E27FC236}">
                <a16:creationId xmlns:a16="http://schemas.microsoft.com/office/drawing/2014/main" id="{C5B85976-79D3-6094-C435-91AAB83E955E}"/>
              </a:ext>
            </a:extLst>
          </p:cNvPr>
          <p:cNvGrpSpPr/>
          <p:nvPr/>
        </p:nvGrpSpPr>
        <p:grpSpPr>
          <a:xfrm>
            <a:off x="1655170" y="4099049"/>
            <a:ext cx="1013040" cy="333000"/>
            <a:chOff x="1655170" y="4099049"/>
            <a:chExt cx="1013040" cy="333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E92F0BDA-3599-F8C7-8FA4-F77AD3E6C856}"/>
                    </a:ext>
                  </a:extLst>
                </p14:cNvPr>
                <p14:cNvContentPartPr/>
                <p14:nvPr/>
              </p14:nvContentPartPr>
              <p14:xfrm>
                <a:off x="1655170" y="4127489"/>
                <a:ext cx="232200" cy="27000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E92F0BDA-3599-F8C7-8FA4-F77AD3E6C856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1646530" y="4118849"/>
                  <a:ext cx="249840" cy="28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3921F64C-3D69-3741-E53A-0FE60A25136F}"/>
                    </a:ext>
                  </a:extLst>
                </p14:cNvPr>
                <p14:cNvContentPartPr/>
                <p14:nvPr/>
              </p14:nvContentPartPr>
              <p14:xfrm>
                <a:off x="1982050" y="4222169"/>
                <a:ext cx="352080" cy="15660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3921F64C-3D69-3741-E53A-0FE60A25136F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1973050" y="4213169"/>
                  <a:ext cx="36972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BC0D149A-6BAD-E385-D2AA-555BD589F5ED}"/>
                    </a:ext>
                  </a:extLst>
                </p14:cNvPr>
                <p14:cNvContentPartPr/>
                <p14:nvPr/>
              </p14:nvContentPartPr>
              <p14:xfrm>
                <a:off x="2541130" y="4122089"/>
                <a:ext cx="34560" cy="30996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BC0D149A-6BAD-E385-D2AA-555BD589F5ED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2532490" y="4113089"/>
                  <a:ext cx="52200" cy="32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E5F9B79E-172A-D6C9-D5C7-AE38AF3189F3}"/>
                    </a:ext>
                  </a:extLst>
                </p14:cNvPr>
                <p14:cNvContentPartPr/>
                <p14:nvPr/>
              </p14:nvContentPartPr>
              <p14:xfrm>
                <a:off x="2537530" y="4099049"/>
                <a:ext cx="130680" cy="13104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E5F9B79E-172A-D6C9-D5C7-AE38AF3189F3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2528890" y="4090409"/>
                  <a:ext cx="148320" cy="148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0" name="Group 139">
            <a:extLst>
              <a:ext uri="{FF2B5EF4-FFF2-40B4-BE49-F238E27FC236}">
                <a16:creationId xmlns:a16="http://schemas.microsoft.com/office/drawing/2014/main" id="{05C28DE0-EE7F-F4E4-5515-0502E347D534}"/>
              </a:ext>
            </a:extLst>
          </p:cNvPr>
          <p:cNvGrpSpPr/>
          <p:nvPr/>
        </p:nvGrpSpPr>
        <p:grpSpPr>
          <a:xfrm>
            <a:off x="2922730" y="4065209"/>
            <a:ext cx="1326240" cy="398160"/>
            <a:chOff x="2922730" y="4065209"/>
            <a:chExt cx="1326240" cy="398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D9F241AE-07A7-C603-DE2A-AE3D2C06F7D0}"/>
                    </a:ext>
                  </a:extLst>
                </p14:cNvPr>
                <p14:cNvContentPartPr/>
                <p14:nvPr/>
              </p14:nvContentPartPr>
              <p14:xfrm>
                <a:off x="2997610" y="4187969"/>
                <a:ext cx="5040" cy="11988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D9F241AE-07A7-C603-DE2A-AE3D2C06F7D0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2988610" y="4179329"/>
                  <a:ext cx="2268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792FF992-0BC2-4598-5223-D76EA3D5E58A}"/>
                    </a:ext>
                  </a:extLst>
                </p14:cNvPr>
                <p14:cNvContentPartPr/>
                <p14:nvPr/>
              </p14:nvContentPartPr>
              <p14:xfrm>
                <a:off x="2922730" y="4236569"/>
                <a:ext cx="153000" cy="1944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792FF992-0BC2-4598-5223-D76EA3D5E58A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2913730" y="4227569"/>
                  <a:ext cx="17064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5B216A9C-710F-2771-608F-BB9F8A2E0175}"/>
                    </a:ext>
                  </a:extLst>
                </p14:cNvPr>
                <p14:cNvContentPartPr/>
                <p14:nvPr/>
              </p14:nvContentPartPr>
              <p14:xfrm>
                <a:off x="3067090" y="4153769"/>
                <a:ext cx="285480" cy="30960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5B216A9C-710F-2771-608F-BB9F8A2E0175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3058090" y="4145129"/>
                  <a:ext cx="303120" cy="32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2662683A-5BF2-0A61-025B-FF61D08A1581}"/>
                    </a:ext>
                  </a:extLst>
                </p14:cNvPr>
                <p14:cNvContentPartPr/>
                <p14:nvPr/>
              </p14:nvContentPartPr>
              <p14:xfrm>
                <a:off x="3387490" y="4078529"/>
                <a:ext cx="132840" cy="1368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2662683A-5BF2-0A61-025B-FF61D08A1581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3378850" y="4069889"/>
                  <a:ext cx="15048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E5BB6127-9BC0-CE6D-7E94-71E3F22ABE04}"/>
                    </a:ext>
                  </a:extLst>
                </p14:cNvPr>
                <p14:cNvContentPartPr/>
                <p14:nvPr/>
              </p14:nvContentPartPr>
              <p14:xfrm>
                <a:off x="3732010" y="4205249"/>
                <a:ext cx="36000" cy="10368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E5BB6127-9BC0-CE6D-7E94-71E3F22ABE04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3723370" y="4196609"/>
                  <a:ext cx="5364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8AB93EE3-73A6-0E07-3294-BDE8C8F44F88}"/>
                    </a:ext>
                  </a:extLst>
                </p14:cNvPr>
                <p14:cNvContentPartPr/>
                <p14:nvPr/>
              </p14:nvContentPartPr>
              <p14:xfrm>
                <a:off x="3653170" y="4252769"/>
                <a:ext cx="221760" cy="1332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8AB93EE3-73A6-0E07-3294-BDE8C8F44F88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3644170" y="4244129"/>
                  <a:ext cx="23940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484452B4-52AC-42E4-D737-BE2A9183FDD2}"/>
                    </a:ext>
                  </a:extLst>
                </p14:cNvPr>
                <p14:cNvContentPartPr/>
                <p14:nvPr/>
              </p14:nvContentPartPr>
              <p14:xfrm>
                <a:off x="3957370" y="4180769"/>
                <a:ext cx="275400" cy="16416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484452B4-52AC-42E4-D737-BE2A9183FDD2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3948730" y="4172129"/>
                  <a:ext cx="293040" cy="18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55A12FCB-F3F4-08B3-7D17-ABD2B5BA9297}"/>
                    </a:ext>
                  </a:extLst>
                </p14:cNvPr>
                <p14:cNvContentPartPr/>
                <p14:nvPr/>
              </p14:nvContentPartPr>
              <p14:xfrm>
                <a:off x="3965290" y="4065209"/>
                <a:ext cx="283680" cy="3708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55A12FCB-F3F4-08B3-7D17-ABD2B5BA9297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3956290" y="4056209"/>
                  <a:ext cx="301320" cy="54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16">
            <p14:nvContentPartPr>
              <p14:cNvPr id="141" name="Ink 140">
                <a:extLst>
                  <a:ext uri="{FF2B5EF4-FFF2-40B4-BE49-F238E27FC236}">
                    <a16:creationId xmlns:a16="http://schemas.microsoft.com/office/drawing/2014/main" id="{8C6A980D-1D23-83FA-B38A-1E3B8AFEA7A9}"/>
                  </a:ext>
                </a:extLst>
              </p14:cNvPr>
              <p14:cNvContentPartPr/>
              <p14:nvPr/>
            </p14:nvContentPartPr>
            <p14:xfrm>
              <a:off x="4602850" y="4379489"/>
              <a:ext cx="81360" cy="84240"/>
            </p14:xfrm>
          </p:contentPart>
        </mc:Choice>
        <mc:Fallback xmlns="">
          <p:pic>
            <p:nvPicPr>
              <p:cNvPr id="141" name="Ink 140">
                <a:extLst>
                  <a:ext uri="{FF2B5EF4-FFF2-40B4-BE49-F238E27FC236}">
                    <a16:creationId xmlns:a16="http://schemas.microsoft.com/office/drawing/2014/main" id="{8C6A980D-1D23-83FA-B38A-1E3B8AFEA7A9}"/>
                  </a:ext>
                </a:extLst>
              </p:cNvPr>
              <p:cNvPicPr/>
              <p:nvPr/>
            </p:nvPicPr>
            <p:blipFill>
              <a:blip r:embed="rId217"/>
              <a:stretch>
                <a:fillRect/>
              </a:stretch>
            </p:blipFill>
            <p:spPr>
              <a:xfrm>
                <a:off x="4594210" y="4370489"/>
                <a:ext cx="99000" cy="101880"/>
              </a:xfrm>
              <a:prstGeom prst="rect">
                <a:avLst/>
              </a:prstGeom>
            </p:spPr>
          </p:pic>
        </mc:Fallback>
      </mc:AlternateContent>
      <p:grpSp>
        <p:nvGrpSpPr>
          <p:cNvPr id="148" name="Group 147">
            <a:extLst>
              <a:ext uri="{FF2B5EF4-FFF2-40B4-BE49-F238E27FC236}">
                <a16:creationId xmlns:a16="http://schemas.microsoft.com/office/drawing/2014/main" id="{CBAAB5A0-D372-B059-7F6D-F6355AF2D829}"/>
              </a:ext>
            </a:extLst>
          </p:cNvPr>
          <p:cNvGrpSpPr/>
          <p:nvPr/>
        </p:nvGrpSpPr>
        <p:grpSpPr>
          <a:xfrm>
            <a:off x="5168770" y="4047569"/>
            <a:ext cx="2780640" cy="448920"/>
            <a:chOff x="5168770" y="4047569"/>
            <a:chExt cx="2780640" cy="448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C4FB0351-AFAB-331F-78AF-E55FFED22633}"/>
                    </a:ext>
                  </a:extLst>
                </p14:cNvPr>
                <p14:cNvContentPartPr/>
                <p14:nvPr/>
              </p14:nvContentPartPr>
              <p14:xfrm>
                <a:off x="5168770" y="4047569"/>
                <a:ext cx="1167480" cy="40860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C4FB0351-AFAB-331F-78AF-E55FFED22633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5159770" y="4038929"/>
                  <a:ext cx="1185120" cy="42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D3A92F6E-EF6F-5BB1-CF97-6C8B5EBBF132}"/>
                    </a:ext>
                  </a:extLst>
                </p14:cNvPr>
                <p14:cNvContentPartPr/>
                <p14:nvPr/>
              </p14:nvContentPartPr>
              <p14:xfrm>
                <a:off x="6158410" y="4175009"/>
                <a:ext cx="167400" cy="3492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D3A92F6E-EF6F-5BB1-CF97-6C8B5EBBF132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6149770" y="4166009"/>
                  <a:ext cx="18504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32A76CB7-3A05-5AD4-BED5-41E4F2804BEC}"/>
                    </a:ext>
                  </a:extLst>
                </p14:cNvPr>
                <p14:cNvContentPartPr/>
                <p14:nvPr/>
              </p14:nvContentPartPr>
              <p14:xfrm>
                <a:off x="5363530" y="4133609"/>
                <a:ext cx="11880" cy="2916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32A76CB7-3A05-5AD4-BED5-41E4F2804BEC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5354890" y="4124609"/>
                  <a:ext cx="2952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F79D16C7-EB75-B213-BBB1-3B7707B91B71}"/>
                    </a:ext>
                  </a:extLst>
                </p14:cNvPr>
                <p14:cNvContentPartPr/>
                <p14:nvPr/>
              </p14:nvContentPartPr>
              <p14:xfrm>
                <a:off x="6590050" y="4191929"/>
                <a:ext cx="699840" cy="30456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F79D16C7-EB75-B213-BBB1-3B7707B91B71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6581050" y="4182929"/>
                  <a:ext cx="717480" cy="32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C4469E98-7611-EF2E-756F-CF5E1A15D935}"/>
                    </a:ext>
                  </a:extLst>
                </p14:cNvPr>
                <p14:cNvContentPartPr/>
                <p14:nvPr/>
              </p14:nvContentPartPr>
              <p14:xfrm>
                <a:off x="7591930" y="4202369"/>
                <a:ext cx="357480" cy="11484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C4469E98-7611-EF2E-756F-CF5E1A15D935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7582930" y="4193729"/>
                  <a:ext cx="37512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C037E3B3-E042-D794-5BE3-915D060E16EB}"/>
                    </a:ext>
                  </a:extLst>
                </p14:cNvPr>
                <p14:cNvContentPartPr/>
                <p14:nvPr/>
              </p14:nvContentPartPr>
              <p14:xfrm>
                <a:off x="7687690" y="4123529"/>
                <a:ext cx="21240" cy="2304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C037E3B3-E042-D794-5BE3-915D060E16EB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7679050" y="4114529"/>
                  <a:ext cx="38880" cy="40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2" name="Group 151">
            <a:extLst>
              <a:ext uri="{FF2B5EF4-FFF2-40B4-BE49-F238E27FC236}">
                <a16:creationId xmlns:a16="http://schemas.microsoft.com/office/drawing/2014/main" id="{08362B5D-0F7E-D8EE-0698-55147AFD5629}"/>
              </a:ext>
            </a:extLst>
          </p:cNvPr>
          <p:cNvGrpSpPr/>
          <p:nvPr/>
        </p:nvGrpSpPr>
        <p:grpSpPr>
          <a:xfrm>
            <a:off x="1795930" y="4976009"/>
            <a:ext cx="911880" cy="341280"/>
            <a:chOff x="1795930" y="4976009"/>
            <a:chExt cx="911880" cy="341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83D3DAEB-CD9B-BE6D-D818-54128859CEE8}"/>
                    </a:ext>
                  </a:extLst>
                </p14:cNvPr>
                <p14:cNvContentPartPr/>
                <p14:nvPr/>
              </p14:nvContentPartPr>
              <p14:xfrm>
                <a:off x="1795930" y="4976009"/>
                <a:ext cx="471240" cy="34128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83D3DAEB-CD9B-BE6D-D818-54128859CEE8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1787290" y="4967369"/>
                  <a:ext cx="488880" cy="35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A915A8CD-3F57-7F03-8DEA-8DF4FFC0A721}"/>
                    </a:ext>
                  </a:extLst>
                </p14:cNvPr>
                <p14:cNvContentPartPr/>
                <p14:nvPr/>
              </p14:nvContentPartPr>
              <p14:xfrm>
                <a:off x="2461570" y="5128649"/>
                <a:ext cx="188640" cy="2376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A915A8CD-3F57-7F03-8DEA-8DF4FFC0A721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2452930" y="5120009"/>
                  <a:ext cx="20628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24ECAD12-443E-4EB8-DEEF-E6EC36854FEB}"/>
                    </a:ext>
                  </a:extLst>
                </p14:cNvPr>
                <p14:cNvContentPartPr/>
                <p14:nvPr/>
              </p14:nvContentPartPr>
              <p14:xfrm>
                <a:off x="2434210" y="5206409"/>
                <a:ext cx="273600" cy="2808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24ECAD12-443E-4EB8-DEEF-E6EC36854FEB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2425210" y="5197769"/>
                  <a:ext cx="291240" cy="45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3" name="Group 172">
            <a:extLst>
              <a:ext uri="{FF2B5EF4-FFF2-40B4-BE49-F238E27FC236}">
                <a16:creationId xmlns:a16="http://schemas.microsoft.com/office/drawing/2014/main" id="{AAF9725B-3DC5-5DA4-9B9D-6824B47A2252}"/>
              </a:ext>
            </a:extLst>
          </p:cNvPr>
          <p:cNvGrpSpPr/>
          <p:nvPr/>
        </p:nvGrpSpPr>
        <p:grpSpPr>
          <a:xfrm>
            <a:off x="3039370" y="4812209"/>
            <a:ext cx="1806480" cy="759960"/>
            <a:chOff x="3039370" y="4812209"/>
            <a:chExt cx="1806480" cy="759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68452BF1-2F04-0FF4-1646-64256DCBFFE3}"/>
                    </a:ext>
                  </a:extLst>
                </p14:cNvPr>
                <p14:cNvContentPartPr/>
                <p14:nvPr/>
              </p14:nvContentPartPr>
              <p14:xfrm>
                <a:off x="3039370" y="4812209"/>
                <a:ext cx="178920" cy="73728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68452BF1-2F04-0FF4-1646-64256DCBFFE3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3030730" y="4803209"/>
                  <a:ext cx="196560" cy="75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29C67A79-6542-8B10-9B8E-5C48E049B027}"/>
                    </a:ext>
                  </a:extLst>
                </p14:cNvPr>
                <p14:cNvContentPartPr/>
                <p14:nvPr/>
              </p14:nvContentPartPr>
              <p14:xfrm>
                <a:off x="3374530" y="4990769"/>
                <a:ext cx="475920" cy="18036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29C67A79-6542-8B10-9B8E-5C48E049B027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3365530" y="4982129"/>
                  <a:ext cx="493560" cy="19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A4009A96-0801-AA00-1D38-81C48A7E290A}"/>
                    </a:ext>
                  </a:extLst>
                </p14:cNvPr>
                <p14:cNvContentPartPr/>
                <p14:nvPr/>
              </p14:nvContentPartPr>
              <p14:xfrm>
                <a:off x="3596290" y="4959089"/>
                <a:ext cx="19800" cy="41148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A4009A96-0801-AA00-1D38-81C48A7E290A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3587290" y="4950089"/>
                  <a:ext cx="37440" cy="42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BD4734BD-BEDE-24E9-69A3-CEB908557815}"/>
                    </a:ext>
                  </a:extLst>
                </p14:cNvPr>
                <p14:cNvContentPartPr/>
                <p14:nvPr/>
              </p14:nvContentPartPr>
              <p14:xfrm>
                <a:off x="3763330" y="5363009"/>
                <a:ext cx="11520" cy="14544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BD4734BD-BEDE-24E9-69A3-CEB908557815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3754690" y="5354369"/>
                  <a:ext cx="2916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7506A451-5CC5-67B5-62FF-702F5079687C}"/>
                    </a:ext>
                  </a:extLst>
                </p14:cNvPr>
                <p14:cNvContentPartPr/>
                <p14:nvPr/>
              </p14:nvContentPartPr>
              <p14:xfrm>
                <a:off x="3725890" y="5357609"/>
                <a:ext cx="134280" cy="7740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7506A451-5CC5-67B5-62FF-702F5079687C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3716890" y="5348609"/>
                  <a:ext cx="15192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835179D8-4EB1-673D-9E0B-915900A316BE}"/>
                    </a:ext>
                  </a:extLst>
                </p14:cNvPr>
                <p14:cNvContentPartPr/>
                <p14:nvPr/>
              </p14:nvContentPartPr>
              <p14:xfrm>
                <a:off x="3915250" y="4825889"/>
                <a:ext cx="135720" cy="14544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835179D8-4EB1-673D-9E0B-915900A316BE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3906610" y="4816889"/>
                  <a:ext cx="15336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95728E79-D0DC-4D62-F343-D7BB5906B13F}"/>
                    </a:ext>
                  </a:extLst>
                </p14:cNvPr>
                <p14:cNvContentPartPr/>
                <p14:nvPr/>
              </p14:nvContentPartPr>
              <p14:xfrm>
                <a:off x="3875650" y="4908689"/>
                <a:ext cx="140400" cy="4284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95728E79-D0DC-4D62-F343-D7BB5906B13F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3867010" y="4900049"/>
                  <a:ext cx="158040" cy="6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45167C8C-154E-A95A-4812-A95695E3EA08}"/>
                    </a:ext>
                  </a:extLst>
                </p14:cNvPr>
                <p14:cNvContentPartPr/>
                <p14:nvPr/>
              </p14:nvContentPartPr>
              <p14:xfrm>
                <a:off x="3894370" y="4921649"/>
                <a:ext cx="195480" cy="5040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45167C8C-154E-A95A-4812-A95695E3EA08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3885730" y="4913009"/>
                  <a:ext cx="213120" cy="6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07E2ECF3-A75B-C0C3-5781-C800A6B5EFBD}"/>
                    </a:ext>
                  </a:extLst>
                </p14:cNvPr>
                <p14:cNvContentPartPr/>
                <p14:nvPr/>
              </p14:nvContentPartPr>
              <p14:xfrm>
                <a:off x="3940090" y="4871969"/>
                <a:ext cx="39960" cy="15084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07E2ECF3-A75B-C0C3-5781-C800A6B5EFBD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3931090" y="4862969"/>
                  <a:ext cx="57600" cy="16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BE552391-04A9-9921-2DC0-FD6C4ED4531F}"/>
                    </a:ext>
                  </a:extLst>
                </p14:cNvPr>
                <p14:cNvContentPartPr/>
                <p14:nvPr/>
              </p14:nvContentPartPr>
              <p14:xfrm>
                <a:off x="4324570" y="4986449"/>
                <a:ext cx="484920" cy="20844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BE552391-04A9-9921-2DC0-FD6C4ED4531F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4315930" y="4977809"/>
                  <a:ext cx="502560" cy="22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6992D706-C074-C168-E233-9396ABD92C21}"/>
                    </a:ext>
                  </a:extLst>
                </p14:cNvPr>
                <p14:cNvContentPartPr/>
                <p14:nvPr/>
              </p14:nvContentPartPr>
              <p14:xfrm>
                <a:off x="4587010" y="4951169"/>
                <a:ext cx="11160" cy="44064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6992D706-C074-C168-E233-9396ABD92C21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4578370" y="4942529"/>
                  <a:ext cx="28800" cy="45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1CFCECA6-36C2-AA78-17C2-F8386D180B09}"/>
                    </a:ext>
                  </a:extLst>
                </p14:cNvPr>
                <p14:cNvContentPartPr/>
                <p14:nvPr/>
              </p14:nvContentPartPr>
              <p14:xfrm>
                <a:off x="4669090" y="5289569"/>
                <a:ext cx="176760" cy="24696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1CFCECA6-36C2-AA78-17C2-F8386D180B09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4660450" y="5280929"/>
                  <a:ext cx="194400" cy="26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31C711B3-473F-FCE8-CF5C-2239781A12C6}"/>
                    </a:ext>
                  </a:extLst>
                </p14:cNvPr>
                <p14:cNvContentPartPr/>
                <p14:nvPr/>
              </p14:nvContentPartPr>
              <p14:xfrm>
                <a:off x="4644970" y="5417369"/>
                <a:ext cx="6840" cy="15480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31C711B3-473F-FCE8-CF5C-2239781A12C6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4635970" y="5408369"/>
                  <a:ext cx="24480" cy="172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2" name="Group 171">
            <a:extLst>
              <a:ext uri="{FF2B5EF4-FFF2-40B4-BE49-F238E27FC236}">
                <a16:creationId xmlns:a16="http://schemas.microsoft.com/office/drawing/2014/main" id="{50ADC886-D18B-9AA5-2BBA-496FB78A7131}"/>
              </a:ext>
            </a:extLst>
          </p:cNvPr>
          <p:cNvGrpSpPr/>
          <p:nvPr/>
        </p:nvGrpSpPr>
        <p:grpSpPr>
          <a:xfrm>
            <a:off x="5154730" y="4978529"/>
            <a:ext cx="534960" cy="308520"/>
            <a:chOff x="5154730" y="4978529"/>
            <a:chExt cx="534960" cy="308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58C71F0C-C109-2E39-F1F5-EFC8199C089F}"/>
                    </a:ext>
                  </a:extLst>
                </p14:cNvPr>
                <p14:cNvContentPartPr/>
                <p14:nvPr/>
              </p14:nvContentPartPr>
              <p14:xfrm>
                <a:off x="5154730" y="4978529"/>
                <a:ext cx="152280" cy="29988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58C71F0C-C109-2E39-F1F5-EFC8199C089F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5146090" y="4969889"/>
                  <a:ext cx="169920" cy="31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04A8D780-E3C0-B15A-2F3B-D1B9CE7A6BFC}"/>
                    </a:ext>
                  </a:extLst>
                </p14:cNvPr>
                <p14:cNvContentPartPr/>
                <p14:nvPr/>
              </p14:nvContentPartPr>
              <p14:xfrm>
                <a:off x="5477290" y="5135849"/>
                <a:ext cx="31320" cy="15120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04A8D780-E3C0-B15A-2F3B-D1B9CE7A6BFC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5468290" y="5126849"/>
                  <a:ext cx="4896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3C0280A1-C94B-8E22-F813-B8C441314DBD}"/>
                    </a:ext>
                  </a:extLst>
                </p14:cNvPr>
                <p14:cNvContentPartPr/>
                <p14:nvPr/>
              </p14:nvContentPartPr>
              <p14:xfrm>
                <a:off x="5372170" y="5095889"/>
                <a:ext cx="317520" cy="8964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3C0280A1-C94B-8E22-F813-B8C441314DBD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5363170" y="5087249"/>
                  <a:ext cx="335160" cy="107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6" name="Group 175">
            <a:extLst>
              <a:ext uri="{FF2B5EF4-FFF2-40B4-BE49-F238E27FC236}">
                <a16:creationId xmlns:a16="http://schemas.microsoft.com/office/drawing/2014/main" id="{6C6C808D-A936-3D86-C1C7-93730CEB7F34}"/>
              </a:ext>
            </a:extLst>
          </p:cNvPr>
          <p:cNvGrpSpPr/>
          <p:nvPr/>
        </p:nvGrpSpPr>
        <p:grpSpPr>
          <a:xfrm>
            <a:off x="4629130" y="5682689"/>
            <a:ext cx="1325880" cy="236520"/>
            <a:chOff x="4629130" y="5682689"/>
            <a:chExt cx="1325880" cy="236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38FBC31E-5BD1-CC33-C2F3-5A2E46C3BF39}"/>
                    </a:ext>
                  </a:extLst>
                </p14:cNvPr>
                <p14:cNvContentPartPr/>
                <p14:nvPr/>
              </p14:nvContentPartPr>
              <p14:xfrm>
                <a:off x="4688890" y="5747849"/>
                <a:ext cx="1266120" cy="17136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38FBC31E-5BD1-CC33-C2F3-5A2E46C3BF39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4680250" y="5738849"/>
                  <a:ext cx="128376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45AB7C23-9C54-23F4-B956-B887232995E6}"/>
                    </a:ext>
                  </a:extLst>
                </p14:cNvPr>
                <p14:cNvContentPartPr/>
                <p14:nvPr/>
              </p14:nvContentPartPr>
              <p14:xfrm>
                <a:off x="4629130" y="5682689"/>
                <a:ext cx="130680" cy="15696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45AB7C23-9C54-23F4-B956-B887232995E6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4620490" y="5674049"/>
                  <a:ext cx="148320" cy="174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7" name="Group 186">
            <a:extLst>
              <a:ext uri="{FF2B5EF4-FFF2-40B4-BE49-F238E27FC236}">
                <a16:creationId xmlns:a16="http://schemas.microsoft.com/office/drawing/2014/main" id="{44244A6F-B8D6-5C96-C1C6-4EA19A49C969}"/>
              </a:ext>
            </a:extLst>
          </p:cNvPr>
          <p:cNvGrpSpPr/>
          <p:nvPr/>
        </p:nvGrpSpPr>
        <p:grpSpPr>
          <a:xfrm>
            <a:off x="5976610" y="5552729"/>
            <a:ext cx="2572920" cy="574200"/>
            <a:chOff x="5976610" y="5552729"/>
            <a:chExt cx="2572920" cy="574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EA738666-AE53-4608-6FB9-59E15B1C5F94}"/>
                    </a:ext>
                  </a:extLst>
                </p14:cNvPr>
                <p14:cNvContentPartPr/>
                <p14:nvPr/>
              </p14:nvContentPartPr>
              <p14:xfrm>
                <a:off x="5976610" y="5672249"/>
                <a:ext cx="1062360" cy="291240"/>
              </p14:xfrm>
            </p:contentPart>
          </mc:Choice>
          <mc:Fallback xmlns=""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EA738666-AE53-4608-6FB9-59E15B1C5F94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5967970" y="5663249"/>
                  <a:ext cx="1080000" cy="30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988B7063-9750-083F-B9A0-09659BCA19F0}"/>
                    </a:ext>
                  </a:extLst>
                </p14:cNvPr>
                <p14:cNvContentPartPr/>
                <p14:nvPr/>
              </p14:nvContentPartPr>
              <p14:xfrm>
                <a:off x="6740890" y="5759369"/>
                <a:ext cx="21240" cy="23040"/>
              </p14:xfrm>
            </p:contentPart>
          </mc:Choice>
          <mc:Fallback xmlns=""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988B7063-9750-083F-B9A0-09659BCA19F0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6732250" y="5750369"/>
                  <a:ext cx="3888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1E184412-C71C-CE16-4A36-589E7F575D35}"/>
                    </a:ext>
                  </a:extLst>
                </p14:cNvPr>
                <p14:cNvContentPartPr/>
                <p14:nvPr/>
              </p14:nvContentPartPr>
              <p14:xfrm>
                <a:off x="6478090" y="5809409"/>
                <a:ext cx="180720" cy="2628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1E184412-C71C-CE16-4A36-589E7F575D35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6469090" y="5800409"/>
                  <a:ext cx="19836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CD6F84A1-7914-433A-F962-7B5423C93220}"/>
                    </a:ext>
                  </a:extLst>
                </p14:cNvPr>
                <p14:cNvContentPartPr/>
                <p14:nvPr/>
              </p14:nvContentPartPr>
              <p14:xfrm>
                <a:off x="6106570" y="5724449"/>
                <a:ext cx="335160" cy="24840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CD6F84A1-7914-433A-F962-7B5423C93220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6097570" y="5715809"/>
                  <a:ext cx="35280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CF247FB6-F3BE-C5E6-942A-2C5C19C4B6A0}"/>
                    </a:ext>
                  </a:extLst>
                </p14:cNvPr>
                <p14:cNvContentPartPr/>
                <p14:nvPr/>
              </p14:nvContentPartPr>
              <p14:xfrm>
                <a:off x="7168210" y="5552729"/>
                <a:ext cx="874440" cy="400320"/>
              </p14:xfrm>
            </p:contentPart>
          </mc:Choice>
          <mc:Fallback xmlns=""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CF247FB6-F3BE-C5E6-942A-2C5C19C4B6A0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7159210" y="5544089"/>
                  <a:ext cx="892080" cy="41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44AE3EA8-2476-1E41-6D83-8AB6932EC5CA}"/>
                    </a:ext>
                  </a:extLst>
                </p14:cNvPr>
                <p14:cNvContentPartPr/>
                <p14:nvPr/>
              </p14:nvContentPartPr>
              <p14:xfrm>
                <a:off x="7708930" y="5725889"/>
                <a:ext cx="182520" cy="27720"/>
              </p14:xfrm>
            </p:contentPart>
          </mc:Choice>
          <mc:Fallback xmlns=""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44AE3EA8-2476-1E41-6D83-8AB6932EC5CA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7699930" y="5717249"/>
                  <a:ext cx="20016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854B4B39-C6CD-85B5-B256-FC8C14CCFF01}"/>
                    </a:ext>
                  </a:extLst>
                </p14:cNvPr>
                <p14:cNvContentPartPr/>
                <p14:nvPr/>
              </p14:nvContentPartPr>
              <p14:xfrm>
                <a:off x="7470610" y="5689889"/>
                <a:ext cx="299880" cy="4680"/>
              </p14:xfrm>
            </p:contentPart>
          </mc:Choice>
          <mc:Fallback xmlns=""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854B4B39-C6CD-85B5-B256-FC8C14CCFF01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7461970" y="5680889"/>
                  <a:ext cx="31752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2933D8CB-9188-AF9A-FE8D-40B83A671820}"/>
                    </a:ext>
                  </a:extLst>
                </p14:cNvPr>
                <p14:cNvContentPartPr/>
                <p14:nvPr/>
              </p14:nvContentPartPr>
              <p14:xfrm>
                <a:off x="8251450" y="5670449"/>
                <a:ext cx="298080" cy="456480"/>
              </p14:xfrm>
            </p:contentPart>
          </mc:Choice>
          <mc:Fallback xmlns=""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2933D8CB-9188-AF9A-FE8D-40B83A671820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8242450" y="5661449"/>
                  <a:ext cx="315720" cy="474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88">
            <p14:nvContentPartPr>
              <p14:cNvPr id="186" name="Ink 185">
                <a:extLst>
                  <a:ext uri="{FF2B5EF4-FFF2-40B4-BE49-F238E27FC236}">
                    <a16:creationId xmlns:a16="http://schemas.microsoft.com/office/drawing/2014/main" id="{4004429F-3D37-8F72-CEC3-6F9269C30B2B}"/>
                  </a:ext>
                </a:extLst>
              </p14:cNvPr>
              <p14:cNvContentPartPr/>
              <p14:nvPr/>
            </p14:nvContentPartPr>
            <p14:xfrm>
              <a:off x="8799730" y="5551289"/>
              <a:ext cx="1613880" cy="390600"/>
            </p14:xfrm>
          </p:contentPart>
        </mc:Choice>
        <mc:Fallback xmlns="">
          <p:pic>
            <p:nvPicPr>
              <p:cNvPr id="186" name="Ink 185">
                <a:extLst>
                  <a:ext uri="{FF2B5EF4-FFF2-40B4-BE49-F238E27FC236}">
                    <a16:creationId xmlns:a16="http://schemas.microsoft.com/office/drawing/2014/main" id="{4004429F-3D37-8F72-CEC3-6F9269C30B2B}"/>
                  </a:ext>
                </a:extLst>
              </p:cNvPr>
              <p:cNvPicPr/>
              <p:nvPr/>
            </p:nvPicPr>
            <p:blipFill>
              <a:blip r:embed="rId289"/>
              <a:stretch>
                <a:fillRect/>
              </a:stretch>
            </p:blipFill>
            <p:spPr>
              <a:xfrm>
                <a:off x="8790730" y="5542289"/>
                <a:ext cx="1631520" cy="408240"/>
              </a:xfrm>
              <a:prstGeom prst="rect">
                <a:avLst/>
              </a:prstGeom>
            </p:spPr>
          </p:pic>
        </mc:Fallback>
      </mc:AlternateContent>
      <p:grpSp>
        <p:nvGrpSpPr>
          <p:cNvPr id="190" name="Group 189">
            <a:extLst>
              <a:ext uri="{FF2B5EF4-FFF2-40B4-BE49-F238E27FC236}">
                <a16:creationId xmlns:a16="http://schemas.microsoft.com/office/drawing/2014/main" id="{80A0DC13-E1AA-1D8E-0B1B-C03AA171D4B5}"/>
              </a:ext>
            </a:extLst>
          </p:cNvPr>
          <p:cNvGrpSpPr/>
          <p:nvPr/>
        </p:nvGrpSpPr>
        <p:grpSpPr>
          <a:xfrm>
            <a:off x="3001930" y="5668289"/>
            <a:ext cx="719280" cy="408600"/>
            <a:chOff x="3001930" y="5668289"/>
            <a:chExt cx="719280" cy="408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715AA282-2B5B-A8B7-43E3-117DB74A7BAE}"/>
                    </a:ext>
                  </a:extLst>
                </p14:cNvPr>
                <p14:cNvContentPartPr/>
                <p14:nvPr/>
              </p14:nvContentPartPr>
              <p14:xfrm>
                <a:off x="3598450" y="5668289"/>
                <a:ext cx="122760" cy="297000"/>
              </p14:xfrm>
            </p:contentPart>
          </mc:Choice>
          <mc:Fallback xmlns=""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715AA282-2B5B-A8B7-43E3-117DB74A7BAE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3589450" y="5659649"/>
                  <a:ext cx="140400" cy="31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3AF4F9D5-68C0-18C1-562D-F7661890046D}"/>
                    </a:ext>
                  </a:extLst>
                </p14:cNvPr>
                <p14:cNvContentPartPr/>
                <p14:nvPr/>
              </p14:nvContentPartPr>
              <p14:xfrm>
                <a:off x="3001930" y="5962049"/>
                <a:ext cx="651240" cy="114840"/>
              </p14:xfrm>
            </p:contentPart>
          </mc:Choice>
          <mc:Fallback xmlns=""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3AF4F9D5-68C0-18C1-562D-F7661890046D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2993290" y="5953049"/>
                  <a:ext cx="668880" cy="132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1" name="Group 200">
            <a:extLst>
              <a:ext uri="{FF2B5EF4-FFF2-40B4-BE49-F238E27FC236}">
                <a16:creationId xmlns:a16="http://schemas.microsoft.com/office/drawing/2014/main" id="{42976274-F98A-1EEB-C631-9B829F261B22}"/>
              </a:ext>
            </a:extLst>
          </p:cNvPr>
          <p:cNvGrpSpPr/>
          <p:nvPr/>
        </p:nvGrpSpPr>
        <p:grpSpPr>
          <a:xfrm>
            <a:off x="163330" y="5816969"/>
            <a:ext cx="2433240" cy="815400"/>
            <a:chOff x="163330" y="5816969"/>
            <a:chExt cx="2433240" cy="815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266C8E89-E4AE-C814-77C5-D88C8DFC501D}"/>
                    </a:ext>
                  </a:extLst>
                </p14:cNvPr>
                <p14:cNvContentPartPr/>
                <p14:nvPr/>
              </p14:nvContentPartPr>
              <p14:xfrm>
                <a:off x="163330" y="5905889"/>
                <a:ext cx="811080" cy="356400"/>
              </p14:xfrm>
            </p:contentPart>
          </mc:Choice>
          <mc:Fallback xmlns=""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266C8E89-E4AE-C814-77C5-D88C8DFC501D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154690" y="5896889"/>
                  <a:ext cx="828720" cy="37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4086D7CC-0DAC-A8F6-7633-DC7F44852C4E}"/>
                    </a:ext>
                  </a:extLst>
                </p14:cNvPr>
                <p14:cNvContentPartPr/>
                <p14:nvPr/>
              </p14:nvContentPartPr>
              <p14:xfrm>
                <a:off x="464650" y="5909849"/>
                <a:ext cx="51840" cy="13680"/>
              </p14:xfrm>
            </p:contentPart>
          </mc:Choice>
          <mc:Fallback xmlns=""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4086D7CC-0DAC-A8F6-7633-DC7F44852C4E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455650" y="5901209"/>
                  <a:ext cx="6948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38D187AF-F8E1-ABD3-CB94-E1B86BCB5CB1}"/>
                    </a:ext>
                  </a:extLst>
                </p14:cNvPr>
                <p14:cNvContentPartPr/>
                <p14:nvPr/>
              </p14:nvContentPartPr>
              <p14:xfrm>
                <a:off x="1118410" y="5816969"/>
                <a:ext cx="828720" cy="384480"/>
              </p14:xfrm>
            </p:contentPart>
          </mc:Choice>
          <mc:Fallback xmlns=""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38D187AF-F8E1-ABD3-CB94-E1B86BCB5CB1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1109410" y="5808329"/>
                  <a:ext cx="846360" cy="40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0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725A8016-5043-8D16-0064-6A5AE13F4993}"/>
                    </a:ext>
                  </a:extLst>
                </p14:cNvPr>
                <p14:cNvContentPartPr/>
                <p14:nvPr/>
              </p14:nvContentPartPr>
              <p14:xfrm>
                <a:off x="1647250" y="5960249"/>
                <a:ext cx="213840" cy="16200"/>
              </p14:xfrm>
            </p:contentPart>
          </mc:Choice>
          <mc:Fallback xmlns=""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725A8016-5043-8D16-0064-6A5AE13F4993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1638610" y="5951249"/>
                  <a:ext cx="23148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2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4BAB57E8-27B3-D6F9-805C-0BAAB20351B1}"/>
                    </a:ext>
                  </a:extLst>
                </p14:cNvPr>
                <p14:cNvContentPartPr/>
                <p14:nvPr/>
              </p14:nvContentPartPr>
              <p14:xfrm>
                <a:off x="1404970" y="5938649"/>
                <a:ext cx="296280" cy="14760"/>
              </p14:xfrm>
            </p:contentPart>
          </mc:Choice>
          <mc:Fallback xmlns=""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4BAB57E8-27B3-D6F9-805C-0BAAB20351B1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1395970" y="5929649"/>
                  <a:ext cx="31392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4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94F9C2CB-F367-5AB1-D730-34BF46CE1FF3}"/>
                    </a:ext>
                  </a:extLst>
                </p14:cNvPr>
                <p14:cNvContentPartPr/>
                <p14:nvPr/>
              </p14:nvContentPartPr>
              <p14:xfrm>
                <a:off x="2188330" y="5928929"/>
                <a:ext cx="408240" cy="408240"/>
              </p14:xfrm>
            </p:contentPart>
          </mc:Choice>
          <mc:Fallback xmlns=""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94F9C2CB-F367-5AB1-D730-34BF46CE1FF3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2179690" y="5919929"/>
                  <a:ext cx="425880" cy="42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6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022991F7-60B0-E0FC-815A-9460723A6346}"/>
                    </a:ext>
                  </a:extLst>
                </p14:cNvPr>
                <p14:cNvContentPartPr/>
                <p14:nvPr/>
              </p14:nvContentPartPr>
              <p14:xfrm>
                <a:off x="403090" y="6261569"/>
                <a:ext cx="1685160" cy="370800"/>
              </p14:xfrm>
            </p:contentPart>
          </mc:Choice>
          <mc:Fallback xmlns=""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022991F7-60B0-E0FC-815A-9460723A6346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394090" y="6252569"/>
                  <a:ext cx="1702800" cy="388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2" name="Group 201">
            <a:extLst>
              <a:ext uri="{FF2B5EF4-FFF2-40B4-BE49-F238E27FC236}">
                <a16:creationId xmlns:a16="http://schemas.microsoft.com/office/drawing/2014/main" id="{F7C05F10-D174-4F24-B605-7CA054F52959}"/>
              </a:ext>
            </a:extLst>
          </p:cNvPr>
          <p:cNvGrpSpPr/>
          <p:nvPr/>
        </p:nvGrpSpPr>
        <p:grpSpPr>
          <a:xfrm>
            <a:off x="11064130" y="3296462"/>
            <a:ext cx="1009800" cy="345960"/>
            <a:chOff x="11064130" y="3296462"/>
            <a:chExt cx="1009800" cy="345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8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C64AE04E-BC76-A139-FC49-A4D7E41390A1}"/>
                    </a:ext>
                  </a:extLst>
                </p14:cNvPr>
                <p14:cNvContentPartPr/>
                <p14:nvPr/>
              </p14:nvContentPartPr>
              <p14:xfrm>
                <a:off x="11064130" y="3296462"/>
                <a:ext cx="1009800" cy="345960"/>
              </p14:xfrm>
            </p:contentPart>
          </mc:Choice>
          <mc:Fallback xmlns=""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C64AE04E-BC76-A139-FC49-A4D7E41390A1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11055130" y="3287822"/>
                  <a:ext cx="1027440" cy="36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0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80D76854-9240-2E84-95A5-6096616873E9}"/>
                    </a:ext>
                  </a:extLst>
                </p14:cNvPr>
                <p14:cNvContentPartPr/>
                <p14:nvPr/>
              </p14:nvContentPartPr>
              <p14:xfrm>
                <a:off x="11476690" y="3432182"/>
                <a:ext cx="162360" cy="68040"/>
              </p14:xfrm>
            </p:contentPart>
          </mc:Choice>
          <mc:Fallback xmlns=""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80D76854-9240-2E84-95A5-6096616873E9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11468050" y="3423542"/>
                  <a:ext cx="180000" cy="85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4" name="Group 213">
            <a:extLst>
              <a:ext uri="{FF2B5EF4-FFF2-40B4-BE49-F238E27FC236}">
                <a16:creationId xmlns:a16="http://schemas.microsoft.com/office/drawing/2014/main" id="{42F5E0ED-9439-3F7B-D68A-C750179ECB4E}"/>
              </a:ext>
            </a:extLst>
          </p:cNvPr>
          <p:cNvGrpSpPr/>
          <p:nvPr/>
        </p:nvGrpSpPr>
        <p:grpSpPr>
          <a:xfrm>
            <a:off x="7032850" y="3308342"/>
            <a:ext cx="3890520" cy="932400"/>
            <a:chOff x="7032850" y="3308342"/>
            <a:chExt cx="3890520" cy="932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12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2EC4D920-784C-5237-A8C8-12DF52C4711B}"/>
                    </a:ext>
                  </a:extLst>
                </p14:cNvPr>
                <p14:cNvContentPartPr/>
                <p14:nvPr/>
              </p14:nvContentPartPr>
              <p14:xfrm>
                <a:off x="7046170" y="3349022"/>
                <a:ext cx="447480" cy="30708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2EC4D920-784C-5237-A8C8-12DF52C4711B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7037530" y="3340382"/>
                  <a:ext cx="465120" cy="32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4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F42FD17F-46C2-0909-5EE2-A9AA85F5D67E}"/>
                    </a:ext>
                  </a:extLst>
                </p14:cNvPr>
                <p14:cNvContentPartPr/>
                <p14:nvPr/>
              </p14:nvContentPartPr>
              <p14:xfrm>
                <a:off x="7349290" y="3429302"/>
                <a:ext cx="11880" cy="3096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F42FD17F-46C2-0909-5EE2-A9AA85F5D67E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7340650" y="3420662"/>
                  <a:ext cx="2952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6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1DE908B0-EBBD-7D5E-C4A6-07C713E7AE0C}"/>
                    </a:ext>
                  </a:extLst>
                </p14:cNvPr>
                <p14:cNvContentPartPr/>
                <p14:nvPr/>
              </p14:nvContentPartPr>
              <p14:xfrm>
                <a:off x="7107010" y="3467102"/>
                <a:ext cx="209160" cy="2376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1DE908B0-EBBD-7D5E-C4A6-07C713E7AE0C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7098010" y="3458102"/>
                  <a:ext cx="22680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8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EFB76E75-2299-5A06-824B-163E998F5127}"/>
                    </a:ext>
                  </a:extLst>
                </p14:cNvPr>
                <p14:cNvContentPartPr/>
                <p14:nvPr/>
              </p14:nvContentPartPr>
              <p14:xfrm>
                <a:off x="7067410" y="3478262"/>
                <a:ext cx="72360" cy="2592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EFB76E75-2299-5A06-824B-163E998F5127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7058410" y="3469622"/>
                  <a:ext cx="9000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0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A9F4D137-5C84-3391-F203-877F8DB7FCF4}"/>
                    </a:ext>
                  </a:extLst>
                </p14:cNvPr>
                <p14:cNvContentPartPr/>
                <p14:nvPr/>
              </p14:nvContentPartPr>
              <p14:xfrm>
                <a:off x="7586890" y="3514262"/>
                <a:ext cx="277560" cy="13032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A9F4D137-5C84-3391-F203-877F8DB7FCF4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7578250" y="3505622"/>
                  <a:ext cx="29520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2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4C20A54C-4CAF-50E4-2704-9F287C30C639}"/>
                    </a:ext>
                  </a:extLst>
                </p14:cNvPr>
                <p14:cNvContentPartPr/>
                <p14:nvPr/>
              </p14:nvContentPartPr>
              <p14:xfrm>
                <a:off x="7629730" y="3446582"/>
                <a:ext cx="12960" cy="1764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4C20A54C-4CAF-50E4-2704-9F287C30C639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7621090" y="3437942"/>
                  <a:ext cx="3060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4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1E8E2861-18C8-AF79-E827-60ABC13DBE7C}"/>
                    </a:ext>
                  </a:extLst>
                </p14:cNvPr>
                <p14:cNvContentPartPr/>
                <p14:nvPr/>
              </p14:nvContentPartPr>
              <p14:xfrm>
                <a:off x="8028970" y="3336062"/>
                <a:ext cx="360000" cy="31644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1E8E2861-18C8-AF79-E827-60ABC13DBE7C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8020330" y="3327062"/>
                  <a:ext cx="377640" cy="33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6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6F3B7BBD-B4A3-6982-89AA-3D33E43FEAA1}"/>
                    </a:ext>
                  </a:extLst>
                </p14:cNvPr>
                <p14:cNvContentPartPr/>
                <p14:nvPr/>
              </p14:nvContentPartPr>
              <p14:xfrm>
                <a:off x="8079730" y="3477182"/>
                <a:ext cx="154080" cy="2772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6F3B7BBD-B4A3-6982-89AA-3D33E43FEAA1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8070730" y="3468542"/>
                  <a:ext cx="17172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8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B73F1034-9B21-304A-0864-3A83F239CDBA}"/>
                    </a:ext>
                  </a:extLst>
                </p14:cNvPr>
                <p14:cNvContentPartPr/>
                <p14:nvPr/>
              </p14:nvContentPartPr>
              <p14:xfrm>
                <a:off x="8500210" y="3308342"/>
                <a:ext cx="1191600" cy="43416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B73F1034-9B21-304A-0864-3A83F239CDBA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8491210" y="3299702"/>
                  <a:ext cx="1209240" cy="45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0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23700E0F-E359-F4FE-899D-84D1A471E08D}"/>
                    </a:ext>
                  </a:extLst>
                </p14:cNvPr>
                <p14:cNvContentPartPr/>
                <p14:nvPr/>
              </p14:nvContentPartPr>
              <p14:xfrm>
                <a:off x="9348010" y="3385022"/>
                <a:ext cx="13680" cy="4644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23700E0F-E359-F4FE-899D-84D1A471E08D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9339370" y="3376382"/>
                  <a:ext cx="3132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2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1EFEB776-239B-5941-9A7A-E34D923916E3}"/>
                    </a:ext>
                  </a:extLst>
                </p14:cNvPr>
                <p14:cNvContentPartPr/>
                <p14:nvPr/>
              </p14:nvContentPartPr>
              <p14:xfrm>
                <a:off x="9233170" y="3421022"/>
                <a:ext cx="141480" cy="1584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1EFEB776-239B-5941-9A7A-E34D923916E3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9224530" y="3412022"/>
                  <a:ext cx="15912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4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636D03B4-302E-C083-1DDA-2075C618D198}"/>
                    </a:ext>
                  </a:extLst>
                </p14:cNvPr>
                <p14:cNvContentPartPr/>
                <p14:nvPr/>
              </p14:nvContentPartPr>
              <p14:xfrm>
                <a:off x="8796850" y="3432182"/>
                <a:ext cx="202680" cy="1764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636D03B4-302E-C083-1DDA-2075C618D198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8787850" y="3423542"/>
                  <a:ext cx="22032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6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E1F66436-9D0F-E479-A98E-317310ED9EBD}"/>
                    </a:ext>
                  </a:extLst>
                </p14:cNvPr>
                <p14:cNvContentPartPr/>
                <p14:nvPr/>
              </p14:nvContentPartPr>
              <p14:xfrm>
                <a:off x="9787210" y="3494102"/>
                <a:ext cx="749880" cy="29052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E1F66436-9D0F-E479-A98E-317310ED9EBD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9778210" y="3485462"/>
                  <a:ext cx="767520" cy="30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8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B56B3AEA-1CF6-C326-E759-411665A88E37}"/>
                    </a:ext>
                  </a:extLst>
                </p14:cNvPr>
                <p14:cNvContentPartPr/>
                <p14:nvPr/>
              </p14:nvContentPartPr>
              <p14:xfrm>
                <a:off x="10729690" y="3411662"/>
                <a:ext cx="193680" cy="327600"/>
              </p14:xfrm>
            </p:contentPart>
          </mc:Choice>
          <mc:Fallback xmlns=""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B56B3AEA-1CF6-C326-E759-411665A88E37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10720690" y="3403022"/>
                  <a:ext cx="211320" cy="34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0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6E1C93BC-40B0-AEA8-4139-B4AE74B09496}"/>
                    </a:ext>
                  </a:extLst>
                </p14:cNvPr>
                <p14:cNvContentPartPr/>
                <p14:nvPr/>
              </p14:nvContentPartPr>
              <p14:xfrm>
                <a:off x="7032850" y="3739262"/>
                <a:ext cx="1485360" cy="242640"/>
              </p14:xfrm>
            </p:contentPart>
          </mc:Choice>
          <mc:Fallback xmlns=""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6E1C93BC-40B0-AEA8-4139-B4AE74B09496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7024210" y="3730262"/>
                  <a:ext cx="1503000" cy="26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2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B27922E8-99A6-BF40-5FFD-8BEE1DAA8451}"/>
                    </a:ext>
                  </a:extLst>
                </p14:cNvPr>
                <p14:cNvContentPartPr/>
                <p14:nvPr/>
              </p14:nvContentPartPr>
              <p14:xfrm>
                <a:off x="8194570" y="3813782"/>
                <a:ext cx="42120" cy="25920"/>
              </p14:xfrm>
            </p:contentPart>
          </mc:Choice>
          <mc:Fallback xmlns=""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B27922E8-99A6-BF40-5FFD-8BEE1DAA8451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8185570" y="3805142"/>
                  <a:ext cx="5976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4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C1F3B84C-E6D6-4400-BF83-11129D367033}"/>
                    </a:ext>
                  </a:extLst>
                </p14:cNvPr>
                <p14:cNvContentPartPr/>
                <p14:nvPr/>
              </p14:nvContentPartPr>
              <p14:xfrm>
                <a:off x="7973890" y="3822422"/>
                <a:ext cx="248400" cy="64800"/>
              </p14:xfrm>
            </p:contentPart>
          </mc:Choice>
          <mc:Fallback xmlns=""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C1F3B84C-E6D6-4400-BF83-11129D367033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7964890" y="3813422"/>
                  <a:ext cx="266040" cy="8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6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BBA6C693-0BD9-943D-47CF-EEF2FA965A2A}"/>
                    </a:ext>
                  </a:extLst>
                </p14:cNvPr>
                <p14:cNvContentPartPr/>
                <p14:nvPr/>
              </p14:nvContentPartPr>
              <p14:xfrm>
                <a:off x="7321930" y="3757622"/>
                <a:ext cx="241920" cy="33120"/>
              </p14:xfrm>
            </p:contentPart>
          </mc:Choice>
          <mc:Fallback xmlns=""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BBA6C693-0BD9-943D-47CF-EEF2FA965A2A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7312930" y="3748982"/>
                  <a:ext cx="25956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8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78CDF586-647A-25BC-B34B-A7CEB454B19C}"/>
                    </a:ext>
                  </a:extLst>
                </p14:cNvPr>
                <p14:cNvContentPartPr/>
                <p14:nvPr/>
              </p14:nvContentPartPr>
              <p14:xfrm>
                <a:off x="7155610" y="3744662"/>
                <a:ext cx="23040" cy="6480"/>
              </p14:xfrm>
            </p:contentPart>
          </mc:Choice>
          <mc:Fallback xmlns=""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78CDF586-647A-25BC-B34B-A7CEB454B19C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7146610" y="3735662"/>
                  <a:ext cx="4068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0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8880D281-284C-E56A-3B7E-82AD9F1A98F0}"/>
                    </a:ext>
                  </a:extLst>
                </p14:cNvPr>
                <p14:cNvContentPartPr/>
                <p14:nvPr/>
              </p14:nvContentPartPr>
              <p14:xfrm>
                <a:off x="8635210" y="3845462"/>
                <a:ext cx="863640" cy="156600"/>
              </p14:xfrm>
            </p:contentPart>
          </mc:Choice>
          <mc:Fallback xmlns=""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8880D281-284C-E56A-3B7E-82AD9F1A98F0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8626210" y="3836822"/>
                  <a:ext cx="88128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2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66F118D6-1E45-5A41-455A-54DB846B3816}"/>
                    </a:ext>
                  </a:extLst>
                </p14:cNvPr>
                <p14:cNvContentPartPr/>
                <p14:nvPr/>
              </p14:nvContentPartPr>
              <p14:xfrm>
                <a:off x="9588850" y="3788222"/>
                <a:ext cx="232560" cy="410040"/>
              </p14:xfrm>
            </p:contentPart>
          </mc:Choice>
          <mc:Fallback xmlns=""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66F118D6-1E45-5A41-455A-54DB846B3816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9580210" y="3779222"/>
                  <a:ext cx="250200" cy="42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4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17D21114-036F-00D0-8D70-70E5EEAFCBEE}"/>
                    </a:ext>
                  </a:extLst>
                </p14:cNvPr>
                <p14:cNvContentPartPr/>
                <p14:nvPr/>
              </p14:nvContentPartPr>
              <p14:xfrm>
                <a:off x="10016890" y="3752582"/>
                <a:ext cx="641520" cy="488160"/>
              </p14:xfrm>
            </p:contentPart>
          </mc:Choice>
          <mc:Fallback xmlns=""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17D21114-036F-00D0-8D70-70E5EEAFCBEE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10008250" y="3743942"/>
                  <a:ext cx="659160" cy="50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6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B421BC3F-00D3-00D1-87F9-A2F405513695}"/>
                    </a:ext>
                  </a:extLst>
                </p14:cNvPr>
                <p14:cNvContentPartPr/>
                <p14:nvPr/>
              </p14:nvContentPartPr>
              <p14:xfrm>
                <a:off x="10787290" y="4059662"/>
                <a:ext cx="8640" cy="25200"/>
              </p14:xfrm>
            </p:contentPart>
          </mc:Choice>
          <mc:Fallback xmlns=""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B421BC3F-00D3-00D1-87F9-A2F405513695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10778290" y="4050662"/>
                  <a:ext cx="26280" cy="428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0328550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2444</TotalTime>
  <Words>43</Words>
  <Application>Microsoft Office PowerPoint</Application>
  <PresentationFormat>Widescreen</PresentationFormat>
  <Paragraphs>6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Arial</vt:lpstr>
      <vt:lpstr>Calibri</vt:lpstr>
      <vt:lpstr>Calibri Light</vt:lpstr>
      <vt:lpstr>Office Theme</vt:lpstr>
      <vt:lpstr>Beta 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Nuclear 26</dc:title>
  <dc:creator>Robert Peale</dc:creator>
  <cp:lastModifiedBy>Robert Peale</cp:lastModifiedBy>
  <cp:revision>21</cp:revision>
  <dcterms:created xsi:type="dcterms:W3CDTF">2023-05-27T00:31:09Z</dcterms:created>
  <dcterms:modified xsi:type="dcterms:W3CDTF">2023-09-26T14:12:18Z</dcterms:modified>
</cp:coreProperties>
</file>